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notesSlides/notesSlide1.xml" ContentType="application/vnd.openxmlformats-officedocument.presentationml.notesSlide+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61" r:id="rId5"/>
    <p:sldId id="263" r:id="rId6"/>
    <p:sldId id="264" r:id="rId7"/>
    <p:sldId id="265" r:id="rId8"/>
    <p:sldId id="266" r:id="rId9"/>
    <p:sldId id="268" r:id="rId10"/>
    <p:sldId id="272" r:id="rId11"/>
    <p:sldId id="274" r:id="rId12"/>
    <p:sldId id="275" r:id="rId13"/>
    <p:sldId id="276" r:id="rId14"/>
    <p:sldId id="278" r:id="rId15"/>
    <p:sldId id="280" r:id="rId16"/>
    <p:sldId id="282" r:id="rId17"/>
    <p:sldId id="292" r:id="rId18"/>
    <p:sldId id="293" r:id="rId19"/>
    <p:sldId id="294" r:id="rId20"/>
    <p:sldId id="295" r:id="rId21"/>
    <p:sldId id="296" r:id="rId22"/>
    <p:sldId id="297" r:id="rId23"/>
    <p:sldId id="283" r:id="rId24"/>
    <p:sldId id="301" r:id="rId25"/>
    <p:sldId id="298" r:id="rId26"/>
    <p:sldId id="285" r:id="rId27"/>
    <p:sldId id="309" r:id="rId28"/>
    <p:sldId id="286" r:id="rId29"/>
    <p:sldId id="307" r:id="rId30"/>
    <p:sldId id="288" r:id="rId31"/>
    <p:sldId id="289" r:id="rId32"/>
    <p:sldId id="290"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2:57.612"/>
    </inkml:context>
    <inkml:brush xml:id="br0">
      <inkml:brushProperty name="width" value="0.35" units="cm"/>
      <inkml:brushProperty name="height" value="0.35" units="cm"/>
      <inkml:brushProperty name="color" value="#FFFFFF"/>
    </inkml:brush>
  </inkml:definitions>
  <inkml:trace contextRef="#ctx0" brushRef="#br0">61 0 736,'1'0'19,"0"0"1,0 0-1,0 0 1,0 0-1,0 0 0,0 0 1,0 1-1,0-1 0,0 0 1,-1 0-1,1 1 1,0-1-1,0 1 0,0-1 1,0 0-1,-1 1 1,1 0-1,0-1 0,0 1 1,-1-1-1,1 1 1,-1 0-1,1-1 0,0 1 1,-1 0-1,1 1 0,0 1-1,0-1-1,0 1 0,-1 0 0,1 0 1,-1 0-1,0 0 0,0 4 0,-2 29 210,-9 50 0,3-32-270,-1 3 288,-24 74-1,28-112-232,-7 49 210,7-33-97,4-2-93,1-22-21,0-10 37,0-1 0,0 0 26,0 0-68,1 0 1,-1 0-1,1 0 0,-1 0 0,1 0 0,-1-1 0,0 1 1,1 0-1,-1 0 0,1-1 0,-1 1 0,0 0 1,1 0-1,-1-1 0,0 1 0,1 0 0,-1-1 0,0 1 1,0-1-1,1 1 0,-1 0 0,0-1 0,0 0 1,5-14-55,-1 4 278,2 0-285,-1 1 1,6-20 0,6-12-34,-11 29 109,6-26-1,-4 15 25,-1-3-29,-6 20-12,1 1 1,0-1-1,0 1 0,5-10 0,-4 10-44,0 1 1,1-1 0,-1 1-1,9-10 1,-11 14 103,-1 1 10,0 0 12,-1 8 244,-27 140 1,23-122-361,1-8 98,1 0 1,-2 35 0,6-40 6,0-11-59,0-1 32,-1-1 26,2-1-20,1 0-60,0 0 1,0-1-1,0 0 1,0 0 0,0 0-1,-1 0 1,1 0-1,-1-1 1,1 1-1,-1-1 1,0 1 0,0-1-1,0 0 1,3-5-1,2-6 7,-1 0-1,5-16 1,-8 24 9,1-9 29,-3 12-14,-1-1-1,2 1 1,-1 0 0,0 0-1,3-5 1,-2 5-49,0-1 1,1 0-1,0 1 1,4-5 0,0 4-247,-7 5 263,1-1-1,-1 0 1,0 1 0,0-1-1,0 0 1,0 1 0,1-1-1,-1 0 1,0 0-1,0 1 1,0-1 0,0 0-1,0 1 1,0-1 0,0 1-1,0-1 1,0 0-1,0 1 1,0-1 0,0 0-1,0 1 1,0-1 0,0 0-1,0 1 1,-1-1-1,1 0 1,0 1 0,0-1-1,-1 1 1,-1 11-582,2-11 434,0 1 0,-1 0-1,1 0 1,0-1 0,-1 1 0,1 0-1,-1 0 1,0-1 0,1 1-1,-1-1 1,0 1 0,0-1 0,-2 3-1,-5 1-377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54.481"/>
    </inkml:context>
    <inkml:brush xml:id="br0">
      <inkml:brushProperty name="width" value="0.35" units="cm"/>
      <inkml:brushProperty name="height" value="0.35" units="cm"/>
      <inkml:brushProperty name="color" value="#FFFFFF"/>
    </inkml:brush>
  </inkml:definitions>
  <inkml:trace contextRef="#ctx0" brushRef="#br0">43 101 160,'-1'2'16,"-1"1"1,1 0-1,0 0 0,0-1 1,0 1-1,0 0 0,1 0 1,-1 0-1,1 5 0,-5 16 642,4-22-546,0 0 0,0 0 1,0 0-1,-1 0 0,1 0 0,-1 0 0,1 0 0,-4 2 0,3-2 19,0 0-1,1-1 1,-1 1-1,1 0 1,-1-1-1,1 1 1,-1 3 0,1-4 45,1-1-75,0 0 27,17 0 320,34-5-75,89-3 614,-10 5-193,-130 3-794,1 0-1,-1 0 1,1 0-1,-1 0 1,1 0-1,-1 0 1,0 0-1,1 0 1,-1 0-1,1-1 1,-1 1-1,0 0 0,1 0 1,-1 0-1,1-1 1,-1 1-1,0 0 1,1 0-1,-1-1 1,0 1-1,1 0 1,-1-1-1,0 1 1,0 0-1,1-1 0,-1 1 1,0-1-1,0 1 1,0 0-1,1-1 1,-1 1-1,0-1 1,0 1-1,0-1 1,0 1-1,0-1 1,0 1-1,0 0 0,0-1 1,0 1-1,0-1 1,0 1-1,0-1 1,0 1-1,-1-1 1,1 1-1,0 0 1,0-1-1,0 1 1,-1-1-1,1 1 0,-12-22 168,6 16-140,0 1-1,0-1 0,-1 1 1,0 1-1,0-1 0,-7-3 1,-6-3 167,-1-3 33,10 6 23,0 1 0,-1 0 0,-18-7-1,29 14-242,-7-4-23,-1 1 0,0 0-1,0 0 1,0 1 0,0 0 0,0 1 0,-11 0 0,-4 2-138,16-1 230,-1 1 1,1-1 0,-1-1-1,-10-1 1,19 2-76,1 0 0,-1 0 0,1 0 0,-1 0 0,1 0 0,-1 0 0,1 0 0,-1 0 0,1 0 0,-1-1-1,1 1 1,-1 0 0,0 0 0,1 0 0,-1-1 0,1 1 0,-1 0 0,0 0 0,1-1 0,-1 1 0,0 0 0,1-1 0,-1 1 0,0-1 0,0 1 0,1 0 0,-1-1-1,0 1 1,0-1 0,1 1 0,-1-1 0,0 1 0,0 0 0,0-1 0,0 1 0,0-1 0,0 1 0,0-1 0,0 1 0,0-1 0,0 1 0,0-1 0,0 1 0,0-1-1,0 1 1,-1 0 0,1-1 0,0 1 0,0-1 0,0 1 0,-1-1 0,1 1 0,0 0 0,0-1 0,-1 1 0,1 0 0,0-1 0,-1 1 0,1 0 0,-1-1 0,1 1-1,0 0 1,-1 0 0,1-1 0,-1 1 0,1 0 0,-1 0 0,6 2-24,0 0 0,0 1 0,-1-1 0,1 1 0,-1 0 0,0 1 1,1-1-1,-1 1 0,4 5 0,-2-3 1,4 3 86,-4-3-34,-1-1 0,1 1 1,0-2-1,1 1 0,10 6 1,-15-10-40,-1-1 0,0 1 0,0 0 0,0 0 0,0-1 0,0 1 0,0 0 0,0 0 0,-1 0 0,1 0 0,0 0 0,0 0 0,-1 0 0,1 0 0,0 0 0,-1 1 0,0-1 0,1 0 0,-1 0 0,0 1 0,1 0 0,0 4-16,-1 0-1,0 0 1,-1 8-1,1 1 0,0-14 35,0 0-1,1-1 1,-1 1-1,1 0 0,-1-1 1,1 1-1,-1 0 1,1-1-1,0 1 1,-1 0-1,1-1 0,0 1 1,-1-1-1,1 1 1,0-1-1,0 0 0,0 1 1,1 0-1,15 5-50,-10-4-2,0-1 0,0 0 1,0-1-1,1 1 0,6-2 1,5 1 235,-17 0-159,0-1 0,1 1 0,-1-1-1,0 0 1,0 0 0,0 0-1,0 0 1,0 0 0,0 0 0,3-3-1,16-13 152,-3 8-461,-16 8 279,0-1-1,1 1 1,0 0 0,-1 0-1,1 1 1,3-2-1,-3 2-37,0-1-1,0 0 1,0 0-1,0 0 1,5-3-1,-7 4 27,1-1 0,0 0 0,-1 0 0,1 1 1,0-1-1,0 1 0,0 0 0,-1-1 0,1 1 0,0 0 0,0 0 0,0 0 0,2 0 0,0 1-23,0-1 0,0 0 0,0-1 0,0 1 0,0-1-1,0 1 1,0-1 0,5-2 0,-9 2-10,2 0 139,0 11-603,-2-9 502,0 0-1,0 0 0,0-1 0,0 1 0,0 0 0,0 0 0,-1-1 0,1 1 1,0 0-1,0 0 0,-1-1 0,1 1 0,0 0 0,-1-1 0,1 1 0,-1 0 1,1-1-1,-1 1 0,1-1 0,-1 1 0,1-1 0,-1 1 0,0-1 0,1 1 0,-1-1 1,0 1-1,1-1 0,-1 0 0,0 1 0,0-1 0,-3 1-105,0 0 0,0-1 0,0 0 0,0 1-1,-4-2 1,1 1-234,4 1-108,-2 3-678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33.804"/>
    </inkml:context>
    <inkml:brush xml:id="br0">
      <inkml:brushProperty name="width" value="0.35" units="cm"/>
      <inkml:brushProperty name="height" value="0.35" units="cm"/>
      <inkml:brushProperty name="color" value="#FFFFFF"/>
    </inkml:brush>
  </inkml:definitions>
  <inkml:trace contextRef="#ctx0" brushRef="#br0">11 14 832,'-5'-7'238,"-1"0"-420,8 13-87,16 43 211,-13-34 56,0 1 0,1-1 0,1-1 0,1 1 0,12 18 0,5 0-70,19 25-53,-36-51 231,4 4 193,-12-11-298,0 0 1,-1 0-1,1 0 0,0 0 0,0 0 1,0 0-1,0 0 0,0 0 1,0 0-1,-1 0 0,1 0 1,0 0-1,0 0 0,0 0 1,0 0-1,0 0 0,-1 0 1,1 0-1,0 1 0,0-1 1,0 0-1,0 0 0,0 0 1,0 0-1,0 0 0,-1 0 1,1 0-1,0 0 0,0 0 0,0 0 1,0 1-1,0-1 0,0 0 1,0 0-1,0 0 0,0 0 1,0 0-1,0 0 0,0 1 1,0-1-1,0 0 0,0 0 1,0 0-1,0 0 0,0 0 1,0 1-1,0-1 0,0 0 1,0 0-1,0 0 0,0 0 1,0 0-1,0 0 0,0 1 0,0-1 1,0 0-1,0 0 0,0 0 1,0 0-1,0 0 0,0 0 1,1 0-1,-1 1 0,0-1 1,0 0-1,0 0 0,0 0 1,0 0-1,0 0-305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06.732"/>
    </inkml:context>
    <inkml:brush xml:id="br0">
      <inkml:brushProperty name="width" value="0.35" units="cm"/>
      <inkml:brushProperty name="height" value="0.35" units="cm"/>
      <inkml:brushProperty name="color" value="#FFFFFF"/>
    </inkml:brush>
  </inkml:definitions>
  <inkml:trace contextRef="#ctx0" brushRef="#br0">262 188 480,'0'0'8,"0"0"0,0 0 0,0-1 1,0 1-1,0 0 0,0 0 0,0 0 0,0-1 0,0 1 1,0 0-1,0 0 0,0 0 0,0-1 0,0 1 0,0 0 0,0 0 1,-1 0-1,1-1 0,0 1 0,0 0 0,0 0 0,0 0 0,0 0 1,-1 0-1,1-1 0,0 1 0,0 0 0,0 0 0,-1 0 1,1 0-1,0 0 0,0 0 0,0 0 0,-1 0 0,1 0 0,0 0 1,-11 2 434,-8 7 524,-38 31 532,56-39-1432,0-1 1,0 1 0,0-1 0,-1 1-1,1-1 1,0 0 0,0 1 0,0-1-1,0 0 1,0 0 0,0 0 0,-1 0-1,1 0 1,0 0 0,0 0 0,0 0-1,0 0 1,0-1 0,-2 0 0,-19-11 1059,8 5-23,14 7-1089,-1 0 1,1 0-1,-1 0 1,1 0-1,0 0 1,-1 0-1,1 0 1,-1 0-1,1-1 1,-1 1-1,1 0 1,0 0-1,-1 0 1,1-1-1,0 1 1,-1 0-1,1 0 1,0-1-1,-1 1 1,1 0-1,0-1 1,-1 1-1,1 0 1,0-1-1,0 1 1,-1 0-1,1-1 1,0 1-1,0-1 1,0 1-1,0-1 0,0 1 1,-1 0-1,1-1 1,0 0-1,1-3-19,-1 0 0,0 0 0,0 0 0,-1-1 0,1 1 0,-1 0 0,0 0 0,0 0 0,0 1-1,-1-1 1,0 0 0,-3-6 0,4 7 82,-1-1-1,1 0 1,0 0 0,0 1 0,0-1-1,0 0 1,0 0 0,1 0-1,0 0 1,0 0 0,0 0-1,1-4 1,-1 3-84,1 0 0,-1 0-1,0 0 1,-1 1 0,1-1 0,-1 0-1,-3-9 1,1-2 76,-1-5-37,4 21-46,0-1 1,0 1-1,0-1 1,0 1 0,0-1-1,-1 1 1,1-1-1,0 1 1,0-1-1,-1 1 1,1 0 0,0-1-1,-1 1 1,1-1-1,0 1 1,-1 0-1,1-1 1,-1 1 0,1 0-1,0 0 1,-1-1-1,1 1 1,-1 0-1,1 0 1,-1 0 0,1 0-1,-2-1 1,-2 17 321,-4 0-122,7-15-188,-1 1 1,1-1-1,1 1 1,-1-1 0,0 1-1,0 0 1,1-1-1,-1 1 1,1 0 0,-1 0-1,1-1 1,-1 3-1,2-3-37,-1 0 34,0-1 0,0 0 0,0 1-1,0-1 1,0 0 0,0 1-1,0-1 1,0 0 0,0 1 0,0-1-1,0 0 1,0 1 0,0-1-1,0 0 1,0 1 0,0-1 0,0 0-1,-1 1 1,1-1 0,0 0 0,0 1-1,0-1 1,-1 0 0,1 0-1,0 1 1,0-1 0,-1 0 0,1 0-1,0 1 1,0-1 0,-1 0 0,1 0-1,0 0 1,-1 0 0,1 1-1,-2 1 41,0 0 0,1 0 0,0 0 1,-1 0-1,1 1 0,0-1 0,-1 4 0,-4 8-5,4-10 4,1-3-32,0 0 0,1 0 0,-1 0 0,0 0 0,1 0 0,-1 0 1,1 0-1,0 1 0,-1-1 0,1 0 0,0 0 0,0 2 0,-4 9-235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08.153"/>
    </inkml:context>
    <inkml:brush xml:id="br0">
      <inkml:brushProperty name="width" value="0.35" units="cm"/>
      <inkml:brushProperty name="height" value="0.35" units="cm"/>
      <inkml:brushProperty name="color" value="#FFFFFF"/>
    </inkml:brush>
  </inkml:definitions>
  <inkml:trace contextRef="#ctx0" brushRef="#br0">149 1 992,'-10'7'2571,"-3"-1"-2367,0 1 0,0 0 0,1 1 0,0 1 0,1-1 0,0 2 0,-16 17 0,0 5 2355,41-21-2809,-1 6 210,-11-15 103,-1 0-1,0 0 0,1 0 0,0 0 1,-1 0-1,1 0 0,0 0 0,0 0 1,0-1-1,2 2 0,0-1 56,0 0 1,0-1-1,0 0 0,0 0 0,0 0 0,0 0 1,0 0-1,0-1 0,0 0 0,0 1 0,0-2 1,0 1-1,0 0 0,0-1 0,0 0 1,0 0-1,6-2 0,33-14 53,7-1-1707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08.995"/>
    </inkml:context>
    <inkml:brush xml:id="br0">
      <inkml:brushProperty name="width" value="0.35" units="cm"/>
      <inkml:brushProperty name="height" value="0.35" units="cm"/>
      <inkml:brushProperty name="color" value="#FFFFFF"/>
    </inkml:brush>
  </inkml:definitions>
  <inkml:trace contextRef="#ctx0" brushRef="#br0">345 1 2560,'-3'0'78,"1"0"0,-1 0 0,1 0 0,0 0 0,-1 0 0,1 0 0,-1 1 0,1-1 0,0 1 0,-1 0 0,1 0 0,0 0 0,0 0 0,0 0 0,0 0 0,0 0 0,-3 3 0,2-2-58,0 0 0,-1 0-1,1 0 1,-1-1-1,1 1 1,-8 1-1,-3 0 996,1 0 0,-22 8 0,30-10-834,-1 0 0,1 0 0,0 0 0,0 0 0,-1-1 0,1 0 0,0 0 0,-1 0 0,1-1 0,0 0 0,0 0 0,-1 0 0,1-1 0,-5-2 0,-24-7 326,29 9-340,0 0 1,0 0 0,0 0-1,-1 1 1,-8-2 0,12 3-173,1 0 1,-1 0 0,1 0 0,-1 0-1,1 0 1,0 0 0,-1 0 0,1 1 0,-1-1-1,1 0 1,0 1 0,-1-1 0,1 1-1,0 0 1,-1-1 0,1 1 0,0 0-1,0 0 1,-1 0 0,1 0 0,0 0 0,0 0-1,0 0 1,0 0 0,-1 2 0,-2 4-250,3-5 217,0 0 0,0 0 0,-1 0 0,1 1-1,1-1 1,-1 0 0,0 0 0,0 1 0,1-1 0,-1 0 0,1 6 512,5 0-54,-4-7-387,0 0-1,1 0 1,-1 0-1,1 0 1,-1 0-1,1 0 1,-1-1-1,1 1 1,0 0-1,-1-1 1,1 0-1,0 1 1,-1-1-1,4 0 1,26 2-147,-22-2-892,0 0 0,0 0 1,1-1-1,-1 0 0,0-1 1,0 0-1,16-6 1,9-9-1215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14.081"/>
    </inkml:context>
    <inkml:brush xml:id="br0">
      <inkml:brushProperty name="width" value="0.35" units="cm"/>
      <inkml:brushProperty name="height" value="0.35" units="cm"/>
      <inkml:brushProperty name="color" value="#FFFFFF"/>
    </inkml:brush>
  </inkml:definitions>
  <inkml:trace contextRef="#ctx0" brushRef="#br0">492 0 896,'0'6'3193,"0"-5"-3138,-3 3 234,0 0 1,0 0-1,1 0 1,-3 7-1,4-8-178,0 0-1,0 0 0,-1 0 0,1 0 0,-1 0 0,0 0 0,0-1 0,0 1 0,0-1 0,-1 1 0,-2 1 0,3-2 13,-1-1 0,0 0 0,0 0 1,1 0-1,-1 0 0,0 0 0,0 0 0,0-1 0,0 0 1,0 1-1,0-1 0,-5-1 0,7 1-108,-6 2 156,0-1 1,0 1 0,0 0 0,0 1-1,0 0 1,0 0 0,1 0 0,-1 1-1,-6 5 1,1-3-132,0 1 0,0-2 0,-18 6 0,-4 2 184,-137 64 1499,163-73-1853,0 1 1,1 0 0,-10 8-1,-6 4-302,35-19 378,0 0 0,-1-1-1,0 0 1,17-7-1,-23 8-16,-1-1 60,0 1 1,0 0-1,1 0 1,-1 0-1,1 1 1,-1-1 0,1 1-1,-1 0 1,9 0-1,1 18 11,11 18 452,-1-2-637,-8-14-437,0-2 0,1 0-1,1-1 1,1-1 0,22 14 0,-22-17 90,-8-4-150,0-2 0,24 11 0,-31-16 533,1 1-1,-1-1 0,1 0 1,0 0-1,0-1 0,-1 1 1,1-1-1,0 0 1,0 0-1,0-1 0,7-1 1,0-2 216,-1 0 0,1 0 1,-1-1-1,19-12 0,-10 6 498,-15 9-543,0 0 0,0 1 0,1-1 0,-1 1 0,0 1 0,0-1-1,1 1 1,-1 0 0,0 0 0,1 0 0,4 2 0,14-1 168,24 4 466,-24-4-686,0 1 0,33 6 0,-38-4-1037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14.833"/>
    </inkml:context>
    <inkml:brush xml:id="br0">
      <inkml:brushProperty name="width" value="0.35" units="cm"/>
      <inkml:brushProperty name="height" value="0.35" units="cm"/>
      <inkml:brushProperty name="color" value="#FFFFFF"/>
    </inkml:brush>
  </inkml:definitions>
  <inkml:trace contextRef="#ctx0" brushRef="#br0">273 20 2496,'-8'-3'738,"-1"1"0,0 0 1,0 0-1,-16 0 0,20 1-495,0 1 0,0 0 0,0 0 0,-1 1 0,1-1 0,0 1 0,0 0 1,0 1-1,0-1 0,0 1 0,-5 2 0,-10 8-184,-32 12 0,27-13 452,10-7-173,13-4-317,1 1 0,-1-1 1,0 0-1,1 1 0,-1-1 0,0 1 0,1 0 0,-1 0 0,1-1 1,-3 3-1,-2-1 314,6-2-337,0 0 0,0 0 1,-1 0-1,1-1 0,0 1 0,-1 0 0,1 0 0,0 1 1,-1-1-1,1 0 0,0 0 0,0 0 0,-1 0 0,1 0 1,0 0-1,-1 0 0,1 0 0,0 1 0,0-1 0,-1 0 1,1 0-1,0 0 0,0 0 0,0 1 0,-1-1 0,1 0 1,0 0-1,0 1 0,0-1 0,0 0 0,-1 0 0,1 1 1,0-1-1,0 0 0,0 1 0,0-1 0,0 0 0,0 0 1,0 1-1,0-1 0,0 0 0,0 1 0,0-1 0,0 0 1,0 1-1,0-1 0,0 0 0,0 0 0,0 1 1,0-1-1,0 0 0,0 1 0,1-1 0,-1 0 0,3 6-101,-2-4 86,0-1 1,0 1-1,0 0 1,0 0-1,0 0 1,0 0-1,0-1 1,1 1-1,-1-1 1,1 1-1,-1-1 1,1 1-1,0-1 1,-1 0-1,1 0 1,0 0-1,0 0 1,0 0-1,0 0 1,0 0-1,0-1 1,0 1-1,0-1 1,0 0-1,0 1 1,3-1-1,39 3 419,-36-1-312,0-1 1,0-1-1,0 1 1,0-1-1,0-1 1,0 1-1,0-1 1,-1-1-1,1 1 1,9-4-1,-1-2-233,0 0 0,-1-1 0,28-18 0,6-51-9007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16.519"/>
    </inkml:context>
    <inkml:brush xml:id="br0">
      <inkml:brushProperty name="width" value="0.35" units="cm"/>
      <inkml:brushProperty name="height" value="0.35" units="cm"/>
      <inkml:brushProperty name="color" value="#FFFFFF"/>
    </inkml:brush>
  </inkml:definitions>
  <inkml:trace contextRef="#ctx0" brushRef="#br0">403 0 416,'-1'1'111,"0"0"1,0 1-1,0-1 0,-1 0 1,1 0-1,0-1 1,0 1-1,0 0 0,-1 0 1,1 0-1,0-1 0,-1 1 1,1-1-1,-1 1 0,-1-1 1,-24 3 2687,18-2-2462,7 0-306,1-1 1,0 0-1,0 0 1,-1 0-1,1 0 1,0 0-1,-1 0 1,1 0-1,0 0 1,0 0-1,-2-1 1,2 1 16,0-1 0,0 1-1,0 0 1,0 0 0,0-1 0,0 1 0,0 0 0,0 0 0,0 0 0,0 0-1,0 0 1,0 1 0,0-1 0,0 0 0,0 0 0,0 1 0,0-1 0,0 1 0,1-1-1,-1 0 1,0 1 0,0 0 0,-1 0 0,-1 2-71,1-1 1,0 1 0,-1 0-1,1 0 1,-2 4-1,3-5 43,0 0 0,0 0 0,0 0 0,0 0 0,-1 0 0,1 0 0,-1-1 0,1 1 0,-1 0 0,0-1 0,1 0 0,-4 3 0,3-4-3,1 1 0,0 0 0,0-1-1,0 1 1,0 0 0,0 0-1,0 0 1,0 0 0,0 0-1,0 0 1,0 0 0,1 0-1,-2 1 1,1 0 34,0-1 0,0 0-1,0 1 1,0-1 0,0 0 0,0 0-1,0 0 1,0 0 0,-2 1 0,-3 2-3,0 0 0,0 0 0,1 0 0,-11 11 0,15-14-105,0 1 81,0-1-1,-1 0 1,1 0-1,0 1 1,0-1-1,-1 0 0,1 0 1,-1 0-1,1-1 1,-1 1-1,1 0 1,-1 0-1,0-1 1,1 1-1,-1-1 1,0 1-1,1-1 1,-3 0-1,3 0-9,1 0 1,-1 1-1,0-1 0,0 0 0,1 0 1,-1 1-1,0-1 0,1 0 0,-1 1 1,1-1-1,-1 1 0,0-1 0,1 1 0,-1-1 1,1 1-1,-1-1 0,1 1 0,0-1 1,-1 1-1,1 0 0,0-1 0,-1 2 1,0-1 37,1 1 1,-1-1-1,0 0 1,0 0 0,1 0-1,-1 0 1,0 0-1,0 0 1,0 0-1,0-1 1,0 1 0,0 0-1,0-1 1,0 1-1,0 0 1,-2 0-1,-23 10 231,22-9-206,1 0-1,-1-1 1,0 1-1,1-1 0,-1 0 1,0 0-1,0 0 1,-6 0-1,5 0 8,0-1-1,-1 1 1,1 0-1,-6 2 1,6-1-69,0-1 1,-1 0 0,1 0-1,-8 0 1,13-1-26,0 0-1,0 0 1,-1 0-1,1 0 1,0 0-1,0 0 1,-1 0-1,1 0 1,0 0-1,-1 0 1,1 0 0,0 0-1,0 0 1,-1 0-1,1 0 1,0 0-1,0 0 1,-1-1-1,1 1 1,0 0-1,0 0 1,-1 0 0,1 0-1,0-1 1,0 1-1,0 0 1,-1 0-1,1 0 1,0-1-1,0 1 1,0 0-1,0 0 1,-1-1 0,6-8-542,17-10-877,-1 4-752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18.589"/>
    </inkml:context>
    <inkml:brush xml:id="br0">
      <inkml:brushProperty name="width" value="0.35" units="cm"/>
      <inkml:brushProperty name="height" value="0.35" units="cm"/>
      <inkml:brushProperty name="color" value="#FFFFFF"/>
    </inkml:brush>
  </inkml:definitions>
  <inkml:trace contextRef="#ctx0" brushRef="#br0">568 6 2240,'-1'-1'94,"0"1"1,0-1-1,0 1 1,1-1-1,-1 1 1,0-1-1,0 1 1,0 0-1,0 0 0,-1-1 1,1 1-1,0 0 1,0 0-1,0 0 1,0 0-1,0 0 1,0 0-1,0 0 0,-1 1 1,0 0 73,0 0 0,0 0 0,1 0 0,-1 0 1,1 0-1,-1 0 0,1 0 0,0 1 0,-1-1 0,-1 3 0,-25 23 507,13-15-624,7-5 133,0-1 1,0-1-1,0 1 1,-1-1-1,0-1 1,0 1-1,0-2 0,-1 1 1,1-1-1,-1-1 1,-11 3-1,-12-1 235,-1-2-1,-34-1 1,49-1-411,8 1 102,0 0 0,0 1 0,0 0 0,0 1 0,0 0 0,1 1 1,-19 9-1,24-11-58,-1 1-7,1-1-1,-1 0 0,0 0 1,0-1-1,0 0 0,-9 1 1,13-2 57,-1 0 1,0 0-1,1 0 1,-1-1-1,0 1 0,1-1 1,-1 1-1,1-1 1,-1 0-1,1 0 1,-1 0-1,1 0 1,0 0-1,-1-1 1,1 1-1,0-1 0,-2-1 1,-3-1-90,15 8-671,3 2 592,0 0 0,-1 1 0,0 0 0,10 10 1,14 10-166,-23-20 157,41 31-1258,2-3 0,73 36 0,-111-64-79,21 9-1556,-14-14 887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20.669"/>
    </inkml:context>
    <inkml:brush xml:id="br0">
      <inkml:brushProperty name="width" value="0.35" units="cm"/>
      <inkml:brushProperty name="height" value="0.35" units="cm"/>
      <inkml:brushProperty name="color" value="#FFFFFF"/>
    </inkml:brush>
  </inkml:definitions>
  <inkml:trace contextRef="#ctx0" brushRef="#br0">0 9 320,'0'-3'128,"10"-2"-96,-7 5-32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22.195"/>
    </inkml:context>
    <inkml:brush xml:id="br0">
      <inkml:brushProperty name="width" value="0.35" units="cm"/>
      <inkml:brushProperty name="height" value="0.35" units="cm"/>
      <inkml:brushProperty name="color" value="#FFFFFF"/>
    </inkml:brush>
  </inkml:definitions>
  <inkml:trace contextRef="#ctx0" brushRef="#br0">5 56 992,'-2'-20'2275,"0"18"-2171,2 1-31,0 0 1,-1 0-1,1 0 1,0 0 0,0 0-1,0 0 1,0 0-1,0 0 1,0 0 0,0 0-1,1 0 1,-1 0-1,0 0 1,1-2 0,130 0-202,-56-3 176,-36 0-2123,-18 5 811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29.056"/>
    </inkml:context>
    <inkml:brush xml:id="br0">
      <inkml:brushProperty name="width" value="0.35" units="cm"/>
      <inkml:brushProperty name="height" value="0.35" units="cm"/>
      <inkml:brushProperty name="color" value="#FFFFFF"/>
    </inkml:brush>
  </inkml:definitions>
  <inkml:trace contextRef="#ctx0" brushRef="#br0">433 25 1664,'-6'1'900,"7"-10"-72,-2 7-720,-1 0 0,0 0 0,0 1 0,0-1 0,0 1 1,0 0-1,-1-1 0,1 1 0,0 0 0,-4-1 0,-16 2-156,4 0-133,-12 5 426,30-5-239,-1 1-1,0-1 1,1 0-1,-1 0 1,1 1-1,-1-1 0,1 0 1,0 1-1,-1-1 1,1 1-1,-1-1 1,1 0-1,0 1 1,-1-1-1,1 1 1,0-1-1,-1 1 1,1 0-1,-5 5 30,4-5-60,0-1-1,0 1 1,0 0 0,0-1 0,0 1-1,0 0 1,0 0 0,0 0 0,1 0 0,-1-1-1,0 1 1,1 0 0,-1 0 0,1 0-1,-1 0 1,1 0 0,-1 1 0,1-1-1,0 1 1,-4 6-89,3-7 210,-2 19 267,3-19-366,0 0 4,0-1 0,0 0 1,0 0-1,1 0 0,-1 0 0,0 1 1,0-1-1,0 0 0,0 0 0,0 0 1,0 1-1,0-1 0,0 0 0,0 0 1,0 0-1,0 1 0,-1-1 0,1 0 1,0 0-1,0 0 0,0 1 0,0-1 1,0 0-1,0 0 0,0 0 0,0 0 1,-1 1-1,1-1 0,0 0 0,0 0 1,0 0-1,0 0 0,0 0 0,-1 0 1,1 0-1,0 1 0,0-1 0,0 0 1,-1 0-1,1 0 0,0 0 0,0 0 1,0 0-1,-1 0 0,0 0 42,-12 17 32,4-10 294,8-6-305,0 0-1,0 0 1,0 0-1,0 0 1,0 0-1,0 0 1,0-1 0,-1 1-1,1 0 1,0-1-1,0 1 1,-1-1-1,1 1 1,0-1 0,-3 1-1,-5 5-687,8-5 644,0 0 0,0-1 0,0 1 0,0-1 0,0 1 0,0-1 0,0 0-1,0 1 1,0-1 0,0 0 0,0 0 0,-3 0 0,-11 4 494,5 3-567,-1-1 0,-11 5-1,18-9 33,0 0 0,1 0-1,-1 1 1,1-1-1,-5 5 1,-6 5 560,12-11-493,0 0 0,0 0-1,0-1 1,-1 1 0,1-1 0,0 1 0,0-1-1,-1 0 1,1 1 0,-4-1 0,-16 2-470,-24 6 269,35-5 175,-7 3-355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37.206"/>
    </inkml:context>
    <inkml:brush xml:id="br0">
      <inkml:brushProperty name="width" value="0.35" units="cm"/>
      <inkml:brushProperty name="height" value="0.35" units="cm"/>
      <inkml:brushProperty name="color" value="#FFFFFF"/>
    </inkml:brush>
  </inkml:definitions>
  <inkml:trace contextRef="#ctx0" brushRef="#br0">204 26 224,'-14'14'96,"12"-12"-63,0-1 0,0 1-1,1 0 1,-1 0-1,0 0 1,1 0-1,-1 0 1,-1 4-1,0-1 228,0 0 0,0 0 0,0 0 0,-1-1-1,0 0 1,-5 6 0,8-10-252,1 0 1,0 0 0,-1 1-1,1-1 1,0 0-1,0 0 1,-1 0-1,1 0 1,0 0 0,-1 0-1,1 0 1,0 0-1,-1 0 1,1 0-1,0 0 1,-1 0-1,1 0 1,0 0 0,-1 0-1,1-1 1,0 1-1,-1 0 1,1 0-1,0 0 1,0 0-1,-1 0 1,1-1 0,0 1-1,0 0 1,-1 0-1,1-1 1,0 1-1,0 0 1,0 0 0,-1-1-1,1 1 1,0 0-1,0-1 1,0 1-1,-7-11-89,7 7 110,-1 1 1,0-1-1,1 0 0,0 1 0,0-1 0,0 0 0,0 1 0,1-1 0,-1 1 1,1-1-1,0 0 0,2-5 0,-2 8-18,-1 1 0,1-1 1,0 1-1,-1-1 0,1 1 1,-1-1-1,1 0 0,-1 1 0,1-1 1,-1 0-1,0 1 0,1-1 0,-1 0 1,0 1-1,1-1 0,-1 0 1,0 0-1,0 0 0,0 1 0,0-1 1,0 0-1,0 0 0,0-1 0,0 1 22,-1 1-1,1-1 0,-1 1 0,1-1 1,-1 0-1,1 1 0,-1-1 0,0 1 1,1-1-1,-1 1 0,0-1 0,1 1 1,-1 0-1,0-1 0,0 1 0,1 0 0,-1 0 1,-1-1-1,-6 0 232,0 0-1,0 0 1,-12 1 0,17 0-239,-2-1-55,1 1 0,-1 0 0,0 0 0,1 1 0,-1-1 0,1 1 0,-1 0 1,1 0-1,-1 0 0,1 1 0,0 0 0,0 0 0,0 0 0,-7 5 1,10-7 8,1 0 0,0 0 0,-1 0 1,1 1-1,0-1 0,0 0 0,-1 0 1,1 1-1,0-1 0,0 0 0,-1 0 1,1 1-1,0-1 0,0 0 1,0 1-1,0-1 0,0 0 0,-1 1 1,1-1-1,0 0 0,0 1 0,0-1 1,0 0-1,0 1 0,0-1 0,0 0 1,0 1-1,0-1 0,0 0 1,0 1-1,0-1 0,1 1 0,-1-1 1,0 0-1,0 1 0,0-1 0,0 0 1,0 0-1,1 1 0,-1-1 0,0 0 1,0 1-1,1-1 0,-1 0 1,17 10-983,-10-7 725,9 9-975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30.034"/>
    </inkml:context>
    <inkml:brush xml:id="br0">
      <inkml:brushProperty name="width" value="0.35" units="cm"/>
      <inkml:brushProperty name="height" value="0.35" units="cm"/>
      <inkml:brushProperty name="color" value="#FFFFFF"/>
    </inkml:brush>
  </inkml:definitions>
  <inkml:trace contextRef="#ctx0" brushRef="#br0">17 28 2560,'-4'2'1519,"14"6"-1077,3 1-558,-7-5 117,1 0 1,-1 0-1,1-1 0,0 0 1,13 4-1,9 9 2498,-28-15-2473,-1-1 0,0 0 0,0 1 0,1-1 0,-1 1 0,0-1 0,0 1 0,0-1 0,1 1 0,-1-1 0,0 1 1,0-1-1,0 1 0,0-1 0,0 1 0,0-1 0,0 1 0,0-1 0,0 1 0,0-1 0,0 1 0,-1-1 0,1 1 0,0-1 0,0 0 0,0 1 0,-1-1 0,1 1 1,0-1-1,0 1 0,-1-1 0,1 0 0,0 1 0,-1-1 0,1 0 0,-1 1 0,1-1 0,-1 1 0,-19 9 949,17-9-828,-50 23 1475,31-18-1724,22-5 137,-1-1 0,1 0 0,-1 0-1,1 0 1,-1 0 0,1 1-1,-1-1 1,1 0 0,-1 0 0,1 0-1,-1 0 1,1 0 0,-1 0 0,1 0-1,-1-1 1,1 1 0,-1 0 0,1 0-1,-1 0 1,1 0 0,0-1-1,-1 1 1,1 0 0,-1 0 0,1-1-1,-1 1 1,1 0 0,0-1 0,-1 1-1,1 0 1,0-1 0,-1 1 0,1-1-1,0 1 1,0 0 0,-1-1 0,1 1-1,0-2 1,0 0-36,0-1 0,0 1 1,0-1-1,1 1 0,-1-1 0,1 1 1,0-1-1,0 1 0,0-1 0,0 1 1,0 0-1,0 0 0,1 0 0,-1-1 1,1 1-1,-1 0 0,4-2 0,1-1-759,1 0 0,-1 0 0,1 1 0,9-4 0,-10 5 46,0 0 1,0 0 0,27-24-2853,-14-6 1961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31.221"/>
    </inkml:context>
    <inkml:brush xml:id="br0">
      <inkml:brushProperty name="width" value="0.35" units="cm"/>
      <inkml:brushProperty name="height" value="0.35" units="cm"/>
      <inkml:brushProperty name="color" value="#FFFFFF"/>
    </inkml:brush>
  </inkml:definitions>
  <inkml:trace contextRef="#ctx0" brushRef="#br0">183 5 1472,'-11'-5'1765,"0"13"-657,10-7-1112,-26 26 730,0 1-1,2 1 0,2 1 0,-29 46 1,52-75-700,-1 0 1,0 0 0,1 0 0,-1-1-1,1 1 1,-1 0 0,1 0 0,0 0-1,-1 0 1,1 0 0,0 0-1,-1 0 1,1 0 0,0 1 0,1-1-63,-1 0 0,1 0 0,0 0 0,0-1 1,-1 1-1,1 0 0,0-1 0,0 1 0,0-1 1,0 1-1,0-1 0,0 0 0,1 1 0,0 0 25,5 2 165,-1-1 1,1 0-1,0 0 1,0-1-1,0 1 1,0-2-1,0 1 1,0-1-1,7 0 1,8-2 646,34-8 1,-7 1-446,-26 6-651,97-17 1053,-133 27-213,-17 3-735,16-5 218,0-1-1,1-1 0,-17 3 1,-2-2 254,7-1 193,-30 1 0,42-3-304,10-1-194,0 1 0,0-1 0,-1 0 0,1 0 0,0 0 0,0 0 0,0 0 0,0-1 0,0 0 0,0 1 0,0-1 0,-4-2 0,6 2 6,1 1 0,0-1 0,-1 0 1,1 1-1,0-1 0,-1 0 0,1 0 1,0 1-1,0-1 0,0 0 0,-1 0 0,1 1 1,0-1-1,0 0 0,0 0 0,0 1 1,0-1-1,1 0 0,-1 0 0,0 1 1,0-1-1,0 0 0,1 0 0,-1 1 1,0-1-1,1 0 0,-1 1 0,1-1 1,-1 0-1,1 1 0,-1-1 0,1 1 1,-1-1-1,2 0 0,20-20-266,-13 15-336,1 0-1,0 1 1,1 0 0,-1 0-1,1 1 1,16-4-1,16-4-3726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33.871"/>
    </inkml:context>
    <inkml:brush xml:id="br0">
      <inkml:brushProperty name="width" value="0.35" units="cm"/>
      <inkml:brushProperty name="height" value="0.35" units="cm"/>
      <inkml:brushProperty name="color" value="#FFFFFF"/>
    </inkml:brush>
  </inkml:definitions>
  <inkml:trace contextRef="#ctx0" brushRef="#br0">115 82 1056,'-29'11'3786,"11"-25"-1571,13 8-1873,-10-12 755,-15-14-889,22 21 47,-1-1 54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36.045"/>
    </inkml:context>
    <inkml:brush xml:id="br0">
      <inkml:brushProperty name="width" value="0.35" units="cm"/>
      <inkml:brushProperty name="height" value="0.35" units="cm"/>
      <inkml:brushProperty name="color" value="#FFFFFF"/>
    </inkml:brush>
  </inkml:definitions>
  <inkml:trace contextRef="#ctx0" brushRef="#br0">26 11 2240,'-25'-10'3450,"26"12"-3397,0-1 0,0 1 0,1-1 0,-1 1 0,1-1 0,-1 0-1,1 0 1,-1 1 0,1-1 0,0 0 0,-1 0 0,1-1-1,0 1 1,0 0 0,0-1 0,2 2 0,6-1 32,-1 1 0,13-1-1,-15-1-13,-1 1-1,1 0 1,10 2-1,-13-3-368,-3 1 250,1-1 1,-1 0-1,1 0 1,-1 1-1,1-1 1,-1 1-1,0-1 1,2 2-1,-2-2 72,0 1 0,0-1 0,0 1 0,0-1 0,1 0-1,-1 1 1,0-1 0,0 0 0,0 0 0,0 0 0,1 0 0,-1 0-1,0 0 1,1 0 0,12-2-52,0 1-1,-1 0 1,1 1-1,0 0 1,-1 1-1,1 1 1,-1 0 0,1 1-1,-1 0 1,0 1-1,23 10 1,-15-3-1108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37.571"/>
    </inkml:context>
    <inkml:brush xml:id="br0">
      <inkml:brushProperty name="width" value="0.35" units="cm"/>
      <inkml:brushProperty name="height" value="0.35" units="cm"/>
      <inkml:brushProperty name="color" value="#FFFFFF"/>
    </inkml:brush>
  </inkml:definitions>
  <inkml:trace contextRef="#ctx0" brushRef="#br0">106 93 1664,'0'-2'369,"0"-1"-117,0 1-1,0 0 1,0-1-1,0 1 1,0-1-1,0 1 1,-1 0-1,1-1 1,-1 1-1,0 0 1,1-1-1,-1 1 0,0 0 1,0 0-1,-1 0 1,1 0-1,-3-4 1,-4-7 149,5 8-197,0 1 1,1-1-1,-2 1 0,-2-4 1,5 7-198,1 1 1,-1-1-1,1 1 0,-1-1 1,1 1-1,-1-1 1,1 1-1,-1 0 1,1-1-1,-1 1 1,0 0-1,1-1 1,-1 1-1,0 0 1,1 0-1,-1 0 1,0 0-1,1 0 0,-1-1 1,0 1-1,1 0 1,-1 0-1,0 1 1,1-1-1,-1 0 1,1 0-1,-1 0 1,0 0-1,1 1 1,-1-1-1,0 0 1,1 0-1,-1 1 1,1-1-1,-1 0 0,1 1 1,-2 0-1,-4 4-14,4-4 17,1 0 0,-1 0 1,1 0-1,0 0 1,0 0-1,0 0 0,0 0 1,0 0-1,0 0 1,-1 2-1,0 0 135,1-1 0,-1 0 0,0 0 0,1 1 0,-1-1 0,0-1 1,0 1-1,-1 0 0,-3 2 117,8-3-422,37 14-568,34 13-1221,-46-20 546,-1 0-1610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38.494"/>
    </inkml:context>
    <inkml:brush xml:id="br0">
      <inkml:brushProperty name="width" value="0.35" units="cm"/>
      <inkml:brushProperty name="height" value="0.35" units="cm"/>
      <inkml:brushProperty name="color" value="#FFFFFF"/>
    </inkml:brush>
  </inkml:definitions>
  <inkml:trace contextRef="#ctx0" brushRef="#br0">101 112 640,'-2'-1'183,"0"-1"1,0 1-1,1 0 1,-1 0-1,0 0 1,0 0-1,0 0 0,0 0 1,-1 1-1,1-1 1,0 1-1,0-1 0,0 1 1,0 0-1,-1 0 1,1 0-1,-6 1 443,7-24 153,1 16-652,0 4 60,0-1-1,0 1 1,0-1 0,-1 1 0,-1-7-1,2 8-90,-1 1-1,0-1 1,0 1-1,1-1 0,-1 1 1,0 0-1,0 0 0,-1-1 1,1 1-1,0 0 1,0 0-1,-1 0 0,1 0 1,0 0-1,-1 0 0,-1 0 1,-9-9 450,10 9-543,1 0 0,0-1 0,0 1 0,-1 0 1,1 0-1,-1 0 0,1 0 0,-1 0 0,1 1 0,-1-1 0,1 0 0,-4 0 0,6 9-456,4 5 487,0 0-1,2 0 1,-1 0-1,1-1 1,1 0-1,10 12 1,-16-22-120,1 3-111,0-1 0,1 1-1,-1-1 1,1 0 0,0 0-1,0 0 1,1 0 0,-1-1-1,8 4 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43.154"/>
    </inkml:context>
    <inkml:brush xml:id="br0">
      <inkml:brushProperty name="width" value="0.35" units="cm"/>
      <inkml:brushProperty name="height" value="0.35" units="cm"/>
      <inkml:brushProperty name="color" value="#FFFFFF"/>
    </inkml:brush>
  </inkml:definitions>
  <inkml:trace contextRef="#ctx0" brushRef="#br0">97 0 1312,'-7'7'882,"4"-5"-588,1 1 0,0-1 0,1 1 1,-1 0-1,0 0 0,1 0 0,0 0 0,0 0 0,0 0 0,-2 5 0,3-2-318,-1 0-1,0 0 1,1 0-1,0 0 1,1 0-1,1 11 1,2 16 328,4 72 1398,-8-83-1472,-1-1-1,-1 1 1,-7 32 0,6-44-302,0 1 0,-1 0 0,0-1 0,-1 0 0,0 0 0,0 0 1,-1-1-1,-12 15 0,0-4-1000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44.793"/>
    </inkml:context>
    <inkml:brush xml:id="br0">
      <inkml:brushProperty name="width" value="0.35" units="cm"/>
      <inkml:brushProperty name="height" value="0.35" units="cm"/>
      <inkml:brushProperty name="color" value="#FFFFFF"/>
    </inkml:brush>
  </inkml:definitions>
  <inkml:trace contextRef="#ctx0" brushRef="#br0">10 222 1568,'-2'-4'475,"1"0"0,-1 0 0,1 0 0,0 0 0,0-1 1,0 1-1,1 0 0,-1-1 0,1 1 0,0-1 0,1-6 0,2-10 188,-2 16-576,-1 0 1,1 0 0,3-10-1,1 3-1317,12-20 0,4-9-2411,-12 13 2292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45.601"/>
    </inkml:context>
    <inkml:brush xml:id="br0">
      <inkml:brushProperty name="width" value="0.35" units="cm"/>
      <inkml:brushProperty name="height" value="0.35" units="cm"/>
      <inkml:brushProperty name="color" value="#FFFFFF"/>
    </inkml:brush>
  </inkml:definitions>
  <inkml:trace contextRef="#ctx0" brushRef="#br0">10 0 1472,'0'0'2677,"0"43"-736,-8-31-778,7-4-1281,1-1-1,-1 1 1,6 23 1897,0-37-1546,-3 4-267,0-1 1,1 0 0,-1 0 0,0 0 0,-1-1 0,1 1 0,-1 0-1,1-1 1,-1 1 0,0 0 0,1-7 0,2 8-416,-4 2 442,0 0-1,1 0 1,-1 0 0,0 0-1,1 0 1,-1 0 0,0 0-1,1 0 1,-1 0 0,0 0-1,1 0 1,-1 1 0,0-1-1,1 0 1,-1 0 0,0 0-1,1 0 1,-1 1 0,1 0-17,0-1 0,-1 0 0,1 1 0,-1-1 0,1 0 0,0 0 1,-1 1-1,1-1 0,0 0 0,-1 0 0,1 0 0,0 0 0,-1 0 0,1 0 1,0 0-1,-1 0 0,1 0 0,0 0 0,-1 0 0,1 0 0,0 0 1,-1 0-1,1-1 0,0 1 0,-1 0 0,1-1 0,-1 1 0,1 0 1,0-1-1,0 0 0,4-6-792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47.504"/>
    </inkml:context>
    <inkml:brush xml:id="br0">
      <inkml:brushProperty name="width" value="0.35" units="cm"/>
      <inkml:brushProperty name="height" value="0.35" units="cm"/>
      <inkml:brushProperty name="color" value="#FFFFFF"/>
    </inkml:brush>
  </inkml:definitions>
  <inkml:trace contextRef="#ctx0" brushRef="#br0">337 17 2240,'-1'-1'56,"0"1"1,0-1-1,0 1 1,0 0-1,0-1 1,0 1-1,0 0 1,0-1-1,0 1 1,0 0-1,-1 0 1,1 0-1,0 0 1,0 0-1,0 0 1,0 0-1,0 1 1,0-1-1,0 0 1,0 0-1,0 1 1,-2 0-1,-16 3 1077,-126-4 2595,131 1-3432,0 0 1,1 0-1,-1 2 1,-14 3-1,12 0 478,-25 11-1,41-17-765,0 0 1,0 1-1,0-1 0,0 0 1,-1 0-1,1 0 0,0 0 1,0 0-1,-1 0 0,1 0 0,0 1 1,0-1-1,0 0 0,-1 0 1,1 0-1,0 0 0,0 0 1,-1 0-1,1 0 0,0 0 1,0 0-1,-1 0 0,1 0 1,0 0-1,0-1 0,-1 1 1,1 0-1,0 0 0,0 0 0,-1 0 1,2 0-15,-1-1-1,0 1 1,0 0 0,1 0 0,-1 0 0,0 0-1,1 0 1,-1 0 0,0 0 0,1 0 0,-1 0 0,0 0-1,1 0 1,-1 0 0,0 0 0,1 0 0,-1 0-1,0 0 1,0 0 0,1 0 0,-1 0 0,0 0-1,1 1 1,-1-1 0,0 0 0,1 0 0,7 3 10,0-1 1,0 0 0,0-1-1,0 0 1,0 0-1,0-1 1,1 1 0,-1-2-1,0 0 1,0 0-1,0 0 1,0-1 0,0 0-1,14-6 1,16-3-76,-21 6-1531,23-10 0,-21 8-687,-10 4 1145,1 1-1,10-2 1,7 1-392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09.975"/>
    </inkml:context>
    <inkml:brush xml:id="br0">
      <inkml:brushProperty name="width" value="0.1" units="cm"/>
      <inkml:brushProperty name="height" value="0.1" units="cm"/>
    </inkml:brush>
  </inkml:definitions>
  <inkml:trace contextRef="#ctx0" brushRef="#br0">65 1 736,'-7'7'379,"5"-3"-474,7 7 654,-4-10-367,-1-1 10,0 0 150,0 0-90,0 0 31,0 0-122,0 0-129,0 0-36,0 0 84,0 0 28,0 0 127,0 0-69,0 0 11,0 0-81,0 0-63,0 0 5,0 0 53,0 0-53,0 0-112,0 0 22,0 0 106,0 0 26,0 0 60,0 0 36,0 0 321,0 0-150,0 0-74,0 0-113,0 0-10,0 0-101,0 0-123,0 0 37,-1 1 155,-2 1-58,2-1-49,1-1 118,0 0 5,0 0 80,0 0-118,0 0-100,0 0 36,0 0-42,0 0-138,-4 30 244,2 4 271,1-13-135,0 5-70,1-16-183,-1 0 0,-2 17 0,0-13 18,1 1 0,1 20 0,-3 15 73,-4 18 373,0 96 1,3-119-289,5-43-229,0 15 48,0-10 71,0 0-1,-1 0 1,-2 9 0,1 6-28,2-19-30,0 0 0,0 0 0,0 0 0,-1 0 0,0 0 0,1 0 0,-1 0 0,-1 3 0,1-4 19,0 8-74,1-4-52,5-12 75,-3 1 55,1 1 0,-2-1 0,1 0 0,-1 0-1,1-1 1,-1 1 0,-1 0 0,1 0 0,-1-11 0,1 3 0,15-119-250,-7 75 134,-2 7 74,6-45-100,-12 71 187,-1 14-3,0-1 0,3-14 0,-2 19-66,0 0 0,-1 0 0,0-11 0,-1 2-55,-4-31 161,5-33-273,2 77 236,0-1 0,1 1 0,-1 0 0,0 0 0,6-4-1,-1 2-14,0 1-1,1-1 0,11-3 1,-16 7-54,0-1 1,0 1 0,-1 0-1,1 0 1,0 0-1,0 0 1,-1 0-1,1 0 1,0 1 0,-1 0-1,1-1 1,0 1-1,4 2 1,2 2-28,0 0 0,12 10 0,6 3-4,-11-9 43,2 0 28,26 20 0,-27-18-93,-9-5 122,-1 0 0,1 0 0,8 9-1,1 3 13,-6-7-43,-1 0 0,0 1 0,10 17 0,-17-25-20,-1 1 0,1 0-1,-1 0 1,0 0 0,-1 0 0,1 1-1,-1-1 1,0 0 0,-1 1 0,1-1-1,-1 1 1,0-1 0,-1 7 0,-4 21 50,-1 0 1,-1 0 0,-2-1 0,-2-1 0,0 0-1,-30 55 1,35-76-10,0 1 0,-1-2 0,0 1 0,0-1 0,-1 0 0,-1 0 0,1-1 0,-1 0 0,-1 0 0,0-1 0,0-1 0,0 0 0,0 0 0,-1-1 0,-20 8 0,10-6 39,13-4-92,0 0-1,-1 0 0,1-1 0,-1 0 0,-14 1 0,7-1-176,10-1 231,1-1 1,-1 1 0,0-1 0,-6-1 0,12 1-173,-1 0 0,0 0 0,0 0 0,0 0 0,1 0 0,-1-1 0,0 1 0,0 0 0,1-1 0,-1 1 0,0 0 0,1-1 0,-1 1 0,0-1 0,1 1 0,-1-1 0,1 1 0,-1-1 0,1 1 0,-1-1 0,1 0 0,-1 1 0,1-1 0,-1 0 0,1 1 0,0-1 0,-1 0 0,1 1 0,0-1 0,0 0-1,0 0 1,0 0 0,0 1 0,-1-3 0,1 0-2630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48.424"/>
    </inkml:context>
    <inkml:brush xml:id="br0">
      <inkml:brushProperty name="width" value="0.35" units="cm"/>
      <inkml:brushProperty name="height" value="0.35" units="cm"/>
      <inkml:brushProperty name="color" value="#FFFFFF"/>
    </inkml:brush>
  </inkml:definitions>
  <inkml:trace contextRef="#ctx0" brushRef="#br0">343 58 480,'-7'2'190,"-4"1"772,6-3-469,1 0 0,0 1 0,0 0 0,0 0 0,-6 3 0,6-3-206,-1 1-1,1-1 1,0 0-1,-1 0 1,-7 0-1,-45-4 1746,55 3-1922,0-1 1,1 1-1,-1-1 1,0 1-1,0-1 1,0 1-1,0-1 0,1 0 1,-1 0-1,0 0 1,1 0-1,-1 0 0,-1-2 1,2 2-100,-1-1 1,1 1-1,-1 0 1,0 0-1,0 0 1,0 0-1,0 0 1,0 0-1,0 1 1,0-1-1,0 1 1,0-1-1,-2 1 1,-23-2 694,20 1-526,0 1 0,1-1 0,-1 2 0,0-1 0,-9 2 0,9 0-232,1 0 0,0 1 0,0-1-1,0 2 1,0-1 0,0 0 0,-7 7-1,-2 0 551,27-22-1413,-6 6 927,-1-1 0,5-7 0,9-13-1282,-5 6-384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50.431"/>
    </inkml:context>
    <inkml:brush xml:id="br0">
      <inkml:brushProperty name="width" value="0.35" units="cm"/>
      <inkml:brushProperty name="height" value="0.35" units="cm"/>
      <inkml:brushProperty name="color" value="#FFFFFF"/>
    </inkml:brush>
  </inkml:definitions>
  <inkml:trace contextRef="#ctx0" brushRef="#br0">0 87 1312,'0'-1'51,"0"0"0,1-1 0,-1 1 0,0 0-1,1-1 1,-1 1 0,1 0 0,-1 0 0,1 0 0,0 0 0,0-1 0,-1 1 0,1 0-1,0 0 1,0 0 0,0 0 0,2-1 0,25-17 1870,-23 16-1717,0 0 1,0 0-1,0 0 0,-1-1 0,0 1 0,6-7 0,8-7 1710,-23 23-1822,4-3-338,-1 0 0,1 0 0,0 1 0,0-1 1,0 0-1,0 1 0,1-1 0,-1 1 0,1 6 1,-1-3-241,0 1-284,0 12-1052,4-1 670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51.337"/>
    </inkml:context>
    <inkml:brush xml:id="br0">
      <inkml:brushProperty name="width" value="0.35" units="cm"/>
      <inkml:brushProperty name="height" value="0.35" units="cm"/>
      <inkml:brushProperty name="color" value="#FFFFFF"/>
    </inkml:brush>
  </inkml:definitions>
  <inkml:trace contextRef="#ctx0" brushRef="#br0">164 12 2304,'0'6'795,"-6"-8"-509,5 1-261,1 1 1,-1-1-1,0 1 1,0 0 0,0-1-1,0 1 1,1 0-1,-1 0 1,0-1 0,0 1-1,0 0 1,0 0-1,0 0 1,0 0-1,0 0 1,0 0 0,-1 1-1,-29 10 621,5 2 1215,-13-7-1536,30-21 960,7 14-1226,1 0-51,0 0-1,-1 0 0,1 0 1,0 0-1,0 0 0,0-1 1,0 1-1,0 0 0,0 0 0,0-1 1,0 1-1,1 0 0,-1-1 1,0 1-1,0-4 0,-13 1 735,11 25-2725,12 5 153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57.412"/>
    </inkml:context>
    <inkml:brush xml:id="br0">
      <inkml:brushProperty name="width" value="0.35" units="cm"/>
      <inkml:brushProperty name="height" value="0.35" units="cm"/>
      <inkml:brushProperty name="color" value="#FFFFFF"/>
    </inkml:brush>
  </inkml:definitions>
  <inkml:trace contextRef="#ctx0" brushRef="#br0">108 77 1888,'-1'-5'291,"1"-1"1,0 1 0,-1-1-1,0 1 1,-1-1-1,1 1 1,-1 0-1,-3-7 1,4 11-290,1-1 1,-1 0-1,0 0 0,1 1 1,-1-1-1,1 0 0,-1 0 1,-1-6 779,-2 11-444,-3 9-379,5-8 60,-10 28 362,0 1 1,-10 49-1,-1 10-685,19-75 411,3-13 99,2-3-119,6-11-172,14-26-432,-13 23 468,-7 12 83,-1 0-1,1-1 0,0 1 0,-1 0 0,1-1 0,-1 1 0,0 0 0,1-1 0,-1 1 1,0-1-1,0 1 0,0-1 0,0 1 0,0-1 0,0 1 0,0 0 0,-1-1 0,1 1 1,0-1-1,-1 1 0,1 0 0,-1-1 0,-1-1 165,2 3-216,-1 0-1,1 0 0,0 0 0,0 1 0,-1-1 0,1 0 1,0 0-1,-1 0 0,1 0 0,0 0 0,-1 1 0,1-1 1,0 0-1,0 0 0,-1 0 0,1 0 0,0 0 0,-1 0 1,1 0-1,0 0 0,-1 0 0,1 0 0,0-1 0,-1 1 1,1 0-1,0 0 0,-1 0 0,1 7-670,6 4 273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58.269"/>
    </inkml:context>
    <inkml:brush xml:id="br0">
      <inkml:brushProperty name="width" value="0.35" units="cm"/>
      <inkml:brushProperty name="height" value="0.35" units="cm"/>
      <inkml:brushProperty name="color" value="#FFFFFF"/>
    </inkml:brush>
  </inkml:definitions>
  <inkml:trace contextRef="#ctx0" brushRef="#br0">83 223 1888,'-8'-16'2827,"7"14"-2760,1 0 0,-1 1 0,1-1 0,-1 1 0,0-1 0,0 1 0,0-1 0,0 1 0,0 0 0,0-1-1,0 1 1,-1 0 0,1 0 0,0 0 0,-3-2 0,2 1 8,-1 0 0,1 0-1,0-1 1,0 1 0,0-1-1,0 0 1,0 1 0,-2-6-1,-18-50 44,20 52-70,0 1 1,1-1 0,0 0-1,0 1 1,0-1 0,0 0-1,1-8 1,-5-30 586,13 49-241,5 21-650,-3-5 347,-3-8-958,8 21 0,-1 0-913,2-3-583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59.994"/>
    </inkml:context>
    <inkml:brush xml:id="br0">
      <inkml:brushProperty name="width" value="0.35" units="cm"/>
      <inkml:brushProperty name="height" value="0.35" units="cm"/>
      <inkml:brushProperty name="color" value="#FFFFFF"/>
    </inkml:brush>
  </inkml:definitions>
  <inkml:trace contextRef="#ctx0" brushRef="#br0">18 234 1984,'4'-8'1659,"-1"5"-1680,7-5 792,-10 8-758,1 0-1,-1 0 0,0 0 1,0 0-1,1-1 0,-1 1 1,0 0-1,1 0 0,-1 0 1,0 0-1,0 0 1,1 0-1,-1 0 0,0 0 1,1 0-1,-1 0 0,0 0 1,1 0-1,-1 0 1,0 0-1,1 0 0,-1 0 1,0 0-1,1 0 0,-1 0 1,0 0-1,0 0 0,1 1 1,-1-3 107,1 1 1,-1-1-1,0 0 1,0 1-1,0-1 1,0 0-1,0 1 1,-1-1-1,1 0 0,0 1 1,-1-1-1,0 1 1,1-1-1,-2-2 1,1 3 45,-4-17-97,0-1 0,-4-31 0,-2-6 284,9 45-279,0 6-46,1-1 1,-1 1-1,0-11 0,11 25-412,-6-5 381,0 0 1,0 0 0,0 0-1,0 1 1,-1 0-1,0-1 1,0 1 0,2 7-1,7 44 184,-3-15 33,-2-9-121,-1 1 0,1 61 0,-6-26-2969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5:09.990"/>
    </inkml:context>
    <inkml:brush xml:id="br0">
      <inkml:brushProperty name="width" value="0.35" units="cm"/>
      <inkml:brushProperty name="height" value="0.35" units="cm"/>
      <inkml:brushProperty name="color" value="#FFFFFF"/>
    </inkml:brush>
  </inkml:definitions>
  <inkml:trace contextRef="#ctx0" brushRef="#br0">7 5 1152,'-6'-4'660,"10"8"-195,2 12-422,1 18 392,4 46-1,-7 105 326,-4-130-1029,-2-19 352,-7 40 0,5-50 89,1 0 0,1 1-1,3 47 1,5-34 996,-6-49-736,0-170-613,0 168 273,2 0 1,-1 0-1,1 1 1,4-12-1,-3 12-39,0 0-1,-1-1 1,-1 1 0,1-11-1,-3 3-130,1 14-3,-1-1-1,1 1 1,0 0-1,0 0 0,1-1 1,-1 1-1,2-4 0,10-6 418,-11 21-401,1 0-1,0 0 0,0 0 1,0 0-1,0-1 0,1 1 1,5 7-1,5 13-81,2 10 427,18 72 0,-27-91-231,-5-15-93,1 1-1,-1 0 1,0-1 0,0 1 0,-1 0-1,1 4 1,4-20 129,-5-17 180,-2 0 0,-9-52 0,4 39-606,5 28 335,0-1-1,-1 1 0,-9-25 0,10 33 28,-2-6-14,4 12 2,0 0-1,0 0 1,0-1-1,0 1 1,0 0-1,0 0 1,0 0-1,-1 0 1,1-1-1,0 1 1,0 0-1,0 0 1,0 0-1,0 0 0,-1 0 1,1 0-1,0 0 1,0-1-1,0 1 1,-1 0-1,1 0 1,0 0-1,0 0 1,0 0-1,0 0 1,-1 0-1,1 0 1,0 0-1,0 0 1,0 0-1,-1 0 1,1 0-1,0 0 1,0 0-1,0 0 1,-1 0-1,1 0 0,0 1 1,0-1-1,0 0 1,0 0-1,-1 0 1,1 0-1,0 0 1,0 0-1,0 1 1,-1 0 12,0 1-1,0 0 1,0 0 0,1 0 0,-1 0 0,1 0-1,-1 0 1,1 1 0,0-1 0,-1 0-1,1 0 1,1 0 0,-1 0 0,0 0 0,1 2-1,-1 8 26,8 92-350,-8-77 280,-4 191 651,2-197-559,-2 0 0,-9 35 0,3-18-1147,4-13 381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5:10.910"/>
    </inkml:context>
    <inkml:brush xml:id="br0">
      <inkml:brushProperty name="width" value="0.35" units="cm"/>
      <inkml:brushProperty name="height" value="0.35" units="cm"/>
      <inkml:brushProperty name="color" value="#FFFFFF"/>
    </inkml:brush>
  </inkml:definitions>
  <inkml:trace contextRef="#ctx0" brushRef="#br0">0 477 1248,'1'-2'183,"0"1"1,0-1-1,0 0 1,-1 0-1,1 0 0,-1 0 1,1 1-1,-1-1 1,0 0-1,1 0 0,-1 0 1,0-3-1,1-34 393,-1 1-246,-1 14 24,1 1 0,6-45 0,11-12-349,-12 58 129,-1 0-1,-1-1 1,-1 1-1,-2-41 1,0 38-253,1 39 136,1 1 0,1 0 0,0-1 0,9 23-1,5 28 39,-12-43 34,-2 1-1,-1-1 0,0 0 1,-2 1-1,-1-1 0,-4 35 1,-14 33 156,18-86-265,-3 8 660,3-12-619,1 0 0,-1-1 0,1 1 0,-1 0 0,1 0 0,0-1 0,-1 1 0,1-1 0,0 1 0,-1 0 0,1-1 0,0 1 0,-1-1 0,1 1 0,0-1 0,0 1 0,-1-1 0,1 1 0,0-1 0,0 0 0,-2-4-94,1 0 0,-1 0 0,1-1 0,1 1 0,-1 0 0,1 0-1,-1-1 1,2 1 0,0-11 0,0 8 81,-1 1 0,1-1 1,-3-10-1,0-5-1299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5:13.494"/>
    </inkml:context>
    <inkml:brush xml:id="br0">
      <inkml:brushProperty name="width" value="0.35" units="cm"/>
      <inkml:brushProperty name="height" value="0.35" units="cm"/>
      <inkml:brushProperty name="color" value="#FFFFFF"/>
    </inkml:brush>
  </inkml:definitions>
  <inkml:trace contextRef="#ctx0" brushRef="#br0">80 76 736,'-9'13'1923,"9"-12"-1810,0-1 0,0 1 0,0 1 1,2 21 571,0-5-509,-1-8-195,0-1-1,0 0 0,4 13 1,1 2 33,-5-21 39,-1 0-1,1 0 1,0-1-1,1 1 1,-1 0-1,0 0 1,3 3-1,7 15 158,0 4 80,-9-21-222,1 0 0,-1 0 0,0 1 0,-1-1 0,3 9 0,0 18 247,1 49-1,-5-80-274,0 1 0,0 0 0,-1 0 0,1-1-1,0 1 1,0 0 0,-1 0 0,1-1-1,0 1 1,-1 0 0,1-1 0,0 1 0,-1 0-1,1-1 1,-1 1 0,1-1 0,-1 1-1,0 0 1,0-1-11,1 1 1,-1-1-1,1 0 0,0 1 0,-1-1 0,1 1 0,-1-1 1,1 1-1,0-1 0,-1 1 0,1-1 0,0 1 0,0 0 0,-1-1 1,1 1-1,0-1 0,0 1 0,0-1 0,0 1 0,0 0 1,0 0-1,-2-1-238,2 0 202,0 0 0,-1 0 0,1 0 0,0 0 0,0 0 0,0 0 1,-1 0-1,1 0 0,0 0 0,0 0 0,0 0 0,-1 0 0,1 0 0,0 0 0,0 0 0,0 0 0,-1 0 0,1 0 0,0-1 0,0 1 0,0 0 0,0 0 0,-1 0 0,1 0 0,0 0 0,0 0 0,0-1 0,0 1 0,0 0 0,-1 0 0,1 0 0,0 0 0,0-1 0,0 1 0,0 0 0,0 0 0,0 0 0,0-1 0,0 1 0,0 0 0,0 0 0,0 0 0,0-1 0,0 1 0,-1-12 160,0 0 1,-5-20-1,1 1 139,-16-75-133,-2-19-94,4 11-449,16 102 333,2 12 48,1 0 0,0 0 0,0 0 0,0 0-1,0 0 1,0 0 0,0 0 0,0 0 0,-1 0 0,1 0 0,0 0-1,0 0 1,0 0 0,0 0 0,0 0 0,0 0 0,0 0 0,0 0 0,0 0-1,-1 0 1,1 0 0,0 0 0,0 1 0,0-1 0,0 0 0,0 0-1,0 0 1,0 0 0,0 0 0,0 0 0,0 0 0,0 0 0,0 0-1,0 1 1,0-1 0,0 0 0,0 0 0,0 0 0,0 0 0,0 0 0,0 0-1,0 0 1,0 0 0,0 1 0,0-1 0,0 0 0,0 0 0,0 0-1,-3 27-63,4 39 122,3 0-1,2 0 1,27 116 0,-31-170 26,0 0 1,-1 1-1,0 0 1,-2 12-1,1-8 34,0-17-113,-2 11 127,-3 2 220,4-12-375,1-13-556,-10-156 1612,8 124-1118,-2 0 1,-11-48 0,11 70 343,4 17-124,-2-6-167,2 11 32,0 0 1,0 0-1,0 0 0,0 0 0,0 0 0,0 0 0,0 0 0,0 0 0,0 0 0,-1 0 0,1 0 0,0 0 0,0 0 0,0 0 0,0 0 0,0 0 0,0 0 0,0 0 0,0 0 0,0 0 0,0 0 0,-1 0 0,1 0 0,0 0 0,0 0 0,0 0 0,0 0 1,0 0-1,0 0 0,0 0 0,0 0 0,0 0 0,0 0 0,0 0 0,0 0 0,-1 0 0,1 0 0,0 0 0,0 0 0,0 0 0,0-1 0,0 1 0,0 0 0,0 0 0,0 0 0,0 0 0,0 0 0,0 0 0,0 0 0,0 0 0,0 0 0,0 0 0,0 0 1,0-1-1,0 1 0,0 0 0,0 0 0,0 0 0,0 0 0,0 0 0,0 0 0,0 0 0,0 0 0,0 0 0,0 0 0,0-1 0,0 4-2,0-1-1,0 0 0,0 0 1,0 0-1,0 0 1,0 1-1,1-1 1,-1 0-1,1 0 0,-1 0 1,3 4-1,1 8-172,4 33 103,5 87 0,-8-83 427,-4-43-97,1 9 127,-2-16-384,0-1 1,0 1-1,0-1 1,0 0-1,0 1 1,-1-1-1,1 1 1,0-1-1,0 0 0,0 1 1,0-1-1,-1 0 1,1 1-1,0-1 1,0 0-1,-1 1 1,1-1-1,0 0 1,-1 0-1,1 1 1,0-1-1,-1 0 1,1 0-1,0 0 1,-1 1-1,1-1 0,0 0 1,-1 0-1,1 0 1,-1 0-1,1 0 1,0 0-1,-1 0 1,1 0-1,-1 0 1,0 0-11,0 0 0,0 0 1,0 0-1,0-1 0,0 1 0,0 0 1,0-1-1,1 1 0,-1 0 0,0-1 1,0 1-1,1-1 0,-1 0 0,0 1 1,0-1-1,1 1 0,-1-1 0,1 0 1,-1 0-1,0-1 0,-10-20-52,7 13 348,-1-3-243,1 0 1,0 0-1,1 0 0,1-1 1,-3-20-1,1 6 15,4-18-627,0 52 289,2 4 390,0-1 0,-1 1 0,0 0 0,-1-1 0,-1 1 0,1 0 0,-5 18 0,4-22-48,0 0 0,0 1 0,0-1 0,1 7 0,0-9-126,0 0 117,-2-9-179,0-13 307,3-2-80,4-26-1,-2 26-2,1-26 0,-2 27-34,0 14-355,-2 11-57,1 17 226,-1 1 522,-5 45 0,4-56-488,0 0 0,2 16 1,0-5-218,1-6 999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5:18.614"/>
    </inkml:context>
    <inkml:brush xml:id="br0">
      <inkml:brushProperty name="width" value="0.35" units="cm"/>
      <inkml:brushProperty name="height" value="0.35" units="cm"/>
      <inkml:brushProperty name="color" value="#FFFFFF"/>
    </inkml:brush>
  </inkml:definitions>
  <inkml:trace contextRef="#ctx0" brushRef="#br0">147 94 1056,'0'0'357,"-18"8"1403,-36-21 1701,12-25-3082,36 36-279,6 2-89,0 0-1,0 0 1,0 0-1,0 0 1,-1 0-1,1 0 1,0 0 0,0 0-1,0 0 1,0 0-1,-1 0 1,1 0-1,0 0 1,0 0-1,0 0 1,0 0 0,0 0-1,-1 0 1,1 0-1,0 0 1,0-1-1,0 1 1,0 0-1,0 0 1,0 0-1,-1 0 1,1 0 0,0 0-1,0-1 1,0 1-1,0 0 1,0 0-1,0 0 1,0 0-1,-1-1-5,1 1-1,0-1 0,-1 1 1,1-1-1,-1 1 0,1-1 1,0 1-1,-1 0 0,1-1 1,-1 1-1,1 0 0,-1-1 1,0 1-1,1 0 0,-1 0 1,1 0-1,-1-1 0,1 1 1,-2 0-1,1 0 4,1 0 1,-1 0-1,1 0 1,-1 0-1,1-1 0,-1 1 1,1 0-1,-1 0 0,1-1 1,-1 1-1,1 0 1,-1-1-1,1 1 0,-1 0 1,1-1-1,0 1 0,-1-1 1,1 1-1,0 0 0,-1-1 1,1 1-1,0-1 1,-1 1-1,1-1 0,0 1 1,0-1-1,0 0 0,-1 1 1,1-1-1,0 1 0,0-1 1,0 1-1,0-1 1,0 1-1,0-1 0,0 0 1,0 1-1,0-1 0,1 0 1,-1-19-303,13 17-575,-10 4 898,-1 0 0,1 0 0,-1 0-1,0 0 1,0 0 0,1 1 0,-1-1 0,0 1 0,0-1 0,0 1-1,0 0 1,-1 0 0,1 0 0,2 2 0,21 36-247,-18-26 19,-4-11 246,-1 1 0,0 0 1,0 0-1,0 1 0,0-1 0,-1 0 0,0 1 1,0-1-1,0 1 0,0-1 0,-1 1 0,0 7 0,0-6-29,0 0-148,0 0 0,0-1 1,2 12-1,-1-16 147,0 0 0,-1 0 1,1 0-1,0 0 0,0 0 0,0 0 0,-1 1 0,1-1 0,0 0 0,-1 0 1,0 1-1,1-1 0,-1 0 0,1 3 0,0 23-610,-1-22 406,1-3 90,-1-1 0,0 0 0,1 1 0,0-1 0,-1 0 0,1 1 0,0-1 0,0 0 0,0 0 0,-1 0 0,1 0 0,0 0 0,1 0 0,1 2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11.580"/>
    </inkml:context>
    <inkml:brush xml:id="br0">
      <inkml:brushProperty name="width" value="0.1" units="cm"/>
      <inkml:brushProperty name="height" value="0.1" units="cm"/>
    </inkml:brush>
  </inkml:definitions>
  <inkml:trace contextRef="#ctx0" brushRef="#br0">143 0 1568,'-1'2'137,"0"1"0,0-1 0,0 0 0,1 0-1,-1 1 1,1-1 0,0 0 0,-1 1 0,1-1 0,0 0 0,0 1 0,1-1-1,-1 0 1,1 4 0,0-3-38,-1-1 0,1 1-1,-1 0 1,0-1 0,0 1-1,0 0 1,0-1 0,-1 1-1,0 4 1,-2 0 409,2-5-368,0 1-1,0-1 0,0 1 1,0-1-1,-1 0 1,1 0-1,-1 0 0,1 0 1,-1 0-1,0 0 1,-2 2-1,0 0-21,0 0-1,1 0 0,-1 0 1,1 1-1,0-1 1,1 1-1,-4 5 1,-14 39-186,19-45 87,-7 21-23,1 1 1,-5 41 0,4-21-163,-22 134 448,29-177-282,1-1-1,0 0 1,-1 1-1,1-1 0,0 0 1,1 1-1,-1-1 0,0 0 1,1 1-1,-1-1 1,1 0-1,0 0 0,0 0 1,-1 1-1,2-1 1,-1 0-1,0 0 0,0 0 1,1 0-1,-1-1 0,1 1 1,-1 0-1,1-1 1,0 1-1,0-1 0,-1 1 1,1-1-1,0 0 0,0 1 1,1-1-1,-1-1 1,0 1-1,0 0 0,0 0 1,1-1-1,-1 1 0,0-1 1,1 0-1,-1 0 1,0 1-1,1-2 0,2 1 1,12-3 155,1 0 0,-1-2-1,24-9 1,49-25-24,-72 31-135,8-7-86,-20 12-292,0-1 0,0 1 1,0 0-1,1 0 0,-1 1 1,12-3-1,-8 4-1554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5:20.217"/>
    </inkml:context>
    <inkml:brush xml:id="br0">
      <inkml:brushProperty name="width" value="0.35" units="cm"/>
      <inkml:brushProperty name="height" value="0.35" units="cm"/>
      <inkml:brushProperty name="color" value="#FFFFFF"/>
    </inkml:brush>
  </inkml:definitions>
  <inkml:trace contextRef="#ctx0" brushRef="#br0">45 223 576,'-6'11'483,"0"0"1,0 0-1,1 1 1,-5 16-1,8-23-420,1 0 54,0 0 0,0 0 0,-1 19 2385,0-29-2406,0-8-49,2 0-1,0-1 1,0 1 0,1 0-1,1 0 1,0 0 0,7-24-1,-1 17-560,0 0-1,1 0 1,19-29-1,-6 9-632,8-16-618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5:23.270"/>
    </inkml:context>
    <inkml:brush xml:id="br0">
      <inkml:brushProperty name="width" value="0.35" units="cm"/>
      <inkml:brushProperty name="height" value="0.35" units="cm"/>
      <inkml:brushProperty name="color" value="#FFFFFF"/>
    </inkml:brush>
  </inkml:definitions>
  <inkml:trace contextRef="#ctx0" brushRef="#br0">123 1 1248,'-3'2'279,"0"-1"0,0 1 0,-1-1-1,1 1 1,-1-1 0,-29 14 3010,32-15-3170,-1 0 0,-11-5 633,8 5-746,0 0 0,1 1 0,-1-1 0,0 1 0,1 0 0,-1 0 0,-6 3 0,1-4-1025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5:30.064"/>
    </inkml:context>
    <inkml:brush xml:id="br0">
      <inkml:brushProperty name="width" value="0.35" units="cm"/>
      <inkml:brushProperty name="height" value="0.35" units="cm"/>
      <inkml:brushProperty name="color" value="#FFFFFF"/>
    </inkml:brush>
  </inkml:definitions>
  <inkml:trace contextRef="#ctx0" brushRef="#br0">84 43 1248,'5'0'148,"0"-1"1,-1 1-1,1-1 0,0 0 1,-1 0-1,43-33 5566,-47 32-5595,0 0-133,0 2 5,0 0 0,-1 0-1,1 0 1,0 0 0,0 0 0,0 0 0,-1 0-1,1 0 1,0 0 0,0 0 0,0 0-1,-1 0 1,1 0 0,0 0 0,0 0-1,0 0 1,-1 0 0,1 0 0,0 0 0,0 0-1,0 0 1,0 0 0,-1 0 0,1 0-1,0 1 1,0-1 0,0 0 0,0 0 0,0 0-1,-1 0 1,1 0 0,0 1 0,0-1-1,0 0 1,0 0 0,0 0 0,0 0 0,0 1-1,0-1 1,0 0 0,-1 0 0,1 1-1,-6 6 28,0 4-35,1 0 0,1 0 0,0 1 0,1 0 0,-4 18 0,3-13 263,-7 22 0,-8 20-112,15-41-15,-1-1 0,-1-1 0,-1 1 0,-1-1 0,-10 18 0,18-34-99,0 1 0,-1 0 1,1-1-1,0 1 1,-1-1-1,1 1 0,-1-1 1,1 1-1,-1-1 0,1 0 1,-1 1-1,1-1 0,-1 1 1,1-1-1,-1 0 1,1 0-1,-1 1 0,1-1 1,-1 0-1,0 0 0,1 0 1,-2 1-1,2-1 10,-1-1 0,1 1 1,-1 0-1,1 0 0,-1-1 0,1 1 0,-1 0 0,1-1 0,-1 1 1,1 0-1,0-1 0,-1 1 0,1-1 0,0 1 0,-1 0 1,1-1-1,0 1 0,-1-1 0,1 0 0,-2-5 45,0 1 0,0 0 0,0-1-1,0-5 1,-1-12-244,2 1 0,1-39-1,1 23 225,-1 26 0,1 0 0,0 0 1,1 1-1,1-1 0,0 1 1,0-1-1,10-19 0,-13 30-69,0 1 0,0-1 0,1 0 0,-1 0 0,0 0 0,1 1 0,-1-1 0,1 0 0,-1 1 0,1-1 0,-1 0 0,1 1 0,0-1 0,-1 1 0,1-1 0,0 1 0,-1-1 0,1 1 0,0-1 0,0 1 0,0 0 0,-1-1 0,1 1 0,0 0 0,0 0 0,0-1 0,0 1 0,-1 0 0,1 0 0,0 0 0,0 0 0,0 0 0,0 0 0,0 1 0,-1-1 0,1 0 0,0 0 0,0 1-1,0-1 1,-1 0 0,1 1 0,0-1 0,0 1 0,-1-1 0,1 1 0,0-1 0,0 2 0,4 2-88,0 1 0,0 0 0,-1 0 0,7 10 0,-8-10 69,4 7 104,0 1 0,0 0 0,8 25 0,-13-32-61,0 1 233,0-1 1,0 1-1,-1 0 1,0 0-1,0 14 849,-1-27-1087,0-2 13,0-1-1,0 1 0,1 0 1,0-1-1,1 1 0,-1 0 1,2-1-1,-1 1 0,1 0 1,0 1-1,8-14 0,-10 20-34,-1 0 0,1 1 1,-1-1-1,1 1 0,0-1 0,-1 1 0,1-1 0,0 1 0,-1-1 0,1 1 0,0-1 0,0 1 1,0 0-1,-1-1 0,1 1 0,0 0 0,0 0 0,0 0 0,-1 0 0,1 0 0,0 0 0,0 0 0,0 0 1,0 0-1,-1 0 0,1 0 0,0 0 0,0 1 0,0-1 0,-1 0 0,1 0 0,0 1 0,0-1 1,-1 1-1,1-1 0,0 1 0,-1-1 0,1 1 0,1 0 0,2 3-2,1 1 1,-1-1-1,8 10 0,-11-12 50,14 19-36,-2 0 0,20 43 0,-20-37-630,9 23-2912,-9-20-122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5:34.709"/>
    </inkml:context>
    <inkml:brush xml:id="br0">
      <inkml:brushProperty name="width" value="0.35" units="cm"/>
      <inkml:brushProperty name="height" value="0.35" units="cm"/>
      <inkml:brushProperty name="color" value="#FFFFFF"/>
    </inkml:brush>
  </inkml:definitions>
  <inkml:trace contextRef="#ctx0" brushRef="#br0">122 224 1152,'-2'1'70,"1"0"1,-1-1-1,1 1 1,-1-1-1,1 1 0,-1-1 1,1 0-1,-1 0 0,0 0 1,1 0-1,-1 0 1,-2 0-1,3 0-24,0-1 0,0 1 0,0 0 0,0-1 0,0 1 0,1-1 0,-1 0 0,0 1-1,0-1 1,0 0 0,1 1 0,-1-1 0,0 0 0,1 0 0,-1 1 0,0-1 0,1 0 0,-1 0 0,1 0 0,0 0 0,-1 0 0,1 0 0,0 0 0,0 0 0,-1 0-1,1 0 1,0 0 0,0 0 0,0-2 0,-3-33-24,3 34-16,0 1 1,-1-1-1,1 1 1,0-1 0,0 1-1,1-1 1,-1 1-1,0-1 1,0 1-1,1-2 1,-1 3-9,0 0-1,0 0 1,0 0-1,0 0 1,0 0-1,0 0 1,0 1-1,0-1 1,0 0-1,0 0 1,0 0-1,0 0 1,0 0-1,0 0 1,0 0 0,0 0-1,0 0 1,0 0-1,0 0 1,1 0-1,-1 0 1,0 0-1,0 0 1,0 0-1,0 1 1,0-1-1,0 0 1,0 0-1,0 0 1,0 0-1,0 0 1,0 0-1,0 0 1,0 0 0,0 0-1,0 0 1,0 0-1,0 0 1,1 0-1,-1 0 1,0 0-1,0 0 1,0 0-1,0 0 1,0 0-1,0 0 1,0 0-1,0 0 1,0 0-1,0 0 1,0 0 0,0 0-1,0 0 1,0 0-1,1 0 1,-1 0-1,0 0 1,0-1-1,0 1 1,0 0-1,0 0 1,0 0-1,0 0 1,0 0-1,0 0 1,1 27-9,3-29 83,0-1-1,0 0 1,0-1 0,-1 1-1,1-1 1,3-4 0,5-5-120,-9 11 25,-1 0-1,0 0 1,0-1-1,1 1 1,-2 0-1,1-1 1,0 1-1,0-1 1,-1 0-1,0 0 1,1 1-1,-1-1 1,0 0-1,1-4 1,0-8 486,-2 14-407,0 0 0,1-1 0,-1 1-1,0-1 1,0 1 0,0 0 0,0-1 0,0 1 0,0 0 0,0-1 0,0 1-1,-1-1 1,1 1 0,0 0 0,-1 0 0,0-2 0,-1-1 24,0 1 0,-1 0 0,1 0 0,-1 0 0,0 0 0,0 0 0,0 0 0,0 1 0,0 0 0,0-1 0,-1 1 0,1 0 0,-1 1 0,0-1 0,1 1 0,-5-2 0,-5-3-224,11 5 127,0 0-1,1 0 1,-1 1 0,1-1-1,-1 0 1,0 1 0,0-1-1,1 1 1,-1 0 0,0 0-1,-2 0 1,2 0 22,0 0 1,1 0-1,-1 0 0,0 0 1,1 1-1,-1-1 1,1 1-1,-1-1 1,1 1-1,-1-1 0,1 1 1,-1 0-1,1 0 1,-1 0-1,1 0 0,0 0 1,0 0-1,-1 0 1,1 0-1,0 1 1,0-1-1,0 0 0,0 2 1,0-2-46,0 0 45,0 1 0,0 0 0,1-1-1,-1 1 1,0 0 0,1-1-1,-1 1 1,1 0 0,-1 3 0,-5 14-143,-4 1 580,8-18-199,5 7-1008,-3-8 808,1-1 0,0 1 0,0-1 0,0 0 0,0 1 0,0-1 0,-1 0 0,1 0 1,0 0-1,0 1 0,0-1 0,2 0 0,89 0-177,-91 0 99,-1 1-1,1 0 0,0 0 0,0 0 1,0-1-1,-1 1 0,1 0 0,0-1 0,0 1 1,0-1-1,0 1 0,2 0 0,2 2-469,3 5-359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1:44.267"/>
    </inkml:context>
    <inkml:brush xml:id="br0">
      <inkml:brushProperty name="width" value="0.1" units="cm"/>
      <inkml:brushProperty name="height" value="0.1" units="cm"/>
      <inkml:brushProperty name="color" value="#66CC00"/>
    </inkml:brush>
  </inkml:definitions>
  <inkml:trace contextRef="#ctx0" brushRef="#br0">1 1 2720,'1'0'343,"0"0"0,0 0 0,1 0 0,-1 0 0,0 0-1,0 0 1,0 0 0,1 1 0,1 0 0,3 6-301,-1 1 0,0 0 0,0 1 0,-1-1 1,0 1-1,0 0 0,-1 0 0,3 12 0,-4-10 24,0 1-1,-1-1 1,0 22 0,-1-23-10,0 0 0,0-1 0,1 1 0,1 0 1,0-1-1,4 15 0,-5-22-39,6 11 114,-3-13-111,1-9-44,22-61-152,-22 58 90,1 0 1,13-19 0,15-8 309,-29 34-136,-4 5-89,0 0 0,0 0 0,0 0 0,0-1 0,0 1 0,0 0 0,0-1 0,0 1 0,0 0 0,0-1 0,0 0 0,0 1 0,1-2 0,-1 2 10,-1-1 0,1 1 0,0 0 0,-1 0-1,1 0 1,-1-1 0,1 1 0,-1 0-1,1 0 1,-1 0 0,1 0 0,0 0-1,-1 0 1,1 0 0,-1 0 0,1 0 0,0 0-1,-1 0 1,1 1 0,-1-1 0,1 0-1,-1 0 1,1 0 0,-1 1 0,1-1-1,-1 0 1,1 1 0,-1-1 0,1 1-1,-1-1 1,0 0 0,1 1 0,-1-1 0,1 1-1,2 2 59,-3-3-47,0 1-1,1-1 1,-1 1 0,0-1 0,0 0 0,0 1 0,1-1-1,-1 1 1,0-1 0,0 1 0,0-1 0,0 1 0,0-1-1,0 1 1,0-1 0,0 1 0,0-1 0,0 1 0,0-1-1,0 1 1,0 0 0,-1 1 45,2 18 139,5 24 1,-3-24-39,0 26 0,-2-33-83,0 0 0,1 0 0,5 17 0,-1-4-36,-3 0-106,-2-25-319,-1-1-102,0 0-646,1-13-3215,2 3 2752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1:45.427"/>
    </inkml:context>
    <inkml:brush xml:id="br0">
      <inkml:brushProperty name="width" value="0.1" units="cm"/>
      <inkml:brushProperty name="height" value="0.1" units="cm"/>
      <inkml:brushProperty name="color" value="#66CC00"/>
    </inkml:brush>
  </inkml:definitions>
  <inkml:trace contextRef="#ctx0" brushRef="#br0">6 83 2560,'-5'1'694,"6"0"-266,13 3-93,-6-2-261,0 2 226,0 0 1,0-1 0,0 1 0,11 1-1,-16-4-152,0 0-1,0 0 0,-1 0 0,1 0 1,0 1-1,2 1 0,-3-1-85,1-1 0,0 1 0,-1-1-1,1 0 1,0 0 0,-1 0 0,6 1 0,4 0 22,0-1 0,0 0-1,0-1 1,0-1 0,13-1 0,-20 1-81,1-1 0,-1 1 0,0-1 0,0 0 0,0 0-1,0-1 1,0 1 0,0-1 0,-1 0 0,1-1 0,-1 1 0,0-1 0,6-6 0,-9 8-1,1 0 0,-2 0 0,1 0 1,0 0-1,0 0 0,-1 0 0,1-1 0,-1 1 1,0 0-1,1 0 0,-1-1 0,0 1 0,0 0 1,-1 0-1,1-1 0,0 1 0,-1 0 0,1 0 0,-1 0 1,0 0-1,0-1 0,0 1 0,0 0 0,0 1 1,0-1-1,0 0 0,-1 0 0,1 0 0,-1 1 1,1-1-1,-1 1 0,0-1 0,-2-1 0,-4-1 23,1 1 0,-1 0-1,0 0 1,-15-3 0,18 5-42,0 0 0,1 1 1,-1 0-1,0 0 1,0 1-1,0-1 1,0 1-1,1 0 1,-1 0-1,-5 3 1,1-1-11,-3 0 159,0 1 1,1 1 0,-1 0 0,1 1-1,0 0 1,0 1 0,-16 14-1,24-18-108,0 1 0,0-1-1,1 1 1,-1 0 0,1 0-1,0 1 1,0-1-1,1 0 1,-1 1 0,1-1-1,-1 8 1,0 3-63,0 0-1,1 18 1,2-27 84,-1 0 1,1 1 0,3 9-1,1 10 39,-3-18-9,0-1-1,1 1 0,0 0 0,0-1 0,1 0 1,0 0-1,8 10 0,-8-10 68,-2-4-70,0 0 0,1 0-1,-1 0 1,1 0-1,0 0 1,0-1 0,0 1-1,0-1 1,1 0 0,-1 0-1,0 0 1,7 3-1,-4-3-19,0-1 0,0 1-1,0-1 1,0 0-1,0-1 1,0 1-1,9-2 1,6-1 47,0-1 0,-1-2 0,35-11 0,-48 14-52,83-33 376,-10 3-3294,-72 31 615,-6 1 411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1:46.465"/>
    </inkml:context>
    <inkml:brush xml:id="br0">
      <inkml:brushProperty name="width" value="0.1" units="cm"/>
      <inkml:brushProperty name="height" value="0.1" units="cm"/>
      <inkml:brushProperty name="color" value="#66CC00"/>
    </inkml:brush>
  </inkml:definitions>
  <inkml:trace contextRef="#ctx0" brushRef="#br0">145 11 1888,'-1'-1'173,"0"0"1,1 0-1,-1 1 0,0-1 1,0 0-1,0 0 1,0 1-1,-1-1 0,1 0 1,0 1-1,0-1 0,0 1 1,0 0-1,-2-1 1,1 1 147,0 0 1,1 0 0,-1 1 0,0-1 0,0 0-1,0 1 1,0 0 0,1-1 0,-4 3-1,-6 3-63,0 0-1,0 1 0,1 1 1,0 0-1,0 0 0,1 1 1,-10 12-1,17-18-260,0 0 0,0-1-1,1 1 1,-1 0 0,1 0 0,0 0 0,0 0-1,0 1 1,0-1 0,1 0 0,-1 0-1,1 0 1,-1 1 0,1-1 0,0 0 0,1 1-1,-1-1 1,1 0 0,0 5 0,1-3-19,-1 1 1,1 0 0,0 0-1,0-1 1,1 1 0,-1-1 0,1 0-1,1 1 1,5 7 0,-7-12 17,-1-1 1,0 1 0,0 0 0,0 0 0,1 0-1,-1-1 1,0 1 0,0-1 0,1 1-1,-1-1 1,1 0 0,-1 1 0,0-1 0,1 0-1,-1 0 1,1 0 0,-1 0 0,1 0-1,-1 0 1,0 0 0,1-1 0,-1 1 0,1 0-1,-1-1 1,0 1 0,1-1 0,-1 0-1,0 1 1,0-1 0,3-2 0,2-1-6,0 0 0,-1 0 0,1-1 1,8-9-1,-1-1 9,10-18 0,-2 5 0,-17 22 62,1-1 1,-1 1 0,-1-1-1,6-11 1,-8 16-42,0-1 0,0 1-1,-1-1 1,1 1 0,-1-1 0,1 0 0,-1 1-1,0-1 1,0 1 0,0-1 0,0 0-1,0 1 1,-1-1 0,1 1 0,-1-1 0,-2-4-1,3 7-16,0-1-1,0 0 0,-1 1 1,1-1-1,0 1 0,-1-1 1,1 1-1,-1-1 0,1 1 1,-1-1-1,1 1 1,-1 0-1,1-1 0,-1 1 1,1-1-1,-1 1 0,1 0 1,-1 0-1,0-1 0,1 1 1,-1 0-1,1 0 0,-1 0 1,0 0-1,1 0 0,-1 0 1,0 0-1,-1 0-6,0 0 0,1 1-1,-1-1 1,1 1 0,-1-1 0,1 1-1,0 0 1,-1-1 0,1 1 0,0 0-1,-2 1 1,0 1 13,0-1-1,1 1 1,-1-1-1,1 1 1,0 0 0,0 0-1,0 0 1,0 0-1,0 0 1,-1 4-1,0 2 14,-1 5 40,1 0 1,0-1 0,1 1 0,0 19 0,24 256 470,-15-227 137,-3 16-47,-4-76-357,-3 10 447,1-12-697,1 0 0,0 1 0,0-1-1,0 0 1,-1 0 0,1-1 0,0 1-1,0 0 1,-1 0 0,1-1 0,0 1-1,0 0 1,0-1 0,0 1 0,0-1 0,-1 0-1,1 1 1,-1-2 0,-1 0-188,1 1 0,0-1-1,0 0 1,0 1 0,0-1 0,0 0 0,-2-3 0,-4-5-1352,-1-5-1399,8 14 2736,1 1 0,0-1 0,0 0 0,0 1 0,0-1 0,0 0 0,0 1 0,0-1 0,0 0 0,0 1 0,0-1 1,0 0-1,0 1 0,1-1 0,-1 0 0,0 1 0,0-1 0,1 0 0,-1 1 0,0-1 0,1 1 0,-1-1 0,1 1 0,0-2 1,8-6-1394,3-2 555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1:46.797"/>
    </inkml:context>
    <inkml:brush xml:id="br0">
      <inkml:brushProperty name="width" value="0.1" units="cm"/>
      <inkml:brushProperty name="height" value="0.1" units="cm"/>
      <inkml:brushProperty name="color" value="#66CC00"/>
    </inkml:brush>
  </inkml:definitions>
  <inkml:trace contextRef="#ctx0" brushRef="#br0">21 0 8224,'-8'4'3040,"8"0"-2368,0 0-160,0-4-512,0 8-96,0 3-800,-5 0 480,1 0-1856,4-3 1280,-4-3-2880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1:48.577"/>
    </inkml:context>
    <inkml:brush xml:id="br0">
      <inkml:brushProperty name="width" value="0.1" units="cm"/>
      <inkml:brushProperty name="height" value="0.1" units="cm"/>
      <inkml:brushProperty name="color" value="#66CC00"/>
    </inkml:brush>
  </inkml:definitions>
  <inkml:trace contextRef="#ctx0" brushRef="#br0">0 85 1152,'1'5'4735,"3"26"-4164,7 4-184,17 37-1,2 3 52,-20-40-157,0 0 1,-3 1-1,5 42 0,-10-61-249,0 0 0,6 18 0,-6-25 82,-5-8 135,2-2-230,1 0 0,-1-1-1,1 1 1,-1-1 0,1 1-1,-1-1 1,1 0 0,-1 1-1,1-1 1,-1 1 0,1-1-1,-1 0 1,1 1-1,0-1 1,0 0 0,-1 0-1,1 1 1,0-1 0,0-1-1,-42-166 324,35 140-128,1 0 1,2-1 0,-1-40 0,5 53-176,1 1 0,0-1 0,1 1 0,1-1 0,0 1 0,1 0 0,1 0 0,6-14 0,-8 22-80,2-3-45,-1 0 0,11-14 0,-14 21 89,1 1 1,0-1-1,0 1 0,0 0 0,0 0 1,0 0-1,1 0 0,-1 1 0,0-1 0,1 0 1,-1 1-1,1 0 0,0 0 0,5-2 1,-7 3-3,1 0 1,-1 0 0,1 0-1,-1 0 1,1 0-1,-1 0 1,1 1 0,0-1-1,-1 0 1,1 1 0,-1 0-1,0-1 1,1 1-1,-1 0 1,0 0 0,1-1-1,-1 1 1,0 0-1,0 0 1,0 1 0,2 1-1,1 1-5,0 1 0,0 0 1,-1 0-1,5 8 0,2 8 7,0 0 1,-1 1-1,11 42 0,-18-54 109,0 0-1,-1-1 0,0 1 1,0 0-1,-1 0 0,-1 0 0,1 0 1,-1 0-1,-1 0 0,0 0 1,-6 17-1,7-24-66,-1 0-1,0 0 1,1 0 0,-1-1-1,0 1 1,-1 0 0,1-1 0,0 1-1,-1-1 1,1 0 0,-1 0-1,0 0 1,0 0 0,0 0-1,0-1 1,0 1 0,0-1 0,0 0-1,0 0 1,-5 1 0,1-1-17,0 1 1,0-2-1,0 1 0,-1-1 1,1 0-1,0 0 1,0-1-1,-12-3 1,15 3-313,-1 0 0,1-1 1,0 1-1,0-1 0,0-1 1,0 1-1,0 0 1,0-1-1,1 0 0,-7-6 1,9 9 106,1-1 1,0 1 0,0-1 0,0 0-1,0 1 1,0-1 0,0 1-1,0-1 1,0 0 0,0 1-1,0-1 1,0 1 0,0-1 0,0 0-1,0 1 1,0-1 0,1 0-1,6-3-2569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1:49.385"/>
    </inkml:context>
    <inkml:brush xml:id="br0">
      <inkml:brushProperty name="width" value="0.1" units="cm"/>
      <inkml:brushProperty name="height" value="0.1" units="cm"/>
      <inkml:brushProperty name="color" value="#66CC00"/>
    </inkml:brush>
  </inkml:definitions>
  <inkml:trace contextRef="#ctx0" brushRef="#br0">203 36 1248,'-4'-4'205,"3"3"-46,0 0-1,0 1 1,1-1 0,-1 0-1,0 0 1,1 1-1,-1-1 1,1 0-1,-1 0 1,1 0-1,-1 0 1,1 1-1,0-1 1,-1 0 0,1 0-1,0 0 1,0 0-1,0 0 1,0 0-1,0 0 1,0 0-1,0 0 1,0-2 0,0 2 550,-7-3 1071,7 4-1749,0 0 1,0 0-1,0-1 1,-1 1-1,1 0 0,0-1 1,0 1-1,-1 0 1,1 0-1,0 0 0,-1-1 1,1 1-1,0 0 1,-1 0-1,1 0 0,0 0 1,-1-1-1,1 1 1,0 0-1,-1 0 0,1 0 1,-1 0-1,1 0 1,0 0-1,-1 0 1,1 0-1,0 0 0,-1 0 1,1 1-1,-1-1 1,1 0-1,0 0 0,-1 0 1,-7 4 117,1 0 1,0 0 0,0 1-1,0 0 1,-6 6-1,-14 10 218,12-11-154,-24 20 1,35-26-213,0 0 0,0 0 0,0 1 0,1-1 0,0 1 0,0-1 0,0 1 0,0 0 0,-3 10 0,5-13 6,0 1 0,0 0 0,1 0 0,-1-1 0,1 1 0,-1 0 0,1 0-1,0 0 1,1 3 0,-1-4-4,1 0-1,0 0 1,-1-1-1,1 1 1,0 0-1,0 0 1,0-1-1,0 1 1,1 0-1,-1-1 1,0 1-1,1-1 1,-1 0-1,3 2 1,0 0 0,0 0 1,1 0-1,0 0 1,0-1 0,-1 0-1,1 0 1,1 0-1,-1-1 1,0 1 0,0-1-1,1-1 1,-1 1-1,0-1 1,1 1-1,5-2 1,3 0 15,1-1 1,0 0-1,0-1 1,16-6-1,-13 3 7,0 0 0,0-1 0,-1-1-1,0-1 1,29-19 0,-46 27-23,3 0-2,0-1 1,-1 0-1,1 0 0,-1 0 1,1-1-1,-1 1 0,0-1 1,0 1-1,0-1 0,0 0 0,0 1 1,-1-1-1,2-4 0,-3 6 50,0-1 0,-1 1 0,1 0 0,-1 0 0,1 0 0,-1 0 0,1 0 0,-1 0 0,0 0 0,0 0 0,1 0 0,-1 0 0,0 0 0,0 0 0,0 0 0,0 0 0,0 1 0,0-1 1,0 1-1,-2-2 0,-1 0 72,-1-2-65,-1 1-1,0 1 1,0-1-1,-1 1 1,1 0 0,0 1-1,-9-2 1,-1 0 30,-6-1-311,-1 1-1,1 1 0,-42 3 1,25-1-3608,38 0 1938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12.374"/>
    </inkml:context>
    <inkml:brush xml:id="br0">
      <inkml:brushProperty name="width" value="0.1" units="cm"/>
      <inkml:brushProperty name="height" value="0.1" units="cm"/>
    </inkml:brush>
  </inkml:definitions>
  <inkml:trace contextRef="#ctx0" brushRef="#br0">3 16 1152,'0'0'-132,"-3"1"2098,6 5 1933,-2-5-3839,1 0 0,0-1 0,-1 1 0,1 0 0,0 0-1,0-1 1,0 1 0,0-1 0,0 0 0,0 0 0,0 1 0,-1-1 0,4-1 0,1 2-8,3 0 133,0-1 1,0 0-1,-1-1 1,1 0-1,0 0 1,0-1-1,-1 0 1,13-4-1,-7 2 23,26-5 0,22 5-478,-22 3-6542,-32 1 5153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1:50.049"/>
    </inkml:context>
    <inkml:brush xml:id="br0">
      <inkml:brushProperty name="width" value="0.1" units="cm"/>
      <inkml:brushProperty name="height" value="0.1" units="cm"/>
      <inkml:brushProperty name="color" value="#66CC00"/>
    </inkml:brush>
  </inkml:definitions>
  <inkml:trace contextRef="#ctx0" brushRef="#br0">119 0 2976,'0'0'66,"-1"0"1,0 0 0,0 0-1,1 0 1,-1 0-1,0 0 1,0 1-1,0-1 1,1 0-1,-1 0 1,0 1-1,1-1 1,-1 0 0,0 1-1,0-1 1,1 1-1,-1-1 1,1 0-1,-1 1 1,0 0-1,1-1 1,-1 1 0,0 0 77,0 0-141,1-1 0,-1 0 0,1 1 1,-1-1-1,1 0 0,-1 1 1,1-1-1,-1 1 0,1-1 1,-1 1-1,1-1 0,0 1 1,-1-1-1,1 1 0,0-1 0,-1 1 1,1 1-1,-1-2 243,1 1 0,0 0 1,-1-1-1,1 1 0,0 0 0,-1-1 1,1 1-1,-1 0 0,1-1 0,-1 1 0,1-1 1,-1 1-1,0-1 0,1 1 0,-1-1 1,-1 1-1,-3 1 235,0 0 0,0 0 0,1 1 1,-8 4-1,8-5-338,-33 22-340,36-23 171,-1 1 0,1-1 0,0 1 0,0-1 0,0 1 0,1 0 0,-1 0 0,0-1 0,1 1 0,-1 0 0,1 0 0,-1 0 0,1 0 0,0-1 0,0 1 0,0 0 0,0 0 0,0 0 0,0 0 0,0 0 0,1 0 0,-1 0 0,2 2 0,3 1 82,-1-1 0,2 1 0,-1-1 0,0 0 1,1-1-1,0 1 0,0-1 0,12 4 0,-8-2 345,-1 0-1,13 8 0,-6-5 79,-12-6-295,-1 0 1,1 0-1,0 1 0,-1-1 0,0 0 0,1 1 0,2 4 0,-6-7-163,1 0 0,-1 1 0,0-1 0,0 0 0,1 1 0,-1-1 0,0 1 0,0-1 0,0 1 0,0-1 0,0 1-1,0-1 1,1 0 0,-1 1 0,0-1 0,0 1 0,0-1 0,-1 1 0,1-1 0,0 1 0,0-1 0,0 1 0,0-1 0,0 0 0,0 1 0,-1-1 0,1 1 0,0-1-1,-1 1 1,0 0-15,-1 1 0,1-1 0,0 0-1,-1 0 1,1 0 0,-1 0-1,1 0 1,-3 1 0,-3 1-1196,-1 0 0,-14 4 0,20-7 756,0 0 1,1 1-1,-1-1 1,0 0-1,0 0 1,0 0-1,0 0 1,0-1-1,0 1 1,0 0-1,0-1 1,1 1-1,-4-2 1,0 1-2458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3:36.166"/>
    </inkml:context>
    <inkml:brush xml:id="br0">
      <inkml:brushProperty name="width" value="0.35" units="cm"/>
      <inkml:brushProperty name="height" value="0.35" units="cm"/>
      <inkml:brushProperty name="color" value="#FFFFFF"/>
    </inkml:brush>
  </inkml:definitions>
  <inkml:trace contextRef="#ctx0" brushRef="#br0">1453 14 2560,'5'-4'1190,"-3"4"-1163,-5 1-209,-5 2 190,0-1 0,1 2 0,-9 4 0,-11 5 381,1-1 238,0 2 0,-48 32 0,-40 46 772,-14 22-450,110-98-682,-1-1-1,0 0 1,-1-1 0,-1-2-1,0 0 1,-29 12 0,48-24-278,0 1 0,-1 0 0,1-1 0,-1 0 0,1 1 0,-1-1 0,1 0 0,-5-1 0,6 1-3,1 0 1,-1 0 0,1 0-1,0 0 1,-1 0-1,1 0 1,0-1 0,-1 1-1,1 0 1,0 0-1,-1 0 1,1 0-1,0-1 1,-1 1 0,1 0-1,0-1 1,-1 1-1,1 0 1,0 0-1,0-1 1,-1 1 0,1 0-1,0-1 1,0 0-9,0 0 1,0 1 0,0-1-1,0 0 1,0 1 0,0-1-1,1 0 1,-1 1 0,0-1-1,0 0 1,1 1 0,-1-1-1,0 1 1,1-1-1,-1 1 1,1-1 0,-1 1-1,0-1 1,2 0 0,27-32-405,-4 5 378,35-49-1,20-56 130,-10 15-7,-63 102 162,-7 11-42,-4 9 85,-9 16-201,-16 30 0,19-30-89,0-1 0,-24 30 0,17-30 9,0 0 0,-2-1 0,-28 21 1,-70 40 49,68-47 30,-56 46 0,37-13 8,-62 77-1,74-79-69,14-21-656,38-36 141,11-13-21,18-25 118,-16 18 360,1 1 0,22-21 0,28-16 21,110-71 0,0 2 271,-54 24 577,-122 107-294,0-4-481,-2 0 0,0 0-1,0 0 1,0-1 0,-1 0 0,-14 8 0,-13 11-79,2 1 0,-51 48 1,-57 92 103,-44 43 454,-30-16-254,107-98-373,97-86 102,8-7-17,1-1 0,0 1 1,0 0-1,0 0 0,0 0 1,0 1-1,0-1 0,-2 5 0,15-11-106,24-13 62,-2 0 0,1-3 0,-2-1 1,-1-1-1,0-1 0,48-49 0,-54 47 47,183-184-25,-142 148 379,97-68 0,-24 40 230,-130 85-386,-15 12-112,5-6-69,-158 187-17,-60 74 821,190-226-695,-34 48-65,62-83-62,-7 13-39,8-15 35,1-1 1,0 1 0,-1 0 0,1-1 0,0 1 0,0 0 0,-1-1 0,1 1 0,0 0 0,0-1 0,0 1 0,0 0 0,0 0 0,0-1 0,0 1 0,0 0-1,1-1 1,-1 1 0,0 1 0,1-2 6,-1 0 1,0 0-1,0 1 0,1-1 0,-1 0 0,0 0 0,1 0 1,-1 0-1,0 0 0,1 0 0,-1 0 0,0 0 0,1 0 0,-1 0 1,0 0-1,1 0 0,-1 0 0,0 0 0,1 0 0,-1 0 0,0 0 1,1 0-1,-1 0 0,0 0 0,1 0 0,-1-1 0,0 1 1,1 0-1,-1 0 0,1-1 0,19-8-173,34-23 1,-38 22 146,23-15-52,-2-2 1,61-57 0,54-77-207,-120 127 243,215-205 37,-173 171 68,-72 67-53,125-112 422,-125 111-421,7-5 39,-20 12 5,-9 7-40,1 1 0,0 1-1,1 1 1,0 0 0,-21 25-1,-70 97 45,27-32 224,-137 125 401,172-183-601,18-21-435,39-34-225,7-9 351,0-1 0,20-29-1,27-47 66,-13 17 125,94-118-46,75-111 457,-214 297-290,-3 5-22,0 0-1,-1 0 1,1 0-1,-1-1 0,0 1 1,0 0-1,0-1 1,1-9-1,-3 14-50,0 0 0,0-1-1,0 1 1,0 0 0,0-1 0,0 1 0,0 0-1,0-1 1,0 1 0,0 0 0,0-1 0,-1 1-1,1 0 1,0 0 0,0-1 0,0 1 0,-1 0-1,1 0 1,0-1 0,0 1 0,-1 0 0,1 0-1,0-1 1,0 1 0,-1 0 0,1 0 0,0 0-1,-1 0 1,1 0 0,0 0 0,-1-1-1,1 1 1,0 0 0,-1 0 0,1 0 0,0 0-1,-1 0 1,1 0 0,0 0 0,-1 0 0,1 0-1,0 1 1,-1-1 0,1 0 0,-1 0 0,-17 8 59,-2 6-125,0 1 0,-28 28 0,22-18 65,-45 42 200,-51 45 383,109-101-563,7-7-442,6-8 288,6-7 27,9-13 38,0 0 0,-2-1 0,-1-1 0,13-39 0,-12 17 310,-2-1 1,4-60-1,-14 101-122,-1 5-56,0-1-1,1 0 1,-1 1-1,1-1 1,2-6-1,-3 9-68,1 1-1,-1 0 0,0-1 1,0 1-1,0 0 0,1-1 1,-1 1-1,0 0 0,0 0 0,1-1 1,-1 1-1,0 0 0,1 0 1,-1-1-1,0 1 0,0 0 1,1 0-1,-1 0 0,1 0 1,-1 0-1,0-1 0,1 1 1,-1 0-1,1 0 0,0 0-21,0 1 0,0-1 0,0 0-1,0 0 1,0 1 0,0-1 0,-1 1 0,1-1-1,0 1 1,0-1 0,0 1 0,0 0 0,-1-1-1,2 2 1,67 73-679,7 6-1184,-42-50 535,1 2-2452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51:31.987"/>
    </inkml:context>
    <inkml:brush xml:id="br0">
      <inkml:brushProperty name="width" value="0.1" units="cm"/>
      <inkml:brushProperty name="height" value="0.1" units="cm"/>
      <inkml:brushProperty name="color" value="#66CC00"/>
    </inkml:brush>
  </inkml:definitions>
  <inkml:trace contextRef="#ctx0" brushRef="#br0">29 1445 3072,'-25'-5'2016,"24"5"-1643,-2-1 864,9-1-961,-1 0 0,0-1-1,1 0 1,-1 0-1,0 0 1,8-8 0,27-29 1087,-4 4-832,-3 6-285,1 2-1,2 1 0,0 2 1,52-25-1,-35 24 59,65-33 38,-95 45-111,0 0 0,40-34 0,-17 2-120,-2-2 0,55-78 1,-38 48-4,-42 53-69,1 1 0,2 1 1,0 0-1,1 2 0,30-21 0,-22 20-68,32-31 0,-14 10 204,-2 6-148,-30 20-235,36-25 91,-52 40 107,1 1 1,0-1 0,-1 0 0,0 0 0,1 0 0,-1 0-1,0 1 1,0-1 0,0-1 0,-1 1 0,2-2-1,8-16 51,-7 16-2,0-1 0,0 0 1,4-9-1,-5 10-74,0 0 0,0 0 0,0 0 0,1 0 0,-1 1 0,1-1 0,3-3 1,-1 1 52,0 1 0,0-1 0,0 0 0,-1 0 0,0-1 0,-1 1 1,1-1-1,-1 0 0,3-10 0,-2 8-67,1-4 29,-5 12 18,0 0 0,1-1 0,-1 1 1,1 0-1,0 0 0,-1 0 0,1 0 1,0 0-1,0 0 0,0 0 0,-1 0 1,1 0-1,0 0 0,0 0 0,0 1 1,2-2-1,3-3 128,-5 3 103,-5 7-149,-7 14-89,0-1 0,-2 0 1,-15 17-1,-5 7 204,25-32-150,0-1 0,-1 0 0,0-1 0,0 0 0,-11 7 0,-54 32-122,70-44 65,-27 15-6,-45 20 1,63-33 104,0-1 0,1 0 1,-2 0-1,1-2 0,0 1 1,-27 0-1,-24 0-417,43 5 276,-9-3-127,29-5 58,1 0 11,0 0 22,1 0-38,19-1 146,-1-1 1,1 0 0,-1-1 0,0-1 0,0-1 0,19-8 0,4-4 83,59-34 0,-86 42-15,1-2 1,-1 0 0,-1-1 0,0 0 0,-1-1 0,13-16 0,62-91 59,-77 103-120,56-80 122,-60 87-214,-5 7 114,0 0 0,0 1 0,0-1 0,0 1 0,1-1 0,3-2 0,-5 5 36,-1 0-26,-2 7-41,0 1 1,0 0 0,-1-1-1,1 0 1,-8 14 0,5-11 39,-12 31 361,-16 66 0,1-5-403,21-66 181,-8 50 1,18-80-199,-3 41-12,1-5 186,2-28-126,1-12-37,0-1 0,0 0 0,0 1 0,0-1 0,0 1 0,0-1 0,-1 0 0,1 1-1,0-1 1,-1 0 0,1 1 0,-2 0 0,1 0 65,1-2-46,0 0-1,0 1 1,0-1 0,0 0 0,0 1-1,0-1 1,0 0 0,0 0 0,0 1-1,-1-1 1,1 0 0,0 1-1,0-1 1,0 0 0,0 1 0,-1-1-1,1 0 1,0 0 0,0 0 0,-1 1-1,1-1 1,0 0 0,-1 0 0,1 0-1,0 1 1,0-1 0,-1 0 0,1 0-1,0 0 1,-1 0 0,1 0 0,0 0-1,-1 0 1,1 0 0,0 0 0,-1 0-1,1 0 1,0 0 0,-1 0 0,1 0-1,0 0 1,-1 0 0,1 0 0,0 0-1,-1 0 1,1-1 0,-1 1 0,-21-9 5,13 5 50,-14-4-158,1 2 0,-1 0 0,0 1-1,0 2 1,-1 0 0,1 1 0,-1 2-1,1 0 1,-1 2 0,1 0 0,-1 2-1,-32 9 1,55-13 10,-1 0-130,0 1 0,0 0 0,0-1 0,0 1 0,0 0 0,0 0 0,0 0 0,0 0 0,0 0 0,0 1 0,0-1 0,-2 3 0,5-4 130,-1 0 0,0 0 0,0 0 0,0 0 0,0 1 0,0-1 0,0 0 0,0 0 1,0 0-1,0 1 0,0-1 0,0 0 0,0 0 0,1 0 0,-1 0 0,0 0 1,0 1-1,0-1 0,0 0 0,1 0 0,-1 0 0,0 0 0,0 0 0,0 0 1,0 0-1,1 0 0,-1 0 0,0 0 0,0 1 0,0-1 0,1 0 0,-1 0 0,0 0 1,0 0-1,0 0 0,0 0 0,1 0 0,-1-1 0,0 1 0,0 0 0,0 0 1,1 0-1,-1 0 0,0 0 0,29 1-2645,16 3-2475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6:01.512"/>
    </inkml:context>
    <inkml:brush xml:id="br0">
      <inkml:brushProperty name="width" value="0.35" units="cm"/>
      <inkml:brushProperty name="height" value="0.35" units="cm"/>
      <inkml:brushProperty name="color" value="#FFFFFF"/>
    </inkml:brush>
  </inkml:definitions>
  <inkml:trace contextRef="#ctx0" brushRef="#br0">166 7 1728,'-17'-7'4874,"16"7"-4833,-1 0-1,1 1 0,0-1 0,0 0 0,0 0 0,-1 1 0,1-1 0,0 1 0,0-1 0,0 1 0,0-1 0,0 1 0,0 0 0,0 0 0,0-1 0,0 1 0,0 0 0,0 0 1,1 0-1,-2 1 0,-12 25-225,11-19 312,-17 40 94,-15 31 310,-19 25 760,73-133-611,33-42 0,-50 69-654,0-1 0,1 1 0,0-1 0,0 1 0,0 0-1,5-3 1,-6 4 92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5:59.919"/>
    </inkml:context>
    <inkml:brush xml:id="br0">
      <inkml:brushProperty name="width" value="0.35" units="cm"/>
      <inkml:brushProperty name="height" value="0.35" units="cm"/>
      <inkml:brushProperty name="color" value="#FFFFFF"/>
    </inkml:brush>
  </inkml:definitions>
  <inkml:trace contextRef="#ctx0" brushRef="#br0">1 16 320,'3'-13'128,"-3"10"-96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6:00.580"/>
    </inkml:context>
    <inkml:brush xml:id="br0">
      <inkml:brushProperty name="width" value="0.35" units="cm"/>
      <inkml:brushProperty name="height" value="0.35" units="cm"/>
      <inkml:brushProperty name="color" value="#FFFFFF"/>
    </inkml:brush>
  </inkml:definitions>
  <inkml:trace contextRef="#ctx0" brushRef="#br0">62 5 1312,'6'-4'2164,"-6"4"-2077,2 1 33,0 0 1,-1 0 0,1 0-1,-1 1 1,0-1 0,1 0 0,-1 1-1,0-1 1,0 1 0,0 0 0,0-1-1,0 1 1,0 0 0,0 0-1,-1 0 1,1-1 0,0 1 0,0 4-1,0 5-33,0 0 0,0 14-1,0-6 246,4 70-37,11 298 50,-16-336-404,0-50 94,0-1-1,-1 0 1,1 0 0,0 0-1,-1 0 1,1 1 0,0-1-1,-1 0 1,1 0 0,0 0-1,-1 0 1,1 0 0,0 0-1,-1 0 1,1 0 0,-1 0-1,1 0 1,0 0 0,-1 0-1,1-1 1,0 1 0,-1 0-1,1 0 1,0 0 0,-1-1-1,-1-2 35,0-1 0,0 0 0,0 1 0,1-1 0,-1 0 0,1 0 0,0 0 0,0 0 0,0-1 0,1-4 0,-2 0-113,-12-84-305,-12-59 1786,25 140-1227,1 11-161,0-1 1,0 0-1,-1 1 1,1-1-1,0 0 1,-1 1-1,1-1 1,-1 1-1,1-1 1,-1 0-1,0 1 1,-1-3-1,2 4-44,0 0-1,-1-1 0,1 1 1,0 0-1,0 0 0,0 0 1,0 0-1,-1 0 0,1 0 1,0 0-1,0 0 0,0 0 1,0 0-1,-1 0 0,1 0 1,0 0-1,0 0 0,0 0 1,0 0-1,-1 0 0,1 0 1,0 0-1,0 0 1,0 0-1,0 1 0,-1-1 1,1 0-1,0 0 0,0 0 1,0 0-1,0 0 0,0 0 1,-1 0-1,1 1 0,0-1 1,0 0-1,0 0 0,0 0 1,0 0-1,0 1 0,0-1 1,0 0-1,0 0 0,0 0 1,0 0-1,0 1 0,-4 9-96,4-10 92,-4 17-1,-3 15 161,0 1 1,2 0-1,-1 36 0,4-57-245,4-5 544,4-16-394,-1 0 1,0-1 0,-1 1 0,0-1-1,-1 0 1,0 0 0,2-14-1,3-8 60,-3 18 429,-5 25-290,-2 4-132,0 8 90,-8 28 0,6-32-1421,0 0 0,-1 35 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6:04.183"/>
    </inkml:context>
    <inkml:brush xml:id="br0">
      <inkml:brushProperty name="width" value="0.35" units="cm"/>
      <inkml:brushProperty name="height" value="0.35" units="cm"/>
      <inkml:brushProperty name="color" value="#FFFFFF"/>
    </inkml:brush>
  </inkml:definitions>
  <inkml:trace contextRef="#ctx0" brushRef="#br0">18 13 576,'-16'-12'2756,"16"13"-2707,0-1 61,-1 1-1,1 0 0,0 0 0,0 0 1,0 0-1,0 0 0,0 0 1,0 0-1,0 0 0,0 0 1,0 0-1,0 1 0,0 2 102,0 71 212,3 0 0,25 148 0,0-106 22,-22-98-275,1 1 0,1-1 0,17 31 1,-25-50-173,0 0 0,0 0-1,0 0 1,0 0 0,0 0 0,1 0 0,-1 0 0,0 1 0,0-1 0,0 0-1,0 0 1,0 0 0,0 0 0,0 0 0,0 0 0,0 0 0,1 0 0,-1 0-1,0 0 1,0 0 0,0 0 0,0 0 0,0 0 0,0 0 0,0 0 0,1 0-1,-1 0 1,0 0 0,0 0 0,0 0 0,0 0 0,0 0 0,0 0 0,0 0-1,1 0 1,-1 0 0,0 0 0,0 0 0,0 0 0,0 0 0,0 0 0,0 0-1,0-1 1,0 1 0,1 0 0,-1 0-7,2-2 30,0 0 0,0 0 1,0 1-1,0-1 0,0-1 0,0 1 0,-1 0 1,1 0-1,-1-1 0,0 1 0,0 0 0,1-1 1,-2 0-1,2-3 0,1-6 36,3-23 1,-4 22-48,6-98 586,-4 47-435,-3-21 223,-2 79-186,-1 5-135,-4 13-89,-95 316-2342,93-291 592,-4 71 0,10-33-16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6:06.600"/>
    </inkml:context>
    <inkml:brush xml:id="br0">
      <inkml:brushProperty name="width" value="0.35" units="cm"/>
      <inkml:brushProperty name="height" value="0.35" units="cm"/>
      <inkml:brushProperty name="color" value="#FFFFFF"/>
    </inkml:brush>
  </inkml:definitions>
  <inkml:trace contextRef="#ctx0" brushRef="#br0">155 45 576,'-5'-27'3324,"5"38"-2109,5 73 181,0-23-313,-11-75-845,2 7-289,-17-70 552,16 53-4,4 19-336,0 0 1,0 1 0,0-1-1,0 1 1,0-1-1,-1 1 1,0 0-1,0 0 1,-4-6-1,6 10-164,0 0-1,-1 0 1,1 0-1,0-1 1,0 1-1,0 0 1,-1 0-1,1 0 0,0 0 1,0 0-1,-1 0 1,1 0-1,0 0 1,0 0-1,-1 0 1,1 0-1,0 0 1,0 0-1,-1 0 0,1 0 1,0 0-1,0 0 1,-1 0-1,1 0 1,0 0-1,0 1 1,-1-1-1,1 0 1,0 0-1,0 0 0,0 0 1,-1 0-1,1 1 1,0-1-1,0 0 1,0 0-1,0 0 1,-1 1-1,1-1 1,0 0-1,0 0 0,0 1 1,0-1-1,0 0 1,0 1-1,-9 15 60,6-9-98,-36 67-11,37-71 78,-7 12 307,9-15-324,0 0 0,-1 0 0,1 1 0,0-1 0,0 0 0,0 0 0,-1 1 0,1-1 0,0 0 0,0 0 0,-1 0 0,1 1 1,0-1-1,-1 0 0,1 0 0,0 0 0,0 0 0,-1 0 0,1 0 0,0 1 0,-1-1 0,1 0 0,0 0 0,-1 0 0,1 0 1,0 0-1,-1 0 0,1 0 0,0-1 0,-1 1 0,1 0 0,0 0 0,-1 0 0,1 0 0,0 0 0,0 0 0,-1 0 0,1-1 1,0 1-1,-1 0 0,-21-14 646,32 16-1948,23 5-1810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4:13.944"/>
    </inkml:context>
    <inkml:brush xml:id="br0">
      <inkml:brushProperty name="width" value="0.35" units="cm"/>
      <inkml:brushProperty name="height" value="0.35" units="cm"/>
      <inkml:brushProperty name="color" value="#FFFFFF"/>
    </inkml:brush>
  </inkml:definitions>
  <inkml:trace contextRef="#ctx0" brushRef="#br0">837 155 2304,'2'-4'312,"0"1"-104,-1-1 1,1 1-1,-1-1 1,0 1-1,0-1 1,0-6-1,-1 10-187,0-1-1,0 1 0,0-1 0,0 1 0,0 0 1,0-1-1,0 1 0,0-1 0,0 1 0,0-1 0,-1 1 1,1-1-1,0 1 0,0 0 0,-1-1 0,1 1 1,0 0-1,-1-1 0,1 1 0,0 0 0,-1-1 0,1 1 1,-1-1-1,0 1 16,0 0 0,0-1 0,-1 1 1,1 0-1,0 0 0,0-1 0,0 1 0,-1 0 1,1 0-1,0 1 0,0-1 0,-1 0 0,0 0 1,-5 3 67,1 0 1,-1 0 0,1 0 0,0 1 0,0 0 0,0 0 0,0 1 0,-8 9-1,-75 75 200,-3 4-218,86-87-79,0-1 1,0 1-1,1 0 1,-7 9-1,11-14-18,12-9 198,6-2-173,-1 0 1,0-2-1,0 0 0,-1 0 0,16-19 0,-27 26 77,0 1 0,1-1-1,-1 1 1,1 0 0,0 0-1,0 0 1,9-4 0,-19 16-193,-14 14 137,-1-1 0,-25 21 0,-5 3-12,-39 46-53,-34 33 172,87-87 237,36-38-376,0 1 0,0 0 0,0 0 0,0 0-1,0 0 1,0 0 0,0-1 0,0 1 0,0 0 0,0 0 0,0 0 0,0 0-1,0 0 1,0-1 0,0 1 0,0 0 0,0 0 0,0 0 0,0 0 0,0 0-1,-1 0 1,1-1 0,0 1 0,0 0 0,0 0 0,0 0 0,0 0 0,0 0-1,0 0 1,-1 0 0,1 0 0,0 0 0,0 0 0,0 0 0,0 0 0,0 0-1,-1 0 1,1 0 0,0 0 0,0 0 0,0 0 0,0 0 0,-1 0-1,1 0 1,0 0 0,0 0 0,0 0 0,0 0 0,0 0 0,0 0 0,-1 0-1,1 0 1,0 0 0,0 0 0,0 0 0,0 0 0,0 1 0,0-1 0,-1 0-1,5-15 50,5-3-36,0 1 1,0 0-1,2 1 1,18-22-1,57-57-32,-78 87 35,47-49-48,71-94 0,-61 65 39,-63 80 49,-7 10-79,-10 10-24,-29 30 72,27-28-77,-28 34 1,45-50 52,-1 1 1,1-1 0,0 0-1,0 1 1,0-1 0,0 0-1,0 1 1,-1-1 0,1 0-1,0 0 1,0 1 0,-1-1-1,1 0 1,0 0 0,0 1-1,-1-1 1,1 0 0,0 0-1,-1 0 1,1 1 0,0-1-1,-1 0 1,1 0 0,0 0-1,-1 0 1,0 0 0,9-10 269,10-9-212,-1-1 0,29-43 0,-38 52-40,0-1-4,0 0-1,13-14 1,-21 38-253,-2-4 250,-1 0 0,0 0 0,0 0 0,-1 0 1,0 0-1,-10 12 0,-2 0-71,-20 20 1,-69 60 277,-8 7 143,65-58-61,57-57-376,0 0 0,0 1-1,13-8 1,44-25-141,-65 39 201,0 1 0,0-1 0,-1 1 0,1-1 0,0 1 0,0-1 0,0 1 0,0 0 0,0 0 0,0-1 0,0 1 0,2 0 0,-3 0 11,0 0 0,0 0 1,1 0-1,-1 1 1,0-1-1,0 0 0,0 0 1,0 0-1,0 0 1,1 1-1,-1-1 0,0 0 1,0 0-1,0 0 1,0 0-1,0 1 0,0-1 1,0 0-1,0 0 1,0 0-1,0 1 0,0-1 1,0 0-1,0 0 1,0 1-1,0-1 0,0 0 1,0 0-1,0 0 1,0 1-1,0-1 0,0 0 1,0 0-1,0 0 1,0 1-1,-13 25 112,10-20-97,-168 264 290,140-230-308,-38 39-1,44-51 126,-44 37-116,58-55 10,8-8-29,1 0 0,-1 0-1,1 0 1,0 1 0,0-1-1,-4 6 1,4-5 49,0 0-1,-1 0 1,0 0 0,0-1-1,0 1 1,0-1 0,0 1-1,0-1 1,-1 0 0,1-1-1,-1 1 1,1 0 0,-8 1-1,10-2 35,0-1 0,0 0 0,0 1 0,0-1 0,0 0 0,0 0 0,0 1 0,-1-1 0,1 0 0,0 0 0,0 0 0,0 0-1,0 0 1,0-1 0,-2 1 0,2-1-61,1 1-1,-1-1 1,1 1-1,-1-1 1,1 1-1,-1-1 1,1 0-1,-1 1 1,1-1-1,-1 0 1,1 1-1,0-1 1,0 0-1,-1 1 1,1-1-1,0 0 1,0 0-1,0 1 1,0-1-1,-1 0 1,1 0-1,0 1 1,1-1-1,-1-1 1,0-6 46,-1 2-5,1 0-1,1-1 1,-1 1 0,1-1-1,0 1 1,0 0-1,3-7 1,5-19-87,-7 24-32,0 0-1,0 0 0,6-12 1,-8 19 66,1-1 1,-1 1 0,1-1 0,-1 1 0,1-1-1,-1 0 1,0 1 0,0-1 0,0-2 0,0 3-40,0 2 30,-1 1 0,0-1 0,1 0 0,0 1 0,-1-1 0,1 0 0,0 1 0,0-1 0,0 3 0,-1 0 10,-1 6 31,-1 0 0,-5 12 0,-5 14-80,10-24 89,-1 0 0,-7 13 1,7-16 42,1-5 291,1-6-137,2 1-225,0 1 1,0-1-1,1 0 0,-1 0 0,0 1 0,0-1 1,0 1-1,1-1 0,-1 0 0,0 1 0,0-1 0,1 0 1,-1 1-1,1-1 0,-1 1 0,0-1 0,1 1 1,-1-1-1,2 0 0,6-6-10,0-1 0,0 0 0,-1-1 0,8-11-1,5-6 45,31-34 21,3 2 0,2 2 0,112-85 0,95-47 27,-232 162-21,-2 0 0,0-2 0,46-58 1,-62 71-37,-10 10-21,0 1 0,0 0 0,0-1 0,0 0 0,-1 1 0,0-1 0,0 0 0,0 0 0,-1-1 0,1-4 0,0-6 67,0 1 0,-2-18 1,1 24-96,1-22-290,-2 31 300,0 0-1,0-1 1,0 1 0,0 0-1,0-1 1,0 1 0,0-1-1,0 1 1,0 0 0,-1-1-1,1 1 1,0 0 0,0-1-1,0 1 1,0 0 0,-1 0-1,1-1 1,0 1 0,0 0-1,-1 0 1,1-1 0,0 1-1,-1 0 1,1 0 0,-1 0 4,0 0 0,1 0 1,-1 0-1,0 0 1,1 0-1,-1 0 1,0 0-1,1 1 0,-1-1 1,1 0-1,-1 0 1,0 1-1,1-1 1,-1 1-1,1-1 0,-1 0 1,1 1-1,-1 0 1,-7 7-21,1 0 0,1 1 0,0 0-1,0 0 1,0 0 0,-7 20 0,-4 5-45,-7 16 75,15-29-104,-14 23 0,-12 17-1873,5 5-3434,27-57 4616,-1-1 0,-7 13 0,7-16 389,0 0 0,0 0-1,-8 6 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6:53.890"/>
    </inkml:context>
    <inkml:brush xml:id="br0">
      <inkml:brushProperty name="width" value="0.35" units="cm"/>
      <inkml:brushProperty name="height" value="0.35" units="cm"/>
      <inkml:brushProperty name="color" value="#FFFFFF"/>
    </inkml:brush>
  </inkml:definitions>
  <inkml:trace contextRef="#ctx0" brushRef="#br0">19 1 64,'-13'14'32,"13"-6"-32,-5 4 0,5 1 32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13.330"/>
    </inkml:context>
    <inkml:brush xml:id="br0">
      <inkml:brushProperty name="width" value="0.1" units="cm"/>
      <inkml:brushProperty name="height" value="0.1" units="cm"/>
    </inkml:brush>
  </inkml:definitions>
  <inkml:trace contextRef="#ctx0" brushRef="#br0">9 53 160,'-8'5'64,"13"-10"-64,3 5 0,-8 0 512,0 0-288,4-3 320,1-2-288,-2 2 288,7-1-320,-7 0-128,2 1-32,0-2-64,-1-2 0,-4 3-224,0 0 128,4 0-736,0 0 448,1 1-224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6:55.281"/>
    </inkml:context>
    <inkml:brush xml:id="br0">
      <inkml:brushProperty name="width" value="0.35" units="cm"/>
      <inkml:brushProperty name="height" value="0.35" units="cm"/>
      <inkml:brushProperty name="color" value="#FFFFFF"/>
    </inkml:brush>
  </inkml:definitions>
  <inkml:trace contextRef="#ctx0" brushRef="#br0">398 5 832,'-1'4'77,"1"-2"-33,0-1-1,-7 14 1681,-11-9-625,16-8-964,1 0 0,-1 0 1,1 0-1,-1 0 0,1 0 1,0 0-1,-2-4 0,3 6-127,0-1-1,0 1 1,0-1 0,0 1-1,0-1 1,0 1-1,0-1 1,0 1 0,0-1-1,-1 1 1,1-1 0,0 1-1,0 0 1,0-1-1,-1 1 1,1-1 0,0 1-1,-1 0 1,1-1-1,0 1 1,-1 0 0,1-1-1,0 1 1,-1 0-1,1 0 1,-1-1 0,1 1-1,-1 0 1,0 0 0,0-1 31,0 1 1,0 0 0,-1 0 0,1 0 0,0 0 0,-1 0 0,1 0-1,0 0 1,0 0 0,-1 1 0,1-1 0,-2 1 0,-2 1-60,-1 1 1,1 0 0,-1 1-1,1-1 1,0 1 0,1 0-1,-8 7 1,8-5 78,4-5-62,-1-1 1,1 0 0,0 1 0,0-1 0,0 0-1,-1 1 1,1-1 0,0 0 0,-1 1-1,1-1 1,0 0 0,0 0 0,-1 1 0,1-1-1,-1 0 1,1 0 0,0 0 0,-1 1 0,1-1-1,0 0 1,-1 0 0,1 0 0,-1 0-1,0 0 35,-23 0 64,22 0-61,0 0 0,0 0 0,0 0-1,0-1 1,0 1 0,0-1-1,1 1 1,-1-1 0,0 0-1,-3-2 1,4 3-27,-2-1 14,1 1 1,-1 0-1,0-1 0,0 1 1,0 0-1,1 1 1,-1-1-1,0 0 0,0 1 1,1-1-1,-1 1 0,-3 1 1,-7 2 118,0-1-100,0 1 1,0 1-1,-20 10 1,0 0-400,30-14 417,0 0 1,1-1-1,-1 1 1,0-1 0,0 1-1,1-1 1,-1 0-1,0 0 1,0 0-1,1 0 1,-1-1 0,0 1-1,1-1 1,-1 0-1,0 1 1,1-1-1,-1 0 1,-4-3 0,6 3-46,-7-4-71,8 5 42,0-1 0,1 1 0,-1-1 1,0 1-1,1-1 0,-1 0 0,1 1 0,-1 0 1,1-1-1,-1 1 0,1-1 0,-1 1 0,1 0 1,-1-1-1,1 1 0,1-1 0,98-64 202,-97 64-203,1-1 0,0 1 0,0 0 0,-1 1 0,1-1 0,0 1 1,0-1-1,0 1 0,0 0 0,7 2 0,5-2-305,55 3 641,-69-3-333,0 0 6,1 0 0,0 0 0,-1 0 0,1 1 0,0-1 0,-1 0 0,1 1-1,-1 0 1,1 0 0,-1-1 0,1 1 0,-1 1 0,3 0 0,3 2-29,-3-1 188,-15-2 249,-25 11-849,32-11 441,0 0 0,0 0 0,0 0 0,1 0 0,-1 1-1,0 0 1,1-1 0,-1 1 0,1 0 0,-1 0 0,1 0 0,0 1 0,0-1 0,0 0-1,0 1 1,0-1 0,0 1 0,1 0 0,0 0 0,-2 4 0,-1 2-533,3-9 531,1 1-1,0-1 1,0 1 0,-1-1 0,1 1 0,0-1 0,0 1 0,0 0-1,0-1 1,0 1 0,0-1 0,0 1 0,0 0 0,0-1 0,0 1-1,0-1 1,0 1 0,0-1 0,0 1 0,0 0 0,1-1 0,-1 1-1,0-1 1,0 1 0,1-1 0,-1 1 0,0-1 0,2 1-1,13 44-576,-10-33-946,-5-8 1379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7:03.295"/>
    </inkml:context>
    <inkml:brush xml:id="br0">
      <inkml:brushProperty name="width" value="0.35" units="cm"/>
      <inkml:brushProperty name="height" value="0.35" units="cm"/>
      <inkml:brushProperty name="color" value="#FFFFFF"/>
    </inkml:brush>
  </inkml:definitions>
  <inkml:trace contextRef="#ctx0" brushRef="#br0">149 132 640,'-4'-9'2576,"-1"7"-2496,0 0 1,0-1-1,-1 1 1,2-1 0,-1 0-1,0 0 1,1-1-1,-1 1 1,-5-7-1,8 7-2,0 1 0,0 0 0,-1-1 0,0 1 0,1 0 0,-1 0 1,0 1-1,0-1 0,0 1 0,0-1 0,0 1 0,-4-1 0,0 0-132,0 1 1,-1-1-1,1 2 0,-11-1 1,17 1-43,-2-1 369,3 1-276,0 0 0,0 0 0,0 0 0,0 0-1,0 0 1,0 0 0,0 0 0,0 0 0,0 0 0,0 0 0,1 0 0,-1 0 0,0 0 0,0 0 0,0 0 0,0 0 0,0 0 0,0 0 0,0 0 0,0 0 0,0 0 0,0 0 0,0 0 0,0 0 0,0 0 0,0 0 0,0-1 0,0 1 0,0 0 0,0 0 0,0 0 0,0 0 0,0 0 0,0 0 0,0 0 0,0 0 0,0 0 0,0 0 0,0 0 0,0 0 0,0 0 0,0 0 0,0 0 0,0 0 0,0-1 0,0 1 0,0 0-1,0 0 1,0 0 0,0 0 0,0 0 0,0 0 0,0 0 0,0 0 0,0 0 0,0 0 0,-1 0 0,1 0 0,0 0 0,0 0 0,0 0 0,9-1 58,-1 0 0,16-4 0,13-2-454,-14 4 474,0-1 0,25-8 0,-25 5 252,39-5 0,-53 11-369,0 0 1,0 1-1,-1 0 1,1 1 0,0 0-1,-1 0 1,1 1 0,10 4-1,17 8-676,-2 1 0,36 22 0,-44-21-781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7:06.012"/>
    </inkml:context>
    <inkml:brush xml:id="br0">
      <inkml:brushProperty name="width" value="0.35" units="cm"/>
      <inkml:brushProperty name="height" value="0.35" units="cm"/>
      <inkml:brushProperty name="color" value="#FFFFFF"/>
    </inkml:brush>
  </inkml:definitions>
  <inkml:trace contextRef="#ctx0" brushRef="#br0">60 184 2080,'-3'-2'1993,"-10"-16"-1197,-1-2-766,11 17 11,1 0 1,-1 0-1,1-1 1,0 1-1,0 0 1,-1-5-1,0 0 91,1-1 0,-1 0 0,2 0-1,-1 0 1,1 0 0,0-16 0,5-14 145,8 44-602,-8-3 265,1 2 0,-1-1 0,0 1 0,0-1-1,-1 1 1,5 5 0,4 4-148,-5-4 317,0-1 1,0 1-1,0 0 1,9 19-1,12 50 2777,-29-78-2869,1 0-9,0-1 1,0 1 0,0 0-1,0 0 1,-2-3 76,0 1 0,0-1 0,0 0 0,1-1 0,-1 1 1,-1-6-1,1 5-24,0-1 0,0 1 0,0 0 0,-4-6 0,-14-9-71,-3-5-1260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7:13.860"/>
    </inkml:context>
    <inkml:brush xml:id="br0">
      <inkml:brushProperty name="width" value="0.35" units="cm"/>
      <inkml:brushProperty name="height" value="0.35" units="cm"/>
      <inkml:brushProperty name="color" value="#FFFFFF"/>
    </inkml:brush>
  </inkml:definitions>
  <inkml:trace contextRef="#ctx0" brushRef="#br0">106 27 1056,'-36'19'5722,"22"-18"-5633,10-1-96,-1 1 0,1-1 1,0-1-1,0 1 1,0 0-1,-6-2 0,9 1 1,0 1 0,0 0 0,0-1-1,0 1 1,0-1 0,1 0 0,-1 1 0,0-1 0,0 0-1,0 1 1,1-1 0,-1 0 0,0 0 0,1 0-1,-1 0 1,1 0 0,-1 0 0,1 1 0,-1-1-1,1 0 1,0 0 0,-1 0 0,1-1 0,0 1-1,0 0 1,0 0 0,0 0 0,0 0 0,0-1-1,0 1 31,0 0 17,0 1-1,0-1 0,0 0 1,0 1-1,0-1 0,0 1 1,0-1-1,0 0 1,0 1-1,0-1 0,0 1 1,0-1-1,-1 1 0,1-1 1,0 0-1,0 1 1,-1-1-1,1 1 0,-1-1 1,1 1-1,-2-3 224,2 0-274,4 6-465,-2 0 448,0-1 0,0 0 0,-1 0 0,1 1 0,0 2 0,1-1-190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7:19.701"/>
    </inkml:context>
    <inkml:brush xml:id="br0">
      <inkml:brushProperty name="width" value="0.35" units="cm"/>
      <inkml:brushProperty name="height" value="0.35" units="cm"/>
      <inkml:brushProperty name="color" value="#FFFFFF"/>
    </inkml:brush>
  </inkml:definitions>
  <inkml:trace contextRef="#ctx0" brushRef="#br0">212 1 480,'8'0'3973,"-16"14"-4069,-1 5 305,8-16-118,0 0 1,-1-1 0,1 1-1,0 0 1,-1-1 0,0 1-1,1-1 1,-1 1 0,-3 1 0,-1 2 230,-17 14 621,22-19-914,-1 0-1,1 0 1,-1 0 0,0 0 0,1 0 0,-1 0-1,0-1 1,0 1 0,0 0 0,0-1-1,-3 1 1,4-1 48,-1 0 1,0 0-1,1 1 0,-1-1 0,1 1 1,-1-1-1,1 1 0,-1-1 1,1 1-1,0 0 0,-3 1 0,3-1 29,0 0-1,0 0 1,-1 0-1,1-1 0,0 1 1,-1-1-1,-8 2 1094,-8-1-623,-12 10 965,11-6-1599,-6 6-246,26-12 208,3 0 24,0 0 0,0 0 0,0 1-1,0-1 1,6 1 0,12-2-279,-6-3-74,1 1 1,-1-2-1,1-1 1,21-11-1,-2-1-2076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7:20.980"/>
    </inkml:context>
    <inkml:brush xml:id="br0">
      <inkml:brushProperty name="width" value="0.35" units="cm"/>
      <inkml:brushProperty name="height" value="0.35" units="cm"/>
      <inkml:brushProperty name="color" value="#FFFFFF"/>
    </inkml:brush>
  </inkml:definitions>
  <inkml:trace contextRef="#ctx0" brushRef="#br0">127 95 1664,'0'-1'63,"0"0"-1,0-1 1,-1 1-1,1-1 1,0 1-1,-1 0 1,1 0-1,-1-1 1,1 1-1,-1 0 1,0-1 0,1 1-1,-1 0 1,-2-2-1,2 0 257,1 3-259,0-1 0,0 1 1,0-1-1,0 1 0,1-7 846,0 6-845,2-8-138,-3 2-173,0 4 452,1 0 0,-1-1-1,0 1 1,-1 0 0,1 0-1,-1 0 1,1 0 0,-1-1-1,0 1 1,0 0 0,-3-5-1,3 8-112,0-1 0,0 1-1,-1 0 1,1 0-1,0 0 1,-1 0-1,1 0 1,0 0-1,-1 0 1,-1 0-1,1 0 53,-3 1-163,1 0 0,-1 1 0,1-1 0,-1 1 0,1 0 1,-1 0-1,1 0 0,0 0 0,0 1 0,0 0 0,0 0 0,-4 5 0,-14 8 126,21-16-77,0 1 0,0 0 1,-1 0-1,1 0 1,0-1-1,0 1 0,0 0 1,1 0-1,-3 3 0,3-4-10,0 1-1,0-1 1,0 1 0,-1-1-1,1 0 1,0 1 0,0-1-1,0 1 1,0-1 0,0 1-1,0-1 1,0 1-1,0-1 1,0 1 0,0-1-1,0 1 1,0-1 0,1 1-1,-1-1 1,0 1-1,0-1 1,1 1 0,10 33 527,4 10 661,-14-43-1155,-1-1 0,1 1 0,-1-1 0,1 0 1,-1 1-1,1-1 0,-1 0 0,1 1 0,-1-1 0,1 0 0,0 1 0,-1-1 0,1 0 1,0 0-1,-1 0 0,1 0 0,0 0 0,-1 0 0,2 0 0,17 0 563,-15 0-612,19-1-545,21-2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0:43.60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 5 736,'0'0'7,"0"0"-1,0 0 1,0 0 0,0 0-1,0-1 1,0 1 0,0 0 0,1 0-1,-1 0 1,0 0 0,0 0-1,0 0 1,0 0 0,0 0-1,0 0 1,0 0 0,0 0-1,0 0 1,0 0 0,0 0 0,0 0-1,0-1 1,0 1 0,0 0-1,0 0 1,0 0 0,0 0-1,0 0 1,0 0 0,0 0-1,1 0 1,-1 0 0,0 0 0,-1-1-1,1 1 1,0 0 0,0 0-1,0 0 1,0 0 0,0 0-1,0 0 1,0 0 0,0 0-1,0 0 1,0 0 0,0-1 0,0 1-1,0 0 1,0 0 0,0 0-1,0 0 1,0 0 0,0 0-1,0 0 1,0 0 0,-1 0-1,1 0 1,0 0 0,0 0 0,0 0-1,0 0 1,0 0 17,0 0 1,0 0-1,0 0 1,0 0-1,-1 0 1,1 0 0,0 0-1,0 0 1,0 0-1,0 0 1,0 0-1,0 0 1,0 0-1,0 0 1,0 0-1,0 0 1,0 1-1,0-1 1,0 0-1,0 0 1,0 0-1,-1 0 1,1 0-1,0 0 1,0 0-1,0 0 1,0 0-1,0 0 1,0 1-1,0-1 1,0 0-1,0 0 1,0 0-1,0 0 1,0 0-1,0 0 1,0 0-1,0 0 1,1 0-1,-1 1 1,0-1 0,0 0-1,0 0 1,0 0-1,0 0 1,0 0-1,0 0 1,0 0-1,0 0 1,0 0-1,0 0 1,0 0-1,0 0 1,0 0-1,0 0 1,1 1-1,-1-1 1,0 0-1,0 0 371,0 0 192,0 0-187,0 0-64,0 0-96,0 0 96,0 0-171,1 9-208,10 13 960,-1-9-382,-9-12-503,0 1-1,0-1 1,0 1-1,0-1 1,0 0-1,1 1 1,-1-1-1,0 0 1,0 0-1,1 0 1,-1 0-1,1 0 1,-1 0-1,1-1 1,-1 1-1,1 0 1,0-1-1,-1 1 1,1-1 0,0 0-1,0 1 1,-1-1-1,1 0 1,2 0-1,19-1 188,29-5 0,-29 2-22,31 1 0,-14 3-166,170-6 642,-207 6-665,130-7 288,-50 0-83,-6 2-165,-26-1 86,-30 2-1,33 0 0,1 2 51,-31 0-100,39 2 0,121 7-78,-169-6 80,23-3 1,-4 0 54,40-2-199,-39 1-6,-26 2 59,-1 0 1,1 1-1,-1 0 0,1 0 1,0 1-1,15 3 1,-7-1 76,1 0 1,-1-1-1,1 0 1,0-2-1,24-1 1,0 0 196,-22 0 14,-5 1-281,0 0 0,-1 1 0,1 0 0,19 5 0,-28-6-1028,-6 0-1077,-3 2 512,-5 4-1790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0:45.55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25 31 1568,'0'0'74,"0"0"0,1 0 0,-1 0 0,0 0 0,0 0 0,1 0 0,-1 0 0,0 0 0,0 0 0,1 1 0,-1-1 0,0 0 1,0 0-1,0 0 0,1 0 0,-1 0 0,0 1 0,0-1 0,0 0 0,0 0 0,0 0 0,1 1 0,-1-1 0,0 0 0,0 0 0,0 1 0,0-1 0,0 0 0,0 0 0,0 1 0,0-1 0,0 0 0,0 0 0,0 0 0,0 1 1,0-1-1,0 0 0,0 0 0,0 1 0,0-1 0,0 0 0,0 1 0,-1-1 41,1 0 0,0 1 0,-1-1 0,1 0 0,-1 1 0,1-1 0,-1 0 0,1 0 0,-1 1 0,1-1 0,-1 0-1,1 0 1,-1 0 0,1 0 0,-1 0 0,1 0 0,-1 0 0,1 1 0,-1-2 0,1 1 0,-2 0 0,-14 0 442,14 0-459,57 2 1885,-28 0-1757,0-1 0,54-6 0,-54 2 104,33 0-1,25-2-177,-6-2-414,-42 5 273,119 1 625,-103 3-679,91-9-1,-115 3 7,32 0 0,52-3 511,227 7-271,-324 3-22,-14-2-150,0 0 0,0-1 1,0 1-1,0-1 1,0 1-1,0-1 1,3 0-1,4 0-61,0 1 0,0-1-1,0 1 1,0 1 0,0 0 0,0 0-1,0 0 1,14 7 0,27 5 30,-20-1-443,-27-12 313,0 0-1,0-1 0,0 1 1,0-1-1,0 1 0,0-1 1,3 0-1,83 8-765,-87-8 752,-2 0-251,0 0 38,0 0-139,0 0 171,0 0 133,0 0 26,0 0-164,-5 4-716,-25 31-2793,14-17 2260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0:50.881"/>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44 50 2400,'-5'-4'1595,"5"4"-1531,-17 0 1775,-3 10 305,19-9-2037,1-1 42,0 0-79,2 0 1,1 0 1,-1 0 0,0-1-1,1 1 1,-1-1-1,5 0 1,19-8-36,36-5 0,1-1 121,-48 11-40,-1 1 0,0 0-1,0 1 1,1 0 0,-1 1-1,1 1 1,26 2 0,46 2 309,-59-2-342,-11-1-94,23 4 0,168 37 341,-178-36-274,0-1 1,45 1-1,62-6 161,-58-1-85,159-2-48,-164-3-69,35-7 170,-60 5-65,68 0-1,-42 9 6,86-3 324,-122-6-231,-32 6-215,1 0 0,-1 1-1,15-1 1,39-5 439,-24 7-4086,-36 0 1462,-1 2 352,0 7-1147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0:52.36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17 186 3328,'-6'-6'1069,"12"12"-186,-6-6-750,0 0-21,0 0-21,0 0 37,-16-1 4346,25-4-4350,1 1-1,-1 1 1,1 0-1,0 0 0,11-1 1,1-1-113,48-8 621,105-7 1,55-9-522,-158 13 252,-1-1-443,146-14 0,-114 27 181,129-12 27,-200 11-118,1 2-1,-1 1 1,1 1 0,48 5-1,-75-3-58,35 5 228,63 18 1,-73-16-120,39 6 0,-8-3-42,56 9-214,-25-5 600,-47-5-559,-26-4 166,0-2 0,0-1-1,24 1 1,-35-3 24,-1 0 0,16 3 0,12 2-3046,-34-6 1416,-2 0 91,0 0-1573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14.943"/>
    </inkml:context>
    <inkml:brush xml:id="br0">
      <inkml:brushProperty name="width" value="0.1" units="cm"/>
      <inkml:brushProperty name="height" value="0.1" units="cm"/>
    </inkml:brush>
  </inkml:definitions>
  <inkml:trace contextRef="#ctx0" brushRef="#br0">35 83 832,'8'0'265,"-5"1"6003,3 1-6305,-6-2 61,1 0-1,0 0 1,0 0 0,0 0 0,-1 0-1,1 0 1,0 0 0,0 0-1,0 0 1,-1 0 0,1 0 0,0 0-1,0 0 1,-1-1 0,1 1 0,0 0-1,0-1 1,-1 1 0,1-1 0,0 1-1,-1-1 1,1 1 0,-1-1 0,1 1-1,0-1 1,0 0 0,-1 0-16,1 1-1,0-1 1,-1 0 0,1 1 0,0-1-1,-1 1 1,1-1 0,0 1 0,0 0-1,-1-1 1,1 1 0,0 0 0,0-1-1,1 1 1,6 1 5,0 0-1,-1 1 0,1 0 1,0 0-1,-1 1 1,0-1-1,1 2 0,11 7 1,16 6-82,-22-13 80,1 0 0,-1-1 1,27 4-1,-7-2 178,7-3-78,-36-1-115,-1-2 0,1 1 0,-1 0 0,1-1 0,-1 1 0,1-1 0,-1 0 0,5-2 0,-2 0 703,-6 3-666,0 0 0,0 0 0,0 0 0,0 0 1,0 0-1,0 0 0,0 0 0,0 0 1,0 0-1,0-1 0,0 1 0,0 0 0,0 0 1,0 0-1,0 0 0,0 0 0,0 0 0,0 0 1,0 0-1,0 0 0,0 0 0,0 0 1,0 0-1,0 0 0,0 0 0,0 0 0,0 0 1,0 0-1,0 0 0,0 0 0,0 0 0,0-1 1,0 1-1,0 0 0,0 0 0,0 0 0,0 0 1,-9-3 32,-76-21 1186,14 4-723,46 12-353,16 6-129,0-1-1,0 0 0,1 0 1,0-1-1,-1 0 1,-7-5-1,5 1 21,2 1-127,-1 0-1,0 1 1,0 0 0,-13-5 0,20 10 52,1 0 1,-1 1 0,0 0 0,0-1-1,1 1 1,-1 0 0,0 0 0,0 1-1,1-1 1,-1 1 0,0-1 0,0 1 0,-4 2-1,6-2-50,-3 1 52,0-1 44,3-1-51,1 0 0,-1 0 1,0 1-1,1-1 0,-1 0 1,1 0-1,-1 1 0,1-1 1,-1 0-1,1 1 0,0-1 1,-1 1-1,1-1 0,-1 0 1,1 1-1,0-1 0,-1 1 1,1-1-1,0 1 0,0-1 1,-1 1-1,1 0 0,0-1 1,0 1-1,0-1 0,0 1 1,-1-1-1,1 1 0,0 0 1,0-1-1,0 1 0,0-1 1,0 1-1,1 0 0,-1-1 1,0 1-1,0-1 0,0 1 1,1 0-1,0 2-21,1-1-1,-1 1 1,1-1-1,0 1 1,0-1 0,0 0-1,0 1 1,0-1 0,0 0-1,1 0 1,-1-1-1,1 1 1,-1 0 0,1-1-1,4 2 1,0-1 4,-1 0 1,0-1-1,0 0 0,1 0 1,-1 0-1,9-1 1,67-6 83,3-1 4,65 4 315,-150 3-353,1 0-1,-1 0 1,1 0-1,-1 0 1,1 0-1,0 1 1,-1-1 0,1 0-1,-1 0 1,1 0-1,-1 1 1,1-1 0,-1 0-1,1 1 1,-1-1-1,0 0 1,1 1-1,-1-1 1,1 1 0,-1-1-1,0 1 1,1-1-1,-1 0 1,1 2 0,-1-2-1,0 0 0,0 1 1,0-1-1,0 0 1,0 1-1,0-1 1,0 0-1,0 0 0,0 1 1,0-1-1,0 0 1,0 0-1,0 1 1,0-1-1,0 0 0,0 0 1,-1 1-1,1-1 1,0 0-1,0 0 1,0 1-1,0-1 1,0 0-1,-1 0 0,1 0 1,0 1-1,0-1 1,0 0-1,-1 0 1,1 0-1,0 0 0,0 1 1,-1-1-1,1 0 1,0 0-1,0 0 1,-1 0-1,1 0 0,0 0 1,0 0-1,-1 0 1,1 0-1,0 0 1,0 0-1,-1 0 1,1 0-1,0 0 0,-1 0 1,1 0-1,-45 3-68,30-1 163,0-1 1,-17-1-1,4-4 10,-32-7 1,-27-3 264,77 13-525,0 1 0,1 0 1,-1 0-1,0 1 0,1 0 0,-1 1 0,-9 3 1,15-4-269,1 0 0,-1 1 0,1-1 0,-1 1 1,1 0-1,-6 4 0,-1 5-1137</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0:53.58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8 2496,'9'-2'289,"0"0"0,-1 1 0,1-1 1,0 2-1,0-1 0,0 1 0,0 1 0,10 1 0,20 0 1002,87-3 879,192 6-772,-73-4-1025,10 2 507,194 16-394,217-27-289,-591 6 33,-38 0-168,1 2 0,61 8 0,-64-3 48,7 2-69,55 15 0,-91-21-355,-1 0 1,1 0-1,0-1 1,9 1-1,-11-1-198,-3 0-821,-1 0 47,0 0-1396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0:54.73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71 3552,'0'0'1147,"6"0"-449,32 9-1082,-10-5 1076,0-1 0,0-1 0,33-3 0,152-7 972,-141 5-1456,159-13 277,17-6 262,13-3-507,-196 18 0,80 1 0,67 12 307,-5 1-118,-89-2-151,-55-2-412,-26 1 53,38 7 0,34 4 606,-85-14-386,35 2 708,90-6 1,-117 4-972,-27-1 108,0 1-1,0-1 0,0 0 1,0-1-1,6 0 0,7 0 180,3 1-320,-19 0-483,-2 0-43,0 0-640,0 0 65,-4-1-929,-15-4 710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0:55.81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 0 3904,'76'0'2570,"-66"1"-2318,0 0 0,0 0 0,0 1 0,16 6 0,-15-5-34,0 0 1,22 3-1,104 13 1521,-54-13-1062,-48-4-596,-28 0 13,0-1 0,0-1 0,0 0 0,0 0 0,0 0 1,0 0-1,0-1 0,9-3 0,2 1 130,-18 2-331,0 1 33,0 0 10,8 4-48,-7-3 83,-1 0 0,1 0 0,0 0 0,-1 0 0,1 0 0,-1 0 1,1 1-1,-1-1 0,0 0 0,1 0 0,-1 0 0,0 0 0,0 0 1,0 1-1,0 1 0,-1 21-174,0-21 201,-30 228 452,20-158-633,-1-17-1388,3-19-2666,8-24 1405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1:07.51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0 1248,'0'11'2507,"0"-9"-2445,0 0 0,0-1 0,0 1 1,1 0-1,-1-1 0,1 1 0,-1 0 1,1-1-1,-1 1 0,1-1 0,0 1 1,0-1-1,-1 1 0,1-1 0,0 1 1,0-1-1,3 2 0,-2-1 56,1 0 0,0 0 1,-1 0-1,1-1 0,0 0 0,0 1 0,0-1 1,6 1-1,4 1 252,0-1-1,0-1 1,21-1 0,-26 0-274,16-1 180,8 2-109,-24-1-96,1 0 0,0 0 0,11-2 0,11 0 2,-29 2-74,30-1 128,0 2-1,36 7 1,39 4 487,-8-2-332,-60-4-415,-17-4 186,-1 2 0,23 7 1,-34-8-7,0 0 0,0 1 0,-1 0 1,1 0-1,-1 1 0,15 11 0,-12-8-8,0-1 0,0 0-1,1-1 1,0 0 0,0-1-1,0-1 1,28 6 0,-35-9 15,0-1-1,0-1 1,0 1 0,0-1 0,0 0 0,-1 0 0,11-4 0,13-2 64,45-5-133,106-11-87,-135 18 199,-24 2-188,22 0-1,60-4 340,-82 5-128,17-2-159,37-2 222,-39 5-87,74 5 587,-101-4-741,-5 1 14,0-1 1,1 1-1,-1 0 1,0 0-1,0 0 1,5 2-1,-1 0 353,-7-3-442,0 1 0,0-1-1,0 0 1,0 0 0,0 1 0,0-1 0,0 0 0,0 1 0,0-1 0,0 1-1,0 0 1,0-1 0,0 1 0,0 0 0,-1-1 0,1 1 0,0 0 0,0 0-1,-1 0 1,1-1 0,-1 1 0,1 0 0,-1 0 0,1 0 0,-1 0 0,1 0-1,-1 0 1,0 0 0,1 1 0,-1 9-2400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1:08.95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6 0 2496,'-6'0'662,"7"1"-319,13 1-219,28 6 870,-32-4-557,0-1 0,-1 0 0,1-1 1,20 2-1,8-3 742,-21 0-955,0 0 0,18-3 0,-11 0-74,-1 0 1,0 2-1,1 1 0,26 4 1,129 9 379,-132-11-463,-19 0 64,0 2-1,-1 0 1,42 16 0,-41-10 54,-21-8-211,-1 0 0,1 0-1,14 3 1,1-2 191,-1 0 75,0 0 0,32 0 0,245-1 91,-114 5-43,-140-3-6,-35-4-188,0 1 0,0-2 0,1 1 0,12-2 0,14 0 74,6-2-299,-29 1 186,0 1 0,14 1 0,14-2 473,68-12 27,-97 13-644,0 2 1,13 1-1,10 0-845,-34-2 315,-1 0 54,0 0-368,0 0 90,0 0-592,0 0 465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1:09.670"/>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28 47 3136,'-18'-16'1184,"18"8"-928,5 0-64,-10 5 384,5 0-352,-5-2-96,5 2-64,-4 3-576,4 0 288,0 0-1312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1:12.044"/>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29 1984,'3'-2'101,"0"1"1,0-1-1,0 0 0,0 1 1,0 0-1,0-1 0,0 1 1,0 0-1,1 1 0,-1-1 1,1 1-1,-1-1 0,0 1 1,4 0-1,0 0 34,-1 0-1,0-1 1,10-2 0,1 0 334,0 0 1,1 1-1,-1 1 0,34 2 1,-15-1-498,-20 2 137,-1-1-1,1 2 1,0 0-1,-1 1 0,18 7 1,-3-1-29,-25-8-66,35 9 326,46 22-1,-72-28-335,-1 0 0,1-1 0,0 0 0,0-1 0,0-1 0,17 1 0,91-3 289,-53-2-182,283 2 1207,-309-2-1082,58-10 0,-32 2 140,-66 10-367,213-20 158,19-1 419,-220 20-506,38-8-185,-33 6 155,1 0-1,22-1 0,131-4 330,-69 3-52,0-1-617,46 18 2,-147-11-195,0 0-1,0 0 1,-1 1-1,1-1 1,0 1-1,-1 0 1,7 4 0,-7-4-18,6 2-3200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1:13.644"/>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0 2240,'8'5'1085,"2"3"-1052,1-2 0,12 7 0,-13-9 241,-5-3 123,1 1-1,-2 0 0,1 1 1,8 4-1,-3-1-16,1 0 0,0-1 0,13 5 1,5 1 60,-19-7-285,0-2-1,1 1 1,-1-1-1,1-1 1,0 0-1,-1 0 1,1-1-1,11-2 1,6 1 82,65 1 252,106 1-170,-155 3-342,-1 2 1,62 17-1,53 9 573,18-22 474,-149-9-994,29 3 120,30 0 44,-34-2 63,61 11-1,-20-2-9,-47-9-156,0-2 1,64-9-1,-34 2-68,-5 1 36,85-19 0,-97 15 95,66-4 0,-86 11-257,142-5 49,-81 1 86,2-1 334,-93 8-348,5 0-35,0 0 1,0 0-1,0 1 0,-1 1 0,1 0 1,0 1-1,23 8 0,-22-5 32,-14-5-53,1 0-267,1 0-145,0 0 0,0 0-1,0 0 1,0 0 0,1 0 0,-1-1 0,0 1 0,4-1-1,-6 0-1603,1-1 299,9-1-1185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1:15.20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61 2304,'2'-2'95,"0"1"0,1-1 0,-1 1 0,1 0 0,-1-1-1,1 1 1,-1 0 0,1 0 0,0 1 0,3-2 0,15-4-94,5-6 109,-16 8 257,-1-1 1,0 1 0,1 1-1,0 0 1,0 0 0,0 1-1,0 0 1,14-1 0,-12 4-3,0 0 1,-1 1 0,1 0-1,-1 0 1,0 1 0,0 1-1,0 0 1,15 8-1,-16-8-318,0-1 0,0 0 0,1 0 0,-1-1 0,1 0 0,20 0 0,7 2 51,249 30 521,-195-27-324,95 10 204,158 2 131,-73-19-225,-247-1-264,-1-2-1,33-6 1,-29 3 82,36-2 1,278 3-35,-331 5-191,114-7 173,-15-10 152,-26 3-113,136-13-167,-142 23 162,-13 2 144,-49 1-411,0 0 0,28 3 0,-17 4-258,-15 18-6091,-11-16 4822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1:16.849"/>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13 1728,'0'0'28,"0"-1"1,0 1-1,0-1 0,0 1 1,0-1-1,0 1 0,0-1 1,0 1-1,1-1 0,-1 1 1,0 0-1,0-1 1,0 1-1,1-1 0,-1 1 1,0-1-1,1 1 0,-1 0 1,0-1-1,1 1 0,-1 0 1,0-1-1,1 1 0,-1 0 1,1 0-1,-1-1 1,1 1-1,-1 0 0,1 0 1,-1 0-1,0 0 0,1 0 1,-1-1-1,1 1 0,-1 0 1,1 0-1,-1 0 0,1 0 1,-1 0-1,1 1 0,-1-1 1,1 0-1,0 0 1,0 0-24,0 0 107,-1 0 11,0 0-101,1 0 0,-1 0-1,0 0 1,0 0 0,0-1 0,0 1 0,0 0 0,0 0 0,1 0-1,-1 0 1,0 0 0,0 0 0,0 0 0,0 0 0,0 0 0,1 0-1,-1 0 1,0 0 0,0 0 0,0 0 0,0 0 0,1 0 0,-1 0-1,0 0 1,0 0 0,0 0 0,0 0 0,0 0 0,1 0 0,-1 0-1,0 0 1,0 0 0,0 1 0,0-1 0,0 0 0,0 0-1,1 0 1,-1 0 0,0 0 0,0 0 0,0 1 0,0-1 0,0 0-1,8 6 1594,11 18-156,-14-18-1275,0 1 0,0-1 0,1 0 0,0 0-1,0 0 1,9 6 0,28 12 831,0-1 1,83 30-1,-116-50-962,0 0 0,0-1 0,0 0 0,1-1-1,15 1 1,54-5 343,-43 0-261,227-24 747,-80 5-554,-84 17 139,-32 2-331,147 1-77,-103 0 317,-78 0-359,0 1 0,67 8-1,363 58 208,-440-63-215,52 7 8,131-2 0,-7-8 627,-95 2-408,-53-2 47,83-13-1,-99 14-137,-29 0-115,0 1 0,-1-1 0,1-1 0,0 1 0,8-3 0,-9 3-434,-1-1-1,1 1 0,0 0 1,-1 1-1,1-1 0,0 1 0,-1 1 1,9 2-1,-12-4-1974,2 11-3514,4-5 3472,-4-7 821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17.264"/>
    </inkml:context>
    <inkml:brush xml:id="br0">
      <inkml:brushProperty name="width" value="0.1" units="cm"/>
      <inkml:brushProperty name="height" value="0.1" units="cm"/>
    </inkml:brush>
  </inkml:definitions>
  <inkml:trace contextRef="#ctx0" brushRef="#br0">186 1 1152,'-3'-1'499,"4"2"-807,-1-1 432,0 1 1,0-1 0,0 0-1,0 0 1,1 0-1,-1 0 1,0 0 0,0 0-1,0 0 1,1 0-1,-1 1 1,0-1 0,0 0-1,1 0 1,-1 0 0,0 0-1,0 0 1,0 0-1,1 0 1,-1 0 0,0 0-1,0 0 1,1-1-1,-1 1 1,0 0 0,0 0-1,1 0 1,-2 1-83,0 0 1,0-1 0,0 1-1,0 0 1,0 0 0,1 0-1,-1 0 1,0 1 0,1-1-1,-1 0 1,0 2 0,0-2 40,1 1 0,-1-1 0,1 0 0,-1 0 0,0 0 0,1 0 1,-1 1-1,0-1 0,0 0 0,0 0 0,-2 1 0,2-1-50,1 0 0,-1 0-1,0 0 1,1 0 0,-1 0 0,1 0-1,-1 0 1,1 0 0,-1 0 0,1 0 0,0 0-1,-1 0 1,1 1 0,0-1 0,0 0-1,0 0 1,0 0 0,0 2 0,-2 11 37,-45 96 1034,40-87-1002,-8 41 0,7-27-215,-15 78 204,5-20 141,-2 8-139,18-95-82,-15 60 256,16-61-292,0 0 0,1 0 0,-1 0 0,1 0 0,1 0 0,-1 0 0,1 0 0,2 7 0,0-6 101,-1 0 0,1-1-1,1 1 1,0-1 0,0 1-1,0-1 1,1-1-1,-1 1 1,2-1 0,10 11-1,-1-1-193,9 7-245,-23-22 83,0-1-1,0 1 1,0 0-1,1 0 1,-1-1-1,0 1 1,1-1-1,-1 1 1,1-1-1,-1 1 1,0-1-1,1 0 0,-1 0 1,1 0-1,-1 0 1,1 0-1,1 0 1,5 0-1960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11.377"/>
    </inkml:context>
    <inkml:brush xml:id="br0">
      <inkml:brushProperty name="width" value="0.35" units="cm"/>
      <inkml:brushProperty name="height" value="0.35" units="cm"/>
      <inkml:brushProperty name="color" value="#FFFFFF"/>
    </inkml:brush>
  </inkml:definitions>
  <inkml:trace contextRef="#ctx0" brushRef="#br0">1151 0 2688,'-4'10'207,"-1"0"0,0-1 0,-1 0 0,0 0 0,-1 0 0,-7 8 0,-9 12 312,4 1-202,1 0 0,-19 49 0,9-20 209,9-20 18,-2-1 0,-44 60 0,-27 10 13,19-26-591,58-66 36,-5 7 86,34-26-226,-1-4 198,1 0 1,-1-1 0,0 0-1,-1-1 1,0 0-1,0-1 1,16-18 0,67-89 67,-64 75-293,0 3-65,-23 33 230,-8 12 192,-9 20 96,-1-11-152,0 1 0,-1-1-1,0-1 1,-1 0 0,-1-1-1,-28 24 1,-95 58 952,-47 21-662,167-105-391,9-6 16,0 0 0,0 0-1,-1-1 1,0 0-1,0 0 1,0-1 0,0 0-1,-12 3 1,19-6-49,0 1 0,0-1 0,0 0 0,1 0 0,-1 0 0,0 0 0,0 0 0,0 0 0,0 0 0,1-1 0,-1 1 0,0 0 1,0 0-1,0-1 0,0 1 0,1 0 0,-1-1 0,0 1 0,1-1 0,-1 1 0,0-1 0,0 1 0,1-1 0,-1 1 0,0-2 0,0 1-14,1-1 0,-1 1 0,1-1 0,-1 1 0,1-1 0,0 1 0,-1-1 0,1 1 0,0-1 0,0 0 0,0 1 0,0-1 0,1-1 0,0-4-19,1-1-1,0 1 1,1-1-1,5-12 1,8-9 0,36-51 0,28-23-91,-54 70 61,2-2 3,73-89-438,-69 88 536,47-40-1,-65 63-7,-14 12 4,-3 2 2,-27 22-64,-118 117 619,-86 73-45,234-213-532,-1 1-1,0 0 1,0-1-1,0 1 1,1-1-1,-1 1 1,0-1-1,0 1 0,0-1 1,0 1-1,0-1 1,0 0-1,0 0 1,0 0-1,-2 1 1,3-1-16,0-1 0,-1 1-1,1 0 1,0 0 0,-1 0 0,1-1 0,0 1 0,-1 0 0,1 0 0,0 0 0,-1-1 0,1 1 0,0 0 0,0-1-1,0 1 1,-1 0 0,1-1 0,0 1 0,0 0 0,0-1 0,0 1 0,0 0 0,-1-1 0,1 1 0,0 0-1,0-1 1,0 0 0,0-3-22,0 0-1,0 0 0,1 1 1,-1-1-1,1 0 1,0 0-1,2-3 0,7-23 18,2 2 0,1-1 0,19-28 0,60-76 9,-88 127-7,-2 4-7,1-1 0,-1 0 1,0-1-1,0 1 0,0 0 0,0 0 0,-1-1 1,1 1-1,0-5 0,-2 8 9,0 0 0,0-1 1,0 1-1,0 0 0,0-1 0,0 1 1,0 0-1,0-1 0,0 1 0,0 0 0,0 0 1,0-1-1,0 1 0,0 0 0,0-1 1,0 1-1,0 0 0,-1 0 0,1-1 1,0 1-1,0 0 0,0 0 0,-1-1 0,1 1 1,0 0-1,0 0 0,-1 0 0,1-1 1,0 1-1,0 0 0,-1 0 0,1 0 1,0 0-1,0 0 0,-1 0 0,1-1 0,0 1 1,-1 0-1,1 0 0,0 0 0,-1 0 1,1 0-1,0 0 0,0 0 0,-1 0 1,1 0-1,-1 1 0,-15 4-37,4 3 2,1 0-1,1 1 1,-1 0 0,1 0-1,-10 14 1,-40 48 280,32-37 28,-51 48 1,35-43-146,-3-3-1,0-2 1,-75 40 0,40-24-447,85-52 284,20-13-21,0-1-1,-2-1 0,37-35 0,50-79 105,-70 81-60,80-80 0,-43 67-197,111-72 0,-160 118 289,16-10 412,-65 38-350,1 1 0,0 1 1,0 1-1,2 0 0,-25 23 1,10 1-96,-48 66 0,48-57-154,-105 139 385,111-151-464,28-35 181,1 0-1,0 1 1,0-1 0,0 0-1,0 0 1,0 0-1,0 0 1,0 0-1,-1 0 1,1 0 0,0 0-1,0 1 1,0-1-1,0 0 1,0 0-1,0 0 1,0 0 0,0 0-1,0 0 1,0 1-1,0-1 1,0 0-1,0 0 1,0 0 0,0 0-1,0 1 1,0-1-1,0 0 1,0 0-1,0 0 1,0 0 0,0 0-1,0 1 1,0-1-1,0 0 1,0 0-1,0 0 1,0 0 0,0 0-1,0 0 1,0 1-1,1-1 1,-1 0-1,0 0 1,0 0 0,0 0-1,0 0 1,0 0-1,10-3-272,9-8-76,-4-3-32,-1 0 1,19-24-1,-7 7-10,6-3 298,0 1 1,2 2 0,2 1 0,1 2-1,1 1 1,63-32 0,-86 51 149,-3 1-60,-1 1 0,1 1 0,0-1 0,1 2 1,-1 0-1,24-4 0,-34 8 1,-1-1 0,0 1-1,0 0 1,0 0 0,1 0 0,-1 0 0,0 1-1,0-1 1,0 0 0,1 0 0,-1 1 0,0-1-1,1 1 1,-2 0 0,1-1 0,-1 1-1,0-1 1,1 1 0,-1-1 0,0 1-1,0-1 1,1 1 0,-1 0 0,0-1-1,0 1 1,0-1 0,0 1 0,0 0-1,0-1 1,0 1 0,0-1 0,0 1 0,0-1-1,0 1 1,0 0 0,-1-1 0,1 1-1,0-1 1,0 1 0,-1-1 0,1 1-1,0-1 1,0 1 0,-1-1 0,0 2-1,-16 25 44,-1 0 0,-2-2 1,-23 26-1,22-27-21,-110 112 143,54-60-191,55-53 199,-2 0 0,0-2 1,-1-1-1,-2-1 0,-35 19 1,62-37-158,-25 10 150,24-10-155,-1-1 1,1 1 0,0-1 0,-1 0 0,1 0 0,-1 1 0,1-1 0,0 0-1,-1 0 1,1 0 0,-1 0 0,1-1 0,0 1 0,-3-1 0,3 1-11,1-1 0,0 1-1,-1-1 1,1 1 0,-1-1 0,1 1 0,0-1 0,-1 1 0,1-1 0,0 1 0,0-1 0,-1 1 0,1-1 0,0 0 0,0 1 0,0-1 0,0 1-1,0-1 1,0 0 0,0 1 0,0-1 0,0 0 0,0 1 0,0-1 0,0 1 0,0-1 0,1 0 0,-1 1 0,0-1 0,1 0 0,9-23-267,-8 20 164,60-116 457,-37 73-401,49-68-618,-71 111 603,1-1 3,0 1 0,0-1 0,0 1 0,1 0 0,7-6 0,-11 10 59,0-1 0,0 1 0,0-1 0,0 0 0,0 1 1,0 0-1,0-1 0,0 1 0,1 0 0,-1-1 0,0 1 0,0 0 0,0 0 0,2 0 1,-2 0 11,0 1 0,-1-1 0,1 0 0,0 1 0,-1-1 0,1 0 0,-1 1 0,1-1 0,-1 1 0,1-1 0,-1 1 0,1-1 1,-1 1-1,0 0 0,1-1 0,-1 1 0,0-1 0,1 1 0,-1 0 0,0-1 0,0 1 0,0 0 0,0-1 0,1 1 0,-1 0 1,0-1-1,0 2 0,0 5 56,1 1 0,-2-1 0,1 0 0,-1 1 0,0-1 0,0 0 0,-3 9 0,-20 49-513,15-45 402,-8 30 0,14-34-734,-1 0 0,2 1 0,-2 31 0,4-36-624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14.704"/>
    </inkml:context>
    <inkml:brush xml:id="br0">
      <inkml:brushProperty name="width" value="0.35" units="cm"/>
      <inkml:brushProperty name="height" value="0.35" units="cm"/>
      <inkml:brushProperty name="color" value="#FFFFFF"/>
    </inkml:brush>
  </inkml:definitions>
  <inkml:trace contextRef="#ctx0" brushRef="#br0">663 27 480,'-26'-26'5280,"42"34"-4619,-1-1-362,-3 2-81,0 1 0,18 19 1,-25-23-218,0 0 0,0 1 0,0 0-1,-1 0 1,0 0 0,5 15 0,-3-7 60,-1 0-1,-1 0 0,0 0 1,-1 0-1,2 29 1,-2-16 83,-2-24-14,0 1 1,0-1 0,-1 1-1,1-1 1,-1 1 0,0-1-1,-1 1 1,1-1 0,-2 6-1,2-10-104,-3 4 490,3-4-491,0 0 1,0 0 0,0 1 0,-1-1-1,1 0 1,0 0 0,0 0 0,-1 0-1,1 0 1,0 0 0,0 0 0,-1 0 0,-6-6 267,-2-13-33,-1-12-250,7 22-7,1 0-1,-1 0 0,-1 1 1,0-1-1,0 1 0,-9-14 0,8 17-1,0 0-1,0 1 1,0-1 0,0 1-1,-1 0 1,1 0-1,-1 1 1,0-1-1,0 1 1,0 1 0,-1-1-1,1 1 1,-1 0-1,1 1 1,-1-1-1,0 1 1,0 1-1,1-1 1,-8 1 0,-1 1 74,0 0 0,1 1 0,-1 0 1,1 1-1,-1 1 0,1 0 0,-25 12 1,27-10-81,-1 1 1,1 1-1,0 0 0,1 0 1,0 1-1,-18 19 1,107-87 665,-32 29-698,74-35 1,-63 35-184,-36 22-30,-18 7 236,0 0 0,0-1 0,0 1 0,-1 0 0,1-1-1,0 1 1,3-4 0,-64 55 665,39-36-575,1 1 1,-22 24-1,5 7-165,2 0 1,-29 56-1,36-58-56,-92 155 140,106-177 256,-9 25 0,17-37-236,0 10-374,4-18 341,0 0 1,0 0-1,0 0 0,-1 0 0,1 0 1,-1 0-1,1 0 0,-1 0 0,0 0 0,-1 2 1,-64 88 387,33-47-459,-50 87 0,68-102 40,1 0 0,-10 34 0,21-54-1,0 1 1,1 0 0,0-1 0,0 1 0,1 0 0,1 0-1,0 0 1,0 0 0,1 0 0,3 13 0,-3-18 56,2-1 1,-1 1 0,0 0 0,1-1-1,0 0 1,0 1 0,1-1-1,0 0 1,0-1 0,0 1 0,0-1-1,1 1 1,-1-1 0,1-1-1,0 1 1,7 3 0,8 4-65,0-1 1,1-2-1,22 8 1,-32-13 12,-6-1 91,0-1 1,0 1-1,1-1 0,-1 0 0,0-1 1,1 1-1,-1-1 0,1 0 0,-1-1 1,0 1-1,1-1 0,-1 0 1,1 0-1,-1-1 0,0 0 0,0 1 1,0-2-1,7-3 0,-6 2-52,0-1 1,0 1-1,-1-1 0,1 0 1,-1 0-1,-1-1 0,1 1 0,-1-1 1,0 0-1,0 0 0,-1-1 0,1 1 1,3-12-1,-1 0 89,0 0-1,-1 0 1,0-1-1,-2 0 1,2-36-1,-10-43 419,5 96-542,-1 0 0,1 0 0,-1 1 0,1-1 0,-1 0 0,1 0 0,-1 0 0,0 0 1,0 1-1,0-1 0,0 0 0,0 1 0,-2-3 0,2 4 24,1-1 0,0 1 0,-1 0 0,1 0 0,-1-1 0,1 1 0,0 0 0,-1 0 0,1-1 0,-1 1 0,1 0 0,-1 0 0,1 0 0,0 0 0,-1 0 0,1 0 0,-1 0 0,1 0 0,-1 0 0,1 0 0,-1 0 0,0 0 0,0 1-5,0-1 1,1 1-1,-1-1 1,0 1 0,0-1-1,1 1 1,-1 0-1,0-1 1,1 1 0,-1 0-1,1-1 1,-1 1-1,1 0 1,-1 0 0,0 1-1,-2 6-29,0 0 0,0 0 0,1 0 0,0 0 0,1 1 0,-1 9 0,1 1-620,2 35 0,1-38-18,1 0 1,1-1 0,0 1-1,1-1 1,0 1-1,2-1 1,0-1 0,13 21-1,17 20-1477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18.290"/>
    </inkml:context>
    <inkml:brush xml:id="br0">
      <inkml:brushProperty name="width" value="0.35" units="cm"/>
      <inkml:brushProperty name="height" value="0.35" units="cm"/>
      <inkml:brushProperty name="color" value="#FFFFFF"/>
    </inkml:brush>
  </inkml:definitions>
  <inkml:trace contextRef="#ctx0" brushRef="#br0">260 339 480,'-14'-14'4030,"13"12"-3937,0 2-75,0-1 0,1 0 0,-1 1 0,0-1 0,1 1 0,-1-1 0,0 1 1,0-1-1,0 1 0,0-1 0,1 1 0,-1 0 0,0 0 0,-2-1 0,2 1 44,0 0-1,0-1 0,0 1 0,0 0 0,0-1 0,0 1 1,0-1-1,0 1 0,0-1 0,0 0 0,0 1 0,0-1 0,1 0 1,-2-1-1,-5-7 137,1 0 1,1-1-1,0 0 0,-8-18 1,5 0 429,-7-34 0,10 34-560,-15-42 0,15 54-86,5 12 32,-1 0 0,0 0 0,0 1-1,-1-1 1,1 0 0,-1 1 0,0-1 0,-2-2-1,4 6-12,0-1-1,0 1 0,-1 0 0,1 0 1,0 0-1,0 0 0,0 0 0,-1 0 0,1 0 1,0 0-1,0 0 0,-1 0 0,1 0 1,0 0-1,0 0 0,-1 0 0,1 1 1,0-1-1,0 0 0,0 0 0,-1 0 0,1 0 1,0 0-1,0 0 0,0 1 0,-1-1 1,1 0-1,0 0 0,0 0 0,0 0 1,0 1-1,0-1 0,-1 0 0,1 0 0,0 0 1,0 1-1,0-1 0,0 0 0,0 0 1,0 1-1,-5 10-58,0 6-137,2 0 0,-1 0 0,0 24 0,2 55 287,2-83 170,-2 4 1445,0-23-1286,-15-75-543,-5-23 889,19 94-688,3 9-93,0 1 0,0-1-1,0 0 1,0 0 0,0 1 0,0-1 0,0 0 0,0 1 0,0-1 0,0 0 0,-1 1 0,1-1 0,0 0 0,-1 1 0,1-1 0,0 1 0,-1-1 0,1 0 0,-1 1 0,1-1 0,-1 1 0,1-1 0,-1 1 0,1 0 0,-1-1 0,1 1 0,-1 0 0,0-1 0,1 1 0,-1 0 0,0-1 0,1 1-1,-1 0 1,0 0 0,-1 0 0,1 1-30,-1 0-1,1 1 0,0 0 0,-1-1 0,1 1 1,0 0-1,0-1 0,0 1 0,-1 4 0,0 1 39,0 0-1,1 0 1,0 0-1,1 1 0,0-1 1,0 0-1,1 11 1,0 8-128,-1 67 1686,-5-109-1552,5 11-239,4-17-2365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26.683"/>
    </inkml:context>
    <inkml:brush xml:id="br0">
      <inkml:brushProperty name="width" value="0.35" units="cm"/>
      <inkml:brushProperty name="height" value="0.35" units="cm"/>
      <inkml:brushProperty name="color" value="#FFFFFF"/>
    </inkml:brush>
  </inkml:definitions>
  <inkml:trace contextRef="#ctx0" brushRef="#br0">356 85 1056,'-1'0'96,"0"0"1,-1-1-1,1 1 0,0 0 1,-1 0-1,1 0 0,0 0 1,-1 0-1,1 0 1,0 0-1,-2 1 0,-20-4 2198,22 3-2327,0-1 0,-1 0 0,1 1 0,-1-1 0,1 1 0,0-1 0,-1 1 0,1 0 0,-4-1 0,-74 1 2246,78 0-2220,0 1 1,0-1-1,0 0 0,0 1 0,0-1 0,1 0 0,-1 1 1,0-1-1,0 1 0,0-1 0,1 1 0,-1 0 1,0-1-1,0 1 0,1 0 0,-1-1 0,1 1 0,-1 0 1,1 0-1,-1 0 0,1-1 0,-1 1 0,1 0 1,0 0-1,-1 0 0,1 0 0,0 0 0,0 0 1,0 0-1,0 0 0,0 6 773,6-7-1405,-5 1 634,-1-1 1,1 0-1,0 1 1,0-1-1,-1 0 1,1 1-1,1 0 1,-2-1 16,0 1 0,0-1 0,1 0 0,-1 0 0,0 1 0,0-1 0,0 0 0,0 0 0,0 1 0,1-1 0,-1 0 0,0 0 0,0 1 0,0-1 0,0 0 0,0 1 0,0-1 0,0 0 0,0 1 0,0-1 0,0 0 0,0 0 0,0 1 0,0-1 0,0 0 0,0 1 0,0-1 0,-1 0 0,1 0 0,0 1 0,0-1 0,0 0 0,0 1 0,-1-1 0,1 0 0,0 0 0,0 1 0,-6 5 66,1-1 0,-1 1 0,0-1 0,-8 6 0,11-9-10,0-1 1,0 1-1,0 0 1,0-1-1,-1 0 0,1 0 1,-1 0-1,1 0 1,-1-1-1,1 1 0,-7-1 1,10 0-76,0 1 0,0-1 1,0 0-1,-1 0 1,1 0-1,0 0 0,0 0 1,-1 0-1,1 0 0,0 0 1,0 0-1,0 0 0,-1 0 1,1 0-1,0 0 0,0 0 1,-1 0-1,1 0 0,0 0 1,0 0-1,0-1 0,-1 1 1,1 0-1,0 0 1,0 0-1,0 0 0,-1 0 1,1-1-1,0 1 0,0 0 1,0 0-1,0 0 0,0 0 1,-1-1-1,1 1 0,0 0 1,0 0-1,0 0 0,0-1 1,0 1-1,0 0 0,0 0 1,0-1-1,0 1 1,0 0-1,0 0 0,0 0 1,0-1-1,0 1 0,0 0 1,0 0-1,0-1 0,0 1 1,0 0-1,0 0 0,0 0 1,0-1-1,0 1 0,1 0 1,-1 0-1,0 0 0,0-1 1,0 1-1,0 0 1,0 0-1,1 0 0,-1 0 1,0-1-1,17-15-190,-11 10 213,4-3 87,0 0 0,0 1 0,23-15 0,-19 15-324,-1-1 0,16-14 0,19-12 573,-48 35-352,0 0-1,1 0 1,-1-1-1,0 1 1,0 0-1,1 0 1,-1 0-1,0 0 1,0 0-1,0 0 1,0-1-1,1 1 1,-1 0-1,0 0 1,0 0-1,0 0 1,0-1-1,1 1 1,-1 0-1,0 0 1,0-1-1,0 1 1,0 0-1,0 0 1,0 0-1,0-1 1,0 1-1,0 0 1,0 0-1,0-1 1,0 1-1,0 0 1,0 0-1,0-1 1,0 1-1,0 0 1,0 0-1,0-1 1,0 1-1,0 0 1,0 0-1,-1 0 1,1-1-1,0 1 1,0 0-1,0 0 1,-1-1-1,1 1-6,0 0 0,-1 0-1,1 0 1,-1 0 0,1-1-1,-1 1 1,1 0 0,-1 0-1,1 0 1,-1 0 0,1 0 0,-1 0-1,1 0 1,0 0 0,-1 0-1,1 1 1,-1-1 0,1 0-1,-1 0 1,1 0 0,-1 0-1,0 2 140,-12 14-10,8-13-207,5-3 21,0 8-499,-1-4 540,1-1 0,-1 1 0,0 0 0,1-1 0,-2 1 0,1 0 0,0-1 0,-1 1 0,0-1 0,1 0 0,-1 1 0,-1-1 0,1 0 0,0 0 0,-1 0-1,-4 3 1,4-2 11,-11 12 192,-21 16-1,21-18-214,12-12 56,0 0 0,1 0-1,-2 0 1,1 0 0,0 0 0,0 0 0,-1-1 0,1 1 0,0-1 0,-1 1-1,0-1 1,1 0 0,-1 0 0,0 0 0,-4 1 0,0-3-588,4 0 670,-1 1 0,1 0 0,0 0 1,-4 1-1,-2 0 225,-26-1-243,28 1-319,8 2 25,9 3-41,21-5 93,-18-1 847,-26-3 4,4 3-776,1 0 1,0 0-1,0 1 1,-1 1-1,1-1 1,-12 5-1,18-5 141,0-1 0,-1 1 0,1-1 0,-1 0 0,1 0 0,-1 0 0,-3-1 0,-1 1-302,6 0 158,1 0 103,0 0-1,-1 1 1,1-1-1,0 0 1,0 0-1,-1 0 1,1 0-1,0 0 1,0 0-1,-1 0 1,1 0-1,0 0 1,-1 0-1,1 0 1,0 0-1,-1 0 1,1 0-1,0 0 1,0 0-1,-1 0 1,1 0-1,0 0 1,0 0-1,-1 0 1,1 0-1,0 0 1,0-1-1,-1 1 1,1 0-1,0 0 1,-1-1-1,-3-1 379,13 0-874,-2 1 551,15-3 0,-16 2-443,0 1 1,0 0-1,0 0 1,0 1-1,0-1 1,8 2-1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28.030"/>
    </inkml:context>
    <inkml:brush xml:id="br0">
      <inkml:brushProperty name="width" value="0.35" units="cm"/>
      <inkml:brushProperty name="height" value="0.35" units="cm"/>
      <inkml:brushProperty name="color" value="#FFFFFF"/>
    </inkml:brush>
  </inkml:definitions>
  <inkml:trace contextRef="#ctx0" brushRef="#br0">225 0 1408,'-3'1'162,"1"-1"0,-1 1-1,1 0 1,-1-1 0,1 1 0,0 0 0,-1 1 0,1-1 0,0 0-1,0 0 1,0 1 0,0 0 0,0-1 0,-3 4 0,-15 11 189,-11 1 838,-48 35 0,30-21-64,43-27-1058,4-3-155,3-1-10,12-4 340,42-10-16,1 3 0,81-6-1,-61 12 303,-63 0-88,-23 7-426,-19 4 116,2-1 7,-39 14 1,32-8 23,-34 6 0,65-17-163,14-1-644,14-3 471,20-12 399,49-22 0,-72 27-2816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29.060"/>
    </inkml:context>
    <inkml:brush xml:id="br0">
      <inkml:brushProperty name="width" value="0.35" units="cm"/>
      <inkml:brushProperty name="height" value="0.35" units="cm"/>
      <inkml:brushProperty name="color" value="#FFFFFF"/>
    </inkml:brush>
  </inkml:definitions>
  <inkml:trace contextRef="#ctx0" brushRef="#br0">36 20 480,'-2'1'25,"-31"34"4378,46-36-4100,-5-1-373,0-1 1,0 0-1,0 0 1,9-5 0,-12 5-535,0 0 0,14-12-1207,-9 0 702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30.035"/>
    </inkml:context>
    <inkml:brush xml:id="br0">
      <inkml:brushProperty name="width" value="0.35" units="cm"/>
      <inkml:brushProperty name="height" value="0.35" units="cm"/>
      <inkml:brushProperty name="color" value="#FFFFFF"/>
    </inkml:brush>
  </inkml:definitions>
  <inkml:trace contextRef="#ctx0" brushRef="#br0">51 0 992,'-1'1'22,"-1"0"0,0 0 0,1-1 0,-1 1 0,1 0 0,0 0 0,-1 1 0,1-1 0,0 0 0,-1 0 0,1 1 1,0-1-1,0 0 0,0 1 0,0-1 0,1 1 0,-2 2 0,-2 2-131,-17 21 2616,21-26-2531,0-1 0,-1 1 0,1 0 0,0-1 1,-1 1-1,1 0 0,0-1 0,0 1 1,0-1-1,-1 1 0,1 0 0,0 0 1,0-1-1,0 1 0,0 0 0,0-1 0,0 1 1,1 0-1,-1-1 0,0 1 0,0 0 1,0-1-1,1 1 0,-1-1 0,0 1 0,0 0 1,1-1-1,-1 1 0,1-1 0,-1 1 1,0-1-1,1 1 0,-1-1 0,1 1 1,-1-1-1,1 1 0,0-1 0,-1 0 0,1 1 1,-1-1-1,2 1 0,1 0-75,0 0 0,1 0 0,-1 0 1,0 0-1,1 0 0,3 0 0,9-1-941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34.447"/>
    </inkml:context>
    <inkml:brush xml:id="br0">
      <inkml:brushProperty name="width" value="0.35" units="cm"/>
      <inkml:brushProperty name="height" value="0.35" units="cm"/>
      <inkml:brushProperty name="color" value="#FFFFFF"/>
    </inkml:brush>
  </inkml:definitions>
  <inkml:trace contextRef="#ctx0" brushRef="#br0">46 0 1472,'5'28'3312,"-5"-26"-3217,-1 1 0,1-1 0,-1 0 0,1 0 0,-1 0 0,0 1 0,0-1 0,0 0 0,0 0-1,-3 3 1,-17 22 96,8-11-66,8-9-130,11-10-262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35.595"/>
    </inkml:context>
    <inkml:brush xml:id="br0">
      <inkml:brushProperty name="width" value="0.35" units="cm"/>
      <inkml:brushProperty name="height" value="0.35" units="cm"/>
      <inkml:brushProperty name="color" value="#FFFFFF"/>
    </inkml:brush>
  </inkml:definitions>
  <inkml:trace contextRef="#ctx0" brushRef="#br0">40 1 1056,'-11'15'612,"9"-12"-442,1-1 1,-1 1-1,0 0 0,0-1 0,-1 1 0,1-1 0,-3 3 0,4-4-122,0 0-1,1 0 1,-1 0-1,0 0 1,1 0-1,-1 0 1,1 0-1,0 0 1,-1 0-1,1 0 1,0 0-1,0 0 1,-1 0-1,1 0 1,0 0-1,0 1 1,0-1-1,1 2 1,-4 14 932,16-29-351,35-27-442,-31 24-1019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39.119"/>
    </inkml:context>
    <inkml:brush xml:id="br0">
      <inkml:brushProperty name="width" value="0.35" units="cm"/>
      <inkml:brushProperty name="height" value="0.35" units="cm"/>
      <inkml:brushProperty name="color" value="#FFFFFF"/>
    </inkml:brush>
  </inkml:definitions>
  <inkml:trace contextRef="#ctx0" brushRef="#br0">290 15 2144,'0'-3'1957,"-18"3"-901,3 0-299,-1 2 0,-24 4 0,37-5-649,-39 4 987,-1-1 0,-48-3 0,70-4-1559,34-2 85,1 4 383,0 0-1,14-4 0,16-2 9,-11 5-74,100-4 134,-131 6-184,18 8 171,-18-7-144,0 1 0,0-1 1,0 0-1,-1 1 0,1 0 0,-1-1 0,1 1 0,1 2 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18.201"/>
    </inkml:context>
    <inkml:brush xml:id="br0">
      <inkml:brushProperty name="width" value="0.1" units="cm"/>
      <inkml:brushProperty name="height" value="0.1" units="cm"/>
    </inkml:brush>
  </inkml:definitions>
  <inkml:trace contextRef="#ctx0" brushRef="#br0">11 0 736,'-1'2'57,"0"0"0,0-1-1,1 1 1,-1 0 0,0-1 0,1 1 0,-1 0-1,1 0 1,0 0 0,-1-1 0,1 1 0,0 3-1,-2 8 235,2-12-120,0 1 0,-1-1 0,1 1-1,0 0 1,0 0 0,0-1 0,0 1-1,0 0 1,0-1 0,1 1-1,-1 0 1,0-1 0,1 1 0,0-1-1,-1 1 1,1-1 0,0 1 0,0-1-1,0 1 1,2 2 0,2 1-62,0 1-1,1-1 1,9 7 0,4 5 83,-9-9-55,0 0-1,1 0 0,-1-1 0,18 9 0,-14-8 68,24 17-1,-31-19-115,0 2 0,-1-1 0,0 1 0,0-1 0,0 2 0,-1-1 0,-1 1 0,0-1 0,5 14 0,-2 3-8,-1-1-1,-1 1 0,-1 0 0,-1 0 0,-1 35 0,-2-26 220,-2 0 0,-8 45-1,6-58-178,-2-1 0,0 0 0,-1 0 0,0 0 0,-11 18 0,9-23-223,0 0 0,-1 0 0,-1-1 0,0-1-1,-15 15 1,13-15-392,7-7-243,1 0 0,-1 0-1,-1-1 1,1 0-1,-1 0 1,-13 7 0,6-5-1353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43.278"/>
    </inkml:context>
    <inkml:brush xml:id="br0">
      <inkml:brushProperty name="width" value="0.35" units="cm"/>
      <inkml:brushProperty name="height" value="0.35" units="cm"/>
      <inkml:brushProperty name="color" value="#FFFFFF"/>
    </inkml:brush>
  </inkml:definitions>
  <inkml:trace contextRef="#ctx0" brushRef="#br0">0 40 896,'13'-24'3200,"-12"23"-3261,-1 0 1,1 0-1,0 0 0,-1 0 1,1 0-1,0 0 0,-1 0 1,1 1-1,0-1 0,0 0 1,0 0-1,0 1 1,0-1-1,0 1 0,0-1 1,0 1-1,0-1 0,0 1 1,0 0-1,0-1 0,0 1 1,1 0-1,-1 0 1,0 0-1,0 0 0,2 0 1,6 0-1119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48.952"/>
    </inkml:context>
    <inkml:brush xml:id="br0">
      <inkml:brushProperty name="width" value="0.35" units="cm"/>
      <inkml:brushProperty name="height" value="0.35" units="cm"/>
      <inkml:brushProperty name="color" value="#FFFFFF"/>
    </inkml:brush>
  </inkml:definitions>
  <inkml:trace contextRef="#ctx0" brushRef="#br0">328 124 1152,'-43'8'1424,"38"-8"-1293,1 0 1,-1 0 0,0-1-1,1 1 1,-1-1-1,0 0 1,1-1-1,-7-1 1,11 2-131,-1 1 1,0 0-1,1 0 1,-1 0-1,0 0 0,1-1 1,-1 1-1,0 0 1,1-1-1,-1 1 1,1-1-1,-1 1 0,1 0 1,-1-1-1,0 1 1,1-1-1,0 1 0,-1-1 1,1 0-1,-1 1 1,1-1-1,0 1 1,-1-1-1,1 0 0,0 1 1,0-1-1,-1 0 1,1 1-1,0-2 1,0 1 88,-22 1 630,21-1-714,1 1 0,-1-1-1,0 1 1,0-1 0,1 0-1,-1 1 1,1-1 0,-1 0 0,0 1-1,1-1 1,-1 0 0,1 0-1,0 0 1,-1 1 0,1-1 0,0 0-1,-1 0 1,1 0 0,0 0-1,0 0 1,0-2 0,-1 2-5,1-1 0,0 1 1,-1-1-1,1 1 0,-1-1 1,0 1-1,1 0 0,-1-1 1,-1 0-1,1 0 16,1 1 0,-1 0 0,0 0 0,1 0 0,-1-1 0,0 1 0,1 0 0,0 0 0,-1-1 0,1 1 1,0 0-1,0-1 0,-1 1 0,1-1 0,0 1 0,1-2 0,-1 2-10,0-1-1,0 1 1,0-1 0,0 1 0,0 0 0,-1-1-1,1 1 1,0 0 0,-1-1 0,1 1 0,0 0-1,-1 0 1,0-1 0,1 1 0,-1 0-1,-1-1 1,-6-11-254,8 12 268,0 1 0,0-1-1,-1 0 1,1 1-1,0-1 1,-1 0 0,1 1-1,0-1 1,-1 0-1,1 1 1,-1-1 0,1 1-1,-1-1 1,1 1-1,-1-1 1,1 1 0,-1 0-1,1-1 1,-3 0 149,-14 1-565,17 0 395,0 0 0,0 0 0,-1-1 0,1 1 0,0 0 0,-1 0 0,1 0 0,0 0 0,-1 0 0,1 0-1,0 0 1,0 0 0,-1 0 0,1 0 0,0 0 0,-1 0 0,1 0 0,0 0 0,-1 0 0,1 0 0,0 0 0,0 1 0,-1-1 0,1 0 0,0 0-1,0 0 1,-1 0 0,1 1 0,0-1 0,0 0 0,-1 0 0,1 0 0,0 1 0,0-1 0,0 0 0,-1 1 0,-7 14-243,0 0 909,7-15-668,0 1 0,1 0 0,-1-1 0,0 1 0,1-1 0,-1 1 0,0-1-1,0 0 1,0 1 0,1-1 0,-1 0 0,0 1 0,0-1 0,0 0-1,0 0 1,0 0 0,0 0 0,1 0 0,-2 0 0,-2 1-227,3-5 298,-2-1-18,3 5-46,0 0-1,0-1 1,0 1 0,0 0 0,-1-1-1,1 1 1,0 0 0,0-1-1,0 1 1,-1 0 0,1-1-1,0 1 1,0 0 0,-1 0 0,1-1-1,0 1 1,0 0 0,-1 0-1,1-1 1,0 1 0,-1 0 0,0 0 69,7 0-877,-3 0 801,0 0 0,0 0 1,0 1-1,0-1 0,-1 1 1,1 0-1,0 0 0,0 0 0,-1 0 1,1 1-1,-1-1 0,1 1 1,-1-1-1,4 4 0,1 0-198,-5-3 198,1-1 0,-1 1 1,1-1-1,-1 0 0,1 0 0,0 0 1,0 0-1,-1 0 0,1-1 1,0 1-1,0-1 0,0 0 0,4 0 1,2-1 147,1 0 1,16-4-1,-18 2-113,1 2-1,-1-1 0,12 0 0,-18 2-63,0 0 1,0 0-1,0 0 1,0 1-1,-1-1 0,1 0 1,0 1-1,0-1 1,0 1-1,-1 0 1,1 0-1,0-1 0,-1 1 1,1 0-1,1 2 1,0-1 132,-1 1 1,0 0-1,1 0 1,-1 0-1,3 6 1,0-1 0,-5-7-81,1-1 0,-1 1-1,0-1 1,1 1 0,-1 0-1,1-1 1,-1 1 0,0 0 0,1-1-1,-1 1 1,0 0 0,0-1-1,0 1 1,0 0 0,0 0 0,1-1-1,-1 1 1,0 0 0,-1 0-1,1-1 1,0 1 0,0 0 0,0 0-1,0-1 1,0 1 0,-1 0-1,1-1 1,-1 2 0,0-1-17,1-1-1,-1 0 1,0 1 0,0-1-1,1 0 1,-1 0-1,0 1 1,0-1 0,1 0-1,-1 0 1,0 0 0,0 0-1,1 0 1,-1 0 0,0 0-1,0 0 1,0 0 0,1-1-1,-1 1 1,0 0 0,0 0-1,1-1 1,-2 0-1,-14-5-197,-22-6 0,27 9 315,0 0 0,0-1 0,0-1 0,-17-9 0,21 9-147,0 1-1,0-1 0,0 1 0,-1 0 1,1 1-1,-1 0 0,0 0 0,0 1 0,0 0 1,0 0-1,-11 0 0,-39 2-6,41-3 613,31 8-1580,-1 1 1060,15 9 1,-20-9-61,1-2 0,0 1-1,-1-1 1,1-1 0,0 1 0,1-1 0,-1-1-1,11 2 1,-9-4-26,0 0-1,0-1 1,0 0 0,0-1 0,0 0-1,0 0 1,20-9 0,8-1 81,0 1 1,60-8 0,-89 18-16,0 0-1,0 1 1,1 0-1,17 2 1,-27-1-38,-1-1 0,1 0 1,0 1-1,0-1 0,-1 1 1,1-1-1,0 1 0,0-1 1,-1 1-1,1 0 0,-1-1 1,2 2-1,6 6-142,9 2-34,5 3 212,-13-10 123,-5-1-80,-1-1 0,1 0 0,-1 0-1,1 0 1,0 0 0,-1-1 0,8 1-1,103-1-113,-114 0 46,0 0 0,1 0-1,-1 0 1,0 0 0,1 0-1,-1 0 1,0 0 0,1 0-1,-1 0 1,0 0 0,0-1-1,1 1 1,-1 0-1,0 0 1,1 0 0,-1 0-1,0-1 1,0 1 0,0 0-1,1 0 1,-1 0 0,0-1-1,0 1 1,1-1 0,-1 1-14,0 0 0,0-1 0,1 1 1,-1 0-1,0-1 0,1 1 0,-1 0 1,0 0-1,1-1 0,-1 1 0,0 0 1,1 0-1,-1 0 0,1-1 0,-1 1 1,0 0-1,1 0 0,-1 0 0,1 0 1,-1 0-1,1 0 0,0 0-5,0 0 1,0 0-1,0 0 0,1 0 0,-1 1 1,0-1-1,0 0 0,0 1 0,0-1 1,0 1-1,0-1 0,0 1 1,0-1-1,0 1 0,0 0 0,-1-1 1,2 2-1,8 6-443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49.685"/>
    </inkml:context>
    <inkml:brush xml:id="br0">
      <inkml:brushProperty name="width" value="0.35" units="cm"/>
      <inkml:brushProperty name="height" value="0.35" units="cm"/>
      <inkml:brushProperty name="color" value="#FFFFFF"/>
    </inkml:brush>
  </inkml:definitions>
  <inkml:trace contextRef="#ctx0" brushRef="#br0">276 70 1408,'-8'-3'294,"6"2"-264,1 1 1,0-1-1,0 1 0,0-1 1,-1 1-1,1-1 0,0 1 1,0 0-1,-1-1 0,1 1 1,0 0-1,-1 0 0,1 0 1,0 0-1,-1 0 0,1 0 1,0 1-1,-1-1 1,1 0-1,0 1 0,0-1 1,-2 1-1,0 1 20,-1 0 0,1-1-1,-1 1 1,1-1 0,0 0 0,-6 1 0,3-1-20,-38 11 1778,24-11-1020,18-1-794,0 0-1,0 0 0,0 0 0,0 0 1,0 0-1,0 0 0,0 0 0,0 1 1,0-1-1,-2 2 0,-6 2-24,0 0-1,-11 3 0,-17 6 964,35-12-912,1-1 0,-1 1 0,0 0 0,1-1 0,-1 1-1,0-1 1,1 0 0,-1 1 0,-4-2 0,4 1-160,20 0 481,-11 0-338,0-1-1,1 0 0,-1 0 0,0 0 0,1-1 0,-1 0 0,0 0 1,0 0-1,8-6 0,2-2 73,0 0-1,14-13 1,26-19-1622,-25 22-1130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50.450"/>
    </inkml:context>
    <inkml:brush xml:id="br0">
      <inkml:brushProperty name="width" value="0.35" units="cm"/>
      <inkml:brushProperty name="height" value="0.35" units="cm"/>
      <inkml:brushProperty name="color" value="#FFFFFF"/>
    </inkml:brush>
  </inkml:definitions>
  <inkml:trace contextRef="#ctx0" brushRef="#br0">57 48 992,'-3'1'238,"0"0"0,1 0 0,-1 1 1,1-1-1,-1 1 0,1-1 0,0 1 0,-4 4 0,3-3-104,1-1 0,-1 0 1,1 0-1,-1 0 0,0 0 0,0 0 0,-4 2 0,6-4-141,1 0-1,0 0 1,0 0-1,-1 0 1,1 1 0,0-1-1,0 0 1,0 0 0,-1 0-1,1 0 1,0 1-1,0-1 1,0 0 0,-1 0-1,1 1 1,0-1 0,0 0-1,0 0 1,0 1 0,0-1-1,0 0 1,0 0-1,0 1 1,0-1 0,0 0-1,-1 0 1,1 1 0,1-1-1,-1 0 1,0 1 0,0-1-1,0 0 1,0 0-1,0 1 1,0-1 0,0 0-1,0 0 1,0 1 0,0-1-1,1 0 1,-1 1 0,14-8 79,-1 0 0,1-1 0,-2 0 1,20-17-1,-16 13-119,17-14-710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8:51.286"/>
    </inkml:context>
    <inkml:brush xml:id="br0">
      <inkml:brushProperty name="width" value="0.35" units="cm"/>
      <inkml:brushProperty name="height" value="0.35" units="cm"/>
      <inkml:brushProperty name="color" value="#FFFFFF"/>
    </inkml:brush>
  </inkml:definitions>
  <inkml:trace contextRef="#ctx0" brushRef="#br0">123 35 736,'-2'0'110,"0"1"0,0 0 0,0-1 0,1 1 0,-1 0 0,0 0 0,0 0 0,1 0 0,-1 1 0,1-1 0,-1 0 0,1 1 0,-2 1 0,0 1 14,0-1 0,0 0 0,-1-1 0,-6 5 0,5-4-18,0 0 1,1 1-1,-1-1 0,1 1 1,0 0-1,-4 6 1,3-5 134,-1 1 1,1-1 0,-10 7 0,13-10-191,-4 0 353,6-7 151,0-3-237,1 3-334,1 0 1,-1-1-1,1 1 1,0 0-1,1 0 1,-1 0-1,1 1 1,0-1-1,0 1 1,7-8-1,-4 6 56,0 0-1,1 0 0,11-8 1,-12 10-86,24-18-519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4:26.151"/>
    </inkml:context>
    <inkml:brush xml:id="br0">
      <inkml:brushProperty name="width" value="0.1" units="cm"/>
      <inkml:brushProperty name="height" value="0.1" units="cm"/>
      <inkml:brushProperty name="color" value="#E71224"/>
    </inkml:brush>
  </inkml:definitions>
  <inkml:trace contextRef="#ctx0" brushRef="#br0">75 230 992,'0'1'62,"0"-1"0,0 0 0,0 1 0,1-1 0,-1 0 0,0 0-1,1 0 1,-1 1 0,0-1 0,1 0 0,-1 0 0,0 0 0,1 1 0,-1-1 0,0 0 0,1 0 0,-1 0 0,0 0 0,1 0 0,-1 0-1,1 0 1,-1 0 0,0 0 0,1 0 0,0 0 0,12 0 1374,-12 0-1709,1 0 540,-2 0-27,0 0 117,0 0-95,0 0 31,0 0-90,0 0-12,0 0-73,0 0-28,0 0 6,0 0 80,1 0-127,0 0 0,0 0 0,0 0 0,0 1 0,0-1-1,0 0 1,0 1 0,0-1 0,-1 0 0,1 1-1,0 0 1,1 0 0,1 4 68,1 1 0,-1 0 1,0 0-1,0 0 0,-1 0 0,0 1 0,0-1 1,0 0-1,0 11 0,1 7 26,-2 31 0,-1-44-76,-10 80 669,9-61-649,-7 36 0,1-13-101,-10 229 681,17 103-374,-5-168-335,6-165 2,0-9 3,-2 0 1,-8 54-1,2-31 93,4-22-128,-3-12 211,4-23-169,1 0 1,-1 0 0,1 9 0,-2 21-233,2-31 212,0 0 0,1 0 0,0 0 0,0 1 0,0-1 0,1 0 0,3 11 0,0 0-131,0-1 0,-2 1 0,0 0-1,-1 36 1,-1-44 186,4 55-336,1-37 17,-5-27 250,4 6-16,-4-7 100,1 0 1,0-1 0,0 1 0,0 0-1,-1 0 1,1 0 0,0 0-1,0-1 1,0 1 0,0 0 0,0-1-1,0 1 1,1-1 0,-1 1-1,0-1 1,0 1 0,2-1 0,25 4-127,-10-2 31,-7-1 36,1 0 0,15-1 0,9 1 1,7-2 225,-13 0-161,-14 0-62,-1-1-1,21-4 0,13-2 51,28-3-115,1-5 106,-30 5-127,-6 1 149,46-6 31,109-6-15,-175 22-72,0 0 1,1 1 0,28 5-1,-23-3 31,21 8 433,-37-8-369,0 0 1,20 2-1,43 7-12,-26-4 68,-27-4-189,2 0 13,38 0-1,72 0 253,-121-2-132,1 0 0,21 6 1,11 2-42,52 10 241,32-5 70,21 3-229,-110-12-118,48-2-1,-26-1 94,158-7 46,-218 3-128,65-6 71,28-1-4,178 2-189,-167 2 284,-63 1-118,-1 2-1,75 8 1,131 11-43,-188-16 259,43 12-100,-69-11-148,0 3-1,54 14 0,-46-9-12,49 7 0,78-4 464,-44-5-200,151-6-183,52-19-38,-89 1 289,-4 0-720,-47 4 260,65 0 332,-76 0-166,-84 3-127,-62 6 98,210-23-75,-81-2 243,-50 10-200,-15 4 171,-75 9-189,254-42-247,-187 33 287,128-1-1,-17 22-120,-119 2 238,135 37 0,-108-22 4,125 13 0,-214-36-117,112 9 179,-66-6-101,5 3-23,-39-3-8,40 0 0,7 3-316,-77-8 274,3 0 77,1 0 0,-1 0 0,0 0 1,1-1-1,4-1 0,-7 2-57,0-1 0,0 1 0,0-1 0,0 1 0,0-1 1,0 1-1,0-1 0,0 0 0,0 1 0,-1-1 0,1 0 0,0 0 1,-1 0-1,1 0 0,0 1 0,-1-1 0,1 0 0,-1 0 0,1 0 1,-1 0-1,0 0 0,1-2 0,3-14 207,-2 11-198,-1 0 0,0 0 0,0 0 0,0 0-1,0 0 1,-1-7 0,-14-266 1090,10 91-892,-1 26-63,-3-115 58,6 235-244,-12-68 0,4 46-216,0-3 130,-6-51 63,13-37-159,3-18-448,-1 108 390,-3-35-264,-1 8 674,2 12-976,2 54 642,0 0-1,-7-41 0,5 51 149,1 0 0,1-1 0,2-25 1,-1 15-172,5-12-182,0 10 122,-9 26 177,2-2 154,-28 0-394,26 4 315,0 1 0,-1-1 0,1 1 0,0 0 0,0 0 0,-1 0 1,1 1-1,-8 1 0,-16 1-146,-4-1 132,0 2 1,-55 12 0,62-10 34,-237 54-203,-6-11 693,183-42-401,-106-5 0,107-3-214,41 0 236,1-1 1,0-2 0,-65-16-1,-209-45 1079,141 32-988,104 22-397,-86-2 0,100 9 258,-37 1-40,0 4 0,-123 16 0,-124 3 356,81-9-514,-90-12 356,143-6-266,-147-8-175,72 1 530,5 2-241,193 7-171,-203 2 160,160 11-49,-78 4 179,-217 21 158,344-21-568,32-4 362,-86 3 0,-289-7 1060,366-4-1157,-115-4 36,31-3 179,-225 18 0,189-5-136,87-4-84,-254 26-250,324-26 215,-33 5 82,30-3-27,-36 1 1,-82-2-257,92-3 178,-5-1-38,1 2 0,-96 15 1,78-6 3,52-8 246,-27 0-1,43-1-194,1-1-1,0 0 0,-1 0 1,1 1-1,0-1 1,0 0-1,-1 1 0,1-1 1,0 1-1,0-1 1,0 0-1,-1 1 1,1-1-1,0 1 0,0-1 1,0 0-1,0 1 1,0-1-1,0 1 0,0-1 1,0 1-1,0-1 1,0 0-1,0 1 0,0 17-198,0-13 208,1 3-19,0 1-1,0 0 1,5 15 0,1 9-357,-1 20-2846,-2-26-971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6:00.998"/>
    </inkml:context>
    <inkml:brush xml:id="br0">
      <inkml:brushProperty name="width" value="0.1" units="cm"/>
      <inkml:brushProperty name="height" value="0.1" units="cm"/>
      <inkml:brushProperty name="color" value="#66CC00"/>
    </inkml:brush>
  </inkml:definitions>
  <inkml:trace contextRef="#ctx0" brushRef="#br0">639 0 640,'3'10'567,"1"-1"1031,-3-8-1443,-1-1-27,0 0 149,0 0-42,0 0 10,0 0-42,0 0 128,0 0-255,1 1 0,-1 0 0,1 0 0,-1 0 1,1-1-1,-1 1 0,1 0 0,0 0 1,-1-1-1,1 1 0,0 0 0,1 0 0,7 9 949,-7-8-953,0-1-1,0 1 0,0 0 1,0-1-1,0 0 0,0 1 1,4 1-1,-4-2-28,-1 0-17,1 1-1,-1-1 1,1 1 0,-1-1 0,1 0 0,0 1-1,-1-1 1,1 0 0,2 1 0,3 3 116,4 3 69,8 10 4,-6 0-132,-1-4 44,-2 1 1,0 0-1,14 30 0,17 38 227,0-2-78,-24-44-4,24 37 0,-26-50-336,6 8 235,-16-24-128,1-1 1,-1 1-1,-1 0 0,0 1 1,0-1-1,4 12 0,-5-7 47,0-5-7,-1-1 1,-1 0-1,1 1 1,0 10-1,-1 0-26,0-1 0,7 27 0,2 19 119,-9-36-36,3 23 157,0-16-308,-2-1 0,-3 40 0,1-27 279,0-29-254,-1 1 0,-1-1 0,0-1 1,-1 1-1,-1 0 0,0-1 0,-2 0 0,0 0 1,0 0-1,-2 0 0,-11 18 0,-21 19 385,28-40-398,1 1-1,1 0 0,-16 29 0,-9 24 115,10-23 0,7-10-104,-1 3 23,-30 76 1,38-85-20,-19 36 0,10-22 13,5-13 109,-37 53-1,41-66-25,-70 95-196,-87 102 272,135-176-129,0-1 1,-65 52 0,47-45 245,12-5 245,36-38 560,3-5-791,2-6-220,6-15-88,2-8-46,-5 22 36,-2 0 0,1 0 0,-2 0 0,1-1 0,-2 1 0,1-24 0,2-16 0,-3 26-720,-1 23 225,0 18 270,0 1 244,-1-1 1,0 1-1,-1-1 1,-1 0-1,0 1 1,-1-1-1,-1 0 1,-10 21 0,-10 21 126,18-39-51,-1 0 0,-17 28 1,16-33-153,3-5 24,1 0 0,-1 0 0,1 1 0,1 0 0,0 0 0,-5 14 0,2-9 232,7-13-220,-1 0 1,0 0 0,1 0-1,-1 0 1,1 0 0,0 0-1,-1 0 1,1 0 0,-1 0-1,1 0 1,0 0 0,0 0 0,0 1-1,0-1 21,0-1 0,0 1 0,1-1 0,-1 1 0,0-1 0,1 0 0,-1 1 0,0-1 0,1 1 0,-1-1 0,1 0 0,-1 1 0,0-1 0,1 0 0,-1 0 0,1 0 0,-1 1 0,1-1 0,-1 0 0,1 0 0,-1 0 0,1 0 0,-1 0 0,1 0 0,-1 0 0,1 0 0,-1 0 0,1 0 0,-1 0 0,1 0 0,-1 0 0,1 0 0,-1 0 0,1 0 0,0-1 0,17-3 224,25-10 204,49-10 1,-58 16-240,1 1-57,42-3-1,-21 4-981,-11 2-1200,22 4-5761,-59 0 6456,-4 0-890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7:46.651"/>
    </inkml:context>
    <inkml:brush xml:id="br0">
      <inkml:brushProperty name="width" value="0.35" units="cm"/>
      <inkml:brushProperty name="height" value="0.35" units="cm"/>
      <inkml:brushProperty name="color" value="#FFFFFF"/>
    </inkml:brush>
  </inkml:definitions>
  <inkml:trace contextRef="#ctx0" brushRef="#br0">101 218 2720,'1'-6'870,"0"0"-352,-4 8 2136,-13 25-1846,10-19-701,1 0 1,0 0-1,1 1 0,-6 14 0,7-17-178,3-9 244,2-11 195,7-20 291,3-8 250,-7 30-649,-1 1-116,1 1 0,0 0 1,11-17-1,5-7 16,-21 34-139,1 0-1,-1 0 1,0 0-1,0 0 1,0-1 0,0 1-1,1 0 1,-1 0-1,0 0 1,0 0 0,0-1-1,0 1 1,0 0-1,1 0 1,-1 0 0,0-1-1,0 1 1,0 0-1,0 0 1,0 0 0,0-1-1,0 1 1,0 0-1,0 0 1,0-1 0,0 1-1,0 0 1,0 0 0,0 0-1,0-1 1,0 1-1,0 0 1,0 0 0,0-1-1,-1 1 1,1 0-1,0 0 1,0 0 0,0 0-1,0-1 1,0 1-1,0 0 1,-1 0 0,1 0-1,0 0 1,0-1-1,0 1 1,-1 0 0,-12 1 1283,9 0-1325,-63 18 1147,62-18-1089,1 0 1,0 0-1,0 1 1,0-1-1,-7 5 1,-2 0-445,28-24-1024,1-2-402,-14 18 1391,1-1-29,0 1-1,-1-1 1,1 0 0,-1 0-1,0-1 1,0 1-1,0 0 1,0-1 0,0 1-1,-1-1 1,1 1-1,0-5 1,-1 0-209,-1 1 0,0-1 0,-2-13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7:55.247"/>
    </inkml:context>
    <inkml:brush xml:id="br0">
      <inkml:brushProperty name="width" value="0.1" units="cm"/>
      <inkml:brushProperty name="height" value="0.1" units="cm"/>
    </inkml:brush>
  </inkml:definitions>
  <inkml:trace contextRef="#ctx0" brushRef="#br0">5 182 832,'-4'0'184,"4"2"-78,8 1-17,-4-1-36,-2-1 75,-2-1 5,0 0 166,0 0 10,0 0 246,0 0-144,1 1-286,-1-1 1,1 1-1,0 0 1,0-1-1,-1 1 1,1 0-1,0-1 1,0 1-1,0-1 1,0 0-1,0 1 1,0-1-1,0 0 1,1 1-1,1-1 187,0 0 1,0 0-1,0 0 0,0 0 0,0 0 0,-1-1 0,1 0 1,0 1-1,0-1 0,0 0 0,-1 0 0,1-1 0,0 1 1,4-4-1,46-33 596,-41 27-883,2 1 1,-1 1-1,1 0 0,21-9 0,17-7 105,-34 15 122,33-12 1,-28 13-388,-17 7 161,0-1 0,1 1 0,-1 0 0,1 1 1,-1-1-1,14 0 0,-11 2-13,-5 0 12,1 0 0,-1 0 0,1 0-1,-1-1 1,1 1 0,8-4 0,-9 3-33,0 0 0,0 0 1,0 1-1,1-1 0,-1 1 1,0 0-1,5 0 0,-6 0 30,-1 0 0,0 1 0,1-1 0,-1 1 0,1-1 0,-1 1 0,0 0 0,1 0-1,-1 0 1,0 0 0,0 0 0,0 0 0,4 4 0,11 10 219,11 11-466,-13-10 176,6 7 98,-14-12 154,-2-5-155,-1 1 0,1 0 0,-1 0 0,-1 1 0,1-1 0,2 11 0,-4-8 59,0-1 1,0 0 0,-1 1 0,0 11-1,2 3 355,-1-9-2253,-2-5-3941,0-10 2607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7:56.351"/>
    </inkml:context>
    <inkml:brush xml:id="br0">
      <inkml:brushProperty name="width" value="0.1" units="cm"/>
      <inkml:brushProperty name="height" value="0.1" units="cm"/>
    </inkml:brush>
  </inkml:definitions>
  <inkml:trace contextRef="#ctx0" brushRef="#br0">1 13 3072,'7'-5'8220,"-5"3"-9022,-2 1 1064,0 1 52,0 0-106,-1-2 1391,0 0-1610,0 2-3945,8 0 2292,2 0 566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21.441"/>
    </inkml:context>
    <inkml:brush xml:id="br0">
      <inkml:brushProperty name="width" value="0.1" units="cm"/>
      <inkml:brushProperty name="height" value="0.1" units="cm"/>
      <inkml:brushProperty name="color" value="#66CC00"/>
    </inkml:brush>
  </inkml:definitions>
  <inkml:trace contextRef="#ctx0" brushRef="#br0">152 1 2080,'-1'1'116,"0"0"-1,0 0 1,1 1 0,-1-1 0,1 0 0,-1 0-1,1 1 1,0-1 0,-1 0 0,1 1-1,0-1 1,0 2 0,-4 12 1014,-2-4-647,-2 0 1,1-1 0,-1 0-1,-1-1 1,-14 14 0,-11 11 336,29-27-924,-1-1 1,1 1-1,1 0 0,-1 0 1,1 1-1,1 0 0,-1-1 0,-3 13 1,4-13-681,2-6-1200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7:57.723"/>
    </inkml:context>
    <inkml:brush xml:id="br0">
      <inkml:brushProperty name="width" value="0.1" units="cm"/>
      <inkml:brushProperty name="height" value="0.1" units="cm"/>
    </inkml:brush>
  </inkml:definitions>
  <inkml:trace contextRef="#ctx0" brushRef="#br0">16 1 2976,'-1'11'8222,"-1"-7"-8370,-7 4 8799,9-9-8385,0 1-132,-1 0-1205,-1 0 2657,2 0-5227,-1 0-5084,1-3 7387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8:00.615"/>
    </inkml:context>
    <inkml:brush xml:id="br0">
      <inkml:brushProperty name="width" value="0.1" units="cm"/>
      <inkml:brushProperty name="height" value="0.1" units="cm"/>
    </inkml:brush>
  </inkml:definitions>
  <inkml:trace contextRef="#ctx0" brushRef="#br0">192 46 1728,'-11'6'5505,"-8"8"-4296,14-9-994,1 1 0,-1 1 0,1-1 0,0 1 0,0-1-1,1 1 1,-4 9 0,1 3-58,-7 32-1,-9 80 202,-3-31 528,11-51-695,9-27-178,4-14-18,-1-1 1,0 1-1,-5 13 1,5-17 4,1 0 0,0 0 0,0 0 0,0 0 0,0 6 0,-5 17 0,3-17-12,1 1 0,0-1 1,1 1-1,0-1 0,1 14 1,-3 26-26,1-31 121,1-1-1,2 27 1,0-8 118,0-22-167,4 27 0,-2-27-83,1 27 0,-4-37 41,0 0 1,1 0 0,0 0-1,0 0 1,3 8 0,3 14 38,-6-21 13,0-1-1,1 1 1,-1-1-1,1 1 1,0-1-1,0 0 0,1 0 1,0 0-1,0 0 1,0 0-1,0-1 1,1 1-1,-1-1 0,7 5 1,6 10-47,-13-15-10,0-1-1,0 1 0,1-1 0,-1 0 1,1 0-1,7 5 0,8 4-101,-15-8 122,1-2 0,-1 1-1,0 0 1,1-1 0,-1 0-1,1 0 1,0-1 0,0 1-1,5 0 1,9 2 198,12 0-92,51 2 0,-59-3-124,0-1 1,0-2-1,25-1 0,33-1 24,-3-1 137,-65 1-152,0 0-1,14-6 1,11-1-16,-27 6-22,1-1 0,10-4 1,-8 3 15,25-12-19,13-4 313,-40 16-302,1 0 1,-1 0-1,0-1 0,-1-1 0,1 0 0,-1 0 1,-1-1-1,1-1 0,9-10 0,-8 6 82,1-2-1,-2 1 1,0-2-1,-1 0 0,16-31 1,-11 16-65,26-60-249,-21 45 3,-11 27 129,9-28-1,-8 25 92,-8 19 54,-1 1-1,1-1 0,-1 1 0,0-1 1,0 0-1,0 0 0,0 1 1,0-1-1,-1 0 0,1 0 1,-1 0-1,0 0 0,0 0 1,0-4-1,-4-11-29,0 0 0,0-27 0,3 41 48,0 0 1,0 0-1,0 0 1,0 0-1,-1 0 1,0 0-1,0 0 1,0 0-1,0 1 1,0-1-1,-1 1 1,0-1-1,-5-4 1,-9-15 237,-117-167-414,118 168 232,-36-39-1,4 6-187,38 44 13,-1 1 1,0 0-1,0 1 1,-20-13-1,14 11 381,-9-1-148,9 4-89,12 6-83,0 0 0,-1 1 0,1-1 0,0 1-1,-1 0 1,-9 0 0,-11-3 54,-3-1 266,25 4-275,0 0 0,0 0 0,0 1 0,0-1 0,-1 1 0,-3 0 0,3 0-13,1 0 1,0-1-1,-1 1 1,-6-3-1,3 2 20,0-1 1,0 1-1,0 0 1,-13 1-1,-7-1 269,-13 0-290,-74 5 0,94-1 107,0 0-1,-22 6 1,32-6-304,1 1 0,-1 0 1,1 0-1,0 1 0,-17 10 0,24-12-158,-1 0 0,1 1 0,-1-1 1,1 1-1,0 0 0,0 0 0,1 0 0,-1 0 0,1 0 0,0 1 0,0-1 0,-2 8 0,-1 14-855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8:13.54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508 221 1728,'0'0'560,"-12"-1"3461,-13-3-2926,7 2-830,8 0-101,0 1 1,1 0-1,-1 0 0,0 1 0,0 1 1,1 0-1,-1 0 0,0 1 0,-18 5 1,22-5-133,1 1 0,-1-1 0,1 1 1,0 0-1,0 1 0,-8 5 0,-26 27-89,36-33 70,1 0-30,-1 1-1,1-1 1,-1 1 0,1-1-1,-2 5 1,-9 13-242,10-16 314,0 0-1,1-1 0,-1 1 0,1 0 0,0 0 1,1 0-1,-1 1 0,1-1 0,0 0 1,0 0-1,0 9 0,1-12-78,0 10-77,0-1 1,1 1-1,0 0 0,4 16 0,-4-25 105,0 0 1,0 0-1,1 0 0,-1 0 0,1 0 0,-1 0 0,1 0 0,0 0 0,0-1 0,0 1 0,1-1 0,-1 1 0,0-1 0,1 0 0,0 0 0,-1 0 0,1-1 0,0 1 0,0 0 0,6 1 0,-4-1 8,0-1 0,1 0 1,-1-1-1,1 1 0,-1-1 0,1 0 0,0 0 0,-1-1 0,8-1 0,3-1-49,-1-1 1,16-6-1,-8-1 10,0 0 1,0-2-1,-1 0 0,29-24 1,-48 34 37,1 0 0,0 0 1,-1 0-1,0-1 0,0 1 1,0-1-1,0 0 0,3-8 1,-1 1 11,8-24 0,-11 29-22,-2 3 33,1-1 1,0 1-1,-1-1 1,0 0-1,0 1 1,0-1-1,0 1 1,0-1-1,-1 0 0,0 1 1,0-1-1,0 1 1,0-1-1,0 1 1,0 0-1,-1-1 1,0 1-1,0 0 0,0 0 1,0 0-1,0 1 1,0-1-1,-6-4 1,-3-1 139,0 1 0,0 1 0,-1 0 1,0 0-1,0 1 0,-1 1 0,1 0 0,-27-4 1,-90-7 673,119 13-845,-1 1 0,0 1 1,0 0-1,0 0 0,0 1 1,0 0-1,-12 4 0,14-2-60,1 1-1,0 0 0,-1 1 0,2 0 1,-1 0-1,0 1 0,1 0 0,-11 12 1,4-3-46,2 1 1,-22 34 0,32-45 109,-1 0 0,1 0 0,1 0 0,-1 0 0,1 0 0,-1 0 0,2 0 0,-1 1 0,0-1 0,1 0 0,0 1 0,0-1 0,1 0 0,0 1 0,2 8 0,-2-8-35,1-1 1,0 1-1,0-1 1,0 1 0,1-1-1,0 0 1,0 0-1,0 0 1,0 0-1,1-1 1,0 1 0,0-1-1,8 6 1,-7-6 98,1 0 0,-1 0 1,1-1-1,0 0 1,0 0-1,9 2 0,-11-4-54,1 0 0,-1 0-1,1-1 1,-1 0 0,1 0-1,0 0 1,-1-1-1,1 1 1,-1-1 0,6-2-1,41-13-9,0-2-1,-2-3 0,0-2 1,60-37-1,-98 53 91,1 0-1,-1-1 1,-1-1-1,15-14 1,-21 18-62,0 1 0,0-1 0,0 0 0,-1-1 0,0 1 0,0-1 0,0 1 0,-1-1 1,0 0-1,0 0 0,0 0 0,0-6 0,0 1 20,-2 0 0,1 0 0,-2 0 1,1 0-1,-2 1 0,1-1 0,-1 0 0,-1 1 0,0-1 0,0 1 1,-1 0-1,-8-15 0,8 19-3,0-1 1,0 1-1,-1-1 0,1 1 1,-1 1-1,-1-1 0,1 1 1,-1 0-1,0 0 1,0 0-1,0 1 0,-1 0 1,0 0-1,0 1 0,0 0 1,0 0-1,0 1 1,-11-3-1,3 2-33,1 2 0,0-1 0,0 2 0,-1 0 0,1 0 0,-22 5 0,25-3-15,0 1 0,0 0-1,1 1 1,0 0 0,-1 1 0,2 0-1,-1 0 1,0 1 0,-8 8 0,4-2 6,2 0 0,0 1 1,0 1-1,-16 25 1,3-3 22,-35 57-102,51-80 3,0 1 1,-11 24 0,17-31 67,-1 0 1,2 1-1,-1-1 1,1 1-1,1 0 1,-1 0-1,0 10 1,2-14 2,1 0 0,-1 0-1,1 0 1,-1 0 0,1 0 0,0 0 0,1 0 0,-1 0 0,1 0 0,-1-1 0,1 1 0,0-1 0,0 1 0,5 4 0,16 22 24,26 28 65,-27-35-162,30 30 157,-40-42 59,-6-5-94,0-1-1,1 0 1,9 6 0,-12-7-52,1-2-1,0 1 1,0 0 0,0-1-1,0 0 1,0 0 0,0 0-1,1-1 1,-1 0 0,0 0-1,1 0 1,-1-1 0,1 0-1,0 0 1,6-1 0,4-1 7,-1-2 0,0 0 0,0 0 0,28-14 0,53-34 512,-16 6-447,-46 29-45,37-27 0,-53 32-6,-8 6-5,0 0-1,-1-1 0,0 0 0,0-1 1,-1 0-1,14-16 0,-17 17 11,-1 0 0,1 0 0,-1-1-1,-1 1 1,1-1 0,-1 0 0,-1 0-1,1 0 1,-2 0 0,1 0 0,-1 0 0,0-1-1,0 1 1,-1 0 0,0-1 0,-1 1 0,0 0-1,-3-13 1,1 1-100,3 16 56,0 1-1,-1 0 1,1-1 0,-1 1-1,0 0 1,-2-6-1,0 1-6,0 0 0,1 0-1,0 1 1,-1-10 0,-5-20-31,5 19-1327,11 29 880,3 4 474,-1 11 5,7 39 0,-12-46 103,1 5 16,-1-6-48,-1-1 0,0 2 0,2 34 0,-6-50-11,0 1 0,0-1 0,0 1 0,0-1-1,0 0 1,-1 1 0,0-1 0,1 1 0,-1-1 0,-1 0-1,1 0 1,0 1 0,-1-1 0,1 0 0,-1 0 0,0-1 0,0 1-1,0 0 1,-1 0 0,-2 2 0,3-3-27,-1 0 0,0 0 1,0 0-1,0-1 0,0 1 1,0-1-1,0 1 0,-1-1 0,1 0 1,0 0-1,-1-1 0,1 1 1,-1-1-1,1 1 0,0-1 1,-6-1-1,8 1 74,1 0-58,-3 0-288,9 0 211,0-1 1,0 0-1,0 0 1,0 0-1,0-1 1,0 0 0,-1 0-1,1 0 1,9-6-1,-7 3 133,-1-1-1,1 1 0,-1-1 1,0 0-1,12-14 1,-12 13 47,-6 7-103,0-1 0,0 0 1,0 1-1,-1-1 1,1 0-1,0 0 1,-1 0-1,1 0 1,0 0-1,-1 0 1,1 0-1,-1 0 1,0 0-1,1 0 1,-1 0-1,1-1 1,4-17 148,-3 15-187,-1 0-1,0 0 0,0 0 1,0 0-1,0-7 0,-1 7-667,0 5 241,0 12 108,0-7 386,-1 0 1,1 0 0,-4 12-1,1-9-18,0-1-1,-3 19 1,1-2-129,0-10 285,-1 1 1,0-1 0,-14 23-1,14-24 238,6-12-341,0-2-43,0 0-44,0 0-1,-1 0 1,1-1 0,0 1-1,0 0 1,0 0 0,0 0-1,0 0 1,0 0 0,0 0-1,0 0 1,0 0 0,0 0-1,0 0 1,0 0 0,0 0-1,0 0 1,-1-1 0,1 1-1,0 0 1,0 0 0,0 0-1,0 0 1,0 0 0,0 0-1,0 0 1,0 0 0,0 0-1,0-1 1,0 1 0,0 0 0,0 0-1,0 0 1,0 0 0,0 0-1,0 0 1,1 0 0,-1 0-1,0 0 1,0 0 0,0-1-1,0 1 1,0 0 0,0 0-1,0 0 1,0 0 0,0 0-1,0 0 1,0 0 0,0 0-1,0 0 1,0 0 0,1 0-1,-1 0 1,0 0 0,0 0-1,0 0 1,1-3-1,0 1 0,0-1-1,0 1 1,0-1 0,-1 1-1,1-1 1,-1 0 0,0 1 0,0-5-1,3-14 8,1 6-154,2 0-1,-1 0 0,11-18 1,-11 25 66,0 1-1,0-1 1,1 1 0,0 0-1,0 1 1,0-1 0,9-5-1,-14 11 81,0 1-1,0-1 1,-1 1-1,1-1 1,0 1 0,0 0-1,-1 0 1,1-1-1,0 1 1,0 0-1,0 0 1,-1 0 0,3 0-1,5-3 127,-7 2-80,-1 1 53,5-3-341,-6 7 230,1 0 0,-1 0 0,0 1 0,0-1 0,-1 0 0,1 0 0,-1-1 0,0 1 0,0 0 0,0 0 1,0-1-1,-1 1 0,-3 3 0,-6 10 37,-18 36 373,29-52-411,1-1 102,0 0 16,0 0 90,0 0-117,-2 2-51,9-1-80,2-1-695,-8 0 747,-1 0 0,0 0 0,0 0 0,1 0-1,-1 0 1,0 0 0,0 0 0,0 0 0,1 0 0,-1 0 0,0 0 0,0 1 0,1-1 0,-1 0 0,0 0 0,0 0 0,1 0 0,-1 0-1,0 0 1,0 1 0,0-1 0,1 0 0,-1 0 0,0 0 0,0 0 0,0 1 0,0-1 0,0 0 0,1 0 0,-1 0 0,0 1 0,0-1-1,0 0 1,0 0 0,0 1 0,0-1 0,0 0 0,0 0 0,0 1 0,0-1 0,0 0 0,0 0 0,0 1 0,0-1 0,-3 9 165,2-8-129,-6 12 151,-1 0-1,0-1 1,-1 1-1,0-2 1,-22 22-1,30-33-193,1-1 0,-1 1 0,1-1-1,0 1 1,-1 0 0,1-1 0,0 1-1,0-1 1,-1 1 0,1 0 0,0-1-1,0 1 1,0-1 0,0 1 0,0-1-1,-1 1 1,1-1 0,0 1 0,0-1-1,0 1 1,0-1 0,1 0-1,2-9-59,1 0-1,1 1 0,0 0 0,0 0 1,1 0-1,13-14 0,10-18 49,-26 38-12,5-12-174,-8 13 214,-7 8 198,-14 20-554,-13 8 420,29-27 81,0-1 1,-7 13-1,-4 7-66,-7 4 193,23-30-284,0 0-1,0 0 1,0 0-1,0 0 0,0 1 1,-1-1-1,1 0 0,0 0 1,0 0-1,0 0 0,0 0 1,0 0-1,0 0 0,0 0 1,0 0-1,0 0 0,0 0 1,0 0-1,0 0 1,0 1-1,0-1 0,0 0 1,0 0-1,0 0 0,0 0 1,0 0-1,0 0 0,0 0 1,0 0-1,0 0 0,0 0 1,0 1-1,0-1 0,0 0 1,0 0-1,0 0 0,0 0 1,0 0-1,0 0 1,0 0-1,0 0 0,0 0 1,0 0-1,0 0 0,0 1 1,0-1-1,0 0 0,0 0 1,0 0-1,0 0 0,1 0 1,-1 0-1,0 0 0,0 0 1,0 0-1,8 1-343,10-6-349,-15 3-3,0 0 0,0-1 0,0 1 0,0-1 0,0 0 0,-1 0 0,4-5 0,-3 1-2320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8:14.30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126 2 4800,'0'-2'1198,"-1"4"-161,-3 9 649,-4 7 441,-39 38 326,36-43-2471,7-7-90,-1 0 1,0 0 0,0-1 0,0 0 0,-7 5 0,11-9-486,0 0 0,0 0 1,0 0-1,0 0 0,0 0 1,0 0-1,0 0 0,0 0 1,1 0-1,-2 1 0,-2 4-2290,0-7 894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8:40.602"/>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374 159 3328,'-12'14'1808,"12"-14"-1142,-6 6 438,5-4-1010,0 0 0,-1 0-1,1 0 1,-1 0-1,1-1 1,-1 1 0,0 0-1,0-1 1,0 1-1,1-1 1,-2 0-1,1 0 1,0 0 0,0 0-1,0 0 1,0 0-1,-1 0 1,1-1-1,-4 1 1,-5 1 250,-1-1 0,1-1 0,-11 0 0,4-1 179,16 1-539,1 1 1,0-1-1,0 0 0,0 1 1,0-1-1,0 0 1,0 1-1,0-1 0,0 1 1,0 0-1,0-1 0,1 1 1,-1 0-1,0 0 0,0-1 1,0 1-1,1 0 0,-1 0 1,1 0-1,-1 0 1,0 1-1,-12 27-287,7-15 374,2-7 12,3-5-97,0-1 0,0 1-1,0 0 1,0 0 0,0 0 0,1 0 0,-1 0 0,0 0 0,1 2-1,0-2 79,0-2-10,0 0-70,0 0 10,0 0 97,0 0-43,0 0-112,0 0-37,0 0-97,2-15-484,-1 7 798,0-1 0,-1 1 0,0-15 0,-1 2-143,1 20-10,5-6-230,-4 5 321,0 2-57,0-1-1,0 1 1,-1-1 0,1 0 0,0 1 0,0-1 0,-1 0 0,1 1 0,-1-1 0,1 0 0,-1 0 0,1 0 0,-1 0 0,1 0 0,-1 0 0,0 0 0,1 0 0,-1 0-1,0 0 1,0-1 0,0-3 14,0 4 85,0-16 597,-8-12-1269,4 13 950,2 12-533,-1-4 232,3 8-86,0-1 0,0 1 0,0-1 0,0 1 0,0-1 0,-1 1-1,1-1 1,0 1 0,0-1 0,0 1 0,-1-1 0,1 1 0,0-1-1,0 1 1,-1-1 0,1 1 0,0 0 0,-1-1 0,0 0 4,1 1 0,0 0 1,-1-1-1,1 1 0,0-1 0,0 1 1,-1-1-1,1 1 0,0 0 0,0-1 0,-1 1 1,1-1-1,0 1 0,0-1 0,0 1 1,0-1-1,0 0 0,0 0 0,0 0 30,-1-1 0,1 1 0,0-1 0,-1 1 0,1-1 0,-1 1 0,1 0-1,-1-1 1,0 1 0,0 0 0,-1-2 0,2 2-138,-1 4-386,4 5 354,-2-6 186,0-1 1,0 1-1,0 0 1,1-1-1,-1 1 1,0-1-1,0 1 1,3 1-1,-3-2-21,8-1-176,18 0 10,39-5 0,-56 3 189,0 0 1,-1 0 0,1-1 0,-1 0 0,0-1 0,13-7 0,-1-1 103,-8 4-93,0 1 0,18-8 0,-8 2-123,-16 8 327,-6 4-226,2 0 15,10 2-316,-12-1 417,5 3 158,-9-3 439,-1 0-632,-1 1-76,0-1 0,0 1 0,0 0 0,1 1 0,-1-1 0,-4 3 0,3-2-18,0 0 1,0 0-1,-10 1 1,6-2-150,-50 3 209,0-1 144,8 2 522,44-5-744,0 0-1,1-1 0,-1 0 1,-11-4-1,18 5 22,-16-5 20,12 4-38,1 0 0,0 0 0,0 1 0,-1-1 0,1 1 0,-5 0 0,9 0 0,-2 0-36,-1 0 0,1 0 0,0 0 0,0 0 0,0 0 1,0 1-1,0-1 0,0 0 0,0 1 0,0 0 0,0-1 0,0 1 1,0 0-1,0 0 0,0 0 0,1 0 0,-4 3 0,-29 19 271,34-23-240,-5 15-214,-3 58-298,3-19 922,5-42-521,1-5 53,-1 0-1,-1 0 1,1 0 0,-1 0-1,-2 7 1,2-10 108,1 1-1,-1 0 1,1-1 0,0 1-1,1 5 1,-1 1-68,0-9 50,0 21-75,0-8 43,0-13 30,0 1 1,0-1-1,1 0 1,-1 1 0,0-1-1,1 0 1,1 4-1,-1 1 53,-1-6-190,1 0 97,-1 0 0,1 0 0,0 0 0,-1 0 0,1 1 0,-1-1-1,0 0 1,1 0 0,-1 0 0,0 0 0,0 1 0,0-1 0,0 0 0,0 0-1,0 1 1,0 0 0,0 0 11,0-1 143,0-1-33,0 8-148,1 4 240,-1 18-273,0-29 75,0 0 0,0 0-1,-1 0 1,1 1 0,0-1-1,0 0 1,-1 0 0,1 0-1,-1 1 1,1-1 0,-1 0-1,1 0 1,-1 0-1,0 0 1,0 0 0,1 0-1,-3 1 1,1 1 18,0-1-1,1 1 1,-1 0-1,1-1 1,-1 1-1,-1 6 1,3-7 23,-2 1 0,1-1 1,0 1-1,0-1 0,-1 1 0,1-1 1,-5 5-1,-1 3-62,-2 12-107,7-12 477,1-4-325,0-5 24,1 3-156,0-3 74,0 0 1,0 0-1,0 0 1,1 0-1,-1 0 0,0 0 1,0 0-1,1 0 0,-1 0 1,1 0-1,-1 0 0,1 0 1,-1 0-1,1-1 0,1 2 1,7 16-35,-8-16 40,0 0 39,1 0 0,-1 0 1,0 0-1,1 0 1,-1 0-1,1 0 1,-1 0-1,1-1 0,0 1 1,0 0-1,0-1 1,0 0-1,0 1 0,0-1 1,3 1-1,-1 0-61,1 0-1,0-1 0,-1 1 1,1-1-1,0 0 1,0 0-1,0-1 0,0 1 1,10-2-1,-5 0 112,0-1 0,0 0-1,-1-1 1,11-3 0,-14 3-23,0 2-60,0-1 0,-1-1 0,1 1 0,-1-1-1,1 0 1,-1 0 0,9-8 0,34-22-31,-21 16 106,-20 13 7,1-1 1,10-9-1,-9 8-92,-1 1-1,1 0 1,0 0 0,0 1-1,0 0 1,18-5-1,-24 8 74,4-1 25,-3 0-54,1 0 0,0 1 1,-1 0-1,8-1 1,2-3-114,-6 1 36,10-2 55,-18 7 10,1-1 0,-1 0 0,1 0 0,-1 0 0,1 0 0,-1 0 0,1 0 0,0 0 0,-1 0 0,1 0 0,-1 0 0,1 0 0,-1 0 0,1 0 0,-1 0 0,1-1 0,-1 1 0,1 0 0,-1 0 0,1 0 0,-1-1 0,1 1 0,-1 0 0,0-1 0,1 0 0,4 0 0,-4 1 0,0 0 0,0 0 0,1-1 0,-1 1 0,0 0 0,0 0 0,1 0 0,-1-1 0,0 1 0,2-2 0,1 1 0,0-1 0,0 1 0,0 0 0,0 0 0,7-1 0,-1-1 6,-8 0 12,1 1 16,-3 3-27,1-1-1,-1 0 1,1 0-1,-1 0 0,0 0 1,1 0-1,-1 0 1,1 0-1,-1 0 0,0-1 1,1 1-1,-1 0 1,1 0-1,-1 0 0,0 0 1,1 0-1,-1-1 1,0 1-1,1 0 0,-1 0 1,0-1-1,1 1 1,-1 0-1,0 0 0,0-1 1,1 1-1,-1 0 1,0-1-1,0 1 0,1 0 1,-1-1-1,0 1 1,0-1-1,0 0 0,0 1-118,0 0-10,0 0 121,0 0 1,0 0-1,1 0 1,-1 0-1,0 0 0,0 0 1,0 0-1,0 0 1,0 0-1,0 0 1,0 0-1,0 0 1,0 0-1,0 0 1,0 0-1,0 0 1,0 0-1,0 0 1,1 0-1,-1 0 1,0 0-1,0 0 0,0 0 1,0 0-1,0 0 1,0 0-1,0 0 1,0 0-1,0 0 1,0 0-1,0 0 1,0 0-1,0 0 1,1 0-1,-1 0 1,0 0-1,0-1 1,0 1-1,0 0 0,0 0 1,0 0-1,0 0 1,0 0-1,0 0 1,0 0-1,0 0 1,0 0-1,0 0 1,0 0-1,0 0 1,0 0-1,0 0 1,0-1-1,0 1 1,0 0-1,0 0 0,0 0 1,0 0-1,0 0 1,0 0-1,0 0 1,0 0-1,0 0 1,0 0-1,0 0 1,0 0-1,0 0 1,0-1-1,0 1 1,-1 0 1,1 0 0,0 0 0,0 0 0,-1 0 0,1 0 0,0 0 0,0 0 1,-1 0-1,1 0 0,0 0 0,-1 0 0,1 0 0,0 0 0,0 0 1,-1 1-1,1-1 0,0 0 0,0 0 0,0 0 0,-1 0 0,1 0 1,0 1-1,0-1 0,0 0 0,-1 0 0,1 0 0,0 1 0,-3 1-40,1 1-1,-1-1 0,0 0 1,0 0-1,0 0 0,0-1 0,0 1 1,-4 1-1,4-2 22,1 1-1,-1-1 1,1 1-1,-1 0 1,1 0 0,-3 3-1,-6 4-71,7-5 25,-1 0-1,1 0 0,-1 1 0,-5 8 0,-8 9 337,8-17-306,9-4-317,7-3 115,9-1 267,-10 2-61,0-1 1,0 1-1,1-1 1,9-4-1,-12 4 16,1 0 0,0 0 1,0 1-1,0-1 0,0 1 0,1 0 0,-1 0 1,0 0-1,5 0 0,40 2 103,-17 1-289,-31-2 226,1 0 1,-1-1-1,0 1 1,1 0-1,-1 0 1,1-1-1,-1 1 1,0-1-1,1 1 1,-1-1-1,0 0 1,0 0 0,2 0-1,0-1 53,4-2 44,-6 2-83,-7 1-22,3 2-38,0 0 0,0 0 0,0 0-1,0 0 1,1 1 0,-1 0 0,0-1 0,-2 4-1,-1-1 181,2-1-157,0 0 0,0 0 0,1 1 0,-1-1 0,1 1 0,0 0 0,0 0 0,-4 8 0,-10 13-132,16-23 139,-1-1 0,0 1 0,0-1 0,1 0-1,-1 1 1,0-1 0,0 0 0,0 0 0,-1 0 0,1 0 0,0-1 0,0 1 0,0 0-1,-1-1 1,1 0 0,0 1 0,-1-1 0,1 0 0,0 0 0,-4-1 0,6 1 81,-21 4 92,-26 33 79,46-36-325,-1 4-188,2-5 243,0 1 0,0-1 1,-1 1-1,1-1 0,0 1 0,0-1 0,0 1 0,0-1 0,0 1 0,0-1 0,0 1 0,0-1 0,0 1 0,0-1 1,0 1-1,0-1 0,0 1 0,0-1 0,0 1 0,1-1 0,-1 1 0,0-1 0,0 1 0,1-1 0,-1 0 1,0 1-1,1 0 0,3 8 203,-3-7-169,0-1 0,-1 1 0,1-1 0,0 1-1,0-1 1,0 1 0,0-1 0,0 0 0,1 2-1,3 2-146,-3-4 68,16 5 161,-14-9-161,0-1 0,0 1 0,-1-1 0,1 0 0,5-9 1,-5 7-23,1 0 1,10-11 0,6-13 421,-13 22-468,0-1 0,-1-1 0,9-13 0,-3 4-14,-7 11 249,-5 7-104,0 1 1,-1-1 0,1 0-1,-1 0 1,1 1 0,-1-1-1,1 0 1,-1 0-1,0 1 1,1-1 0,-1 0-1,0 0 1,1 0 0,-1 0-1,0 1 1,0-1 0,0 0-1,0 0 1,0 0-1,0-1 1,0 2-79,-13 6-715,1 8 826,8-10-10,0 0 0,0 0 0,0 0 0,-7 5 0,8-7-1,1 0-1,0-1 1,0 1-1,0 1 0,0-1 1,0 0-1,1 0 1,-2 3-1,-14 16 70,-16 8-25,-53 45 1071,82-71-1143,0-1 1,0 1-1,-1-1 0,1 0 1,0 0-1,-1 0 0,1-1 1,-1 0-1,-6 1 1,-4 0-36,-25-1 1,28-1 33,10 0-8,0-1 0,0 1 0,0 0-1,0-1 1,0 0 0,0 1 0,0-1-1,0 0 1,0 0 0,1 0 0,-4-2-1,5 3-3,-1-1 0,0 1-1,1 0 1,-1-1-1,1 1 1,-1-1 0,1 1-1,0-1 1,-1 1-1,1-1 1,0 1 0,-1-1-1,1 0 1,0 1-1,-1-1 1,1 1 0,0-1-1,0 0 1,0 1-1,0-1 1,-1 0 0,1 1-1,0-1 1,0 1-1,0-1 1,0 0 0,1 1-1,-1-1 1,0 0-1,0 1 1,0-1 0,0 0-1,1 1 1,-1-1-1,0 1 1,1-1 0,-1 1-1,0-1 1,1 1-1,0-2 1,12-11-118,1 0 0,0 1 0,18-12 0,-25 17 148,1 1 0,11-14 0,7-7 75,8-4-7,-14 12-36,29-20 0,-41 33-13,1-1-1,-1 0 1,0 0 0,-1-1 0,0 0 0,11-15 0,-10 11-19,1 0-150,14-24 0,-23 35 126,0 0 0,1 1 0,-1-1 0,1 0 0,-1 1 0,1-1 0,0 0 0,-1 1 0,1-1 0,0 1 0,-1-1 0,1 1 0,0-1 0,0 1 0,-1-1 0,1 1 0,0 0 0,0-1 0,0 1 0,0 0 0,-1 0 0,2 0 0,21 1 90,-6 1-224,34 3-70,12-2 181,-46-1-229,-17-2 246,1 0 0,-1 0 0,0 0 0,1 0 0,-1 0 0,1 1-1,-1-1 1,1 0 0,-1 0 0,1 0 0,-1 1 0,0-1 0,1 0 0,-1 0 0,0 1 0,1-1 0,-1 0 0,0 1 0,1-1 0,-1 0-1,0 1 1,0-1 0,1 1 0,-1-1 0,0 1 0,1 0 0,-2-1 20,1 1 1,-1-1-1,1 1 0,0-1 1,-1 1-1,1-1 0,-1 1 0,1-1 1,-1 1-1,1-1 0,-1 0 1,1 1-1,-1-1 0,0 0 0,1 0 1,-1 1-1,1-1 0,-1 0 1,0 0-1,1 0 0,-1 0 0,0 0 1,1 0-1,-2 0 0,-5 2-86,2-1 85,0 1 1,1-2-1,-1 1 0,0 0 0,0-1 0,0 0 0,0 0 0,0 0 0,-7-2 0,4-4-86,7 6 84,0-1 0,1 1 1,-1-1-1,1 1 0,-1 0 1,0-1-1,1 1 1,-1 0-1,0-1 0,1 1 1,-1 0-1,0 0 1,0-1-1,1 1 0,-1 0 1,-1 0-1,-1-1 23,1 1 0,0-1 0,0 0 1,0 0-1,-1 0 0,1 0 0,0-1 0,0 1 0,0-1 0,1 1 0,-1-1 0,0 0 1,1 1-1,-1-1 0,1 0 0,-3-4 0,-22-27 146,2-3 424,-12-14-352,34 47-165,0 0 1,0 0-1,0 0 0,0 0 1,1 0-1,-3-7 0,1 1-245,-5-2 99,7 10 57,0 1 0,1-1 0,-1 0 1,0 0-1,1 0 0,-1 0 0,0 0 0,1 0 0,-1 0 0,0-2 0,-7-12-239,3-10 218,5 20 71,-1-8-208,1 12 145,0 1 0,0 0 0,0-1 0,0 1 0,0 0 0,0-1 0,0 1-1,0 0 1,0-1 0,0 1 0,0 0 0,-1 0 0,1-1 0,0 1 0,0 0 0,0-1-1,0 1 1,-1 0 0,1 0 0,0 0 0,0-1 0,0 1 0,-1 0 0,1 0 0,0 0-1,0-1 1,-1 1 0,1 0 0,-1 0 0,1 0 12,0 0 1,0 0-1,0 0 1,-1 0-1,1 0 1,0 0-1,0 0 1,0 0-1,0 0 0,0 0 1,-1 0-1,1 0 1,0 0-1,0 0 1,0 0-1,0 0 1,0 0-1,-1 0 0,1 0 1,0 1-1,0-1 1,0 0-1,0 0 1,0 0-1,0 0 1,0 0-1,-1 0 0,1 0 1,0 1-1,0-1 1,0 0-1,0 0 1,0 0-1,0 0 1,0 0-1,0 1 1,0-1-1,0 0 0,0 0 1,0 0-1,0 0 1,0 1-1,0-1 1,0 0-1,0 0 1,0 0-1,0 0 0,0 0 1,0 1-1,0-1 1,6 12-118,-3-5-5,0-2 76,-1-2 71,0 1 1,0 0 0,0 0-1,-1 0 1,0 0 0,1 0 0,-1 1-1,-1-1 1,2 8 0,11 14 231,-5-9-558,-6-14 308,0 1 1,0-1-1,-1 0 1,0 1-1,1 0 1,-1-1-1,0 1 0,-1 0 1,2 5-1,-1 10 21,-1-15-23,1 0 0,-1 0 1,0 0-1,0 0 1,-2 8-1,-2 30-254,3-31 128,1-10 138,0 0 1,0 0 0,0 0-1,0 0 1,0 0 0,0 0-1,0 0 1,0 0 0,-1 0 0,1 0-1,0 0 1,-1 0 0,1 0-1,-1 0 1,1 0 0,-2 1-1,-1 6 281,0-1-199,3-7-101,0 1-1,0-1 1,-1 0 0,1 0 0,0 0 0,0 0-1,0 0 1,0 0 0,0 0 0,-1 0-1,1 1 1,0-1 0,0 0 0,0 0 0,0 0-1,0 0 1,-1 0 0,1 0 0,0 0-1,0 0 1,0 0 0,0 0 0,-1 0 0,1 0-1,0 0 1,0 0 0,0 0 0,0 0-1,-1 0 1,1-1 0,0 1 0,0 0 0,0 0-1,0 0 1,0 0 0,-1 0 0,1 0-1,0-5-65,0 4 63,0 1 1,0-1-1,0 1 0,0 0 1,0-1-1,0 1 0,0-1 0,0 1 1,0-1-1,0 1 0,0 0 1,0-1-1,0 1 0,-1-1 0,1 1 1,0 0-1,0-1 0,0 1 1,-1-1-1,1 1 0,0 0 1,0-1-1,-1 1 0,1-1 0,-1 1 28,4-22 139,-6-92-464,3 112 300,1 1 0,-1-1 0,0 1 0,1-1 1,-1 1-1,1-1 0,-1 1 0,1-1 0,0 1 0,1-3 0,4-8-91,-2 7 37,0-3 4,-4 7 54,0 0 0,1-1 0,-1 1 0,0 0 0,1 0 1,-1-1-1,1 1 0,0 0 0,-1 0 0,1 0 0,0 0 0,0 0 1,0 0-1,-1 0 0,1 0 0,0 0 0,0 0 0,0 1 0,1-1 0,-1 0 1,0 1-1,0-1 0,0 1 0,0-1 0,1 1 0,-1-1 0,0 1 1,0 0-1,1 0 0,-1 0 0,0 0 0,1 0 0,1 0 0,-1 0-160,7 4 320,-4 1-155,-1 0 0,0-1 0,0 1 0,-1 1 0,5 7 0,-3-4 106,30 45-132,-34-52 170,-1-2-124,1 0 1,-1 0-1,1 0 1,-1 0-1,1 0 1,-1 0-1,0 0 1,1 1-1,-1-1 1,1 0-1,-1 0 1,0 1-1,1-1 1,-1 0-1,1 1 1,-1-1-1,0 0 1,1 1-1,-1 0-20,0-1-1,0 1 1,0-1 0,0 1-1,0 0 1,0-1-1,0 1 1,0 0 0,-1-1-1,1 1 1,0-1 0,0 1-1,-1-1 1,1 1-1,0 0 1,0-1 0,-1 1-1,1-1 1,-1 1 0,1-1-1,-1 0 1,1 1 0,0-1-1,-1 1 1,1-1-1,-1 0 1,0 1 0,1-1-1,-1 0 1,1 0 0,-1 1-1,1-1 1,-1 0-1,0 0 1,1 0 0,-1 0-1,1 0 1,-1 0 0,0 0-1,1 0 1,-2 0-1,-7 3 81,-8 7-117,16-10-35,1 1 0,-1-1 0,1 0 0,0 0 0,-1 1 0,1-1 0,-1 0 0,1 0 0,-1 1 0,1-1 0,0 0 0,-1 0 0,1 0 0,-1 0 0,1 0 0,-1 0 0,1 0 0,-1 0 0,1 0 0,-1 0 0,1 0 0,-1 0 0,1 0 0,-1 0 0,1 0 0,-1-1 0,1 1 0,-1 0 0,1 0 0,0 0 0,-1-1 0,1 1 0,-1 0 0,1-1 0,-1 0 0,0-12-3368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48:42.907"/>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130 45 2560,'-13'10'1172,"10"-8"-1096,0 0-1,1 0 1,-1 0-1,1 0 1,-1 1 0,-1 2-1,-24 21 416,14-13-82,12-11-381,0 0 1,0 0 0,0 0-1,0 0 1,0 0 0,0 0-1,1 0 1,-3 4 0,1 0 55,-1 0 7,1 1 1,0 0-1,0 0 1,0 0-1,1 0 1,0 1-1,-2 14 0,5-22-84,0 5-12,-10 3 62,9-6-53,-1 0 0,1 0 1,0 0-1,-1 0 0,1 0 0,0-1 0,0 1 0,0 0 0,1 2 0,-1 0-50,0-2 95,1 0 0,-1 1 0,1-1 0,-1 0 0,1 0 1,-1 0-1,1 0 0,0 0 0,0 0 0,0 0 0,0 0 0,3 3 1,-4-5-40,0 1 1,1-1 0,-1 1 0,1-1 0,-1 1 0,1-1 0,-1 1 0,1-1 0,0 1 0,-1-1 0,1 0 0,0 1 0,-1-1 0,1 0 0,0 0 0,-1 1 0,1-1 0,0 0-1,-1 0 1,1 0 0,0 0 0,0 0 0,-1 0 0,1 0 0,0 0 0,-1 0 0,1 0 0,0 0 0,0-1 0,-1 1 0,1 0 0,0 0 0,-1-1 0,1 1 0,-1-1-1,1 1 1,0 0 0,-1-1 0,1 1 0,-1-1 0,1 1 0,0-2 0,0 1 15,8-4 83,-5 3-73,1 0-21,0-1 0,1-1 0,-1 1 0,0-1 0,6-6 0,10 3 316,-15 2-365,-1 1 1,1-1-1,-1 0 1,-1-1-1,7-7 0,-7 8 49,8-10-3,-7 10-40,0-1-1,0 1 1,-1-1 0,0-1-1,0 1 1,4-9 0,-1-8-612,-5 19 658,-1 0 0,0-1 1,0 1-1,-1 0 0,1-1 0,-1-7 1,0 11-7,0 1 0,0-1 1,0 1-1,0-1 0,0 1 1,0-1-1,0 0 0,0 1 0,0-1 1,0 1-1,0-1 0,-1 1 1,1-1-1,0 1 0,0-1 0,0 1 1,-1 0-1,1-1 0,0 1 1,-1-1-1,1 1 0,-1-1 0,0-1-76,0 1-1,0-1 0,1 0 0,-1 0 0,0 1 0,1-1 1,0 0-1,-1 0 0,1 0 0,0 0 0,0 0 0,0 0 1,0 1-1,0-4 0,0-2-1741,0-12-594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26.701"/>
    </inkml:context>
    <inkml:brush xml:id="br0">
      <inkml:brushProperty name="width" value="0.35" units="cm"/>
      <inkml:brushProperty name="height" value="0.35" units="cm"/>
      <inkml:brushProperty name="color" value="#FFFFFF"/>
    </inkml:brush>
  </inkml:definitions>
  <inkml:trace contextRef="#ctx0" brushRef="#br0">496 6 2720,'-22'-4'3443,"10"3"-2582,-3 1-195,-24 2 1,25 1-552,0 0 1,-1 1-1,1 0 0,1 1 1,-1 0-1,-24 15 0,-71 53 110,68-43 55,-77 64 296,102-83-797,16-11 218,0 0 1,0 0-1,0 0 0,0 0 0,0 0 1,0 0-1,0 0 0,0 0 0,0 0 1,0-1-1,0 1 0,0 0 1,0 0-1,0 0 0,0 0 0,0 0 1,0 0-1,0 0 0,0 0 0,0 0 1,0 0-1,0 0 0,0 0 1,0 0-1,0 0 0,0 0 0,0 0 1,0 0-1,0 0 0,0 0 0,0-1 1,0 1-1,0 0 0,0 0 1,0 0-1,0 0 0,0 0 0,0 0 1,0 0-1,0 0 0,0 0 0,0 0 1,0 0-1,0 0 0,0 0 1,0 0-1,-1 0 0,1 0 0,0 0 1,0 0-1,0 0 0,0 0 0,0 0 1,0 0-1,0 0 0,0 0 0,0 0 1,0 0-1,0 0 0,0 0 1,0 0-1,0 0 0,9-10-47,23-18 182,1 2-1,72-43 1,-97 65-84,0-1-1,1 2 1,-1-1-1,1 1 1,0 0 0,0 1-1,0 0 1,0 1-1,0-1 1,1 2-1,-1-1 1,16 3 0,-16-2-70,-1 0 0,1 0 0,-1-1 1,1 1-1,-1-2 0,1 1 0,-1-2 0,12-3 1,-2-2 205,0 0 1,26-18-1,-52 28-98,0 0 0,1-1 0,-1 0 1,0 0-1,0-1 0,-8 0 0,-4 0 103,-29 5 0,35-3-71,-27 6 74,38-8-235,1 1 1,-1 0-1,0 0 0,1 0 1,-1 0-1,1 0 0,0 1 0,-1-1 1,1 1-1,0 0 0,-3 2 1,4-4 26,1 1 1,0-1 0,-1 0 0,1 1-1,0-1 1,-1 0 0,1 1 0,0-1-1,-1 1 1,1-1 0,0 1 0,0-1-1,-1 1 1,1-1 0,0 1 0,0-1 0,0 1-1,0-1 1,0 1 0,0-1 0,0 1-1,0-1 1,0 1 0,0-1 0,0 1-1,0-1 1,0 1 0,0-1 0,0 1-1,1-1 1,-1 1 0,0-1 0,0 1-1,1-1 1,-1 1 0,0-1 0,1 1-1,-1-1 1,1 1 0,0 0-87,1-1-1,-1 1 1,1 0 0,-1-1-1,1 1 1,-1-1-1,1 0 1,-1 1 0,1-1-1,-1 0 1,1 0 0,-1 0-1,4-1 1,14-1-1119,0-2-1,0 0 1,0-1 0,31-14 0,11-12-982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28.978"/>
    </inkml:context>
    <inkml:brush xml:id="br0">
      <inkml:brushProperty name="width" value="0.35" units="cm"/>
      <inkml:brushProperty name="height" value="0.35" units="cm"/>
      <inkml:brushProperty name="color" value="#FFFFFF"/>
    </inkml:brush>
  </inkml:definitions>
  <inkml:trace contextRef="#ctx0" brushRef="#br0">408 5 3072,'-7'-4'959,"7"4"-879,-1-1 0,0 1 0,1 0-1,-1 0 1,0 0 0,1 0 0,-1 0 0,0 0 0,1 0 0,-1 0 0,0 0 0,1 1 0,-1-1 0,-1 0 0,0 1 43,1 0 0,-1 0 0,0 0 0,0 1 0,1-1 0,-1 0 0,1 1 0,-4 2 0,0 3 81,1-1 0,-1 1-1,-6 15 1,-12 37-236,-3 9-134,-1-14 604,-29 63 1946,40-85-1709,15-31-650,0 1 1,1-1 0,-1 0 0,0 0 0,0 0 0,0 0 0,0 0 0,0 0-1,0 0 1,0 0 0,0 0 0,0-1 0,0 1 0,0 0 0,0-1 0,-1 1 0,1-1-1,0 1 1,0-1 0,-1 0 0,1 1 0,0-1 0,-3 0 0,3 0-17,-1-1 0,1 0 1,0 1-1,0-1 0,0 0 1,0 1-1,0-1 0,0 0 1,0 0-1,0 0 1,0 0-1,0 0 0,0 0 1,1 0-1,-1-1 0,0 1 1,1 0-1,-1 0 0,0-3 1,-9-27 99,9 25-85,-17-83 706,-4-15-186,22 103-549,0 0 0,0 0 0,0 0 0,-1 0 0,1 0 0,0 0 0,-1 0 1,1 0-1,-1 0 0,1 0 0,-1 1 0,0-1 0,1 0 0,-1 0 0,1 1 0,-1-1 0,0 0 0,0 1 0,0-1 0,1 0 0,-1 1 0,0-1 0,0 1 0,0 0 0,0-1 0,0 1 0,0 0 0,-1-1 0,1 1-5,0 1 1,0-1-1,0 0 0,0 1 0,0-1 1,0 1-1,0-1 0,0 1 1,0-1-1,0 1 0,0-1 0,0 1 1,0 0-1,0 0 0,0 0 0,1-1 1,-1 1-1,0 0 0,1 0 0,-1 0 1,1 0-1,-2 2 0,-19 36 98,12-25-11,1 0 1,-10 27-1,17-38-100,0-1-1,0 1 0,1 0 0,-1 0 1,1 0-1,0-1 0,0 1 0,0 0 0,0 0 1,1 3-1,-1-6 17,0 1-1,0 0 1,1 0 0,-1-1-1,0 1 1,1 0 0,-1-1-1,1 1 1,-1 0 0,1-1-1,-1 1 1,1-1 0,-1 1-1,1 0 1,0-1 0,-1 0-1,1 1 1,0-1 0,-1 1-1,1-1 1,0 0 0,0 1-1,-1-1 1,1 0 0,0 0-1,0 0 1,0 0 0,-1 0-1,1 0 1,0 0 0,0 0-1,0 0 1,-1 0 0,1 0-1,0 0 1,0 0 0,0-1-1,-1 1 1,2-1 0,68-22-481,-8 1-1702,11 3 548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30.749"/>
    </inkml:context>
    <inkml:brush xml:id="br0">
      <inkml:brushProperty name="width" value="0.35" units="cm"/>
      <inkml:brushProperty name="height" value="0.35" units="cm"/>
      <inkml:brushProperty name="color" value="#FFFFFF"/>
    </inkml:brush>
  </inkml:definitions>
  <inkml:trace contextRef="#ctx0" brushRef="#br0">92 0 1824,'-21'9'3592,"21"-8"-3517,-1 3-103,0 1-1,0-1 1,0 0 0,1 9-1,0-12 27,-3 111 385,1-89 110,-1 0 1,-12 43-1,13-45-370,2-19-69,0 0-1,-1 0 0,1 1 1,0-1-1,-1 0 0,1 0 1,-1 1-1,0-1 0,1 0 0,-3 2 1,3-4-51,0 0 1,0 0-1,0 0 1,0 0-1,0 0 1,0 0-1,0 0 1,0 0-1,0 0 0,0 0 1,0 0-1,0 0 1,0-1-1,0 1 1,0 0-1,0 0 1,0 0-1,0 0 1,0 0-1,0 0 1,0 0-1,0 0 1,0 0-1,0 0 1,0 0-1,0 0 1,0 0-1,0 0 0,-1 0 1,1 0-1,0 0 1,0 0-1,0 0 1,0 0-1,0 0 1,0 0-1,0 0 1,0 0-1,0 0 1,0 0-1,0 0 1,0 0-1,0 0 1,0 0-1,0 0 1,-1 0-1,1 0 0,0 0 1,0 0-1,0 0 1,0 0-1,0 0 1,0 0-1,0 0 1,0 0-1,0 0 1,0 0-1,0 0 1,0 0-1,0 1 1,0-1-1,0 0 1,0-10 113,2-12 219,7-66 435,-5 34 143,-4 50-866,1 1-1,-1-1 1,0 1-1,0-1 1,-1 1-1,1 0 1,-1-1-1,1 1 1,-1-1-1,-2-3 1,3 6-50,0 1 1,0 0-1,0 0 1,-1 0-1,1 0 1,0 0-1,0 0 1,0 0-1,0 0 1,-1 0-1,1 0 1,0 0 0,0 0-1,0 0 1,0 0-1,-1-1 1,1 1-1,0 1 1,0-1-1,0 0 1,0 0-1,-1 0 1,1 0-1,0 0 1,0 0-1,0 0 1,0 0-1,0 0 1,-1 0-1,1 0 1,0 0-1,0 0 1,0 0 0,0 1-1,0-1 1,-1 0-1,1 0 1,0 0-1,0 0 1,0 0-1,0 0 1,0 1-1,-6 7-286,0 5 211,1 0 1,0 0 0,1 1 0,1 0-1,0 0 1,1 0 0,0 0 0,1 0-1,2 24 1,-1-31-376,1 0 0,0 0 0,1-1 0,-1 1 0,1-1 0,0 1 0,6 10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46.910"/>
    </inkml:context>
    <inkml:brush xml:id="br0">
      <inkml:brushProperty name="width" value="0.35" units="cm"/>
      <inkml:brushProperty name="height" value="0.35" units="cm"/>
      <inkml:brushProperty name="color" value="#FFFFFF"/>
    </inkml:brush>
  </inkml:definitions>
  <inkml:trace contextRef="#ctx0" brushRef="#br0">119 74 1248,'-2'-1'74,"0"1"0,0-1 0,-1 1 0,1 0 0,0 0 0,0 0 0,-1 0 0,1 0 0,0 0 0,0 1 0,-1-1 0,1 1 0,0 0 0,0-1 0,-4 3 0,6-3-10,-1 0 1,0 1 0,0-1-1,1 0 1,-1 0-1,0 0 1,1 0-1,-1 0 1,0 0-1,0 0 1,1 0-1,-1 0 1,0 0-1,0-1 1,1 1-1,-1 0 1,-8-7 1019,0-1-726,8 6-288,0 0 0,0 0 0,1 1 1,-1-1-1,1-25 3246,-15 23-3266,14 3-10,0 0-1,0 0 1,0 1 0,0-1 0,0 1 0,-1-1-1,1 0 1,0 1 0,0 0 0,-1-1 0,1 1 0,0 0-1,-1 0 1,-1 0 0,2-1-33,0 0 0,0 0 0,0 0 0,0 0 1,0-1-1,0 1 0,1 0 0,-1 0 0,0 0 0,1-1 0,-1-1 0,8 15-791,0-1 778,0-1 0,0 0 0,1 0 0,1 0 0,0-1 0,0-1 0,12 9 0,-18-15 18,0-1 0,0 0-1,0 0 1,0 0-1,0 0 1,5 0-1,9 3 250,-8-1-319,-1 0 0,1-1 0,9 2 0,-14-4 89,0 1 0,0-1 0,0 0 1,0 0-1,-1 0 0,1 0 0,0-1 0,0 0 1,4-1-1,-7 2 0,1-1 0,-1 1-1,1 0 1,-1 0 0,1 0 0,-1-1 0,0 1 0,1 0 0,1 1 0,-2-1-48,0 0 0,-1 0 0,1 0 1,0 0-1,0 0 0,-1 0 0,1 0 0,0 0 1,0 0-1,-1 0 0,1 0 0,0 0 1,-1-1-1,1 1 0,0 0 0,-1 0 0,1-1 1,0 1-1,0-1 0,1 0 30,0 1 0,0-1 0,0 1-1,0 0 1,0 0 0,-1 0 0,1 0 0,0 0 0,3 0 0,0 1 66,7-2-203,0 0-1,-1-1 1,19-4 0,-8 0 269,-11 4-36,-6 1-41,1-1 0,0 1 0,0 1-1,6-1 1,31-7-735,-3 0 1083,-39 7-352,2-1-90,7 2-102,-8 0-47,-1 0 0,1 0 0,-1 0 0,1 0 0,-1 1 0,0-1 0,1 1 0,2 1-175,5 5-652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56.162"/>
    </inkml:context>
    <inkml:brush xml:id="br0">
      <inkml:brushProperty name="width" value="0.35" units="cm"/>
      <inkml:brushProperty name="height" value="0.35" units="cm"/>
      <inkml:brushProperty name="color" value="#FFFFFF"/>
    </inkml:brush>
  </inkml:definitions>
  <inkml:trace contextRef="#ctx0" brushRef="#br0">429 96 1056,'-2'-1'45,"1"1"0,-1-1 1,1 1-1,-1 0 0,1-1 0,-1 1 0,0 0 0,1 0 1,-1 0-1,1 0 0,-1 0 0,0 1 0,-1-1 1,-25 9 208,2-1-176,17-6 34,0 0 0,0-1 0,0-1 0,0 1 0,0-1 0,-13-2 0,20 1-39,0 0 0,0 0 0,-1-1 1,1 1-1,0 0 0,1-1 0,-1 1 0,0-1 0,0 1 0,1-1 0,-1 0 0,-1-2 0,-15-24 1276,12 18-1267,4 9-77,1-1 0,0 1 0,0-1 1,0 1-1,0-1 0,0 1 0,1-1 0,-1 0 0,0 1 1,1-1-1,-1-2 0,1 4-1,0-1 0,-1 0 0,1 0 1,0 1-1,0-1 0,-1 0 0,1 1 0,-1-1 0,1 1 1,0-1-1,-1 1 0,1-1 0,-1 1 0,1-1 1,-1 1-1,0-1 0,1 1 0,-1-1 0,1 1 1,-1 0-1,0-1 0,1 1 0,-1 0 0,0 0 0,0-1 1,1 1-1,-1 0 0,-1 0 0,-21-2 125,9-3 230,7 1 24,-4-2 297,10 6-695,0-1 0,0 1 0,1-1 0,-1 1 0,0-1-1,0 1 1,0 0 0,0-1 0,0 1 0,1 0 0,-1 0 0,0 0-1,0 0 1,-1-1 0,1 1 10,1 0 15,0 2-14,0 0 0,0-1-1,0 1 1,0 0-1,0-1 1,1 1-1,-1 0 1,1-1-1,-1 1 1,1-1 0,-1 1-1,1-1 1,0 1-1,0-1 1,0 1-1,0-1 1,0 0-1,0 0 1,0 1-1,0-1 1,1 0 0,-1 0-1,2 1 1,0 1-44,11 8-133,-9-6 194,0-1 0,0 1-1,0 0 1,8 10-1,-13-14 79,2 4 207,-2-2 220,-7-7-555,-1 0-48,0 0-1,-16-5 1,16 6 81,0 0 0,1 0-1,-1-1 1,-6-4-1,4 3 117,-2-3 16,10 7-138,1 0 0,-1 0 0,1 0 0,-1 0 0,0 1 0,1-1 0,-1 0 0,0 1 0,0-1 0,0 1 0,1 0 0,-1-1 0,0 1 0,0 0 0,-3 0 0,3 0-6,1 0-1,-1 1 0,1-1 1,-1 0-1,1 0 1,-1 1-1,1-1 1,0 1-1,-1-1 1,1 1-1,0 0 1,-1-1-1,1 1 1,0 0-1,-1 0 1,1 0-1,0 0 1,0 0-1,-2 2 1,1 2-64,-1 0 0,1-1 0,0 1 0,0 0 0,1 0 0,-1 1 0,1-1 0,0 0 0,1 0 0,-1 10 0,-2 11 74,2-22 0,0-1-1,0 1 1,1-1 0,0 1-1,-1 0 1,1-1 0,0 1-1,1-1 1,-1 1-1,1 0 1,-1-1 0,1 1-1,0-1 1,2 5-1,1 1-106,-4-9 118,0 1 1,0-1 0,1 1-1,-1-1 1,0 1 0,0-1-1,1 1 1,-1-1 0,0 1-1,1-1 1,-1 1 0,0-1-1,1 1 1,-1-1 0,1 0-1,-1 1 1,0-1 0,1 0-1,-1 1 1,1-1 0,-1 0-1,1 0 1,0 1-1,-1-1 1,1 0 0,-1 0-1,1 0 1,-1 0 0,1 0-1,-1 0 1,1 0 0,0 0-1,-1 0 1,1 0 0,-1 0-1,1 0 1,0 0 0,3 0 8,0 0 1,1-1-1,-1 1 0,0-1 1,0 0-1,0 0 1,0 0-1,0-1 0,7-2 1,-5 2-117,-5 2 25,-1 0-1,1 0 1,-1-1-1,1 1 1,-1 0-1,0 0 1,1 0-1,-1 0 0,1 0 1,-1-1-1,1 1 1,-1 0-1,0 0 1,1-1-1,-1 1 1,1 0-1,-1-1 1,0 1-1,1 0 0,-1-1 1,0 1-1,0 0 1,1-1-1,-1 1 1,0-1-1,0 1 1,0-1-1,1 1 1,-1 0-1,0-1 0,0 1 1,0-1-1,0 1 1,0-1-1,0 1 1,0-1-1,0 0-455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21.966"/>
    </inkml:context>
    <inkml:brush xml:id="br0">
      <inkml:brushProperty name="width" value="0.1" units="cm"/>
      <inkml:brushProperty name="height" value="0.1" units="cm"/>
      <inkml:brushProperty name="color" value="#66CC00"/>
    </inkml:brush>
  </inkml:definitions>
  <inkml:trace contextRef="#ctx0" brushRef="#br0">198 1 1728,'-2'2'201,"0"1"0,1-1 0,-1 0 0,1 1-1,-1 0 1,1-1 0,0 1 0,-2 5 0,2-5 45,0 0 0,0 0-1,0 0 1,0 0 0,-1-1 0,1 1 0,-1-1-1,0 1 1,0-1 0,-2 3 0,-51 38 1705,-4 3-1608,53-41-581,0 1 0,1 0 0,0 0-1,0 1 1,0-1 0,1 1 0,-4 8 0,7-13-122,0 1 0,0-1 0,0 0 0,1 1 0,-1-1 0,1 1 0,-1-1 0,1 1 0,0-1 0,0 1 0,1 4 0,3 8-1085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47.953"/>
    </inkml:context>
    <inkml:brush xml:id="br0">
      <inkml:brushProperty name="width" value="0.35" units="cm"/>
      <inkml:brushProperty name="height" value="0.35" units="cm"/>
      <inkml:brushProperty name="color" value="#FFFFFF"/>
    </inkml:brush>
  </inkml:definitions>
  <inkml:trace contextRef="#ctx0" brushRef="#br0">25 0 896,'4'13'6074,"-4"-12"-5998,-1 0-1,0 0 0,1 0 0,-1 0 0,0 0 0,0 0 0,0 0 0,1-1 0,-1 1 0,0 0 0,0-1 1,0 1-1,0 0 0,0-1 0,-1 1 0,1-1 0,0 1 0,0-1 0,0 0 0,0 0 0,0 1 0,-1-1 1,1 0-1,-1 0 0,-2-3-364,10 1 258,9 2-63,-8 1 173,1-1 0,0 0 0,-1-1 0,1 0 0,0 0 0,10-3-1,-16 4-222,0-1-1,-1 1 0,1 0 0,-1 0 0,1-1 0,0 1 0,-1 0 1,1 1-1,2-1 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49.128"/>
    </inkml:context>
    <inkml:brush xml:id="br0">
      <inkml:brushProperty name="width" value="0.35" units="cm"/>
      <inkml:brushProperty name="height" value="0.35" units="cm"/>
      <inkml:brushProperty name="color" value="#FFFFFF"/>
    </inkml:brush>
  </inkml:definitions>
  <inkml:trace contextRef="#ctx0" brushRef="#br0">454 9 1728,'-5'2'122,"-1"-1"0,0 1 0,1 0 0,-1 0 0,1 0 0,0 1 0,0-1 0,0 1 0,-7 6 0,-5 2 439,-94 63 314,110-73-748,0 0-1,-1-1 1,1 1 0,0 0-1,-1-1 1,1 1 0,-1-1 0,1 0-1,0 1 1,-1-1 0,1 0 0,-1 0-1,-2 0 1,3 0-99,1 0 0,-1 0-1,0 0 1,1 0 0,-1-1 0,1 1-1,-1 0 1,1 0 0,-1 0 0,1-1 0,-1 1-1,1 0 1,-1-1 0,1 1 0,-1 0 0,1-1-1,-1 1 1,1-1 0,0 1 0,-1-1-1,1 1 1,0 0 0,-1-1 0,1 0 0,0 1-1,0-1 1,-1 1 0,1-1 0,0 1 0,0-1-1,0 1 1,0-1 0,0 0 0,0 0-1,0-6 211,-1 3-221,1 0 0,0 0 0,1-1 0,-1 1 0,1 0 0,0 0 0,1-6 0,0 5-21,-1 0 0,0 0 1,0 0-1,0 0 0,-1-1 1,0 1-1,0-9 0,-1 1-62,1 13 85,0 0 0,-1-1 0,1 1 0,0 0 0,-1-1 1,1 1-1,-1 0 0,1-1 0,-1 1 0,1 0 0,0 0 0,-1-1 0,1 1 1,-1 0-1,1 0 0,-1 0 0,1 0 0,-1 0 0,1 0 0,-1 0 0,1 0 1,-1 0-1,0 0 0,1 0 0,-1 0 0,-14 1 70,10 0-169,1-1-1,-1 1 0,1 1 1,-1-1-1,1 1 0,-1 0 1,-7 4-1,-7 1 85,17-6 17,0-1 0,0 1 0,-1 0-1,1 0 1,0 0 0,0 0 0,-2 1 0,-26 24 393,23-19-469,0-1-1,-1 0 1,0 0 0,0 0-1,0-1 1,-18 8-1,15-7 459,1 0-96,10-6-300,0 0-1,0 0 0,0 0 0,0 1 0,0-1 0,0 0 0,-1 0 0,1 0 0,0 0 0,0 0 0,0 0 0,0 0 1,0 0-1,0 0 0,0 0 0,0 0 0,0 0 0,-1 0 0,1 0 0,0 0 0,0 0 0,0 0 0,0 0 0,0 0 0,0 0 1,0 0-1,-1 0 0,1 0 0,0 0 0,0 0 0,0 0 0,0 0 0,0 0 0,0 0 0,0 0 0,0 0 0,-1 0 1,1 0-1,0 0 0,0 0 0,0 0 0,0 0 0,0-1 0,0 1 0,0 0 0,0 0 0,0 0 0,0 0 0,-4-2-228,4 2 225,0 0-1,0 0 1,0 0 0,0 0-1,0 0 1,0 0 0,0 0-1,1 0 1,-1 0-1,0 0 1,0 0 0,0 0-1,0 0 1,0 0 0,0 0-1,0 0 1,0 0 0,0 0-1,0 0 1,0 0-1,0 0 1,0 0 0,0 0-1,0 0 1,0 0 0,0 0-1,0-1 1,0 1 0,0 0-1,0 0 1,0 0 0,0 0-1,0 0 1,0 0-1,0 0 1,0 0 0,0 0-1,0 0 1,0 0 0,0 0-1,0 0 1,0 0 0,0 0-1,0-1 1,0 1 0,0 0-1,0 0 1,0 0-1,0 0 1,0 0 0,0 0-1,0 0 1,0 0 0,0 0-1,0 0 1,0 0 0,-1 0-1,1 0 1,0 0-1,0 0 1,0 0 0,3-1-53,-1 1 0,0-1 0,0 0 1,1 0-1,-1 0 0,0-1 0,0 1 0,0 0 1,0-1-1,0 1 0,0-1 0,0 0 0,-1 1 1,4-5-1,9-8-1289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51.619"/>
    </inkml:context>
    <inkml:brush xml:id="br0">
      <inkml:brushProperty name="width" value="0.35" units="cm"/>
      <inkml:brushProperty name="height" value="0.35" units="cm"/>
      <inkml:brushProperty name="color" value="#FFFFFF"/>
    </inkml:brush>
  </inkml:definitions>
  <inkml:trace contextRef="#ctx0" brushRef="#br0">359 94 640,'-1'-9'329,"-4"-10"-573,5 19 238,0-1 0,-1 1 0,1-1 0,0 1 0,-1-1 0,1 1 0,0 0 0,-1-1 0,1 1 1,-1 0-1,1-1 0,-1 1 0,1 0 0,-1 0 0,1 0 0,-1-1 0,1 1 0,-1 0 0,1 0 1,-1 0-1,1 0 0,-1 0 0,0 0 0,1 0 0,-1 0 0,1 0 0,-1 0 0,1 0 0,-1 0 0,1 0 1,-1 1-1,1-1 0,-1 0 0,1 0 0,-2 1 0,-9 5 652,-21 13 0,2 0 1395,18-12-1301,2-1-40,0-1 1,-19 8-1,26-12-606,0 0-1,-1 0 1,1 0 0,0-1-1,0 1 1,-1-1-1,1 0 1,0 0 0,-1 0-1,1 0 1,0-1 0,-1 1-1,1-1 1,-4-1-1,5 1-54,-2-1 84,-1 1 0,0-1 1,1-1-1,-1 1 0,1 0 0,0-1 0,-6-5 0,-8-7 718,11 9-746,-1-1 0,1 1 1,-10-14-1,16 19-55,-1-1-1,1 1 1,0-1 0,-1 1 0,1-1 0,-1 1 0,0 0 0,0-1 0,1 1 0,-1 0 0,0 0-1,0 1 1,0-1 0,0 0 0,0 1 0,0-1 0,0 1 0,0-1 0,0 1 0,0 0-1,0 0 1,0 0 0,0 0 0,-3 1 0,26-2-451,-6-3 341,0 0-1,-1-1 1,25-11-1,-17 5-932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52.366"/>
    </inkml:context>
    <inkml:brush xml:id="br0">
      <inkml:brushProperty name="width" value="0.35" units="cm"/>
      <inkml:brushProperty name="height" value="0.35" units="cm"/>
      <inkml:brushProperty name="color" value="#FFFFFF"/>
    </inkml:brush>
  </inkml:definitions>
  <inkml:trace contextRef="#ctx0" brushRef="#br0">332 52 3968,'-21'-14'2533,"3"14"-2757,-4-2 1217,1 0 0,-1-2-1,1 0 1,-25-8 0,17 4-1018,20 6 65,0 0 1,-1 1-1,1 1 1,-17 0-1,4 1 190,21-1-217,-1 0 1,1 0 0,-1 0-1,1 1 1,-1-1 0,1 0-1,-1 1 1,1-1 0,-1 1 0,1 0-1,-1-1 1,1 1 0,0 0-1,0 0 1,-1 0 0,1 0-1,-2 2 1,1-1-56,0 0 0,1 1-1,-1-1 1,1 1 0,0 0 0,-1-1 0,1 1-1,-1 5 1,0 3 73,0 0-1,1 1 0,0 18 0,1-29 15,0 46-1192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53.494"/>
    </inkml:context>
    <inkml:brush xml:id="br0">
      <inkml:brushProperty name="width" value="0.35" units="cm"/>
      <inkml:brushProperty name="height" value="0.35" units="cm"/>
      <inkml:brushProperty name="color" value="#FFFFFF"/>
    </inkml:brush>
  </inkml:definitions>
  <inkml:trace contextRef="#ctx0" brushRef="#br0">56 78 576,'-47'20'8624,"48"-32"-7478,1 9-1319,-1 1 192,-1 1 1,1 0 0,0-1-1,-1 1 1,1-1 0,-1 0-1,1 1 1,-1-1 0,0 1-1,0-3 1,5-35 1388,-6 37-1568,0 1 285,0-1 0,0 1 1,1 0-1,-1 0 0,1-1 0,-1 1 1,1 0-1,-1-2 0,-2-7 135,-5 35-1892,6 25 1635,1-32-117,0 0 1,1-1 0,3 20 0,-2-30-329,1-1 1,-1 0-1,1 0 0,0 0 1,0-1-1,1 1 0,0 0 0,0-1 1,0 0-1,1 0 0,-1 0 1,9 9-1,41 27-3803,-37-32 3610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54.145"/>
    </inkml:context>
    <inkml:brush xml:id="br0">
      <inkml:brushProperty name="width" value="0.35" units="cm"/>
      <inkml:brushProperty name="height" value="0.35" units="cm"/>
      <inkml:brushProperty name="color" value="#FFFFFF"/>
    </inkml:brush>
  </inkml:definitions>
  <inkml:trace contextRef="#ctx0" brushRef="#br0">0 148 832,'19'-4'415,"-14"4"-123,-1-1 0,1 0 0,-1 0 0,1 0 0,-1-1 0,6-2 0,-8 3-124,0 0 0,0 0 0,0 0 0,0 1 0,0-1 0,0 1 0,0-1 0,0 1 1,0 0-1,0 0 0,0 0 0,11 0 1233,10 4-1107,-22-4-304,-1 0-1,1 1 0,0-1 0,0 0 0,-1 0 0,1 0 0,0 0 0,-1 1 0,1-1 1,0 0-1,0 0 0,-1-1 0,1 1 0,0 0 0,0 0 0,-1 0 0,1 0 0,0-1 0,-1 1 1,1 0-1,0-1 0,-1 1 0,1 0 0,0-1 0,-1 1 0,1-1 0,0 0 0,4-2 26,-1 0-1,1 0 0,0 1 0,0 0 0,0 0 0,0 0 0,0 0 0,0 1 0,7-1 1,20-7 126,99-41 1059,-130 50-1145,0 0 0,0 0 0,0-1 0,0 1-1,0 0 1,0-1 0,-1 1 0,1-1 0,0 1 0,0-1-1,0 0 1,-1 1 0,1-1 0,0 0 0,-1 1 0,1-1 0,-1 0-1,1 0 1,-1 1 0,1-1 0,-1 0 0,1 0 0,-1 0 0,0 0-1,1 0 1,-1 0 0,0-1 0,-18 2 740,8-1-516,-1 0 1,1-1-1,-18-4 1,-14-3 927,21 5-914,-11-1-730,44 17-389,20 5 348,-28-15 257,28 15-2473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9:59.840"/>
    </inkml:context>
    <inkml:brush xml:id="br0">
      <inkml:brushProperty name="width" value="0.35" units="cm"/>
      <inkml:brushProperty name="height" value="0.35" units="cm"/>
      <inkml:brushProperty name="color" value="#FFFFFF"/>
    </inkml:brush>
  </inkml:definitions>
  <inkml:trace contextRef="#ctx0" brushRef="#br0">107 121 1056,'-5'0'4272,"0"4"-3862,1-9-255,0 6 346,-14-8-207,1-5 14,13 9-179,1 1 0,-1 0 0,1-1 0,0 0 0,0 0 0,-3-4-1,5 7-95,0-2-24,0 1 1,1-1-1,-1 1 0,0 0 0,0 0 1,0 0-1,0 0 0,0 0 1,-1 0-1,1 0 0,0 0 1,0 0-1,-1 0 0,1 0 1,0 1-1,-1-1 0,1 1 0,-1-1 1,-1 0-1,3-1 86,0 1-102,0 1 1,-1 0-1,1-1 0,0 1 1,0 0-1,0-1 0,0 1 1,0-1-1,0 1 0,0 0 1,0-1-1,0 1 0,0-1 1,0 1-1,0 0 0,0-1 1,0 1-1,0-1 0,0 1 1,0 0-1,0-1 0,0 1 0,1 0 1,-1-1-1,0 1 0,0-1 1,0 1-1,1 0 0,-1 0 1,0-1-1,1 1 0,-1 0 1,0-1-1,1 1 0,-1 0 1,0 0-1,1 0 0,-1-1 1,25 1-464,-24 0 369,12-15 1173,-13 15-1038,1 0-1,-1 0 0,0-1 1,1 0 100,0 1-101,-1 0 1,0 0-1,0-1 0,1 1 1,-1 0-1,0-1 1,0 1-1,0 0 1,0-1-1,0 1 1,0 0-1,0-1 0,1 1 1,-1-1-1,0 1 1,0 0-1,0-1 1,0 1-1,0 0 1,-1-1-1,1 1 0,0 0 1,0-1-1,0 1 1,0-1-1,0 1 1,0 0-1,-1-1 1,1 1-1,0 0 0,0 0 1,-1-2 100,1 2-101,-1 0 1,1 0-1,0 0 0,-1-1 1,1 1-1,0 0 1,-1 0-1,1 0 1,0 0-1,-1 0 1,1 0-1,0-1 0,-1 1 1,0 0-1,1 0 15,-1 6-515,-2-6 563,-4-9 487,1 1-1099,5 8 426,2 1 31,2 4 29,1 0 0,-1-1 0,1 1 0,1-1 0,-1 0 0,1 0 0,-1-1 0,1 1 0,0-1 0,0 0 0,0-1 0,1 1 0,7 2 0,10 2 77,47 9 0,-55-13 103,13 3-51,-10-2-45,-1 0 0,1-2 0,19 1 0,3-3-333,-16-1 322,0 1 0,42 6 0,-55-5 1,0 0 0,0-1 0,14-1 0,9 0-22,-32 1-21,0 1 0,-1-1 0,1 0 1,-1 0-1,1 1 0,-1-1 0,1 1 1,-1 0-1,1-1 0,-1 1 0,0 0 0,2 1 1,22-10 1523,-26 8-1516,1 0 1,0 0-1,-1 0 0,1 0 0,0 0 1,0 0-1,-1 0 0,1-1 0,0 1 1,-1 0-1,1 0 0,0 0 0,0 0 1,-1-1-1,1 1 0,0 0 0,0 0 1,0 0-1,-1-1 0,1 1 1,0 0-1,0 0 0,0-1 0,0 1 1,0 0-1,0 0 0,-1-1 0,1 1 1,0 0-1,0-1 0,0 1 0,0 0 1,0-1-1,0 1 0,0 0 0,0 0 1,0-1-1,-4-11 100,4 12-116,-1-1 0,1 1 0,-1-1 0,1 0 0,-1 1 0,1-1-1,0 0 1,-1 0 0,1 1 0,0-1 0,0 0 0,0 0 0,0 1 0,0-1 0,-1 0 0,1 0 0,0 1 0,1-1 0,-1 0 0,0 0-1,0 1 1,0-1 0,0 0 0,1 0 0,-1 1 0,0-1 0,0 0 0,1 0 0,-1 1 0,1-1 0,0 0 0,1-1 40,-2 2-39,0 0 0,0-1-1,1 1 1,-1 0 0,0 0 0,0-1 0,1 1-1,-1 0 1,0-1 0,0 1 0,0 0 0,0-1-1,0 1 1,0-1 0,1 1 0,-1 0 0,0-1-1,0 1 1,0-1 0,0 1 0,0 0-1,0-1 1,0 1 0,0 0 0,-1-1 0,1 0-16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0:01.752"/>
    </inkml:context>
    <inkml:brush xml:id="br0">
      <inkml:brushProperty name="width" value="0.35" units="cm"/>
      <inkml:brushProperty name="height" value="0.35" units="cm"/>
      <inkml:brushProperty name="color" value="#FFFFFF"/>
    </inkml:brush>
  </inkml:definitions>
  <inkml:trace contextRef="#ctx0" brushRef="#br0">513 40 992,'-1'-4'4469,"1"4"-4425,0 0 0,-1 0-1,1 0 1,-1 0 0,1 0 0,-7-4 743,7 4-744,0-1 1,0 1 0,-1-1 0,1 0 28,0 1 0,-4-4 433,4 3-433,-1 1 0,0-1 0,1 1 0,-1 0 0,0-1 0,1 1 0,-1 0 0,0-1 1,1 1-1,-2 0 0,-7-5 345,8 5-376,0-1 0,0 1 0,0-1 0,1 1 0,-1 0 0,0-1 0,0 1 0,0 0-1,0-1 1,0 1 0,0 0 0,-1 0 0,-1 0-111,8-2 15,7 1 63,-10 1-167,15 0 83,-16 0 82,-1 0-1,1 0 0,0 0 0,-1 0 0,1 0 0,-1 0 0,1 0 0,-1-1 0,1 1 0,-1 0 0,1 0 0,-1 0 1,1 0-1,-1-1 0,1 1 0,-1 0 0,1-1 0,-1 1 0,0 0 0,1-1 0,-1 1 0,1-1 0,12-2 545,-5 14 235,-8-10-760,-13 9 11,11-8 24,-1 0 1,0 0-1,0 0 1,0 0-1,0 0 1,-6 3-1,-7 0 357,-1-1 1,0-1-1,-17 2 1,-22 4-1000,34-7 700,20-2-107,-1-1 0,0 1 1,1 1-1,-1-1 1,0 0-1,-3 2 0,3-2 20,1 1 0,-1-1-1,1 1 1,-1-1 0,1 0 0,-1 0-1,1 0 1,0 0 0,-1-1 0,1 1-1,-1-1 1,1 1 0,-1-1 0,1 0-1,0 0 1,0 0 0,-1 0-1,1 0 1,0 0 0,-3-3 0,3 3-31,0 0 1,-1 0 0,1 0-1,-1 1 1,1-1-1,-1 1 1,1 0 0,-1-1-1,-3 1 1,-10-1-349,4-1 382,0 0-1,0 1 1,0 0 0,-18 2-1,8 0 173,15-1-245,1 1-1,0 0 1,0 1 0,-1 0 0,1 0 0,0 0 0,-11 6 0,-11 4 229,9-11 547,13-2-653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2:38.643"/>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3 1664,'4'-2'722,"-1"3"-548,-2 0 194,-1-1-107,8 0-13,-1 1 0,0 0-1,1 1 1,8 3 0,3 0-303,72 23 1602,-50-18-1195,61 10 0,-16-8-106,-46-5-150,0-1 0,1-3-1,51-1 1,163-28 110,23-1 15,-183 17-143,-41 4-23,-23 0-284,-111 1 837,7 4-635,-79 2-106,-247 49 527,-30 23 1073,419-72-1489,2 1-112,0-1 0,1 0 0,-1 0 0,0-1 0,-15-1-1,33 3 52,1-1-1,0 0 0,-1-1 0,14-1 1,0 0 32,56 2 79,292-10 344,-3-18 236,-67 1-480,7 6-96,-201 28 0,-105-8-47,0 1 1,0-1-1,1 1 1,-1 0-1,0 0 1,0 0-1,0 0 1,0 0-1,5 4 1,-1-2 10,-6-2-183,-20-1 456,-25-2 1,-7-1-110,-43-3 349,26 1 48,14 2-345,-62-2 211,42 5-424,-275 4 82,237-6 219,27-1-339,-138-10 332,211 12-346,-33-8-141,35 7 193,1-1 0,-1 2 1,-15-2-1,22 2 171,6-1-175,11 0-213,55 6 301,102 17 0,-6 1 609,58-10-445,-75-17-4067,-147 5 3793,5 0-540,0 0 1,1-1-1,-1 1 0,0-1 0,0-1 1,0 1-1,0-1 0,0 0 0,0-1 1,10-5-1,-10 3 161,0 0-1,0-1 1,-1 0-1,4-6 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35.773"/>
    </inkml:context>
    <inkml:brush xml:id="br0">
      <inkml:brushProperty name="width" value="0.1" units="cm"/>
      <inkml:brushProperty name="height" value="0.1" units="cm"/>
    </inkml:brush>
  </inkml:definitions>
  <inkml:trace contextRef="#ctx0" brushRef="#br0">269 2 1472,'-4'-2'1047,"4"4"1022,0-2-2001,0 1 0,-1-1 0,1 0 0,0 1 0,0-1 0,0 1 0,0-1 0,0 0 0,-1 1 0,1-1 0,0 1 0,0-1 0,-1 0 0,1 1 0,0-1 0,-1 0 0,1 0 0,0 1 0,-1-1 0,1 0 0,0 0 0,-1 1 0,1-1 0,-1 0 0,1 0 0,0 0 0,-1 0 0,0 0 0,-7 4 107,1-1 1,-1 1-1,1 0 0,0 0 1,0 0-1,0 1 1,1 1-1,-10 9 0,12-12-88,0 1 0,0-1-1,-1 0 1,1 0 0,-9 4-1,8-5-31,0 1 0,1 0-1,-1 0 1,1 0 0,-8 7-1,-7 6 245,15-13-172,-1 1 0,2-1 0,-1 0 0,-4 6 0,-3 4 91,7-8-144,-1 1 0,1-1 0,0 1 0,0 0 0,1-1 1,0 2-1,0-1 0,-4 11 0,-1 10 32,5-19-82,0 1 0,1-1 0,0 1 1,1-1-1,-2 12 0,3 7-57,0 17 2,2-27 85,0-1 0,1 1 1,1-1-1,7 19 1,-7-25 35,1 0 1,0 0 0,0-1-1,1 1 1,0-1 0,11 12-1,-12-16-56,0-1 0,0 0-1,1-1 1,0 1 0,-1-1 0,1 0-1,0-1 1,0 1 0,9 1-1,9 5 78,-9-3-59,0-1-1,0 0 0,0-1 1,1 0-1,0-2 1,0 0-1,0 0 0,-1-2 1,1 0-1,28-3 1,-33 0-6,0 1 1,1-2 0,-1 1-1,-1-1 1,1-1 0,-1 0-1,13-8 1,-15 6-52,-1-1-1,0 1 1,-1-1 0,0 0-1,0-1 1,0 0 0,-1 0-1,-1 0 1,1 0 0,-2-1-1,1 1 1,3-16 0,-3 3 39,-1 1 1,0-1 0,-1-27-1,1 17 23,-2 23 5,0 0 0,-1 0 0,-1-12-1,-8-60 889,8 77-904,0-1 1,0 1 0,-1 0 0,1 0 0,-1 0 0,0 0 0,0 0 0,0 0 0,-5-5 0,-28-33 279,28 35-215,2 2-77,0 1 1,0 0-1,0 0 0,-1 0 0,1 1 1,-1 0-1,0 0 0,-10-4 0,1 2-26,-1 1-1,-20-4 1,-11 4-296,41 3 165,0 1-1,-1 0 1,1 0-1,0 0 1,0 1 0,0 0-1,-10 3 1,-15 2-159,-26 6-780,11-1-170,20-4-67,-4 1-1199,13-6 845,4 4-1787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23.091"/>
    </inkml:context>
    <inkml:brush xml:id="br0">
      <inkml:brushProperty name="width" value="0.1" units="cm"/>
      <inkml:brushProperty name="height" value="0.1" units="cm"/>
      <inkml:brushProperty name="color" value="#66CC00"/>
    </inkml:brush>
  </inkml:definitions>
  <inkml:trace contextRef="#ctx0" brushRef="#br0">0 1 1408,'0'0'448,"0"0"-267,0 0-26,0 0 256,0 0-91,0 0 74,2 9 2726,13 5-2875,26 18-1,-29-24-258,0 1 0,0 0 0,-1 1 0,0 1 0,11 13 0,-12-10 5,3 3-1181,16 29 0,-21-34-1119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40.091"/>
    </inkml:context>
    <inkml:brush xml:id="br0">
      <inkml:brushProperty name="width" value="0.1" units="cm"/>
      <inkml:brushProperty name="height" value="0.1" units="cm"/>
    </inkml:brush>
  </inkml:definitions>
  <inkml:trace contextRef="#ctx0" brushRef="#br0">190 3 1472,'0'0'19,"0"0"-1,0 0 1,0 0 0,0 0 0,0 0-1,0 0 1,0 0 0,0 0-1,0 0 1,-1 0 0,1 0 0,0 0-1,0 0 1,0 0 0,0 0 0,0 0-1,0 0 1,0 0 0,0 0-1,0 0 1,0 0 0,0 0 0,0 0-1,0 0 1,0 0 0,0 0 0,0 0-1,0 0 1,0-1 0,0 1-1,-1 0 1,1 0 0,0 0 0,0 0-1,0 0 1,0 0 0,0 0-1,0 0 1,0 0 0,0 0 0,0 0-1,0 0 1,0 0 0,0 0 0,0 0-1,0 0 1,0 0 0,0-1-1,0 1 1,0 0 0,0 0 0,0 0-1,0 0 1,0 0 0,0 0 0,0 0-1,1 0 1,-1 0 0,0 0-1,0 0 1,-4 6 2457,3-3-2086,-1-1-1,1 1 1,0-1 0,-1 1 0,0-1 0,-2 3-1,4-5-379,-68 57 2418,57-45-2393,1 0 1,0 0-1,0 1 0,2 1 1,0-1-1,0 1 1,1 0-1,1 1 1,0 0-1,1 0 0,1 0 1,0 1-1,-2 25 1,6-36-41,0 0 0,0 0 0,1 0 0,-1-1 0,1 1 0,0 0 0,1-1 0,-1 1 0,1-1 1,0 1-1,0-1 0,0 0 0,1 1 0,-1-1 0,6 5 0,-7-7 1,1 0 0,0 0 0,0 0 0,0 0 0,0 0 0,0-1 0,1 1 0,-1-1 0,0 0 0,1 0 0,-1 1 1,1-2-1,-1 1 0,1 0 0,-1 0 0,1-1 0,0 1 0,-1-1 0,1 0 0,0 0 0,-1 0 0,1 0 0,0-1 0,-1 1 0,1-1 0,0 1 0,-1-1 0,1 0 0,3-2 0,-2 1-33,1 0 0,0-1-1,-1 0 1,0 0 0,0-1-1,0 1 1,0-1-1,-1 1 1,1-1 0,3-6-1,0-1 62,-1 0-1,10-23 0,-12 25 13,-3 8-21,0-1-1,-1 0 0,1 0 1,0 0-1,-1 0 0,0 0 1,1 1-1,-1-1 0,0 0 0,0 0 1,0-4-1,0 5-345,1 9 11,1-3 305,1 1-1,0-1 0,0-1 0,0 1 0,1 0 0,0-1 0,4 5 0,-5-6 69,-2-1-29,1 0 1,0 0-1,0 0 1,0 0 0,1 0-1,-1-1 1,0 1-1,1-1 1,-1 0 0,0 1-1,1-1 1,0 0-1,-1 0 1,1-1-1,0 1 1,-1 0 0,1-1-1,0 0 1,4 1-1,-4-2 32,1 0 0,-1 0 0,1 0-1,-1 0 1,0 0 0,0-1 0,0 1-1,0-1 1,0 0 0,0 0 0,0 0-1,0 0 1,-1-1 0,5-4 0,-1 1 43,-1-1 0,-1 0 1,1 1-1,-1-1 0,0-1 1,-1 1-1,0-1 0,4-12 1,-2-2 706,5-40 0,-11 37-527,0 7-206,0 17-106,1 0-1,0 0 1,0 0-1,0 0 1,0 0-1,-1 0 1,1 0-1,-1 0 1,1 0-1,0 0 1,-1 0-1,0 0 1,1 0-1,-1 0 1,0 0-1,1 0 1,-1 1-1,-1-2 1,-5-6-648,1-2-900,3 4-2219,3 3 1992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12.69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26 27 1568,'-5'-2'473,"5"2"-460,-1 0 1,1 0-1,0 0 0,0 0 1,-1-1-1,1 1 1,0 0-1,0 0 0,0 0 1,-1 0-1,1 0 0,0 0 1,0-1-1,0 1 1,-1 0-1,1 0 0,0 0 1,0 0-1,0-1 1,0 1-1,0 0 0,0 0 1,-1 0-1,1-1 1,0 1-1,0 0 0,0 0 1,0 0-1,0-1 1,0 0 402,0 1-27,-16-4 5131,16 2-5451,0 2-16,0 0-5,0 0 27,0 0 10,13-5 230,60-3-304,138 13-203,-173-4 266,-1 2 1,1 2 0,50 12-1,-64-12-31,1-1 0,-1-1-1,28 0 1,-49-3-52,-1 0 30,0 0 1,-1 0-1,1 1 0,0-1 0,-1 0 1,1 1-1,0-1 0,-1 1 0,1-1 1,-1 1-1,1 0 0,-1 0 0,1 0 1,-1 0-1,1 0 0,-1 0 0,0 0 1,0 0-1,2 2 0,-2-2 32,-1-1 17,0 0 100,0 0-36,0 0 26,0 0-59,0 0-58,0 0-33,0 0-74,0 0 96,0 0 272,-14-7 587,13 6-1094,0 1 0,0 0 0,0 0 0,0 0 1,0 0-1,0-1 0,0 1 0,0 0 0,1 1 0,-1-1 0,0 0 0,0 0 1,0 0-1,0 1 0,0-1 0,0 0 0,0 1 0,0-1 0,0 1 0,0-1 0,1 1 1,-1-1-1,0 1 0,0-1 0,1 1 0,-1 0 0,0 0 0,1-1 0,-1 1 1,1 0-1,-2 1 0,2-1-29,-1 1 1,0-1-1,0 0 0,0 0 1,0 0-1,0 0 1,0-1-1,-1 1 0,1 0 1,-2 1-1,1-2 8,-1 0 0,1 0 0,0 0-1,-1 0 1,1 0 0,0 0 0,-5-2-1,7 2 222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15.00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8 34 2720,'3'-4'980,"-6"8"-413,3-4-461,0 0 166,0 0-26,-8-4 2820,14-7-2037,-4 9-974,1 0 0,-1 0 0,1 0 0,0 1 0,-1-1 0,1 1 0,0-1 0,0 1 0,0 0 0,0 0 0,0 1 0,6-2 0,-2 3-50,1 1-1,-1 0 1,0 0-1,0 0 1,0 1-1,10 5 1,-10-5-22,-5-1 64,1-1-1,-1 0 0,1 1 1,0-1-1,0 0 0,0-1 0,0 1 1,-1 0-1,1-1 0,0 0 0,4 1 1,117-1-63,-122 0 37,0 0 0,1 0 1,-1 1-1,0 0 0,0-1 0,0 1 1,3 1-1,-1 0 70,-3-1 90,0-1-172,-1 0 1,1 0-1,-1 1 0,0-1 0,1 0 0,-1 0 0,1 1 0,-1-1 0,1 0 1,-1 0-1,1 0 0,-1 0 0,1 0 0,-1 0 0,1 0 0,-1 0 0,0 0 0,2 0 1,7 2 547,6 2-658,-14-4 154,-1 0 70,0 0-49,2 0-36,3 2-97,-2-1-325,0-1-1,0 1 1,0-1 0,0 0-1,0 0 1,6-1 0,0 1-275,38-8-5682,-46 8 5210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19.17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64 14 640,'-8'0'-18,"8"0"122,1 0 1,-1 0 0,0 0-1,0 0 1,1 0 0,-1 0-1,0 1 1,0-1 0,0 0-1,1 0 1,-1 0 0,0 0-1,0 0 1,0 1 0,0-1-1,1 0 1,-1 0 0,0 0-1,0 0 1,0 1 0,0-1-1,0 0 1,0 0 0,1 1 0,-1-1-1,0 0 1,0 0 0,0 0-1,0 1 1,0-1 0,5 0 2001,3-2-1837,-8 1-235,0 1 1,-1 0-1,1 0 0,0-1 0,0 1 0,-1 0 1,1 0-1,0 0 0,-1-1 0,1 1 0,-1 0 1,1 0-1,0 0 0,-1 0 0,1 0 0,0 0 1,-1 0-1,1 0 0,-1 0 0,1 0 0,0 0 1,-1 0-1,1 0 0,-1 0 0,1 0 0,0 0 1,-1 0-1,-5 0 695,12 0-536,-6 0-155,0 0 47,0 0 182,0 0-54,9 0 560,-9 0-759,0 0 0,0 0-1,0 0 1,-1 0-1,1 0 1,0 0 0,0 0-1,0 0 1,0 0-1,0 0 1,0 0 0,0 0-1,0 0 1,0 0-1,0 0 1,0 0 0,0 0-1,0 0 1,0 0-1,0 0 1,-1 0 0,1 0-1,0 0 1,0 0-1,0 0 1,0 0 0,0 0-1,0 0 1,0 0-1,0 0 1,0 0 0,0 0-1,0 0 1,0 0 0,0 0-1,0 0 1,0-1-1,0 1 1,0 0 0,0 0-1,0 0 1,0 0-1,0 0 1,0 0 0,0 0-1,0 0 1,0 0-1,0 0 1,0 0 0,0 0-1,0 0 1,0 0-1,0-1 1,0 1 0,0 0-1,0 0 1,0 0-1,0 0 1,0 0 0,0 0-1,0 0 1,0 0-1,0 0-7,0-1 0,1 1 0,-1 0 0,0 0-1,0-1 1,0 1 0,0 0 0,0-1-1,0 1 1,0 0 0,0 0 0,0-1-1,0 1 1,0 0 0,0-1 0,0 1 0,0 0-1,-1 0 1,1-1 0,0 1 0,0 0-1,0-1 1,0 1 0,0 0 0,-1 0-1,1 0 1,0-1 0,-1 0 90,1 1-48,0 0-56,0 0 1,0 0-1,0 0 1,0 0-1,0 0 1,0 0-1,0 0 1,0 0-1,0 0 1,0 0-1,0-1 0,0 1 1,1 0-1,-1 0 1,0 0-1,0 0 1,0 0-1,0 0 1,0 0-1,0 0 1,0 0-1,0-1 0,0 1 1,0 0-1,0 0 1,0 0-1,0 0 1,0 0-1,-1 0 1,1 0-1,0 0 1,0 0-1,0 0 0,0 0 1,0-1-1,0 1 1,0 0-1,0 0 1,0 0-1,0 0 1,0 0-105,0 0-86,8 0 161,20 0-160,-26 0 154,7 0 123,89 0-80,-36 3-112,-3 5 667,-55-8-476,1 1 1,0-1 0,-1 1-1,1 0 1,-1 1 0,1-1-1,4 3 1,7 1-365,-8-3 305,1 0 0,0 0 0,-1-1 1,10-1-1,-9 0-140,-7-1 149,0 1-1,-1 0 0,1 0 0,0 0 1,0 0-1,0 1 0,-1-1 0,1 0 1,0 1-1,0-1 0,-1 1 1,1-1-1,0 1 0,-1 0 0,1 0 1,0 0-1,1 2 0,-2-3-6,-1 0-1,0 0 1,1 0-1,-1 0 1,0 0 0,1 0-1,-1 1 1,0-1-1,0 0 1,1 0-1,-1 0 1,0 0-1,0 1 1,1-1-1,-1 0 1,0 0-1,0 1 1,0-1 0,0 0-1,1 0 1,-1 1-1,0-1 1,0 0-1,0 0 1,0 1-1,0-1 1,0 0-1,0 1 1,0-1 0,0 0-1,1 1 1,-1-1-1,-1 0 1,1 1-1,-11 3-14,-25-4-559,31 0 615,-198 7-521,102-3 564,26 0 337,75-4-411,-17 11 128,-2 2-379,-5 11 609,23-23-433,1-1 0,0 0-15,0 0-6,0 3 56,0-1 1,0 1 0,1 0-1,-1 0 1,1 0 0,-1-1-1,1 1 1,0 0 0,0-1-1,0 1 1,0-1 0,1 1-1,-1-1 1,1 1 0,3 3-1,11 18 120,-8-14-201,-8-9 87,1 0 1,-1-1 0,1 1-1,-1 0 1,1 0 0,0 0-1,0-1 1,-1 1 0,1 0-1,0-1 1,0 1 0,0-1 0,0 1-1,0-1 1,-1 1 0,3 0-1,-2-1 50,11 4-5,-3-2 36,0-1-1,-1 0 1,15-1 0,0-2-214,-16 1 67,1 0-100,1 1 1,-1-2-1,10-1 1,-10 1 85,0 0 0,1 1 0,9-1 1,85-1-2917,-69-1 487,-17 0-220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33.218"/>
    </inkml:context>
    <inkml:brush xml:id="br0">
      <inkml:brushProperty name="width" value="0.1" units="cm"/>
      <inkml:brushProperty name="height" value="0.1" units="cm"/>
      <inkml:brushProperty name="color" value="#66CC00"/>
    </inkml:brush>
  </inkml:definitions>
  <inkml:trace contextRef="#ctx0" brushRef="#br0">2 0 1664,'0'0'34,"0"0"0,0 0 0,0 0 0,0 0 0,0 1 0,0-1 0,0 0 0,0 0 0,0 0 0,0 0-1,0 0 1,0 0 0,0 0 0,0 0 0,0 0 0,0 0 0,0 0 0,0 0 0,0 0 0,0 0 0,0 0 0,0 0 0,0 0 0,0 0 0,0 0 0,0 0 0,0 1 0,0-1 0,0 0 0,0 0 0,0 0 0,0 0-1,0 0 1,-1 0 0,1 0 0,0 0 0,0 0 0,0 0 0,0 0 0,0 0 0,0 0 0,0 0 0,0 0 0,0 0 0,0 0 0,0 0 0,0 0 0,0 0 0,0 0 0,0 0 0,8 4 3170,13 10-1266,-18-11-1819,1 0 0,-1 1-1,0 0 1,0 0-1,-1 0 1,1 0-1,-1 0 1,0 0-1,0 1 1,0-1-1,2 9 1,-1 4 44,0-1 1,0 19-1,4 21 239,-1-27-367,1 32-1,-1-29 10,-5-24-20,1-1-1,-1 1 1,1 11 0,7 85 888,-8-93-906,0-9 16,-1 0 1,0 0 0,0 0-1,1 0 1,-1 0-1,0 0 1,-1 0 0,1 0-1,0 0 1,-1 0 0,0 2-1,-3 3 32,6-21 333,0 1 0,0-16 0,0-10-551,27-145 103,-20 134-65,-6 30 188,-2 13-78,0-1-1,0 0 0,1 1 1,4-11-1,0-3-1,-6 19 42,1-1 1,-1 1-1,1 0 1,-1-1 0,1 1-1,0 0 1,0 0-1,0 0 1,0 0-1,1 0 1,-1 0-1,0 0 1,4-3-1,2-2-2,-6 5-50,1 1 0,-1-1-1,1 0 1,0 1 0,0-1 0,0 1-1,0 0 1,0-1 0,0 1-1,0 0 1,0 0 0,0 0 0,0 1-1,1-1 1,-1 1 0,3-1 0,45-2 353,-50 3-310,1 0 1,-1 0-1,1 0 1,0 0-1,-1 0 1,1 1-1,-1-1 0,1 0 1,-1 1-1,1-1 1,-1 0-1,1 1 1,-1-1-1,0 0 1,1 1-1,0 0 0,1 1 70,0-1-52,0 1 1,1-1-1,-1 1 1,-1-1-1,1 1 0,0 0 1,0 0-1,-1 0 1,1 0-1,-1 0 1,1 0-1,-1 0 1,0 0-1,0 1 1,0-1-1,0 0 1,1 5-1,10 22 163,-9-22-183,0-1 0,-1 0 0,0 1 0,2 7 1,30 120 236,-30-119-316,8 24 0,2 5-26,-10-29 285,-2-6-16,1 0 0,-2 0 0,2 17 1,2-8 168,-1 6-212,4 2 223,-8-23-573,-3 1-4577,1-1-199,1-3 4423,4-3-2562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34.304"/>
    </inkml:context>
    <inkml:brush xml:id="br0">
      <inkml:brushProperty name="width" value="0.1" units="cm"/>
      <inkml:brushProperty name="height" value="0.1" units="cm"/>
      <inkml:brushProperty name="color" value="#66CC00"/>
    </inkml:brush>
  </inkml:definitions>
  <inkml:trace contextRef="#ctx0" brushRef="#br0">1 87 480,'0'0'13,"0"-1"0,0 1 0,1-1 0,-1 1 0,1-1 0,-1 1 0,0-1 0,1 1 0,-1-1 0,1 1 0,-1 0 0,1-1 0,-1 1 0,1 0 0,-1-1-1,1 1 1,0 0 0,-1-1 0,1 1 0,-1 0 0,1 0 0,0 0 0,-1 0 0,1 0 0,0 0 0,-1 0 0,1 0 0,-1 0 0,2 0 0,12-4 803,-10 1-544,-1 0 0,0 0-1,0 0 1,0-1 0,0 0-1,4-7 1,5-6 562,-12 17-747,1-1 1,-1 1-1,1-1 0,-1 1 1,0-1-1,0 1 0,1-1 0,-1 0 1,0 1-1,0-1 0,1 1 1,-1-1-1,0 0 0,0 1 0,0-1 1,0 1-1,0-1 0,0 0 1,0 0-47,0 1 0,0 0 0,0 0 1,0-1-1,0 1 0,0 0 1,0 0-1,0-1 0,0 1 1,0 0-1,0 0 0,0-1 0,0 1 1,0 0-1,0 0 0,0-1 1,0 1-1,1 0 0,-1 0 1,0-1-1,0 1 0,0 0 0,0 0 1,1 0-1,-1 0 0,0-1 1,0 1-1,0 0 0,1 0 1,-1 0-1,0 0 0,0 0 1,1-1-1,-1 1 0,2 0 551,-2 0-570,0 0 1,0 0-1,0 0 1,0 0-1,0-1 0,0 1 1,0 0-1,0 0 1,0 0-1,0 0 0,0 0 1,0 0-1,0 0 1,0 0-1,0 0 0,0 0 1,0 0-1,0 0 0,0-1 1,0 1-1,0 0 1,0 0-1,0 0 0,0 0 1,0 0-1,0 0 1,0 0-1,0 0 0,0 0 1,0 0-1,0-1 0,0 1 1,0 0-1,0 0 1,0 0-1,0 0 0,0 0 1,0 0-1,0 0 1,0 0-1,0 0 0,0 0 1,0 0-1,0 0 1,0 0-1,0 0 0,0-1 1,-1 1-1,1 0 0,0 0 1,0 0-1,0 0 1,0 0-1,0 0 0,0 0 1,0 0-1,0 0 1,0 0-1,-1 0 0,2 0-4,-1 0 0,0 0-1,0 0 1,0 0 0,0 0-1,0 0 1,0 0 0,0 0-1,0 0 1,0 0 0,0 0 0,0 0-1,1 0 1,-1 0 0,0 0-1,0 0 1,0 0 0,0 0-1,0 0 1,0-1 0,0 1-1,0 0 1,0 0 0,0 0-1,0 0 1,0 0 0,0 0-1,0 0 1,0 0 0,0 0-1,0 0 1,0 0 0,0-1 0,0 1-1,0 0 1,0 0 0,0 0-1,0 0 1,0 0 0,0 0-1,0 0 1,0 0 0,0 0-1,0 0 1,0-1 0,0 1-1,0 0 1,0 0 0,0 0-1,0 0 1,0 0 0,0 0-1,0 0 1,0 0 0,0 0 0,0 0-1,0 0 1,0 0 0,-1 0-1,1 0 1,0-1 0,0 1-1,0 0 1,0 0 0,0 0-1,0 0 1,-3 4 89,1 0-1,-1 1 1,1-1 0,0 0-1,1 1 1,-1-1 0,1 1-1,0-1 1,-2 10 0,3 8 184,0 7 26,-2-15-234,1 1 0,1 0 0,0-1-1,3 22 1,0-13-167,-3-18 81,1-1 0,0 1 0,0-1-1,1 1 1,-1-1 0,1 1 0,0-1-1,5 7 1,6 15-37,-11-21 56,0-1 0,1 0-1,-1 0 1,1 0 0,0 0 0,1 0 0,-1 0 0,1-1-1,5 5 1,-2-3 98,1 1 0,0-1-1,17 8 1,-20-12-60,0 1 0,0-1 1,0 0-1,0-1 0,0 1 0,0-1 0,0 0 0,0 0 0,0-1 0,0 1 0,1-1 0,-2 0 0,1-1 1,0 1-1,0-1 0,0 0 0,-1 0 0,1 0 0,-1-1 0,9-6 0,-9 5-23,0-1-1,0 0 1,0 0-1,0 0 1,-1 0-1,0-1 1,0 1-1,-1-1 1,1 0-1,-1 0 1,0 0-1,-1 0 1,0 0-1,0 0 1,0 0-1,0-7 1,-1-1 40,-1 1-1,0-1 1,0 1 0,-2-1-1,1 1 1,-8-18 0,5 18-49,0 1 0,-2 0 0,1 1 0,-1-1 1,-9-9-1,12 17 46,-1 1 0,1 0-1,0 0 1,-1 0 0,1 1 0,-1-1 0,0 1 0,0 0 0,0 0 0,-9-1 0,10 2-42,0 1 1,-1-1 0,1 1-1,0 0 1,-1 1 0,1-1 0,-6 2-1,-15 1 75,-18-2-86,1 1-4611,41-2 2895,1 0-1643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35.790"/>
    </inkml:context>
    <inkml:brush xml:id="br0">
      <inkml:brushProperty name="width" value="0.1" units="cm"/>
      <inkml:brushProperty name="height" value="0.1" units="cm"/>
      <inkml:brushProperty name="color" value="#66CC00"/>
    </inkml:brush>
  </inkml:definitions>
  <inkml:trace contextRef="#ctx0" brushRef="#br0">78 189 4640,'0'0'72,"0"0"0,0 0-1,0 0 1,0 0 0,0 0 0,0 0 0,-1 0 0,1 0-1,0 0 1,0 0 0,0 0 0,0 0 0,0 0 0,0 0 0,0 0-1,0 0 1,-1 1 0,1-1 0,0 0 0,0 0 0,0 0 0,0 0-1,0 0 1,0 0 0,0 0 0,0 0 0,0 0 0,0 0-1,0 0 1,-1 0 0,1 0 0,0 1 0,0-1 0,0 0 0,0 0-1,0 0 1,0 0 0,0 0 0,0 0 0,0 0 0,0 0-1,0 0 1,0 1 0,0-1 0,0 0 0,0 0 0,-1 11 995,0 17-1251,1-22 654,2 18-177,1 0 0,0 0-1,10 31 1,2 16 35,-3 15 528,1 153 0,-13-125 8,0-112-720,-1-3-119,0 1 1,1 0-1,-1-1 1,0 1-1,0-1 1,1 1-1,-1-1 0,1 0 1,-1 1-1,0-1 1,1 0-1,-1 0 1,-6-14 193,-6-24 1,2 9-35,-40-122 406,38 112-265,6 14-198,1-1 0,0 0-1,-1-39 1,3-82-111,4 110 188,9-61 0,-7 86-181,0 0 0,1 0-1,1 1 1,0-1 0,1 1 0,0 0-1,0 0 1,12-16 0,-15 26-36,0-1 1,-1 1-1,2-1 0,-1 1 1,0 0-1,0 0 1,1 0-1,-1 0 0,1 0 1,0 1-1,-1-1 1,1 1-1,0-1 1,0 1-1,4-1 0,-4 2-16,1-1-1,0 1 0,0 0 0,-1 0 0,1 0 1,0 1-1,-1-1 0,1 1 0,0 0 0,-1 0 0,1 0 1,4 3-1,6 2 183,59 28-356,-63-28 143,-2 0 0,1 0 1,-1 0-1,0 1 0,13 14 1,-15-13 110,0 0 0,0 1-1,-1-1 1,0 1 0,-1 0 0,0 1 0,0-1 0,-1 1 0,0-1 0,-1 1 0,0 0-1,0 0 1,-1 0 0,0 0 0,-1 0 0,0 0 0,-1 0 0,0 0 0,-1 0-1,0 0 1,-4 14 0,3-19-32,1-1 1,-1 1-1,1 0 0,-1-1 1,-1 1-1,1-1 0,-1 0 0,1 0 1,-1-1-1,0 1 0,0-1 1,-7 4-1,-5 3-33,0 0-1,-22 8 1,-22 5 8,56-22 22,0 0 0,0 1 0,0-2 1,0 1-1,0 0 0,-7 0 0,-19 3-201,24-3-324,0 1 1,0-1 0,0-1-1,0 1 1,-7-1-1,9 0-687,3 0-240,15 0-2271,29 7 85,-17-7 1466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36.923"/>
    </inkml:context>
    <inkml:brush xml:id="br0">
      <inkml:brushProperty name="width" value="0.1" units="cm"/>
      <inkml:brushProperty name="height" value="0.1" units="cm"/>
      <inkml:brushProperty name="color" value="#66CC00"/>
    </inkml:brush>
  </inkml:definitions>
  <inkml:trace contextRef="#ctx0" brushRef="#br0">111 1 2400,'-1'4'1291,"2"-4"-849,-1 0 1,0 0 474,0 0-181,-22 1 3440,-3 13-3003,22-12-1091,0-1 0,0 1 0,0 0 0,1 0 0,-1 1 0,1-1-1,-1 0 1,1 1 0,0-1 0,0 1 0,0 0 0,1 0 0,-1 0-1,-2 5 1,-1 5 111,1 0-1,-4 17 0,6-19-151,-1 4-57,1 0 1,1 1-1,0-1 1,2 21-1,0-3 40,0-23 48,0 0-1,0 0 1,1 0-1,1 0 1,0-1-1,0 1 1,1-1-1,0 0 0,9 15 1,-10-18-64,1-1 0,0 1 0,0-1 0,1 0 0,-1 0 0,1 0 0,0-1 0,1 1 0,-1-1-1,1-1 1,0 1 0,0-1 0,10 5 0,-4-4 52,-1 0 0,0-1 1,1 0-1,0-1 0,0 0 0,0 0 0,12-1 0,-12-1 30,-2 0-7,-1 0 0,0 0 1,0-1-1,0 0 0,14-4 0,-21 5-66,0-1 0,0 0-1,0 0 1,0 0 0,0 0 0,-1 0 0,1 0 0,0-1-1,-1 1 1,1 0 0,0-1 0,-1 0 0,0 1-1,1-1 1,-1 0 0,0 1 0,0-1 0,0 0-1,0 0 1,0 0 0,-1 0 0,1 0 0,0 0-1,-1 0 1,0 0 0,1 0 0,-1-1 0,0 1-1,0-3 1,-2-10 17,0 0 1,0 1-1,-1-1 0,-1 0 0,-1 1 0,0 0 1,-11-21-1,4 7 23,4 12 36,0 1 0,-1 1 0,-1 0 0,0 0 0,-1 0 0,-15-14-1,16 19-99,0 1 0,0 0-1,0 1 1,-19-10-1,-37-23 789,50 30-746,-6-2-1160,22 11 823,-1 1 1,0-1 0,0 1-1,0 0 1,1-1-1,-1 1 1,0 0-1,0-1 1,0 1 0,0 0-1,0 0 1,0 0-1,1 0 1,-1 0 0,0 0-1,0 0 1,-1 0-1,-2 0-1056,3 0-18,3 0-992,7 1 560,11 2-469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37.924"/>
    </inkml:context>
    <inkml:brush xml:id="br0">
      <inkml:brushProperty name="width" value="0.1" units="cm"/>
      <inkml:brushProperty name="height" value="0.1" units="cm"/>
      <inkml:brushProperty name="color" value="#66CC00"/>
    </inkml:brush>
  </inkml:definitions>
  <inkml:trace contextRef="#ctx0" brushRef="#br0">96 48 2656,'1'-2'126,"-1"-1"0,0 1 1,1-1-1,0 1 0,0-1 1,-1 1-1,2 0 0,-1-1 0,0 1 1,0 0-1,3-3 0,0-2 236,-2-1 1784,-2 7 437,1 6-1627,-1-4-1025,2 18 927,-1 0 1,-2 25-1,0-8-420,1 2-151,1-9-89,-1 0-1,-1 0 1,-11 57 0,6-60 86,-2 37 1,5-35 75,-8 31 1,-29 178 33,21-107 50,15-103-420,2-8-68,-8 28 0,9-47 46,1 1 0,0 0 0,0 0 1,0-1-1,0 1 0,0 0 0,0 0 1,0 0-1,0-1 0,0 1 1,0 0-1,0 0 0,0-1 0,1 1 1,-1 0-1,0 0 0,1-1 0,-1 1 1,0 0-1,1-1 0,-1 1 1,1 0-1,-1-1 0,1 1 0,-1-1 1,1 1-1,0-1 0,-1 1 1,1-1-1,0 1 0,-1-1 0,1 0 1,0 1-1,-1-1 0,1 0 0,1 1 1,2 0 39,1 1 0,0-1 0,0 0 1,7 0-1,-10-1-44,15 2 26,-2-1-16,-1 1 0,0 0 0,0 1 0,20 6 0,-21-5 135,0 0 1,1 0-1,26 2 0,0 1 84,25 7 173,-49-14-587,-14 0-16,-2 0-309,0 0-42,-13 0-5419,8-3 2677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38.842"/>
    </inkml:context>
    <inkml:brush xml:id="br0">
      <inkml:brushProperty name="width" value="0.1" units="cm"/>
      <inkml:brushProperty name="height" value="0.1" units="cm"/>
      <inkml:brushProperty name="color" value="#66CC00"/>
    </inkml:brush>
  </inkml:definitions>
  <inkml:trace contextRef="#ctx0" brushRef="#br0">58 211 4800,'0'-1'680,"-1"-4"424,2 5-1074,-1 0-1,1 0 1,-1-1 0,0 1-1,1 0 1,-1 0-1,1-1 1,-1 1-1,0 0 1,1 0 0,-1 0-1,1 0 1,-1-1-1,1 1 1,-1 0-1,1 0 1,-1 0-1,1 0 1,-1 0 0,1 1-1,22-3 210,-17 1 31,-1 1 0,1 0 0,-1 0 0,1 0-1,-1 1 1,9 1 0,18 7 786,-16-3-200,34 5 0,-46-10-788,1-1 1,-1 0-1,0 0 1,1 0-1,-1 0 0,1 0 1,-1-1-1,0 0 0,0 0 1,1 0-1,-1-1 1,0 1-1,6-4 0,-8 3-49,1 0-1,-1 0 1,0 0 0,1 0-1,-1 0 1,0-1-1,0 1 1,0-1-1,-1 1 1,1-1-1,-1 0 1,1 1-1,-1-1 1,0 0-1,0 0 1,0 0-1,0 0 1,-1 0-1,1-6 1,0 4 20,-1 0 0,0 0 0,0 0 0,-1 0 0,0 0 0,1 0 0,-2 0 0,1 0-1,0 0 1,-1 0 0,0 1 0,0-1 0,-1 0 0,1 1 0,-7-8 0,4 6-36,0 1 0,0-1-1,-1 1 1,0 0 0,0 0 0,-1 1-1,1 0 1,-1 0 0,-13-5 0,11 5 115,0 0 1,0 1 0,-1 0-1,1 0 1,-1 1 0,0 1-1,-18-2 1,20 3-75,0 1 1,0-1-1,0 1 0,1 1 1,-1-1-1,0 1 1,-13 6-1,17-7-37,0 2 0,1-1-1,-1 0 1,0 1 0,1-1 0,-1 1 0,1 0-1,0 1 1,0-1 0,0 0 0,0 1 0,1-1-1,0 1 1,-1 0 0,-1 6 0,1 0 40,0 0 1,1 0 0,0 0-1,1 0 1,0 0-1,1 1 1,1 14 0,-1-2 131,1-8-27,0 1 0,0-1 0,2 0 0,-1 0 0,2-1 0,0 1 0,8 17 0,-8-22-97,1 0-1,1 0 1,-1 0 0,2-1 0,-1 0 0,1 0-1,1 0 1,0-1 0,0 0 0,12 8-1,22 13 201,16 10 130,-52-34-363,1 0-1,0-1 0,-1 0 0,2 0 0,-1 0 1,0-1-1,1 0 0,-1-1 0,17 3 0,-18-4-368,0 0 0,0-1-1,1 0 1,-1 0 0,0 0-1,0-1 1,0 0 0,1 0 0,-1-1-1,0 1 1,0-1 0,-1-1-1,10-4 1,14-12-1482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23.579"/>
    </inkml:context>
    <inkml:brush xml:id="br0">
      <inkml:brushProperty name="width" value="0.1" units="cm"/>
      <inkml:brushProperty name="height" value="0.1" units="cm"/>
      <inkml:brushProperty name="color" value="#66CC00"/>
    </inkml:brush>
  </inkml:definitions>
  <inkml:trace contextRef="#ctx0" brushRef="#br0">5 0 1984,'3'5'736,"-6"-2"-576,-1 2-32,4 1 704,0 2-480,0 5 416,4-2-448,-1 3 320,2 5-352,0 5 352,3 3-384,-3 7-128,3-2-64,4-7-64,-2-1 0,3-5-1984,4-8 1088,1-14-1600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16.627"/>
    </inkml:context>
    <inkml:brush xml:id="br0">
      <inkml:brushProperty name="width" value="0.1" units="cm"/>
      <inkml:brushProperty name="height" value="0.1" units="cm"/>
    </inkml:brush>
  </inkml:definitions>
  <inkml:trace contextRef="#ctx0" brushRef="#br0">170 1 896,'0'0'127,"0"0"0,0 0 1,0 1-1,0-1 0,0 0 0,0 0 1,0 0-1,0 1 0,0-1 0,0 0 1,0 0-1,0 1 0,0-1 0,0 0 1,0 0-1,0 0 0,0 1 0,-1-1 1,1 0-1,0 0 0,0 0 0,0 1 1,0-1-1,0 0 0,-1 0 0,1 0 1,0 0-1,0 1 0,0-1 0,0 0 1,-1 0-1,1 0 0,0 0 0,0 0 1,-1 0-1,1 0 0,0 0 0,0 1 1,0-1-1,-1 0 0,1 0 0,0 0 1,0 0-1,-1 0 0,1 0 0,0 0 1,0 0-1,-1-1 0,1 1 0,0 0 1,0 0-1,0 0 0,-1 0 0,1 0 1,0 0-1,-1-1 0,-8 0-303,-5 1 636,8-1-374,1 1 1,-1 0-1,1 0 1,-1 1-1,1 0 1,-1-1 0,-5 3-1,6 0 41,5-2-121,-1-1 0,1 1-1,0-1 1,-1 0 0,1 1-1,-1-1 1,1 0 0,-1 0 0,1 1-1,-1-1 1,0 0 0,1 0-1,-1 0 1,1 0 0,-1 0-1,0 1 1,-1-1-3,1 0 0,-1 0 1,1 0-1,0 1 0,-1-1 0,1 1 0,0-1 1,-1 1-1,1 0 0,0 0 0,-1-1 0,1 1 1,0 0-1,0 0 0,-2 2 0,-15 19-143,8-9 336,9-11-200,0-1 1,1 1 0,-1-1 0,0 1-1,0 0 1,1 0 0,-1-1-1,1 1 1,0 0 0,-1 2 0,-4 16-73,3-15 89,0 0-1,0 0 1,1 0 0,0 0 0,0 0 0,0 0 0,0 0 0,1 0 0,0 1 0,0-1-1,2 8 1,0 1 41,1-1 0,1 0 0,0 0-1,1 0 1,6 12 0,-9-20-50,0-1 1,1 1 0,0-1-1,0 0 1,0 0-1,0 0 1,1-1 0,-1 1-1,1-1 1,0 0-1,0 0 1,0 0 0,1 0-1,-1-1 1,1 1-1,-1-1 1,6 1 0,-7-2 3,-1-1 1,1 0 0,-1 1-1,1-1 1,0 0 0,-1-1-1,1 1 1,0 0 0,-1-1-1,1 1 1,-1-1 0,4-1-1,30-16 73,-18 8-66,3-2-210,39-29 0,-25 7 393,-30 29-141,-1 1 1,0-1 0,0 1-1,0-1 1,-1-1 0,1 1-1,2-6 1,15-39-135,-18 27 204,-2 7 28,-1 15-160,0-1 0,0 1-1,0-1 1,0 1-1,0-1 1,0 1 0,0-1-1,-1 1 1,1-1 0,0 1-1,-1-2 1,0 1-94,5 6-228,-4-3 273,3 2 47,-1 0-1,0 0 1,-1 0-1,1 0 1,0 0 0,-1 1-1,0-1 1,0 1-1,2 5 1,1 2-57,-3-10 67,-1 1 1,1-1-1,-1 0 1,1 1-1,-1-1 1,1 1 0,-1 0-1,0 2 1,1 3 5,0 0 1,0 0 0,1 0 0,3 10 0,2 11-91,-6-26 85,-1 0 0,1 0 1,0 0-1,-1 0 0,1 0 1,0-1-1,0 1 0,2 2 0,5 11 91,-6-7-40,1-1 1,-1 1-1,1-1 1,1 0-1,0 0 1,0 0-1,0 0 1,1-1-1,6 8 1,7 5-19,-13-14-21,-3-3-2,0 0 1,0-1 0,0 1-1,0-1 1,0 0 0,0 1-1,0-1 1,1 0 0,-1-1 0,0 1-1,1 0 1,-1-1 0,0 1-1,1-1 1,2 1 0,-1-1-2,-1 0 1,0 0-1,0 0 1,0-1-1,0 1 1,0-1 0,0 0-1,-1 1 1,1-1-1,0-1 1,0 1-1,4-3 1,11-4 44,-16 7-44,0 0 0,-1 0 0,1 0-1,0 0 1,-1-1 0,1 1-1,-1 0 1,1-1 0,-1 1 0,0-1-1,2-2 1,13-23 466,-9 15-186,-5 8-242,-1 1 1,1-1-1,-1 0 1,0 0-1,0 0 1,0 0-1,0 0 1,0-6-1,-2-37-60,0 20 13,1 20 4,-1 0 0,0 0 0,-1 0-1,1 0 1,-5-9 0,0-2-30,5 13-62,0 1-1,0-1 1,0 0-1,0 1 1,1-8-1,0 4 981,0 3-1803,0 3-5144,0 2 2904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18.116"/>
    </inkml:context>
    <inkml:brush xml:id="br0">
      <inkml:brushProperty name="width" value="0.1" units="cm"/>
      <inkml:brushProperty name="height" value="0.1" units="cm"/>
    </inkml:brush>
  </inkml:definitions>
  <inkml:trace contextRef="#ctx0" brushRef="#br0">18 1 1664,'0'0'40,"-1"0"1,1 0 0,0 0-1,-1 0 1,1 0-1,0 0 1,-1 0-1,1 0 1,-1 0-1,1 0 1,0 0-1,-1 0 1,1 0-1,0 0 1,-1 0-1,1 0 1,0 0-1,-1 0 1,1 0-1,0 1 1,-1-1 0,1 0-1,0 0 1,-1 0-1,1 1 1,0-1-1,0 0 1,-1 0-1,1 1 1,0-1-1,0 0 1,-1 0-1,1 1 1,0-1-1,0 0 1,0 1-1,0-1 1,0 0-1,-1 1 1,1 0 0,0-1-23,-1 1 537,1 1-450,-1-1 1,0 0 0,1 0-1,-1 0 1,1 1 0,-1-1-1,1 0 1,0 1 0,0-1-1,-1 2 1,2 25 1181,0 0 0,7 35 0,6 31-827,14 67-85,-20-125-289,2 0 0,19 47 1,-24-67-6,0 1 1,0 0-1,-2 0 1,3 28 0,-3-20-16,3 76 358,-3-37-357,-1-37-86,-4 45 1,1 5 584,1-48-428,0-27 32,-4 4 364,4-7-505,-1 0 0,1 0 1,0-1-1,0 1 0,0 0 1,-1 0-1,1-1 0,0 1 1,0 0-1,1-2 0,-1-5-63,-1-23-153,1 0 0,2 0 1,1 1-1,11-49 0,-11 66 180,2 0 0,-1 0 0,1 0 0,1 0 0,1 1 0,0 0 0,0 0-1,1 1 1,0 0 0,1 0 0,12-11 0,-18 20-23,0 0 0,0 0-1,0 0 1,1 0 0,-1 0 0,1 1-1,4-2 1,0 0-181,0 2 469,1-2-282,-9 2-34,15 18 404,-14-15-331,1-1 0,-1 1 0,0-1 0,0 1 0,0 0-1,0 0 1,0 0 0,0 0 0,0 0 0,0 3 0,7 12-99,-8-15 77,1-1 0,0 1 0,-1 0 0,1-1 0,-1 1 0,0 0-1,1-1 1,-1 1 0,0 0 0,0 0 0,0 1 0,1 14 87,6 7 51,-4-14-129,0 0 1,0-1 0,-1 1-1,1 19 1,-3-20-8,1 0 0,4 17 0,-3-19 36,-1 1 0,1-1 0,-2 0 0,1 0 0,-1 13 0,-1-8 54,1 0 0,0 0 1,1 0-1,4 19 0,-5-29-84,0 0 0,0 0-1,0 0 1,0 0 0,0 0-1,0 0 1,-2 4 0,2-5-11,0 0 0,-1 1 0,1-1 0,0 0 1,0 0-1,0 0 0,0 0 0,0 1 1,0-1-1,0 0 0,0 0 0,0 0 1,0 0-1,1 1 0,-1-1 0,1 0 0,0 1 1,-1 0 25,0-2-22,0 0-133,0 0 0,0 1 0,0-1 0,-1 0 0,1 0 1,0 1-1,-1-1 0,1 0 0,0 1 0,-1-1 0,1 0 0,0 0 0,-1 0 0,1 1 0,0-1 0,-1 0 0,1 0 0,0 0 0,-1 0 0,1 0 0,-1 0 0,1 0 0,0 0 0,-1 0 0,1 0 0,-1 0 0,1 0 0,0 0 0,-1 0 1,1 0-1,-1 0 0,1 0 0,0 0 0,-1-1 0,0 1 0,-3-4-1323,-1-3-1636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19.339"/>
    </inkml:context>
    <inkml:brush xml:id="br0">
      <inkml:brushProperty name="width" value="0.1" units="cm"/>
      <inkml:brushProperty name="height" value="0.1" units="cm"/>
    </inkml:brush>
  </inkml:definitions>
  <inkml:trace contextRef="#ctx0" brushRef="#br0">13 109 3136,'24'4'2730,"-11"-2"-2111,28 3 0,-21-5-62,-11 1-416,-1-1 1,1 0-1,0-1 0,-1 0 1,1 0-1,15-5 0,-16 4 91,-6 1-203,0 1 0,0-1-1,0 1 1,0-1-1,0 0 1,0 0-1,0 0 1,0 0 0,0 0-1,0 0 1,0 0-1,-1-1 1,1 1-1,-1 0 1,1-1 0,-1 0-1,1 1 1,-1-1-1,0 0 1,2-3-1,3-9 226,-2 3-351,-5 10 80,1 0-1,-1 0 0,1 0 1,-1 0-1,1 0 0,-1 0 1,0 0-1,1 0 0,-1 1 0,0-1 1,0 0-1,1 0 0,-2 0 1,-33-22 406,31 21-333,0-1 0,-1 1-1,1-1 1,-1 1 0,0 0 0,0 1-1,1 0 1,-1-1 0,0 1-1,0 1 1,0-1 0,0 1 0,0 0-1,-6 0 1,6 1-60,0-1-1,1 1 0,-1 0 1,0 0-1,1 0 1,-1 0-1,1 1 0,0 0 1,-1 0-1,1 0 1,0 1-1,0-1 0,0 1 1,1 0-1,-5 3 1,5-1-15,0-1 1,0 0 0,1 1-1,-1 0 1,1 0 0,0 0-1,-3 9 1,-3 8 229,6-14-187,-1 1 1,1-1 0,1 1-1,0 0 1,-1 16 0,0 7 323,0-15-399,1 0 0,1 0 1,3 31-1,-2-31 114,-1-13-23,0 0 0,1 0 0,-1 0-1,1 0 1,-1 0 0,1 0 0,0-1 0,1 1 0,-1 0 0,1 0 0,-1-1 0,1 1 0,0-1 0,0 0-1,1 1 1,3 3 0,-3-4-7,0 0 0,1 0 0,-1 0 0,0-1 0,1 0-1,0 0 1,-1 0 0,1 0 0,0 0 0,0-1 0,0 1-1,0-1 1,0 0 0,0 0 0,1-1 0,-1 1 0,0-1-1,7 0 1,-3 0 39,0-1 0,0 1 0,0-1 0,0 0-1,0-1 1,0 0 0,-1 0 0,1-1 0,-1 0-1,1 0 1,-1-1 0,0 1 0,0-2 0,9-6 0,1-1 51,-15 11-108,1 0 0,-1-1 0,0 1 0,0-1-1,0 1 1,0-1 0,0 0 0,0 1 0,2-5 0,-1 2-116,0 0 0,0 1 1,1 0-1,-1-1 1,1 1-1,5-3 1,-9 6 48,0-1 1,0 1-1,1 0 1,-1 0-1,0-1 1,0 1 0,0 0-1,0 0 1,0-1-1,0 1 1,1 0-1,-1-1 1,0 1 0,0 0-1,0 0 1,0-1-1,0 1 1,0 0-1,0-1 1,0 1-1,0 0 1,0-1 0,-1 1-1,1-3-7929,-4 10 5917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0.003"/>
    </inkml:context>
    <inkml:brush xml:id="br0">
      <inkml:brushProperty name="width" value="0.1" units="cm"/>
      <inkml:brushProperty name="height" value="0.1" units="cm"/>
    </inkml:brush>
  </inkml:definitions>
  <inkml:trace contextRef="#ctx0" brushRef="#br0">1 166 1472,'0'2'49,"0"-1"0,0 0 0,0 0 0,0 1-1,0-1 1,1 0 0,-1 0 0,1 0 0,-1 1 0,1-1 0,-1 0 0,1 0-1,-1 0 1,1 0 0,0 0 0,0 0 0,1 2 0,-1-2-31,0 0-1,0 0 1,-1 0 0,1 0-1,0 0 1,-1 0 0,1 0-1,-1 0 1,1 0 0,-1 1-1,0-1 1,1 0 0,-1 0-1,0 1 1,0-1 0,0 0-1,0 2 1,0-1 50,0 0 0,0-1 0,0 1 0,1-1 0,-1 1 0,0 0 0,1-1 0,-1 1 0,1-1 1,1 3-1,1 2 308,0 0 1,0-1 0,0 1-1,2 9 1,2 4 619,-7-18-945,1 0 0,-1 0 0,1 0 0,0 0 0,0 0 0,-1-1-1,1 1 1,0 0 0,0-1 0,0 1 0,0 0 0,0-1-1,0 1 1,1 0 0,-1-1 248,-1 0-59,0 0-207,0 0-1,0 0 1,0 0 0,0 0 0,0 0-1,0 0 1,0 0 0,0 0-1,0 0 1,-1 0 0,1-1 0,0 1-1,0 0 1,0 0 0,0 0 0,0 0-1,0 0 1,0 0 0,0 0 0,0 0-1,0 0 1,0 0 0,0-1 0,0 1-1,0 0 1,0 0 0,0 0 0,0 0-1,0 0 1,0 0 0,0 0 0,0 0-1,0 0 1,0-1 0,0 1 0,0 0-1,0 0 1,0 0 0,0 0 0,0 0-1,0 0 1,0 0 0,0 0 0,0 0-1,1 0 1,-1 0 0,0 0 0,0-1-1,0 1 1,0 0 0,0 0 0,0 0-1,0 0 1,0 0 0,0 0 0,1 0-1,0-4 89,-1-1 0,1 1 0,-1-1 0,0 1 0,0-1 0,0 1-1,0-1 1,-2-6 0,1 0-9,-2-20 141,-2-33-4,6 59-286,-1-1 1,1 0-1,0 1 0,0-1 1,5-10-1,2-18-47,-6 31 116,-1-1 1,0 0-1,1 1 0,0-1 1,0 1-1,0-1 1,0 1-1,1 0 1,-1 0-1,1 0 0,0 0 1,0 1-1,0-1 1,0 1-1,0-1 0,1 1 1,-1 0-1,1 0 1,-1 1-1,1-1 1,0 1-1,0 0 0,-1 0 1,8-1-1,4 1 55,0 2-1,0 0 0,0 0 0,0 2 0,18 4 1,-3 0 129,-23-6-79,1 1-1,-1 0 1,14 5-1,-6 1-743,-8-4-7372,-7-4 5627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1.206"/>
    </inkml:context>
    <inkml:brush xml:id="br0">
      <inkml:brushProperty name="width" value="0.1" units="cm"/>
      <inkml:brushProperty name="height" value="0.1" units="cm"/>
    </inkml:brush>
  </inkml:definitions>
  <inkml:trace contextRef="#ctx0" brushRef="#br0">1 200 2976,'11'3'2251,"12"-4"-715,-12 0-836,-1 1 0,18 1 1,-24 0-629,0-1 0,0 0 0,0 0 0,0 0 0,-1-1 1,1 1-1,7-2 0,-10 1-59,1 1 1,-1-1 0,1 1-1,-1-1 1,1 0 0,-1 1-1,0-1 1,0 0 0,1 0-1,-1 0 1,0 0-1,0 0 1,0 0 0,0-1-1,0 1 1,0 0 0,0 0-1,0-1 1,0 1-1,-1 0 1,1-1 0,0-1-1,6-16 242,-5 16-207,-1 1 0,0-1-1,0 0 1,0 0-1,0 0 1,0 0 0,-1 0-1,1 0 1,-1 0-1,0-5 1,-2-6 174,2 9-224,0-1 1,-1 1 0,0 0-1,0-1 1,0 1 0,-1 0-1,1 0 1,-1 0-1,-1 0 1,1 0 0,-1 1-1,1-1 1,-7-7 0,7 10 13,1 0 0,-1 0 0,0 0 0,0 0 0,0 1 0,0-1 0,0 0 0,0 1 0,0-1 0,-1 1 0,1 0 0,-1 0 0,1 0 0,-1 0 0,1 0 0,-1 0 1,1 1-1,-1-1 0,0 1 0,1 0 0,-1 0 0,0 0 0,1 0 0,-1 0 0,0 1 0,-4 0 0,5 0-1,0 0 0,0 0 0,0 0-1,0 1 1,0-1 0,0 0 0,0 1 0,1-1 0,-1 1 0,0 0-1,1-1 1,-1 1 0,-1 4 0,-1 0 16,1 1 1,0 0-1,-3 8 0,4-10 5,1 1 1,0 0-1,0-1 0,1 1 0,-1 0 0,1 0 0,1 10 1,9 42 76,-7-46-172,24 79 175,-13-46-36,-7-28-120,-6-12 74,1 0-1,0-1 0,0 1 1,0 0-1,1-1 0,0 1 1,0-1-1,0 0 0,0 1 1,1-2-1,3 5 0,-3-6 26,0 0 1,0-1-1,0 1 0,0-1 0,0 0 0,0 0 0,0 0 0,6 0 0,-4-1-11,0 0 1,0 0-1,0-1 0,-1 0 0,1 0 0,10-3 1,-5 2-204,-10 3 21,-1-1 1,1 0-1,0 0 0,-1 0 0,1 0 0,0 0 1,-1-1-1,1 1 0,0 0 0,-1 0 0,1 0 0,0-1 1,-1 1-1,1 0 0,0 0 0,0-1 0,0-1-3290,2-5 1257,-2 0-512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4.508"/>
    </inkml:context>
    <inkml:brush xml:id="br0">
      <inkml:brushProperty name="width" value="0.1" units="cm"/>
      <inkml:brushProperty name="height" value="0.1" units="cm"/>
    </inkml:brush>
  </inkml:definitions>
  <inkml:trace contextRef="#ctx0" brushRef="#br0">439 36 1824,'0'0'46,"0"0"-1,0 0 1,0 0 0,0 0-1,0 0 1,0 0-1,0-1 1,0 1 0,0 0-1,0 0 1,0 0 0,0 0-1,0 0 1,1 0 0,-1 0-1,0-1 1,0 1 0,0 0-1,0 0 1,0 0-1,0 0 1,1 0 0,-1 0-1,0 0 1,0 0 0,0 0-1,0 0 1,0 0 0,1 0-1,-1 0 1,0 0 0,0 0-1,0 0 1,0 0-1,0 0 1,1 0 0,-1 0-1,0 0 1,0 0 0,0 0-1,0 0 1,0 0 0,0 0-1,1 0 1,-1 0 0,0 0-1,0 1 1,0-1-1,0 0 1,0 0 0,0 0-1,0 0 1,1 0 0,-2 1 52,1-1 0,0 0 0,0 0 0,-1 0 0,1 1 1,0-1-1,-1 0 0,1 0 0,0 0 0,-1 0 0,1 0 0,0 1 0,-1-1 1,1 0-1,0 0 0,-1 0 0,1 0 0,0 0 0,-1 0 0,1 0 1,0 0-1,-1 0 0,1-1 0,-1 1 0,1 0 0,0 0 0,-1 0 1,1 0-1,0 0 0,0 0 0,-1-1 0,-38-18 2083,23 15-1857,0 0 0,-1 1 0,0 0 0,0 2 0,0 0 0,-20 1-1,24 0-542,9 1 205,-1-1-1,1 1 1,0 0-1,-1 0 1,1 1 0,0-1-1,0 1 1,0-1-1,-5 5 1,-18 6 30,21-10 5,0 1 0,0 1 0,0-1-1,1 1 1,-1 0 0,1 0 0,-7 7-1,-15 11 92,22-18-138,0 0 1,-1 1 0,2 0 0,-1 0-1,0 0 1,1 0 0,0 1 0,0-1-1,1 1 1,0 0 0,0 0 0,-3 8-1,0 6 15,0 1-1,-4 32 0,4-20 146,3-15-79,1 1 1,1-1-1,1 1 0,0 0 0,5 30 0,-3-31 6,-1-15-69,-1 1 1,1 0 0,-1-1 0,1 1 0,0-1 0,0 1 0,1-1 0,-1 0-1,3 6 1,1-2 12,0 1 1,0-1-1,0 0 0,1 0 0,7 7 0,-10-11 22,0-1 1,1 1-1,-1 0 0,1-1 0,-1 0 0,1 0 0,0 0 0,0-1 1,0 1-1,0-1 0,0 0 0,8 2 0,-3-2 70,0 1-1,17 5 0,-18-4-103,1-1 0,-1 0 0,13 2 1,124 4 731,-92 0-506,-25-5-61,0-1-4087,-28-6 980,0 0-491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5.289"/>
    </inkml:context>
    <inkml:brush xml:id="br0">
      <inkml:brushProperty name="width" value="0.1" units="cm"/>
      <inkml:brushProperty name="height" value="0.1" units="cm"/>
    </inkml:brush>
  </inkml:definitions>
  <inkml:trace contextRef="#ctx0" brushRef="#br0">15 0 1056,'-1'2'77,"0"0"0,0 0 1,0 0-1,0 0 0,0 1 0,0-1 0,1 0 0,-1 3 1,-3 6 118,4-10 55,-1 0 1,1 0 0,0 0-1,-1-1 1,1 1 0,0 0-1,0 0 1,0 0 0,0-1 0,0 1-1,0 0 1,0 0 0,0 0-1,0 0 1,0-1 0,0 1-1,0 0 1,1 0 0,-1 0 0,0-1-1,0 1 1,1 0 0,-1 0-1,1-1 1,-1 1 0,1 0-1,-1-1 1,1 1 0,-1 0 0,1-1-1,0 1 1,0 0 0,1 0-110,1 0 0,-1 1 0,0-1 0,1 0 0,0 0 1,-1-1-1,1 1 0,-1-1 0,5 1 0,30 1 268,-1-2-1,66-8 1,23-1-209,-99 9 31,0-2 1,43-6 0,-48 6-305,-11 3-5034,-10-1 3074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6.073"/>
    </inkml:context>
    <inkml:brush xml:id="br0">
      <inkml:brushProperty name="width" value="0.1" units="cm"/>
      <inkml:brushProperty name="height" value="0.1" units="cm"/>
    </inkml:brush>
  </inkml:definitions>
  <inkml:trace contextRef="#ctx0" brushRef="#br0">58 6 1248,'0'0'160,"0"-1"0,0 1 0,1 0 0,-1-1-1,0 1 1,0 0 0,1-1 0,-1 1 0,1 0 0,-1-1 0,0 1 0,1 0 0,-1 0 0,1 0 0,-1-1-1,0 1 1,1 0 0,-1 0 0,1 0 0,-1 0 0,1 0 0,-1 0 0,1 0 0,-1 0 0,1 0-1,-1 0 1,1 0 0,-1 0 0,1 0 0,0 1-87,-1-1 0,1 1 1,-1-1-1,0 1 0,1 0 0,-1-1 1,0 1-1,0 0 0,1-1 0,-1 1 0,0 0 1,0-1-1,0 1 0,0 0 0,0 0 0,0 0 1,0 4 10,0 0 1,0 0-1,-1 0 1,0 0 0,-1 5-1,-28 62 1201,26-65-1326,1 0-1,-1 0 1,0-1-1,-7 8 0,1-7-1009,6-5-2660,4-2 1551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6.559"/>
    </inkml:context>
    <inkml:brush xml:id="br0">
      <inkml:brushProperty name="width" value="0.1" units="cm"/>
      <inkml:brushProperty name="height" value="0.1" units="cm"/>
    </inkml:brush>
  </inkml:definitions>
  <inkml:trace contextRef="#ctx0" brushRef="#br0">104 0 1248,'-1'0'55,"1"0"1,0 1-1,0-1 0,-1 0 0,1 0 1,0 0-1,0 0 0,-1 0 1,1 1-1,0-1 0,0 0 0,0 0 1,-1 0-1,1 1 0,0-1 1,0 0-1,0 0 0,0 0 1,-1 1-1,1-1 0,0 0 0,0 1 1,0-1-1,0 0 0,0 0 1,0 1-1,0-1 0,0 0 0,0 0 1,0 1-1,0 0 0,0 14 3098,-1 0-2305,-1-5-662,-1-1 0,-1 0 0,1-1 0,-1 1-1,-1 0 1,0-1 0,0 0 0,0 0-1,-1-1 1,0 0 0,-9 8 0,10-10-820,-1 1 0,1-1 0,1 1 1,-1 0-1,-4 8 0,8-12-592,1 5-1009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7.494"/>
    </inkml:context>
    <inkml:brush xml:id="br0">
      <inkml:brushProperty name="width" value="0.1" units="cm"/>
      <inkml:brushProperty name="height" value="0.1" units="cm"/>
    </inkml:brush>
  </inkml:definitions>
  <inkml:trace contextRef="#ctx0" brushRef="#br0">167 1 2144,'-3'3'558,"-1"1"1,1 0-1,0 0 0,0 0 1,1 0-1,-1 0 0,-2 7 1,-7 10 638,-3 2-856,-13 30 0,7-11 255,13-26-500,-1 1 0,2-1 1,0 2-1,1-1 0,-6 33 1,4 7 207,3 0 0,3 89 0,8-83-325,-5-55 186,1 0 1,0-1-1,0 1 0,1 0 0,6 13 0,37 46-127,-45-66-524,7-1-2954,-8 0 2246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27.988"/>
    </inkml:context>
    <inkml:brush xml:id="br0">
      <inkml:brushProperty name="width" value="0.1" units="cm"/>
      <inkml:brushProperty name="height" value="0.1" units="cm"/>
      <inkml:brushProperty name="color" value="#66CC00"/>
    </inkml:brush>
  </inkml:definitions>
  <inkml:trace contextRef="#ctx0" brushRef="#br0">288 196 1568,'2'-24'1006,"-2"21"-847,1-1 0,-1 1 0,1-1-1,-1 1 1,0 0 0,0-1 0,-1 1 0,1-1 0,-1 1 0,1-1 0,-1 1 0,0 0 0,-1-1 0,1 1 0,0 0 0,-1 0 0,-2-4 0,-4-2 38,0-1 0,-1 2 0,0-1 1,-1 1-1,1 0 0,-1 1 1,-1 0-1,0 1 0,0 0 1,0 1-1,0 0 0,-1 1 1,0 0-1,0 0 0,0 2 1,0-1-1,-20 0 0,29 3-232,-1 1-1,1-1 1,0 1 0,0-1-1,0 1 1,-1 0-1,1 1 1,0-1-1,0 0 1,0 1-1,-5 3 1,7-4 15,-1 1 1,0-1-1,1 0 1,-1 1-1,1 0 1,-1-1-1,1 1 1,0 0-1,-1 0 1,1-1-1,0 1 1,0 0-1,0 0 1,1 0-1,-1 0 1,0 0-1,1 1 0,0-1 1,-1 3-1,-1 11-106,2-14 110,0 0-1,-1 0 1,1 0-1,0 0 1,0-1-1,0 1 0,0 0 1,1 0-1,-1 0 1,0 0-1,1 0 1,0 2-1,10 21 29,1 0 0,22 33 0,36 40 111,-26-37 6,-39-55 16,-1 1 0,0 0 0,0 0 0,-1 0 0,0 1 0,0-1 0,-1 1 0,0-1-1,0 1 1,-1 0 0,0 0 0,0 10 0,-1-12-113,0-1-1,-1 1 0,0-1 1,0 0-1,0 0 0,-1 1 1,1-1-1,-1 0 0,-1 0 1,1 0-1,-1 0 1,1-1-1,-2 1 0,1-1 1,0 0-1,-1 0 0,0 0 1,-5 5-1,-7 7 8,-5 4 52,19-19-257,1 0 0,0 0 0,-1 0 1,1 0-1,-1 0 0,1 0 0,-1-1 0,1 1 0,-1-1 0,0 1 1,1-1-1,-1 1 0,-1-1 0,2 0-1285,1 0 449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8.140"/>
    </inkml:context>
    <inkml:brush xml:id="br0">
      <inkml:brushProperty name="width" value="0.1" units="cm"/>
      <inkml:brushProperty name="height" value="0.1" units="cm"/>
    </inkml:brush>
  </inkml:definitions>
  <inkml:trace contextRef="#ctx0" brushRef="#br0">12 31 2304,'0'-3'737,"1"2"-645,-1 1 0,0-1-1,0 1 1,0-1 0,0 1 0,0-1 0,0 1 0,0-1-1,0 0 1,0 1 0,0-1 0,0 1 0,0-1-1,0 1 1,0-1 0,0 1 0,-1-1 0,1 1 0,0-1-1,0 1 1,-1-1 0,1 1 0,0 0 0,0-1-1,-1 1 1,1-1 0,-1 1 0,1 0 0,0-1 0,-1 1-1,1 0 1,-1-1 0,1 1 0,-1 0 0,0-1-1,-4-10 2704,10 11-2714,-1 1 0,1-1 1,-1 1-1,0 0 0,1 0 0,-1 1 0,0-1 1,0 1-1,0 0 0,0 0 0,0 0 0,0 0 0,4 4 1,-3-2 24,3 0-54,-1 0-1,0 1 1,0 0 0,0 0 0,-1 1 0,0 0 0,0 0 0,0 0 0,-1 1-1,8 11 1,21 53 929,-8-15-964,-18-36-72,-6-16 72,-1-1 0,0 1 0,1-1 0,0 1 1,4 5-1,28 37-47,-22-25-2794,-11-20 1987,7-1-868,-6 0-1454,1 0 1314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8.594"/>
    </inkml:context>
    <inkml:brush xml:id="br0">
      <inkml:brushProperty name="width" value="0.1" units="cm"/>
      <inkml:brushProperty name="height" value="0.1" units="cm"/>
    </inkml:brush>
  </inkml:definitions>
  <inkml:trace contextRef="#ctx0" brushRef="#br0">335 0 1824,'-4'1'321,"0"-1"1,1 1-1,-1 0 1,0 0-1,1 0 1,-1 1-1,1-1 1,-1 1-1,1 0 1,0 0-1,-1 0 1,1 0-1,0 0 1,-3 4-1,-7 7-13,-19 23 0,24-26-77,-91 128 1041,42-55-747,-3-10-3117,51-62 2251,7-6-2612,9-7 1138,6-7 802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29.458"/>
    </inkml:context>
    <inkml:brush xml:id="br0">
      <inkml:brushProperty name="width" value="0.1" units="cm"/>
      <inkml:brushProperty name="height" value="0.1" units="cm"/>
    </inkml:brush>
  </inkml:definitions>
  <inkml:trace contextRef="#ctx0" brushRef="#br0">1 32 2816,'4'-9'374,"-4"9"-384,0-1 0,1 1 0,-1-1 0,1 1 0,-1-1 0,0 1 0,0-1 0,1 1 0,-1-1-1,0 0 1,0 1 0,0-1 0,1 1 0,-1-1 0,0-1 0,-2 0 346,2 2-310,0 0 1,0 0-1,0 0 1,0-1-1,0 1 1,0 0 0,0 0-1,0 0 1,0 0-1,0 0 1,-1 0-1,1 0 1,0-1-1,0 1 1,0 0 0,0 0-1,0 0 1,0 0-1,0 0 1,0-1-1,0 1 1,0 0 0,0 0-1,0 0 1,0 0-1,0 0 1,0-1-1,0 1 1,1 0 0,-1 0-1,0 0 1,0 0-1,0 0 1,0 0-1,0-1 1,0 1 0,0 0-1,0 0 1,0 0-1,0 0 1,1 0-1,-1 0 1,0 0-1,0 0 1,0 0 0,0-1-1,0 1 79,0 0 0,0 0 0,0 0 0,0-1 0,0 1 0,0 0 0,0 0 0,0 0 0,0 0-1,0-1 1,0 1 0,0 0 0,-1 0 0,1 0 0,0 0 0,0-1 0,0 1 0,0 0 0,0 0 0,0 0 0,-1 0 0,1 0-1,0 0 1,0-1 0,0 1 0,0 0 0,-1 0 0,1 0 0,0 0 0,0 0 0,0 0 0,-1 0 0,1 0 0,0 0 0,0 0-1,0 0 1,-1 0 0,1 0 0,0 0 0,0 0 0,0 0 0,-1 0 0,1 0 0,0 0 0,0 0 0,3 5 17,1 0-1,1 0 1,-1-1 0,0 1 0,1-1 0,8 5 0,-7-5-3,-1 0 0,0 0 0,0 1 0,0 0 0,8 9 1,-2 5 71,0 1 0,0 0 0,-2 0 0,-1 1 0,10 36 0,-13-39 0,0 0-15,-1 1 0,-1 1 1,3 34-1,-6-38-52,0 2-106,0 0 0,0 0 0,-2-1 0,0 1 1,-1-1-1,-8 26 0,0-8 152,10-28-132,-1 0 0,0 0 0,0-1 0,-1 1 0,1-1-1,-2 0 1,1 0 0,-1 0 0,-5 8 0,-21 21-928,24-25 326,6-9 284,-1 0-1,1 0 1,-1 0-1,1 0 1,-1 0 0,1 0-1,-1 0 1,0 0-1,1 0 1,-1-1 0,0 1-1,0 0 1,1-1-1,-1 1 1,0 0-1,0-1 1,0 1 0,0-1-1,0 1 1,0-1-1,0 1 1,-2-1-1,2 0-2881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30.329"/>
    </inkml:context>
    <inkml:brush xml:id="br0">
      <inkml:brushProperty name="width" value="0.1" units="cm"/>
      <inkml:brushProperty name="height" value="0.1" units="cm"/>
    </inkml:brush>
  </inkml:definitions>
  <inkml:trace contextRef="#ctx0" brushRef="#br0">1 4 2912,'0'0'35,"0"0"1,0 0-1,0 0 1,0 0-1,0-1 1,0 1-1,0 0 1,0 0-1,0 0 1,0 0-1,0 0 1,0 0-1,0 0 1,0 0-1,0-1 1,0 1-1,0 0 1,0 0-1,0 0 0,0 0 1,0 0-1,0 0 1,0 0-1,0 0 1,0 0-1,0-1 1,0 1-1,0 0 1,0 0-1,1 0 1,-1 0-1,0 0 1,0 0-1,0 0 1,0 0-1,0 0 1,0 0-1,0 0 1,0 0-1,0-1 1,0 1-1,0 0 0,1 0 1,-1 0-1,0 0 1,0 0-1,0 0 1,0 0-1,0 0 1,0 0-1,0 0 1,0 0-1,1 0 1,-1 0-1,0 0 1,0 0-1,0 0 1,0 0-1,0 0 1,0 0-1,0 1 1,0-1-1,1 0 0,-1 0 1,0 0-1,15 0 3432,19 6-1766,-19-1-1363,1-2-1,0 0 1,-1-1-1,23 0 1,66-5 1165,-20-1-1115,-61 4-516,0 2 0,26 4 0,-48-7 81,-1 1 0,0 0 0,1 0 0,-1 0 1,0 0-1,0 0 0,1 0 0,-1 0 1,0 1-1,1-1 0,-1 0 0,0 0 0,0 0 1,1 0-1,-1 0 0,0 0 0,0 0 1,1 1-1,-1-1 0,0 0 0,0 0 0,1 0 1,-1 0-1,0 1 0,0-1 0,0 0 1,0 0-1,1 1 0,-1-1 0,0 0 0,0 0 1,0 1-1,0-1 0,0 0 0,0 1 1,0-1-1,1 0 0,-10 9-1350,-17 5-996,-4 1-1079,13-9 976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31.046"/>
    </inkml:context>
    <inkml:brush xml:id="br0">
      <inkml:brushProperty name="width" value="0.1" units="cm"/>
      <inkml:brushProperty name="height" value="0.1" units="cm"/>
    </inkml:brush>
  </inkml:definitions>
  <inkml:trace contextRef="#ctx0" brushRef="#br0">0 38 1984,'1'0'321,"0"0"1,0 0 0,0 0-1,0 0 1,0 0-1,1 0 1,-1 0-1,0 1 1,0-1 0,0 0-1,0 1 1,0-1-1,-1 0 1,1 1-1,0 0 1,0-1-1,0 1 1,0-1 0,1 2-1,12 5 2512,-6-5-3809,-7-2 999,7 0 216,-1 0 1,1 0 0,-1-1-1,11-2 1,-4 0 12,24-2 1,-5 2-6,204-35 1518,-189 37-4767,-61 24-1793,8-18 3174,-3 2-859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31.864"/>
    </inkml:context>
    <inkml:brush xml:id="br0">
      <inkml:brushProperty name="width" value="0.1" units="cm"/>
      <inkml:brushProperty name="height" value="0.1" units="cm"/>
    </inkml:brush>
  </inkml:definitions>
  <inkml:trace contextRef="#ctx0" brushRef="#br0">44 0 2144,'3'4'806,"-1"-2"5145,-1 0-5775,0-1 0,0 1 0,0 0 0,-1-1 0,1 1 0,-1-1 0,1 1 0,-1 0 0,0-1 0,1 1 0,-1 0 0,0 0 0,0-1 0,0 1 0,0 0 0,-1 0 0,1-1 0,0 1 0,-2 3 0,1-1-245,-20 76 346,8 12 366,-1 96-1,11-1-2647,5-176 1215,0-3-3188,0-9 352,5-3 2447,2-10-293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52.273"/>
    </inkml:context>
    <inkml:brush xml:id="br0">
      <inkml:brushProperty name="width" value="0.1" units="cm"/>
      <inkml:brushProperty name="height" value="0.1" units="cm"/>
    </inkml:brush>
  </inkml:definitions>
  <inkml:trace contextRef="#ctx0" brushRef="#br0">126 88 1888,'0'0'613,"6"4"4971,2 2-5543,-1 0 0,0 0 0,-1 1 0,1-1 1,-1 2-1,10 14 0,-9-11 28,2 0 1,15 17-1,-17-22-43,-5-4 43,0 0 0,1 0 0,-1 0-1,1 0 1,4 2 0,-1-2-21,0 0-1,0 0 1,11 2-1,-16-4-43,0 0-1,0 0 0,0 0 0,-1 0 0,1 0 0,0 0 0,0 0 0,0 0 1,0 0-1,0 0 0,0 0 0,0 0 0,0-1 0,0 1 0,-1 0 1,1-1-1,0 1 0,0 0 0,0-1 0,-1 1 0,1-1 0,0 0 1,0 1-1,-1-1 0,1 0 0,-1 1 0,1-1 0,0 0 0,-1 1 0,1-1 1,-1 0-1,0 0 0,1-1 0,1-2 77,-1-1 1,0 0-1,0 0 0,-1 0 1,1-6-1,0-5 83,0 5-180,-1 0-1,-1 0 0,0 0 1,0 0-1,-5-14 0,6 22 18,-3-7-33,0 1 0,-1 0 0,1 0 0,-2 1 0,-6-11 0,10 17 54,0 1-1,0-1 1,0 1-1,-1-1 1,1 1-1,-1 0 0,1 0 1,-1-1-1,1 1 1,-1 0-1,1 0 1,-1 1-1,0-1 0,0 0 1,0 0-1,1 1 1,-1-1-1,0 1 1,0 0-1,0-1 1,-3 1-1,-3 0 57,0 1 0,0-1 0,-15 5 0,4-2 152,9-2-253,1 0 0,0 1-1,-1 0 1,1 1 0,0 0 0,0 0-1,0 1 1,1 0 0,-1 0 0,-12 10-1,4-2 121,13-9-4,-1 0 1,1 0-1,-1 0 0,1 1 1,0 0-1,1-1 0,-1 2 0,1-1 1,-4 6-1,5-7-106,1 0 0,-1 1 0,1-1 0,0 1 0,1-1 0,-1 1 0,0-1 0,1 1 0,0-1 1,0 1-1,0 0 0,0-1 0,1 1 0,-1-1 0,1 1 0,0-1 0,2 6 0,2 5 32,1-1-1,1 0 1,8 13 0,-7-12 119,-2-5-119,0-1 0,0 0 0,0-1 0,1 1 0,11 8 0,42 30 210,-57-44-217,18 13 156,1 0 0,35 17 0,-44-26-99,1-1-1,23 6 1,32 9 865,-31-5-570,-31-11-498,2 1-2396,-2-7-3128,1-2 2715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53.692"/>
    </inkml:context>
    <inkml:brush xml:id="br0">
      <inkml:brushProperty name="width" value="0.1" units="cm"/>
      <inkml:brushProperty name="height" value="0.1" units="cm"/>
    </inkml:brush>
  </inkml:definitions>
  <inkml:trace contextRef="#ctx0" brushRef="#br0">21 8 2080,'-1'0'91,"1"-1"1,0 1-1,-1-1 1,1 1-1,0 0 1,-1-1-1,1 1 1,0-1 0,-1 1-1,1 0 1,-1-1-1,1 1 1,-1 0-1,1 0 1,-1-1-1,1 1 1,-1 0-1,0-1-47,1 1 1,0 0-1,0 0 0,0 0 1,-1 0-1,1 0 0,0 0 0,0 0 1,0 0-1,-1 0 0,1 0 1,0 0-1,0 0 0,-1 0 0,1 0 1,0 0-1,0 0 0,0 0 1,-1 0-1,1 0 0,0 0 0,0 0 1,0 0-1,-1 0 0,1 0 1,0 0-1,0 0 0,0 1 1,-1-1-1,1 0 0,0 0 0,0 0 1,0 0-1,0 1 0,0-1 1,-1 0-1,1 0 0,0 0 0,0 0 1,0 1-1,0-1 0,0 0 1,0 0-1,0 1 0,0-1 0,0 0 1,0 0-1,0 0 0,0 1 1,0-1-1,0 0 0,0 1 0,-3 23 968,2-19-922,1 1 0,-1-1 0,1 1 0,1 7 0,8 109 472,-6-76-319,26 339 888,-29-338-1097,-1-33-14,1 1 1,2 18 0,0-6 125,-2 49 1,-1-33-222,2-37 129,-1 1-1,1 0 0,0-1 1,0 1-1,1-1 0,0 1 1,0-1-1,4 6 0,-6-10-5,-1-1-70,1-1 20,0 0-1,0 0 1,0 0 0,0 0-1,0 0 1,0 0-1,-1 0 1,1 0-1,0 0 1,0 0 0,0 0-1,0 0 1,0 0-1,0 0 1,0 0-1,0 0 1,0 0 0,0 0-1,-1 0 1,1 0-1,0 0 1,0 0-1,0 1 1,0-1 0,0 0-1,0 0 1,0 0-1,0 0 1,0 0-1,0 0 1,0 0 0,0 0-1,0 0 1,0 0-1,0 1 1,0-1-1,0 0 1,0 0 0,0 0-1,0 0 1,0 0-1,0 0 1,0 0-1,0 0 1,0 0 0,0 1-1,0-1 1,1 0-4,3 2-11,-3-6 121,0-4 49,1-4-175,-1 0 0,-1-21 0,1 3-269,1 1 171,9-42 0,-8 44 86,-2 21 26,-1 0-1,1-1 1,0 1-1,1 0 0,4-12 1,-4 14 4,4-9-87,0 0 0,1 1 0,1 0 0,10-13 0,-16 23 100,0 0 0,0 0 0,0 1 1,0-1-1,1 1 0,-1-1 0,1 1 0,-1 0 0,1 0 0,-1 0 0,6-1 1,-7 2 11,0-1 1,1 1 0,-1 0-1,0 0 1,1 0 0,-1 0-1,1 0 1,-1 0 0,1 0-1,-1 0 1,0 1-1,1-1 1,-1 0 0,0 1-1,1 0 1,-1-1 0,0 1-1,0-1 1,1 1 0,-1 0-1,0 0 1,0 0 0,1 1-1,5 6 37,-1 0 0,0 1 0,0-1 0,-1 1 0,0 0 0,-1 1 0,5 14 0,16 79 321,-20-81-175,7 23 0,5 18 124,-14-50-281,0-1-1,8 18 1,2 6-64,4 6-1418,-17-41 1067,2 2-74,0 1-420,1-3-4218,8-1 3171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54.747"/>
    </inkml:context>
    <inkml:brush xml:id="br0">
      <inkml:brushProperty name="width" value="0.1" units="cm"/>
      <inkml:brushProperty name="height" value="0.1" units="cm"/>
    </inkml:brush>
  </inkml:definitions>
  <inkml:trace contextRef="#ctx0" brushRef="#br0">304 5 2816,'-16'-2'5535,"15"1"-5405,-1 1 1,0-1-1,1 1 1,-1 0-1,0 0 1,1 0 0,-1 0-1,0 0 1,1 0-1,-1 1 1,0-1-1,1 0 1,-1 1-1,-2 0 1,-5 4-53,0 0 1,1 1-1,0-1 0,-1 2 0,2-1 1,-13 14-1,-38 50 211,35-41-91,3-3-57,0-2-9,0 2 1,-18 32-1,37-55-136,-1 1 0,0-1 0,1 0 0,0 1 0,0-1 0,0 1 0,0-1 0,0 1 0,1-1 0,-1 5 0,1-6-5,1 0 0,-1-1 0,0 1 1,1 0-1,-1-1 0,1 1 0,-1 0 0,1-1 0,0 1 0,0-1 0,0 0 0,0 1 0,0-1 1,0 0-1,0 1 0,0-1 0,0 0 0,0 0 0,1 0 0,-1 0 0,1 0 0,-1 0 0,0 0 1,4 1-1,3 1-50,1 0 1,0-1 0,0 0-1,0 0 1,0 0-1,0-1 1,0-1 0,0 0-1,14-1 1,-12 0 58,1-1 1,-1 0-1,1-1 0,-1 0 0,0-1 1,0 0-1,12-7 0,-17 8 3,-1-1 0,1 0 0,-1 0 0,0-1 0,0 0 0,-1 1-1,1-1 1,-1-1 0,-1 1 0,1-1 0,4-8 0,-2 1-16,0-1 1,0 0-1,5-28 0,-9 34 110,-1-1 0,0 1 0,-1-1 0,0 0 0,0 1 0,-1-1 0,0 1 0,-1-1 0,0 1 0,-3-11 0,-8 0 95,4 11-32,9 8-158,-1 0 0,1 0 0,0 0 0,0 0 0,-1 0-1,1 0 1,0 0 0,0 0 0,-1 0 0,1 0 0,0 0 0,0 0 0,-1 0-1,1 0 1,0 0 0,-1 0 0,1 0 0,0 0 0,0 1 0,-1-1 0,1 0-1,0 0 1,0 0 0,0 0 0,-1 0 0,1 1 0,0-1 0,0 0 0,0 0-1,0 1 1,-1-1 0,1 0 0,0 1 0,-1 1-16,1 1 1,-1 0-1,1 0 1,-1-1-1,1 1 1,0 0-1,0 0 1,0 0-1,1 3 0,0 7 91,1 5-15,1 0 0,1 1-1,0-1 1,1 0 0,11 24 0,-15-39-33,4 9 67,0 0-1,1 0 0,0 0 1,1-1-1,0 0 1,1-1-1,0 1 1,17 16-1,-15-18-135,6 6-3029,-15-15 1474,-1 0 304,0 0-719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55.579"/>
    </inkml:context>
    <inkml:brush xml:id="br0">
      <inkml:brushProperty name="width" value="0.1" units="cm"/>
      <inkml:brushProperty name="height" value="0.1" units="cm"/>
    </inkml:brush>
  </inkml:definitions>
  <inkml:trace contextRef="#ctx0" brushRef="#br0">3 96 2816,'-2'-4'-767,"2"1"4240,2 11 1565,-1 1-4950,0 0 1,1 1 0,0-1-1,1 0 1,0 0-1,7 15 1,1 5-240,3 6 251,1-1-1,33 56 1,-40-79 61,0 0 0,17 17 1,-1 0 26,-23-28-186,-1 1 0,1 0 0,0 0 0,-1-1 0,1 1 1,0 0-1,0-1 0,-1 1 0,1 0 0,0-1 0,0 1 1,0-1-1,0 0 0,0 1 0,0-1 0,-1 0 0,1 1 0,0-1 1,0 0-1,0 0 0,0 0 0,0 0 0,0 0 0,0 0 1,0 0-1,0 0 0,2-1 0,-2 1 5,1-1 0,0 0 0,-1 0 0,1 0 0,-1 0 0,1 0 0,-1-1 0,1 1 0,-1 0 0,0-1 0,0 1 0,0-1 0,0 1 0,2-4 0,7-15-71,0-2-1,-1 1 1,10-44 0,8-71 276,-20 93 196,11-44-675,-17 84 89,0 0-1,0 0 1,1 0 0,-1 0-1,0 0 1,1 0-1,0 0 1,2-3 0,-3 5-452,-1-1-236,0 0-4086,0 2 2696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28.485"/>
    </inkml:context>
    <inkml:brush xml:id="br0">
      <inkml:brushProperty name="width" value="0.1" units="cm"/>
      <inkml:brushProperty name="height" value="0.1" units="cm"/>
      <inkml:brushProperty name="color" value="#66CC00"/>
    </inkml:brush>
  </inkml:definitions>
  <inkml:trace contextRef="#ctx0" brushRef="#br0">0 14 1248,'0'0'58,"0"0"1,1 0-1,-1 0 0,0 0 0,0 0 1,0 0-1,0 0 0,0 0 1,0 0-1,0 0 0,0 0 1,0 0-1,0 0 0,0 0 0,0 0 1,0 0-1,1 0 0,-1 0 1,0 0-1,0 0 0,0 0 1,0 1-1,0-1 0,0 0 0,0 0 1,0 0-1,0 0 0,0 0 1,0 0-1,0 0 0,0 0 1,0 0-1,0 0 0,0 0 0,0 0 1,0 0-1,0 1 0,0-1 1,0 0-1,0 0 0,0 0 1,0 0-1,0 0 0,0 0 0,0 0 1,0 0-1,0 0 0,0 0 1,0 0-1,0 1 0,0-1 0,0 0 1,0 0-1,0 0 0,0 0 1,-1 0-1,2 0 0,-1 0 0,1 0-1,-1 0 1,1 1 0,-1-1 0,0 0 0,1 0 0,-1 0-1,1 0 1,-1 0 0,1 0 0,-1-1 0,0 1 0,1 0-1,-1 0 1,1 0 0,-1 0 0,0 0 0,1-1 0,-1 1-1,1 0 1,-1 0 0,0 0 0,1-1 0,-1 1-1,2-1-9,-1 0 0,1 0 0,0 0 0,-1 0 0,1 1 0,0-1 0,0 1 0,-1-1-1,1 1 1,3 0 0,4-2 172,1 0-15,-1 1 0,1 0 0,0 0 0,-1 1 0,16 1 0,1 0-75,17 0 283,82 13 1,-89-11-169,-30-3-209,0 0 0,-1 0 0,1 1 0,0-1 0,-1 1 0,1 1 0,8 2 0,-12-3-521,-2-1-193,0 0-1028,-1 0 154,-3 3-1200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56.550"/>
    </inkml:context>
    <inkml:brush xml:id="br0">
      <inkml:brushProperty name="width" value="0.1" units="cm"/>
      <inkml:brushProperty name="height" value="0.1" units="cm"/>
    </inkml:brush>
  </inkml:definitions>
  <inkml:trace contextRef="#ctx0" brushRef="#br0">10 171 3488,'-1'0'96,"1"0"0,-1 1 0,1-1 1,-1 0-1,1 1 0,0-1 0,-1 1 0,1-1 1,-1 1-1,1-1 0,0 0 0,0 1 0,-1-1 0,1 1 1,0-1-1,0 1 0,0 0 0,-1-1 0,1 1 0,0-1 1,0 1-1,0-1 0,0 1 0,0-1 0,0 1 1,0 0-1,0 0 0,1 0-25,0 0 1,0 0-1,0 0 0,1 0 0,-1-1 1,0 1-1,0 0 0,0 0 1,1-1-1,1 1 0,7 5 442,0-2 0,1 1 0,-1-1 0,14 2 0,-19-5-403,1 0 1,-1-1-1,0 1 1,1-1 0,-1-1-1,1 1 1,-1-1 0,0 0-1,1 0 1,8-3-1,-13 3-103,0 1 1,1-1-1,-1 0 0,0 1 0,0-1 0,0 0 0,0 0 0,0 0 0,0 1 0,-1-1 0,1 0 0,0 0 0,0-1 1,-1 1-1,1 0 0,-1 0 0,1 0 0,-1 0 0,1-1 0,-1 1 0,1 0 0,-1 0 0,0-1 0,0 1 0,0-3 1,0-3 96,0 0 0,-1 0 0,-2-12 0,1 7-54,-1 0-29,0 0-1,-1 1 1,-1-1 0,0 1-1,0 0 1,-1 1 0,-9-14-1,13 22 12,0-1 0,1 1 0,-1 0 0,0-1 0,0 1-1,0 0 1,0 0 0,0 1 0,-1-1 0,1 0 0,-1 1-1,1 0 1,-1-1 0,-3 0 0,5 2-33,0-1 0,0 1 0,-1 0 0,1 0 0,0 0 0,0 0 0,0 0 0,-1 1 0,1-1 0,0 0 0,0 0 0,0 1 0,-1-1 0,1 1 0,0-1 0,0 1 0,0 0 0,0-1 0,0 1 0,0 0 0,0-1 0,0 1 0,1 0 0,-1 0 0,0 0 0,0 0 0,1 0 0,-1 0 0,0 0 0,1 0 0,-1 0 0,1 0 0,0 1 0,-1 1 0,-11 24 136,7-17-134,1 0 1,0 0-1,1 0 0,0 0 0,0 1 1,-1 11-1,0 12 169,2-25-106,1-1-1,0 1 1,0 0-1,1 0 0,0-1 1,1 1-1,2 15 0,2-6 219,-3-9-302,0-1 0,1 0 1,0 0-1,0 0 1,1 0-1,9 13 0,-2-5 203,-8-11-192,1 1 0,0-1 0,0 0 0,0 0 0,0 0 0,1-1 0,0 1 0,0-1 0,0 0 0,1 0 0,10 5 0,-8-6 112,0 0 0,1-1 0,-1 1 0,1-2 0,-1 1 0,11-1 1,50-2 357,-17-1-401,-11-3-655,2 1-2398,-39 4 1942,0 0-1,-1 0 0,1 1 0,0-1 0,4 2 0,-6-1-1449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57.615"/>
    </inkml:context>
    <inkml:brush xml:id="br0">
      <inkml:brushProperty name="width" value="0.1" units="cm"/>
      <inkml:brushProperty name="height" value="0.1" units="cm"/>
    </inkml:brush>
  </inkml:definitions>
  <inkml:trace contextRef="#ctx0" brushRef="#br0">10 68 1888,'-1'-2'277,"0"0"0,0 1 0,0-1 1,0 0-1,0 0 0,0 0 0,1 0 0,-1 0 0,1 1 1,-1-1-1,1 0 0,0 0 0,0 0 0,-1 0 0,2 0 1,-1 0-1,1-4 0,-1-5 1800,0 10-2054,1 0-1,-1 1 0,0-1 0,1 0 1,-1 0-1,1 1 0,-1-1 0,1 0 1,-1 1-1,1-1 0,-1 1 0,1-1 1,-1 1-1,1-1 0,0 1 0,-1-1 1,1 1-1,0 0 0,0-1 0,-1 1 1,1 0-1,0-1 0,0 1 0,0 0 1,0 0-1,21-4 237,6 4 0,-17-1-189,0 1 1,0 0-1,0 0 0,0 2 1,0-1-1,16 5 1,-25-5-61,0 0 1,0 0 0,-1 0-1,1 1 1,0-1 0,0 0-1,-1 1 1,1 0 0,-1-1 0,1 1-1,-1 0 1,0 0 0,0-1-1,1 1 1,0 4 0,1 1 37,0 0-1,-1 1 1,3 8 0,41 162 709,-40-155-666,-3-14 22,0 0-1,1 0 0,1 0 1,-1-1-1,1 1 1,0-1-1,1 0 0,0-1 1,0 0-1,1 0 0,0 0 1,0 0-1,14 8 1,-17-12-349,1-1 1,0 0 0,-1 0 0,7 2 0,-8-5-7437,-3-4 5981,3-9 54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58.100"/>
    </inkml:context>
    <inkml:brush xml:id="br0">
      <inkml:brushProperty name="width" value="0.1" units="cm"/>
      <inkml:brushProperty name="height" value="0.1" units="cm"/>
    </inkml:brush>
  </inkml:definitions>
  <inkml:trace contextRef="#ctx0" brushRef="#br0">513 7 2976,'0'0'37,"0"0"0,1-1 0,-1 1 0,0 0 0,0 0 0,0 0 1,0-1-1,0 1 0,0 0 0,0 0 0,0 0 0,-1-1 0,1 1 0,0 0 0,0 0 0,0 0 0,0-1 0,0 1 1,0 0-1,0 0 0,0 0 0,0-1 0,-1 1 0,1 0 0,0 0 0,0 0 0,0 0 0,0 0 0,0-1 1,-1 1-1,1 0 0,0 0 0,0 0 0,0 0 0,-1 0 0,1 0 0,0 0 0,0 0 0,0 0 0,-1 0 1,1 0-1,-10 5 2080,-9 12-134,1 14-399,0-7-993,2 0-1,-18 37 1,20-35-403,-1 0 0,-22 29 0,10-22-26,-2-2 0,-56 47-1,-79 38-4182,152-109 3019,2-3-1094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8:59.304"/>
    </inkml:context>
    <inkml:brush xml:id="br0">
      <inkml:brushProperty name="width" value="0.1" units="cm"/>
      <inkml:brushProperty name="height" value="0.1" units="cm"/>
    </inkml:brush>
  </inkml:definitions>
  <inkml:trace contextRef="#ctx0" brushRef="#br0">272 1 2400,'7'2'1046,"-5"0"3993,-2-1-4950,0 1 0,-1-1 0,1 0 0,0 0 0,-1 0 0,1 1-1,-1-1 1,1 0 0,-1 0 0,0 0 0,1 0 0,-1 0 0,0 0 0,-1 1 0,-17 15 690,3-2-561,11-10-124,-1 1 0,-11 8 0,10-9 62,1 0 0,0 0 0,-6 8 0,-32 37 1146,-54 49-1,96-97-1240,-1 0 0,1 0 0,0 0-1,-1 0 1,1-1 0,-1 1 0,1-1 0,-1 0 0,0 0 0,1 0 0,-5 1 0,6-2 93,1 0-122,0 0-208,0 0 80,0 0 128,1 8-282,0-4 253,1-1 0,0 0 0,0 0 0,0 0 0,0 0 0,0 0 0,1 0 0,-1-1 0,1 1 0,0-1 0,4 3 0,-3-1-56,1 0 0,0 0 0,5 8 0,0-1 85,0-1 1,1 0 0,0-1 0,1 0 0,24 15 0,27 13 650,-61-36-814,0 0 1,0 1-1,-1-1 1,1 1 0,0-1-1,-1 1 1,1 0 0,-1-1-1,0 1 1,1 0-1,-1 0 1,0 0 0,0 0-1,1 3 1,2 5-1258,-3-5-468,-1-2 652,1 0-2659,3 3 1042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3:59:00.761"/>
    </inkml:context>
    <inkml:brush xml:id="br0">
      <inkml:brushProperty name="width" value="0.1" units="cm"/>
      <inkml:brushProperty name="height" value="0.1" units="cm"/>
    </inkml:brush>
  </inkml:definitions>
  <inkml:trace contextRef="#ctx0" brushRef="#br0">181 8 1056,'-5'-7'338,"9"10"87,-3-2 492,-1-1-213,0 0-5,0 0-171,0 0 303,0 0-207,0 0 107,-12 4 2661,7 3-2855,5-6-500,-1 0 1,1 0-1,-1 0 1,1-1-1,-1 1 1,0 0-1,1 0 1,-1 0-1,0 0 1,0-1-1,-1 2 1,-33 29 1130,28-25-1060,0 0 0,1 0 0,-1 1 0,1 0 0,-8 12 1,6-8-86,2-1 65,-1 0 0,1 0 0,1 0 1,0 1-1,-5 16 0,-12 58 108,21-79-231,0 1 1,0-1-1,0 0 0,1 0 1,0 1-1,0-1 0,1 0 1,0 0-1,0 1 0,0-1 1,1 0-1,0 0 0,0 0 1,0-1-1,1 1 0,0 0 1,0-1-1,0 0 0,1 1 1,0-1-1,8 8 0,-10-11 48,0-1 0,-1 0 0,1 0 0,0 0 0,0 0 0,-1 0 0,1-1 0,0 1 0,0 0 0,0-1 0,0 1 0,0-1 0,0 0 0,0 0 0,0 0 0,0 0 0,0 0 0,0 0 0,0 0 0,0-1 0,0 1 0,0-1 0,3-1 0,-1 1 4,0-1 0,-1 0 1,1 0-1,0 0 0,-1-1 0,0 1 1,1-1-1,-1 0 0,0 0 0,3-5 1,5-7-84,-1-2 0,-1 1 0,0-2 0,-1 1 1,9-33-1,-5 4 498,-12 50-420,0-1 0,0 1 1,1 0-1,-1-1 0,1 1 0,-1-1 1,1 1-1,3 5 0,12 34-181,-10-29 208,1 0 0,9 13 0,-13-23-11,0 0-1,1 1 1,0-1 0,-1 0 0,1-1 0,1 1-1,-1-1 1,1 0 0,5 4 0,-4-4 33,0-1 1,0 0-1,1 0 1,-1 0-1,0 0 1,1-1-1,-1 0 1,1-1-1,-1 0 1,1 1-1,-1-2 1,1 1-1,-1-1 1,1 0-1,-1-1 0,0 1 1,1-1-1,6-4 1,-2 2 19,0 0-1,0-1 1,-1-1 0,1 0-1,-1 0 1,-1-1 0,1 0-1,-1 0 1,-1-1 0,1-1-1,-2 0 1,1 0 0,-1 0-1,0-1 1,7-13 0,-9 14 27,4-8 199,-1-1 0,7-19-1,-14 32-260,1 1 0,-1-1 0,0 0 0,0 1 0,-1-1 0,1 0 0,-1 1 0,0-1-1,0 0 1,-1 0 0,1 1 0,-1-1 0,0 0 0,-2-5 0,2 8-161,-1 0 0,1-1 0,0 1 1,-1 0-1,0 0 0,1 0 0,-1 0 0,0 0 1,0 0-1,0 0 0,0 1 0,-1-1 0,1 1 1,-5-3-1,-2 1-594,-1-1 0,-16-3-1,-13-5-1611,7 1-1188,29 11-864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2:25.950"/>
    </inkml:context>
    <inkml:brush xml:id="br0">
      <inkml:brushProperty name="width" value="0.1" units="cm"/>
      <inkml:brushProperty name="height" value="0.1" units="cm"/>
    </inkml:brush>
  </inkml:definitions>
  <inkml:trace contextRef="#ctx0" brushRef="#br0">426 1 1472,'2'8'496,"-2"-8"-492,0 0 0,0 0 1,0 0-1,0 0 1,0 1-1,0-1 0,0 0 1,0 0-1,0 0 1,0 0-1,0 0 0,0 0 1,0 0-1,0 0 1,-1 0-1,1 1 0,0-1 1,0 0-1,0 0 1,0 0-1,0 0 0,0 0 1,0 0-1,0 0 1,0 0-1,0 0 0,-1 0 1,1 0-1,0 0 1,0 0-1,0 0 0,0 0 1,0 0-1,0 0 1,0 0-1,0 0 0,-1 0 1,1 0-1,0 0 1,0 0-1,0 0 0,0 0 1,0 0-1,0 0 1,0 0-1,0 0 0,-1 0 1,1 0-1,0 0 0,0 0 1,0 0-1,0 0 1,0 0-1,0-1 0,0 1 1,0 0-1,0 0 1,0 0-1,0 0 0,0 0 1,0 0-1,0 0 1,-1 0-1,1 0 0,0-1 1,0 1-1,0 0 1,0 0 197,0 0-84,0 0-54,0 0 0,0 0 85,0 0-5,0 0 80,0 0-80,-9 13 491,4-11 240,4-2-863,1-1 0,-1 2 0,1-1 0,-1 0 1,1 0-1,0 0 0,-1 0 0,1 0 0,-1 0 0,1 0 0,-1 0 0,1 1 0,-1-1 1,1 0-1,0 0 0,-1 1 0,1-1 0,-1 0 0,1 1 0,0-1 0,-1 0 0,1 1 1,0-1-1,0 0 0,-1 1 0,1-1 0,0 1 0,-1 0 0,0-2 222,-2 4 129,-3 5 137,6-7-546,-20 16 771,18-16-717,1 1 0,-1 0 0,1-1 0,-1 0 0,0 1 0,0-1 0,0 0 0,0 0 0,-2 1 0,2-1-1,0 0 0,1 0 0,-1 0-1,0 0 1,1 0 0,-1 0 0,1 0-1,-1 1 1,1-1 0,-2 3 0,1-3 19,0 1 0,1 0 0,-1-1 0,0 1 0,0-1 1,0 0-1,0 1 0,0-1 0,0 0 0,-1 0 0,1 0 0,0-1 0,-4 2 1,-18 8 236,17-5-280,-1-1 0,1 0 0,-1 0 1,1-1-1,-12 4 0,16-5 37,-1 0 1,0 1 0,1-1-1,0 1 1,-1 0 0,1 0-1,-3 5 1,2-5 27,0 4-165,4-5 79,-23 17 326,6 0-213,0-1-352,15-16 316,1-1 0,-1 1 0,1 0 1,-1 0-1,1 0 0,0-1 0,-1 1 1,1 0-1,0 0 0,-1 4 0,-9 13 68,-28 31-108,23-28-174,1-8 383,12-13-170,0 1 0,1 0 0,-1 0 0,1 0 0,0 1 0,0-1 0,-4 5 0,6-6 10,0-1-10,0 0-1,0 1-9,0 0 0,0 0 0,0 0 1,1 0-1,-1 0 0,0 0 0,1 0 0,-1 0 0,1 0 0,-1 1 1,1-2-1,-1 1 0,2 1 0,1 3 21,-2-3-26,0-1 1,0 1 0,0-1-1,1 1 1,-1-1 0,0 0 0,1 1-1,-1-1 1,1 0 0,0 0-1,-1 0 1,1 0 0,0 0-1,3 1 1,-1-1-91,23 15-211,-21-12 277,-1 0 0,1-1-1,10 5 1,27 15 369,-10 0-378,-27-18 14,0-1-1,0 1 1,0-1-1,0-1 0,13 6 1,-15-7-30,1 0 78,0-1 0,-1 1-1,1-1 1,0 0-1,0 0 1,10 1 0,-11-2-56,0 1 1,0 0 0,0 0-1,0 0 1,-1 1 0,1-1-1,4 3 1,8 3 24,-15-6 118,-1-1 42,2 2-156,0 1 1,1-1-1,-1 1 0,1-1 0,-1 0 0,1 0 0,0 0 0,4 2 1,-4-2 270,54 32 29,-16-20-239,-40-13-417,-1-1-848,0 0-90,0 0-1440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2:44.618"/>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139 154 1248,'-4'1'179,"1"1"-1,0-1 1,-1 1 0,1 0-1,0 0 1,0 0 0,0 0-1,0 0 1,1 1 0,-1-1-1,0 1 1,1 0 0,-2 3-1,-2 0-18,6-6-151,-1 1 0,0-1-1,1 1 1,-1-1 0,1 1-1,-1 0 1,1-1-1,0 1 1,-1-1 0,1 1-1,0 0 1,-1-1 0,1 1-1,0 0 1,0-1-1,-1 1 1,1 0 0,0 0-1,0-1 1,0 2 0,0 0 26,0 0 0,-1 0 0,1-1 1,0 1-1,-1-1 0,0 1 1,1 0-1,-1-1 0,0 1 0,0-1 1,1 1-1,-3 1 0,3-2 51,0-1 58,0 0 245,0 0-96,0 0 0,0 0-90,0 0 74,0 0-143,0 0-161,0 0 11,0 0 85,0 0-26,0 0-107,0 0 48,0 0 192,0 0-91,-1-1-80,1 1-1,0 0 0,0 0 0,0 0 0,0 0 0,0 0 0,0 0 0,0 0 1,0 0-1,0 0 0,0 0 0,0 0 0,0 0 0,0 0 0,0 0 0,-1 0 1,1 0-1,0 0 0,0 0 0,0 0 0,0 0 0,0 0 0,0 0 0,0 0 1,0-1-1,0 1 0,0 0 0,0 0 0,0 0 0,0 0 0,0 0 1,0 0-1,0 0 0,0 0 0,0 0 0,0 0 0,0 0 0,0 0 0,0-1 1,0 1-1,0 0 0,0 0 0,0 0 0,0 0 0,0 0 0,0 0 0,0 0 1,0 0-1,0 0 0,0 0 0,1 0 0,-1 0 0,0 0 0,0 0 0,0 0 1,0 0-1,0-1 0,0 1 0,0 0 0,0 0 0,0 0 0,0 0 0,0 0 1,0 0-1,0 0 0,1 0 0,-1 0-13,1-1 0,-1 0 0,1 0 0,-1 0 0,0 1 0,1-1 0,-1 0 0,0 0-1,0 0 1,1 0 0,-1 1 0,0-1 0,0 0 0,0 0 0,0 0 0,0 0 0,0 0 0,0 0 0,-1 0 0,1 1 0,0-1 0,0 0 0,-1 0 0,1 0 0,0 0 0,-2-1-1,2 0 33,0 0-1,0 1 1,0-1-1,0 0 0,0 0 1,1 0-1,-1 0 1,0 1-1,1-1 0,-1 0 1,1 0-1,0 1 1,0-1-1,1-2 0,1-1-59,4-6 138,-7 10-277,6-3-90,-4 3 253,0 1 1,1-1-1,-1 0 1,0 1-1,0-1 0,1 1 1,-1-1-1,0 1 1,0 0-1,1 0 1,3 1-1,11-1 94,-15 0-33,-2 0-10,0 0 10,0 0 53,0 0 6,0 0 90,0 0-101,0 0-133,0 0-11,0 0 64,0 0 0,0 0-59,0 0 43,0 0 139,0 0-70,0 0-170,0 0 21,-1 2 101,-1-1-1,1 0 1,0 0 0,-1 0 0,1 0 0,-1 0 0,0 0 0,1 0-1,-1 0 1,-1 0 0,-10 6-73,11-6 9,0 1 0,0-1 0,-1 0 1,1 0-1,-1 0 0,-3 1 0,3-1 3,0 0-1,0 0 1,0 0 0,0 0-1,0 0 1,1 1 0,-1 0-1,1-1 1,-1 1 0,1 0-1,-1 0 1,1 0 0,0 1-1,-3 4 1,-2 3-3,0 0 0,-6 16 0,12-25 41,0 0-9,0 0 0,1 0 0,-1 1 0,0-1 0,1 0 0,-1 1 0,1-1 0,0 0 0,-1 1 0,1-1 0,0 1 0,0 1 0,0-2 17,1 0 0,0 0 0,-1 0 0,1-1 0,0 1 0,0 0 0,-1 0-1,1-1 1,0 1 0,0-1 0,0 1 0,0-1 0,0 1 0,0-1 0,0 1 0,1-1-1,2 2-61,-2-1 38,-1 0-1,1-1 1,-1 0 0,1 1 0,-1-1 0,1 0-1,-1 0 1,1 1 0,-1-1 0,1-1 0,0 1-1,1 0 1,30 3 23,-31-3 86,-2 0-32,13 12-331,-12 0 392,0-12-115,-1 1 1,0 0-1,0 0 0,1 0 0,-1 0 1,0 0-1,0 0 0,0-1 0,0 1 1,0 0-1,0 0 0,0 0 0,0 0 0,0 0 1,0 0-1,-1 0 0,1 0 0,0 0 1,-1-1-1,1 1 0,-1 0 0,1 0 0,-1 0 1,1-1-1,-1 1 0,1 0 0,-1-1 1,0 2-1,0-2 112,1 0-5,1 0-118,0 0-1,0 0 1,0-1 0,-1 1-1,1-1 1,0 1 0,0-1-1,0 1 1,0-1-1,0 1 1,-1-1 0,1 0-1,0 0 1,-1 1 0,1-1-1,0 0 1,0-1-1,19-20-155,-15 14 120,0 0 0,-1 0 1,0 0-1,0 0 0,2-10 0,9-16-81,-14 28 119,0 1-1,1-1 0,-2 0 1,1 1-1,-1-1 0,1 0 0,-2 1 1,0-10-1,0-5 314,1 17-316,0 0-1,0-1 1,0 1 0,0 0-1,0 0 1,1 0-1,0 0 1,-1 0 0,1 0-1,0 0 1,1 1 0,1-5-1,-3 4 57,1 0 0,-1-1 0,0 1 0,1 0 0,-2 0-1,1-5 1,0 1-135,8-9-218,13-3 229,-20 16 113,-1 2-46,0 1-1,1-1 1,-1 1 0,0-1 0,1 1 0,-1-1 0,0 1-1,1 0 1,-1-1 0,1 1 0,-1-1 0,1 1-1,-1 0 1,1 0 0,-1-1 0,1 1 0,-1 0 0,1 0-1,-1 0 1,1 0 0,-1-1 0,1 1 0,-1 0-1,1 0 1,-1 0 0,1 0 0,0 0 0,-1 0-1,1 1 1,5-2 88,-1-2-70,8-5-126,-18 44-284,5-35 422,0-1 1,0 1-1,0 0 0,0-1 1,0 1-1,-1 0 0,1 0 1,0-1-1,0 1 0,-1 0 1,1-1-1,0 1 0,-1-1 1,1 1-1,-1 0 0,1-1 1,-1 1-1,1-1 0,-1 1 1,0 0-1,0-1-65,-16 3 870,3-3-781,0 1 1,0 0-1,1 2 0,-1-1 0,-16 6 0,-8 2 577,25-7-557,0 1 0,0 0-1,-13 6 1,19-6-91,7-3 2,-1-1 1,1 0 0,-1 1-1,1-1 1,-1 0 0,1 1-1,-1-1 1,0 0-1,1 0 1,-1 1 0,0-1-1,1 0 1,-1 0 0,0 0-1,1 0 1,-2 0-1,2 31 210,-1-20-186,0 0 0,0 0 0,-1 0 0,-5 13 0,6-1 33,1-16-164,0-6-462,0-1-229,0 0-1504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3:48.348"/>
    </inkml:context>
    <inkml:brush xml:id="br0">
      <inkml:brushProperty name="width" value="0.35" units="cm"/>
      <inkml:brushProperty name="height" value="0.35" units="cm"/>
      <inkml:brushProperty name="color" value="#FFFFFF"/>
    </inkml:brush>
  </inkml:definitions>
  <inkml:trace contextRef="#ctx0" brushRef="#br0">3616 69 640,'0'-2'89,"0"1"-78,0 0 0,0 1 0,0-1 0,0 0 0,0 1 1,0-1-1,1 0 0,-1 1 0,0-1 0,0 0 0,0 1 0,1-1 0,-1 1 0,0-1 0,1 1 0,-1-1 0,1 0 0,0 0 50,-1 1-1,0 0 1,0 0 0,0 0 0,1 0-1,-1-1 1,0 1 0,0 0 0,0 0-1,0-1 1,0 1 0,0 0 0,1 0-1,-1 0 1,0-1 0,0 1 0,0 0-1,0 0 1,0-1 0,0 1 0,0 0-1,0 0 1,0-1 0,0 1-1,0 0 1,0-1 0,0 1 0,0 0-1,0 0 1,0-1 0,0 1 0,-1 0-1,1 0 1,0 0 0,0-1 0,0 1-1,0 0 1,-1-1 0,-10 3 1138,-13 9 59,10-2-1026,2 0 0,-1 0 0,1 2 0,1-1 0,0 1 0,0 1 0,-12 18 0,19-23-219,0 1-1,0 0 0,1 0 0,0 0 0,1 0 1,-4 17-1,-2 52 62,7 74-155,1-85 104,2-45 98,0 0 1,1 0 0,1 0-1,12 33 1,-11-42 95,-3-10 679,-1-8-543,-1-6-267,-5-22-1,0-5-218,5 36 144,-3-154-143,4 129 73,1 0 0,1 0 0,12-45-1,-12 66 53,0 0 0,0 1 0,0-1 0,1 1 0,-1 0 0,2 0 0,-1 0 0,1 0 0,-1 1 0,2 0 0,-1 0 0,0 0 0,1 0 0,0 1 0,11-6 0,-16 9 7,0 1 0,0-1 0,0 1 0,0 0 0,-1-1 0,1 1 0,0 0 0,0-1 0,0 1 0,0 0 0,0 0-1,0 0 1,0 0 0,0 0 0,1 0 0,3 0-52,-4 0-167,8 8-15,-6-4 229,0-1 1,0 1-1,0-1 1,0 1 0,-1 0-1,0 0 1,0 0-1,0 0 1,2 5 0,9 42-124,-6-22 12,4 23 95,-8-38 99,-1-1 0,2 1-1,0-1 1,10 25 0,-13-38-72,-1 1 1,0-1 0,0 0-1,0 1 1,1-1 0,-1 1-1,0-1 1,1 1 0,-1-1-1,0 0 1,1 1 0,-1-1-1,0 0 1,1 1 0,-1-1-1,1 0 1,-1 1 0,1-1-1,-1 0 1,1 0 0,-1 0-1,1 0 1,-1 1 0,1-1-1,-1 0 1,1 0 0,0 0-1,0 0 3,-1-1 0,1 1-1,0 0 1,0-1-1,0 1 1,-1-1 0,1 1-1,0-1 1,0 1 0,-1-1-1,1 1 1,0-1-1,-1 0 1,2 0 0,0-3 9,0 1 0,1-1 0,-1 0 0,-1 0 0,1 1 0,1-6 0,23-92 110,-22 74-228,-4 23 132,0 0 0,1 0 0,0 1-1,0-1 1,1-4 0,-3 20-473,-2 26 663,0-25-87,1 0 0,0 0-1,1 18 1,1-31-123,-1 0-1,1 0 1,0 0-1,0 0 1,0 0-1,-1 0 1,1 0 0,0 0-1,0 0 1,-1-1-1,1 1 1,0 0 0,0 0-1,0 0 1,-1 0-1,1-1 1,0 1-1,0 0 1,0 0 0,0 0-1,0-1 1,-1 1-1,1 0 1,0 0-1,0 0 1,0-1 0,0 1-1,0 0 1,0 0-1,0-1 1,0 1-1,0 0 1,0 0 0,0-1-1,0 1 1,0 0-1,0 0 1,0-1 0,0 1-1,0 0 1,0-9-35,-1 0 0,-4-15 0,-1-9-170,3 13 199,0 0-1,-1 0 0,-12-34 1,-2 22 308,16 26-306,-1 0 0,0 0 0,-7-9 0,-7-13-109,15 23 120,-1 0 0,1 1 0,-1 0 0,0 0 0,-1 0 0,-5-5 0,0-2 184,4 6-224,-1-1 0,1 1 0,-11-8 1,14 11 38,-1 1-1,0-1 1,1 1 0,-1-1 0,0 1 0,0 0 0,0 0 0,0 1 0,0-1 0,0 0 0,0 1-1,-4 0 1,-22 8-247,28-7 217,-1 0 1,1 0-1,0 0 1,0 0-1,0 0 0,0 0 1,0 0-1,1 0 0,-1 1 1,0-1-1,1 0 1,-2 3-1,1-2 14,0 5 1,-1 0 1,1 0-1,0 1 1,1-1-1,-1 0 1,2 1 0,-1-1-1,3 11 1,-2-9 0,2-1 1,-1 0 0,1 0-1,1 0 1,-1 0 0,1-1-1,8 12 1,-6-10 13,-1 0 0,0 0 0,-1 0 1,7 18-1,-4-4 135,4 23-184,-7-21 293,-1-7-276,2 35 1,4 62 173,-9-100-61,0 0-1,-2 0 1,-5 28 0,-1 4 411,7-33-515,-1 0 1,-4 14-1,3-20-75,2-1 57,-1 0 1,-1 0-1,1 0 0,-1-1 1,0 1-1,-1-1 0,-5 8 0,-30 47 167,27-40 183,11-19-315,-1 1 0,1 0 0,-1 0 0,0-1 0,0 1 0,1-1 0,-2 1 0,1-1 0,0 0 0,-3 2 0,4-3 22,0-1 0,0 1 0,0-1 0,0 0 0,0 1 0,-1-1 0,1 0 0,0 0 0,0 0 0,0 0 0,0 0 0,-1 0 0,1 0 0,0 0 0,0 0 0,0-1 0,0 1 0,0 0 0,0-1 0,-1 1 0,0-2 0,-1 1-31,1 0 0,0-1 0,0 1-1,0-1 1,0 0 0,0 0 0,0 1 0,-2-4-1,-25-30 62,29 35-85,0 0-1,0 0 1,-1-1-1,1 1 1,0 0-1,0 0 1,0-1-1,0 1 1,0 0-1,0 0 1,0-1-1,0 1 1,0 0-1,-1 0 1,1-1-1,0 1 1,0 0-1,1-1 1,-1 1-1,0 0 1,0 0-1,0-1 1,0 1-1,0 0 1,0 0-1,0-1 1,0 1-1,0 0 1,1 0-1,-1-1 1,0 1-1,0 0 0,0 0 1,0 0-1,1-1 1,-1 1-1,0 0 1,0 0-1,0 0 1,1 0-1,-1 0 1,0-1-1,0 1 1,1 0-1,-1 0 1,13-6-49,-13 6 89,21-7 165,-5 2-84,0-1 0,0 0 0,-1-2 0,0 1 0,15-11 0,-24 13-101,-1 0 0,0-1 0,0 1 0,-1-1 0,6-8 0,2-3-46,-4 6 68,-1 0 0,0-1 0,-1 1 0,-1-1 0,0 0 0,5-16-1,14-79 193,-17 74-193,2-27-112,2-11-8,-5 29 135,-3 5-38,7-44-115,-8 71 169,-1-1 0,0 1 0,-1-12-1,3-20 30,-3 39-80,1 0 0,-1 0 0,-1-1-1,1 1 1,0 0 0,-2-4 0,0-9-202,1-15-240,1 30 440,0 1 1,0 0-1,0-1 1,-1 1 0,1 0-1,0-1 1,0 1-1,0 0 1,-1-1-1,1 1 1,0 0 0,0 0-1,-1-1 1,1 1-1,0 0 1,-1 0 0,1 0-1,0-1 1,-1 1-1,1 0 1,0 0 0,-1 0-1,1 0 1,0 0-1,-1 0 1,1 0-1,0 0 1,-1 0 0,0 0-1,1 0-10,0 0-1,-1 0 1,1 0 0,0-1-1,-1 1 1,1 0-1,0 0 1,-1 0 0,1 0-1,0 0 1,-1 0 0,1 0-1,0-1 1,0 1-1,-1 0 1,1 0 0,0 0-1,0-1 1,-1 1-1,1 0 1,0 0 0,0-1-1,0 1 1,-1 0-1,1 0 1,0-1 0,0 0-1,-22 9 51,20-8-48,1 0 0,-1 1-1,0-1 1,0 1 0,0 0 0,1-1 0,-1 1 0,1 0 0,-1 0 0,0 0 0,1 0 0,-3 2 0,-15 9-142,-3-4 225,10-4-50,1 0 0,-1 0 0,-16 1 0,5-1-173,-19 1 215,29-5-41,1 1 1,0 0 0,-1 1-1,-19 5 1,26-5-53,-5 2-40,0-1 0,0 1 0,0 1 0,-12 7 0,17-9 77,1 1 0,0 0 0,0 0 0,0 0 0,0 0 0,-6 8 1,-3 1 107,12-12-149,0 0 1,1 0 0,-1 1-1,1-1 1,-1 0-1,1 1 1,0-1-1,0 1 1,-2 3-1,2-4-192,5 7 70,0-5 158,-1 0 0,1 0 0,0-1 0,0 1 0,0-1 0,0 0 0,0 0 1,1 0-1,-1-1 0,1 1 0,-1-1 0,9 1 0,20 8 28,19 9 82,-33-13-160,0 2 0,0 0 0,23 13 1,-33-15 58,0 1-1,0 0 1,0 0 0,-1 1 0,0 0 0,-1 0 0,1 1 0,-2 0 0,1 0 0,-1 0 0,-1 1 0,0 0 0,0 0-1,-1 1 1,0-1 0,-1 1 0,0 0 0,2 13 0,-1 6 76,-1-15-97,0 0 1,-2 0 0,0 0-1,0 0 1,-2 0 0,-2 21-1,-4-1 108,3-11-72,-10 32-1,11-46 16,-5 15-123,-1-1 0,-15 28 0,23-49 92,0 0 1,0-1 0,1 1-1,-1 0 1,0 0 0,1 0-1,0-1 1,0 6 0,-3 16 65,-2-2 53,4-18-136,1 0 0,-1 1 0,0-1 0,-1 0 0,-2 7 0,2-6 3,0 1 1,0 0-1,1 0 1,-2 8-1,-4 18 26,-1-7 6,-5 29 0,9-32 28,-2 0 0,-11 31 1,8-30 24,-1-1 0,-2 0 1,0 0-1,-1-1 0,-1-1 1,-1 0-1,-24 25 0,-26 22 24,-12 11-27,74-75-40,1-1 0,-1 0 0,0 0 0,0 0 0,0-1 0,0 1 0,0-1 0,0 1 0,-5 0 0,3-12-403,5 8 328,0 0 0,0 0-1,0 0 1,0 0 0,0 0 0,0 0-1,1 0 1,-1 0 0,1 0 0,-1 0-1,1 0 1,0 0 0,0 0 0,0 1-1,0-1 1,0 0 0,0 1-1,0-1 1,3-2 0,3-6 42,3-5-61,0 2 1,1-1-1,24-22 0,-24 26 50,80-74 95,-81 79-184,-10 5 91,1 0 0,0 0 0,-1-1 0,1 1-1,-1 0 1,1 0 0,0 0 0,-1-1 0,1 1-1,-1 0 1,1-1 0,-1 1 0,1-1 0,-1 1-1,1 0 1,-1-1 0,0 1 0,1-1 0,-1 1-1,0-1 1,1 1 0,-1-1 0,0 1 0,0-1-1,1 0 1,-1 0 194,-5 5 219,-68 49-534,42-27 214,13-12-93,1 1 0,-21 22 1,-17 27 310,15-21-368,35-36 66,0 0 0,0-1-1,-5 13 1,6-13 22,-1 0 1,0-1-1,0 1 0,0-1 1,-10 8-1,-45 49-18,40-41 81,16-16-109,0-1-1,0 1 0,0-1 0,-1 0 0,1 0 0,-7 3 1,-15 8 426,-82 42 99,67-36-480,23-11 3,-27 10 1,-117 30 192,152-46-274,-2-1 110,9-3-61,-1 1 1,1 0-1,0-1 0,-1 1 1,1 0-1,-5 3 0,-11 2 22,-12 3 214,23-7-289,0 0 1,-1 0-1,1 1 0,1 1 1,-11 4-1,-11 5 381,2-1-318,21-8 47,-1 0 1,0-1 0,-1-1-1,1 1 1,0-1 0,-9 1 0,-91 13-4,12-7 294,-31-6-433,88-3 44,-35-3 426,25-5-491,38 7 70,0 0 1,0-1 0,1 0-1,-14-5 1,-1 1 207,5 1-121,10 2-44,-1 0 0,1 1 0,-1 1 0,-15-1 0,-45-4 6,-3 1-264,52 3 384,-1 0-1,-24-6 1,2 0-118,22 5 35,-30-9 0,32 8 122,16 3-113,0 0 1,1 1 0,-1-1-1,-7-3 1,-31-8-22,28 9-195,9 2 172,1 0 0,-1-1 0,0 1 0,1-1 0,-7-3 0,9 4-2,0 0 1,0 0-1,0 1 1,0-1-1,0 0 1,0 1 0,0 0-1,0 0 1,-4 0-1,-10-2-68,6-1 101,-1 1-1,-17-1 1,-4-1 56,22 3-152,0 0 1,-18 1 0,18 0 66,0 0 1,-18-2-1,-22-5 159,31 4-198,0 1 1,1-2 0,-22-7-1,-10-7-51,-48-19 266,85 31-154,0-1 1,1-1-1,0 0 0,0 0 0,-14-15 0,-48-38 207,56 43-237,-1 2-1,-1 0 1,0 1-1,-37-19 1,14 11 282,27 14-255,-1 0 0,-22-8-1,19 10-66,7 2-88,0 1 0,0 0 0,0 1 0,-1 0 0,-21-1 0,22 3-16,9 0 83,0 1 0,-1 0-1,1 0 1,0 0 0,-1 0 0,-4 1-1,8 0 34,1-1-1,-1 0 0,0 1 0,0-1 1,1 0-1,-1 1 0,0-1 1,1 1-1,-1-1 0,0 1 0,1-1 1,-1 1-1,0 0 0,1-1 0,-1 1 1,1 0-1,0-1 0,-1 1 0,1 0 1,-1-1-1,1 1 0,0 0 0,0 0 1,-1 0-1,1-1 0,0 1 0,0 0 1,0 0-1,0 0 0,0 0 1,0-1-1,0 1 0,0 0 0,0 0 1,1 0-1,-1-1 0,0 1 0,0 0 1,1 1-1,2 5-54,1 1 0,-1-1-1,2 0 1,-1 0 0,1 0 0,0-1 0,0 1 0,1-1 0,0 0-1,8 6 1,80 62 123,155 93 0,-223-152-77,0-1 1,0-1-1,2-2 0,-1-1 0,1-1 0,1-1 1,0-2-1,0 0 0,52 1 0,202 10 365,-187-11-386,32 2-6,164-4 338,-105-12-420,-146 6 62,-26 1 82,24 0 0,60 10-87,44 3 364,15-2-315,-109-11-54,-34 1 121,25 1 0,-34-1 45,1 1 0,-1-1 0,1 0 0,-1 0 0,0-1 0,12-2 0,-6 1 300,-8 1 438,-12-1-395,-2-1-322,1 0 1,-14-8-1,-17-6 49,-145-34 31,-26-8-272,163 45 46,-2 3 1,-59-7-1,-103 0 335,84 9-472,-278-16-2008,240 16 108,-17-10-3298,141 14 3517,-10-3-1491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4:03.456"/>
    </inkml:context>
    <inkml:brush xml:id="br0">
      <inkml:brushProperty name="width" value="0.1" units="cm"/>
      <inkml:brushProperty name="height" value="0.1" units="cm"/>
      <inkml:brushProperty name="color" value="#AB008B"/>
    </inkml:brush>
  </inkml:definitions>
  <inkml:trace contextRef="#ctx0" brushRef="#br0">5 834 1312,'-5'5'401,"9"-4"-108,-3-1 234,-1-1-121,2-5 1017,-2 6-1318,0-1 1,1 1 0,-1-1-1,0 0 1,1 1-1,-1-1 1,0 0-1,0 1 1,0-1 0,0 0-1,0 1 1,0-1-1,0 0 1,0 1 0,0-1-1,0 0 1,0 1-1,0-2 1,-1-1 24,0 0 1,1 0 0,-1-1-1,1 1 1,0 0 0,0 0-1,0-1 1,0 1 0,2-5-1,0-13 222,5-48 720,-2-4-842,-4 60-206,1 0 0,0 0 0,0 1 1,2-1-1,-1 1 0,9-19 0,1-4-1,-7 19 26,1 1 1,0 0-1,2 0 1,15-21-1,-12 18-30,-5 11-41,0-1 0,0 1-1,1 1 1,0-1-1,1 2 1,12-9 0,-15 11-46,6-4 55,0 1-1,1 1 1,-1 0 0,1 1-1,18-4 1,10-3 109,-14 5 33,0 0 0,1 2 0,-1 2 0,56 1 0,-78 1 0,69 4-76,-6 0 155,-65-4-188,1 1 0,-1-1-1,0 1 1,1 0 0,-1 1 0,3 1 0,17 6-20,11 5 69,-27-12-15,-3-1-12,0 0 1,0 0 0,0 0-1,7 0 1,-6-1-62,0 1 1,0 0 0,0 0 0,-1 1 0,1-1-1,-1 1 1,7 3 0,-6-2 30,1-1 0,-1 0 0,1 0 0,10 2 0,15-3 22,-25-1 42,1 0-1,-1 0 0,0 1 0,1-1 0,8 3 1,6 2-5,0-1 1,0-1 0,0-1 0,1 0-1,23-3 1,-24 1 207,2 1-458,-16 0 157,0-1 0,0 0 0,0 0 1,7-2-1,1 1 169,29-1-1,-39 0-163,-5 2 20,1-1 0,-1 1 0,0-1 0,1 0 0,-1 1 0,0-1 0,1 1 0,-1-1-1,1 1 1,-1-1 0,1 1 0,-1-1 0,1 1 0,-1 0 0,1-1 0,-1 1 0,1 0 0,0-1 0,-1 1 0,1 0 0,-1 0 0,1 0 0,1-1 0,28-7 34,-18 2-32,-1 0 1,1-2-1,-1 1 0,15-15 1,-3-2 399,-22 23-401,0 1 1,0-1-1,0-1 1,-1 1-1,1 0 1,-1 0-1,1 0 0,0 0 1,-1 0-1,0-1 1,1 1-1,-1 0 1,0-2-1,5-11 126,4-12-176,-7 21 50,-1 0-1,1 0 0,0 0 0,0 0 0,6-9 0,-6 10 4,0 0-1,0-1 0,-1 1 0,0-1 1,1 1-1,-1-1 0,-1 1 1,1-1-1,-1 0 0,0-6 1,0 11-71,3-5-220,-2 3 171,0 10 126,-1 32-120,0-35 117,1 0 0,0-1 0,0 1 0,0 0 1,0 0-1,1-1 0,0 1 0,0-1 0,4 7 0,-5-10 49,16 13-326,-10-9 275,0-1 0,0 0-1,1 0 1,0 0 0,0-1 0,0 0-1,0-1 1,9 2 0,25 3-70,-20-3 197,0 0-1,29-1 0,-41-3-175,1-1-1,-1-1 1,14-3 0,-17 3 41,0 1 0,1-1 0,-1 1 0,0 0 0,10 0 0,-9 1 8,0-1 0,0 0 0,-1 0 0,12-5 0,5 0 42,-12 5-38,-10 1-17,-1 0 0,1 0 0,0 0 0,-1-1 0,1 1 0,0 0 0,-1-1 0,1 1 0,-1-1 0,1 0 0,1-1 0,0 1-25,-1 0-1,1 0 0,-1 0 1,1 0-1,0 0 0,-1 1 1,1-1-1,0 1 0,0 0 1,3 0-1,-3 0 69,0 0 0,1-1 1,-1 1-1,0-1 0,0 0 1,6-1-1,25-5 245,9-5-235,-34 9-53,0 0 1,15-2 0,15-4 27,78-24 239,-97 26-344,33-5 0,0 0-90,-32 6 44,86-26 592,-92 27-501,-1 2 0,1 0 0,1 0 0,-1 2 0,0 0 0,24 1 0,-20 0 237,20 2-244,-22 0-9,-1-2 0,20-1 0,311-36 37,-329 34 5,1 2-1,34 2 0,-45-1 18,0 2-1,0-1 1,0 1 0,0 0 0,-1 1-1,1-1 1,0 2 0,11 6-1,33 25 63,-32-21-71,0 0 0,32 14 0,3-1 646,61 38-1,-109-60-623,1 1 0,-1-1-1,0 1 1,-1 0 0,11 13-1,-17-19-103,1 1 0,-1-1 0,0 1 0,1-1 0,-1 1 0,1 0 0,-1-1 0,0 1 0,0 0 0,1-1 0,-1 1 0,0 0 0,0-1 0,0 1 0,0 0 0,0-1 0,0 1 0,0 0 0,0 0 0,0-1 0,0 1 0,0 0 0,0-1 0,-1 2 0,1-1-232,-1 0 0,0 1-1,0-1 1,0 0 0,0 0 0,0 0 0,0 0 0,0 0 0,0 0 0,0 0 0,-2 1 0,-2 0-627,0 0 0,0 1 0,0-1 0,0-1 0,-7 2 0,-9-1-816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4:24.77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74 161 1472,'-1'0'86,"0"1"0,-1-1 0,1 1 0,0-1 0,0 1 0,-1-1-1,1 1 1,0 0 0,0-1 0,0 1 0,0 0 0,0 0 0,0 0 0,0 0 0,0 0 0,1 0 0,-2 2 0,-16 12 1300,16-14-1327,0 0-1,1 1 1,-1-1-1,1 0 1,-1 1-1,1-1 0,0 1 1,-1 0-1,1 0 1,0-1-1,0 1 1,0 0-1,0 0 1,1 0-1,-2 3 1,-8 35 469,10-39-541,-1 4-3,-3 22-181,4-26 190,0 0-1,0 0 0,0 0 0,0 1 1,1-1-1,-1 0 0,0 0 0,0 0 1,1 1-1,-1-1 0,1 0 0,-1 0 1,1 0-1,0 0 0,-1 0 0,1 0 1,1 2-1,1 1 5,-3-4 4,1 1 0,-1 0 0,1 0 0,-1-1 0,1 1 0,0 0 0,-1-1 0,1 1 0,0-1 0,-1 1 0,1-1-1,0 1 1,0-1 0,0 1 0,-1-1 0,1 0 0,0 1 0,0-1 0,0 0 0,0 0 0,0 0 0,0 0 0,0 0 0,1 0 0,1 1 1,-1-1-1,1 0 1,0 0-1,0 0 0,0 0 1,0-1-1,-1 1 1,1-1-1,0 0 1,-1 0-1,1 0 1,0 0-1,-1 0 0,4-2 1,3-3 0,0-1 0,12-10 0,0 0-14,77-61 140,-73 58-89,-1-2-1,25-31 1,-17 19-48,-14 16 2,-10 12 52,-1-1-1,0-1 0,8-10 0,-14 17-47,-1 1-1,0-1 0,0 1 0,1-1 0,-1 1 0,0-1 0,1 1 1,-1 0-1,1-1 0,-1 1 0,0-1 0,1 1 0,-1 0 0,1-1 1,-1 1-1,1 0 0,-1 0 0,1-1 0,0 1 0,-1 0 0,1 0 0,-1 0 1,1 0-1,-1 0 0,1 0 0,-1 0 0,1 0 0,0 0 0,0 0 1,1 0-7,-1 1 0,0 0 0,0-1 0,1 1 0,-1 0 0,0 0 0,0 0 0,0 0 0,0 0 0,0 0 0,2 2 0,1 4-24,0-1-1,0 1 1,5 11-1,-3-4 86,-1 1 0,0-1 0,-1 1 0,0 1 0,-1-1 0,1 22 0,-6-22 2,0-1 0,-1 1-1,0-1 1,-2 1-1,1-1 1,-11 21-1,14-32 12,10-6 32,-6 0-93,1 0-1,-1-1 1,-1 1-1,1-1 1,0 1-1,-1-1 0,0 0 1,0 0-1,3-8 1,4-5-204,-8 14 220,0 0 0,0 0-1,0 0 1,0 0-1,-1 0 1,1 0-1,-1 0 1,0-4-1,1 7-7,-1-1-1,0 0 1,0 0 0,0 0-1,0 1 1,0-1 0,0 0-1,0 0 1,-1 0-1,1 1 1,0-1 0,0 0-1,0 0 1,-1 1 0,1-1-1,0 0 1,-1 1 0,1-1-1,-1 0 1,1 1-1,-1-1 1,1 0 0,-1 1-1,1-1 1,-1 1 0,0-1-1,1 1 1,-1-1-1,0 1 1,1 0 0,-1-1-1,0 1 1,0 0 0,1 0-1,-1-1 1,-1 1-1,-14 2 150,0 0 0,0 1 0,1 0-1,-1 2 1,-28 11 0,-8 2 241,11-3-395,31-10 22,0-1 0,-1-1 1,0 0-1,1 0 0,-1-1 0,-15 2 0,7-3 162,16 0-190,0-1 0,0 1 0,0-1 0,0 0 0,-1 0 1,1 0-1,0 0 0,0-1 0,0 1 0,0-1 0,0 0 1,0 0-1,0 0 0,-4-2 0,-3-1-162,10 4 160,0 0 1,-1 0 0,1 0-1,0 0 1,0 0 0,0 0-1,0 0 1,-1 0-1,1 0 1,0 0 0,0 0-1,0-1 1,0 1-1,-1 0 1,1 0 0,0 0-1,0 0 1,0 0 0,0 0-1,0 0 1,-1 0-1,1 0 1,0 0 0,0-1-1,0 1 1,0 0-1,0 0 1,0 0 0,0 0-1,0 0 1,-1-1 0,1 1-1,0 0 1,0 0-1,0 0 1,0 0 0,0 0-1,0-1 1,0 1-1,0 0 1,0 0 0,0 0-1,0 0 1,0-1 0,0 1-1,0 0 1,0 0-1,0 0 1,0 0 0,0-1-1,0 1 1,0 0-1,1 0 1,-1 0 0,0 0-1,0-1 1,0 1 0,0 0-1,0 0 1,3-8-52,-3 8 41,0 0 1,0-1 0,0 1-1,0-1 1,1 1 0,-1 0-1,0-1 1,0 1 0,0 0-1,0-1 1,1 1 0,-1 0 0,0-1-1,0 1 1,1 0 0,-1-1-1,0 1 1,1 0 0,-1 0-1,0-1 1,1 1 0,-1 0-1,0 0 1,1 0 0,44-33-405,-34 24 389,0 0 1,1 1-1,0 0 0,19-8 0,-13 9 19,1 1 0,-1 0-1,1 2 1,1 0 0,-1 1-1,30 0 1,-18 1-320,-30 2 346,1 0-1,0-1 0,-1 1 1,1 0-1,-1-1 1,1 1-1,-1-1 0,1 0 1,-1 1-1,0-1 0,1 0 1,-1 0-1,0 0 1,1 0-1,-1 0 0,1-1 1,-2 0 1,1 1-1,-1 0 1,0-1 0,0 1 0,1 0 0,-1-1-1,0 1 1,0 0 0,-1 0 0,1-1 0,0 1-1,0 0 1,-1-1 0,1 1 0,0 0 0,-1 0-1,0-1 1,1 1 0,-1 0 0,0 0 0,0-2-1,-2-1-3,0 0-1,0 0 0,0 0 1,-5-4-1,1 3 0,0 0 0,0 0-1,-1 1 1,1 0 0,-1 0 0,0 0-1,0 1 1,0 0 0,0 1 0,-1 0-1,1 0 1,-1 1 0,1 0-1,-1 1 1,0-1 0,1 2 0,-1-1-1,1 1 1,-1 1 0,1-1 0,-1 1-1,1 1 1,0 0 0,0 0 0,-9 4-1,6 0-16,0-1 0,1 2-1,0-1 1,0 1 0,0 1-1,1 0 1,-14 18 0,17-17-4,0 1 0,0 0 0,-3 11 0,6-15 24,0-1-18,1 0 1,0 1-1,0-1 0,1 0 0,0 1 0,0 0 1,0-1-1,1 1 0,0 0 0,1 7 1,-1-11-28,1 0 1,-1 0 0,1 0 0,0 0 0,0 0-1,0-1 1,0 1 0,1 0 0,-1-1 0,1 1 0,0-1-1,0 1 1,-1-1 0,2 0 0,-1 1 0,0-1 0,0 0-1,1-1 1,-1 1 0,1 0 0,-1-1 0,1 1-1,0-1 1,3 1 0,-2 0-248,1-1 1,0 1-1,0-1 0,0 0 1,0-1-1,0 1 0,9-2 1,18-1-2494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29.200"/>
    </inkml:context>
    <inkml:brush xml:id="br0">
      <inkml:brushProperty name="width" value="0.1" units="cm"/>
      <inkml:brushProperty name="height" value="0.1" units="cm"/>
      <inkml:brushProperty name="color" value="#66CC00"/>
    </inkml:brush>
  </inkml:definitions>
  <inkml:trace contextRef="#ctx0" brushRef="#br0">35 0 3072,'-1'0'247,"1"0"1,-1 0-1,0 1 1,0-1-1,0 0 1,1 0-1,-1 1 0,0-1 1,0 0-1,1 1 1,-1-1-1,0 0 1,0 1-1,1-1 1,-1 1-1,1 0 0,-1-1 1,0 2-1,-9 16 709,7-8-1272,1 0-1,-2 12 0,3-17 671,1 0-368,0 0-1,0 0 1,0 0-1,0 0 1,1 0-1,0-1 1,0 1 0,1 0-1,-1 0 1,1-1-1,0 1 1,0-1-1,1 0 1,-1 1-1,1-1 1,0 0 0,0 0-1,6 5 1,-7-6 20,1 0 0,0 0 1,1 0-1,-1-1 1,0 0-1,1 1 0,-1-1 1,1 0-1,0-1 0,0 1 1,0-1-1,0 1 0,0-1 1,0 0-1,0-1 1,0 1-1,0-1 0,0 0 1,0 0-1,0 0 0,0 0 1,8-2-1,-9 1 36,0 0 1,0-1-1,0 1 0,-1-1 0,1 1 1,-1-1-1,1 0 0,-1 0 0,1 0 0,-1 0 1,0 0-1,0-1 0,0 1 0,-1-1 1,1 1-1,0-1 0,-1 0 0,0 1 1,1-1-1,-1 0 0,0 0 0,-1 0 1,1 0-1,0 0 0,-1 0 0,0 0 0,1-3 1,-1 1 23,0 1 0,0 0 0,-1 0 0,1 0 0,-1 0 0,0 0 0,0 1 0,0-1 1,0 0-1,-1 0 0,1 0 0,-1 1 0,0-1 0,0 1 0,0-1 0,-1 1 0,1 0 0,-1 0 0,0 0 1,-4-3-1,2 2-64,0 1 0,0 0 0,0 0 1,-1 1-1,1-1 0,-1 1 0,0 0 1,-9-1-1,-12 0-6267,34 2 4985,1-6-395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4:27.589"/>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400 371 480,'0'-12'23,"1"6"293,-1 0 0,0 0-1,-3-11 1,3 15-211,-1 0 0,0 0 0,1 0 1,-1-1-1,-1 1 0,1 0 0,0 0 0,0 1 0,-1-1 0,1 0 0,-1 0 0,1 1 0,-3-3 0,0 1 105,0-1 0,0 1 0,0 0-1,-1 1 1,1-1 0,-1 1 0,1 0-1,-1 0 1,0 0 0,0 0 0,-7 0-1,9 1-59,0 1-1,1-1 0,-1 1 1,0-1-1,0 0 0,1 0 1,-5-2-1,4 2-105,0-1 1,0 1 0,0 0 0,0 0-1,0 0 1,0 1 0,-6-1-1,-4 1 79,-1 0 0,0 1-1,1 1 1,-25 7 0,34-8-138,0 0 0,0 0 0,0 1 1,0-1-1,0 1 0,1 0 1,-1 1-1,1-1 0,0 0 0,-1 1 1,1 0-1,0 0 0,0 0 0,1 0 1,-1 0-1,1 1 0,0-1 1,-1 1-1,2-1 0,-3 5 0,3-4-26,-2 5 39,0-1 0,1 0 1,0 0-1,0 1 0,0 13 1,2-20-2,0 0 1,0 0 0,0 0-1,1 0 1,-1-1 0,0 1-1,1 0 1,0 0-1,-1 0 1,1 0 0,0 0-1,0-1 1,0 1 0,0 0-1,1-1 1,-1 1 0,0 0-1,1-1 1,-1 0-1,1 1 1,-1-1 0,1 0-1,0 0 1,-1 0 0,1 0-1,0 0 1,0 0 0,0-1-1,3 2 1,1 0-33,1 0 0,0-1 1,0 0-1,0 0 0,-1-1 0,1 1 1,9-2-1,-3-1 23,0 0-1,24-8 1,-31 7 70,0 0 0,-1 0 0,1 0-1,0 0 1,-1-1 0,6-5 0,20-12 38,-26 18-96,-1 1 0,0-1-1,0 0 1,0 0 0,0-1-1,0 1 1,-1-1-1,1 0 1,-1 0 0,0 0-1,0 0 1,-1 0-1,4-9 1,18-56-373,-23 66 392,0 1-1,-1-1 1,1 1 0,-1-1 0,0 1 0,0-1-1,0 1 1,0-1 0,0 0 0,0 1-1,-1-1 1,1 1 0,-1-1 0,0 1 0,0 0-1,0-1 1,0 1 0,0 0 0,0 0 0,-2-3-1,-12-9 181,10 8-88,0 1 1,-1 0 0,-10-7 0,1 1 93,12 9-196,1 0-1,0 0 0,-1 0 1,0 1-1,1-1 0,-1 1 1,0-1-1,0 1 0,0 0 1,0 0-1,0 1 0,0-1 1,0 0-1,-3 1 0,-1 0 77,1 1 0,-1 0 0,0 0 0,1 1 0,-1-1-1,1 1 1,-12 6 0,-43 27 604,18-10-585,25-14-54,1 0-1,0 1 0,-21 20 1,35-30-73,0 1 1,0 1-1,1-1 1,-1 0 0,1 1-1,0-1 1,0 1-1,0 0 1,1-1-1,-1 1 1,1 0 0,0 0-1,0 0 1,0 0-1,1 0 1,-1 0-1,1 0 1,0 1-1,0-1 1,0 0 0,1 0-1,0 0 1,-1 0-1,1 0 1,1 0-1,-1 0 1,1 0 0,-1-1-1,1 1 1,0 0-1,0-1 1,1 1-1,4 5 1,-2-4-7,-1 0 0,1-1 1,0 1-1,0-1 0,0 0 0,1 0 0,-1-1 1,1 1-1,0-1 0,0-1 0,1 1 0,-1-1 1,0 0-1,13 2 0,-7-2 73,-1 0 0,1-1-1,-1 0 1,1-1 0,-1 0-1,1-1 1,-1-1 0,1 1 0,12-5-1,-15 3-39,1 0 0,-1-1 0,0 0 0,0-1 0,0 0 0,-1 0 0,0-1 0,0 0 0,0 0 0,-1-1 0,11-12 0,-16 17-47,-1-1 0,1 1-1,-1-1 1,1 0-1,-1 1 1,0-1 0,0 0-1,0-3 1,4-8-31,0-14-48,1-4 232,-6 27-137,1 0-1,0 0 1,0-1-1,3-7 1,-2 9 36,-1-1-1,0 1 1,0-1-1,0 1 1,0-1 0,-1 1-1,1-1 1,-1 1-1,-1-6 1,-1-4 68,-6-22 0,7 30-205,-1-13 87,3 17 36,-1 1-1,0-1 0,0 1 0,0 0 0,0-1 0,-1 1 0,1-1 0,0 1 0,0 0 1,-1-1-1,1 1 0,-1 0 0,1-1 0,-1 1 0,0 0 0,0 0 0,1 0 0,-1-1 1,0 1-1,0 0 0,0 0 0,-1-1 0,-1 0-11,0-1 0,1 1 0,-1-1 0,1 0 0,0 0 0,0 0 0,0 0 0,0 0 0,1 0 0,-3-7 0,3 8 1,0 0 0,0 0 0,-1 1-1,1-1 1,0 0 0,-1 0 0,-3-2-1,-4-6 83,8 9-51,-1 0-1,1 0 1,-1 0-1,1 0 1,-1 0-1,0 0 1,1 1-1,-1-1 0,0 1 1,0-1-1,-1 0 1,-13-4-295,15 4 216,-1 0 0,0 1 0,0-1 0,1 1 1,-1 0-1,0 0 0,1-1 0,-1 1 0,0 0 1,0 0-1,1 1 0,-1-1 0,0 0 0,0 1 1,1-1-1,-1 1 0,0-1 0,1 1 0,-1 0 0,1 0 1,-1-1-1,1 1 0,-1 0 0,1 0 0,-1 1 1,1-1-1,0 0 0,-2 2 0,-2 4-1397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4:28.97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0 1312,'19'19'921,"-4"-4"-322,-10-10-455,0 0 1,0 0-1,-1 1 1,0-1-1,0 1 0,-1 0 1,5 9-1,-4-7-58,1 1 0,0-1 0,8 10 0,-7-11 111,-1-1 0,1-1 1,1 1-1,-1-1 0,1 0 0,0 0 1,13 6-1,-16-9-166,0 0 0,0 0-1,0 1 1,0 0 0,0-1 0,-1 1-1,0 1 1,0-1 0,1 0 0,-2 1-1,1 0 1,0-1 0,-1 1 0,0 0-1,0 0 1,3 7 0,-4-5 87,0 1 0,-1 0 0,0-1 0,0 1 0,-1 9 1,0 4-7,1-15-103,-1 0 0,-1 0 1,1 0-1,-1 0 0,0-1 0,0 1 0,0 0 1,0-1-1,-1 1 0,0-1 0,0 0 0,0 0 1,0 0-1,-1 0 0,0-1 0,0 1 0,-6 4 0,9-8-8,1 0-1,0 0 1,0 0-1,0 0 1,0 0 0,0 0-1,0 0 1,-1 0-1,1 0 1,0 0-1,0 0 1,0 0-1,0 0 1,0 0-1,0 0 1,0 0-1,-1 0 1,1 0-1,0 0 1,0-1-1,0 1 1,0 0-1,0 0 1,0 0-1,0 0 1,0 0-1,-1 0 1,1 0-1,0 0 1,0 0-1,0-1 1,0 1-1,0 0 1,0 0-1,0 0 1,0 0-1,0 0 1,0 0-1,0 0 1,0-1-1,0 1 1,0 0-1,0 0 1,0 0-1,0 0 1,0 0-1,0 0 1,0-1-1,0-6 136,0 7-153,-5-38-505,4 23 536,-1 0 0,-5-23 0,3 22-115,-8-26 384,8 35-271,1-1 1,-8-11-1,11 18-4,-1 1 0,1-1 0,0 1 0,-1-1 1,1 1-1,-1 0 0,1-1 0,-1 1 0,1 0 0,-1-1 0,1 1 0,-1 0 0,1 0 0,-1 0 0,-1-1 1,2 1-5,0 0 1,-1 0 0,1 0-1,0 0 1,-1 0 0,1 0-1,0 0 1,-1 0 0,1-1-1,0 1 1,-1 0 0,1 0-1,0 0 1,-1-1-1,1 1 1,0 0 0,0 0-1,-1-1 1,1 1 0,0 0-1,0 0 1,0-1 0,-1 1-1,1 0 1,0-1 0,0 1-1,0 0 1,0-1 0,0 1-1,0 0 1,-1-1 0,1 1-1,0-1 1,-17-1-485,14 0 486,2 2-110,0-1 1,0 1 0,0-1 0,0 0 0,0 1 0,0-1 0,0 0 0,0 0 0,0 0-1,0 0 1,1 0 0,-1 0 0,0 0 0,0-2 0,-3-7-2713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5:41.195"/>
    </inkml:context>
    <inkml:brush xml:id="br0">
      <inkml:brushProperty name="width" value="0.35" units="cm"/>
      <inkml:brushProperty name="height" value="0.35" units="cm"/>
      <inkml:brushProperty name="color" value="#FFFFFF"/>
    </inkml:brush>
  </inkml:definitions>
  <inkml:trace contextRef="#ctx0" brushRef="#br0">225 235 2560,'-51'-23'960,"29"7"-768,-13-14-32,14 11 352,-1-8-320,-4-8-512,6-11 160,-7 8-1344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5:46.578"/>
    </inkml:context>
    <inkml:brush xml:id="br0">
      <inkml:brushProperty name="width" value="0.35" units="cm"/>
      <inkml:brushProperty name="height" value="0.35" units="cm"/>
      <inkml:brushProperty name="color" value="#FFFFFF"/>
    </inkml:brush>
  </inkml:definitions>
  <inkml:trace contextRef="#ctx0" brushRef="#br0">12 21 3072,'-2'5'201,"0"0"-1,1 0 1,-1 1 0,1-1-1,1 1 1,-1 0 0,1-1-1,0 1 1,1 5-1,-2 22 114,-2 21-161,3 1 0,8 64-1,-8-113-89,1 0-1,0 0 1,0 0-1,0 0 0,1 0 1,0 0-1,0-1 0,1 1 1,3 6-1,-4-10 22,-1 0-1,1 0 1,0 0 0,-1 0-1,1 0 1,0 0 0,0-1-1,0 1 1,1-1-1,-1 1 1,0-1 0,0 0-1,1 0 1,-1 0 0,1 0-1,-1 0 1,1-1 0,-1 1-1,1-1 1,0 0 0,-1 0-1,1 1 1,-1-2-1,4 1 1,17-3 88,0-1 0,34-11 0,-38 9-190,0 1 1,0 0-1,0 2 0,28-2 0,-46 5 35,0 0 0,0 0 1,0 0-1,0 0 1,0 0-1,-1 0 0,1 0 1,0 0-1,0 1 1,0-1-1,0 0 0,0 0 1,-1 1-1,1-1 0,0 1 1,0-1-1,1 1 1,-2 0 5,0 0 1,0-1 0,0 1-1,0 0 1,0-1-1,0 1 1,-1 0 0,1-1-1,0 1 1,0-1 0,0 1-1,-1 0 1,1-1 0,0 1-1,0-1 1,-1 1 0,1-1-1,-1 1 1,1-1 0,0 1-1,-1-1 1,1 1 0,-1-1-1,1 1 1,-1-1 0,-6 7 108,0-1 0,0 0 1,-1 0-1,0-1 0,-11 6 0,-45 19-6,34-17-80,18-7-19,5-3-18,1 1 0,-1-1 0,0 0 1,-1-1-1,1 0 0,-12 2 0,19-4-11,0 0 0,0 0 0,0 0 0,0 0 0,0 0 0,0-1 1,0 1-1,0 0 0,0 0 0,0 0 0,-1 0 0,1 0 0,0 0 1,0 0-1,0 0 0,0 0 0,0 0 0,0 0 0,0-1 0,0 1 0,0 0 1,0 0-1,0 0 0,0 0 0,0 0 0,0 0 0,0 0 0,0 0 1,0 0-1,0-1 0,0 1 0,0 0 0,0 0 0,0 0 0,0 0 0,0 0 1,0 0-1,0 0 0,0 0 0,0 0 0,0-1 0,0 1 0,0 0 1,1 0-1,-1 0 0,0 0 0,0 0 0,0 0 0,0 0 0,0 0 0,0 0 1,0 0-1,0 0 0,0 0 0,0 0 0,1 0 0,-1 0 0,0 0 1,0 0-1,9-13-116,1 1 1,13-12-1,4-4 44,89-121 169,-24 29 146,-15 25-774,-76 108 293,-5 12 319,-1 0 0,-1 0 0,-1-1 0,-1 0 0,-2 0 0,-18 35 0,-91 128 265,37-64-207,76-113-154,2-5 6,1 0-1,-1 0 0,1 1 1,1-1-1,-1 1 1,1 0-1,0 0 0,0 0 1,-2 10-1,4-15 10,0-1 1,0 1-1,0-1 1,0 0-1,0 1 1,1-1-1,-1 1 1,0-1-1,0 0 0,0 1 1,0-1-1,0 1 1,1-1-1,-1 0 1,0 1-1,0-1 1,1 0-1,-1 1 0,0-1 1,0 0-1,1 1 1,-1-1-1,0 0 1,1 0-1,-1 1 1,0-1-1,1 0 0,-1 0 1,1 0-1,-1 1 1,0-1-1,1 0 1,-1 0-1,1 0 1,-1 0-1,0 0 0,1 0 1,-1 0-1,1 0 1,-1 0-1,1 0 1,-1 0-1,0 0 1,1 0-1,-1 0 0,1-1 1,-1 1-1,1 0 1,23-11-131,-20 9 132,26-15 68,-1-1 0,-1-1-1,-1-2 1,0-1 0,-2-1 0,41-47 0,1-2-223,-66 71 154,0 0-1,0 1 1,-1-1 0,1 0-1,0 0 1,0 0-1,0 1 1,0-1 0,0 0-1,0 1 1,0-1 0,0 1-1,2-1 1,-3 1 2,1 0 0,-1 0 1,0 0-1,0 0 0,1 1 0,-1-1 1,0 0-1,0 0 0,0 0 0,1 1 1,-1-1-1,0 0 0,0 0 0,0 0 1,0 1-1,1-1 0,-1 0 0,0 0 1,0 1-1,0-1 0,0 0 0,0 1 1,0-1-1,0 0 0,0 0 0,0 1 1,0-1-1,0 0 0,0 0 0,0 1 1,0-1-1,0 0 0,0 1 0,-1 5 69,0-1 0,0 1 0,-1-1 0,-3 9 0,-8 12 107,0-1 0,-2-1 0,-1 0 0,-22 25 0,-33 51-123,20-10 95,50-88-144,0-1 0,0 1 0,0-1 0,1 1 1,-1 0-1,1-1 0,-1 1 0,1 0 0,-1 2 0,1-4-4,0 0 1,0 1-1,0-1 1,0 0-1,0 0 1,0 0-1,0 0 1,0 1-1,1-1 1,-1 0-1,0 0 1,0 0-1,0 0 1,0 0-1,0 1 1,0-1-1,0 0 1,0 0-1,0 0 1,1 0-1,-1 0 1,0 0-1,0 1 1,0-1-1,0 0 1,0 0-1,1 0 1,-1 0-1,0 0 1,0 0-1,0 0 1,0 0-1,0 0 1,1 0-1,10-4 83,22-20 101,42-38 1,-22 17-248,-4 3-98,-40 37 74,-5 8 24,-4 7-30,-7 14 76,-9 25-1,-4 10-46,16-47 116,2-6 97,13-13-33,-3 0-29,0-1 0,10-13 0,4-3-122,62-72 96,-10 12 78,-73 82-121,1 0 0,-1 0 0,1 0 0,-1 0 0,0 0 0,2-4 0,-4-1-55,1 7 28,0-1 0,-1 1 0,1 0 0,-1 0 0,1 0 0,-1 0 0,1 0 0,-1 0 0,1 0 0,-1 0 0,1 0 0,-1 0-1,1 0 1,-1 0 0,1 0 0,-1 0 0,1 0 0,-1 0 0,0 1 0,-7 2-46,0 2-1,0-1 0,1 1 1,-1 0-1,1 0 0,0 1 1,-6 7-1,7-8 44,-4 4-25,1 0-1,1 1 1,0 0 0,0 0-1,-8 15 1,15-24 21,1 0 0,-1 0-1,1-1 1,-1 1 0,1 0 0,0 0 0,-1 0 0,1 0 0,0-1 0,0 1 0,0 0 0,-1 0 0,1 0 0,0 0 0,0 0 0,0 0 0,0 0 0,0-1 0,1 1 0,-1 0 0,0 0-1,0 0 1,1 0 0,-1 0 0,0-1 0,1 1 0,-1 0 0,1 0 0,-1-1 0,1 1 0,0 1 0,0-1-6,1 0 0,-1-1-1,1 1 1,-1 0 0,1 0 0,0-1-1,-1 1 1,1-1 0,0 0 0,0 1-1,-1-1 1,1 0 0,0 0 0,-1 0 0,5 0-1,50-8 129,1-2 0,-1-2-1,-1-3 1,88-36 0,60-51 549,-195 98-614,17-6-52,-14 9-84,-11 1 95,0 0-1,0 0 0,0 0 1,0 1-1,0-1 1,0 0-1,1 0 1,-1 0-1,0 1 1,0-1-1,0 0 1,0 0-1,0 0 1,0 1-1,0-1 0,0 0 1,0 0-1,0 0 1,0 1-1,0-1 1,0 0-1,0 0 1,0 1-1,0-1 1,0 0-1,0 0 0,0 0 1,-1 1-1,1-1 1,0 0-1,0 0 1,0 0-1,0 0 1,0 1-1,0-1 1,-1 0-1,1 0 1,0 0-1,0 0 0,-1 1 1,-13 17 14,-1 0 0,0-1 0,-19 16 0,-58 41-22,6-4 215,65-51-165,-53 42 192,60-54-188,14-7-51,-1 0-1,1 0 1,0 1-1,0-1 0,-1 0 1,1 0-1,0 0 1,-1 0-1,1 0 1,0 0-1,-1-1 1,1 1-1,0 0 1,-1 0-1,1 0 0,0 0 1,0 0-1,-1 0 1,1 0-1,0-1 1,0 1-1,-1 0 1,1 0-1,0 0 0,-1-1 1,1 0-10,0 0 0,0 0 1,0 0-1,0 0 0,0 0 0,0 0 1,0 0-1,0 0 0,0 0 0,0 0 1,0 0-1,1 0 0,-1-1 0,0 2 1,1-1-1,-1 0 0,1 0 0,-1 0 1,1 0-1,0 0 0,1-1 0,8-12-156,2 0-1,0 1 1,25-22-1,11-9 128,-27 19 8,-1 1-1,33-56 1,24-63 60,0 0 173,-73 136-204,26-43 1,65-83 0,-91 129 23,-3 2-9,1 1 1,-1 0-1,0 0 0,0-1 1,0 1-1,1-1 1,-1 1-1,-1-1 0,1 1 1,0-1-1,0 0 1,-1 1-1,1-1 0,0 0 1,-1 1-1,0-1 1,1-2-1,-1 3-4,0 1-1,0 0 1,0 0 0,-1 0 0,1-1 0,0 1-1,0 0 1,0 0 0,0 0 0,0 0-1,0-1 1,-1 1 0,1 0 0,0 0-1,0 0 1,0 0 0,0 0 0,-1 0 0,1 0-1,0-1 1,0 1 0,0 0 0,0 0-1,-1 0 1,1 0 0,0 0 0,0 0-1,0 0 1,-1 0 0,1 0 0,0 0-1,0 0 1,0 0 0,-1 0 0,1 0 0,0 0-1,0 0 1,0 0 0,-1 0 0,1 1-1,0-1 1,0 0 0,0 0 0,0 0-1,-1 0 1,1 0 0,-5 4 17,0 0 0,0 1 0,0-1 0,1 1 0,0 0 0,0 0 0,-7 11 0,-54 98-203,13-19 53,29-59 162,-2-2 0,-1 0 1,-43 41-1,20-29 39,-78 57-1,105-85-66,16-13 11,0 0-1,0 0 1,-1-1 0,0 0 0,0 0-1,-10 5 1,16-9-20,0 0 1,1 1-1,-1-1 0,0 0 0,0 0 1,0 0-1,1 0 0,-1 0 1,0 0-1,0 0 0,0 0 1,0 0-1,1 0 0,-1 0 1,0 0-1,0 0 0,0-1 0,0 1 1,0-1-7,1 1-1,-1-1 1,1 1 0,0 0 0,-1-1-1,1 1 1,0-1 0,-1 1 0,1-1 0,0 1-1,0-1 1,0 1 0,-1-1 0,1 0-1,0 1 1,0-1 0,0 1 0,0-1-1,0 0 1,0-4-8,1 1-1,-1 0 0,1 0 1,0 0-1,2-5 1,-2 7 3,9-26 23,6-33 1,-14 53 65,-1 1 1,0 0 0,0-1-1,-1 1 1,0-1 0,0 1-1,-1 0 1,0-1 0,0 1-1,-3-10 1,3 14-74,0 1 1,0 0 0,0 0-1,0 0 1,-1 0-1,1 0 1,0 0-1,-1 1 1,0-1-1,1 0 1,-1 1-1,0-1 1,0 1 0,0-1-1,0 1 1,0 0-1,0 0 1,0 0-1,0 0 1,0 0-1,0 0 1,-1 1-1,1-1 1,0 1 0,-1 0-1,1-1 1,0 1-1,-1 0 1,1 0-1,-4 1 1,-1 0-39,1 1 1,-1-1-1,0 1 0,0 0 1,1 1-1,-1 0 0,1 0 1,0 0-1,-7 6 1,-39 29-216,-72 72 0,103-89 108,1 1 0,-31 43 0,42-52 98,1 0 0,0 1-1,1 0 1,1 0-1,0 1 1,-7 29 0,12-40 37,0 1-1,1 0 1,-1-1 0,1 1 0,0-1 0,0 1 0,0 0 0,1-1 0,-1 1 0,1-1 0,0 1 0,1-1 0,-1 0-1,1 1 1,0-1 0,0 0 0,4 6 0,-4-7-6,1 0 0,0 0 0,0 0 0,1 0 0,-1-1 0,0 1 0,1-1 0,-1 0 0,1 0 0,0 0 0,0-1-1,0 1 1,0-1 0,0 0 0,0 0 0,0-1 0,0 1 0,0-1 0,8 0 0,2 0-3,0-1 0,0-1 0,-1 0 1,17-6-1,54-20-149,-46 14 27,422-149 464,-358 131-97,1 4-1,194-27 1,-257 50-224,-10 0-55,0 2 0,0 1 0,0 2 0,30 2 0,-39 1 7,0 1 0,0 0 0,33 12 0,-49-14 73,1-1-1,0 0 1,8 1-1,3 1 338,-10-1-318,-28-7 115,-1 0 1,1 2-1,-24-1 0,28 3-117,-58-3-64,1 4 1,-1 3 0,-81 15-1,53-1-110,-168 51 0,254-62-98,-27 12-1,43-18 197,0 1-1,0-1 1,0 1 0,0-1-1,0 1 1,0 0 0,0-1-1,0 1 1,0 0 0,0 0 0,0-1-1,0 1 1,1 0 0,-1 0-1,0 0 1,1 0 0,-2 2-1,2-3 15,0 1 0,0-1 0,0 0 0,0 1 0,0-1 0,0 0 0,1 0 0,-1 1 0,0-1 0,0 0 0,0 1 0,0-1 0,0 0 0,0 0-1,1 1 1,-1-1 0,0 0 0,0 0 0,0 1 0,1-1 0,-1 0 0,0 0 0,0 0 0,1 1 0,13 3-173,-3-3 168,0-1 0,0 0 0,0-1 0,-1-1-1,1 0 1,0 0 0,16-6 0,-9 3 35,65-16 114,173-50 400,-210 55-370,-1-1-1,42-24 0,77-55 667,-155 91-767,17-12 367,-25 16-372,1 0-1,-1-1 1,0 1 0,1 0 0,-1 0-1,0-1 1,0 1 0,0-1 0,0 1 0,0-1-1,-1 1 1,1-1 0,0-2 0,-1 4-40,1-1 1,-1 0 0,-1 0 0,1 1 0,0-1 0,0 0 0,0 1 0,0-1 0,0 0-1,-1 1 1,1-1 0,0 0 0,-1 1 0,1-1 0,0 0 0,-1 1 0,1-1-1,-1 1 1,1-1 0,-1 1 0,1-1 0,-1 1 0,1-1 0,-1 1 0,0-1 0,1 1-1,-1 0 1,1-1 0,-1 1 0,0 0 0,1 0 0,-1 0 0,0-1 0,0 1-1,1 0 1,-2 0 0,-3-1-31,0 0-1,1 1 1,-1 0-1,-5 0 1,-8 1-85,1 2 0,-26 6 0,9-1-42,-216 51-123,194-42 143,1 2-1,-78 38 0,127-54 39,0 0 0,0 0 0,0 1 0,0 0 0,1 0 0,-1 0 0,1 1 0,0 0 1,-4 5-1,9-9 78,-1-1 1,1 0-1,0 0 1,0 0-1,-1 1 1,1-1-1,0 0 1,0 1-1,0-1 1,-1 0 0,1 1-1,0-1 1,0 0-1,0 1 1,0-1-1,0 0 1,0 1-1,0-1 1,0 0-1,-1 1 1,1-1-1,0 0 1,0 1-1,1-1 1,-1 0 0,0 1-1,0-1 1,0 0-1,0 1 1,0-1-1,0 0 1,0 1-1,1-1 1,-1 0-1,0 1 1,0-1-1,0 0 1,1 1 0,-1-1-1,0 0 1,0 0-1,1 0 1,-1 1-1,0-1 1,1 0-1,-1 0 1,0 0-1,0 1 1,1-1-1,0 0 1,1 1-14,0-1 0,0 0 0,1 1 0,-1-1 0,0 0 0,0 0 0,3 0 0,30-5 76,56-16 1,-51 11-10,19-5-10,97-39-1,-121 39 53,-1-1-1,-1-2 1,-1-2-1,31-23 1,-33 20-5,-5 4 169,-1 0 1,26-28 0,-49 46-228,0 0 0,0 0 0,-1 1 0,1-1-1,0 0 1,0 0 0,-1 0 0,1 0 0,0 0 0,-1 0 0,1 0 0,-1-1 0,0 1 0,1 0 0,-1 0-1,0 0 1,0 0 0,1-1 0,-1 1 0,0-2 0,-1 3-17,1 0 1,0 0-1,0 0 1,0-1-1,-1 1 1,1 0-1,0 0 0,0 0 1,-1 0-1,1-1 1,0 1-1,0 0 0,-1 0 1,1 0-1,0 0 1,0 0-1,-1 0 1,1 0-1,0 0 0,0 0 1,-1 0-1,1 0 1,0 0-1,-1 0 1,1 0-1,0 0 0,0 0 1,-1 0-1,1 0 1,-17 8-157,-25 21-53,-111 70-204,100-67 276,-47 30-184,84-50 256,1-1 1,0 2 0,1 0 0,-13 16-1,24-26 30,1 0 0,0 0-1,-1 0 1,1 0-1,1 1 1,-1-1 0,0 1-1,1-1 1,-1 6 0,1-7 26,1-1 0,0 1 1,0 0-1,0-1 1,0 1-1,0 0 1,0-1-1,0 1 1,1 0-1,-1-1 1,1 1-1,-1 0 1,1-1-1,0 1 1,-1-1-1,1 1 1,0-1-1,0 1 1,0-1-1,0 0 1,0 1-1,0-1 1,2 1-1,3 2-2,-1 0-1,1 0 0,0-1 1,0 0-1,0 0 0,0 0 1,1-1-1,-1 0 0,1 0 1,0-1-1,-1 0 0,9 1 1,8-1-6,-1-1 0,34-3 0,-15-4 130,0-1 1,-1-3-1,61-23 1,-32 10 207,133-48 606,-192 68-854,-8 2 41,-20 5-114,-18 12-198,-1 0 0,2 3 1,0 1-1,1 1 0,-45 37 1,56-39 139,1 2 1,2 0 0,0 1 0,1 1 0,1 1 0,1 1 0,1 0 0,-15 32 0,28-51 41,1 1 0,-1 0 0,1 0 0,1 0 0,-1 0 1,1 0-1,-1 12 0,2-16 1,0 0 0,0 0-1,0-1 1,0 1 0,1 0 0,-1 0 0,1 0 0,-1-1 0,1 1 0,-1 0-1,1 0 1,0-1 0,0 1 0,0-1 0,0 1 0,0 0 0,0-1 0,0 0 0,1 1-1,-1-1 1,1 0 0,-1 0 0,1 0 0,-1 0 0,1 0 0,-1 0 0,1 0 0,0 0-1,2 0 1,2 1 27,-1-2 1,0 1-1,0 0 0,0-1 0,0 0 0,1 0 0,-1-1 0,0 1 1,0-1-1,0 0 0,0-1 0,0 1 0,0-1 0,0 0 0,5-3 1,10-5 67,-2-2 0,24-16 1,-33 21-75,77-55 194,210-161 855,-292 220-1058,1-1 59,-1 1-1,0-1 1,0 0 0,7-9 0,-11 13-61,0-1 1,1 1-1,-1-1 1,0 0 0,1 1-1,-1-1 1,0 0-1,1 1 1,-1-1-1,0 0 1,0 1-1,0-1 1,0 0-1,0 1 1,0-1 0,0 0-1,0 1 1,0-1-1,0 0 1,0 1-1,0-1 1,0 0-1,-1 1 1,1-1-1,0 0 1,-1 1 0,1-1-1,0 0 1,-1 1-1,1-1 1,0 1-1,-1-1 1,1 1-1,-1-1 1,1 1-1,-1-1 1,0 1 0,1 0-1,-1-1 1,1 1-1,-1 0 1,0-1-1,1 1 1,-1 0-1,0 0 1,1-1-1,-1 1 1,0 0 0,-6-2-41,1 1-1,-1-1 1,0 1 0,1 0 0,-1 1 0,0 0 0,1 0 0,-9 1 0,-5 2-113,-28 7-1,28-6 54,1 2-1,0 0 1,0 2-1,0 0 1,1 1-1,0 0 1,0 2 0,2 0-1,-1 1 1,1 0-1,1 2 1,-20 21-1,28-28 57,-38 51-248,41-52 225,0 0 0,0 1 0,1-1-1,-1 1 1,2 0 0,-1 0 0,-2 11 0,5-16 46,0-1 0,-1 1 1,1-1-1,0 0 0,0 1 0,0-1 1,0 1-1,0-1 0,1 1 0,-1-1 0,0 1 1,2 2-1,-2-4 6,0 1 0,1-1-1,-1 1 1,0-1 0,1 1 0,-1-1-1,1 1 1,-1-1 0,1 0 0,-1 1 0,1-1-1,-1 0 1,1 1 0,-1-1 0,1 0 0,0 0-1,-1 1 1,1-1 0,-1 0 0,1 0-1,0 0 1,3 0-7,-1 0 0,0 0 0,0-1-1,0 0 1,0 1 0,0-1 0,0 0-1,0 0 1,-1-1 0,6-2 0,16-10 165,36-28 0,-2 1 50,86-41 38,-6 3 318,-102 58-394,-21 13-59,-1-1 0,0 0 0,15-13 0,-20 11 4,-19 15-165,0-1 1,0 0 0,-12 2 0,-8 3 44,-26 9-218,0 2-1,-78 40 1,123-53 191,0 0 1,1 1 0,-1 0 0,2 1 0,-1 0 0,-12 14-1,22-22 48,0 1 0,0-1-1,0 0 1,0 0 0,0 0 0,0 0-1,-1 0 1,1 0 0,0 0-1,0 0 1,0 0 0,0 0 0,0 0-1,0 1 1,0-1 0,0 0 0,0 0-1,0 0 1,0 0 0,0 0-1,-1 0 1,1 0 0,0 1 0,0-1-1,0 0 1,0 0 0,0 0-1,0 0 1,0 0 0,0 0 0,0 1-1,0-1 1,0 0 0,0 0-1,0 0 1,1 0 0,-1 0 0,0 0-1,0 1 1,0-1 0,0 0-1,0 0 1,0 0 0,0 0 0,0 0-1,0 0 1,0 1 0,9-2 84,15-6 1,-21 6-79,215-96 912,-158 68-647,-50 25-228,-7 2 2,0 1 1,1-1-1,-1 1 0,0-1 0,0 0 0,3-3 1,-22 5-231,-2 4-53,-22 9 0,-1 0-185,19-6 327,17-3 165,15-3-131,30-1 123,1-3 0,-1-1 0,65-16 0,-79 11 348,-19 4-81,-7 5-328,-1 0 0,1-1 0,-1 1 0,1 0 0,-1 0 1,0 0-1,1-1 0,-1 1 0,1 0 0,-1 0 0,0 0 1,1 0-1,-1 0 0,1 0 0,-1 0 0,0 0 0,0 0 1,-39 3-118,1 1 0,-54 13 1,38-6 0,-61 14-147,98-19 196,0 0 0,1 1-1,0 0 1,-21 14 0,35-19 45,1-1-1,0 0 1,0 1-1,0 0 1,0-1-1,0 1 1,0 0-1,1 0 1,-1 0 0,-1 3-1,3-5 8,-1 1 1,1 0-1,0 0 0,0 0 1,0-1-1,0 1 0,-1 0 0,1 0 1,0 0-1,1-1 0,-1 1 0,0 0 1,0 0-1,0 0 0,0 0 1,1-1-1,-1 1 0,0 0 0,1 0 1,-1-1-1,0 1 0,1 0 1,-1-1-1,1 1 0,-1 0 0,1-1 1,0 1-1,-1-1 0,1 1 1,0-1-1,-1 1 0,1-1 0,0 1 1,0-1-1,5 4-26,1-1 0,-1 0-1,0-1 1,1 1 0,0-1 0,-1 0 0,1-1-1,0 0 1,9 1 0,10-1 128,28-2-1,-22 0 147,0-3 0,-1 0 0,0-2 0,0-1 0,0-1 0,-1-2 0,52-25 0,-52 19-1,-26 12-146,-8 1-22,-9 3-84,-17 9-340,15-3 266,-30 13-36,1 3 0,1 1 1,-45 31-1,57-31 98,1 1 1,0 1 0,2 1-1,1 2 1,-37 49-1,63-77 26,-3 6 27,0 0 0,0 0-1,0 0 1,-4 11 0,7-16-32,1 0 1,-1 0 0,1 1-1,0-1 1,-1 0 0,1 0-1,0 0 1,0 0-1,0 1 1,0-1 0,0 0-1,0 0 1,0 0 0,0 1-1,1-1 1,-1 0 0,0 0-1,1 0 1,-1 0 0,1 1-1,-1-1 1,1 0 0,-1 0-1,1 0 1,0 0-1,0 0 1,-1-1 0,1 1-1,0 0 1,0 0 0,0 0-1,0-1 1,0 1 0,0 0-1,1 0 1,3 1-5,0 0-1,0-1 1,0 1-1,1-1 1,-1 0-1,0 0 1,1 0 0,9-1-1,45-5 112,-49 3-102,10-1 46,0-1-1,0-1 1,0-1 0,0-1-1,-1-1 1,0-1 0,-1-1-1,0 0 1,0-1 0,-1-1-1,-1-1 1,28-26 0,69-77 104,-34 33 506,-80 83-656,1-1 1,-1 1 0,1 0 0,-1-1 0,1 1 0,-1-1 0,1 1 0,-1 0 0,0-1-1,1 1 1,-1-1 0,0 1 0,1-1 0,-1 0 0,0 1 0,0-1 0,1 1-1,-1-1 1,0 0 0,0 1 0,0-1 0,0 1 0,0-1 0,0 0 0,0 1 0,0-1-1,0 0 1,-1 0-3,1 1-1,-1-1 0,0 1 1,1-1-1,-1 1 1,0-1-1,0 1 0,1 0 1,-1-1-1,0 1 1,0 0-1,1 0 0,-1-1 1,0 1-1,0 0 0,0 0 1,0 0-1,-7 0-26,0 0 0,1 0 0,-11 3 1,-21 6-11,0 2 0,1 2 1,0 1-1,-68 38 1,47-17-215,52-30 188,0-1 0,1 1 1,0 1-1,0-1 0,0 1 0,-4 7 0,9-12 63,1-1-1,0 1 1,-1-1-1,1 0 1,0 1 0,-1-1-1,1 1 1,0-1-1,0 1 1,-1-1 0,1 1-1,0 0 1,0-1-1,0 1 1,0-1 0,0 1-1,0-1 1,0 1 0,0-1-1,0 1 1,0-1-1,0 1 1,0 0 0,0-1-1,1 1 1,-1-1-1,0 1 1,0-1 0,0 1-1,1-1 1,-1 1-1,0-1 1,1 0 0,-1 1-1,0-1 1,1 1-1,-1-1 1,1 0 0,-1 1-1,1-1 1,-1 0 0,1 1-1,-1-1 1,1 0-1,0 1 1,2 0-9,0 0-1,0 0 1,1-1 0,-1 1-1,0-1 1,0 1 0,5-1-1,9-1 28,0 0-1,1-2 1,-1 0 0,0 0-1,0-2 1,21-8-1,96-49 288,-57 23-224,139-45 260,-47 20 139,-121 42-247,38-14 131,-85 36-333,1-1-1,0 1 1,-1-1 0,1 0 0,-1 1 0,1-1 0,-1 0 0,0 0 0,2-1 0,-3 2-18,0 0 0,0 0 0,1-1 0,-1 1-1,0 0 1,0 0 0,0 0 0,0 0 0,0-1 0,0 1 0,0 0-1,0 0 1,0 0 0,0 0 0,0-1 0,0 1 0,1 0 0,-1 0-1,0 0 1,-1-1 0,1 1 0,0 0 0,0 0 0,0 0 0,0-1-1,0 1 1,0 0 0,0 0 0,0 0 0,0 0 0,0-1 0,0 1-1,0 0 1,-1 0 0,1 0 0,0 0 0,0 0 0,0-1 0,0 1 0,0 0-1,-1 0 1,-1-1 15,-1 0 0,1 0 0,-1 0 0,1 0 0,-1 1 0,1-1 0,-1 1 0,0-1 0,1 1 0,-5 0 0,-69 4 48,-95 17 0,110-12-106,-161 27-58,173-26-139,0 3 0,-65 26 0,107-36 166,5-3 30,-1 1 0,1 0 1,-1 0-1,1 0 0,0 1 1,-1-1-1,1 0 0,0 1 1,0 0-1,0-1 0,0 1 1,0 0-1,-2 2 0,4-3 25,0-1 0,-1 1-1,1-1 1,0 1 0,0-1 0,0 0-1,0 1 1,0-1 0,0 1-1,0-1 1,0 1 0,0-1 0,0 1-1,0-1 1,0 1 0,0-1 0,0 0-1,0 1 1,0-1 0,0 1-1,0-1 1,1 1 0,-1-1 0,0 0-1,0 1 1,1-1 0,-1 0 0,0 1-1,0-1 1,1 1 0,0-1-1,13 9-130,-13-9 139,8 4-19,1-1 0,0 1 1,0-2-1,0 0 0,0 0 1,0-1-1,0 0 0,16-1 1,10-2 40,39-8 0,-29 3-108,49-5 45,333-60 915,-321 45-300,-100 27-259,-8 1-67,-11 6-136,-3-1-136,1-1-1,-1 0 1,-17 2-1,14-2 0,-200 52-179,154-36 132,-89 41-1,106-40 86,7-4-20,-54 34 0,46-22-662,65-30 197,16-5 393,-1-1 0,52-17-1,60-31 18,-97 36 110,15-7 364,-1-2 0,72-43 0,-117 61-115,-11 6-196,-1 1 0,1-1 0,0 0 0,-1-1-1,0 1 1,0-1 0,5-5 0,-9 9-92,1-1 1,-1 1-1,0 0 0,1-1 0,-1 1 0,0 0 0,1-1 0,-1 1 1,0-1-1,0 1 0,1-1 0,-1 1 0,0-1 0,0 1 1,0 0-1,0-1 0,0 1 0,0-1 0,0 1 0,0-1 1,0 1-1,0-1 0,0 1 0,0-1 0,0 1 0,0-1 0,0 1 1,0-1-1,-1 1 0,1-1 0,0 1 0,0-1 0,0 1 1,-1-1-1,0 0-14,-1 0 0,1 1 1,-1-1-1,1 0 0,-1 1 0,1-1 1,-1 1-1,1-1 0,-1 1 0,0 0 1,-2 0-1,-38-4-341,-1 3 0,0 1 0,-67 9 0,-130 40-1023,214-45 471,26-5 890,0 1 0,0 0 0,0-1 0,0 1 0,0 0 0,0-1 0,0 1 0,0-1 0,1 1 1,-1 0-1,0-1 0,0 1 0,0 0 0,1-1 0,-1 1 0,0 0 0,0 0 0,1-1 0,-1 1 0,0 0 1,1-1-1,49-21 480,-44 19-433,0 0-1,0 0 1,0 1-1,1 0 1,-1 0-1,1 0 1,-1 1-1,9 0 1,46-4-1065,-48 4-1332,-3-2-1987,-2 0 1809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5:59.570"/>
    </inkml:context>
    <inkml:brush xml:id="br0">
      <inkml:brushProperty name="width" value="0.35" units="cm"/>
      <inkml:brushProperty name="height" value="0.35" units="cm"/>
      <inkml:brushProperty name="color" value="#FFFFFF"/>
    </inkml:brush>
  </inkml:definitions>
  <inkml:trace contextRef="#ctx0" brushRef="#br0">1779 525 5888,'-68'11'3039,"-88"25"-2036,-114 56 1136,108-35-1767,126-45-419,25-9 4,-1 0-5,19-2 43,10-3 43,153-19-70,-51-4 46,0-4 0,145-58 0,-210 66-35,259-96 1109,-310 116-1080,0 0 1,0 0-1,1 1 1,-1-1-1,0 0 1,8 1-1,-11 0-4,0 0-1,0 0 1,1 0 0,-1 0-1,0 0 1,1 0 0,-1 0-1,0 1 1,0-1 0,0 0-1,1 0 1,-1 0 0,0 0-1,0 0 1,1 1 0,-1-1-1,0 0 1,0 0 0,0 0-1,0 1 1,1-1 0,-1 0-1,0 0 1,0 0 0,0 1-1,0-1 1,0 0 0,0 0-1,0 1 1,0-1 0,1 0-1,-1 0 1,0 1 0,0-1-1,-1 2 5,1 0 0,-1-1-1,1 1 1,-1-1 0,1 1 0,-1-1-1,0 0 1,0 1 0,1-1-1,-3 2 1,-12 17-7,-1 0 0,-1-1 0,-1-1 0,-1-1 0,-1 0 0,0-2 1,-28 17-1,-165 79 16,110-62 58,-202 125 1012,231-124-1193,-124 111 0,195-158 75,0 0-1,1-1 1,-1 1-1,1 0 1,-1 0 0,1 1-1,0-1 1,0 0 0,-2 6-1,4-8 24,0-1 0,0 1 0,0 0-1,-1-1 1,1 1 0,0 0 0,0-1 0,0 1-1,0-1 1,1 1 0,-1 0 0,0-1-1,0 1 1,0-1 0,0 1 0,1 0 0,-1-1-1,0 1 1,0-1 0,1 1 0,-1-1-1,0 1 1,1 0 0,0 0 0,1-1 0,-1 1-1,0 0 1,0-1 0,1 1 0,-1 0-1,1-1 1,-1 0 0,0 1 0,1-1-1,-1 0 1,1 0 0,-1 1-1,2-1 1,4-1-3,0 1 1,-1 0-1,1-1 0,0-1 0,-1 1 1,1-1-1,-1 0 0,8-3 0,52-30-168,-42 21 61,395-183 250,-343 165-136,5-4 285,174-66-24,-255 102-256,1-1 0,-1 1 0,1-1 0,-1 1 0,1 0 0,0 0 0,-1-1 0,1 1-1,0 0 1,-1 0 0,1 0 0,0 0 0,-1 0 0,1 0 0,0 0 0,-1 0 0,1 0 0,0 0 0,1 1-1,-13 7 17,4-3-14,-177 112-117,72-48 94,79-48 4,-259 175 1088,179-123-1216,99-67 134,14-6 9,0 0-1,0 0 1,0 0-1,0-1 1,0 1-1,0 0 0,0 0 1,-1 0-1,1 0 1,0 0-1,0 0 1,0 0-1,0 0 0,0-1 1,0 1-1,0 0 1,0 0-1,0 0 1,0 0-1,0 0 0,0 0 1,0-1-1,0 1 1,0 0-1,0 0 1,0 0-1,0 0 1,0 0-1,0-1 0,0 1 1,0 0-1,0 0 1,0 0-1,0 0 1,0 0-1,0 0 0,0-1 1,0 1-1,0 0 1,1 0-1,-1 0 1,0 0-1,0 0 1,0 0-1,0 0 0,0 0 1,0-1-1,3-3-47,1 0 0,-1 0 0,0 0 0,6-4 0,23-19-225,66-42 1,47-14-123,-59 34 160,156-81-223,-142 77 593,-2-4-1,-2-5 0,142-119 1,-235 178-127,50-42 208,66-41 0,-90 65-109,-19 14 6,20-12 1,-36 34 68,-38 56-200,26-43-46,-22 44 0,31-44-294,10-14 176,-1-14 179,0 0 0,0 0 0,0 1 0,0-1 0,0 0 0,1 0 0,-1 0 0,0 1 0,0-1 0,0 0 0,1 0 0,-1 0 0,0 0 0,0 0 0,0 1 1,1-1-1,-1 0 0,0 0 0,0 0 0,1 0 0,-1 0 0,0 0 0,0 0 0,0 0 0,1 0 0,-1 0 0,0 0 0,0 0 0,1 0 0,-1 0 0,0 0 0,0 0 0,1 0 0,-1 0 0,0 0 0,0 0 0,1-1 0,-1 1 1,0 0-1,0 0 0,10-5 37,-1-1 1,0 0-1,-1-1 1,0 0-1,0 0 0,14-16 1,0 0-2,242-204 207,-213 185-131,-34 27-204,3-3-107,-60 46-271,9-3 363,1 1 0,-40 43 1,-46 69 389,-15 15 302,76-97-347,-43 49-212,135-144 180,36-68-322,-8 11 86,-27 49 21,1 2 0,3 2 0,1 1 0,51-36 1,-79 66-46,9-7-182,44-27-1,-64 43 205,4-1-12,-13 13 105,-269 345 1316,123-151-1050,136-184-465,0 1-1,1 1 0,-19 39 1,32-59 121,1 0 1,-1 0 0,1 0 0,-1 0 0,1 0 0,0 0 0,-1 0 0,1 0 0,0 1 0,0-1-1,0 0 1,0 0 0,0 0 0,0 0 0,0 0 0,0 1 0,0-1 0,1 0 0,-1 0 0,0 0-1,2 2 1,-2-2-3,1-1-1,0 1 0,0-1 1,0 1-1,0-1 0,0 1 0,0-1 1,0 0-1,0 1 0,0-1 1,0 0-1,0 0 0,0 0 1,0 0-1,0 0 0,0 0 1,0 0-1,0 0 0,0 0 0,0 0 1,0 0-1,0-1 0,0 1 1,1-1-1,6-2-37,0 0 0,0 0 0,-1-1-1,0 0 1,9-6 0,12-8 7,22-10 3,16-8-145,64-48 0,-59 26 312,70-74-1,-90 83 406,-33 31-201,-11 14-149,-5 6-58,-9 12 35,-4-1-77,0 1 0,-1-2 0,-1 1 1,-20 14-1,-66 43 111,42-31-64,-110 87 269,33-24-838,115-91 233,19-11 210,0 0-1,-1 1 1,1-1-1,0 0 1,0 0-1,-1 0 1,1 0-1,0 0 1,-1 0-1,1 0 1,0 0-1,0 0 1,-1 0-1,1 0 1,0 0-1,0 0 1,-1 0-1,1 0 1,0 0-1,0-1 1,-1 1-1,1 0 1,0 0-1,0 0 1,-1 0-1,1-1-10,0 1 1,0-1-1,0 1 0,-1-1 0,1 1 1,0-1-1,0 1 0,0-1 1,0 0-1,0 1 0,0-1 0,1 1 1,-1-1-1,0 1 0,0-1 0,0 1 1,0-1-1,1 0 0,2-5-33,0-1-1,1 1 1,0 0-1,0 1 0,0-1 1,8-7-1,0-1 5,120-149-415,0-2 78,-102 131 379,27-32 502,80-121 1,-133 182-310,-1 0-1,0-1 1,0 0 0,0 1-1,-1-1 1,2-7 0,-4 13-182,0 0 0,0-1 1,0 1-1,0-1 1,0 1-1,0 0 1,0-1-1,0 1 1,0-1-1,0 1 1,0-1-1,0 1 1,0 0-1,0-1 1,0 1-1,-1-1 0,1 1 1,0 0-1,0-1 1,0 1-1,-1 0 1,1-1-1,0 1 1,-1 0-1,1-1 1,0 1-1,-1 0 1,1 0-1,0-1 1,-1 1-1,1 0 0,0 0 1,-1 0-1,1 0 1,0-1-1,-1 1 1,0 0-1,-17 0-55,17 0 42,-13 3-54,0 0 0,0 0 1,0 1-1,1 1 0,-1 0 1,1 1-1,0 1 0,1 0 0,-1 0 1,2 1-1,-1 1 0,1 0 1,-14 14-1,11-8-19,1 0 0,0 1 0,2 0 0,-1 1 0,2 0-1,0 1 1,1 0 0,1 1 0,-6 19 0,13-32 3,-1-1 0,1 1 0,0 0 1,0 0-1,0 0 0,1 6 0,0-11 71,0 0 0,0 1 0,0-1 0,0 1 1,1-1-1,-1 0 0,1 1 0,-1-1 0,1 0 0,-1 1 1,1-1-1,-1 0 0,1 0 0,0 0 0,0 0 0,0 1 1,0-1-1,0 0 0,0 0 0,0-1 0,0 1 0,0 0 1,0 0-1,0 0 0,1-1 0,-1 1 0,0-1 0,0 1 1,1-1-1,1 1 0,2 0 7,-1-1 0,0 0-1,0 0 1,1 0 0,-1 0 0,0-1-1,0 0 1,0 1 0,5-3 0,3-1-21,0-1 1,11-5-1,14-13 8,-1 0 1,-1-3-1,39-36 0,-1 2 187,-4 5 204,-78 70-271,-15 20 0,-7 2 47,-60 52 0,-47 26 168,59-51-19,-168 136 175,-10-19-204,239-170-321,0 0 1,0-1-1,-22 8 0,38-18 29,1 1 0,0 0 0,-1-1 0,1 1 0,-1-1-1,1 0 1,-1 1 0,1-1 0,-1 0 0,0 0 0,1 0 0,-1 0-1,1 0 1,-1 0 0,1 0 0,-1-1 0,1 1 0,-1-1 0,1 1-1,-1-1 1,1 1 0,0-1 0,-1 0 0,-1-1 0,2 1-11,1-1 0,-1 1 0,1 0 0,-1-1 0,1 0 0,-1 1 0,1-1 0,0 1 0,-1-1 0,1 1 0,0-1 0,0 0 0,0 1 0,1-1 0,-1 1 0,0-1 0,0 1 0,1-1 0,-1 1 0,1-1 0,0 1 0,-1-1 0,1 1 0,1-2 0,6-12-232,1 1 0,1 0 1,0 0-1,1 1 0,23-21 1,1-3-251,-4 0 564,-1-1-1,-3-2 1,-1 0-1,-2-2 1,-2-1-1,19-50 1,-7 17 1152,-34 74-1154,1 1 0,0-1 0,-1 1 0,1-1 0,-1 1 0,1-1 0,-1 1 0,0-1 0,0 1 0,0-1 0,0 0 0,0 1 0,0-1 0,-1-2 0,1 3-45,0 1 0,0 0 0,0 0 0,0 0 1,-1-1-1,1 1 0,0 0 0,0 0 0,0 0 0,-1 0 1,1-1-1,0 1 0,0 0 0,-1 0 0,1 0 0,0 0 0,0 0 1,-1 0-1,1 0 0,0 0 0,0 0 0,-1 0 0,1 0 1,0 0-1,0 0 0,-1 0 0,1 0 0,0 0 0,-1 0 0,-13 7-53,-78 70 68,-35 14-123,-42 33 433,145-104-398,0 2 0,2 0 0,0 1-1,-28 41 1,44-54-70,0-1 0,0 1 1,1 0-1,1 0 0,-5 13 0,8-20 106,1 0 0,-1-1 0,1 1-1,-1 0 1,1 0 0,0 0 0,0 0 0,0 0 0,1 0 0,-1-1-1,2 5 1,-2-6 16,1 1-1,0 0 0,0 0 0,0-1 1,0 1-1,0 0 0,0-1 1,1 1-1,-1-1 0,0 0 1,1 1-1,-1-1 0,1 0 0,0 0 1,-1 0-1,1 0 0,0 0 1,2 1-1,2 0-11,0 0 1,1-1-1,-1 0 1,1 0-1,-1 0 1,1-1-1,9 0 0,50-7-97,-62 6 114,40-6-117,0-3 0,44-16 1,87-40 122,-56 20 180,-31 14-5,189-65 928,-273 95-1075,18-4 45,-21 6-64,-1 0 0,1 0 0,0 0 0,-1-1 0,1 1 0,-1 0 0,1 0 0,0 0 0,-1 0 0,1 0 0,0 1 0,-1-1 0,1 0 0,-1 0 0,1 0 1,0 0-1,-1 1 0,1-1 0,-1 0 0,1 1 0,-1-1 0,1 0 0,-1 1 0,1-1 0,-1 1 0,1 0 0,-1-1 4,1 1-1,-1 0 1,0-1-1,0 1 1,0-1 0,0 1-1,0 0 1,0-1-1,-1 1 1,1 0 0,0-1-1,0 1 1,0-1 0,-1 1-1,1-1 1,0 1-1,0-1 1,-1 1 0,1-1-1,-1 1 1,1-1-1,0 1 1,-1-1 0,1 1-1,-1 0 1,-8 6 10,0 1 1,0-1-1,0-1 1,-11 7-1,-22 14-79,17-7 59,1 1 1,-23 25-1,-41 55 177,29-32-46,-31 29 337,-137 115 0,216-204-395,0 0 0,-1 0 0,-13 6 0,24-14-65,0-1 1,0 1-1,1-1 1,-1 0 0,0 1-1,0-1 1,1 0 0,-1 0-1,0 0 1,0 1 0,0-1-1,1 0 1,-1 0-1,-1 0 1,2-1-17,0 1-1,-1 0 1,1-1-1,0 1 1,0-1 0,0 1-1,0 0 1,-1-1-1,1 1 1,0-1 0,0 1-1,0 0 1,0-1-1,0 1 1,0-1-1,0 1 1,0-1 0,0 1-1,0 0 1,0-1-1,1 1 1,-1-1 0,0 1-1,0 0 1,0-1-1,0 1 1,1-1 0,-1 1-1,0 0 1,0-1-1,1 1 1,33-62-376,-9 20 247,153-250-854,-30 97 1019,224-226 0,-290 343-23,9-11 520,-80 78-288,-16 17-40,4-5-181,0 0 0,0-1 0,0 1-1,0-1 1,0 1 0,0-1 0,0 1 0,0-1 0,0 1 0,0-1 0,-1 1 0,2-2-10,-1 1 1,1 0-1,-1 0 1,1 0-1,-1 0 0,1 0 1,0 0-1,-1 0 0,1 0 1,-1-1-1,1 1 1,0 0-1,-1 0 0,1-1 1,0 1-1,-1 0 1,1 0-1,0-1 0,-1 1 1,1 0-1,0-1 1,0 1-1,-1-1 0,1 1 1,0 0-1,0-1 0,0 1 1,0-1-1,0 1 1,-1 0-1,1-1 0,0 1 1,0-1-1,0 0 1,-1-3-44,1 1 1,0-1-1,-1 0 1,1 0-1,1 0 1,-1 0-1,0 0 1,1 0 0,0 0-1,2-5 1,2-4-178,11-21 0,2-5-165,-11 20 221,-3 9 118,0 0 0,-1 0 0,0 0 0,0 0 0,1-16 0,-4 26 37,0 0 0,0 0 0,0-1 0,0 1 0,0 0 0,0 0 0,0 0 0,0-1 0,0 1-1,-1 0 1,1 0 0,0-1 0,0 1 0,0 0 0,0 0 0,0 0 0,0-1 0,0 1 0,-1 0 0,1 0 0,0 0 0,0 0 0,0-1 0,-1 1 0,1 0 0,0 0 0,0 0 0,0 0 0,-1 0 0,1 0 0,0 0 0,0-1 0,0 1-1,-1 0 1,1 0 0,-12 2-49,-13 11 28,-4 6 70,-39 22 342,45-29-305,-33 18 197,-55 38 0,-26 42-55,49-36-160,-256 165 50,262-186-105,-442 301-249,409-277-167,-49 34-845,161-109 1195,0 1 0,1-1-1,-1 0 1,1 1 0,-3 3 0,5-6 48,-1 1 0,1-1 0,0 0 0,0 0 1,0 1-1,0-1 0,-1 0 0,1 1 0,0-1 0,0 0 0,0 1 0,0-1 0,0 0 1,0 1-1,0-1 0,0 0 0,0 0 0,0 1 0,0-1 0,0 0 0,0 1 0,0-1 0,0 0 1,0 1-1,0-1 0,1 1 0,-1-1-10,1 0 1,-1 1-1,1-1 1,0 0-1,-1 1 0,1-1 1,0 0-1,0 0 1,-1 1-1,1-1 1,0 0-1,-1 0 0,1 0 1,0 0-1,0 0 1,-1 0-1,2-1 1,20-1 66,-1-1 1,0-2 0,34-10 0,63-31 60,-69 24-143,169-69 158,141-31 548,-315 106-605,-14 5 108,53-13-1,-67 23-110,-16 1-63,0 0-1,0 0 1,0 0-1,0 0 1,0 0-1,1 0 1,-1 0-1,0 0 1,0 0-1,0 1 1,0-1-1,0 0 1,0 0-1,0 0 1,0 0-1,0 0 1,0 0-1,0 0 1,0 0-1,0 0 1,0 0-1,0 0 1,0 0 0,0 1-1,1-1 1,-1 0-1,0 0 1,0 0-1,0 0 1,0 0-1,0 0 1,0 0-1,0 0 1,0 0-1,0 0 1,0 1-1,-1-1 1,1 0-1,0 0 1,0 0-1,0 0 1,0 0-1,0 0 1,0 0-1,0 0 1,0 0-1,0 0 1,0 0-1,0 1 1,0-1-1,0 0 1,0 0-1,0 0 1,0 0-1,0 0 1,-1 0-1,1 0 1,0 0-1,0 0 1,-5 5 6,-3 1-20,0 0 0,0-1 1,-13 7-1,-1 0-22,-318 208-9,222-139 462,-20 8-269,122-81-218,12-8 101,6-8-32,13-17-137,1 1 1,20-24-1,0 2 61,-20 26 84,0 1 0,2 1 0,20-16 0,-8 6-66,-19 19 109,-12 13-21,-18 17 6,-9 6-4,-2-2 0,-1-1 0,0-1 0,-2-2 0,0-1 0,-43 18 0,-344 104 384,349-126-314,-141 15 0,168-26-66,-33 2 105,-131-4 1,0-12-84,92 2 147,-63-5-468,164 11 221,-18-2-355,0-2 0,-33-8 1,65 13 387,1-1 0,-1 1 1,1 0-1,-1 0 0,1 0 1,0 0-1,-1 0 0,1 0 1,-1-1-1,1 1 0,0 0 1,-1 0-1,1-1 0,-1 1 1,1 0-1,0-1 0,-1 1 1,1 0-1,-1-1 0,6-4-251,16-2-35,-20 7 304,45-11-54,0-3 0,-2-1 0,1-2 0,43-24 1,-48 17 334,41-33 1,-74 51 88,1-1-1,11-13 1,-19 20-373,0-1 1,0 1-1,0 0 0,0 0 1,0 0-1,0 0 0,0 0 1,0 0-1,0 0 0,1 0 1,-1 0-1,0 0 1,0 0-1,0 0 0,0 0 1,0 0-1,0 0 0,0 0 1,0 0-1,0 0 0,0 0 1,0-1-1,0 1 0,0 0 1,0 0-1,0 0 0,0 0 1,0 0-1,0 0 1,0 0-1,0 0 0,0 0 1,0 0-1,0 0 0,0 0 1,0-1-1,0 1 0,0 0 1,0 0-1,0 0 0,0 0 1,0 0-1,0 0 1,0 0-1,0 0 0,0 0 1,0 0-1,-1 0 0,1 0 1,0 0-1,0 0 0,0 0 1,0 0-1,0 0 0,0-1 1,0 1-1,0 0 1,0 0-1,0 0 0,0 0 1,0 0-1,0 0 0,0 0 1,-1 0-1,1 0 0,-8 1 155,-11 5-112,-304 100-561,304-100 418,15-4 31,0-1 0,0 1 0,0-1 0,0 0-1,0 0 1,-1 0 0,1-1 0,0 0 0,-5 1 0,8-3-198,5-2 170,12-3-6,-15 7 87,327-144-902,-60 22 795,-182 87 445,106-26 0,-176 57 152,-12 2-275,-4 0-75,-9 2 26,-23 6-185,0 1 0,0 2 0,-31 12 1,-92 46 165,88-36-26,-14 7-119,-79 32 181,119-56-194,-1-1 0,-63 10-1,87-21-23,0-1 0,1 0 0,-1-1 0,-23-3 0,33 2 95,-1-1 1,1 0-1,0 0 0,0-1 1,0 1-1,0-2 0,0 1 1,1-1-1,0-1 0,0 1 1,-8-7-1,10 6-150,-1 0 0,0-1 1,1 1-1,0-1 0,0 0 0,1-1 1,-4-6-1,7 11 0,0 0 0,0 0 1,0 0-1,0 0 0,1 0 0,-1-1 1,1 1-1,0 0 0,-1 0 0,1 0 1,0-1-1,0 1 0,1 0 0,-1 0 1,0 0-1,1-1 0,-1 1 0,1 0 1,0 0-1,-1 0 0,1 0 1,0 0-1,0 0 0,1 0 0,-1 0 1,0 1-1,1-1 0,2-3 0,2 0-296,0-1 0,0 1 0,0 0-1,0 0 1,1 1 0,0 0 0,0 0-1,0 0 1,10-3 0,28-4-3204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17.629"/>
    </inkml:context>
    <inkml:brush xml:id="br0">
      <inkml:brushProperty name="width" value="0.1" units="cm"/>
      <inkml:brushProperty name="height" value="0.1" units="cm"/>
      <inkml:brushProperty name="color" value="#66CC00"/>
    </inkml:brush>
  </inkml:definitions>
  <inkml:trace contextRef="#ctx0" brushRef="#br0">0 171 3328,'0'0'97,"1"-3"2325,6-2-776,-7 5-1193,0 0-127,0 0-28,0 0-95,0 0 74,0 0-69,0 0 91,0 0-112,0 0-1,27 3 1228,-14-3-1163,0 1 1,0 0 0,0 1 0,24 6-1,-24-4-197,0-2 0,23 2-1,6 1-256,-23-1 252,1-1-1,0-1 1,0 0 0,-1-2 0,34-3 0,-5-2 7,73 2 0,-96 3 152,35-3-560,-50 2 370,0 0 0,14-3-1,-15 2 1,1 1 0,14-1 0,57-6-88,56 0 147,-124 7-74,19-2 68,23-1-24,30 4-117,-84 0 129,-1 0 64,0 0-38,0 0 0,0 0-37,0 0-85,0 0 16,0 0 63,0 0 17,2-4 179,-2 4-234,1 0-1,-1 0 0,0 0 0,0 0 0,0 0 1,0 0-1,0 0 0,1 0 0,-1-1 1,0 1-1,0 0 0,0 0 0,0 0 0,0 0 1,0 0-1,0 0 0,0-1 0,0 1 1,0 0-1,0 0 0,1 0 0,-1 0 0,0-1 1,0 1-1,0 0 0,0 0 0,0 0 1,0 0-1,0-1 0,0 1 0,-1 0 0,1 0 1,0 0-1,0 0 0,0-1 0,0 1 1,0 0-1,0 0 0,0 0 0,0 0 1,0 0-1,0 0 0,0-1 0,-1 1 0,1 0 1,0 0-1,0 0 0,0 0 0,0 0 1,0 0-1,0 0 0,-1 0 0,1-1 0,0 1 1,0 0-1,0 0 0,0 0 0,-1 0 1,1 0-1,0 0 0,0 0 0,0 0 0,0 0 1,-1 0-1,-3-1 10,1-1 1,-1 0-1,1 0 1,-1 0-1,-2-3 1,-17-8 60,4 4-117,-6-1 171,1 2-153,-25-10 1,-7-2 302,-43-19-208,69 29-188,18 8-68,12 2 180,0 0 1,0 0 0,0 0-1,0 0 1,-1 0-1,1 0 1,0 1 0,0-1-1,0 0 1,0 0 0,0 0-1,0 0 1,0 1-1,0-1 1,0 0 0,0 0-1,0 0 1,0 0 0,0 0-1,0 1 1,0-1-1,0 0 1,0 0 0,0 0-1,0 0 1,1 0 0,-1 1-1,0-1 1,0 0-1,0 0 1,0 0 0,0 0-1,0 0 1,0 0 0,0 1-1,1-1 1,-1 0-1,0 0 1,2 2-28,1 1 1,-1-1-1,1 0 1,0 0-1,4 3 0,29 12 52,41 14 0,33 16 146,-71-31 16,-29-13-71,0 1 1,12 7-1,-21-10 66,-1-1-32,0 0 37,0 0-63,0 0-28,0 0-4,-12 8 420,-19-2-47,14-5-406,1 1 0,-26 7 0,24-5-95,-1 0 180,-28 10 0,42-12-294,0 0-1,0 0 1,0 0-1,1 1 1,-1-1-1,1 1 1,0 0-1,0 1 1,0-1-1,-6 8 1,9-10-75,-1 1 0,1 0 0,0 0 0,0 0 0,0 0 0,0 0 0,0 0 0,0 0 0,1 1 0,-1-1 0,1 0 0,-1 0 0,1 1 0,0-1 0,0 0 1,0 0-1,0 1 0,0-1 0,2 5 0,-1-4-266,1 1 1,-1 0-1,1-1 1,0 0 0,0 1-1,0-1 1,1 0-1,-1 0 1,1 0 0,4 4-1,13 12-2132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0.272"/>
    </inkml:context>
    <inkml:brush xml:id="br0">
      <inkml:brushProperty name="width" value="0.1" units="cm"/>
      <inkml:brushProperty name="height" value="0.1" units="cm"/>
      <inkml:brushProperty name="color" value="#66CC00"/>
    </inkml:brush>
  </inkml:definitions>
  <inkml:trace contextRef="#ctx0" brushRef="#br0">371 551 1728,'4'-2'4042,"-3"1"-3482,-1 1-154,0 0 68,-8-5 662,5 5-988,0 0 0,1-1 0,-1 1 0,0-1 0,1 0 0,-1 0 0,-3-2 0,3 2-21,1 0 0,-1 0 1,0 0-1,0 0 1,0 0-1,0 1 1,-5-1-1,-11 1-5,1 2 0,-1 0 0,0 1 1,1 1-1,-1 0 0,1 2 0,0 0 0,1 1 0,-25 13 0,35-16-73,0 1 0,0 1 0,0-1 0,1 1 0,-1 0 0,1 1-1,1-1 1,-1 1 0,1 0 0,1 1 0,-1-1 0,1 1 0,0 0 0,1 0-1,-4 14 1,2-4-13,1 0 0,1-1 1,0 1-1,2 0 0,0 0 0,2 31 0,0-41-25,1 1-1,0 0 1,0-1 0,1 1-1,0-1 1,0 0 0,1 0-1,0 0 1,1 0 0,-1-1-1,2 0 1,-1 0 0,1 0-1,0 0 1,0-1 0,1 0-1,-1 0 1,1-1 0,1 0-1,8 5 1,-12-8 38,1 1-1,0 0 1,0-1 0,0 0 0,1-1-1,-1 1 1,0-1 0,1 0 0,-1 0 0,1 0-1,-1-1 1,1 0 0,9-1 0,-11 1-32,0-1 0,0 0 1,0 0-1,0 0 1,0 0-1,0-1 1,-1 0-1,1 1 1,-1-1-1,1 0 0,-1-1 1,0 1-1,0-1 1,0 1-1,0-1 1,3-4-1,-3 3-14,0-1 1,0 1-1,0-1 1,-1 1-1,0-1 1,0 0-1,0 0 1,-1 0-1,1 0 1,-1 0-1,0 0 0,0-7 1,3-49 23,2-60-17,-6 60 27,-4-140-794,2 17 687,3 102-4,-1-137-475,0 218 346,0 22-266,7 112 497,-2-43 45,12 85 410,-11-131-294,1 6-161,4 53-2,-7-61 61,0 23 119,0 96 23,-2-126 645,-1-12-1986,0-8-3610,-1-15 3368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1.074"/>
    </inkml:context>
    <inkml:brush xml:id="br0">
      <inkml:brushProperty name="width" value="0.1" units="cm"/>
      <inkml:brushProperty name="height" value="0.1" units="cm"/>
      <inkml:brushProperty name="color" value="#66CC00"/>
    </inkml:brush>
  </inkml:definitions>
  <inkml:trace contextRef="#ctx0" brushRef="#br0">5 152 5056,'-5'4'1435,"9"-1"-845,-4-3-567,0 1-1,1-1 1,-1 0 0,0 0-1,1 0 1,-1 1 0,0-1-1,1 0 1,-1 0 0,0 1-1,1-1 1,-1 0 0,0 1-1,0-1 1,0 0 0,1 1-1,-1-1 1,0 0 0,0 1-1,0-1 1,0 0 0,1 1-1,-1-1 1,0 1 0,8 4 291,-1 0-234,-1 0 0,0 1-1,0 0 1,0 0-1,-1 0 1,9 13 0,14 16 1048,-21-26-887,0 1 0,0-1 1,6 13-1,9 12 175,-1-1 277,-20-32-517,-1-1 176,0 0-26,-1-9 847,-33-119 395,30 103-1744,1 0 0,2-43 0,1 63 144,1-2 26,0 1-1,1-1 1,0 1 0,0-1-1,0 1 1,1 0 0,0 0-1,0 0 1,1 0 0,0 1-1,0-1 1,0 1 0,0 0-1,1 0 1,7-5 0,-8 7 4,1 1 0,0-1 1,0 1-1,0 0 1,0 0-1,0 1 0,0 0 1,1 0-1,-1 0 1,0 0-1,1 1 0,-1 0 1,0 0-1,8 2 1,-1-1-23,-1 1 1,1 1-1,-1 0 0,0 1 1,16 7-1,-20-8 97,0 0 0,15 3 0,11 4 316,6 5-158,-23-11-6424,-20 2 2669,3-3 2872,-6 8-2068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2.008"/>
    </inkml:context>
    <inkml:brush xml:id="br0">
      <inkml:brushProperty name="width" value="0.1" units="cm"/>
      <inkml:brushProperty name="height" value="0.1" units="cm"/>
      <inkml:brushProperty name="color" value="#66CC00"/>
    </inkml:brush>
  </inkml:definitions>
  <inkml:trace contextRef="#ctx0" brushRef="#br0">86 5 3136,'4'-5'4404,"-11"9"-1966,-11 11-640,2-1-896,14-12-872,0-1 1,0 1-1,1-1 0,-1 1 1,0 0-1,1-1 1,-1 1-1,1 0 1,-1 0-1,1 0 0,0 0 1,0 0-1,-2 5 1,-4 21 62,1 0 1,1 0 0,1 1 0,0 52 0,5-73-80,0 0 1,0 0-1,1 1 1,0-1-1,4 11 0,3 16 28,-7-30-42,-1 0-1,1-1 1,0 1-1,0-1 1,0 1 0,0-1-1,1 0 1,0 0 0,0 0-1,0 0 1,0 0 0,1-1-1,-1 1 1,5 2 0,-6-5 18,-1 0 1,1 0 0,0 0 0,-1 0 0,1 0 0,-1-1-1,1 1 1,0 0 0,0-1 0,-1 0 0,1 1 0,0-1-1,0 0 1,0 0 0,0 0 0,-1 0 0,1 0 0,0 0-1,0-1 1,-1 1 0,5-2 0,-4 1 27,0 1 0,0-1-1,0 0 1,0 0 0,0 0 0,-1 0 0,1-1 0,0 1-1,0 0 1,-1-1 0,1 1 0,-1-1 0,1 0 0,-1 1 0,0-1-1,1 0 1,-1 0 0,1-2 0,3-13 31,-1 0 0,0-1 0,-1 0 0,-1 1 0,-1-1 0,0 0 0,-1 0 0,-3-21 0,-2 15 101,0 0 0,-15-39 0,17 54-153,0 1 0,-1 0 1,0 0-1,0 0 0,0 0 1,-1 1-1,-8-10 0,10 15-122,0 1 1,-1-1-1,1 1 0,0-1 1,-1 1-1,1 0 0,-1 0 1,0 0-1,1 1 0,-1 0 0,1-1 1,-1 1-1,0 0 0,-4 1 1,-2-1-2155,9 0 1040,2 9-2410,20 22-1088,-8-5 2853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2.658"/>
    </inkml:context>
    <inkml:brush xml:id="br0">
      <inkml:brushProperty name="width" value="0.1" units="cm"/>
      <inkml:brushProperty name="height" value="0.1" units="cm"/>
      <inkml:brushProperty name="color" value="#66CC00"/>
    </inkml:brush>
  </inkml:definitions>
  <inkml:trace contextRef="#ctx0" brushRef="#br0">2 5 3808,'-2'-2'1472,"2"2"-1463,0 0 1,0 0-1,0 0 1,0 0-1,0 0 1,0 0 0,0-1-1,0 1 1,0 0-1,0 0 1,0 0-1,0 0 1,0 0 0,0 0-1,0 0 1,0 0-1,0 0 1,0 0-1,0 0 1,0 0 0,0 0-1,0 0 1,0 0-1,0 0 1,0 0-1,0 0 1,0-1 0,0 1-1,0 0 1,1 0-1,-1 0 1,0 0-1,0 0 1,0 0 0,0 0-1,0 0 1,0 0-1,0 0 1,0 0-1,0 0 1,0 0-1,0 0 1,0 0 0,0 0-1,0 0 1,0 0-1,0 0 1,0 0-1,0 0 1,0 0 0,1 0-1,-1 0 1,0 0-1,0 0 1,0 0-1,0 0 1,0 0 0,0 0-1,0 0 1,0 0-1,0 0 1,0 0-1,0-1 733,0 1-204,0 0 65,0 0-102,0 0 374,1 2-251,3 6-321,-1 1 1,0 0-1,0-1 1,-1 1-1,2 11 1,3 13-136,23 107 94,2-20 126,34 151 861,-63-251-1151,0 0 0,-1 26 0,-2-25-168,5 32 1,-4-19-1121,-1-33 598,-1-2 479,1 1 0,-1-1-1,0 1 1,1-1 0,-1 1-1,1-1 1,-1 1-1,1-1 1,-1 0 0,1 1-1,0-1 1,-1 1 0,1-1-1,0 0 1,-1 0 0,1 1-1,0-1 1,0 0 0,0 1-1,0-1 1,0 0-1,0 0 1,0 1 0,0-1-1,0 0 1,0-1 0,-1-4-672,-8-38-2452,1 14 597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29.716"/>
    </inkml:context>
    <inkml:brush xml:id="br0">
      <inkml:brushProperty name="width" value="0.1" units="cm"/>
      <inkml:brushProperty name="height" value="0.1" units="cm"/>
      <inkml:brushProperty name="color" value="#66CC00"/>
    </inkml:brush>
  </inkml:definitions>
  <inkml:trace contextRef="#ctx0" brushRef="#br0">8 35 3392,'-5'3'1266,"3"-1"-628,4 8-500,3-1-105,-1 0 0,1 1 0,0-2 0,1 1 0,0-1-1,0 0 1,1 0 0,0-1 0,1 1 0,-1-2 0,1 1-1,14 8 1,-14-10 279,-4-1 16,1-1 0,0 1 0,1-1 0,7 4 0,-11-7 237,-2 0-133,0 0 155,-6-9 37,-13-13-366,12 15-156,1-1 0,-1 0 0,2 0 0,-10-17 0,-11-25-33,22 41-170,1-1-142,14 1-21,-5 6 321,0 0 0,0 0 0,0 0 0,1 1 0,-1 0 0,1 0 0,0 0 0,-1 1 0,1 0 0,11 0 0,5 2-235,43 6 1,-42-3-1769,31 0-1,-38-5 358,0-6-1115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3.157"/>
    </inkml:context>
    <inkml:brush xml:id="br0">
      <inkml:brushProperty name="width" value="0.1" units="cm"/>
      <inkml:brushProperty name="height" value="0.1" units="cm"/>
      <inkml:brushProperty name="color" value="#66CC00"/>
    </inkml:brush>
  </inkml:definitions>
  <inkml:trace contextRef="#ctx0" brushRef="#br0">51 131 5568,'-30'-39'4282,"27"36"-4051,0 0 0,1-1 0,0 1 0,0-1 0,0 0 0,-2-4 0,4 7-210,-1 0 1,1 0-1,0-1 1,-1 1-1,1 0 1,0 0-1,0 0 1,0 0-1,0-1 1,0 1-1,0 0 1,0 0-1,0 0 1,0 0 0,0-1-1,1 1 1,-1 0-1,0 0 1,1 0-1,-1 0 1,1 0-1,-1 0 1,1 0-1,0 0 1,1-2-1,2 0 19,1 0 1,0 0-1,-1 0 0,1 1 0,1-1 0,-1 1 0,0 0 0,0 1 0,1-1 0,7 0 1,5-1 138,35 1 0,-35 2-113,0 1 0,1 1 0,-1 1-1,0 0 1,0 2 0,0 0 0,-1 1-1,32 15 1,-46-20 55,-1 1-1,1 0 1,-1-1-1,1 1 1,-1 0 0,0 0-1,1 0 1,-1 1-1,3 4 1,-4-6-74,0 1 1,-1-1-1,1 0 1,0 1-1,-1 0 1,1-1-1,-1 1 0,0-1 1,1 1-1,-1 0 1,0-1-1,0 1 1,0-1-1,0 1 1,0 0-1,0-1 1,-1 1-1,1 0 0,-1 1 1,0-1-4,-1 8 81,-2-1-1,1 0 1,-1 0 0,0-1-1,-1 1 1,0-1 0,0 0-1,0 0 1,-14 13-1,-38 29-1270,16-21-3067,38-25 3437,4-4-3867,10-4 1374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4.029"/>
    </inkml:context>
    <inkml:brush xml:id="br0">
      <inkml:brushProperty name="width" value="0.1" units="cm"/>
      <inkml:brushProperty name="height" value="0.1" units="cm"/>
      <inkml:brushProperty name="color" value="#66CC00"/>
    </inkml:brush>
  </inkml:definitions>
  <inkml:trace contextRef="#ctx0" brushRef="#br0">147 1 4160,'0'0'59,"0"1"0,1-1 0,-1 0 0,0 0 0,0 1 0,0-1 0,0 0 0,0 1 0,0-1 0,0 0 0,0 1 0,-1-1 0,1 0 0,0 0 0,0 1 0,0-1 0,0 0 0,0 0 0,0 1 0,-1-1 0,1 0 0,0 0 0,0 1 0,0-1 0,-1 0 0,1 0 0,0 1 0,0-1 0,0 0 0,-1 0 0,1 0 0,0 0 0,-1 0 0,1 1 0,0-1 0,0 0 0,-1 0 0,1 0 0,0 0 0,-1 0 0,1 0 0,0 0 0,0 0-1,-1 0 1,1 0 0,0 0 0,-1 0 0,1 0 0,-2 1 31,1-1 231,0 0-1,0 1 1,1-1 0,-1 1 0,0-1-1,0 1 1,1-1 0,-1 1-1,0-1 1,1 1 0,-1 0-1,1-1 1,-1 1 0,0 0-1,1-1 1,-1 2 0,0 5-188,0 0 1,-1-1-1,0 1 0,0-1 1,0 1-1,-1-1 1,0 0-1,0 0 1,0 0-1,-6 6 0,3-2 87,0 0 1,-7 16-1,3 7-485,-10 57 1,7-29 35,-12 72-2992,25-112-208,0-19 437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4.684"/>
    </inkml:context>
    <inkml:brush xml:id="br0">
      <inkml:brushProperty name="width" value="0.1" units="cm"/>
      <inkml:brushProperty name="height" value="0.1" units="cm"/>
      <inkml:brushProperty name="color" value="#66CC00"/>
    </inkml:brush>
  </inkml:definitions>
  <inkml:trace contextRef="#ctx0" brushRef="#br0">184 0 4064,'-5'8'2693,"1"-8"-2108,3 0-431,0 0-1,0-1 1,0 1-1,0 0 0,0 0 1,0 0-1,0 0 0,0 1 1,0-1-1,0 0 1,0 0-1,0 1 0,1-1 1,-1 0-1,0 1 0,0-1 1,0 1-1,0-1 1,0 1-1,0-1 0,1 1 1,-1 0-1,0-1 0,1 1 1,-1 0-1,0 0 1,0 1-1,-2 3 5,0-1 1,0 0-1,0 0 1,-5 5-1,-11 15 271,1 12-211,1 2 1,2 0-1,-12 50 0,13-44-797,12-36 536,-2 2-534,1 1-1,0 1 1,0-1-1,1 0 1,1 0-1,-1 19 0,5-11-2152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5.750"/>
    </inkml:context>
    <inkml:brush xml:id="br0">
      <inkml:brushProperty name="width" value="0.1" units="cm"/>
      <inkml:brushProperty name="height" value="0.1" units="cm"/>
      <inkml:brushProperty name="color" value="#66CC00"/>
    </inkml:brush>
  </inkml:definitions>
  <inkml:trace contextRef="#ctx0" brushRef="#br0">48 9 3808,'-1'-7'1721,"-2"7"867,-6-1 313,9 2-2813,-1 0 0,1 0 0,-1 1-1,1-1 1,-1 0 0,1 0 0,-1 1-1,1-1 1,0 0 0,0 3 0,-1 27 1216,1 3 57,5 45 0,-4-64-1296,-1-1 1,-1 25-1,0-25 49,0 1 1,3 19-1,1 35-439,-2-13 229,1 49 102,-3-57 46,-17 286 172,7-227 437,11-87-440,0-17-163,1 0 1,-1 0-1,0 0 1,0 0-1,0 0 1,0 0-1,-1 0 1,1 0 0,-1 0-1,0 0 1,1 0-1,-3 3 1,-3 5-9584,6-15 6917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6.767"/>
    </inkml:context>
    <inkml:brush xml:id="br0">
      <inkml:brushProperty name="width" value="0.1" units="cm"/>
      <inkml:brushProperty name="height" value="0.1" units="cm"/>
      <inkml:brushProperty name="color" value="#66CC00"/>
    </inkml:brush>
  </inkml:definitions>
  <inkml:trace contextRef="#ctx0" brushRef="#br0">0 185 4064,'8'-27'3978,"-8"25"-3870,1 1-1,-1-1 1,0 1-1,1 0 1,-1-1-1,1 1 1,0-1-1,-1 1 1,2-2-1,-1 2 55,0-1 1,0 1-1,-1-1 1,1 1-1,0-1 0,-1 0 1,1 1-1,-1-1 1,1-3-1,-1 3-93,1 1 1,-1-1-1,1 0 1,-1 0-1,1 1 1,0-1-1,0 0 0,0 1 1,0-1-1,0 1 1,0-1-1,0 1 0,2-2 1,22-20 541,-19 17-423,5-2-85,-1 1 0,1-1 0,1 2 0,-1 0 0,15-5 0,-20 8-39,27-7-141,-11 4 138,-13 5-7,-1-1-1,0 1 0,1 0 1,-1 1-1,1 0 0,-1 1 1,1-1-1,-1 1 0,1 1 1,-1 0-1,0 0 0,0 1 1,0 0-1,0 0 0,0 1 1,0-1-1,10 9 0,-10-5-84,1 0-1,-1 1 0,0 0 1,0 1-1,-1 0 1,0 0-1,8 16 0,32 74-236,-30-59 283,-5-15 60,-2-4 89,12 37 0,-20-53-90,0 1 0,-1 1 0,0-1 0,0 0 0,0 0 0,-1 0 0,0 0-1,0 0 1,-1 1 0,0-1 0,-1 7 0,1-10-57,-1 0-1,1-1 1,0 1 0,-1 0-1,0 0 1,1-1-1,-1 1 1,0-1 0,0 1-1,-1-1 1,1 0-1,0 0 1,-1 0 0,1 0-1,-1 0 1,0-1-1,0 1 1,-3 0-1,-6 3 148,-1 0-1,0-1 1,-14 2-1,-11 3 441,29-6-544,-112 33 963,90-28-426,22-5-535,0-1-1,0 0 0,-11 1 1,-12 0-166,-44 2 109,68-5-625,1-1 0,-1 0-1,1 0 1,-11-3 0,10 2-300,-4-1-2228,12 3 2981,-1-1 1,1 1-1,0 0 1,0-1-1,0 1 1,-1 0-1,1-1 1,0 1 0,0 0-1,0-1 1,0 1-1,0 0 1,0-1-1,0 1 1,0 0-1,0-1 1,0 1-1,0 0 1,0-1 0,0 1-1,0 0 1,0-1-1,0 1 1,0 0-1,0-1 1,0 1-1,1 0 1,-1-1-1,0 1 1,0 0 0,0 0-1,1-1 1,-1 1-1,8-16-2313,1-5 587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7.591"/>
    </inkml:context>
    <inkml:brush xml:id="br0">
      <inkml:brushProperty name="width" value="0.1" units="cm"/>
      <inkml:brushProperty name="height" value="0.1" units="cm"/>
      <inkml:brushProperty name="color" value="#66CC00"/>
    </inkml:brush>
  </inkml:definitions>
  <inkml:trace contextRef="#ctx0" brushRef="#br0">208 9 1312,'-2'-9'6343,"0"12"-3574,-7 20-2673,4-9 669,-7 14 106,10-22-732,-1 1 1,0-1-1,0 0 1,-4 5-1,-5 13 451,10-20-484,0-1-1,1 1 1,-1-1 0,0 1-1,0-1 1,-1 0-1,-2 3 1,-4 4-47,1 1 0,0-1 0,-12 23 0,-7 10-178,1 0-681,19-33-312,1 0 0,1 1 0,-7 14 0,12-24 905,0 0 0,0 0-1,0 0 1,-1-1 0,1 1 0,0 0 0,0 0 0,0 0-1,0 0 1,0-1 0,1 1 0,-1 0 0,0 0-1,0 0 1,0-1 0,1 1 0,-1 0 0,0 0-1,1-1 1,0 2 0,0 1-247,4 7-1914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6:28.156"/>
    </inkml:context>
    <inkml:brush xml:id="br0">
      <inkml:brushProperty name="width" value="0.1" units="cm"/>
      <inkml:brushProperty name="height" value="0.1" units="cm"/>
      <inkml:brushProperty name="color" value="#66CC00"/>
    </inkml:brush>
  </inkml:definitions>
  <inkml:trace contextRef="#ctx0" brushRef="#br0">91 0 4384,'4'1'3098,"-3"1"-2844,0 0 0,-1 0 0,0 0-1,1 1 1,-1-1 0,0 0 0,0 0-1,0 0 1,0 0 0,-1 0 0,1 0-1,0 0 1,-1 0 0,0 2-1,-13 32 923,-23 53-863,6 2-3773,19-58 2111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8:17.813"/>
    </inkml:context>
    <inkml:brush xml:id="br0">
      <inkml:brushProperty name="width" value="0.35" units="cm"/>
      <inkml:brushProperty name="height" value="0.35" units="cm"/>
      <inkml:brushProperty name="color" value="#FFFFFF"/>
    </inkml:brush>
  </inkml:definitions>
  <inkml:trace contextRef="#ctx0" brushRef="#br0">411 557 2144,'-1'0'45,"0"-1"0,0 1 1,1 0-1,-1-1 0,0 1 0,1-1 1,-1 0-1,0 1 0,1-1 0,-1 1 0,1-1 1,-1 0-1,0 1 0,1-1 0,0 0 1,-1 0-1,1 1 0,-1-1 0,1 0 0,0 0 1,0 0-1,-1 1 0,1-1 0,0-2 1,-2 1-8,0 1 1,0-1 0,0 0 0,0 1 0,-1 0 0,-2-2 0,4 2-71,-16-6 260,17 7-220,-1 0 1,1 0-1,-1 0 1,1 0-1,-1-1 0,0 1 1,1 0-1,-1 0 1,1 0-1,-1 0 0,1 0 1,-1 0-1,1 1 1,-1-1-1,1 0 1,-1 0-1,1 0 0,-1 0 1,1 1-1,-1-1 1,1 0-1,-1 1 0,1-1 1,-1 0-1,1 1 1,-1-1-1,1 1 1,-1 0 39,1 0-40,0 0 1,0 0 0,1 1-1,-1-1 1,0 0 0,1 0 0,-1 0-1,1 1 1,-1-1 0,1 1 0,3 2 85,0-1 0,1 1 0,-1-1 0,0 0 0,1 0 0,9 4 0,1 0 133,0 1-40,1-1-1,0-1 1,0-1-1,0 0 1,0-1 0,23 2-1,41 0 442,84-4 0,-88-3-513,-26 4-100,60 10 0,-94-11-50,69 12 1613,-140-21-1062,-72-8 62,33 10-200,-109 7 1,-24 24 36,173-17-359,0 3-1,-60 21 0,99-27-74,-1 1 0,0 0 0,1 1 0,1 1-1,-1 0 1,2 1 0,-1 0 0,1 1 0,-17 19-1,27-26-16,0 0 0,-1 0 0,1 1 0,1-1 0,-1 1 0,1 0 0,-1 0 0,2 0 0,-1 0 0,-2 10 0,4-12 25,-1-1-1,1 1 0,0-1 0,0 0 1,0 1-1,0-1 0,1 1 0,-1-1 1,1 0-1,-1 1 0,1-1 0,0 0 1,0 1-1,0-1 0,0 0 0,0 0 0,0 0 1,1 0-1,-1 0 0,1 0 0,-1 0 1,1 0-1,0-1 0,0 1 0,0-1 1,0 1-1,2 0 0,4 2 19,0 0 0,1 0 0,-1-1 0,1-1 0,-1 0 0,1 0 0,12 1 0,65 0-32,-68-3 10,41-2-98,113-18 0,57-28 75,-156 31 126,156-39 79,28-6-137,-220 54-41,1 2-1,-1 2 1,1 1-1,0 2 1,75 7-1,-109-5 83,0-1 0,0 0 0,0 1 0,0 0 0,0 0 0,0 0 0,0 1 0,0-1 0,0 1 0,0 0 0,-1 0 0,6 4 0,-9-6-52,0 0 0,0 0 1,0 1-1,1-1 0,-1 0 1,0 0-1,0 0 1,0 1-1,0-1 0,0 0 1,0 0-1,0 0 0,1 1 1,-1-1-1,0 0 1,0 0-1,0 1 0,0-1 1,0 0-1,0 0 0,0 1 1,0-1-1,0 0 0,0 0 1,-1 1-1,1-1 1,0 0-1,0 0 0,0 1 1,0-1-1,0 0 0,-1 0 1,-7 7 306,-14 1 9,22-8-323,-30 7 218,0-1 0,-1-1 0,-33 0 1,-97-3 453,90-3-609,61 1-82,-192 7 300,175-4-380,1 1 0,-1 1 0,1 2 1,1 0-1,-39 17 0,57-20-21,0-1 0,0 1 0,0 0 0,0 1 0,1 0 0,-12 11 0,16-14 56,0 0 1,0 0-1,0 1 0,1-1 0,-1 1 1,1-1-1,0 1 0,-1 0 1,1-1-1,0 1 0,1 0 1,-1 0-1,0 0 0,1 0 0,0 0 1,-1-1-1,1 1 0,0 0 1,1 0-1,-1 0 0,1 4 1,0-2 4,1 0 1,0-1 0,0 1 0,0 0 0,0-1-1,1 0 1,-1 0 0,1 0 0,0 0-1,5 5 1,-2-3-25,1 0 0,-1-1 1,2 1-1,-1-1 0,9 4 0,9 3-92,1-2 1,43 13-1,-65-22 155,55 17-13,1-4 0,1-1-1,111 7 1,-13-20 362,306-40 1,-81-4-351,-281 33-169,-18 5-3,-36 3 565,72-14 0,-120 17-359,0-1 0,0 1 0,0 0 0,0 0 1,0-1-1,0 1 0,0-1 0,0 1 0,0-1 1,-1 1-1,1-1 0,0 1 0,0-1 0,0 0 1,-1 0-9,1 1 1,-1 0 0,0-1 0,0 1 0,0-1 0,0 1 0,0 0-1,0-1 1,0 1 0,1 0 0,-1-1 0,0 1 0,0-1 0,0 1-1,-1 0 1,1-1 0,0 1 0,0-1 0,0 1 0,0 0 0,0-1-1,0 1 1,-1 0 0,1-1 0,-3-3 77,1 1 1,-1 0-1,0 0 0,0 0 1,-5-4-1,7 7-94,-9-8 61,0 1 1,0 1 0,-1-1-1,0 1 1,-13-4-1,-60-18 57,71 25-112,-182-47 377,-211-25 0,113 36 160,99 15-554,40 5-1,-112-16-138,252 32-81,0 0 1,-14-5 0,17 3-75,13 2 66,7-1-68,14-1 114,1 0 0,0 2 1,38-1-1,-19 1 89,598-67-507,-13-66 794,-441 80-111,45-12 35,2 17-183,-65 34 129,-163 17 32,1-1 0,-1 1 0,0 0 0,0 1 0,1 0 0,-1 0 0,7 2 0,-3 2 242,-11-2-92,-7 0 101,-34 6-6,-68 6 0,42-8-273,-488 42 145,-303 9 202,571-33-2810,710-37 2342,-264 11 72,601 27 471,-706-23 656,-44-4-490,-11-1-130,-18-4 179,13 4-557,-29-8-213,-1 2 1,-70-5-1,-78 7-678,184 6 749,-423 8-646,312 1 737,-190 41 1,293-48-181,0 1 1,0-1 0,0 1-1,1 1 1,-13 6-1,20-10 79,0 1-1,1-1 1,-1 0-1,0 1 1,1-1 0,-1 0-1,0 1 1,1-1-1,-1 1 1,0-1-1,1 1 1,-1 0-1,1-1 1,-1 1 0,1-1-1,0 1 1,-1 0-1,1-1 1,-1 1-1,1 0 1,0 0-1,0-1 1,-1 1 0,1 0-1,0 0 1,0-1-1,0 1 1,0 0-1,0 0 1,0 0-1,0-1 1,0 1 0,0 0-1,0 0 1,1-1-1,-1 1 1,0 0-1,0 0 1,1-1-1,-1 1 1,1 0 0,-1-1-1,0 1 1,1 0-1,-1-1 1,1 1-1,0 0 1,3 2-13,-1 0-1,1 0 1,-1-1 0,1 1 0,0-1 0,0 0-1,0 0 1,8 3 0,41 9-135,-45-12 137,118 24-306,2-5 1,232 8-1,-153-23 907,289 45 0,-478-48-555,32 6 142,-47-8-142,0 0 0,0 0 0,-1 0 0,1 0 1,0 0-1,0 1 0,-1 0 0,1-1 0,-1 1 0,0 0 0,1 0 1,-1 0-1,2 3 0,-3-5-10,-1 1 0,0-1-1,1 1 1,-1-1 0,0 1 0,0 0 0,0-1-1,1 1 1,-1-1 0,0 1 0,0 0 0,0-1-1,0 1 1,0-1 0,0 1 0,0 0 0,0-1-1,0 1 1,-1-1 0,1 1 0,0 0 0,0-1-1,0 1 1,-1-1 0,1 1 0,0-1 0,-1 1-1,1-1 1,0 1 0,-1-1 0,1 1 0,0-1 0,-1 1-1,1-1 1,-2 1 0,-21 13 176,20-13-144,-39 18 213,0-1 0,-62 15 0,-95 14-80,121-30 101,23-5-483,1 3 0,1 2 0,1 2 0,-69 36 1,113-51 68,-1 1 0,1 0 0,0 1 1,-11 11-1,17-16 109,1 0 0,0 0-1,0 1 1,-1-1 0,1 0 0,0 1 0,0-1-1,1 1 1,-1-1 0,0 1 0,0 0 0,1-1-1,-1 1 1,1 0 0,-1-1 0,1 1-1,0 0 1,0-1 0,0 1 0,0 0 0,0 0-1,0-1 1,0 1 0,0 0 0,1 0 0,-1-1-1,1 1 1,-1 0 0,1-1 0,0 1 0,-1-1-1,1 1 1,2 1 0,0 1-2,1 0 0,0 0 0,0 0 0,0 0 0,1-1 0,-1 0 0,1 0 0,0 0 0,0 0 0,0-1 0,8 3 0,5 1 24,0-1-1,22 2 1,2-1 93,0-2 0,43-2 0,87-13 287,-99 1-307,-32 4 276,56-1-1,-97 7-342,0 0-1,1 0 1,-1 0 0,0 0 0,0 0-1,0 0 1,0 0 0,1-1-1,-1 1 1,0 0 0,0 0 0,0 0-1,0 1 1,1-1 0,-1 0-1,0 0 1,0 0 0,0 0 0,0 0-1,1 0 1,-1 0 0,0 0 0,0 0-1,0 0 1,0 0 0,0 0-1,1 1 1,-1-1 0,0 0 0,0 0-1,0 0 1,0 0 0,0 0 0,0 0-1,0 1 1,1-1 0,-1 0-1,0 0 1,0 0 0,0 0 0,0 1-1,0-1 1,0 0 0,0 0 0,0 0-1,-6 9-66,-15 6 158,14-11-15,0 1 0,0 0 1,1 0-1,0 1 1,-8 7-1,-5 6-314,15-16 165,0 1 0,1 0 0,-1 0 0,-4 7 1,8-10 89,1-1 0,0 0 0,0 1 0,0-1 0,-1 1 1,1-1-1,0 0 0,0 0 0,0 1 0,0-1 1,0 0-1,0 0 0,0 0 0,0 0 0,0 0 1,0 0-1,1-1 0,2-1 53,0 0 0,0 0 0,0-1 0,0 0 0,0 0 0,6-7 0,4-2 5,56-36 82,-21 16-244,-34 23-35,-1-1 1,1 2 0,1 0 0,0 1 0,0 0 0,21-5 0,-26 11 95,-14 7 372,-19 8 267,-17 0-164,0-2 1,-1-1-1,-47 6 0,40-12-490,0-2-1,0-2 1,-76-8 0,67 0-47,-58-13 1,-59-23 18,106 25 35,-110-28-235,-545-127-763,600 149 991,-375-63 488,379 71-232,-169-18-377,277 35-514,10 1 351,7 0 94,6 2 104,0-1 1,15 1-1,-3-1 64,436 46-273,-160-28 298,301 15 359,-136-36-264,-196-3-114,216-2 714,-3-22-109,-60 5-505,112 19 544,-528 1-364,-12-2-1,-15-4-43,-203-42-143,134 32-41,-326-46-133,366 60 311,-55-8-1285,98 11 794,8 2-101,13 3 100,4-2 192,26-1-1,-15 0 63,284-10-489,-260 3 915,-1-2 1,-1-2-1,1-3 1,67-25 0,-113 36-239,-1-1 0,1 1 1,-1-1-1,0 0 1,0-1-1,8-5 1,-14 8-114,1 1 0,-1-1 1,1 1-1,-1 0 1,1-1-1,-1 0 1,1 1-1,-1-1 1,1 1-1,-1-1 1,0 1-1,1-1 1,-1 0-1,0 1 1,0-1-1,1 0 1,-1 1-1,0-1 1,0 0-1,0 1 1,0-1-1,0 0 1,0 1-1,0-1 1,0 0-1,0 1 0,0-1 1,0 0-1,-1 1 1,1-1-1,0 0 1,0 1-1,-1-1 1,1 0-1,0 1 1,-1-1-1,1 1 1,0-1-1,-1 1 1,1-1-1,-2 0 1,0-1-22,-1-1 0,0 1 0,0 0 0,0 0 0,-1 1 0,1-1 0,-4-1-1,-8-2-127,0 1-1,0 1 1,0 0-1,0 1 1,-17 0-1,-95-3-105,-133 13 0,195 0 592,-78 18 1,61-10-510,64-11-280,18-5 428,0 0-1,0 0 1,0 0-1,0 0 1,0 0-1,1 0 0,-1 0 1,0 0-1,0 0 1,0 0-1,0 0 1,0 0-1,0 0 0,0 0 1,0 0-1,0 0 1,0 0-1,0 0 1,0 0-1,1 0 0,-1 0 1,0 0-1,0 0 1,0 0-1,0 0 1,0 0-1,0 0 0,0 0 1,0 0-1,0 1 1,0-1-1,0 0 1,0 0-1,0 0 1,0 0-1,0 0 0,0 0 1,0 0-1,0 0 1,0 0-1,0 0 1,0 0-1,0 0 0,0 1 1,0-1-1,0 0 1,0 0-1,0 0 1,0 0-1,0 0 0,0 0 1,0 0-1,0 0 1,0 0-1,0 0 1,0 0-1,0 0 0,34 1-559,27-10 663,114-30 1,-150 32-19,50-14 16,55-12-255,-111 29 99,0 2 0,1 0 0,0 2-1,-1 0 1,22 3 0,492 95-117,-134-33 813,-193-37-374,160-4-253,-302-22-54,57 5 174,31 1 278,66 0 146,-216-8-544,-4 0 229,-32-2-133,-52-9 0,7 1-91,-69-5 137,-368-29-241,509 44 148,-22-2 171,27 2-242,0-1 1,0 1-1,0 0 0,1-1 1,-1 1-1,0-1 1,0 0-1,1 1 1,-1-1-1,-2-2 1,5 2-13,0 0 0,0 0 0,0 0 0,0 0 0,0 0 0,0 0 0,1 0-1,-1 0 1,0 0 0,1 1 0,-1-1 0,2 0 0,12-5-122,0 1 1,1 0-1,30-4 0,56-2-262,-84 9 377,484-63-253,-406 46 294,407-72 496,-481 89-429,30 0 0,-51 1-60,1 1 0,-1 0 1,1 0-1,-1 0 1,1 0-1,-1 0 0,0 0 1,1 0-1,-1 1 1,0-1-1,1 1 1,-1-1-1,0 1 0,1-1 1,-1 1-1,0-1 1,0 1-1,1 0 1,-1 0-1,0 0 0,0 0 1,1 1-1,-2-2-4,1 1 0,-1-1 0,0 0 0,0 1 0,1-1 0,-1 1 0,0-1 0,0 0 0,0 1 0,0-1 0,1 1 0,-1-1 0,0 0 0,0 1 0,0-1 0,0 1 0,0-1 0,0 1 0,0-1 0,0 0 0,0 1 0,0-1 0,-1 1 0,1-1 0,0 0 0,0 1 0,0-1 0,0 1 0,-1-1 0,1 0 0,0 1 0,0-1 0,-1 0 0,1 1 0,-17 10 106,6-5-66,-1-1 0,-1-1 1,1 0-1,0 0 1,-14 1-1,-68 7 162,47-8-121,-330 30 737,0-34-645,294-6-146,1-4 1,0-4-1,0-3 0,1-4 0,-89-36 0,134 43-91,0-1 0,1-3 0,1 0-1,1-2 1,-32-25 0,64 44 58,-21-19-212,21 19 196,0 0 0,0 0 0,0 0 0,0 0 0,1 1 1,-1-1-1,0 0 0,0-1 0,1 1 0,-1 0 0,1 0 0,-1 0 1,1 0-1,0 0 0,-1-1 0,1 1 0,0 0 0,-1-2 1,2 2-9,0 0 0,-1 1 1,1-1-1,0 0 0,0 0 1,0 1-1,0-1 0,-1 0 1,1 1-1,0-1 1,0 1-1,0-1 0,0 1 1,0 0-1,0-1 0,0 1 1,0 0-1,0 0 0,0-1 1,1 1-1,-1 0 1,0 0-1,0 0 0,1 1 1,2-2-50,21 1-55,0 1-1,0 1 0,0 1 1,29 7-1,-34-6 102,199 51-150,4 0 350,-121-35-97,359 56-61,-370-68 52,244 28 368,-232-20-357,124 35-1,-183-39-26,-5-1 50,0 1 0,67 30 0,-105-42-102,1 1 0,0 0 1,-1 0-1,1 0 1,-1 0-1,1 0 1,-1 0-1,0 0 1,1 1-1,1 2 1,-3-4 5,0 0 0,0 1 1,0-1-1,0 0 1,1 1-1,-1-1 1,0 0-1,0 1 1,0-1-1,0 0 1,0 1-1,0-1 1,0 0-1,0 1 1,0-1-1,-1 0 1,1 1-1,0-1 1,0 0-1,0 0 1,0 1-1,-1 0 1,-9 7 155,-19 4-123,-1-1 0,0-1 0,-47 8 0,52-12-122,-121 23 67,-46 12 269,153-30-449,1 1 0,0 2 0,-46 25 0,82-38 189,-1 0-8,0 1 0,0-1 0,0 1 0,0 0 0,0 0 0,0 0 0,1 1-1,-1-1 1,1 0 0,0 1 0,-4 4 0,6-7 19,0 1-1,0-1 1,-1 0 0,1 1-1,0-1 1,0 0 0,0 1-1,0-1 1,0 0 0,0 1-1,0-1 1,-1 0 0,1 1-1,0-1 1,0 1-1,0-1 1,1 0 0,-1 1-1,0-1 1,0 0 0,0 1-1,0-1 1,0 0 0,0 1-1,0-1 1,1 0-1,-1 1 1,0-1 0,0 0-1,0 1 1,1-1 0,-1 0-1,0 0 1,0 1 0,1-1-1,0 0 1,14 4 3,3-4 12,0 0 1,1-1 0,-1-1 0,30-7 0,-17 2 22,193-50 262,-156 37-227,69-13 58,-72 18-315,-55 14-25,-23 6 167,-307 74 88,29-10 447,102-6-237,-95 26-171,268-84-57,-120 26 348,113-27-243,0-1-1,0-1 0,-46-2 0,61-1-123,0 0 0,0-1-1,0 0 1,0 0-1,0 0 1,0-1 0,1-1-1,-1 1 1,1-1-1,0-1 1,0 1 0,0-1-1,1 0 1,-1-1-1,1 0 1,1 0 0,-10-11-1,-51-60 181,55 67-190,1 0 1,-1 1 0,-1 0-1,0 1 1,-14-7 0,4 5-40,0 0 0,-1 2 0,-1 0 0,-29-4 0,-101-11 3,139 21 50,-440-33-8,455 35-17,0 1 0,0-1 0,0 0 0,0 0 0,0 0 0,0 0 0,0 0 0,0 0 0,0 0 0,0 0 0,0 0 0,0 0 0,0 0 0,0 0 0,0 0 0,0 0 0,0 0 0,0 0 0,0 0 0,0 0 0,0 0 0,0 0 0,0 0 0,0 0 0,0 0 0,0 0 0,0 0 0,0 0 0,0 0 0,0 1 0,0-1 0,0 0 0,0 0 0,0 0 0,0 0 0,0 0 0,0 0 0,0 0 0,0 0 0,8 3-303,14 4 33,247 48-346,-119-29 568,-46-2 90,-1 4 0,165 68 1,-214-73 208,57 26-107,-91-40-205,-1 2 0,0 1 0,24 20 1,-39-29 48,0 0 1,-1 0 0,1 1 0,-1 0 0,0 0 0,4 6 0,-7-9 15,1 1 0,0 0 0,0 0 0,-1 0 0,1 0 0,0 0 0,-1-1 0,0 1 1,0 0-1,1 0 0,-1 0 0,0 0 0,-1 0 0,1 0 0,0 0 0,-1 0 0,1 0 0,-1 0 0,0 3 1,-2-1 29,1 1 1,-1-1-1,0 1 1,0-1 0,-1 0-1,1 0 1,-1 0 0,0 0-1,0-1 1,-5 4 0,-8 5 121,-24 11 0,27-15-84,-10 6 90,-1-1 1,0-1-1,0-2 0,-49 14 1,47-20 158,26-4-302,-1 0 1,1 0-1,0 0 1,0 0-1,0 0 1,-1-1-1,1 1 1,0 0-1,0 0 1,0-1-1,0 1 1,0-1-1,0 1 1,0-1-1,0 0 1,0 1-1,0-1 1,0 0-1,-1-1 0,1 2-16,1-1 0,0 0-1,0 1 1,0-1-1,0 0 1,-1 1 0,1-1-1,0 0 1,0 0-1,0 1 1,1-1 0,-1 0-1,0 1 1,0-1-1,0 0 1,0 1 0,1-1-1,-1 0 1,0 1-1,1-1 1,-1 0 0,0 1-1,1-1 1,-1 1-1,1-1 1,12-15-272,-12 16 268,71-73 157,-60 61-229,0 0-1,0-1 1,-2-1 0,13-18-1,-23 32 77,0 0 0,0 0 0,0 0-1,0-1 1,0 1 0,0 0 0,0 0-1,0 0 1,0 0 0,0 0 0,0 0 0,0 0-1,0 0 1,0-1 0,0 1 0,0 0 0,0 0-1,0 0 1,0 0 0,0 0 0,0 0-1,0 0 1,0-1 0,0 1 0,0 0 0,0 0-1,0 0 1,0 0 0,0 0 0,0 0 0,0 0-1,0 0 1,0 0 0,-1-1 0,1 1-1,0 0 1,0 0 0,0 0 0,0 0 0,0 0-1,0 0 1,0 0 0,0 0 0,0 0-1,-1 0 1,1 0 0,0 0 0,0 0 0,0 0-1,0 0 1,0 0 0,0 0 0,0 0 0,-1 0-1,1 0 1,0 0 0,0 0 0,0 0-1,-13 1-286,-14 6 27,6 3 168,-38 25 0,43-25 148,-12 4-9,24-12-24,0-1 0,-1 1 0,1 1 0,0-1 0,0 0 0,0 1 0,1 0 0,-1 0 0,1 0 0,-6 6 0,11-11 45,0 0-1,0 0 0,0 0 1,0 1-1,0-1 0,0 0 1,5-1-1,11-9 126,-7 0-34,0-1-1,0 0 1,-2 0 0,1-1-1,10-23 1,3-2 8,5-2 54,59-69 1,45-29-80,-23 27-121,-78 75-98,-1-2 0,-2 0 0,-1-2 0,-2-1-1,32-77 1,-46 97-37,-7 13 110,0 1 0,-1-1 1,1 0-1,2-14 1,1 7-388,-7 15 229,0 1-181,2 1 75,9 3 239,0-1 1,0-1-1,1 0 1,16 2 0,49-3 342,-46-2-359,-31 2 45,0-1 0,0 1 0,0 0 1,0-1-1,0 1 0,0 0 1,0-1-1,0 1 0,0-1 1,0 1-1,0 0 0,0-1 0,0 1 1,-1-1-1,1 1 0,0-1 1,0 1-1,-1 0 0,-8 12 75,1 0 0,-2-1 0,0 0-1,0 0 1,-17 13 0,3-3 61,0-2-1,-1-1 1,-30 16 0,54-34-112,0 0 0,-1 0 1,1-1-1,-1 1 0,1 0 1,-1-1-1,0 1 1,1-1-1,-1 0 0,0 1 1,1-1-1,-1 0 0,1 0 1,-4 0-1,4-1-18,0 1-1,0 0 1,0-1-1,0 1 1,1 0-1,-1-1 1,0 1-1,0-1 0,1 1 1,-1-1-1,1 0 1,-1 1-1,0-1 1,1 0-1,-1 1 1,1-1-1,-1 0 1,1 0-1,0 1 1,-1-3-1,0-1-34,0 0-1,0 0 1,0 0-1,1 0 1,0 0-1,0-1 1,0 1-1,0 0 1,1 0-1,1-6 1,7-26-70,2 0 0,1 1 0,2 1 0,1 0 0,2 1 0,1 0 0,43-57 0,-57 84-47,1 1 1,0 0-1,6-6 0,-4 9-249,-6 8 147,-7 14 54,4-16 193,-32 128 44,3-13 310,-85 182 820,87-232-968,17-40-101,0 1 0,2 1-1,-7 33 1,17-62-88,0-1 1,0 1-1,-1-1 0,1 0 1,0 1-1,0-1 0,0 1 1,1-1-1,-1 1 0,0-1 1,0 1-1,1-1 0,-1 1 1,1-1-1,1 2 0,-2-2 127,0-1-28,0 0 70,0 0-64,-1 1-48,-41 21 52,0-3 1,-2-1-1,0-3 0,-76 18 0,110-31-315,0-1 0,0 0-1,0-1 1,0 0-1,-16-3 1,21 3 1,-1-2 0,1 1 1,0 0-1,0-1 1,-1 0-1,1-1 1,0 1-1,1-1 0,-1 0 1,0 0-1,-6-6 1,5 3-576,4 4 418,0 0 1,0 0-1,0 0 0,-1 0 0,1 0 1,-1 1-1,-3-3 0,-22-4-4658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8:25.104"/>
    </inkml:context>
    <inkml:brush xml:id="br0">
      <inkml:brushProperty name="width" value="0.1" units="cm"/>
      <inkml:brushProperty name="height" value="0.1" units="cm"/>
      <inkml:brushProperty name="color" value="#AB008B"/>
    </inkml:brush>
  </inkml:definitions>
  <inkml:trace contextRef="#ctx0" brushRef="#br0">1 544 1248,'1'-1'39,"4"-8"328,-5 9-363,0-1 0,0 1-1,0 0 1,0 0 0,0 0-1,0 0 1,0 0 0,0-1-1,0 1 1,0 0-1,0 0 1,0 0 0,0 0-1,0-1 1,0 1 0,0 0-1,0 0 1,0 0 0,0 0-1,0 0 1,0 0-1,0-1 1,0 1 0,-1 0-1,1 0 1,0 0 0,0 0-1,0 0 1,0 0 0,0 0-1,0 0 1,-1 0-1,1-1 1,0 1 0,0 0-1,0 0 1,0 0 0,0 0-1,-1 0 1,1 0 0,0 0-1,0 0 1,0 0-1,0 0 1,-1 0 0,1 0-1,0 0 1,0 0 0,0 0-1,-1 1 1,0-1-20,1 0 117,0 0 465,0 0-54,0 0 213,0 0-224,0 0-101,0 0-192,0 0-160,0 0-5,0 0 213,0 0-32,0 0 64,0 1-172,0 0 1,0 0-1,0 0 1,0 0-1,0 0 1,0 0-1,0 0 1,1 1-1,-1-1 1,0 0-1,1 0 1,-1 0-1,1 0 1,-1 0-1,1 0 1,0 0-1,-1 0 1,2 0-1,-1 1 44,0 0-55,-1 1 0,0 0 0,0-1 0,0 1 0,0 0 0,-1 4 0,1-4 3,0 0-35,0 0 0,1 1 0,-1-1 0,1 0 0,0 0 0,0 1 0,0-1 0,0 0 0,1 0 0,-1 0 0,1 0 0,0 0 0,0 0 0,3 3 0,3 2-61,0 0-1,17 13 1,5 4 522,-20-16-477,0 0-1,1-1 1,1 0 0,-1 0 0,1-2 0,0 1 0,0-2 0,19 7 0,-13-7 3,1-1 0,19 1 0,-21-3-17,-1 1 0,1 0 0,17 7 0,-12-2 8,1-2 0,0 0 1,0-1-1,1-1 0,-1-1 1,1-1-1,47-3 0,-56-2-39,0 0 1,0 0-1,18-8 0,10-2-7,9-4 151,-30 10-23,32-8-1,-8 6-298,-8 1 142,-1 2-1,56-2 0,-53 9 337,-19-1-207,0 0 1,37-4 0,28-8-15,-55 6-53,1 1 0,0 1 0,0 2 0,0 1 0,1 2 1,59 8-1,-74-6 115,-4-1-168,0 0 0,-1 1 0,1 1 0,0 0 1,16 8-1,-13-2-3,0 1 0,0 1 1,-1 0-1,20 20 0,-10-8 245,-20-18-205,-1 0 0,0 0 0,0 0 0,0 1 0,7 13 0,6 9 49,-13-21-53,-1 0-1,0 1 1,-1 0-1,1 0 1,-2 0 0,4 19-1,4 12 297,0-5-413,-5-17 138,7 19 0,-11-34 17,-1-1 0,1 1 0,0-1 0,-1 1 0,0-1 0,1 1 0,-1-1 0,-1 5 0,1-4-139,0-1-39,0-2 68,0 0 118,0 0 0,0 0-26,0 0 58,0-1-78,0 1 1,0 0-1,0 0 0,-1 0 1,1 0-1,0-1 1,0 1-1,0 0 1,0 0-1,0-1 1,-1 1-1,1 0 1,0 0-1,0-1 1,0 1-1,0 0 1,0 0-1,0-1 1,0 1-1,0 0 1,0 0-1,0-1 1,0 1-1,0 0 1,0 0-1,0-1 1,0 1-1,0 0 1,0 0-1,1-1 1,2-15-19,0 1 35,-2-5-51,1 0 0,7-32 0,-9 32-241,0 17 234,0 1 0,0 0 0,0-1 0,0 1 0,0 0 1,0-1-1,1 1 0,-1 0 0,1-3 0,24-52 247,-22 46-333,2 0 1,-1 1-1,2 0 0,10-17 0,-7 15 126,0 0-1,1 1 1,0 0-1,1 0 1,0 1-1,0 1 1,1 0-1,0 1 1,27-14 0,-14 9-104,-18 9 90,0 0 0,0 1 0,11-4 0,3 2 41,0 1-1,0 1 1,0 1 0,33 1 0,-14 9 238,-30-7-298,1 1 0,-1 0 1,1 1-1,-1 0 0,0 1 0,10 4 0,-14-6 101,60 18 267,-31-8-518,-32-10 166,0-1 0,0 0 0,0 0 0,0-1 0,0 1 0,0-1 0,1 1 0,4-1 0,-7 0 36,1 0-1,0 1 1,-1-1 0,1 1-1,0-1 1,-1 1-1,1-1 1,-1 1-1,4 2 1,-4-3-37,0 1-1,1 0 1,-1 0-1,1-1 1,-1 1-1,1-1 1,-1 1-1,1-1 1,2 1 0,2-1-93,0 1 1,0 0 0,11 3 0,8 1 66,20 4 25,-34-6 22,1 0 0,11 0 0,101 15 18,-83-11-113,76 4 0,31-16 443,133-14 0,-71 8 240,-165 9-595,-1-3 0,56-12 0,-37 6 545,39-8-523,82-11 266,28 6-231,-175 19 16,1-2 0,47-16 0,-4 1-350,-11 4 563,-4 2-160,82-11-1,-140 26-134,-1-1 0,1 0 0,0 0 0,9-4-1,9-4-91,-10 5 189,-1-1-1,-1 0 1,20-12 0,12-6-141,-27 14 36,0-1 1,-1 0-1,20-18 1,10-5-21,254-173 462,-204 147-966,-36 22 261,18-1 192,-72 35 46,0 0-1,17-6 0,-18 8 115,-1 0-1,1-1 0,-1 0 1,0 0-1,0 0 0,6-5 1,-5 0-3756,-13 8-4406,-3 1 6620,8-1 1195,0-1 0,0 1 0,0-1 1,0 1-1,0-1 0,-1 0 0,1 1 0,1-1 1,-1 0-1,-1-1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8:27.069"/>
    </inkml:context>
    <inkml:brush xml:id="br0">
      <inkml:brushProperty name="width" value="0.1" units="cm"/>
      <inkml:brushProperty name="height" value="0.1" units="cm"/>
      <inkml:brushProperty name="color" value="#AB008B"/>
    </inkml:brush>
  </inkml:definitions>
  <inkml:trace contextRef="#ctx0" brushRef="#br0">5 5 2720,'-5'0'922,"8"1"4820,1 0-3852,-3 0-1554,-1-1-85,1 16 309,9 32-449,5 84 0,-6-34 200,-8-91-287,36 328 155,-32-216 1576,-12-132-1334,2-44-213,-1 15-383,3-1 0,3-76 0,1 52 289,-2 1-79,-8-71 0,-3 19 343,11 101-519,1 13 98,0 0 0,0 0 0,-1 1 0,1-1-1,-3-7 1,-5-15-459,8 14-2398,18 9-3719,-5 1 4609,7-9 143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31.040"/>
    </inkml:context>
    <inkml:brush xml:id="br0">
      <inkml:brushProperty name="width" value="0.1" units="cm"/>
      <inkml:brushProperty name="height" value="0.1" units="cm"/>
      <inkml:brushProperty name="color" value="#66CC00"/>
    </inkml:brush>
  </inkml:definitions>
  <inkml:trace contextRef="#ctx0" brushRef="#br0">7 1 1568,'-1'0'10,"1"0"0,0 0 1,0 0-1,0 0 0,0 0 0,-1 0 0,1 0 1,0 0-1,0 0 0,0 0 0,-1 0 0,1 0 1,0 0-1,0 0 0,0 0 0,0 0 0,-1 0 1,1 0-1,0 0 0,0 0 0,0 0 0,0 0 1,-1 1-1,1-1 0,0 0 0,0 0 0,0 0 1,0 0-1,0 0 0,-1 0 0,1 1 0,0-1 1,0 0-1,0 0 0,0 0 0,0 1 0,5 5 2577,4 6-981,-3-4-1238,21 36 386,-25-40-658,0 0 0,0 0 1,0 0-1,-1 1 1,1-1-1,-1 1 1,0-1-1,0 8 1,-1-11-65,0 0 0,0 0 1,0 0-1,0-1 1,0 1-1,0 0 0,0 0 1,0 0-1,1-1 0,-1 1 1,0 0-1,0 0 1,1 0-1,0 0 0,-1-1-9,0 0-1,1 0 1,-1 0-1,0 0 1,0 0 0,1 0-1,-1 0 1,0-1-1,0 1 1,1 0-1,-1 0 1,0 0-1,0-1 1,1 1 0,-1 0-1,0 0 1,0-1-1,0 1 1,0 0-1,1 0 1,-1-1-1,0 1 1,0 0-1,0-1 1,0 1 0,12-30 436,-11 26-625,1 0 122,-1-1 18,1 0 0,-1 0 0,1 0 0,1 1 0,-1-1 0,1 1 0,-1-1 0,1 1 0,0 0-1,8-7 1,-1 2 191,-9 7-149,0 1-1,1-1 0,-1 1 1,1 0-1,-1-1 1,1 1-1,0 0 0,0 0 1,-1 0-1,1 0 1,0 0-1,0 1 0,0-1 1,0 0-1,0 1 1,3-1-1,-4 1-11,0 1 0,0-1-1,0 1 1,0-1 0,0 1-1,0-1 1,0 1 0,0-1 0,-1 1-1,1 0 1,0-1 0,0 1 0,0 0-1,-1 0 1,1 0 0,0 0 0,-1 0-1,1 0 1,-1 0 0,1 0-1,-1 0 1,1 0 0,-1 1 0,8 25 199,-7-20-113,-1 0-1,1 0 0,-2 13 1,1 0-106,9-24-176,23-22 237,-8 6-10,-13 11-87,1 1 1,1 0-1,0 0 0,0 1 1,19-6-1,-29 12 55,1 0 0,-1 0 0,1 0 0,-1 1 0,1 0-1,0 0 1,-1 0 0,1 0 0,-1 1 0,1-1 0,-1 1 0,1 0-1,-1 0 1,1 0 0,-1 0 0,0 1 0,1-1 0,-1 1-1,0 0 1,0 0 0,0 0 0,0 0 0,4 5 0,3 4 100,0 1 1,0 0 0,-1 1 0,9 17-1,-2-4 174,-12-20-278,0 0 0,-1 0 0,0 1-1,0 0 1,-1-1 0,1 1 0,-2 0-1,1 0 1,-1 0 0,0 0 0,0 0 0,-1 8-1,3 23-371,-3-37-544,0-1-59,0 0-1168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8:39.860"/>
    </inkml:context>
    <inkml:brush xml:id="br0">
      <inkml:brushProperty name="width" value="0.35" units="cm"/>
      <inkml:brushProperty name="height" value="0.35" units="cm"/>
      <inkml:brushProperty name="color" value="#FFFFFF"/>
    </inkml:brush>
  </inkml:definitions>
  <inkml:trace contextRef="#ctx0" brushRef="#br0">382 43 2240,'0'0'24,"0"0"0,-1-1 0,1 1-1,0 0 1,0 0 0,0 0 0,0 0 0,-1 0 0,1-1 0,0 1 0,0 0-1,0 0 1,-1 0 0,1 0 0,0 0 0,0 0 0,-1 0 0,1 0 0,0 0-1,0 0 1,-1 0 0,1 0 0,0 0 0,0 0 0,0 0 0,-1 0-1,1 0 1,0 0 0,0 0 0,-1 0 0,1 0 0,0 0 0,-6 2 831,6 10-621,-1 65-168,0-10 109,8 76 0,-3-108 33,-2 1 0,-2 0 0,-5 51 0,5-66 115,0-18-219,1-1 1,-1 1 0,0 0-1,0 0 1,-1 0-1,1 0 1,0-1 0,-2 5-1,2-7-93,0 0 0,0 0 0,0 0-1,0 0 1,0 0 0,0 0 0,0 0-1,0 0 1,0 1 0,0-1 0,0 0 0,0 0-1,0 0 1,0 0 0,0 0 0,0 0 0,-1 0-1,1 0 1,0 0 0,0 0 0,0 0 0,0 0-1,0 0 1,0 0 0,0 1 0,0-1 0,0 0-1,0 0 1,0 0 0,-1 0 0,1 0 0,0 0-1,0 0 1,0 0 0,0 0 0,0 0 0,0 0-1,0 0 1,0 0 0,0 0 0,-1 0 0,1 0-1,0 0 1,0 0 0,0 0 0,0-1 0,0 1-1,0 0 1,0 0 0,0 0 0,0 0 0,0 0-1,0 0 1,-1 0 0,-3-8 314,-4-14 20,7 19-270,-5-23 18,0-1 0,-3-51 0,5 32-228,-21-237 167,25 262-92,0 16 44,0 0 1,0 0-1,0 0 0,-1 0 0,0 0 0,0 0 0,0 1 0,0-1 0,-3-7 0,-1 20-277,4-4 251,0 0 0,0 1 0,1-1 0,-1 0 0,1 9 0,-1 1-48,0-3 54,-20 238 136,17-225 396,-2 1 0,0-1 0,-16 37 0,22-61-483,0 1-1,0-1 1,0 1-1,0-1 1,0 1-1,-1-1 1,1 1-1,0-1 1,0 1-1,-1-1 0,1 0 1,0 1-1,-1-1 1,1 0-1,0 1 1,-1-1-1,1 0 1,-2 1-1,-1-6 11,-1-17-164,4 21 140,-1-22-44,0-1 1,5-37-1,12-48-27,-12 87 54,26-130 199,-29 133-242,-2 12-52,-4 11-225,-5 19 250,1 1 0,1 0-1,-9 40 1,5-13 244,3-19 133,-1 1 0,-2-2 1,-1 1-1,-1-2 0,-2 0 1,-1 0-1,-40 52 0,55-80-246,-20 21 270,22-23-303,-1 1 0,0 0 0,0 0-1,0-1 1,0 1 0,0-1 0,0 1 0,0-1-1,0 1 1,0-1 0,0 0 0,0 1 0,0-1-1,0 0 1,0 0 0,-1 0 0,1 0 0,0 0-1,0 0 1,0 0 0,0 0 0,-1-1 0,1 1-9,0 0 0,1-1 0,-1 1 0,1 0 0,0 0 0,-1-1 0,1 1 1,-1-1-1,1 1 0,-1 0 0,1-1 0,0 1 0,-1-1 0,1 1 0,0-1 0,0 1 1,-1-1-1,1 1 0,0-1 0,0 1 0,0-1 0,-1 1 0,1-2 0,1-15-43,3-5-172,11-29 1,-2 6 165,52-155-48,-61 184 91,-4 34-243,-5 18-16,-46 122 680,49-157 114,2-7-160,3-12-65,5-19-210,7-28-321,43-118 0,-52 166 139,-6 14 22,1 0 1,0 0 0,0 0-1,0 0 1,1 0 0,-1 0-1,0 1 1,1-1-1,3-3 1,-5 22-21,-2 21 365,1-28-251,0 0 0,0 0 0,1 0 0,0 0 0,1 0 0,0-1 0,3 13 0,1-12 26,0-10-2,2-8 58,-7 9-90,3-4 6,-1 0 1,0 1 0,0-1-1,-1 0 1,3-7 0,4-10 19,-5 14 20,0-1 0,0 1 0,-1-1 0,2-9 0,-3 14 14,-1 3-67,0-1-1,0 1 1,0 0-1,0 0 1,0-1-1,1 1 1,-1 0-1,0 0 1,0-1-1,0 1 1,0 0 0,0 0-1,0-1 1,0 1-1,0 0 1,0-1-1,0 1 1,0 0-1,0 0 1,0-1-1,0 1 1,0 0 0,0 0-1,0-1 1,-1 1-1,1 0 1,0 0-1,0-1 1,0 1-1,0 0 1,-1 0 0,1-1-1,0 1 1,0 0-1,0 0 1,-1 0-1,1 0 1,0-1-1,0 1 1,0 0-1,-1 0 1,1 0 0,0 0-1,-1 0 1,1 0-1,0 0 1,0 0-1,-1 0 1,1-1-1,0 1 1,0 0-1,-1 0 1,1 0 0,-1 1-1,-18 6-378,3-1 556,15-6-173,0 0 0,0 0 0,1-1 0,-1 1 0,0-1 1,0 1-1,0 0 0,0-1 0,1 0 0,-1 1 0,0-1 0,0 1 1,1-1-1,-1 0 0,0 1 0,1-1 0,-1 0 0,1 0 1,-1 0-1,1 1 0,-1-1 0,1 0 0,0 0 0,-1 0 1,1 0-1,0-1 0,-5-26-156,6 23-64,-1 4 109,0 1-1,0-1 1,0 1 0,0-1-1,0 1 1,0-1-1,0 1 1,0-1-1,0 0 1,0 1-1,0-1 1,0 1-1,0-1 1,0 1-1,-1-1 1,1 1-1,0-1 1,0 1-1,-1-1 1,1 1-1,0-1 1,-1 1-1,1-1 1,-1 1-1,3 0-242,0 0 1,0 1-1,-1-1 0,1 0 1,0 0-1,0 0 1,0 0-1,0 0 0,-1-1 1,1 1-1,0 0 0,0-1 1,-1 1-1,4-2 0,19-12-2842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8:44.889"/>
    </inkml:context>
    <inkml:brush xml:id="br0">
      <inkml:brushProperty name="width" value="0.1" units="cm"/>
      <inkml:brushProperty name="height" value="0.1" units="cm"/>
    </inkml:brush>
  </inkml:definitions>
  <inkml:trace contextRef="#ctx0" brushRef="#br0">61 58 1568,'0'0'501,"-4"7"1206,4-6-1104,0-1-182,0 0 11,0 0-123,0 0 59,-5 4 402,-1 1-1,1-1 1,-11 5-1,9-5-759,-5 0 464,12-4-442,0 0 1,0 0-1,-1 0 1,1-1-1,0 1 1,0 0-1,-1 0 1,1 0-1,0 0 0,0 0 1,0 0-1,-1 0 1,1-1-1,0 1 1,0 0-1,0 0 1,-1 0-1,1 0 1,0-1-1,0 1 0,0 0 1,0 0-1,0-1 1,-1 1-1,1 0 1,0 0-1,0 0 1,0-1-1,0 1 1,0 0-1,0 0 0,0-1 1,0 1-1,0 0 1,0 0-1,0-1 1,0 0 52,13-14-58,12 0-59,-15 8 71,-1 0 0,1 1 1,0 0-1,0 1 0,1 0 1,-1 0-1,14-3 0,-14 6 96,-1 0-1,1 0 0,0 1 0,0 0 0,11 1 1,-16 0-131,0 0 0,-1 1 0,1-1 0,0 1 0,-1 0 0,1 1 0,-1-1 0,1 1 0,-1 0 0,1 0 0,4 4 0,0-1 60,-5-3-75,-1 1 1,1-1-1,0 1 0,-1 0 1,0 0-1,0 0 0,4 4 0,35 39 907,10 11-1050,-49-54 171,0-1 0,0 1 0,0-1 0,0 0 0,0 0 1,7 3-1,11 7 76,-15-8-51,0-1 0,1 1 0,-1-1-1,1 0 1,0-1 0,0 1 0,0-1 0,0-1 0,11 2 0,-13-2-10,0-1 0,0 0 0,0 0 0,0 0 1,1-1-1,-1 1 0,0-1 0,0-1 0,0 1 0,0-1 1,0 1-1,0-1 0,-1-1 0,6-2 0,12-8-57,-18 12 53,0-1-1,-1 0 1,1 0 0,-1 0 0,0 0 0,1-1 0,-1 1 0,0-1 0,0 0 0,-1 0 0,4-4 0,-5 6-11,0-1 0,0 1 0,0 0 0,0 0 0,0 0 0,0 0 0,1 0 0,-1 0 0,1-1 0,-1 2-27,0-1 0,0 0 0,0 1 1,0-1-1,0 0 0,0 0 1,0 0-1,-1 0 0,1 0 0,0 1 1,0-3-1,4-4-277,-4 11-1026,-4 16-2554,-5-3 1905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08:46.348"/>
    </inkml:context>
    <inkml:brush xml:id="br0">
      <inkml:brushProperty name="width" value="0.1" units="cm"/>
      <inkml:brushProperty name="height" value="0.1" units="cm"/>
    </inkml:brush>
  </inkml:definitions>
  <inkml:trace contextRef="#ctx0" brushRef="#br0">10 85 1728,'-6'-2'642,"4"4"-233,1-2 364,1 0-149,0 0 128,0 0-299,0 0-112,0 0-53,6-11 3019,-1 7-3012,-4 3-257,0 1 0,0 0-1,-1-1 1,1 1 0,-1-1-1,1 1 1,0-1 0,-1 1 0,1-1-1,-1 1 1,1-1 0,-1 1-1,1-1 1,-1 0 0,0 1 0,1-1-1,-1 0 1,0 0 0,0 1 0,1-1-1,-1 0 1,0-1 0,3 0 89,-1 0 1,1-1 0,0 1 0,0 0-1,0 0 1,5-2 0,-4 2-137,6-5 10,-7 5 45,0-1 0,1 1 0,-1 0 0,1 0 0,0 1 1,-1-1-1,1 1 0,0-1 0,0 1 0,0 0 0,8 0 1,29-3-14,-34 2-3,1 1 1,-1 0-1,0 1 1,0 0-1,1 0 1,-1 0-1,12 3 1,-9 0 46,0 1 1,0 0-1,0 0 0,-1 1 1,1 0-1,-1 1 0,-1 0 1,1 1-1,-1-1 0,0 2 1,8 7-1,-1-4-208,0 1 129,8 14-222,-20-22 244,0-1 1,0 1 0,0-1-1,1 0 1,-1 0 0,1 0 0,0 0-1,0-1 1,0 1 0,0-1 0,0 0-1,0 0 1,7 1 0,7 2 138,0-1 1,20 1-1,-17-2-63,-17-2-11,0-1 0,-1 0 1,1 0-1,0-1 1,0 1-1,6-2 1,13-2 164,-19 4-178,-1 0 1,1-1-1,-1 0 1,0 0 0,1 0-1,-1 0 1,0 0-1,0-1 1,0 1 0,0-1-1,0 0 1,0 0 0,4-3-1,-2 0-79,0 0 1,0 1-1,-1-2 0,0 1 0,7-10 1,5-5-1121,-1 3-4002,-8 6 185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6T14:10:45.079"/>
    </inkml:context>
    <inkml:brush xml:id="br0">
      <inkml:brushProperty name="width" value="0.1" units="cm"/>
      <inkml:brushProperty name="height" value="0.1" units="cm"/>
      <inkml:brushProperty name="color" value="#66CC00"/>
      <inkml:brushProperty name="ignorePressure" value="1"/>
    </inkml:brush>
  </inkml:definitions>
  <inkml:trace contextRef="#ctx0" brushRef="#br0">0 0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0:55.143"/>
    </inkml:context>
    <inkml:brush xml:id="br0">
      <inkml:brushProperty name="width" value="0.1" units="cm"/>
      <inkml:brushProperty name="height" value="0.1" units="cm"/>
      <inkml:brushProperty name="color" value="#66CC00"/>
    </inkml:brush>
  </inkml:definitions>
  <inkml:trace contextRef="#ctx0" brushRef="#br0">1053 1 1312,'-3'-1'399,"3"1"-557,-3 8 3005,-4 16-1101,6-20-1518,0 0 0,0-1 0,0 1 0,0 0 0,-4 6 0,0 1 51,0 1-1,0 0 0,1 0 1,1 0-1,-4 20 0,-2 8-38,-5 11 166,-5 21 169,-30 73 1,17-70-155,-36 93 43,-95 293 123,120-347-70,-51 220 1,61-200-515,-12 63 95,6 106-29,-4 99 518,25-115-155,2-53 78,3-71-284,-4 11-148,8-88 372,6-52-417,-11 93 30,-13 34 619,14-69-868,8-51 363,0 59 0,2-19-254,0-47 33,-2 27 125,5-45-134,1-4 47,-1 0 1,-1 0 0,-3 17 0,4-28 13,0 1 0,0-1 0,0 1 0,0 0 0,0-1 0,0 1 0,1 0 0,-1-1 0,1 2 0,1 11 168,-2 22-475,0-34 134,0 15 330,0-17-149,1 1-1,-1-1 1,0 0-1,0 1 1,0-1-1,0 0 1,0 1-1,0-1 1,0 1-1,0-1 0,-1 0 1,1 1-1,0-1 1,0 0-1,0 1 1,0-1-1,0 0 1,-1 1-1,1-1 1,0 0-1,0 1 1,-1-1-1,-4-5 47,-9-21-287,10 16 208,-22-38 95,3-2 1,-31-97-1,17-4-319,13 42 103,20 97 93,3 8-60,0 0-1,0 0 1,0 0 0,0-1-1,0-4 1,1 9 94,0 0 1,0 0 0,0-1-1,0 1 1,1 0 0,-1 0-1,0 0 1,0 0 0,0 0-1,0 0 1,0-1 0,0 1-1,0 0 1,0 0-1,0 0 1,0 0 0,0 0-1,1 0 1,-1 0 0,0 0-1,0-1 1,0 1 0,0 0-1,0 0 1,0 0-1,1 0 1,-1 0 0,0 0-1,0 0 1,0 0 0,0 0-1,0 0 1,1 0 0,-1 0-1,0 0 1,0 0-1,0 0 1,0 0 0,0 0-1,0 0 1,1 0 0,-1 0-1,0 0 1,0 0 0,0 0-1,0 0 1,0 1 0,0-1-1,1 0 1,-1 0-1,0 0 1,0 0 0,0 0-1,0 0 1,0 0 0,0 0-1,0 1 1,7 4-93,-2 1 77,0-1 0,-1 1 0,0 1 0,0-1 0,-1 1 0,1-1 0,-1 1 0,-1 0 0,4 12 1,2 5 12,3 13-35,-1 1 0,7 52 0,1 5-27,4 49-59,-9-44 108,3 42 378,-14-113-172,-3-24 429,1-20-267,1-2-393,1 1 0,0 0 0,1 0 0,1-1 0,0 2 1,2-1-1,-1 0 0,2 1 0,0 0 0,1 1 0,0 0 0,16-20 1,46-64-212,-63 89 213,-1-1-1,0 0 1,0 0-1,-1-1 1,-1 0-1,5-14 1,-6 7 77,0 0 0,-1 0 0,-1-1 0,-1 1 0,0 0 1,-5-23-1,3 19 148,2 15-162,-1 0 1,0-1-1,0 1 0,-1 0 0,0 0 0,0 0 1,0 0-1,-6-9 0,6 12 50,-2-3-2,0 0 0,0 0 0,-9-9 0,12 15-58,0-1-1,0 1 0,0 0 0,-1 0 1,1 0-1,0 0 0,0 0 0,-1 1 1,1-1-1,0 0 0,-1 0 0,1 1 0,-1-1 1,1 1-1,-1 0 0,1-1 0,-1 1 1,1 0-1,-1 0 0,1 0 0,-1 0 1,1 0-1,-1 0 0,1 0 0,-1 0 1,-1 1-1,-4 2 20,0-1 0,0 0 0,0 0 0,0-1 0,-8 1 1,-20-9 482,26 5-482,1 0 0,0 0-1,-14-6 1,-17-5 249,36 12-267,0 1 1,1-1-1,-1 1 0,1 0 0,-1 0 0,0 0 1,1 1-1,-1-1 0,1 0 0,-1 1 1,-3 1-1,6-1-12,0 0-1,0 0 1,0 0 0,0 0 0,0 0 0,0 0 0,0 0-1,0 0 1,0 0 0,1 0 0,-1 0 0,0 0 0,0 0-1,1 0 1,-1 0 0,1 0 0,-1-1 0,2 2-1,-2-1 2,16 26 141,2 0 0,27 31 0,13 18 107,-42-54-249,1-1 1,21 19-1,-20-21 97,13 20 443,-30-38-602,0 0 1,-1 0-1,1 0 0,0 1 1,0-1-1,-1 0 0,1 0 1,-1 1-1,1-1 1,-1 0-1,0 1 0,1-1 1,-1 0-1,0 1 0,0-1 1,0 0-1,0 1 1,0-1-1,0 1 0,0-1 1,0 0-1,-1 1 0,1-1 1,-1 2-1,0-2-1212,1-1-138,0 0-1596,2-3 390,9-13-1770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1:07.92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0 295 1312,'17'-4'771,"-16"4"-683,1 0 0,-1-1 0,1 1 0,-1-1 0,0 1 0,1-1 0,-1 1 0,1-1 0,-1 0 0,0 1 0,0-1 0,1 0 0,-1 0 0,2-2 0,6-6 623,-8 8-650,1 0 0,-1 0 0,0 0 0,1-1 0,-1 1 0,0 0-1,0-1 1,0 1 0,0-1 0,0 1 0,0-1 0,0 1 0,-1-1 0,1 0-1,-1 0 1,1 1 0,-1-1 0,0 0 0,1 0 0,-1 1 0,0-1 0,0-2-1,0 3-17,0 0-1,0 1 1,0-1-1,0 1 1,0-1-1,0 1 1,0-1-1,0 1 1,0-1-1,0 0 1,0 1-1,0-1 1,1 1-1,-1-1 1,0 1-1,1-1 1,-1 1-1,0-1 1,0 1-1,1 0 1,-1-1-1,1 1 1,-1-1-1,0 1 1,1 0-1,0-1 1,15 0 120,-7 1-55,14 1 36,0 0 0,1 2 0,-1 1 0,0 0 0,-1 2 0,25 9 0,-40-11-132,0 0 0,12 7-1,15 9-137,-6-6 330,-23-11-188,0-1 0,0 1 1,0-1-1,0 0 1,1 0-1,-1-1 1,1 1-1,-1-1 1,10 1-1,67 2-74,405-4 900,-374-4-719,-9 12-22,-37-8 257,0-2-1,82-15 0,-107 11-281,-26 5 2,0-2 0,26-7 0,-18 4-54,33-6 1,-17 4 32,27-3-80,112-5 0,-54 8 43,-66 2-334,136-11 782,-107 6-662,-53 6 326,50-1 0,-11 6-237,152-4 92,-114-4 8,-62 4 83,85 6-1,49 16 123,-169-16-198,157 11-156,-122-9 75,77 13 211,-6 3-185,-45-5 112,83 3 0,-66-8-44,-28-6 204,69-4 1,-58-1-227,186-12 336,-138 3-50,37 7-428,-15 0 122,138 8-16,-227 0 166,-39-3-155,27-1 0,-43-1 16,-1 2-17,0-1 0,0 0 0,0 0 0,0 0 1,1 0-1,-1 0 0,0 0 0,0 0 0,1 0 0,-1-1 0,3 2 0,-2-1 31,-1 0-1,0-1 0,1 1 0,-1-1 0,1 1 1,0-1-1,-1 1 0,1-1 0,-1 0 1,3 1-1,3 0 76,8 4 130,-15-5-215,0 0 1,1 0-1,-1 0 1,0 0-1,1 0 1,-1 0-1,0 0 1,0 0-1,1 0 1,-1 1-1,0-1 1,1 0 0,-1 0-1,0-1 1,1 1-1,-1 0 1,0 0-1,1 0 1,-1 0-1,0 0 1,0 0-1,1 0 1,-1 0-1,0-1 1,1 1-1,-1 0 1,0 0 0,0 0-1,1-1 1,-1 1-1,0 0 1,0 0-1,0 0 1,1-1-1,-1 1 1,0 0-1,0-1 1,0 1-1,0-1 1,0 1-12,-1-1 0,0 0 1,1 0-1,-1 0 0,0 1 0,0-1 1,1 1-1,-1-1 0,0 0 0,0 1 1,0-1-1,0 1 0,-1-1 0,-3-1-37,2-1 54,0 1-1,0-1 1,0 1-1,-1 0 1,1 0-1,0 0 0,-1 1 1,-7-3-1,-34-6-337,19 5 107,-112-19-402,70 14 654,-4-2-207,0 4 0,0 2 0,-106 6 0,61 12 218,-83 3 39,109-13-108,-63-1-202,62-12 421,38 4-172,1-2-1,-58-17 1,2-1 86,36 8-52,18 8-176,35 6 155,0 1 0,0 1 0,-25-1 0,-29 0 170,31 0-86,-66-11-162,61 8 101,-12-5-93,40 7 74,0 1 0,-23-1 1,-5 4-84,0 3 1,0 1 0,-67 15-1,-46-2 383,106-13-268,-271 5-237,265-9 138,49 0 82,-1 0-1,1-1 1,-1-1 0,-13-4-1,-24-5-5,-51-3 186,-190-4 0,166 14 259,98 4-652,-46-9 1,46 5 64,-48-1 1,-5 6 460,-120 14 1,66 5-697,89-18 601,30-1-173,-23 3 0,-31 1-230,-69 4 351,-4-5 12,113-2-203,-33 3-102,30-1 130,0-2 1,0-1-1,-1-1 1,-32-6-1,40 5-41,17 2 24,0-1 0,0 0 0,-8-2-1,-8-2-49,-1 1 0,-39-1-1,-29-4 72,85 8-35,0 0 1,-15 2 0,7-1-174,14 1 171,1 0-1,0 0 1,0 0 0,0 1-1,0-1 1,0 0 0,0 0-1,0 1 1,1-1 0,-1 0 0,-1 3-1,1-2-25,-2 6-9,1-1 0,-1 1 0,-2 15 0,1-3 54,-35 136 354,38-151-403,0 0 0,0 0 0,1-1 0,-1 10 0,1-13 37,0 0 206,0-1-70,0 0-58,0 0-22,2 0-32,0 0-1,1 1 0,-1-1 1,0 0-1,0 0 0,0 0 1,0 0-1,3-1 0,4 1-37,112-8-296,3 1 476,14-1-259,-80 4 161,-13 0-236,44 0 557,149 12 1,-49 4-731,-120-9 416,98-6 122,-50-2-255,22 0-77,-1-1-12,-48 1 282,1-1-216,-60 6 15,115-4-86,58-1 482,-136 6-357,87-8 0,129-19 38,-207 21 43,-76 5-71,56-4-90,109-22 0,-114 16 158,82-6 0,-79 11 16,199-10-107,-240 15-32,24-1 83,65 9 0,49 15-34,-123-20-21,1-1 0,39-2 0,-26 0 129,28-3-61,69-10 1,-115 8-28,-1 0 0,32-13 0,-35 10 28,0 2 0,1 0-1,30-3 1,-22 5-194,21-1 131,-24 5-29,-9-1 108,0 1-1,31 5 0,10 5-11,29 6-388,27 7 477,-109-22-112,83 7 215,-28-5-431,-52-2 225,0 0 1,-1 0-1,16-2 1,12 0-4,-27 0 6,0-1 0,-1 0 0,1 0 0,0-1 0,-1 0 0,10-5 0,8-2 18,15-4-94,64-14 0,-89 26-15,1 1 0,-1 1 0,19 1 0,1 0-170,-31 0 243,-3-1 8,-1 0 0,0 0 1,0 0-1,1 0 0,-1 0 0,0 0 0,0 0 1,1 0-1,-1 0 0,0 0 0,0-1 0,0 1 1,1 0-1,-1-1 0,1 0 0,-2 0-159,0 1 58,0 0 133,0 0-32,0 0-90,0 0-6,0 0-10,0 0 48,0 0 122,0 0-26,0 0-75,0 23-16,-4 26-16,4-47 5,0-2-106,-8 4-3858,8-4 3919,-1 0 0,1 1 0,0-1 0,-1 1 0,1-1 0,0 0 0,-1 0 0,1 1 0,-1-1 0,1 0 0,-1 0 0,1 1 0,0-1-1,-1 0 1,1 0 0,-1 0 0,1 0 0,-1 0 0,1 0 0,-1 0 0,1 0 0,-1 0 0,1 0 0,-2 0 0,-17-8-3064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0:37.198"/>
    </inkml:context>
    <inkml:brush xml:id="br0">
      <inkml:brushProperty name="width" value="0.35" units="cm"/>
      <inkml:brushProperty name="height" value="0.35" units="cm"/>
      <inkml:brushProperty name="color" value="#FFFFFF"/>
    </inkml:brush>
  </inkml:definitions>
  <inkml:trace contextRef="#ctx0" brushRef="#br0">479 37 736,'-1'0'20,"0"0"0,0 0 0,0 0 0,0 0 1,0 0-1,0 0 0,0 0 0,0 0 0,0 0 0,0 1 0,0-1 0,0 0 1,0 1-1,1-1 0,-1 1 0,0-1 0,0 1 0,0-1 0,0 1 0,1 0 1,-2 1-1,-29 17 342,29-18-165,1 0 0,-1 0 0,0 0-1,0 0 1,1 0 0,-1-1 0,0 1 0,0 0-1,0-1 1,0 0 0,0 1 0,0-1-1,0 0 1,0 0 0,-2-1 0,-18 4 377,19-2-404,-1 0 0,0-1 0,1 0 0,-1 1 0,0-1 0,0-1 0,1 1 0,-1 0 0,-6-3 0,-16 0 642,23 3-776,-1 0 100,0 0 0,0 0 0,1 0 0,-1 0-1,0 1 1,1 0 0,-1-1 0,1 1 0,-1 1 0,-5 1-1,7-2-61,0 0-1,0 0 0,0 0 0,0-1 1,0 1-1,0-1 0,0 0 1,0 1-1,0-1 0,0 0 0,0 0 1,0 0-1,0 0 0,0-1 0,0 1 1,-3-1-1,2 0-48,-1-1-1,1 1 1,-1-1-1,1 1 1,-1-1-1,1 0 1,0 0-1,-3-3 1,-5-1-19,-3-5 287,10 8-221,0-1 1,0 1 0,-1-1-1,0 1 1,1 1 0,-1-1-1,0 1 1,-8-3 0,0-1-407,8 4 361,0 1 0,1 0 0,-1 0 0,0 0 0,-7 0 0,-14-3 675,7 3-456,19 1-282,-1-1 0,0 1 0,1 0 0,-1 0 0,0 0 0,1 0 0,-1 0-1,0 0 1,1 0 0,-1 1 0,0-1 0,1 0 0,-1 0 0,0 0 0,1 1 0,-1-1-1,0 0 1,1 1 0,-1-1 0,1 0 0,-1 1 0,1-1 0,-1 1 0,0 0 0,1 0 36,1 1 0,0-1 1,0 0-1,0 0 0,-1 0 1,1 0-1,0 0 0,0 0 1,1 0-1,0 1 0,0 0-14,2 1 5,-1-1-1,1 0 1,0 1 0,6 2-1,13 8 185,-11-4-331,42 28-269,-22-16 420,-21-13 230,1-1 1,17 8 0,-25-13-145,0 0 1,1 0 0,-1-1 0,1 0 0,-1 0-1,1 0 1,0-1 0,6 1 0,-67 4 456,49-5-488,1-1 0,0 0 0,0 0 0,0 0 0,-1-1-1,1 1 1,0-2 0,1 1 0,-1 0 0,0-1 0,1 0 0,0-1 0,-1 1-1,1-1 1,0 0 0,1 0 0,-1-1 0,1 1 0,-4-7 0,3 5-1,2 3-84,1 0 0,-1-1 0,1 1 1,-1-1-1,1 1 0,0-1 0,1 0 1,-1 0-1,1 0 0,-1 0 1,1 0-1,0 0 0,1 0 0,-1 0 1,1-8-1,0 11 50,0 1 1,0-1-1,0 1 0,0-1 1,0 1-1,0-1 1,0 0-1,0 1 0,0-1 1,0 1-1,0-1 0,0 1 1,0-1-1,-1 1 1,1-1-1,0 0 0,0 1 1,-1-1-1,1 1 0,0 0 1,-1-1-1,1 1 0,0-1 1,-1 1-1,1-1 1,-1 1-1,1 0 0,0-1 1,-1 1-1,1 0 0,-1-1 1,1 1-1,-2 0 1,2 0-42,0 0 0,0-1 0,-1 1 0,1 0 1,0 0-1,-1 0 0,1 0 0,0 0 0,0 0 0,-1 0 1,1 1-1,0-1 0,-1 0 0,1 0 0,0 0 1,0 0-1,-1 0 0,1 0 0,0 0 0,0 1 1,-1-1-1,1 0 0,0 0 0,0 0 0,-1 1 1,1-1-1,0 0 0,0 0 0,0 0 0,0 1 0,-1-1 1,1 0-1,0 0 0,0 1 0,0-1 0,0 0 1,0 1-1,0-1 0,0 0 0,0 0 0,0 1 1,0-1-1,0 0 0,0 1 0,0-1 0,0 0 1,0 0-1,0 1 0,0-1 0,0 0 0,0 1 1,0-1-1,0 0 0,1 0 0,-1 1 0,0-1 0,0 0 1,0 0-1,0 1 0,1-1 0,14 17-813,-11-12 383,66 39-8077,-42-35 6832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0:39.634"/>
    </inkml:context>
    <inkml:brush xml:id="br0">
      <inkml:brushProperty name="width" value="0.35" units="cm"/>
      <inkml:brushProperty name="height" value="0.35" units="cm"/>
      <inkml:brushProperty name="color" value="#FFFFFF"/>
    </inkml:brush>
  </inkml:definitions>
  <inkml:trace contextRef="#ctx0" brushRef="#br0">0 101 224,'11'2'3477,"1"12"-2437,-4 9-764,-1 1-1,-1 0 0,4 38 1,-2-17-157,0 74 1401,-7-130-1313,0 0 1,0 0-1,5-13 0,2-21-177,-7 31 28,1 0 0,0 0 0,1 0 0,1 0 0,0 1 1,1-1-1,0 1 0,10-17 0,24-53 6,-26 49 643,-12 29-738,0 1-1,0 0 1,1 0-1,-1 1 1,1-1-1,0 0 1,0 0 0,0 1-1,0-1 1,1 1-1,0 0 1,5-6-1,-7 8 27,-2 11 90,0 0 0,-1-1 1,0 1-1,-1 0 0,0-1 0,-5 12 0,-3 6-126,-53 151-2791,49-135-720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1:07.10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52 146 1664,'-25'-14'859,"24"12"-784,1 0 0,0 0 0,-1 0 1,1 0-1,0 0 0,0 1 1,0-1-1,0 0 0,1-2 1,-1 0 136,5-27 2140,-6 51-1643,0-11-523,-7 34 806,-5 86 1,7-35-332,4-63-757,5-112 112,21-135 0,-21 195-153,2 1-1,1 0 1,9-24 0,-10 63 558,-3 20-66,-2 0 0,-8 65 0,0 22-161,5-54-8,16-90-420,1-1 409,-14 18-185,1-1-1,0 1 0,0 0 1,0 0-1,0 0 0,0 0 1,0 0-1,0 0 1,1 1-1,-1-1 0,0 0 1,3-1-1,-3 3 1,-1 0 0,1-1 1,0 1-1,0 0 0,-1 0 0,1-1 0,-1 1 1,1 0-1,0 0 0,-1 0 0,1 1 0,0 0-21,3 4 8,-1-1 0,0 1 0,0-1-1,0 1 1,-1 0 0,0 0 0,2 8 0,-1-6 149,-3-8-112,0 1 1,0-1-1,0 0 0,0 0 1,0 1-1,0-1 0,0 0 1,0 0-1,0 1 0,0-1 0,1 0 1,-1 0-1,0 1 0,0-1 1,0 0-1,0 0 0,1 0 1,-1 1-1,0-1 0,0 0 1,0 0-1,1 0 0,-1 0 0,0 0 1,0 0-1,1 1 0,-1-1 1,0 0-1,0 0 0,1 0 1,-1 0-1,0 0 0,1 0 1,-1 0-1,1 0 0,9-7 210,7-15 40,-11 11-317,4-4 168,-7 14 23,0 10 51,-1 10 66,-1 0 1,-2 20-1,0-6-616,3-33 130,0 0 250,0-1 0,0 0 0,0 1 0,0-1 0,-1 0 0,1 0 0,0-1 0,-1 1 0,1 0 0,0 0 0,-1-1 0,0 1 0,1-1 0,-1 1 0,0-1 0,1-1 0,15-14 492,-16 16-452,4-2 20,0 0 1,1 0-1,8-4 1,-13 7-100,0-1 1,0 1-1,0 0 1,0-1-1,1 1 1,-1 0-1,0 0 0,0 0 1,0 0-1,0 0 1,0 0-1,0 0 1,0 0-1,0 1 1,1-1-1,-1 0 0,0 1 1,0-1-1,0 1 1,0-1-1,0 1 1,0-1-1,0 1 1,1 1-1,0 0 26,-1 0-1,1-1 1,0 1 0,0 0 0,0-1-1,0 0 1,0 1 0,0-1 0,1 0-1,-1 0 1,0 0 0,1 0 0,-1-1-1,1 1 1,-1-1 0,0 1 0,1-1-1,-1 0 1,1 0 0,-1 0 0,1 0-1,-1 0 1,1-1 0,-1 1 0,4-2-1,2-1-13,1-2-1,-1 1 0,0-1 0,0 0 1,11-9-1,-13 8-32,1 1 1,-1 1-1,1-1 1,1 1-1,-1 0 1,9-3-1,9 6 452,-24 1-310,1-2 214,-2 2-318,0 0 0,0 0 0,0 0 0,0-1 0,0 1 0,1 0 0,-1 0 0,0 0 0,0 0 0,0-1 0,0 1 0,0 0 0,0 0 0,0 0 0,0-1 0,0 1 0,0 0 0,0 0 0,0 0 0,1-1 0,-2 1 0,1 0 0,0 0-1,0 0 1,0-1 0,0 1 0,0 0 0,0 0 0,0-1 0,-2-7 44,-1-1 0,0 0 0,0 1 0,-1 0-1,0 0 1,-1 0 0,0 0 0,0 1 0,0 0-1,-1 0 1,0 0 0,0 1 0,-1-1 0,0 2 0,0-1-1,0 1 1,-1 0 0,-11-5 0,8 4-47,-1 0 0,0 2 0,0-1 0,-1 2 0,1-1 0,-1 2 0,0 0 1,1 0-1,-1 1 0,0 1 0,0 0 0,-18 2 0,5-1-380,18-1 215,12 0-216,14-2 331,0 0 0,-1-2 0,1 0 0,-1-1 0,32-13 0,-26 10 88,6-3-49,88-29-302,-107 37 402,3 0 89,0-1 1,0-1 0,16-7 431,-42 8 110,3 0-644,-9 1-121,0 1 0,0 1-1,-33 2 1,9 0-26,10-1 46,-43 1 158,75-1-145,0 0 1,0 0 0,0 0-1,0 0 1,0 0-1,0 1 1,-1-1 0,1 0-1,0 1 1,0-1 0,0 1-1,0-1 1,0 1 0,0 0-1,0-1 1,-1 2 0,2-1-6,0-1 1,-1 1 0,1 0 0,0-1 0,0 1-1,-1-1 1,1 1 0,0-1 0,0 1-1,0 0 1,0-1 0,0 1 0,0-1 0,0 1-1,0 0 1,0-1 0,0 1 0,0-1-1,1 1 1,-1 0 0,0-1 0,1 1 0,0 2-51,1 0 0,0 0 0,0 0 0,0 0 1,0 0-1,1-1 0,-1 1 0,6 3 0,2 1 33,0 0 0,1-1 0,0 0 1,1 0-1,-1-1 0,1-1 0,0 0 0,15 2 0,-1-1 236,0-2 0,51 1 1,0 4-539,-76-8 417,8 22 490,-9-20-553,1 1 0,-1-1-1,0 0 1,0 0 0,0 0 0,0 0-1,0 0 1,0 0 0,-1 0 0,1 0-1,-1 0 1,1 0 0,-1 0-1,-1 4 1,-4 10-204,5-13 213,0 0 0,0 0-1,0 0 1,-1 0 0,1-1-1,-1 1 1,0 0 0,1-1-1,-2 1 1,1-1 0,0 1-1,0-1 1,-1 0 0,1 0-1,-4 2 1,-5 3 89,-1 0 0,-14 6 0,24-12-109,-10 3 7,-1 1 1,0-2 0,0 0-1,0-1 1,0 0 0,-16 0-1,-21 4 49,-68 7 216,53-7-381,56-5 44,1 0 0,-1 0 0,1 1 0,0 0 0,0 0 0,-1 1 0,2 0 0,-13 6 0,-10 6 299,34-17-543,9-3 216,-2 4 135,1 1 0,-1-1 0,0 2 0,0 0 0,14 2 0,27 2 158,104-5-548,-132 3 1510,-25-4-1167,1 1 0,-1 0 0,1-1 1,0 1-1,-1 0 0,1-1 0,0 1 1,-1 0-1,1-1 0,0 1 1,0-1-1,-1 1 0,1-1 0,0 1 1,0 0-1,0-1 0,0 1 0,0-1 1,0 1-1,0-1 0,-1 1 1,1-1-1,0 1 0,1-1 0,-1 1 1,0-1-1,0 1 0,0-1 0,0 1 1,0-1-1,0 1 0,1-1 1,-1 1-1,0 0 0,0-1 0,1 1 1,-1-1-1,1 1 0,12-21-607,-11 19 712,4-8-58,0 1 0,0-1 0,-1-1 0,-1 1 0,1-1 0,-2 0 0,1 0 0,-2 0 0,1 0 0,-1 0 0,-1-1 0,0 1 0,-1-1 0,-2-19 0,-5 0 126,5 26-208,0 0-1,1 0 0,0-1 0,0 1 0,0-7 1,1 12 27,-1 0 0,1 0 0,0 0 0,0-1 0,0 1 0,0 0 0,0 0 0,0 0 0,0 0 1,0 0-1,0 0 0,0-1 0,0 1 0,0 0 0,0 0 0,0 0 0,0 0 0,0 0 1,0 0-1,0-1 0,0 1 0,0 0 0,0 0 0,0 0 0,1 0 0,-1 0 0,0 0 0,0 0 1,0 0-1,0-1 0,0 1 0,0 0 0,0 0 0,0 0 0,0 0 0,0 0 0,1 0 0,-1 0 1,0 0-1,0 0 0,0 0 0,0 0 0,0 0 0,0 0 0,0 0 0,1 0 0,-1 0 0,0 0 1,0 0-1,0 0 0,0 0 0,0 0 0,0 0 0,1 0 0,-1 0 0,0 0 0,0 0 1,0 0-1,0 0 0,0 0 0,0 0 0,0 0 0,0 0 0,1 0 0,-1 0 0,0 0 0,0 1 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2:52.848"/>
    </inkml:context>
    <inkml:brush xml:id="br0">
      <inkml:brushProperty name="width" value="0.1" units="cm"/>
      <inkml:brushProperty name="height" value="0.1" units="cm"/>
      <inkml:brushProperty name="color" value="#66CC00"/>
    </inkml:brush>
  </inkml:definitions>
  <inkml:trace contextRef="#ctx0" brushRef="#br0">1216 1 992,'-6'-1'367,"4"5"103,2-4-416,-1 1-1,0-1 1,1 0-1,-1 0 1,1 1-1,-1-1 1,0 0 0,1 0-1,-1 0 1,1 0-1,-1 0 1,0 0-1,1 0 1,-1 0-1,0 0 1,0 0-28,0 0 1,0 0-1,1 0 1,-1 0-1,0 0 1,1 0-1,-1 0 1,0 0-1,1 1 1,-1-1-1,0 0 1,1 0-1,-1 1 0,0-1 1,1 0-1,-1 1 1,-27 22 1088,15-11-1057,-9 8 203,-1 0 1,-42 28-1,-6-8 89,34-20-236,1 2 0,1 1 0,-57 49-1,51-30 74,-43 59-1,48-54-15,-54 52 0,58-70-109,-1-2 0,-40 25 1,-76 38-369,-10 7-2284,124-71 1683,4-1-682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31.774"/>
    </inkml:context>
    <inkml:brush xml:id="br0">
      <inkml:brushProperty name="width" value="0.1" units="cm"/>
      <inkml:brushProperty name="height" value="0.1" units="cm"/>
      <inkml:brushProperty name="color" value="#66CC00"/>
    </inkml:brush>
  </inkml:definitions>
  <inkml:trace contextRef="#ctx0" brushRef="#br0">14 123 2144,'-1'-1'580,"2"1"-144,0 2-329,1-1 1,0 0 0,-1 1-1,1-1 1,0 0-1,0 0 1,-1 0-1,5 1 1,-4-2-38,-1 0 0,1 1 0,-1-1 0,1 1 1,-1-1-1,0 1 0,1-1 0,-1 1 0,1 0 0,0 1 0,0-1 10,0 0-1,0 0 0,-1 0 0,1 0 0,0 0 1,0-1-1,0 1 0,0 0 0,0-1 0,4 1 0,22 1 307,-21-1-254,-1 0 1,1-1-1,0 0 0,0 0 0,8-2 0,-15 2-118,1 0-1,0 0 1,-1-1 0,1 1-1,-1-1 1,1 1-1,-1-1 1,1 1 0,-1-1-1,1 1 1,-1-1-1,1 1 1,-1-1 0,0 1-1,1-1 1,-1 0-1,0 1 1,1-1 0,-1 0-1,0 1 1,0-1-1,0 0 1,0 1 0,0-1-1,0 0 1,0 0-1,0 1 1,0-1 0,0-1-1,0-1 9,0 1 0,-1-1-1,1 0 1,-1 0 0,1 1-1,-3-5 1,-4-5-4,-1 0 1,0 0-1,-1 1 1,-18-17-1,15 15 39,9 10-64,1 1 0,0 0 0,-1 0 0,1-1-1,-1 2 1,0-1 0,0 0 0,-4-2 0,6 4-17,0 0 1,0-1-1,0 1 1,0 0 0,0 0-1,0 0 1,0 0-1,-1 0 1,1 0-1,0 0 1,0 0-1,0 0 1,0 0 0,0 1-1,0-1 1,0 0-1,0 1 1,0-1-1,0 1 1,0-1-1,1 1 1,-1-1 0,0 1-1,0 0 1,0-1-1,0 1 1,1 0-1,-1 0 1,0 0-1,-2 3 83,0 0 1,0 0-1,0 1 0,1-1 0,0 1 0,0-1 0,0 1 0,0 0 0,1-1 0,-1 1 0,1 0 0,1 0 0,-1 0 0,1 7 0,0-6-49,1 0 1,0 1-1,0-1 1,0 0-1,1 0 1,0 0-1,1 0 1,-1 0-1,1-1 1,4 8-1,0-4 26,0 1 0,0-2 0,1 1 0,0-1-1,0 0 1,1-1 0,0 0 0,0 0 0,1-1 0,0 0-1,0-1 1,12 5 0,-2-2 33,1 0-1,0-2 0,1-1 1,0 0-1,39 3 1,-53-8-585,0-1 0,0 1 0,0-1 0,0 0 0,0-1 0,0 0 0,12-5 0,-13 1-2012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2:54.481"/>
    </inkml:context>
    <inkml:brush xml:id="br0">
      <inkml:brushProperty name="width" value="0.1" units="cm"/>
      <inkml:brushProperty name="height" value="0.1" units="cm"/>
      <inkml:brushProperty name="color" value="#66CC00"/>
    </inkml:brush>
  </inkml:definitions>
  <inkml:trace contextRef="#ctx0" brushRef="#br0">1680 36 1472,'5'-20'1893,"-5"19"-1854,0 1 1,-1-1-1,1 0 0,0 1 0,0-1 0,0 0 0,-1 1 0,1-1 1,0 0-1,0 1 0,-1-1 0,1 0 0,-1 1 0,1-1 0,0 1 0,-1-1 1,1 1-1,-1-1 0,0 1 0,1-1 0,-1 1 0,1 0 0,-1-1 1,0 1-1,1 0 0,-1-1 0,0 1 0,1 0 0,-1 0 0,0 0 1,1-1-1,-1 1 0,0 0 0,1 0 0,-1 0 0,0 0 0,0 0 1,1 0-1,-1 1 0,0-1 0,0 0 0,-2 1 128,0-1 0,-1 1 0,1 0-1,0 0 1,0 0 0,0 0 0,0 0 0,1 1-1,-5 2 1,-84 77 21,64-55-42,-57 42 0,34-37 21,-2-3 0,-56 23-1,-52 27 198,91-35 20,-89 75 1,18-12-66,-42 10 22,-14 9-549,-55 36-5210,190-125 3258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06.033"/>
    </inkml:context>
    <inkml:brush xml:id="br0">
      <inkml:brushProperty name="width" value="0.1" units="cm"/>
      <inkml:brushProperty name="height" value="0.1" units="cm"/>
      <inkml:brushProperty name="color" value="#66CC00"/>
    </inkml:brush>
  </inkml:definitions>
  <inkml:trace contextRef="#ctx0" brushRef="#br0">314 133 1728,'5'-14'880,"-4"13"-793,0 0 0,-1 0 0,1 0 1,-1 0-1,1 0 0,-1 0 0,0 0 0,1 0 0,-1-1 0,0 1 0,0 0 0,0 0 0,1 0 1,-1 0-1,0 0 0,-1-1 0,1 1 0,0 0 0,0 0 0,-1-2 0,-2-4 118,0 1 0,0-1 0,-1 1-1,0-1 1,0 1 0,0 1 0,-1-1 0,0 0-1,-8-6 1,9 9-195,0 0-1,0 0 1,0 1 0,-1 0-1,1-1 1,-1 2-1,0-1 1,1 0-1,-1 1 1,0 0 0,0 0-1,0 0 1,0 1-1,0 0 1,0 0 0,0 0-1,0 0 1,0 1-1,0 0 1,-8 2 0,4 0-29,0 1 0,1 0 1,-1 0-1,1 1 1,0 0-1,0 1 1,0 0-1,1 0 1,-13 13-1,15-14 24,1-1 0,0 1 0,0 0 0,0 0 0,0 0-1,1 0 1,0 1 0,0-1 0,0 1 0,1 0 0,-2 7 0,-9 34-208,9-34 199,1 0 1,-1 0 0,2 0 0,0 0-1,1 1 1,0-1 0,1 15-1,1-24 12,1 0-1,-1 0 0,1 0 0,-1 0 0,1-1 0,0 1 0,1 0 0,-1-1 0,1 0 0,-1 1 0,1-1 0,0 0 0,0-1 0,1 1 0,-1 0 0,0-1 0,1 0 0,0 0 0,-1 0 0,1 0 0,0 0 1,0-1-1,0 0 0,0 0 0,0 0 0,0 0 0,7 0 0,3-2 157,0 0 1,19-5 0,-18 3 17,0 1 0,19-1 0,-16 2-180,-1-1 0,29-6 0,-28 4-403,0 1 1,29-1 0,-30 4-501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07.337"/>
    </inkml:context>
    <inkml:brush xml:id="br0">
      <inkml:brushProperty name="width" value="0.1" units="cm"/>
      <inkml:brushProperty name="height" value="0.1" units="cm"/>
      <inkml:brushProperty name="color" value="#66CC00"/>
    </inkml:brush>
  </inkml:definitions>
  <inkml:trace contextRef="#ctx0" brushRef="#br0">78 1 1248,'-2'2'134,"0"1"0,1 0 1,-1-1-1,1 1 0,-1 0 0,1 0 0,0 0 1,0 0-1,0 0 0,0 1 0,0 4 0,0-3 63,0 0-1,0 0 0,-1 0 1,-3 9-1,2-5-77,0 0 1,0 0-1,1 1 0,1-1 1,-2 13-1,2-12-94,-10 58 245,5-33-18,-3 41 0,5 5-237,-2 92-20,6 110 1354,1-278-1371,-1 0-1,1 0 1,0 0-1,3 9 1,2 10 860,3-38-636,-3-21-106,21-30-218,-25 61 118,-1 1 1,0-1-1,0 0 1,0 0-1,0-6 1,3-11 88,-1 8-111,2-1 1,0 1 0,13-23-1,-18 35 15,0 1 7,0 0 0,0 0 1,0-1-1,0 1 1,0 0-1,0 0 1,1-1-1,-1 1 0,0 0 1,0 0-1,0 0 1,1 0-1,-1-1 1,0 1-1,0 0 0,0 0 1,1 0-1,-1 0 1,0 0-1,0-1 1,1 1-1,-1 0 0,0 0 1,0 0-1,1 0 1,-1 0-1,0 0 1,0 0-1,1 0 0,-1 0 1,1 1 38,1 1 1,-1-1 0,0 1 0,0-1-1,0 1 1,-1-1 0,2 4-1,-1-4 10,8 29 205,-5-14-169,-2-7-82,-1-1-1,1 0 1,-1 18 0,-1-19-1,0 1 0,1-1 0,0 1 1,0-1-1,3 8 0,-3-10 7,0 0 0,0 0 0,0 0 0,-1 0 0,1 7 0,-1-7 11,0-1-1,0 0 1,0 0 0,1 1-1,0-1 1,0 0 0,0 0-1,2 6 1,-2-8-22,0 0-3,0-1-1,-1 1 1,1 0-1,0 0 1,-1 0 0,0 0-1,1 0 1,-1 0-1,0 0 1,0 0 0,0 0-1,-1 3 1,4 17-1357,-3-21 396,0-1 58,8 0-1701,-6 0 1354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08.594"/>
    </inkml:context>
    <inkml:brush xml:id="br0">
      <inkml:brushProperty name="width" value="0.1" units="cm"/>
      <inkml:brushProperty name="height" value="0.1" units="cm"/>
      <inkml:brushProperty name="color" value="#66CC00"/>
    </inkml:brush>
  </inkml:definitions>
  <inkml:trace contextRef="#ctx0" brushRef="#br0">206 44 2656,'0'-2'145,"0"0"-1,0 1 1,0-1 0,0 0-1,-1 0 1,1 1-1,0-1 1,-1 0 0,1 0-1,-1 1 1,0-1 0,0 1-1,1-1 1,-1 0 0,0 1-1,0 0 1,0-1 0,-3-1-1,2 1-22,0 1 0,0 0 0,0 0-1,0 0 1,0 0 0,-1 0 0,1 1-1,0-1 1,0 1 0,-1-1 0,1 1 0,0 0-1,-5 0 1,2 0 6,0 0 0,0 1-1,-1 0 1,1 0 0,0 0-1,0 1 1,1-1 0,-1 1-1,0 0 1,0 1 0,1-1-1,-1 1 1,1 0 0,-6 4 0,3 0-125,0 0 1,1 0 0,-1 1-1,1 0 1,1 0 0,-9 15-1,8-11 9,3-8-7,0 1 0,1-1 0,0 1 0,-3 9 1,3-6 11,1-1 1,-1 1 0,2 0 0,-1 0 0,1-1-1,0 1 1,1 0 0,2 15 0,-2-20-7,0 0 1,0 0-1,0 0 1,1 0-1,-1 0 1,1-1-1,-1 1 1,1 0-1,0-1 1,0 1-1,0-1 1,1 0-1,-1 0 1,1 0 0,-1 0-1,1 0 1,-1 0-1,1-1 1,0 1-1,0-1 1,0 1-1,0-1 1,0 0-1,4 0 1,0 1 47,1-1 0,0 0 0,0-1 0,0 0 1,-1 0-1,1 0 0,0-1 0,14-4 0,-19 5-37,0-1 0,0 0-1,0 0 1,0 0-1,0 0 1,0-1-1,0 1 1,0-1 0,-1 0-1,1 0 1,0 0-1,-1 0 1,0 0 0,1-1-1,-1 1 1,0-1-1,0 1 1,0-1-1,-1 0 1,1 0 0,-1 1-1,1-1 1,0-4-1,-2 4-20,0 0 0,0 1 0,0-1-1,-1 0 1,1 1 0,-1-1 0,0 0 0,0 1-1,0-1 1,0 1 0,0-1 0,0 1-1,-1 0 1,1-1 0,-1 1 0,1 0-1,-1 0 1,-2-2 0,-10-16 176,12 15-140,-3-9-68,5 14 25,1 0-1,-1-1 1,0 1-1,0 0 1,0-1 0,0 1-1,1 0 1,-1 0-1,0 0 1,0-1 0,0 1-1,1 0 1,-1 0-1,0 0 1,0-1-1,1 1 1,-1 0 0,0 0-1,1 0 1,-1 0-1,0 0 1,1 0 0,-1 0-1,0 0 1,0 0-1,1-1 1,-1 1 0,0 0-1,1 1 1,-1-1-1,0 0 1,1 0 0,-1 0-1,0 0 1,1 0-1,-1 0 1,0 0-1,0 0 1,1 1 0,3 0-2,-1 0 1,1 1 0,-1-1-1,1 1 1,-1 0 0,0 0-1,0 0 1,0 0 0,0 0-1,0 1 1,-1-1 0,1 1-1,-1 0 1,1 0 0,2 4-1,17 18 163,0-5-40,-18-15-102,0-1-1,1 0 1,-1 0-1,1-1 1,0 1-1,6 2 1,-10-5 29,-1-1-31,8 5-320,-4-3-2035,-3-1-4144,-1-1 5448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09.526"/>
    </inkml:context>
    <inkml:brush xml:id="br0">
      <inkml:brushProperty name="width" value="0.1" units="cm"/>
      <inkml:brushProperty name="height" value="0.1" units="cm"/>
      <inkml:brushProperty name="color" value="#66CC00"/>
    </inkml:brush>
  </inkml:definitions>
  <inkml:trace contextRef="#ctx0" brushRef="#br0">29 36 2400,'0'0'21,"1"-1"0,-1 1 0,0 0 0,0 0 0,0 0 1,0 0-1,0 0 0,0 0 0,0 0 0,1 0 0,-1 0 0,0 0 0,0 0 0,0 0 0,0 0 1,0-1-1,0 1 0,0 0 0,0 0 0,0 0 0,0 0 0,0 0 0,0 0 0,1 0 0,-1-1 1,0 1-1,0 0 0,0 0 0,0 0 0,0 0 0,0 0 0,0 0 0,0-1 0,0 1 0,0 0 1,0 0-1,-1 0 0,1 0 0,0 0 0,0 0 0,0 0 0,0-1 0,0 1 0,0 0 1,-6 0 609,3 0 188,2 0-419,5 20 405,-2 2-494,0 0 0,-2 0 0,-1 0 0,-1-1-1,-1 1 1,-7 31 0,8-43-210,1 0 1,0 16-1,-3-28-220,0 0 123,7-2 122,-2 2-120,0 1 0,-1-1-1,1 1 1,0-1 0,-1 1 0,1-1 0,-1 1 0,1-1 0,-1 1 0,0-1 0,0 0 0,1 1-1,-1-1 1,-1-2 0,3-13-78,12-16 111,-11 27-39,0-1-1,0 0 1,3-12-1,0-7 89,1 1 0,1 0 0,16-32 0,-23 55-102,0 0 1,1 0-1,-1 0 0,0 0 0,1 0 1,0 1-1,-1-1 0,1 0 1,0 1-1,0 0 0,-1-1 1,1 1-1,3-1 0,-4 1 19,0 1-1,-1 0 1,1 0-1,0 0 1,0 0-1,0 0 1,-1 0-1,1 0 1,0 0-1,0 1 1,-1-1-1,1 0 1,0 0-1,0 1 1,-1-1-1,1 0 1,0 1-1,-1-1 1,1 1-1,0-1 1,-1 1-1,1-1 1,-1 1-1,1-1 1,-1 1-1,1-1 1,-1 1-1,1 0 1,-1-1-1,1 3 1,0-2 26,3 5 76,-1 0 1,0 0 0,-1 0-1,1 0 1,-1 0-1,2 9 1,-2-6 16,1 0 0,6 14 0,-6-16-117,0 1 0,-1 1 0,0-1-1,0 0 1,1 13 0,-2-13-1,1 1-1,-1-1 1,1 0 0,6 16-1,-6-19 14,0-1 1,-1 1-1,0 0 0,0 0 0,1 7 0,-2-9 9,0 1-1,1 0 1,0 0 0,0-1-1,0 1 1,0 0 0,3 5-1,-4-8-129,1 0 0,-1 0 0,1 0-1,-1 0 1,0 0 0,1 0 0,-1 0-1,0 0 1,0 0 0,0 0 0,0 0-1,0 0 1,0 0 0,0 0 0,0 0-1,0 0 1,-1 2 0,0 4-1268,1-6-347,-1 0 282,-3 3-757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10.944"/>
    </inkml:context>
    <inkml:brush xml:id="br0">
      <inkml:brushProperty name="width" value="0.1" units="cm"/>
      <inkml:brushProperty name="height" value="0.1" units="cm"/>
      <inkml:brushProperty name="color" value="#66CC00"/>
    </inkml:brush>
  </inkml:definitions>
  <inkml:trace contextRef="#ctx0" brushRef="#br0">116 20 2400,'-1'-1'101,"0"1"1,1 0-1,-1-1 0,0 1 1,1-1-1,-1 1 0,0 0 1,0 0-1,1-1 0,-1 1 1,0 0-1,0 0 0,1 0 1,-1 0-1,0 0 0,0 0 1,0 0-1,1 0 0,-1 0 1,0 0-1,-1 1 0,-6-13 2320,8 12-2405,0-1 0,0 1-1,0 0 1,0 0 0,0 0 0,0-1-1,0 1 1,0 0 0,0 0-1,0 0 1,0 0 0,-1-1-1,1 1 1,0 0 0,0 0-1,0 0 1,0 0 0,0-1-1,0 1 1,-1 0 0,1 0-1,0 0 1,0 0 0,0 0-1,0 0 1,-1 0 0,1 0 0,0-1-1,0 1 1,0 0 0,0 0-1,-1 0 1,1 0 0,0 0-1,-11 2 463,9-2-433,0 1-1,0 0 1,0 0 0,0 0 0,0 0-1,0 0 1,1 0 0,-4 3 0,-17 33 147,19-34-198,0 0 0,0 0 0,1 1 0,0-1 0,-1 1 0,1 0 0,0 0 0,0-1 0,1 1 0,-1 1 0,1-1 0,0 0 0,0 0 0,1 0 0,-1 1 0,1-1 0,0 0 0,0 0 0,0 1 0,0-1 0,1 0 0,0 0 0,0 1 0,0-1 0,0 0 0,1 0 0,0 0 0,0 0 0,0 0 0,0-1 0,4 6 0,2 4-281,-7-11 282,0 0 0,1 1 0,-1-1 0,1 0 0,0 0 0,0 0 0,-1 0 0,1 0 0,0 0 0,3 1 0,-3-1 34,0-1 0,0-1 0,0 1-1,0 0 1,0 0 0,0-1 0,1 1-1,-1-1 1,0 1 0,0-1 0,0 0-1,1 0 1,-1 0 0,0 0 0,0-1-1,0 1 1,0-1 0,4 0 0,-4 0-16,-1 1 0,0-1 1,1 0-1,-1 1 0,0-1 1,0 0-1,1 0 0,-1 0 1,0 0-1,0 0 0,0 0 1,0 0-1,0 0 0,0 0 1,-1 0-1,1 0 1,0-1-1,-1 1 0,1 0 1,-1-1-1,1 1 0,-1 0 1,1-1-1,-1 1 0,0-1 1,0-1-1,7-30-344,-5 17 375,-2 14-26,0 0 0,0 0 0,0 0 0,0 0 0,0 0-1,0-1 1,-1-2 0,2-7 82,-1 11-92,0 1 0,0-1 0,0 0-1,1 0 1,-1 0 0,0 1 0,0-1-1,0 0 1,0 0 0,-1 1 0,1-1 0,0 0-1,0 0 1,0 1 0,0-1 0,-1 0-1,0-1 1,0 1-1,1-1 0,-1 0 0,0 0 0,1 0 0,-1 0 0,1 0 0,0 0 0,-1 0 0,1 0-1,0 1 1,1-3 0,-1 2-74,0 7-91,-1 14 138,2 0 0,3 22-1,-1-27-35,-1 1 0,-1-1 0,-1 17 0,1-22 56,0 0 0,0 1 0,3 9 0,-1-8 36,-1 0-1,0 12 1,2 43 22,-1 165-116,-5-204 141,2-9 180,-4 22 0,4-36-218,-1 1 0,0-1 0,-1 0 0,1 0 0,-1 1 0,1-1 0,-1 0 0,-1-1 0,1 1 0,-4 5 0,5-9-24,1 1 1,-1-1-1,0 1 1,0-1-1,0 1 0,0-1 1,0 1-1,0-1 1,0 0-1,0 0 1,0 1-1,0-1 0,0 0 1,0 0-1,0 0 1,0 0-1,0 0 0,0 0 1,0-1-1,0 1 1,0 0-1,0 0 0,0-1 1,0 1-1,0-1 1,0 1-1,-2-2 1,-23-14 291,26 16-314,-5-4 18,1 0-1,-1-1 1,1 1-1,-1-1 1,1 0-1,1-1 1,-1 1 0,1-1-1,0 0 1,-4-8-1,0-6-24,-8-37-1,13 49-13,1 1-1,1 0 1,0-1 0,0-12-1,1-12-51,-2 18 80,1 0 1,1 0 0,3-23-1,-1 7 22,-3 25 11,0 0 0,1 1 0,-1-1 0,1 0 0,0 1-1,0-1 1,1 0 0,-1 1 0,1 0 0,0-1 0,0 1 0,5-7 0,-4 0-6,-3 10-27,0 1 0,0-1 1,0 1-1,0-1 0,0 1 1,0-1-1,1 0 1,-1 1-1,0-1 0,0 1 1,0-1-1,0 1 0,1-1 1,-1 1-1,0-1 0,1 1 1,-1 0-1,0-1 0,1 1 1,-1-1-1,1 1 1,-1 0-1,0-1 0,1 1 1,7-7 171,-8 6-177,1 0 0,0 0 0,0 1 0,-1-1 0,1 0 0,0 0 1,0 0-1,0 1 0,0-1 0,0 1 0,0-1 0,0 1 0,0-1 0,0 1 0,0-1 1,0 1-1,0 0 0,1 0 0,-1-1 0,0 1 0,2 0 0,25 7 47,-27-6-78,1 0 0,0 0-1,-1 0 1,1 0 0,-1 1-1,1-1 1,-1 0 0,0 1-1,2 1 1,-2-2-45,1 0-480,-2-1 22,4 8-1680,-4-8 2134,0 0-1,0 0 0,0 0 0,1 0 0,-1 0 0,0 1 0,0-1 0,0 0 0,0 0 0,0 0 0,1 0 0,-1 0 1,0 0-1,0 1 0,0-1 0,0 0 0,0 0 0,0 0 0,0 0 0,0 0 0,0 1 0,0-1 0,0 0 0,0 0 0,1 0 1,-1 0-1,0 1 0,0-1 0,0 0 0,0 0 0,-1 0 0,1 0 0,0 1 0,0-1 0,0 0 0,0 0 0,0 0 1,0 0-1,0 1 0,0-1 0,0 0 0,0 0 0,0 0 0,0 0 0,-1 0 0,1 1 0,0-1 0,0 0 0,0 0 1,0 0-1,0 0 0,-1 0 0,1 0 0,-4 4-1984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11.814"/>
    </inkml:context>
    <inkml:brush xml:id="br0">
      <inkml:brushProperty name="width" value="0.1" units="cm"/>
      <inkml:brushProperty name="height" value="0.1" units="cm"/>
      <inkml:brushProperty name="color" value="#66CC00"/>
    </inkml:brush>
  </inkml:definitions>
  <inkml:trace contextRef="#ctx0" brushRef="#br0">2 141 1152,'0'0'73,"1"0"0,-1-1 0,0 1 0,1-1 0,-1 1-1,0-1 1,1 0 0,-1 1 0,0-1 0,0 1 0,0-1 0,1 1 0,-1-1 0,0 0 0,0 1 0,0-1-1,0 0 1,1-2 2728,5 5-1544,-4-2-963,-1 2-249,0-1 1,0 0 0,0 1-1,0-1 1,1 0 0,-1 0-1,0 0 1,1 0 0,-1 0 0,2 1-1,-1-2 18,2 3 66,-1-2 0,1 1 0,0 0 0,0-1-1,0 0 1,0 1 0,0-2 0,1 1 0,-1 0 0,6-1 0,5 0 146,23-4 1,-25 2-368,-10 2 85,-1-1-1,1 1 0,-1-1 0,1 1 0,-1-1 1,0 0-1,1 0 0,-1 0 0,0 0 1,0-1-1,0 1 0,0 0 0,0-1 0,0 0 1,0 1-1,0-1 0,-1 0 0,1 0 0,0 0 1,-1 0-1,0 0 0,0 0 0,1-1 0,-1 1 1,0 0-1,-1-1 0,1 1 0,0 0 1,0-4-1,-1 2 6,0 0 1,1 0 0,-1 0 0,-1 0 0,1 0-1,-1 0 1,1 0 0,-1 0 0,0 0-1,-1 0 1,1 0 0,-1 1 0,1-1-1,-1 1 1,0-1 0,0 1 0,-6-7-1,6 8 2,-1-1 0,1 1 0,-1 0 0,0 0 0,0 0 0,0 0 0,0 0 1,0 1-1,0-1 0,0 1 0,0 0 0,-1 0 0,1 0 0,0 0 0,-1 1 0,1-1 0,-1 1 0,1 0 0,-1 0 0,1 0 0,-1 0 0,1 1 0,-1 0 0,1-1 0,0 1 0,-5 2 0,1 0 21,1 0 0,-1 0-1,1 1 1,0-1 0,0 2 0,0-1 0,1 0 0,0 1 0,0 0 0,0 0 0,0 1-1,-4 6 1,8-9 7,-1 0 0,1 0 0,0 0 0,0 0-1,0 0 1,0 0 0,1 0 0,-1 0-1,1 0 1,0 1 0,0-1 0,0 0 0,0 0-1,1 0 1,-1 1 0,1-1 0,0 0 0,2 5-1,-2-4-4,0-1-1,1 1 1,-1-1 0,1 0-1,0 0 1,0 0-1,0 0 1,1 0 0,-1 0-1,0 0 1,1-1-1,0 1 1,0-1 0,0 0-1,0 0 1,3 2-1,27 12 413,-24-11-290,0 0 0,1-1 1,-1 0-1,1-1 1,10 3-1,22 1-321,0-1 0,54 0 0,-86-6-1165,-7 1 402,0-1 0,0 0 0,0 0 0,0 0 0,0-1 0,3 0 0,-5-1-928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18.332"/>
    </inkml:context>
    <inkml:brush xml:id="br0">
      <inkml:brushProperty name="width" value="0.1" units="cm"/>
      <inkml:brushProperty name="height" value="0.1" units="cm"/>
      <inkml:brushProperty name="color" value="#66CC00"/>
    </inkml:brush>
  </inkml:definitions>
  <inkml:trace contextRef="#ctx0" brushRef="#br0">125 540 1248,'0'0'22,"0"0"0,-1-1 1,1 1-1,0 0 0,0-1 0,0 1 1,-1 0-1,1-1 0,0 1 0,0 0 1,0-1-1,0 1 0,-1 0 0,1-1 0,0 1 1,0-1-1,0 1 0,0 0 0,0-1 1,0 1-1,0-1 0,0 1 0,0 0 1,0-1-1,0 1 0,1 0 0,-1-1 0,0 1 1,0-1-1,0 1 0,0 0 0,1-1 1,-1 1-1,0 0 0,0-1 0,0 1 1,1 0-1,-1 0 0,0-1 0,1 1 0,-1 0 1,1-1 25,-1 1-1,1-1 1,-1 1 0,0 0 0,1-1 0,-1 1-1,0-1 1,1 1 0,-1-1 0,0 1 0,0-1 0,1 1-1,-1-1 1,0 1 0,0-1 0,0 1 0,0-1-1,0 0 1,0 1 0,0-1 0,0 1 0,0-1 0,0 1-1,0-1 1,0 0 0,0 1 0,0-1 0,-1 1-1,1-1 1,0 1 0,-1-1 0,-1-3 343,0 0 1,1 0-1,-1 0 0,1 0 0,0-1 1,0 1-1,-1-6 0,2 10-362,0-1 0,0 1 0,0-1 0,0 1 0,0 0 0,-1-1 0,1 1-1,0-1 1,0 1 0,-1 0 0,1-1 0,0 1 0,-1-1 0,1 1-1,0 0 1,-1-1 0,1 1 0,0 0 0,-1 0 0,1-1 0,-1 1-1,1 0 1,-1 0 0,1 0 0,0 0 0,-1-1 0,-12-1 557,11 2-427,-9 2 332,9 0-509,0-1 0,1 1 0,-1 0 0,1 0 0,-1 0 0,1 0 0,-1 2 0,-16 34 66,5-6-106,12-31 58,0-1 0,1 1 0,0-1 0,-1 1 0,1-1 0,0 1 0,-1-1 0,1 0 0,0 1 0,0-1 0,0 1 0,-1-1 0,1 1 0,0-1 0,0 1 0,0-1 0,0 1 0,0-1 0,0 1 0,0-1 0,0 1 0,0-1 0,0 1 0,0 0 0,0-1 0,1 1 0,-2 4 26,1 0 1,-1 0-1,1-1 1,-1 1-1,0 0 0,-1-1 1,1 1-1,-1-1 1,0 1-1,-4 5 1,2-1-4,1-3 33,1 1 0,0 0-1,0 0 1,0 0 0,1 0 0,0 0-1,1 1 1,0 11 0,0-18 61,0-1-5,0 0-21,4 7 111,-2-5-194,0-1 0,-1 1 0,1-1 0,0 0 0,0 0 0,0 0 0,0 0-1,0 0 1,0 0 0,0 0 0,0-1 0,0 1 0,0-1 0,0 1 0,1-1 0,-1 0-1,0 0 1,0 0 0,0 0 0,4-1 0,-1 0 64,0-1 0,-1 0 1,1 0-1,0 0 0,-1-1 1,1 0-1,-1 0 0,4-3 0,8-2 27,-14 7-89,1 0 0,-1 0 0,0 0 0,1 0 0,-1 0 0,0 0 0,0-1 0,0 1-1,0-1 1,2-2 0,12-15-253,-13 17 298,0-1 0,-1 0 0,1 1-1,-1-1 1,0 0 0,0 0-1,0 0 1,0 0 0,1-6-1,3-3 48,-5 10-148,0 1 0,0 0 0,-1 0 1,1-1-1,-1 1 0,1 0 0,-1-1 0,1 1 1,-1 0-1,0-1 0,1-2 0,-1-8 36,0-10 399,-1 5-243,1 14-106,-1-1 1,1 1-1,0-1 1,-1 1 0,-2-6-1,-6-22 60,2 0 0,1 0-1,-4-55 1,0-2-24,-7-65-231,16 127 279,-3-10-290,4 2-661,4 42 480,2 34 47,3 43 0,-1 2 319,3-1-104,7 50 239,-14-111-53,0-1-5,1 1 0,8 23 1,-8-27-42,0 0-542,3-9-3284,-8-11 2427,3 6-1349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19.218"/>
    </inkml:context>
    <inkml:brush xml:id="br0">
      <inkml:brushProperty name="width" value="0.1" units="cm"/>
      <inkml:brushProperty name="height" value="0.1" units="cm"/>
      <inkml:brushProperty name="color" value="#66CC00"/>
    </inkml:brush>
  </inkml:definitions>
  <inkml:trace contextRef="#ctx0" brushRef="#br0">37 0 1152,'-2'1'177,"1"-1"0,0 1 0,0-1 0,-1 1 0,1-1 0,0 1 0,0 0 0,0-1-1,0 1 1,0 0 0,0 0 0,0 0 0,0 0 0,0 0 0,0 0 0,0 0 0,1 0 0,-2 2 0,1-1 3,0 0 0,-1 0 0,1 1 0,0-1 0,0 1 0,1-1 0,-1 0 0,0 1 0,0 3 0,-3 74 722,4-72-858,-1 3 7,1-1 0,0 0 0,1 1 0,0-1 1,1 0-1,0 1 0,7 16 0,-7-20-8,1 1 0,0-1 0,1 0 0,0 0 0,0 0 1,0-1-1,1 1 0,0-1 0,0 0 0,1 0 0,-1-1 0,8 6 0,-5-5 199,-7-5-167,1 0 0,0 1-1,-1-1 1,1 0 0,0 0 0,0 0 0,0 0 0,0 0 0,0 0 0,0-1-1,0 1 1,0-1 0,0 1 0,0-1 0,1 0 0,2 0 0,-4 0-43,0 0-1,1 0 1,-1-1 0,0 1 0,1 0 0,-1-1 0,0 1 0,0-1 0,0 1-1,1-1 1,-1 0 0,0 1 0,0-1 0,0 0 0,0 0 0,0 0 0,0 0-1,0 0 1,-1 0 0,1 0 0,0 0 0,0 0 0,-1 0 0,1 0 0,-1-1-1,1 1 1,-1 0 0,0 0 0,1-1 0,-1 1 0,0 0 0,0-2 0,2-7 53,-1 0 1,-1 0 0,-1-14 0,1 9 140,-1-30-118,-1 24-420,2 1 1,4-33-1,-3 45-408,1 0 0,0 0 0,1 0 0,6-14 0,-2 11-970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0.452"/>
    </inkml:context>
    <inkml:brush xml:id="br0">
      <inkml:brushProperty name="width" value="0.1" units="cm"/>
      <inkml:brushProperty name="height" value="0.1" units="cm"/>
      <inkml:brushProperty name="color" value="#66CC00"/>
    </inkml:brush>
  </inkml:definitions>
  <inkml:trace contextRef="#ctx0" brushRef="#br0">0 46 3136,'0'0'29,"0"0"0,0 0 1,0 0-1,0 0 0,0 0 0,0 0 1,0 0-1,0 0 0,0-1 1,0 1-1,0 0 0,0 0 0,0 0 1,0 0-1,0 0 0,0 0 0,0 0 1,0 0-1,0-1 0,0 1 0,1 0 1,-1 0-1,0 0 0,0 0 1,0 0-1,0 0 0,0 0 0,0 0 1,0 0-1,0 0 0,0 0 0,0 0 1,0-1-1,1 1 0,-1 0 0,0 0 1,0 0-1,0 0 0,0 0 0,0 0 1,0 0-1,0 0 0,0 0 1,1 0-1,-1 0 0,0 0 0,0 0 1,0 0-1,0 0 0,0 0 0,0 0 1,0 0-1,0 0 0,1 0 0,6 6 454,6 11 123,-7-1-414,-2-1-1,0 1 0,-1 0 0,0 0 1,-2 1-1,0 16 0,-1-15-130,-1-15 163,1 1-1,0 0 1,0-1 0,0 1-1,0 0 1,1 3 0,-2-9-52,-1-3-158,2-8-35,0 4 54,0 0-1,0 0 1,0 1 0,2-1 0,-1 0 0,5-15-1,-1 8 137,6-25 0,-7 26-370,10-31 0,-11 38 185,-3 7 13,0 1-1,0-1 1,0 0 0,0 0 0,0 0 0,1 1 0,-1-1-1,0 0 1,0 0 0,1 0 0,-1 1 0,1-1-1,-1 0 1,1 1 0,-1-1 0,1 0 0,-1 1 0,1-1-1,-1 1 1,1-1 0,0 0 0,-1 1 0,1 0-1,0-1 1,0 1 0,-1-1 0,1 1 0,0 0 0,1-1-1,6 17 260,-5-11-256,-1-1-1,1 1 1,-1 0-1,0 0 1,0 0-1,-1 0 1,1 0-1,0 8 1,-1 2-22,0 25 0,-1-26 152,0-1 0,4 25 0,-2-31 22,1-7 55,4-11-129,7-35-89,-3 20 52,-9 19-56,0 1 1,1 0 0,-1 0-1,2 0 1,-1 1-1,0-1 1,6-6 0,-7 10 0,1-1 1,-1 1-1,0 0 1,1 0-1,-1 0 1,1 0-1,0 0 1,0 0-1,0 1 1,0-1 0,0 1-1,0 0 1,4-1-1,-4 2 43,-1 0 1,0 0-1,0 0 0,0 0 1,1 0-1,-1 1 0,0-1 0,0 1 1,0-1-1,0 1 0,0 0 1,0 0-1,0 0 0,0 0 1,0 0-1,0 1 0,0-1 0,-1 0 1,1 1-1,1 2 0,7 5 14,4 4 96,13 19 0,-23-27-133,0 0 0,-1 1 0,1 0 0,-1 0-1,-1 0 1,1 0 0,1 8 0,3 9 92,-4-16-81,-1-1 1,0 1-1,-1 1 1,0-1-1,1 12 1,-7 25-2285,5-42 1585,0-2-476,0 0 76,0 0-843,1-1 559,3-3-63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32.580"/>
    </inkml:context>
    <inkml:brush xml:id="br0">
      <inkml:brushProperty name="width" value="0.1" units="cm"/>
      <inkml:brushProperty name="height" value="0.1" units="cm"/>
      <inkml:brushProperty name="color" value="#66CC00"/>
    </inkml:brush>
  </inkml:definitions>
  <inkml:trace contextRef="#ctx0" brushRef="#br0">0 0 2240,'1'8'690,"0"0"0,1 0 0,0 0 0,5 12 0,-2-4-32,5 24-1,-3-8-297,1 7 19,4 67 0,-6-45-108,2 154-41,-8-210-209,-1 11 52,0-12-71,1 0 1,0 0 0,0 0-1,0 0 1,0 0-1,0 0 1,1 0 0,0 0-1,0 0 1,2 5-1,-2-7 6,0-1-1,1 0 1,-1 0-1,1 0 1,-1-1-1,1 1 1,-1 0-1,1 0 1,-1-1 0,1 1-1,0-1 1,-1 0-1,1 1 1,0-1-1,-1 0 1,1 0-1,0 0 1,2 0-1,29-5 384,20-14-22,-11 4 104,-9 0-442,-19 8-3352,-14 6 1908,0 1-1446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0.784"/>
    </inkml:context>
    <inkml:brush xml:id="br0">
      <inkml:brushProperty name="width" value="0.1" units="cm"/>
      <inkml:brushProperty name="height" value="0.1" units="cm"/>
      <inkml:brushProperty name="color" value="#66CC00"/>
    </inkml:brush>
  </inkml:definitions>
  <inkml:trace contextRef="#ctx0" brushRef="#br0">13 1 480,'-13'0'192,"13"0"-160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1.422"/>
    </inkml:context>
    <inkml:brush xml:id="br0">
      <inkml:brushProperty name="width" value="0.1" units="cm"/>
      <inkml:brushProperty name="height" value="0.1" units="cm"/>
      <inkml:brushProperty name="color" value="#66CC00"/>
    </inkml:brush>
  </inkml:definitions>
  <inkml:trace contextRef="#ctx0" brushRef="#br0">5 1 1472,'0'1'152,"-1"0"1,1 0-1,-1 0 1,1 0-1,-1 0 0,1 0 1,-1 0-1,1 0 1,0 0-1,0 0 0,-1 0 1,1 0-1,0 0 1,0 0-1,0 1 0,0-1 1,0 0-1,1 0 1,-1 0-1,0 0 0,1 1 1,8 36 439,-5-23-68,0 4-336,12 56 877,-11-60-627,-5-13-108,0-2-36,0 0 164,9-12 225,-7 6-675,0 0 1,0 0-1,0-1 0,0 1 1,0-9-1,3-15 273,0 4-192,-4 20-156,0 0 1,0 0 0,1 0-1,-1 1 1,5-10-1,-2 5 27,-4 9 46,1-1 0,-1 1 0,1 0 0,-1-1 0,1 1 1,0 0-1,0 0 0,-1 0 0,1-1 0,1 0 0,-1 2-13,-1 0-1,0 0 1,1 0 0,-1 0-1,1 0 1,-1 0 0,0 0-1,1 0 1,-1 0 0,0 0-1,1 0 1,-1 0-1,1 0 1,-1 0 0,0 0-1,1 0 1,-1 0 0,0 0-1,1 1 1,-1-1 0,0 0-1,1 0 1,-1 0 0,0 1-1,0-1 1,1 0 0,-1 1-1,0-1 1,0 0-1,1 0 1,-1 1 0,0-1-1,0 0 1,0 1 0,0-1-1,1 0 1,-1 1 0,6 15-63,-5-15 67,3 12-32,0 0 1,-1 0-1,-1 0 0,0 1 1,0 26-1,3 16 296,-5-55-197,0-1 11,4-4 58,-1 0-121,0 1-1,0-1 0,0 0 0,-1 0 1,0 0-1,0 0 0,0 0 0,3-9 0,-3 7 16,0 0 0,1-1 0,7-10-1,-4 8 29,-5 7-74,1 0-1,-1 0 0,1 0 1,-1 0-1,1 0 0,0 0 1,-1 0-1,1 0 0,0 1 0,0-1 1,5-2-1,-7 4 14,1 0-1,0 0 1,-1 0-1,1 0 1,0 0-1,-1 0 1,1 0-1,0 0 0,-1 0 1,1 0-1,0 1 1,-1-1-1,1 0 1,-1 0-1,1 1 1,0-1-1,-1 0 1,1 1-1,-1-1 1,1 0-1,-1 1 1,1-1-1,-1 1 1,1-1-1,-1 1 1,1-1-1,-1 1 1,1 0-1,6 13 324,0 8 173,-5-19-445,-1 0 0,0 1-1,0-1 1,0 1 0,0 0 0,-1-1-1,1 6 1,0-4-83,-1-1 0,1 1 0,0-1 1,2 9-1,-1-8-110,-1-1 0,0 1 1,0 0-1,1 10 0,-2-5 78,1-8-96,-1-1 0,0 1 0,0 0 0,0 0 0,0 0 0,0 0 0,-1-1 0,1 1 0,-1 0 0,1 0 0,-1-1-1,1 1 1,-2 2 0,1-3-1172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2.023"/>
    </inkml:context>
    <inkml:brush xml:id="br0">
      <inkml:brushProperty name="width" value="0.1" units="cm"/>
      <inkml:brushProperty name="height" value="0.1" units="cm"/>
      <inkml:brushProperty name="color" value="#66CC00"/>
    </inkml:brush>
  </inkml:definitions>
  <inkml:trace contextRef="#ctx0" brushRef="#br0">405 0 3552,'0'0'89,"0"0"-1,0 0 1,1 0 0,-1 1 0,0-1-1,0 0 1,1 0 0,-1 0 0,0 0-1,0 0 1,0 1 0,1-1 0,-1 0 0,0 0-1,0 0 1,0 1 0,0-1 0,1 0-1,-1 0 1,0 0 0,0 1 0,0-1-1,0 0 1,0 0 0,0 1 0,0-1-1,0 1 1,0 8 85,-1 1 0,0-1 0,-1 0-1,0 1 1,0-1 0,-1 0 0,-1 0 0,1 0-1,-1 0 1,-9 13 0,-5 5 196,-40 44 1,19-25-245,-24 27 97,-12 14 327,56-62-530,2 0 0,1 1 0,-19 40 0,31-58-430,0 0 1,-8 11-1,2-4-852,7-12 530,3-6-29,2-5-636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2.457"/>
    </inkml:context>
    <inkml:brush xml:id="br0">
      <inkml:brushProperty name="width" value="0.1" units="cm"/>
      <inkml:brushProperty name="height" value="0.1" units="cm"/>
      <inkml:brushProperty name="color" value="#66CC00"/>
    </inkml:brush>
  </inkml:definitions>
  <inkml:trace contextRef="#ctx0" brushRef="#br0">3 3 2240,'0'0'16,"0"0"-1,0 0 1,0 0-1,0-1 1,0 1-1,0 0 1,0 0 0,0 0-1,0 0 1,0 0-1,0 0 1,0 0 0,0 0-1,0 0 1,0 0-1,0 0 1,0 0 0,0 0-1,0 0 1,0-1-1,0 1 1,0 0 0,0 0-1,0 0 1,0 0-1,0 0 1,0 0-1,0 0 1,0 0 0,0 0-1,0 0 1,0 0-1,0 0 1,0 0 0,-1 0-1,1 0 1,0 0-1,0 0 1,0 0 0,0 0-1,0 0 1,0 0-1,0 0 1,0 0-1,0 0 1,0 0 0,0 0-1,0 0 1,0 0-1,0 0 1,0 0 0,-1 0-1,1 0 1,0 0-1,0 0 1,0 0 0,0 0-1,0 0 1,0 0-1,0 0 1,6 1 180,-5 0-79,-1-1 22,0 0 293,0 0-102,0 0-10,0 0-80,8 4 507,-5-2-654,-1 1 1,1-1-1,0 1 1,-1 0-1,1 0 1,-1 0-1,0 0 1,0 0-1,1 4 1,14 34 465,-4-8-459,4 4-1073,18 56 0,-31-74-131,-4 0-1136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4.142"/>
    </inkml:context>
    <inkml:brush xml:id="br0">
      <inkml:brushProperty name="width" value="0.1" units="cm"/>
      <inkml:brushProperty name="height" value="0.1" units="cm"/>
      <inkml:brushProperty name="color" value="#66CC00"/>
    </inkml:brush>
  </inkml:definitions>
  <inkml:trace contextRef="#ctx0" brushRef="#br0">6 68 1312,'0'0'34,"0"0"0,0 0 0,-1 0 0,1 0 0,0 0 0,0 0 0,0 0 0,-1 0 0,1 0 0,0 0 0,0 0 0,0 0 0,-1 0 0,1 0 0,0 0 0,0 0 0,0 0 0,-1 0 0,1 0 0,0-1 0,0 1 0,0 0 0,0 0 0,-1 0 0,1 0 0,0 0 0,0 0-1,0-1 1,0 1 0,0 0 0,-1 0 0,1 0 0,0-1 0,0 1 0,0 0 0,3-7 1762,0-2-383,-3 9-1340,0-1-1,0 1 1,0 0 0,0-1 0,0 1 0,0 0 0,0-1-1,0 1 1,0 0 0,1-1 0,-1 1 0,0 0 0,0 0-1,0-1 1,0 1 0,1 0 0,-1-1 0,0 1 0,0 0-1,0 0 1,1-1 0,-1 1 0,0 0 0,0 0 0,1 0-1,-1 0 1,0-1 0,1 1 0,-1 0 0,0 0 0,1 0-1,0 0-64,-1 0-1,0 0 0,1 0 0,-1 0 1,1 0-1,-1 0 0,0 0 0,1 0 1,-1 0-1,1 0 0,-1 0 0,0 0 0,1 0 1,-1 0-1,1 0 0,-1 1 0,0-1 1,1 0-1,-1 0 0,0 1 0,1-1 1,-1 0-1,0 0 0,1 1 0,-1-1 1,0 0-1,0 1 0,1-1 0,-1 0 0,0 1 1,0-1-1,0 1 0,0-1 0,1 1 1,-1 0 48,12 18-25,-1 1 0,-1 0 0,-1 0 0,-1 1 0,10 37 0,21 90 103,-17-87-76,-17-50-9,1 1-1,8 11 0,-10-16 53,-3-5-117,-1-2 0,0 0 58,0 0 6,2 3 39,-2-3-77,0 0 1,0 0 0,0 1-1,0-1 1,0 0 0,0 0-1,0 0 1,0 1 0,0-1-1,0 0 1,0 0-1,0 0 1,1 0 0,-1 1-1,0-1 1,0 0 0,0 0-1,0 0 1,0 0 0,0 0-1,1 1 1,-1-1-1,0 0 1,0 0 0,0 0-1,0 0 1,1 0 0,-1 0-1,0 0 1,0 0-1,0 0 1,0 1 0,1-1-1,0-1 28,0 1 0,0-1-1,0 1 1,0-1-1,0 0 1,0 1 0,0-1-1,0 0 1,0 1-1,0-1 1,0 0 0,-1 0-1,1 0 1,0 0 0,0 0-1,-1 0 1,1 0-1,-1 0 1,1 0 0,-1 0-1,0-1 1,1 0-1,10-35 192,-8 28-101,-1-2-114,0 0 1,0-18 0,2-12 74,34-137-238,-27 142 214,-8 26-52,0 1 0,-1-1 0,2-10 0,-1-1-166,1-8-1091,-1 23-303,-3 6 1474,0 0 0,0 0 0,0 0 0,1 0 0,-1-1 0,0 1 0,0 0 0,0 0 0,0 0 0,0 0 1,0 0-1,0 0 0,1 0 0,-1 0 0,0 0 0,0 0 0,0 0 0,0 0 0,0 0 0,0 0 0,0 0 1,1 0-1,-1 0 0,0 0 0,0 0 0,0 0 0,0 0 0,0 0 0,0 1 0,0-1 0,1 0 1,-1 0-1,0 0 0,0 0 0,0 0 0,0 0 0,0 0 0,0 0 0,0 0 0,0 0 0,0 1 0,0-1 1,0 0-1,1 0 0,-1 0 0,0 0 0,0 0 0,0 0 0,0 0 0,0 1 0,0-1 0,0 0 0,0 0 1,0 0-1,0 0 0,0 0 0,0 0 0,0 1 0,0-1 0,0 0 0,1 10-1639,3 6 587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5.206"/>
    </inkml:context>
    <inkml:brush xml:id="br0">
      <inkml:brushProperty name="width" value="0.1" units="cm"/>
      <inkml:brushProperty name="height" value="0.1" units="cm"/>
      <inkml:brushProperty name="color" value="#66CC00"/>
    </inkml:brush>
  </inkml:definitions>
  <inkml:trace contextRef="#ctx0" brushRef="#br0">99 19 2496,'0'0'130,"0"-1"1,0 0-1,0 0 0,0 1 1,0-1-1,0 0 1,0 0-1,0 1 0,0-1 1,0 0-1,0 1 0,-1-1 1,1 0-1,0 0 0,0 1 1,-1-1-1,1 1 1,0-1-1,-1 0 0,1 1 1,-1-1-1,1 1 0,-1-1 1,1 1-1,-1-1 1,-1 0-1,2 1-61,-1 0 0,0 0 0,0 0 0,0 1 0,0-1 0,0 0 0,0 1 0,0-1 1,0 0-1,0 1 0,1-1 0,-1 1 0,0 0 0,0-1 0,0 1 0,1-1 0,-1 1 0,0 0 0,1 0 0,-2 1 0,-8 12 244,0 0 0,-13 27 0,17-29-164,1 0 1,1 1-1,-1-1 0,2 1 1,-3 16-1,6-23-154,0-1 1,0 0-1,0 1 0,1-1 0,3 11 1,-1-2-85,-2-9 74,0-1 1,1 1 0,-1-1-1,1 1 1,0-1 0,1 0-1,-1 0 1,1 0 0,0 0-1,0 0 1,0-1 0,0 1-1,7 5 1,-5-5-1,1 1 0,1-1 0,-1 0 0,1-1 0,-1 1 1,1-1-1,13 4 0,-19-7 42,1 0 0,0 0 0,-1 0 1,1 0-1,0 0 0,0 0 0,-1 0 1,1 0-1,0-1 0,-1 1 1,1-1-1,-1 1 0,1-1 0,0 0 1,-1 0-1,0 1 0,1-1 0,-1 0 1,1 0-1,-1 0 0,0-1 0,0 1 1,1 0-1,0-3 0,1 0-8,0 1-1,-1-1 1,1 0-1,-1 0 1,0 0-1,-1 0 1,1 0-1,1-7 1,-2 7-32,3-14-48,-1 0-1,2-32 0,-4 20 227,0 18-93,-1 0-1,-1-18 0,1 7 201,0 20-239,1 0 1,-1 0 0,0 0 0,0-1 0,0 1 0,-1 0-1,1 0 1,-2-3 0,2 5-32,0 1 0,0 0 0,0 0 0,0 0-1,0 0 1,0-1 0,0 1 0,0 0 0,0 0 0,0 0 0,0 0-1,0-1 1,-1 1 0,1 0 0,0 0 0,0 0 0,0 0 0,0 0 0,0 0-1,0-1 1,-1 1 0,1 0 0,0 0 0,0 0 0,0 0 0,0 0 0,-1 0-1,1 0 1,0 0 0,0 0 0,0 0 0,0 0 0,-1 0 0,1 0 0,0 0-1,0 0 1,0 0 0,0 0 0,-1 0 0,1 0 0,0 0 0,0 0-1,0 0 1,0 0 0,-1 0 0,1 0 0,0 0 0,0 0 0,0 0 0,0 0-1,0 1 1,-1-1 0,1 0 0,0 0 0,0 0 0,0 0 0,5 49 280,-5-41-222,1-1 0,0 1 0,1-1 0,3 11 0,3 13 14,-6-19-63,2 14 58,1 0 0,17 49 0,-4-7 1,-12-48-1395,5 10-1910,-11-29 1619,0-1 304,0 0-832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5.807"/>
    </inkml:context>
    <inkml:brush xml:id="br0">
      <inkml:brushProperty name="width" value="0.1" units="cm"/>
      <inkml:brushProperty name="height" value="0.1" units="cm"/>
      <inkml:brushProperty name="color" value="#66CC00"/>
    </inkml:brush>
  </inkml:definitions>
  <inkml:trace contextRef="#ctx0" brushRef="#br0">0 274 3648,'9'25'2138,"-7"-21"-2165,-1 0 0,1 1 0,0-1 0,1 0 0,-1 0 0,1-1 0,5 7 0,-5-6 205,0 0-1,0 0 1,0 1 0,4 6-1,-7-9 314,0-2-96,0 0 191,0 0-186,5-9 571,-6-42-175,2-59-170,1 89-578,0 0 1,1 1-1,8-27 1,-9 41 10,0-1 0,1 1 0,0-1 0,0 1 0,1 0 0,-1 0 1,2 0-1,7-9 0,-10 13-38,0 0 1,0 0 0,0 0-1,0 1 1,0-1-1,0 0 1,1 1 0,-1 0-1,1 0 1,-1-1-1,1 1 1,-1 1 0,1-1-1,0 0 1,0 1-1,-1-1 1,1 1 0,0 0-1,0 0 1,-1 0 0,1 0-1,0 0 1,0 1-1,3 0 1,1 2 7,0 0 0,-1 0 0,1 0 0,-1 1-1,0-1 1,1 2 0,6 6 0,0 0-54,21 27 0,9 20-1084,-42-57 948,0-1 0,-1 1-1,1 0 1,0-1 0,0 1 0,-1-1 0,1 0 0,0 1 0,0-1-1,0 0 1,0 1 0,0-1 0,0 0 0,0 0 0,0 0-1,0 0 1,-1 0 0,1 0 0,0 0 0,0 0 0,0 0-1,0 0 1,0 0 0,0-1 0,0 1 0,0 0 0,0-1-1,-1 1 1,1-1 0,0 1 0,0-1 0,0 1 0,-1-1-1,1 1 1,0-1 0,-1 0 0,1 1 0,0-1 0,-1 0-1,1-1 1,1-5-2212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6.171"/>
    </inkml:context>
    <inkml:brush xml:id="br0">
      <inkml:brushProperty name="width" value="0.1" units="cm"/>
      <inkml:brushProperty name="height" value="0.1" units="cm"/>
      <inkml:brushProperty name="color" value="#66CC00"/>
    </inkml:brush>
  </inkml:definitions>
  <inkml:trace contextRef="#ctx0" brushRef="#br0">1 0 992,'14'22'352,"-19"-6"-256,1 7-32,4-7-32,0 3-32,0 0-576,4 0 320,-4 0-96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6.561"/>
    </inkml:context>
    <inkml:brush xml:id="br0">
      <inkml:brushProperty name="width" value="0.1" units="cm"/>
      <inkml:brushProperty name="height" value="0.1" units="cm"/>
      <inkml:brushProperty name="color" value="#66CC00"/>
    </inkml:brush>
  </inkml:definitions>
  <inkml:trace contextRef="#ctx0" brushRef="#br0">18 4 6464,'-8'-3'2400,"8"9"-1856,-10-6-160,10 0-1536,0 0 544,0 0-1792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7.008"/>
    </inkml:context>
    <inkml:brush xml:id="br0">
      <inkml:brushProperty name="width" value="0.1" units="cm"/>
      <inkml:brushProperty name="height" value="0.1" units="cm"/>
      <inkml:brushProperty name="color" value="#66CC00"/>
    </inkml:brush>
  </inkml:definitions>
  <inkml:trace contextRef="#ctx0" brushRef="#br0">80 107 1888,'-1'-1'41,"1"1"-6,0 0 0,-1 0 1,1 0-1,0 0 0,-1 0 0,1 0 0,0 0 0,-1-1 1,1 1-1,0 0 0,-1 0 0,1 0 0,0-1 1,0 1-1,-1 0 0,1 0 0,0-1 0,0 1 0,-1 0 1,1 0-1,0-1 0,0 1 0,0 0 0,0-1 1,-1 1-1,1 0 0,0-1 0,0 1 0,0-1 387,-17-2 2655,15 2-3017,0 1 0,1 0 0,-1 1-1,0-1 1,1 0 0,-1 0 0,1 1 0,-1-1 0,1 1 0,-1-1 0,1 1 0,-1 0 0,1-1 0,-1 1-1,1 0 1,0 0 0,-1 0 0,1 0 0,0 0 0,0 0 0,0 1 0,0-1 0,0 0 0,0 1 0,0-1-1,0 0 1,0 1 0,1-1 0,-2 3 0,0 1-42,0-1 1,0 0-1,0 1 0,0-1 1,1 1-1,0 0 0,0 0 0,-1 7 1,2-9-24,0 0 1,1-1-1,-1 1 1,1-1-1,-1 1 1,1-1 0,0 1-1,-1-1 1,1 1-1,1-1 1,-1 0-1,0 1 1,0-1-1,1 0 1,-1 0-1,1 0 1,0 0 0,2 2-1,-2-2-4,1 0-1,-1 0 1,0-1-1,0 1 0,1-1 1,-1 1-1,1-1 1,-1 0-1,1 0 1,-1 0-1,1 0 1,0-1-1,-1 1 1,1-1-1,0 0 1,0 1-1,0-1 1,-1 0-1,1-1 1,5 0-1,-4 0 22,0 0 1,0-1-1,-1 1 1,1-1-1,0 0 0,-1 0 1,1-1-1,-1 1 0,0-1 1,0 0-1,0 1 1,0-1-1,5-7 0,2-6 88,0 0 0,-1-1 0,-1-1-1,11-29 1,5-14 1023,-21 54-826,4-7-135,-7 14-164,0 0-1,1 0 1,-1-1-1,0 1 0,1 0 1,-1 0-1,0 0 1,1 0-1,-1 0 1,0 0-1,1-1 1,-1 1-1,0 0 0,1 0 1,-1 0-1,0 0 1,1 0-1,-1 0 1,0 0-1,1 0 1,-1 0-1,0 1 1,1-1-1,-1 0 0,0 0 1,1 0-1,-1 0 1,0 0-1,1 1 1,-1-1-1,0 0 1,1 0-1,-1 0 1,0 1-1,0-1 0,0 0 1,1 1-1,0 1 40,1 0 0,-1 0-1,0 0 1,0 0-1,0 0 1,0 1-1,0-1 1,0 0 0,-1 1-1,1-1 1,0 4-1,1 7-11,10 18 11,-8-22-49,-1 1 0,0 0 0,4 19 0,-6-24-1,0 0-1,0-1 1,0 1 0,1-1-1,0 1 1,0-1-1,3 7 1,5 9-441,-8-11-68,-2-9 328,-1 1 1,1 0-1,0-1 0,0 1 1,0 0-1,1-1 0,-1 1 1,0 0-1,0-1 0,0 1 1,0-1-1,1 1 0,-1 0 1,0-1-1,0 1 0,1-1 1,-1 1-1,1-1 0,-1 1 1,0-1-1,1 1 1,-1-1-2601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4:02.564"/>
    </inkml:context>
    <inkml:brush xml:id="br0">
      <inkml:brushProperty name="width" value="0.35" units="cm"/>
      <inkml:brushProperty name="height" value="0.35" units="cm"/>
      <inkml:brushProperty name="color" value="#FFFFFF"/>
    </inkml:brush>
  </inkml:definitions>
  <inkml:trace contextRef="#ctx0" brushRef="#br0">40 284 320,'0'0'112,"-5"8"1184,3-6-1049,1-1-216,-1 0 0,1 0 0,0-1-1,-1 1 1,1 0 0,-1 0 0,1-1 0,-1 1 0,1 0 0,-4 0 0,5-1 57,-1 0 1,1 0-1,-1 1 1,0-1-1,1 0 1,-1 1 0,1-1-1,-1 1 1,1-1-1,0 0 1,-1 1-1,1-1 1,-1 1 0,1-1-1,0 1 1,-1-1-1,1 1 1,0 0-1,0-1 1,0 1 0,-1-1-1,1 1 1,0 0-1,0-1 1,0 1-1,0-1 1,0 1 0,0 0-1,0-1 1,0 1-1,0 0 1,0 0-1,0-1-408,0 2 187,0-2-27,10 17-43,-4-11 276,13 9-838,-18-15 758,0 1 1,0-1-1,-1 0 0,1 1 1,0-1-1,0 0 0,0 0 1,0 1-1,-1-1 0,1 0 1,0 0-1,0 0 0,0 0 1,0 0-1,0 0 1,0-1-1,-1 1 0,1 0 1,0 0-1,0-1 0,0 1 1,0 0-1,-1-1 0,2 0 1,-2 1 37,1 0 0,-1 0 0,0-1 0,1 1 0,-1 0 0,0 0 0,0-1 0,1 1 0,-1 0 0,0-1 0,0 1 0,0 0 0,1-1 0,-1 1 0,0-1 0,0 1 0,0 0 0,0-1 0,0 1 0,0-1 0,0 1 0,0 0 0,0-1 0,0 1 0,0-1 0,0 0 0,0 1-31,-1 0 0,1 0 1,0 0-1,-1 0 0,1 0 0,0 0 0,-1 0 1,1 0-1,0 0 0,-1 0 0,1 0 1,0 0-1,-1 0 0,1 0 0,0 0 1,-1 0-1,1 0 0,0 0 0,-1 0 1,1 1-1,0-1 0,-1 0 0,1 1 16,-1 1 0,0-1 0,1 0-1,-1 0 1,0 1 0,0-1 0,1 0 0,-1 0-1,0 0 1,0 0 0,0 0 0,-3 1 0,-1 3 157,-5 7 101,9-10-286,0 0 0,0-1 1,0 1-1,0-1 0,0 1 1,0-1-1,-1 1 0,1-1 1,-1 0-1,1 0 0,-1 0 1,1 0-1,-1 0 0,0 0 1,1 0-1,-1 0 1,-4 0-1,6-1 76,0 0-80,0 0 11,0 0 95,0 0-10,0 0 6,0 0-12,0-2-73,1 1 0,0-1 0,0 0 0,0 1 0,1-1 0,-1 1 0,0 0 0,1-1 0,-1 1 0,0 0 0,1 0 0,3-2 0,2-3 178,-6 4-169,0 1 0,0-1 1,0 1-1,-1-1 0,1 0 0,0 1 0,-1-1 0,1 0 0,-1 0 1,0 1-1,0-1 0,1 0 0,-1-2 0,1-9-173,12-17 270,-9 21-326,-3 8 219,0 0 0,-1 0 0,1 0 0,-1 0 0,0 0 0,1 0 0,-1 0 0,0 0 0,1 0 0,-1 0 0,0 0 0,0-2 0,8-31 341,0-12-74,-8 43-276,0 0 0,1 1 0,0-1 0,-1 0 0,1 0 0,2-4 0,-2 4-19,0 1 0,0-1-1,0 0 1,0 0-1,0 0 1,0-5-1,-1 3 71,1 0-1,0 1 0,0-1 0,0 1 0,0-1 0,5-8 0,-4 9-31,0 0 1,-1-1 0,1 1 0,-1-1 0,0 0-1,1-8 1,6-52-997,-7 58 26,3 2-1131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32.998"/>
    </inkml:context>
    <inkml:brush xml:id="br0">
      <inkml:brushProperty name="width" value="0.1" units="cm"/>
      <inkml:brushProperty name="height" value="0.1" units="cm"/>
      <inkml:brushProperty name="color" value="#66CC00"/>
    </inkml:brush>
  </inkml:definitions>
  <inkml:trace contextRef="#ctx0" brushRef="#br0">6 8 3808,'-6'0'985,"9"2"-163,9-2 11,50-7 665,-20 4-616,0 3-1,1 2 0,74 12 1,-115-14-856,19 4-44,1-1 1,22 1-1,-38-2-1050,-2-1-2211,-4-1 885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7.895"/>
    </inkml:context>
    <inkml:brush xml:id="br0">
      <inkml:brushProperty name="width" value="0.1" units="cm"/>
      <inkml:brushProperty name="height" value="0.1" units="cm"/>
      <inkml:brushProperty name="color" value="#66CC00"/>
    </inkml:brush>
  </inkml:definitions>
  <inkml:trace contextRef="#ctx0" brushRef="#br0">9 2 3072,'9'-1'1888,"-9"10"-590,0 3-1220,1-2 163,0 0 0,0 0 0,5 14 0,2 14 53,1 68 154,-4 39 70,-5-127-369,7 44 539,-7-62-688,0 0 1,0 0-1,0 0 0,0 0 1,0 0-1,0 0 0,0 0 1,0 0-1,0 0 0,0 0 1,-1 0-1,1 0 0,0 0 1,0 0-1,0 0 0,0 0 1,0 0-1,0 0 0,0 0 1,0 0-1,0 0 1,0 0-1,0 0 0,0 0 1,0 0-1,-1 0 0,1 0 1,0 0-1,0 0 0,0 0 1,0 0-1,0 0 0,0 0 1,0 0-1,0 1 0,0-1 1,0 0-1,0 0 0,0 0 1,0 0-1,0 0 0,0 0 1,0 0-1,0 0 0,-2-8-388,1-5 202,1 7 139,0 0 0,0 0 0,0 0-1,0 0 1,1 0 0,0 1 0,1-1 0,-1 0 0,1 0 0,5-10 0,-4 10 58,0 1 0,1-1 1,0 1-1,0-1 0,0 1 1,1 0-1,-1 1 0,1-1 0,1 1 1,-1 0-1,0 0 0,1 1 1,0 0-1,0 0 0,0 0 1,0 0-1,0 1 0,1 0 1,-1 1-1,1-1 0,-1 1 0,1 0 1,0 1-1,7 0 0,-11 0-11,0 0 0,0 1 0,0 0 0,0-1 0,0 1 0,0 0-1,0 1 1,0-1 0,0 0 0,0 1 0,-1 0 0,1-1 0,-1 1 0,1 0-1,2 3 1,-2-1 4,0 0-1,0 0 0,0 1 0,0-1 0,-1 1 1,1-1-1,-1 1 0,2 7 0,0 4 43,-1 1 0,-1-1 0,0 1 0,0 27-1,-2-36 60,-1 1-1,1 0 0,-1-1 0,-1 1 0,-3 13 1,3-18-41,1-1 1,-1 1 0,0 0-1,0-1 1,0 1 0,0-1-1,0 0 1,-1 0 0,0 1-1,0-2 1,0 1 0,0 0-1,-6 4 1,3-3 48,0-1 0,0 1 0,0-1 1,-1 0-1,1-1 0,-1 1 0,1-1 0,-1 0 0,0-1 0,0 0 1,0 0-1,0 0 0,-12-2 0,2 1 130,11 0-201,0 0-1,-1-1 1,1 1 0,0-1 0,-1 0 0,1-1 0,0 1 0,0-1 0,0-1 0,-9-4 0,-3-2-1235,-2 0-1145,11 0-2349,9 6 2244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8.451"/>
    </inkml:context>
    <inkml:brush xml:id="br0">
      <inkml:brushProperty name="width" value="0.1" units="cm"/>
      <inkml:brushProperty name="height" value="0.1" units="cm"/>
      <inkml:brushProperty name="color" value="#66CC00"/>
    </inkml:brush>
  </inkml:definitions>
  <inkml:trace contextRef="#ctx0" brushRef="#br0">10 9 2976,'-1'-3'311,"-2"-2"201,2 10 265,-4 6 1932,27 341-69,-10-230-2336,-10-58-91,-3-40-506,1-23 85,6 11-481,-4-9-3331,-2-3 1700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29.137"/>
    </inkml:context>
    <inkml:brush xml:id="br0">
      <inkml:brushProperty name="width" value="0.1" units="cm"/>
      <inkml:brushProperty name="height" value="0.1" units="cm"/>
      <inkml:brushProperty name="color" value="#66CC00"/>
    </inkml:brush>
  </inkml:definitions>
  <inkml:trace contextRef="#ctx0" brushRef="#br0">1 157 4992,'2'4'484,"1"0"-1,0-1 1,0 1 0,6 4-1,-6-5-542,1-1 1,-1 0-1,0 1 0,1-1 0,-1-1 0,1 1 0,0 0 1,-1-1-1,1 0 0,0 0 0,0 0 0,0 0 1,0 0-1,0-1 0,6 0 0,-1-1 197,-1 0 1,0 0-1,0-1 0,-1-1 0,1 1 0,0-1 1,-1 0-1,1-1 0,-1 0 0,0 0 1,-1 0-1,1-1 0,-1 0 0,1 0 0,-1-1 1,-1 0-1,1 0 0,-1 0 0,0-1 0,-1 1 1,1-1-1,-2-1 0,6-10 0,-8 16-145,0-1-1,0 1 0,-1-1 0,1 0 0,-1 1 0,1-1 0,-1 0 1,0 1-1,0-1 0,0 0 0,0 1 0,-1-1 0,1 0 1,-1 1-1,0-1 0,1 1 0,-1-1 0,0 1 0,-1-1 0,1 1 1,0-1-1,-1 1 0,1 0 0,-1 0 0,-3-4 0,3 4-11,-1 0-1,1 1 0,-1-1 0,1 1 1,-1-1-1,0 1 0,1 0 1,-1 0-1,0 0 0,0 0 0,0 1 1,0-1-1,0 1 0,1 0 1,-1 0-1,0 0 0,0 0 0,0 0 1,0 1-1,0-1 0,0 1 0,0 0 1,-4 1-1,-3 2 136,0 0 0,0 1 0,0 1 0,1-1 0,-11 10 0,15-11-39,0 0-1,0 0 0,1 1 1,0 0-1,0 0 0,0 0 1,1 0-1,-1 1 0,1-1 1,-4 10-1,6-10-52,0 0-1,0 0 1,0 0-1,1 0 1,0 0-1,0 0 1,0 0-1,0 0 1,1 0 0,0 0-1,0 0 1,0-1-1,4 11 1,1-2-3,0 0 1,1 0-1,13 19 1,-12-22 23,-1-1 1,2 0-1,-1 0 1,1-1-1,17 12 1,55 31 245,-57-37-268,-15-8-381,1-1 0,0 0 0,1 0 1,-1-1-1,1 0 0,0-1 0,0 0 1,0-1-1,0 0 0,0-1 0,18 0 0,-27-1 181,0 0-1,-1 0 1,1-1-1,-1 1 0,1 0 1,0-1-1,-1 1 1,1-1-1,1-1 0,10-11-2840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30.341"/>
    </inkml:context>
    <inkml:brush xml:id="br0">
      <inkml:brushProperty name="width" value="0.1" units="cm"/>
      <inkml:brushProperty name="height" value="0.1" units="cm"/>
      <inkml:brushProperty name="color" value="#66CC00"/>
    </inkml:brush>
  </inkml:definitions>
  <inkml:trace contextRef="#ctx0" brushRef="#br0">1 39 1824,'0'0'24,"0"0"0,0 0 0,0 0-1,0-1 1,0 1 0,0 0 0,0 0 0,0 0 0,0 0 0,0 0-1,0 0 1,0-1 0,0 1 0,0 0 0,0 0 0,0 0 0,0 0-1,0 0 1,0-1 0,0 1 0,0 0 0,0 0 0,0 0 0,0 0-1,0 0 1,0 0 0,0-1 0,0 1 0,0 0 0,0 0 0,0 0 0,0 0-1,1 0 1,-1 0 0,0 0 0,0-1 0,0 1 0,0 0 0,0 0-1,0 0 1,0 0 0,1 0 0,9-5 1361,16-3 627,-23 7-1977,13-4 250,2 1 0,-1 0 0,0 1 0,1 1 0,-1 1 0,33 1 0,-46 1-261,1 0 0,-1 1 0,0-1 0,0 1 1,1 0-1,-1 0 0,-1 0 0,1 1 0,0 0 0,0-1 0,-1 1 0,0 0 0,1 1 0,-1-1 1,0 0-1,-1 1 0,1 0 0,0 0 0,-1-1 0,0 2 0,0-1 0,0 0 0,-1 0 0,0 0 1,1 1-1,0 4 0,2 18 260,1 0 1,11 31-1,-10-35 62,-4-14-179,0 0 1,6 12-1,4 6-75,-7-14-77,0-1 0,1 0 0,0 0 0,1-1-1,13 16 1,21 22-591,-30-36-768,-9-10 656,0 0 0,1 0 0,0-1 0,-1 1 0,1-1 0,5 4 1,-7-5-876,-1-1 75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30.821"/>
    </inkml:context>
    <inkml:brush xml:id="br0">
      <inkml:brushProperty name="width" value="0.1" units="cm"/>
      <inkml:brushProperty name="height" value="0.1" units="cm"/>
      <inkml:brushProperty name="color" value="#66CC00"/>
    </inkml:brush>
  </inkml:definitions>
  <inkml:trace contextRef="#ctx0" brushRef="#br0">303 16 1984,'0'-1'56,"-1"0"0,1 0 0,-1 0 0,1 0 0,-1 0 0,1 0 0,0 0 0,-1-1 0,1 1 0,0 0 0,0-2 0,0 2-360,0 1-224,0 0 256,0 0 373,0 0 219,0 0 603,0 0-134,0 0 299,0 0-320,0 0-53,-6 4 239,-1 1-533,0 0 0,0 1 0,-7 8 0,9-8-195,-1 0 1,0-1-1,0 0 1,-11 7-1,-31 19 96,37-23-368,-2 0 0,1 0 1,-27 11-1,28-15-109,5-2-280,-1 0-1,0 0 1,1 1-1,0 0 1,0 0-1,0 1 1,0-1-1,0 1 0,1 1 1,-1-1-1,-4 7 1,5 1-914,4 10-518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32.268"/>
    </inkml:context>
    <inkml:brush xml:id="br0">
      <inkml:brushProperty name="width" value="0.1" units="cm"/>
      <inkml:brushProperty name="height" value="0.1" units="cm"/>
      <inkml:brushProperty name="color" value="#66CC00"/>
    </inkml:brush>
  </inkml:definitions>
  <inkml:trace contextRef="#ctx0" brushRef="#br0">6 112 3392,'-5'-3'1094,"9"3"-912,5 0 2531,-9 0-2009,0 0 245,0 0-341,0 0-133,0 0-230,0 0-95,0 0-33,0 0 107,0 0-64,0 0-21,19 0 927,8-3-963,-20 2-110,0 0 0,0 1 1,0 0-1,12 1 1,152 17-208,-3-4 344,-151-13-148,89 0 85,-61-1-27,22-5 77,-27-1-31,-40 5-87,1 1 0,-1-1 0,0 1 0,0-1 0,1 1 0,-1-1 0,0 1 0,0-1 0,1 1 0,-1 0 0,1-1 0,-1 1 0,0-1 0,1 1 0,-1 0 0,1 0 0,-1-1 0,1 1 0,-1 0 0,1 0 0,0-1 0,-9-12 352,7 11-325,0 1 1,0-1-1,1 1 0,-1-1 0,0 1 1,0 0-1,0-1 0,0 1 1,-1 0-1,-1-2 0,-23-15 77,20 13-24,0 1-1,0-1 1,0 2 0,-1-1-1,0 1 1,0-1 0,0 2-1,-10-4 1,-150-20 102,139 21-252,18 3-258,9 1-213,5 0-366,5 2 825,-1 0 1,1 1 0,-1 0-1,9 3 1,26 4-136,-19-5 347,31 8 0,-13-1-99,-38-10-3,0 0 0,0 0 0,0 1 0,0 0 1,0 0-1,0 0 0,-1 0 0,1 1 0,0-1 0,-1 1 0,0 0 0,0 0 0,3 4 0,-5-5-41,0 0 1,-1 0-1,1 1 1,-1-1-1,0 0 1,0 0-1,0 0 1,0 0-1,0 0 1,0 0-1,-1 0 1,1 1-1,0-1 1,-1 0-1,0 0 1,0 0-1,1-1 1,-3 5-1,0 1 207,-3 5-133,0 1-1,-1-2 1,0 1 0,-11 13-1,17-24-58,-34 43-81,-12 17-418,42-53-47,0 0-1,0 1 1,1 0-1,0 0 1,-5 17-1,9-26 412,0 0 14,0 1-1,0-1 0,0 0 1,-1 0-1,1 1 1,0-1-1,0 0 0,0 1 1,0-1-1,0 0 1,0 1-1,0-1 0,0 0 1,0 1-1,0-1 1,0 0-1,0 1 1,1-1-1,-1 0 0,0 1 1,0-1-1,0 0 1,0 0-1,0 1 0,1-1 1,7 0-2760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13:33.437"/>
    </inkml:context>
    <inkml:brush xml:id="br0">
      <inkml:brushProperty name="width" value="0.1" units="cm"/>
      <inkml:brushProperty name="height" value="0.1" units="cm"/>
      <inkml:brushProperty name="color" value="#66CC00"/>
    </inkml:brush>
  </inkml:definitions>
  <inkml:trace contextRef="#ctx0" brushRef="#br0">241 17 4224,'-2'-1'390,"0"0"0,0 1-1,0-1 1,-1 1 0,1 0 0,0-1 0,0 1 0,-1 0 0,-2 1-1,-1-1-51,0 0 0,0 0-1,0 1 1,0 0 0,0 0-1,0 0 1,0 1-1,0 0 1,0 0 0,1 0-1,-1 1 1,-4 3 0,-17 8-49,23-13-318,0 1 0,0 0 0,0 0-1,0 1 1,0-1 0,0 1 0,1 0 0,-5 4-1,-7 9-244,6-7 395,0 0 1,-9 14-1,16-20-113,0 0 1,0 1-1,0-1 0,0 1 0,1-1 0,0 1 0,-1 0 0,1-1 0,1 1 0,-1 0 0,0 7 0,1-6-20,0 0 0,0 0 0,0-1 0,1 1 0,0 0-1,0-1 1,0 1 0,1 0 0,-1-1 0,1 1 0,0-1 0,0 0 0,1 0 0,2 5 0,-3-7 1,0 1 0,0 0 1,0-1-1,0 1 0,1-1 1,-1 1-1,1-1 1,0 0-1,-1 0 0,1 0 1,0-1-1,3 2 0,-1-1-44,-1-1-1,0 0 0,1-1 0,-1 1 1,0-1-1,1 1 0,-1-1 0,9-2 1,0 1-19,-1-2 0,1 1 0,-1-2 0,0 0 0,0 0 0,14-8 0,64-41 219,-66 38-135,-13 7-133,-22 23-31,11-13 157,-1 0 1,1 0-1,-1-1 0,1 1 1,0 0-1,-1 0 1,1 0-1,0-1 1,0 1-1,0 0 0,1 0 1,-1 0-1,0 0 1,1-1-1,-1 1 1,1 0-1,0 0 0,-1-1 1,1 1-1,0 0 1,0-1-1,0 1 1,0-1-1,0 1 0,0-1 1,1 0-1,2 3 1,-2-2 11,1 0 0,-1 1-1,1-1 1,0 0 0,0-1 0,0 1 0,0 0 0,0-1 0,1 0 0,-1 0 0,0 0 0,1 0 0,-1 0 0,6 0 0,1-2 150,1-1-1,-1 0 1,0-1 0,0 0 0,0-1 0,-1 0 0,15-8 0,-15 7-82,6-2 136,0-1 1,-1-1-1,0 0 0,-1-1 0,1 0 0,-2-1 1,0-1-1,0 0 0,17-24 0,-27 33-195,-1 1 0,1-1 0,-1 1 0,0-1-1,0 1 1,0-1 0,0 0 0,-1 0 0,1 1 0,-1-1-1,0 0 1,1-3 0,-1 5-72,-1-1 0,1 0 1,0 0-1,-1 1 0,1-1 0,-1 1 1,1-1-1,-1 0 0,0 1 0,0-1 1,0 1-1,0-1 0,0 1 0,0 0 1,0-1-1,0 1 0,0 0 0,-1 0 0,1 0 1,-3-2-1,-3-1-614,1 1 1,-2 0-1,-13-5 1,-13-5-2810,20 5-545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1:49.098"/>
    </inkml:context>
    <inkml:brush xml:id="br0">
      <inkml:brushProperty name="width" value="0.35" units="cm"/>
      <inkml:brushProperty name="height" value="0.35" units="cm"/>
      <inkml:brushProperty name="color" value="#FFFFFF"/>
    </inkml:brush>
  </inkml:definitions>
  <inkml:trace contextRef="#ctx0" brushRef="#br0">2 13 1152,'0'0'10,"0"0"-1,0 0 1,-1 0 0,1-1 0,0 1-1,0 0 1,0 0 0,0 0 0,0 0-1,0-1 1,0 1 0,0 0 0,0 0-1,0 0 1,-1-1 0,1 1 0,0 0-1,0 0 1,0 0 0,0-1-1,0 1 1,0 0 0,0 0 0,1 0-1,-1 0 1,0-1 0,0 1 0,0 0-1,0 0 1,0 0 0,0-1 0,0 1-1,0 0 1,0 0 0,1 0 0,-1 0-1,0-1 1,0 1 0,0 0 0,0 0-1,0 0 1,1 0 0,-1 0-1,0 0 1,0 0 0,0 0 0,0-1-1,1 1 1,-1 0 0,0 0 0,0 0-1,0 0 1,1 0 0,-1 0 0,0 0-1,0 0 1,0 0 0,1 0 0,-1 0-1,0 0 1,0 0 0,1 0-1,-1 1 15,1-2 0,0 1 0,0 0 0,-1 0 0,1 0 0,0 0 0,0 0 0,-1-1 0,1 1 0,0 0 0,0-1 0,-1 1 0,1 0 0,0-1 0,1-1 112,16 2-338,-14 0 440,0 0 1,1 0 0,-1 1 0,0 0 0,0-1-1,0 1 1,1 1 0,3 1 0,-7-2-232,0 0 1,0 0 0,0 0-1,0 0 1,0 0 0,0 0-1,0 1 1,-1-1-1,1 0 1,0 1 0,-1-1-1,1 2 1,2 4-219,1 0 306,-2-1 1,1 1 0,-1-1-1,0 1 1,0 0-1,-1 0 1,0 0-1,0 0 1,0 0-1,-1 0 1,-1 7 0,1 26 1695,0-37-1612,0 0 0,0-1-1,0 1 1,0 0 0,-1 0-1,1 0 1,-3 5 0,2 0-135,0-8-32,1 1 0,0 0-1,0 0 1,0 0 0,0 0-1,0-1 1,-1 1 0,1 0-1,0 0 1,-1-1 0,1 1 0,-1 0-1,1 0 1,-1-1 0,1 1-1,-15 17 2168,14-18-2120,-4 10 714,4-2-702,-1-7-97,1-1 24,1 3-244,0-2 213,-1 1 1,1 0-1,0 0 0,-1 0 1,1 0-1,-2 3 0,6-82-8777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1:51.754"/>
    </inkml:context>
    <inkml:brush xml:id="br0">
      <inkml:brushProperty name="width" value="0.35" units="cm"/>
      <inkml:brushProperty name="height" value="0.35" units="cm"/>
      <inkml:brushProperty name="color" value="#FFFFFF"/>
    </inkml:brush>
  </inkml:definitions>
  <inkml:trace contextRef="#ctx0" brushRef="#br0">178 12 896,'-12'-9'862,"12"9"-772,-1 0-1,0-1 1,0 1-1,1 0 1,-1-1-1,0 1 1,0 0 0,0 0-1,1 0 1,-1 0-1,0 0 1,0 0 0,0 0-1,0 0 1,0 0-1,1 0 1,-1 0 0,0 1-1,0-1 1,0 0-1,1 0 1,-3 2 0,1-1-63,-1 1 1,0 0-1,1 0 1,-1 0 0,1 0-1,-1 1 1,1-1-1,0 1 1,0 0 0,0-1-1,1 1 1,-1 0-1,-2 5 1,-11 17 2,-7-3 1185,18-13-1441,4-8 240,0-1 0,0 1-1,0-1 1,0 1 0,-1-1 0,1 1 0,0-1 0,0 0 0,-1 1 0,1-1 0,0 1 0,0-1-1,-1 1 1,1-1 0,-1 0 0,1 1 0,0-1 0,-1 1 0,-5 5 23,5-5-36,1-1 0,-1 1 0,1 0 0,-1-1 0,1 1 0,-1-1 1,0 1-1,1 0 0,-1-1 0,0 1 0,1-1 0,-1 0 0,0 1 0,1-1 0,-1 0 0,0 1 0,0-1 0,0 0 0,0 0 0,0 1-8,1-1 0,0 0-1,-1 0 1,1 0 0,-1 0-1,1 1 1,0-1 0,-1 0-1,1 0 1,0 1 0,-1-1-1,1 0 1,0 1 0,0-1-1,-1 0 1,1 1 0,0-1-1,0 0 1,0 1 0,-1-1-1,1 1 1,0-1 0,0 1-2,0-1 0,0 1 0,-1-1 0,1 1 0,0-1 0,0 0 0,0 1 1,-1-1-1,1 0 0,0 1 0,-1-1 0,1 0 0,0 1 0,-1-1 0,-16 21 2669,8-21-2118,9 0-538,0 0 0,0 1 0,-1-1 0,1 0 0,0 0 0,0 0-1,-1 0 1,1 0 0,0 0 0,0 0 0,0 0 0,-1 0 0,1 1 0,0-1 0,0 0 0,-1 0 0,1 0 0,0-1 0,0 1-1,-1 0 1,1 0 0,0 0 0,0 0 0,-1 0 0,1 0 0,0 0 0,0 0 0,-1 0 0,1 0 0,0-1 0,0 1 0,0 0 0,0 0-1,-1 0 1,1 0 0,0-1 0,0 1 0,0 0 0,0 0 0,-1 0 0,1-1 0,0 1 0,0 0 0,0 0 0,0-1 0,0 1-1,0-1 1,1-4-62,0 0-1,0 0 0,1 0 0,0 0 0,0 0 0,0 0 1,0 1-1,1-1 0,0 1 0,6-9 0,0 0-398,12-17-2017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1:56.606"/>
    </inkml:context>
    <inkml:brush xml:id="br0">
      <inkml:brushProperty name="width" value="0.35" units="cm"/>
      <inkml:brushProperty name="height" value="0.35" units="cm"/>
      <inkml:brushProperty name="color" value="#FFFFFF"/>
    </inkml:brush>
  </inkml:definitions>
  <inkml:trace contextRef="#ctx0" brushRef="#br0">216 35 1056,'-2'0'154,"0"0"0,0 1 1,0-1-1,0 1 0,0 0 0,0-1 1,0 1-1,0 0 0,-2 2 0,2-2 49,-1 0 0,1 0 1,0 0-1,0 0 0,0 0 0,-1-1 0,1 1 0,-21 0 2600,23-2-2799,-1 1-1,1 0 0,0-1 0,-1 0 1,1 1-1,0-1 0,0 1 0,-1-1 0,1 1 1,0-1-1,0 1 0,0-1 0,0 0 1,0 1-1,0-1 0,0 1 0,0-1 1,0-1-1,0 1 26,0 0 1,-1 0 0,1-1-1,0 1 1,0 0 0,-1 0-1,1 0 1,-1-1 0,1 1-1,-1 0 1,0 0 0,1 0-1,-1 0 1,0 0-1,0 0 1,0 0 0,0 0-1,0 1 1,0-1 0,0 0-1,0 0 1,0 1 0,0-1-1,0 1 1,0-1 0,0 1-1,-1-1 1,1 1 0,0 0-1,0-1 1,-1 1-1,1 0 1,-3 0 0,-9-5 839,4 2-386,-7 0-65,15 3-492,-17 2 516,17-2-524,-3 1 415,1 9-397,-15-1 192,-4-9 1141,9-3-570,23 5-1770,-7-1 1031,0-1-1,0 2 1,4 0-1,15 5-27,9-4 217,44 3-240,136-6 209,-208 0-239,1 1 0,-1 0 0,1 0 0,-1 0 0,0 0 0,1 1 0,-1-1 0,0 1 0,0 0 0,0 0 0,0 0 0,0 1 0,0-1 0,-1 0 0,1 1 0,3 4 0,0 0 50,7 4-575,-12-10 656,0-1 0,0 1 0,0-1 0,0 1 0,0-1 0,0 1 0,0-1 0,0 0 0,1 1 0,-1-1 0,0 0 0,0 0 0,0 0 0,0 0 0,0 0 0,0 0 0,1 0 0,-1 0 0,2-1 0,-2 1-12,2-2 42,-1 0 0,1 0 1,-1 0-1,1 0 0,-1-1 1,0 1-1,0-1 0,2-3 0,-3 5-37,-1 0 1,1 0-1,-1 0 0,1 0 0,0 0 0,0 0 0,-1 0 0,1 0 0,0 0 0,0 0 0,0 0 0,0 1 0,0-1 0,0 0 0,0 1 1,0-1-1,0 1 0,2-2 0,1 2-47,0-1 1,-1 0-1,1 1 1,0-1-1,4 1 1,29-3-677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33.788"/>
    </inkml:context>
    <inkml:brush xml:id="br0">
      <inkml:brushProperty name="width" value="0.1" units="cm"/>
      <inkml:brushProperty name="height" value="0.1" units="cm"/>
      <inkml:brushProperty name="color" value="#66CC00"/>
    </inkml:brush>
  </inkml:definitions>
  <inkml:trace contextRef="#ctx0" brushRef="#br0">126 1 3072,'-5'-1'1295,"4"1"-1059,-1 0 0,1 0 0,0 0 1,0 0-1,-1 0 0,1 0 0,0 1 0,0-1 0,0 0 0,-1 1 0,1-1 0,0 1 0,0-1 0,0 1 0,-2 0 0,-5 4 23,-1 0 0,1 1 0,0 0 0,0 1 0,0-1-1,1 1 1,0 1 0,-11 14 0,16-18-258,-1 0-1,1 0 0,0 0 0,0 0 0,0 1 1,0-1-1,1 1 0,-2 5 0,3-7 2,0-1-1,0 1 1,0 0-1,1-1 0,-1 1 1,0-1-1,1 1 1,0-1-1,0 1 1,-1-1-1,2 1 1,-1-1-1,0 0 1,0 0-1,1 1 1,2 2-1,-2-2 34,0-1-1,1 0 1,-1 0 0,0 0-1,1 0 1,0 0 0,-1 0-1,1-1 1,0 1 0,0-1-1,0 0 1,0 0 0,0 0-1,0 0 1,0-1 0,0 1-1,0-1 1,0 1 0,1-1-1,-1 0 1,0-1 0,0 1-1,0 0 1,0-1 0,0 0-1,0 0 1,0 0 0,0 0-1,0 0 1,0 0 0,0-1-1,0 1 1,-1-1 0,1 0-1,-1 0 1,1 0 0,-1 0-1,0 0 1,0-1 0,0 1-1,0-1 1,0 1 0,0-1-1,-1 0 1,1 0 0,-1 0-1,0 0 1,0 0 0,0 0-1,0 0 1,0-5 0,0-48 135,-1 55-308,0 1 31,5 10 11,0-4 75,0-2-1,0 1 1,1 0 0,-1-1-1,1 0 1,0 0 0,0-1-1,10 4 1,25 15 71,-31-16-280,0 0 1,0-1-1,0 0 0,0-1 1,20 5-1,-22-8-1615,2-1 533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1:57.865"/>
    </inkml:context>
    <inkml:brush xml:id="br0">
      <inkml:brushProperty name="width" value="0.35" units="cm"/>
      <inkml:brushProperty name="height" value="0.35" units="cm"/>
      <inkml:brushProperty name="color" value="#FFFFFF"/>
    </inkml:brush>
  </inkml:definitions>
  <inkml:trace contextRef="#ctx0" brushRef="#br0">31 1 1984,'-31'13'6224,"34"-13"-6147,0 1 0,0 0 0,0 1 0,0-1 0,0 0-1,5 4 1,0 3 515,-6-7-426,10 11-17,7-5-821,25 12 1669,-43-18-967,0 0-1,0-1 1,0 1-1,0 0 1,0 0-1,0 0 1,0-1-1,0 1 1,0 0-1,0 0 1,-1 0-1,32 19 3831,-35-33-4185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1:59.020"/>
    </inkml:context>
    <inkml:brush xml:id="br0">
      <inkml:brushProperty name="width" value="0.35" units="cm"/>
      <inkml:brushProperty name="height" value="0.35" units="cm"/>
      <inkml:brushProperty name="color" value="#FFFFFF"/>
    </inkml:brush>
  </inkml:definitions>
  <inkml:trace contextRef="#ctx0" brushRef="#br0">368 4 1664,'-1'-1'23,"1"1"0,0 0-1,-1-1 1,1 1 0,0 0 0,-1 0-1,1-1 1,0 1 0,-1 0 0,1 0 0,-1 0-1,1 0 1,0-1 0,-1 1 0,1 0 0,-1 0-1,1 0 1,-1 0 0,1 0 0,0 0-1,-1 0 1,1 0 0,-1 0 0,1 0 0,0 1-1,-1-1 1,1 0 0,-1 0 0,1 0 0,0 0-1,-1 1 1,1-1 0,-1 0 0,1 1-1,-50 31 5323,34-28-4334,5-1-607,1 0-88,5-2-182,0 1 0,0-1 0,0-1 1,-8 2-1,1 3 522,0 1-806,11-6 163,0 0 0,0 0 0,0 0-1,0 1 1,0-1 0,0 0 0,0 1 0,0-1-1,0 1 1,0-1 0,0 1 0,0 0-1,0-1 1,0 1 0,0 0 0,-1 0-1,-10 8 97,10-9-121,1 1 0,-1 0-1,1 0 1,-1 0 0,1 0 0,0 0 0,-1 0 0,1 0 0,0 0 0,-2 3 0,2-2-12,-1-1 0,1 1 0,0-1 0,-1 1 0,1-1 0,-1 0-1,-2 2 1,-10 7 90,13-9-40,1 0 1,-1 0 0,0 0 0,0-1 0,0 1 0,0 0 0,0-1 0,0 1-1,0-1 1,0 1 0,0-1 0,0 1 0,0-1 0,0 0 0,0 1 0,0-1-1,-1 0 1,1 0 0,-2 0 0,-36 8 1792,33-7-1756,1-1 0,-1 1 0,0 0 1,0 0-1,1 1 0,-9 3 0,-12-1-153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3.339"/>
    </inkml:context>
    <inkml:brush xml:id="br0">
      <inkml:brushProperty name="width" value="0.35" units="cm"/>
      <inkml:brushProperty name="height" value="0.35" units="cm"/>
      <inkml:brushProperty name="color" value="#FFFFFF"/>
    </inkml:brush>
  </inkml:definitions>
  <inkml:trace contextRef="#ctx0" brushRef="#br0">1 0 992,'2'4'616,"-1"-3"-540,0 0 1,0 0-1,0 1 1,0-1-1,0 0 1,0 1-1,-1-1 1,1 1-1,0-1 1,-1 1 0,1-1-1,0 4 1,4 17 341,0-2-106,-2 24 964,1 15-701,8 78-296,-6-42-292,-3-54 97,2 20 184,-1-31 35,0 34 0,2 21-226,5 48-497,-6-56 861,-3-10-61,-8-40 377,6-27-742,-8-129 476,9 57-416,-15-109-1,8 101-756,3 35 415,1-75 200,1 22-1887,1 91 1510,0 1 0,0-1 0,0 1 0,1 0 0,0-1 0,1 1 0,2-9 0,8-18-660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4.006"/>
    </inkml:context>
    <inkml:brush xml:id="br0">
      <inkml:brushProperty name="width" value="0.35" units="cm"/>
      <inkml:brushProperty name="height" value="0.35" units="cm"/>
      <inkml:brushProperty name="color" value="#FFFFFF"/>
    </inkml:brush>
  </inkml:definitions>
  <inkml:trace contextRef="#ctx0" brushRef="#br0">0 1 1408,'1'6'1725,"-1"-6"-1695,4 7 97,1 1 0,-2 0 1,1 0-1,-1 0 1,0 0-1,-1 1 0,0-1 1,2 14-1,-2-5-43,32 237 936,-27-187-1136,2 60 669,-9-87-567,-1 12-1061,8 56-1,2-50-849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4.657"/>
    </inkml:context>
    <inkml:brush xml:id="br0">
      <inkml:brushProperty name="width" value="0.35" units="cm"/>
      <inkml:brushProperty name="height" value="0.35" units="cm"/>
      <inkml:brushProperty name="color" value="#FFFFFF"/>
    </inkml:brush>
  </inkml:definitions>
  <inkml:trace contextRef="#ctx0" brushRef="#br0">10 2 1472,'-5'-1'830,"5"1"-816,0 0 12,-1 1 0,1-1 1,0 0-1,-1 1 0,1-1 0,0 0 1,-1 1-1,1-1 0,0 1 1,0-1-1,-1 1 0,1-1 1,0 1-1,0-1 0,0 1 1,0-1-1,-1 2 0,2 24 529,0 0 0,7 31-1,2 21 281,1 12-353,14 120-332,-14-97-353,-3-24-245,-3-46-789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1.598"/>
    </inkml:context>
    <inkml:brush xml:id="br0">
      <inkml:brushProperty name="width" value="0.35" units="cm"/>
      <inkml:brushProperty name="height" value="0.35" units="cm"/>
      <inkml:brushProperty name="color" value="#FFFFFF"/>
    </inkml:brush>
  </inkml:definitions>
  <inkml:trace contextRef="#ctx0" brushRef="#br0">40 0 1056,'-13'5'3013,"3"2"-2404,9-7-572,0 1-1,0-1 0,1 0 0,-1 1 0,0-1 0,1 1 0,-1-1 0,0 1 0,1 0 0,-1-1 0,1 1 0,-1 0 0,0-1 0,1 1 0,0 0 0,-1-1 0,1 1 0,-1 0 0,1 0 1,0 0-1,0 0 0,0-1 0,-1 1 0,1 0 0,0 1 0,-3 34 833,3-26-582,1 0-1,1 0 1,3 13-1,-3-14-239,0 1 0,0 0 0,0 14-1,-1-2-18,2 0 1,0 0-1,7 23 0,4 32 355,-10-43-76,10 134-64,-14-151-55,-1-1 0,0 1 0,-5 19 0,4-17-245,0 1-121,-4 19 306,4-29-116,-1-1 0,2 1 0,-1 0 0,2 0 1,-1-1-1,2 13 0,-1-4 591,17-30-2352,-9 8 783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2.172"/>
    </inkml:context>
    <inkml:brush xml:id="br0">
      <inkml:brushProperty name="width" value="0.35" units="cm"/>
      <inkml:brushProperty name="height" value="0.35" units="cm"/>
      <inkml:brushProperty name="color" value="#FFFFFF"/>
    </inkml:brush>
  </inkml:definitions>
  <inkml:trace contextRef="#ctx0" brushRef="#br0">75 1 2720,'-31'8'1024,"28"-8"-800,-2 3-64,0 5-288,2 0 32,-2 4 192,0 4-64,0 6 0,2 11 0,-2 1 576,0 10-320,5-2-160,0 5-128,5-5 192,3 2-96,-3-2-800,5 2 352,-2-5-608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6.520"/>
    </inkml:context>
    <inkml:brush xml:id="br0">
      <inkml:brushProperty name="width" value="0.35" units="cm"/>
      <inkml:brushProperty name="height" value="0.35" units="cm"/>
      <inkml:brushProperty name="color" value="#FFFFFF"/>
    </inkml:brush>
  </inkml:definitions>
  <inkml:trace contextRef="#ctx0" brushRef="#br0">72 15 2144,'-6'-3'239,"-19"-7"919,24 9-1119,1 1 0,-1 0 0,0 0 0,0 0 0,1-1 0,-1 1 0,0 0 0,0 0 0,0 0 0,1 0 0,-1 0 0,0 1 0,0-1 0,1 0 0,-1 0 0,0 0 0,0 1 0,1-1 0,-1 0 0,0 1 0,1-1 0,-1 0 0,0 1 0,1-1 0,-1 1 0,0 0 0,1-1 0,-1 2 0,-2 3 51,0 1-1,0 0 1,1 0 0,0 0 0,0 0 0,1 0 0,-1 0-1,2 1 1,-2 11 0,2 6 284,5 31 1,-4-47-273,27 164 119,-16-110 49,9 33 884,54 148 1,-72-235-1096,0 1-1,-1 0 1,0-1 0,0 1-1,-1 0 1,0 0 0,-1 0-1,0 0 1,-2 18 0,2-26-57,0-1 1,0 1 0,-1 0-1,1-1 1,0 1 0,0-1-1,-1 1 1,1 0-1,0-1 1,-1 1 0,1-1-1,-1 1 1,1-1 0,-1 1-1,1-1 1,-1 0 0,1 1-1,-1-1 1,1 1-1,-1-1 1,1 0 0,-1 0-1,0 1 1,1-1 0,-1 0-1,1 0 1,-1 0-1,0 1 1,1-1 0,-1 0-1,0 0 1,1 0 0,-1 0-1,0 0 1,1-1 0,-1 1-1,0 0 1,1 0-1,-1 0 1,0-1 0,-1 1 40,0-1 0,0 0 0,-1 0 0,1 0 0,0 0 0,1 0 0,-1 0 0,0-1 0,0 1 0,0-1 0,-2-2 0,1-1-32,-1-1 0,1 0 1,0 0-1,0 0 0,0 0 1,-2-9-1,-8-43-37,11 45 42,-17-110-437,19 120 399,-5-19 133,3 18 86,1 12 119,1-5-312,0 27-379,1-1 0,5 31 1,-4-51-93,-1 0 1,2-1 0,-1 1 0,1-1 0,0 1 0,1-1 0,0 0-1,0-1 1,1 1 0,0-1 0,10 12 0,7 1-1710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7.125"/>
    </inkml:context>
    <inkml:brush xml:id="br0">
      <inkml:brushProperty name="width" value="0.35" units="cm"/>
      <inkml:brushProperty name="height" value="0.35" units="cm"/>
      <inkml:brushProperty name="color" value="#FFFFFF"/>
    </inkml:brush>
  </inkml:definitions>
  <inkml:trace contextRef="#ctx0" brushRef="#br0">241 67 3072,'-62'3'5744,"54"-1"-5507,0-1 0,0 1 1,0 0-1,1 1 0,-1 0 1,1 0-1,-1 0 0,1 1 1,-8 5-1,-6 3 174,19-11-419,-70 40 352,85-61 440,19-18-369,33-43-1049,-50 65-15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8.152"/>
    </inkml:context>
    <inkml:brush xml:id="br0">
      <inkml:brushProperty name="width" value="0.35" units="cm"/>
      <inkml:brushProperty name="height" value="0.35" units="cm"/>
      <inkml:brushProperty name="color" value="#FFFFFF"/>
    </inkml:brush>
  </inkml:definitions>
  <inkml:trace contextRef="#ctx0" brushRef="#br0">323 48 1312,'-31'6'4966,"23"-7"-4514,-19 1 146,20 1-458,-17 2 387,0 1 1,-1 1 0,2 1 0,-36 14-1,42-13-185,3-1-217,1 1-1,-22 14 0,23-16-491,8-5 260,8-4 234,29-17 249,-2 1-734,0 1 0,62-26 0,-41 25-2096,-25 12 1180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4:34.487"/>
    </inkml:context>
    <inkml:brush xml:id="br0">
      <inkml:brushProperty name="width" value="0.1" units="cm"/>
      <inkml:brushProperty name="height" value="0.1" units="cm"/>
      <inkml:brushProperty name="color" value="#66CC00"/>
    </inkml:brush>
  </inkml:definitions>
  <inkml:trace contextRef="#ctx0" brushRef="#br0">1 8 2912,'1'-7'1461,"1"9"1281,5 15 1548,-4-10-5391,0 3 1174,0 1 0,-1-1 0,0 1 1,-1 0-1,0 0 0,0-1 0,-1 14 1,0 9 6,26 322 1259,-26-338-1317,2 0 1,0 0 0,1 0-1,0 0 1,2-1-1,0 0 1,0 0-1,9 16 1,-11-28-83,-1 0-1,1 0 1,0-1 0,0 1 0,0-1 0,1 1 0,-1-1 0,1 0 0,0 0 0,0-1 0,0 1 0,0-1 0,0 0 0,1 0 0,-1 0-1,1-1 1,-1 1 0,1-1 0,0 0 0,-1 0 0,9 0 0,3-1-1380,1 0 0,0-1 0,-1-1-1,30-7 1,-24 4-885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9.167"/>
    </inkml:context>
    <inkml:brush xml:id="br0">
      <inkml:brushProperty name="width" value="0.35" units="cm"/>
      <inkml:brushProperty name="height" value="0.35" units="cm"/>
      <inkml:brushProperty name="color" value="#FFFFFF"/>
    </inkml:brush>
  </inkml:definitions>
  <inkml:trace contextRef="#ctx0" brushRef="#br0">417 0 1248,'-35'3'4752,"22"-2"-4187,0 1 0,1 0 0,-15 4 0,3-1-153,2-1-161,12-2-133,0 0 0,0 0 1,0 1-1,-10 4 0,-45 16 868,51-19-825,-9 3 560,11-4-290,0 0 0,1 1 0,-1 1 0,1 0 0,-17 10 0,6-3 278,21-12-730,26 3-2280,3-5 1445,47-12 0,-27 4-3323,-47 10 4081,46 0-4924,-29 12 4158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09.989"/>
    </inkml:context>
    <inkml:brush xml:id="br0">
      <inkml:brushProperty name="width" value="0.35" units="cm"/>
      <inkml:brushProperty name="height" value="0.35" units="cm"/>
      <inkml:brushProperty name="color" value="#FFFFFF"/>
    </inkml:brush>
  </inkml:definitions>
  <inkml:trace contextRef="#ctx0" brushRef="#br0">261 9 1472,'-1'0'46,"0"0"-1,0 0 1,0 0 0,0-1-1,0 1 1,0 0-1,0-1 1,0 1 0,0 0-1,0-1 1,-1 0 0,1 0-31,1 1 0,-1-1 0,0 1 0,0 0 0,0-1 0,1 1 0,-1 0 0,0-1 0,0 1 0,0 0 0,0 0 0,0 0 0,0 0 0,1 0 0,-1 0 0,0 0 0,0 0 0,0 0 0,-1 1 0,-8 2 720,0 1 0,-11 5 0,12-4-187,0-1 1,-20 6-1,9-5 158,0-1-1,0-1 0,-34 1 1,27-7-1151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17.166"/>
    </inkml:context>
    <inkml:brush xml:id="br0">
      <inkml:brushProperty name="width" value="0.35" units="cm"/>
      <inkml:brushProperty name="height" value="0.35" units="cm"/>
      <inkml:brushProperty name="color" value="#FFFFFF"/>
    </inkml:brush>
  </inkml:definitions>
  <inkml:trace contextRef="#ctx0" brushRef="#br0">190 199 2240,'-1'0'407,"1"0"-385,-1 0-1,1 0 1,-1 0-1,1 0 0,-1 1 1,1-2-1,-1 1 1,1 0-1,-1 0 0,1 0 1,0 0-1,-1 0 1,1 0-1,-1 0 0,1-1 1,-1 1-1,1 0 1,-1 0-1,1-1 1,0 1-1,-1 0 0,1 0 1,-1-1-1,1 1 1,0-1-1,-1 1 0,1 0 1,0-1-1,0 1 1,-1-1-1,1 1 0,0 0 1,0-1-1,0 1 1,0-1-1,-1 1 1,1-1-1,0 1 0,0-1 1,0 1-1,0-2 1,-8-36 516,8 37-522,0 1 0,0 0 0,0-1 0,0 1 0,0 0-1,0 0 1,0-1 0,-1 1 0,1 0 0,0 0 0,0-1 0,0 1 0,0 0 0,0 0-1,-1-1 1,1 1 0,0 0 0,0 0 0,-1 0 0,1-1 0,0 1 0,0 0-1,0 0 1,-1 0 0,1 0 0,0 0 0,-1-1 0,1 1 0,0 0 0,0 0-1,-1 0 1,1 0 0,0 0 0,-1 0 0,1 0 0,-1 0 0,1 0 11,-1 0 0,1 0-1,-1 0 1,1 0 0,-1 0 0,1-1 0,-1 1 0,1 0 0,-1 0 0,1 0 0,-1-1 0,1 1-1,-1 0 1,1-1 0,0 1 0,-1 0 0,1-1 0,-1 0 60,0 0-34,1 0 1,0 0-1,-1 0 1,1 1-1,-1-1 1,0 0 0,1 0-1,-1 1 1,0-1-1,1 0 1,-1 1 0,0-1-1,0 1 1,0-1-1,0 1 1,-2-2 255,-5-32 353,11 10-44,-3 24-623,0 0-18,0 1 0,0-1 11,0 0 1,0 0-12,5 4-493,-3-3 532,13 15-137,-1 0 0,17 24 0,4 6 2415,-43-52-2002,0-1 1,1 0-1,-11-13 1,-2-1-71,3 3 14,10 10-166,0 1 0,-1 0 1,-10-8-1,7 8 32,-1 0 1,-13-5-1,-15-8-377,33 15 252,6 4 20,0 0-1,0 0 0,0 1 0,0-1 0,0 1 0,0-1 0,0 1 0,0-1 0,-1 1 0,1 0 0,0-1 0,0 1 0,0 0 1,0 0-1,-3 0 0,5 1-49,1-1 0,-1 1-1,0 0 1,1 0 0,-1 0 0,0 0 0,0 0 0,0 0 0,0 0 0,1 2 0,3 2-19,86 75 34,-67-58 103,-17-14-111,1-1-1,0 0 0,0 0 1,1-1-1,-1 0 1,19 8-1,-24-13 76,0 0 1,-1-1-1,1 0 1,0 1-1,-1-1 0,1 0 1,0-1-1,3 1 1,3-1-39,-2 0-12,0 0 0,-1 0 0,1 0 0,0-1 0,-1 0 0,1-1 1,-1 1-1,0-1 0,0 0 0,0-1 0,0 0 0,10-8 0,-11 8-15,0 1 1,1-1-1,-1 1 1,1 0-1,0 0 0,7-2 1,17-8-249,-29 13 303,0-1 1,0 1 0,0 0 0,1-1-1,-1 1 1,0 0 0,0 0 0,0 0-1,0 0 1,0 0 0,0 0-1,0 0 1,0 0 0,0 0 0,0 1-1,2 0 1,17 7-25,-14-5-11,-2-2 15,0 0 0,0 0-1,0 0 1,1 0 0,-1-1-1,0 0 1,0 0 0,1 0-1,-1 0 1,0-1 0,0 1-1,1-1 1,-1 0 0,0-1-1,0 1 1,0-1 0,0 1-1,0-1 1,-1-1 0,1 1-1,0 0 1,-1-1 0,5-4-1,-3 3-20,0 1-1,0-1 1,0 1-1,8-4 0,-8 5 46,-1 0-1,0 0 0,0-1 0,0 1 0,0-1 0,-1 0 0,6-5 0,-3 2 199,-6 6-215,1 0-1,-1-1 1,1 1-1,-1-1 1,1 1-1,-1-1 1,1 0-1,-1 1 1,1-1-1,-1 1 1,1-1-1,-1 0 1,0 1-1,0-1 1,1 0-1,-1 1 1,0-2-1,5-18 347,-6 2-1018,-1 21 437,-1 1 1,0 0-1,1 0 0,0 1 1,0-1-1,1 0 1,-1 1-1,1-1 0,0 1 1,-1 4-1,-4 13-1502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18.340"/>
    </inkml:context>
    <inkml:brush xml:id="br0">
      <inkml:brushProperty name="width" value="0.35" units="cm"/>
      <inkml:brushProperty name="height" value="0.35" units="cm"/>
      <inkml:brushProperty name="color" value="#FFFFFF"/>
    </inkml:brush>
  </inkml:definitions>
  <inkml:trace contextRef="#ctx0" brushRef="#br0">0 0 992,'10'16'3947,"-4"8"-3180,-6-22-734,1 0 0,-1-1 0,1 1 0,0-1 0,0 1 0,0-1 0,0 0 0,0 1 0,0-1 0,2 2 0,-2-2-124,1 1 199,0 0 0,0 1 0,0-1 0,0 0 0,0 0 0,1 0 0,3 2 0,-5-2-5,0 0-1,-1 0 1,1 0 0,0 0-1,-1 1 1,0-1-1,1 7 967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19.007"/>
    </inkml:context>
    <inkml:brush xml:id="br0">
      <inkml:brushProperty name="width" value="0.35" units="cm"/>
      <inkml:brushProperty name="height" value="0.35" units="cm"/>
      <inkml:brushProperty name="color" value="#FFFFFF"/>
    </inkml:brush>
  </inkml:definitions>
  <inkml:trace contextRef="#ctx0" brushRef="#br0">110 4 64,'0'0'1,"0"0"0,0 0-1,0-1 1,0 1 0,0 0 0,0 0-1,0 0 1,0 0 0,-1-1 0,1 1-1,0 0 1,0 0 0,0 0 0,0 0-1,0 0 1,0 0 0,-1 0 0,1-1-1,0 1 1,0 0 0,0 0 0,0 0 0,-1 0-1,1 0 1,0 0 0,0 0 0,0 0-1,0 0 1,-1 0 0,1 0 0,0 0-1,0 0 1,0 0 0,-1 0 0,1 0-1,0 0 1,0 0 0,0 0 0,0 0-1,-1 0 1,1 1 0,-6 7-3,-7 25 2326,10-32-2145,1 1 99,-6 8 515,6-6-654,-1-1 0,1 0 0,-1 1 0,-6 3 0,-5 12-63,12-16-96,0 0-1,0 0 0,0 0 0,-1-1 0,-20 20 2667,23-22-2624,-1 0 0,1 0 1,0 0-1,-2-2 244,2 2-244,0 0 0,-1 0 1,1-1-1,0 1 0,0 0 0,0 0 0,0 0 1,0-1-1,8-7-379,1 1 1,1 0 0,13-7-1,-12 7-633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26.438"/>
    </inkml:context>
    <inkml:brush xml:id="br0">
      <inkml:brushProperty name="width" value="0.35" units="cm"/>
      <inkml:brushProperty name="height" value="0.35" units="cm"/>
      <inkml:brushProperty name="color" value="#FFFFFF"/>
    </inkml:brush>
  </inkml:definitions>
  <inkml:trace contextRef="#ctx0" brushRef="#br0">172 16 736,'-13'-11'3061,"13"11"-3043,0-1 0,0 1 0,0 0 0,0 0-1,0 0 1,0-1 0,0 1 0,0 0 0,0 0 0,0-1-1,0 1 1,-1 0 0,1 0 0,0 0 0,0 0 0,0-1-1,0 1 1,-1 0 0,1 0 0,0 0 0,0 0-1,0 0 1,-1 0 0,1-1 0,0 1 0,0 0 0,0 0-1,-1 0 1,1 0 0,0 0 0,0 0 0,-1 0 0,1 0-1,0 0 1,-1 0 4,0 1 0,0-1-1,0 0 1,0 1 0,0-1-1,0 1 1,0-1 0,0 1-1,0 0 1,0-1 0,1 1 0,-1 0-1,0-1 1,0 1 0,1 0-1,-1 0 1,1 0 0,-1 0-1,1 0 1,-1 0 0,1 0-1,-1-1 1,1 1 0,0 0 0,-1 1-1,1-1 1,0 0 0,0 1-1,-3 32 1073,3-33-1140,0 1 142,0 0 0,0 0 1,0 0-1,0 0 0,0 0 1,1 0-1,-1 0 0,1 0 1,1 3-1,-1-3 43,3 13 607,-3-11-768,-1 1 0,0-1 0,1 1 0,0 0 0,0-1 0,3 7 0,-4-6 105,1-1 0,-1 1 1,0-1-1,0 0 0,-1 1 0,1-1 1,-1 1-1,-1 4 0,0-2 90,1 0-321,0 0-1,0 0 1,1 12-1,0-5 7,0 17 758,-1-8-410,1 0-1,4 24 0,1-3-690,0 26 741,-4-61-280,-1-8 27,0 0-1,0 1 0,0-1 0,1 0 1,-1 0-1,0 0 0,1 0 1,-1 0-1,0 0 0,1 0 1,-1 0-1,1 0 0,0 0 0,1 2 246,-2-11-41,-1 0 1,-1 0-1,-4-15 0,-2-8-156,-9-51-19,-1-11-21,15 79-91,0-1 1,-9-19-1,7 18 119,-6-23 1,10 1-888,4 39 528,-1 0 332,0 1-1,-1-1 1,1 0-1,-1 1 1,1-1-1,-1 1 0,0 0 1,1-1-1,-1 1 1,0 0-1,0 0 1,0 0-1,0 0 0,-1 0 1,1 0-1,0 0 1,-1 0-1,1 4 1,0 6-34,0 0 1,-1 18 0,0 3-224,4 197 354,-4-153 358,-4-84 152,-2-12-346,2-1 0,-2-21 0,0 4-500,-29-139 56,34 137-282,1 48-65,-2 9 234,1-16 265,1 1 0,-1 0 1,1 0-1,0 0 0,0 0 0,0 4 0,4 40-189,-3-29 357,1 0 1,5 20-1,-6-29-123,0 0 0,0 0 0,-1 12 0,0-15-215,0-5 242,-6 1 389,5-2-424,1 0-1,0 0 1,-1 0 0,1 0 0,0 0 0,-1 0-1,1 0 1,0 0 0,-1 0 0,1 0-1,0 0 1,-1 0 0,1 0 0,0 0-1,0 0 1,-1 0 0,1 0 0,0 0-1,-1 0 1,1 0 0,0 0 0,-1-1-1,1 1 1,0 0 0,0 0 0,-1 0 0,1 0-1,0-1 1,0 1 0,-1 0 0,1 0-1,0-1 1,0 1 0,0 0 0,-1-1-1,1 1 1,0 0 0,0 0 0,0-1-1,0 1 1,0 0 0,0-1 0,0 1 0,0 0-1,0-1 1,-6-16-26,1 0 0,1 0 0,1 0 0,-2-20 0,-2-16-64,4 24-63,2 21 57,0 0 1,-3-14-1,4 22 62,0 0-1,0 0 1,0-1 0,0 1-1,0 0 1,-1 0-1,1 0 1,0-1 0,0 1-1,0 0 1,0 0 0,0-1-1,0 1 1,0 0-1,0 0 1,0 0 0,0-1-1,0 1 1,0 0 0,0 0-1,0-1 1,0 1-1,0 0 1,1 0 0,-1 0-1,0-1 1,0 1 0,0 0-1,0 0 1,0 0-1,0-1 1,1 1 0,6 3-436,16 14-644,-15-10 251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28.477"/>
    </inkml:context>
    <inkml:brush xml:id="br0">
      <inkml:brushProperty name="width" value="0.35" units="cm"/>
      <inkml:brushProperty name="height" value="0.35" units="cm"/>
      <inkml:brushProperty name="color" value="#FFFFFF"/>
    </inkml:brush>
  </inkml:definitions>
  <inkml:trace contextRef="#ctx0" brushRef="#br0">37 0 896,'0'1'32,"0"-1"1,-1 0-1,1 1 0,0-1 0,-1 0 1,1 1-1,0-1 0,0 0 0,-1 1 1,1-1-1,0 1 0,0-1 1,0 0-1,0 1 0,-1-1 0,1 1 1,0-1-1,0 1 0,1 0-10,-1 0-1,1 0 1,-1 0-1,0 0 1,1 0 0,-1 0-1,0-1 1,1 1-1,-1 0 1,0 0-1,0 0 1,0 0-1,0 0 1,0 0-1,0 0 1,0 0-1,0 0 1,0 0 0,-1 0-1,1 0 1,0 0-1,-1 0 1,1 0-1,-1 0 1,-4 14 1890,4-14-1856,-10 18 883,9-4-384,2-14-550,0 1 1,0-1 0,0 1 0,0-1-1,0 1 1,-1-1 0,1 1-1,0-1 1,-1 0 0,1 1-1,-1-1 1,-1 2 0,1 1 117,-1 0 0,1 0 1,-1 1-1,1-1 0,0 0 0,1 0 1,-1 1-1,1-1 0,0 0 1,0 1-1,1 7 0,0 0-181,1-1 0,1 0 1,5 17-1,-3-12 166,4 26 0,-6-29 134,7 31-99,-4-16-195,5 39-1,-5-32 240,-4-26-89,0 0-1,1 20 1,5 61-216,-3-56 625,0 17-1046,-5-4-1343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32.327"/>
    </inkml:context>
    <inkml:brush xml:id="br0">
      <inkml:brushProperty name="width" value="0.35" units="cm"/>
      <inkml:brushProperty name="height" value="0.35" units="cm"/>
      <inkml:brushProperty name="color" value="#FFFFFF"/>
    </inkml:brush>
  </inkml:definitions>
  <inkml:trace contextRef="#ctx0" brushRef="#br0">0 138 992,'4'-4'5152,"-4"4"-5143,0 0 1,-1-1 0,1 1-1,0 0 1,0-1 0,-1 1-1,1 0 1,0-1 0,0 1-1,0 0 1,-1-1 0,1 1-1,0 0 1,0-1 0,0 1-1,0-1 1,0 1 0,0 0-1,0-1 1,0 1-1,0-1 1,0 1 0,0 0-1,0-1 1,0 1 0,0-1-1,0 1 1,0 0 0,1-1-1,-1 1 1,0 0 0,0-1-1,1 0 1,11-10-294,-11 10 352,1-1 0,-1 1 0,1 0 0,-1 0 0,0-1 0,1 1 0,-1-1 0,1-1 0,0 1-85,-1 0 1,0 1 0,1-1-1,-1 1 1,1-1 0,-1 1-1,1-1 1,0 1-1,-1 0 1,4-1 0,9-9-178,4-9 589,-13 17 12,-4 5-546,4 3-70,-3-5 262,3-4 651,-3 3-686,-1 0-30,-1 0 0,1 0 0,0 1-1,0-1 1,0 0 0,0 0 0,-1 0 0,1 0 0,0 0 0,-1 0 0,1-1 0,-1 1-1,0 0 1,1 0 0,-1-2 0,0 3 4,0-1-1,0 1 0,0-1 1,0 1-1,1-1 0,-1 1 1,0 0-1,0-1 1,0 1-1,0-1 0,0 1 1,0-1-1,1 1 1,-1 0-1,0-1 0,0 1 1,1-1-1,-1 1 1,0 0-1,1-1 0,-1 1 1,0 0-1,1-1 1,3-4 305,-1-7-165,-2 11-274,-1 6 242,-17 38 12,-10 43 139,6-25-112,7-39 67,12-20-227,1 0 0,-1 0 0,1 0 0,-1 1 0,1-1-1,0 0 1,0 1 0,-1 4 0,-10 11-1457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34.153"/>
    </inkml:context>
    <inkml:brush xml:id="br0">
      <inkml:brushProperty name="width" value="0.35" units="cm"/>
      <inkml:brushProperty name="height" value="0.35" units="cm"/>
      <inkml:brushProperty name="color" value="#FFFFFF"/>
    </inkml:brush>
  </inkml:definitions>
  <inkml:trace contextRef="#ctx0" brushRef="#br0">78 0 736,'-9'25'789,"9"-24"-738,0 0 0,1 0-1,-1 0 1,0 0 0,0 0-1,0 0 1,1 0 0,-1 0-1,0 1 1,-1-1 0,1 0-1,0 0 1,0 0 0,0 0-1,-1 0 1,1 0 0,0 0-1,-1 0 1,1 0 0,-1 0-1,0 0 1,1 0 0,-2 1-1,-18 20 674,14-17-616,2 2-79,0 0-58,0-3 191,1 0-1,0 0 1,0 0-1,0 0 1,0 1-1,-4 8 1,7-9-59,-1 0 1,1 0-1,0 0 1,-3 22 2697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16.916"/>
    </inkml:context>
    <inkml:brush xml:id="br0">
      <inkml:brushProperty name="width" value="0.35" units="cm"/>
      <inkml:brushProperty name="height" value="0.35" units="cm"/>
      <inkml:brushProperty name="color" value="#FFFFFF"/>
    </inkml:brush>
  </inkml:definitions>
  <inkml:trace contextRef="#ctx0" brushRef="#br0">303 48 480,'-1'-1'19,"1"1"0,-1-1 0,1 1-1,-1 0 1,0-1 0,1 1 0,-1 0 0,1 0 0,-1-1 0,0 1-1,1 0 1,-1 0 0,1 0 0,-1 0 0,0 0 0,1 0 0,-1 0-1,0 0 1,1 0 0,-1 0 0,0 0 0,1 0 0,-1 0 0,0 1-1,1-1 1,-1 0 0,-13 3 549,8-3-361,0 0-1,0 0 0,0-1 0,0 0 0,-7-1 1,-2 1-211,14 1 34,0 0 0,0 0 0,1 0 0,-1 1 0,0-1 0,0 0 0,1 0 0,-1 0 0,0 0 0,0 0 0,1-1 0,-1 1 0,0 0 0,1 0 0,-1 0 0,0-1 0,1 1 0,-1 0 0,0-1 0,1 1 0,-2-2 90,0 6-77,1-3-58,1-1 1,0 1 0,-1 0-1,1-1 1,0 1-1,0 0 1,0 0-1,-1-1 1,1 1 0,0 0-1,0 0 1,0-1-1,0 1 1,0 0-1,1 1 1,-1-2 8,0 0 1,0 1-1,0-1 1,0 0-1,0 0 0,0 1 1,0-1-1,0 0 1,0 0-1,0 0 0,0 1 1,0-1-1,0 0 1,0 0-1,0 1 0,0-1 1,-1 0-1,1 0 1,0 0-1,0 1 0,0-1 1,0 0-1,0 0 1,-1 0-1,1 0 0,0 1 1,0-1-1,0 0 1,-1 0-1,1 0 0,0 0 1,0 0-1,-1 0 1,-10 13 23,10-11 18,-1 0-1,1 0 1,-1 0 0,1-1 0,-1 1-1,0-1 1,-2 3 0,-57 42-244,45-34 107,9-7 259,1 1 0,-14 6 0,14-11-78,8-5-235,10-5-79,24-10 314,-19 9 313,4-3-760,-16 9 379,-4 4 1,-1 0-1,0-1 0,1 1 1,-1 0-1,0 0 0,0 0 0,1-1 1,-1 1-1,0 0 0,0 0 1,1-1-1,-1 1 0,0 0 1,0 0-1,0-1 0,1 1 1,-1 0-1,0-1 0,0 1 1,0 0-1,0-3 283,-5 1-842,4 1 544,0 1 0,0-1 0,0 1 0,1 0-1,-1-1 1,0 1 0,0 0 0,0 0 0,1 0 0,-1 0 0,0 0 0,0 0 0,0 0 0,0 0 0,0 0 0,1 0 0,-1 0 0,0 0 0,-1 1 0,-1 0 89,-1 0 1,1 0 0,-1-1 0,0 1 0,1-1 0,-7 0 0,10 0-79,0 0 0,0 0 0,0 0 0,0 0 0,-1 0 0,1 0 0,0-1 0,0 1 0,0 0 0,0 0 0,0 0 0,0 0 0,-1 0 0,1 0 0,0 0 0,0-1 0,0 1 0,0 0 0,0 0 0,0 0 0,0 0 0,0 0 0,0-1 0,-1 1 0,1 0 0,0 0 0,0 0 0,0 0 0,0-1 0,0 1 0,0 0 0,0 0 0,0 0 0,0 0 0,0-1 0,0 1 0,1 0 0,-1 0 0,0 0 7,0-1-1,0 1 1,0 0 0,0 0 0,0 0-1,0-1 1,0 1 0,0 0 0,0 0-1,0 0 1,0-1 0,0 1 0,0 0-1,0 0 1,0 0 0,0-1 0,-1 1-1,1 0 1,0 0 0,0 0 0,0 0 0,0-1-1,0 1 1,0 0 0,0 0 0,-1 0-1,1 0 1,0 0 0,0-1 0,0 1-1,0 0 1,-1 0 0,1 0 0,0 0-1,0 0 1,0 0 0,-1 0 0,1 0-1,0 0 1,0 0 0,0-7-596,2 9 581,13 17 810,-15-19-811,0 0 0,1-1 0,-1 1-1,0-1 1,1 1 0,-1 0 0,0-1 0,0 1-1,1-1 1,-1 1 0,0-1 0,0 1 0,0-1-1,0 1 1,0-1 0,1 1 0,-1-1 0,0 1-1,0-1 1,0 1 0,0 0 0,-1-2-1,2-1 14,0 0 8,-1 1-1,1-1 0,0 1 1,-1-1-1,0 1 0,1-1 1,-1-3-1,5-13 797,-5 16-1000,-4-2-251,3 4 387,1 17 347,0 34-385,0-50 105,0 1-1,-1 0 0,1 0 1,0 0-1,0-1 0,-1 1 1,1 0-1,0 0 0,-1-1 1,1 1-1,-1 0 0,1-1 1,-1 1-1,1 0 0,-1-1 0,0 1 1,1-1-1,-1 1 0,0-1 1,1 1-1,-1-1 0,0 1 1,1-1-1,-1 0 0,0 0 1,0 1-1,0-1 0,1 0 0,-3 0 1,2 0-27,0 0 1,0 0-1,0 0 1,1-1 0,-1 1-1,0 0 1,0-1-1,0 1 1,0-1-1,0 1 1,1-1-1,-1 1 1,0-1-1,0 0 1,1 1-1,-1-1 1,0 0 0,0-1-1,-4-3-250,-7-7 519,2 1-186,8 9-59,0 0 1,0 0 0,0 0-1,0 0 1,0 0-1,1-1 1,-1 1 0,-2-5-1,-5 0-507,6 5 581,3 2-66,-1 0 1,1 0-1,-1-1 1,1 1-1,-1 0 1,1 0 0,-1-1-1,1 1 1,-1-1-1,1 1 1,0 0-1,-1-1 1,1 1-1,0-1 1,-1 1-1,1-1 1,0 1 0,-1-1-1,1 1 1,0-1-1,0 1 1,0-1-1,0 1 1,-1-1-1,1 0 1,0 0-1,-9-20-205,12 18-55,-3 3 226,0 0 1,1 0 0,-1 0-1,0 0 1,1 0 0,-1 0-1,1 0 1,-1 0-1,0 1 1,1-1 0,-1 0-1,0 0 1,1 0 0,-1 0-1,0 0 1,1 1-1,-1-1 1,0 0 0,1 0-1,-1 1 1,1-1-1,29 29-96,-30-29 113,2 3 49,1-1 0,-1 1 0,0-1-1,0 1 1,0 0 0,0 0-1,3 5 1,-5-7 40,10 12-731,-3-2 1306,-10-15-808,2 2 192,1 0 0,0 0 0,-1 0 1,1 0-1,0 0 0,0-1 0,0 1 1,1-3-1,-1 0-403,0 4 257,0-18 742,-3 14-847,2 3 153,1 0-1,-1-1 1,0 1 0,0 0-1,1 0 1,0-1 0,-1 1-1,1 0 1,0-3 0,0 4 59,1 0 17,0 0-1,0 0 1,0 1 0,0-1-1,0-1 1,0 1 0,0 0-1,0 0 1,-1 0 0,1 0 0,0 0-1,-1-1 1,1 1 0,0-3-1,-1 4-69,5 61-246,-5-45 192,1-12 50,-1 0-1,1 0 1,-1 1 0,0-1 0,-1 0 0,1 0 0,-1 0 0,0 0 0,0 1 0,-2 4-1,2-7 81,0 0 0,0 0-1,0 1 1,1-1-1,-1 0 1,0 1-1,1 2 1,-1-3-15,1 1 0,0-1 0,-1 1 0,0-1 1,0 1-1,0-1 0,-1 3 0,1-2 11,0-1 1,-1 1-1,2-1 1,-1 0 0,0 1-1,0 0 1,1-1-1,-1 5 1,-12 5-282,-9 2 390,21-13-122,-2 13-705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2:59.483"/>
    </inkml:context>
    <inkml:brush xml:id="br0">
      <inkml:brushProperty name="width" value="0.35" units="cm"/>
      <inkml:brushProperty name="height" value="0.35" units="cm"/>
      <inkml:brushProperty name="color" value="#FFFFFF"/>
    </inkml:brush>
  </inkml:definitions>
  <inkml:trace contextRef="#ctx0" brushRef="#br0">26 18 1568,'-25'0'3643,"26"-2"-3536,0 0 0,1 0 0,-1 0 1,1 1-1,0-1 0,0 0 0,-1 1 1,5-3-1,6 31 37,6 15 90,-13-26-153,-3-12-45,-1 0 1,0-1-1,1 1 1,-2 0-1,1-1 1,0 7-1,4 63 615,-15-74-358,9-1-280,0 1-1,0 0 0,0-1 0,0 1 0,1-1 1,-1 1-1,0-1 0,1 1 0,-1-1 0,1 1 1,0-1-1,-1 0 0,1 1 0,0-3 0,-4-13-56,2 9 58,0 0 1,1-1-1,-1 1 0,1-14 0,1 11-50,-1 1 0,-4-16 0,4 21-395,0 0 0,-1 0 0,0 0 0,-3-4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17.963"/>
    </inkml:context>
    <inkml:brush xml:id="br0">
      <inkml:brushProperty name="width" value="0.35" units="cm"/>
      <inkml:brushProperty name="height" value="0.35" units="cm"/>
      <inkml:brushProperty name="color" value="#FFFFFF"/>
    </inkml:brush>
  </inkml:definitions>
  <inkml:trace contextRef="#ctx0" brushRef="#br0">184 0 992,'-9'8'311,"1"0"1,0 1-1,-9 10 0,-3 4 407,11-12-477,-1 0 1,0-1 0,-1-1 0,0 0-1,-16 10 1,-8 1-60,27-12 111,8-8-287,0 0-1,0 0 1,0 0-1,0 1 1,0-1-1,0 0 0,0 0 1,0 0-1,0 1 1,0-1-1,0 0 1,0 0-1,0 0 0,1 0 1,-1 1-1,0-1 1,0 0-1,0 0 1,0 0-1,0 0 0,0 0 1,1 0-1,-1 1 1,0-1-1,0 0 0,0 0 1,0 0-1,1 0 1,-1 0-1,0 0 1,0 0-1,0 0 0,24 4-64,-13-3-248,-7 0 346,1 0 0,0-1-1,0 1 1,0-1 0,0 0-1,0 0 1,0-1 0,-1 1-1,1-1 1,0 0 0,0 0-1,0-1 1,-1 1 0,1-1-1,7-4 1,1-2-37,1 1 0,0 1 0,17-5 0,19-8 374,-47 18-395,0 0 0,0 0 1,0 1-1,1-1 0,-1 1 1,0-1-1,1 1 0,3 1 1,0-1-315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19.118"/>
    </inkml:context>
    <inkml:brush xml:id="br0">
      <inkml:brushProperty name="width" value="0.35" units="cm"/>
      <inkml:brushProperty name="height" value="0.35" units="cm"/>
      <inkml:brushProperty name="color" value="#FFFFFF"/>
    </inkml:brush>
  </inkml:definitions>
  <inkml:trace contextRef="#ctx0" brushRef="#br0">426 1 1152,'-20'10'376,"0"1"0,0 1 0,-35 29 0,3 8 110,36-32-129,-34 26 0,35-33-630,-9 7 962,22-16-619,0 0 1,0-1-1,0 1 1,0 0-1,0-1 1,0 1-1,0-1 1,0 0-1,0 0 1,0 0-1,0 0 1,-1 0-1,1 0 1,0-1-1,0 1 1,-3-2-1,-10 0-201,-47-6 888,24 0-933,46-1-70,107-63 337,-67 44-1088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20.938"/>
    </inkml:context>
    <inkml:brush xml:id="br0">
      <inkml:brushProperty name="width" value="0.35" units="cm"/>
      <inkml:brushProperty name="height" value="0.35" units="cm"/>
      <inkml:brushProperty name="color" value="#FFFFFF"/>
    </inkml:brush>
  </inkml:definitions>
  <inkml:trace contextRef="#ctx0" brushRef="#br0">225 230 1312,'-3'-4'71,"0"1"-1,0 0 1,-1 0-1,1 0 1,-1 0 0,1 1-1,-1 0 1,0-1-1,0 1 1,0 0 0,0 1-1,0-1 1,-8-1 0,5 1 188,0 0 1,1-1 0,0 0 0,-10-6 0,-1-2 482,13 8-767,0 0-1,-1 0 1,1 0-1,0 0 1,0-1-1,1 0 1,-5-5 0,6 6 73,-1-1 1,1 1-1,0 0 1,1-1 0,-1 1-1,1-1 1,-1 1 0,1-1-1,0 0 1,0 1-1,1-1 1,-1 0 0,1 0-1,0 0 1,0 0 0,1-5-1,-2 8-54,1 0 0,0 0 0,0 0 0,-1 0 0,1 0 0,-1 0 0,1 0 0,-1 0-1,0 0 1,1 0 0,-1 0 0,0 1 0,0-1 0,1 0 0,-1 0 0,-1 0 0,1 0 46,0 1-1,0-1 1,1 0 0,-1 1 0,0-1 0,0 0-1,1 0 1,-1 0 0,1 0 0,-1 0 0,1 1-1,-1-1 1,1 0 0,-1 0 0,1-2-1,0 2-23,-1 1 0,1-1-1,0 0 1,0 1 0,0-1-1,0 1 1,-1-1 0,1 0-1,0 1 1,-1-1-1,1 1 1,0-1 0,-1 1-1,1-1 1,-1 1 0,1-1-1,-2 0 1,2 1-36,-1-1 1,1 1 0,-1-1 0,1 1-1,-1-1 1,1 1 0,-1-1-1,1 1 1,0-1 0,-1 1 0,1-1-1,0 0 1,0 1 0,-1-1-1,1 0 1,0 1 0,0-1-1,0-1 1,-2 2 70,1 0-34,1 0 1,0 0 0,-1 0-1,1 0 1,0 0 0,0 0-1,-1 0 1,1 0 0,0 0-1,0 0 1,-1 0 0,1 0-1,0 0 1,-1 0-1,1-1 1,0 1 0,0 0-1,0 0 1,-1 0 0,1 0-1,0 0 1,0-1 0,-1 1-1,1 0 1,0 0 0,0-1-1,0 1 1,0 0 0,0 0-1,-1 0 1,1-1 0,0 1-1,0-1 1,-1-4 314,2 18-1048,4-2 691,-3-8 42,-1 0 0,0 0 0,1 0 0,0 0 0,-1 0 0,1 0 0,1 0 0,-1-1 0,0 1 0,1-1 0,-1 1 0,1-1 0,3 2 0,10 0 959,-20-12-667,2 7-324,0-1-1,0 0 1,1 1 0,-1-1-1,0 0 1,1 0-1,0 0 1,-2-3-1,2 4 25,0-1-1,0 0 0,0 1 1,0-1-1,0 1 1,0-1-1,0 1 1,-1 0-1,1 0 0,-1-1 1,1 1-1,-1 0 1,-2-1-1,-3-2 34,6 4-83,0-1 1,0 1-1,1-1 1,-1 1-1,0-1 1,0 1-1,0 0 1,0 0-1,0-1 0,0 1 1,0 0-1,-2 0 369,3 0-370,1 0 0,-1 0 1,1 0-1,-1 0 0,1 0 0,-1 0 1,1 0-1,-1 0 0,1 0 1,-1 0-1,1 0 0,-1 0 0,1 0 1,-1 1-1,1-1 0,0 1 0,24 36 592,2 7-993,-26-43 598,20 29-54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25.133"/>
    </inkml:context>
    <inkml:brush xml:id="br0">
      <inkml:brushProperty name="width" value="0.35" units="cm"/>
      <inkml:brushProperty name="height" value="0.35" units="cm"/>
      <inkml:brushProperty name="color" value="#FFFFFF"/>
    </inkml:brush>
  </inkml:definitions>
  <inkml:trace contextRef="#ctx0" brushRef="#br0">6 6 64,'0'-5'32,"-5"5"-32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26.972"/>
    </inkml:context>
    <inkml:brush xml:id="br0">
      <inkml:brushProperty name="width" value="0.35" units="cm"/>
      <inkml:brushProperty name="height" value="0.35" units="cm"/>
      <inkml:brushProperty name="color" value="#FFFFFF"/>
    </inkml:brush>
  </inkml:definitions>
  <inkml:trace contextRef="#ctx0" brushRef="#br0">19 229 896,'0'0'11,"0"0"-1,0 0 1,0 0 0,0 0 0,0 0-1,1 0 1,-1 0 0,0 0-1,0-1 1,0 1 0,0 0 0,0 0-1,1 0 1,-1 0 0,0 0 0,0 0-1,0 0 1,0-1 0,0 1-1,0 0 1,0 0 0,0 0 0,0 0-1,0 0 1,0 0 0,0-1-1,0 1 1,1 0 0,-1 0 0,0 0-1,0 0 1,0-1 0,0 1 0,0 0-1,-1 0 1,1 0 0,0 0-1,0 0 1,0-1 0,0 1 0,0 0-1,0 0 1,0 0 0,0 0-1,0 0 1,0-1 0,0 1 0,-1 0-28,1-1 1,0 1 0,0-1 0,0 0 0,0 1 0,0-1 0,0 1 0,0-1 0,0 1-1,0-1 1,0 0 0,0 1 0,0-1 0,0 1 0,0-1 0,1 1 0,-1-1-1,0 1 1,0-1 0,1 1 0,0-2 224,5-37 2914,-7 37-3033,1 1-132,0-10 443,0-33-533,-9 32 746,8 11-635,1-1-1,-1 1 1,1 0 0,-1 0 0,0 0 0,0 0-1,1-1 1,-1 1 0,0 0 0,0 0-1,0 1 1,0-1 0,0 0 0,0 0 0,0 0-1,0 1 1,-3-2 149,9 2-287,-4-1 149,0 1 0,0 0 1,0 0-1,-1 0 0,1 0 1,0 0-1,0 0 1,0 0-1,0 1 0,0-1 1,0 0-1,1 1 1,-1 0 31,0 1 0,0-1 0,0 1 0,-1-1 0,1 1 0,-1 0 0,1-1 0,-1 1 0,0 0 0,0-1 0,1 1 0,-1 0 0,0-1 0,-1 1 0,1 0 0,-1 2 0,0 4 48,1 74-207,-1-77 607,-1 11-1096,2-16 628,0 0-1,0 0 0,0 0 0,0 1 0,0-1 0,0 0 0,0 0 0,0 1 0,0-1 0,0 0 0,0 0 0,0 0 0,0 1 0,0-1 0,0 0 0,0 0 0,1 0 0,-1 1 0,0-1 0,0 0 0,0 0 0,0 0 0,0 0 1,1 1-1,-1-1 0,0 0 0,0 0 0,0 0 0,0 0 0,1 0 0,-1 0 0,0 0 0,0 0 0,1 1 0,-1-1 0,0 0 0,0 0 0,0 0 0,1 0 0,-1 0 0,0 0 0,0 0 0,1 0 0,-1 0 0,0 0 0,0 0 1,0-1-1,1 1 0,-1 0 0,0 0 0,0 0 0,0 0 0,1 0 0,-1 0 0,1-1 28,0 0 1,-1 0-1,1 0 0,0 0 1,-1 0-1,1-1 1,-1 1-1,0 0 0,1 0 1,-1 0-1,0 0 1,1 0-1,-1-1 0,0 1 1,0-1-1,1-21 403,4-129-404,-14 118-22,9 33-10,-4 140-763,-1-72 613,3-59 351,2-8-169,-1 1-1,1-1 1,0 1-1,0-1 1,-1 1-1,1-1 1,0 1-1,0 0 1,0-1-1,0 1 0,-1-1 1,1 1-1,0 0 1,0-1-1,0 1 1,0-1-1,1 1 1,-1 0-1,0-1 1,0 1-1,0 0 1,10 34-4240,-3-21 3226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30.436"/>
    </inkml:context>
    <inkml:brush xml:id="br0">
      <inkml:brushProperty name="width" value="0.35" units="cm"/>
      <inkml:brushProperty name="height" value="0.35" units="cm"/>
      <inkml:brushProperty name="color" value="#FFFFFF"/>
    </inkml:brush>
  </inkml:definitions>
  <inkml:trace contextRef="#ctx0" brushRef="#br0">2 53 736,'-2'-5'291,"4"-1"63,-1-9 20,4 9-336,-4 5-23,0 1-1,-1 0 1,1-1-1,-1 1 0,1-1 1,-1 0-1,0 1 1,1-1-1,-1 1 1,0-1-1,1 0 1,-1 1-1,0-1 0,0 0 1,1 1-1,-1-1 1,0-1-1,0 1-14,0 0 46,0 1 0,1-1 0,-1 1 0,0 0 0,0-1 0,1 1 0,-1-1 0,0 1 0,1-1 0,-1 1-1,0 0 1,1-1 0,-1 1 0,0 0 0,1-1 0,-1 1 0,1-1 0,1 2-15,-1 0 0,1 0 1,-1 0-1,1 0 0,-1 0 0,0 0 0,0 0 1,1 0-1,0 2 0,10 9 121,-4-4-174,-8-5 34,0 0-31,8 5-91,2-3 255,3 3 313,-8-3-395,0 0-1,-1 0 1,7 10 0,-10 8-390,-2-15 627,-2 7 870,3-14-1145,-1-1 1,1 0 0,0 0 0,0 0-1,-1 0 1,1 0 0,0 0 0,-1 0-26,1 0 0,0 0-1,0 0 1,-1 0 0,1 0 0,0 1 0,0-1 0,0 0 0,-1 0-1,1 0 1,0 0 0,0 0 0,-1 1 0,1-1 0,0 0 0,0 0 0,0 0-1,0 1 1,0-1 0,-1 0 0,1 0 0,0 0 0,0 1 0,0-1-1,0 0 1,0 0 0,0 1 0,0-1 0,0 0 0,0 0 0,0 1 0,-3 4 148,2-4-161,0 1 1,0-1-1,0 1 1,0 0-1,0-1 0,1 1 1,-1 0-1,0 0 1,1-1-1,0 1 1,-1 0-1,1 0 0,0 2 1,0-2-191,0-1 238,0 1 0,0-1 1,0 0-1,1 1 0,-1-1 0,0 0 0,1 0 0,-1 1 0,1-1 0,-1 0 0,2 2 0,2 2-168,-3-1-264,0-2 387,9 5 374,8 4-347,-17-10 78,9-1-159,-2 3 64,-1-1 0,0 1 0,7 4 0,-13-6-21,1-1 16,1 1 0,-1-1-1,0 0 1,0 1 0,0-1-1,1 1 1,-1 0 0,2 1-1,-3-1 44,9 5-342,3 1 1206,-13-8-892,-6-7 320,3 3-340,0 0 0,1 0-1,-1 0 1,1 0 0,0 0-1,0 0 1,0-1 0,-1-7-1,2-2 10,-1 0 0,2-15 0,0 8-580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35.532"/>
    </inkml:context>
    <inkml:brush xml:id="br0">
      <inkml:brushProperty name="width" value="0.35" units="cm"/>
      <inkml:brushProperty name="height" value="0.35" units="cm"/>
      <inkml:brushProperty name="color" value="#FFFFFF"/>
    </inkml:brush>
  </inkml:definitions>
  <inkml:trace contextRef="#ctx0" brushRef="#br0">233 6 832,'0'-1'13,"0"1"0,0 0 0,-1 0 0,1-1-1,0 1 1,0 0 0,0 0 0,0 0 0,0-1 0,0 1 0,-1 0 0,1 0-1,0 0 1,0-1 0,0 1 0,-1 0 0,1 0 0,0 0 0,0 0 0,-1-1 0,1 1-1,0 0 1,0 0 0,0 0 0,-1 0 0,1 0 0,0 0 0,-1 0 0,1 0 0,0 0-1,0 0 1,-1 0 0,1 0 0,0 0 0,0 0 0,-1 0 0,1 0 0,0 0 0,0 0-1,-1 0 1,1 1 0,0-1 0,0 0 0,-1 0 0,1 0 0,0 0 0,0 0-1,0 1 1,-1-1 0,1 0 42,-1 1-1,1-1 0,-1 1 0,0-1 1,1 0-1,-1 0 0,1 1 0,-1-1 1,0 0-1,1 0 0,-1 0 0,0 0 1,1 0-1,-1 0 0,0 0 0,1 0 1,-1 0-1,0 0 0,1 0 1,-1 0-1,1 0 0,-1 0 0,0-1 1,-5 0 57,1 0 1,0 0 0,0 0 0,-1 1-1,1 0 1,0 0 0,-1 0 0,-8 2-1,-13 1 36,-26 5 423,5 0 309,27-2 101,23 2-1854,-1-7 887,-1 0 0,1 0-1,-1 0 1,1 0 0,0 0 0,0 0 0,-1-1 0,1 1 0,0 0 0,0 0 0,0-1 0,0 1-1,0 0 1,0-1 0,2 2 0,27 9-140,-21-8-73,-3-1 270,-1 0-1,1 0 1,-1 0 0,1-1-1,0 0 1,-1 0 0,9-1-1,122 0 378,-136 1-460,-1 0 0,1-1 0,0 1 0,-1-1 0,1 1 0,0-1 0,-1 1 0,1-1 0,0 1 0,-1-1 0,1 1 0,-1-1 0,1 1 0,-1-1 0,1 0 0,-1 1 0,1-1 0,-1 0 0,0 0 0,1 1 0,-1-1 0,0 0 0,-16 5 453,14-4-499,-11 1 139,-1 0-1,0 0 1,0-1-1,-27-3 1,4 1 193,38 1-322,27 8-448,-19-7 495,-1 0 0,1 0-1,0 1 1,0 0 0,11 5-1,-6-2 0,-11-5-153,-2 1 152,1-1 0,-1 1-1,0-1 1,1 1 0,-1-1-1,0 1 1,1-1 0,-1 1 0,1-1-1,-1 1 1,0-1 0,1 0 0,-1 1-1,1-1 1,-1 0 0,1 0-1,0 1 1,-1-1 0,1 0 0,-1 0-1,2 0 1,5 5 262,-6-5-241,-1 0 0,0 0 1,0 1-1,0-1 1,0 0-1,0 1 0,1-1 1,-1 0-1,0 1 0,0-1 1,0 0-1,0 1 0,0-1 1,0 1-1,0-1 0,0 0 1,0 1-1,0-1 0,0 0 1,-1 1-1,1-1 1,0 0-1,0 1 0,0-1 1,0 0-1,0 0 0,-1 1 1,1-1-1,-11 9-74,-17 3 37,26-11 116,-7 1 21,1 0-1,0-1 0,-1 0 1,0 0-1,-9-1 0,17 0-132,0 0 0,0-1 0,0 1 0,0 0 0,0 0 0,0-1 0,0 1 0,0 0 0,0-1 0,0 1 0,1-1 0,-1 1-1,0-1 1,-1-1 0,2 2 18,0 0 0,-1 0-1,1 0 1,0 0 0,0 0-1,0 0 1,-1-1 0,1 1-1,0 0 1,0 0 0,0 0-1,0-1 1,0 1-1,-1 0 1,1 0 0,0 0-1,0-1 1,0 1 0,0 0-1,0 0 1,0-1 0,0 1-1,0 0 1,0 0 0,0-1-1,0 1 1,0 0 0,0 0-1,0-1 1,0 1 0,0 0-1,0 0 1,0-1 0,0 1-1,0 0 1,0 0-1,0 0 1,0-1 0,1 1-1,-1 0 1,0 0 0,0-1-1,44-22-268,-27 16-822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36.918"/>
    </inkml:context>
    <inkml:brush xml:id="br0">
      <inkml:brushProperty name="width" value="0.35" units="cm"/>
      <inkml:brushProperty name="height" value="0.35" units="cm"/>
      <inkml:brushProperty name="color" value="#FFFFFF"/>
    </inkml:brush>
  </inkml:definitions>
  <inkml:trace contextRef="#ctx0" brushRef="#br0">325 2 480,'-1'0'7,"1"0"1,0-1-1,-1 1 0,1 0 1,-1 0-1,1 0 0,-1-1 0,1 1 1,-1 0-1,0 0 0,1 0 1,-1 0-1,1 0 0,-1 0 1,1 0-1,-1 0 0,1 1 1,-1-1-1,1 0 0,-1 0 1,1 0-1,-1 0 0,1 1 1,0-1-1,-1 0 0,1 0 0,-1 1 1,1-1-1,-1 0 0,1 1 1,0-1-1,-1 1 0,1-1 1,-1 1-1,-2 2 206,0 0 1,-1 0-1,0 0 1,1 0-1,-1-1 1,0 0-1,0 0 1,-9 3-1,-11 7 127,-7 6-241,-38 14-1,39-18 750,-41 24 1,67-35-905,0-1 0,1 1 0,-1 0 0,1 0 0,0 1 0,0-1 0,0 1 0,1-1 0,-1 1 0,1 0 0,-4 6 0,6-9 65,0-1 1,0 0 0,0 0-1,0 0 1,0 0 0,0 1 0,0-1-1,0 0 1,0 0 0,0 0-1,0 1 1,0-1 0,0 0 0,0 0-1,0 0 1,0 0 0,0 1 0,0-1-1,0 0 1,0 0 0,0 0-1,0 0 1,0 1 0,0-1 0,0 0-1,1 0 1,-1 0 0,0 0-1,0 0 1,0 1 0,0-1 0,0 0-1,0 0 1,1 0 0,-1 0 0,0 0-1,0 0 1,0 0 0,0 1-1,1-1 1,-1 0 0,0 0 0,0 0-1,0 0 1,1 0 0,12 0-134,13-6-98,-20 4 230,15-4 256,-1-1 0,27-13 0,12-4-792,-58 23 709,-6 7 353,-5 3-416,-1-1 0,0 0 0,-16 8 1,7-4 21,12-7 4,6-4-127,1 0 0,-1 0 1,0 1-1,0-1 0,1 0 0,-1 1 0,1-1 0,-4 4 0,-2 4-83,6-7-153,5-4 63,7-4 240,4-5 12,1 0-1,16-15 0,8-7-354,-18 18-605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37.725"/>
    </inkml:context>
    <inkml:brush xml:id="br0">
      <inkml:brushProperty name="width" value="0.35" units="cm"/>
      <inkml:brushProperty name="height" value="0.35" units="cm"/>
      <inkml:brushProperty name="color" value="#FFFFFF"/>
    </inkml:brush>
  </inkml:definitions>
  <inkml:trace contextRef="#ctx0" brushRef="#br0">226 0 1568,'-8'9'344,"1"-1"1,-8 14 0,-3 3-366,-83 116 1472,92-128-1570,2-1-1,-8 17 1,-2 1 328,12-19-145,0 1 0,0-1 0,1 1 0,-3 17 0,6-26-84,1 0 0,-1 0 1,1 0-1,0 0 1,0 0-1,0 0 1,0 0-1,1 0 1,0 0-1,-1 0 0,3 6 1,-3-9 16,0 0 0,1 1 0,-1-1 1,0 0-1,0 0 0,1 0 0,-1 1 0,0-1 0,0 0 1,1 0-1,-1 0 0,0 0 0,0 0 0,1 0 1,-1 0-1,0 0 0,1 0 0,-1 0 0,0 0 0,0 0 1,1 0-1,-1 0 0,0 0 0,1 0 0,-1 0 0,0 0 1,0 0-1,1 0 0,-1 0 0,0 0 0,0 0 1,1-1-1,-1 1 0,0 0 0,0 0 0,1 0 0,-1 0 1,0-1-1,9-7 44,20-39 466,-14 21-342,20-25 0,-14 26-355,1 0 0,1 1 0,1 2 0,35-26 1,-33 29-1422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39.610"/>
    </inkml:context>
    <inkml:brush xml:id="br0">
      <inkml:brushProperty name="width" value="0.35" units="cm"/>
      <inkml:brushProperty name="height" value="0.35" units="cm"/>
      <inkml:brushProperty name="color" value="#FFFFFF"/>
    </inkml:brush>
  </inkml:definitions>
  <inkml:trace contextRef="#ctx0" brushRef="#br0">61 1 832,'-13'8'576,"12"-5"-392,1 0 0,-1 0-1,1 0 1,0 0 0,0 0 0,0 0 0,0 0 0,0 1 0,1 2-1,0 6-256,-9 63 79,8-50 1664,0-38-1378,0 10-230,0 0-1,-1 1 1,1-1-1,-1 0 1,1 1-1,-3-4 1,2 4-69,1-1 1,-1 0-1,0 1 0,1-1 1,-1 0-1,1-3 0,-1 1 7,1 0 0,-1 0 0,0 0 0,-1 0 0,1 0 0,-1 0 0,0 1 0,-4-8 0,0-3 597,-2 7-242,8 15-1131,9 6 611,-6-8 195,1 0-1,0 1 1,-1 0-1,0 0 1,0-1-1,-1 2 1,0-1 0,0 0-1,0 0 1,0 9-1,-2-13-111,1-1 0,-1 1 0,0-1-1,0 1 1,1 0 0,-1-1 0,1 1 0,-1-1 0,2 3-1,2 3-583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3:02.905"/>
    </inkml:context>
    <inkml:brush xml:id="br0">
      <inkml:brushProperty name="width" value="0.35" units="cm"/>
      <inkml:brushProperty name="height" value="0.35" units="cm"/>
      <inkml:brushProperty name="color" value="#FFFFFF"/>
    </inkml:brush>
  </inkml:definitions>
  <inkml:trace contextRef="#ctx0" brushRef="#br0">70 11 992,'-6'-7'3384,"-4"6"-2891,-2 0-163,11 1-291,-1-1 1,1 1-1,-1 0 0,1 0 0,-1 0 0,1 0 0,-1 0 1,1 0-1,0 0 0,-1 1 0,-1 0 0,1-1 139,1 0-165,1 0-1,0 0 0,-1 0 1,1 0-1,0 0 1,-1 0-1,1 0 1,0 1-1,-1-1 1,1 0-1,0 0 0,-1 0 1,1 0-1,0 0 1,-1 1-1,1-1 1,0 0-1,0 0 0,-1 0 1,1 1-1,0-1 1,0 0-1,-1 0 1,1 1-1,0-1 1,0 0-1,0 1 0,0-1 1,-1 0-1,1 1 1,0-1-1,0 0 1,0 1-1,0-1 1,0 0-1,0 1 0,0-1 1,0 0-1,0 1 1,0-1-1,0 0 1,0 1-1,0-1 0,0 0 1,0 1-1,0-1 1,1 0-1,-1 1 1,0-1-1,0 0 1,0 1-1,0-1 0,1 0 1,-1 0-1,0 1 1,12 19 467,-11-18-406,-1-1-36,3 26 295,-2-16 43,0-9-342,-1 0 0,-1 0 0,1 0 0,0 0 0,0 0 0,-1 0 0,1 0 0,-1 0 0,0 0-1,-1 2 1,0-11 357,0-1 0,1 0-1,-1-10 1,1 17-379,1 0 0,0 0 1,0 0-1,0 0 0,-1 0 0,1 0 0,0 0 0,-1 1 1,1-1-1,-1 0 0,1 0 0,-1 0 0,-1-1 1,2 1 4,-1 0 0,0 1 0,1-1 0,-1 0 0,0 0 0,1 0 1,-1 0-1,1 0 0,0-1 0,-1 1 0,1 0 0,0 0 1,0-2-1,0-5-119,-5 25 188,5 4 33,0-15 362,0-18-399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40.530"/>
    </inkml:context>
    <inkml:brush xml:id="br0">
      <inkml:brushProperty name="width" value="0.35" units="cm"/>
      <inkml:brushProperty name="height" value="0.35" units="cm"/>
      <inkml:brushProperty name="color" value="#FFFFFF"/>
    </inkml:brush>
  </inkml:definitions>
  <inkml:trace contextRef="#ctx0" brushRef="#br0">105 24 832,'0'1'23,"0"0"1,0 0 0,0 0-1,0 0 1,-1 0-1,-8 13 1649,18 16 2072,-11-34-3700,0 0 0,0 1 0,-1-1 0,1 1-1,-1 0 1,0 0 0,-6-5 0,-4-6-176,10 11 120,0 0 0,0 0 0,0 0 0,0 1 0,-1-1 0,1 1 0,-1-1 0,-4-1 0,8 4 10,-1 0-1,0-1 0,1 1 0,-1 0 1,0 0-1,0-1 0,0 1 0,1 0 1,-1 0-1,0 0 0,0 0 0,0 0 1,1 0-1,-1 0 0,0 0 0,0 1 0,0-1 1,1 0-1,-1 0 0,0 1 0,0-1 1,1 0-1,-1 1 0,0-1 0,1 0 1,-1 1-1,0-1 0,1 1 0,-1 0 1,1-1-1,-1 1 0,1-1 0,-1 1 0,1 0 1,-1-1-1,1 1 0,-1 0 0,1 0 1,0-1-1,0 1 0,-1 0 0,1 0 1,0 0-1,0-1 0,0 1 0,0 0 1,0 1-1,-2 16-8,1 0 0,2 36 0,0-12 150,-1-41-176,0 1-1,0-1 0,1 1 0,-1 0 0,1-1 0,-1 1 0,1-1 0,-1 1 0,1-1 0,0 1 0,-1-1 0,1 0 0,0 1 0,0-1 0,0 0 0,0 0 0,1 0 0,-1 0 0,0 0 0,0 0 1,1 0-1,-1 0 0,3 1 0,-4-2 10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21.919"/>
    </inkml:context>
    <inkml:brush xml:id="br0">
      <inkml:brushProperty name="width" value="0.35" units="cm"/>
      <inkml:brushProperty name="height" value="0.35" units="cm"/>
      <inkml:brushProperty name="color" value="#FFFFFF"/>
    </inkml:brush>
  </inkml:definitions>
  <inkml:trace contextRef="#ctx0" brushRef="#br0">0 1 64,'5'14'32,"-5"-9"-32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2:22.803"/>
    </inkml:context>
    <inkml:brush xml:id="br0">
      <inkml:brushProperty name="width" value="0.35" units="cm"/>
      <inkml:brushProperty name="height" value="0.35" units="cm"/>
      <inkml:brushProperty name="color" value="#FFFFFF"/>
    </inkml:brush>
  </inkml:definitions>
  <inkml:trace contextRef="#ctx0" brushRef="#br0">48 80 576,'2'21'173,"-1"-17"-55,0 1 1,-1-1-1,0 0 1,1 1 0,-2-1-1,1 0 1,0 1-1,-1-1 1,0 0 0,-1 5-1,-7 14 802,6-16-847,0-1 0,0 1-1,-5 8 1,7-12-35,0-1-1,0 0 1,0 1-1,0-1 1,1 1 0,-1 0-1,1-1 1,-1 1 0,1 4-1,1 29 694,0-17-1011,-1-19 290,1 1 0,-1 0 1,0 0-1,0 0 1,1 0-1,-1 0 0,0 0 1,1 0-1,-1 0 1,1-1-1,-1 1 1,1 0-1,1 1 0,-2-2 14,1 1-1,0 0 0,-1 0 0,1 0 0,-1-1 0,1 1 0,-1 0 0,1 0 0,-1 0 0,0 0 1,1 0-1,-1 0 0,0 2 0,0 0 0,0 0 0,1 1 0,-1-1 0,1 0 0,0 1-1,0-1 1,0 0 0,0 0 0,2 4 0,-2-6 100,0 1-44,0 0 1,0 0-1,0 0 1,0-1-1,0 1 1,-1 0-1,1 1 1,-1-1-1,1 0 1,-1 2-1,5 26 796,-6-29-960,0 0 57,0 0 0,1 1 0,-1-1 1,0 0-1,1 1 0,-1-1 0,1 0 0,-1 1 0,1-1 1,-1 4-1,0-1 40,0-3 47,1 0-1,-1 0 1,1 0-1,0 0 1,-1 0-1,1 1 1,0-1-1,0 0 1,0 0-1,0 0 1,0 1-1,0 0 1,0-1-82,0 0 1,0-1 0,0 1-1,0-1 1,0 1 0,0 0 0,0-1-1,0 1 1,0 0 0,0-1-1,0 1 1,0-1 0,-1 1-1,1 0 1,0-1 0,0 1 0,-1-1-1,1 1 1,0-1 0,-1 1-1,1-1 1,-1 1 0,1-1-1,-1 1 1,1 0 33,-1-1 0,1 1-1,0 0 1,-1-1 0,1 1 0,0 0 0,0-1-1,0 1 1,0 0 0,0 0 0,0-1 0,0 1-1,0 0 1,0-1 0,0 1 0,0 0-1,0 0 1,1-1 0,-1 1 0,0 0 0,0-1-1,1 1 1,-1-1 0,0 1 0,1 0 0,2 7-9,-7 15 996,3-23-977,1 0 0,0 0-1,0 0 1,0 0-1,-1 0 1,1-1 0,0 1-1,0 0 1,-1 0-1,1 0 1,0 0 0,0 0-1,0 0 1,0-1-1,-1 1 1,1 0 0,0 0-1,0 0 1,0-1-1,0 1 1,0 0 0,-1 0-1,1 0 1,0-1-1,0 1 1,0 0 0,0 0-1,0-1 1,0 1-1,0 0 1,-6-29 161,3 13-108,-19-190 507,22 166-1516,2-1 0,14-76 0,-4 54-2078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43.291"/>
    </inkml:context>
    <inkml:brush xml:id="br0">
      <inkml:brushProperty name="width" value="0.35" units="cm"/>
      <inkml:brushProperty name="height" value="0.35" units="cm"/>
      <inkml:brushProperty name="color" value="#FFFFFF"/>
    </inkml:brush>
  </inkml:definitions>
  <inkml:trace contextRef="#ctx0" brushRef="#br0">409 32 640,'-2'0'126,"-1"0"0,1 0 1,-1 0-1,0 0 0,1 0 0,-1 1 0,1-1 1,-1 1-1,1-1 0,-1 1 0,-2 2 0,-16 2 1101,-18 0 213,-48-1 0,77-3-1428,0 0 0,0 1 0,0 0 1,0 0-1,-13 6 0,14-4 150,-1-1 0,1 0 0,-1-1 0,0 0 0,-13 0 0,-26-2 665,47 0-864,-1-1-1,1 0 0,0 0 1,-1 0-1,1 0 1,0 0-1,-1 0 1,1-1-1,-3-2 1,4 3 53,0 1 1,0-1 0,0 0-1,1 0 1,-1 0 0,0 1-1,1-1 1,-1 0-1,0 0 1,1 0 0,-1-2-1,1 3-13,0 0-1,0-1 1,0 1-1,0-1 0,0 1 1,0-1-1,0 1 1,0 0-1,0-1 0,0 1 1,0-1-1,0 1 1,0 0-1,0-1 0,1 1 1,-1 0-1,0-1 1,0 1-1,0-1 0,1 1 1,-1 0-1,0 0 1,0-1-1,1 1 0,-1 0 1,0-1-1,1 1 1,-1 0-1,0 0 0,1-1 1,8-3-136,-1-1 0,1 1 0,0 1 0,0-1 0,14-2 0,50-6-315,-38 7 8,-26 3-184,0 1 1,1 0-1,-1 1 0,1 0 0,16 2 0,-12 5-859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23:23.018"/>
    </inkml:context>
    <inkml:brush xml:id="br0">
      <inkml:brushProperty name="width" value="0.35" units="cm"/>
      <inkml:brushProperty name="height" value="0.35" units="cm"/>
      <inkml:brushProperty name="color" value="#FFFFFF"/>
    </inkml:brush>
  </inkml:definitions>
  <inkml:trace contextRef="#ctx0" brushRef="#br0">2153 32 992,'-13'-1'255,"7"7"-60,6-4-229,-1-1 0,1 0 0,-1 0 0,0 0 0,0 0 0,0 0 0,0 0 0,0 0 1,0 0-1,0 0 0,-2 1 0,-92 67-473,-41 10 4630,125-72-3935,1 0 1,-1-1 0,0-1 0,-1 0 0,1-1 0,-1 0 0,0 0 0,0-1-1,0-1 1,0 0 0,-24 0 0,28-2-137,0-1 0,-1 0 0,1 0 0,0-1 0,-1 0 0,1 0 0,-8-5 0,11 6 41,0 0-1,0 0 0,0 1 1,0-1-1,0 1 1,0 0-1,0 0 1,0 1-1,-1-1 0,1 1 1,0 1-1,-8 2 1,-5 2-37,0 2 0,-17 9 1,29-14-277,0 1 0,0 0 0,-9 7 0,14-10-42,15-3 252,0 0-1,0 0 0,-1-1 1,1-1-1,-1 0 0,0-1 0,18-9 1,1 0 191,22-10 164,-29 13-232,31-11 0,-22 9 60,-20 8-113,23-7 0,-37 12-43,0 0-1,1 0 0,-1 0 0,0 0 1,0 0-1,0 0 0,0 0 0,0 0 0,1 0 1,-1 0-1,0 0 0,0 0 0,0 0 0,0 0 1,0 0-1,1 0 0,-1 0 0,0 0 1,0 0-1,0 0 0,0 0 0,0 0 0,0 0 1,1 0-1,-1 0 0,0 0 0,0 0 1,0-1-1,0 1 0,0 0 0,0 0 0,0 0 1,0 0-1,0 0 0,1 0 0,-1 0 1,0-1-1,0 1 0,0 0 0,0 0 0,0 0 1,0 0-1,0 0 0,0-1 0,0 1 1,0 0-1,0 0 0,0 0 0,0 0 0,0 0 1,0-1-1,0 1 0,0 0 0,0 0 1,0 0-1,-10-6 286,-15-2-254,-70-13 139,81 18-256,-14-2-428,41-3 97,7-1 442,40-10 0,-28 10 130,66-30-357,-72 28 104,8-1 470,-51 13 208,-58 24-250,22-6-214,7-2 43,0 3 0,-69 39 0,94-48-127,-1-1-1,0-1 1,-1 0-1,-29 5 1,-97 11 892,85-19-740,22-2-141,0 1-1,-51 13 0,29-1-81,24-7 489,-46 18 0,66-20-419,-72 32 235,57-21-96,-108 64-262,127-73 55,1 2 0,0 0 0,1 1 1,1 0-1,0 1 0,-18 26 0,28-36-26,0 0-1,1 1 1,0 0 0,0-1 0,0 1 0,1 0-1,-2 7 1,3-11 34,-1 0 1,1 0-1,0 0 0,0 0 0,0 0 0,0 0 1,0 0-1,0 0 0,0 0 0,0 0 0,0 0 1,0 0-1,1 0 0,-1 0 0,0 0 0,1 0 1,-1 0-1,1 0 0,-1 0 0,1 0 0,-1 0 1,1 0-1,0-1 0,-1 1 0,1 0 0,0 0 1,0-1-1,0 1 0,-1 0 0,1-1 1,0 1-1,0-1 0,0 1 0,0-1 0,0 0 1,0 1-1,0-1 0,0 0 0,0 0 0,1 1 1,8-1-56,-1 0 0,0 0 1,0-1-1,0 0 0,0 0 1,-1-1-1,1-1 0,10-3 1,66-33-398,-67 30 402,-4 1 159,0-1 0,0 0 0,-1-1 0,0-1 0,17-18 0,-25 22 51,-8 5 84,-12 8 76,-87 54-327,-28 18 0,109-64 2,0 2 0,1 1-1,0 0 1,-18 22 0,27-26 20,1 1 1,0 0-1,1 0 1,1 1-1,0 0 1,1 0-1,-8 23 1,1 10-94,1 1 0,3 1 0,2-1 1,2 1-1,1 54 0,9-66-59,5-44-278,-5 2 360,0 0 0,-1 0-1,0-1 1,0 1 0,0-1 0,0 0 0,4-9-1,10-41-94,-8 24 99,41-111-291,11-36 788,-57 165-158,-1 0-1,0-1 0,-1 1 0,0-26 0,-2 39-265,0-1 1,0 1-1,0-1 0,0 1 0,0-1 0,0 1 0,0-1 1,0 1-1,0-1 0,0 1 0,0-1 0,0 1 0,0-1 1,-1 1-1,1 0 0,0-1 0,0 1 0,-1-1 0,1 1 1,0-1-1,-1 1 0,1 0 0,0-1 0,-1 1 0,1 0 1,0-1-1,-1 1 0,1 0 0,-1 0 0,1-1 0,-1 1 0,0 0-9,-1 0-1,1 0 0,0 0 1,0 0-1,0 0 0,0 1 1,-1-1-1,1 0 0,0 1 1,0-1-1,0 1 0,0-1 1,-1 1-1,-4 3-34,0 0 0,1 0 0,0 1 0,-6 5 0,3-1 20,1 0 0,1 1-1,-1 0 1,1 0 0,-8 21-1,-18 60 192,23-61-161,-128 362-83,115-329-15,7-22 46,3 0 1,1 0 0,2 1 0,-5 53 0,14-87 49,0-5-11,0-1-1,0 0 1,0 0 0,0 1 0,0-1-1,0 0 1,-1 0 0,1 1 0,-1-1 0,0 0-1,0 0 1,1 0 0,-1 0 0,-1 0-1,0 2 1,4-9 10,0-1 0,-1 0 0,1 0-1,0-9 1,8-52-11,-2 16-518,4-85 1,-11 113 518,0 15 47,-1 1-1,0-1 0,0 0 0,-1 1 0,-1-9 1,2 16-46,0 0 0,0 0 1,0 0-1,0 0 0,0 0 1,0 0-1,0 0 0,0-1 1,0 1-1,0 0 1,0 0-1,0 0 0,0 0 1,0 0-1,0 0 0,0 0 1,0 0-1,0 0 0,0 0 1,0-1-1,0 1 0,0 0 1,0 0-1,-1 0 1,1 0-1,0 0 0,0 0 1,0 0-1,0 0 0,0 0 1,0 0-1,0 0 0,0 0 1,0 0-1,-1 0 0,1 0 1,0 0-1,0 0 1,0 0-1,0 0 0,0 0 1,0 0-1,0 0 0,0 0 1,0 0-1,-1 0 0,1 0 1,0 0-1,0 0 0,0 0 1,0 0-1,0 0 1,-5 6 62,-1 11-109,-7 29 54,3 2 0,-8 66 0,9-43 21,-42 192-184,33-180 238,9-56-60,7-25-40,2-7-25,3-9-55,1-1 68,-1-1 1,-1 0 0,2-23 0,-5-52-99,0 37 257,2 42-126,1 17 21,1 22-55,3 27 76,1 0 0,22 75-1,-11-65-44,37 112-260,-34-120 235,-10-27-2,0 0 0,19 34 0,-21-47 86,-1 0 0,0 1 0,7 25 0,-8-26-133,-6-14 95,0 0-1,0-1 1,-1 1 0,1 0 0,-1-1 0,1 1-1,-1 0 1,1 0 0,-1-1 0,0 1-1,0 2 1,0 16-60,1-1-1,1 0 0,8 34 1,3 9-84,-11-51 76,0 0 1,-1 0-1,0 14 0,1 12 12,10 58-429,-11-88 559,0 10 232,-1-17-331,0 0 0,0 0 0,0 0 1,0 0-1,0 0 0,0 0 0,0 0 0,0 0 0,0 0 0,0 0 1,0-1-1,0 1 0,0 0 0,0 0 0,0 0 0,0 0 0,0 0 1,0 0-1,0 0 0,0 0 0,0 0 0,0 0 0,0 0 1,0 0-1,0 0 0,0 0 0,-1 0 0,1 0 0,0 0 0,0 0 1,0 0-1,0 0 0,0 0 0,0 0 0,0 0 0,0 0 1,0 0-1,0 0 0,0 0 0,0 0 0,0 0 0,0 0 0,0 1 1,0-1-1,0 0 0,0 0 0,0 0 0,0 0 0,0 0 0,0 0 1,0 0-1,0 0 0,0 0 0,0 0 0,0 0 0,0 0 1,0 0-1,0 0 0,0 0 0,0 0 0,-5-9-81,-2-11-227,-9-38 0,1-1 158,11 48 113,2 3 70,0 0 0,-1 0 0,0 1 0,-1-1 0,0 1 0,-8-13 1,-35-44-131,26 38 12,15 18 167,-1 0 0,-12-12 0,-23-25-408,37 38 199,8 7-105,-1 1 211,-1 0 1,1-1-1,-1 1 0,1 0 1,-1 0-1,0 0 1,1 1-1,1 1 0,35 50 431,-29-41-468,0 0 1,-1 1-1,-1-1 0,7 17 0,20 56 10,-24-59 53,25 76 34,-20-53-79,2-1 1,40 76 0,-44-102 28,2-1 0,0-1-1,34 37 1,-15-25 92,47 35 0,113 89-34,-191-153-68,0 0 0,0 0 0,1 0 0,-1-1 0,1 0 0,0 0 0,6 3 0,-6-2 64,-4-6 34,-1 1-82,-1-1-1,1 1 0,-1 0 0,0 0 0,0 0 0,1 0 0,-2 0 1,1 0-1,0 0 0,-4-2 0,0-1-6,-19-14-47,0 2-1,-1 0 0,-47-22 1,-90-29-28,93 41 161,-38-22-176,108 49 90,0 0 1,0 0 0,0 0-1,0 0 1,0 0 0,0 1 0,0-1-1,0 0 1,0 0 0,1 0-1,-1 0 1,0 1 0,0-1-1,0 0 1,0 0 0,0 0-1,0 0 1,0 0 0,0 1 0,0-1-1,0 0 1,-1 0 0,1 0-1,0 0 1,0 1 0,0-1-1,0 0 1,0 0 0,0 0-1,0 0 1,0 0 0,0 1 0,0-1-1,-1 0 1,1 0 0,0 0-1,0 0 1,0 0 0,0 0-1,0 0 1,0 0 0,-1 1-1,1-1 1,0 0 0,0 0 0,0 0-1,0 0 1,-1 0 0,1 0-1,0 0 1,0 0 0,0 0-1,0 0 1,-1 0 0,1 0-1,0 0 1,0 0 0,0 0 0,0 0-1,-1-1 1,13 21-23,-6-11 279,4 9-225,1 0 0,20 26 1,7 10 196,38 83-274,-33-57-96,71 104 1080,-149-242-816,20 27-214,-39-76 169,-71-106 0,117 201-50,-13-19-215,-19-37 1,33 55 217,5 10-6,0 0-1,1 0 1,-1 0 0,1 0 0,0 0 0,0 0 0,0 0 0,0 0 0,1 0 0,-1-1-1,0-3 1,1 5 5,0-1 0,-1 1 0,1 0 0,-1-1 0,0 1 0,0 0 0,0 0 0,-3-4 0,-4-13-136,2-1-5,-13-39-34,18 55 122,0 0 0,0 0 0,0 1 0,0-1 0,1-5 0,-4-13 228,3 11-401,7 8 56,-5 3 144,1 1 1,-1-1-1,0 0 0,0 1 1,1-1-1,-1 0 0,0 1 1,0 0-1,0-1 1,0 1-1,2 1 0,26 28 200,-15-15-178,4 6-92,8 9 165,96 66-38,-8-8 28,-96-71 30,-1 1 0,-1 1 0,22 33 0,-26-31-143,18 42 0,-14-28 126,-4-5-43,15 53 0,-16-44 6,-7-23-57,4 25-1,-2-5 176,-5-22-30,-1-12-163,0 0 0,0 0 0,0-1 0,0 1 0,1 0-1,-1 0 1,1 0 0,0 3 0,3 14-246,1 11 689,4-6-534,-5-16 73,0 0 1,1 0 0,0 0 0,0 0 0,11 10-1,-7-6 79,1 1 0,-2 0 0,10 18 0,-3-5 152,-15-25-48,0-1-53,0 0 26,0 0-71,-1 0-1,0 0 1,1-1-1,-1 1 1,1 0-1,-1 0 1,0-1-1,1 1 1,-1 0-1,1-1 1,-1 1-1,1-1 1,-1 1-1,0-1 1,-9-13-43,0 2 0,-1-1 1,-1 2-1,0-1 0,-22-15 1,-5-6 77,18 17-161,0 0 0,-24-13 0,32 19-8,10 6 78,8 7-596,42 24 434,-27-16 190,0 1-1,0 1 0,-1 0 1,21 21-1,-34-28-99,6 6 119,0 0 1,0 1 0,-1 0 0,-1 1-1,10 17 1,43 117-84,-45-102 135,64 119 780,-57-125-834,1 0-1,2-2 1,39 40 0,-51-57-12,-1 1 1,0 0 0,-2 1 0,14 33 0,-6-14-15,108 202 87,-129-243 101,0-1-101,-4-4-213,0 0 78,0-1 0,0 0 1,1 0-1,-1 0 1,1 0-1,-4-11 0,-3-3 22,4 8-24,-87-147-46,72 128 55,0 1 0,-2 0 0,-27-25 0,-13-12-6,-55-75 1,103 120 1,1-1 1,-21-45-1,18 29 74,-16-64-1,22 66-32,-6-3-2,3 10 58,7 12-79,-1 1 0,-21-29 0,5 6 14,-28-43-370,45 69-234,9 13 99,3 7 384,5 1 91,-3-3 62,7 9-23,0 0-1,-1 1 0,0 0 0,-1 1 0,-1 0 1,13 26-1,42 111 100,-48-105-131,-10-30 76,1 0 1,1 0-1,0-1 1,15 18-1,54 59-160,-56-68 12,51 47 81,3 3-118,-24-9 273,-2 2-1,47 85 1,-56-89-169,7 11-10,-29-46 43,-16-23-18,1-1 0,-1 1-1,0 0 1,5 14-1,0 0 3,14 27 0,-15-33 102,-1 0-1,0 1 0,8 29 0,-14-44-80,-1 0 0,0 0 0,0 0 1,0 0-1,1 0 0,-1 0 0,0 0 0,0 0 0,0 0 1,-1 0-1,1 0 0,0 0 0,0 1 0,-1-2-13,1 0 0,0 0 0,0 0 0,0 0-1,-1 0 1,1 0 0,0 0 0,0 0 0,0 0 0,-1 0-1,1 0 1,0 0 0,0 0 0,0 0 0,-1 0 0,1 0-1,0 0 1,0 0 0,0 0 0,-1 0 0,1 0 0,0 0-1,0 0 1,0 0 0,-1 0 0,1 0 0,0-1-1,0 1 1,0 0 0,0 0 0,-1 0 0,1 0 0,0 0-1,0-1 1,-18-20-591,-1-4 315,-45-67-132,54 77 441,-2 1 1,1 1 0,-2 0-1,1 0 1,-2 1 0,-21-15-1,33 26-54,1 0 1,-1 0-1,1 0 0,-1 0 0,0 0 0,0 0 0,0 1 0,0-1 0,0 0 0,1 1 0,-1 0 1,-3-1-1,5 1 16,-1 0 1,1 0 0,0 0-1,0 0 1,-1 0-1,1 0 1,0 0 0,-1 0-1,1 1 1,0-1 0,0 0-1,-1 0 1,1 0 0,0 0-1,0 0 1,-1 1 0,1-1-1,0 0 1,0 0-1,0 1 1,-1-1 0,1 0-1,0 0 1,0 1 0,0-1-1,0 0 1,0 0 0,0 1-1,-1-1 1,1 0-1,0 2 3,0-1-1,0 0 0,0 1 0,1-1 1,-1 0-1,0 0 0,0 1 0,1-1 1,-1 0-1,1 0 0,0 2 0,19 42-190,49 100 1179,-31-63-490,-23-48-72,36 60 0,-42-80-299,-3-6-90,0 0 0,6 15 0,-12-22-44,0-12 176,-3-4-91,-1 1-1,0 0 0,-1 0 0,-13-24 1,-51-92 21,55 107-87,-2 1 1,0 0-1,-19-20 0,13 17-58,-37-37-6,44 48 22,0-1 1,1 0-1,1-1 1,1-1-1,0 0 1,-10-19-1,19 31-48,2 3 58,0 0-1,0-1 0,0 1 0,0 0 1,1-1-1,-1 1 0,0 0 0,1-1 1,0-2-1,0 5 24,0-1 1,0 1-1,0 0 1,0 0-1,0-1 0,1 1 1,-1 0-1,0 0 1,0 0-1,0-1 0,1 1 1,-1 0-1,0 0 1,0 0-1,1 0 0,-1 0 1,0-1-1,0 1 1,1 0-1,-1 0 0,0 0 1,1 0-1,-1 0 1,0 0-1,0 0 0,1 0 1,-1 0-1,0 0 1,1 0-1,-1 0 0,0 0 1,0 0-1,1 0 1,-1 0-1,0 1 0,0-1 1,1 0-1,-1 0 1,0 0-1,0 0 0,1 0 1,-1 1-1,15 6-6,-14-7 4,19 11-57,-1 1 0,0 0 0,33 30 0,43 56 277,-76-77-92,-1 2 1,-1 0 0,-2 1-1,0 1 1,-1 0 0,-2 1-1,17 50 1,-11-25 55,-19-58-113,0 0-1,1 0 1,1-13 0,-1-19-79,-3-13-142,3-1 0,1 0 0,3 0 0,3 0 0,1 1 0,3 0 0,31-88 0,-41 137 134,25-58-461,-23 55 391,1 0-1,-1-1 1,2 1 0,-1 1 0,0-1 0,11-9 0,-14 14 86,0 0 1,-1 0 0,1 0 0,0 1 0,0-1-1,0 0 1,0 1 0,0-1 0,0 1-1,0-1 1,0 1 0,0-1 0,0 1 0,0-1-1,0 1 1,1 0 0,-1 0 0,0 0 0,0 0-1,0 0 1,0 0 0,0 0 0,1 0-1,-1 0 1,0 0 0,0 1 0,0-1 0,0 0-1,0 1 1,0-1 0,0 1 0,0-1-1,0 1 1,0-1 0,0 1 0,0 0 0,0 0-1,0-1 1,0 1 0,-1 0 0,1 0-1,0 0 1,-1 0 0,1 0 0,0 1 0,2 5 38,0-1 0,0 0 1,-1 1-1,0-1 1,0 1-1,1 10 1,0 10 126,-1 0 1,-3 47 0,-12 54 598,6-65-668,6-20-926,14-60 309,-1-14 516,-1 0-1,8-39 1,-10 34-116,17-45 0,4 14 133,-29 65-41,0 5 8,1 17 114,0-1 0,-2 1 0,0-1 1,-1 1-1,-1-1 0,-1 0 0,-9 35 0,-55 135 700,43-128-650,-52 137 45,62-161-346,14-37 160,0 0 1,0 0-1,0 0 1,0 0-1,0 0 1,0-1-1,0 1 1,0 0 0,0 0-1,0 0 1,0 0-1,0 0 1,0 0-1,0 0 1,0 0-1,0 0 1,0 0-1,0 0 1,0 0-1,0-1 1,0 1 0,0 0-1,0 0 1,0 0-1,0 0 1,-1 0-1,1 0 1,0 0-1,0 0 1,0 0-1,0 0 1,0 0-1,0 0 1,0 0 0,0 0-1,0 0 1,0 0-1,0 0 1,0 0-1,0 0 1,-1 0-1,1 0 1,0 0-1,0 0 1,0 0-1,0 0 1,0 0 0,0 0-1,0 0 1,0 0-1,0 0 1,0 0-1,0 0 1,0 0-1,0 0 1,-1 0-1,1 0 1,0 0-1,0-9-46,2-1 18,0-1 0,0 1 0,1 0 0,0 0-1,1 0 1,10-18 0,-6 14-19,1 0-1,0 0 0,20-21 0,-22 27 41,1 1 0,-1 1-1,1 0 1,0 0-1,13-7 1,-18 11 13,1 0 0,-1 0 0,1 1 0,0-1 0,0 1-1,0 0 1,0 0 0,0 0 0,0 1 0,0-1 0,0 1 0,0 0 0,0 0 0,0 1 0,0-1 0,4 2 0,-6-1 39,0 0 0,0 0 1,0 0-1,0 0 0,0 1 1,0-1-1,-1 1 0,1-1 1,-1 1-1,1 0 0,-1-1 1,0 1-1,1 0 0,-1 0 1,0 0-1,0 0 0,0 0 1,-1 0-1,1 0 0,0 0 0,-1 1 1,1-1-1,-1 0 0,0 5 1,1 5 72,-1 0 0,0 0 1,-3 15-1,-30 170-60,25-83-1215,8-114 1150,0 1-1,0-1 1,0 0 0,0 0 0,0 0 0,1 0 0,-1 0-1,0 0 1,0 0 0,0 0 0,0 0 0,0 0 0,1 1 0,-1-1-1,0 0 1,0 0 0,0 0 0,0 0 0,0 0 0,1 0 0,-1 0-1,0 0 1,0 0 0,0 0 0,0 0 0,1-1 0,-1 1-1,0 0 1,0 0 0,0 0 0,0 0 0,0 0 0,1 0 0,-1 0-1,0 0 1,0 0 0,0 0 0,0 0 0,0-1 0,0 1 0,7-4 3,-5 1 27,0-1 0,0 0 0,0 0 0,0 0-1,-1 0 1,0 0 0,1 0 0,-2 0 0,1-1 0,0-4 0,1 0 9,14-106-243,3-204 1,-33-119-271,12 401 496,1 3 110,-1-1 0,-2 2 0,-12-52 0,7 65-731,9 19 592,0 1 1,-1 0-1,1 0 1,0-1-1,0 1 1,-1 0-1,1 0 1,0-1-1,0 1 1,-1 0-1,1 0 1,0 0-1,-1 0 1,1-1-1,0 1 1,-1 0-1,1 0 1,0 0-1,-1 0 1,1 0-1,0 0 1,-1 0-1,1 0 1,-1 0-7,0 0 0,1 1-1,-1-1 1,0 0 0,1 1 0,-1-1-1,1 1 1,-1-1 0,1 0 0,-1 1 0,1-1-1,-1 1 1,1 0 0,0-1 0,-1 1 0,1-1-1,-1 2 1,-3 8-5,0 0-1,1 0 1,0 1-1,0-1 1,1 1-1,-1 11 1,-22 319 527,2-16 414,-14-89 225,26-186-944,-2 0 0,-33 80 0,41-118-284,0-1 1,-1 0 0,0 0-1,-1 0 1,-1-1 0,1 0-1,-14 14 1,20-23 92,0-1 0,0 1 0,0 0 0,0 0 0,1-1 0,-1 1 0,0-1 0,0 1 0,-1-1 0,1 1 0,0-1 0,0 1 0,0-1 0,0 0 1,0 0-1,0 0 0,0 0 0,-1 0 0,1 0 0,0 0 0,-2 0 0,2-1 1,-1 1 1,1-1 0,0 0-1,-1 1 1,1-1-1,0 0 1,0 0 0,0 0-1,0 0 1,-1 0-1,2-1 1,-1 1 0,0 0-1,-1-2 1,-2-4-15,1-1 0,-1 1 0,2 0-1,-1-1 1,-1-12 0,-6-42-114,-3-73 0,8 64 208,-20-854 174,43 564-209,-7 168-116,-10 69-75,-9 212-64,1 26 421,-17 183 1206,7-74-1237,18-232-468,-1 0 1,5-16-1,2-13 135,8-75 163,5 2 0,5 0 0,49-133 0,-70 232-19,30-79 64,60-118-1,-90 203-78,0 0-1,-1 0 0,2 0 0,-1 1 0,10-10 1,-13 14 22,0 0 0,0 1 0,0-1 0,0 0 0,0 0 0,0 1 0,0-1 0,0 1 0,0-1 1,0 1-1,0-1 0,0 1 0,0-1 0,0 1 0,1 0 0,-1 0 0,0 0 0,0 0 0,0 0 0,0 0 0,1 0 0,-1 0 1,0 0-1,0 0 0,0 1 0,0-1 0,1 0 0,-1 1 0,0-1 0,0 1 0,0-1 0,0 1 0,0 0 0,0-1 1,0 1-1,0 0 0,0 0 0,-1 0 0,1-1 0,1 3 0,3 5-5,-1 0-1,0 0 1,-1 1 0,0-1-1,0 1 1,-1 0 0,0 0-1,1 15 1,-1 8 34,-2-1 0,-1 1 0,-9 59 0,7-65 36,-73 364 1599,69-369-1607,0-1 0,-14 27 0,21-47-57,-3 6-166,1-7 37,4-13-77,8-40 37,2 2 1,3 0-1,2 0 1,43-89-1,-47 115 163,2-4 67,0 1-1,37-51 1,-43 71 90,-9 9-147,0 0 1,0 0 0,0 0 0,0 0-1,1 0 1,-1 0 0,0 0 0,0 0 0,0 0-1,0 0 1,0 0 0,0 0 0,0 0-1,0 0 1,0 0 0,0 0 0,0 0 0,0 0-1,0 0 1,1 0 0,-1 0 0,0 0 0,0 0-1,0 0 1,0 0 0,0 0 0,0 0-1,0 0 1,0 0 0,0 0 0,0 0 0,0 0-1,0 0 1,0 0 0,1 0 0,-1 0-1,0 0 1,0 0 0,0 0 0,0 0 0,0 0-1,0 0 1,0 0 0,0 0 0,0 1 0,0-1-1,0 0 1,0 0 0,0 0 0,0 0-1,0 0 1,0 0 0,0 0 0,0 0 0,0 0-1,0 0 1,0 0 0,0 0 0,0 1 0,0 1 27,-1-1 1,1 1-1,-1 0 1,0 0-1,1 0 1,-1 0-1,0-1 1,-2 4 0,-155 233 1001,157-236-1032,-46 65 2,42-60-8,0-1 0,0 0 0,-1-1 0,0 1 0,0-1 0,-1 0 0,-13 8 0,19-13-1,-1 1 0,1 0 0,-1-1 1,1 1-1,-1-1 0,0 0 0,1 0 1,-1 1-1,1-1 0,-1 0 0,1 0 1,-1 0-1,0 0 0,1-1 1,-1 1-1,1 0 0,-1-1 0,-2 0 1,1-1-16,1 1 0,0-1 0,-1 1 0,1-1 1,0 0-1,0 0 0,0 0 0,0 0 0,1 0 0,-3-3 1,-1-4-83,0-1 0,0 0 1,1 0-1,-5-15 1,-36-172-462,18 66 928,25 122-288,-1 0-1,-6-14 1,8 23-70,1-1 1,0 1-1,0-1 1,0 1 0,-1-1-1,1 1 1,0-1-1,-1 1 1,1 0 0,0-1-1,-1 1 1,1-1 0,-1 1-1,1 0 1,-1-1-1,1 1 1,-1 0 0,-6 2 3,-3 17-171,10-18 150,-16 37-32,-61 159 442,-13 33 197,89-229-601,1 0 0,-1 0 0,1 0 1,-1 0-1,0 1 0,1-1 0,-1 0 0,0 0 0,0 0 1,0 0-1,0 0 0,0-1 0,0 1 0,0 0 0,0 0 1,-1 0-1,2-1-2,-1 0 0,1 0 0,0 0 0,-1 0 0,1 0 0,0 0 0,0 0 0,-1 0 0,1 0 0,0 0 0,-1-1 0,1 1 0,0 0 0,0 0 0,0 0 0,-1 0 0,1 0 0,0-1 0,0 1 0,-1 0 0,1 0 0,0-1 0,0 1 0,0 0 1,0 0-1,-1-1 0,-3-15-115,3 0 14,0 0 1,1 0-1,1 0 0,6-26 0,-2 1-36,34-187 191,-35 207-114,-2 8 141,1 0 1,5-13-1,-42 105 458,-78 126 1,104-190-538,-1-1 0,0-1 0,-18 19 0,26-31 5,0 1 0,0-1 1,0 0-1,0 0 1,-1 0-1,1 0 0,0 0 1,-1 0-1,1-1 0,-1 1 1,1 0-1,-1-1 1,1 1-1,-1-1 0,1 0 1,-1 1-1,1-1 1,-1 0-1,0 0 0,1 0 1,-1 0-1,1 0 1,-1 0-1,0-1 0,1 1 1,-1 0-1,1-1 1,-1 1-1,1-1 0,-1 0 1,1 1-1,-1-1 0,1 0 1,0 0-1,-1 0 1,1 0-1,-2-2 0,-4-4 13,0 0 1,1-1-1,0 0 0,-10-17 0,8 11-9,3 6-18,-1 0 0,-13-13 0,16 18 10,0 1 0,0-1 0,0 0 0,0 1 0,0 0 0,-1 0-1,1 0 1,-1 0 0,-6-1 0,-7 2 398,16 1-404,0 0-1,0 1 1,0-1 0,1 0 0,-1 0 0,0 0 0,0 0 0,0 0 0,0-1 0,0 1-1,0 0 1,-1-1 0,1 1 8,1-1 0,-1 0 0,0 0 0,1 1-1,-1-1 1,1 0 0,-1 0 0,1 0 0,-1 0-1,1 0 1,-1 0 0,1 1 0,0-1 0,-1 0 0,1 0-1,0-2 1,-1-5 28,0 0 0,0 1 0,1-1 1,1-9-1,0-6-61,4-180-409,-10-41 859,5 227-413,-5-28-1,5 45-37,0-1 1,0 0-1,0 0 0,0 0 0,-1 1 0,1-1 1,0 0-1,0 0 0,-1 1 0,1-1 0,0 0 0,-1 0 1,1 1-1,-1-1 0,1 0 0,-1 1 0,1-1 1,-1 1-1,1-1 0,-1 0 0,1 1 0,-1-1 0,-1 0 1,2 1 14,-1 0 1,1 0 0,0 0 0,0 0-1,0 1 1,-1-1 0,1 0 0,0 0-1,0 0 1,-1 0 0,1 0-1,0 0 1,0 0 0,0 1 0,-1-1-1,1 0 1,0 0 0,0 0 0,0 1-1,0-1 1,0 0 0,-1 0 0,1 0-1,0 1 1,0-1 0,0 0-1,-2 14-117,-1 190 249,7-209-213,27-60-63,-22 44 97,1 0 1,0 1-1,2 0 1,16-21 0,-5 16 41,1 1 0,40-31 0,-27 24-119,28-23 59,116-75-1,-169 122 154,0 1-1,0 0 1,0 0 0,1 2-1,0-1 1,0 2-1,0-1 1,17 0-1,-29 3-49,0 1 0,0 0 0,-1 0-1,1 0 1,0-1 0,0 1 0,0 0-1,0 0 1,0 1 0,0-1 0,0 0-1,0 0 1,0 0 0,0 1-1,0-1 1,0 0 0,0 1 0,0-1-1,-1 1 1,1-1 0,0 1 0,0-1-1,-1 1 1,1 0 0,0-1 0,0 1-1,-1 0 1,1 0 0,-1-1 0,1 1-1,-1 0 1,1 0 0,-1 0 0,1 0-1,-1 0 1,0-1 0,0 1 0,1 0-1,-1 0 1,0 0 0,0 0 0,0 0-1,0 0 1,0 0 0,0 0 0,0 0-1,0 0 1,-1 0 0,1 1 0,-2 4 13,1-1 0,-1 1-1,0-1 1,0 1 0,0-1 0,-7 9 0,-8 14-25,6-11-6,-20 26 0,20-30-6,9-9-1,-1-1 1,0 1-1,0 0 0,0-1 1,-1 0-1,1 1 0,-1-1 1,0-1-1,0 1 1,0 0-1,-4 1 0,7-4 0,1 1 0,-1-1 1,1 0-1,-1 0 0,1 0 0,-1 0 0,1 0 0,-1 0 0,1-1 0,-1 1 0,1 0 1,-1 0-1,1 0 0,0 0 0,-1-1 0,1 1 0,-1 0 0,1 0 0,0-1 1,-1 1-1,1 0 0,-1 0 0,1-1 0,0 1 0,0-1 0,-1 1 0,1 0 0,0-1 1,0 1-1,-1-1 0,1 1 0,0 0 0,0-1 0,0 1 0,0-1 0,-1 1 0,1-1 1,0 1-1,0-1 0,0 1 0,0-1 0,0 1 0,0-1 0,0 1 0,1-1 0,-1 0 1,3-29-252,-2 22 162,60-297-404,-58 292 483,40-135 190,-32 118 127,1 0-1,29-48 1,-38 74-304,-1 1 0,0-1 1,1 1-1,0 0 1,0 0-1,0 0 0,5-4 1,-8 7 0,0 0 0,1 0-1,-1 0 1,0-1 0,0 1 0,1 0 0,-1 0 0,0 0 0,0 0 0,1 0 0,-1 0 0,0 0 0,1 0 0,-1-1 0,0 1 0,0 0-1,1 0 1,-1 0 0,0 0 0,1 1 0,-1-1 0,0 0 0,0 0 0,1 0 0,-1 0 0,0 0 0,1 0 0,-1 0 0,0 0-1,0 1 1,1-1 0,-1 0 0,0 0 0,0 0 0,0 1 0,1-1 0,-1 2 11,1-1 0,-1 1 0,1-1 0,-1 1 0,0-1 1,0 1-1,0 0 0,0-1 0,0 1 0,0-1 0,0 1 0,-1 1 0,-12 59 53,2-18-122,-32 156 129,-43 194 1336,57-296-1254,60-214-390,47-116 0,14 42 158,14 4-45,-23 43 112,29-49 207,-106 179-216,-4 9 40,0-1 0,1 1 1,-1 0-1,1 0 0,0 0 1,0 0-1,6-6 0,-9 10-15,0 0 0,0 1 0,-1-1 1,1 0-1,0 0 0,0 0 0,0 0 0,0 0 0,0 1 0,0-1 0,0 0 0,0 0 0,0 0 0,0 0 0,0 0 1,0 1-1,0-1 0,0 0 0,0 0 0,0 0 0,0 0 0,0 0 0,0 1 0,0-1 0,0 0 0,1 0 0,-1 0 1,0 0-1,0 0 0,0 0 0,0 1 0,0-1 0,0 0 0,0 0 0,0 0 0,1 0 0,-1 0 0,0 0 0,0 0 1,0 0-1,0 0 0,0 0 0,0 0 0,1 1 0,-1-1 0,0 0 0,0 0 0,0 0 0,0 0 0,1 0 0,-1 0 0,0 0 1,0 0-1,0 0 0,0 0 0,0 0 0,1-1 0,-1 1 0,0 0 0,0 0 0,0 0 0,0 0 0,0 0 0,0 0 1,1 0-1,-1 0 0,0 0 0,0-1 0,0 9-1,-1-1-1,0 1 1,-1-1 0,0 1 0,0-1-1,0 0 1,-6 12 0,-30 49 39,-74 100 201,-25 80 253,-17 27-10,126-228-359,-20 30 14,38-63-170,1-1 0,-2-1 0,-16 16 0,25-26 5,0 0 0,-1 0 1,0 0-1,1 0 0,-1-1 1,0 1-1,-4 1 1,6-3 14,0 0 0,1 1 0,-1-1 0,0 0 0,0 0 0,1 0 0,-1 0 0,0 0 0,0 0-1,1 0 1,-1 0 0,0 0 0,1-1 0,-1 1 0,0 0 0,1 0 0,-1-1 0,0 1 0,1 0 0,-1-1 0,0 1 0,1-1 0,-1 1 0,1 0 0,-1-1 0,1 1 0,-1-1 0,1 0 0,-1 1 0,1-1 0,0 1 0,-1-1 0,1 0 0,0 1 0,-1-1 0,1 0 0,0 1 0,0-1 0,0-1 0,-2-2-17,1-1 0,0 0 0,1 0 0,-1 1 0,1-1 0,0 0 0,0 0 0,1-6 1,11-40-28,-4 21 10,10-54-125,23-87-122,-22 106 211,-4 9 101,24-54 1,-37 106-42,4-9 96,0 0-1,-2 0 0,5-19 1,-9 32-73,0-1 0,0 1 0,0 0 0,1-1 0,-1 1 0,0 0 0,0 0 0,0-1 0,0 1 1,0 0-1,0-1 0,0 1 0,0 0 0,0-1 0,0 1 0,-1 0 0,1 0 0,0-1 0,0 1 0,0 0 0,0-1 0,0 1 0,0 0 0,-1 0 0,1-1 1,0 1-1,0 0 0,-8 4 44,4 1 11,0 0 0,1 0 0,0 0 0,0 0 1,0 1-1,-3 10 0,1-4-39,-29 75-48,-18 43 94,30-90-53,-1-1 0,-2 0 0,-2-2-1,-1-2 1,-43 43 0,68-75-6,-1 2-37,0-1-1,-1 0 0,1 0 0,-1 0 0,0 0 0,0-1 0,0 0 0,0 0 1,-1 0-1,-7 2 0,13-5 18,-1 0 0,1 0 0,-1 0 0,1 1 0,0-1 1,-1 0-1,1 0 0,0-1 0,-1 1 0,1 0 0,-1 0 0,1 0 0,0 0 0,-1 0 0,1 0 1,0 0-1,-1-1 0,1 1 0,0 0 0,-1 0 0,1 0 0,0-1 0,-1 1 0,1 0 1,0 0-1,0-1 0,0 1 0,-1 0 0,1-1 0,0 1 0,0 0 0,0-1 0,-1 1 1,0-15-266,3 0 163,0 1 1,8-24 0,-3 12 26,10-39 128,41-102 1,45-49 58,-93 199-96,-10 17 0,0 0 0,0 0 0,0 0 0,0 0 0,0-1 0,0 1 0,0 0 0,0 0 0,0 0 0,0 0 0,0 0 0,0 0 0,1 0 0,-1 0 0,0 0 0,0-1 0,0 1 0,0 0 0,0 0 0,0 0 0,0 0 0,0 0 0,0 0 0,0 0 0,0 0 0,1 0 0,-1 0 0,0 0 0,0 0 0,0 0 0,0 0 0,0 0 0,0 0 0,0 0 0,0 0 0,1 0 0,-1 0 0,0 0 0,0 0 0,0 0 0,0 0 0,0 0 0,0 0 0,0 0 0,0 0 0,1 0 0,-1 0 0,0 0 0,0 8 0,-4 18 0,3-16 0,-11 51 139,-3-1 1,-39 105 0,-68 114 569,50-121-488,57-122-149,-38 78-293,52-113 210,0 1 0,1-1 0,-1 0 1,0 0-1,0 0 0,0 1 0,0-1 1,0 0-1,0 0 0,0 0 1,0-1-1,-1 2 0,1-2 8,1 0 0,0 0 0,-1 0 0,1 1 0,0-1 0,-1 0 0,1 0 0,0 0 0,-1 0 0,1 0 0,0 0 0,0-1-1,-1 1 1,1 0 0,0 0 0,-1 0 0,1 0 0,0 0 0,-1 0 0,1 0 0,0-1 0,0 1 0,-1 0 0,1 0 0,0 0 0,0-1 0,-1 1 0,1 0 0,0 0 0,0-1 0,0 1-1,-1-1 1,0-2-2,0 0-1,0 0 0,0 0 0,0 0 0,0-1 0,1 1 0,-1 0 1,1 0-1,0-5 0,2-26-206,2 1-1,15-66 1,-10 59 161,19-93 99,34-155-123,-52 246 147,7-28 239,11-101 0,-27 169-282,-1 0 0,0 0 0,0-1 1,0 1-1,0 0 0,-1 0 0,1 0 1,0 0-1,-1 0 0,-1-4 0,2 6-26,-1-1-1,1 0 0,-1 1 0,1-1 0,-1 1 1,0-1-1,1 1 0,-1-1 0,0 1 0,1-1 0,-1 1 1,0 0-1,0-1 0,1 1 0,-1 0 0,0-1 0,0 1 1,0 0-1,0 0 0,1 0 0,-1 0 0,0 0 0,0 0 1,0 0-1,0 0 0,1 0 0,-1 0 0,0 1 1,0-1-1,-1 1 0,-4 1-12,-1 0-1,1 1 1,-1 0 0,1 0 0,0 1-1,0-1 1,1 1 0,-1 1 0,1-1 0,-9 11-1,-3 3 9,-23 37 0,17-18 1,2 1 0,-15 41 1,17-37 11,-37 63 1,34-72 105,22-33-121,0 0 0,0 0 0,0 1 0,-1-1 0,1 0 0,0 0 0,0 0 0,0 1 0,0-1 0,0 0 0,0 0 0,-1 0 0,1 0 0,0 0 0,0 1 0,0-1 0,0 0 0,-1 0 0,1 0 0,0 0 0,0 0 0,-1 0 0,1 0 0,0 0 0,0 0 0,0 1 0,-1-1 0,1 0 0,0 0 0,0 0 0,0 0 0,-1 0 0,1 0 0,0-1 0,0 1 0,-1 0 0,1 0 0,0 0 0,0 0 0,0 0 0,-1 0 0,1 0-1,0 0 1,0 0 0,0-1 0,-1 1 0,1 0 0,0 0 0,-3-16-108,2-20-37,2-1 1,10-66-1,24-72-18,10 18-17,-12 50 293,-94 262 787,21-39-571,-86 209 848,124-322-1191,-11 22-368,6-19 134,7-6 247,0 0-1,-1 0 1,1 0-1,0 0 1,0 0-1,-1-1 1,1 1-1,0 0 1,0 0-1,-1 0 1,1 0-1,0 0 1,0-1-1,0 1 1,0 0-1,-1 0 1,1 0 0,0 0-1,0-1 1,0 1-1,0 0 1,0 0-1,0-1 1,-1 1-1,1 0 1,0 0-1,0-1 1,0 1-1,0 0 1,0 0-1,0-1 1,0 1-1,0 0 1,0-1 0,-2-14-69,0 0 0,1-1 1,1 1-1,2-22 0,11-66-212,-9 83 274,46-240 295,-46 236-296,2-9 203,2-55 1,-11 78 32,-2 12-143,-9 15-175,12-15 68,-24 34 30,-3-1 1,-34 34 0,-9 8 89,-24 22 198,95-98-295,-1 1 1,1-1 0,-1 0 0,1 0 0,-1 0 0,1 0 0,-1 0 0,0 0 0,0 0-1,1 0 1,-1-1 0,-3 2 0,4-3-3,0 1 0,0 0-1,1 0 1,-1 0 0,0-1 0,1 1-1,-1 0 1,0-1 0,1 1 0,-1-1 0,0 1-1,1-1 1,-1 1 0,1-1 0,-1 1-1,1-1 1,-1 1 0,1-1 0,-1 0-1,1 1 1,0-1 0,-1 0 0,1 0-1,0 1 1,-1-1 0,1 0 0,0 0-1,0 1 1,0-1 0,0 0 0,0-1 0,-2-5-57,1 0 1,0 0 0,0-1 0,1 1 0,0 0 0,0-1 0,1 1 0,0 0 0,0-1 0,4-13 0,-4 21 58,-1-1 1,0 0-1,1 1 0,-1-1 1,1 1-1,-1-1 0,1 0 1,-1 1-1,1-1 1,-1 1-1,1-1 0,-1 1 1,1 0-1,0-1 0,-1 1 1,1 0-1,0-1 0,-1 1 1,1 0-1,0 0 1,-1-1-1,1 1 0,0 0 1,0 0-1,-1 0 0,1 0 1,0 0-1,0 0 0,-1 0 1,1 0-1,0 0 1,0 1-1,-1-1 0,1 0 1,0 0-1,-1 1 0,2 0 1,3 1 55,-1 0 0,0 0 0,1 1 0,5 5 1,-2-1-4,-1 1 0,0-1 1,-1 1-1,0 1 0,0-1 1,-1 1-1,7 14 0,69 150-60,21 39 134,16-20-597,-70-119 405,31 42 418,-63-96-370,0 0 0,1 0 1,29 23-1,-32-31 101,0 0 0,1-1 0,24 12 0,-29-16-74,2-1 309,-12-7-153,-6-8-80,-24-30-282,-28-39 139,56 75 37,-126-216-805,90 155 615,35 55-28,3 10 236,0 0 0,0 0 1,0 0-1,0 0 1,0 0-1,0-1 0,0 1 1,1 0-1,-1 0 0,0 0 1,0 0-1,0 0 1,0 0-1,0 0 0,0 0 1,0-1-1,0 1 1,0 0-1,0 0 0,1 0 1,-1 0-1,0 0 1,0 0-1,0 0 0,0 0 1,0 0-1,0 0 1,1 0-1,-1 0 0,0 0 1,0 0-1,0 0 1,0 0-1,0 0 0,0 0 1,1 0-1,-1 0 1,0 0-1,2 0-14,-1 1 0,1 0 0,0-1 0,-1 1 0,1 0 0,0 0 0,-1 0 0,1 0 0,0 1 0,24 20-19,-2 2-1,36 42 1,32 58-83,-47-61 69,15 20 68,53 68 236,-88-121-213,-11-15 250,20 33 0,-33-47-144,-1-1 16,-1-1-70,-5-11-71,0-1-1,1 1 0,0-1 1,-4-17-1,-10-57-152,0-32-149,-4-155 1,21 181 239,5 0 0,18-119 0,42-150 113,-22 152-102,128-379 0,-157 557-2,-8 24 60,-1 0 0,0-1 0,0 1 0,2-15 0,-5 17 52,-2 6-33,-4 11 2,-49 126-11,37-86-34,-31 101-190,17-48-24,29-92 146,7-17 0,11-19-92,-14 22 133,200-337 52,-196 331-9,6-10-22,1 0 0,0 1 0,1 1 0,1 0 0,19-17 0,-32 32 12,0 0-1,1 0 1,-1 0-1,0 0 0,0 0 1,0 0-1,0 1 1,1-1-1,-1 0 1,0 1-1,1-1 0,-1 1 1,1-1-1,-1 1 1,0 0-1,1 0 1,-1-1-1,1 1 0,-1 0 1,1 0-1,-1 0 1,1 1-1,-1-1 1,2 1-1,-2 0 2,1 0 1,-1 0-1,0 0 0,0 1 0,0-1 1,0 0-1,0 1 0,0-1 0,0 1 1,-1-1-1,1 1 0,0-1 0,-1 1 1,1 0-1,-1-1 0,0 1 0,1 0 1,-1-1-1,0 1 0,0 0 0,0 2 1,-1 18 27,0 1 1,-2-1 0,0 0 0,-1 0 0,-1 0 0,-1-1 0,-10 23 0,-71 140 145,86-181-184,-5 9 51,-34 59 113,47-80-175,156-255-1330,-30 18 1438,-112 213-23,26-33 1,-2 3-109,-42 58 5,9-12-112,-7 15 86,-4 12 33,-4 15 55,-2 1-1,-1-1 1,0 1 0,-19 44 0,7-31 23,-1 0 1,-28 39-1,36-60-35,-2-1-1,0-1 0,-1 0 1,0 0-1,-1-2 0,-1 0 1,-25 17-1,38-29-13,0 0 0,0 0 0,0-1 0,0 1 0,0-1 0,0 0 1,0 0-1,0 0 0,0-1 0,0 1 0,-1-1 0,1 1 0,-4-1 0,6 0-17,0-1 1,0 1-1,0 0 0,-1-1 0,1 1 0,0 0 0,0-1 1,0 0-1,0 1 0,0-1 0,0 0 0,0 1 1,0-1-1,0 0 0,-1-1 0,1 0-7,-1 0 0,1 0-1,0 0 1,0 0 0,0-1 0,0 1 0,1 0-1,-1 0 1,1-1 0,-1-2 0,-1-20-119,2 0-1,1 0 1,7-45 0,29-100-430,15 2 371,3-13 329,-8-24 769,-46 196-658,-4 8-79,-8 13-57,-104 138-161,74-99 205,2 2 1,-44 78 0,-37 111 109,114-225-259,-1 0 1,-1-1-1,-1 0 1,-1-1-1,-11 16 1,21-31-12,0 0 0,0 1 0,-1-1 0,1 1-1,0-1 1,0 0 0,-1 1 0,1-1 0,0 0 0,0 1 0,-1-1 0,1 0 0,0 0 0,-1 1 0,1-1 0,0 0-1,-1 0 1,1 0 0,-1 1 0,1-1 0,0 0 0,-1 0 0,1 0 0,-1 0 0,1 0 0,0 0 0,-1 0 0,1 0-1,-1 0 1,1 0 0,0 0 0,-1 0 0,1 0 0,-1 0 0,1 0 0,-1 0 0,0-2-8,1 1 0,-1 0 0,1 0 0,0 0 0,-1-1 0,1 1 0,0 0 0,0-1 0,0 1 0,0 0 0,0 0 0,0-1 0,0-1 0,4-34-109,2 0-1,1 0 1,18-54 0,51-111 19,-40 111 25,12-33 268,67-123 0,-99 217-59,-12 17 10,-6 13-67,-5 8-8,-8 13 4,-20 43 0,21-37-52,-195 392 145,208-417-157,-49 109 211,-79 133 1,69-155-121,-26 45-284,80-118 124,6-11-115,7-9-345,1-4 423,-1-1 0,1 0 1,-2 0-1,1-1 0,-1 1 1,-1-2-1,7-15 0,92-199-164,61-119 313,-120 258-96,108-148 1,-153 233 51,29-34 100,-27 33-90,0 0 0,0 0 0,0 0 1,0 0-1,0 1 0,1-1 1,-1 1-1,1-1 0,-1 1 0,1 0 1,2-1-1,-4 2-7,-1 0 0,1 0 1,-1 0-1,1 0 0,-1 0 0,1 0 0,-1 0 1,0 0-1,1 0 0,-1 0 0,1 0 0,-1 0 1,1 1-1,-1-1 0,0 0 0,1 0 0,-1 0 1,1 1-1,-1-1 0,0 0 0,1 1 0,-1-1 1,0 0-1,1 1 0,-1-1 0,0 0 0,0 1 1,0-1-1,1 1 0,-1-1 0,0 0 1,0 1-1,0-1 0,0 1 0,1-1 0,-1 1 1,0-1-1,0 1 0,0-1 0,0 0 0,0 2 1,0 4 26,0 1 0,0-1 0,-1 1 0,1-1 1,-4 13-1,-13 38 159,-54 105 37,11-29-88,34-67-1,-111 246 623,82-216-530,-83 110 0,137-204-233,-3 4-74,0 0 0,-1 0 0,0 0-1,0 0 1,-1-1 0,1 0 0,-1 0 0,-8 5 0,14-10 62,-1 1 1,1-1 0,0 0 0,-1 0-1,1 1 1,0-1 0,-1 0 0,1 0-1,-1 0 1,1 1 0,0-1 0,-1 0-1,1 0 1,-1 0 0,1 0 0,0 0-1,-1 0 1,1 0 0,-1 0 0,1 0-1,0 0 1,-1 0 0,1 0 0,-1 0-1,1-1 1,0 1 0,-1 0 0,1 0-1,-1 0 1,1 0 0,0-1 0,-1 1-1,1 0 1,0 0 0,-1-1 0,1 1-1,0-1 1,-1 0-24,1 0-1,0-1 1,0 1 0,-1 0-1,1-1 1,0 1 0,1 0 0,-1-1-1,0 1 1,0 0 0,1-3-1,19-55-311,-6 20 296,90-242-180,24 3 6,-123 267 338,1 1 0,1 0 0,12-15 0,-18 24-99,-1 1 0,0 0 1,0-1-1,0 1 0,1 0 1,-1 0-1,0-1 1,0 1-1,1 0 0,-1 0 1,0-1-1,1 1 0,-1 0 1,0 0-1,1 0 0,-1 0 1,0 0-1,1-1 1,-1 1-1,0 0 0,1 0 1,-1 0-1,1 0 0,0 7 178,-5 18 1,3-21-154,-58 208 312,40-162-291,-1 0 0,-32 56 1,-102 162 575,51-107-545,83-135-154,20-26 61,-1 0-1,1 1 0,0-1 1,0 0-1,0 1 1,-1-1-1,1 0 1,0 0-1,-1 1 1,1-1-1,0 0 0,0 0 1,-1 1-1,1-1 1,0 0-1,-1 0 1,1 0-1,-1 1 1,1-1-1,0 0 0,-1 0 1,1 0-1,0 0 1,-1 0-1,1 0 1,-1 0-1,1 0 1,0 0-1,-1 0 0,1 0 1,-1 0-1,1 0 1,0 0-1,-1 0 1,1-1-1,0 1 1,-1 0-1,1 0 0,0 0 1,-1-1-1,0 0-19,1 0-1,-1 0 1,1-1 0,0 1-1,-1 0 1,1 0 0,0-1-1,0 1 1,0 0-1,0 0 1,0-3 0,1-4-40,0-1 0,1 1 0,0 0 1,0 0-1,1 0 0,0 1 0,6-12 1,37-56-135,-13 24 197,56-127-111,-28 53 227,-33 65-61,11-18 440,-43 97 11,-3 2-458,-1 0 0,-1-1 0,-1 0 0,-1-1 0,0 0 0,-27 33 0,20-32 33,-1 0 1,0-1 0,-2-1 0,0 0 0,-30 18 0,42-30-70,0-1 1,-1 0-1,1 0 1,-1-1-1,-11 3 0,19-6-35,1-1 0,0 1 0,0-1 0,-1 0-1,1 0 1,0 0 0,-1 0 0,1 0-1,0 0 1,0 0 0,-1 0 0,1 0 0,0 0-1,-1-1 1,1 1 0,0-1 0,0 1-1,0-1 1,-1 1 0,1-1 0,0 0 0,0 1-1,0-1 1,0 0 0,0 0 0,0 0-1,0 0 1,0 0 0,1 0 0,-2-1 0,0-3-38,0 1-1,1-1 1,0 1 0,-1-1 0,1 1 0,1-1 0,-1 0 0,1-8 0,0-17-38,2 0 1,1 0-1,1 0 0,11-40 0,49-121 81,22-56-77,11-30-236,-75 219 451,9-19-358,-26 62 114,-5 15 125,0 0 0,0 0-1,0 1 1,0-1 0,0 0 0,0 0-1,0 0 1,0 0 0,0 0 0,-1 0-1,1 0 1,0 0 0,0 0 0,0 0-1,0 0 1,0 0 0,0 0 0,0 0-1,0 0 1,0 0 0,0 0 0,0 0-1,0 0 1,0 0 0,0 0 0,-1 0-1,1 0 1,0 0 0,0 0-1,0 0 1,0 0 0,0 0 0,0 0-1,0 0 1,0 0 0,0 0 0,0 0-1,0 0 1,0 0 0,0 0 0,0-1-1,0 1 1,0 0 0,0 0 0,-1 0-1,1 0 1,0 0 0,0 0 0,0 0-1,0 0 1,0 0 0,0 0 0,0 0-1,0 0 1,0 0 0,0 0 0,0 0-1,0-1 1,0 1 0,0 0 0,0 0-1,-3 4 20,1-1 1,-1 1-1,1 0 0,-1-1 0,-1 8 0,-43 81 201,-103 151 1,97-159 111,-76 158 0,92-160-215,-68 134-374,103-213 214,-5 8-145,4-11 60,2-9-45,2-10 10,2 1 0,0 0 0,8-28 1,-7 32 136,10-32-19,38-86 0,34-41 12,-62 127 45,101-185 307,31-25-277,-139 230 101,-13 14-39,-4 13-102,-1-1 1,1 0-1,-1 1 1,1-1-1,-1 0 0,1 1 1,-1-1-1,1 0 1,-1 1-1,1-1 1,-1 1-1,1-1 1,0 1-1,-1-1 0,1 1 1,0-1-1,-1 1 1,1 0-1,-62 101 36,4-4-30,-1-11 30,-86 143 210,68-76-6,28-54-231,-63 95 0,109-190-64,0-1 1,0 1-1,-1-1 1,-4 4-1,8-8 44,0 0 0,0 1 0,-1-1 0,1 0 0,0 0 0,0 0 0,-1 1 0,1-1 0,0 0 0,0 0 0,-1 0 0,1 0 0,0 0 0,0 0 0,-1 1 0,1-1 0,0 0 0,-1 0 0,1 0 0,0 0 0,-1 0 0,1 0 0,0 0 0,-1 0 0,1 0 0,0 0 0,0-1 1,-1 1-1,1 0 0,0 0 0,-1 0 0,0-1-6,1 0 0,-1 0 0,1 0 0,0 0 1,-1-1-1,1 1 0,0 0 0,0 0 1,0 0-1,0 0 0,0 0 0,0 0 0,0-1 1,0-1-1,5-30-156,0 0 1,19-58 0,-13 53 80,131-410 94,-97 334 341,5-15-36,-43 103 421,-6 26-711,-1-1 0,0 1 0,0-1 0,0 1 0,0-1 0,0 1 1,1-1-1,-1 1 0,0-1 0,0 1 0,0 0 0,0-1 1,-1 1-1,1-1 0,0 1 0,0-1 0,0 1 0,0-1 0,0 1 1,-1-1-1,1 1 0,0 0 0,0-1 0,-1 0 0,1 1-11,-1 0 0,0 0 0,1 0-1,-1 0 1,1 0 0,-1 0-1,1 1 1,-1-1 0,1 0-1,-1 0 1,1 0 0,-1 1 0,1-1-1,-1 0 1,1 0 0,-1 1-1,1-1 1,0 0 0,-1 1-1,1-1 1,-1 1 0,1-1-1,-6 7 8,0 1 0,0-1 0,1 1-1,0 0 1,1 0 0,-6 15 0,5-12-4,-43 101-164,-37 71-165,67-151 313,-96 161 125,114-193-120,0 1-1,-1 0 1,1-1-1,0 1 1,0-1-1,-1 1 1,1-1-1,0 1 1,-1-1 0,1 1-1,-1-1 1,1 0-1,0 1 1,-1-1-1,1 1 1,-1-1-1,1 0 1,-1 1-1,1-1 1,-1 0-1,0 0 1,1 0-1,-1 1 1,1-1 0,-2 0-1,2-1-3,0 1 0,0-1 0,0 0 0,0 0 0,-1 0 0,1 1 0,0-1 0,1 0 1,-1 0-1,0 1 0,0-1 0,0 0 0,0 0 0,0 1 0,1-1 0,-1 0 0,0 0 0,1 1 0,-1-1 0,1 0 0,33-55-242,-19 25 184,-1-1 1,10-34 0,13-68-84,37-147 784,-69 265-508,-1 1 0,0-1 0,-1 0 1,2-24-1,-4 36-153,0 0 0,0 0 0,0 0 0,1 1 0,0-1 0,-1 1 1,2-1-1,-1 1 0,0 0 0,1-1 0,4-3 0,7-8 14,57-58-146,-35 41 174,-1-2 1,-2-1-1,32-44 0,-40 53 113,-25 35-294,-2 0 154,0 0 0,-1 0 0,0-1 0,0 1 0,-8 13 0,1-1 4,-3 5-81,-22 32-1,-8 13-36,3 15 102,-39 119 0,29-69 32,13-40 111,-54 136-117,-17-8-125,24-76 185,-29 54-125,-18 64 352,98-198-105,30-61-166,-4 8-75,0 0-1,-2 0 1,-16 22 0,17-29-188,8-8 234,0 0 1,0 0-1,0 0 0,0 0 0,0 0 0,0 0 0,-1 0 0,1 0 0,0 0 0,0 0 1,0 0-1,0 0 0,0 0 0,0 0 0,0 0 0,0 0 0,0-1 0,0 1 0,-1 0 0,1 0 1,0 0-1,0 0 0,0 0 0,0 0 0,0 0 0,0 0 0,0 0 0,0 0 0,0 0 1,0 0-1,0-1 0,0 1 0,0 0 0,0 0 0,0 0 0,0 0 0,0 0 0,0 0 0,0 0 1,0 0-1,0 0 0,0 0 0,0-1 0,0 1 0,0 0 0,0 0 0,0 0 0,0 0 1,0 0-1,5-21-349,8-12 266,0 0 0,2 2 0,1 0 0,2 0 0,24-32 0,98-100 85,-36 44-21,-85 95 95,-7 8-21,-1 2 1,2 0-1,0 0 0,1 1 1,20-15-1,-33 27-40,-1 1-1,1-1 1,0 1-1,0-1 1,-1 1-1,1 0 1,0-1-1,0 1 1,0 0-1,-1-1 1,1 1-1,0 0 1,0 0-1,0 0 1,0 0 0,0 0-1,0 0 1,0 0-1,-1 0 1,1 0-1,0 0 1,0 0-1,0 0 1,0 1-1,0-1 1,-1 0-1,1 1 1,0-1-1,0 1 1,-1-1-1,1 1 1,0-1-1,0 1 1,-1-1-1,1 1 1,-1 0-1,1-1 1,0 1-1,-1 0 1,0-1-1,1 1 1,-1 0 0,1 0-1,-1 0 1,0 0-1,1-1 1,-1 1-1,0 1 1,2 4 39,-1 1 0,1-1 1,-2 1-1,1 0 0,-1 8 1,0 14-17,1 37-413,-1-65 374,0 0-1,0 0 1,1 0-1,-1 0 1,0 1-1,1-1 1,-1 0-1,1 0 1,-1 0-1,1 0 0,-1 0 1,1 0-1,0 0 1,0-1-1,-1 1 1,1 0-1,2 1 1,-3-2 8,0 0-1,0 0 1,0 0 0,0 0 0,0 1 0,0-1 0,0 0-1,0 0 1,0 0 0,0 0 0,0 0 0,0 0-1,1 0 1,-1 0 0,0 0 0,0 0 0,0 0-1,0 0 1,0 0 0,0 0 0,0 0 0,0 0 0,0 0-1,0 0 1,1 0 0,-1 0 0,0 0 0,0 0-1,0 0 1,0 0 0,0 0 0,0 0 0,0 0-1,0 0 1,0 0 0,0 0 0,1 0 0,-1 0 0,0-1-1,0 1 1,0 0 0,0 0 0,0 0 0,0 0-1,0 0 1,0 0 0,0 0 0,0 0 0,0 0-1,0 0 1,0 0 0,0-1 0,9-9 95,0-2-1,-1 1 1,0-1-1,-1 0 1,-1-1 0,10-24-1,-3 6-31,10-18-51,2 1 1,1 2-1,3 1 0,2 1 0,45-50 0,-72 88-78,-2 4 33,0 0-1,-1 0 1,1 0-1,0 0 1,0 0-1,0 1 0,0-1 1,0 1-1,0-1 1,0 1-1,1-1 0,3 0 1,-6 2 21,0 0 0,1 0 1,-1 0-1,0 0 0,0 1 1,0-1-1,1 0 0,-1 0 0,0 0 1,0 1-1,0-1 0,1 0 1,-1 0-1,0 1 0,0-1 0,0 0 1,0 0-1,0 1 0,0-1 1,1 0-1,-1 0 0,0 1 1,0-1-1,0 0 0,0 1 0,0-1 1,0 0-1,0 0 0,0 1 1,0-1-1,0 0 0,0 1 0,-1-1 1,1 0-1,0 0 0,0 1 1,0-1-1,0 0 0,-3 15-60,0-1 0,-1 0 0,-9 21-1,5-14 59,-78 188 387,12-32-270,39-88-140,-59 150 460,-18-6 49,106-219-803,12-25 7,10-25 120,17-54-1,-4 4 80,24-41 83,131-229 0,-20 126 7,-37 57 264,-43 39-41,-1 1 158,-70 118 111,-13 15-453,0 0 1,0 0 0,0 0-1,0 0 1,0 1 0,0-1-1,0 0 1,0 0-1,0 0 1,0 0 0,0 0-1,0 0 1,0 0 0,0 0-1,0 1 1,0-1-1,0 0 1,0 0 0,0 0-1,0 0 1,0 0 0,0 0-1,0 0 1,0 0-1,0 0 1,0 0 0,0 1-1,0-1 1,1 0 0,-1 0-1,0 0 1,0 0-1,0 0 1,0 0 0,0 0-1,0 0 1,0 0-1,0 0 1,0 0 0,1 0-1,-1 0 1,0 0 0,0 0-1,0 0 1,0 0-1,0 0 1,0 0 0,0 0-1,1 0 1,-1 0 0,0 0-1,0 0 1,0 0-1,0 0 1,0 0 0,0 0-1,0 0 1,-3 11 67,-7 11-102,0-1 0,-2-1-1,0 1 1,-1-2-1,-29 34 1,-127 125 262,157-166-308,-24 22-1,36-34 56,-1 1-1,1-1 1,-1 1-1,0-1 1,1 1-1,-1-1 1,1 0-1,-1 1 1,0-1-1,1 0 1,-1 1-1,0-1 1,0 0-1,1 0 1,-2 1-1,3-9-512,14-17 0,30-29 58,21-28 260,-26 17 91,56-122-1,-59 109 277,51-80 0,-83 149-76,1 0 1,0 1-1,1 0 0,-1 0 1,11-8-1,-16 15-47,-2 5 20,-16 75 20,-4 0 1,-3-2-1,-3 0 0,-59 113 1,21-63 30,65-127-107,0 0 1,0 0-1,1 0 0,-1 0 1,0 0-1,0 0 0,0 0 0,0 0 1,0 0-1,0 0 0,0 0 1,0 0-1,0 0 0,0 0 0,0 0 1,0 0-1,0 0 0,0 0 1,0 0-1,0 0 0,1 0 0,-1 1 1,0-1-1,0 0 0,0 0 1,0 0-1,0 0 0,0 0 0,0 0 1,0 0-1,0 0 0,0 0 1,0 0-1,0 0 0,0 0 0,0 0 1,0 0-1,0 0 0,0 0 1,10-9-113,13-17 16,-3-3 85,-1-2 0,27-58-1,-36 71 1,22-56-133,-18 42 157,1 0 1,23-36-1,-27 54 46,-11 14-50,0-1 0,0 1 0,0 0 0,0 0 0,0 0 0,0 0 0,0 0 0,0 0 0,0 0 0,1 0 0,-1 0 0,0 0 0,0 0 0,0 0 0,0 0 0,0-1 0,0 1 0,0 0 0,0 0 0,0 0 0,1 0 0,-1 0 0,0 0 0,0 0 0,0 0 0,0 0 0,0 0 0,0 0 0,0 0 0,0 0 0,0 0 0,1 0 0,-1 0 0,0 0 0,0 0 0,0 0 0,0 1 0,0-1 0,0 0 0,0 0 0,0 0 0,0 0 0,0 0 0,1 0 0,-1 0 0,0 0 0,0 0 0,0 0 0,0 0 0,0 0 0,0 0 0,0 1 0,0-1 1,0 0-1,0 0 0,0 0 0,0 0 0,0 0 0,0 0 0,0 0 0,0 0 0,0 1 0,0-1 0,0 0 0,0 0 0,0 0 0,0 0 0,0 0 0,0 14 100,-3 16 24,-3-2-81,-1-1 1,-16 44-1,-30 51 253,33-80-210,-4 6-627,24-46 325,1-4-1,25-39 148,38-81 0,-40 72 161,-16 32-40,8-16-14,-14 32-28,-1 0 1,0 0-1,1 0 0,0 0 1,-1 0-1,1 0 0,0 1 1,0-1-1,0 1 0,0-1 1,3-1-1,-5 3-11,1 0 1,-1 0 0,0-1-1,0 1 1,1 0 0,-1 0-1,0 0 1,0 0 0,1 0-1,-1 0 1,0 0 0,0 0-1,1 0 1,-1 0-1,0 0 1,0 0 0,0 0-1,1 0 1,-1 1 0,0-1-1,0 0 1,1 0 0,-1 0-1,0 0 1,0 0-1,0 0 1,1 0 0,-1 1-1,0-1 1,0 0 0,0 0-1,0 0 1,1 1 0,-1-1-1,0 0 1,0 0-1,0 0 1,0 1 0,0-1-1,0 0 1,0 0 0,1 1-1,-1-1 1,0 0 0,0 0-1,0 1 1,0-1 0,0 0-1,0 0 1,0 1-1,0-1 1,-1 0 0,1 0-1,0 0 1,0 1 0,-2 18 55,1-14-61,-9 44-132,-26 73 1,20-76 156,-17 91 1,26-96-143,2-16 23,2 1-1,0 0 0,1-1 0,4 42 1,-2-65 24,1 0 0,-1 0 0,1 0 0,0 0 1,-1 0-1,1 0 0,0-1 0,0 1 0,1 0 1,-1 0-1,2 2 0,-1-2 41,0 0 0,0 0 0,-1 0-1,1 1 1,-1-1 0,0 1 0,2 4 0,-1 0 17,-1 1 0,1 0 0,-2-1 1,1 1-1,-1 0 0,-1 8 0,-8 49-131,5-39 103,-9 58-118,-60 328 140,25-159-1,-20 82-169,25-110 199,36-167-169,1 110-1,23 40 205,-14-179-31,-1 1 1,-4 54-1,1-77-9,-1-1 0,1 1 0,-1-1 0,0 1 1,-1-1-1,0 0 0,0 0 0,0-1 0,-1 1 0,0 0 0,0-1 0,0 0 0,-6 6 0,0 0 131,8-8-112,1-1 0,-1 1 0,0-1 0,0 0 0,-1 0 0,1 0-1,-4 2 1,-17 11 83,18-11-124,-1 0 0,0 0-1,1-1 1,-1 0-1,-1 0 1,1 0 0,0-1-1,-10 3 1,-10-2 142,0-1-1,0-1 1,-27-3-1,42 1-167,0 0-1,1-1 0,-1-1 0,1 0 0,0 0 0,0-1 0,0 0 1,0 0-1,-17-12 0,17 10 19,1 1 1,-1 0-1,0 1 0,-11-4 1,5 3 40,7 2 40,1 1 0,1-2-1,-14-5 1,-5-3-182,25 12 131,0-1 1,-1 0-1,1 1 0,0-1 1,-1 1-1,1 0 0,-1-1 0,1 1 1,-1 0-1,1 0 0,0 0 1,-1 0-1,1 0 0,-1 1 1,1-1-1,-1 0 0,1 0 1,0 1-1,-1-1 0,1 1 1,-3 1-1,-1 0 95,-2-3 352,7 1-441,0-1-1,-1 1 1,1 0-1,0 0 1,-1 0-1,1 0 0,0 0 1,-1-1-1,1 1 1,0 0-1,-1 0 1,1 0-1,0 0 0,-1 0 1,1 0-1,0 0 1,-1 0-1,1 0 1,0 0-1,-1 1 0,1-1 1,0 0-1,-1 0 1,1 0-1,0 0 1,0 0-1,-1 1 0,1-1 1,0 0-1,-1 0 1,1 0-1,0 1 1,0-1-1,0 0 0,-1 0 1,1 1-1,-14 10-251,12-10 223,-1 1 0,1 0-1,-1 0 1,1 0 0,0 0 0,-3 3 0,-7 9 216,8-10-75,0 0-1,0 1 1,1 0 0,-4 5 0,7-9-134,0 0-1,-1 0 0,2-1 1,-1 1-1,0 0 0,0 0 1,0 0-1,0-1 0,0 1 1,0 0-1,1 0 0,-1-1 1,0 1-1,1 0 0,-1-1 1,1 2-1,10 15-46,-8-13-64,4 5 88,1 0-1,1 0 0,12 10 0,-5-4 104,5 3 74,1-1-1,28 16 1,-46-30-115,0-1 0,0 1 1,0-1-1,1-1 0,-1 1 1,1-1-1,-1 1 0,1-1 1,0 0-1,-1-1 0,1 1 1,0-1-1,0 0 0,-1 0 1,10-2-1,-12 1-6,0 0 1,0 0 0,1 0-1,-1 0 1,-1-1-1,1 1 1,0 0 0,0-1-1,0 0 1,-1 1-1,1-1 1,-1 0-1,1 0 1,-1 0 0,0 0-1,0 0 1,0 0-1,0 0 1,1-4-1,1-5-52,0 1 0,-1 0 0,0-14-1,4-12-126,-2 22 92,0-5-80,-4 19 144,1-1 0,-1 1 1,0 0-1,0-1 0,0 1 0,0 0 0,0-1 0,0 1 0,1 0 0,-1-1 0,0 1 1,0 0-1,0 0 0,1-1 0,-1 1 0,0 0 0,0 0 0,1 0 0,-1-1 0,0 1 1,1 0-1,-1 0 0,0 0 0,1 0 0,-1 0 0,0 0 0,1 0 0,-1-1 0,0 1 1,1 0-1,-1 0 0,0 0 0,1 1 0,12 0-69,-6 1 77,1 0 1,-1 1-1,1 0 1,-1 1 0,0 0-1,-1 0 1,1 0 0,-1 1-1,1 0 1,-1 0 0,9 11-1,3 6-87,31 47 0,-30-40 131,47 79-84,57 127 0,-103-189 112,29 90 0,0 55-63,-42-162 42,-1-4-66,14 50 276,-19-73-303,-1 1 0,1 0-1,0 0 1,-1 0 0,1 0-1,-1 0 1,0 3 0,0-6 46,-1 0 1,1 0 0,-1 0 0,1 0-1,-1-1 1,1 1 0,-1 0 0,1 0 0,-1 0-1,1-1 1,-1 1 0,1 0 0,-1 0-1,1-1 1,-1 1 0,1-1 0,-1 0 0,-2-6-33,0 0 0,0 0 0,-2-11 0,-7-18-77,-52-109 73,59 133-1,-1 0 1,0 1 0,-1-1-1,-1 1 1,0 1-1,-11-13 1,-17-16-293,34 36 318,1 3 12,0-1-1,0 0 0,0 0 1,0 1-1,0-1 0,0 0 0,0 1 1,0-1-1,0 1 0,0-1 0,0 1 1,0 0-1,0-1 0,0 1 0,0 0 1,0 0-1,-2 0 0,1 0-16,0-1 0,0 1 0,-1-1 0,1 1 0,0-1 0,0 0 0,0 1 0,-2-2 0,2 0 39,0 1 0,0 1 0,0-1 0,0 0 0,0 1 0,-1-1-1,1 1 1,-3-1 0,6 5-200,0 0 0,1 0 0,0 0 0,-1 0 0,4 4-1,-2-3 80,67 167 136,-11-21 151,5-17-177,-49-111 1,-14-22 122,-14-15 298,4 4-523,0-1 1,1-1-1,0 1 0,-8-18 0,-20-53-270,24 52 93,-16-38-57,-39-66 1,45 94 249,-21-32-25,43 72 82,0-1 1,0 1-1,0 0 1,0 0-1,-1 0 0,1-1 1,0 1-1,0 0 1,0 0-1,0-1 0,0 1 1,0 0-1,0 0 1,0-1-1,0 1 0,0 0 1,0-1-1,0 1 1,0 0-1,0 0 0,0-1 1,0 1-1,0 0 1,0 0-1,0-1 0,0 1 1,0 0-1,0 0 1,1-1-1,-1 1 2,0 0 0,1 0 0,-1 0 0,0-1 0,1 1 1,-1 0-1,0 0 0,1 0 0,-1 0 0,0 0 0,1 0 0,-1 0 0,0 0 0,1 0 0,-1 0 0,0 0 0,1 0 1,-1 0-1,0 0 0,1 0 0,-1 1 0,0-1 0,0 0 0,1 0 0,-1 0 0,0 0 0,1 1 0,-1-1 1,0 0-1,6 4 18,-1 0 0,0 1 0,0 0 0,0 0 0,0 0 0,5 8 0,22 38 165,-9-10-77,-2 2 0,-2 0 0,17 54 0,7 37-100,-42-131 1,2 7 152,0 0 0,0 1-1,0-1 1,-2 1 0,2 19-1,-3-30-143,0 0 0,0 1 0,0-1 0,0 0 0,0 0 0,0 1 0,0-1 0,0 0 0,0 1 0,0-1 0,0 0 0,0 1 0,0-1 1,0 0-1,0 0 0,0 1 0,0-1 0,-1 0 0,1 1 0,0-1 0,0 0 0,0 0 0,-1 1 0,1-1 0,0 0 0,0 0 0,0 0 0,-1 1 0,1-1 0,0 0 0,-1 0 0,-8-4 182,-13-19-140,18 19-128,-20-26-107,2 0 0,-30-54 0,4 7 304,39 64-40,4 6-100,1 0 1,-7-13-1,8 16-160,2 4 88,1 10 92,2 15 165,3-8-57,1 1 0,0-1 0,2 0 0,0-1 0,18 29 0,-2-3 167,6 15-131,-29-53 143,-2-4-92,-9-8-1,-12-19-86,1-9-113,-19-44 0,-15-25 170,40 80-411,-16-38 1,24 50 133,7 13 84,7 10-61,118 153 83,-78-100 50,-26-36-19,-1 1-1,21 38 1,19 60 163,-52-105-171,-1 0 0,-1 0-1,0 1 1,2 27 0,-1 0 13,-3-27 45,1 38 1,5 85 105,-7-130-290,-2-12 135,0 0-1,0 0 1,-1 0-1,1 0 1,-1 0-1,0 0 1,0 1-1,0-1 1,0 0-1,0 0 1,-2 5 0,-2-12 22,1-6-14,1-1 1,1 1 0,-1-1 0,2-14 0,-2-8-215,-24-279 202,24 277-39,1 21 26,0 1 0,-4-21 0,2 22 9,1 3-31,-1 0 0,0-15 0,1 12 24,0-1 1,-6-19-1,6 24-170,-1-1-1,1 0 0,1 1 1,0-1-1,0 0 1,0 0-1,2-10 0,0 12-47,-1-2 14,1 0 0,1 0 0,0 1 0,0-1 1,0 0-1,9-16 0,-11 25 196,0 0 1,0-1-1,0 1 0,0 0 1,0 0-1,0 0 1,0-1-1,0 1 0,1 0 1,-1 0-1,0 0 1,0-1-1,0 1 0,0 0 1,1 0-1,-1 0 1,0 0-1,0 0 0,0-1 1,1 1-1,-1 0 1,0 0-1,0 0 0,0 0 1,1 0-1,-1 0 1,0 0-1,0 0 0,1 0 1,-1 0-1,0 0 1,0 0-1,0 0 0,1 0 1,-1 0-1,0 0 1,0 0-1,1 0 0,5 10 4,2 15-18,15 68 475,24 129-603,-37-152 197,-1 4-207,4 0 0,24 77 0,-33-140-152,0-1 0,0 0 1,0 0-1,7 9 0,-8-15 74,-1-1 0,1 1-1,0-1 1,0 1 0,0-1-1,1 0 1,-1 0 0,1-1 0,0 1-1,-1-1 1,1 1 0,5 1-1,0-1-1084,0-1 0,18 4-1,-26-6 1304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26:55.735"/>
    </inkml:context>
    <inkml:brush xml:id="br0">
      <inkml:brushProperty name="width" value="0.1" units="cm"/>
      <inkml:brushProperty name="height" value="0.1" units="cm"/>
    </inkml:brush>
  </inkml:definitions>
  <inkml:trace contextRef="#ctx0" brushRef="#br0">1 0 1664,'0'1'48,"0"0"-1,0 0 1,0 0 0,1-1-1,-1 1 1,0 0 0,0 0 0,1-1-1,-1 1 1,1 0 0,-1 0-1,1-1 1,-1 1 0,1 0-1,-1-1 1,1 1 0,0 0 0,0 0 154,-1-1-15,0 0 186,0 0-53,0 0 118,0 0-156,0 0-58,0 0-42,0 0 170,0 0-75,0 0-5,0 0-54,0 0 161,0 0-86,0 0 27,0 0-85,5-3 608,29 3 303,-24-1-1160,-1 0-1,1 1 1,0 0-1,11 2 0,13 1 142,-18-4-6,0 2-1,0 0 1,-1 1 0,1 1 0,22 6 0,-28-8-74,-7-1-63,-1 0 0,0 0-1,0 1 1,0-1-1,1 0 1,-1 1 0,0-1-1,0 1 1,0 0-1,0 0 1,3 1 0,-3-1 16,0 1 0,0-1 0,0 1 0,0 0 0,-1-1 0,1 1 0,0 0 0,-1 0 0,0 0 0,2 3 0,10 21 106,-12-22-75,0-1 0,-1 0 0,1 0 0,-1 1 0,0-1 0,0 0 0,0 1-1,-1 3 1,0 7-42,0 2-200,1-11 237,0 1 0,0-1 1,0 0-1,0 1 1,1-1-1,0 1 1,3 8-1,1 5-19,-4-16-38,0 0 0,-1-1 0,1 1 0,0 0 0,0-1 0,1 1 0,-1-1 0,3 5 0,14 19 59,-14-20-5,-1 0-1,2 0 1,-1 0 0,0-1-1,1 0 1,9 8 0,-9-9-7,0-1 0,0 0 1,0 0-1,0 0 0,1 0 1,0-1-1,-1 0 0,1 0 1,0-1-1,0 1 0,0-1 1,0 0-1,0-1 0,0 0 1,7 0-1,34 3 187,-46-3-246,-1 0-144,0 0-506,0 0-86,0 0-831,0 0 490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26:56.565"/>
    </inkml:context>
    <inkml:brush xml:id="br0">
      <inkml:brushProperty name="width" value="0.1" units="cm"/>
      <inkml:brushProperty name="height" value="0.1" units="cm"/>
    </inkml:brush>
  </inkml:definitions>
  <inkml:trace contextRef="#ctx0" brushRef="#br0">531 0 2080,'-1'1'221,"0"0"-1,0 0 1,0 0 0,0 0-1,0 0 1,0 0 0,0 0-1,1 0 1,-1 1 0,0-1 0,1 0-1,-1 0 1,1 1 0,-1-1-1,1 0 1,0 1 0,-1-1-1,1 0 1,0 1 0,0 1-1,-3 4-31,-2 3 54,5-9-168,-1 1-1,1 0 1,-1-1-1,1 1 1,-1 0 0,0-1-1,0 1 1,0-1-1,0 1 1,0-1-1,0 1 1,0-1-1,0 0 1,0 1-1,-2 0 1,-1 1 154,0 1 1,0-1 0,0-1 0,-8 5 0,-54 29 447,-41 26 262,76-40-652,0 1 0,2 2-1,1 1 1,-38 44 0,52-52-283,-61 80-1538,69-86 880,6-11 465,-1 0 0,1 0 0,-1 1 0,1-1 0,-1 0-1,1 0 1,-1 0 0,0 0 0,1 0 0,-1 0 0,-2 1 0,-1 3-856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26:58.235"/>
    </inkml:context>
    <inkml:brush xml:id="br0">
      <inkml:brushProperty name="width" value="0.1" units="cm"/>
      <inkml:brushProperty name="height" value="0.1" units="cm"/>
    </inkml:brush>
  </inkml:definitions>
  <inkml:trace contextRef="#ctx0" brushRef="#br0">390 136 1728,'-2'7'307,"2"-7"-236,0 0 0,0 1 0,0-1 0,0 0 1,0 0-1,0 0 0,0 0 0,0 0 1,-1 0-1,1 1 0,0-1 0,0 0 1,0 0-1,0 0 0,0 0 0,0 0 0,0 0 1,-1 0-1,1 0 0,0 0 0,0 0 1,0 1-1,0-1 0,0 0 0,0 0 1,-1 0-1,1 0 0,0 0 0,0 0 0,0 0 1,0 0-1,-1 0 0,1 0 0,0 0 1,0 0-1,0 0 0,0 0 0,0-1 1,-1 1-1,1 0 0,0 0 0,0 0 0,0 0 1,0 0-1,0 0 0,0 0 0,0 0 1,-1 0-1,1 0 0,0-1 0,0 1 0,0 1 31,0-1 0,1 0 0,-1 1 0,0-1 0,0 1-1,0-1 1,0 1 0,0-1 0,0 1 0,0-1 0,0 0-1,0 1 1,0-1 0,0 1 0,0-1 0,-1 1 0,1-1-1,0 1 1,0-1 0,0 0 0,0 1 0,-1-1-1,1 1 1,0-1 0,-1 0 0,1 1 0,-1-1 0,1 1-21,-1 0 1,1 0-1,-1 0 1,0 0-1,0-1 1,0 1-1,0 0 1,1-1-1,-1 1 1,0 0-1,-2 0 1,-7 2 128,6-2-98,-1 0-1,0 0 1,1 0-1,-10 0 1,9 0-45,1-1 0,-1 1 0,1 0 0,-6 2 1,5-2-41,0 0 1,0 1 0,0-2 0,-7 2-1,-9-1 267,18 0-191,-1-1-1,0 1 1,1-1-1,-1 0 1,0-1 0,1 1-1,-7-2 1,0 0-100,0-1 0,0-1 0,1 0 0,-1 0 0,-11-8-1,17 9-6,0 0 0,0 0 0,0 0-1,0-1 1,1 0 0,0 1-1,-1-1 1,1 0 0,1-1-1,-1 1 1,1-1 0,0 1 0,-2-6-1,1 3 33,1 1 0,-1 0 0,0 0 0,0 0 0,0 0-1,-1 0 1,0 0 0,0 1 0,-1 0 0,1 0 0,-1 0 0,0 0-1,-1 1 1,1 0 0,-1 0 0,0 0 0,-6-2 0,10 5-34,2 1 4,0 0 0,0 0-1,0 0 1,0 0 0,0 0 0,0 1-1,0-1 1,0 0 0,0 0 0,0 0-1,0 0 1,0 0 0,0 1 0,0-1-1,0 0 1,0 0 0,0 0 0,0 0-1,0 0 1,0 1 0,0-1-1,0 0 1,0 0 0,0 0 0,0 0-1,-1 0 1,1 0 0,0 1 0,0-1-1,0 0 1,0 0 0,0 0 0,0 0-1,0 0 1,-1 0 0,1 0 0,0 0-1,0 0 1,0 0 0,0 0-1,0 1 1,-1-1 0,1 0 0,0 0-1,0 0 1,0 0 0,0 0 0,-1 0-1,1 0 1,0 0 0,0 0 0,0-1-1,0 1 1,0 0 0,-1 0 0,1 0-1,0 0 1,0 0 0,0 0 0,0 0-1,0 0 1,0 0 0,-1 0-1,1 0 1,0-1 0,0 3-89,9 14-341,-3-10 368,1 1 0,0-1 0,0-1 0,0 1 0,1-1 0,0 0 0,0-1 0,0 0 0,16 6 0,-5-3-53,-12-5 83,-1 1 1,1-1 0,10 2 0,7-1-66,115 23-1274,-95-20 1415,-39-5 44,0 1-1,0-1 0,0 0 1,8 0-1,-8 1-83,-3 0-27,8-1-5,-8-1 174,-2 0-142,0 0 0,1 0 0,-1 0 0,0 0 0,0 0 0,0 0 0,1-1 0,-1 1 0,0 0 0,0 0 0,1 0 0,-1 0 0,0 0 0,0 0 0,0 0 0,1 0 0,-1 0 0,0 0 0,0 1 0,0-1 0,1 0 0,-1 0 0,0 0 0,0 0 0,0 0 0,1 0 0,-1 0 0,0 0 0,0 1 0,0-1 0,0 0 0,1 0 0,-1 0 0,0 0 0,0 1 0,0-1 0,0 0 0,0 0 0,0 0 1,1 1-1,-1-1 0,0 0 0,0 0 0,0 0 0,0 1 0,0-1 0,0 0 0,0 0 0,0 0 0,0 1 0,0-1 0,0 0 0,0 0 0,0 1 0,0-1 0,0 0 0,0 0 0,-1 0 0,1 1 0,0-1 0,0 0 0,-7 15 315,7-14-231,-1 0-34,0 1 1,0 0 0,0-1-1,-1 1 1,1-1 0,0 0-1,-1 1 1,1-1 0,-1 0-1,1 0 1,-1 0 0,1 0-1,-1 0 1,0 0 0,0 0-1,1-1 1,-1 1 0,0-1-1,0 1 1,0-1-1,0 0 1,-1 1 0,-8 1 32,-45 15 619,-159 21 874,207-36-1556,0 1 1,0-1-1,1 1 0,-13 7 0,-11 4-586,17-6-1895,13-3-853,9-3 1041,16-1-780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27:07.219"/>
    </inkml:context>
    <inkml:brush xml:id="br0">
      <inkml:brushProperty name="width" value="0.1" units="cm"/>
      <inkml:brushProperty name="height" value="0.1" units="cm"/>
    </inkml:brush>
  </inkml:definitions>
  <inkml:trace contextRef="#ctx0" brushRef="#br0">123 30 1248,'0'0'112,"0"0"0,-1 0 0,1-1 0,0 1 0,-1 0 0,1-1 0,0 1 0,0 0 0,-1-1 0,1 1 0,0-1 0,0 1 0,-1 0 0,1-1 0,0 1 0,0-1 0,0 1 0,0 0 0,0-1 0,0 1 0,0-1 0,0 1 0,0-1 0,0 0-16,0 1 0,0 0 0,0 0 0,0-1 0,0 1 1,0 0-1,0 0 0,0-1 0,-1 1 0,1 0 0,0 0 0,0 0 0,0-1 0,0 1 1,0 0-1,0 0 0,0-1 0,-1 1 0,1 0 0,0 0 0,0 0 0,0-1 0,0 1 1,-1 0-1,1 0 0,0 0 0,0 0 0,0 0 0,-1 0 0,1-1 0,0 1 0,0 0 1,-1 0-1,1 0 0,0 0 0,0 0 0,-1 0 0,1 0 0,0 0 0,0 0 0,-1 0 1,1 0-1,0 0 0,0 0 0,-1 0 0,1 0 0,-31 5 1317,30-5-1378,0 0 0,-1 0 0,1 1 0,-1-1 0,1 0 0,0 1 0,-1-1 0,1 1 0,0-1 1,-1 1-1,1-1 0,0 1 0,0 0 0,0 0 0,-2 1 0,-4 3 359,6-4-117,1-1-165,-1-1-148,0 1 0,0 0-1,0 0 1,0 0 0,0 0-1,0 0 1,0 1-1,-1-1 1,1 0 0,-1 1-1,1 1 112,0-1 0,0 1-1,0 0 1,0 0 0,0 0-1,1-1 1,-1 1 0,1 3-1,0-4-80,0 0-1,0 0 1,0 1-1,0-1 1,0 0-1,-1 0 1,1 0-1,0 0 1,0 0-1,-1 0 0,1 0 1,-1 0-1,1 0 1,-1 0-1,1 0 1,-1 0-1,0 1 1,0-1 18,1-1 1,0 1-1,-1-1 1,1 0-1,0 1 1,-1-1-1,1 1 0,0-1 1,0 1-1,0 0 1,-1-1-1,1 1 1,0-1-1,0 1 1,0-1-1,0 1 1,0 0-1,-3 10 52,3-10 192,-1 14 5,-3-9-214,1-3 1,1 11-25,1-7-23,-2-4 42,2 2 244,1 7-182,-1-6 55,1-6-143,0 1 0,0-1 0,0 0-1,0 1 1,0-1 0,0 1 0,0-1 0,0 0-1,0 1 1,0-1 0,0 1 0,0-1 0,0 0-1,0 1 1,0-1 0,0 1 0,1-1-1,-1 0 1,0 1 0,0-1 0,0 0 0,1 1-1,-1 0 1,6 11 69,-5-10-69,-1 0 1,1 0-1,0 0 1,0 0-1,0 0 1,0 0-1,0-1 1,0 1-1,1 0 1,-1-1-1,2 2 1,24 23-124,-23-24 106,0 1 1,0-1-1,0 0 0,0 0 0,0-1 0,0 1 1,0-1-1,0 0 0,0 0 0,1-1 0,-1 1 0,6-1 1,-2 5 142,-6-3-114,2-1 0,0 0 0,1 0 0,-1-1 0,0 1 0,1-1 0,-1 0 1,1-1-1,3 0 0,9 0 162,-15 1-245,0 0 0,0 0 0,0-1 0,0 1 1,0-1-1,-1 1 0,4-3 0,13-2 19,29-9 228,-44 13-157,1-1-1,0 1 0,-1-1 0,0 0 1,1 0-1,-1-1 0,0 1 1,0 0-1,0-1 0,0 0 0,-1 0 1,1 0-1,3-5 0,-5 5 9,-1 0 0,1 0 0,-1 0 0,0 0 1,1 0-1,-1 0 0,-1 0 0,0-4 0,1-5 55,0 1-129,1 7 23,-1 1 0,0 0 0,1-1 0,-1 1-1,-1-1 1,1 1 0,0 0 0,-1-1 0,0 1 0,0 0 0,-2-6 0,-9-8 240,11 15-207,0-1 1,-1 1-1,0-1 1,0 1-1,1 0 1,-1-1-1,-1 1 1,1 0 0,0 0-1,0 1 1,-6-4-1,-14-8-251,20 11 226,-1 0 0,0 0 1,-1 0-1,1 0 0,0 1 0,0-1 1,-1 1-1,-4-1 0,-4 0-28,5 0 135,-1 0 0,1 1-1,-1 0 1,0 1 0,0 0 0,1 0 0,-10 2 0,-1-2 427,16 0-520,0 0 1,0-1-1,1 1 0,-1 0 0,0 0 0,0 1 0,0-1 0,0 0 1,1 1-1,-1-1 0,0 1 0,0-1 0,1 1 0,-4 1 0,-15 9-264,14-9-79,0 1-4028,16-1-322,-9-2 4491,1-1 1,-1 1 0,1 0-1,0 0 1,-1-1 0,1 1-1,-1-1 1,1 1-1,-1-1 1,0 0 0,1 0-1,-1 1 1,0-1 0,2-2-1,4-3-640,-1-1-1,11-15 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27:41.333"/>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1400 51 832,'28'-3'421,"-26"3"-341,-2 0-5,0 0 96,0 0 37,0 0 277,1 0-85,23 11 1130,-20-9-1480,0 0 1,0 0-1,0-1 0,0 1 0,1-1 0,-1 0 0,1 0 1,-1 0-1,7 0 0,230-12 1662,61-3-912,-5 33-344,4 0-331,-155-31 75,-67 4-283,191-15 446,-131 13 109,263-6-331,-258 20-120,623 6 1073,-673-13-996,85-1 145,355-15-376,-95 14 409,-256 7-232,123 4-333,-162-2 258,263-5 100,-15 0 118,-101 11-487,2 21 515,-77 1-103,88 17 213,97 4-543,-39-7-172,32 49-174,-336-79 344,-42-12 185,111 27-42,-43-9-182,-55-14 130,37 7 0,-18-5 134,-30-6-13,-1 0 0,1-2 0,21 2 0,-19-4-134,-11 1 87,0-1 0,0 0-1,0-1 1,-1 0 0,1 0 0,16-5 0,-24 6-126,-1 0-193,0 0 129,-5-4 64,-12-1 151,-1 0 0,1 1 0,-1 1 0,0 0 0,-22 1 1,35 2-16,-278-3-124,149 5 146,109-2 40,-892 18 638,-52 13 550,486-48 45,438 15-1183,-434-57 171,204 19-86,-264-9 781,47 59-821,352 0-332,-256 23 232,261-16-1,-177 20 197,98-19-286,-349 21 81,268-20-254,9 0 459,114-10 77,-89 1-148,-420-40 887,267-24-880,-10-5 189,265 39-405,38 8 95,0 6 0,-158 11 0,63 11-1041,212-16 936,0 1 0,0-1 0,0 1 1,0 0-1,-6 3 0,9-4 72,1 0 1,0 0-1,0 0 1,0 0-1,0 0 1,-1 0-1,1 0 1,0 0-1,0 1 1,0-1-1,0 0 1,0 0-1,0 0 0,-1 0 1,1 0-1,0 0 1,0 0-1,0 0 1,0 1-1,0-1 1,0 0-1,0 0 1,0 0-1,-1 0 1,1 0-1,0 0 1,0 1-1,0-1 0,0 0 1,0 0-1,0 0 1,0 0-1,0 1 1,0-1-1,0 0 1,0 0-1,0 0 1,0 0-1,0 1 1,0-1-1,0 0 1,0 0-1,0 0 0,1 0 1,-1 0-1,0 1 1,0-1-1,0 0 1,0 0-1,7 6-99,-6-6 103,6 4 17,0 0 0,0-1 1,0 0-1,1 0 0,13 2 0,43 5-86,-50-8 46,184 19 53,-65-9 170,155 14-15,105 11 16,-252-19-238,394 40-138,-314-39 176,131 9 31,205 15 310,-42-2-85,-223-24-292,163 12-132,84 10 222,-167-13-92,223 23 341,162-15-228,-165-59-70,404-18 80,3 32-11,-730 5-24,167 5-447,-363 7-145,98 21 0,-162-25 409,-1 0-1,-1 0 0,1 1 1,0 0-1,8 4 0,-15-6 273,-1-1-49,0 0-86,0 1 0,-1-1 0,1 1 0,0-1 0,-1 1 0,1-1 0,0 1 0,-1-1 0,1 0 0,-1 1 0,1-1 0,0 0 0,-1 1 0,1-1 1,-1 0-1,1 0 0,-1 1 0,1-1 0,-1 0 0,1 0 0,-2 1 0,-11 2 102,-21 2 53,0-2 0,0-1-1,-58-4 1,-104-22 346,100 10-218,-142-18 115,-228-28-95,130 17-263,7 1-126,-380-15 156,665 54-17,-620-42 616,123-16-651,515 58-12,-217-30-5,-115-14 0,-8 18 0,-65 28 0,-43 40 256,1 16-480,449-53 192,-654 88 112,-247 19 282,782-91-552,-524 51 188,258-68 275,187-5 388,-62 0-1360,282 4 475,10 8-32,3 0 228,1-1 1,-1-1-1,2 1 0,17 5 1,56 15 71,-83-26-41,337 91 347,10-23-582,-222-50 123,429 54 84,-356-53 97,753 64 240,-805-75-337,235 12-104,583 13 118,14-17-16,-20-3 107,-480-8 197,-252-4-271,276-5-363,-108-5 664,-10 0 90,411 0-515,-410 2-482,-5 1 480,-214 8-1346,-277-3 1537,-222 5 236,129 0-169,-17 1 87,173-3-234,-223 13-110,0-4 36,-136 3 289,-208-26 674,-257-39-491,320 15-384,163 12-85,-366-11 128,-209-4 64,906 37-85,-1004-16 58,1011 17-68,-434 10-66,311-2 136,-324 17 178,218-13-20,-64 4-282,19 3 237,-39 4-160,-49-1 32,220-15-160,116-1 35,-81 17 0,115-15-929,40-8 976,0 0 1,0 0-1,0 0 0,0 0 0,0 0 1,0 0-1,0 0 0,0 0 0,0 0 1,0 0-1,0 0 0,-1 0 0,1 0 1,0 0-1,0 1 0,0-1 0,0 0 1,0 0-1,0 0 0,0 0 0,0 0 1,0 0-1,0 0 0,0 0 0,0 0 1,0 0-1,0 0 0,0 0 0,0 0 1,0 0-1,0 0 0,0 0 0,0 0 1,0 0-1,-1 0 0,1 1 0,0-1 1,0 0-1,0 0 0,0 0 0,0 0 1,0 0-1,0 0 0,0 0 0,0 0 0,0 0 1,0 0-1,0 0 0,1 0 0,-1 0 1,0 0-1,0 1 0,0-1 0,0 0 1,0 0-1,0 0 0,0 0 0,0 0 1,0 0-1,0 0 0,0 0 0,0 0 1,0 0-1,7 4-217,12 3 62,10-1 148,53 3 1,-31-4 16,230 39-175,-104-15 219,278 53 262,-143-24-209,-260-49-56,490 76-234,625 25 360,-634-80 29,-174-10 0,195 2-390,-383-17 113,243 2 35,-93-3 79,0 3 215,481 13-94,-445-10-55,16 0-83,242 8 168,-192-7-328,49 4-25,290-7 479,-523-19-266,-24 1 64,11 1-784,-203 7 413,8 1 236,-45-4 55,-106-3-91,98 7 155,-34-6-1,5 0 471,31 5-458,0-2 0,1 0-1,-1-1 1,-27-11 0,-26-25-407,7 6 351,39 20 239,-37-15 1,3 8-173,-77-16-1,-68-4 59,112 25-308,-292-26 143,332 39-8,-672-7-26,686 12-52,-760 36 159,165 21-245,96-24 384,232-34 21,203-8-671,100 8 347,-1 0 1,1-1-1,0 1 1,0-1-1,0 0 1,-5-3-1,9 4 68,-1 0-1,1 0 0,0 0 1,0 0-1,0 0 1,0 0-1,0 0 0,0 0 1,-1 0-1,1-1 1,0 1-1,0 0 0,0 0 1,0 0-1,0 0 1,0 0-1,0 0 0,0 0 1,0 0-1,0-1 1,0 1-1,-1 0 0,1 0 1,0 0-1,0 0 0,0 0 1,0-1-1,0 1 1,0 0-1,0 0 0,0 0 1,0 0-1,0 0 1,0-1-1,0 1 0,0 0 1,0 0-1,0 0 1,1 0-1,-1 0 0,0 0 1,0-1-1,0 1 1,0 0-1,0 0 0,0 0 1,0 0-1,0 0 1,0 0-1,0 0 0,1 0 1,-1-1-1,0 1 1,0 0-1,0 0 0,0 0 1,0 0-1,0 0 1,1 0-1,9-6-137,-9 6 130,35-14-90,1 1 0,0 2 1,67-11-1,118-4 150,-163 20-127,-8 2 61,386-34-357,6 24 261,-64 32 188,5 16-47,-84-6-11,-33-8 107,433 51-1234,-377-25 360,132 22-79,-435-66 808,10 2-105,-29-4 104,0 0 0,0 0 0,1 1 0,-1-1 1,0 0-1,0 1 0,0-1 0,1 1 0,-1 0 0,0-1 0,0 1 0,0 0 0,0 0 0,0 0 0,0 0 0,0 1 0,0-2 19,-1 1 1,0-1-1,0 1 1,0-1-1,0 1 0,0-1 1,0 1-1,0 0 0,0-1 1,0 1-1,0-1 1,0 1-1,0-1 0,0 1 1,0-1-1,0 1 0,0-1 1,-1 1-1,1-1 1,0 1-1,0-1 0,-1 1 1,1-1-1,0 1 0,-1-1 1,1 1-1,-1-1 1,1 0-1,-1 1 0,-16 12-23,14-10 19,-15 8 2,0 0 0,0-2-1,-1 0 1,0-1 0,-38 11 0,-105 14-52,98-22 108,-102 23 181,-68 13-43,-273 29 742,-37-16-113,16-36-214,392-21-381,-877-21 905,207 29-1136,204 53 856,430-44-779,164-19-60,-72 8 1,-96 24 1,161-31-216,12-2 144,1 1 0,-1-1 0,1 0 0,0 1 1,-1 0-1,1-1 0,-1 1 0,1 0 0,-4 2 0,19-2-181,153 7-97,-136-8 340,357-3 18,-2-21 193,-262 10-5,263-20 247,-235 30-600,152 18-1,-290-13 151,407 55 637,-404-52-625,-10-1-42,-6-3 34,0 0-1,0 0 0,0 0 0,0 0 0,0 0 1,0 0-1,0 0 0,0 0 0,0 0 0,0 0 0,0 0 1,0 0-1,0 0 0,0 0 0,0 0 0,0 0 1,-1 0-1,1 0 0,0 0 0,0 0 0,0 0 1,0 0-1,0 0 0,0 0 0,0 0 0,0 0 0,0 0 1,0 0-1,0 0 0,0 0 0,0 0 0,0 0 1,0 0-1,0 1 0,0-1 0,0 0 0,0 0 1,0 0-1,0 0 0,0 0 0,0 0 0,0 0 1,0 0-1,0 0 0,0 0 0,0 0 0,-132 6-9,-582 18 100,542-12 207,-55 3 164,-490-23 440,201-47-281,393 37-504,-287-58-127,-2-2 427,226 49-352,93 16 13,-97-2 0,-97 12-289,187 4 270,-523 15 63,544-13-55,-68 3-96,-344 7 241,-97-33 360,348-5-47,158 15-542,-192-33 88,159 16-222,94 21 113,0-1-1,1-2 1,-25-12-1,44 20-11,1 1-1,-1 0 0,0-1 0,0 1 0,1-1 0,-1 0 0,0 1 1,0-1-1,1 1 0,-1-1 0,1 0 0,-1 0 0,1 1 0,-1-1 1,1 0-1,-1 0 0,1 0 0,0 1 0,-1-1 0,1 0 0,0-2 1,0 2 24,0 1 0,0-1 0,0 0 0,0 0 0,1 0 0,-1 1 0,0-1 0,1 0 0,-1 1 1,1-1-1,-1 0 0,1 1 0,-1-1 0,1 0 0,-1 1 0,1-1 0,0 1 0,-1-1 1,1 1-1,0-1 0,-1 1 0,1 0 0,0-1 0,1 1 0,14-9-61,-9 5 72,1 0-1,-1 1 0,11-3 1,18-6 24,-20 6 9,0 1 0,25-4-1,149-12-168,-12 1-48,188-18 46,-274 31 51,99-10-109,-157 13 217,-1-2 1,0 0-1,44-16 0,-76 21 2,0 1 0,0 0 0,-1 0-1,1-1 1,0 1 0,0 0 0,-1-1 0,1 1-1,0-1 1,-1 1 0,1-1 0,0 1 0,-1-1-1,1 1 1,-1-1 0,1 0 0,-1 1 0,1-1-1,-1 0 1,1 1 0,-1-1 0,0 0 0,0 0-1,1 1 1,-1-1 0,0 0 0,0 0-1,0 0 1,0 1 0,1-1 0,-2-1 0,1 0 1,-1 0 0,1 0 1,-1 0-1,0 0 0,0 0 0,0 0 1,0 1-1,0-1 0,-1 0 1,1 1-1,0-1 0,-4-1 1,-60-67-249,64 70 226,0-1 0,0 0 0,0 0 1,1 0-1,-1 0 0,0 1 1,1-1-1,-1 0 0,0 0 1,1 0-1,-1 0 0,1-1 0,0 1 1,-1 0-1,1 0 0,0 0 1,0 0-1,-1 0 0,1 0 1,0-1-1,0 1 0,0 0 0,0 0 1,1 0-1,-1 0 0,1-3 1,0 3-15,0-1 1,1 0 0,-1 0 0,1 1-1,0-1 1,-1 1 0,1 0-1,0-1 1,0 1 0,0 0-1,0 0 1,0 0 0,4-1 0,10-4 41,0 1 0,1 1 1,-1 1-1,22-2 0,73-1 32,-68 5-19,377-27-283,-197 3 172,400-36-14,181 33 632,-653 25-431,485-2 129,-1 37 9,70 70 132,-402-54-405,-76-15-32,-22-4-37,1-9-1,257-9 1,-97-28 325,-247 5-99,127-31 1,-191 31-223,524-138-52,-507 129 121,89-14-1,78 1 22,-202 30-119,2 0-1,-1 3 0,60 5 1,-54 3 237,-25-4-86,0 0 0,24 0 0,-43-3-31,17 0-33,-1 0 1,1 1-1,-1 0 0,0 1 0,0 1 1,18 6-1,11 9-858,-34-12 941,0-1 0,1-1 0,0 0 0,-1-1 1,1 0-1,1 0 0,17 1 0,-24-5-89,0 1 0,1-1 0,-1 0 0,0 0 0,9-3 0,29-7-448,-31 11-1035,-12 0 1378,-1 1 1,0-1 0,0 0 0,0 1 0,1-1-1,-1 0 1,0 1 0,0-1 0,0 0-1,0 1 1,0-1 0,0 0 0,0 1-1,0-1 1,0 1 0,0-1 0,0 0-1,0 1 1,0-1 0,0 0 0,0 1 0,0-1-1,0 1 1,0-1 0,-1 0 0,1 1-1,0-1 1,0 0 0,0 1 0,-1-1-1,1 0 1,0 0 0,-1 1 0,-7 13-619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3:09.350"/>
    </inkml:context>
    <inkml:brush xml:id="br0">
      <inkml:brushProperty name="width" value="0.35" units="cm"/>
      <inkml:brushProperty name="height" value="0.35" units="cm"/>
      <inkml:brushProperty name="color" value="#FFFFFF"/>
    </inkml:brush>
  </inkml:definitions>
  <inkml:trace contextRef="#ctx0" brushRef="#br0">96 0 832,'-1'1'40,"0"-1"0,1 1 0,-1 0 0,1-1-1,-1 1 1,1 0 0,-1 0 0,1-1 0,0 1 0,-1 0 0,1 0 0,0-1 0,-1 1 0,1 0-1,0 0 1,0 1 0,-6 15-83,-55 46 880,54-52-825,5-9-5,1 1 0,0-1-1,-1 0 1,1 1-1,-1-1 1,-4 3 0,6-35 883,3 26-863,0 0 0,0 0 0,1 0 0,-1 1 0,5-4 0,-6 6 3,50-54-152,-51 54 103,-1 1 1,1-1 0,0 1 0,0 0 0,0-1 0,-1 1 0,1 0 0,0-1-1,0 1 1,0 0 0,0 0 0,0 0 0,-1 0 0,1 0 0,0 0 0,1 0-1,1 0-238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28:03.213"/>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11 323 2400,'-2'-3'1791,"1"3"-62,8-1-1271,-6 1-345,1 1 0,-1-1 0,1 0 0,0 1 0,-1-1 0,1 1 0,-1-1-1,1 1 1,-1-1 0,0 1 0,3 1 0,-3-1-55,0 0 0,1 0-1,-1 0 1,1 0 0,-1-1 0,1 1-1,-1-1 1,1 1 0,0-1 0,-1 0 0,3 1-1,331 3 1565,-171 0-934,-127-3-487,53 11 0,-13-2-267,106 1 302,63 8 178,-38 4-616,-79-15 401,-42-3-132,88-2 18,-124-3-84,138-1-20,250 5 822,-397-6-748,-33 2-54,1-1 0,-1 1-1,1 0 1,15 3-1,-17-1 45,-1 0 0,1-1 1,-1 0-1,1-1 0,0 0 0,0 0 0,-1-1 0,1 1 0,-1-2 0,9-1 0,-14 2-22,12-1 50,33-6-2062,-46 8 1987,1 0 1,-1-1-1,1 1 0,-1 0 0,1-1 1,-1 1-1,0-1 0,1 0 1,1-1-1,8-3-98,-6 4 57,-1 0 35,-1 0 1,1 1-1,-1 0 0,1-1 1,-1 1-1,5 1 1,-7-1-105,-1 0 96,1 0 245,4 0-21,-38-12 288,-4 5-504,-76-17 235,85 17-213,1 2 1,0 1 0,-32-1-1,-30-5-40,21 0 57,-95-18-94,59-2-140,5 5 325,-48-9 391,-365-73-236,455 95-172,0 3 0,-79-4 0,101 12-105,-1 1 0,1 2 0,0 2 0,-52 11 0,1 7 517,55-14-425,22-6-91,1 0 0,0 0 0,0-1-1,-10 0 1,16-1 1,-59 0 149,-92 11 0,130-7-23,-20 3 280,-68 2 0,99-9-423,0 2 1,0 0 0,0 0-1,-15 6 1,-6 1 278,28-8-225,0 1 1,0 0-1,0 0 0,0 1 1,-4 3-1,-15 7-318,21-12 295,1 0-1,0 1 0,0-1 0,0 1 1,0 0-1,1 0 0,-1 0 1,0 0-1,1 0 0,-1 0 1,1 0-1,-2 5 0,0-2-160,-15 24 171,10-13-99,8-14 60,0-1 1,-1 0 0,1 1-1,-1-1 1,0 1 0,0-1 0,1 0-1,-1 1 1,0-1 0,0 0-1,0 0 1,0 0 0,0 0-1,0 0 1,-1 0 0,-1 1 0,2-1 6,0-1 1,1 1-1,-1-1 1,0 1-1,0 0 1,1-1-1,-1 1 1,1 0-1,-1-1 1,0 1 0,1 0-1,-1 0 1,1 0-1,0-1 1,-1 1-1,1 0 1,0 0-1,-1 0 1,1 0 0,0 0-1,0 1 1,0 20-411,1-14 24,-1-6 205,2-1 102,8 8 113,-5-4 7,0-1 0,0 0 0,0 0 0,1 0 0,-1-1 1,1 0-1,7 3 0,5 0 30,0-1 1,0-1-1,0-1 1,34 2 0,78-7-141,-45 0 62,12-1-164,31 1 7,82-1 157,-59 0 16,19-1 10,53 0 32,128 11-311,-260-7 285,9 0-49,56 4 517,54 4-515,-109-4-65,-30-1 74,-30-2 73,-22 0-24,0 0 0,24 4 0,55 8 194,-16-3 240,51 8-800,-114-16 536,27 0 0,-45-2-120,-1 0-208,0 0 16,0 0 16,0 0 10,0 0 70,-1 0 18,0 0 0,0-1 0,-1 1 0,1-1 0,0 1 0,0-1 0,0 0 0,0 1 0,0-1 0,-2-1 0,-25-24-40,-32-23 0,37 33-112,2-2-1,0 0 1,-31-36-1,35 34 43,0-1 16,-23-37-1,10 17 258,24 33-321,0 0-1,-1 1 1,1 0 0,-11-7-1,9 7 132,0-1-1,-12-13 1,12 8 60,-6-5-108,13 17 60,0-1-1,0 1 0,0 0 1,0 1-1,0-1 0,0 0 1,0 0-1,0 0 0,0 1 0,-1-1 1,1 0-1,0 1 0,0-1 1,-1 1-1,1 0 0,-1-1 1,1 1-1,0 0 0,-1 0 1,1 0-1,0 0 0,-3 0 1,-16-1 74,14 1-20,0-1-1,0 1 0,0 0 1,0 1-1,-6 0 1,-1 2-37,-18 5 89,0-2 0,-60 4-1,-38-2 420,-27-5-362,129-4-104,0-1 0,-27-6 0,-6 4-68,8 1-14,-5-2-34,-74 5 0,56 1 71,14-1 108,-97-11 1,-147-20 114,277 29-128,9 0 69,-30 1 0,12 2 74,15 0-401,-26 2 0,-30 9 50,9-4 544,-10 4-203,-36 9-117,-65 30 134,157-44-168,1 1 1,-36 18 0,49-22-75,4-1-63,1 0 0,-1 0 0,1 0 0,-8 7 1,-6 5-150,17-14 171,1-1 144,0 4-98,0-1 0,0 1 0,0-1 0,-1 1 0,0-1 0,0 1 1,0-1-1,0 0 0,0 1 0,-1-1 0,1 0 0,-1 0 0,-3 5 1,3-6-4,1 1 31,0-1 1,0 0-1,0 0 0,-1 0 0,1 0 1,-1-1-1,0 1 0,1 0 0,-1 0 0,0-1 1,-3 3-1,4-4-56,1 0 1,-1 0 0,1 1-1,0-1 1,-1 0-1,1 1 1,-1-1-1,1 0 1,-1 1-1,1-1 1,0 1-1,-1-1 1,1 0 0,0 1-1,0-1 1,-1 1-1,1 0 1,-1 0-4,1 0 0,0 0 0,-1 0 1,0 0-1,1 0 0,-1 0 0,1-1 1,-1 1-1,0 0 0,0 0 0,0-1 0,1 1 1,-1-1-1,0 1 0,0 0 0,0-1 1,0 0-1,0 1 0,0-1 0,-1 1 1,-3 2-709,1 0-984,4-9-18,6-16-487,9-22-2394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54.482"/>
    </inkml:context>
    <inkml:brush xml:id="br0">
      <inkml:brushProperty name="width" value="0.35" units="cm"/>
      <inkml:brushProperty name="height" value="0.35" units="cm"/>
      <inkml:brushProperty name="color" value="#FFFFFF"/>
    </inkml:brush>
  </inkml:definitions>
  <inkml:trace contextRef="#ctx0" brushRef="#br0">382 130 992,'-17'-28'1525,"16"26"-1442,0 0 0,0-1 0,-1 1-1,1 0 1,0 0 0,-1 0 0,0 1 0,1-1-1,-1 0 1,0 1 0,0-1 0,0 1 0,0-1-1,0 1 1,0 0 0,0 0 0,0 0-1,-1 0 1,1 0 0,-3 0 0,4 0-1,-1 1-1,1 0 1,-1-1 0,1 1 0,-1-1 0,1 1-1,0-1 1,-1 1 0,1-1 0,0 0 0,-2-1-1,2 1 25,-1 0 0,1 0 0,-1 0-1,1 0 1,-1 1 0,1-1 0,-1 0-1,0 1 1,1-1 0,-1 1 0,-3-1-1,-38-7-158,40 8 146,-1 0 1,0-1-1,1 0 0,-1 0 1,0 0-1,1 0 0,0 0 1,-1-1-1,1 0 0,0 1 1,-1-1-1,1 0 0,0-1 1,1 1-1,-5-5 0,4 6-41,1-1 0,-1 1 0,1 0-1,-1 0 1,0 0 0,1 0-1,-1 0 1,0 0 0,0 1-1,-4-1 1,1 0-98,-2-2 150,7 3-108,0-1-1,1 1 0,-1 0 1,0 0-1,1 0 1,-1 0-1,0-1 0,1 1 1,-1 0-1,0 0 1,1 0-1,-1 0 0,0 0 1,1 1-1,-1-1 1,0 0-1,0 0 0,-7 2-71,3-1 13,0 0 1,1 1-1,-1-1 1,1 1-1,-1 0 1,1 0-1,0 0 1,0 1-1,0-1 1,0 1-1,-6 6 1,-4 2 89,12-9 6,-1 1-1,1-1 1,-1 0-1,1 0 1,0 1 0,0 0-1,-4 4 1,-9 5-34,8-7-146,20-7 231,-5-4-251,-8 5 199,1 0-1,-1 1 1,1-1-1,-1 0 0,1 1 1,0-1-1,-1 1 1,1-1-1,0 1 1,-1 0-1,1-1 1,0 1-1,0 0 0,-1-1 1,1 1-1,1 0 1,14-5-320,-15 5 320,7-9 698,-8 9-714,-1-1 0,1 1-1,0-1 1,0 1 0,0-1-1,-1 1 1,1-1 0,0 1-1,0 0 1,-1-1 0,1 1-1,0-1 1,-1 1-1,1 0 1,0 0 0,-1-1-1,1 1 1,-1 0 0,1-1-1,-1 1 1,1 0 0,0 0-1,-1 0 1,1 0 0,-1-1-1,1 1 1,-1 0 0,0 0-1,-9-5 342,10 4-272,0 1-82,0 0-1,0 0 1,0 0 0,0 0-1,0 0 1,0 0-1,0-1 1,0 1-1,0 0 1,0 0-1,0 0 1,0 0 0,0 0-1,0 0 1,0 0-1,0-1 1,0 1-1,0 0 1,0 0-1,0 0 1,0 0 0,0 0-1,0 0 1,0 0-1,0 0 1,0-1-1,0 1 1,0 0-1,0 0 1,0 0-1,-1 0 1,1 0 0,0 0-1,0 0 1,0 0-1,0 0 1,0 0-1,0-1 1,0 1-1,0 0 1,0 0 0,-1 0-1,1 0 1,0 0-1,0 0 1,0 0-1,0 0 1,0 0-1,0 0 1,0 0 0,-1 0-1,1 0 1,0 0-1,0 0 1,-1-5-606,1 5 615,0 0 1,0 0-1,1 0 0,-1-1 1,0 1-1,0 0 1,0 0-1,1 0 0,-1 0 1,0 0-1,0 0 1,0 0-1,1-1 1,-1 1-1,0 0 0,0 0 1,1 0-1,-1 0 1,0 0-1,0 0 0,1 0 1,-1 0-1,0 0 1,0 0-1,1 1 0,-1-1 1,12 2-373,-10-2 282,56 10-381,-46-8 626,1 0-1,18 8 0,13 2-382,117 7 112,-120-15 261,34 0-226,-10-11 634,-29 2-975,-2-9 938,-21 1-800,-12 12 132,0 1 181,-1 0 0,1 0 1,0-1-1,-1 1 0,1-1 1,0 1-1,-1 0 0,1-1 1,-1 1-1,1-1 0,-1 1 1,1-1-1,-1 1 0,1-2 1,3-2 123,9-10 486,-12 8-708,-1 5 44,0 1 0,0 0-1,-1 0 1,1-1 0,0 1-1,0 0 1,0 0 0,0-1-1,0 1 1,0 0 0,0 0-1,0-1 1,0 1 0,0 0-1,0-1 1,0 1 0,0 0-1,0 0 1,0-1 0,0 1-1,0 0 1,0 0 0,1-1-1,-1 1 1,0 0 0,0 0-1,0 0 1,0-1 0,0 1 0,1 0-1,-1 0 1,0 0 0,0-1-1,0 1 1,1 0 0,-1 0-1,0 0 1,0 0 0,1 0-1,-1-1 1,0 1 0,0 0-1,1 0 1,-1 0 0,0 0-1,1 0 1,0 0 22,-1 1 0,1-1 0,0 0 0,-1 1 0,1-1 0,0 1 0,-1-1 0,1 1 0,-1-1 0,1 1 0,-1-1 0,1 1 1,-1-1-1,1 1 0,-1 0 0,0-1 0,1 1 0,-1 0 0,0-1 0,1 1 0,-1 0 0,0 0 0,0 1 0,1 0 32,-1 1 1,0 0-1,0 0 0,0-1 1,0 1-1,-1 0 0,0 3 1,-1 0-201,1-1 0,-1 1 0,-1 0 0,1-1 0,-1 1 0,-4 6 0,4-9 15,-7 13-166,8-14 330,1 0 1,-1 1-1,0-1 0,0 0 0,0 0 0,0 0 0,0 0 0,0-1 0,0 1 0,-1-1 0,1 1 0,-1-1 0,1 0 0,-1 0 0,1 0 0,-1 0 0,0 0 1,1-1-1,-1 1 0,-5 0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55.358"/>
    </inkml:context>
    <inkml:brush xml:id="br0">
      <inkml:brushProperty name="width" value="0.35" units="cm"/>
      <inkml:brushProperty name="height" value="0.35" units="cm"/>
      <inkml:brushProperty name="color" value="#FFFFFF"/>
    </inkml:brush>
  </inkml:definitions>
  <inkml:trace contextRef="#ctx0" brushRef="#br0">78 8 1056,'-4'6'3067,"-31"-6"314,18 5-3200,16-5-167,0 0 0,0 0-1,0 0 1,0 0 0,0 0 0,0 0-1,0 0 1,0 1 0,0-1 0,0 0-1,0 1 1,0-1 0,0 0 0,0 1-1,-2 0 1,3 0-18,-1 0 1,1 0-1,-1 0 0,1 0 1,0 0-1,-1 0 1,1 0-1,0 0 0,0 0 1,-1 0-1,1 0 0,0 1 1,0-1-1,1 2 0,-1-2-81,4 6 37,1-2 128,-4-3-21,1 0-1,-1-1 1,1 1 0,-1-1-1,1 1 1,0-1 0,0 0-1,0 0 1,-1 0 0,1 0-1,0 0 1,0 0 0,0 0-1,4 1 1,6-6-9,0 0 1,0 0-1,-1-1 0,0-1 0,0 1 1,16-13-1,21-10 926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53:56.415"/>
    </inkml:context>
    <inkml:brush xml:id="br0">
      <inkml:brushProperty name="width" value="0.35" units="cm"/>
      <inkml:brushProperty name="height" value="0.35" units="cm"/>
      <inkml:brushProperty name="color" value="#FFFFFF"/>
    </inkml:brush>
  </inkml:definitions>
  <inkml:trace contextRef="#ctx0" brushRef="#br0">495 6 576,'-4'-1'48,"-6"-3"33,10 4-79,0 0 0,0 0-1,0 0 1,0 0 0,0 0 0,0 0-1,0 0 1,0 0 0,0 0 0,0-1 0,0 1-1,0 0 1,0 0 0,0 0 0,0 0-1,0 0 1,0 0 0,0 0 0,0 0-1,-1 0 1,1 0 0,0 0 0,0 0-1,0 0 1,0 0 0,0 0 0,0 0-1,0 0 1,0 0 0,0 0 0,0 0 0,0 0-1,0 0 1,0 0 0,-1 0 0,1 0-1,0 0 1,0 0 0,0 0 0,0 0-1,0 0 1,0 0 0,0 0 0,0 0-1,0 0 1,0 0 0,0 0 0,0 1-1,0-1 1,0 0 0,0 0 0,0 0-1,0 0 1,0 0 0,0 0 0,-1 0 0,1 0-1,0 0 1,0 0 0,0 0 0,0 0-1,0 0 1,0 0 0,0 0 0,0 1-1,0-1 1,0 0 0,0 0 0,-1 1 42,-1 0 1,0 0 0,1-1 0,-1 1-1,0 0 1,0-1 0,1 1-1,-1-1 1,-3 1 0,-10 3 697,11-3-571,-1 1 0,1-2 0,0 1 0,0 0 1,-9-1-1,8 0 44,-1 0 0,1 1 1,-11 2-1,-29 11 462,-54 26 1,16-13 980,81-26-1666,-1-1 0,1 1 0,0-1-1,-1 1 1,1-1 0,-1 0 0,1 0 0,-1 0 0,-2 0-1,2-1 6,1 1 0,0 0 0,0 0 0,-1 0 0,1 0 0,0 1 0,0-1 0,-1 1 0,-2 0 0,-39 13 1107,32-12-654,11-2-446,0-1-1,1 1 0,-1 0 1,0 0-1,0 0 1,1 0-1,-1 0 1,0 1-1,0-1 1,1 0-1,-1 0 0,0 0 1,1 1-1,-1-1 1,0 0-1,0 1 1,0 0-1,-19 6 106,14-4-66,20-2-547,-1-2-99,4-1-1327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1.915"/>
    </inkml:context>
    <inkml:brush xml:id="br0">
      <inkml:brushProperty name="width" value="0.1" units="cm"/>
      <inkml:brushProperty name="height" value="0.1" units="cm"/>
      <inkml:brushProperty name="color" value="#66CC00"/>
    </inkml:brush>
  </inkml:definitions>
  <inkml:trace contextRef="#ctx0" brushRef="#br0">99 4 1312,'-3'-4'442,"1"5"-389,-5 2 1863,7-3-1580,0 0-118,0 0 17,0 0-128,0 0-54,0 0 203,-9 14 666,4-7-52,5-7-866,-1 0 0,1 1 0,0-1 0,0 1 0,0-1 0,-1 1 0,1-1 0,0 0 0,0 1 1,-1-1-1,1 1 0,0-1 0,-1 0 0,1 0 0,0 1 0,-1-1 0,1 0 0,-1 1 0,1-1 0,-1 0 0,0 1 29,0 0-1,0 0 1,0 1-1,0-1 1,1 0 0,-1 0-1,0 0 1,1 1-1,-1-1 1,1 0-1,-1 1 1,1-1 0,0 0-1,0 1 1,-1 1-1,-2 10 7,-3 1-44,1-4 0,1 0 0,1 0-1,-1 0 1,-2 15-1,-8 40 401,13-57-320,-8 100 410,12-30-480,3 0 0,25 111 1,-22-155 71,25 66 1,-22-70-169,-2-8 250,1 0 0,21 31 0,-16-28-98,98 140-132,-108-157 20,-4-5-130,0-1-1,0 0 1,0 1 0,0-1 0,0 0 0,0 0 0,4 2 0,5-1-3026,-11-3 967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3.213"/>
    </inkml:context>
    <inkml:brush xml:id="br0">
      <inkml:brushProperty name="width" value="0.1" units="cm"/>
      <inkml:brushProperty name="height" value="0.1" units="cm"/>
      <inkml:brushProperty name="color" value="#66CC00"/>
    </inkml:brush>
  </inkml:definitions>
  <inkml:trace contextRef="#ctx0" brushRef="#br0">186 34 1408,'2'-5'987,"-2"2"-232,-6-3-364,4 4-240,0 0 0,0 0-1,0 0 1,0 1-1,0-1 1,-1 1 0,1 0-1,-1-1 1,1 1 0,-1 0-1,-3-1 1,4 2-114,1 0-1,-1 0 1,1 0-1,-1 0 1,0 0 0,1 0-1,-1 0 1,0 1-1,1-1 1,-1 0-1,1 1 1,-1 0 0,1-1-1,-1 1 1,1 0-1,-1 0 1,1-1-1,0 1 1,-1 0 0,0 2-1,-14 10-15,11-9-5,-1 1 0,1 0 0,-1 0 0,1 0 0,1 0 0,-1 1 0,1-1 0,0 1 0,0 0 0,1 1 0,-4 6 0,-9 34 137,8-28-117,-6 29-1,13-31-182,-2 3 300,2-18-104,1 1-21,1 8 87,-1-10-102,0-1 0,0 1 0,0 0 0,0 0 0,0 0 0,0-1 0,1 1 0,-1 0 0,0 0 0,1-1 0,-1 1 0,0 0 0,1-1 0,-1 1 0,1 0 0,-1-1 0,1 1 0,-1-1 0,1 1 0,-1 0 0,1-1 0,0 0 0,-1 1 0,1-1 0,0 1 1,0-1-1,22 6 418,-14-5-308,3 1-58,1-1-1,23 0 0,-25-1-39,0 0-1,-1 0 0,1 2 1,18 3-1,-14-1-39,24 12 0,-34-14 10,0 0 0,-1 1 0,1-1 0,-1 1 0,0 1 0,0-1 0,0 0 0,5 8 0,12 12 101,-21-22-99,1 1 0,0-1-1,-1 0 1,1 1-1,-1-1 1,1 0-1,-1 1 1,0-1-1,0 1 1,1 2 0,-1-2 19,0 3 100,1-1-1,-1 1 1,-1-1-1,1 1 1,-1-1 0,1 1-1,-1-1 1,0 0-1,-1 1 1,1-1 0,-1 0-1,0 0 1,-4 7-1,5-10-101,0 1 18,0-1 1,0 0-1,0 1 1,0-1-1,0 0 1,-1 0-1,1 0 0,-1 0 1,1 0-1,-1 0 1,1 0-1,-1 0 0,1 0 1,-1-1-1,0 1 1,0-1-1,1 1 0,-1-1 1,-3 1-1,-5 0 133,-1-1-1,-13 0 0,11-1 55,-49-1-359,-1-1-3736,58 3 2239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4.322"/>
    </inkml:context>
    <inkml:brush xml:id="br0">
      <inkml:brushProperty name="width" value="0.1" units="cm"/>
      <inkml:brushProperty name="height" value="0.1" units="cm"/>
      <inkml:brushProperty name="color" value="#66CC00"/>
    </inkml:brush>
  </inkml:definitions>
  <inkml:trace contextRef="#ctx0" brushRef="#br0">66 1 320,'4'27'1515,"-3"-2"-370,0-18-866,0 0 1,-1 0-1,0 1 1,-1-1-1,1 0 1,-2 0-1,-2 14 1,-1-7 164,0 0 0,-3 22-1,4-15-212,-9 54 9,10-58-196,0-1 0,0 29-1,-1 12 34,-13 112 126,17-147-161,2 26 0,0 3-9,-1-30 11,2-1 0,0-1-1,7 28 1,-6-32 5,-2-7-35,1-1 0,-1 0 0,1 0-1,1 0 1,-1 0 0,7 8-1,-9-14 57,1 1 0,-1 0-1,1-1 1,-1 1 0,1-1-1,0 0 1,0 1-1,2 0 1,-2 0 23,0-2 275,-1 1-301,1 0-1,0-1 0,-1 0 1,1 1-1,0-1 1,-1 0-1,1 0 0,2 1 1,-2-1-34,0 0 1,0 0-1,0 0 0,0-1 1,0 1-1,0 0 1,0-1-1,0 1 0,0-1 1,0 1-1,0-1 1,0 0-1,-1 0 1,3-1-1,22-10 132,-21 9-345,-4 3 60,-1 0 0,1-1-1,0 1 1,-1 0 0,1-1 0,-1 1 0,1 0 0,-1-1 0,1 1 0,-1-1-1,1 1 1,-1-1 0,1 1 0,-1-1 0,1 1 0,-1-1 0,0 1-1,1-1 1,-1 0 0,0 1 0,1-1 0,-1 1 0,0-1 0,0-1-1,1 2-865,3-3-902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4.757"/>
    </inkml:context>
    <inkml:brush xml:id="br0">
      <inkml:brushProperty name="width" value="0.1" units="cm"/>
      <inkml:brushProperty name="height" value="0.1" units="cm"/>
      <inkml:brushProperty name="color" value="#66CC00"/>
    </inkml:brush>
  </inkml:definitions>
  <inkml:trace contextRef="#ctx0" brushRef="#br0">18 0 4224,'10'5'2458,"-8"1"-2278,0-1 0,-1 1 0,0 0 0,0 0-1,0 0 1,-1 0 0,1 0 0,-2 11-1,-2 4 235,-7 25-1,5-26-286,-3 27 0,4-16 68,2-20-491,0 0 0,0 12 0,6-8-1128,-3-14 592,-1-1 69,0 0-613,1-1 256,6-1-581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5.107"/>
    </inkml:context>
    <inkml:brush xml:id="br0">
      <inkml:brushProperty name="width" value="0.1" units="cm"/>
      <inkml:brushProperty name="height" value="0.1" units="cm"/>
      <inkml:brushProperty name="color" value="#66CC00"/>
    </inkml:brush>
  </inkml:definitions>
  <inkml:trace contextRef="#ctx0" brushRef="#br0">5 71 3648,'-5'-16'1344,"5"13"-1024,0-5-128,0 3 288,0 2-320,0-5-512,0 5 192,0-5-928,0 0 608,0 0-1760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5.721"/>
    </inkml:context>
    <inkml:brush xml:id="br0">
      <inkml:brushProperty name="width" value="0.1" units="cm"/>
      <inkml:brushProperty name="height" value="0.1" units="cm"/>
      <inkml:brushProperty name="color" value="#66CC00"/>
    </inkml:brush>
  </inkml:definitions>
  <inkml:trace contextRef="#ctx0" brushRef="#br0">142 6 1472,'3'-5'656,"-3"5"-602,-2 0 89,1 0 321,1 0-48,0 0 267,0 0-171,0 0 48,0 0-176,0 0 21,0 0-90,0 1-200,-1 0 0,0 0 0,1 0 0,-1 0-1,0 0 1,0 0 0,0 0 0,1-1 0,-1 1 0,0 0 0,-2 0 0,-3 4 52,-13 15 252,-22 28 0,32-37-276,4-6-116,1 1 0,0 0 0,0 0-1,0 0 1,0 1 0,-4 11-1,3-1 85,1-5-113,0-1 0,1 1-1,1 0 1,-2 15 0,4-24 55,0 0 0,0-1 1,0 1-1,0 0 1,1 0-1,-1 0 1,1-1-1,0 1 0,-1 0 1,1-1-1,0 1 1,1 0-1,-1-1 1,0 1-1,1-1 0,0 0 1,-1 0-1,1 1 1,0-1-1,0 0 0,0 0 1,0-1-1,5 4 1,-4-4 8,0 1 0,0-1 1,0 0-1,1 0 0,-1 0 1,1 0-1,-1-1 0,0 1 1,1-1-1,-1 0 0,5 0 1,0-1-105,0 0 0,0 0 1,14-4-1,-15 2-375,0 0 0,0 0-1,0-1 1,0 1 0,-1-2 0,1 1-1,-1-1 1,0 0 0,0 0 0,-1 0 0,1-1-1,7-11 1,17-20-2543,-17 11 1627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3:49.523"/>
    </inkml:context>
    <inkml:brush xml:id="br0">
      <inkml:brushProperty name="width" value="0.35" units="cm"/>
      <inkml:brushProperty name="height" value="0.35" units="cm"/>
      <inkml:brushProperty name="color" value="#FFFFFF"/>
    </inkml:brush>
  </inkml:definitions>
  <inkml:trace contextRef="#ctx0" brushRef="#br0">17 87 736,'3'-28'3488,"-2"27"-3449,-1-1 1,1 1-1,-1-1 1,1 1-1,-1-1 1,1 1-1,0-1 1,0 1-1,0 0 1,0-1-1,0 1 0,0 0 1,0 0-1,2-2 1,6 10-205,10 9 163,-16-14 30,1 1 1,-1 0-1,0-1 1,0 1-1,0 1 0,3 2 1,-1 2 35,1 1-102,0-1 1,0 0 0,15 13 1935,-22-40-1215,-23-39-454,13 47-181,11 15-19,-1 0-1,1 0 0,-1 0 0,0-1 0,0 1 0,0 0 1,-1 0-1,1-1 0,-1 1 0,0-1 0,-2 4 0,3-6-9,0 0 0,1 0 0,-1 0 1,0 0-1,1 0 0,-1 0 0,0-1 0,0 1 0,0 0 0,0 0 0,0-1 0,0 1 0,0-1 0,0 1 0,0-1 0,0 1 0,0-1 0,0 0 0,0 1 0,0-1 0,-1 0 1,1 0-1,0 0 0,0 0 0,0 0 0,0 0 0,-1 0 0,1 0 0,0-1 0,0 1 0,0 0 0,0-1 0,0 1 0,0-1 0,0 1 0,0-1 0,0 1 0,0-1 0,0 0 1,0 0-1,0 1 0,0-2 0,-2-1 27,0 0 0,1 0 0,0-1 0,-4-6 0,-1-2-26,6 9-26,0 1-1,0-1 0,0 1 1,1-1-1,-1 1 0,1-1 1,-1 1-1,1-1 0,0-2 1,0 3 8,0 0 1,0 0 0,0 1-1,-1-1 1,1 0 0,0 0-1,-1 0 1,1 0 0,-1 1-1,0-1 1,1 0 0,-3-2-1,11 1-380,-6 3 344,1 1 0,-1 0 0,0-1 0,0 1 0,1 0 0,-1 0 1,0 0-1,2 2 0,9 4 8,7 0-42,-9-2 131,0-1 0,0 0 1,1 0-1,17 2 0,-27-6-38,1 0 1,-1 1 0,0-1-1,1 0 1,-1-1 0,1 1-1,-1 0 1,0-1 0,1 1-1,-1-1 1,0 0 0,1 1-1,-1-1 1,0 0 0,0-1-1,0 1 1,0 0 0,0-1-1,0 1 1,0-1 0,0 1-1,-1-1 1,1 0 0,0 0-1,-1 0 1,0 0 0,1 0-1,0-2 1,-1 2 13,-1 0-1,1 0 1,-1 0 0,1-1 0,-1 1-1,0 0 1,0 0 0,0-4-1,0 5 19,0 1 34,0 0-104,-1 0-1,0 0 1,0 0 0,1 0 0,-1 0-1,0 0 1,0 0 0,1 1 0,-1-1-1,0 0 1,0 1 0,1-1-1,-1 0 1,0 1 0,0 0 0,-2 2-80,1-1 18,0 1 0,0 0 0,0 0-1,0 0 1,0 0 0,0 0 0,1 0-1,0 0 1,-1 0 0,1 1 0,0-1-1,1 1 1,-1 3 0,7 52-6844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6.260"/>
    </inkml:context>
    <inkml:brush xml:id="br0">
      <inkml:brushProperty name="width" value="0.1" units="cm"/>
      <inkml:brushProperty name="height" value="0.1" units="cm"/>
      <inkml:brushProperty name="color" value="#66CC00"/>
    </inkml:brush>
  </inkml:definitions>
  <inkml:trace contextRef="#ctx0" brushRef="#br0">1 0 1984,'0'17'843,"2"-1"0,0 0 0,6 20 0,2 11 137,-7-16-670,-2 0 0,-1 33-1,-1-19-134,-6 230 1643,6-178-1647,1-55-6,1-38-371,-1 0 0,1 1-1,0-1 1,0 0 0,1 0-1,3 7 1,-4-8-120,-1-2 253,0-1 0,1 0 1,-1 0-1,0 1 0,0-1 0,1 0 1,-1 0-1,0 0 0,1 0 0,-1 0 1,0 1-1,1-1 0,-1 0 1,0 0-1,1 0 0,-1 0 0,0 0 1,0 0-1,1 0 0,-1 0 0,0 0 1,1 0-1,-1 0 0,0 0 0,1 0 1,-1-1-1,2 1-331,1 0-132,0 0 1,0 0-1,0 0 0,0-1 1,0 1-1,5-3 1,8-4-532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7.110"/>
    </inkml:context>
    <inkml:brush xml:id="br0">
      <inkml:brushProperty name="width" value="0.1" units="cm"/>
      <inkml:brushProperty name="height" value="0.1" units="cm"/>
      <inkml:brushProperty name="color" value="#66CC00"/>
    </inkml:brush>
  </inkml:definitions>
  <inkml:trace contextRef="#ctx0" brushRef="#br0">97 192 2816,'-6'-1'987,"9"8"-475,-2-6-486,0 0 0,0 1 0,-1-1 0,1 0 0,0 1 1,-1-1-1,0 1 0,1-1 0,-1 3 0,2-2 149,-1 0 1,0 0 0,0-1-1,1 1 1,-1-1-1,1 1 1,0-1 0,-1 1-1,1-1 1,0 0-1,0 0 1,3 2-1,-4-2-102,0-1 0,0 1 0,1-1 0,-1 0 0,0 1 0,0-1 0,0 0 0,0 0-1,1 1 1,-1-1 0,0 0 0,0 0 0,0-1 0,1 1 0,-1 0 0,0 0 0,0 0-1,0-1 1,1 1 0,-1-1 0,0 1 0,0-1 0,2 0 0,-2-1-38,0 1 0,0 0 0,0-1 1,0 1-1,0-1 0,0 0 0,0 1 1,0-1-1,-1 0 0,1 1 0,-1-1 1,1 0-1,-1 0 0,1-1 0,0-5-51,-1 0 0,0 1 0,0-1 0,-1 1 0,0-1 0,-3-13 0,-2-6-14,5 20 43,0 0 1,0 0-1,-1 0 1,-4-10-1,-1 2-45,4 10 42,1-1-1,-1 0 0,0 1 0,0 0 1,-9-10-1,11 14-14,0 0-1,0 0 1,-1-1 0,1 2 0,-1-1 0,1 0-1,-1 0 1,1 0 0,-1 1 0,0-1-1,1 1 1,-1-1 0,0 1 0,0-1-1,1 1 1,-1 0 0,0 0 0,0 0 0,1 0-1,-1 0 1,0 1 0,1-1 0,-1 0-1,0 1 1,0-1 0,-1 2 0,0-1-3,-1 1 0,1 0 0,0 0 0,0 0 1,0 0-1,1 1 0,-1-1 0,0 1 0,1-1 1,-1 1-1,1 0 0,0 0 0,0 0 0,0 0 1,1 1-1,-1-1 0,1 0 0,0 1 0,-2 4 1,-1 9 49,0 0 1,-2 32 0,5-34-10,0-8-10,0 0 0,1 0 0,0 0-1,0 0 1,1 0 0,0 0 0,0 0 0,0 0 0,1 0 0,0 0-1,1-1 1,0 1 0,6 10 0,7 10 252,-11-19-230,1 1-1,-1-1 1,14 14-1,-15-17 35,0-1 0,0 0-1,1 0 1,0 0-1,-1-1 1,1 0-1,0 0 1,1 0 0,-1 0-1,0-1 1,1 0-1,-1 0 1,1 0-1,10 1 1,-11-2-305,-1-1 0,1 0-1,-1 0 1,1 0 0,-1 0 0,1-1 0,-1 0-1,1 1 1,-1-2 0,0 1 0,1 0 0,-1-1 0,0 0-1,0 0 1,0 0 0,6-5 0,2-1-2126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8.144"/>
    </inkml:context>
    <inkml:brush xml:id="br0">
      <inkml:brushProperty name="width" value="0.1" units="cm"/>
      <inkml:brushProperty name="height" value="0.1" units="cm"/>
      <inkml:brushProperty name="color" value="#66CC00"/>
    </inkml:brush>
  </inkml:definitions>
  <inkml:trace contextRef="#ctx0" brushRef="#br0">23 309 4064,'-3'0'152,"-12"-2"1962,15 1-2035,-1 1 1,1-1-1,0 1 0,-1-1 0,1 1 1,-1-1-1,1 1 0,0-1 1,0 0-1,-1 1 0,1-1 0,0 0 1,0 1-1,0-1 0,-1 0 1,1 1-1,0-1 0,0 0 1,0 1-1,0-1 0,1-1 0,-1-4 17,2 0-1,-1 0 1,0-1 0,1 1-1,0 0 1,1 0-1,0 1 1,-1-1-1,8-9 1,3-11 122,-4 11-129,0-1 0,1 1 0,0 1 1,1-1-1,1 2 0,0 0 0,1 0 0,0 1 1,1 1-1,23-16 0,-27 21-70,0 1 0,16-8 0,-23 12-15,0-1 1,0 1 0,1 0-1,-1 0 1,0 0 0,1 1-1,-1-1 1,1 1 0,-1 0-1,1 0 1,-1 0 0,7 1-1,-9 0-6,1 0 0,0-1 0,-1 1 0,1 0 0,-1 0 0,1 0-1,-1 0 1,0 0 0,1 0 0,-1 0 0,0 1 0,0-1 0,0 0 0,0 1-1,0-1 1,0 1 0,0-1 0,0 1 0,0-1 0,-1 1 0,1 0 0,-1-1-1,1 3 1,0 4 19,0 0 1,0-1-1,-1 16 0,0-11-35,0 1 0,0 31-117,-1 0 1,-11 68 0,9-99 103,-38 156 414,36-154-353,-2-2-1,0 1 1,0-1-1,-2 0 1,1-1-1,-2 0 1,1 0 0,-2-1-1,1 0 1,-14 9-1,19-14-103,4-5 74,1 0 1,-1 0 0,0-1-1,0 1 1,0 0 0,0 0 0,0 0-1,0-1 1,0 1 0,0-1-1,0 1 1,0-1 0,0 1 0,-1 0-1,1-1 192,17-8 198,57-19 143,-65 25-525,0 0 0,1 1 0,-1-1-1,0 1 1,1 1 0,-1 0 0,11 1 0,-1-1-71,-4 0 152,0 1-1,20 3 1,-29-3-181,0 1 0,0-1 1,0 0-1,0 1 1,-1 0-1,1 1 0,0-1 1,-1 1-1,8 5 0,-2 4-3481,-2-9 1360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9.053"/>
    </inkml:context>
    <inkml:brush xml:id="br0">
      <inkml:brushProperty name="width" value="0.1" units="cm"/>
      <inkml:brushProperty name="height" value="0.1" units="cm"/>
      <inkml:brushProperty name="color" value="#66CC00"/>
    </inkml:brush>
  </inkml:definitions>
  <inkml:trace contextRef="#ctx0" brushRef="#br0">93 7 2560,'-12'-4'1419,"-6"2"3343,15 46-4148,-1 0 0,-18 71 0,22-113-579,-6 28 148,0 0 9,-13 41-1,16-58 28,3-13-212,0 0-1,1 1 0,-1-1 1,0 0-1,0 0 0,0 0 1,0 0-1,0 0 0,0 0 1,0 0-1,0 1 0,1-1 1,-1 0-1,0 0 0,0 0 1,0 0-1,0 0 0,0 0 1,0 0-1,1 0 0,-1 0 0,0 0 1,0 0-1,0 0 0,0 0 1,1 0-1,-1 0 0,0 0 1,0 0-1,0 0 0,0 0 1,0 0-1,0 0 0,1 0 1,-1 0-1,0 0 0,0 0 1,0 0-1,0-1 0,0 1 1,0 0-1,1 0 0,20-17 425,-10 8-409,9-7 170,36-20 1,-48 31-213,1 1-1,-1 1 1,1-1 0,0 1 0,-1 1 0,1-1 0,18-1 0,-22 4 0,-1 0 0,1 0 0,0 1 0,-1 0 0,1-1 0,0 1 0,-1 1 0,1-1 0,-1 1 0,0 0 0,1 0 0,-1 0 0,0 1 1,0-1-1,0 1 0,0 0 0,4 5 0,4 5-23,0 0 0,-2 0 0,14 22 0,-13-19-18,0 3 194,-1 0 1,13 32 0,5 12 110,-24-56-204,-1 1-1,1 0 1,-2 1 0,1-1 0,1 11-1,-3-14 24,0 1 0,-1-1-1,0 0 1,0 1-1,0-1 1,0 1-1,-1-1 1,0 0-1,-2 7 1,3-10-11,-1 0 1,0 0-1,1-1 1,-1 1 0,0-1-1,0 1 1,0 0-1,0-1 1,-1 0-1,1 1 1,0-1-1,-1 0 1,1 0-1,0 0 1,-1 1-1,1-2 1,-1 1-1,0 0 1,1 0-1,-1 0 1,0-1-1,0 1 1,1-1-1,-1 1 1,-3-1-1,0 0 3,-1 0 0,1 0-1,-1 0 1,1-1 0,0 0-1,-1 0 1,-8-4 0,-21-9-1305,0-1 1,1-2 0,-48-31-1,79 45 353,-1 1 0,0 0-1,-1 0 1,1 0 0,0 0 0,0 1-1,-7-2 1,2 0-815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39.685"/>
    </inkml:context>
    <inkml:brush xml:id="br0">
      <inkml:brushProperty name="width" value="0.1" units="cm"/>
      <inkml:brushProperty name="height" value="0.1" units="cm"/>
      <inkml:brushProperty name="color" value="#66CC00"/>
    </inkml:brush>
  </inkml:definitions>
  <inkml:trace contextRef="#ctx0" brushRef="#br0">5 54 3072,'-4'-5'1211,"4"5"-1159,0 0 0,0-1 0,0 1 0,0 0-1,0 0 1,-1 0 0,1 0 0,0 0 0,0 0-1,0 0 1,0 0 0,0 0 0,0 0-1,0 0 1,0 0 0,0 0 0,0-1 0,0 1-1,0 0 1,0 0 0,0 0 0,0 0 0,0 0-1,0 0 1,0 0 0,0 0 0,0 0 0,0 0-1,0 0 1,0-1 0,0 1 0,0 0 0,0 0-1,0 0 1,1 0 0,-1 0 0,0 0 0,0 0-1,0 0 1,0 0 0,0 0 0,0 0 0,0 0-1,0 0 1,0 0 0,0 0 0,0 0 0,0 0-1,0 0 1,1 0 0,-1-1 0,0 1 0,0 0-1,0 0 1,0 0 0,0 0 0,0 0 0,0 0-1,0 0 1,0 0 0,0 1 0,0-1 0,1 0-1,-1 0 1,0 0 0,0 0 0,0 0-1,0 0 1,6-4 565,-2 2-514,0 0-1,0 1 1,0-1-1,0 1 1,0 0-1,1 0 0,6 0 1,11-3 293,8-2 182,0 1-1,55-2 1,-10 2 196,32 4-827,-56 1-2161,-40-1 809,-11 1 1223,1 0-1,-1-1 1,1 1-1,0 0 1,-1 0-1,1 0 1,-1 0-1,1 0 1,0 0 0,-1 0-1,1 0 1,0 0-1,-1 0 1,1 0-1,0 0 1,-1 0-1,1 0 1,-1 0-1,1 1 1,0-1-1,-1 0 1,1 1-1,-1-1 1,1 0-1,-1 1 1,1-1-1,-1 1 1,1-1-1,-1 0 1,1 1 0,-1-1-1,0 1 1,1 0-1,0 0 1,3 9-1189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40.255"/>
    </inkml:context>
    <inkml:brush xml:id="br0">
      <inkml:brushProperty name="width" value="0.1" units="cm"/>
      <inkml:brushProperty name="height" value="0.1" units="cm"/>
      <inkml:brushProperty name="color" value="#66CC00"/>
    </inkml:brush>
  </inkml:definitions>
  <inkml:trace contextRef="#ctx0" brushRef="#br0">9 0 4480,'0'0'79,"-1"0"0,1 0 1,-1 0-1,1 0 0,-1 1 0,1-1 1,0 0-1,-1 0 0,1 0 0,-1 0 1,1 1-1,0-1 0,-1 0 0,1 0 0,0 1 1,-1-1-1,1 0 0,0 1 0,-1-1 1,1 0-1,0 1 0,0-1 0,0 0 1,-1 1-1,3 11 1141,2-2-1211,-1-2 178,0 0 1,1 0-1,0 0 0,0-1 0,1 0 0,0 0 0,11 12 0,-1 0 162,5 4-37,1-2 0,0-1 1,2 0-1,30 20 0,39 34 534,-80-63-677,-1 0-1,0 1 1,-1 0-1,0 1 1,10 18-1,-10-11-37,0 0 0,-2 0 0,0 1 0,-1 0 0,-1 0 0,-1 1 0,-1 0 0,-1 0-1,-1 0 1,-1 36 0,-3-33-266,0-1 0,-2 1 0,-1-1 1,-1 0-1,-1-1 0,-1 0 0,-1 0 0,0 0 0,-20 29 0,-21 32-1543,-70 121-3929,84-133 2471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39:53.398"/>
    </inkml:context>
    <inkml:brush xml:id="br0">
      <inkml:brushProperty name="width" value="0.1" units="cm"/>
      <inkml:brushProperty name="height" value="0.1" units="cm"/>
      <inkml:brushProperty name="color" value="#66CC00"/>
    </inkml:brush>
  </inkml:definitions>
  <inkml:trace contextRef="#ctx0" brushRef="#br0">502 31 2240,'0'0'56,"0"-1"-1,-1 1 1,1 0 0,-1-1 0,1 1 0,0-1-1,-1 1 1,1 0 0,0-1 0,0 1-1,-1-1 1,1 1 0,0-1 0,0 1 0,0-1-1,0 1 1,-1-1 0,1 1 0,0-1-1,0 1 1,0-1 0,0 1 0,0-1-1,0 1 1,0-1 0,1 1 0,-1-1 0,0 1-1,0-1 1,0 1 0,0-1 0,1 1-1,-1-1 1,0 1 0,1-1 0,1-8 117,-1 8-163,-1 1-1,0 0 0,0-1 1,1 1-1,-1 0 1,0-1-1,1 1 0,-1 0 1,0 0-1,1-1 1,-1 1-1,1 0 0,-1 0 1,0 0-1,1 0 0,-1-1 1,1 1-1,-1 0 1,0 0-1,1 0 0,-1 0 1,1 0-1,-1 0 1,1 0-1,-1 0 0,0 0 1,1 0-1,-1 0 1,1 1-1,1-1-13,9-1 175,0 1 0,0 1 0,0 0 0,0 1 0,-1 0 0,1 0 0,0 1 0,-1 1 0,1-1 0,-1 2 0,0-1 0,16 12 0,-13-6-107,-1 0 0,-1 0-1,0 1 1,0 1-1,15 22 1,39 71 450,-54-86-385,-2 0 0,0 1 0,-2 0 0,0 0 0,-1 1 0,-1 0 0,-1 0 0,-1 1 0,-1-1 0,0 1 0,-2-1 0,-1 1 0,0-1 0,-2 1 0,-5 21 0,-60 218 165,60-241-195,0-1-1,-2 0 1,-22 33 0,17-28-153,7-13 68,0 0-1,-1-1 1,0 0-1,0-1 1,-1 1-1,-1-2 1,-15 12-1,-87 43 488,76-44-203,-37 25 0,54-29-278,1 1-1,1 0 1,0 1-1,1 1 0,1 1 1,1 0-1,-18 29 1,19-22 36,0 0 1,1 0 0,2 2 0,0-1 0,-11 54-1,8 11 131,8-57-64,1 0-1,1 60 1,1-33 165,-1 53 29,-8 102 241,-10-14-356,20-191-50,0-1 0,-6 17-1,-1-2-51,7-21 546,-1-8-319,-1-19-241,0-1-94,2 15 4,0-1 0,1 1 0,0 0 0,0-1 0,1-14 0,-2-15 60,-1-8-201,2-53 0,1 50-243,0 48 228,0 1 22,8 15-161,-6 12 262,22 46 21,11 44-176,-18-39 186,-12-58 27,-5-15 11,1-1 0,0 1 0,1 0 0,2 6 1,-3-9 4,0 0 1,-1 0 0,1 0 0,0 0 0,-1 1 0,0-1-1,1 0 1,-1 1 0,0 3 0,0-5-22,0-1 54,0 4 166,1-4-71,2-5-230,1-13 61,-3 13-20,0 0-1,0 0 1,1 0 0,0 0 0,4-8-1,7-9 20,21-26 0,-28 41 12,13-19 11,-18 24-17,1 0 0,-1 0-1,0 0 1,0 0-1,0 0 1,0-1-1,-1 1 1,1 0-1,-1-1 1,1-2 0,-1 4 12,0 1-1,-1-1 1,1 0 0,0 1 0,-1-1 0,1 0 0,0 1 0,-1-1 0,1 0 0,-1 1 0,1-1 0,-1 1 0,1-1 0,-1 1 0,0-1 0,1 1 0,-1 0 0,0-1 0,1 1 0,-1 0 0,0-1 0,1 1 0,-1 0 0,0 0 0,0 0 0,-1 0 0,-24-4 502,20 3-447,-18-1 109,-17-3 51,31 3-181,0 1-1,0 0 1,-10 0 0,-24-2-106,30 1 143,9 2-104,1-1 1,0 0-1,0 0 0,0 0 1,1 0-1,-7-3 1,1 2-369,14 4-477,-2 0 844,1-1 1,-1 1 0,1 0 0,-1 0 0,0 0 0,0 1 0,0-1 0,0 1 0,-1-1 0,1 1 0,-1 0 0,4 5 0,0 1 74,0 0 1,-1 1-1,5 11 1,7 17 265,-17-37-319,0-1 1,1 1-1,-1-1 1,0 1-1,0 0 1,0-1-1,0 1 1,0-1-1,1 1 1,-1-1-1,0 1 1,0-1-1,1 1 1,-1-1-1,0 1 1,1-1-1,-1 1 1,0-1-1,1 0 1,-1 1-1,1-1 1,-1 0-1,1 1 1,-1-1-1,1 0 1,-1 1-1,1-1 1,-1 0-1,1 0 1,0 0-1,-1 1 1,1-1-1,-1 0 1,1 0-1,0 0 1,1-1 21,-1 1-1,0-1 1,0 1 0,0-1 0,0 0-1,0 1 1,0-1 0,0 0-1,0 0 1,1-1 0,2-3-57,-2 4 50,-1 0 0,0-1-1,1 1 1,-1-1 0,0 0 0,0 1 0,0-1 0,0 0-1,0 0 1,0 0 0,0 1 0,-1-1 0,1 0 0,-1 0-1,1 0 1,-1 0 0,0 0 0,1 0 0,-2-4 0,11-81 112,-10 84-181,0 1 50,0 1 0,0 0 0,0 0 0,0-1 0,0 1 0,0 0 0,0 0 0,-1 0 0,1-1 0,0 1 0,-1 0-1,1 0 1,-1 0 0,1 0 0,-2-2 0,0 0 51,0 1 0,1-1 0,-1 0 0,0 0 0,1 0 0,-2-6 0,2 5-42,-1 0 1,0 0-1,1 0 1,-6-7-1,5 6-120,-1-1 0,1 0 0,-1 1 0,1-1 0,1 0 0,-1 0 0,1 0 0,0 0 0,1 0 0,0-1 0,-1 1 0,2-6 0,-1 11 12,0 1 67,-1 0 0,1 0 1,-1 0-1,1 0 0,-1 0 0,1 0 0,-1 0 0,0 0 0,1 0 0,-1 0 1,1 1-1,-1-1 0,1 0 0,-1 0 0,1 0 0,-1 1 0,1-1 0,0 0 0,-1 0 1,1 1-1,-1-1 0,0 1 0,3 10 196,0-6-330,1 9 121,0 1 1,2 25-1,0 5 132,14 29-103,-12-51 146,-1 0 0,2 26 1,-6-40-67,0 1 1,0-1 0,0 1-1,1-1 1,1 0 0,6 14 0,-9-21-38,0 0 1,0 1 0,0 0-1,0-1 1,0 1 0,0 5 0,-1-6 16,0 0 0,1 1 0,-1-1 0,1 0 0,0 0 0,-1 0 0,2 2 0,-1-2-78,-1-2-11,0 0 64,0 0-11,0 0 0,0 0 1,0 0-1,0 0 1,0 0-1,0 1 1,1-1-1,-1 0 1,0 0-1,0 0 1,0 0-1,0 0 0,0 0 1,0 0-1,0 1 1,0-1-1,1 0 1,-1 0-1,0 0 1,0 0-1,0 0 1,0 0-1,0 0 0,0 0 1,1 0-1,-1 0 1,0 0-1,0 0 1,0 0-1,0 0 1,0 0-1,1 0 1,-1 0-1,0 0 0,0 0 1,0 0-1,0 0 1,0 0-1,1 0 1,-1 0-1,0 0 1,0 0-1,0 0 1,0 0-1,0 0 0,1 0 1,-1-1-1,6-1 112,-4-1-85,0 0-1,0 0 1,-1 0-1,1 0 1,-1 0-1,0 0 1,1-4-1,3-8 32,8-10-228,31-44-1,-23 43 158,1 1 0,1 1 0,39-32-1,-44 41 58,-10 9-16,13-12-1,-20 16-30,0 1 1,0 0-1,0-1 0,0 1 1,0 0-1,-1-1 1,1 1-1,0-1 1,-1 0-1,1 1 1,-1-1-1,1 1 1,-1-1-1,0-2 1,0 3 16,-1 1 0,1-1 0,-1 1 0,1-1 1,-1 1-1,1-1 0,-1 1 0,0 0 1,1 0-1,-1-1 0,0 1 0,1 0 1,-1 0-1,0 0 0,1-1 0,-1 1 0,0 0 1,1 0-1,-1 0 0,0 0 0,0 0 1,0 1-1,-25-1 17,20 0-13,-24-1 94,1-1 0,-1-2 1,-45-12-1,73 16-97,-9-3 17,-1 0 1,1-1 0,1 0-1,-18-8 1,23 8 4,-2 1 1,1 0-1,0 1 0,0-1 1,-1 1-1,1 1 0,-1-1 1,-7 0-1,-9 0-21,-26 2 1,27 0-153,21 0 142,0 1-75,-2 4 59,2-3 143,1-2-47,0 0-112,0 2-54,2 11 47,-1 0 1,1 0-1,1 0 0,7 20 0,3 15-4,12 41-199,-7-30 185,-10-38 139,-7-18-62,1 0 1,-1 1 0,0-1 0,0 1-1,0-1 1,0 1 0,0 5 0,3 6 99,-1-10 129,-2-10 506,8-48-1155,-8 46 402,-1 2-22,1 1 1,0 0 0,0-1 0,0 1-1,0 0 1,1 0 0,3-6-1,5-19 69,-9 25-97,1-1-1,-1 1 1,1 0-1,-1 0 1,1 0-1,0 0 1,1 0 0,3-5-1,-4 7 32,4-5-124,-1 2 0,1-1 1,7-5-1,-11 10 107,1-1 0,-1 1 1,1 0-1,-1 0 0,1-1 0,0 2 1,0-1-1,-1 0 0,1 0 0,0 1 0,0 0 1,4-1-1,12 3 246,-10-1-126,-8-1 182,-2 0 242,-54 5-169,-14 1-672,62-7-2731,17-1-1999,13-1 26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3:51.367"/>
    </inkml:context>
    <inkml:brush xml:id="br0">
      <inkml:brushProperty name="width" value="0.35" units="cm"/>
      <inkml:brushProperty name="height" value="0.35" units="cm"/>
      <inkml:brushProperty name="color" value="#FFFFFF"/>
    </inkml:brush>
  </inkml:definitions>
  <inkml:trace contextRef="#ctx0" brushRef="#br0">8 21 736,'0'0'24,"-1"0"0,1 0 0,0 0 0,0 0 1,-1 0-1,1 0 0,0 0 0,-1 0 0,1 0 0,0-1 0,0 1 0,-1 0 0,1 0 0,0 0 1,0 0-1,0 0 0,-1 0 0,1 0 0,0-1 0,0 1 0,-1 0 0,1 0 0,0 0 1,0-1-1,0 1 0,0 0 0,-1 0 0,1-1 0,0 1 0,0 0 0,0 0 0,0-1 1,0 1-1,0 0 0,0 0 0,0-1 0,0 1 0,0 0 0,0 0 0,0-1 0,0 1 0,0 0 1,0 0-1,2-13 1518,2 13-1291,-4 0-250,0 0-1,0 0 1,1 0 0,-1 0-1,0 0 1,0 0 0,0 0 0,1 0-1,-1 0 1,0 0 0,0 0-1,0 0 1,1 0 0,-1 0-1,0 1 1,0-1 0,0 0-1,1 0 1,-1 0 0,0 0-1,0 0 1,0 1 0,0-1-1,0 0 1,1 0 0,-1 0-1,0 0 1,0 1 0,0-1-1,0 0 1,0 0 0,0 0 0,0 1-1,0-1 1,0 0 0,0 0-1,0 1 1,2 1 47,0 1 0,-1 0 1,1 0-1,-1 0 0,0 0 1,0 0-1,0 0 0,-1 0 0,1 0 1,-1 0-1,1 0 0,-1 0 1,0 0-1,0 0 0,-1 0 0,1 1 1,0-1-1,-2 4 0,1-6 15,1-1-1,0 1 0,0 0 1,0 0-1,0-1 1,-1 1-1,1 0 1,0-1-1,0 1 0,0 0 1,1 0-1,-1-1 1,0 1-1,0 0 1,0 0-1,1-1-43,-1 1 0,0-1 0,0 0-1,0 0 1,1 0 0,-1 0 0,0 0 0,0 0 0,0 0-1,1 0 1,-1 1 0,0-1 0,0 0 0,1 0 0,-1 0-1,0 0 1,0 0 0,1 0 0,-1 0 0,0 0 0,0 0-1,0-1 1,1 1 0,-1 0 0,0 0 0,0 0 0,1 0 0,-1 0-1,0 0 1,23-17 341,-10 7-263,25-16 411,-13 8 19,-17 15-405,-12 15-111,-1-1 95,0-1 0,0 1 0,-1-1 0,0 0 0,-1-1 0,-12 15 245,11-24-628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3:53.439"/>
    </inkml:context>
    <inkml:brush xml:id="br0">
      <inkml:brushProperty name="width" value="0.35" units="cm"/>
      <inkml:brushProperty name="height" value="0.35" units="cm"/>
      <inkml:brushProperty name="color" value="#FFFFFF"/>
    </inkml:brush>
  </inkml:definitions>
  <inkml:trace contextRef="#ctx0" brushRef="#br0">0 359 1056,'1'-11'1745,"11"-6"-535,-4 10-1058,0-1 1,-1-1 0,0 1-1,7-13 1,-5 9 150,-1 4-153,-7 7-142,0 1-1,-1-1 1,1 1 0,-1-1 0,1 0 0,-1 1 0,1-1 0,-1 1-1,1-1 1,-1 0 0,1 0 0,-1 1 0,0-1 0,1 0 0,-1 0 0,0 1-1,0-1 1,1 0 0,-1 0 0,0-1 0,5-29 877,-5-28-410,0 59-470,0-1-18,0 0 0,0 0 1,0 1-1,1-1 0,-1 0 0,0 0 0,0 0 0,1 1 1,-1-1-1,1 0 0,-1 0 0,1 1 0,-1-1 1,1 0-1,-1 1 0,1-1 0,-1 1 0,1-1 0,0 1 1,-1-1-1,1 1 0,0-1 0,0 1 0,-1-1 0,1 1 1,0 0-1,0 0 0,-1-1 0,1 1 0,0 0 0,0 0 1,0 0-1,0 0 0,-1 0 0,1 0 0,1 0 0,15 3 685,-12-23 352,-6 19-1021,0-1 0,1 1 0,-1 0 0,0 0 0,0 0 0,0 0 0,0 0 0,1 0 0,-1 1 0,0-1 0,-1 0 0,0-1 0,-6-4 198,2-13 445,4 14-591,1 0 0,0 0 0,0-1 0,1 1 0,-1 0 0,1-1 0,0 1 0,1-7 0,0-4-220,-3 13 95,1-2 181,8 7-146,-5 0 8,0 1 1,0-1-1,0 1 1,0-1 0,0 1-1,0 0 1,-1 0-1,1-1 1,1 6-1,0-1-12,1 1 3,-2-3 62,1 0 1,-1 0-1,0 1 1,-1-1-1,2 7 0,1 8 21,-2-12-40,-1 1 1,1 16 0,-1-3-21,-1-9 52,0 0 1,0 0-1,-5 23 0,3-28 80,2-5-88,-1 1-1,0-1 0,0 0 0,0 1 0,0-1 0,-1 0 1,1 0-1,-1 0 0,0 0 0,1 0 0,-1-1 1,-5 6-1,6-6-3,0-1-7,1-1 0,-1 1 0,1 0 0,-1-1 0,1 1 0,-1-1 0,1 1 0,-1-1 0,0 1 0,1-1 0,-1 1-1,0-1 1,0 0 0,1 1 0,-2 0 0,2-25 359,-2 1-442,1 17 55,1 1-1,0-1 1,-1 1-1,2-1 0,-1 0 1,2-7-1,-1 12-23,0-3-204,3 17-13,-3-8 224,1 0 0,-1 1-1,1-1 1,-1 0 0,0 11 0,3 11 5,-4-25 29,1 1-1,-1 0 1,0-1-1,0 1 1,0 0-1,0-1 1,0 1-1,0 0 1,-1-1-1,1 1 1,-1 0-1,0-1 1,0 1-1,0-1 1,0 1-1,0-1 1,-1 0-1,1 0 1,-1 1-1,1-1 1,-3 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09.398"/>
    </inkml:context>
    <inkml:brush xml:id="br0">
      <inkml:brushProperty name="width" value="0.35" units="cm"/>
      <inkml:brushProperty name="height" value="0.35" units="cm"/>
      <inkml:brushProperty name="color" value="#FFFFFF"/>
    </inkml:brush>
  </inkml:definitions>
  <inkml:trace contextRef="#ctx0" brushRef="#br0">0 78 832,'0'-19'720,"5"-9"-411,-5 27-303,0-1 0,0 0 0,0 1 0,0-1-1,1 1 1,-1-1 0,0 1 0,1 0 0,-1-1-1,2-2 1,-1 1-11,-1-1 5,0 0-16,0 4-53,8 25-294,-8-22 390,0 0-1,0 0 1,1 0-1,-1 0 1,1 0-1,0 0 1,2 4-1,0 2-46,-3-7 13,1-1 0,-1 0 0,1 0 0,-1 0 0,0 0 0,0 0 0,0 0 0,0 0 0,0 1 0,0-1 0,0 0 0,0 0 0,0 0 0,0 2 0,-1 2 0,1 17-57,0-14-624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4:04.858"/>
    </inkml:context>
    <inkml:brush xml:id="br0">
      <inkml:brushProperty name="width" value="0.35" units="cm"/>
      <inkml:brushProperty name="height" value="0.35" units="cm"/>
      <inkml:brushProperty name="color" value="#FFFFFF"/>
    </inkml:brush>
  </inkml:definitions>
  <inkml:trace contextRef="#ctx0" brushRef="#br0">46 36 736,'1'-1'16,"-1"1"0,1 0 0,-1 0 0,1-1 0,-1 1 0,1 0 1,-1 0-1,1 0 0,-1 0 0,1-1 0,-1 1 0,1 0 0,-1 0 0,1 0 0,-1 0 0,1 0 0,0 0 1,-1 1 6,1-1 1,-1 0 0,0 0 0,1 0-1,-1 0 1,1 0 0,-1 0-1,1 0 1,-1 0 0,0 0 0,1-1-1,-1 1 1,1 0 0,-1 0 0,0 0-1,1 0 1,-1 0 0,0-1 0,1 1-1,-1 0 1,0 0 0,1-1 0,-1 1-1,0 0 1,1-1 0,-1 1 0,0 0-1,0-1 1,0 1 0,1 0 0,-1-1-1,0 1 1,0 0 0,0-1 0,0 1-1,1-1 1,-1 1 0,0 0 0,0-1-1,0 1 1,0-1 0,0 1 0,0 0-1,0-1 1,0 1 0,0-1 0,-1 0-1,0-17 1121,-1 16-870,-2 10-460,3-6 226,0 1-1,1-1 1,-1 1 0,-1-1-1,1 1 1,0-1 0,-1 0-1,1 0 1,-1 0-1,0 0 1,1 0 0,-1 0-1,0 0 1,0 0-1,0-1 1,-1 1 0,1-1-1,0 1 1,-1-1 0,1 0-1,-1 0 1,1 0-1,-1 0 1,1-1 0,-1 1-1,1-1 1,-4 1 0,5-1 194,1 0-127,0 0-203,0 0 5,0 0-15,0-19 346,-3 11-254,4 9-80,-1 0-1,0-1 1,1 1 0,-1 0 0,0 0-1,1-1 1,-1 1 0,0 0 0,0 0-1,0 0 1,0-1 0,1 1-1,-2 2 1,2-2-647,2 4-667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11.218"/>
    </inkml:context>
    <inkml:brush xml:id="br0">
      <inkml:brushProperty name="width" value="0.35" units="cm"/>
      <inkml:brushProperty name="height" value="0.35" units="cm"/>
      <inkml:brushProperty name="color" value="#FFFFFF"/>
    </inkml:brush>
  </inkml:definitions>
  <inkml:trace contextRef="#ctx0" brushRef="#br0">23 9 1312,'2'-8'1000,"-4"8"-704,-3 16 904,5-15-1210,-1-1 0,0 0 0,1 1 0,-1-1 0,1 1 0,-1-1 0,1 1 0,-1-1 0,1 1-1,-1-1 1,1 1 0,0 0 0,-1-1 0,1 1 0,0-1 0,-1 2 0,1 0 70,0 0 0,-1 0 0,1 0 0,0 0 0,-1 0 0,0 0 0,-1 3 0,-2 5 159,4-9-216,0 1 0,0-1 0,0 0 0,0 0 0,0 1 0,0-1 0,0 0 0,0 0 0,1 1 0,-1-1 0,1 1 0,1 10 36,-3 6 5,1-13-41,-1 1 1,1-1-1,0 1 1,1-1 0,-1 0-1,2 7 1,3-6-404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13.413"/>
    </inkml:context>
    <inkml:brush xml:id="br0">
      <inkml:brushProperty name="width" value="0.35" units="cm"/>
      <inkml:brushProperty name="height" value="0.35" units="cm"/>
      <inkml:brushProperty name="color" value="#FFFFFF"/>
    </inkml:brush>
  </inkml:definitions>
  <inkml:trace contextRef="#ctx0" brushRef="#br0">1 89 416,'5'0'128,"-1"-8"-96,5 5 160,0-2-128,4 2 320,0-9-192,0 4 96,5-3-160,0-5-128,-2 4-32,2 1-128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18.971"/>
    </inkml:context>
    <inkml:brush xml:id="br0">
      <inkml:brushProperty name="width" value="0.35" units="cm"/>
      <inkml:brushProperty name="height" value="0.35" units="cm"/>
      <inkml:brushProperty name="color" value="#FFFFFF"/>
    </inkml:brush>
  </inkml:definitions>
  <inkml:trace contextRef="#ctx0" brushRef="#br0">24 86 1728,'-13'-5'2533,"13"5"-2515,0-1-1,0 1 0,0-1 1,0 1-1,0-1 0,0 1 1,0-1-1,0 1 0,0-1 1,0 1-1,0-1 0,0 1 1,-1 0-1,1-1 0,0 1 1,0-1-1,-1 1 1,1-1-1,0 1 0,0 0 1,-1-1-1,1 1 0,0 0 1,-1-1-1,1 1 0,-1 0 1,1-1-1,-3-2 159,1-5 197,4 8-234,-2 1-130,0-1 0,1 0 0,-1 0 0,0 0 1,1 1-1,-1-1 0,0 0 0,1 0 1,-1 0-1,0 0 0,1 0 0,-1 0 1,0 0-1,1 0 0,-1 0 0,0 0 0,1 0 1,-1 0-1,0 0 0,1 0 0,-1 0 1,0 0-1,1 0 0,-1-1 0,0 1 1,1 0-1,-1 0 0,0 0 0,0 0 0,1-1 1,-1 1-1,1 0 0,9-11 518,-5 7-175,-4 2-326,1 0-1,-1 0 1,0-1-1,1 1 1,-1 0-1,0 0 0,0-1 1,-1 1-1,1 0 1,0-1-1,-1 1 0,1-1 1,-1 1-1,0-1 1,0 1-1,0-3 0,5 12-809,-4-4 533,1-1 0,-1 1 0,0 0 0,1 0 0,0 5 0,2 5-632,4 6-1138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21.028"/>
    </inkml:context>
    <inkml:brush xml:id="br0">
      <inkml:brushProperty name="width" value="0.35" units="cm"/>
      <inkml:brushProperty name="height" value="0.35" units="cm"/>
      <inkml:brushProperty name="color" value="#FFFFFF"/>
    </inkml:brush>
  </inkml:definitions>
  <inkml:trace contextRef="#ctx0" brushRef="#br0">1 3 640,'0'-3'1643,"5"20"-1734,-5 34 192,0-49 17,-1-2-104,1 0 1,0 0 0,0 0 0,0 0-1,-1 0 1,1 0 0,0 0 0,0 1-1,0-1 1,-1 0 0,1 0 0,0 0-1,0 0 1,0 0 0,0 1 0,0-1-1,-1 0 1,1 0 0,0 0-1,0 1 1,0-1 0,0 0 0,0 0-1,0 0 1,0 1 0,0-1 0,0 0-1,0 0 1,0 0 0,0 1 0,0-1-1,0 0 1,0 0 0,0 1 0,0-1-1,0 0 1,0 0 0,0 0 0,0 1-1,0-1 1,0 0 0,0 0 0,0 1-1,3 7-60,1 0-311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27.378"/>
    </inkml:context>
    <inkml:brush xml:id="br0">
      <inkml:brushProperty name="width" value="0.35" units="cm"/>
      <inkml:brushProperty name="height" value="0.35" units="cm"/>
      <inkml:brushProperty name="color" value="#FFFFFF"/>
    </inkml:brush>
  </inkml:definitions>
  <inkml:trace contextRef="#ctx0" brushRef="#br0">106 158 736,'0'-13'3145,"0"-41"-1416,-1 54-1793,1 0 75,-1 0 0,1 0 0,0-1-1,0 1 1,-1 0 0,1 0-1,0-1 1,-1 1 0,1 0-1,0 0 1,0-1 0,0 1-1,-1 0 1,1-1 0,0 1-1,0 0 1,0-1 0,0 1-1,-1 0 1,1-1 0,0 1-1,0-1 1,0 1 0,0 0-1,0-1 1,0 1 0,0 0 0,0-1-1,0 0 1,1 1 6,-1-1 0,0 1-1,0-1 1,0 1 0,-1-1 0,1 1 0,0-1-1,0 1 1,0 0 0,0-1 0,0 1 0,0-1 0,-1 1-1,1-1 1,0 1 0,0 0 0,-1-1 0,1 0-1,-7-5 257,6 5-271,1 1 0,0-1 0,0 1 1,-1-1-1,1 1 0,0 0 0,-1-1 0,1 1 0,0 0 0,-1-1 1,1 1-1,-1 0 0,1-1 0,0 1 0,-1 0 0,1 0 1,-1 0-1,1-1 0,-1 1 0,1 0 0,-1 0 0,1 0 1,-1 0-1,1 0 0,-1 0 0,0 0 0,-42-7 1113,30 2-667,10-5 74,3 9-516,0 1 1,0-1-1,0 1 1,0-1-1,0 1 0,0-1 1,-1 1-1,1-1 1,0 1-1,0-1 1,0 1-1,0-1 0,-1 1 1,1-1-1,0 1 1,-1-1-1,1 1 0,0-1 1,-1 1-1,1 0 1,0-1-1,-1 1 1,1 0-1,-1-1 0,0-15 437,0 16-441,1 0 0,0 0 0,0 0 0,0-1 0,-1 1-1,1 0 1,0 0 0,0 0 0,-1 0 0,1 0 0,0 0 0,0 0 0,0 0 0,-1 0-1,1 0 1,0-1 0,0 1 0,0 0 0,-1 0 0,1 0 0,0 0 0,0-1 0,0 1-1,0 0 1,0 0 0,-1 0 0,1-1 0,0 1 0,0 0 0,0-1-26,0 1-1,0 0 1,0 0 0,0-1-1,-1 1 1,1 0 0,0 0-1,0 0 1,0-1 0,0 1 0,-1 0-25,1 0 25,0-1-1,0 1 1,-1 0 0,1 0 0,0 0-1,0 0 1,-1 0 0,1 0-1,0 0 1,0 0 0,-1-1 0,1 1-1,0 0 1,-1 0 0,1 0-1,0 0 1,9 17 120,10-2-193,-3-3 135,7 6-124,-17-14 45,0 1 0,0-1 0,6 7 0,19 24-1255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29.775"/>
    </inkml:context>
    <inkml:brush xml:id="br0">
      <inkml:brushProperty name="width" value="0.35" units="cm"/>
      <inkml:brushProperty name="height" value="0.35" units="cm"/>
      <inkml:brushProperty name="color" value="#FFFFFF"/>
    </inkml:brush>
  </inkml:definitions>
  <inkml:trace contextRef="#ctx0" brushRef="#br0">111 94 1056,'-61'-35'4016,"49"27"-2739,-21-16 0,33 24-1233,-1-1-1,1 0 0,-1 0 0,1 0 0,-1 1 0,1-1 1,0 0-1,-1 0 0,1 0 0,0 0 0,0 0 0,0 0 0,0 0 1,-1 0-1,2-1 0,-2 2-31,1-1 0,0 1 0,0-1 1,0 1-1,0-1 0,1 1 0,-1-1 0,0 1 1,0 0-1,0-1 0,0 1 0,0-1 0,1 1 1,-1-1-1,0 1 0,0 0 0,0-1 0,1 1 0,-1 0 1,0-1-1,1 1 0,-1 0 0,0-1 0,1 1 1,-1 0-1,0 0 0,1-1 0,-1 1 0,1 0 0,-1 0 1,0 0-1,1 0 0,-1-1 0,1 1 0,-1 0 1,1 0-1,0 1-39,0 1 0,0-1 1,0 1-1,0-1 0,-1 1 1,1-1-1,-1 1 0,1-1 1,0 3-1,2 13-116,1-1 1,0 0-1,8 16 0,-4-8-1611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31.741"/>
    </inkml:context>
    <inkml:brush xml:id="br0">
      <inkml:brushProperty name="width" value="0.35" units="cm"/>
      <inkml:brushProperty name="height" value="0.35" units="cm"/>
      <inkml:brushProperty name="color" value="#FFFFFF"/>
    </inkml:brush>
  </inkml:definitions>
  <inkml:trace contextRef="#ctx0" brushRef="#br0">130 1 160,'-1'1'14,"0"1"1,0 0-1,0 0 0,0 0 0,1 0 1,-1 0-1,1 0 0,0 0 0,-1 0 1,1 0-1,0 1 0,0-1 0,0 0 1,0 0-1,1 3 0,0 8 83,-6-1 1328,2-4-1100,2-7-302,1 1 1,-1-1 0,1 0 0,-1 1-1,1-1 1,-1 0 0,0 1 0,0-1 0,0 0-1,0 0 1,-2 2 0,-5 9 11,-9 15 1063,17-26-1081,0-1 0,0 1 0,0-1 0,0 1 0,-1-1 0,1 0 0,0 1 1,0-1-1,-1 1 0,1-1 0,0 0 0,0 1 0,-1-1 0,1 0 0,0 1 0,-1-1 0,1 0 0,0 0 0,-1 1 0,1-1 0,-1 0 0,0 0 0,0 1-12,1-1 0,-1 1 1,0-1-1,0 1 0,1-1 0,-1 1 0,0 0 1,1-1-1,-1 1 0,1 0 0,-1 0 0,1-1 0,-1 1 1,1 0-1,-1 0 0,0 1 0,-12 24 59,8-3 608,1-13-80,4-9-505,-1 0 0,0 1 0,0-1 0,0 1-1,0-1 1,0 0 0,0 0 0,0 0 0,-1 0 0,1 0 0,0 0-1,-1 0 1,1 0 0,0 0 0,-1 0 0,1-1 0,-1 1 0,1-1-1,-1 1 1,-4 0 123,6-1-209,0 0 0,0 0 0,0 0 1,0 0-1,0 1 0,0-1 0,0 0 0,0 0 1,0 0-1,0 0 0,0 0 0,0 0 1,0 0-1,0 1 0,0-1 0,0 0 0,0 0 1,0 0-1,-1 0 0,1 0 0,0 0 0,0 0 1,0 0-1,0 0 0,0 0 0,0 0 0,0 1 1,0-1-1,-1 0 0,1 0 0,0 0 1,0 0-1,0 0 0,0 0 0,0 0 0,0 0 1,-1 0-1,1 0 0,0 0 0,0 0 0,0 0 1,0-1-1,0 1 0,0 0 0,0 0 1,0 0-1,0 0 0,0 0 0,0 0 0,0 0 1,0 0-1,0 0 0,0 0 0,0 0 1,0 0-1,0 0 0,0 0 0,0-1 1,0 1-1,0 0 0,0 0 0,0 0 0,0 0 1,0 0-1,0 0 0,0 0 0,0 0 1,0 0-1,0 0 0,0 0 0,0 0 1,0 0-1,0 0 0,0 0 0,0 0 0,0 0 1,0-1-1,0 1 0,0 0 0,0 0 1,-1 0-1,1 0 0,0 0 0,0 0 1,0 0-1,0 0 0,0 0 0,0 0 0,0 0 1,0 0-1,0 0 0,0 0 0,0 0 1,0 0-1,0 0 0,0 0 0,-1 0 1,1 0-1,0 0 0,0 0 0,0 0 0,0 0 1,0 0-1,0 0 0,0 0 0,0 1 1,0-1-1,0 0 0,-5 3 164,6-7-22,8-8-147,-3 7-509,-1 0-1,1 0 0,-1 0 1,-1-1-1,6-7 1,0-1-758,26-34-558,9-22 709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36.813"/>
    </inkml:context>
    <inkml:brush xml:id="br0">
      <inkml:brushProperty name="width" value="0.35" units="cm"/>
      <inkml:brushProperty name="height" value="0.35" units="cm"/>
      <inkml:brushProperty name="color" value="#FFFFFF"/>
    </inkml:brush>
  </inkml:definitions>
  <inkml:trace contextRef="#ctx0" brushRef="#br0">2 15 896,'5'-14'3888,"-4"15"-3904,3 20 773,-4-4-672,0-17-86,0 11-5,0-1 0,0 1 0,-1-1 0,-1 1 0,-4 17 0,5-24-6,0 0-1,1 0 0,0 1 1,0-1-1,0 0 1,0 0-1,0 1 1,1-1-1,0 0 0,0 0 1,0 0-1,1 0 1,2 7-1,-4-10 2,1-1 1,-1 1-1,0 0 0,0-1 0,0 1 1,1 0-1,-1-1 0,0 1 0,0 0 1,0-1-1,0 1 0,0 0 0,0 0 1,-1-1-1,1 1 0,0 1 0,0-2-33,-1 1 0,1 0 0,0-1 0,0 1 0,0 0 0,0-1-1,0 1 1,0-1 0,0 1 0,0 0 0,0-1 0,0 1 0,0 0 0,0-1 0,0 1-1,1-1 1,-1 1 0,0 0 0,0-1 0,1 2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43.334"/>
    </inkml:context>
    <inkml:brush xml:id="br0">
      <inkml:brushProperty name="width" value="0.35" units="cm"/>
      <inkml:brushProperty name="height" value="0.35" units="cm"/>
      <inkml:brushProperty name="color" value="#FFFFFF"/>
    </inkml:brush>
  </inkml:definitions>
  <inkml:trace contextRef="#ctx0" brushRef="#br0">43 20 1248,'-14'-11'1817,"12"10"-1515,0-1 1,-1 1 0,0 0 0,1 0-1,-1 0 1,-3 0 0,5 1-271,2 1-21,1 3-22,-1 0 1,1 0 0,0 0 0,-1 0 0,0 0 0,0 1 0,0-1 0,0 7 0,-1-9 74,0-2-51,1 1 42,-1 0 1,0 0-1,1 0 1,-1 0-1,0-1 0,0 1 1,0 0-1,0 0 1,1 0-1,-1 0 1,0 0-1,-1 0 1,1 0-1,0-1 1,0 1-1,0 0 1,0 0-1,-2 2 278,2-3-294,-1 1 0,1-1 0,0 0 0,-1 1 0,1-1 0,0 0 0,-1 1 0,1-1 0,0 0 0,-1 0 0,1 1 0,-1-1 0,1 0 1,0 0-1,-1 0 0,1 1 0,-1-1 0,1 0 0,-1 0 0,1 0 0,-1 0 0,1 0 0,0 0 0,-1 0 0,1 0 0,-1 0 0,1 0 0,-1 0 0,1-1 0,-1 1 0,1 0-45,0 0-1,0-1 0,0 1 0,0 0 0,0 0 0,0 0 1,-1 0-1,1-1 0,0 1 0,0 0 0,0 0 0,0 0 1,0 0-1,0 0 0,0-1 0,-1 1 0,1 0 1,0 0-1,0 0 0,0 0 0,0 0 0,0 0 0,-1 0 1,1 0-1,0 0 0,0-1 0,0 1 0,-1 0 0,1 0 1,0 0-1,0 0 0,0 0 0,0 0 0,-1 0 0,1 0 1,0 0-1,0 0 0,0 0 0,-1 0 0,1 1 0,0-1 1,0 0-1,0 0 0,0 0 0,-1 0 0,1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45.452"/>
    </inkml:context>
    <inkml:brush xml:id="br0">
      <inkml:brushProperty name="width" value="0.35" units="cm"/>
      <inkml:brushProperty name="height" value="0.35" units="cm"/>
      <inkml:brushProperty name="color" value="#FFFFFF"/>
    </inkml:brush>
  </inkml:definitions>
  <inkml:trace contextRef="#ctx0" brushRef="#br0">222 102 576,'-1'-1'42,"0"1"0,0 0 0,1-1 0,-1 1 0,0-1 0,0 1 0,0-1-1,1 1 1,-1-1 0,0 0 0,0 1 0,1-1 0,-1 0 0,1 0 0,-1 0 0,0 1 0,1-1 0,0 0 0,-1 0 0,1 0 0,-1-1 0,-19-21 2027,17 19-2024,1 1 0,-1-1 1,1 1-1,-1 0 0,0 0 0,0 0 0,-7-4 1,9 5-5,-1 2-1,1-1 1,-1 0 0,1 0 0,-1 0 0,0 1 0,1-1 0,-1 1 0,0-1 0,1 1 0,-1 0 0,0-1 0,0 1 0,0 0 0,1 0 0,-1 1-1,0-1 1,0 0 0,1 0 0,-4 2 0,-3 1-385,7-2 421,0 0 0,-1-1 0,1 1 0,-1 0 0,1-1-1,0 0 1,-1 1 0,1-1 0,-1 0 0,-2 0 165,-1-1 120,5 1-363,-1-1 0,1 1 0,-1-1 0,1 1 0,-1-1 0,0 1 0,1-1 0,-1 1 0,0-1 0,1 1 0,-1 0 0,0-1 0,1 1 0,-1 0-1,0-1 1,0 1 0,0 0 0,1 0 0,-1 0 0,0 0 0,0 0 0,0 0 0,1 0 0,-1 0 0,0 0 0,0 0 0,1 1 0,-1-1 0,0 0-1,0 0 1,1 1 0,-1-1 0,0 0 0,-1 2 0,1-2 23,1 1 0,-1 0 0,0-1 0,0 1 0,0-1-1,0 1 1,0-1 0,0 0 0,0 1 0,0-1 0,0 0 0,-1 0 0,1 0-1,0 0 1,0 1 0,0-2 0,0 1 0,0 0 0,0 0 0,0 0 0,0 0 0,0-1-1,-2 0 1,2 1 40,-1-1-1,0 0 0,0 0 1,1 0-1,-1 0 0,1-1 1,-1 1-1,1 0 0,-1-1 1,1 1-1,0-1 0,-2-2 1,2 3-72,1 1 1,0 0 0,0-1-1,0 1 1,0 0 0,-1 0-1,1-1 1,0 1 0,0 0-1,0 0 1,-1 0 0,1-1-1,0 1 1,0 0 0,-1 0-1,1 0 1,0 0 0,-1 0-1,1-1 1,0 1 0,0 0-1,-1 0 1,1 0 0,0 0-1,-1 0 1,1 0 0,0 0-1,-1 0 1,1 0 0,0 0-1,0 0 1,-1 0 0,1 0-1,0 0 1,-1 1 0,1-1-1,0 0 1,0 0 0,-1 0-1,1 0 1,0 0 0,-1 1-1,1-1 1,0 0 0,0 0-1,0 0 1,-1 1 0,1-1-1,0 0 1,0 0 0,0 1-1,-1 1-2,0 0 0,1 1-1,0-1 1,-1 0-1,1 0 1,0 0-1,0 1 1,0-1-1,1 4 1,0 0-45,-1 0 46,1 1 0,1 0 0,-1 0 0,1-1-1,4 12 1,5 17-167,-9-31 205,-1 0 0,1 0 0,-1 0 0,1 0 0,1-1 0,-1 1 0,0 0 0,6 5 1,-6-6-64,0-1 0,1 0 1,-1 0-1,0 1 1,1-1-1,0-1 1,-1 1-1,1 0 0,0-1 1,0 1-1,0-1 1,4 1-1,4 0 65,0-1-1,19-1 1,14 1-387,-29 0 278,26-1 0,-13-1 80,-18 0 9,0 0 0,0-1-1,0 0 1,0 0 0,-1-1 0,1-1-1,-1 0 1,0 0 0,0-1-1,9-5 1,8-2-126,-22 10 88,-1 1 51,-1 0 1,0 0 0,0 0 0,0 0-1,0-1 1,0 1 0,0-1 0,0 1-1,0-1 1,-1 0 0,1 0 0,1-2-1,-3 3-29,1 1 0,-1-1-1,1 1 1,-1 0 0,1-1-1,0 1 1,-1-1-1,1 1 1,-1 0 0,1-1-1,0 1 1,-1 0 0,1 0-1,1-1 1,10-5-59,-9 3 65,-3 3 11,1-1 0,-1 1 0,0 0 0,1-1 0,-1 1 0,0 0 1,1-1-1,-1 1 0,0 0 0,1-1 0,-1 1 0,0-1 0,0 1 0,0-1 1,1 1-1,-1-1 0,0 1 0,0-1 0,0 1 0,0-1 0,0 1 0,0-1 0,0 1 1,0-1-1,0 0 128,0-20 768,0 15-794,0 1-50,0 0-1,0 0 0,0 0 1,-1 0-1,-2-9 0,-1-10-29,4 23-25,0 1 1,0 0-1,-1 0 0,1-1 0,0 1 0,0 0 0,0-1 0,0 1 0,0 0 0,0-1 0,0 1 0,0 0 0,0-1 0,0 1 0,0 0 0,0-1 0,1 1 0,-1 0 0,0-1 0,0 1 0,0 0 0,0-1 0,1 1 0,-1 0 0,0 0 0,0-1 0,0 1 0,1 0 0,-1 0 0,0 0 0,0-1 1,1 1-1,-1 0 0,0 0 0,1 0 0,-1-1 0,0 1 0,0 0 0,1 0 0,-1 0 0,0 0 0,1 0 0,-1 0 0,0 0 0,1 0 0,-1 0 0,0 0 0,1 0 0,-1 0 0,0 0 0,1 0 0,-1 0 0,0 0 0,1 0 0,-1 1 0,0-1 0,1 0 0,-1 0 0,0 0 0,0 0 0,1 1 1,-1-1-1,0 0 0,0 0 0,1 1 0,-1-1 0,0 0 0,0 1 0,4 1 7,24 27-93,-26-28 87,0 1-1,-1 0 0,1 0 0,-1 1 1,0-1-1,1 0 0,-1 0 1,0 1-1,0-1 0,-1 1 0,1-1 1,0 0-1,0 5 0,-2-3 22,1-1 0,-1 1-1,0 0 1,0 0 0,0-1 0,0 1-1,-3 5 1,-4 9-94,8-14-131,-1 1 0,1-1 0,0 0-1,0 0 1,0 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4:07.604"/>
    </inkml:context>
    <inkml:brush xml:id="br0">
      <inkml:brushProperty name="width" value="0.35" units="cm"/>
      <inkml:brushProperty name="height" value="0.35" units="cm"/>
      <inkml:brushProperty name="color" value="#FFFFFF"/>
    </inkml:brush>
  </inkml:definitions>
  <inkml:trace contextRef="#ctx0" brushRef="#br0">88 89 1408,'2'2'164,"-4"-5"810,2 2-862,-1 0 1,1 0 0,-1 0 0,1 0 0,-1 0-1,1 0 1,0 0 0,-1-1 0,1 1 0,0-2 0,-1-8 6,0 9-110,1 0 1,0 1-1,0-1 0,0 0 0,0 0 1,0 0-1,0 0 0,1-3 0,4-14 146,-5 18-140,0 1 0,0 0 0,1 0 0,-1-1 1,0 1-1,0 0 0,0-1 0,1 1 0,-1 0 0,0 0 0,0-1 0,0 1 1,0-1-1,0 1 0,0 0 0,0-1 0,0 1 0,0 0 0,0-1 1,0 1-1,0 0 0,0-1 0,0 1 0,0 0 0,0-1 0,0 1 1,0 0-1,0-1 0,-1 1 0,1 0 0,0-1 0,0 1 0,0 0 0,-1-1 1,1 1-1,0 0 0,-12-3 1771,12 3-1583,0 0-195,0 0 1,0-1-1,0 1 0,0 0 1,-1-1-1,1 1 0,0 0 0,0-1 1,0 1-1,0 0 0,0 0 1,0-1-1,0 1 0,-1 0 0,1 0 1,0-1-1,0 1 0,0 0 1,-1 0-1,1 0 0,0-1 1,0 1-1,-1 0 0,1 0 0,0 0 1,0 0-1,-1 0 0,1-1 1,0 1-1,-1 0 0,1 0 0,0 0 1,-1 0-1,-10-1-227,10 1 129,1 0 118,0 0 0,0 0 0,-1 0 0,1 0 0,0 0 0,0 0-1,-1 0 1,1 0 0,0 0 0,0 0 0,0 0 0,-1 0 0,1 0-1,0 0 1,0 0 0,-1 0 0,1 0 0,0 0 0,0 0 0,-1 1-1,1-1 1,0 0 0,0 0 0,0 0 0,-1 0 0,1 0 0,0 1-1,0-1 1,0 0 0,0 0 0,0 0 0,-1 1 0,1-1 0,0 0-1,0 0 1,0 0 0,0 1 0,0-1 0,0 0 0,0 0 0,0 1-1,0-1 1,0 0 0,0 0 0,0 1 0,0-1 0,0 0-1,0 0 1,0 1 0,0-1 0,0 0 0,0 1 0,0 2-1,0-3 32,-12 11 26,11-11-143,1 0 15,0 0 80,1 1-17,-1-1 0,0 1 0,0-1 0,0 1 0,0-1 0,0 0 0,0 1 0,0-1 0,0 1 0,0-1 0,-1 0 0,1 1 0,0-1 0,0 1 0,0-1 0,0 0 0,0 1 0,-1-1 0,1 0 0,0 1 0,0-1 0,-1 0 0,1 1 0,0-1 0,-1 0 0,1 0 0,0 1 0,-1-1 0,1 0 0,0 0 0,-1 1 0,0-1 7,1 0-1,0 0 1,-1 0-1,1 0 1,-1 0-1,1 0 0,-1 0 1,1 1-1,0-1 1,-1 0-1,1 0 1,-1 0-1,1 1 1,0-1-1,-1 0 0,1 1 1,0-1-1,-1 0 1,1 1-1,-13 8-357,12-9 353,1 0-1,-1 0 1,1 0 0,-1 0 0,1 1 0,-1-1-1,1 0 1,-1 0 0,1 0 0,-1 1 0,1-1 0,-1 0-1,1 1 1,-1-1 0,1 0 0,0 1 0,-1-1-1,1 1 1,0-1 0,-1 0 0,1 1 0,0-1 0,-1 2-1,2-2-53,-1 0 0,0 1 0,1-1 0,-1 0 0,1 1 0,-1-1 0,1 0 0,-1 1 0,1-1 0,-1 0 0,1 0 0,-1 0 0,1 0-1,-1 1 1,1-1 0,-1 0 0,2 0 0,29 2-2554,-22-2 1418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46.665"/>
    </inkml:context>
    <inkml:brush xml:id="br0">
      <inkml:brushProperty name="width" value="0.35" units="cm"/>
      <inkml:brushProperty name="height" value="0.35" units="cm"/>
      <inkml:brushProperty name="color" value="#FFFFFF"/>
    </inkml:brush>
  </inkml:definitions>
  <inkml:trace contextRef="#ctx0" brushRef="#br0">0 0 832,'0'29'870,"0"-17"-743,0-10-147,1 1-78,7 10 323,18 32-652,-12-37-602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47.723"/>
    </inkml:context>
    <inkml:brush xml:id="br0">
      <inkml:brushProperty name="width" value="0.35" units="cm"/>
      <inkml:brushProperty name="height" value="0.35" units="cm"/>
      <inkml:brushProperty name="color" value="#FFFFFF"/>
    </inkml:brush>
  </inkml:definitions>
  <inkml:trace contextRef="#ctx0" brushRef="#br0">50 47 1152,'-13'-3'2848,"10"2"-2610,1-1 1,-1 0-1,1 0 0,0 0 1,-1 0-1,1-1 1,0 1-1,0 0 0,0-1 1,-2-3-1,-5-8 235,8 11-506,11 19-175,8 9 196,-14-20-34,-1 0 0,1 0-1,-1 0 1,0 0-1,0 1 1,3 6-1,-2 7-870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49.472"/>
    </inkml:context>
    <inkml:brush xml:id="br0">
      <inkml:brushProperty name="width" value="0.35" units="cm"/>
      <inkml:brushProperty name="height" value="0.35" units="cm"/>
      <inkml:brushProperty name="color" value="#FFFFFF"/>
    </inkml:brush>
  </inkml:definitions>
  <inkml:trace contextRef="#ctx0" brushRef="#br0">1 0 1056,'0'0'2384,"5"4"-2181,2-1-185,-6-2-16,0-1 0,0 1 0,0-1 1,0 1-1,0 0 0,0-1 0,0 1 0,0 0 0,0 0 0,-1-1 0,1 1 0,0 0 0,0 1 1,1 1-73,0-2 74,-1-1-1,0 1 0,0 0 1,0 0-1,0 0 0,0 0 1,0 0-1,-1 0 1,1 0-1,0 0 0,0 0 1,-1 0-1,1 0 0,0 2 1,1 1 9,-1-3 67,9 17 619,-9-16-564,0 0 0,0 0 0,0 0 0,1 0 0,-1 0 0,1 0 0,2 3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55.463"/>
    </inkml:context>
    <inkml:brush xml:id="br0">
      <inkml:brushProperty name="width" value="0.35" units="cm"/>
      <inkml:brushProperty name="height" value="0.35" units="cm"/>
      <inkml:brushProperty name="color" value="#FFFFFF"/>
    </inkml:brush>
  </inkml:definitions>
  <inkml:trace contextRef="#ctx0" brushRef="#br0">1 0 640,'9'7'3301,"-9"-6"-3354,3 15 42,3 22 193,-6-37-166,0 8-6,7 12-15,-3-6-64,-4-14 61,0 0-1,0 0 0,0 0 0,0 0 0,1 0 0,-1 1 1,0-1-1,1 0 0,-1 0 0,1 0 0,-1 0 1,1 0-1,1 2 245,-2 6-225,0 14-59,4-8 48,1 9-11,-4-22 6,-1 0 0,1 0-1,0 0 1,-1 0 0,1 0-1,-1 0 1,0 0-1,1 0 1,-1 0 0,0 0-1,-1 2 1,1 0 107,0-3-28,1 16-170,2-11 91,2 14 84,-6-17-51,1-2 46,0 31-148,1-30 93,-1 0 0,0 0 0,0 0 0,1 0 0,-1-1 0,1 1 0,-1 0 0,2 3 0,0-2-15,-1 0-1,0 1 1,0-1 0,0 1-1,0-1 1,0 1 0,-1-1-1,0 1 1,0 4 0,-1 14-260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4:58.501"/>
    </inkml:context>
    <inkml:brush xml:id="br0">
      <inkml:brushProperty name="width" value="0.35" units="cm"/>
      <inkml:brushProperty name="height" value="0.35" units="cm"/>
      <inkml:brushProperty name="color" value="#FFFFFF"/>
    </inkml:brush>
  </inkml:definitions>
  <inkml:trace contextRef="#ctx0" brushRef="#br0">14 0 992,'-3'13'1296,"3"-9"-1237,0-4-47,0 1 0,0 0 0,0 0 1,0 0-1,0-1 0,0 1 0,0 0 1,0 0-1,0 0 0,0 0 1,0-1-1,-1 1 0,1 0 0,0 0 1,-1-1-1,1 1 0,0 0 0,-3 2 354,3-2-337,0-1 0,0 1 0,0 0-1,0-1 1,0 1 0,0-1 0,0 1 0,0 0 0,0-1-1,0 1 1,-1-1 0,1 1 0,0-1 0,0 1-1,-1 0 1,0 0 0,-1 6 425,2-2-375,0 1 0,0-1-1,1 1 1,0-1 0,0 0-1,0 1 1,4 8 0,-3-7 58,0 0 1,0 0 0,-1 0 0,0 0 0,0 0 0,-1 14 0,0-21-138,0 75 128,1-74-102,2 4-106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08.193"/>
    </inkml:context>
    <inkml:brush xml:id="br0">
      <inkml:brushProperty name="width" value="0.35" units="cm"/>
      <inkml:brushProperty name="height" value="0.35" units="cm"/>
      <inkml:brushProperty name="color" value="#FFFFFF"/>
    </inkml:brush>
  </inkml:definitions>
  <inkml:trace contextRef="#ctx0" brushRef="#br0">0 1 832,'5'31'5664,"20"-20"-5259,-15-6-471,-9-5 77,-1 1 1,1-1 0,-1 0-1,1 1 1,0-1-1,-1 0 1,1 0 0,0 1-1,0-1 1,-1 0-1,1 0 1,0 0 0,1 0-1,0 0 84,-1 0 0,1 1-1,0-1 1,0 0 0,0 1 0,-1-1 0,1 1-1,0 0 1,-1-1 0,3 2 0,-3-1-64,0-1 0,-1 1 0,1-1 0,0 1 1,0-1-1,0 1 0,0-1 0,0 0 0,0 0 0,0 0 0,0 1 1,0-1-1,0 0 0,0 0 0,0 0 0,0 0 0,0-1 0,0 1 1,0 0-1,0 0 0,2-1 0,-1 0 1,0 1 0,0-1 0,0 1 0,0 0-1,0 0 1,0 0 0,1 0 0,-1 0 0,2 0 0,16 1-26,-18-1-171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09.470"/>
    </inkml:context>
    <inkml:brush xml:id="br0">
      <inkml:brushProperty name="width" value="0.35" units="cm"/>
      <inkml:brushProperty name="height" value="0.35" units="cm"/>
      <inkml:brushProperty name="color" value="#FFFFFF"/>
    </inkml:brush>
  </inkml:definitions>
  <inkml:trace contextRef="#ctx0" brushRef="#br0">139 1 1056,'-6'4'601,"5"-4"-600,0 1-1,1-1 1,-1 1-1,0-1 0,0 1 1,1-1-1,-1 1 1,0-1-1,1 1 0,-1 0 1,1-1-1,-1 1 1,0 0-1,1 0 1,-1 1-1,-8 13 108,5-5 262,-2-1 1,1 0-1,-10 12 0,9-14-320,5-5-31,0 0 0,-1 0 0,1 0 1,-1-1-1,0 1 0,1 0 0,-1-1 1,0 1-1,0-1 0,-2 2 1,-4 0 532,5-2-304,1 0 1,0-1-1,0 1 1,0-1 0,0 1-1,-1-1 1,1 0-1,-3 0 1,4 1-244,0-1 0,0 0 0,0 0 0,0 1 0,0-1 0,0 1 0,1-1 0,-1 0 0,0 1 0,0 0 0,0-1 0,1 1 0,-1-1 0,-1 2 0,2-1 6,-1-1 0,0 1 1,1 0-1,-1-1 1,0 1-1,1-1 0,-1 1 1,-6 1 830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10.687"/>
    </inkml:context>
    <inkml:brush xml:id="br0">
      <inkml:brushProperty name="width" value="0.35" units="cm"/>
      <inkml:brushProperty name="height" value="0.35" units="cm"/>
      <inkml:brushProperty name="color" value="#FFFFFF"/>
    </inkml:brush>
  </inkml:definitions>
  <inkml:trace contextRef="#ctx0" brushRef="#br0">0 17 992,'10'-14'2029,"-10"13"-1957,0 0 88,0 1-157,0 0-1,0 0 0,0 0 0,0 0 1,0 0-1,0 0 0,0 0 1,0 0-1,0 0 0,0 0 0,0 1 1,0-1-1,0 0 0,0 0 1,0 0-1,0 0 0,0 0 1,0 0-1,1 0 0,-1 0 0,0 0 1,0 0-1,0 0 0,0 0 1,0 0-1,0 0 0,0 0 1,0 1-1,0-1 0,0 0 0,0 0 1,0 0-1,0 0 0,0 0 1,0 0-1,0 0 0,0 0 1,0 0-1,1 0 0,-1 0 0,0 0 1,0 0-1,0 0 0,0 0 1,0 0-1,0 0 0,0 0 0,0 0 1,0 0-1,0 0 0,0 0 1,0 0-1,0 0 0,1 0 1,-1 0-1,0 0 0,0 0 0,0 0 1,0 0-1,0 0 0,0-1 1,0 1-1,0 0 0,0 0 1,0 0-1,0 0 0,0 0 0,0 0 1,0 0-1,0 4-365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11.672"/>
    </inkml:context>
    <inkml:brush xml:id="br0">
      <inkml:brushProperty name="width" value="0.35" units="cm"/>
      <inkml:brushProperty name="height" value="0.35" units="cm"/>
      <inkml:brushProperty name="color" value="#FFFFFF"/>
    </inkml:brush>
  </inkml:definitions>
  <inkml:trace contextRef="#ctx0" brushRef="#br0">36 17 1728,'0'0'21,"0"-1"0,0 1 0,-35-16 4321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13.469"/>
    </inkml:context>
    <inkml:brush xml:id="br0">
      <inkml:brushProperty name="width" value="0.35" units="cm"/>
      <inkml:brushProperty name="height" value="0.35" units="cm"/>
      <inkml:brushProperty name="color" value="#FFFFFF"/>
    </inkml:brush>
  </inkml:definitions>
  <inkml:trace contextRef="#ctx0" brushRef="#br0">0 4 1472,'0'-3'1120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4:14.632"/>
    </inkml:context>
    <inkml:brush xml:id="br0">
      <inkml:brushProperty name="width" value="0.35" units="cm"/>
      <inkml:brushProperty name="height" value="0.35" units="cm"/>
      <inkml:brushProperty name="color" value="#FFFFFF"/>
    </inkml:brush>
  </inkml:definitions>
  <inkml:trace contextRef="#ctx0" brushRef="#br0">230 97 1472,'-13'-5'2299,"1"5"-1972,7-1-200,0 1 1,0 0-1,-1 0 1,1 1-1,0-1 0,0 1 1,0 0-1,0 0 0,0 1 1,0 0-1,-6 2 0,-74 39 652,67-34-797,13-7 115,1 0-1,0 0 0,0 1 1,0-1-1,-5 5 0,4-3 184,8-11-328,9-9-40,-2 7 93,0 1 0,0 0 0,1 1-1,15-9 1,-3 3 67,77-40-140,-68 37 93,-3 5-70,2-2 42,-66 34 186,11-8-419,1 0-1,1 2 1,-36 31 0,48-35 80,-8 5-1577,-26 34 1,26-24 217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05.197"/>
    </inkml:context>
    <inkml:brush xml:id="br0">
      <inkml:brushProperty name="width" value="0.35" units="cm"/>
      <inkml:brushProperty name="height" value="0.35" units="cm"/>
      <inkml:brushProperty name="color" value="#FFFFFF"/>
    </inkml:brush>
  </inkml:definitions>
  <inkml:trace contextRef="#ctx0" brushRef="#br0">112 9 576,'-12'2'1626,"11"0"-1561,-30 2 3262,31-5-3290,-1 1-1,0 0 0,1-1 0,-1 1 0,0 0 0,1-1 0,-1 1 0,1-1 0,-1 1 0,1-1 0,-1 1 0,1-1 1,-1 1-1,1-1 0,0 1 0,-1-2 0,1 1-28,0 1 1,0 0 0,0 0-1,0-1 1,0 1 0,0 0-1,0-1 1,-1 1 0,1 0-1,0 0 1,0-1 0,0 1-1,0 0 1,0 0 0,0-1-1,0 1 1,-1 0 0,1 0-1,0-1 1,0 1 0,0 0-1,-1 0 1,1 0 0,0-1-1,0 1 1,-1 0 0,1 0-1,0 0 1,0 0-1,-1-1 1,1 1 0,0 0-1,0 0 1,-1 0 0,1 0-1,0 0 1,-1 0 0,1 0-1,0 0 1,0 0 0,-1 0-1,1 0 1,0 0 0,-1 0-1,1 0 1,0 0 0,0 0-1,-1 1 1,1-1 0,0 0-1,0 0 1,-1 0 0,1 0-1,0 0 1,0 1 0,-1-1-1,1 0 1,0 0-1,0 0 1,-1 1 0,1 0-52,-1 0 61,0 0-1,1 0 1,-1 1 0,0-1-1,0 0 1,0 0 0,0 0-1,0 0 1,0 0 0,0 0-1,0-1 1,0 1 0,-1 0-1,1 0 1,-1 2 338,-3 3-305,-7 4-237,10-8 191,1 0-142,0 0-1,0 0 1,0 0 0,0 0 0,0 0 0,0 0 0,1 0-1,-1 1 1,1-1 0,-1 0 0,1 0 0,0 1-1,0-1 1,0 0 0,0 1 0,0-1 0,2 4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06.460"/>
    </inkml:context>
    <inkml:brush xml:id="br0">
      <inkml:brushProperty name="width" value="0.35" units="cm"/>
      <inkml:brushProperty name="height" value="0.35" units="cm"/>
      <inkml:brushProperty name="color" value="#FFFFFF"/>
    </inkml:brush>
  </inkml:definitions>
  <inkml:trace contextRef="#ctx0" brushRef="#br0">75 109 1152,'-9'-8'1797,"9"8"-1772,0 0 0,0 0 0,-1 0-1,1 0 1,0-1 0,0 1 0,-1 0 0,1 0 0,0 0-1,-1 0 1,1 0 0,0 0 0,0 0 0,-1 0-1,1 0 1,0 0 0,-1 0 0,1 0 0,0 0 0,0 0-1,-1 0 1,1 0 0,0 0 0,-1 0 0,1 0-19,0 0 1,0 0-1,-1 0 1,1 0-1,0 0 1,0 0 0,0 0-1,0 0 1,-1 0-1,1 0 1,0 0-1,0 0 1,0 0 0,-1 0-1,1 0 1,0 0-1,0 0 1,0 0-1,0 0 1,-1 0 0,1 0-1,0 0 1,0 0-1,0 0 1,0-1-1,0 1 1,-1 0 0,1 0-1,0 0 1,0 0-1,0 0 1,0-1-1,0 1 1,0 0 0,0 0-1,0 0 1,0 0-1,-1 0 1,1-1-1,0 1 1,0 0 0,0 0-1,0 0 1,0-1-1,0 1 1,0 0-1,0 0 1,0 0 0,0 0-1,0-1 1,0 1-1,1 0 1,-1 0-1,0 0 1,0 0-1,0-1 1,0 1 0,0 0-1,-2-9 19,2 9 0,0-1 1,0 1-1,0-1 1,-1 1-1,1 0 1,0-1-1,0 1 1,0-1-1,0 1 1,0 0 0,0-1-1,0 1 1,0-1-1,0 1 1,0 0-1,0-1 1,1 1-1,-1-1 1,0 1-1,0 0 1,0-1-1,0 1 1,1-1-1,-1 1 1,0-1-1,1 1 13,-1 0-1,0-1 0,0 1 1,0-1-1,1 1 0,-1-1 1,0 1-1,0-1 0,0 1 1,0-1-1,0 1 0,0-1 1,0 1-1,0-1 0,0 1 1,0-1-1,0 1 0,0-1 1,0 1-1,0-1 0,-1 1 1,1-1-1,0 1 0,0-1 1,-1 1-1,1 0 0,0-1 0,0 1 1,-1-1-1,1 1 0,0 0 1,-1-1-1,0 1 0,0 0 27,1-12 543,0 12-590,1 0-1,-1-1 1,0 1 0,0 0 0,0-1 0,0 1 0,0 0 0,0-1 0,1 1 0,-1 0 0,0-1 0,0 1 0,0-1 0,0 1 0,0 0 0,0-1-1,-1 1 1,1 0 0,0-1 0,0 1 0,0-1 0,0 1 0,0 0 0,0-1 0,-1 1 0,1 0 0,0 0 0,0-1 0,0 1 0,-1 0 0,1-1-1,0 1 1,0 0 0,-1 0 0,1-1 0,0 1 0,-1 0 0,1 0 0,0 0 0,-1 0 0,0-1 0,1-22 473,0 22-486,0 1 0,0-1 0,0 1 0,0-1 0,0 1 0,-1-1 0,1 1 0,0-1 0,0 1 0,-1 0 0,1-1 0,0 1 0,-1-1 0,1 1 0,-1 0 0,1-1-1,0 1 1,-1-1 0,-1 0 44,1 1-41,1-1 0,0 1 0,-1 0 0,1 0-1,-1 0 1,1 0 0,0 0 0,-1 0 0,1 0 0,-1 0 0,1 0-1,-1 0 1,1 0 0,0 0 0,-1 1 0,1-1 0,0 0 0,-1 0 0,1 0-1,-1 0 1,1 1 0,0-1 0,-1 0 0,1 0 0,0 1 0,-1-1-1,1 0 1,0 1 0,0-1 0,-1 0 0,1 1 0,0-1-4,0 1 1,0-1-1,0 0 0,-1 0 1,1 0-1,0 1 0,0-1 1,0 0-1,0 0 1,0 0-1,-1 0 0,1 1 1,0-1-1,0 0 0,0 0 1,0 0-1,-1 0 1,1 0-1,0 0 0,0 0 1,0 0-1,-1 0 0,1 1 1,0-1-1,0 0 1,0 0-1,-1 0 0,1 0 1,0 0-1,0 0 1,-1 0-1,1 0 0,0-1 1,0 1-1,-1 0 0,-3 23-403,3-22 411,1 1-1,0-1 1,0 0-1,-1 0 0,1 1 1,0-1-1,-1 0 0,1 0 1,-1 0-1,0 1 0,-1 0 1,2 0-31,-1-1 1,0 0 0,0 0 0,1 1-1,-1-1 1,1 1 0,-1-1 0,1 1 0,-1-1-1,1 0 1,0 4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18.619"/>
    </inkml:context>
    <inkml:brush xml:id="br0">
      <inkml:brushProperty name="width" value="0.35" units="cm"/>
      <inkml:brushProperty name="height" value="0.35" units="cm"/>
      <inkml:brushProperty name="color" value="#FFFFFF"/>
    </inkml:brush>
  </inkml:definitions>
  <inkml:trace contextRef="#ctx0" brushRef="#br0">101 239 832,'-3'2'305,"3"-2"-303,0 0-1,0 0 0,0 0 0,0 0 1,0 0-1,0 0 0,0 0 0,0 0 1,0 0-1,0 0 0,0 0 0,0 0 1,0 0-1,0 0 0,0 0 0,0 0 1,-1 0-1,1 0 0,0 0 0,0 0 1,0 0-1,0 0 0,0 0 0,0 0 1,0 0-1,0 0 0,0 0 0,0 0 1,0 0-1,0-1 0,0 1 0,0 0 1,0 0-1,0 0 0,0 0 0,0 0 1,0 0-1,0 0 0,0 0 0,0 0 1,0 0-1,0 0 0,0 0 0,0 0 1,0 0-1,0 0 0,0 0 0,0 0 1,0 0-1,0 0 0,0-1 0,0 1 0,0 0 1,0 0-1,0 0 0,0 0 0,0 0 1,0 0-1,0 0 0,0 0 0,0 0 1,0 0-1,-1 0-86,11-16 1919,-10 15-1836,0 0-1,0 0 1,1 0 0,-1 0-1,0 0 1,1 0 0,-1 0-1,1 0 1,-1 0-1,1 0 1,0 0 0,1-1-1,-2 1 11,1 0 1,-1 1-1,1-1 0,0 0 0,-1 0 0,0 0 0,1 0 0,-1 0 0,1 1 1,-1-1-1,0 0 0,1-2 0,-1 2 7,0 0 0,1 0 0,-1 0 0,0 0 0,1 0 1,-1 0-1,1 0 0,0 0 0,-1 0 0,1 0 0,0 0 0,0 0 0,-1 0 0,1 1 1,2-2-1,-2 1 32,-1 0 1,1 1-1,0-1 1,0 0-1,0 0 1,-1 1 0,1-1-1,-1 0 1,1 0-1,-1 0 1,1 0-1,-1 0 1,1 0-1,-1 0 1,1-2 154,-1-20 641,0 22-827,0 1 1,0 0 0,0-1-1,0 1 1,-1 0-1,1-1 1,0 1 0,0-1-1,0 1 1,0 0 0,0-1-1,-1 1 1,1 0-1,0 0 1,0-1 0,-1 1-1,1 0 1,0-1-1,0 1 1,-1 0 0,1 0-1,0 0 1,-1-1-1,1 1 1,0 0 0,-1 0-1,1 0 1,0 0-1,-1 0 1,1-1 0,-1 1-1,1 0 1,0 0-1,-1 0 1,1 0 0,0 0-1,-1 0 1,1 0-1,-1 0 1,1 0 0,0 1-1,-1-1 1,1 0-1,-19-3 1046,19 4-1134,0-1 71,0 1 1,0-1-1,-1 0 0,1 0 0,0 1 0,0-1 1,0 0-1,0 0 0,0 1 0,-1-1 1,1 0-1,0 0 0,0 0 0,0 0 0,-1 1 1,1-1-1,0 0 0,0 0 0,-1 0 1,1 0-1,0 0 0,0 1 0,-1-1 0,1 0 1,0 0-1,-1 0 0,1 0 0,0 0 1,-1 0-1,-9 1-118,6-1 199,4-3-71,0 1 0,0 0-1,-1-1 1,1 1-1,-1-1 1,1 1 0,-1 0-1,0-1 1,0 1-1,0 0 1,0 0 0,0 0-1,0 0 1,0 0-1,-1 0 1,-2-3-1,3 4 22,0-12-72,1 13 39,0 0 1,0 0-1,0 0 1,0 0-1,0-1 1,0 1-1,0 0 1,0 0-1,0 0 1,0-1-1,0 1 0,0 0 1,0 0-1,-1 0 1,1 0-1,0 0 1,0-1-1,0 1 1,0 0-1,0 0 1,0 0-1,0 0 1,-1 0-1,1-1 1,0 1-1,0 0 1,0 0-1,0 0 0,-1 0 1,1 0-1,0 0 1,0 0-1,0 0 1,0 0-1,-1 0 1,1 0-1,0 0 1,0 0-1,0 0 1,-1 0-1,1 0 1,0 0-1,0 0 1,0 0-1,0 0 0,-1 0 1,1 0-1,0 0 1,0 0-1,0 0 1,-7 4-109,7-4 113,0 0 0,0 0 1,0 0-1,0 0 0,0-1 1,0 1-1,0 0 0,0 0 0,0 0 1,0-1-1,0 1 0,0 0 1,0 0-1,-1 0 0,1 0 1,0 0-1,0-1 0,0 1 0,0 0 1,0 0-1,0 0 0,0 0 1,-1 0-1,1 0 0,0-1 0,0 1 1,0 0-1,0 0 0,-1 0 1,1 0-1,0 0 0,0 0 1,0 0-1,0 0 0,-1 0 0,1 0 1,0 0-1,0 0 0,0 0 1,-1 0-1,1 0 0,0 0 0,0 0 1,0 0-1,0 0 0,-1 0 1,1 0-1,0 0 0,-1 0-56,0 0-4,1-18 612,-1 17-611,-1 0 0,0 8 310,-5 92-123,4-75-244,-5 16 109,0 21 15,8-60 0,0 1 0,0-1 0,0 0-1,-1 0 1,1 1 0,0-1-1,-1 0 1,1 0 0,-1 1-1,-1 1 321,-3-7-629,3-13 195,1 16 107,1-1 1,0 1-1,-1-1 0,1 1 1,0-1-1,0 0 0,0 1 1,0-1-1,0 0 0,0 1 1,0-1-1,1 1 0,-1-1 0,0 1 1,1-1-1,1-2 0,1-2 10,4-4-111,-7 9 98,1 1-1,-1-1 1,1 1-1,-1-1 1,0 1 0,1-1-1,-1 1 1,0-1-1,0 1 1,1-1-1,-1 0 1,0 1 0,0-1-1,0 0 1,0 0-1,4-9 61,-3 9-67,0-1-1,-1 1 0,1 0 1,-1 0-1,1 0 0,-1-1 1,0 1-1,1 0 0,-1 0 0,0-1 1,0 1-1,0-2 0,4-14 28,-1 11-8,0-1-1,-1 1 1,0 0-1,0-1 1,0 1-1,1-14 0,0 8-35,-2 11 27,-1 0 1,1 0-1,-1 0 0,0 0 1,1 0-1,-1 0 0,0 0 1,0 0-1,0 0 0,0 0 1,0 0-1,0 0 1,0 0-1,0 0 0,0 0 1,0 0-1,-1 0 0,1 0 1,-1-2-1,1 3 10,-1-1 0,1 1 1,0-1-1,-1 0 0,1 1 0,-1-1 0,1 0 1,0 1-1,0-1 0,0 0 0,-1 0 0,1 1 0,0-1 1,0 0-1,0 0 0,0-1 0,0 1-10,0 0-1,0-1 1,-1 1 0,1 0-1,-1 0 1,1-1 0,-1 1-1,1 0 1,-1 0 0,0 0-1,1 0 1,-1 0 0,0 0-1,0 0 1,0 0 0,0 0-1,0 0 1,0 0 0,0 0-1,0 1 1,-2-2 0,0 0 178,-1-2 134,1-1-203,3 4-62,-1 0 1,0 0-1,0 0 1,0 0-1,0 0 1,0 0-1,-1 0 1,1 1-1,0-1 1,0 0-1,0 1 1,-1-1-1,1 1 1,0-1-1,-1 1 1,-1-1-1,3 1-48,-1 0-1,1 0 0,0 0 1,0 0-1,0 0 0,0 0 1,-1 0-1,1 0 0,0 0 1,0 0-1,0-1 0,0 1 1,-1 0-1,1 0 0,0 0 1,0 0-1,0 0 0,0 0 1,0-1-1,0 1 0,0 0 1,-1 0-1,1 0 0,0-1 1,0 1-1,0 0 0,0 0 1,0 0-1,0 0 0,0-1 1,0 1-1,0 0 0,0 0 1,0 0-1,0-1 0,0 1 1,0 0-1,0 0 0,0-1 1,1 0-143,-1 1 139,1 0 0,-1-1-1,0 1 1,0 0 0,1 0-1,-1-1 1,0 1 0,0 0-1,0-1 1,0 1 0,1 0 0,-1-1-1,0 1 1,0 0 0,0-1-1,0 1 1,0 0 0,0-1-1,0 1 1,0 0 0,0-1-1,0 1 1,0-1 0,0-12 184,0 11-243,0 2 50,0 0 0,1 0 0,-1 0 0,1 0 0,0 0 0,-1 0 0,1 0 0,-1 0 0,1 0-1,-1 0 1,1 1 0,0-1 0,-1 0 0,1 0 0,-1 1 0,1 0 0,8 12-180,12 38 229,-20-48-47,0 0-1,0 0 1,0 0 0,-1 0 0,1 5 0,-1-4-16,0-1 1,1 0 0,-1 0 0,1 1 0,0-1 0,1 3 0,0-1-26,0 1 1,0-1-1,-1 1 1,0 0-1,0-1 0,0 1 1,-1 8-1,3 19-108,1-17 156,-3-11 9,0 0 0,0-1 0,0 1-1,0 9 1,-1-13-81,0 1 0,0-1 0,0 0-1,0 1 1,0-1 0,0 1 0,1-1 0,-1 1 0,1-1 0,-1 1-1,1-1 1,-1 0 0,1 1 0,0-1 0,-1 0 0,1 0-1,0 0 1,0 1 0,0-1 0,2 1 0,4 9 13,-7-9 11,1-1 0,-1 1 0,1-1 0,0 0 1,-1 1-1,1-1 0,0 0 0,0 0 0,1 2 0,1-1-88,-2 0 52,0-1 1,0 0-1,0 0 1,0 1 0,1-1-1,-1 0 1,1 0 0,-1 0-1,0-1 1,1 1 0,0 0-1,-1 0 1,1-1 0,-1 1-1,6 0 582,-1 1-357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22.173"/>
    </inkml:context>
    <inkml:brush xml:id="br0">
      <inkml:brushProperty name="width" value="0.35" units="cm"/>
      <inkml:brushProperty name="height" value="0.35" units="cm"/>
      <inkml:brushProperty name="color" value="#FFFFFF"/>
    </inkml:brush>
  </inkml:definitions>
  <inkml:trace contextRef="#ctx0" brushRef="#br0">18 3 1728,'-8'-3'5952,"4"29"-5824,-1 14-251,4-37 165,1 1-1,0 0 1,0 0 0,1-1-1,-1 1 1,1 0 0,0 0-1,-1-1 1,2 1 0,-1-1-1,0 1 1,1-1 0,0 1-1,-1-1 1,6 6 0,-5-7 22,0 0 0,1 0 0,-1-1 0,1 1 0,0-1 0,0 1 0,-1-1 0,1 0 0,0 0 0,0 0 0,0 0 0,0-1 0,0 1 0,5-1 0,-5 0-40,1 1-16,7 9-8,-9-8 61,-1-1 1,1 0 0,-1 1-1,1-1 1,0 0-1,0 0 1,-1 0 0,3 1-1,-2-2-71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23.359"/>
    </inkml:context>
    <inkml:brush xml:id="br0">
      <inkml:brushProperty name="width" value="0.35" units="cm"/>
      <inkml:brushProperty name="height" value="0.35" units="cm"/>
      <inkml:brushProperty name="color" value="#FFFFFF"/>
    </inkml:brush>
  </inkml:definitions>
  <inkml:trace contextRef="#ctx0" brushRef="#br0">29 185 1472,'-7'-13'595,"6"12"-613,1 0 0,-1 0 1,1 1-1,-1-1 0,1 0 0,-1 0 1,1 0-1,-1 0 0,1 0 0,0 0 1,-1 0-1,1 0 0,0 0 1,0 0-1,-13-30 3749,14 30-3663,0-2 63,0-1-1,0 1 1,0-1 0,0 0 0,-1 1-1,0-1 1,1 0 0,-1 1 0,-1-1-1,0-5 1,1-4-135,-4-2 95,3 14-84,1 0 0,0 0 0,-1 0 0,1 1 0,0-1 0,-1 0 0,1 0 0,0 0-1,0 1 1,0-1 0,0 0 0,0 0 0,0 0 0,0 0 0,0 0 0,0 1 0,0-1 0,0 0 0,1 0 0,-1 0 0,0 0 0,1-1 0,0 0 24,0 0 0,1-1 0,-1 0-1,-1 1 1,1-1 0,0 1 0,-1-1 0,1-4 389,-1 2-20,10 322-7264,-10-281 5984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24.301"/>
    </inkml:context>
    <inkml:brush xml:id="br0">
      <inkml:brushProperty name="width" value="0.35" units="cm"/>
      <inkml:brushProperty name="height" value="0.35" units="cm"/>
      <inkml:brushProperty name="color" value="#FFFFFF"/>
    </inkml:brush>
  </inkml:definitions>
  <inkml:trace contextRef="#ctx0" brushRef="#br0">168 71 64,'-4'0'271,"0"-1"0,0 1 0,0-1 0,0 0 0,-5-2 0,5 2 21,0 0-1,0 0 1,0 0 0,0 1-1,-5-1 1,6 1-200,0-1 0,0 1 0,0-1 0,1 0-1,-1 1 1,-5-4 0,5 3 123,0 0-1,0 0 0,0 0 0,0 0 0,0 1 1,0-1-1,-4 1 0,4 0-91,1-1-1,-1 1 1,0-1-1,1 0 1,-1 1-1,0-1 1,1 0-1,-1 0 1,1-1-1,-1 1 1,1-1-1,0 1 1,-4-3-1,-2-2 259,7 5-312,-7-15 1595,8 15-1600,0-2-32,0 0-53,0 4-102,0 1 145,0 0-1,0-1 0,0 1 0,0 0 1,0 0-1,0 0 0,1 0 1,-1 0-1,1 0 0,0 0 0,0 1 1,3 13-27,1 7-2246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25.799"/>
    </inkml:context>
    <inkml:brush xml:id="br0">
      <inkml:brushProperty name="width" value="0.35" units="cm"/>
      <inkml:brushProperty name="height" value="0.35" units="cm"/>
      <inkml:brushProperty name="color" value="#FFFFFF"/>
    </inkml:brush>
  </inkml:definitions>
  <inkml:trace contextRef="#ctx0" brushRef="#br0">31 0 1056,'-18'5'5981,"18"-5"-5951,0 1 0,0-1-1,-1 1 1,1-1-1,0 1 1,-1-1 0,1 0-1,-1 1 1,1-1-1,0 0 1,-1 1 0,1-1-1,-1 0 1,1 0-1,-1 1 1,1-1 0,-1 0-1,1 0 1,-1 0 0,1 0-1,-1 1 1,1-1-1,-1 0 1,1 0 0,-1 0-1,1 0 1,-2 0-1,2 1 9,3 14-71,-5-8-222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32.896"/>
    </inkml:context>
    <inkml:brush xml:id="br0">
      <inkml:brushProperty name="width" value="0.35" units="cm"/>
      <inkml:brushProperty name="height" value="0.35" units="cm"/>
      <inkml:brushProperty name="color" value="#FFFFFF"/>
    </inkml:brush>
  </inkml:definitions>
  <inkml:trace contextRef="#ctx0" brushRef="#br0">1 124 320,'0'-1'85,"0"-1"-1,-1 0 1,1 1 0,0-1-1,1 1 1,-1-1-1,0 0 1,0 1 0,1-1-1,-1 1 1,1-1 0,-1 1-1,1-1 1,-1 1 0,1-1-1,0 1 1,0 0-1,0-1 1,0 1 0,0 0-1,0 0 1,2-2 0,-2 2-102,1 0 1,-1-1 0,0 1-1,0 0 1,0 0 0,0-1 0,-1 1-1,1-1 1,0 1 0,-1 0-1,1-1 1,-1 0 0,1 1-1,-1-1 1,1 1 0,-1-1 0,0-1-1,0 2 27,0 1 0,0-1 0,0 0-1,10-17 2203,-10-5-234,-5 8-495,0 13-1424,4 13-101,0 1 0,-5 19 0,3-19 261,1 0 1,-1 22 0,3-33-331,0 0 0,0 0 0,0 1 0,-1-1 0,1 0 0,0 0 0,0 1 0,-1-1 0,1 0 0,-1 0 0,1 0 0,-1 0-1,1 0 1,-1 1 0,0-1 0,-1 1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33.758"/>
    </inkml:context>
    <inkml:brush xml:id="br0">
      <inkml:brushProperty name="width" value="0.35" units="cm"/>
      <inkml:brushProperty name="height" value="0.35" units="cm"/>
      <inkml:brushProperty name="color" value="#FFFFFF"/>
    </inkml:brush>
  </inkml:definitions>
  <inkml:trace contextRef="#ctx0" brushRef="#br0">75 6 1056,'-23'-5'3389,"23"6"-3301,-13 8 979,12-8-975,-1-1 0,1 1 0,-1 0 0,1 0 0,0 0 0,-1 0 0,1 0 0,0 0 0,0 0 0,0 1 0,-2 1 0,1 0 75,0-1 0,0 0 0,0 0 1,-11 9 1461,15-11-1565,0 0 0,0-1 0,0 1 0,0 0 0,0-1 0,0 1 0,0-1-1,-1 1 1,1-1 0,0 0 0,0 0 0,0 0 0,1-1 0,3-1-36,26-17-3740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5:41.814"/>
    </inkml:context>
    <inkml:brush xml:id="br0">
      <inkml:brushProperty name="width" value="0.35" units="cm"/>
      <inkml:brushProperty name="height" value="0.35" units="cm"/>
      <inkml:brushProperty name="color" value="#FFFFFF"/>
    </inkml:brush>
  </inkml:definitions>
  <inkml:trace contextRef="#ctx0" brushRef="#br0">8 25 1312,'-5'-1'4293,"4"-3"-3967,0 5-454,1-1 130,0 0 0,0 1 0,0-1 0,0 0 0,0 0-1,1 1 1,-1-1 0,0 0 0,0 0 0,0 1 0,1-1 0,-1 0 0,0 0 0,0 0 0,1 0 0,-1 1 0,0-1 0,1 0 0,-1 0 0,0 0 0,0 0 0,1 0 0,-1 0 0,0 0 0,1 0 0,-1 0 0,0 0 0,1 0 0,-1 0 0,0 0 0,1 0 0,-1 0 0,0 0 0,1 0 0,44 3 211,-37-1-288,-7-1 75,0-1 1,0 0-1,0 1 1,0-1-1,0 0 1,0 1-1,0-1 1,0 0-1,0 0 0,0 0 1,1 0-1,0 0 1,1 0 18,-1 0 1,1-1 0,-1 1-1,1-1 1,-1 1 0,1-1-1,-1 0 1,0 0 0,1 0-1,-1 0 1,0 0 0,0-1-1,1 1 1,-1-1 0,4-3 307,-6 4-283,0 1 0,1 0 0,-1-1 0,0 1 0,0-1 0,0 1 0,1 0 0,-1-1 0,0 1 0,0-1 0,0 1 0,0-1 0,0 1 0,0 0 0,0-1 0,0 1 0,0-1 0,0 1 0,0-1 0,0 1 0,-1-1 0,2-4-440,-1 5 389,0 0 0,0 0-1,0 1 1,0-1-1,0 0 1,0 0-1,0 0 1,0 0 0,0 1-1,0-1 1,0 0-1,0 0 1,0 0-1,0 0 1,0 0 0,0 1-1,0-1 1,0 0-1,0 0 1,0 0-1,0 0 1,0 0 0,0 1-1,1-1 1,-1 0-1,0 0 1,0 0-1,0 0 1,0 0 0,0 0-1,0 0 1,1 0-1,-1 1 1,0-1-1,0 0 1,0 0 0,0 0-1,0 0 1,1 0-1,-1 0 1,0 0-1,0 0 1,0 0 0,0 0-1,0 0 1,1 0-1,-1 0 1,0 0-1,0 0 1,0 0 0,0 0-1,1 0 1,-1 0-1,0 0 1,0-1-1,0 1 1,0 0 0,0 0-1,0 0 1,1 0-1,-1 0 1,0 0-1,0 0 1,0 0 0,0-1-1,0 1 1,0 0-1,0 0 1,2 6-121,-2-5 45,1 0-1,-1 1 0,0-1 1,0 1-1,0-1 0,0 1 0,0-1 1,0 0-1,-1 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4:37.26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173 146 992,'0'0'105,"-1"1"0,1 0-1,-1 0 1,1 0 0,0 0 0,0 0 0,0 0-1,-1 0 1,1 0 0,0 0 0,0 0-1,0 0 1,1 0 0,-1 1 0,0 0 9,0-1 1,0 0-1,0 0 0,0 1 1,0-1-1,0 0 1,0 1-1,0-1 0,0 0 1,-1 0-1,1 1 0,0-1 1,-2 2-1,2-2-91,-2 1 10,0 1 1,1-1-1,-1 1 1,1 0-1,0 0 1,0 0-1,0 0 1,0 0-1,0 5 1,-1 6 21,-1 0 1,-7 19 0,7-22-20,0-1 0,0 1 0,1 0 0,0 0 0,0 12 1,2-23-36,0 0 0,0 1 0,0-1 0,0 0 1,0 1-1,0-1 0,0 0 0,0 1 0,0-1 1,0 1-1,0-1 0,0 0 0,0 1 0,0-1 1,1 0-1,-1 1 0,0-1 0,0 0 0,0 1 1,1-1-1,-1 0 0,0 0 0,0 1 0,0-1 1,1 0-1,-1 0 0,0 1 0,1-1 0,-1 0 1,0 0-1,1 0 0,-1 1 0,1-1 0,0 0-7,-1 0 0,1 0 0,0 0 0,0-1 0,0 1-1,0 0 1,-1-1 0,1 1 0,0 0 0,0-1 0,0 1-1,-1-1 1,2 0 0,1-1 14,0-1 0,0 1 0,0-1 0,-1 0 0,1 1 0,1-5 0,0-3 40,0-1 1,-1 0-1,0 0 0,-1 0 0,2-21 0,-3 24 170,0-7 164,0 11-313,-1 0 1,0 0-1,1 0 1,-1 0-1,1 1 1,0-1 0,0 0-1,3-4 1,-4 8-44,0-1 1,0 1 0,1-1-1,-1 1 1,0-1 0,0 1-1,0-1 1,0 1 0,0-1-1,0 1 1,0-1 0,0 1-1,0-1 1,0 1 0,0-1-1,0 1 1,0-1 0,0 0-1,0 1 1,0-1 0,0 1-1,-1-1 1,1 1 0,0-1-1,0 1 1,-1 0 0,1-1-1,0 1 1,-1-1 0,1 1-1,0 0 1,-1-1 0,1 1-1,-1 0 1,1-1 0,-1 1-1,1 0 1,-1-1 0,1 1-1,-1 0 1,1 0 0,-1-1-1,0 1 65,1 0-22,-4-5 35,2 1-56,5 2-29,-5 3-11,0-1-1,1 1 1,-1-1-1,0 1 1,1 0-1,-1 0 1,1 0-1,0 0 1,-1 0 0,1 0-1,-1 0 1,1 0-1,0 0 1,0 0-1,0 1 1,0-1-1,0 1 1,0-1 0,0 1-1,0-1 1,1 1-1,-2 2 1,-3 10 5,-7 23-1,7-21 2,-12 50-340,16-63 322,1 20-172,1-23 170,0 0 0,1-1 0,-1 1 0,1 0 1,-1 0-1,0-1 0,1 1 0,-1 0 0,1-1 1,1-1-1,3-4-20,0-1 1,-1 0 0,0 0-1,-1 0 1,1-1 0,-1 1-1,-1-1 1,4-9 0,0 0 29,-2 5 110,-1-1 0,-1 0 1,3-17-1,1-2 74,-7 31-165,0 0 0,0 0 0,0 0 0,0 0-1,0 0 1,0 0 0,0 0 0,0 0 0,-1 0 0,1 0 0,0 0 0,-1 0-1,1 0 1,-1 0 0,1 0 0,-1 0 0,0 0 0,1 1 0,-1-1 0,0 0-1,1 0 1,-1 1 0,0-1 0,0 0 0,0 1 0,0-1 0,0 1-1,0-1 1,1 1 0,-1-1 0,0 1 0,0 0 0,0 0 0,-1-1 0,1 1-1,0 0 1,0 0 0,0 0 0,0 0 0,0 0 0,0 0 0,0 0 0,0 0-1,0 1 1,0-1 0,0 0 0,0 1 0,0-1 0,0 1 0,0-1 0,-1 2-1,0-1-24,-1 0 0,1 1 0,0-1 0,0 0-1,0 1 1,0 0 0,1 0 0,-1-1 0,0 1-1,1 0 1,-1 0 0,1 0 0,0 1 0,0-1-1,0 0 1,-2 5 0,-1 4 6,1-5-19,1 0 0,0 1 0,0-1 0,1 0 0,0 1 0,-1 12 0,2-6-90,-1-8 22,1 0 1,0 0-1,0-1 1,2 7-1,-2-11 82,0 0 0,0 1 0,0-1-1,0 1 1,0-1 0,0 0 0,0 1-1,1-1 1,-1 0 0,0 1-1,0-1 1,0 0 0,1 1 0,-1-1-1,0 0 1,0 0 0,1 1 0,-1-1-1,0 0 1,1 0 0,-1 1-1,0-1 1,1 0 0,-1 0 0,0 0-1,1 0 1,-1 0 0,0 1 0,1-1-1,12-4-18,-10 3 11,-1-1 0,1 0 1,-1 0-1,0 0 0,1 0 1,-1 0-1,2-3 0,3-6 57,-1 0-1,-1-1 1,0 1-1,0-1 1,-1 0-1,-1-1 1,0 1 0,-1-1-1,0 1 1,0-23-1,3-23-207,-23 65 544,15-5-399,0 1 0,-1-1 0,1 0 1,-1 0-1,1 0 0,-1 0 0,0-1 0,-5 3 0,5-3 13,0 0-1,0 1 0,0 0 1,0 0-1,1 0 1,-1 0-1,-5 5 0,-16 14 43,17-14-50,0 0 0,0 0 0,-12 15 0,6-3 83,8-13 28,1 1 1,-1 0 0,2 0-1,-1 1 1,1-1 0,-3 9-1,6-14-88,1-1-1,0 1 0,0-1 0,-1 1 0,1-1 0,0 1 0,0-1 0,0 1 1,1-1-1,-1 1 0,0-1 0,0 0 0,1 1 0,-1-1 0,1 1 1,-1-1-1,2 2 0,0 0 4,0 0 0,0-1 1,0 1-1,0-1 0,0 0 1,0 0-1,1 0 0,3 2 1,-3-1 3,0-1 0,0 0 0,0-1 0,1 1 0,-1 0 0,1-1 0,-1 0 0,1 0 1,0 0-1,-1 0 0,1-1 0,0 0 0,0 1 0,6-2 0,-6 1-55,0-1 1,0 0-1,0 0 0,0-1 1,0 1-1,0-1 0,0 0 1,0 0-1,-1 0 0,1 0 1,-1-1-1,1 1 0,-1-1 1,0 0-1,0 0 0,0 0 1,3-6-1,8-14-4,-10 17-37,-1 0 1,0 1-1,0-1 0,0-1 1,0 1-1,-1 0 0,0-1 1,2-12-1,-3 14 72,0-1 1,1 1-1,-1-1 0,1 1 0,3-5 1,-3 5 14,0 0 1,0 1-1,0-1 0,-1 0 1,0 0-1,0 0 1,1-8-1,3-18 501,-5 30-501,0 1-10,0 1-1,1-1 1,-1 0-1,1 0 1,-1 0-1,0 1 1,1-1-1,-1 0 1,0 0-1,1 1 1,-1-1-1,0 0 1,0 1-1,1-1 1,-1 0-1,0 1 1,0-1-1,1 1 1,-1-1-1,0 0 1,0 1-1,0-1 1,0 1-1,0-1 1,0 0-1,1 1 1,-1-1-1,0 1 1,0-1-1,-1 1 1,2 23 96,0 0-215,3-3 64,-4-20 102,0-1 11,0 0 64,0 0-107,0 0-240,0 0 80,0 0 80,0 0-38,0 0 44,1 0 60,-1 0 1,0 0 0,1-1 0,-1 1 0,1 0-1,-1-1 1,0 1 0,0 0 0,1-1-1,-1 1 1,0 0 0,0-1 0,1 1-1,-1-1 1,0 1 0,0-1 0,0 1-1,0 0 1,1-1 0,-1 1 0,0-1-1,0 1 1,0-1 0,0 1 0,0-1 0,0 0-1,-1-17-34,1 12-74,0 2 94,1 0 1,0 0-1,-1 0 1,1 0-1,1 0 0,-1 0 1,1 1-1,-1-1 1,3-3-1,-1 2-5,-1 0-1,0 1 1,0-1-1,2-11 1,3-5 812,-15 22-475,7 2-354,-1 0 0,1-1 0,-1 1 0,1 0 0,0 0 0,0 0 1,1 0-1,-1 0 0,1 1 0,-1-1 0,1 0 0,0 0 0,0 0 0,1 4 0,-3 16 425,2-22-369,-4 23 7,-10 34 0,2-7 195,12-49-200,-1 0-1,1 1 1,-1-1-1,0 0 0,0 0 1,1 1-1,-2-1 1,1 0-1,0 0 1,0 0-1,-1 0 0,1 0 1,-1 0-1,-2 2 1,4-4-29,-38 52 170,36-49-199,-1-1 0,1 0 0,0 0 0,-1 0-1,1 0 1,-5 3 0,-6 5-73,12-10 160,0 0-64,1 1 0,0-1 0,0 0 0,-1 0 0,1 0 1,0 0-1,0 1 0,-1-1 0,1 0 0,0 0 0,0 0 0,-1 1 0,1-1 0,0 0 0,0 0 0,0 1 0,0-1 1,-1 0-1,1 1 0,0-1 0,0 0 0,0 0 0,0 1 0,0-1 0,0 0 0,0 1 0,0-1 0,0 0 0,0 1 1,0-1-1,0 0 0,0 1 0,0-1 0,0 0 0,0 1 0,0-1 0,0 0 0,1 0 0,-1 1 0,0-1 1,0 0-1,1 1 0,0-1 16,1 1 1,0-1-1,-1 0 1,1 0 0,0 0-1,-1 0 1,1 0-1,0-1 1,-1 1-1,1 0 1,0-1-1,-1 1 1,1-1 0,-1 0-1,1 1 1,-1-1-1,1 0 1,-1 0-1,1 0 1,-1 0 0,0 0-1,0 0 1,1-1-1,-1 1 1,0 0-1,1-3 1,5-6 165,0 0 0,10-20 0,-8 13-45,-6 12-99,0-1 1,0 0-1,-1 0 0,0 0 1,0 0-1,0 0 0,2-13 1,-4 19-41,0-1 1,0 1 0,0 0 0,0 0 0,0 0 0,0-1-1,0 1 1,0 0 0,0 0 0,0 0 0,0-1-1,0 1 1,0 0 0,0 0 0,0 0 0,0-1-1,0 1 1,0 0 0,0 0 0,0 0 0,-1-1 0,1 1-1,0 0 1,0 0 0,0 0 0,0-1 0,0 1-1,0 0 1,-1 0 0,1 0 0,0 0 0,0 0-1,0-1 1,0 1 0,-1 0 0,1 0 0,0 0 0,0 0-1,0 0 1,-1 0 0,1 0 0,-8 6-744,-5 14-446,10-14 564,1 0-1,0 0 0,-1 9 1,-1 4-2514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7:42.068"/>
    </inkml:context>
    <inkml:brush xml:id="br0">
      <inkml:brushProperty name="width" value="0.35" units="cm"/>
      <inkml:brushProperty name="height" value="0.35" units="cm"/>
      <inkml:brushProperty name="color" value="#FFFFFF"/>
    </inkml:brush>
  </inkml:definitions>
  <inkml:trace contextRef="#ctx0" brushRef="#br0">18 67 736,'0'-1'55,"-1"-1"0,1 0 0,0 0 0,0 0 0,-1 1 0,1-1 0,0 0 1,1 0-1,-1 1 0,0-1 0,0 0 0,2-3 0,-3-23 3314,0 27-3278,1 1-68,0 0 1,0 0-1,-1 0 0,1 0 1,0 0-1,0-1 0,-1 1 1,1 0-1,0 0 1,0 0-1,-1 0 24,1-1-24,0 1 0,0 0 1,0 0-1,0 0 0,-1-1 1,1 1-1,0 0 1,0 0-1,0-1 0,0 1 1,0 0-1,0 0 0,0-1 1,0 1-1,0 0 1,0 0-1,0-1 0,0 1 1,0 0-1,0 0 0,0-1 1,0 1-1,0 0 1,0-1-1,0 1 0,0 0 1,0-3-42,2 3-61,-2 0 101,1 0 0,0 0 0,-1 1 0,1-1 0,0 0-1,-1 0 1,1 1 0,-1-1 0,1 0 0,0 1 0,-1-1 0,1 1-1,-1-1 1,1 1 0,-1-1 0,0 1 0,1-1 0,-1 1 0,1-1-1,-1 1 1,0 0 0,0-1 0,1 1 0,-1-1 0,0 1 0,0 0-1,0-1 1,1 1 0,-1 0 0,0-1 0,0 1 0,0 0 0,0 0-1,-1 0 1,4 10 92,-2-10-97,-1 0 0,0 0 0,1 0-1,-1-1 1,0 1 0,0 0 0,0 0 0,0 0 0,0 0-1,0 0 1,0-1 0,0 1 0,-1 2 0,1-2-26,0 0 1,0 0 0,0 0-1,0 0 1,0 0 0,0 1-1,0-1 1,0 0 0,0 0-1,1 2 1,3 6 29,-1 6-95,-2-9 156,-1 0 0,1 0 0,-1 0-1,0-1 1,-1 1 0,1 0 0,-1 0 0,-3 10 0,-1 1 112,-11 24 0,7-2-263,8-33 107,-1 0 0,1-1 0,1 1 0,-1 0 0,1 11 0,0-9 48,4 0 198,-3-8-269,-1 1 0,0-1 0,1 1 0,-1-1 0,0 1 0,1-1 0,-1 1 0,0-1 0,0 1 0,1-1 0,-1 1 0,0-1 0,0 1 0,0-1 0,0 1 0,0 0 0,0 0-14,0-1 1,0 0-1,0 0 0,0 1 1,0-1-1,0 0 1,0 1-1,0-1 0,0 0 1,0 1-1,0-1 0,0 0 1,0 0-1,0 1 0,0-1 1,0 0-1,0 1 0,0-1 1,1 0-1,-1 0 0,0 1 1,0-1-1,0 0 1,0 0-1,1 1 0,-1-1 1,0 0-1,0 0 0,0 0 1,1 1-1,-1-1 0,0 0 1,0 0-1,1 0 0,-1 0 1,0 0-1,0 1 0,1-1 1,-1 0-1,0 0 0,1 0 1,-1 0-1,1 0 1,-1 0-1,0 0 1,0 0 0,0 0-1,0 0 1,0 0 0,1 0-1,-1 0 1,0 0 0,0 0-1,0 0 1,0 0 0,0 0-1,0 0 1,0 0 0,1 0-1,-1 0 1,0 0 0,0 0-1,0 0 1,0 0 0,0 0-1,0 1 1,0-1 0,0 0 0,1 0-1,-1 0 1,0 0 0,0 0-1,0 0 1,0 0 0,0 0-1,0 1 1,0-1 0,0 0-1,0 0 1,0 0 0,0 0-1,0 0 1,0 0 0,0 1-1,0-1 1,0 0 0,0 0-1,8 61 287,-3 5-240,0 28-74,-2-32 100,2 8-90,3-12 107,-8-18-203,-3-22-1019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7:48.543"/>
    </inkml:context>
    <inkml:brush xml:id="br0">
      <inkml:brushProperty name="width" value="0.35" units="cm"/>
      <inkml:brushProperty name="height" value="0.35" units="cm"/>
      <inkml:brushProperty name="color" value="#FFFFFF"/>
    </inkml:brush>
  </inkml:definitions>
  <inkml:trace contextRef="#ctx0" brushRef="#br0">75 1 832,'1'8'1893,"4"20"385,-4-26-2304,0-2 29,-1 1 0,1 0 0,-1-1 0,0 1 0,1-1 0,-1 1 0,0 0 0,0-1 0,0 1 0,1 0 0,-1-1 0,0 1 0,0 0 0,0 0 0,0-1 0,0 1 0,0 0 0,0-1 0,-1 1 0,1 1 0,5 37 967,-10-21 950,1-18-1509,4 0-403,0 0 0,-1 0 0,1 0 0,0 0 1,0 0-1,-1 0 0,1 1 0,0-1 0,0 0 1,-1 0-1,1 0 0,0 0 0,-1 0 1,1 0-1,0-1 0,0 1 0,-1 0 0,1 0 1,0 0-1,0 0 0,-1 0 0,1 0 0,0 0 1,0 0-1,-1-1 0,1 1 0,0 0 0,0 0 1,0 0-1,-1-1 0,1 1 0,0 0 0,0 0 1,0 0-1,0-1 0,-1 1 0,1 0 0,0 0 1,0-1-1,0 1 0,-13-24 435,6 14-380,7 9-43,-1 1 1,0-1-1,1 0 0,-1 0 0,0 1 0,1-1 1,-1 0-1,1 0 0,-1 0 0,1 0 0,0 0 0,-1 0 1,1 0-1,0 0 0,0 0 0,0 0 0,-1-1 0,1 2-25,0-1 1,0 1-1,0-1 0,0 1 0,0 0 0,0-1 0,0 1 0,-1 0 0,1-1 0,0 1 0,0 0 1,0-1-1,-1 1 0,1 0 0,0-1 0,0 1 0,-1 0 0,1-1 0,0 1 0,-1 0 0,1 0 1,0 0-1,-1-1 0,1 1 0,0 0 0,-1 0 0,1 0 0,-1 0 0,1 0 0,0-1 1,-1 1-1,1 0 0,-1 0 0,-17 1 48,12-1-330,5 0 308,-8 4-618,9-6 361,0 0 0,0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7:56.033"/>
    </inkml:context>
    <inkml:brush xml:id="br0">
      <inkml:brushProperty name="width" value="0.35" units="cm"/>
      <inkml:brushProperty name="height" value="0.35" units="cm"/>
      <inkml:brushProperty name="color" value="#FFFFFF"/>
    </inkml:brush>
  </inkml:definitions>
  <inkml:trace contextRef="#ctx0" brushRef="#br0">114 156 1312,'0'0'14,"0"0"-1,0-1 1,0 1 0,0 0-1,0 0 1,0-1 0,0 1-1,0 0 1,0 0 0,0 0-1,-1-1 1,1 1-1,0 0 1,0 0 0,0 0-1,0-1 1,0 1 0,0 0-1,0 0 1,-1 0 0,1 0-1,0 0 1,0-1 0,0 1-1,-1 0 1,1 0 0,0 0-1,0 0 1,0 0 0,-1 0-1,1 0 1,0 0 0,0 0-1,0 0 1,-1-1 0,1 1-1,0 0 1,0 0 0,0 0-1,-13 3 1537,5-19-473,8-54 1072,-1 69-2141,1 0-1,-1-1 0,1 1 1,-1 0-1,0 0 0,0 0 1,1 0-1,-1 0 0,0 0 0,0 0 1,0 0-1,0 0 0,0 0 1,-1 1-1,0-2 0,-18-9 415,16 9-330,1 0-1,-1 0 1,1 0-1,0-1 1,-6-4-1,0-5-69,9 11 31,-13-6 123,12 7-208,-3 2-24,4-4 21,0 1-13,2 3-10,31 28 72,12 10 25,-38-30-25,0 0 0,-1 0 0,1 0 0,4 14-1,-8-17 10,0 1-1,0-1 0,-1 1 0,0 0 0,1 13 0,0 47 485,-3-63-427,0-4-32,0 1-10,0 3-28,0-3-74,5 15 144,-4-15-92,0-1-1,-1 1 0,1 0 0,-1 0 0,1 0 0,-1 0 0,0 0 1,1 0-1,-1-1 0,0 1 0,0 0 0,-1 0 0,1 4 1,-1 2-49,1-7 50,0 1 0,-1 0 0,1 0 0,0 0-1,-1-1 1,1 1 0,-1 0 0,0 0-1,1-1 1,-1 1 0,0-1 0,0 1 0,0-1-1,0 1 1,0-1 0,0 1 0,-1-1-1,1 0 1,0 0 0,-1 1 0,-2 0 0,1 1 4,0-1 0,1 0 0,-1 0 0,1 1 0,-3 3 0,1-1-206,0-1-1,-1 0 0,1 0 0,-1-1 1,1 1-1,-1-1 0,0 0 1,0 0-1,-1-1 0,1 0 0,-1 0 1,-6 2-1,9-3-62,0-1 0,0 0 0,1 0 0,-1 1 0,0-2 0,0 1 0,-4-1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7:58.430"/>
    </inkml:context>
    <inkml:brush xml:id="br0">
      <inkml:brushProperty name="width" value="0.35" units="cm"/>
      <inkml:brushProperty name="height" value="0.35" units="cm"/>
      <inkml:brushProperty name="color" value="#FFFFFF"/>
    </inkml:brush>
  </inkml:definitions>
  <inkml:trace contextRef="#ctx0" brushRef="#br0">5 489 1664,'-1'-12'527,"0"10"-464,1 1 1,0-1-1,0 1 0,0-1 0,0 1 0,0-1 0,0 1 1,0-1-1,0 1 0,1-1 0,0-2 0,-1 2-6,1-1-1,-1 0 1,0 0-1,0 1 1,1-1-1,-2 0 1,1 0-1,0 0 1,-2-5-1,0-9 414,2-2-399,-1 8 50,1 0-1,0 0 1,1 1-1,1-1 1,3-17 0,-4 25 34,-1-1 0,1 1 1,-1-1-1,0 1 1,-1-6-1,1 0 102,0 8-262,0 1 0,0 0 0,1 0 0,-1 0 0,0-1 0,0 1 0,0 0 0,1 0-1,-1 0 1,0 0 0,0 0 0,1-1 0,-1 1 0,0 0 0,0 0 0,1 0 0,-1 0 0,0 0 0,1 0 0,-1 0 0,0 0 0,0 0 0,1 0 0,-1 0 0,0 0 0,0 0 0,1 0 0,-1 0 0,0 0 0,1 0 0,-1 0 0,0 0 0,0 1 0,1-1-1,-1 0 1,0 0 0,0 0 0,1 1 0,4 0-28,9 1 28,-12-1-22,19-5 902,-21 3-845,1 0 0,-1-1 0,1 1 0,-1 0-1,1 0 1,0-1 0,0 1 0,-1 0 0,1 0 0,0 0 0,0 0 0,0 0-1,0 0 1,3-2 123,13-16-105,-12 13 100,-5 6-128,1 0 1,-1-1 0,0 1-1,1 0 1,-1-1 0,0 1-1,1-1 1,-1 1-1,0 0 1,0-1 0,0 1-1,1-1 1,-1 1 0,0-1-1,0 1 1,0-1 0,0 1-1,0-1 1,0 1-1,0-2 1,0 2 22,-9-4 69,7 0 124,1 3-221,3-1 96,-1 1-175,9-7 123,-8 9-59,3-7 472,-4 3-277,-2-3-97,1 5-75,-1-1 0,1 0 0,-1 1 0,1-1 0,0 0 0,0 1 0,0-1 0,0 0 0,0 0 0,0 1-1,0-1 1,0 0 0,1 1 0,0-3 0,0-4 177,-1 8-202,0-1 0,0 1 0,0 0 0,0 0 0,0-1 0,0 1 0,0 0 0,-1-1 0,2 1 0,-1 0 0,0-1 0,0 1 0,0 0 0,0-1 0,0 1 0,0 0 0,0 0 0,0-1 0,0 1 0,0 0 0,1-1 0,-1 1 0,0 0 0,0 0 0,0-1 0,1 1 0,-1 0 0,0 0 0,0 0 0,0-1 0,1 1 0,0 0 0,-3-1 36,0 0 0,0 0 0,1-1 0,-1 1 0,1 0 1,-1-1-1,1 1 0,0-1 0,-2-1 0,5-5 57,-2 8-94,1-1 0,-1 1 0,0-1 1,0 1-1,1-1 0,-1 1 0,0-1 0,0 1 1,0-1-1,0 1 0,1-1 0,-1 1 1,0-1-1,0 1 0,0-1 0,0 1 0,0-1 1,-1 0-1,1 1 0,0-1 0,0 1 0,0-2 1,-3-1 6,3 2 6,-1 1 0,1-1 1,-1 0-1,1 1 0,0-1 0,-1 1 0,1-1 0,0 0 0,0 1 0,-1-1 0,1 0 0,0 1 1,0-1-1,0 0 0,0 1 0,0-1 0,0 0 0,0 1 0,0-1 0,0 0 0,0 1 1,0-1-1,0 0 0,1 1 0,-1-1 0,1-1 0,-1 2-15,0 0 1,0-1-1,0 1 1,0-1-1,1 1 1,-1 0-1,0-1 0,0 1 1,0-1-1,0 1 1,0 0-1,0-1 0,0 1 1,0-1-1,0 1 1,-1 0-1,1-1 0,0 1 1,0 0-1,0-1 1,0 1-1,0 0 1,-1-1-1,1 1 0,0 0 1,0-1-1,-1 1 1,1 0-1,0-1 0,-1 1 1,1-1 6,-1 1 1,1-1 0,-1 1-1,1 0 1,0-1-1,-1 1 1,1-1-1,0 1 1,0-1 0,-1 1-1,1-1 1,0 1-1,0-1 1,0 1-1,0-1 1,0 0-1,-1 0 1,1-5 18,-4-5-17,4 11-3,0 0 0,0 0 0,0 0 0,0 0 0,0-1-1,0 1 1,0 0 0,0 0 0,0 0 0,0-1 0,0 1 0,-1 0 0,1 0-1,0 0 1,0 0 0,0-1 0,0 1 0,0 0 0,0 0 0,0 0 0,-1 0 0,1-1-1,0 1 1,0 0 0,0 0 0,0 0 0,0 0 0,-1 0 0,1 0 0,0 0-1,0 0 1,0-1 0,-1 1 0,1 0 0,0 0 0,0 0 0,-1 0 0,-7-12 335,8 11-406,-1-1 33,-9-8 192,10 9-187,0 0 31,0 1 1,0 0-1,0-1 0,0 1 1,0-1-1,0 1 0,0 0 1,-1-1-1,1 1 0,0 0 1,0-1-1,0 1 0,0 0 1,-1-1-1,1 1 0,0 0 1,0-1-1,-1 1 0,1 0 1,0-1-1,-1 1 0,1 0 1,0 0-1,-1 0 0,1-1 1,0 1-1,-1 0 1,1 0-1,0 0 0,-1 0 1,1 0-1,-1-1 0,1 1 1,0 0-1,-1 0 0,1 0 1,-1 0-1,1 0 0,0 0 1,-1 1-1,-1 7-420,2-6 420,0 0 0,0 0 0,0 0 0,0 0 0,0 1 0,0-1 0,1 0 0,-1 0 1,1 0-1,-1 0 0,1 0 0,1 2 0,-1-1-18,0 0 0,0-1 0,0 1 0,-1 0 0,1-1 1,0 6-1,-1-5 3,0 0-1,1 0 1,-1 0 0,1 0 0,0 0 0,0 0-1,0 0 1,0-1 0,1 1 0,1 3 0,7 14 18,-8-13 19,1-1 0,0 0 1,1 0-1,6 9 0,-9-12 0,1 0-1,-1 0 0,0 0 0,0 0 0,0 0 1,0 0-1,0 4 0,3 8 74,1 6 125,-5-19-310,2 1 443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00.156"/>
    </inkml:context>
    <inkml:brush xml:id="br0">
      <inkml:brushProperty name="width" value="0.35" units="cm"/>
      <inkml:brushProperty name="height" value="0.35" units="cm"/>
      <inkml:brushProperty name="color" value="#FFFFFF"/>
    </inkml:brush>
  </inkml:definitions>
  <inkml:trace contextRef="#ctx0" brushRef="#br0">212 0 832,'-2'3'66,"-1"0"0,1 0 0,0 0 0,0 0 0,0 1 1,0-1-1,0 1 0,1-1 0,0 1 0,0-1 0,-2 7 0,2-5 35,0 0 0,-1 0-1,0 0 1,0 0 0,-6 10-1,3-9 140,0 0 0,0 0 0,0 0 0,-1 0 0,0-1 0,0 0 0,0 0 0,-1-1 0,-8 5 0,11-7-120,0-1 1,0 1-1,1-1 0,-1 0 0,0 0 1,0-1-1,0 1 0,0-1 0,0 0 1,-6 0-1,2 0-78,6 0-41,0 1 0,0-1 0,0 1 0,0 0 0,1 0 0,-1 0 0,0 0 0,1 0 0,-1 0 0,1 1 0,-1-1 0,1 1 0,0-1 0,-1 1 0,1-1 0,0 1 0,0-1 0,-1 4 0,-12 12 23,14-17-7,-1 0-1,1 0 1,-1 1-1,1-1 0,0 0 1,0 0-1,-1 1 1,1-1-1,0 0 1,-1 0-1,1 1 1,0-1-1,0 0 0,-1 1 1,1-1-1,0 1 1,0-1-1,0 0 1,0 1-1,0-1 1,0 1-1,-1-1 0,1 0 1,0 1-1,0-1 1,0 1-1,0-1 1,0 0-1,0 1 1,1-1-1,-1 1 1,0-1-1,0 0 0,0 1 1,0-1-1,0 1 1,1-1-1,-1 0 1,0 1-1,0-1 1,0 0-1,1 1 0,-1-1 1,0 0-1,1 1 1,-1-1-1,0 0 1,1 0-1,-1 0 1,0 1-1,1-1 1,25 11 955,-18-8-752,1 1-109,1-1-1,-1 0 1,1 0-1,0-1 1,-1-1 0,13 1-1,-9-1-1284,28-4 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00.938"/>
    </inkml:context>
    <inkml:brush xml:id="br0">
      <inkml:brushProperty name="width" value="0.35" units="cm"/>
      <inkml:brushProperty name="height" value="0.35" units="cm"/>
      <inkml:brushProperty name="color" value="#FFFFFF"/>
    </inkml:brush>
  </inkml:definitions>
  <inkml:trace contextRef="#ctx0" brushRef="#br0">417 86 1728,'0'0'36,"0"0"0,-1 0 0,1-1 0,0 1 0,-1 0 0,1 0 1,-1 0-1,1 0 0,0 0 0,-1-1 0,1 1 0,0 0 0,-1 0 0,1 0 0,-1 0 0,1 0 0,0 0 1,-1 0-1,1 0 0,-1 0 0,1 0 0,0 0 0,-1 1 0,1-1 0,0 0 0,-1 0 0,1 0 0,-1 0 1,1 1-1,0-1 0,-1 0 0,1 1 72,-1 0-72,-14 15-59,13-13 16,0-1-1,0 1 1,-1-1 0,1 1-1,-4 2 1,2-3 106,-11 7 421,0 0 1,-1-2-1,0 0 0,0 0 1,-28 6-1,-96 14 803,79-16-843,17-10 517,44-2-961,0 1 0,0-1-1,0 1 1,0-1 0,0 1 0,0-1-1,0 1 1,0 0 0,0-1 0,0 1-1,0-1 1,0 1 0,0-1 0,0 1-1,0-1 1,1 1 0,-1 0 0,0-1-1,0 1 1,0 0 0,1-1 0,-1 1-1,0-1 1,1 1 0,-1 0 0,1-1-1,48-29 334,-9 4-407,172-100-1807,-175 106-443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12.097"/>
    </inkml:context>
    <inkml:brush xml:id="br0">
      <inkml:brushProperty name="width" value="0.35" units="cm"/>
      <inkml:brushProperty name="height" value="0.35" units="cm"/>
      <inkml:brushProperty name="color" value="#FFFFFF"/>
    </inkml:brush>
  </inkml:definitions>
  <inkml:trace contextRef="#ctx0" brushRef="#br0">35 0 992,'8'0'1945,"-8"1"-1914,2 1 228,-2-1-224,1-1 1,-1 0-1,1 1 1,-1-1-1,1 1 1,-1-1 0,1 0-1,-1 1 1,0-1-1,1 1 1,-1-1-1,1 1 1,-1-1-1,0 1 1,0 0 0,1-1-1,-1 1 1,0-1-1,0 2 1,1-1 21,2 5 52,-1 1 1,0 0 0,0-1 0,0 1 0,-1 0 0,0 0 0,0 0 0,-1 0 0,0 0-1,0 0 1,-1 0 0,1 0 0,-2 0 0,-2 11 0,-4 7 105,-1 0 0,-18 36 0,21-48-77,-4 14-644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13.652"/>
    </inkml:context>
    <inkml:brush xml:id="br0">
      <inkml:brushProperty name="width" value="0.35" units="cm"/>
      <inkml:brushProperty name="height" value="0.35" units="cm"/>
      <inkml:brushProperty name="color" value="#FFFFFF"/>
    </inkml:brush>
  </inkml:definitions>
  <inkml:trace contextRef="#ctx0" brushRef="#br0">0 15 832,'1'-1'47,"0"1"0,0-1 0,0 0 1,0 0-1,1 0 0,-1 1 0,30-9 3788,-31 12-3613,-1 1-1,0 0 1,0-1-1,0 1 1,-2 4-1,-10 16-2920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15.457"/>
    </inkml:context>
    <inkml:brush xml:id="br0">
      <inkml:brushProperty name="width" value="0.35" units="cm"/>
      <inkml:brushProperty name="height" value="0.35" units="cm"/>
      <inkml:brushProperty name="color" value="#FFFFFF"/>
    </inkml:brush>
  </inkml:definitions>
  <inkml:trace contextRef="#ctx0" brushRef="#br0">329 12 1056,'-13'-12'3019,"-5"13"-1841,2 1-708,14-2-390,0 0 1,0 0-1,0 0 0,0 0 1,-1 0-1,1 1 0,0-1 1,0 1-1,0 0 0,0 0 1,0-1-1,1 1 0,-4 2 1,-13 5 329,15-6-250,0-1 0,0 0 0,0-1 0,0 1 0,0-1 0,0 1 0,0-1 0,0 0 0,0 0 0,0 0 0,-6-1 0,-2 0-240,9 1 131,-1 0 0,1 1 0,-1-1 0,1 1 0,-1-1 0,1 1 0,0 0 0,-1 0 1,1 0-1,0 0 0,0 1 0,0-1 0,0 0 0,0 1 0,0 0 0,0-1 0,0 1 0,1 0 0,-1 0 0,1 0 0,-1 0 0,-1 3 0,-1 1-75,0 1 1,0-1 0,-10 9 0,10-10-7,0 0 128,3-3-29,0 0 0,-1-1 0,1 1 0,0 0-1,-1-1 1,1 1 0,-1-1 0,0 1 0,1-1 0,-1 0-1,0 0 1,0 0 0,0 0 0,-2 1 0,-18 4 77,8-1-90,8-3-65,0-1 0,0 0-1,-10 0 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08.310"/>
    </inkml:context>
    <inkml:brush xml:id="br0">
      <inkml:brushProperty name="width" value="0.35" units="cm"/>
      <inkml:brushProperty name="height" value="0.35" units="cm"/>
      <inkml:brushProperty name="color" value="#FFFFFF"/>
    </inkml:brush>
  </inkml:definitions>
  <inkml:trace contextRef="#ctx0" brushRef="#br0">193 14 1472,'8'-13'3557,"-8"14"-3512,0 1-1,0-1 1,-1 0 0,1 0-1,0 1 1,0-1 0,-1 0-1,1 0 1,-1 1 0,1-1-1,-1 0 1,1 0 0,-1 0-1,0 0 1,0 1 0,1-1-1,-1 0 1,0-1-1,0 1 1,-1 1 0,0 0 181,-1-1 0,1 0 0,0 0 0,0 0 0,-1 0 1,1 0-1,-1 0 0,1-1 0,-6 1 0,2 0 112,0-1-1,-1 0 1,1 0-1,0-1 0,-1 0 1,1 0-1,-11-4 1,9 5-189,8 0-144,-1 0 0,0 0 0,0 0 0,1 0 0,-1 0 0,0 0 0,0-1 0,1 1 0,-1 0 0,0 0 0,0 0 0,1-1 1,-1 1-1,0 0 0,1-1 0,-1 1 0,0-1 0,0 0 3,0 1 0,0-1 1,1 1-1,-1-1 1,0 1-1,0-1 0,0 1 1,0 0-1,0-1 0,1 1 1,-1 0-1,0 0 1,0 0-1,0 0 0,0-1 1,0 1-1,0 1 0,0-1 1,0 0-1,0 0 1,-1 0-1,0 1-6,0-1 0,-1 0 0,1 0 1,0 0-1,-1 0 0,1 0 0,0-1 0,-1 1 0,1-1 1,-3 0-1,4 2 33,1 1 1,-1-1-1,0 1 1,0-1-1,0 0 1,0 1 0,0-1-1,0 0 1,0 0-1,0 0 1,0 1-1,-1-1 1,1 0-1,0-1 1,-1 1 0,1 0-1,-3 1 1,4-2-22,0 0 0,-1 0 0,1-1 1,0 1-1,0 0 0,0 0 0,-1 0 1,1 0-1,0 0 0,0 0 0,0 0 0,-1 0 1,1 0-1,0 0 0,0 0 0,0 0 1,-1 1-1,1-1 0,0 0 0,0 0 1,0 0-1,-1 0 0,1 0 0,0 0 0,0 0 1,0 0-1,0 1 0,0-1 0,-1 0 1,1 0-1,0 0 0,0 0 0,0 1 1,0-1-1,0 0 0,5 5 180,15 4-47,-1-4-88,2 0-1,-1-1 1,0-1 0,22-1-1,-14-2 52,-17-1-91,0 1 1,0 0 0,-1 0 0,21 5-1,-20-3 9,0 0-1,1-1 0,-1-1 1,21-1-1,-18 0-80,1 1 1,17 2-1,-24 0 53,0 0 0,0 0-1,12 5 1,-14-4 9,-1-1 1,1 0-1,0 0 0,1 0 0,-1-1 1,12 1-1,-3-2-21,-10-1 2,-1 1 0,1 0 0,-1 0 0,1 0 1,0 0-1,-1 1 0,1 0 0,4 2 0,34 12 68,-42-14 124,0-2-182,0 1 0,0 0 0,0 0 0,0 0 0,-1 0 0,1 0 0,0 0 0,0 0 0,0 0 0,0 0 0,-1 0 0,1 1 0,0-1 0,0 0 0,0 0 0,-1 1 0,1-1 0,1 1 0,0 0 5,-1 0 1,0 0 0,0-1 0,1 1-1,-1-1 1,1 1 0,-1-1 0,0 0 0,1 0-1,-1 1 1,3-1 0,10 0 14,-6 0-19,1 0 0,0 0 1,0-1-1,15-3 1,-16 2-31,-1-1 75,0 1 0,0 1 0,13-3-1,-29-11 163,-22-9-1575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4:54.610"/>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235 135 992,'-8'5'43,"7"-4"229,1 0 0,-1-1-1,0 1 1,0 0 0,1-1-1,-1 1 1,0-1 0,0 0-1,0 1 1,0-1 0,0 1-1,0-1 1,0 0 0,0 0-1,0 0 1,0 0 0,1 0-1,-3 0 1,0 1-156,0-1-1,0 0 1,0 1-1,0 0 0,0 0 1,0 0-1,1 0 1,-1 0-1,0 0 1,0 1-1,1 0 1,-1-1-1,1 1 0,0 0 1,-1 0-1,1 0 1,0 0-1,0 1 1,0-1-1,1 1 1,-1-1-1,-2 5 1,-1 3-175,0 1 0,0 0 1,1 1-1,-4 14 1,6-17 85,-1 0 0,0 14 0,3-19-22,0-1 0,0 0 1,0 1-1,1-1 0,-1 0 0,1 0 0,0 1 1,0-1-1,0 0 0,2 4 0,-2-6-55,-1 0-1,1 0 0,0 0 0,-1 0 0,1 0 0,0-1 0,0 1 0,0 0 1,0-1-1,0 1 0,0-1 0,0 1 0,0-1 0,0 1 0,0-1 1,0 1-1,0-1 0,0 0 0,2 0 0,-2 1 39,-1-1 0,1 0 0,0 0-1,0 0 1,-1 0 0,1 0 0,0 0 0,0 0-1,-1-1 1,1 1 0,0 0 0,0 0 0,-1 0 0,1-1-1,0 1 1,-1 0 0,1-1 0,0 1 0,-1-1-1,1 1 1,-1-1 0,1 1 0,-1-1 0,1 1 0,-1-1-1,1 1 1,-1-1 0,1-1 0,2-5 47,-1 0 0,0-1 0,0 1 1,-1-1-1,1 1 0,-2-1 0,1 0 0,-1 1 1,-2-12-1,1-5 208,1 19-208,-1-1-1,1 1 0,-1-1 0,-3-9 0,3 13 5,1 0-1,-1 0 1,0 0 0,0 1 0,0-1 0,-1 0 0,1 1 0,0-1 0,-1 1 0,1-1 0,-1 1 0,1-1 0,-1 1 0,0 0 0,0 0 0,1 0-1,-4-1 1,0 0 91,0 1 1,0-1-1,0 1 0,0 0 0,-1 1 0,1-1 0,0 1 0,-10 0 0,3 0-293,22 14-114,-7-14 228,1 1 0,-1-1 0,1 0 0,-1 0-1,1 0 1,0 0 0,-1 0 0,1-1 0,-1 0 0,0 0 0,1 0 0,3-1-1,-6 1 49,3 0 70,-1-1-1,0 1 1,1-1 0,-1 0-1,0 0 1,0 0-1,0 0 1,-1-1 0,4-3-1,8-6 238,-13 11-263,-1-1-1,1 0 1,0 1 0,-1-1-1,1 0 1,-1 0 0,0 0-1,0 1 1,1-1 0,-1 0-1,0 0 1,-1 0 0,1 0-1,0 1 1,0-1 0,-1 0-1,1 0 1,-1 1 0,0-1-1,1 0 1,-1 0 0,0 1-1,0-1 1,-2-2 0,-6-5 388,8 9-391,1-1-1,-1 0 1,0 0 0,1 0 0,-1 1 0,0-1 0,0 0 0,0 1 0,0-1 0,0 0 0,0 1-1,0-1 1,0 1 0,0 0 0,0-1 0,-2 1 0,-4-2-76,1 1 0,-1 1 0,0-1 0,0 1 0,1 1 0,-1-1 0,0 1 0,0 0 0,1 1 0,-1-1 0,-9 5 0,13-4 35,1-2 16,0 1 0,0 0 1,1 0-1,-1 0 0,0 0 1,1 0-1,-1 0 0,1 0 1,0 0-1,-1 1 0,1-1 1,0 1-1,-2 1 0,-2 7-273,3-8 227,1 0-1,0 0 0,0 0 1,0 0-1,0 1 1,0-1-1,0 0 1,0 0-1,1 1 1,-1-1-1,1 0 1,0 1-1,-1-1 1,1 0-1,1 5 1,0-3-46,0 1-1,1 0 1,-1-1 0,1 1 0,0-1 0,0 1 0,1-1 0,-1 0 0,1 0-1,0 0 1,0-1 0,7 7 0,-10-9 62,1-1 0,0 1-1,0-1 1,0 1 0,0-1 0,0 1-1,0-1 1,0 1 0,0-1 0,0 0-1,0 0 1,0 1 0,0-1 0,0 0 0,0 0-1,0 0 1,0 0 0,0 0 0,0 0-1,0 0 1,0-1 0,0 1 0,0 0-1,0-1 1,0 1 0,1-1 0,1-1-42,0 1 1,-1-1-1,1 0 0,-1 0 1,0 0-1,1 0 1,2-4-1,0 1-12,18-27-248,-21 30 318,-1 0 0,0 0 0,0 0 0,0-1 0,0 1 0,0 0-1,-1-1 1,1 1 0,-1 0 0,0-1 0,1 1 0,-1-1 0,0-2 0,-1 3 37,1-1-1,0 1 1,-1 0 0,1 0 0,-1 0 0,0 0 0,0 0 0,1 0 0,-1 0-1,-1 0 1,1 0 0,0 1 0,0-1 0,-1 0 0,1 1 0,-1-1-1,1 1 1,-1-1 0,0 1 0,1 0 0,-1 0 0,0 0 0,0 0-1,0 0 1,0 0 0,0 0 0,0 1 0,0-1 0,-3 0 0,-4 0 138,-1 0 1,0 1-1,-9 1 1,0-1-190,17 0-8,1 0 1,0 0-1,-1 0 0,1 0 1,0 0-1,-1 1 0,1-1 0,0 0 1,0 1-1,-1-1 0,1 1 1,0-1-1,0 1 0,0-1 1,0 1-1,-1 0 0,1 0 0,0-1 1,0 1-1,-1 1 0,2-1 6,0 0-1,-1 0 1,1 0-1,0 0 1,0 0-1,0 0 1,-1-1-1,1 1 1,0 0-1,0 0 1,0 0-1,1 0 1,-1 0-1,0 0 0,0 0 1,0 0-1,1 0 1,-1 0-1,0-1 1,1 1-1,-1 0 1,1 0-1,-1 0 1,1-1-1,-1 1 1,1 0-1,1 0 1,0 2 20,0-1 0,0 0 0,1 1 0,-1-1-1,1 0 1,-1-1 0,1 1 0,0 0 0,0-1 0,0 0 0,0 1 0,0-1 0,0 0 0,4 0 0,0 0-21,1 0 0,-1 0 0,0-1 0,1 0 0,9-2 0,-11 0 96,0 0-1,1 0 1,-1-1-1,0 1 1,0-2-1,-1 1 1,1 0-1,-1-1 1,1 0-1,7-8 1,-4 4-133,-4 4 102,-3 4-34,-1-1 0,0 0 0,1 0 0,-1 0 0,0 0 0,0 0 0,0 0 0,1 0-1,-1-1 1,0 1 0,-1 0 0,1 0 0,0-1 0,0 1 0,0-1 0,-1 1 0,1-1 0,-1 1 0,1-1-1,-1-1 1,0 2-105,0 1 15,1 1 58,0 0 0,-1-1 0,1 1 0,-1 0 0,1-1 0,0 1 0,0 0 1,-1-1-1,1 1 0,0-1 0,0 1 0,0-1 0,0 0 0,-1 1 0,1-1 0,2 1 0,11 2-234,-8 13 502,-5-11-250,-1 0 1,-1 0-1,1 0 1,-1 0-1,0 0 1,0 0-1,0 0 0,-1 0 1,1-1-1,-1 1 1,0-1-1,-1 1 0,1-1 1,-6 8-1,37-54-609,-8 16 699,27-44 0,-42 56 470,-6 14-537,0-1-1,0 1 1,0 0 0,0-1 0,-1 1 0,1 0 0,0 0-1,0-1 1,0 1 0,-1 0 0,1 0 0,0-1 0,0 1-1,-1 0 1,1 0 0,0 0 0,0-1 0,-1 1 0,1 0-1,0 0 1,-1 0 0,1 0 0,0 0 0,-1-1 0,1 1-1,0 0 1,0 0 0,-1 0 0,1 0 0,0 0-1,-1 0 1,1 0 0,0 0 0,-1 0 0,1 0 0,0 1-1,-1-1 1,-1 1-58,1 1 0,-1-1-1,1 1 1,0-1 0,0 1-1,0-1 1,0 1 0,0 0 0,-1 2-1,1-3 5,-3 9-39,0 0-1,0 0 1,1 0 0,0 0-1,0 0 1,2 1 0,-1 0-1,1-1 1,1 20 0,0 35-475,0-64 336,9 2-230,-7-3 446,0 0-1,-1 0 1,1-1 0,-1 1-1,1 0 1,0-1-1,-1 1 1,1-1-1,-1 0 1,1 1-1,-1-1 1,1 0-1,-1 0 1,0 0 0,1 0-1,-1 0 1,0 0-1,1-2 1,2-2 41,0 0 1,0 0 0,3-10-1,8-9 31,-13 22-30,0 0 0,0 0 0,-1 0 0,1 0 0,-1-1 0,0 1 1,1 0-1,-1-1 0,0 1 0,0-1 0,-1 1 0,1-1 0,0 1 1,-1-1-1,0 1 0,1-1 0,-1 1 0,0-1 0,-1-3 0,3 0-71,-1 6 25,-1 0 0,0-1-1,0 1 1,0 0 0,0 0 0,1 0 0,-1 0 0,0 0-1,0-1 1,0 1 0,0 0 0,0 0 0,0 0 0,0 0-1,0-1 1,1 1 0,-1 0 0,0 0 0,0 0 0,0-1-1,0 1 1,0 0 0,0 0 0,0 0 0,0-1 0,0 1-1,0 0 1,0 0 0,0 0 0,0-1 0,-1 1 0,1 0 0,0 0-1,0 0 1,0 0 0,0-1 0,0 1 0,0 0 0,0 0-1,0 0 1,-1 0 0,1-1 0,0 1 0,0 0 0,0 0-1,0 0 1,-1 0 0,1 0 0,0 0 0,0 0 0,0 0-1,0-1 1,-1 1 0,1 0 0,0 0 0,-1 0 0,-5-1 63,-5 2 442,-6-4 435,17-2-965,-1 0 1,1 0 0,0 0 0,1-6-1,0 11 9,-1-1 0,1 1-1,-1 0 1,0-1 0,1 1-1,-1-1 1,0 1 0,1-1-1,-1 1 1,0 0 0,1-1-1,-1 0 1,0 1 0,0-1-1,0 1 1,0-1 0,1 1-1,-1-1 1,0 1 0,0-1-1,0 1 1,0-1 0,0 0-1,0 1 1,0-1 0,-1 1-1,1-1 1,0 1 0,0-1-1,0 1 1,0-1 0,-1 1-1,1-1 1,0 1 0,-1-1-1,1 1 1,0-1 0,-1 1 0,1 0-1,0-1 1,-1 1 0,1-1-1,-1 1 1,1 0 0,-1-1-1,1 1 1,-1 0 0,1 0-1,-1 0 1,1-1 0,-1 1-1,1 0 1,-1 0 0,1 0-1,-1 0 1,1 0 0,-1 0-1,0 0 1,1 0 0,-2 0-1,-1 0 1,-1 1 0,1 0 1,-1 0-1,0 0 0,1 0 0,0 0 0,-1 1 0,1-1 0,-6 5 0,-28 22-535,19-6-26,16-18 580,-1 0 0,0-1-1,0 1 1,-6 5 0,6-7-10,0 1 0,0 0 0,0 0 0,1-1 0,-1 2 0,1-1 0,0 0 0,0 0 0,0 1 0,0-1 0,0 1 0,1 0 0,0-1 0,-1 1 0,0 7 0,2-10-1,0 0 1,0 0-1,0 0 0,0-1 1,0 1-1,0 0 0,1 0 1,-1-1-1,0 1 0,0 0 1,1 0-1,-1-1 0,0 1 1,1 0-1,-1 0 0,1-1 1,-1 1-1,1-1 0,-1 1 1,1 0-1,-1-1 0,1 1 1,0-1-1,-1 1 0,1-1 1,0 0-1,-1 1 0,1-1 1,0 0-1,0 1 0,-1-1 1,1 0-1,0 0 0,0 0 1,0 0-1,-1 1 0,2-1 1,1 0 27,-1-1 0,1 1 1,-1 0-1,0 0 0,1-1 0,-1 0 1,0 1-1,0-1 0,1 0 1,3-2-1,-4 1-19,1 1 0,0-1 0,-1 0 1,1-1-1,-1 1 0,0 0 0,0-1 0,1 1 0,-2-1 1,1 0-1,0 0 0,0 1 0,-1-1 0,0 0 0,1 0 1,-1-1-1,-1 1 0,1 0 0,0 0 0,-1 0 0,1-1 1,-1 1-1,0 0 0,0 0 0,0-1 0,-1 1 0,1 0 1,-1 0-1,0-1 0,-1-3 0,-11-3 83,6 5-48,5 4-38,1 0 0,-1 0 0,1 1 0,-1-1 0,1 1 0,-1-1 0,1 1 0,-1-1 0,1 1 0,-1 0 0,0 0 0,1 0 0,-1 0 0,-2 0 0,-26 5-192,21-3 233,-6 1 2,1 1 0,1 1 1,-27 13-1,34-15 114,0 0 0,0 1 0,1 0 0,-6 4 0,11-6-160,-1-1 1,1 0-1,0 0 1,0 0-1,0 0 0,0 0 1,0 0-1,0 1 1,0-1-1,0 0 1,1 0-1,-1 0 1,0 0-1,1 0 1,-1 0-1,0 0 1,1 0-1,0 0 1,0 2-1,3 3-76,0 0 0,0 0-1,0-1 1,1 1 0,0-1 0,10 9 0,-13-13 79,0 0 1,-1 1 0,1-1 0,0 0 0,0 0 0,0 0 0,0 0 0,0-1 0,0 1 0,0-1 0,1 1 0,-1-1 0,0 1 0,0-1 0,0 0 0,1 0 0,-1 0-1,0-1 1,0 1 0,0 0 0,1-1 0,-1 1 0,0-1 0,0 0 0,4-2 0,12-9 35,1 0 0,24-24 1,5-4 70,-10 10-225,-35 26 193,1 1 0,-1-1 0,0 0 1,0 1-1,0-1 0,-1-1 0,4-6 0,-6 11-53,1 0-1,-1-1 0,0 1 0,0-1 0,1 1 1,-1-1-1,0 1 0,0-1 0,0 1 0,0-1 1,0 1-1,0-1 0,0 0 0,0 1 1,0-1-1,0 1 0,0-1 0,0 1 0,0-1 1,-1 1-1,1-1 0,0 1 0,0-1 0,0 1 1,-1 0-1,1-1 0,0 1 0,-1-1 1,1 1-1,0-1 0,-1 1 0,1 0 0,-1-1 1,0-1 213,1 2-237,0 0 1,0-1 0,0 1-1,0 0 1,0-1-1,0 1 1,0 0-1,0-1 1,0 1-1,0-1 1,0 1-1,-1 0 1,1-1-1,0 1 1,0 0-1,0 0 1,-1-1 0,1 1-1,0 0 1,0-1-1,-1 1 1,1 0-1,0 0 1,-1 0-1,1-1 1,0 1-1,-1 0 1,1 0-1,0 0 1,-1 0-1,1 0 1,0 0 0,-1-1-1,0 1 1,-8 0-23,9 0 14,0 0-1,0 0 1,-1 0-1,1 0 1,0 0-1,0 1 1,-1-1-1,1 0 0,0 0 1,-1 0-1,1 0 1,0 0-1,0 0 1,-1 0-1,1 0 1,0-1-1,-1 1 1,1 0-1,0 0 1,0 0-1,-1 0 1,1 0-1,0 0 0,0-1 1,-1 1-1,1 0 1,0 0-1,0 0 1,0 0-1,-1-1 1,1 1-1,0 0 1,0 0-1,0-1 1,0 1 248,0 0-70,-1 0-122,-9-1-17,-1 1 0,1 0-1,-1 1 1,1 1 0,0-1-1,0 1 1,-11 4 0,-1 3-156,8-3-50,-1 0-1,-17 11 1,-23 17-316,53-33 497,1 0 0,0 1 0,0-1 0,0 1-1,0-1 1,0 1 0,0 0 0,0-1 0,1 1-1,-1 0 1,0-1 0,1 1 0,0 0 0,-1 3-1,0-1-76,1-1-1,-1 1 1,1-1-1,0 1 1,0-1-1,1 1 1,0 6-1,-1-10 0,0 0-1,1 1 1,-1-1-1,0 1 1,0-1 0,0 0-1,0 1 1,1-1-1,-1 0 1,0 1 0,0-1-1,1 0 1,-1 1-1,0-1 1,1 0 0,-1 1-1,0-1 1,1 0-1,-1 0 1,0 0 0,1 1-1,-1-1 1,1 0-1,-1 0 1,0 0 0,1 0-1,-1 0 1,1 0-1,-1 1 1,0-1 0,1 0-1,-1 0 1,1-1-1,-1 1 1,1 0 0,-1 0-1,0 0 1,1 0-1,0 0 1,15-4-4477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09.354"/>
    </inkml:context>
    <inkml:brush xml:id="br0">
      <inkml:brushProperty name="width" value="0.35" units="cm"/>
      <inkml:brushProperty name="height" value="0.35" units="cm"/>
      <inkml:brushProperty name="color" value="#FFFFFF"/>
    </inkml:brush>
  </inkml:definitions>
  <inkml:trace contextRef="#ctx0" brushRef="#br0">144 1 416,'-5'0'3563,"1"8"-3094,-106 69 2800,85-60-3151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17.753"/>
    </inkml:context>
    <inkml:brush xml:id="br0">
      <inkml:brushProperty name="width" value="0.35" units="cm"/>
      <inkml:brushProperty name="height" value="0.35" units="cm"/>
      <inkml:brushProperty name="color" value="#FFFFFF"/>
    </inkml:brush>
  </inkml:definitions>
  <inkml:trace contextRef="#ctx0" brushRef="#br0">79 12 1248,'0'-12'1435,"0"27"-1121,-1-9-193,0 0-1,0 0 0,0 0 0,-3 7 1,-2 13 195,-12 51 580,12-45-721,4-23-141,1 0-1,-1 0 0,1 11 1,2-2 157,0 20 605,-1-36-752,0 0-1,0 0 0,-1 0 1,1 0-1,0 0 0,-1 0 1,0 0-1,1 0 1,-1 0-1,0-1 0,0 1 1,-3 5 757,3-6-662,-2 4-65,-1 1 205,0 0 0,0-1-1,-6 7 1,10-11-388,4-3-262,5-6-653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19.156"/>
    </inkml:context>
    <inkml:brush xml:id="br0">
      <inkml:brushProperty name="width" value="0.35" units="cm"/>
      <inkml:brushProperty name="height" value="0.35" units="cm"/>
      <inkml:brushProperty name="color" value="#FFFFFF"/>
    </inkml:brush>
  </inkml:definitions>
  <inkml:trace contextRef="#ctx0" brushRef="#br0">9 12 896,'6'-11'3275,"-2"11"-2939,20 0-224,-22 0-64,-2 6-34,1 0 0,0 1 1,0-1-1,2 7 0,-1-7 21,0 0 0,-1 0-1,0 0 1,0 6 0,-1 16 182,1-5-241,-2 0-1,-3 27 1,2-15 113,2-28-35,0 0 0,-1 0-1,-2 12 1,0-3 9,1-6-45,-1 0-1,1 0 1,-9 18-1,4-11-266,-7 22-1,9-22-408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20.236"/>
    </inkml:context>
    <inkml:brush xml:id="br0">
      <inkml:brushProperty name="width" value="0.35" units="cm"/>
      <inkml:brushProperty name="height" value="0.35" units="cm"/>
      <inkml:brushProperty name="color" value="#FFFFFF"/>
    </inkml:brush>
  </inkml:definitions>
  <inkml:trace contextRef="#ctx0" brushRef="#br0">14 1 1312,'-5'3'608,"10"2"-544,-5 3 192,0-2-160,0 7 256,0 2-224,0 4 96,0 1-128,0 7-128,-5 1 0,2-1 224,3 1-96,-5 3-96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43.716"/>
    </inkml:context>
    <inkml:brush xml:id="br0">
      <inkml:brushProperty name="width" value="0.35" units="cm"/>
      <inkml:brushProperty name="height" value="0.35" units="cm"/>
      <inkml:brushProperty name="color" value="#FFFFFF"/>
    </inkml:brush>
  </inkml:definitions>
  <inkml:trace contextRef="#ctx0" brushRef="#br0">8 0 736,'-7'9'1444,"21"7"266,-8-10-1696,-4-4 48,-1-1 1,1 0-1,0 0 0,-1 1 0,1-1 1,0-1-1,0 1 0,0 0 1,0 0-1,3 0 0,-1 1 250,26 7-104,-28-9-165,0 1 1,0-1-1,-1 0 0,1 0 1,0 0-1,0-1 0,-1 1 1,1 0-1,0-1 0,0 1 1,-1-1-1,1 1 0,6-14 1668,-8 14-1685,-16-11 772,5 4-339,10 6-418,-1 1 0,0-1-1,0 0 1,0 1-1,0 0 1,0-1-1,1 1 1,-1 0 0,0 0-1,0 0 1,-3 0-1,0 1-111,-9 0-18,12 0 96,10 0 33,44 4-1955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44.573"/>
    </inkml:context>
    <inkml:brush xml:id="br0">
      <inkml:brushProperty name="width" value="0.35" units="cm"/>
      <inkml:brushProperty name="height" value="0.35" units="cm"/>
      <inkml:brushProperty name="color" value="#FFFFFF"/>
    </inkml:brush>
  </inkml:definitions>
  <inkml:trace contextRef="#ctx0" brushRef="#br0">37 0 2144,'-11'10'2696,"11"-8"-2603,-9 24-273,7-21 355,-2 12 129,0 1 0,1-1 1,1 1-1,1 0 0,1 27 1,0-34-105,6-2 174,-6-8-322,1 0 0,0 0-1,-1-1 1,1 1 0,0 0 0,0-1 0,-1 1 0,1 0 0,0-1-1,0 1 1,0-1 0,0 1 0,0-1 0,0 0 0,0 1 0,0-1-1,0 0 1,0 0 0,0 0 0,0 0 0,0 0 0,0 0 0,0 0-1,0 0 1,0 0 0,0 0 0,0 0 0,1-1 0,5-1 16,0 0-1,0-1 1,8-3 0,4-3-169,7-3-1072,-12 5 58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46.712"/>
    </inkml:context>
    <inkml:brush xml:id="br0">
      <inkml:brushProperty name="width" value="0.35" units="cm"/>
      <inkml:brushProperty name="height" value="0.35" units="cm"/>
      <inkml:brushProperty name="color" value="#FFFFFF"/>
    </inkml:brush>
  </inkml:definitions>
  <inkml:trace contextRef="#ctx0" brushRef="#br0">232 134 1312,'-7'-28'1748,"5"23"-1241,1 0 0,0 0 0,-5-10 0,-1-4 256,6 17-723,0 0-1,1 0 1,-1 0-1,0 0 1,0 0-1,0 0 1,0 0-1,0 0 1,0 0-1,-1 1 1,1-1-1,-1 1 1,1-1-1,-1 1 1,1-1-1,-4-1 0,-9-9 410,13 11-407,0 0 1,0 0-1,0 0 0,0 0 1,0 0-1,0 1 0,-1-1 1,1 0-1,0 0 0,0 1 1,-1-1-1,1 1 1,0-1-1,-1 1 0,1 0 1,0-1-1,-1 1 0,-1 0 1,2 0-33,-7 6-58,-6 6 92,1 0-1,1 1 0,0 1 0,1 0 1,1 1-1,0 0 0,1 0 0,-10 24 1,1-6-1287,10-18 502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47.690"/>
    </inkml:context>
    <inkml:brush xml:id="br0">
      <inkml:brushProperty name="width" value="0.35" units="cm"/>
      <inkml:brushProperty name="height" value="0.35" units="cm"/>
      <inkml:brushProperty name="color" value="#FFFFFF"/>
    </inkml:brush>
  </inkml:definitions>
  <inkml:trace contextRef="#ctx0" brushRef="#br0">496 260 1408,'-45'-15'937,"36"13"-747,0-1 0,0 0 0,1-1 1,-17-8-1,21 8 1,0 1 0,1-1 0,-1 1 0,1-1 0,0 0 0,0-1 0,1 1 0,-1 0 0,1-1 0,0 1 0,-2-6 0,1 3-56,0 1 0,0 0 0,0 0 0,-1 0 0,1 1 0,-6-6 0,-8-13 390,15 20-481,0 0 0,0 1 0,0-1 0,-1 1 0,-4-5 0,3 4 40,0 1 0,0 0 0,0 0 0,-1 0-1,1 0 1,-7-2 0,-77-35 775,84 39-873,-1 0 0,0 0 0,1 0 1,-1 0-1,0 1 0,0 0 1,1 0-1,-7 1 0,-6 0 239,14-1-252,1 1-1,-1-1 1,0 1 0,1 0-1,-1 0 1,1 0 0,-1 0-1,1 1 1,-3 1-1,-11 6 291,14-8-297,0 1 0,0 0-1,0-1 1,0 1 0,0 0-1,0 0 1,1 0 0,-1 1-1,1-1 1,-1 0 0,1 1-1,-1 2 1,-6 9-26,3-6 96,1-1 0,-6 16 0,8-20-101,1 1 0,0-1 0,0 1-1,0-1 1,0 1 0,1-1 0,0 1 0,-1 0 0,1-1 0,1 5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8:58.868"/>
    </inkml:context>
    <inkml:brush xml:id="br0">
      <inkml:brushProperty name="width" value="0.35" units="cm"/>
      <inkml:brushProperty name="height" value="0.35" units="cm"/>
      <inkml:brushProperty name="color" value="#FFFFFF"/>
    </inkml:brush>
  </inkml:definitions>
  <inkml:trace contextRef="#ctx0" brushRef="#br0">331 22 1888,'0'4'3029,"0"-3"-2953,-1-1-1,0 1 1,0-1-1,1 1 1,-1-1-1,0 0 1,0 0-1,0 1 1,0-1-1,0 0 1,1 0-1,-1 0 1,0 0 0,0 0-1,0 0 1,0 0-1,-2 0 172,-33-5 1886,-8-2-794,40 7-1376,0 1 0,0-1 0,0 1 0,0 0 0,-5 2 1,4-2 76,1 0 0,0 0 1,-1 0-1,1 0 1,-7 0-1,-14-1 104,25 0-197,-1 0 53,1 0 1,0 0 0,0 1-1,0-1 1,0 0-1,0 0 1,0 1 0,0-1-1,0 0 1,0 1-1,0-1 1,0 0 0,0 0-1,0 1 1,1-1 0,-1 0-1,0 0 1,0 1-1,0-1 1,0 0 0,0 0-1,0 1 1,1-1-1,-1 0 1,0 0 0,3 1 69,0-1-1,0 1 1,-1-1 0,1 0 0,0 0 0,0 0-1,0-1 1,-1 1 0,1-1 0,4-1 0,25-6 19,1 1 0,0 2 1,66-2-1,-60 7 98,-39 0-188,0 1-1,0-1 1,1 0 0,-1 1 0,0-1 0,0 0 0,0 1 0,0-1-1,0 0 1,0 1 0,0-1 0,0 0 0,0 1 0,0-1 0,0 0 0,0 1-1,0-1 1,0 0 0,0 1 0,0-1 0,0 0 0,0 1 0,-1-1 0,1 0-1,0 1 1,0-1 0,-5 11 256,-1-6-346,5-3 105,0-1-1,-1 1 1,1-1-1,-1 1 1,0-1-1,1 0 1,-1 0-1,0 0 1,0 0-1,0 0 1,1 0-1,-1 0 1,0 0-1,-4 0 1,-4 1 55,1-1 0,-1 0 1,1 0-1,-1-1 0,0 0 1,1 0-1,-1-1 0,0-1 1,-18-4-1,-4-1-180,28 7 105,-1-1-1,1 0 0,0 1 1,-1-2-1,1 1 0,-1 0 1,1-1-1,-5-3 0,3 3 40,1 0-1,-1 1 1,0-1-1,0 1 1,1 0-1,-1 1 0,0 0 1,0-1-1,0 2 1,0-1-1,-6 2 1,-10 5-225,-26-3 288,37 0-66,10-4-25,1 1-1,-1-1 0,0 0 1,1 1-1,-1-1 0,0 1 0,0-1 1,1 0-1,-1 0 0,0 0 0,0 1 1,1-1-1,-2 0 0,-13 4 63,11-1-24,11-2 34,0-1-35,7 0 56,0 0 0,25-5 0,-20 2-193,22 0-1,7-2 90,-1 2 4,-35 3 10,1-1-1,17-3 1,-12 1 143,-12 3-110,0-1 0,0 0 1,0-1-1,9-3 0,-8 3-45,-1 0 0,1 0-1,0 1 1,0 0-1,0 0 1,0 1 0,1 0-1,11 1 1,8 1 1129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9:00.299"/>
    </inkml:context>
    <inkml:brush xml:id="br0">
      <inkml:brushProperty name="width" value="0.35" units="cm"/>
      <inkml:brushProperty name="height" value="0.35" units="cm"/>
      <inkml:brushProperty name="color" value="#FFFFFF"/>
    </inkml:brush>
  </inkml:definitions>
  <inkml:trace contextRef="#ctx0" brushRef="#br0">5 1 1888,'0'0'2965,"0"16"-2789,-5 34 2480,5-40-2624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02.212"/>
    </inkml:context>
    <inkml:brush xml:id="br0">
      <inkml:brushProperty name="width" value="0.1" units="cm"/>
      <inkml:brushProperty name="height" value="0.1" units="cm"/>
      <inkml:brushProperty name="color" value="#66CC00"/>
    </inkml:brush>
  </inkml:definitions>
  <inkml:trace contextRef="#ctx0" brushRef="#br0">4 4 896,'6'0'1064,"-8"0"901,1 0-1789,2 0-37,8-3 1736,-7 3-1643,-4 2 189,5 19 128,-2 2-365,4 25-1,-1-25-25,-1 27 0,-4 18 108,6 140 289,-5-138-241,-1-33-127,-1-2 228,-7 43-1,5-49-448,-4 24 29,6-43-435,2-9 273,0 0-1,0 0 1,0 1 0,-1-1-1,1 0 1,0 0 0,-1 0-1,1 0 1,-1 0 0,1 0-1,-1 0 1,1 0 0,-1 0-1,0 0 1,1 0 0,-1 0-1,0 0 1,0-1-1,-1 2 1,6-6-1379,-1-7-1025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9:01.435"/>
    </inkml:context>
    <inkml:brush xml:id="br0">
      <inkml:brushProperty name="width" value="0.35" units="cm"/>
      <inkml:brushProperty name="height" value="0.35" units="cm"/>
      <inkml:brushProperty name="color" value="#FFFFFF"/>
    </inkml:brush>
  </inkml:definitions>
  <inkml:trace contextRef="#ctx0" brushRef="#br0">157 0 480,'-7'23'3448,"3"-17"-3065,-16 20 2196,16-22-2326,-1 0-1,1-1 0,-1 0 1,1 0-1,-1 0 0,-10 4 0,-8 5 372,19-9-503,-1 0 0,0-1 0,-11 4-1,15-6-229,0 1-1,-1-1 1,1 0-1,0 1 0,0-1 1,-1 0-1,1 0 1,0 0-1,-1 0 0,1 0 1,0 0-1,-1 0 1,1 0-1,0 0 0,0-1 1,-1 1-1,1 0 0,0-1 1,0 0-1,-1 1 1,1-1-1,-2-1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17.386"/>
    </inkml:context>
    <inkml:brush xml:id="br0">
      <inkml:brushProperty name="width" value="0.1" units="cm"/>
      <inkml:brushProperty name="height" value="0.1" units="cm"/>
      <inkml:brushProperty name="color" value="#5B2D90"/>
    </inkml:brush>
  </inkml:definitions>
  <inkml:trace contextRef="#ctx0" brushRef="#br0">1 1 640,'10'0'4267,"-9"0"-4179,-1 1 1,1-1 0,0 1-1,0-1 1,0 1 0,-1-1 0,1 1-1,0-1 1,-1 1 0,1 0 0,0-1-1,-1 1 1,1 0 0,-1 0 0,1-1-1,-1 1 1,1 0 0,-1 0 0,0 0-1,1 0 1,-1-1 0,0 1 0,0 0-1,1 1 1,-1 0-54,1 1 1,-1-1-1,1 0 0,0 0 1,0 0-1,0-1 0,2 3 1,-2 0 15,0-1 0,0 0 0,0 0 0,0 1 0,-1-1 0,1 1-1,-1-1 1,0 1 0,0-1 0,0 1 0,0-1 0,-2 5 0,2 23 172,2-21-189,0 1 0,-1 0 0,-1 0 1,0-1-1,0 1 0,-1 0 0,0 0 0,-1-1 0,-4 16 0,4-22-37,1 0 0,1 0 0,-1 0 0,0 0 0,1 8 0,0-8 31,-1 0 1,1 1-1,-1-1 0,-2 9 0,-4 30 47,5-34-21,3 4-12,2-6-75,-1-5 12,-2-1 29,0 0-1,1 0 0,0 0 1,-1 0-1,1 0 0,-1 0 0,1 0 1,0 0-1,0 0 0,0 0 1,0-1-1,-1 1 0,1 0 0,0-1 1,0 1-1,0 0 0,0-1 1,1 1-1,-1-1 0,0 0 0,0 1 1,0-1-1,0 0 0,3 1 1,1 0 49,-2-1-33,0 1-1,0-1 0,-1 1 0,1-1 1,0 0-1,0 0 0,0 0 0,0-1 1,0 1-1,0-1 0,0 1 0,0-1 0,4-2 1,0 0-23,0 1 1,-1 0 0,1 1 0,0-1 0,11 1-1,-10 0 14,0 0 0,0-1-1,11-3 1,-13 4-34,0 0 0,0 0 1,0 0-1,0 0 0,8 1 0,18-2-33,-29 1 52,0 1 0,0-1 0,0 1 0,1 0 0,-1 0 0,0 0 0,0 0 0,0 0 0,5 2 0,-6-2 0,0 0 0,0 1 0,1-1 0,-1 0 0,0-1 0,0 1 0,4-1 0,-5 1 0,1-1 0,0 1 0,0 0 0,-1 0 0,1-1 0,0 1 0,0 1 0,0-1 0,-1 0 0,1 0 0,0 1 0,0-1 0,2 1 0,14 4-16,-16-5 14,1 0 1,-1 1 0,0-1 0,1 1 0,-1-1 0,0 1 0,1 0 0,-1 0-1,0 0 1,0 0 0,0 0 0,0 1 0,4 2 0,2 1 106,-7-5-102,0 1-1,-1-1 0,1 0 0,0 1 1,-1-1-1,1 0 0,0 1 1,-1-1-1,1 1 0,0-1 0,-1 1 1,1 0-1,-1-1 0,1 1 0,-1-1 1,1 1-1,-1 0 0,1 0 0,-1-1 1,0 1-1,0 0 0,1 0 1,-1-1-1,0 1 0,0 0 0,0 0 1,1 0-1,-1-1 0,0 1 0,-1 1 1,2 32 87,-2 4 161,1-23-27,0-13-64,-1-1-158,0 1 1,1-1-1,-1 0 0,0 0 0,1 0 1,-1 0-1,1 1 0,0-1 1,-1 0-1,1 0 0,0 1 0,0-1 1,0 0-1,0 1 0,0-1 1,0 0-1,0 0 0,1 2 0,0 5 62,-1 2-118,0 0 53,0 1 0,-1-1-1,-2 17 1,-6 36 1,4-32 80,3-26-49,1-1 1,0 1-1,0 0 0,0 0 0,0 6 1,-1 12 36,-4-8 11,5-14-67,0 1 1,0 0-1,0-1 1,1 1 0,-1 0-1,1 0 1,-1-1-1,1 5 1,0-5-34,-1-1 63,-3 4 438,3-6-458,1-1-1,-1 1 1,1-1-1,0 1 0,0-1 1,0 1-1,1-6 1,0-3 36,-11-81-53,10 90-7,0 0-1,0 0 1,0 0 0,0 0-1,0 0 1,-1 0-1,1 0 1,-1 0 0,1 1-1,-1-1 1,0 0 0,0 0-1,0 1 1,0-1-1,0 0 1,0 1 0,-3-4-1,0 0 6,4 5 3,0-1-1,0 1 1,0 0 0,-1-1 0,1 1 0,0 0 0,0-1 0,-1 1-1,1 0 1,0 0 0,-1-1 0,1 1 0,0 0 0,0 0 0,-1-1-1,1 1 1,-1 0 0,1 0 0,0 0 0,-1 0 0,1 0 0,0 0-1,-1-1 1,1 1 0,-1 0 0,0 0 26,4 1-809,-2-1 784,1 1 1,-1-1-1,0 1 0,1-1 0,-1 1 0,0-1 1,0 1-1,0 0 0,0 0 0,1-1 0,-1 1 1,1 2-1,3 0-17,1 14-150,-3-11 156,-1 0 1,0 0-1,0 0 1,0 0-1,-1 0 1,2 12-1,4 21-19,5 8 113,-6-8 129,-6-12-187,0-27 11,8-50 639,-4 34-708,1 0-1,8-18 0,-3 25-123,-2 1 66,4 0 86,0-1 3,-12 9-5,0 0 1,1 0-1,-1 0 0,0-1 1,0 1-1,1 0 0,-1 0 0,0-1 1,0 1-1,0 0 0,1-1 1,-1 1-1,0 0 0,0 0 0,0-1 1,0 1-1,0 0 0,0-1 1,0 1-1,0 0 0,0-1 0,0 1 1,0 0-1,0-1 0,0 1 1,0 0-1,0-1 0,0 1 0,0-1 1,-14 0 367,11 0-362,0-1 0,1 1 0,-1-1 0,0 1 0,0 0 1,0 0-1,0 0 0,0 1 0,0-1 0,0 1 0,0-1 0,-6 1 1,7 0-186,0 0 0,0 0 1,0 0-1,0-1 0,0 1 1,0 0-1,1-1 0,-1 0 1,0 1-1,0-1 0,0 0 1,1 0-1,-1 0 0,0 0 1,-1-2-1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31.139"/>
    </inkml:context>
    <inkml:brush xml:id="br0">
      <inkml:brushProperty name="width" value="0.35" units="cm"/>
      <inkml:brushProperty name="height" value="0.35" units="cm"/>
      <inkml:brushProperty name="color" value="#FFFFFF"/>
    </inkml:brush>
  </inkml:definitions>
  <inkml:trace contextRef="#ctx0" brushRef="#br0">108 6 1056,'2'-3'988,"6"1"-131,-9 4-917,1 1 100,0-1 1,-1 1 0,1-1-1,-1 1 1,0-1 0,0 1-1,0-1 1,0 0 0,0 1-1,-1-1 1,1 0 0,-1 0-1,1 0 1,-1 0 0,0 0-1,-2 2 1,0-1 19,0 0 1,0 0-1,0-1 0,0 1 0,0-1 1,-1 0-1,1 0 0,-8 2 1,0 1 279,11-4-249,-1 0 1,0-1-1,0 1 1,0 0-1,1-1 1,-1 1-1,-4 0 1,-15 1 138,21-2-228,0 0 0,0 0-1,0 0 1,0 0 0,0 0-1,0 0 1,0 0 0,1 0 0,-1 0-1,0 0 1,0 0 0,0 0-1,0 0 1,0 0 0,0 0-1,0 0 1,0 0 0,0 0 0,0 0-1,0 0 1,0 1 0,0-1-1,0 0 1,0 0 0,0 0-1,0 0 1,0 0 0,0 0 0,0 0-1,0 0 1,0 0 0,0 0-1,0 0 1,0 0 0,0 0 0,0 0-1,0 0 1,0 0 0,0 0-1,0 0 1,0 0 0,0 0-1,0 0 1,0 0 0,0 0 0,0 0-1,0 0 1,0 0 0,0 1-1,-1-1 1,1 0 0,0 0 0,12 0 34,30 1 126,-23 1 1,-1-2 0,0-1-1,1 0 1,19-4 0,12-3 167,-35 7-228,24-6-1,-14 1-97,-1 2 1,1 0-1,-1 1 0,27 1 0,11-2-34,-46 2 7,-1 0 0,1 1 0,29 3 0,-43-2 23,0 1 0,0 0 0,0 0 0,0-1 0,0 1 0,0 1 0,0-1 0,3 2 0,10 6 58,-12-8-66,0 0-1,-1 1 1,1 0-1,0-1 1,0 1-1,-1 0 1,1 0-1,-1 0 1,0 1-1,16 18 2366,-14-29-1637,-16 5-723,11 3 1,1 0 0,-1 0 0,1-1 0,-1 1 0,1 0 0,-1 0 0,1-1 0,-1 1 1,1 0-1,-1 0 0,1-1 0,-1 1 0,1 0 0,0-1 0,-1 1 0,1-1 0,0 1 0,-1-1 0,1 1 0,0 0 0,-1-1 0,1 0 0,-2 0 118,2 1-124,0 0-1,0 0 0,0 0 0,0 0 1,0 1-1,0-1 0,-1 0 0,1 0 1,0 0-1,0 0 0,0 0 0,0 0 0,0 0 1,0 0-1,0 0 0,0 0 0,-1 0 1,1-1-1,0 1 0,0 0 0,0 0 1,0 0-1,0 0 0,0 0 0,0 0 1,0 0-1,0 0 0,0 0-8,-1 0-27,1 0 35,0-1 0,0 1 1,0 0-1,0 0 0,0 0 0,0 0 1,0 0-1,0 0 0,0 0 0,0 0 1,0 0-1,0-1 0,0 1 0,0 0 0,0 0 1,3 8-105,-2-7 135,0 0 0,0 0 0,-1 0 1,1 1-1,-1-1 0,1 0 0,-1 0 1,1 0-1,-1 1 0,0-1 0,0 0 0,1 4 145,-19-5 89,14-1-260,4 0 42,0 0-46,0 1 1,0 0-1,0-1 0,1 1 0,-1 0 0,0-1 1,0 1-1,0-1 0,0 1 0,0 0 0,0-1 1,0 1-1,0-1 0,0 1 0,0 0 0,0-1 1,-1 1-1,1 0 0,0-1 0,0 1 0,0-1 1,0 1-1,-1 0 0,1-1 0,0 1 0,-1-1 1,-1 1 161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34.458"/>
    </inkml:context>
    <inkml:brush xml:id="br0">
      <inkml:brushProperty name="width" value="0.35" units="cm"/>
      <inkml:brushProperty name="height" value="0.35" units="cm"/>
      <inkml:brushProperty name="color" value="#FFFFFF"/>
    </inkml:brush>
  </inkml:definitions>
  <inkml:trace contextRef="#ctx0" brushRef="#br0">109 275 1472,'1'-3'129,"0"-1"1,0 0-1,0 0 1,-1 1-1,0-1 1,0 0-1,0 0 0,-1-6 1,1 7-72,0 0-1,-1-1 1,1 1 0,0 0-1,1 0 1,-1 0 0,1-4 0,0 4 36,0-1 1,0 1-1,-1 0 1,0-1 0,1 1-1,-1-1 1,-1 1 0,1-5-1,-1 5-59,1 0 0,0 1 0,0-1 0,0 0 1,0 0-1,0 0 0,0 0 0,1 0 0,0 1 0,1-6 0,0 4-7,-1 0 1,1 0-1,-1-1 1,0 1-1,0-6 1,3-9 24,-3 13 27,0 0 0,0-1 1,-1 1-1,0-1 0,-1-10 1,0 4 194,1 12-275,0-1-1,0 1 0,0 0 1,0 0-1,0 0 1,1 0-1,-1 0 1,0 0-1,1 0 1,-1 0-1,0 0 0,1 0 1,-1 1-1,1-1 1,0 0-1,-1 0 1,1 0-1,1-1 1,-1 0 38,-2 7-7,0 2-44,0 0 1,0 0-1,-1 0 1,0 0 0,-1 0-1,1 0 1,-7 10-1,0 4 1,-7 15 18,-68 187-855,75-186-660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36.468"/>
    </inkml:context>
    <inkml:brush xml:id="br0">
      <inkml:brushProperty name="width" value="0.35" units="cm"/>
      <inkml:brushProperty name="height" value="0.35" units="cm"/>
      <inkml:brushProperty name="color" value="#FFFFFF"/>
    </inkml:brush>
  </inkml:definitions>
  <inkml:trace contextRef="#ctx0" brushRef="#br0">184 92 1472,'-5'-4'330,"1"1"9,1 0 0,-1 0-1,0 0 1,0 0 0,-7-2 0,4 1-80,6 3-219,0 1 1,0-1-1,0 1 1,0 0-1,0-1 1,0 1 0,0 0-1,0-1 1,0 1-1,0 0 1,0 0-1,0 0 1,-1 0-1,-4 0 191,0 0 1,0-1-1,0 0 0,0 0 1,0-1-1,0 1 0,0-1 0,1 0 1,-1-1-1,-6-3 0,-8-1 363,17 6-554,1 1 1,0-1-1,0 0 1,-1 1 0,1-1-1,0 0 1,0 0-1,0 0 1,0-1 0,-3-2-1,4 4-35,0-1 0,0 0-1,1 0 1,-1 0 0,0 0-1,1 0 1,-1 0 0,1 0 0,-1 0-1,1 0 1,-1-2 0,1 3-10,0-1 0,0 1 0,0 0 0,0-1 0,0 1 0,0 0 0,1-1 0,-1 1 0,0 0 0,0-1 0,0 1 0,1 0 0,-1 0 0,0-1 0,0 1 0,1 0 0,-1 0 0,0-1 0,1 1-1,-1 0 1,0 0 0,1 0 0,-1-1 0,0 1 0,1 0 0,-1 0 0,1 0 0,-1 0 0,0 0 0,1 0 0,-1 0 0,0 0 0,1 0 0,-1 0 0,1 0 0,-1 0 0,0 0 0,1 0 0,0 1 0,7-1-247,0 0 0,0 1 0,0 0 0,0 0 0,0 1 0,-1 0 0,9 3 0,6 2-953,3-2-1339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39.030"/>
    </inkml:context>
    <inkml:brush xml:id="br0">
      <inkml:brushProperty name="width" value="0.35" units="cm"/>
      <inkml:brushProperty name="height" value="0.35" units="cm"/>
      <inkml:brushProperty name="color" value="#FFFFFF"/>
    </inkml:brush>
  </inkml:definitions>
  <inkml:trace contextRef="#ctx0" brushRef="#br0">39 136 576,'-11'6'4470,"9"-18"-3991,-6-19 246,3 17-533,4 12-161,0 1 0,1-1 0,-1 1 0,1-1-1,-1 0 1,1 0 0,0 1 0,0-4 0,-5-33 523,1 53-788,4-13 234,1 1 0,-1-1 0,0 0 0,1 0 0,-1 1 0,1-1 0,-1 0 0,1 0 0,0 0 0,0 0 0,0 0 0,2 4 0,5 8 0,-5-8 15,-1 1-1,0 0 1,0 0 0,-1 0 0,1 0 0,-1 0-1,-1 0 1,0 9 0,4 58 70,-5-71-79,1-2-3,0 0 1,0 0-1,0 0 0,0 0 0,0 0 1,0 0-1,0 0 0,0 0 0,0 0 1,1 0-1,-1 0 0,0 0 0,1 0 0,-1 0 1,1-1-1,-1 1 0,2 1 0,-1 1 147,3 4 164,-1-27-2388,-2 16 2313,-1 0 0,0 1 0,0-1 0,-1-4-1,-1 5-248,1 1 32,0 0 0,0 0 1,0 1-1,1-1 0,-1 0 1,1 0-1,-1 0 0,1 0 1,0 1-1,0-1 0,-1 0 0,1 0 1,1 0-1,-1 0 0,0 0 1,0 0-1,1 0 0,-1 1 1,1-1-1,-1 0 0,2-2 0,-1 0-17,0 1-1,0-1 0,-1 1 0,0-1 0,0 1 0,0-1 1,0 1-1,-1-4 0,0-5 6,4-55-31,-2 64 11,-1-1-1,1 1 0,0-1 1,0 0-1,0 1 1,0 0-1,1-1 0,-1 1 1,4-5-1,-1 0 117,-2 1-180,0-1-209,-1 7 203,-2 15 76,1-1 0,1 1 0,3 23 0,0 18 62,-3-53-49,-1 0 0,0 0 0,0 0-1,0 0 1,-1 0 0,1 0-1,0 1 1,-1-1 0,1-1-1,-1 1 1,0 0 0,0 0 0,0 0-1,0 0 1,0 0 0,0-1-1,0 1 1,-2 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46.241"/>
    </inkml:context>
    <inkml:brush xml:id="br0">
      <inkml:brushProperty name="width" value="0.35" units="cm"/>
      <inkml:brushProperty name="height" value="0.35" units="cm"/>
      <inkml:brushProperty name="color" value="#FFFFFF"/>
    </inkml:brush>
  </inkml:definitions>
  <inkml:trace contextRef="#ctx0" brushRef="#br0">18 0 1056,'-10'0'1909,"10"2"-1800,0-1-103,0 0 0,0-1 0,-1 1 0,1 0 0,0 0 0,0-1 0,0 1 0,0 0 0,-1-1 0,1 1-1,0 0 1,-1-1 0,1 1 0,0-1 0,-1 1 0,1 0 0,-1-1 0,1 1 0,-1-1 0,1 1 0,-1-1 0,2 3 60,-1-3-41,0 0-1,0 1 1,0-1 0,0 0-1,0 1 1,0-1 0,0 0-1,1 1 1,-1-1 0,0 0-1,0 0 1,0 1-1,1-1 1,-1 0 0,0 1-1,0-1 1,0 0 0,1 0-1,-1 0 1,0 1 0,1-1-1,7 2 197,1 0-1,-1 0 0,1-1 0,0 0 1,-1-1-1,1 0 0,0 0 1,11-3-1,21 1-438,34-3 362,-36 1 27,-6 1 51,1 2 1,55 5-1,-62 4-196,0 0-36,16-4-113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47.586"/>
    </inkml:context>
    <inkml:brush xml:id="br0">
      <inkml:brushProperty name="width" value="0.35" units="cm"/>
      <inkml:brushProperty name="height" value="0.35" units="cm"/>
      <inkml:brushProperty name="color" value="#FFFFFF"/>
    </inkml:brush>
  </inkml:definitions>
  <inkml:trace contextRef="#ctx0" brushRef="#br0">186 324 832,'-1'-2'53,"1"2"-43,-1-1 0,1 1 0,0 0 0,0-1 0,-1 1-1,1-1 1,0 1 0,0 0 0,0-1 0,0 1 0,0-1 0,0 1 0,0-1 0,0 1 0,0-1 0,0 1 0,0-1 0,0 1 0,0-1 0,0 1 0,0 0 0,0-1 0,0 1 0,0-1 0,1 1 0,-1-1 0,0 1 0,0 0 0,1-1 0,-1 0 12,0 1 0,1 0 0,-1-1 1,0 1-1,0 0 0,0-1 0,1 1 0,-1-1 0,0 1 1,0 0-1,0-1 0,0 1 0,0-1 0,0 1 0,0 0 0,0-1 1,0 1-1,0-1 0,0 1 0,0 0 0,0-1 0,0 1 1,0-1-1,-1 1 0,1 0 0,0-1 0,0 1 0,-1-1 1,-6-12 429,5 10-278,-5-11 722,5 11-794,0 0 1,1 0 0,-1 0-1,1-1 1,-1 1 0,1-1 0,0 1-1,1-1 1,-1 1 0,0-1-1,1-4 1,0-9-40,-1 2 278,2 0 1,3-27 0,-2 28-108,-1-1-1,-1 1 0,-1-21 1,0 0 229,1 16-884,0 18 357,7 21 480,-6-4-398,0-1 0,-1 0 0,-1 1 0,0-1 1,-6 25-1,2-9-74,0 6 140,-2 1 0,-16 49-1,9-59-129,14-27 0,-1 0-1,0 1 1,1-1-1,-1 0 1,0 0-1,0 0 0,1 0 1,-1-1-1,0 1 1,0 0-1,0 0 0,0-1 1,0 1-1,-1 0 1,1-1-1,0 1 0,0-1 1,0 1-1,0-1 1,-2 1-1,-14 0-965,13-1 696,0 1 1,0-1-1,0 0 0,-1 0 0,-6-2 1,-15-2-1589,17 3 1141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49.888"/>
    </inkml:context>
    <inkml:brush xml:id="br0">
      <inkml:brushProperty name="width" value="0.35" units="cm"/>
      <inkml:brushProperty name="height" value="0.35" units="cm"/>
      <inkml:brushProperty name="color" value="#FFFFFF"/>
    </inkml:brush>
  </inkml:definitions>
  <inkml:trace contextRef="#ctx0" brushRef="#br0">163 393 1984,'-1'-1'40,"1"1"-1,-1-1 1,1 0-1,-1 1 1,1-1 0,-1 1-1,0-1 1,1 1 0,-1-1-1,1 1 1,-1-1-1,0 1 1,0 0 0,1-1-1,-1 1 1,0 0-1,0 0 1,1 0 0,-1-1-1,0 1 1,0 0 0,0 0-1,-14-2 1903,14-6-1881,0 1 0,0-1-1,0 0 1,-1 1 0,0-1-1,-1 1 1,-4-10 0,6 14-36,0 0 0,0 0 1,1 0-1,-1-1 0,1 1 1,0 0-1,0-7 1,0 7 4,0 0 1,0 0 0,0-1 0,0 1-1,-1 0 1,1 0 0,-1 0 0,-1-3-1,0 1-17,1 1-1,0 0 1,0-1-1,0-7 0,0 8 44,1 0 0,-1-1 0,0 1 0,-2-7 0,0 2 142,3 8-181,-1 0 0,1 0 0,0 0 1,0 0-1,0 0 0,-1 0 1,1 0-1,-1 0 0,1 0 0,-1 0 1,1 0-1,-1 0 0,1 1 0,-1-1 1,0 0-1,1 0 0,-1 1 1,0-1-1,0 0 0,0 1 0,1-1 1,-1 0-1,0 1 0,0-1 0,0 1 1,0 0-1,0-1 0,-2 1 0,2 0 5,-2-4-109,2 4 78,1 0 1,0 0 0,0 0 0,0 0 0,-1 0 0,1 0 0,0 0 0,0 0 0,0 0 0,-1 0 0,1-1 0,0 1 0,0 0 0,0 0 0,0 0 0,-1 0 0,1 0 0,0-1 0,0 1 0,0 0 0,0 0 0,0 0 0,0 0 0,-1-1 0,1 1 0,0 0 0,0 0 0,0-1 0,0 1 0,0 0 0,5-29 605,-5 27-609,0 0-1,1 0 0,-1 0 1,0 0-1,1 0 1,0 0-1,-1 0 1,1 0-1,0 0 0,0 0 1,0 1-1,0-1 1,3-3-1,-3 4 17,-1 0-1,1 0 0,-1 0 1,1 0-1,-1 0 1,0 0-1,0-1 1,1 1-1,-1 0 0,0 0 1,0 0-1,0 0 1,0-2-1,-1 2-1,1 0-1,0 0 0,0 0 0,0 0 1,0 1-1,0-1 0,1 0 1,-1 0-1,0 0 0,0 0 1,1 0-1,-1 0 0,0 0 1,1 0-1,-1 1 0,1-1 1,-1 0-1,1 0 0,0 0 1,0 0 23,-1 0 0,1 0 0,0 0 0,-1 0 1,1 0-1,-1 0 0,0 0 0,1 0 0,-1 0 0,0 0 1,0 0-1,1 0 0,-1 0 0,0-3 0,-1-19 124,1 14 23,-5 1-662,4 14 448,1 0 1,-1 0-1,-4 10 1,-1 9 73,-37 191-37,36-178 18,-9 41 1,13-54-106,3-23 86,0 0 1,0 1-1,0-1 0,0 1 0,-1-1 1,1 0-1,-1 1 0,0-1 0,-1 4 0,1-5 17,21 2-2367,-19-3 2344,1 0 0,-1-1 0,1 1 0,-1 0-1,1-1 1,-1 1 0,0-1 0,1 0 0,-1 1 0,0-1 0,3-2 0,-4 3-17,1 0 1,-1-1-1,1 1 1,-1-1-1,0 1 1,1 0-1,-1 0 0,1-1 1,-1 1-1,1 0 1,-1 0-1,1 0 1,0 0-1,-1 0 0,1-1 1,-1 1-1,1 0 1,0 0-1,13-16-1092,-13 15 1187,0-1 0,1 1 0,-1 0 0,0-1 0,0 1 0,-1-1 0,1 0 0,0 1 0,0-1 0,-1 0 0,1 1 0,-1-1 0,1 0 0,-1 1 0,0-1 0,0-3 0,1 2-56,-1 0 0,0 1 0,1-1-1,0 1 1,0-1 0,-1 0 0,1 1 0,2-4 0,14-16-99,14-23 178,-15 20 79,30-39 0,-39 54-109,4-4 52,-9 11-123,1 1 0,-1 0 1,0-1-1,0 1 0,2-6 0,8-8 185,-12 16-155,0 0 0,1 0 0,-1 0 0,0 0 0,0 0 0,0-1 0,0 1 0,1 0 0,-1 0 0,0 0 0,0 0 1,0-1-1,0 1 0,0 0 0,0 0 0,0 0 0,1-1 0,-1 1 0,0 0 0,0 0 0,0 0 0,0-1 0,0 1 1,0 0-1,0 0 0,0-1 0,0 1 0,0 0 0,0 0 0,0 0 0,0-1 0,-1 1 0,1 0 0,0 0 0,0-1 1,0 1-1,0 0 0,0 0 0,-11-3 860,-11 3-126,22 0-750,0 0-1,-1 0 1,1 0-1,0 0 0,-1 0 1,1 0-1,0 0 1,-1 0-1,1 0 0,0 0 1,-1 0-1,1 0 1,0 0-1,0-1 0,-1 1 1,1 0-1,0 0 1,-1 0-1,1 0 0,0-1 1,0 1-1,-1 0 1,1 0-1,0 0 0,0-1 1,0 1-1,-1 0 1,1 0-1,0-1 0,0 1 1,0 0-1,0-1 1,0 1-1,0 0 0,-1 0 1,1-1-1,0 1 1,0-2 238,9 2-358,18 5-54,-11-2 291,10 4-892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55.662"/>
    </inkml:context>
    <inkml:brush xml:id="br0">
      <inkml:brushProperty name="width" value="0.35" units="cm"/>
      <inkml:brushProperty name="height" value="0.35" units="cm"/>
      <inkml:brushProperty name="color" value="#FFFFFF"/>
    </inkml:brush>
  </inkml:definitions>
  <inkml:trace contextRef="#ctx0" brushRef="#br0">1 1 736,'5'0'848,"27"5"-203,-29-5-550,0 1 0,-1-1-1,1 1 1,-1 0 0,1 0-1,0 0 1,-1 1 0,0-1-1,1 1 1,-1-1 0,0 1-1,3 2 1,-4-3-115,0 0 148,3 6 240,31 56 811,-35-62-1094,0 1 1,1 0 0,-1-1 0,0 1 0,1-1 0,-1 1 0,1-1-1,0 1 1,1 1 0,9 17-193,-10-18 182,-1 6-27,0-7-41,0 1-1,0-1 0,0 1 1,0-1-1,0 1 1,0-1-1,0 0 1,-1 1-1,1-1 0,0 1 1,-1-1-1,0 2 1,-1 4 122,-3 8-145,5-13 29,0-1 0,-1 1 0,1 0 0,0-1 0,-1 1 0,0-1 0,1 1 0,-1 0 0,0-1-1,0 1 1,0-1 0,0 0 0,0 1 0,0-1 0,0 0 0,0 0 0,-1 0 0,-1 2 0,-26 15 227,18-10-72,10-7-155,0 0 0,0 0 0,0 0 0,0-1 0,0 1 0,0 0 0,0 0 0,0-1 0,-2 2 0,1-1-22,0 0-1,1 0 0,-1 0 0,1 1 0,0-1 0,-1 1 1,1-1-1,0 1 0,0-1 0,0 1 0,-2 3 1,-6 9 292,8-13-256,0 1 1,1-1-1,-1 0 1,1 1-1,-1-1 1,1 1-1,0-1 1,-1 1-1,1-1 1,0 1-1,0-1 1,0 1-1,0-1 0,1 3 1,-1 4 258,0 6-1262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03.203"/>
    </inkml:context>
    <inkml:brush xml:id="br0">
      <inkml:brushProperty name="width" value="0.1" units="cm"/>
      <inkml:brushProperty name="height" value="0.1" units="cm"/>
      <inkml:brushProperty name="color" value="#66CC00"/>
    </inkml:brush>
  </inkml:definitions>
  <inkml:trace contextRef="#ctx0" brushRef="#br0">22 52 2080,'-6'0'505,"7"-2"-127,0 2-354,-1 0 0,0 0 0,1 0-1,-1 0 1,0 0 0,1-1-1,-1 1 1,0 0 0,1 0-1,-1-1 1,0 1 0,1 0-1,-1 0 1,0-1 0,0 1 0,0 0-1,1-1 1,-1 1 0,0 0-1,0-1 1,0 1 0,0 0-1,1-1 1,-1 1 0,0 0-1,0-1 1,0 1 0,0-1-1,0 1 1,0 0 0,0-1 0,0 1-1,0 0 1,0-1 0,0 1-1,-1 0 1,1-1 0,0 1-1,0-1 1,0 1 0,0 0-1,0-1 1,-1 1 0,1 0 0,-1-1-1,0 0 217,0-1-1,0 1 0,0 0 1,0 0-1,-1-1 0,1 1 1,0 0-1,-1 0 1,-1-1-1,-3-1 924,6 1-1079,1 1-1,-1 0 1,1 0-1,-1 0 0,1 0 1,0-1-1,0 1 0,-1 0 1,1 0-1,0 0 0,0 1 1,0-1-1,0 0 1,0 0-1,0 0 0,0 1 1,0-1-1,2 0 0,4 1-41,1 0-1,-1 1 0,1 0 1,-1 0-1,1 1 0,-1-1 1,0 2-1,0-1 0,0 1 1,0 0-1,7 5 0,30 20 107,-2 1-1,60 54 1,-88-70 108,0 1 0,0 0 0,-1 1 0,-1 1 0,12 19 0,-22-31-221,-1-1 0,1 1 0,-1-1-1,0 1 1,0-1 0,0 1 0,0 0 0,0-1 0,-1 1-1,0 0 1,0 0 0,0 0 0,0-1 0,-1 1 0,-1 6-1,-2 3-5,0 0-1,-1 0 0,-7 12 0,-1 4-21,-9 24 55,-50 84-1,63-124 35,0 0-1,-2-1 1,1-1 0,-2 0 0,1 0-1,-16 10 1,17-14-14,3-2-85,0-1-1,0 0 1,-1 0 0,0-1-1,1 0 1,-1 0 0,-1-1-1,1 0 1,0-1 0,-11 1-1,-22 6-2247,40-8 2146,1 0-1,0 0 1,0 0 0,-1 0-1,1 0 1,0 0-1,0 0 1,-1 0 0,1 0-1,0 0 1,0 0 0,-1 0-1,1 0 1,0 0-1,0 1 1,0-1 0,-1 0-1,1 0 1,0 0 0,0 0-1,0 0 1,-1 1-1,1-1 1,0 0 0,0 0-1,0 0 1,0 1 0,0-1-1,-1 0 1,1 0-1,0 0 1,0 1 0,0-1-1,0 0 1,0 0 0,0 1-1,0-1 1,0 0-1,0 0 1,0 1 0,0-1-1,0 0 1,0 0 0,0 1-1,0-1 1,0 0 0,0 0-1,0 1 1,0-1-1,0 0 1,0 0 0,1 0-1,-1 1 1,0-1 0,0 0-1,0 1 1,1-1-39,0 1 0,-1-1 0,1 1 0,0-1 0,-1 1 0,1-1 0,0 0 0,-1 1 0,1-1 0,0 0 0,0 0 1,0 1-1,-1-1 0,1 0 0,0 0 0,0 0 0,0 0 0,0 0 0,24-9-1216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1:04.036"/>
    </inkml:context>
    <inkml:brush xml:id="br0">
      <inkml:brushProperty name="width" value="0.35" units="cm"/>
      <inkml:brushProperty name="height" value="0.35" units="cm"/>
      <inkml:brushProperty name="color" value="#FFFFFF"/>
    </inkml:brush>
  </inkml:definitions>
  <inkml:trace contextRef="#ctx0" brushRef="#br0">140 0 992,'-13'0'352,"8"8"-256,10-4 352,-5 4-288,-5-3 0,2 1-96,-7 2 160,7 0-128,-7 0 96,-3-4-96,0 4-64,0 0 0,0 3 96,-5-3-64,5 0-1088,0-1 576,13 6-480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1:11.132"/>
    </inkml:context>
    <inkml:brush xml:id="br0">
      <inkml:brushProperty name="width" value="0.35" units="cm"/>
      <inkml:brushProperty name="height" value="0.35" units="cm"/>
      <inkml:brushProperty name="color" value="#FFFFFF"/>
    </inkml:brush>
  </inkml:definitions>
  <inkml:trace contextRef="#ctx0" brushRef="#br0">70 29 1056,'-8'5'1012,"7"-4"-952,0-1 1,0 1 0,0-1 0,0 1-1,1 0 1,-1-1 0,0 1-1,0-1 1,0 0 0,0 1-1,0-1 1,0 0 0,-1 1-1,-1 0 46,0 0 0,0 0 0,1 1 0,-1-1 0,1 1 0,0 0 0,-28 15 3408,43-28-3535,8-9 154,-18 20-152,-1 0 0,0-1 0,0 1 0,0-1 0,0 0-1,0 0 1,0 1 0,0-1 0,0 0 0,0-1 0,-1 1 0,3-2 0,19-18 345,-21 19-249,-1 2-29,-1-1-66,-1 2 94,1-1-47,-1 1-1,1 0 0,-1-1 0,1 1 1,-1-1-1,1 1 0,-1-1 0,1 1 0,-1-1 1,0 0-1,1 1 0,-1-1 0,0 0 0,1 1 1,-1-1-1,0 0 0,1 0 0,-1 0 1,0 0-1,-1 1 0,-17-3 212,4 0 373,15 3-647,0-1 0,-1 0 0,1 0 0,0 0 0,-1 0 0,1 0 0,0 0 0,-1 0 0,1 1 0,0-1-1,-1 0 1,1 0 0,-2 3-272,2-3 272,0 0 0,0 1 0,0-1 0,0 0 0,-1 1 0,1-1 0,0 1 0,-1 10-780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1:12.747"/>
    </inkml:context>
    <inkml:brush xml:id="br0">
      <inkml:brushProperty name="width" value="0.35" units="cm"/>
      <inkml:brushProperty name="height" value="0.35" units="cm"/>
      <inkml:brushProperty name="color" value="#FFFFFF"/>
    </inkml:brush>
  </inkml:definitions>
  <inkml:trace contextRef="#ctx0" brushRef="#br0">41 122 576,'1'-3'123,"-1"1"-1,0 0 1,1-1-1,-1 1 1,1 0-1,0-1 1,0 1-1,0 0 1,0 0-1,0 0 1,0 0 0,1 0-1,-1 0 1,1 0-1,-1 0 1,1 0-1,0 1 1,0-1-1,0 0 1,3-1-1,11-11 62,-16 13-102,1 0 0,0 0 0,-1-1 0,1 1-1,-1 0 1,0-1 0,1 1 0,-1 0 0,0-1 0,0 1-1,0 0 1,0-1 0,0 1 0,0-3 0,-1-1 456,-1 5-456,1-1 1,-1 1-1,0 0 1,0-1-1,0 1 0,0-1 1,1 0-1,-1 0 1,-3-1-1,4 1-46,0 1 0,1-1-1,-1 0 1,0 1 0,0-1-1,0 0 1,1 0 0,-1 1-1,0-1 1,1 0-1,-1 0 1,0 0 0,1 0-1,-1 0 1,1 0 0,0 0-1,-1 0 1,1 0 0,0 0-1,-1-2 1,-12-6 972,-27 9 1402,43 0-2541,0 1 0,0-1 0,0 1 0,0-1-1,0 1 1,-1 0 0,1 0 0,0 1 0,0-1-1,-1 0 1,1 1 0,-1 0 0,1-1 0,-1 1-1,0 0 1,1 0 0,1 3 0,-1-2-196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1:13.817"/>
    </inkml:context>
    <inkml:brush xml:id="br0">
      <inkml:brushProperty name="width" value="0.35" units="cm"/>
      <inkml:brushProperty name="height" value="0.35" units="cm"/>
      <inkml:brushProperty name="color" value="#FFFFFF"/>
    </inkml:brush>
  </inkml:definitions>
  <inkml:trace contextRef="#ctx0" brushRef="#br0">349 35 224,'-7'-3'83,"2"3"198,-1 0 283,-21-9 2423,-34-6-1329,42 12-1430,-1 1-1,-24 0 1,33 2-107,0 0 1,0 1 0,1 1-1,-13 2 1,18-3-121,0 0 1,0-1-1,1 0 1,-8 0-1,-1-1 621,12 1-657,0 1 65,0-1-1,0 0 0,0 1 1,0-1-1,0 1 0,0-1 1,0 1-1,0-1 0,0 1 1,-2 1-1,2 1-30,-2-1 0,1 1 0,0-1 0,-1 0 1,1 1-1,-4 1 0,0 1 34,5-3-11,0 0 0,-1 0 1,1 0-1,0 0 0,0 0 1,1 0-1,-1 1 0,0-1 1,1 0-1,-1 1 0,1-1 1,0 0-1,0 1 0,0-1 1,0 1-1,1 2 0,-1 1-71,1 21 27,3 0 0,0 0-1,1 0 1,11 32-1,-14-52-203,1 1-1,-1-1 0,1 0 1,0 1-1,7 9 0,11 7-615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32.077"/>
    </inkml:context>
    <inkml:brush xml:id="br0">
      <inkml:brushProperty name="width" value="0.35" units="cm"/>
      <inkml:brushProperty name="height" value="0.35" units="cm"/>
      <inkml:brushProperty name="color" value="#FFFFFF"/>
    </inkml:brush>
  </inkml:definitions>
  <inkml:trace contextRef="#ctx0" brushRef="#br0">33 2 1568,'-6'-2'560,"6"6"-239,0-3-310,1 0 0,-1-1 0,0 1 0,0 0 0,0 0-1,0 0 1,0 0 0,0 0 0,0 0 0,0 0 0,-1-1 0,1 1 0,0 0 0,0 0-1,-1 0 1,1 0 0,0 0 0,-2 0 0,1 2 83,0-1 0,0 0 0,1 1 0,-1-1 1,0 1-1,1-1 0,-1 1 0,1 0 0,0-1 0,0 5 1,0-5-21,0 1 1,0 0-1,-1 0 1,1 0-1,0 0 1,-1-1-1,0 1 1,0 0 0,-1 3-1,0-3 18,0 0-1,0 0 1,1 0-1,0 0 1,-2 6-1,2-8-40,1 1 0,0-1 0,0 0 0,0 1 0,0-1 0,1 0 0,-1 1 0,0-1 0,0 0 0,1 0 0,-1 1 0,1-1 0,-1 0 0,1 0 0,1 2 0,1 8-43,-3-10 16,0-1 1,0 1 0,0-1 0,0 1 0,0-1 0,0 1 0,0-1 0,0 1 0,0-1 0,1 0 0,-1 1 0,0-1 0,0 1 0,0-1 0,1 1 0,-1-1-1,0 0 1,0 1 0,1-1 0,-1 0 0,0 1 0,1-1 0,-1 0 0,1 1 0,-1-1 0,0 0 0,1 0 0,-1 1 0,1-1 0,-1 0 0,1 0 0,-1 0-1,0 0 1,1 0 0,-1 0 0,1 0 0,0 1 0,2-1 57,1 0-1,-1 0 0,0 0 1,1-1-1,-1 1 1,0-1-1,1 0 1,-1 1-1,0-1 1,0-1-1,5-1 1,0-1-11,-1 0 1,0-1-1,11-7 1,-13 9-86,0 0-1,0 1 1,0 0-1,1 0 1,-1 0-1,1 1 1,-1-1-1,1 2 1,-1-1-1,7 0 1,19-3 125,-16 0-250,-1 0-298,-1 2 0,1-1-1,18 0 1,-15 2-875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0:32.936"/>
    </inkml:context>
    <inkml:brush xml:id="br0">
      <inkml:brushProperty name="width" value="0.35" units="cm"/>
      <inkml:brushProperty name="height" value="0.35" units="cm"/>
      <inkml:brushProperty name="color" value="#FFFFFF"/>
    </inkml:brush>
  </inkml:definitions>
  <inkml:trace contextRef="#ctx0" brushRef="#br0">500 10 1152,'0'0'10,"-1"0"0,1 0 0,0 0 0,0 0 0,0 0 0,0 0 0,0 0 0,-1-1 0,1 1 0,0 0 0,0 0 0,0 0 0,0 0-1,0 0 1,0 0 0,-1 0 0,1 0 0,0 0 0,0 0 0,0-1 0,0 1 0,0 0 0,0 0 0,0 0 0,0 0 0,0 0 0,0 0 0,-1-1 0,1 1 0,0 0 0,0 0 0,0 0 0,0 0 0,0 0 0,0-1 0,0 1 0,0 0 0,0 0 0,0 0 0,0 0 0,0 0-1,0-1 1,0 1 0,0 0 0,1 0 0,-1 0 0,0 0 0,0 0 0,0 0 0,0-1 0,0 1 0,0-3-63,-5 4 9,-3 6 369,8-7-281,0 1 0,-1-1-1,1 1 1,-1-1-1,1 1 1,0-1-1,-1 0 1,1 1-1,-1-1 1,0 0-1,1 1 1,-1-1-1,1 0 1,-1 0-1,1 1 1,-1-1-1,0 0 1,0 0-1,-25 10 1230,3-1-695,22-9-563,-29 9 392,-1-2 0,1-1 0,-53 3-1,71-10-147,1-1 0,-1 0-1,-18-5 1,8-1-158,-13-2 390,24 7-454,-1 2 1,1-1-1,-1 2 1,-14 0-1,8 0-53,-3 7-6,20-6 10,0-1-1,0 0 0,0 1 1,0-1-1,0 1 0,0 0 1,0-1-1,0 1 0,0 0 0,1-1 1,-1 1-1,0 0 0,1 0 1,-1 0-1,0 0 0,1 0 1,-1 0-1,1 0 0,-1 0 0,0 1 1,10 2-932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1:15.180"/>
    </inkml:context>
    <inkml:brush xml:id="br0">
      <inkml:brushProperty name="width" value="0.35" units="cm"/>
      <inkml:brushProperty name="height" value="0.35" units="cm"/>
      <inkml:brushProperty name="color" value="#FFFFFF"/>
    </inkml:brush>
  </inkml:definitions>
  <inkml:trace contextRef="#ctx0" brushRef="#br0">1 13 1056,'11'17'3329,"-9"-16"-3133,19 11 540,-20-12-724,-1 1-1,1-1 1,0 0 0,0 0-1,0 0 1,0 0-1,0 0 1,0 0 0,0 0-1,0 0 1,0 0-1,0 0 1,0-1 0,0 1-1,0 0 1,0-1-1,0 1 1,0-1 0,-1 1-1,2-2 1,6-1-352,0 1-591,-6 1 748,0 1 0,-1-1 0,1 0 0,0 0 0,0 0 0,0 0 0,-1 0 0,1 0 0,-1 0 0,2-2 0,7-19-1134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1:40.336"/>
    </inkml:context>
    <inkml:brush xml:id="br0">
      <inkml:brushProperty name="width" value="0.35" units="cm"/>
      <inkml:brushProperty name="height" value="0.35" units="cm"/>
      <inkml:brushProperty name="color" value="#FFFFFF"/>
    </inkml:brush>
  </inkml:definitions>
  <inkml:trace contextRef="#ctx0" brushRef="#br0">49 0 736,'0'4'1979,"-5"8"-1473,3-9-430,0 0 0,1 0 0,-1 1-1,1-1 1,0 1 0,-1-1 0,2 1 0,-1 0-1,0-1 1,1 5 0,-4 12 605,-15 54 1255,18-70-1868,1-3-37,0 0 1,0 0 0,-1 0-1,1 1 1,0-1 0,-1 0 0,1 0-1,-1 0 1,1 0 0,-1 0-1,0 0 1,0 1 0,0-1-102,9 6 28,-8-6 49,1 0 1,0-1-1,-1 1 0,1-1 1,0 1-1,0-1 0,-1 0 1,1 1-1,0-1 1,0 0-1,0 1 0,-1-1 1,1 0-1,0 0 1,0 0-1,0 0 0,0 0 1,0 0-1,-1 0 0,1 0 1,0 0-1,0 0 1,1-1-1,1 1 40,1-1-26,1 1 0,0-1 0,0 0 0,-1 0 0,1 0 0,-1 0 0,1-1 0,-1 0 0,1 0 0,-1 0 0,0 0 0,0-1-1,0 0 1,4-3 0,26-21 267,-25 18-217,-8 9-98,0-1 0,0 0 0,-1 1-1,1-1 1,0 0 0,-1 0 0,1 1 0,0-1 0,-1 0 0,1 0-1,-1 0 1,0 0 0,1 0 0,-1 0 0,1 0 0,-1 0 0,0 0-1,0 0 1,0 0 0,0 0 0,0 0 0,0 0 0,0 0 0,0-1-1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17.112"/>
    </inkml:context>
    <inkml:brush xml:id="br0">
      <inkml:brushProperty name="width" value="0.35" units="cm"/>
      <inkml:brushProperty name="height" value="0.35" units="cm"/>
      <inkml:brushProperty name="color" value="#FFFFFF"/>
    </inkml:brush>
  </inkml:definitions>
  <inkml:trace contextRef="#ctx0" brushRef="#br0">76 1 1408,'-6'4'419,"0"1"-1,1 1 1,0-1 0,0 1-1,-4 7 1,8-13-413,1 2 25,-1-1 0,0 0 0,0 0-1,1 0 1,-1 0 0,0 1 0,0-1 0,0 0 0,-1-1 0,1 1 0,0 0 0,0 0-1,0 0 1,-3 0 0,2 0 21,0 0 0,1 0 0,-1 0 0,0 1 0,0-1 0,1 0 0,-1 1 0,1-1 0,-1 1 0,1 0 0,-2 2 0,3-4-20,8 4-458,-5-3 492,0 0 1,0 0 0,0 1 0,-1 0 0,1-1 0,0 1 0,3 4-1,-5-6-42,-1 1 0,1 0 0,-1 0 0,1 0 0,-1 0-1,0 0 1,1 0 0,-1 0 0,0 0 0,0 0 0,0 0 0,1 0-1,-1 0 1,0 0 0,0 0 0,-1 0 0,1 0 0,0 0-1,0 0 1,0 0 0,-1 0 0,1 0 0,0 0 0,-1 0-1,1 0 1,-2 1 0,-8 23 249,9-20-356,-1-1 1,1 0-1,-1 1 1,0-1-1,0 0 1,-1 0 0,0 0-1,-4 6 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20.159"/>
    </inkml:context>
    <inkml:brush xml:id="br0">
      <inkml:brushProperty name="width" value="0.35" units="cm"/>
      <inkml:brushProperty name="height" value="0.35" units="cm"/>
      <inkml:brushProperty name="color" value="#FFFFFF"/>
    </inkml:brush>
  </inkml:definitions>
  <inkml:trace contextRef="#ctx0" brushRef="#br0">1 411 1312,'0'41'2463,"0"-23"-2291,0 109 1507,8-72-1423,-8-31-112,9-32 171,-7 5-321,-1 0-1,0 0 1,0 0 0,0 0-1,0 0 1,-1 0 0,1 0-1,-1 0 1,0 0 0,0-6-1,1-10 18,12-47 213,-10 49-179,1 1 0,8-22 0,-1 3-30,1-8 92,17-66-6,-24 83-11,0 1 1,1-53 0,-6-4-27,0 79-58,1 1 1,-1-1 0,1 0 0,0 1-1,0-1 1,0 1 0,0-1-1,0 1 1,0-1 0,1 1-1,-1 0 1,4-4 0,6-12-286,-11 17 318,1 0 0,-1 0-1,1 0 1,-1 0 0,0 0 0,0 0 0,0 0 0,1 0 0,-1 0 0,0 0 0,0 0 0,0 0-1,-1-1 1,1 2-8,0-1 0,0 1 0,0 0 1,-1-1-1,1 1 0,0 0 0,0-1 0,-1 1 0,1 0 0,0-1 0,-1 1 0,1 0 0,0 0 0,-1-1 0,1 1 0,-1 0 0,1 0 0,0 0 0,-1 0 1,1 0-1,-1-1 0,1 1 0,0 0 0,-1 0 0,1 0 0,-1 0 0,1 0 0,-1 0 0,-1 1 23,0-1 1,0 1-1,1-1 1,-1 1-1,0 0 0,1 0 1,-1 0-1,0 0 1,1 0-1,-1 0 0,1 0 1,-1 0-1,1 1 0,0-1 1,0 0-1,-1 1 1,0 2-1,-1-1 63,0 0-1,0 0 1,0 0 0,-5 4 0,-13 13-256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12.983"/>
    </inkml:context>
    <inkml:brush xml:id="br0">
      <inkml:brushProperty name="width" value="0.35" units="cm"/>
      <inkml:brushProperty name="height" value="0.35" units="cm"/>
      <inkml:brushProperty name="color" value="#FFFFFF"/>
    </inkml:brush>
  </inkml:definitions>
  <inkml:trace contextRef="#ctx0" brushRef="#br0">6 185 992,'0'0'7,"0"0"-1,0 0 1,0 0 0,0-1-1,0 1 1,0 0 0,0 0 0,0 0-1,0 0 1,0 0 0,0 0-1,0 0 1,0 0 0,0-1 0,-1 1-1,1 0 1,0 0 0,0 0-1,0 0 1,0 0 0,0 0-1,0 0 1,0 0 0,0 0 0,0 0-1,-1 0 1,1 0 0,0 0-1,0 0 1,0 0 0,0 0 0,0 0-1,0 0 1,-1 0 0,1 0-1,0 0 1,0 0 0,0 0-1,0 0 1,0 0 0,0 0 0,0 0-1,-1 0 1,1 0 0,0 0-1,0 0 1,0 0 0,0 0-1,0 0 1,0 0 0,0 0 0,0 0-1,0 1 1,-1-1 0,1 0-1,0 0 1,0 0 0,0 0 0,0 0-1,0 0 1,0 0 0,0 0-1,0 1 1,0-1 0,0-5 1552,14-6-1469,-14 10-92,0 1 1,1 0-1,-1 0 0,0-1 0,0 1 1,0 0-1,1 0 0,-1 0 0,0 0 1,0-1-1,1 1 0,-1 0 0,0 0 1,0 0-1,1 0 0,-1 0 0,0 0 0,1 0 1,-1 0-1,0 0 0,0 0 0,1 0 1,-1 0-1,0 0 0,1 0 0,-1 0 1,0 0-1,1 0 0,-1 0-1,0 0 1,1 0-1,-1 0 0,1 0 1,-1 0-1,0 0 1,1 0-1,-1 0 0,0 0 1,1 0-1,-1 0 0,0 0 1,1 0-1,-1-1 0,0 1 1,1 0-1,-1 0 0,0 0 1,0-1-1,1 1 0,-1 0 1,0 0-1,0-1 0,1 1 1,-1 0-1,0 0 1,0-1-1,1 0 0,8-5-12,-7 5 18,0 0 0,-1-1 0,1 1 0,-1 0 1,1 0-1,-1-1 0,0 1 0,1-1 0,1-2 0,-1 0 13,1 1 0,-1 0 0,1-1 0,0 1 0,0 1 0,0-1 0,0 0 0,1 1 0,-1-1 0,1 1 0,-1 0 0,8-3 0,-3 1-38,0-1-1,0-1 1,0 1-1,-1-1 1,0 0-1,-1-1 1,12-14 0,-10 12 9,-3 4-42,-3 4 58,-1-1-1,0 1 1,1 0-1,-1-1 0,0 1 1,0-1-1,0 0 1,0 1-1,0-1 0,0 0 1,0 1-1,-1-1 1,2-3-1,-2 4-135,0 1 15,-10 11-493,1 1-1,-11 15 1,13-15 227,2 0 117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04.202"/>
    </inkml:context>
    <inkml:brush xml:id="br0">
      <inkml:brushProperty name="width" value="0.1" units="cm"/>
      <inkml:brushProperty name="height" value="0.1" units="cm"/>
      <inkml:brushProperty name="color" value="#66CC00"/>
    </inkml:brush>
  </inkml:definitions>
  <inkml:trace contextRef="#ctx0" brushRef="#br0">46 1 1312,'1'7'3488,"-2"-7"-2827,1 2-571,-1-1 0,1 0 0,0 0 1,-1 0-1,1 0 0,-1 0 0,1 0 0,-1-1 0,0 1 0,1 0 0,-1 0 0,0 0 0,-1 0 1,-7 13 396,2 0-176,6-12-219,0-1-1,0 0 0,0 1 1,0-1-1,1 1 0,-1-1 1,1 1-1,-1 0 1,1-1-1,-1 1 0,1-1 1,0 3-1,-11 10 1408,11-14-1489,0 0 0,0 0 1,0 0-1,-1 1 0,1-1 0,0 0 1,0 0-1,0 1 0,0-1 1,0 0-1,-1 0 0,1 1 0,0-1 1,0 0-1,0 0 0,0 1 1,0-1-1,0 0 0,0 0 1,0 1-1,0-1 0,0 0 0,0 0 1,0 1-1,0-1 0,1 0 1,-1 0-1,0 1 0,0-1 0,0 0 1,0 0-1,0 1 0,0-1 1,1 0-1,-1 0 0,11 9 280,19 3 63,-10-7-205,-1-1 0,36 2 0,-12-1-256,0-1 83,35 7 13,-28-1 190,50 19 1,-92-26-148,9 1 162,-16-4-108,-1 0-143,0 0-449,3 0-493,-3 0 941,0 0 1,0 0-1,0 1 0,1-1 0,-1 0 1,0 0-1,0 0 0,0 0 1,0 0-1,0 0 0,0 0 1,1 0-1,-1 0 0,0 0 0,0 0 1,0 0-1,0 0 0,0 0 1,1 0-1,-1 0 0,0 0 0,0 0 1,0 0-1,0 0 0,0 0 1,0 0-1,1 0 0,-1 0 0,0 0 1,0-1-1,0 1 0,0 0 1,0 0-1,0 0 0,0 0 1,1 0-1,-1 0 0,0 0 0,0 0 1,0-1-1,0 1 0,0 0 1,0 0-1,0 0 0,0 0 0,0 0 1,0 0-1,0-1 0,0 1 1,0 0-1,0 0 0,0 0 1,0 0-1,0 0 0,0-1 0,0 1 1,0 0-1,0 0 0,0 0 1,0 0-1,0 0 0,0-1 0,-2-6-1658,1-1-1088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21.187"/>
    </inkml:context>
    <inkml:brush xml:id="br0">
      <inkml:brushProperty name="width" value="0.35" units="cm"/>
      <inkml:brushProperty name="height" value="0.35" units="cm"/>
      <inkml:brushProperty name="color" value="#FFFFFF"/>
    </inkml:brush>
  </inkml:definitions>
  <inkml:trace contextRef="#ctx0" brushRef="#br0">1 23 736,'15'-22'3410,"-13"22"-3300,0-1-63,0 1 1,0 0-1,0 0 1,0 1-1,0-1 0,0 0 1,0 1-1,0-1 1,0 1-1,0 0 0,-1-1 1,1 1-1,0 0 1,3 2-1,-3 0 66,0 0 0,1-1 0,-1 1 0,0 0 0,-1 0 0,4 6-1,-1-1-29,0 1 17,0 0 0,-1 0 0,0 0 0,0 0 1,-1 0-1,2 17 0,-2 58-1017,-2-60-216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22.260"/>
    </inkml:context>
    <inkml:brush xml:id="br0">
      <inkml:brushProperty name="width" value="0.35" units="cm"/>
      <inkml:brushProperty name="height" value="0.35" units="cm"/>
      <inkml:brushProperty name="color" value="#FFFFFF"/>
    </inkml:brush>
  </inkml:definitions>
  <inkml:trace contextRef="#ctx0" brushRef="#br0">1 125 640,'5'-13'271,"14"-14"3068,-17 27-3241,12-6-189,-10 4 287,30-14 258,-33 16-414,0 0 1,-1 0 0,1 0 0,0-1 0,-1 1 0,1 0 0,-1-1-1,1 1 1,0-1 0,-1 1 0,1-1 0,-1 1 0,1-1 0,-1 1-1,1-1 1,0-1 0,-1 2-43,0 0 1,0 0-1,0 0 0,0-1 0,0 1 1,0 0-1,0 0 0,0 0 1,0-1-1,0 1 0,0 0 0,0 0 1,0-1-1,0 1 0,0 0 0,0 0 1,0 0-1,0-1 0,0 1 0,-1 0 1,1 0-1,0 0 0,0 0 0,0-1 1,0 1-1,0 0 0,-1 0 1,1 0-1,0 0 0,0 0 0,0-1 1,-1 1-1,1 0 0,0 0 0,0 0 1,0 0-1,-1 0 0,1 0 0,0 0 1,0 0-1,0 0 0,-1 0 1,1 0-1,0 0 0,0 0 0,0 0 1,-1 0-1,1 0 0,0 0 0,0 0 1,-1 0-1,1 0 0,-3-10-1242,7-4-125,6 3 622,5-1-378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24.379"/>
    </inkml:context>
    <inkml:brush xml:id="br0">
      <inkml:brushProperty name="width" value="0.35" units="cm"/>
      <inkml:brushProperty name="height" value="0.35" units="cm"/>
      <inkml:brushProperty name="color" value="#FFFFFF"/>
    </inkml:brush>
  </inkml:definitions>
  <inkml:trace contextRef="#ctx0" brushRef="#br0">142 54 992,'-5'3'917,"-4"10"433,7-10-1166,0-1-1,-1 1 1,1-1 0,-1 1 0,1-1 0,-1 0 0,-3 2 0,-10 9 536,13-12-555,0 1-1,1-1 0,-1 0 1,0 0-1,0 0 0,1-1 0,-1 1 1,0 0-1,0-1 0,0 0 0,0 0 1,0 0-1,-4-1 0,2 1 182,3 0-261,0 0 0,0 0 1,-1 0-1,1 0 0,0-1 1,0 1-1,-1-1 0,1 1 1,0-1-1,0 0 0,0 0 1,-2-1-1,-2 0 66,6 2-146,0 0-1,0 0 1,0 0-1,-1 0 0,1 0 1,0 0-1,0 0 1,0 0-1,0 0 0,-1 0 1,1 0-1,0 0 1,0-1-1,0 1 0,0 0 1,0 0-1,-1 0 1,1 0-1,0 0 0,0 0 1,0-1-1,0 1 1,0 0-1,0 0 0,0 0 1,-1 0-1,1-1 1,0 1-1,0 0 0,0 0 1,0 0-1,0 0 1,0-1-1,0 1 0,0 0 1,0 0-1,0 0 1,0-1-1,0 1 0,0 0 1,0 0-1,0 0 1,0 0-1,0-1 1,1 1-1,-1 0 0,0-1 91,0-1-116,0 2 19,0 0 1,0 0-1,0-1 1,0 1-1,-1 0 1,1 0-1,0 0 1,0-1-1,0 1 0,0 0 1,0 0-1,0-1 1,0 1-1,0 0 1,1 0-1,-1 0 1,0-1-1,0 1 1,0 0-1,0 0 0,0 0 1,0-1-1,0 1 1,0 0-1,1 0 1,-1 0-1,0 0 1,0-1-1,0 1 1,0 0-1,27-9-185,0 4 37,38-13-1,9-2-241,-26 6 49,-31 8 320,22-4 0,-28 8 38,-9 1-49,0 0 0,0 1 0,0-1 0,0 1-1,1 0 1,-1-1 0,0 1 0,0 0 0,0 1-1,0-1 1,3 1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24.973"/>
    </inkml:context>
    <inkml:brush xml:id="br0">
      <inkml:brushProperty name="width" value="0.35" units="cm"/>
      <inkml:brushProperty name="height" value="0.35" units="cm"/>
      <inkml:brushProperty name="color" value="#FFFFFF"/>
    </inkml:brush>
  </inkml:definitions>
  <inkml:trace contextRef="#ctx0" brushRef="#br0">17 90 3328,'-16'5'1488,"32"-13"-1515,18-7 467,-25 11-276,0 0-1,0 0 1,1 1-1,-1 0 0,1 1 1,11-2-1,18-1-51,-22 2 51,28-1-1,-39 4-172,1-1 0,-1 0 0,1 0 0,-1-1 0,1 0 0,-1 0 0,0 0 0,8-5 0,8-3-588,-8 3-340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25.551"/>
    </inkml:context>
    <inkml:brush xml:id="br0">
      <inkml:brushProperty name="width" value="0.35" units="cm"/>
      <inkml:brushProperty name="height" value="0.35" units="cm"/>
      <inkml:brushProperty name="color" value="#FFFFFF"/>
    </inkml:brush>
  </inkml:definitions>
  <inkml:trace contextRef="#ctx0" brushRef="#br0">1 60 1248,'0'3'1280,"8"-3"-544,1-3-416,-1-2 512,5 2-512,5-2 64,5-1-224,-5-7-160,-2 1-32,2-4-544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26.825"/>
    </inkml:context>
    <inkml:brush xml:id="br0">
      <inkml:brushProperty name="width" value="0.35" units="cm"/>
      <inkml:brushProperty name="height" value="0.35" units="cm"/>
      <inkml:brushProperty name="color" value="#FFFFFF"/>
    </inkml:brush>
  </inkml:definitions>
  <inkml:trace contextRef="#ctx0" brushRef="#br0">44 238 1664,'-4'-12'3957,"3"10"-3872,1-1-1,-1 0 1,1 1 0,-1-1-1,0 1 1,0-1-1,-2-3 1,1 3-73,1 0-1,0 1 1,0-1-1,0 0 1,-1-5 0,-2-21 13,-1-25 510,10 23-242,-1-18-16,0 36 236,-3 9-170,-3 9-271,1 1-93,-1 1-1,1-1 1,0 1-1,0 10 1,-2 10 6,-4 19-321,-3 81 0,10-110-1152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27.935"/>
    </inkml:context>
    <inkml:brush xml:id="br0">
      <inkml:brushProperty name="width" value="0.35" units="cm"/>
      <inkml:brushProperty name="height" value="0.35" units="cm"/>
      <inkml:brushProperty name="color" value="#FFFFFF"/>
    </inkml:brush>
  </inkml:definitions>
  <inkml:trace contextRef="#ctx0" brushRef="#br0">72 1 896,'-25'19'3758,"25"-18"-3711,0 0 1,-1-1 1,1 1 0,-1-1 0,1 1 0,-1-1-1,1 1 1,-1-1 0,0 1 0,1-1 0,-1 0-1,1 1 1,-1-1 0,0 0 0,1 1 0,-1-1-1,0 0 1,1 0 0,-1 0 0,0 0 0,1 0-1,-1 0 1,0 0 0,-1 0 0,-10 3 1264,11-2-1289,1-1-1,-1 1 1,0-1 0,0 0 0,0 1 0,0-1-1,0 0 1,0 0 0,0 0 0,0 0 0,0 0-1,0 0 1,0 0 0,0 0 0,0 0 0,0 0-1,0 0 1,-1-1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29.755"/>
    </inkml:context>
    <inkml:brush xml:id="br0">
      <inkml:brushProperty name="width" value="0.35" units="cm"/>
      <inkml:brushProperty name="height" value="0.35" units="cm"/>
      <inkml:brushProperty name="color" value="#FFFFFF"/>
    </inkml:brush>
  </inkml:definitions>
  <inkml:trace contextRef="#ctx0" brushRef="#br0">33 13 736,'-1'0'3035,"-4"0"-2848,5 0-163,-1 0 0,0 0 0,0 0-1,0 0 1,0 0 0,0 0-1,1 0 1,-1-1 0,0 1-1,0 0 1,0-1 0,1 1 0,-1 0-1,0-1 1,1 1 0,-1-1-1,0 1 1,1-1 0,-1 0-1,0 1 1,0-2 0,-8-2-1064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33.515"/>
    </inkml:context>
    <inkml:brush xml:id="br0">
      <inkml:brushProperty name="width" value="0.35" units="cm"/>
      <inkml:brushProperty name="height" value="0.35" units="cm"/>
      <inkml:brushProperty name="color" value="#FFFFFF"/>
    </inkml:brush>
  </inkml:definitions>
  <inkml:trace contextRef="#ctx0" brushRef="#br0">32 73 1472,'-3'4'225,"1"-1"0,-1 1 0,0 0 0,-7 5 155,8-9-431,2 0 56,-1 0 1,1 0 0,0 0 0,0 1 0,-1-1 0,1 0 0,0 0 0,0 0-1,-1 0 1,1 0 0,0 0 0,0 0 0,0 0 0,-1 0 0,1 0-1,0 0 1,0 0 0,-1-1 0,1 1 0,0 0 0,0 0 0,0 0-1,-1 0 1,1 0 0,0 0 0,0 0 0,0-1 0,-1 1 0,1 0-1,0 0 1,0 0 0,0 0 0,0-1 0,-1 1 0,1 0 0,0 0-1,0 0 1,0-1 0,0 1 0,0 0 0,0 0 0,0-1 0,0 1-1,0 0 1,0 0 0,0-1 0,0 1 0,0 0 0,0 0 0,0-1-1,0 1 1,0 0 0,0 0 0,0 0 0,0-1 0,0 1 0,0-1 47,10-15-5,-9 13 20,1 0 0,-1 0 0,0 0-1,0 0 1,-1 0 0,1 0 0,0 0 0,-1 0 0,0-1 0,0-4 0,0 7-71,0 1 0,1-1 1,-1 0-1,0 1 0,0-1 1,1 0-1,-1 1 0,1-1 1,-1 0-1,0 1 1,1-1-1,-1 1 0,1-1 1,0 0-1,-1 1 0,1 0 1,0-2-1,0 2 4,0-1 0,0 1 0,-1-1-1,1 1 1,-1-1 0,1 1 0,0-1 0,-1 0-1,1 1 1,-1-1 0,1 0 0,-1 0 0,0 1-1,1-1 1,-1 0 0,0 0 0,0 0 0,1-1 170,-1 10 171,0-8-349,0 0 1,0 0-1,0 0 1,0 0-1,0 1 1,0-1-1,0 0 1,0 0-1,0 0 1,0 0-1,0 0 1,0 0-1,0 1 1,0-1-1,0 0 1,0 0-1,0 0 1,0 0-1,0 0 1,0 0-1,0 1 1,0-1-1,0 0 1,0 0-1,1 0 1,-1 0-1,0 0 1,0 0-1,0 0 1,0 0-1,0 0 1,0 0-1,0 0 1,1 1-1,-1-1 1,0 0-1,0 0 1,0 0-1,0 0 1,6-3-671,8-11-874,-11 11 1292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2:40.075"/>
    </inkml:context>
    <inkml:brush xml:id="br0">
      <inkml:brushProperty name="width" value="0.35" units="cm"/>
      <inkml:brushProperty name="height" value="0.35" units="cm"/>
      <inkml:brushProperty name="color" value="#FFFFFF"/>
    </inkml:brush>
  </inkml:definitions>
  <inkml:trace contextRef="#ctx0" brushRef="#br0">18 133 992,'5'0'864,"-7"-133"3737,2 134-4571,-11 6 571,11-7-644,-9 8 143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05.102"/>
    </inkml:context>
    <inkml:brush xml:id="br0">
      <inkml:brushProperty name="width" value="0.1" units="cm"/>
      <inkml:brushProperty name="height" value="0.1" units="cm"/>
      <inkml:brushProperty name="color" value="#66CC00"/>
    </inkml:brush>
  </inkml:definitions>
  <inkml:trace contextRef="#ctx0" brushRef="#br0">24 1 2144,'-1'0'173,"0"0"1,0 0-1,0 1 1,0-1-1,0 0 1,0 1-1,1-1 1,-1 1-1,0-1 1,0 1-1,0-1 1,0 1-1,1 0 0,-1 0 1,0-1-1,1 1 1,-1 0-1,0 1 1,0-1 284,1-1-113,0 1-241,0-1 1,0 1-1,0-1 1,0 1-1,0-1 0,0 1 1,0-1-1,-1 1 1,1-1-1,0 1 0,0-1 1,0 1-1,0-1 1,-1 0-1,1 1 0,0-1 1,-1 1-1,1-1 1,0 0-1,0 1 0,-1-1 1,1 0-1,-1 1 1,0-1-1,1 0-57,0 0-1,0 0 1,0 0 0,0 0 0,0 0-1,0 0 1,0 0 0,0 0-1,0 0 1,0 0 0,0 0-1,0 0 1,0 0 0,0 0-1,0 0 1,0 0 0,0-1 0,0 1-1,0 0 1,0 0 0,0 0-1,0 0 1,0 0 0,0 0-1,0 0 1,8-2 1097,-6 1-1481,8 0 303,0 0 0,-1 1-1,1 0 1,0 0 0,-1 1 0,19 4-1,79 10 263,-63-10 102,-1 2-1,44 13 0,-72-16-257,-5-1-44,0 0 0,-1 0 0,1 1 0,-1 0 0,14 8 0,29 30-1,-49-39 67,5 5-2983,-8-7 1081,0-1 171,0 0-1488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4:44.132"/>
    </inkml:context>
    <inkml:brush xml:id="br0">
      <inkml:brushProperty name="width" value="0.1" units="cm"/>
      <inkml:brushProperty name="height" value="0.1" units="cm"/>
    </inkml:brush>
  </inkml:definitions>
  <inkml:trace contextRef="#ctx0" brushRef="#br0">8243 766 992,'1'-1'40,"-1"1"0,1-1-1,0 1 1,-1-1 0,1 1 0,-1-1 0,1 1-1,-1-1 1,1 0 0,-1 1 0,1-1-1,-1 0 1,1 1 0,-1-1 0,0 0 0,1 1-1,-1-1 1,0 0 0,0 0 0,0 1 0,1-1-1,-1 0 1,0 0 0,0 0 0,0 1 0,0-1-1,0 0 1,-1 0 0,1 0 0,0 1 0,0-1-1,0 0 1,-1 0 0,1 1 0,0-1 0,-1 0-1,1 1 1,-1-2 0,-27-32 2147,26 32-2026,0 0 0,-1 1 0,1-1 0,0 1 1,-1 0-1,1 0 0,0 0 0,-1 0 1,-5-2-1,-25-3 726,33 6-885,-66-7 487,-1 2 0,-110 8-1,-10-9-503,113 1 201,-228-10 337,-355-21 479,387 8-201,192 18-620,-34-6 5,0-5 1,1-4 0,-112-43-1,127 35 3,-213-80 225,288 104-406,-88-36 71,-144-37-1,-387-29-355,364 91 130,103 9 203,-262-4-17,191 10-35,-297 10-17,460-2 37,-94-2 190,-27 2-2,-202 29-249,287-21 68,-154 23 11,233-26-27,1 1-1,0 2 1,1 1-1,0 2 0,-36 19 1,-50 43-91,27-16 243,-209 100 211,132-68-239,48-23 42,11-16-143,98-46-51,0 0 0,0 0 1,1 1-1,0 1 1,1 1-1,0 0 0,0 0 1,1 1-1,0 1 1,-14 19-1,22-26 11,1 1 0,0 0 1,0 0-1,0 0 0,1 0 0,-1 0 1,2 1-1,-1-1 0,1 1 0,0-1 1,0 1-1,0 8 0,2-6 6,0 0 0,0-1 0,1 1 0,0-1 0,0 1 0,1-1 0,0 0 0,6 12 0,0-5-11,1 0-1,0 0 1,1-1 0,1-1-1,0 0 1,0 0-1,1-1 1,25 16 0,13 10-73,-26-19 62,0-1 0,45 24 0,-13-19-22,1-2-1,78 17 0,-9-3-13,-1 7 128,86 25 92,-71-29-161,149 41 161,60 6-319,5-21 317,1-16-140,394 1 0,-619-45-129,192 3 108,122-3 169,136 0-66,732-26-145,-1279 21 51,42 0 37,449-5 137,-389 7-165,365 6 96,105 20-80,-546-24-74,603 36-59,15-8 187,-6-7-32,5-1 255,-500-16-292,1191 37 4,-761-25 204,-406-14-180,178 3-154,-355-8 119,878-20 98,-772 12-88,240-19-2,-237 14-80,315-43-168,-327 34-68,145-27-71,-8-23-371,-236 64 663,0-1 1,30-19-1,-41 22 55,-1-1 0,0 0-1,0-1 1,-1 0-1,0 0 1,12-15 0,-18 19 11,0-1 1,-1 0-1,1 1 1,-1-1-1,0 0 1,0 0 0,-1 0-1,1 0 1,-1 0-1,0 0 1,-1 0-1,1-1 1,-1 1 0,0 0-1,0 0 1,-1-1-1,1 1 1,-1 0-1,-1 0 1,1 0 0,-1 0-1,-2-7 1,0 3-50,-1-1 0,0 1-1,0 0 1,-1 1 0,0-1 0,-1 1 0,0 0 0,0 1 0,-1-1 0,-10-7 0,1 4-20,-1 0-1,1 1 1,-36-14-1,-63-15-74,22 9 47,-247-66 523,109 36-205,-113-34-183,162 49 143,-395-76-339,575 120 160,-611-74-3,158 23 3,175 16 125,-122-16 301,17 1-502,88 7 102,85 11 158,-85-18 66,26 5 161,0 19-625,166 18 119,-490-23 89,505 27 19,40 2-25,-71 4 1,-107 25-224,124-13 361,57-7-117,-131 12 104,131-15 453,-84-7-1,14-1-52,34 3-298,-132-2-135,170 6-149,0 3-1,-76 17 1,75-10-943,-2-1 0,1-3 0,-85 4 0,123-12 502,0 0-1,0-1 0,-17-4 1,10 0-1843,-27-13 0,44 18 2303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4:54.504"/>
    </inkml:context>
    <inkml:brush xml:id="br0">
      <inkml:brushProperty name="width" value="0.1" units="cm"/>
      <inkml:brushProperty name="height" value="0.1" units="cm"/>
      <inkml:brushProperty name="color" value="#E71224"/>
    </inkml:brush>
  </inkml:definitions>
  <inkml:trace contextRef="#ctx0" brushRef="#br0">5 29 2144,'-2'-2'410,"0"5"-28,3 0-100,6-8-172,-1 1-82,-2 0 100,0 1-1,0 0 1,0 0 0,8-4 0,-11 7-101,1-1 1,-1 0-1,1 1 0,-1 0 1,1-1-1,0 1 1,-1 0-1,1 0 1,0 0-1,-1 0 1,1 0-1,-1 0 1,1 0-1,0 1 1,-1-1-1,1 0 0,-1 1 1,1-1-1,1 2 1,34 16 248,0-2 1,1-2 0,0-1-1,1-2 1,1-2-1,59 7 1,121 16 475,-151-18-560,65 10-32,285 2 53,-133-21 608,-205-3-710,57 4 40,197 4-15,-157-7-91,1-3 170,-81-1-153,2 0-9,81 2 321,-33-2-372,10 2 220,-50-7-121,-18 1-69,59 0 246,-64 5-279,167-3 263,-209 2-297,32-3 102,14-4 10,119 4 1,-141 4-68,152-1-65,196 2-50,-189-1 281,-124-9-257,18-1 141,-38 10-176,220 9 147,-28 9 33,67-2-144,-135-4 101,324 4-42,-264-20-49,-174 6 173,-1 0-40,330-10-37,-125 3-87,-186 2 197,-21-2-25,51 1-169,169 9 176,159 27-22,-47 3 158,-183-17-76,504 26 670,-480-34-468,68-1-280,83 7-111,-66-11 434,-219-6-398,226-7 20,-7 0-101,-13 2 133,-10 0-36,-63 6-91,659 9 185,-644 0-391,197 9 347,344 4 79,43-17 220,-151-4-38,242-2-16,-507 1-251,94 17-12,-388-10-61,630 55 335,-540-34-152,406 41-118,-326-22 472,-288-39-423,0-2-1,1-2 0,33 1 0,-65-5-127,0 1 0,0-2-1,0 1 1,0 0 0,0 0-1,0 0 1,0 0 0,0 0-1,0-1 1,0 1 0,-1 0-1,1-1 1,0 1 0,0-1-1,0 1 1,1-2-1,-2 2-1,0-1 0,1 1-1,-1-1 1,0 1 0,1-1-1,-1 1 1,0-1 0,0 1-1,1-1 1,-1 0 0,0 1-1,0-1 1,0 1 0,0-1-1,0 0 1,0 1 0,0-1-1,0-1 1,-1-2-22,0 0 0,-1-1 1,1 1-1,-1 0 0,-4-6 1,2 3 14,-10-19-40,-1 1 1,-1 1 0,-2 0 0,-23-24 0,35 41 39,-6-6 42,0 0 0,1-1 0,1-1 0,0 1 1,-13-27-1,23 40-56,-1-1 1,1 1-1,-1 0 0,1 0 0,-1 0 1,1-1-1,0 1 0,0 0 1,-1-1-1,1 1 0,0 0 1,0-1-1,0 1 0,1 0 1,-1 0-1,0-1 0,0 1 1,1 0-1,-1-1 0,1 1 1,-1 0-1,1 0 0,-1 0 1,1 0-1,0-1 0,0 1 1,-1 0-1,3-1 0,0 0 13,0 0-1,-1 0 1,1 1-1,0-1 1,1 1-1,-1 0 1,0 0-1,0 0 1,0 1-1,7-2 1,21 0-96,0 1 1,0 2-1,0 1 1,1 1-1,-2 1 1,58 17 0,-81-19 121,0 0 1,0 1 0,1 0 0,-1 0-1,-1 0 1,9 7 0,-13-9-9,0 0-1,-1 0 1,1 1 0,-1-1 0,0 0 0,1 1 0,-1 0-1,0-1 1,0 1 0,0 0 0,0-1 0,0 1-1,0 0 1,0 0 0,-1 0 0,1 0 0,-1 0 0,1 0-1,-1 0 1,0 0 0,0 0 0,0 0 0,0 0-1,0 0 1,0 0 0,-1 0 0,1 0 0,-1 2 0,-3 5 20,-1 0 1,1 0 0,-1 0 0,-1-1-1,0 0 1,0 0 0,-8 8 0,2-2 20,-265 292-1754,252-283 86,2-3-2432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4:56.823"/>
    </inkml:context>
    <inkml:brush xml:id="br0">
      <inkml:brushProperty name="width" value="0.1" units="cm"/>
      <inkml:brushProperty name="height" value="0.1" units="cm"/>
      <inkml:brushProperty name="color" value="#E71224"/>
    </inkml:brush>
  </inkml:definitions>
  <inkml:trace contextRef="#ctx0" brushRef="#br0">1 280 5216,'3'2'191,"1"0"0,0 0 0,-1 0 1,1-1-1,0 1 0,0-1 0,0 0 1,0 0-1,0 0 0,0-1 0,0 0 0,7 0 1,4 1-17,32 5 30,56 0 1,88 3 1057,-116-3-713,10 0 229,170 2 261,777-67-198,-152 26-788,68 30 650,-772 6-586,116 1-60,77-8-60,424-10 190,-293 3-79,-249 6-31,336 6 218,-234 2 32,574 3 397,-225 1-567,-223 0 20,138 6 217,60 0-116,-322-6-158,130-1 253,42 0-156,450 13-80,-392-3-138,189 4 62,-523-13-97,382 9 232,-265-11-164,-99-2-34,787 5-127,-45-12 912,-752 3-550,223 2-388,-253 3 216,213 8 111,-357-7-180,257 13-61,-129-11 182,340 1 23,-350-10 7,62-3 91,-183 0-228,1-5 0,112-26 0,-193 35 2,0 1-1,1-1 0,-1 0 1,0 1-1,0-1 1,0 0-1,3-2 1,-5 3-5,0-1 1,1 1 0,-1 0 0,0 0 0,0 0 0,0 0 0,0-1 0,0 1-1,1 0 1,-1 0 0,0-1 0,0 1 0,0 0 0,0 0 0,0 0 0,0-1-1,0 1 1,0 0 0,0 0 0,0-1 0,0 1 0,0 0 0,0 0-1,0 0 1,0-1 0,0 1 0,0 0 0,-9-9-6,3 5-66,0 1 1,0-1-1,-13-3 0,-4-4 62,-5-3 44,1-2 0,-33-27 0,27 19 17,17 13 10,1 0-1,0-2 1,0 0 0,-13-17-1,19 20-77,-4-6-69,0 0 0,2 0 0,-13-22 0,24 37 59,-1 0 0,1 0 0,-1 0 0,1 0-1,-1 0 1,1 0 0,-1-1 0,1 1 0,0 0 0,0 0 0,0 0-1,0-1 1,0 1 0,0 0 0,0 0 0,0 0 0,0-1 0,0 1-1,1 0 1,-1 0 0,0 0 0,1 0 0,-1-1 0,1 1 0,-1 0-1,1 0 1,0 0 0,-1 0 0,1 0 0,0 0 0,0 1 0,0-1-1,0 0 1,0 0 0,0 0 0,0 1 0,0-1 0,0 1 0,0-1-1,0 1 1,0-1 0,0 1 0,0-1 0,1 1 0,1 0 0,3-2-60,0 2 1,0-1 0,-1 0 0,1 1 0,0 0-1,0 1 1,0-1 0,9 3 0,-2 1 32,-1 2 0,1-1 0,-1 1 1,0 1-1,-1 0 0,0 1 0,0 0 0,0 1 0,-1 0 1,0 0-1,-1 1 0,14 19 0,-19-23 55,0 1 0,0-1 0,-1 1 1,1 0-1,-1 1 0,-1-1 0,0 0 0,0 1 0,0 0 0,-1-1 0,0 1 0,0 0 0,-1 0 0,0-1 1,0 1-1,-1 0 0,0 0 0,-1-1 0,1 1 0,-6 13 0,-11 33 201,-38 132 658,23-68-702,5-24-353,26-73-138,2-19 105,0 0 0,0 0-1,-1 0 1,1 0 0,0 0-1,-1 0 1,1 0 0,-1 0-1,0 0 1,1-1 0,-3 4 0,3-5 190,0 0 1,0 0 0,0 0-1,0 0 1,0 1 0,0-1-1,0 0 1,-1 0 0,1 0-1,0 0 1,0 0 0,0 0-1,0 0 1,0 0 0,0 0-1,0 0 1,-1 0 0,1 0-1,0 0 1,0 0 0,0 0-1,0 0 1,0 0 0,0 0-1,0 0 1,-1 0 0,1 0 0,0 0-1,0 0 1,0 0 0,0 0-1,0 0 1,0 0 0,0 0-1,-1 0 1,1 0 0,0-1-1,0 1 1,0 0 0,0 0-1,0 0 1,0 0 0,0 0-1,0 0 1,0 0 0,0 0-1,0 0 1,0-1 0,-1 1-1,1 0 1,0 0 0,0 0-1,0 0 1,0 0 0,0 0-1,0 0 1,0-1 0,0 1 0,0 0-1,0 0 1,0 0 0,0 0-1,0 0 1,0 0 0,1-1-1,-3-5-777,2-1 0,-1 1-1,1-1 1,0 0-1,0 1 1,1-1 0,2-12-1,0-2-172,5-47-2201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08.717"/>
    </inkml:context>
    <inkml:brush xml:id="br0">
      <inkml:brushProperty name="width" value="0.1" units="cm"/>
      <inkml:brushProperty name="height" value="0.1" units="cm"/>
      <inkml:brushProperty name="color" value="#66CC00"/>
    </inkml:brush>
  </inkml:definitions>
  <inkml:trace contextRef="#ctx0" brushRef="#br0">1 1 3072,'0'0'5813,"8"0"-4896,7 1-453,0 1-1,0 0 1,20 6-1,21 3 238,62-3 152,-94-7-760,25-1 0,-15-1-5372,-26 1 2122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09.403"/>
    </inkml:context>
    <inkml:brush xml:id="br0">
      <inkml:brushProperty name="width" value="0.1" units="cm"/>
      <inkml:brushProperty name="height" value="0.1" units="cm"/>
      <inkml:brushProperty name="color" value="#66CC00"/>
    </inkml:brush>
  </inkml:definitions>
  <inkml:trace contextRef="#ctx0" brushRef="#br0">16 5 1056,'-15'-4'10070,"21"3"-9180,9 2-710,0 0 0,19 5 1,-20-3 12,0-1 0,20 1 0,10-1 260,-6 0-3232,-18-9-5546,-3 2 6768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09.966"/>
    </inkml:context>
    <inkml:brush xml:id="br0">
      <inkml:brushProperty name="width" value="0.1" units="cm"/>
      <inkml:brushProperty name="height" value="0.1" units="cm"/>
      <inkml:brushProperty name="color" value="#66CC00"/>
    </inkml:brush>
  </inkml:definitions>
  <inkml:trace contextRef="#ctx0" brushRef="#br0">0 93 3072,'0'-4'8661,"6"5"-8309,0 0-1,0 0 1,1-1 0,6 0 0,7 0 38,25 1 195,-1-2 0,70-10-1,-50 4-940,-40 4-685,27-5 1,-42 5 267,1 0-1,-1 0 1,1 0 0,-1-2 0,16-9 0,20-17-3819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12.041"/>
    </inkml:context>
    <inkml:brush xml:id="br0">
      <inkml:brushProperty name="width" value="0.1" units="cm"/>
      <inkml:brushProperty name="height" value="0.1" units="cm"/>
      <inkml:brushProperty name="color" value="#66CC00"/>
    </inkml:brush>
  </inkml:definitions>
  <inkml:trace contextRef="#ctx0" brushRef="#br0">101 1 2496,'-4'5'988,"0"0"-1,0 1 1,0-1 0,-2 7-1,-3 11-713,2-1-1,1 2 1,-4 24-1,-6 75-346,7-43 92,7-63 27,0-1-561,-1 0 1,-8 28-1,8-35-1821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12.430"/>
    </inkml:context>
    <inkml:brush xml:id="br0">
      <inkml:brushProperty name="width" value="0.1" units="cm"/>
      <inkml:brushProperty name="height" value="0.1" units="cm"/>
      <inkml:brushProperty name="color" value="#66CC00"/>
    </inkml:brush>
  </inkml:definitions>
  <inkml:trace contextRef="#ctx0" brushRef="#br0">16 21 3968,'-4'-2'1255,"-7"-2"-606,10-1-557,8-1 253,-6 5-251,1 1-1,-1-1 1,0 1-1,0 0 1,1-1-1,-1 1 1,0 0-1,0 0 1,1 0-1,-1 0 1,0 0-1,1 0 1,-1 0-1,0 0 1,1 1-1,-1-1 1,0 0-1,0 1 1,1-1-1,0 2 1,29 15 355,-20-10-169,22 12 142,0-2 0,57 21-1,-77-33-769,2-1 0,-1-1-1,0 0 1,1-1 0,-1-1-1,1 0 1,-1-1 0,1 0-1,25-5 1,26-9-2937,-27 6 1354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13.516"/>
    </inkml:context>
    <inkml:brush xml:id="br0">
      <inkml:brushProperty name="width" value="0.1" units="cm"/>
      <inkml:brushProperty name="height" value="0.1" units="cm"/>
      <inkml:brushProperty name="color" value="#66CC00"/>
    </inkml:brush>
  </inkml:definitions>
  <inkml:trace contextRef="#ctx0" brushRef="#br0">0 7 1984,'0'-7'3989,"0"7"-3909,6 2 710,-5-2-697,0 0 0,-1 0 0,1 0 0,-1 0 0,1 1 0,0-1 0,-1 0 0,1 0 0,-1 0-1,1 0 1,-1 1 0,1-1 0,-1 0 0,1 1 0,-1-1 0,1 0 0,-1 1 0,1-1 0,-1 1-1,1 0 1,9 108 1214,-10-80-1272,0 32 36,-10 84-1,3-81-433,9-47-33,-2-15 222,1-1 1,-1 0-1,0 1 0,1-1 1,-1 0-1,0 1 1,0-1-1,0 1 0,0-1 1,0 0-1,-1 3 0,-3-23-5948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13.858"/>
    </inkml:context>
    <inkml:brush xml:id="br0">
      <inkml:brushProperty name="width" value="0.1" units="cm"/>
      <inkml:brushProperty name="height" value="0.1" units="cm"/>
      <inkml:brushProperty name="color" value="#66CC00"/>
    </inkml:brush>
  </inkml:definitions>
  <inkml:trace contextRef="#ctx0" brushRef="#br0">4 1 6720,'-4'7'3006,"9"-6"-4536,-1-1 1414,36-8 1321,-33 8-1078,0 0 0,0 0 0,0 0 0,0 1 0,-1 0 0,1 1 0,0-1 0,0 1 0,-1 0 0,12 6 0,-15-6-392,1 0-1,-1 0 1,1 0-1,0 0 1,0-1-1,0 1 1,0-1-1,0 0 1,0 0-1,0-1 0,0 1 1,0-1-1,0 0 1,0 0-1,0 0 1,1-1-1,-1 1 1,6-3-1,16-9-1259,8-6-731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06.230"/>
    </inkml:context>
    <inkml:brush xml:id="br0">
      <inkml:brushProperty name="width" value="0.1" units="cm"/>
      <inkml:brushProperty name="height" value="0.1" units="cm"/>
      <inkml:brushProperty name="color" value="#66CC00"/>
    </inkml:brush>
  </inkml:definitions>
  <inkml:trace contextRef="#ctx0" brushRef="#br0">39 2 1056,'-3'-1'784,"3"1"-590,0 1 1,-1-1-1,1 0 1,0 1-1,0-1 1,-1 0-1,1 0 1,0 1-1,0-1 1,-1 0-1,1 0 1,0 1-1,-1-1 1,1 0-1,0 0 1,-1 0-1,1 0 1,0 1-1,-1-1 1,1 0-1,-1 0 1,1 0-1,0 0 1,-1 0-1,1 0 1,0 0-1,-1 0 1,1 0-1,-1 0 1,1 0-1,-1-1 1,0 1-1,0 0 0,0 0 1,0 0-1,0 0 0,0 1 1,0-1-1,0 0 0,0 0 1,0 1-1,0-1 0,0 0 0,0 1 1,0-1-1,0 1 0,0-1 1,0 1-1,-1 0 0,1 0-202,1 1 0,-1-1 0,0 0 0,1 0 0,-1 1 0,1-1 0,-1 0-1,1 1 1,0-1 0,0 0 0,-1 1 0,1-1 0,0 0 0,0 4 0,13 162 129,0 2 147,-5 204 351,-11-292-1574,3-80-245,0-1 144,8 1-1981,-7-1 2878,0 0-1,-1 0 0,1 0 1,0 1-1,0-2 0,0 1 1,0 0-1,-1 0 0,1 0 1,0 0-1,0 0 0,-1-1 0,1 1 1,0 0-1,0-1 0,-1 1 1,1-1-1,0 1 0,-1 0 1,1-1-1,0 0 0,-1 1 1,1-1-1,16-13-1248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14.358"/>
    </inkml:context>
    <inkml:brush xml:id="br0">
      <inkml:brushProperty name="width" value="0.1" units="cm"/>
      <inkml:brushProperty name="height" value="0.1" units="cm"/>
      <inkml:brushProperty name="color" value="#66CC00"/>
    </inkml:brush>
  </inkml:definitions>
  <inkml:trace contextRef="#ctx0" brushRef="#br0">36 3 2560,'-10'-2'4042,"5"83"-2196,1-39-1713,-1 19-197,-2 37-587,6-79-101,-3-2-1562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14.747"/>
    </inkml:context>
    <inkml:brush xml:id="br0">
      <inkml:brushProperty name="width" value="0.1" units="cm"/>
      <inkml:brushProperty name="height" value="0.1" units="cm"/>
      <inkml:brushProperty name="color" value="#66CC00"/>
    </inkml:brush>
  </inkml:definitions>
  <inkml:trace contextRef="#ctx0" brushRef="#br0">5 23 7552,'-5'16'4000,"18"-16"-4032,15-8-736,3 0 384,3-4 128,-4 4 128,1 5 256,-5 3-64,2 3-672,-2 1 352,0 0-2240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36.979"/>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1209 297 1312,'-1'0'68,"0"-1"-1,-1 1 1,1-1 0,0 1 0,-1-1 0,1 1-1,-1 0 1,1 0 0,0 0 0,-1 0-1,1 0 1,-1 0 0,1 0 0,0 0-1,-2 1 1,-24 8 1259,2-1-1066,-126 30 325,96-24-79,-57 20 225,90-26-594,1 1 1,0 0-1,-22 15 0,-1 2 140,-47 19-1,71-35-179,2 1 0,-32 22-1,16-9-140,17-14 148,0 2 1,2 0-1,-25 24 1,25-18-102,1 0 1,1 2-1,0-1 0,-11 27 0,-2 1 44,25-44-57,0 1 214,8-4-17,-3 0-209,6-3 26,0 0 0,-1 0 0,1 0 0,-1-1-1,0-1 1,0 0 0,-1 0 0,10-8 0,9-4-6,134-98 61,-25 15 2,2 13-105,78-55 6,-213 140 70,-1 0-1,1 1 0,-1-1 0,0 0 1,0-1-1,0 1 0,0 0 1,0 0-1,1-4 0,-3 6-31,0 0 0,0 0 0,0-1 0,0 1 0,0 0 0,1 0 0,-1-1 0,0 1 0,0 0 1,0 0-1,0-1 0,0 1 0,0 0 0,0 0 0,0-1 0,-1 1 0,1 0 0,0 0 0,0-1 0,0 1 0,0 0 0,0 0 0,0 0 0,0-1 0,0 1 0,-1 0 0,1 0 0,0 0 1,0-1-1,0 1 0,0 0 0,-1 0 0,1 0 0,0 0 0,0 0 0,-1-1 0,-1 1-5,1 0 1,-1-1-1,0 1 0,1 0 1,-1 0-1,0 0 1,1 0-1,-1 0 0,-3 1 1,-28 5-55,0 3 1,-48 18-1,46-15-4,11-3 16,1 0 0,0 2 0,0 1 1,-30 21-1,-38 25 270,74-50-206,0-1 0,-1-1 0,1 0 0,-24 3 0,-21 7 20,38-7 27,1 1 1,-29 18 0,37-20-66,0 0-115,-15 8 156,-35 25 1,49-30-52,-26 13 0,29-17-1,-1 0 0,1 2 0,-15 12 0,10-7-67,9-7 81,1 0 0,-14 15 0,6-7 236,15-15-229,1 1 0,-1-1 0,0 0 0,1 1 0,-1-1-1,0 0 1,1 1 0,-1-1 0,0 0 0,0 0 0,1 0-1,-1 0 1,0 1 0,0-1 0,1 0 0,-1 0-1,0-1 1,0 1 0,1 0 0,-1 0 0,0 0 0,0 0-1,1-1 1,-2 1 0,2-1-10,-1 0 0,1 1-1,-1-1 1,1 0 0,0 1 0,0-1-1,-1 0 1,1 0 0,0 1 0,0-1-1,0 0 1,0 0 0,0 1 0,0-1-1,0 0 1,0 0 0,0 1-1,0-1 1,1 0 0,-1-1 0,1 1 0,-1 0 0,0 1 0,1-1 0,-1 0 0,0 0 0,0 0 0,1 0 0,-1 0 0,0 0 0,0 0 0,0 0 0,0-1 0,-1 2 0,1-1 0,0 0 0,0 0 0,0 0 0,0 0 0,1 1 0,-1-1 0,0 0 0,0 0 0,0 1 0,1-1 0,-1 0 0,0 0 0,1 1 0,-1-1 0,0 0 0,2 0 0,8-11-15,2 2 1,0-1-1,0 2 0,26-16 1,60-26-68,-83 44 82,93-43 3,108-57-11,-16-25 248,-137 90-278,-57 39 34,0 0-1,-1 0 0,1 1 0,0 0 0,0 0 0,0 1 0,10-2 1,7-2-86,129-26 53,-123 23 31,-7 3 6,24-10 1,-31 9-1,1 1 0,0 0 0,20-3 0,-30 7 0,1 1 0,-1-1 0,1 1 0,-1 0 0,1 0 0,-1 1 0,0 0 0,1 0 0,-1 1 0,0 0 0,8 2 0,-4 2 25,1-1 0,-1 2 1,0-1-1,15 14 0,32 37 206,-53-53-200,1 0 0,-1-1 1,0 1-1,1-1 0,0 0 0,-1 0 1,1-1-1,1 0 0,-1 0 0,0 0 0,8 2 1,-4-2 5,1-1 0,-1 0 0,1 0 0,-1-1 0,19-1 0,15-2 54,-25 2-45,0-1 0,25-5 1,-34 5-52,35-9 162,43-17 0,-12 4-56,-51 18-37,44-20 0,-43 15-25,0 0-1,1 2 1,0 1-1,39-8 0,6 2-72,19-3 287,-27 7-216,-44 6-79,1 0-1,32 0 0,-21 3 58,-8 1-14,27 2 0,-43-1 5,1 0 0,-1 0 0,0 1 0,1 0 0,-1 1-1,0-1 1,11 7 0,-3-2 60,7 3-47,-21-7 229,-10-4 310,-46-7-751,-57-5 311,-47 13-338,-15 0 257,133-2 8,0-2 0,-47-11 0,36 4-57,0 2 0,0 3 0,-1 1 0,0 3-1,0 2 1,-101 14 0,65 8 55,73-17-1,-23 10-150,36-14 83,0 1 1,0-1 0,0 1-1,0 0 1,0 0 0,0 1-1,1-1 1,-1 1 0,-2 3-1,4-5 17,1-1 0,0 1 0,0 0 0,-1 0 0,1 0 0,0 0 0,0-1 0,0 1 0,0 0 0,0 0 0,0 0 0,0 0 0,0 0 0,0-1 0,1 1 0,-1 0-1,0 0 1,0 0 0,1-1 0,-1 1 0,0 0 0,1 0 0,-1-1 0,1 1 0,-1 0 0,2 1 0,15 14-121,-11-14 130,-1 1 0,1 0 1,0-1-1,0 0 0,0 0 1,10 1-1,40 3-40,-52-6 31,86 4-5,132-11-1,92-28 253,-222 23-296,-29 4 191,181-20-60,-182 19-126,21-2 223,-75 11-178,1 0-1,0 0 0,-1 0 1,1 1-1,-1 1 1,1-1-1,9 5 1,-7-1-31,0 0 1,-1 1-1,0 1 0,0 0 1,-1 0-1,11 11 1,10 7-42,-18-17 97,1 1-1,0-2 0,0 0 1,1-1-1,0 0 0,0-1 0,27 7 1,6-3-4,52 3 0,-86-11-5,17 1 10,-12-1-4,21 5-1,46 12 317,-39-9-470,-42-9 170,0 1-1,0-1 1,-1 0-1,1 0 0,0-1 1,0 1-1,5-2 1,14 0 131,21 4-273,-1 2 1,53 12 0,2 1 126,-76-14-38,-8-1 45,0 0-1,0-1 1,0 0-1,17-2 1,-20 2 116,-4-1 101,-12-3-257,-36-9-163,-74-11-1,40 9 132,36 6 61,0-2 1,1-1-1,0-2 0,1-2 1,-59-33-1,22 4-86,-1 2-1,-108-40 0,34 28 273,148 53-202,0 1-4,1 0 0,0 0-1,-1 0 1,1 0 0,-1 0-1,1-1 1,-1 1 0,1 0-1,0 0 1,-1 0 0,1-1 0,-1 1-1,1 0 1,0-1 0,-1 1-1,1 0 1,0-1 0,0 1-1,-1 0 1,1-1 0,0 1 0,0 0-1,-1-2 1,15 2-163,56 0 116,170 2-18,-174 0 194,-33-2-132,-1 1-1,1 2 1,45 9-1,70 34 352,-11-4-280,30 9-103,-144-41 56,0 0 0,0 2-1,31 22 1,-41-26 43,21 14-157,-17-9 121,2-2-1,-1 0 1,1-1-1,1-1 0,24 9 1,-16-12 191,56 7 1,-12-4-262,-43-4 12,104 24 34,-94-20 238,-26-6-268,27 9-1,59 34-315,-56-25 476,7 0-110,85 23 0,-71-25-107,129 36 214,-166-48-58,0-1 1,1-1 0,0-1-1,0-1 1,0-2-1,34-2 1,7-5-258,-67 6 293,-8 0 75,-3 0-217,-1-2-1,1 1 1,0-1 0,-11-4-1,-10-2-34,-87-23-190,113 31 263,1-1-1,0 0 1,0 0 0,0 0 0,0 0 0,0-1 0,0 1 0,0-1 0,0 0 0,0 0-1,-2-3 1,17 5-296,25 5 133,-25-3 167,36 1 94,-35-3 35,0 1 1,21 4-1,-12-2-141,-1 0-1,0-2 1,37-2 0,22 2 66,-69 0-53,16 1-1,1 0-1,-1 2 1,0 2 0,49 15 0,-48-10-28,0 2 0,-2 0 1,0 2-1,0 1 0,33 29 1,-41-31 78,1-1-1,0 0 1,0-2 0,1 0 0,1-1 0,0-1 0,0-1 0,0 0 0,1-2-1,24 4 1,39 4-41,110 27 128,-105-7-471,-60-21 391,45 13 0,-22-14 48,70 8 0,-75-15-128,108 8 100,-3-9 161,-130-3-204,1-2-1,-1-1 1,37-8-1,-22 4-6,88-22-20,-24 4 35,-5 4-20,122-41 0,-200 53-105,1 2 0,0 0 1,1 1-1,-1 1 0,42-3 0,403 12-452,-422-13-315,-45 7 565,1 0 265,0 1 1,0-1 0,1 1-1,-1 0 1,0-1 0,0 1-1,0 0 1,0-1 0,0 1 0,0 0-1,-1 0 1,-30 2-369,-45 8-1,20-2 376,-329 43 502,257-35-209,-227-1 1,153-28-57,106 6-159,-2 0 18,-238-7-394,-93 25 1179,228-3-294,179-8-382,16 2-248,16-1-305,57 3 373,0-3 0,124-15 1,48-14 56,376-49-169,-265 34 354,-312 38-178,-1-1-1,60-19 1,64-35-34,-141 53-53,0 0 0,1 1 0,-1 0 0,1 2 0,0 0-1,40-1 1,50-4 282,-50 2-226,-30 3-83,51-14-1,-4 1-12,-35 5 91,-33 8-22,1 1-1,18-3 1,0 1 4,-19 3-64,1 0 0,13 0 0,-7 2-2,32 0 41,1 1 1,58 10 0,161 33-128,-204-34 169,31 7 57,-51-7-107,86 6 0,47-9 304,-35-2-535,141-6 652,-119-2-226,149 16-170,-220 0-12,-1 5 0,-1 4 0,111 41 0,-92-26 61,127 47 99,-70-24-267,-130-50 201,1-1 1,62 6-1,-91-15-126,38 4 23,0 1 0,86 21 0,-111-20 26,31 3-1,-7-2 51,29 5 62,85 2-1,54 7-119,-41-1 143,-47-8-243,-78-6 31,140 23-16,-176-26 12,184 33 152,-159-28-141,-28-6 61,1 0 0,-1 0 1,18 1-1,27-2 20,93 17 0,-127-16 117,1 0 1,32-2 0,-21-1-210,26-7 76,-32 5 64,-25 3-32,-1 0-58,0-1 0,0 1-1,0-1 1,0 1 0,0 0-1,1-1 1,-1 1 0,0 0 0,0 0-1,0-1 1,0 1 0,0 0-1,1-1 1,-1 1 0,0 0-1,0-1 1,0 1 0,1 0 0,-1 0-1,0 0 1,1-1 0,-1 1-1,0 0 1,0 0 0,1 0-1,-1-1 1,0 1 0,1 0-1,-1 0 1,0 0 0,1 0 0,-1 0-16,1 0 1,-1 0-1,0 0 1,0 0 0,0 0-1,1 0 1,-1 0-1,0-1 1,-86-41-7347,83 42 7265,-93-13-722,51 8 1483,-72-17 1,26-6 584,45 13-141,0 1 0,-73-10 0,92 21-251,0-2 0,-1-1-1,-44-15 1,68 18-650,7 0-317,13 0-133,158-8-71,-157 10 280,120 1 101,-63 1-103,57 5 225,0-1-145,53 5-135,-38 12 191,-117-15-72,-18-5-11,0 1-1,13 0 1,77 9 81,-49-4-70,-9-1-84,1 2 1,75 27-1,-86-23 11,-1 1 0,53 33 0,-72-38 67,-4-4 20,-1 1-1,13 5 0,-13-8-17,-1 1 1,1 1-1,13 9 0,1 2 9,-3-3-26,-12-8 16,1 0-1,0 0 1,8 3 0,1-1 67,-6-2-54,0-1-1,-1 0 1,1 0 0,21 3-1,5-2-19,172 18 591,-188-21-620,-1 1 0,25 6 0,-24 0-58,-19-7 80,0-1 0,0 0 0,0 0 0,1 0 0,-1 0 0,0 0 0,1-1 1,-1 1-1,0-1 0,5 1 0,-1-1-11,16-1-448,-21 1 425,-1 0 0,1 0 0,-1 0 0,1-1 1,-1 1-1,1 0 0,-1 0 0,1-1 0,-1 1 0,1 0 0,-1 0 0,0-1 0,1 1 0,-1-1 0,1 1 0,-1 0 0,0-1 1,1 1-1,-1-1 0,0 1 0,0-1 0,1 1 0,-1-1 0,0 1 0,0-1 0,0 1 0,1-1 0,-1 1 0,0-1 0,0 1 1,0-2-1,2-8-1094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45.10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924 14 1728,'-2'0'98,"2"0"-81,-1 0 0,1 1 1,0-1-1,-1 0 0,1 0 1,0 0-1,-1 0 0,1 0 1,0 0-1,-1 0 0,1 0 1,0 0-1,-1 0 0,1 0 1,0 0-1,-1 0 0,1 0 1,0-1-1,0 1 0,-1 0 1,1 0-1,0 0 0,-1 0 1,1-1-1,0 1 0,0 0 0,-1 0 1,1 0-1,0-1 0,0 1 1,0 0-1,-1-1 0,1 1 1,0 0-1,0 0 0,0-1 1,0 1-1,-1 0 0,1-1 1,0 1-1,0 0 0,0-1 1,0 1-1,0 0 0,0-1 1,0 1-1,0-1 13,0 1-1,0 0 1,0 0 0,0-1-1,0 1 1,0 0-1,0 0 1,0-1 0,-1 1-1,1 0 1,0 0 0,0-1-1,-1 0 120,1 1-120,0 0 1,-1 0 0,1 0-1,0-1 1,0 1-1,-1 0 1,1 0 0,0 0-1,0 0 1,-1 0 0,1 0-1,0 0 1,0 0 0,-1 0-1,1 0 1,0 0 0,-1 0-1,1 0 1,0 0 0,0 0-1,-1 0 1,1 0-1,-15 3 1596,11-2-988,-14 4 126,-34 12 0,12-2-689,0-2 123,-64 19 97,58-20-180,1 1 1,0 3 0,-59 29-1,-193 147 771,287-185-714,-2 2 160,-1-1 0,-1 1-1,-18 7 1,23-14-142,7-2-221,8 3-3,-4-3 36,6 2 10,0-1 1,1 0 0,-1 0-1,0-1 1,1 0 0,-1 0-1,0-1 1,1 0-1,12-4 1,14-1-32,-11 4-65,101-10 50,-95 11 68,-1 1 0,38 5-1,94 22-92,-125-18 143,0 1-1,47 21 0,-45-15-85,0-1 1,1-2-1,1-2 0,0-1 1,0-3-1,1 0 0,61 0 1,8-6 54,84-1 235,-133-3-305,70-11 1,-107 10-12,-2 1-1,-1-1-1,0-1 1,0 0-1,40-17 0,-57 19 25,1 0-1,-1 0 1,0 0-1,0-1 0,0 0 1,0 1-1,-1-1 1,1-1-1,-1 1 1,0 0-1,0-1 0,-1 0 1,1 1-1,-1-1 1,0 0-1,0 0 1,1-9-1,-1 4 8,0 0 1,0-1-1,-1 1 0,-1-1 0,0 1 1,0-1-1,-1 1 0,-2-11 1,-2 3 24,0 0 1,-1 1 0,-1 0-1,-9-18 1,12 29-17,1 1 1,-1 0-1,0 0 1,0 0-1,0 0 0,-1 1 1,1 0-1,-1 0 1,0 0-1,0 0 0,-1 1 1,1 0-1,-12-5 1,5 4 73,-1-1 0,1 2 0,-1 0 0,0 1 0,-21-2 1,-30 3 75,-66 7 0,91-3-128,-64 8 148,0 4 0,1 4 0,-123 41 0,-88 57-20,295-109-153,-30 21 0,0 0-43,32-19-17,-1 1-1,2 1 1,0 0-1,-21 22 1,17-16 134,-1 2-177,-17 23 0,36-42 93,1 1 1,-1-1 0,0 0 0,0 1 0,1-1 0,-1 1 0,0-1 0,1 1-1,0-1 1,-1 1 0,1-1 0,0 1 0,0-1 0,-1 1 0,1-1 0,1 1-1,-1-1 1,0 1 0,0 0 0,0-1 0,1 1 0,-1-1 0,1 1 0,-1-1-1,1 0 1,0 1 0,0-1 0,-1 0 0,1 1 0,0-1 0,2 2 0,1 2-5,0-1 1,1 0 0,-1 0-1,1 0 1,0-1 0,9 6 0,3 0 30,2-1 1,-1-1-1,1-1 0,0 0 1,25 3-1,99 8 178,-129-16-193,295 2 556,-156-6-554,381-1-48,30-9 246,-1-39 24,-365 12-355,-194 39 108,3-1-40,0 0-1,0 0 1,0-1-1,10-5 1,-16 8 26,1-1 1,-1 0 0,0 0-1,1 0 1,-1 0 0,0 0-1,0 0 1,0 0 0,0-1-1,0 1 1,0 0 0,0-1-1,0 1 1,0 0 0,-1-1-1,1 1 1,0-1 0,-1 1-1,1-1 1,-1 0 0,0 1-1,0-1 1,1 1 0,-1-1-1,0 0 1,-1-2 0,-1-12-203,-2 0 1,0 0 0,-1 0 0,-1 0 0,-12-23 0,-2 2-39,-25-35 1,34 57 258,0 0 0,0 1 0,-1 0-1,-1 1 1,-1 1 0,1 0 0,-2 0 0,0 2-1,0 0 1,-24-11 0,-1 3-1,-2 2-1,-83-21 1,-93-4 397,141 28-343,-255-19 307,284 29-579,46 3 204,1 0 3,0-1 0,-1 1 0,1 0-1,0 0 1,0 0 0,-1 0 0,1 0-1,0 0 1,0 0 0,-1 0 0,1 1-1,0-1 1,0 0 0,-1 1 0,1-1-1,0 1 1,0-1 0,0 1 0,0 0-1,0-1 1,0 1 0,-2 1 0,3-1 14,0-1 1,0 0-1,0 0 1,0 0 0,0 1-1,0-1 1,0 0 0,0 0-1,0 0 1,0 1-1,0-1 1,0 0 0,0 0-1,0 1 1,0-1-1,0 0 1,0 0 0,0 0-1,0 1 1,0-1-1,0 0 1,0 0 0,0 0-1,0 1 1,0-1-1,0 0 1,1 0 0,-1 0-1,0 0 1,0 1-1,0-1 1,0 0 0,1 0-1,-1 0 1,0 0 0,0 0-1,0 1 1,1-1-1,-1 0 1,11 4-30,-6-3 13,181 56 66,156 57-166,-187-59 209,-125-42-49,-1 0 0,-1 2 0,31 22 1,-55-35-37,0 2 0,1-1 1,-1 1-1,-1-1 0,1 1 1,0 0-1,-1 0 0,0 1 1,4 6-1,-6-9 9,0 0 0,0 0-1,-1 0 1,1 1 0,-1-1 0,1 0-1,-1 0 1,0 0 0,0 0 0,0 0 0,0 1-1,0-1 1,-1 0 0,1 0 0,-1 0-1,1 0 1,-1 0 0,0 0 0,1 0 0,-1 0-1,0 0 1,-1 0 0,1 0 0,0-1-1,0 1 1,-2 1 0,-7 6-20,1 0 0,-2-1 0,1 0 0,-1-1 0,0 0 0,0-1 0,-15 6 0,-139 57-62,95-41 251,-116 34-215,-4-17 2,16-4 253,111-24-121,-77 18 449,119-29-461,-2 0-22,22-6-251,19 8-80,1 2 247,-1-2 0,2 0-1,-1-1 1,30 6 0,-19-5 31,23 5 76,1-3 0,0-1 0,0-3 0,1-3 0,97-5 0,343-22-5,3 36-196,-267 3 80,78 6 96,4 18 38,-37 5-100,78 13 123,-58-17-78,3-18 6,-169-14 45,785 23-32,-838-31-352,0-4 0,129-23 0,-204 27 259,0 0 0,0-1 0,0 1 0,-1-1 0,1 0 0,0 1 0,0-1 0,0 0 0,-1 0 0,1 0 0,-1 0 0,1 0 0,-1 0 0,1-1 0,-1 1 0,1 0 0,-1-1 0,2-2 0,-3 2-11,1 0 1,0 0 0,-1 0 0,0 0-1,1 0 1,-1 0 0,0 0-1,0 0 1,0 0 0,0 0-1,0 0 1,-1 0 0,1 0 0,-1 0-1,1 0 1,-1 0 0,-1-3-1,-3-6 32,0 0 0,-1 0 1,0 1-1,-1 0 0,0 0 0,-1 0 0,1 1 0,-2 0 0,0 1 0,0 0 0,-12-9 0,-5-1 245,-2 2 0,0 0 1,-32-12-1,31 15-135,-15-7 43,0 2 1,-89-24-1,-289-20 341,-4 31-293,403 29-168,-612-12 487,240 9 219,343 4-582,-457-21 781,372 10-835,-228-51 0,325 52 2,1-1 0,0-2-1,1-2 1,0-1 0,1-2 0,-56-39 0,82 49-232,0 0 1,0 0 0,1-2 0,0 1-1,-8-12 1,18 21 112,-1 1-1,1-1 0,-1 0 0,1 1 1,-1-1-1,1 1 0,-1-1 1,1 0-1,0 1 0,-1-1 1,1 0-1,0 1 0,0-1 0,-1 0 1,1 0-1,0 1 0,0-1 1,0 0-1,0 0 0,0 1 1,0-1-1,0 0 0,0 0 1,0 1-1,1-1 0,-1 0 0,0 0 1,0 1-1,1-1 0,-1 0 1,0 1-1,1-1 0,-1 0 1,0 1-1,1-1 0,-1 1 0,1-1 1,-1 1-1,1-1 0,0 1 1,-1-1-1,1 1 0,-1-1 1,1 1-1,1-1 0,2-1-44,1 1 0,-1-1 0,0 1-1,1 0 1,-1 0 0,10 0 0,10 0-22,1 2 1,0 1-1,-1 1 1,33 8-1,-15-3 52,162 34-43,45 8-80,698 54 336,55-32-214,-38-2-132,-389-28-177,-354-23 329,199 6-273,-176-18 35,-184-7 171,-43 0-174,-1-1 1,1 2 0,-1 0 0,27 6 0,-69-6-568,7-1 713,-257 11-666,42 10 901,-148 20 252,279-25 298,102-16-673,0 0 1,-1 1-1,1-1 0,0 0 0,0 1 0,0-1 0,-1 1 0,1-1 0,0 1 0,0-1 0,0 1 0,0 0 1,0 0-1,-1 1 0,2-2-1,0 0 0,0 0 0,0 0 0,0 1 1,0-1-1,-1 0 0,1 0 0,0 1 0,0-1 0,0 0 1,0 0-1,0 1 0,0-1 0,0 0 0,1 0 0,-1 0 1,0 1-1,0-1 0,0 0 0,0 0 0,0 1 1,0-1-1,0 0 0,0 0 0,0 0 0,1 1 0,-1-1 1,12 8-52,8-1 74,0 0 1,0-2-1,1 0 0,0-2 1,26 2-1,-24-2 6,61 5 272,105-5 0,83-18 47,-173 8-309,128-9 375,109-7-184,53-4 291,-45 3-393,547-31 280,-719 44-392,170-5 238,-210 12-214,-128 3-34,-9 0 1,-12-1-52,-237 10-491,7-4 532,65-3-47,57 4 49,-228 5 24,-41-2 119,-885-5 842,1077-6-298,182 1-560,15-1-235,14 0-70,32-4 77,51-1 1,-30 3 68,419-49-34,-313 38 71,209-18-60,-75 9 64,157-10-5,23 5-389,-426 30-182,-422 27-154,230-10 631,-40 5 49,-376 28 27,-4-19 47,514-29-43,-808 28-324,732-23 202,-210 39 0,286-37 105,-39 9-170,70-14 135,0-1-1,0 2 0,0-1 0,-18 13 0,27-16 66,0 0 0,0 1 0,0-1 0,1 0 0,-1 1 0,0 0 0,1-1 0,0 1 0,-1 0 0,1 0 0,0 0 0,0 0 0,0 0 0,-1 3 0,2-4 3,0 0 0,0 0-1,0 0 1,0 0 0,0 0 0,0 0 0,0 0 0,0 0 0,0 0-1,1-1 1,-1 1 0,0 0 0,1 0 0,-1 0 0,1 0 0,-1 0 0,1 0-1,-1 0 1,1-1 0,-1 1 0,1 0 0,0 0 0,0-1 0,-1 1 0,1 0-1,0-1 1,0 1 0,0-1 0,0 1 0,-1-1 0,1 1 0,0-1-1,2 1 1,11 4 20,1 0-1,0-1 0,0 0 0,25 2 1,66 0 105,-72-5-131,35 1 131,339 6 914,-287-9-1102,342-12 191,338-42 329,-149 12-38,-400 39-78,-12 1-89,433 10 146,-287 0 321,-57-2-295,-33-1-106,-3 7-128,-118-5-34,5 0-295,-105-2 29,79 8-130,-133-11 160,-16-2-22,-1 1 0,0 0-1,1 1 1,-1-1 0,1 1-1,-1 0 1,8 3 0,-20 0-439,-17 3 451,1-2 0,-29 3 0,-2-1-96,-28 4 0,-158-2 1,125-8 113,-746 34-453,471-15 467,106-6 213,-392 37-157,92-4 1072,360-43-277,182-4-336,28 4-747,113 14 24,-43-9 256,228 24 8,-225-28 0,288 4 121,-256-9-2,698-27-14,-459 11-50,-52 1 30,115-4-31,-2 30-199,-94 20 295,-61-6-182,-156-16 16,136 20-166,-72-8 182,110 12 0,-82-14 132,-57-6-66,279 14 40,-356-25-32,85-1-110,23-1 175,-84 1-235,110-11-1,79-40-815,-158 20 811,-62 20 5,-20 8 63,0-1-1,0-1 1,10-5 0,-10 4-40,-1 1 0,1-1 0,0 2 0,0-1 0,0 2 0,1-1 0,-1 1 0,20-1 1,13-5 264,-43 8-182,0-5 54,-1 5-57,1 0 1,-1 0-1,1 0 0,-1-1 0,1 1 0,-1 0 1,1 0-1,-1-1 0,1 1 0,-1-1 0,1 1 0,0 0 1,-1-1-1,1 1 0,0-1 0,-1 1 0,1 0 0,0-1 1,0 1-1,-1-1 0,1 1 0,0-1 0,0 1 1,0-1-1,0 0 0,0 0 20,-8-8 287,26-5-648,-17 14 320,0-1 1,0 1 0,0-1 0,-1 1 0,1-1 0,0 0-1,-1 1 1,1-1 0,-1 0 0,1 0 0,-1 1 0,1-1-1,-1 0 1,1 0 0,-1 0 0,0 0 0,1 0 0,-1 0-1,0 0 1,0 1 0,0-1 0,1 0 0,-1-1 0,-5-5 6,0 1 1,0-1 0,0 1 0,-1 1 0,0-1-1,-8-5 1,-43-28-224,45 31 189,-15-8-13,-1 0 0,-1 2 0,0 2 0,-42-14-1,-123-20-330,144 36 294,-402-63 155,-142 18 155,520 46-179,-390-57-85,176 25 364,161 25-206,-102-7 159,38 2 744,11 2-923,-131-35 35,284 48-94,12 3 31,0 0 0,0-1 0,-18-8-1,-11-8 14,-2 3 1,0 1-1,-1 2 0,0 3 0,-68-8 1,59 13 108,-33-3 223,79 9-373,5-1-81,6 0 10,6-1-26,130-9-4,-101 9-6,60-3 22,238-1-80,70 49 126,-369-39 4,4 3-40,1 2-1,-2 1 0,42 18 1,8 7 315,-69-29-222,0-1 0,0-1 0,1-1 0,-1 0 0,24-1 1,-28 0-212,-2 0-81,-12-3 165,-8-1 73,3 1 39,-1 0 0,0 1 0,0-1 1,1 1-1,-1 0 0,-5 1 0,-9 0-76,-56-4-271,-30 0 49,-291 13-3370,347-9 2461,-37 1-860,-1-4-2271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45.841"/>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2967 122 3392,'-1'-1'113,"0"-1"1,0 1-1,0-1 0,1 1 1,-1-1-1,0 0 0,1 1 1,-1-1-1,1 0 0,-1 1 1,1-1-1,0 0 0,0 0 1,0-1-1,-2-13 246,1 14-229,1 0 0,-1 0 0,0-1 1,0 1-1,0 0 0,0 0 0,-1 0 1,1 0-1,0 0 0,-1 0 0,1 1 1,-1-1-1,-3-2 0,1 1 13,0 0 0,-1 0 0,1 1 0,-1-1 0,-9-2 1,-2 0 21,-1 1 0,-29-3 0,44 7-148,-124-8 625,42 5-372,17 0-371,-112 8-1,-197 33 374,-184 6-53,367-42 188,-154 8 215,195 2-275,-198 19 847,3 20-3476,309-43 1173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46.713"/>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2351 152 4160,'-1'-3'106,"-1"1"0,0-1 0,0 1-1,1-1 1,0 0 0,-1 1 0,1-1 0,0 0 0,0 0 0,1 0 0,-2-5-1,-3-13 22,3 17-47,0-1-1,0 0 1,0 1-1,-1-1 1,0 1-1,0 0 1,0 0-1,0 0 0,-1 1 1,1-1-1,-1 1 1,0-1-1,0 1 1,0 0-1,-8-3 1,1 1 93,0 1 0,0 0 0,0 0 0,0 1-1,-22-2 1,11 3 8,0 2-1,0 0 0,0 2 0,0 0 0,-40 11 1,-7-1 119,-288 27 393,166-31 710,5 4-493,101-4-487,-218 23 457,236-23-214,-42 2 423,83-9-813,-193-1 216,172-4-706,-83-8-155,101 8-327,-1-2-1,-37-12 1,57 15 91,0-1 1,-16-9-1,-24-20-4589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49.628"/>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319 150 1888,'-6'0'107,"4"0"-46,-1 0 0,0 0 0,0 0 0,0 0 1,0-1-1,1 1 0,-1-1 0,0 0 0,1 1 0,-1-1 0,0 0 0,-3-3 0,-5-3 485,0 0-1,1-1 0,-15-13 1,20 15-490,5 5-40,-1 1 0,1-1 0,0 1-1,-1-1 1,1 0 0,-1 1 0,1-1 0,-1 1 0,1-1 0,-1 1 0,0 0-1,1-1 1,-1 1 0,0 0 0,1-1 0,-1 1 0,0 0 0,1 0 0,-1 0 0,0-1-1,1 1 1,-1 0 0,0 0 0,0 0 0,0 0 0,-1 1 39,1-1 0,-1 1 0,1-1 0,0 1 0,-1 0 1,1 0-1,0 0 0,-1 0 0,1 0 0,0 0 0,0 0 0,0 0 1,0 0-1,0 0 0,0 1 0,0-1 0,0 0 0,0 3 0,-7 7 98,-50 54 1644,55-62-1769,1 0 1,-1-1-1,0 0 0,0 0 0,0 0 1,-1 0-1,1 0 0,0-1 0,-8 3 1,7-3 92,0 1 0,0 0 1,0 0-1,0 0 0,0 0 1,1 1-1,-6 3 0,8-5-68,1-1-1,-1 1 0,0-1 0,0 1 1,0-1-1,0 0 0,0 1 0,0-1 1,0 0-1,0 1 0,0-1 0,-1 0 1,1 0-1,0 0 0,0 0 0,-1 0 1,-1 0-24,-3-13 541,4 6-495,1 1-1,0-1 0,0 1 0,0-1 1,1 0-1,0 1 0,2-9 1,-1-10 269,-1-72-56,0 96-367,0 1 0,0-1 0,0 0 0,1 1 0,-1-1 0,0 1 0,0-1 0,1 0 0,-1 1 0,0-1 0,1 1 0,-1-1 0,7-4-791,12-1-723,-17 5 1307,16-3-850,3-3-981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50.588"/>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487 20 2496,'-37'-5'1395,"1"2"-1,-54 1 1,49 3-815,-67-8 0,86 5-394,-1 0-1,-34 4 1,5-1 665,33 2-463,19-3-385,0 1 0,0-1 0,0 0 0,0 0 0,0 0 1,0 0-1,0 0 0,-1 0 0,1 0 0,0 0 0,0 0 0,0 0 0,0 0 0,0 0 0,0 0 0,0 0 0,0 0 0,0 1 0,0-1 0,0 0 0,-1 0 0,1 0 1,0 0-1,0 0 0,0 0 0,0 0 0,0 1 0,0-1 0,0 0 0,0 0 0,0 0 0,0 0 0,0 0 0,0 0 0,0 0 0,0 1 0,0-1 0,0 0 0,0 0 1,0 0-1,9 5-53,13 4-25,-10-4 182,0-1-1,0 0 1,13 2 0,64 10-40,75 11 186,-13-20-387,-71-14-1132,-37 3-230,5 0 408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51.841"/>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20 52 1312,'-19'-3'421,"29"-5"235,0 2 0,0 0 0,22-10 0,-23 13-597,0 1 0,1-1 0,-1 2 0,0-1 0,1 1-1,-1 1 1,1-1 0,-1 2 0,1-1 0,-1 1 0,1 1 0,-1 0-1,17 5 1,-16-3 90,0 0-1,0 1 0,-1 0 0,0 1 1,0-1-1,0 2 0,0-1 1,-1 1-1,-1 0 0,1 1 1,-1 0-1,7 10 0,17 27 62,34 46 668,-54-79-521,1-1-1,22 18 0,-25-22-156,-5-4-171,0 0-1,1-1 0,-1 0 0,0 0 0,1 0 0,-1 0 0,1-1 0,0 0 1,-1 0-1,1 0 0,0 0 0,0-1 0,0 0 0,-1 0 0,6-1 0,10-1-55,-1-1-1,27-8 0,-15 3 109,-11 3-51,-11 2-41,1 1-1,-1 0 1,17-1-1,-25 3 87,-3 0 32,-313 18 2494,302-17-2568,-5 0-29,-118 8 533,111-9-1127,-1-1 0,0-1 0,-30-6 1,54 8 441,0-1 1,0 0 0,-1 1 0,1-1-1,0 0 1,0 0 0,0 0-1,0 0 1,0 0 0,0 0 0,1-1-1,-4-1 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54.083"/>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369 172 3552,'-4'-8'570,"0"-1"1,-4-17-1,2 6-1396,0 6 1235,0 0 0,-9-15 0,-5-10-2404,20 38 1938,0 1 1,0-1-1,0 1 0,25-11-1742,10 15 6801,-48 1-4495,7-5-397,0 1-1,0 0 1,-9 3 0,-13 1-27,-7-1 200,-67 16 0,83-17-304,16-3-6,0 0-1,1 1 1,-1-1 0,0 1-1,0-1 1,0 1 0,1 0-1,-6 3 1,0-1 170,1 1 0,-1-1 0,1-1 0,-1 0 0,0 0 0,0 0 0,0-1 0,0 0 0,0-1 0,-13 0 379,23-1-488,0 0 1,0-1-1,0 1 0,0 0 0,1 1 1,3-2-1,31-7-38,-1 2 1,71-5-1,52 3 288,24 0-202,-1 16 91,29 23-370,-175-23 386,56 12-304,69 33-55,-143-48 241,0 1 0,33 2-1,-14-3 59,299 61 1041,-174-32-1119,-113-24 314,0-1-1,77 2 1,-118-10-197,21 0 286,-28 0-419,0 0 0,-1 1 0,1-1 0,0 0-1,-1 0 1,1 0 0,0-1 0,-1 1 0,1 0-1,0 0 1,-1 0 0,1 0 0,0-1 0,-1 1-1,1 0 1,-1-1 0,1 1 0,-1 0 0,1-1-1,-1 1 1,1-1 0,-1 1 0,1-1 0,-1 1-1,1-1 1,-1 1 0,0-1 0,1 0 0,-7-10 746,-1 2-736,5 4-78,-1-1 0,0 1 0,0 0 0,0 1 0,-1-1-1,1 0 1,-1 1 0,0 0 0,0 0 0,-7-5 0,3 4-22,0 0 1,-1 0 0,1 1 0,-1 0 0,-15-5-1,-5 2-101,0 1-1,0 1 0,-30 0 1,59 5 155,-118-10-90,-1 6 1,-132 12-1,38 9-106,-54 10 415,178-19-290,-89 12-3664,147-14-706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07.806"/>
    </inkml:context>
    <inkml:brush xml:id="br0">
      <inkml:brushProperty name="width" value="0.1" units="cm"/>
      <inkml:brushProperty name="height" value="0.1" units="cm"/>
      <inkml:brushProperty name="color" value="#66CC00"/>
    </inkml:brush>
  </inkml:definitions>
  <inkml:trace contextRef="#ctx0" brushRef="#br0">42 0 640,'-3'5'232,"2"-4"-174,2 5 281,-1-4-203,-1-1 0,0 1-1,1-1 1,-1 1 0,0-1-1,0 1 1,0-1-1,0 0 1,0 1 0,0-1-1,0 0 1,-1 0 0,1 0-1,0 0 1,-1 0 0,1 0-1,-1 0 1,1 0 0,-1-1-1,1 1 1,-1-1 0,-2 2-1,3-2 404,1 0-139,0 0-338,0 0 0,0 0 0,0 0 0,0 1 0,-1-1 0,1 0-1,0 0 1,0 0 0,0 1 0,0-1 0,0 0 0,0 0 0,-1 0 0,1 1 0,0-1 0,0 0 0,0 0 0,0 0 0,-1 0 0,1 0 0,0 0 0,0 1 0,0-1 0,-1 0 0,1 0-1,0 0 1,0 0 0,-1 0 0,1 0 0,0 0 0,-3 2 1687,8 4-1370,0-2-299,1-1 1,0 0 0,0-1-1,0 1 1,0-1 0,0 0 0,0-1-1,1 1 1,10 0 0,19 5 82,15 4-13,0-3-1,76 4 1,-86-9 169,-15-1-167,68 3 507,-78-3-234,-9 0-1128,1-1-3558,-8-1 2443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55.327"/>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6 8 2656,'-5'-8'2874,"5"9"-2844,1-1-1,-1 1 0,1 0 0,-1-1 0,1 1 0,-1 0 0,0 0 0,1-1 0,-1 1 0,0 0 0,0 0 0,1 0 0,-1-1 0,0 1 0,0 2 0,1 0 146,-1 0-65,3 10 113,1 0 0,0-1 1,6 13-1,14 30-120,-16-33 179,17 29 0,-18-40-183,1 0 1,0 0-1,1-1 1,0 0 0,0 0-1,1-1 1,0-1-1,19 13 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6:07.056"/>
    </inkml:context>
    <inkml:brush xml:id="br0">
      <inkml:brushProperty name="width" value="0.1" units="cm"/>
      <inkml:brushProperty name="height" value="0.1" units="cm"/>
      <inkml:brushProperty name="color" value="#E71224"/>
    </inkml:brush>
  </inkml:definitions>
  <inkml:trace contextRef="#ctx0" brushRef="#br0">14 83 2560,'-12'1'1314,"10"-11"97,3 3 56,91 10 1935,-78-2-3147,-1 1 1,1 0-1,-1 1 0,15 5 0,-14-3-144,131 41 1120,-88-27-633,-38-13-471,1-1 1,-1-1-1,1-1 0,35 0 0,80-7 86,-132 3-198,68-4 17,112-25 0,-135 19 9,113-21 708,-78 21-657,87-9-157,-123 16 51,76 5 1,26 18-91,-37-4-11,-49-8 119,134 17 145,-140-14-207,82 25 0,-78-18 87,99 15 0,67-6-46,-207-24-18,31 2 139,0-1 1,89-7 0,-132 3-73,1-1 0,0 0 0,0 0 0,-1 0 0,1-1 0,-1-1 0,0 1 0,0-1 0,0-1 0,9-6 0,-5 1-8,7-7 70,20-22-318,-36 36 220,1 0 0,0 0 0,-1 0 0,2 0 0,-1 1 0,0 0 0,0 0 1,1 0-1,-1 0 0,6 0 0,0-1-28,-11 3 35,1 0 0,0 0 0,0-1 0,0 1 0,-1 0 0,1 0 0,0 0 0,0 0 1,0 0-1,-1 0 0,1 0 0,0 0 0,0 0 0,0 0 0,0 0 0,0-1 0,-1 1 0,1 0 0,0 0 0,0 0 0,0 0 1,0 0-1,0-1 0,0 1 0,0 0 0,-1 0 0,1 0 0,0-1 0,0 1 0,0 0 0,0 0 0,0 0 0,0 0 0,0-1 0,0 1 1,0 0-1,0 0 0,0 0 0,0-1 0,0 1 0,0 0 0,0 0 0,0 0 0,1-1 0,-1 1 0,0 0 0,0 0 0,0 0 1,0 0-1,0-1 0,0 1 0,0 0 0,0 0 0,1 0 0,-1 0 0,0 0 0,0 0 0,0-1 0,0 1 0,1 0 0,-1 0 1,0 0-1,0 0 0,0 0 0,0 0 0,1 0 0,-1 0 0,0 0 0,0 0 0,-16-8 39,15 8-22,-30-10-57,22 8 31,0-1-1,0 0 1,0 0-1,-10-7 1,13 7 2,1 0 1,-1 1-1,0 0 1,-12-4-1,13 5 19,0 0 0,0 0 1,1-1-1,-1 0 0,0 0 0,1 0 0,0 0 0,-1-1 0,-4-4 0,6 5-22,1 1 0,-1-1 0,1 1 0,-1-1 0,0 1 0,-3-2 0,3 3-33,1-1 0,-1 0 0,1-1 1,0 1-1,0 0 0,-1-1 0,-2-1 0,5 2 37,0 1-1,0 0 0,0 0 1,0 0-1,0 0 1,0 0-1,0-1 0,0 1 1,0 0-1,0 0 1,0 0-1,0 0 0,0 0 1,0-1-1,0 1 1,1 0-1,-1 0 0,0 0 1,0 0-1,0 0 1,0 0-1,0-1 0,0 1 1,0 0-1,0 0 1,0 0-1,0 0 0,1 0 1,-1 0-1,0 0 1,0 0-1,0 0 0,0-1 1,0 1-1,0 0 1,1 0-1,-1 0 0,0 0 1,0 0-1,0 0 1,0 0-1,0 0 0,1 0 1,-1 0-1,0 0 1,0 0-1,0 0 0,0 0 1,0 0-1,1 0 1,-1 0-1,0 1 0,0-1-18,17 0-25,1 0 0,-1 2 0,1 0 1,-1 2-1,0-1 0,0 2 0,-1 0 0,21 10 1,-32-13 96,1 1 1,-1 1-1,0-1 1,0 1-1,0 0 1,0 0-1,0 0 0,7 10 1,-11-12-19,1 0 0,-1 0 1,1 0-1,-1 1 0,0-1 0,0 0 0,0 1 0,0-1 1,-1 1-1,1-1 0,0 1 0,-1 0 0,0-1 0,0 1 1,0-1-1,0 1 0,0 0 0,0-1 0,-1 1 0,1-1 1,-1 1-1,0-1 0,-1 5 0,-6 6 43,0 1 0,-1-1-1,-1-1 1,0 0 0,-18 17 0,-8 10-929,24-25 58,8-11 254,1 0 1,0 0-1,0 1 0,0 0 0,0-1 1,1 1-1,-1 0 0,1 0 0,-3 9 1,5-13 466,0 0 0,0 1 1,0-1-1,-1 0 0,1 1 1,0-1-1,0 0 0,0 1 1,0-1-1,0 0 0,0 1 1,0-1-1,0 0 0,1 1 1,-1-1-1,0 0 0,0 1 1,0-1-1,0 0 0,0 0 1,0 1-1,1-1 0,-1 0 1,0 1-1,0-1 0,0 0 1,1 0-1,-1 1 0,0-1 1,1 0-1,18 2-3754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4:59.722"/>
    </inkml:context>
    <inkml:brush xml:id="br0">
      <inkml:brushProperty name="width" value="0.1" units="cm"/>
      <inkml:brushProperty name="height" value="0.1" units="cm"/>
      <inkml:brushProperty name="color" value="#E71224"/>
    </inkml:brush>
  </inkml:definitions>
  <inkml:trace contextRef="#ctx0" brushRef="#br0">1 67 832,'0'-38'453,"3"10"4304,-2 33-3583,3 15-692,0 1 0,-1-1 0,-2 1 1,0 21-1,3 28-323,1 20 226,-7 100-1,-1-50 133,3-99-448,4 113-640,-4-133 358,0-20-112,0 0 1,0 0 0,0 0 0,0 0-1,0 0 1,0 0 0,0 0 0,0 0-1,1 0 1,-1 0 0,0 0-1,1 2 1,0-4 107,1 0 0,-1 0 0,0 0 0,0 0 0,0 0 0,0 0 1,0 0-1,-1 0 0,1-1 0,0 1 0,-1 0 0,1 0 0,0-3 0,19-29-1575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00.063"/>
    </inkml:context>
    <inkml:brush xml:id="br0">
      <inkml:brushProperty name="width" value="0.1" units="cm"/>
      <inkml:brushProperty name="height" value="0.1" units="cm"/>
      <inkml:brushProperty name="color" value="#E71224"/>
    </inkml:brush>
  </inkml:definitions>
  <inkml:trace contextRef="#ctx0" brushRef="#br0">6 12 2560,'-5'-7'960,"5"2"-768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00.441"/>
    </inkml:context>
    <inkml:brush xml:id="br0">
      <inkml:brushProperty name="width" value="0.1" units="cm"/>
      <inkml:brushProperty name="height" value="0.1" units="cm"/>
      <inkml:brushProperty name="color" value="#E71224"/>
    </inkml:brush>
  </inkml:definitions>
  <inkml:trace contextRef="#ctx0" brushRef="#br0">42 1 2976,'1'1'1496,"-1"0"-1363,1 0-1,-1 0 1,0 0-1,1 0 1,-1 0-1,0 0 1,0 0-1,0 0 0,0 0 1,1 0-1,-2 0 1,1 0-1,0 0 1,0 0-1,0 0 1,0 0-1,0 0 1,-1-1-1,1 1 1,0 0-1,-2 2 0,-2 6 35,0 0 0,0 0 0,1 1 0,0 0-1,-2 13 1,-4 52 254,6-44-184,-3 222 637,7-156-516,-1 236 215,0-188-4053,-1-135 1896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00.784"/>
    </inkml:context>
    <inkml:brush xml:id="br0">
      <inkml:brushProperty name="width" value="0.1" units="cm"/>
      <inkml:brushProperty name="height" value="0.1" units="cm"/>
      <inkml:brushProperty name="color" value="#E71224"/>
    </inkml:brush>
  </inkml:definitions>
  <inkml:trace contextRef="#ctx0" brushRef="#br0">0 19 1664,'4'0'5229,"13"1"-3455,25 3-783,43 6 186,1-4 0,158-10 0,-208 1-1196,81-10-73,-42-2-3333,-63 11 1596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01.115"/>
    </inkml:context>
    <inkml:brush xml:id="br0">
      <inkml:brushProperty name="width" value="0.1" units="cm"/>
      <inkml:brushProperty name="height" value="0.1" units="cm"/>
      <inkml:brushProperty name="color" value="#E71224"/>
    </inkml:brush>
  </inkml:definitions>
  <inkml:trace contextRef="#ctx0" brushRef="#br0">14 4 3648,'-13'0'3317,"21"0"-1770,134-2 2554,1 0-3322,51 13-950,-124-5-1829,-38-1-2155,-30 9-703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5:01.551"/>
    </inkml:context>
    <inkml:brush xml:id="br0">
      <inkml:brushProperty name="width" value="0.1" units="cm"/>
      <inkml:brushProperty name="height" value="0.1" units="cm"/>
      <inkml:brushProperty name="color" value="#E71224"/>
    </inkml:brush>
  </inkml:definitions>
  <inkml:trace contextRef="#ctx0" brushRef="#br0">1 0 3552,'1'1'250,"0"0"-1,0 0 1,1-1 0,-1 1-1,0 0 1,0-1 0,1 1-1,-1-1 1,1 1 0,-1-1 0,0 0-1,3 1 1,22 3 1149,65-1 1397,-40-2-1992,209 8 961,-130 1-1977,-13-1-962,-16-2-3733,-71-6 1030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6:09.507"/>
    </inkml:context>
    <inkml:brush xml:id="br0">
      <inkml:brushProperty name="width" value="0.1" units="cm"/>
      <inkml:brushProperty name="height" value="0.1" units="cm"/>
      <inkml:brushProperty name="color" value="#E71224"/>
    </inkml:brush>
  </inkml:definitions>
  <inkml:trace contextRef="#ctx0" brushRef="#br0">4 68 2912,'0'0'41,"0"1"0,0-1 0,-1 0 1,1 0-1,0 0 0,0 0 0,-1 0 0,1 1 0,0-1 1,0 0-1,0 0 0,0 0 0,-1 1 0,1-1 0,0 0 0,0 0 1,0 0-1,0 1 0,0-1 0,-1 0 0,1 0 0,0 1 1,0-1-1,0 0 0,0 1 0,0-1 0,0 0 0,0 0 1,0 1-1,0-1 0,0 0 0,0 0 0,0 1 0,10 0 331,-2-2 65,18-3 1129,-22 3-1245,-1 1 0,1-1-1,0 0 1,8 1 0,-11 0-252,1 0 1,0 0-1,-1 1 1,1-1-1,-1 1 1,1-1-1,-1 1 1,1 0-1,-1-1 1,1 1 0,-1 0-1,0 0 1,1 0-1,-1 0 1,0 0-1,2 2 1,2 4 209,0 0 0,0 1 0,-1 0 1,0 0-1,0 0 0,-1 0 0,0 0 1,0 1-1,-1-1 0,0 1 0,-1 0 0,1 0 1,-1 12-1,-1-19-196,-1 0 59,1 1 0,0-1 0,0 1 0,1-1 0,-1 1 0,0 0 1,1-1-1,0 0 0,1 5 629,-1-5-477,0-1-246,-1 1 1,1-1 0,0 0-1,0 1 1,0-1 0,0 0-1,0 1 1,0-1 0,1 0 0,-1 0-1,0 0 1,1 0 0,-1 0-1,0 0 1,1-1 0,-1 1 0,1 0-1,3 0 1,2 1 14,1 0 1,-1-1-1,9 0 1,4 1-54,21 2-35,0-1-1,44-4 1,-21 0 154,489 1-1,-220-5-101,-26 2-150,-281 6 131,-7-2 440,-21-5-229,-11-4-99,-13-10-41,1-1-1,0-1 1,2-1 0,-26-30 0,14 16 76,-34-43-112,68 78-52,1-1 1,-1 1-1,1-1 1,-1 1-1,1-1 1,0 1-1,-1-1 1,1 0-1,0 1 1,0-1-1,-1 1 0,1-1 1,0 0-1,0 1 1,0-1-1,0 0 1,0 1-1,0-2 1,0 2-8,0 0 0,0-1 1,0 1-1,1 0 0,-1-1 0,0 1 0,0 0 1,1-1-1,-1 1 0,0 0 0,0 0 1,1 0-1,-1-1 0,0 1 0,1 0 0,-1 0 1,0 0-1,1 0 0,-1-1 0,0 1 1,1 0-1,-1 0 0,1 0 0,1 0-39,1-1-1,-1 1 0,1 0 0,-1 0 0,1 1 1,-1-1-1,5 1 0,26 7 32,-15-4-47,-1 1 0,0 0 1,1 1-1,-2 1 1,26 13-1,-31-13 65,-1-1 28,1 0 0,-1 1 0,0 1 1,0 0-1,-1 0 0,15 17 0,-16-13-34,0 0-1,-1 0 0,0 0 0,-1 1 0,-1 0 0,0 0 0,-1 1 1,0-1-1,-1 1 0,0 0 0,-1 0 0,-1 0 0,0 0 0,-1 0 1,-1 1-1,-3 21 0,1-21 119,-1 0 1,-1 0 0,0 0-1,0 0 1,-2-1 0,0 0-1,-14 22 1,19-33 16,0 0 0,0-1 1,0 1-1,0-1 0,-5 5 0,6-7-50,0 1-1,0 0 0,0-1 1,0 1-1,0-1 0,0 1 1,0-1-1,0 0 1,-1 1-1,1-1 0,0 0 1,0 0-1,0 0 0,-1 0 1,1 0-1,0 0 1,0 0-1,0 0 0,-2-1 1,-3-1 33,0 0 0,1 0-1,-1 0 1,1-1 0,0 0 0,0 0 0,0-1 0,0 1 0,0-1 0,1 0 0,-1-1 0,1 1 0,0-1 0,1 1-1,-1-1 1,1 0 0,-5-9 0,2 1-615,1 0 0,0 0-1,0 0 1,1-1 0,1 1-1,-3-26 1,2-3-1645,-1 0-2838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6:46.331"/>
    </inkml:context>
    <inkml:brush xml:id="br0">
      <inkml:brushProperty name="width" value="0.1" units="cm"/>
      <inkml:brushProperty name="height" value="0.1" units="cm"/>
      <inkml:brushProperty name="color" value="#E71224"/>
    </inkml:brush>
  </inkml:definitions>
  <inkml:trace contextRef="#ctx0" brushRef="#br0">6 12 480,'-5'-8'192,"5"4"-160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08.616"/>
    </inkml:context>
    <inkml:brush xml:id="br0">
      <inkml:brushProperty name="width" value="0.1" units="cm"/>
      <inkml:brushProperty name="height" value="0.1" units="cm"/>
      <inkml:brushProperty name="color" value="#66CC00"/>
    </inkml:brush>
  </inkml:definitions>
  <inkml:trace contextRef="#ctx0" brushRef="#br0">16 1 1408,'-1'0'184,"0"0"1,1 0 0,-1 0-1,0 0 1,1 0-1,-1 0 1,1 0-1,-1 0 1,0 0-1,1 0 1,-1 0-1,0 0 1,1 0-1,-1 1 1,1-1-1,-1 0 1,0 0-1,1 1 1,-1-1-1,1 0 1,-1 1-1,1-1 1,-1 1-1,1 0-58,0-1-1,0 1 0,1-1 0,-1 1 0,0-1 0,1 1 1,-1-1-1,0 1 0,1-1 0,-1 1 0,1-1 0,-1 0 0,1 1 1,-1-1-1,1 0 0,-1 1 0,1-1 0,0 1 0,4 2 136,1-1 0,-1 1 0,13 3 0,-2-4-74,0-1 0,0-1-1,18-1 1,3-1 170,-15 3-287,0 0-1,0 1 0,0 0 1,-1 2-1,1 1 0,29 11 1,-19-5-4,-12-5 74,21 11 0,-39-16-278,-2-1-177,-5 11-3434,1-8 2170,0 2-1306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6:46.819"/>
    </inkml:context>
    <inkml:brush xml:id="br0">
      <inkml:brushProperty name="width" value="0.1" units="cm"/>
      <inkml:brushProperty name="height" value="0.1" units="cm"/>
      <inkml:brushProperty name="color" value="#E71224"/>
    </inkml:brush>
  </inkml:definitions>
  <inkml:trace contextRef="#ctx0" brushRef="#br0">18 6 896,'5'-5'5509,"-4"7"-5370,1 6-62,0 0 0,-1 1 1,0-1-1,-1 0 1,1 0-1,-3 15 0,2 13 96,2 16 254,-2-1 0,-8 64-1,-5 124 937,9-89-768,-1-56-505,5-85-118,-1 0-1,1 0 1,0 0 0,1 0-1,3 12 1,-3-10-179,-2-8-474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6:48.077"/>
    </inkml:context>
    <inkml:brush xml:id="br0">
      <inkml:brushProperty name="width" value="0.1" units="cm"/>
      <inkml:brushProperty name="height" value="0.1" units="cm"/>
      <inkml:brushProperty name="color" value="#E71224"/>
    </inkml:brush>
  </inkml:definitions>
  <inkml:trace contextRef="#ctx0" brushRef="#br0">83 42 896,'13'-23'1211,"-8"4"4218,-4 20-5403,0 0-1,-1 0 1,1-1 0,-1 1 0,1 0-1,-1 0 1,0 0 0,1 0 0,-1 0-1,0 0 1,0 0 0,1 0 0,-1 0-1,0 0 1,0 0 0,0 2 0,0-2 32,3 22 393,0 34 1,-1-4-203,1-21-71,3 65 460,-4-7-248,-2 64-126,-1-129-187,-2 1 1,0-1 0,-15 48 0,8-34-21,6-25-14,1 0 0,-10 20 1,7-16-147,6-16 84,-1 0 0,0 1 0,1-1 0,-1 0 0,0 0-1,0 0 1,0 0 0,0 1 0,-3 2 0,3-4-103,0 0 151,1 0 54,-1 0-1,0 0 1,0 0 0,1-1-1,-1 1 1,0 0 0,0 0-1,0 0 1,0-1-1,0 1 1,0-1 0,-1 2-1,-3 1 175,2 0-128,2-2-82,0 0 1,0 0-1,0 0 1,0 0-1,0-1 1,0 1-1,-1 0 1,1-1 0,0 1-1,0-1 1,-1 1-1,1-1 1,-2 1-1,-10 2 1153,13-3-1152,13 0-5,5-1 33,1 0 0,0-1 0,22-5 0,5 0 223,47-2 1,-36 5-366,-20 0 112,-1 2-1,1 1 0,58 8 1,-71-4-260,38 2 1,-62-5 146,0 0 0,0 0 0,1 0 0,-1 0 0,0 0 0,0 0 0,0 0 0,0 0 1,1 0-1,1-5-1673,-4-5-282,-5-8-496,-11-4-319,10 11 986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6:48.697"/>
    </inkml:context>
    <inkml:brush xml:id="br0">
      <inkml:brushProperty name="width" value="0.1" units="cm"/>
      <inkml:brushProperty name="height" value="0.1" units="cm"/>
      <inkml:brushProperty name="color" value="#E71224"/>
    </inkml:brush>
  </inkml:definitions>
  <inkml:trace contextRef="#ctx0" brushRef="#br0">14 47 1824,'-13'-11'12000,"15"11"-11981,0 0 1,-1 1 0,1-1 0,0 0 0,0 0 0,0 0 0,0 0 0,2-1 0,4 1 46,71-8 579,90 8-1167,-183-6-5640,13 6 5813,-1-1 0,1 0 0,0 0 1,0 0-1,-1 0 0,1 0 0,0-1 1,-1 0-1,-1-1-142,-6-6-1925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6:49.179"/>
    </inkml:context>
    <inkml:brush xml:id="br0">
      <inkml:brushProperty name="width" value="0.1" units="cm"/>
      <inkml:brushProperty name="height" value="0.1" units="cm"/>
      <inkml:brushProperty name="color" value="#E71224"/>
    </inkml:brush>
  </inkml:definitions>
  <inkml:trace contextRef="#ctx0" brushRef="#br0">45 159 2912,'-6'0'316,"5"1"-281,0-1-1,1 0 1,-1 0-1,0 0 1,0 0-1,1 0 1,-1 0-1,0 0 1,0 0-1,1 0 1,-1 0-1,0 0 1,0-1-1,1 1 1,-1 0-1,0 0 1,1-1-1,-1 1 1,0-1-1,1 1 1,-1 0-1,1-1 1,-1 1-1,0-1 1,1 1-1,-1-1 0,1 0 1,0 1-1,-1-1 1,1 1-1,-1-1 1,1 0-1,0 1 1,0-1-1,-1 0 1,1 0-1,0 1 1,0-1-1,0-1 1,-7-16 545,5 14-15,1 1-1,-1-1 1,1 1 0,0-1 0,1 0 0,-1 1 0,0-8 335,14 2 1047,68 17 805,353-23-342,-347 3-3762,-66 7-467,0 0-1,0-2 1,37-15 0,-14-1-2799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14.49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 1 320,'0'39'6336,"5"-31"-6054,-4-6-247,1 0 0,0 1 0,0-1 0,0 0 0,0 0 0,0 0-1,0 0 1,1-1 0,-1 1 0,1-1 0,-1 1 0,1-1 0,0 0-1,-1 0 1,1 0 0,0 0 0,0 0 0,0-1 0,3 1 0,2 0 47,1-1 1,-1 0 0,1 0 0,-1-1 0,13-2 0,13-4 112,5-1-83,-1 1 1,70-3 0,45 16 84,1-1 22,-137-4-116,22 4-1,-18-2 88,10 5 28,-25-6-163,0-1-1,1 1 1,-1-1-1,10 1 1,49 6-55,-53-8 214,0-1 1,0 0 0,23-5-1,-25 4-217,0 0 0,0 1 0,-1 1 0,1-1 0,15 3-1,48 10-27,-10-1 23,170 24 605,-191-32-521,51-4 0,-30 0 108,-44 0-129,0 0 1,0-2-1,24-5 0,56-21 601,-27 8-632,-4 1-162,66-15 212,-123 33-31,1 2-1,-1-1 1,1 1 0,-1 1-1,1 0 1,-1 1 0,1 0-1,13 5 1,-15-5-37,45 6 39,-40-6-16,-1-1 1,25 8-1,-22-5-23,24 4 0,-2-1 323,66 21-505,-13 6 282,18 5 114,-92-33-223,0-1 0,1-1 1,-1 0-1,1-2 0,25 1 1,-28-3-990,1-1 0,-1-1 0,1 0 0,19-6 0,6-3-1056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16.89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 0 2976,'-1'41'5814,"2"-30"-5244,2-8-455,-1 0 0,1 0 0,0 0 0,0 0 0,0-1-1,0 1 1,1-1 0,-1 0 0,1 0 0,-1 0 0,6 1 0,-3 0 20,51 21 57,-48-20-151,1-1-1,0 0 0,0 0 0,14 1 0,-13-1 10,30 3 6,0-1 0,49 0 0,84-9 207,-174 4-262,162-20 366,-108 12-110,-18 5-262,0 1 0,0 2 0,51 7-1,-6-1 166,69 12 110,-60-5-98,-51-10 258,77-4-1,-95-1-343,22-6 0,7 0-29,-13 3 9,0 2 0,73 4 0,96 4-121,-43-4 104,-79 0 120,116-14-1,-30 0 221,-123 11-413,-17-1 27,0 3-1,57 4 1,59 11-35,-91-7 168,86 0 0,-123-8-203,184 8 240,-144-6 20,-39-2-183,36 5 1,17 5 71,78 0 1,-73-7 141,-10 1-167,1-4 1,0-3-1,74-13 0,-120 14-11,1 0-1,-1 1 0,30 3 1,-34 0-80,0 1 1,27 9 0,-3-2-11,15 3 173,-7-2 33,97 10 0,-101-18-483,43 1 1070,-79-4-1568,-1-1 0,1 0-1,0 0 1,-1-1 0,0-1 0,19-6-1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22.132"/>
    </inkml:context>
    <inkml:brush xml:id="br0">
      <inkml:brushProperty name="width" value="0.35" units="cm"/>
      <inkml:brushProperty name="height" value="0.35" units="cm"/>
      <inkml:brushProperty name="color" value="#FFFFFF"/>
    </inkml:brush>
  </inkml:definitions>
  <inkml:trace contextRef="#ctx0" brushRef="#br0">277 26 736,'-7'3'78,"0"0"-1,1 0 1,-1 1 0,1 0 0,0 0-1,-8 7 1,9-8 252,0 0 0,1 0 0,-1-1 0,0 1 0,0-1 0,-1-1 0,1 1 0,0-1 0,-1 1 0,1-2 0,0 1 0,-1-1 0,-5 0 0,-25 4 612,29-3-846,1 0 0,-1-1 0,1 0 0,-1 0 0,0-1 0,1 0 0,-9-2 0,7 2-53,0-1 0,1 2-1,-14-1 1,20 1-201,1 0 144,0 0 1,0 0-1,-1 0 1,1 0-1,0 0 0,0 0 1,0 0-1,0 0 1,0 0-1,-1 0 1,1 0-1,0 0 0,0 1 1,0-1-1,0 0 1,0 0-1,0 0 0,-1 0 1,1 0-14,0 0 13,0 0 1,0 1-1,0-1 0,0 0 1,0 0-1,0 0 1,0 0-1,0 0 0,0 1 1,-1-1-1,1 0 1,0 0-1,0 0 0,0 0 1,0 1-1,0-1 1,0 0-1,2 2 57,-1 0 0,0 0-1,1 0 1,0-1 0,-1 1 0,1 0-1,0-1 1,0 1 0,0-1 0,0 0 0,0 1-1,0-1 1,0 0 0,0 0 0,0-1-1,0 1 1,1 0 0,-1-1 0,0 1-1,1-1 1,-1 0 0,5 0 0,5 1 70,1-1 0,22-4 0,101-8 367,-130 11-505,81-6-121,-72 6 119,0 1 1,0 1-1,27 5 0,-40-5 30,1-1-1,-1 2 0,1-1 0,-1 0 0,0 0 0,0 1 0,0-1 1,0 1-1,0 0 0,0-1 0,0 1 0,0 0 0,-1 0 0,3 3 1,-3-4 2,-1 0 0,1 1 0,0-1 0,0 0 0,-1 1 0,1-1 0,0 0 1,-1 1-1,0-1 0,1 1 0,-1-1 0,0 1 0,0-1 0,1 1 0,-1-1 1,0 1-1,-1-1 0,1 1 0,0 0 0,0-1 0,-1 0 0,1 1 0,-1-1 0,1 1 1,-2 1-1,2-2 32,0-1-33,0 0 0,0 1 0,0-1 0,0 0 0,0 0 0,0 1 0,0-1 0,0 0 0,0 1 0,0-1 1,0 0-1,0 0 0,1 1 0,-1-1 0,0 0 0,0 0 0,0 0 0,0 1 0,1-1 0,-1 0 0,0 0 0,0 0 0,0 1 0,1-1 0,-1 0 0,0 0 0,0 0 0,1 0 0,-1 0 0,0 0 0,0 1 0,1-1 0,-1 0 0,0 0 0,0 0 1,1 0-1,15-3 80,14-12-41,-1-11 137,-15 12-205,-12 12 25,-1 0 0,1 0 0,-1 0 0,1 0 0,-1 0 0,0 0 0,0-1 0,0 1 0,-1 0 0,1-1 0,0 1 0,-1-1 0,1 1 1,-1-1-1,0 1 0,0-6 0,0 7 9,0-1 0,0 0 0,-1 0 0,1 1 0,0-1 1,-1 0-1,1 0 0,-1 1 0,1-1 0,-1 0 0,0 1 0,0-1 1,0 1-1,0-1 0,0 1 0,0-1 0,0 1 0,0 0 0,0 0 1,-1-1-1,1 1 0,0 0 0,-1 0 0,-2-1 0,-17-8 67,18 8-118,0 0-1,0 1 1,0-1 0,0 1 0,-1 0-1,1 0 1,0 0 0,0 1 0,-1-1-1,-5 0 1,9 1 34,-1 0 1,1 0-1,-1 0 1,1 0-1,0 0 0,-1 1 1,1-1-1,-1 0 0,1 0 1,-1 0-1,1 0 0,0 1 1,-1-1-1,1 0 1,-1 0-1,1 1 0,0-1 1,-1 0-1,1 1 0,0-1 1,-1 0-1,1 1 0,0-1 1,0 1-1,-1-1 1,1 0-1,0 1 0,0-1 1,0 1-1,-2 17-1619,2-10 790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23.065"/>
    </inkml:context>
    <inkml:brush xml:id="br0">
      <inkml:brushProperty name="width" value="0.35" units="cm"/>
      <inkml:brushProperty name="height" value="0.35" units="cm"/>
      <inkml:brushProperty name="color" value="#FFFFFF"/>
    </inkml:brush>
  </inkml:definitions>
  <inkml:trace contextRef="#ctx0" brushRef="#br0">140 157 2304,'0'0'35,"-1"0"1,1 0-1,-1-1 0,1 1 1,0-1-1,-1 1 0,1 0 1,0-1-1,-1 1 1,1-1-1,0 1 0,0-1 1,-1 1-1,1-1 0,0 1 1,0-1-1,0 1 0,0-1 1,0 1-1,0-1 0,0 1 1,0-1-1,0 1 1,0-1-1,0 1 0,0-1 1,0 1-1,0-1 0,11-11-170,3-13 2821,-15 24-2617,0 0-25,0 0-1,0 0 1,-1 0-1,1 1 1,0-1 0,0 0-1,-1 1 1,1-1-1,0 1 1,-1-1-1,-2 1 1,-5-2 72,0 1 0,-16 0 1,23 1 16,-6 0 186,0-1-1,-1 0 1,-14-4-1,20 4-264,0-1 33,-1 1-1,1-1 1,0 0-1,0 0 1,0 0 0,1 0-1,-1-1 1,-4-4-1,5 4-37,0 0 0,1 0 0,0 0 0,0 1 0,0-1 0,0 0 0,0 0 0,1-1 0,-1 1 0,1 0 0,0 0 0,0 0 0,0 0 0,1-6 0,-1-2-165,0 10 73,-3 165 54,3-161-230,0 0-1,1 0 1,-1 0 0,1 0 0,0 0 0,0-1 0,0 1 0,1 0-1,-1-1 1,3 4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24.797"/>
    </inkml:context>
    <inkml:brush xml:id="br0">
      <inkml:brushProperty name="width" value="0.35" units="cm"/>
      <inkml:brushProperty name="height" value="0.35" units="cm"/>
      <inkml:brushProperty name="color" value="#FFFFFF"/>
    </inkml:brush>
  </inkml:definitions>
  <inkml:trace contextRef="#ctx0" brushRef="#br0">364 0 576,'-1'0'7,"1"1"1,-1-1-1,1 0 1,0 0-1,-1 0 0,1 0 1,-1 1-1,1-1 1,0 0-1,-1 0 0,1 1 1,0-1-1,0 0 0,-1 1 1,1-1-1,0 0 1,0 1-1,-1-1 0,1 0 1,0 1-1,0-1 1,0 1-1,0-1 0,-1 0 1,1 1-1,0-1 1,0 1-1,0-1 0,0 1 1,0-1-1,0 0 1,0 1-1,0 0 0,-2 11-87,-3 1 402,-1-1 0,-1 1 0,0-1 0,0 0 0,-1 0 0,-1-1 0,-11 12 0,19-22-288,0 0 1,0 1-1,0-1 1,0 0 0,1 1-1,-1-1 1,0 1-1,1-1 1,-1 1 0,1-1-1,-1 1 1,1-1 0,0 1-1,-3 19 2547,1-19-2399,-12 0 1102,12-2-1208,1 0 0,-1 0 1,1 0-1,0 1 0,-1-1 1,1 0-1,-1 1 0,1-1 1,0 0-1,-1 1 0,1 0 1,0-1-1,-2 2 0,1-1-55,1 0 0,0 0 0,-1 0 0,1 0-1,-1-1 1,1 1 0,-1-1 0,1 1 0,-1-1 0,0 0-1,1 1 1,-1-1 0,0 0 0,-2 0 0,1 0-10,1 0 0,-1 0 0,1 0 0,0 1-1,-1-1 1,1 1 0,-4 1 0,-2 2-39,6-3-5,-1 0 0,1 0 0,0 0 0,-1 1 1,1-1-1,0 1 0,0 0 0,0-1 0,-2 3 1,2-1 24,1-1 0,0 1 1,-1-1-1,1 1 0,1-1 1,-1 1-1,0 0 0,0-1 1,1 1-1,0 0 0,0-1 1,-1 1-1,2 3 0,-1-5 19,0-1 0,-1 1 0,1-1 1,0 1-1,0-1 0,0 0 0,0 1 0,-1-1 0,1 1 0,0-1 0,0 0 0,-1 1 0,1-1 0,0 0 0,0 1 0,-1-1 0,1 0 0,-1 0 0,1 1 0,0-1 0,-1 0 0,1 0 0,0 0 0,-1 1 0,1-1 0,-1 0 0,1 0 0,-1 0 0,1 0 0,0 0 0,-2 0 0,-15 1 213,14-1-129,-1-1-147,0 1 0,0-1 0,1 0-1,-8-2 1,9 1 51,-1 1-1,1 0 1,0 1 0,-1-1-1,1 0 1,-1 1-1,1-1 1,-1 1-1,1 0 1,0 0 0,-1 0-1,1 0 1,-1 0-1,1 1 1,-1-1 0,1 1-1,-1-1 1,-3 3-1,-2 0 135,6-2-73,-1 0 1,1 0-1,0 0 1,0 0-1,0 0 1,0 1 0,0-1-1,-3 3 1,5-4-70,-1 0 0,1 0 0,-1 1 0,1-1 0,0 0 0,-1 0 0,1 1 0,-1-1 0,1 0 0,0 1 0,-1-1 0,1 1 0,0-1 0,0 0 0,-1 1 0,1-1 0,0 1 0,0-1 0,-1 1 0,1-1 0,0 1 0,0-1 0,0 1 0,0 0 0,0-1 10,1 1-1,-1-1 1,1 0-1,-1 1 1,1-1 0,-1 0-1,1 0 1,-1 0 0,1 0-1,-1 0 1,1 1 0,-1-1-1,1 0 1,-1 0-1,1 0 1,-1 0 0,1-1-1,0 1 1,27-4 148,21-10 47,63-25 1,42-28-112,-83 35 2,-26 13 43,-23 11-193,36-20 1,-50 23-141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32.446"/>
    </inkml:context>
    <inkml:brush xml:id="br0">
      <inkml:brushProperty name="width" value="0.1" units="cm"/>
      <inkml:brushProperty name="height" value="0.1" units="cm"/>
    </inkml:brush>
  </inkml:definitions>
  <inkml:trace contextRef="#ctx0" brushRef="#br0">455 30 1728,'-4'0'2603,"11"-1"-448,-6 0-2126,-1 1 1,0 0 0,0 0-1,0 0 1,0 0 0,0-1-1,0 1 1,0 0-1,0 0 1,0 0 0,0 0-1,0-1 1,0 1 0,0 0-1,0 0 1,0 0-1,0 0 1,0-1 0,0 1-1,0 0 1,0 0 0,-1 0-1,1 0 1,0 0-1,0-1 1,0 1 0,0 0-1,0 0 1,0 0 0,0 0-1,-1 0 1,1 0-1,0-1 1,0 1 0,0 0-1,0 0 1,0 0 0,-1 0-1,1 0 1,0 0 0,0 0-1,-1 0 1,-17-17 1586,15 16-1556,0 0 1,1 0-1,-1 1 1,0-1-1,0 1 1,0-1 0,0 1-1,0 0 1,0 0-1,0 0 1,-5 1-1,-5 0-45,8-1 14,3 0-30,-1-1 0,0 1 0,1 0-1,-1 1 1,0-1 0,1 0 0,-1 1 0,0 0 0,1-1 0,-1 1-1,1 0 1,-1 0 0,1 0 0,0 1 0,-4 1 0,-38 28 33,30-22-16,0 1 0,1 0 0,0 1 0,-19 20 0,-65 86-6,67-82 100,15-17-33,0 0 0,-17 28 1,31-44-97,1 0 1,-1-1 0,0 1-1,1 0 1,-1 0-1,1 0 1,-1 1 0,1 2-1,-4 13-34,3-13 52,-1 1 1,1 0-1,0-1 0,0 1 0,1 0 1,0 0-1,1 10 0,-1 2 2,1-13 16,0-1-1,0 1 1,0-1 0,1 1 0,-1-1 0,1 0 0,0 1 0,0-1 0,5 6-1,-5-6-19,-1-3 2,0-1 1,0 1-1,-1-1 0,1 1 1,0 0-1,0-1 0,0 0 1,0 1-1,0-1 0,0 0 0,0 1 1,0-1-1,0 0 0,0 0 1,0 0-1,1 0 0,8 2 152,-3 1-77,1-1 1,0 0-1,-1-1 1,1 0-1,0 0 1,0 0-1,0-1 1,0-1-1,8 0 1,12 0 17,147-2 345,-174 3-501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09.384"/>
    </inkml:context>
    <inkml:brush xml:id="br0">
      <inkml:brushProperty name="width" value="0.1" units="cm"/>
      <inkml:brushProperty name="height" value="0.1" units="cm"/>
      <inkml:brushProperty name="color" value="#66CC00"/>
    </inkml:brush>
  </inkml:definitions>
  <inkml:trace contextRef="#ctx0" brushRef="#br0">26 12 832,'-4'-4'170,"1"3"-59,-7 3 675,9-2-776,1 0 0,0 0 0,0 0 1,0 0-1,0 0 0,-1 0 1,1 0-1,0 0 0,0 0 1,0 0-1,-1 0 0,1 0 0,0 0 1,0 0-1,0-1 0,0 1 1,-1 0-1,1 0 0,0 0 0,0 0 1,0 0-1,0 0 0,0 0 1,-1 0-1,1 0 0,0-1 1,0 1-1,0 0 0,0 0 0,0 0 1,0 0-1,0-1 0,-1 1 1,1 0-1,0 0 0,0 0 1,0 0-1,0-1 0,0 1 0,0 0 1,0 0-1,0 0 0,-2-4 5894,46 12-4789,126-5-278,-27 2-346,-11 1 485,-109-5-682,38 7 0,-33-4-584,-24-3 164,-1 0-881,2 0-5481,6-1 4163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33.116"/>
    </inkml:context>
    <inkml:brush xml:id="br0">
      <inkml:brushProperty name="width" value="0.1" units="cm"/>
      <inkml:brushProperty name="height" value="0.1" units="cm"/>
    </inkml:brush>
  </inkml:definitions>
  <inkml:trace contextRef="#ctx0" brushRef="#br0">0 104 2144,'4'-19'9037,"-3"18"-8805,3-2-1181,10-4 1242,-6 2-219,0 1-1,0 0 1,0 0-1,0 1 1,1 0-1,-1 0 1,17-2-1,-6 1-37,2-2 12,0 2 0,37-4 0,109-10 891,-142 16-905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33.929"/>
    </inkml:context>
    <inkml:brush xml:id="br0">
      <inkml:brushProperty name="width" value="0.1" units="cm"/>
      <inkml:brushProperty name="height" value="0.1" units="cm"/>
    </inkml:brush>
  </inkml:definitions>
  <inkml:trace contextRef="#ctx0" brushRef="#br0">263 2 3072,'-7'-1'6298,"7"1"-6201,-11 11-261,5-6 653,-9 6-255,0-1-114,0 0-1,0 1 1,1 1 0,1 0-1,0 1 1,-17 21 0,18-15-135,1-1-1,0 2 1,2-1 0,0 1 0,-8 34 0,5-12 52,-8 78 1,17-99 98,1-11-82,1 0 1,0 0-1,0 0 1,1 0-1,1 0 1,1 14-1,2-2 20,-4-18-40,1 0 0,-1 0 0,1 0 0,0 0 0,0-1 0,0 1 0,1 0 0,-1-1 0,1 1 0,2 3 0,11 14 133,-7-9 0,0-1 1,0-1 0,15 14-1,6 3 420,-27-26-608,7-1-2283,-3-1 778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34.554"/>
    </inkml:context>
    <inkml:brush xml:id="br0">
      <inkml:brushProperty name="width" value="0.1" units="cm"/>
      <inkml:brushProperty name="height" value="0.1" units="cm"/>
    </inkml:brush>
  </inkml:definitions>
  <inkml:trace contextRef="#ctx0" brushRef="#br0">58 139 2912,'-1'0'87,"1"-1"0,-1 0 0,1 0-1,0 1 1,-1-1 0,1 0 0,0 0 0,0 0 0,-1 0 0,1 1 0,0-1 0,0 0-1,0 0 1,0 0 0,0-1 0,1-6 358,-1 8-395,0 0 0,0 0 0,0 0 0,0-1 1,0 1-1,0 0 0,-2-2 704,2 2-704,0 0 0,0 0 0,0 0 0,0 0 1,0 0-1,0 0 0,-1 0 0,1 0 1,0 0-1,0 0 0,0 0 0,0 0 0,0 0 1,-1 0-1,1 0 0,0 0 0,0 0 1,0 0-1,0 0 0,0 0 0,-1 0 1,1 0-1,0 0 0,0 0 0,-1 1 352,1-1-352,-8 6 1255,3 3-1081,-1 2 0,2-1 1,-1 0-1,1 1 0,-4 21 0,5-22-135,1-3-41,1 0 0,0 0-1,0-1 1,1 1-1,0 0 1,0 0-1,2 11 1,-2-15-17,0-1 0,1 1 0,-1-1 0,1 0-1,0 1 1,0-1 0,0 0 0,0 0 0,0 1 0,0-1 0,0 0 0,1 0 0,-1 0 0,1-1-1,0 1 1,0 0 0,-1 0 0,1-1 0,0 1 0,0-1 0,0 0 0,1 0 0,-1 0 0,0 0-1,3 1 1,0-1 36,-1 1 0,1-2-1,-1 1 1,1 0 0,0-1-1,0 0 1,-1 0-1,1-1 1,0 1 0,0-1-1,-1 0 1,1 0 0,7-4-1,-6 2 41,0 0 0,-1 0-1,1-1 1,-1 0 0,0 0-1,0-1 1,0 1 0,-1-1 0,7-9-1,-6 7-73,-1 0 0,0 0-1,0-1 1,-1 0 0,0 1-1,0-1 1,2-10 0,0-6 41,2-29 1,-7 43-3,0 1 0,0-1 1,-1 1-1,0-1 0,-1 1 1,0 0-1,0 0 0,-8-17 1,10 24-68,-1 0 1,0 1 0,0-1 0,0 0 0,0 1 0,0-1 0,-1 1 0,1 0 0,0-1 0,-1 1 0,1 0 0,-1 0 0,1 0 0,-1 0 0,0 0 0,1 0-1,-1 0 1,0 0 0,0 1 0,1-1 0,-1 1 0,0-1 0,0 1 0,0 0 0,0 0 0,0 0 0,0 0 0,1 0 0,-3 0 0,0 1-97,-1 0 1,1 0-1,0 0 1,0 1 0,0 0-1,0-1 1,0 1-1,1 1 1,-1-1 0,1 0-1,-7 6 1,5-3-573,0 0 0,0 0 0,0 1 0,0 0-1,1 0 1,0 0 0,0 0 0,-3 7 0,3-4-2046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35.254"/>
    </inkml:context>
    <inkml:brush xml:id="br0">
      <inkml:brushProperty name="width" value="0.1" units="cm"/>
      <inkml:brushProperty name="height" value="0.1" units="cm"/>
    </inkml:brush>
  </inkml:definitions>
  <inkml:trace contextRef="#ctx0" brushRef="#br0">72 5 1984,'-2'-1'259,"-1"0"1,1 0-1,-1 1 1,1-1-1,0 1 1,-1-1-1,1 1 0,-1 0 1,1 0-1,-1 0 1,1 1-1,-1-1 1,1 0-1,-1 1 1,1 0-1,-3 0 0,-2 3 474,5-4-588,0 1 0,1 0-1,-1 0 1,0 0 0,1 0 0,-1 0 0,1 0 0,-3 2 0,4-2-114,0 0 0,-1-1 0,1 1 0,-1 0 1,1 0-1,0 0 0,-1 0 0,1-1 0,0 1 0,0 0 0,0 0 0,0 0 0,0 0 0,0 0 1,0 0-1,0 0 0,0-1 0,0 1 0,0 0 0,1 0 0,-1 0 0,1 1 0,1 2 19,0-1 0,0 0 0,1 0 0,-1 1 0,1-1 0,0-1 0,0 1 0,0 0 0,5 3 0,4 4 64,12 13 73,-2 0-1,-1 2 1,-1 0 0,18 30 0,55 116 500,-80-147-375,-2 1 0,0 0 0,12 47 0,-21-64-204,-1 0-1,0 1 1,0 0-1,-1-1 1,0 1-1,-3 15 1,2-18-78,0 0 1,-1-1-1,0 1 1,0 0-1,-1-1 1,1 0-1,-1 1 1,0-1-1,0 0 0,-9 9 1,9-10-238,-1-1-1,0 1 1,0 0 0,0-1 0,0 0-1,-1 0 1,0 0 0,1 0-1,-1-1 1,0 0 0,0 0 0,0 0-1,0-1 1,-7 2 0,-9-3-1185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40.71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0 106 1472,'8'-8'3472,"-8"7"-3431,0 0 1,0 0-1,0 1 0,0-1 1,0 0-1,0 0 1,1 0-1,-1 0 0,0 0 1,0 1-1,1-1 0,-1 0 1,0 0-1,1 1 1,-1-1-1,1-1 49,3-6 486,-4 8-536,0-1 1,1 0-1,-1 0 0,0 1 0,1-1 1,-1 0-1,1 1 0,-1-1 0,1 0 1,-1 1-1,1-1 0,-1 1 0,1-1 1,0 1-1,-1-1 0,1 1 0,0-1 1,0 1-1,0-1 0,6-2 153,0 0 1,0 1-1,12-3 0,2-1 37,4-1-96,0 2 0,42-5 0,53 3-102,-78 5 120,141 5 825,-141-2-812,123 14 464,-49-3-394,-55-7-301,280 32 484,-284-29-201,-1-2 1,62-3 0,111-13 32,-66 1-167,106 4-243,161-22 528,-285 8-262,-32 3-164,40 5 74,-95 8 170,11 1-3972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41.91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1 121 1984,'1'0'54,"34"-27"4910,-33 27-4780,0 0-1,1 1 1,-1-1 0,0 1-1,1 0 1,-1 0-1,0 0 1,0 0-1,4 2 1,-3-1-156,0-1 0,0 1 0,0-1 0,0 1 0,0-1 0,5 1 0,32 5 645,-20-3-489,35 3-1,29-3 154,120 4 590,-132-9-695,73-9 0,152-8-113,-259 17-94,139-4 384,396-18 441,-491 14-790,61-2-13,-24 7 107,-31-1 54,161-17-5,-101 6 154,41 1-618,-127 12 300,1 2 0,66 9 0,-99-5 15,-9-1-137,34 8 0,10 6-690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7:43.20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0 387 3808,'6'-3'410,"0"1"-1,0-1 1,0 0-1,5-4 1,32-17 102,-30 20-492,0-1 0,1 1 1,-1 1-1,1 1 0,0 0 0,0 0 1,0 2-1,0-1 0,17 3 0,49 3 151,-33-1 134,0-1 1,49-4-1,94-15 149,-135 11-432,127-12 221,131-13 741,384-33 472,-456 37-1435,-167 17 155,15-5 213,103-31 1,-92 11-94,-64 21-209,39-10-1,-53 18-70,111-23 578,-110 25-382,0 1-1,0 0 1,41 4-1,-56-2-177,0 1 0,0 1 0,0-1 0,-1 1 1,1 1-1,-1-1 0,0 1 0,1 1 0,12 7 0,-10-4 21,-6-5-54,-1 1-1,1 0 1,0 0 0,-1 0-1,4 4 1,3 3 20,-8-8 40,0 0-1,0 0 1,0 1 0,-1-1-1,1 0 1,0 1 0,1 2 0,-2-2-232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01.11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0 1248,'19'8'6851,"-6"1"-5644,-4-5-1076,1-1 0,0 1-1,0-2 1,0 1 0,15 0-1,36 4 74,47 2 632,-60-7-690,-29-1-93,0-1 0,0 0 0,20-3 0,120-17 155,-119 15-1,0 2 0,74 5 0,-31 0 190,258 6-66,-215 0-273,3 0 449,-83-9-456,-15 0-42,0 1-1,0 2 1,58 10 0,1 4 22,-49-10-4,-25-3 2,-4-1 15,0 0-1,18 0 1,14-1 2,54-2 100,48 0-89,-3 1 169,-68 1-254,-52 0 62,-1 0 0,32-4 1,-13 2 233,-33 1-267,-1 0 0,1 0 0,12-2 0,-11 0 49,0 1 0,0 1 0,0 0 1,12 1-1,11 1 35,26-2 104,63-9 0,17-1-254,-78 12-4110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05.604"/>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33 1888,'16'3'4006,"-14"-3"-3895,36-3 1068,-27 1-879,-9 2-276,-1 0 1,0 0-1,0 0 0,0 0 0,0 0 1,0 0-1,0 0 0,0 0 0,0 0 1,0 0-1,0 0 0,0 1 1,2-1-1,-1 1 1,1 0-1,0-1 1,0 0 0,0 0 0,0 1-1,0-2 1,-1 1 0,1 0 0,0-1-1,5-1 1,17-1 39,85 8 560,31 10-22,-13-12-39,14 1 416,-118 0-780,6 1-36,7-5 162,-4 0-93,46-4 1,48-8-36,-28 5 54,-23 3 106,21 2-266,-53 3-102,-20 0-16,0 2 1,44 10 0,9 1 324,119-1-102,-142-11-83,-8-1-69,26 1-13,80 4 105,-137-6-123,121-8 222,33 2-151,0 1 8,-77-1-139,1 0 67,28-3 266,-46 2-300,-57 6-4,211-9 175,35-6 77,-129 12-410,53-2 355,-60 4-352,-97 0 119,-14 0 93,-1 1 0,24 3 1,78 4 88,-108-5-144,1 0-1,-1 0 1,10 3 0,19 2-111,-3-4 55,48 3 42,-40-3 78,64 12-1,-58-7-110,28 4 31,157 17 240,-172-25-193,58 6 8,-61-4-11,19 3 34,-44-2-10,1-1-1,52-1 1,319-4 113,-345-1-117,113 5-74,-126-1 59,62-4 1,7 0 85,337 24-17,-379-22-17,15 2-32,58 4 23,-100-6-24,78 14-3,-4 0-140,-62-11 142,58 1 42,248 2 51,-298-6-73,80-11 0,21 0-187,66 2 319,51-11-61,-52 0 116,-73 20-178,-57 1 165,343-9 176,-246 18-325,-110-6-34,-20-2-17,44-1 4,0 0 270,203 25 316,-293-25-593,46-2 0,-62-1-639,0-1 1,17-4-1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07.448"/>
    </inkml:context>
    <inkml:brush xml:id="br0">
      <inkml:brushProperty name="width" value="0.1" units="cm"/>
      <inkml:brushProperty name="height" value="0.1" units="cm"/>
      <inkml:brushProperty name="color" value="#66CC00"/>
    </inkml:brush>
  </inkml:definitions>
  <inkml:trace contextRef="#ctx0" brushRef="#br0">19 500 1472,'-1'0'165,"0"1"-1,0-1 1,0 0-1,0 1 1,0 0-1,0-1 1,0 1-1,1 0 1,-1-1 0,0 1-1,0 0 1,0 0-1,1 0 1,-1 0-1,0 0 1,1 0-1,-1 0 1,1 0 0,-1 0-1,1 0 1,0 0-1,-1 0 1,1 0-1,0 0 1,0 1-1,-1-1-111,1 0 0,0 0 0,0 0 0,-1-1 1,1 1-1,0 0 0,0 0 0,0 0 0,0 0 0,0 0 0,0-1 0,1 1 0,-1 0 0,0 0 0,0 0 0,0-1 0,1 1 0,-1 0 0,0 0 0,1 0 0,-1-1 0,1 1 0,-1 0 0,1-1 0,-1 1 0,1 0 0,0-1 0,-1 1 0,1-1 0,0 1 0,-1-1 0,1 1 0,0-1 0,0 0 0,-1 1 0,1-1 0,1 1 0,4-1 28,0 0-1,0 0 0,0 0 1,0-1-1,0 0 1,-1 0-1,1-1 0,0 1 1,9-5-1,9-2 108,73-22 404,14-4-432,62-16 146,-103 27-130,2 3-1,92-13 0,-125 29-161,1 1 0,70 4 1,-93 1 12,0 0 0,-1 1 0,1 1 0,-1 1 1,0 0-1,0 1 0,0 0 0,-1 1 0,18 12 1,69 54-252,-89-65 249,0 0 0,0-1 1,1 0-1,0-1 1,0 0-1,0-1 0,1-1 1,25 4-1,8-1 16,65-1-1,-37-6 284,93-12-1,74-23 111,-133 18-454,312-56 314,1059-199 1620,-1387 251-1886,410-75 200,-363 85-939,-123 12 234,-1-1 0,0 2 0,0 0 0,0 1 0,33 11 0,-45-12 180,-1 0 0,1 0-1,-1 0 1,0 0 0,0 1 0,0 0 0,6 6-1,-8-8 165,-1 0 0,0 0-1,0 0 1,0 1 0,0-1-1,-1 0 1,1 0-1,0 1 1,0-1 0,-1 1-1,1-1 1,-1 1 0,1-1-1,-1 1 1,0-1 0,0 1-1,1-1 1,-1 1-1,0-1 1,0 1 0,-1-1-1,1 1 1,0-1 0,0 1-1,-1-1 1,1 1 0,-2 2-1,0-1-78,0 0-1,0 0 0,0 0 1,-1 0-1,1 0 0,-1-1 1,-5 5-1,-32 20-1451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10.288"/>
    </inkml:context>
    <inkml:brush xml:id="br0">
      <inkml:brushProperty name="width" value="0.1" units="cm"/>
      <inkml:brushProperty name="height" value="0.1" units="cm"/>
      <inkml:brushProperty name="color" value="#66CC00"/>
    </inkml:brush>
  </inkml:definitions>
  <inkml:trace contextRef="#ctx0" brushRef="#br0">9 1 2080,'0'0'12,"0"0"1,0 0 0,0 0-1,0 0 1,0 0-1,0 0 1,0 0-1,0 0 1,0 0-1,0 0 1,0 0-1,0 0 1,0 0 0,0 0-1,0 0 1,1 0-1,-1 0 1,0 0-1,0 0 1,0 0-1,0 0 1,0 0-1,0 0 1,0 0 0,0 0-1,0 0 1,0 0-1,0 0 1,0 0-1,0 0 1,0 0-1,0 0 1,0 0-1,0 0 1,1 0-1,-1 0 1,0 0 0,0 0-1,0 0 1,0 1-1,0-1 1,0 0-1,0 0 1,0 0-1,0 0 1,0 0-1,0 0 1,0 0 0,0 0-1,0 0 1,0 0-1,0 0 1,0 0-1,0 0 1,0 0-1,0 0 1,0 0-1,0 0 1,0 1-1,0-1 1,0 0 0,0 0-1,0 0 1,0 0-1,0 0 1,0 0-1,0 0 1,7-2 1203,-7 2-581,3 8 442,-2-4-880,7 26 961,-5-20-903,0-1 1,0 1-1,-1-1 0,1 11 1,0 4 88,-2-17-266,0 0 0,-1 0 0,-1 12 1,1 14 211,3 43 187,-11 118 0,3-156-494,-1 1-1,-12 38 0,18-70-392,-2 9-878,2-16 1238,0 0-1,0 0 1,0 0 0,0 1 0,0-1 0,0 0 0,0 0 0,0 0-1,0 1 1,0-1 0,-1 0 0,1 0 0,0 0 0,0 1-1,0-1 1,0 0 0,0 0 0,0 0 0,-1 0 0,1 0 0,0 1-1,0-1 1,0 0 0,0 0 0,-1 0 0,1 0 0,0 0 0,0 0-1,0 0 1,-1 0 0,1 0 0,0 0 0,0 1 0,0-1 0,-1 0-1,1 0 1,0 0 0,0 0 0,-1-1 0,1 1 0,0 0-1,0 0 1,0 0 0,-1 0 0,1 0 0,0 0 0,0 0 0,0 0-1,0 0 1,-1-1 0,-2-2-2227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09.960"/>
    </inkml:context>
    <inkml:brush xml:id="br0">
      <inkml:brushProperty name="width" value="0.1" units="cm"/>
      <inkml:brushProperty name="height" value="0.1" units="cm"/>
      <inkml:brushProperty name="color" value="#66CC00"/>
    </inkml:brush>
  </inkml:definitions>
  <inkml:trace contextRef="#ctx0" brushRef="#br0">244 150 1056,'0'1'25,"0"0"-1,0 0 1,0 0 0,0-1-1,-1 1 1,1 0 0,0 0 0,-1 0-1,1-1 1,0 1 0,-1 0-1,1 0 1,-1-1 0,1 1-1,-1 0 1,0-1 0,0 2 0,0-2 1,1 1 1,-1-1-1,1 1 1,-1-1-1,1 1 1,-1-1-1,1 1 1,-1 0 0,1-1-1,0 1 1,-1 0-1,1-1 1,0 1-1,0 0 1,-1-1-1,1 1 1,0 1 0,-1 1 181,1 1 1,-1-1 0,-1 0 0,1 1 0,0-1 0,-1 0 0,0 1 0,0-1 0,0 0-1,0 0 1,0-1 0,0 1 0,-1 0 0,1-1 0,-1 1 0,0-1 0,-3 3-1,5-5 118,1 0 90,0 0-150,-4 3 432,8-6-388,6-5 140,6-6-100,1 1-1,26-16 1,-10 8-327,-22 14 23,-1 0-1,1 1 1,0 1-1,16-7 1,-12 6 43,23-11 0,4-3-81,-35 17-40,0 0-1,12-8 0,-14 7 54,0 1 0,1 0 0,-1 0 0,1 1-1,8-3 1,-10 4 4,0-1-1,0 1 1,0-1 0,0 1-1,0-1 1,0-1 0,6-3-1,7-6 115,-16 12-230,-1 0 11,0 0-5,0 0 37,0 0 85,0 0 22,-13 3-6,-29 17-118,2 2-1,-47 32 0,63-34 184,1 1-1,1 1 1,0 0 0,-23 34-1,-8 9 63,28-39-198,0-1 0,-2 0 0,-1-2-1,-43 27 1,67-47 44,0 0 1,0-1-1,0 0 0,-1 0 0,1 0 0,0-1 0,-1 1 0,0-1 1,-8 1-1,6-2 174,14-1-126,2-1-50,7 0 6,-3-1 78,26 0 0,15-1 19,-40 2-96,0 1 0,-1 0 0,1 1 0,23 3 0,-19 1-214,24 10-1,-27-9 261,31 7 0,-12-3 125,-28-6-151,1-1 0,-1-1-1,1 1 1,0-1 0,9 0 0,-12-1-90,-1 0 94,0 1-1,0-2 1,-1 1 0,1 0-1,0 0 1,0-1 0,4-1-1,-6 1-38,0 1-1,0-1 0,0 1 0,-1-1 0,1 0 1,0 1-1,-1-1 0,1 0 0,0 0 1,-1 0-1,1 0 0,-1 1 0,1-1 1,-1 0-1,1 0 0,-1 0 0,0 0 0,1 0 1,-1 0-1,0 0 0,0 0 0,0 0 1,0 0-1,0 0 0,0-2 0,-5-74 12,3 54 2,0 0 1,2 0-1,4-40 0,0 41-158,0 1-1,9-24 0,8-10 109,-20 54 21,-1 1 1,0-1-1,0 1 1,1-1-1,-1 1 0,0-1 1,0 0-1,0 1 1,0-1-1,1 1 1,-1-1-1,0 1 1,0-1-1,0 1 1,0-1-1,0 0 1,0 1-1,-1-1 1,1 1-1,0-1 0,0 0 1,-1 1 0,1 0 0,0 0 0,-1-1-1,1 1 1,0 0 0,-1 0 0,1 0 0,0 0 0,-1 0-1,1 0 1,0 0 0,-1 0 0,1 0 0,0 0 0,-1 0 0,1 0-1,-1 0 1,1 0 0,0 0 0,-1 0 0,1 1 0,0-1-1,-1 0 1,-22 14 6,4 4-42,1 0-1,0 1 1,2 1 0,-17 25-1,-49 93 220,45-73-170,12-11-600,24-53 500,15-8 108,1-3-252,20-18 1,-33 26 224,-1 1 0,1 0 0,0-1 0,0 1 0,0 0 0,0 0-1,0 0 1,0 0 0,0 0 0,0 1 0,0-1 0,0 1 0,1-1 0,3 1 0,-1 0-6,0 0 0,0 1 1,-1 0-1,10 3 0,-3-1 8,-8-2 4,1-1 1,-1 1-1,1-1 1,-1 0-1,1 0 1,3 0-1,16-1 90,-22 1 218,-1 0-79,0 0-60,-12 5-69,8-2-3428,7-3 2954,0 0 1,0-1-1,-1 1 1,1 0-1,0-1 1,0 0-1,-1 0 1,1 0-1,0 0 1,-1 0-1,1 0 1,2-2-1,29-21-1840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16.863"/>
    </inkml:context>
    <inkml:brush xml:id="br0">
      <inkml:brushProperty name="width" value="0.1" units="cm"/>
      <inkml:brushProperty name="height" value="0.1" units="cm"/>
      <inkml:brushProperty name="color" value="#66CC00"/>
    </inkml:brush>
  </inkml:definitions>
  <inkml:trace contextRef="#ctx0" brushRef="#br0">364 798 320,'-13'7'1472,"10"-6"-1172,1 0 0,-1 1 1,0-1-1,0 0 0,-1-1 0,1 1 1,0 0-1,-6 0 0,-9 2 550,17-3-814,-14 4 265,-1 1-1,2 1 1,-1 0 0,1 1-1,-24 14 1,27-12-262,0-1 0,0 2 0,1 0 0,0 0 0,1 1 0,0 0 0,1 0 0,0 1 0,0 0 0,2 1-1,-1 0 1,-5 19 0,3-12 115,0 3-1,-7 28-1,8-21-133,-10 52-6,15-67 36,2-10-71,0-1 0,0 1 0,1 0 0,-1-1 0,1 1 0,0 0 0,1-1 0,0 9 0,2-2 31,-1-5 48,-1 0 1,1-1 0,0 1-1,6 10 1,-7-14-41,0-1 0,0 0 0,0 1 1,0-1-1,0 0 0,0 0 0,0 0 0,1 0 1,-1 0-1,0 0 0,1 0 0,-1 0 1,1-1-1,-1 1 0,1 0 0,-1-1 1,1 1-1,0-1 0,-1 0 0,1 1 1,-1-1-1,4 0 0,5 0 12,-1-1-1,1 0 0,0-1 1,-1 0-1,1 0 1,-1-1-1,0 0 1,0 0-1,0-1 0,0-1 1,-1 1-1,1-1 1,-1-1-1,0 0 1,-1 0-1,10-9 1,-9 6-35,-1 1 1,0-1 0,0 0 0,-1-1 0,-1 0-1,1 0 1,-1 0 0,-1 0 0,0-1 0,-1 0-1,0 0 1,0 0 0,2-22 0,-3-1 63,-4-66 1,-5 67-147,5 25 95,0 0 1,1 0-1,-1-11 0,2 18 1,0 0-1,0-1 0,0 1 1,0 0-1,0 0 0,0 0 1,0-1-1,0 1 0,-1 0 1,1 0-1,-1 0 1,1 0-1,-1 0 0,1 0 1,-1 0-1,1 0 0,-1 0 1,0 0-1,1 0 0,-1 0 1,0 0-1,0 0 0,-1 0 1,1 1 1,0-1 1,0 1-1,1 0 1,-1 0-1,0 0 1,0 1-1,0-1 1,0 0-1,0 0 1,1 0-1,-1 1 1,0-1-1,0 0 1,0 1-1,1-1 0,-1 1 1,0-1-1,0 1 1,1-1-1,-1 1 1,1-1-1,-1 1 1,0 0-1,1-1 1,-1 1-1,1 0 1,-1-1-1,1 1 1,0 0-1,-1 0 1,1 1-1,-2 1 5,0 1 1,1-1-1,-1 1 0,1 0 0,0 0 0,0 0 0,1 0 0,-1 0 0,1 0 0,0 4 1,4 43 131,-1-28 11,-1 1-188,1 0 0,1 0-1,1 0 1,1 0 0,1-1 0,18 39-1,-21-54 55,1-1-1,0 1 1,1-1 0,-1-1-1,1 1 1,0-1-1,14 10 1,-15-11 3,1-1 0,0 0 0,0-1 1,1 0-1,-1 0 0,1 0 0,0 0 1,-1-1-1,14 2 0,-16-3 0,0-1 0,0 0 0,0 0 0,0 0 0,0-1 0,0 1 0,0-1 0,0 0 0,0 0 1,-1 0-1,1-1 0,0 1 0,4-4 0,-3 2-15,0 0 1,-1-1-1,1 0 1,-1 0-1,0 0 1,0 0-1,-1-1 1,5-6-1,0-3-64,0-1 0,-2 1 0,1-1 0,-2 0-1,6-27 1,0-7 51,8-94-1,-15 100-4,1-34 126,-5 75-124,0-1-1,0 1 1,0-1 0,-1 1-1,1-1 1,-1 1 0,1-1-1,-1 1 1,0-1 0,0 1-1,0 0 1,-2-4 0,3 5-53,0 1 52,0-1 0,0 1 0,0 0 0,0 0 0,0 0 0,0-1 0,0 1 0,0 0 0,0 0 0,0-1 0,0 1 0,0 0 0,0 0 0,0 0 0,0-1 0,0 1 0,0 0 0,0 0 0,0 0-1,0-1 1,0 1 0,-1 0 0,1 0 0,0 0 0,0 0 0,0-1 0,0 1 0,0 0 0,0 0 0,-1 0 0,1 0 0,0 0 0,0 0 0,0 0 0,-1-1 0,1 1 0,0 0 0,0 0 0,0 0 0,-1 0 0,1 0 0,0 0 0,0 0-1,0 0 1,-1 0 0,1 0 0,0 0 0,0 0 0,0 0 0,-1 0 0,1 0 0,0 0 0,0 0 0,0 0 0,-1 1 0,1-1 0,0 0 0,0 0 0,0 0 0,-1 0 0,1 1 0,-5 12 123,2 6 107,2-5-130,0 0 0,3 27-1,0-1-11,-1-5-140,1 1 0,1-1 1,3-1-1,12 50 1,-12-65 93,-3-6 5,1 0-1,7 17 1,-10-27-37,1 0 0,0 0 1,-1 0-1,1 0 1,0 0-1,1 0 0,-1-1 1,0 1-1,1-1 1,-1 0-1,1 0 0,0 0 1,0 0-1,3 2 1,-4-3-4,0-1 1,0 0-1,0 1 0,1-1 1,-1 0-1,0 0 1,0 0-1,0 0 0,0-1 1,0 1-1,0-1 1,0 1-1,0-1 1,3-1-1,26-14 52,-25 12-44,-2 0 0,1 0 0,0-1 0,-1 1 0,0-1 0,0 0 0,0 0 0,-1-1 0,0 1 0,5-11 0,0-2-63,-2-1 0,6-22-1,-6 17 69,-2 1 0,-1-1 1,-1 0-1,0-1 0,-2 1 0,-1 0 0,-1 0 0,-1 0 0,-1 0 0,-15-45 0,18 66 2,-1-1 0,1 1-1,-1 0 1,0 0 0,0-1 0,0 2-1,-1-1 1,1 0 0,-4-3 0,4 5-41,-3 0-38,5 1 64,0 0 0,0 0 0,0 0 0,0 1 0,0-1 0,0 0-1,0 0 1,0 0 0,0 1 0,1-1 0,-1 0 0,0 0 0,0 0-1,0 1 1,0-1 0,0 0 0,0 0 0,0 0 0,1 0 0,-1 0-1,0 1 1,0-1 0,0 0 0,0 0 0,1 0 0,-1 0 0,0 0-1,0 0 1,0 0 0,1 0 0,-1 0 0,0 1 0,0-1 0,0 0-1,1 0 1,7 2 5,0 0 0,1 0 0,-1-1 0,1 0 0,-1-1 0,0 1 0,17-3 0,0 1 112,13 1-161,1 2 0,-1 1 1,70 16-1,-102-18 72,1 0 0,0 0 0,12 0 1,-12-2-45,0 2 1,-1-1-1,13 3 1,-14-2 50,0 0 1,0-1 0,-1 1-1,1-1 1,7-1 0,7 0-295,-19 1 270,0 0 0,0 0 0,0 0 0,0 0 0,0 0-1,0 0 1,0 0 0,0-1 0,0 1 0,0 0 0,-1 0 0,1 0-1,0 0 1,0 0 0,0 0 0,0 0 0,0 0 0,0 0-1,0-1 1,0 1 0,0 0 0,0 0 0,0 0 0,0 0 0,0 0-1,0 0 1,1 0 0,-1 0 0,0 0 0,0 0 0,0-1 0,0 1-1,0 0 1,0 0 0,0 0 0,0 0 0,0 0 0,0 0-1,0 0 1,0 0 0,0 0 0,0 0 0,0 0 0,1 0 0,-1 0-1,0 0 1,0 0 0,0 0 0,0-1 0,0 1 0,0 0 0,0 0-1,0 0 1,0 0 0,0 0 0,1 0 0,-1 0 0,0 0-1,0 0 1,0 0 0,0 1 0,0-1 0,0 0 0,0-1-18,0 1 0,-1 0 0,1 0-1,0 0 1,-1 0 0,1-1 0,-1 1 0,1 0 0,0 0 0,-1 0 0,1 0 0,-1 0 0,1 0 0,-1 0 0,1 0 0,0 0-1,-1 0 1,1 0 0,-1 0 0,1 1 0,0-1 0,-1 0 0,-3 2-39,0 0 1,1 0-1,0 0 1,-1 1-1,1 0 0,0-1 1,0 1-1,0 0 1,1 0-1,-5 6 0,3-3 38,0 0-1,1 0 1,0 0-1,0 0 1,0 1-1,1-1 1,-1 1-1,2 0 1,-3 9-1,2 5 134,-1 38-1,3-45-184,1-1-1,0 1 0,6 24 1,-6-33 61,1 0 1,0 0 0,-1 0 0,2 0-1,-1 0 1,1-1 0,-1 1 0,1-1 0,0 1-1,1-1 1,-1 0 0,8 6 0,-8-7 46,0-1 0,0 1 0,1-1 0,-1 0 0,1-1 0,6 4 0,-9-5-30,1 0 0,-1 1 1,0-1-1,1 0 1,-1 0-1,0 0 1,1 0-1,-1 0 0,0 0 1,1 0-1,-1-1 1,0 1-1,1 0 1,-1-1-1,0 1 0,0-1 1,1 0-1,-1 1 1,0-1-1,0 0 1,0 0-1,0 1 0,0-1 1,0 0-1,1-2 1,3-3 2,0 0 1,0-1-1,-1 0 1,0 0 0,-1-1-1,1 1 1,-1-1 0,-1 0-1,1 1 1,-1-1-1,-1 0 1,1 0 0,-1-12-1,0 9 15,-1-1-1,-1 1 1,0 0 0,0-1-1,-1 1 1,-1 0-1,0 0 1,0 0 0,-7-13-1,5 13-80,3 5 31,-1 0 0,0 0 0,0 1 0,0-1 0,-7-7 0,4 7 9,-1-2-17,1 1 0,-1-1 1,-1 2-1,0-1 0,-14-9 1,21 16 5,1 0 1,0 0 0,-1 0 0,1 0 0,0 0-1,-1-1 1,1 1 0,0 0 0,0 0 0,-1 0-1,1 0 1,0-1 0,0 1 0,-1 0 0,1 0-1,0-1 1,0 1 0,0 0 0,-1-1-1,1 1 1,0 0 0,0 0 0,0-1 0,0 1-1,0 0 1,-1-1 0,1 1 0,0 0 0,0-1-1,0 1 1,0 0 0,0-1 0,0 1 0,0-1-1,-1-1-175,33 3 55,-22 0 218,0 0 0,0-1 1,0 0-1,-1-1 0,1 0 0,14-4 1,-2-1 129,-15 4-102,1 0-1,0-1 1,8-4 0,5-2 142,41-12 1,14-6-351,-50 17 211,7-3 151,-28 10-222,-4 1-17,2 0-20,-3-1 4,-13 9-15,-10 9-70,-27 24 1,42-31 97,1-1 0,0 1 1,0 0-1,1 0 0,0 1 1,0 0-1,-7 17 1,9-18-28,1-1 0,1 1 0,-1 0 0,1-1 0,1 1 0,-1 0 0,1 0 0,1 0 0,0 0 0,1 15 1,0-18-6,0 0 1,1-1 0,-1 1 0,1-1-1,0 1 1,0-1 0,1 0 0,-1 0-1,1 0 1,0 0 0,6 6 0,-4-5 55,0 0 1,0-1 0,1 0 0,-1 0-1,1 0 1,0-1 0,0 0 0,6 2-1,-6-2-11,1-1-1,0-1 0,-1 1 0,1-1 1,0 0-1,0-1 0,0 0 0,0 0 1,0 0-1,-1-1 0,1 0 1,0 0-1,0-1 0,-1 0 0,1 0 1,6-3-1,-2-1-21,0 0-1,0 0 1,-1-1 0,0-1-1,0 0 1,-1 0 0,17-19 0,61-87-787,5-5-476,-83 109 1238,0 1 0,15-12 0,-21 18-4,1 1-1,0-1 1,1 1 0,-1 0-1,0 0 1,1 0 0,-1 1-1,1-1 1,6 0 0,6 3 73,-9 1 70,-7-2-109,-1 1 0,1 0 0,0-1-1,-1 1 1,1 0 0,-1 0 0,1-1-1,-1 1 1,0 0 0,1 0 0,-1 0-1,0 0 1,0 0 0,1 0 0,-1 0 0,0 0-1,0-1 1,0 1 0,0 0 0,0 0-1,0 0 1,-1 0 0,1 0 0,0 0-1,0 0 1,-1 1 0,-4 0 5,1 0 1,-1 0 0,0-1-1,1 0 1,-1 0-1,0 0 1,0 0-1,0-1 1,-6 0-1,5-1-64,0 1-1,0 0 1,0 0-1,-1 1 1,1-1-1,0 1 1,0 1 0,0-1-1,0 1 1,1 0-1,-1 0 1,0 1-1,1 0 1,0 0-1,-1 0 1,-4 4-1,-4 4-48,5-5 113,0 1 0,0 0 0,-8 10 0,14-14-52,0 0 1,1 1-1,0-1 1,0 1-1,0 0 0,0-1 1,0 1-1,1 0 1,0 0-1,-1 0 0,2 0 1,-2 6-1,2 2 66,0 1-1,1-1 0,0 0 1,1 1-1,0-1 0,1 0 1,1 0-1,0 0 0,0-1 1,1 1-1,1-1 0,10 16 1,-14-24-37,0 0 1,0 0 0,0-1-1,0 1 1,1-1 0,-1 1-1,1-1 1,0 0 0,-1 0-1,1 0 1,0 0 0,0-1-1,5 3 1,-6-4-2,0 1-1,0-1 1,1 1 0,-1-1-1,0 0 1,0 0 0,0 0-1,0 0 1,1-1 0,-1 1-1,0 0 1,0-1 0,0 0 0,0 1-1,0-1 1,0 0 0,0 0-1,0 0 1,0 0 0,0 0-1,-1-1 1,4-2 0,5-7 32,0 0 0,-1-1 0,0-1 1,-1 1-1,0-1 0,6-16 1,-2 6-105,-9 18 71,61-121-447,-54 103 301,-2 0-1,0 0 0,8-44 0,-5-2 107,-3-2-1,-3 1 1,-3-1-1,-10-96 0,5 148 57,0 1-1,-1-1 1,0 1-1,-2 0 1,0 0-1,-16-29 1,22 46-28,-1-1 1,0 1 0,0-1-1,0 1 1,0-1-1,0 1 1,0 0 0,0 0-1,0 0 1,0-1 0,-1 1-1,1 0 1,0 0-1,-1 1 1,1-1 0,-1 0-1,1 0 1,-2 0 0,1 1-32,1 0 1,-1 0-1,1 0 1,0 0 0,-1 1-1,1-1 1,0 0 0,-1 1-1,1-1 1,0 1-1,0-1 1,-1 1 0,1 0-1,0 0 1,0-1 0,0 1-1,0 0 1,0 0-1,0 0 1,0 0 0,-1 2-1,-3 2 90,1 0 0,1 0 0,-1 1 0,1-1 0,-1 1 0,2 0 0,-1 0 0,1 0 0,-3 9 0,2-2-46,1 1 0,1-1-1,-1 24 1,2-30 18,0 75 64,12 92-1,-5-111-63,-4-28-5,13 58-1,-8-60-81,-6-19 145,2 0 0,4 13 1,30 88-40,-34-103 59,0 3-76,11 20 0,-13-30-19,1-1-1,-1 0 0,1 0 1,0 0-1,0 0 0,1 0 0,-1 0 1,8 4-1,-9-6 28,1 0 0,0 0 0,0-1 0,0 1 0,0-1 0,0 0 0,0 0 0,0 0 0,1 0 0,-1-1 0,0 1 0,0-1 0,1 0 0,-1 0 0,0 0 0,7-1 0,1-2-22,1 0-1,-1 0 1,16-8-1,-6 3-50,12-6 37,-1 0 0,-1-2 0,42-28 0,-60 36-23,1 0 0,0 1-1,27-9 1,-20 9-142,-19 5 184,27-10 151,-28 12-122,1-1 0,0 0 0,-1 0 0,1 0 0,-1 0 0,1-1 0,-1 1 0,0 0 0,1-1 0,-1 1 0,0-1 0,2-2 0,-3 2-38,1 1 1,-1-1-1,0 0 0,0 0 1,0 0-1,0 1 1,0-1-1,0 0 0,-1 0 1,1 0-1,-1 1 1,1-1-1,-1 0 0,0 0 1,1 1-1,-1-1 0,0 1 1,-2-3-1,-19-24-298,15 19 293,-1 2 0,0-1 0,0 1-1,-13-8 1,19 14 3,-1-1-1,1 1 1,-1 0-1,0 0 1,1 0-1,-1 0 1,0 0-1,0 0 1,0 1-1,0-1 1,0 1-1,1 0 1,-1 0-1,0 0 1,0 0 0,0 1-1,0-1 1,0 1-1,0-1 1,1 1-1,-4 1 1,-11 6 46,1 0 0,-29 19 0,35-21-15,1 1-1,-1 1 0,1 0 1,-8 10-1,15-16-31,0 1 1,0-1-1,0 1 0,1-1 0,-1 1 0,1 0 0,-1 0 0,1-1 1,0 1-1,1 0 0,-1 0 0,0 0 0,1 0 0,-1 0 1,1 0-1,0 0 0,0 1 0,0-1 0,1 0 0,-1 0 0,2 4 1,3 6 21,1 0 0,0 0 0,1 0 0,0-1 1,1 0-1,10 11 0,-3-3 119,-7-10-78,-1 0 1,1 0 0,1-1 0,0 0 0,0 0-1,1-1 1,0 0 0,14 7 0,-20-13-48,1 0 0,-1-1 1,1 0-1,-1 0 0,1 0 0,-1-1 1,1 0-1,0 0 0,-1 0 0,1 0 0,-1-1 1,1 1-1,-1-1 0,1 0 0,-1-1 1,1 1-1,7-5 0,7-3 6,-1 0 1,28-21-1,-40 26-50,92-58-168,31-16-258,-34 22 57,-14-2 306,-72 50 146,-8 8-54,1-1 0,-1 0 0,0 0 0,0 0 0,-1 0 0,1 0 0,0 0 0,0 0 0,0 0 0,-1 0 0,1 0 0,0 0 0,-1 0 0,1-1 0,-1 1 0,1-2 0,-1 3-8,-1-1 0,1 1 0,0 0 0,0 0 0,-1 0 0,1 0 0,0-1 0,0 1 0,-1 0 0,1 0 0,0 0 0,-1 0 0,1 0 0,0 0 0,-1 0 0,1 0 0,0 0 0,-1 0 0,1 0 0,0 0 0,-1 0 0,1 0 0,0 0 0,0 0 0,-1 0 0,1 0 0,0 0 0,-1 1 0,1-1 0,0 0 0,0 0 0,-1 0 0,1 0 0,0 1 0,0-1-1,-1 0 1,-16 9 50,14-7-27,-56 23 56,-6 2 258,49-19-293,0 1-1,0 1 0,1 0 0,-20 19 1,30-25-55,1 1 1,0 0-1,0 0 1,0 0 0,0 0-1,1 1 1,-4 7-1,6-10 16,0 1-1,0 0 1,0-1-1,0 1 0,0 0 1,1 0-1,-1-1 1,1 1-1,0 0 0,0 0 1,1 0-1,-1 0 1,2 4-1,-1-5 14,0-1 1,-1 0-1,1 1 0,0-1 0,1 0 1,-1 1-1,0-1 0,1 0 1,-1 0-1,1 0 0,-1 0 1,1-1-1,0 1 0,0 0 1,0-1-1,0 1 0,0-1 0,0 0 1,0 1-1,1-1 0,-1 0 1,0 0-1,1-1 0,-1 1 1,1 0-1,-1-1 0,1 0 1,-1 1-1,1-1 0,2 0 0,6-1-29,0 0 0,0 0-1,-1-1 1,1 0-1,16-6 1,-11 1 27,0 0 0,0-1 1,-1-1-1,0-1 1,0 0-1,25-23 0,-32 25 10,-1 1 1,0-1-1,0-1 0,-1 1 0,0-1 0,-1-1 1,0 1-1,0-1 0,-1 1 0,0-1 0,0 0 1,-2-1-1,4-15 0,-1-11 119,-1 0 1,-3-54 0,-1 76-166,0-41 53,-3 1-1,-3 0 1,-2 1-1,-25-94 1,24 117 21,4 11-157,-16-36 0,17 45 22,4 10 60,0 0 0,0 0-1,-1-1 1,1 1 0,0 0-1,-1 0 1,1 0 0,-1 0 0,1 0-1,-1 0 1,1 0 0,-1 0-1,0 1 1,1-1 0,-1 0-1,0 0 1,0 0 0,0 1 0,0-1-1,-1-1 1,1 12-382,2 2 437,0 0 0,1 0 0,1 1 0,5 16 0,4 15-60,22 189 552,-12-55-108,-20-158-377,1 0-1,1-1 1,1 0-1,0 0 1,1 0-1,1-1 1,1 0 0,1 0-1,15 24 1,-22-40-130,0 0 0,-1 1 0,1-1 0,0 0 0,0-1 1,0 1-1,0 0 0,0 0 0,1-1 0,-1 1 1,0-1-1,1 0 0,-1 0 0,1 0 0,0 0 0,-1 0 1,6 1-1,-3-2-371,0 0 0,-1 0 0,1-1 0,0 1 1,0-1-1,-1 0 0,1 0 0,0-1 0,6-2 0,38-12-4774,-25 10 3802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17.238"/>
    </inkml:context>
    <inkml:brush xml:id="br0">
      <inkml:brushProperty name="width" value="0.1" units="cm"/>
      <inkml:brushProperty name="height" value="0.1" units="cm"/>
      <inkml:brushProperty name="color" value="#66CC00"/>
    </inkml:brush>
  </inkml:definitions>
  <inkml:trace contextRef="#ctx0" brushRef="#br0">99 85 6240,'-38'-43'2304,"30"35"-1792,-10-3-160,9 8-32,1-5-256,0 5-576,3-2 256,0 2-1952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20.265"/>
    </inkml:context>
    <inkml:brush xml:id="br0">
      <inkml:brushProperty name="width" value="0.1" units="cm"/>
      <inkml:brushProperty name="height" value="0.1" units="cm"/>
      <inkml:brushProperty name="color" value="#66CC00"/>
    </inkml:brush>
  </inkml:definitions>
  <inkml:trace contextRef="#ctx0" brushRef="#br0">255 770 2400,'-1'-1'103,"1"1"-1,-1-1 1,1 0 0,-1 1-1,1-1 1,-1 1 0,1-1-1,-1 1 1,0-1 0,1 1-1,-1-1 1,0 1-1,1-1 1,-1 1 0,0 0-1,0 0 1,1-1 0,-1 1-1,0 0 1,0 0 0,1 0-1,-1 0 1,0 0 0,0 0-1,0 0 1,1 0 0,-1 0-1,0 0 1,0 0 0,1 0-1,-1 0 1,-1 1 0,-2 1 77,-1 0 0,1 0 1,0 0-1,-6 5 1,3-2-82,-7 5 23,1 1 1,0 1-1,1 0 0,0 0 0,1 2 1,-12 17-1,7-9 61,-24 25-1,35-42-179,0 0-1,1 1 0,0-1 0,0 1 1,1 0-1,0 0 0,0 1 0,0-1 0,0 1 1,1-1-1,-1 9 0,2-14 11,1 0 0,0 0 1,0 0-1,0 0 0,1 0 0,-1 0 0,0 0 1,0-1-1,0 1 0,1 0 0,-1 0 0,0 0 1,1 0-1,-1 0 0,1-1 0,-1 1 0,1 0 0,-1 0 1,1-1-1,-1 1 0,1 0 0,0-1 0,0 1 1,-1 0-1,1-1 0,0 1 0,0-1 0,0 1 1,-1-1-1,1 0 0,0 1 0,1-1 0,1 1 24,0 0 0,1 0 0,-1 0 0,0-1 0,0 1 0,0-1 0,6 0 0,-3-1-7,1 0 1,-1 0 0,1-1-1,-1 0 1,1 0-1,-1 0 1,0-1 0,0 0-1,0 0 1,0-1-1,10-7 1,-8 4-1,-1 0-1,0-1 1,0 0-1,-1 0 1,0-1-1,0 1 1,5-11-1,-1-4 25,0-1 0,-2 0 1,0 0-1,-2-1 0,5-37 0,-5 15 42,-2 0 0,-2 0 0,-4-47 0,2 92-80,-43-454 773,41 440-761,2 9 24,-1-1-1,0 0 0,-1 0 0,0 1 1,-4-11-1,6 17-48,0 1 0,0 0 0,0-1 0,0 1 0,0 0 0,0 0 0,-1-1 0,1 1 0,0 0 0,0 0 0,0 0 0,-1-1 0,1 1 0,0 0 0,0 0 0,-1 0 0,1 0 0,0-1 0,-1 1 0,1 0 0,0 0 0,0 0 0,-1 0 0,1 0 0,0 0 0,-1 0 0,1 0 0,0 0 0,0 0 0,-1 0 0,1 0 0,0 0 0,-1 0 0,1 0 0,0 0 0,-1 0 0,1 0 0,0 0-1,0 1 1,-1-1 0,1 0 0,0 0 0,0 0 0,-1 0 0,1 1 0,0-1 0,0 0 0,0 0 0,-1 1 0,1-1 0,0 0 0,0 0 0,0 1 0,0-1 0,-1 0 0,1 0 0,0 1 0,0-1 0,0 1 0,-8 16-113,3 3 36,0-1-1,-4 39 1,4 39 132,3-23-151,11 86-1,-4-100 331,3 30 54,1-29-208,16 86-128,-19-118 153,2 0 1,22 52-1,-28-76-3,0-1 0,1 1 0,0-1 1,0 0-1,0 0 0,5 5 0,-7-9-89,0 1 0,-1 0 0,1-1 0,0 1 0,0-1 0,0 1 1,0-1-1,0 0 0,0 1 0,0-1 0,0 0 0,0 0 0,0 0 0,0 0 0,0 0 0,0 0 0,1 0 1,-1 0-1,0 0 0,0 0 0,0 0 0,0-1 0,0 1 0,0 0 0,0-1 0,0 1 0,0-1 0,-1 1 0,1-1 1,0 1-1,0-1 0,1-1 0,1 0 9,1-1-1,-1 0 1,0 0 0,0 0-1,0 0 1,2-5 0,6-11-24,-1-1 1,-2-1-1,0 1 1,-1-1 0,-1-1-1,5-26 1,2 3 261,-9 37-284,-1-1 0,-1 1 0,1-1 1,-2 0-1,1 0 0,0-10 0,-7-14 549,-2 48-821,3 6 258,1 0 1,0 0-1,2 0 1,1 0 0,0 1-1,2-1 1,0 0 0,9 34-1,-7-43 58,0-1-1,1 1 1,10 16 0,-13-24-27,0 0 1,1 0-1,0-1 1,0 1 0,0-1-1,0 0 1,0 0-1,0 0 1,1 0 0,0 0-1,-1-1 1,1 0-1,5 3 1,-6-5 31,-1 1 1,1-1-1,-1 0 1,0 0-1,1 0 1,-1 0-1,1-1 1,-1 1-1,1-1 1,-1 1-1,0-1 1,1 0-1,-1 0 1,0 0-1,0 0 1,3-2-1,3-1 58,-1-1-1,1 0 1,7-8 0,-10 9-74,-1-1 1,1 0 0,-1-1 0,0 1 0,-1-1 0,1 1 0,4-13 0,0-2-27,5-23-1,-6 20 133,-2 2-133,-1-1 0,0 1 0,-2-1 0,0-37 0,-2 58-273,0 1 75,1 1 195,0-1 1,0 1 0,-1-1-1,1 1 1,0-1 0,0 1 0,-1-1-1,1 1 1,0 0 0,-1-1-1,1 1 1,-1 0 0,1 0 0,-1-1-1,1 1 1,-1 0 0,0 0-1,1 0 1,-1 0 0,0 0-1,1 1 1,0 1-29,20 42 65,35 70 271,-49-104-285,1-1 0,15 17 0,-22-26-4,1 0 10,-1 1-1,0-1 0,1 0 1,-1 0-1,1 0 1,-1 0-1,1 0 1,0 0-1,-1 0 0,1-1 1,0 1-1,0 0 1,-1-1-1,1 0 0,0 1 1,0-1-1,0 0 1,0 0-1,-1 0 1,1 0-1,0 0 0,0-1 1,0 1-1,0 0 1,-1-1-1,1 1 0,0-1 1,2-1-1,0 0 4,0 0 0,0 0 0,-1-1-1,1 0 1,0 1 0,-1-1 0,0-1-1,1 1 1,-1 0 0,4-6 0,6-14-25,-1 0 0,-1-1 1,-1 0-1,-1-1 0,-1 0 1,6-29-1,-8 3 156,-4 29-141,-2 19-29,1-1-1,-1 0 0,0 1 0,0-1 1,-1 1-1,1-1 0,-1 1 1,1-1-1,-1 1 0,0-1 1,-1 1-1,1 0 0,0-1 0,-1 1 1,0 0-1,0 0 0,0 0 1,0 0-1,0 1 0,-1-1 1,-4-4-1,6 7 7,0 0 0,0 0 1,0 0-1,1 0 0,-1 0 0,0 0 1,0 0-1,1 0 0,-1 0 0,0 1 1,0-1-1,1 0 0,-1 0 0,0 1 0,0-1 1,1 1-1,-1-1 0,1 1 0,-1-1 1,-1 2-1,-12 11-158,10-8 191,0 0 0,0 1 0,0-1 0,1 1 0,-1 0 0,2 1 0,-1-1 0,1 0 0,-3 9-1,1 6 274,-4 34 0,4-19-72,3-24-163,0 0-1,1-1 0,0 1 0,1 0 1,0-1-1,4 17 0,-3-21 126,0 0 1,0 0-1,1 0 0,0 0 0,0 0 0,1 0 1,0-1-1,0 0 0,0 1 0,1-1 0,6 6 0,-9-10-130,1-1 0,-1 1 0,1-1-1,-1 1 1,1-1 0,0 0 0,0 0-1,-1-1 1,1 1 0,0 0 0,0-1-1,0 0 1,0 0 0,0 1-1,0-2 1,0 1 0,0 0 0,-1-1-1,5 0 1,5-2-35,-2 0-1,1-1 1,18-8 0,-14 3-283,1 1 0,-2-2 0,27-22 0,35-41-3934,-32 29-602,-23 25 834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21.604"/>
    </inkml:context>
    <inkml:brush xml:id="br0">
      <inkml:brushProperty name="width" value="0.1" units="cm"/>
      <inkml:brushProperty name="height" value="0.1" units="cm"/>
      <inkml:brushProperty name="color" value="#66CC00"/>
    </inkml:brush>
  </inkml:definitions>
  <inkml:trace contextRef="#ctx0" brushRef="#br0">9 934 3072,'-5'2'1335,"3"0"-806,1-11-137,1-12 249,2 0 1,8-42 0,19-42 217,-2 5-459,55-295 538,-75 357-640,0-1-1,-3 1 0,0-51 1,-4 87-274,-1-12-3,-2 11-67,-2 7-33,0 4 107,1 0 0,-1 0 0,1 0 1,1 1-1,0 0 0,-3 12 0,-9 57 155,13-61-126,-32 328 1047,33-315-1051,2-1 1,2 0-1,7 37 0,-7-52-12,1-1-1,1 1 0,0-2 0,1 1 0,1 0 1,0-1-1,0 0 0,1-1 0,1 0 1,16 17-1,-23-25-17,1 0 0,0-1 0,0 1 0,0-1 0,0 0 0,1 0-1,-1 0 1,1 0 0,-1-1 0,1 1 0,-1-1 0,1 0 0,0 0 0,-1-1 0,5 1 0,-2-1-6,1 0 0,-1 0 1,0-1-1,0 0 0,0-1 1,0 1-1,0-1 0,8-4 1,8-3-32,-1 0 1,-1-2 0,1 0-1,-2-1 1,0-1 0,0-1-1,28-28 1,-41 33 73,-6 8-59,0 1 1,1-1-1,-1 0 1,1 1-1,-1-1 1,1 0-1,-1 1 1,1-1-1,-1 1 1,1-1-1,-1 0 0,1 1 1,-1-1-1,1 1 1,0 0-1,-1-1 1,1 1-1,0 0 1,0-1-1,0 1 1,-8 14-30,6-12 34,-1 5 16,-1 0 0,1 0 0,0 0 0,0 1 0,1-1 0,0 1 0,0 0 0,1 11 0,1-14-19,-1-1-1,1 0 0,-1 1 0,1-1 0,1 0 0,-1 0 0,1 0 1,-1 0-1,1 0 0,0 0 0,0 0 0,1-1 0,-1 1 0,1-1 1,0 1-1,4 3 0,-7-7 14,1 1-1,0-1 1,0 1-1,-1-1 1,1 0 0,0 1-1,0-1 1,0 0 0,0 0-1,0 1 1,0-1-1,-1 0 1,1 0 0,0 0-1,0 0 1,0 0-1,0 0 1,0 0 0,0-1-1,0 1 1,0 0 0,-1 0-1,1-1 1,0 1-1,0 0 1,0-1 0,0 1-1,-1-1 1,1 1 0,1-2-1,-1 1 8,1 0 0,-1 0 0,0 0 0,0 0 0,0 0 0,0-1 0,0 1 0,0 0 0,0-1 0,-1 1 0,1 0 0,0-1 0,-1 1 0,1-1 0,-1 1 0,1-4 0,-1-2-5,0-1 0,-1 1 1,0-1-1,0 1 1,-1-1-1,0 1 0,0 0 1,-6-11-1,6 14-30,0 0-1,0 0 0,-1 0 0,0 0 1,0 1-1,0-1 0,0 1 1,0 0-1,-1 0 0,0 0 1,1 0-1,-1 1 0,0-1 1,0 1-1,-6-2 0,0 1 131,1 1-1,-1-1 0,0 2 1,0 0-1,-17 0 0,26 1 54,3 0-70,1 0 1,0 1-1,0-1 0,-1 0 1,1 0-1,0 0 1,4-1-1,-2 0-37,60-14 181,-49 11-173,0-1 0,0 0 0,27-14 1,-3 2-15,-1 1-967,-1-1 1,45-30-1,-57 28-966,-24 17 1609,0 1 1,-1-1 0,1 0 0,-1 0 0,1 0 0,-1 1 0,0-1 0,0 0 0,0-1 0,0 1 0,1-4 0,-1-6-2145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21.973"/>
    </inkml:context>
    <inkml:brush xml:id="br0">
      <inkml:brushProperty name="width" value="0.1" units="cm"/>
      <inkml:brushProperty name="height" value="0.1" units="cm"/>
      <inkml:brushProperty name="color" value="#66CC00"/>
    </inkml:brush>
  </inkml:definitions>
  <inkml:trace contextRef="#ctx0" brushRef="#br0">14 131 4736,'-13'-8'1760,"13"13"-1376,5-13-96,-5 8 960,0 0-736,8 0 352,6-5-512,2-1 448,11-2-480,3 0-128,13-3-128,13-5-160,7 2 64,8-2-1440,-3 0 768,-7 5-1856,-11 3 1408,3 8-1952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28.556"/>
    </inkml:context>
    <inkml:brush xml:id="br0">
      <inkml:brushProperty name="width" value="0.1" units="cm"/>
      <inkml:brushProperty name="height" value="0.1" units="cm"/>
      <inkml:brushProperty name="color" value="#66CC00"/>
    </inkml:brush>
  </inkml:definitions>
  <inkml:trace contextRef="#ctx0" brushRef="#br0">421 1342 1984,'-2'-1'195,"1"-1"0,-1 0 0,1 1 0,-1-1 0,1 1-1,-1 0 1,0-1 0,0 1 0,0 0 0,0 0 0,-2-1 0,-12-7 650,-12-15 395,10 8-403,-36-25 0,48 38-696,0-1 0,0 1 0,-1 0-1,1 0 1,-1 1 0,0 0 0,0 0 0,0 1 0,0-1 0,-12 1 0,14 1-94,0 1 0,0 0 0,0 0 0,0 0 0,0 1 0,1-1 0,-1 1 0,0 0 0,1 1 0,0-1 0,-1 1 0,1 0 0,0 0 0,-5 5 0,2-2-44,0 1 1,1 0 0,0 1-1,0 0 1,1 0 0,-9 16-1,-1 7-12,1 1 0,2 0 0,-12 48 0,22-67-2,0 0 0,1-1 0,0 1 0,1 0 0,1 16 0,1-21 2,-1 0 0,1 1 1,0-1-1,1 0 0,0 0 0,0 0 1,1 0-1,8 13 0,-5-9 97,1-1 0,1 0 1,0 0-1,0-1 0,18 15 0,-24-23-67,0 1-1,0-1 1,0 0-1,1-1 1,-1 1-1,0 0 1,1-1-1,-1 0 1,1 0-1,-1 0 1,1 0-1,-1 0 1,1-1-1,0 0 1,-1 0-1,1 0 1,0 0-1,-1 0 1,1-1-1,0 1 1,-1-1-1,1 0 1,-1 0-1,1-1 1,-1 1-1,5-3 1,126-66-480,-87 44 482,-21 12-8,34-23 0,-34 17-26,0-1-1,-2-1 1,-1-1-1,-1-1 1,21-30-1,91-121-217,-131 171 228,0 0 1,0 1 0,0 0 0,0 0-1,1 0 1,-1 0 0,1 1 0,0-1-1,0 1 1,0 0 0,0 0 0,0 0-1,0 1 1,1-1 0,-1 1 0,0 0-1,1 1 1,-1-1 0,1 1 0,7 0-1,-11 0 8,0 0-1,0 0 0,-1 0 0,1 1 0,0-1 0,0 0 0,-1 1 1,1-1-1,0 1 0,-1-1 0,1 1 0,0-1 0,-1 1 1,1-1-1,-1 1 0,1-1 0,0 2 0,3 2 538,-3-13-271,-1 4-315,0 1 1,0-1-1,-1 1 0,-1-8 0,1 10 17,1 0 0,-1 1 0,0-1 0,0 1-1,0-1 1,1 1 0,-1-1 0,-1 1 0,1-1 0,0 1-1,0 0 1,0 0 0,-1-1 0,-2-1 0,-7-5-34,10 7 58,-1 0 0,1 0 0,0 0 0,0 0 0,0 0 1,0 1-1,-1-1 0,1 0 0,0 0 0,-1 1 0,1-1 0,-1 1 1,1 0-1,-1-1 0,1 1 0,-1 0 0,1 0 0,-1 0 1,1 0-1,-1 0 0,1 0 0,0 0 0,-1 0 0,1 1 0,-1-1 1,1 0-1,-1 1 0,1-1 0,0 1 0,-3 1 0,-2 2 3,0 0 0,-1 0 0,1 1 0,1 0 0,-1 0-1,1 0 1,0 1 0,0-1 0,0 1 0,1 1 0,0-1 0,0 1-1,1-1 1,0 1 0,-3 8 0,1-2 0,1 1 1,1-1-1,0 1 0,1 0 0,1 0 1,0 0-1,1 19 0,2-10 12,1 1 0,10 39-1,-9-49 37,0-1 0,1 0 1,1 0-1,0 0 0,15 23 0,-17-31-2,-1-1 1,0 0-1,1 0 1,0-1 0,0 1-1,0-1 1,0 1-1,1-1 1,7 3-1,-11-5-35,1 0 0,0-1 0,-1 1-1,1-1 1,0 1 0,0-1-1,0 1 1,-1-1 0,1 0 0,0 0-1,0 0 1,0 0 0,0-1-1,-1 1 1,1 0 0,0-1 0,0 1-1,-1-1 1,1 1 0,0-1-1,-1 0 1,1 0 0,-1 0 0,1 0-1,-1 0 1,1 0 0,-1 0-1,1-1 1,-1 1 0,2-3 0,6-9-3,0 0 0,0-1 0,-1-1-1,-1 1 1,-1-1 0,0-1 0,-1 1 0,0-1 0,2-22 0,0-5 60,-3-2 0,-1-52 0,-4 71-119,-10-49 1,8 54 44,2 5-247,1 26 96,0 5 547,0-7-278,-1 0 0,2 0 0,-1 0 0,1 0 0,0 0 0,5 14 0,20 56 126,-19-50-157,2-1-1,1-1 1,19 35 0,-25-53-63,0-1 1,1 0-1,0-1 1,0 1 0,1-1-1,0 0 1,0 0 0,0-1-1,1 0 1,0 0 0,0 0-1,0-1 1,0 0 0,1-1-1,15 6 1,-17-7 7,1-1 0,-1 0-1,0 0 1,1-1 0,-1 1 0,1-2 0,-1 1-1,0 0 1,1-1 0,-1 0 0,0-1 0,1 0 0,-1 0-1,0 0 1,0 0 0,8-6 0,-6 4-44,0-1 0,-1-1 0,0 0 0,0 0 1,0 0-1,-1 0 0,0-1 0,0 0 0,-1-1 0,0 1 0,5-10 1,13-32 101,16-53 0,-18 45-82,-18 48-52,-1 1 0,1-1 0,-1 1 0,-1-1 0,0 0 0,0 0 0,-1-11 0,0 20 40,0 0 1,0 0 0,0 0 0,0-1-1,0 1 1,0 0 0,0 0 0,0 0 0,0 0-1,0-1 1,0 1 0,0 0 0,0 0-1,0 0 1,0 0 0,0 0 0,0-1-1,0 1 1,0 0 0,0 0 0,0 0 0,0 0-1,-1 0 1,1 0 0,0-1 0,0 1-1,0 0 1,0 0 0,0 0 0,0 0 0,-1 0-1,1 0 1,0 0 0,0 0 0,0 0-1,0 0 1,0 0 0,-1 0 0,1 0-1,0 0 1,0 0 0,0 0 0,0 0 0,0 0-1,-1 0 1,1 0 0,0 0 0,0 0-1,0 0 1,0 0 0,-1 0 0,1 0 0,0 0-1,0 0 1,0 0 0,-8 8-191,7-2 176,-1 1 1,1 0-1,0 0 1,0 0-1,1 0 0,0 0 1,1 8-1,0 6 136,-2 10-89,1-12-77,0 0 0,0-1 0,2 1 1,6 27-1,1-6 33,6 24-31,-13-57 72,1 0 0,0 0 0,0 0 0,0 0 0,1 0 0,5 6 0,-8-11 8,-1-1 0,1 0 0,0 0 0,0 0 0,0 0 0,0 0 1,0 0-1,0 0 0,0 0 0,0 0 0,0-1 0,1 1 0,-1 0 0,0-1 0,0 1 0,1-1 1,-1 1-1,0-1 0,1 1 0,-1-1 0,1 0 0,-1 0 0,0 0 0,3 0 0,-2-1-7,0 0 0,-1 1-1,1-1 1,-1 0 0,1 0 0,-1-1-1,1 1 1,-1 0 0,0 0-1,1-1 1,-1 1 0,0-1 0,0 1-1,0-1 1,0 1 0,0-1-1,-1 0 1,2-3 0,10-29-82,-2-1 1,-1-1-1,8-72 1,-14 86 148,15-62 273,-17 76-259,1-3-550,-1 11 440,-1 0 0,0 0 0,0 0-1,0 0 1,0 0 0,1 0 0,-1 0 0,0 0-1,0 0 1,0 0 0,0 0 0,1 0 0,-1 0-1,0 0 1,0 0 0,0 0 0,0 0 0,1 0-1,-1 0 1,0 0 0,0 0 0,0 0 0,0 0-1,1 0 1,-1 0 0,0 0 0,0 1 0,0-1-1,0 0 1,0 0 0,1 0 0,-1 0 0,0 0-1,0 0 1,0 1 0,0-1 0,0 0-1,0 0 1,0 0 0,0 0 0,0 0 0,0 1-1,0-1 1,1 0 0,-1 0 0,0 0 0,0 1-1,0-1 1,8 13 33,5 8-31,1-1 0,1-1 0,0 0 0,20 17 0,-30-31 18,1 0 0,-1-1 0,1 0 0,0-1 0,0 1 0,1-1-1,-1 0 1,1 0 0,-1-1 0,1 0 0,0 0 0,0-1 0,0 0 0,0 0 0,0 0 0,0-1 0,0 0 0,13-2 0,-11 0 15,0 0 0,0-1 0,0 0 0,0 0 0,-1-1 0,1 0-1,-1-1 1,0 0 0,0 0 0,-1-1 0,0 0 0,0 0 0,0-1 0,0 1 0,-1-2-1,-1 1 1,1 0 0,-1-1 0,0 0 0,-1-1 0,0 1 0,0-1 0,3-12 0,2-3 33,-6 17-79,0-2 0,0 1-1,-1 0 1,0-1 0,0 1-1,0-11 1,7-64 60,-7 82-680,0 4 237,7 12 106,8 22 329,-12-26-54,-2 0 1,3 12-1,2 8-5,-4-13 28,-1 0 1,-1 0 0,-1 0 0,0 0 0,-2 24-1,0-3 21,1-35-37,-1 1 0,1-1 1,-1 1-1,0-1 0,0 0 1,0 1-1,-1-1 0,0 0 0,-3 7 1,5-11 8,0 0 1,-1 0-1,1 1 1,0-1 0,0 0-1,0 0 1,-1 0 0,1 0-1,0 1 1,0-1-1,-1 0 1,1 0 0,0 0-1,0 0 1,-1 0 0,1 0-1,0 0 1,-1 0-1,1 0 1,0 0 0,0 0-1,-1 0 1,1 0-1,0 0 1,-1 0 0,1 0-1,0 0 1,0 0 0,-1 0-1,1 0 1,0 0-1,0 0 1,-1-1 0,1 1-1,0 0 1,-16-11-96,11 6-2,0 1 1,0-2 0,-6-8-1,-24-38-54,30 45-123,7 9 48,14 10 244,-2-6 100,1 2-112,-1-2 1,1 0 0,0 0 0,19 4-1,-32-10 40,0 0-1,0 0 1,0 0 0,1 0-1,-1-1 1,0 1-1,0 0 1,0-1 0,0 1-1,0-1 1,0 0-1,0 0 1,0 0-1,0 0 1,-1 0 0,4-2-1,1-2 50,0-1 1,0 1-1,5-8 0,-3 4-49,31-41 131,-29 37-227,0 0 1,0 0-1,20-17 0,6-1-265,1 2-1,63-37 1,-80 54 301,-8 5-18,0 0-1,1 1 1,0 0 0,0 1-1,23-6 1,-26 9 70,27-5-209,-34 7 187,0-1 0,0 1 0,0 0 0,0 1 1,0-1-1,-1 0 0,1 1 0,0 0 0,0-1 0,3 3 0,-5-3 94,-1 0 5,0 0 112,0 0-53,-14-4 223,-4 0-343,-1 0-1,0 2 0,0 0 0,0 1 1,0 1-1,-22 2 0,31-1-87,0 1 0,1 1 1,-1-1-1,1 1 0,0 1 0,-1 0 0,1 0 0,1 1 0,-1 0 0,1 0 0,-15 13 1,22-17 25,0 0 0,0 0 0,0 0 0,0 0 0,0 0 0,0 0 0,0 1 0,0-1 0,1 0 0,-1 0 0,0 1 0,1-1 0,-1 0 0,1 1 0,0-1 0,-1 0 0,1 1 1,0-1-1,0 1 0,0 1 0,0 0 5,1-1 1,-1 1 0,1-1-1,0 0 1,0 0 0,0 1-1,0-1 1,0 0 0,0 0-1,1 0 1,1 2 0,2 3 20,1-1 0,1 0 0,-1 0 1,1-1-1,13 9 0,-13-10 38,0-1-1,0 0 1,0 0-1,0-1 1,0 0-1,1 0 1,-1 0 0,1-1-1,-1 0 1,10-1-1,-11 0-16,0 0-1,0 0 0,-1-1 0,1 0 1,0 0-1,0-1 0,-1 0 0,1 0 1,-1 0-1,1 0 0,-1-1 0,0 0 1,8-6-1,-10 7-44,-1-1-1,1 0 1,-1 0 0,0-1-1,1 1 1,-1 0 0,-1-1 0,1 1-1,0-1 1,-1 0 0,0 1-1,0-1 1,0 0 0,0 0-1,-1 0 1,1 0 0,-1 1 0,0-7-1,-1-1-20,0 0 0,0 0 0,-1 1 0,0-1 0,-5-12 0,6 20-15,0 0 0,-1 0 0,1 1 0,-1-1 0,1 0 0,-4-2 0,5 4 39,0 1-1,0 0 0,-1-1 0,1 1 0,0 0 1,0-1-1,-1 1 0,1 0 0,0 0 1,-1-1-1,1 1 0,0 0 0,-1 0 0,1 0 1,0-1-1,-1 1 0,1 0 0,0 0 0,-1 0 1,1 0-1,-1 0 0,1 0 0,0 0 0,-1 0 1,1 0-1,-1 0 0,1 0 0,0 0 1,-1 0-1,1 0 0,-1 0 0,1 0 0,0 0 1,-1 0-1,1 1 0,0-1 0,-1 0 0,1 0 1,0 0-1,-1 1 0,1-1 0,0 0 1,-1 0-1,1 1 0,0-1 0,0 0 0,-1 1 1,1-1-1,0 0 0,0 1 0,0-1 0,-1 0 1,1 1-1,0-1 0,0 1 0,0-1 1,0 0-1,0 1 0,-1 3-4,-1-1 1,1 0 0,0 1-1,1-1 1,-1 1-1,1-1 1,-1 1-1,1 0 1,0-1-1,0 1 1,1-1-1,-1 1 1,1-1-1,0 1 1,0-1-1,0 1 1,0-1-1,0 0 1,1 0-1,0 1 1,-1-1-1,1 0 1,0-1 0,1 1-1,-1 0 1,0 0-1,5 2 1,6 9 114,1-1 1,0-1-1,25 17 1,-33-26-16,0 1 0,1-1 0,-1 0 0,0-1 0,1 0 0,0 0 0,0 0 0,-1-1 0,1 0 0,0 0 0,0-1 0,0 1 0,7-2 0,-10 0-67,-1 1 0,0-1 1,1 0-1,-1-1 0,0 1 1,0 0-1,0-1 0,0 0 1,5-3-1,23-21-64,-22 15 27,0 1 0,13-21 0,-6 7-89,-9 14 75,-1-1 0,0 0 0,-1 0 0,0 0 0,-1-1 0,0 0 1,2-15-1,11-87-113,-16 107 131,2-46-92,-2 1 1,-2-1-1,-3 0 1,-12-64 0,14 107-16,-1 0 1,1 0 0,-2 0-1,1 0 1,-1 0 0,-1 1-1,0 0 1,-6-9 0,11 17 114,0 1 0,-1 0-1,1-1 1,0 1 0,0 0 0,-1-1 0,1 1 0,0 0 0,-1 0 0,1-1 0,0 1 0,-1 0 0,1 0 0,0 0 0,-1-1 0,1 1 0,-1 0 0,1 0 0,0 0 0,-1 0 0,1 0-1,-1 0 1,1 0 0,-1 0 0,1 0 0,0 0 0,-1 0 0,1 0 0,-1 0 0,1 0 0,0 0 0,-1 0 0,1 1 0,-1-1 0,1 0 0,0 0 0,-1 0 0,1 1 0,0-1 0,-1 0-1,1 0 1,0 1 0,-1-1 0,1 0 0,0 1 0,0-1 0,-1 0 0,1 1 0,0-1 0,0 1 0,0-1 0,0 0 0,-1 1 0,1 0 0,-11 25 277,10-24-274,-4 14 109,1 1-1,0 0 0,-2 33 1,3 52 16,3-94-129,6 156 3,-2-76-3,-1-63 22,0 0 0,2 0 0,1 0 0,15 38 0,-16-52 26,0 0-1,1 0 0,0 0 1,13 14-1,-13-16-9,-1-3-15,1-1 0,-1 1 0,1-1 0,0 0 0,0-1 0,0 1 0,1-1 0,-1 0 0,1-1 0,0 0 0,0 0-1,0 0 1,1-1 0,-1 0 0,1-1 0,-1 1 0,11-1 0,-9 0 18,0-1 0,1 0 0,-1-1 0,0 0 0,0-1 0,-1 0 0,1 0 0,0 0 0,0-1-1,-1-1 1,0 1 0,11-8 0,1-1 47,-14 9-98,-1-1 1,1 1 0,0-1 0,-1 0 0,0-1 0,0 0 0,7-8 0,1-4-208,-9 12 205,0 0 1,0-1-1,0 0 1,-1 1-1,3-8 0,20-59 22,-24 64 168,0 1-206,0-1 0,0 1 1,0-1-1,-1 1 0,0-11 1,0 9 218,-1 2 126,-2 11-200,-1 6-270,2-9 144,1 0 0,-1 0 0,1 0 0,-1 0 0,1 0 1,0 0-1,-1 0 0,1 1 0,0-1 0,0 2 0,0 13-68,-1-6 52,1 0 0,0 0 0,1 0-1,0 0 1,1 0 0,0 0 0,5 15 0,-3-15 65,-1-3-31,-1-1 1,1 1-1,1-1 0,-1 0 1,8 9-1,-10-13 8,1 0 0,-1-1 0,1 0 1,0 1-1,-1-1 0,1 0 0,0 0 0,0 0 0,0 0 0,0 0 1,0-1-1,0 1 0,0 0 0,0-1 0,0 0 0,0 1 0,0-1 1,0 0-1,1 0 0,-1 0 0,0 0 0,0-1 0,3 0 1,0 0-27,0-1 0,-1 1 0,1-1 1,0-1-1,-1 1 0,1 0 1,-1-1-1,0 0 0,0 0 1,0-1-1,0 1 0,-1-1 1,5-5-1,5-7-147,20-35 1,-27 41 160,2-3 35,-2-1 0,1 0 0,-2-1 0,7-21 0,9-64-55,-12 48-121,47-243-735,-53 262 860,-1-1-1,-2 0 1,-5-51-1,1 30 36,0 7-148,-18-80 0,21 122 84,0 0 0,0-1 0,1-8 0,0 15 41,0 0 0,0 0 0,-1 0 0,1 0 0,0 0 0,0 0 0,0 0 0,0 0 0,0 0 0,0 0 1,0 0-1,0 0 0,0 0 0,-1 1 0,1-1 0,0 0 0,0 0 0,0 0 0,0 0 0,0 0 0,0 0 0,0 0 1,0 0-1,-1 0 0,1 0 0,0 0 0,0 0 0,0-1 0,0 1 0,0 0 0,0 0 0,0 0 0,0 0 0,-1 0 0,1 0 1,0 0-1,0 0 0,0 0 0,0 0 0,0 0 0,0 0 0,0 0 0,0 0 0,0-1 0,0 1 0,0 0 0,0 0 1,0 0-1,0 0 0,-1 0 0,1 0 0,0 0 0,0 0 0,0-1 0,0 1 0,0 0 0,0 0 0,0 0 0,0 0 1,0 0-1,0 0 0,0 0 0,0 0 0,1-1 0,-1 1 0,0 0 0,-6 8 23,1 13 92,0 0 0,1 0 1,1 0-1,0 35 1,-2 16 183,-2-1-256,3-1 0,4 1 0,15 130 0,-11-168-1,16 99-62,-14-108 33,0-1 1,1 1 0,14 32 0,-16-47 105,0 1 1,1-1-1,0 0 1,0-1 0,1 1-1,0-1 1,15 13-1,-19-19-81,0 1 1,0-1-1,0 0 0,0 0 1,0 0-1,1 0 0,-1 0 1,1-1-1,-1 0 0,1 1 1,-1-1-1,1-1 0,0 1 1,-1 0-1,1-1 0,0 0 1,0 0-1,-1 0 0,1 0 1,0-1-1,0 1 0,-1-1 1,1 0-1,0 0 0,4-2 1,0-2-34,0 0-1,0 0 1,-1-1 0,1 0 0,-1 0 0,-1-1 0,1 0 0,-1 0 0,0 0 0,-1-1 0,0 0 0,8-15 0,0-8-28,-1 0 1,11-41-1,-14 43 126,1-20-94,-8 36 35,0 0-1,5-12 1,-5 17-60,0 1 0,0 0 1,-1-1-1,0 1 0,0-14 1,-1 20 6,0-1 1,0 1 0,1-1 0,-1 1 0,0-1 0,1 1 0,-1-1 0,1 1-1,-1 0 1,1-1 0,0 1 0,1-2 0,0 0-42,-2 38 203,0-23-108,8 192 513,-4-168-400,-2-10-175,7 30 0,-8-49 104,1-1 0,0 0 0,0 1 0,0-1 0,1 0 0,0 0 0,0 0 0,1-1 0,7 10-1,-10-14-59,1 0 0,-1 0-1,0 0 1,1 0-1,-1 0 1,1-1-1,-1 1 1,1 0-1,-1-1 1,1 1-1,0-1 1,-1 0-1,1 0 1,-1 1 0,1-1-1,0 0 1,-1 0-1,1-1 1,0 1-1,-1 0 1,1 0-1,0-1 1,-1 1-1,1-1 1,-1 0-1,1 1 1,-1-1 0,1 0-1,1-1 1,5-3-26,-1 1 0,1-2 0,12-11 0,-5 3 19,-2 0-1,0-1 0,0-1 1,10-17-1,-3-2-108,16-36 1,-11 20 176,40-62 0,-63 109-139,0 0-1,1 1 1,-1-1-1,1 1 1,0 0-1,0 0 1,0 0-1,6-4 1,-8 7 42,-1 0-1,0 0 1,1-1 0,-1 1 0,0 0 0,1 0 0,-1 0 0,0 0-1,0 0 1,1 0 0,-1 0 0,0 1 0,1-1 0,-1 0-1,0 0 1,1 0 0,-1 0 0,0 0 0,0 0 0,1 0-1,-1 1 1,0-1 0,1 0 0,-1 0 0,0 0 0,0 1-1,0-1 1,1 0 0,-1 0 0,0 1 0,0-1 0,0 0-1,0 0 1,1 1 0,-1-1 0,0 0 0,0 1 0,0-1 0,0 0-1,0 1 1,0-1 0,0 0 0,0 0 0,0 1 0,0-1-1,2 22-155,-2-16 133,0 36-86,-3 1 0,-13 74-1,6-53 188,-64 283-88,37-214 24,27-101 191,-2-1 0,-17 33 0,27-60-164,-1 0-1,1 0 0,-1 0 1,1 0-1,-1-1 0,0 1 1,0-1-1,-1 0 0,1 0 1,-1 0-1,1 0 0,-7 3 1,9-6-26,-1 1 0,0 0 0,0-1 0,0 1 0,0-1 0,0 0 0,0 0 0,0 0 1,0 0-1,0 0 0,0 0 0,0 0 0,0-1 0,0 1 0,0-1 0,1 1 0,-1-1 0,0 0 0,0 1 0,0-1 1,1 0-1,-1 0 0,0-1 0,1 1 0,-1 0 0,1 0 0,-1-1 0,1 1 0,0-1 0,-2-2 0,-3-3-70,1-1 0,0 0 0,0-1 0,1 1 0,0-1-1,0 0 1,-5-18 0,-8-67-80,17 92 144,-2-9 24,1 0 1,0 0 0,1 0 0,1 0 0,-1 0-1,2 0 1,-1 0 0,2 1 0,3-14 0,-3 17 36,1-1 0,-1 1 1,1 0-1,0 0 0,1 1 1,0-1-1,0 1 0,0 0 1,1 0-1,-1 1 0,1-1 0,1 1 1,8-5-1,-1 2 37,0 1 1,0 0-1,0 1 0,26-6 1,63-11 402,-52 14-225,-13 1-205,78-19-3581,-116 27 3363,1-1 1,0 1-1,0 0 1,0 0-1,0-1 1,0 1-1,0-1 0,-1 1 1,1-1-1,0 1 1,0-1-1,-1 1 1,1-1-1,0 0 1,-1 1-1,1-1 0,-1 0 1,1 1-1,-1-1 1,1 0-1,-1 0 1,1 0-1,-1 0 1,0 1-1,1-1 0,-1 0 1,0 0-1,0 0 1,0 0-1,1 0 1,-1 0-1,0 0 1,0 0-1,-1 0 0,1 1 1,0-1-1,0 0 1,0 0-1,-1 0 1,1 0-1,0 0 1,-1 0-1,1 1 0,0-1 1,-1 0-1,0-1 1,-7-9-3227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29.155"/>
    </inkml:context>
    <inkml:brush xml:id="br0">
      <inkml:brushProperty name="width" value="0.1" units="cm"/>
      <inkml:brushProperty name="height" value="0.1" units="cm"/>
      <inkml:brushProperty name="color" value="#66CC00"/>
    </inkml:brush>
  </inkml:definitions>
  <inkml:trace contextRef="#ctx0" brushRef="#br0">55 55 2144,'-17'-9'1771,"15"7"-1567,1 1-1,-1 0 1,1 0 0,-1 1-1,1-1 1,-1 0 0,0 0 0,1 1-1,-1-1 1,0 1 0,0-1-1,1 1 1,-1 0 0,-2 0-1,-6 1 4883,20 1-3725,21 1-933,3-7 348,-4-1-485,9 3-145,42-8 1,-12 1-1768,-34 6-466,-26 3 1205,-1 0-1,0-1 1,9-2 0,-3-1-1806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29.510"/>
    </inkml:context>
    <inkml:brush xml:id="br0">
      <inkml:brushProperty name="width" value="0.1" units="cm"/>
      <inkml:brushProperty name="height" value="0.1" units="cm"/>
      <inkml:brushProperty name="color" value="#66CC00"/>
    </inkml:brush>
  </inkml:definitions>
  <inkml:trace contextRef="#ctx0" brushRef="#br0">87 59 5984,'-18'-8'2208,"10"0"-1728,-9 0-128,9 5 800,-2-1-704,2 0 544,3 0-576,0 0-224,2 1-128,-1-5-1760,4 3 928,7 5-2944,11 8 2080,-13 4-992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30.557"/>
    </inkml:context>
    <inkml:brush xml:id="br0">
      <inkml:brushProperty name="width" value="0.1" units="cm"/>
      <inkml:brushProperty name="height" value="0.1" units="cm"/>
      <inkml:brushProperty name="color" value="#66CC00"/>
    </inkml:brush>
  </inkml:definitions>
  <inkml:trace contextRef="#ctx0" brushRef="#br0">68 27 2144,'0'-2'128,"0"1"-91,0 0-1,-1 1 1,1-1-1,0 1 1,0-1 0,0 0-1,0 1 1,0-1-1,0 0 1,0 1-1,1-1 1,-1 1 0,0-1-1,0 0 1,0 1-1,1-1 1,-1 1 0,0-1-1,1 1 1,-1-1-1,0 1 1,1-1 0,-1 1-1,1-1 1,-1 1-1,0-1 1,1 1 0,0-1-1,1 0 386,-2 1-44,0 0 278,7-5 458,-5 4 2535,-2 30-1108,-9 55 0,5-62-2463,-1 0 1,-1-1-1,-1 0 0,0 0 0,-15 26 1,17-37-360,1-1 0,0 0 0,-4 15 0,7-22 202,1 1 1,-1-1-1,0 0 1,1 0-1,0 0 1,0 0 0,0 0-1,0 1 1,0-1-1,0 0 1,0 0-1,0 0 1,1 0 0,-1 0-1,1 1 1,0-1-1,0 0 1,0 0-1,0 0 1,0-1-1,0 1 1,3 3 0,-3-4-286,1 0 0,0 0 0,-1 0 0,1 0-1,0-1 1,0 1 0,0-1 0,-1 1 0,1-1 0,0 0 0,0 0 0,0 1 0,0-1 0,0-1 0,0 1 0,0 0 0,2-1 0,8 0-1099,9 3-905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10.963"/>
    </inkml:context>
    <inkml:brush xml:id="br0">
      <inkml:brushProperty name="width" value="0.1" units="cm"/>
      <inkml:brushProperty name="height" value="0.1" units="cm"/>
      <inkml:brushProperty name="color" value="#66CC00"/>
    </inkml:brush>
  </inkml:definitions>
  <inkml:trace contextRef="#ctx0" brushRef="#br0">96 40 1984,'-2'-1'50,"2"0"24,0 1 0,-1-1 0,1 1 1,-1-1-1,0 1 0,1-1 0,-1 1 1,1-1-1,-1 1 0,0 0 0,1-1 1,-1 1-1,0 0 0,1 0 0,-1-1 1,-1 1-1,-7-3 797,8 2-715,-1 0 0,1 1 1,-1-1-1,1 1 0,-1-1 0,1 1 1,-1 0-1,-3-1 0,3 1 51,-1 1 0,1-1 1,-1 1-1,1 0 0,-1-1 0,1 1 0,0 1 0,-1-1 0,1 0 1,0 0-1,-3 3 0,-20 17 1755,24-20-1658,1-1-107,0 0 38,14 11 442,-11-10-594,-1 0 0,1-1 0,-1 1 0,0-1-1,1 0 1,0 1 0,-1-1 0,1 0 0,-1 0 0,6-1 0,27-8 192,-17 4-251,-3 2-2,100-21 212,87 0 449,-82 16-1681,-120 8 973,12 1-622,-12-1 504,1 0-1,-1 0 0,1 0 0,-1 0 1,0 0-1,1 0 0,-1 0 0,1 0 0,-1 0 1,1 0-1,-1 0 0,0 1 0,1-1 1,-1 0-1,0 0 0,1 0 0,-1 1 0,0-1 1,1 0-1,-1 0 0,0 1 0,1-1 1,-1 1-1,-1 2-3270,-2 2 2845,3-5 189,-12 11-1929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30.976"/>
    </inkml:context>
    <inkml:brush xml:id="br0">
      <inkml:brushProperty name="width" value="0.1" units="cm"/>
      <inkml:brushProperty name="height" value="0.1" units="cm"/>
      <inkml:brushProperty name="color" value="#66CC00"/>
    </inkml:brush>
  </inkml:definitions>
  <inkml:trace contextRef="#ctx0" brushRef="#br0">138 50 3328,'-1'0'111,"0"0"1,0 0-1,1-1 0,-1 1 1,0-1-1,1 1 1,-1-1-1,0 1 0,1-1 1,-1 1-1,1-1 1,-1 1-1,1-1 0,-1 0 1,1 1-1,-1-1 1,1-1-1,-3-2-52,-1-1-20,-1-6 1047,4 10-677,1-1 0,0 0 0,-1 1 0,1-1 0,-1 1 0,1-1 0,-1 1 0,0 0 0,0-1 0,-1-1 0,-4 2 2629,-1 9-2148,-17 42-613,1 1 0,-16 54 1,35-94-1100,4-10 611,-1 0 0,1 0 0,-1 0 1,1 0-1,-1 1 0,1-1 0,0 0 1,0 0-1,-1 0 0,1 0 0,0 1 1,0-1-1,0 0 0,0 0 0,0 0 1,1 1-1,-1-1 0,0 0 0,1 0 1,-1 0-1,0 0 0,2 2 0,3 5-2599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32.375"/>
    </inkml:context>
    <inkml:brush xml:id="br0">
      <inkml:brushProperty name="width" value="0.1" units="cm"/>
      <inkml:brushProperty name="height" value="0.1" units="cm"/>
      <inkml:brushProperty name="color" value="#66CC00"/>
    </inkml:brush>
  </inkml:definitions>
  <inkml:trace contextRef="#ctx0" brushRef="#br0">18 8 2976,'-1'0'231,"0"-1"1,1 0-1,-1 0 1,0 1 0,0-1-1,0 1 1,0-1-1,0 1 1,0-1-1,0 1 1,0 0-1,0-1 1,0 1-1,0 0 1,0 0-1,-1-1 1,1 1 477,1 0 544,0 0-245,0 0 315,0 0-427,0 0-101,0 0-369,0 0-202,0 0-96,0 0 6,0 0-22,0 0 85,0 0 0,0 0 225,0 0-113,6 8 118,11 5-43,1-1 1,26 14 0,-38-23-430,17 11 148,0 1 0,-1 1 0,30 28-1,-18-10-209,32 42 0,-12-13 398,-42-50-3797,0-1-3871,-11-12 5372,6-3-352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01:33.018"/>
    </inkml:context>
    <inkml:brush xml:id="br0">
      <inkml:brushProperty name="width" value="0.1" units="cm"/>
      <inkml:brushProperty name="height" value="0.1" units="cm"/>
      <inkml:brushProperty name="color" value="#66CC00"/>
    </inkml:brush>
  </inkml:definitions>
  <inkml:trace contextRef="#ctx0" brushRef="#br0">13 1 2720,'-7'1'183,"6"1"1705,-4-2 7523,13 16-8755,0-4-432,0-1-1,14 14 1,-12-14 61,-1 0 0,12 18-1,-7-8 280,28 32-1,-4-5-255,-32-40-827,0-1-1,1 1 1,0-1-1,11 9 1,-18-16 361,1 1 0,-1-1-1,1 0 1,-1 0 0,1 1 0,0-1 0,-1 0-1,1 0 1,-1 0 0,1 1 0,0-1 0,-1 0 0,1 0-1,0 0 1,-1 0 0,1 0 0,0-1 0,-1 1 0,1 0-1,-1 0 1,1 0 0,0 0 0,-1-1 0,1 1-1,-1 0 1,1-1 0,-1 1 0,1 0 0,-1-1 0,1 1-1,0-1 1,1-1-224,0 0-1,-1 0 0,1 1 1,-1-1-1,0 0 1,0 0-1,2-4 0,4-25-3579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35.477"/>
    </inkml:context>
    <inkml:brush xml:id="br0">
      <inkml:brushProperty name="width" value="0.35" units="cm"/>
      <inkml:brushProperty name="height" value="0.35" units="cm"/>
      <inkml:brushProperty name="color" value="#FFFFFF"/>
    </inkml:brush>
  </inkml:definitions>
  <inkml:trace contextRef="#ctx0" brushRef="#br0">38 1 1568,'-1'0'60,"-1"0"0,1 0 0,-1 0 1,1 0-1,-1 0 0,1 1 0,-1-1 0,1 0 0,0 1 0,-3 0 1,4-1-67,-1 1 0,1 0 0,-1-1 0,1 1 0,0-1 0,-1 1 1,1 0-1,0 0 0,-1-1 0,1 1 0,0 0 0,0-1 0,-1 1 1,1 0-1,0 0 0,0-1 0,0 1 0,0 0 0,0 0 0,5 5 673,-4-5-571,0-1 0,0 1 0,-1-1 0,1 1 0,0-1 0,0 1 0,0-1 0,0 0 0,1 1 0,-1-1-94,1 0 1,-1 0-1,0 0 1,0 0-1,0 1 1,1-1-1,-1 1 1,0-1-1,0 0 1,0 1-1,0 0 1,0-1-1,0 1 1,0 0-1,0-1 1,0 1-1,0 0 1,0 0-1,0 0 1,-1 0-1,1 0 1,0 0-1,-1 0 1,2 2-1,-1-1 66,-1 0-1,1 0 1,0 0-1,-1 0 1,0 0-1,1 0 1,-1 0-1,0 0 1,0 0-1,0 0 1,-1 0 0,1 0-1,0 0 1,-1 0-1,1 0 1,-2 3-1,0 2-80,0 0 0,1 0 0,0 0-1,0 0 1,1 13 0,-2 10 183,1-3-34,1-20-88,-1 0-1,1 0 0,-3 12 0,1-11-48,1 1-1,0 0 1,1 0 0,0 10-1,0-11 25,0 1 0,0-1-1,-1 0 1,-3 14 0,-13 30 233,16-49-266,0 1 0,0 0 0,1 0 0,-1-1 0,1 1 0,0 5 0,0-7 42,0-1-14,0-1 0,0 0-1,0 0 1,0 0 0,0 1-1,0-1 1,0 0-1,0 0 1,0 0 0,0 0-1,-1 1 1,1-1 35,0 0-36,0 0 1,0 0 0,-1 1-1,1-1 1,0 0-1,0 0 1,0 0 0,0 0-1,-1 0 1,1 0-1,0 0 1,0 0 0,0 0-1,-1 0 1,1 0 0,0 0-1,0 0 1,0 0-1,-1 0 1,1 0 0,0 0-1,0 0 1,0 0 0,0 0-1,-1 0 1,1 0-1,0 0 1,0 0 0,0 0-1,-1 0 1,1 0-1,0-1 1,0 1 53,-1 0-54,1 0 1,0-1-1,0 1 1,0 0 0,0 0-1,0 0 1,0 0-1,0-1 1,0 1 0,0 0-1,0 0 1,-1 0 0,1-1-1,-1-9 50,0 0 0,1 0 0,0 0 0,0 0 0,1 0 0,1 0 0,2-11-1,-4 19-41,3-37 42,-3 33-85,0-1-1,0 1 1,1 0-1,0 0 1,0-1-1,0 1 1,1 0 0,0 0-1,3-8 1,-3 3 119,-2 10-105,0 0 0,0 1 0,0-1-1,0 0 1,1 0 0,-1 1-1,0-1 1,0 0 0,0 0 0,0 0-1,1 1 1,-1-1 0,0 0-1,1 0 1,0 0 5,-1 1-1,0 0 1,1-1 0,-1 1-1,0 0 1,1-1-1,-1 1 1,1 0 0,-1-1-1,1 1 1,-1 0-1,0 0 1,1 0 0,-1-1-1,1 1 1,-1 0 0,1 0-1,-1 0 1,1 0-1,-1 0 1,1 0 0,-1 0-1,1 0 1,-1 0-1,1 0 1,-1 0 0,1 0-1,-1 0 1,1 1 0,0-1-1,-1 0 5,1 0 0,-1 1 0,0-1 0,1 0 0,-1 0 0,0 0 0,1 0 0,-1 0 0,0 0 0,1 0 0,-1 0 0,0 0 0,1 0 0,-1 0 0,0 0 0,1 0 0,-1 0 0,0 0 0,1 0 0,-1-1 0,0 1 0,0 0 0,1 0 0,0-2 48,3 1-434,6 6 311,-5-3 260,10 3 177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39.306"/>
    </inkml:context>
    <inkml:brush xml:id="br0">
      <inkml:brushProperty name="width" value="0.35" units="cm"/>
      <inkml:brushProperty name="height" value="0.35" units="cm"/>
      <inkml:brushProperty name="color" value="#FFFFFF"/>
    </inkml:brush>
  </inkml:definitions>
  <inkml:trace contextRef="#ctx0" brushRef="#br0">102 0 576,'-3'8'-2,"1"0"0,-1 0 0,1 0 0,1 1 0,-1-1 0,1 0 0,1 1 1,0 14-1,0-9-25,0 0 1,-3 14 0,-19 56 240,0-4 89,9 27-207,10-72 336,-2 0 0,-10 41 0,13-68-368,1 0 0,0-1 0,0 1 0,1 14 0,0-12 278,1-22 698,13-29-900,-9 28-66,6-27 0,-5 13-83,-2 0 0,1-38 0,-5 58-3,1 0 1,0 0-1,3-12 1,-2 13 5,0-1 0,-1 0 0,1-12 1,-2 12 28,0 0 1,1 1 0,0-1 0,0 1 0,1-1 0,0 1 0,0-1-1,0 1 1,5-8 0,-1 5 19,0-1 0,0 1 0,1 0 0,14-14 0,-15 17-77,-1 0-1,0-1 1,8-15 0,3-2-48,-16 23 64,1 0 26,0 0 0,-1 1 0,1-1-1,0 0 1,-1 0 0,1 1 0,-1-1-1,1 0 1,-1 0 0,1 0-1,-1 0 1,0 1 0,0-1 0,1 0-1,-1 0 1,0 0 0,0 0 0,0 0-1,0 0 1,0 0 0,0 0 0,0 0-1,0 0 1,0 0 0,0 0 0,-1 0-1,1 0 1,0 1 0,-1-1 0,1 0-1,-1 0 1,1 0 0,-2-1 0,2 1-16,0 1 0,-1-1 0,1 1 1,0-1-1,-1 1 0,1-1 1,0 1-1,-1-1 0,1 1 0,-1-1 1,1 1-1,-1 0 0,1-1 1,-1 1-1,1 0 0,-1-1 1,0 1-1,1 0 0,-1 0 0,1-1 1,-1 1-1,0 0 0,1 0 1,-1 0-1,0 0 0,1 0 1,-1 0-1,-1 0 0,1 1 6,-1-1-1,1 1 1,-1 0-1,1 0 0,-1-1 1,1 1-1,0 0 1,-1 0-1,1 0 1,0 0-1,-1 2 1,-3 3-33,0 0 1,1 0-1,0 0 0,-5 10 1,-6 19-133,10-22 205,0 0 0,-14 23 0,-12 8-364,13-14-1615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52.263"/>
    </inkml:context>
    <inkml:brush xml:id="br0">
      <inkml:brushProperty name="width" value="0.35" units="cm"/>
      <inkml:brushProperty name="height" value="0.35" units="cm"/>
      <inkml:brushProperty name="color" value="#FFFFFF"/>
    </inkml:brush>
  </inkml:definitions>
  <inkml:trace contextRef="#ctx0" brushRef="#br0">41 17 1824,'-21'-11'5567,"6"13"-6041,15-2 468,0 0 0,0 0 0,-1 0 0,1 0 0,0 0 0,0 0 0,0 0 0,0 0 0,-1 0 0,1 0 0,0 0 0,0-1 0,0 1 0,-1 0-1,1 0 1,0 0 0,0 0 0,0 0 0,0 0 0,0 0 0,-1 0 0,1-1 0,0 1 0,0 0 0,0 0 0,0 0 0,0 0 0,0-1 0,0 1 0,0 0 0,0 0 0,0 0 0,-1 0 0,1-1 0,0 1 0,0 0 0,0 0 0,0 0-1,0-1 1,0 1 0,0 0 0,0 0 0,0 0 0,0 0 0,1-1 0,-1 1 0,0 0 0,0 0 0,0 0 0,0 0 0,0-1 0,0 1 0,0 0 0,0 0 0,0 0 0,1 0 0,-1 0 0,0-1 0,0 1 0,0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53.147"/>
    </inkml:context>
    <inkml:brush xml:id="br0">
      <inkml:brushProperty name="width" value="0.35" units="cm"/>
      <inkml:brushProperty name="height" value="0.35" units="cm"/>
      <inkml:brushProperty name="color" value="#FFFFFF"/>
    </inkml:brush>
  </inkml:definitions>
  <inkml:trace contextRef="#ctx0" brushRef="#br0">0 90 480,'18'-20'4078,"-15"20"-3927,1-1-179,1 0 0,0 0 1,0 0-1,7 0 1,-9 1 94,1 1 173,0-1 0,-1 0 0,1-1 0,-1 1 1,1-1-1,-1 1 0,1-1 0,-1 0 1,6-2-1,-7 2-230,1 0 1,-1 0-1,1 0 0,-1 1 1,1-1-1,0 1 1,-1-1-1,4 1 0,-4 0-30,1 0 0,-1 0 0,1 0 0,-1-1 0,1 1 0,-1-1-1,1 1 1,-1-1 0,0 0 0,5-2 0,37-24-2375,-22 8 22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57.151"/>
    </inkml:context>
    <inkml:brush xml:id="br0">
      <inkml:brushProperty name="width" value="0.35" units="cm"/>
      <inkml:brushProperty name="height" value="0.35" units="cm"/>
      <inkml:brushProperty name="color" value="#FFFFFF"/>
    </inkml:brush>
  </inkml:definitions>
  <inkml:trace contextRef="#ctx0" brushRef="#br0">484 1 2304,'-2'0'23,"0"0"0,-1 1 0,1-1 0,0 1-1,0 0 1,-1-1 0,1 1 0,0 0 0,0 0 0,0 0 0,0 1 0,0-1 0,0 0 0,1 1-1,-1 0 1,0-1 0,-2 4 57,-23 16 464,15-7 347,11-14-824,0 1 0,1-1 1,-1 0-1,1 0 0,-1 1 0,1-1 1,-1 0-1,0 0 0,1 0 1,-1 0-1,0 0 0,0 0 1,-1 0-65,1 1 0,0-1 1,0 0-1,0 1 1,0-1-1,-1 1 0,1 0 1,0-1-1,0 1 1,0 0-1,0 0 1,0-1-1,1 1 0,-1 0 1,0 0-1,0 0 1,0 0-1,1 0 1,-1 0-1,0 0 0,1 1 1,-1-1-1,0 2 1,1-2 4,0 0 0,-1 0 0,1 0 1,0 0-1,-1 0 0,1 0 0,-1 0 1,0 0-1,1 0 0,-1-1 0,0 1 1,1 0-1,-1 0 0,0-1 0,0 1 1,0 0-1,0-1 0,0 1 0,1-1 1,-1 1-1,0-1 0,-2 1 1,3-1 5,-1 0 1,1 1 0,0-1 0,-1 0 0,1 0-1,0 1 1,0-1 0,-1 0 0,1 0 0,0 1-1,0-1 1,0 0 0,0 1 0,-1-1 0,1 0-1,0 1 1,0-1 0,0 0 0,0 1 0,0-1-1,0 0 1,0 1 0,0-1 0,0 0 0,0 1-1,0 0 1,0 11-125,0-10 119,-5 20-75,0-1 649,4-8-131,1-12-456,0 1 1,-1-1-1,1 1 1,0-1-1,0 1 1,4 7 1076,2-9-771,0 0 0,0-1 0,0 0 0,8-2 0,-11 1-308,1-10 6,-4 11-3,0 0-1,-1 0 0,1 0 0,0 0 1,-1 0-1,1 0 0,-1 1 0,1-1 1,-1 0-1,1 0 0,-1 1 1,0-1-1,1 0 0,-2-1 0,-7-8-350,9 9 308,0 1 0,-1 0 0,1-1 0,-1 1 0,1 0 0,-1-1 0,1 1 0,-1 0 0,1-1 0,-1 1 0,1 0 1,-1 0-1,0 0 0,1 0 0,-1-1 0,1 1 0,-1 0 0,1 0 0,-1 0 0,0 0 0,0 1 0,-12-4 81,3-8 70,9 10-124,0-1-1,0 1 1,-1-1-1,1 1 0,0 0 1,-1 0-1,1 0 0,-1-1 1,-2 0-1,-18-9 340,19 9-299,0 1-34,0 0 0,0-1 0,-1 1 0,1 0 0,0 1 0,-1-1 0,1 1-1,-1-1 1,1 1 0,-1 0 0,1 0 0,-7 2 0,-4-1 164,-22 0 1,20-2-295,-14 8 399,26-7-145,1 0-115,-1 0-1,0-1 0,1 1 1,-1 1-1,1-1 0,-1 0 1,1 1-1,-1 0 0,1 0 0,-1 0 1,1 0-1,0 1 0,-1-1 1,1 1-1,0 0 0,-4 2 1,-20 16 286,14-12-382,12-8 93,0 1-1,0-1 1,0 0-1,0 1 1,0-1-1,0 1 1,0-1-1,1 1 1,-1 0-1,0-1 1,0 1-1,1 0 1,-1-1-1,0 1 0,1 0 1,-1 0-1,1 0 1,-1 0-1,0 1 1,1-1 23,0-1 0,0 1 0,-1-1 0,1 1 1,0 0-1,0-1 0,-1 1 0,1-1 0,-1 1 1,1-1-1,0 1 0,-1-1 0,1 1 0,-1-1 0,1 1 1,-1-1-1,1 1 0,-1-1 0,0 0 0,1 1 1,-1-1-1,1 0 0,-1 0 0,0 1 0,1-1 1,-1 0-1,0 0 0,0 0 0,0 1-19,0-1 0,0 1 0,0 0 0,-9 14 1849,10-25-1306,5-18-3437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05.284"/>
    </inkml:context>
    <inkml:brush xml:id="br0">
      <inkml:brushProperty name="width" value="0.35" units="cm"/>
      <inkml:brushProperty name="height" value="0.35" units="cm"/>
      <inkml:brushProperty name="color" value="#FFFFFF"/>
    </inkml:brush>
  </inkml:definitions>
  <inkml:trace contextRef="#ctx0" brushRef="#br0">9 0 1728,'-9'4'1381,"36"0"609,-18 11-1043,-10-15-897,1 1-23,-1-1-1,0 1 1,1-1 0,-1 1 0,1-1 0,-1 0 0,0 1 0,1-1 0,-1 0 0,0 0 0,1 0 0,-1 1 0,0-1 0,0 0 0,1 0 0,-1 0 0,0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10.372"/>
    </inkml:context>
    <inkml:brush xml:id="br0">
      <inkml:brushProperty name="width" value="0.35" units="cm"/>
      <inkml:brushProperty name="height" value="0.35" units="cm"/>
      <inkml:brushProperty name="color" value="#FFFFFF"/>
    </inkml:brush>
  </inkml:definitions>
  <inkml:trace contextRef="#ctx0" brushRef="#br0">1 1 640,'21'11'1707,"-2"-7"-587,-18-3-1097,0-1-24,-1 0-1,0 0 1,1 0-1,-1 0 1,1 0-1,-1 0 1,0 1-1,1-1 1,-1 0-1,0 0 1,1 0-1,-1 1 1,0-1-1,1 0 1,-1 0-1,0 1 1,1-1-1,-1 0 1,0 1-1,0-1 1,1 0-1,-1 1 1,0-1-1,0 1 1,-1 8 1108,-8-2-1176,9-5 110,-1-1 0,0 0 0,1 0 0,-1 0 0,0 0 1,0 0-1,0 0 0,0 0 0,0-1 0,0 1 0,-2 1 0,3-2-29,-1 0 0,1 1 0,-1-1 0,1 0-1,0 0 1,-1 1 0,1-1 0,-1 1-1,1-1 1,0 0 0,-1 1 0,1-1-1,0 1 1,0-1 0,-1 1 0,1-1-1,0 1 1,0-1 0,0 1 0,0-1 0,0 1-1,-1-1 1,1 1 0,0-1 0,0 1-1,0-1 1,0 1 0,0-1 0,1 1-1,-1 0 1,0 12-476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12.103"/>
    </inkml:context>
    <inkml:brush xml:id="br0">
      <inkml:brushProperty name="width" value="0.1" units="cm"/>
      <inkml:brushProperty name="height" value="0.1" units="cm"/>
      <inkml:brushProperty name="color" value="#66CC00"/>
    </inkml:brush>
  </inkml:definitions>
  <inkml:trace contextRef="#ctx0" brushRef="#br0">44 1 1664,'-4'-1'-111,"3"2"2500,0 7 159,-7 7-1672,7-14-833,0 0 0,0 0 1,0 0-1,0 1 1,1-1-1,-1 0 0,1 0 1,-1 1-1,1-1 1,-1 1-1,1-1 0,0 0 1,-1 3-1,1 3 77,0 17 155,1 0 0,7 47-1,-4-44-248,-1 0 0,-1 48 0,-1-24 56,0-11-53,2 146 712,-4-147-534,-3 1 1,-13 65-1,15-94-220,-2 2-414,1 1-1,-1 23 0,4-35 235,0-1-1,0 1 1,-1 0-1,1-1 1,0 1-1,0 0 1,-1-1-1,1 1 1,-1-1 0,0 3-1,-3 0-1507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58.588"/>
    </inkml:context>
    <inkml:brush xml:id="br0">
      <inkml:brushProperty name="width" value="0.35" units="cm"/>
      <inkml:brushProperty name="height" value="0.35" units="cm"/>
      <inkml:brushProperty name="color" value="#FFFFFF"/>
    </inkml:brush>
  </inkml:definitions>
  <inkml:trace contextRef="#ctx0" brushRef="#br0">143 276 3072,'0'-4'154,"0"1"0,0 0 0,1-1 0,-1 1 0,1 0 0,0-1 0,0 1 0,2-4 1,-2 5-98,-1 1 0,0 0 1,0 0-1,1 0 1,-1 0-1,0 0 1,0 0-1,0-1 1,0 1-1,0 0 1,-1 0-1,1 0 1,0 0-1,0 0 0,-1 0 1,1-1-1,-7-14 2024,7 11-1843,-1 0-186,0 0 0,0 0 0,0 0 0,-1 0-1,0 0 1,0 1 0,-3-7 0,-3-6 1101,-14-41-81,18 51-1091,-1 0 0,1 0-1,-1 0 1,-1 0-1,1 1 1,-8-7 0,-6-6 528,19 18-512,0 1 0,-1-1 1,1 1-1,0-1 1,-1 1-1,1-1 0,-1 1 1,1-1-1,0 1 1,-1 0-1,1-1 0,-1 1 1,1 0-1,-1-1 0,0 1 1,1 0-1,-1 0 1,1 0-1,-1-1 0,1 1 1,-1 0-1,0 0 1,1 0-1,-1 0 0,1 0 1,-1 0-1,0 0 1,1 0-1,-2 1 0,2-1-15,-1 1 0,0 0 1,0-1-1,0 1 0,0 0 0,1 0 0,-1 0 0,0 0 0,1-1 0,-1 1 0,1 0 0,-1 0 0,1 0 0,-1 2 0,-1 4 31,0 0-1,0 0 0,0 11 0,-1 126 1044,5-78-699,-3-53-98,1-8-238,0-1 0,0 1 0,0 0 0,1-1 0,-1 1 0,1-1 0,0 1 0,2 4 0,5 25-59,-4-17 92,-3-12 353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59.593"/>
    </inkml:context>
    <inkml:brush xml:id="br0">
      <inkml:brushProperty name="width" value="0.35" units="cm"/>
      <inkml:brushProperty name="height" value="0.35" units="cm"/>
      <inkml:brushProperty name="color" value="#FFFFFF"/>
    </inkml:brush>
  </inkml:definitions>
  <inkml:trace contextRef="#ctx0" brushRef="#br0">13 205 1888,'-6'-32'4003,"7"31"-3851,3-15 390,-4 15-487,3-15-162,-3 13 160,1 1 1,-1-1-1,1 1 0,-1-1 1,1 1-1,0 0 0,1-4 1,0 2 266,0 0 1,-1 0 0,1 0-1,-1 0 1,0 0 0,0-9-1,0 8-305,0 1-1,-1-1 0,1 1 1,1-1-1,1-5 0,0 6 62,-1-1-1,0 0 1,-1 1 0,1-1-1,1-11 187,2 9-299,-4 45 378,-3 3-337,3-34 2,-1 0 1,0 0-1,-1 0 0,0 0 0,0 0 0,0 0 1,-4 10-1,3-12 231,-4 6 132,6-11-368,0 0-1,-1 1 1,1-1 0,0 0-1,-1 0 1,1 0 0,0 0-1,-1 0 1,1 0-1,0 0 1,0 0 0,-1 0-1,1 0 1,0 0-1,-1 0 1,1 0 0,0 0-1,-1 0 1,1 0 0,0 0-1,-1 0 1,1-1-1,0 1 1,0 0 0,-1 0-1,1 0 1,0 0-1,0-1 1,-1 1 0,1 0-1,0 0 1,0-1 0,-1 1-1,1 0 1,0 0-1,0-1 1,-13-8 238,12 8-233,-1 0 0,1 1 0,-1-1 0,1 0-1,-1-1 1,1 1 0,0 0 0,0 0 0,-1-1 0,0-1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00.772"/>
    </inkml:context>
    <inkml:brush xml:id="br0">
      <inkml:brushProperty name="width" value="0.35" units="cm"/>
      <inkml:brushProperty name="height" value="0.35" units="cm"/>
      <inkml:brushProperty name="color" value="#FFFFFF"/>
    </inkml:brush>
  </inkml:definitions>
  <inkml:trace contextRef="#ctx0" brushRef="#br0">1 269 2912,'0'-1'124,"0"-1"0,1 0 0,-1 0 0,1 1 0,-1-1 0,1 0 0,0 1 0,0-1 0,0 1 1,1-3-1,6-12 532,36-115 160,-41 121-760,-1 0 0,0 0 0,-1 0 0,0 0 0,-1-11 0,1 20-22,-1 0-1,0-1 1,0 1 0,1 0-1,-1 0 1,1-1 0,-1 1-1,1 0 1,-1 0 0,1 0-1,0-1 1,-1 1 0,1 0-1,0 0 1,0 0-1,0 0 1,0 1 0,2-3-1,14-5 1328,-17 60-1132,0-50-240,0 0 0,0 0-1,0 1 1,0-1-1,-1 0 1,1 0 0,-1 0-1,0 0 1,1 0-1,-1 0 1,0 0 0,0 0-1,0 0 1,0 0-1,-1-1 1,1 1 0,0 0-1,-1-1 1,1 1-1,-1-1 1,0 1 0,1-1-1,-1 0 1,0 0-1,0 0 1,0 0 0,0 0-1,-3 1 1,-3 3-608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23.282"/>
    </inkml:context>
    <inkml:brush xml:id="br0">
      <inkml:brushProperty name="width" value="0.35" units="cm"/>
      <inkml:brushProperty name="height" value="0.35" units="cm"/>
      <inkml:brushProperty name="color" value="#FFFFFF"/>
    </inkml:brush>
  </inkml:definitions>
  <inkml:trace contextRef="#ctx0" brushRef="#br0">23 17 1408,'0'8'2352,"10"-13"-1797,-9 5-484,15-7 399,-15 7-456,-1 0 0,1-1 1,0 1-1,-1 0 0,1-1 1,0 1-1,0-1 0,-1 1 0,1-1 1,-1 1-1,1-1 0,0 1 0,-1-1 1,1 0-1,-1 1 0,1-1 0,-1 0 1,0 0-1,1 0 0,-1 0 8,19 1-582,-18 0 562,-1 0 0,0 0 0,1-1 1,-1 1-1,0 0 0,1 0 0,-1 0 1,0 0-1,1 0 0,-1 0 0,0 0 1,1 0-1,-1 1 0,0-1 1,1 0-1,-1 0 0,0 0 0,1 0 1,-1 0-1,0 0 0,1 1 0,-1-1 1,0 0-1,1 0 0,-1 1 0,0-1 1,0 0-1,-6 6 241,3-5-93,0 1 0,-1-1-1,1 0 1,0 0 0,0 0-1,-5 0 1,3-1-189,-1 0 0,0 0 0,0 1 0,1 0 0,-6 2-1,-7 3-1522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29.925"/>
    </inkml:context>
    <inkml:brush xml:id="br0">
      <inkml:brushProperty name="width" value="0.35" units="cm"/>
      <inkml:brushProperty name="height" value="0.35" units="cm"/>
      <inkml:brushProperty name="color" value="#FFFFFF"/>
    </inkml:brush>
  </inkml:definitions>
  <inkml:trace contextRef="#ctx0" brushRef="#br0">122 12 1472,'-3'-9'438,"4"7"-480,0 2 25,0 0 0,-1 1 0,1-1 0,0 1 0,-1-1 0,1 1 0,0-1 0,-1 1 0,1 0 0,-1-1 0,1 1 0,-1 0 0,1 0 0,-1-1 0,1 1 0,-1 1 0,2 3 96,0-1 0,-1 1 0,0-1 0,0 1 0,0-1 0,0 1 0,-1 0 0,0-1 0,0 1 0,0 0 0,-1 0 0,1-1 1,-3 7-1,-2 8 33,-14 34 1,13-37-91,-16 37 1577,-6 15-1470,17-53 697,1-2-148,-7 10 117,1-23 181,24-12-1296,3 6 128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32.762"/>
    </inkml:context>
    <inkml:brush xml:id="br0">
      <inkml:brushProperty name="width" value="0.35" units="cm"/>
      <inkml:brushProperty name="height" value="0.35" units="cm"/>
      <inkml:brushProperty name="color" value="#FFFFFF"/>
    </inkml:brush>
  </inkml:definitions>
  <inkml:trace contextRef="#ctx0" brushRef="#br0">1 71 2080,'-1'-1'113,"1"-1"-1,0 0 1,1 0 0,-1 1 0,0-1-1,0 0 1,1 1 0,-1-1 0,1 0 0,0 1-1,-1-1 1,1 1 0,2-4 0,2-14 591,0 15-541,0 1 0,0 0 0,1 0 0,0 0 0,-1 1 0,12-4 0,-16 6-166,0 0 0,1-1 1,-1 1-1,1 0 1,-1 0-1,0 0 0,1 0 1,-1 0-1,0 0 0,1 0 1,-1 0-1,0 0 0,1 1 1,-1-1-1,0 1 0,1-1 1,-1 1-1,0-1 0,0 1 1,0 0-1,1-1 0,-1 1 1,0 0-1,0 0 0,0 0 1,0 0-1,0 0 0,-1 0 1,1 0-1,0 0 0,0 1 1,-1-1-1,1 0 0,0 0 1,-1 1-1,0-1 0,1 0 1,-1 1-1,0-1 0,1 0 1,-1 1-1,0-1 0,0 0 1,0 1-1,0-1 0,0 1 1,-1-1-1,1 0 0,0 1 1,-1-1-1,0 2 0,-17 55-2914,13-43 1557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33.984"/>
    </inkml:context>
    <inkml:brush xml:id="br0">
      <inkml:brushProperty name="width" value="0.35" units="cm"/>
      <inkml:brushProperty name="height" value="0.35" units="cm"/>
      <inkml:brushProperty name="color" value="#FFFFFF"/>
    </inkml:brush>
  </inkml:definitions>
  <inkml:trace contextRef="#ctx0" brushRef="#br0">6 1 1248,'0'4'448,"-5"-4"-288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35.232"/>
    </inkml:context>
    <inkml:brush xml:id="br0">
      <inkml:brushProperty name="width" value="0.35" units="cm"/>
      <inkml:brushProperty name="height" value="0.35" units="cm"/>
      <inkml:brushProperty name="color" value="#FFFFFF"/>
    </inkml:brush>
  </inkml:definitions>
  <inkml:trace contextRef="#ctx0" brushRef="#br0">4 51 2240,'0'-4'992,"-3"-1"-832,6 2-192,-3 0 0,5-2 32,-5 2 0,5-2 64,-5-2-32,0-9-448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39.611"/>
    </inkml:context>
    <inkml:brush xml:id="br0">
      <inkml:brushProperty name="width" value="0.35" units="cm"/>
      <inkml:brushProperty name="height" value="0.35" units="cm"/>
      <inkml:brushProperty name="color" value="#FFFFFF"/>
    </inkml:brush>
  </inkml:definitions>
  <inkml:trace contextRef="#ctx0" brushRef="#br0">44 40 2080,'3'-4'924,"-6"8"-941,5 18 514,1-27-256,2-12 813,-5 14-1021,0 0 1,0-1-1,1 1 1,-1 0 0,1 0-1,0 0 1,0 0-1,0 0 1,2-3 218,-3 5-266,0 1-1,0 0 0,0 0 1,0 0-1,0 0 1,0 0-1,0-1 0,0 1 1,0 0-1,-1 0 1,1 0-1,0 0 0,0 0 1,1-1-1,-1 1 1,0 0-1,0 0 0,0 0 1,0 0-1,0 0 1,0-1-1,0 1 0,0 0 1,0 0-1,0 0 1,2-1-161,-2 1 178,0 0 0,1 0 1,-1 0-1,1 0 1,-1 0-1,0 0 1,1 0-1,-1 0 0,1 0 1,-1 0-1,0 1 1,1-1-1,-1 0 1,0 0-1,1 0 0,-1 1 1,0-1-1,1 0 1,-1 0-1,0 1 1,1-1-1,-1 0 0,0 1 1,0-1-1,1 0 1,-1 1-1,0-1 1,0 1-1,1 14-20,-11 21 0,7-30 90,-15 45-10,7-21-143,1-1 1,-6 35-1,10-37 96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40.384"/>
    </inkml:context>
    <inkml:brush xml:id="br0">
      <inkml:brushProperty name="width" value="0.35" units="cm"/>
      <inkml:brushProperty name="height" value="0.35" units="cm"/>
      <inkml:brushProperty name="color" value="#FFFFFF"/>
    </inkml:brush>
  </inkml:definitions>
  <inkml:trace contextRef="#ctx0" brushRef="#br0">4 228 2656,'-4'-7'1230,"4"5"-1153,6-5-189,-5 6 104,0 0 0,0-1 1,0 1-1,0 0 1,0 0-1,0-1 1,-1 1-1,1 0 0,0-1 1,-1 1-1,1-1 1,-1 1-1,0-1 0,1 1 1,-1-1-1,0 1 1,0-1-1,0-1 1,3-56 433,-2 58-443,-1 0 0,0 0-1,1 0 1,-1-1 0,0 1-1,1 0 1,0 0 0,-1 0-1,1 0 1,0 0 0,-1 0-1,1 0 1,0 0 0,2-1-1,18-16 228,-8 7-656,-11 9 457,-1 1-1,0 0 0,0 0 1,1 0-1,-1 0 0,1 0 1,-1 0-1,1 1 0,-1-1 1,1 0-1,0 1 0,-1-1 1,1 1-1,0-1 0,-1 1 0,1 0 1,0 0-1,0 0 0,-1 0 1,1 0-1,3 1 0,3-1 30,-6 0 120,11-12-699,-12 11 588,0 0 1,0 0-1,0 0 0,0 0 1,-1 0-1,1 0 0,0 0 0,-1 0 1,1-1-1,-1 1 0,0 0 0,1 0 1,-1 0-1,0-1 0,1 1 1,-1 0-1,0-1 0,0 1 0,0 0 1,-1-2-1,2 1-87,0-1 0,0 1 0,0 0 1,0-1-1,0 1 0,1 0 0,-1 0 0,1 0 1,-1 0-1,4-4 0,-4 6 65,-1 8-134,0 12 103,-1 0 1,-7 34-1,-22 75-129,21-83-523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12.998"/>
    </inkml:context>
    <inkml:brush xml:id="br0">
      <inkml:brushProperty name="width" value="0.1" units="cm"/>
      <inkml:brushProperty name="height" value="0.1" units="cm"/>
      <inkml:brushProperty name="color" value="#66CC00"/>
    </inkml:brush>
  </inkml:definitions>
  <inkml:trace contextRef="#ctx0" brushRef="#br0">215 0 2656,'5'25'3946,"-6"-14"-3617,0 1-1,0-1 0,-1 0 0,-6 20 0,-20 44 176,26-70-462,-10 19 201,0-1 0,-18 25 0,-16 29 217,21-31-499,16-32-10,-13 30-1,9-23-38,6-12 144,6-8-99,5 6 16,-2-6 54,0 0 1,0 0-1,0 0 0,0 0 0,0 0 0,0-1 0,0 1 0,0 0 0,1-1 0,-1 0 0,0 1 0,0-1 0,4 0 0,32-4 418,-31 3-421,54-5 379,77 4 0,-97 2 61,62 3 149,-87-2-717,0 1 1,0 1-1,0 1 1,20 6 0,-35-9-78,1 0 0,-1-1 1,1 1-1,-1 0 0,0-1 1,1 1-1,-1 0 0,0 0 0,0 0 1,0 0-1,1 1 0,-1-1 1,0 0-1,-1 0 0,1 1 1,0-1-1,1 3 0,1 1-1937,-2-3-239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42.394"/>
    </inkml:context>
    <inkml:brush xml:id="br0">
      <inkml:brushProperty name="width" value="0.35" units="cm"/>
      <inkml:brushProperty name="height" value="0.35" units="cm"/>
      <inkml:brushProperty name="color" value="#FFFFFF"/>
    </inkml:brush>
  </inkml:definitions>
  <inkml:trace contextRef="#ctx0" brushRef="#br0">150 119 1056,'13'-16'2949,"-4"5"-2897,-9 11-36,0 0 0,1 0 1,-1-1-1,0 1 0,0 0 1,0 0-1,0 0 0,0 0 0,0-1 1,1 1-1,-1 0 0,0 0 1,0 0-1,0-1 0,0 1 0,0 0 1,0 0-1,0 0 0,0 0 1,0-1-1,0 1 0,0 0 0,0 0 1,0 0-1,0-1 0,0 1 1,0 0-1,0 0 0,0 0 1,0-1-1,0 1 0,-1 0 0,1 0 1,0 0-1,0-1 0,0 1 1,0 0-1,0 0 0,0 0 0,-1 0 1,1 0-1,0-1 0,0 1 1,0 0-1,0 0 0,-1 0 0,1 0 1,0 0-1,0 0 0,0 0 1,0 0-1,-1 0 0,1 0 0,0 0 1,0 0-1,0 0 0,-1 0 1,1 0-1,0 0 0,0 0 1,-1 0-13,1 0 1,0 0 0,-1 0-1,1-1 1,0 1 0,0 0 0,-1 0-1,1 0 1,0 0 0,0 0-1,0 0 1,-1 0 0,1-1 0,0 1-1,0 0 1,-1 0 0,1 0 0,0 0-1,0-1 1,0 1 0,0 0-1,-1 0 1,1-1 0,0 1 0,0 0-1,0 0 1,0 0 0,0-1 0,0 1-1,0 0 1,0-1 0,0 1-1,0 0 1,0 0 0,0-1 0,0 1-1,0 0 1,0 0 0,0-1 0,0 1-1,0 0 1,0 0 0,0-1-1,0 1 2,0-1 0,0 1 0,1 0 0,-1-1-1,0 1 1,0 0 0,0-1 0,0 1 0,0 0-1,0-1 1,0 1 0,0 0 0,-1-1 0,1 1-1,0 0 1,0-1 0,0 1 0,0 0 0,0-1-1,0 1 1,-1 0 0,1-1 0,0 1 0,0 0-1,0 0 1,-1-1 0,1 1 0,0 0 0,-1 0-1,1-1 1,0 1 0,0 0 0,-1 0 0,1 0-1,0 0 1,-1 0 0,1-1 0,0 1 0,-1 0-1,1 0 1,0 0 0,-1 0 0,1 0 0,0 0-1,-1 0 1,-4 0 12,5 0-11,-1 1-1,1-1 0,0 0 0,-1 0 0,1 0 0,-1 0 0,1 0 0,0 0 0,-1 0 1,1 0-1,-1 0 0,1 0 0,0 0 0,-1 0 0,1 0 0,-1 0 0,1 0 0,0 0 1,-1 0-1,1-1 0,0 1 0,-1 0 0,1 0 0,-1 0 0,1-1 0,0 1 0,0 0 1,-1 0-1,1-1 0,0 1 0,-1 0 0,1-1 0,0 1 0,0 0 0,0-1 0,-1 1 1,1 0-1,0-1 0,0 1 0,0-1 0,0 1 0,0 0 0,0-1 0,0 1 0,0-1 0,0 1 1,0 0-1,0-1 0,0 1 0,0-1 0,0 1 0,0-25 175,4 19 46,-4 6-237,1 0-1,-1-1 1,1 1-1,-1 0 1,0-1-1,1 1 0,-1-1 1,0 1-1,1-1 1,-1 1-1,0 0 1,0-1-1,1 1 1,-1-1-1,0 1 0,0-1 1,0 0-1,0 1 1,1-1-1,-1 1 1,0-1-1,0 0 32,0 0 1,0 1-1,0-1 0,0 1 1,0-1-1,-1 1 0,1-1 1,0 0-1,0 1 0,0-1 1,0 1-1,-1-1 0,1 1 1,0-1-1,-1 1 0,1-1 1,0 1-1,-1-1 0,-1-1-99,3 6-265,-1-2 306,0 0-33,0 14-161,1-9 242,-1-1-1,0 0 0,0 1 1,0-1-1,-1 0 0,0 1 0,0-1 1,-1 0-1,-3 9 0,-1-3-61,0 0-1,-9 25 1,12-27 95,-1-1 0,0-1 1,-7 13-1,2-5-24,-25 54-292,18-42 713,14-25-445,0 0 1,-1 1 0,1 0-1,1-1 1,-1 1-1,0 0 1,1 0 0,0 0-1,0 0 1,0 0 0,0 4-1,-4 4-183,5-20 930,-1-22-325,6-44 0,0 39-610,-2 15 493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43.562"/>
    </inkml:context>
    <inkml:brush xml:id="br0">
      <inkml:brushProperty name="width" value="0.35" units="cm"/>
      <inkml:brushProperty name="height" value="0.35" units="cm"/>
      <inkml:brushProperty name="color" value="#FFFFFF"/>
    </inkml:brush>
  </inkml:definitions>
  <inkml:trace contextRef="#ctx0" brushRef="#br0">31 15 1568,'-18'-11'576,"13"11"-448,-3-4-32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43.909"/>
    </inkml:context>
    <inkml:brush xml:id="br0">
      <inkml:brushProperty name="width" value="0.35" units="cm"/>
      <inkml:brushProperty name="height" value="0.35" units="cm"/>
      <inkml:brushProperty name="color" value="#FFFFFF"/>
    </inkml:brush>
  </inkml:definitions>
  <inkml:trace contextRef="#ctx0" brushRef="#br0">247 12 4320,'-31'-8'1600,"21"5"-1248,-3 9-96,5-1-128,-5-2-128,-1 5-160,-3 4 96,-1 7 512,-4 9-224,1 3 544,-2 4-448,5 4-192,5 0-128,0-3-416,5-2 192,3-7-3200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49.511"/>
    </inkml:context>
    <inkml:brush xml:id="br0">
      <inkml:brushProperty name="width" value="0.35" units="cm"/>
      <inkml:brushProperty name="height" value="0.35" units="cm"/>
      <inkml:brushProperty name="color" value="#FFFFFF"/>
    </inkml:brush>
  </inkml:definitions>
  <inkml:trace contextRef="#ctx0" brushRef="#br0">10 20 640,'-9'-17'256,"9"14"-192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49.960"/>
    </inkml:context>
    <inkml:brush xml:id="br0">
      <inkml:brushProperty name="width" value="0.35" units="cm"/>
      <inkml:brushProperty name="height" value="0.35" units="cm"/>
      <inkml:brushProperty name="color" value="#FFFFFF"/>
    </inkml:brush>
  </inkml:definitions>
  <inkml:trace contextRef="#ctx0" brushRef="#br0">66 15 2144,'-6'-7'663,"0"-1"-227,5 9-439,1-1-1,0 0 0,-1 0 0,1 0 0,-1 0 0,1 0 1,-1 0-1,1 0 0,0 0 0,-1 1 0,1-1 0,0 0 0,-1 0 1,1 1-1,-1-1 0,1 0 0,0 0 0,0 1 0,-1-1 1,1 0-1,0 1 0,0-1 0,-1 0 0,1 1 0,0-1 1,0 1-1,-1 0 0,-1 2 95,-1 1-1,0-1 1,0 0 0,0 1-1,0-2 1,-6 5 0,0 1 650,8-7-728,0 0 1,0 0 0,0 0-1,1 1 1,-1-1 0,0 0-1,1 1 1,-1-1-1,1 0 1,0 1 0,-1-1-1,1 1 1,0-1-1,0 1 1,0-1 0,0 4-1,3 24-36,15 56 498,8-11-235,-24-67-228,0-1 0,1 1 0,0-1 0,4 7 0,-4-7 180,0 0-1,-1-1 1,4 12-1,4 3 520,-3-7-393,-7-29 1432,-2 8-1608,-1 1 1,1-1 0,-1 1 0,-1 0-1,-6-11 1,8 15-173,-1-2 16,1 1 0,-2 0 0,1 0 0,0 0 0,-5-4 0,6 6-40,1 1 1,-1-1 0,0 1-1,0 0 1,0 0 0,0 0-1,0 0 1,0 0-1,0 0 1,0 0 0,0 1-1,0-1 1,0 1-1,-4-1 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49.829"/>
    </inkml:context>
    <inkml:brush xml:id="br0">
      <inkml:brushProperty name="width" value="0.35" units="cm"/>
      <inkml:brushProperty name="height" value="0.35" units="cm"/>
      <inkml:brushProperty name="color" value="#FFFFFF"/>
    </inkml:brush>
  </inkml:definitions>
  <inkml:trace contextRef="#ctx0" brushRef="#br0">25 7 1984,'-8'-7'3733,"8"33"-2650,0-25-1099,1 0 0,-1 1 0,0-1 1,1 0-1,-1 0 0,1 0 0,-1 0 0,1 1 1,0-1-1,-1 0 0,1 0 0,0 0 0,6 6 875,-7-6-792,0-1 0,0 1 0,1-1 1,-1 1-1,0-1 0,0 1 0,0 0 1,0-1-1,0 1 0,0-1 0,0 1 1,0 0-1,0-1 0,0 1 0,0-1 1,0 1-1,-1-1 0,0 3 269,0-2-269,-6 3 29,5-3-106,1-1 0,0 0 0,0 1 0,0 0-1,-1-1 1,1 1 0,0 0 0,0-1 0,0 1 0,-1 1-1,-6 5 11,24 21 422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9:50.947"/>
    </inkml:context>
    <inkml:brush xml:id="br0">
      <inkml:brushProperty name="width" value="0.35" units="cm"/>
      <inkml:brushProperty name="height" value="0.35" units="cm"/>
      <inkml:brushProperty name="color" value="#FFFFFF"/>
    </inkml:brush>
  </inkml:definitions>
  <inkml:trace contextRef="#ctx0" brushRef="#br0">158 93 1248,'-1'-2'73,"-12"-28"3523,11 25-3125,2 4-462,0 1 0,0-1 0,0 0 0,0 1 0,-1-1 0,1 1-1,0-1 1,0 1 0,-1-1 0,1 0 0,-1 1 0,1-1 0,0 1 0,-1-1 0,0 0-1,-1 1 68,1 0-1,0-1 1,-1 1-1,1-1 1,0 1-1,0-1 1,-1 0-1,1 1 1,0-1-1,0 0 1,0 0-1,0 0 1,0 0-1,0 0 0,0 0 1,0 0-1,0 0 1,1 0-1,-1 0 1,-1-2-1,1 1 21,0 0-1,0 1 0,0-1 1,-1 1-1,1-1 1,0 1-1,-1-1 0,0 1 1,-2-2-1,0 1-62,1 1 0,-1-1 1,0 1-1,1 0 0,-1 0 0,0 0 0,0 0 1,0 1-1,0 0 0,0 0 0,0 0 0,0 0 0,0 0 1,0 1-1,1 0 0,-1 0 0,-5 2 0,-13 1 325,31 12-310,-7-13-158,1 1 1,0-1-1,1 0 1,-1 0-1,0-1 1,1 1-1,0-1 1,-1 1-1,1-1 1,0 0 0,0-1-1,1 1 1,-1-1-1,0 1 1,0-1-1,1-1 1,-1 1-1,8 0 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0:44.658"/>
    </inkml:context>
    <inkml:brush xml:id="br0">
      <inkml:brushProperty name="width" value="0.1" units="cm"/>
      <inkml:brushProperty name="height" value="0.1" units="cm"/>
      <inkml:brushProperty name="color" value="#66CC00"/>
    </inkml:brush>
  </inkml:definitions>
  <inkml:trace contextRef="#ctx0" brushRef="#br0">0 9 1984,'1'-1'241,"1"1"1,-1 0-1,0-1 1,1 1-1,-1 0 0,0 0 1,1 0-1,-1-1 1,1 1-1,-1 1 0,0-1 1,1 0-1,2 1 1,7 0 522,-10-1-183,4-8 2320,-1 10-2884,-1 1-1,0 0 0,0 0 0,0 0 0,5 7 1,-2-3 35,12 20 582,-14-23-594,-1-1 1,0 1-1,0 0 0,0 0 0,-1 0 0,3 6 0,12 17 10,-11-18 97,0 1 1,0 0-1,-1 0 0,0 1 0,5 18 1,8 16 141,23 49 207,-36-81-470,0-1-1,5 20 0,-8-21-33,1 0-1,1-1 0,0 0 0,9 18 0,-7-18 1,0 0 0,1 0 0,0-1 0,1 0 0,-1-1 0,2 1 0,16 13 0,-9-13 52,0-1 1,1 0-1,0-1 0,0 0 0,0-2 0,20 4 0,-33-8-43,217 45 54,-174-37 7,72 10-185,-66-13 189,-14-3 28,123 8 116,-145-10-212,89 10-104,-37-3 106,141 17 115,-146-16-65,-12-1-159,-4-1 236,69 2-1,-91-7-134,48 8 0,-49-6 141,49 3 1,-48-4-80,-18-1-6,0-1 0,0 0-1,11 0 838,-20-2-855,0-1-1,0 1 0,0 0 1,0 0-1,0-1 1,-1 1-1,1 0 0,0 0 1,-1 0-1,1 1 1,-1-1-1,1 0 0,-1 0 1,-2 0-1,-4-3-48,-6-3 55,0 0 0,0 2 0,-1-1 1,-21-4-1,9 4 74,14 3-190,1 0 1,-19-7 0,16 5 143,-1 0 0,0 1 0,-19-3 0,25 5-139,-38-4 187,48 6-132,0-1-1,0 1 1,0 0-1,0 0 1,0 0 0,0 0-1,0-1 1,-1 1-1,1 0 1,0 0-1,0 0 1,0-1-1,0 1 1,0 0 0,0 0-1,0 0 1,0 0-1,0-1 1,0 1-1,0 0 1,0 0-1,1 0 1,-1-1 0,0 1-1,0 0 1,0 0-1,0 0 1,0 0-1,0-1 1,0 1-1,0 0 1,0 0 0,1 0-1,-1 0 1,0-1-1,21 10-58,-1-1 0,2-1 0,-1 0 0,39 5 1,-46-11 71,0 0 1,20-2-1,-10 0 128,-24 1-111,1 0 1,-1 0-1,0 0 1,0 0-1,1 0 1,-1 0-1,0 0 0,0 0 1,0 0-1,1 0 1,-1 0-1,0 0 1,0 0-1,0 0 1,1-1-1,-1 1 0,0 0 1,0 0-1,0 0 1,1 0-1,-1-1 1,0 1-1,0 0 0,0 0 1,0 0-1,0 0 1,1-1-1,-1 1-7,0 0 1,0 0-1,0 0 0,-1 0 0,1 0 0,0 0 0,0 1 0,0-1 1,0 0-1,0 0 0,0 0 0,0 0 0,0 0 0,0 0 0,0 0 0,0 0 1,0 0-1,0 0 0,0 0 0,0 0 0,0 0 0,0 0 0,0 0 1,0 1-1,-1-1 0,1 0 0,0 0 0,0 0 0,0 0 0,0 0 1,0 0-1,0 0 0,0 0 0,0 0 0,0 0 0,0 0 0,0 0 0,-1 0 1,1 0-1,0 0 0,0 0 0,0 0 0,0 0 0,0 0 0,0 0 1,0-1-1,0 1 0,0 0 0,0 0 0,0 0 0,0 0 0,-1 0 1,1 0-1,0 0 0,0 0 0,0 0 0,0 0 0,0 0 0,0 0 1,0 0-1,0 0 0,0 0 0,0-1 0,0 1 0,0 0 0,0 0 0,0 0 1,0 0-1,0 0 0,-5 3 10,0 0-1,0-1 1,0 0-1,0 0 1,0 0 0,-10 2-1,-10 4-68,-7 5 95,-50 31-1,51-26-152,21-12 106,1 2 1,0-1 0,0 1 0,0 0 0,1 1-1,1 0 1,-1 0 0,-7 15 0,6-12 34,0-2-146,7-8-538,5-6-391,7-16-3672,6 6 326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0:48.535"/>
    </inkml:context>
    <inkml:brush xml:id="br0">
      <inkml:brushProperty name="width" value="0.1" units="cm"/>
      <inkml:brushProperty name="height" value="0.1" units="cm"/>
      <inkml:brushProperty name="color" value="#66CC00"/>
    </inkml:brush>
  </inkml:definitions>
  <inkml:trace contextRef="#ctx0" brushRef="#br0">14 175 2656,'0'0'15,"0"0"0,0 0 0,0 0 0,0 0 0,0 0 0,0 0 0,1 0 0,-1 0 0,0 0 0,0 0 0,0 0 0,0 0 0,0 0 0,0 0 0,0 0 0,0-1 0,0 1 0,0 0 0,0 0 0,0 0 0,1 0 0,-1 0 0,0 0 0,0 0 0,0 0 0,0-1 0,0 1 0,0 0 0,0 0 0,0 0 0,0 0 0,0 0 0,0 0 0,0 0 0,0 0 0,0-1 0,0 1 0,0 0 0,0 0 0,0 0 0,-1 0 0,1 0 0,0 0 0,0 0 0,0 0 0,0-1 0,0 1 0,0 0 0,0 0 0,0 0 0,0 0 0,0 0 0,0 0 0,0 0 0,-1 0 0,1 0 0,0 0 0,0 0 0,0 0 0,0 0 0,0 0 0,0 0 0,0 0 0,0 0 0,-1 0 0,1 0 0,0 0 0,0 0 0,-12-2 2368,12 3-2279,0 1 0,0-1-1,0 0 1,1 0-1,-1 1 1,1-1-1,-1 0 1,1 0-1,-1 0 1,1 1-1,0-1 1,1 2-1,1 3 34,0 2-74,6 14 146,-7-19-109,-1 0 0,0 1-1,0-1 1,0 0 0,0 1 0,-1-1 0,1 1-1,-1-1 1,0 8 0,1 14 59,6 12 46,-5-21-26,1 1 0,7 18 0,-2 1-158,-5-27 83,0-1-1,-1 1 1,0 0 0,-1 0-1,1 9 1,4 25-193,-3-36 171,0 0-1,0 0 1,0 0-1,1-1 1,0 1-1,7 6 1,-5-6-39,-5-6 58,-1-1-90,0 1 0,0-1 0,1 1 0,-1-1 0,0 1 0,0-1 0,0 1 0,1-1 0,-1 0 0,0 1 1,0-1-1,1 1 0,-1-1 0,0 0 0,1 1 0,-1-1 0,0 0 0,1 0 0,-1 1 0,1-1 0,-1 0 0,0 0 0,1 1 0,-1-1 0,1 0 0,-1 0 0,1 0 0,11 2 309,-10-2-74,6 0 175,14-4-176,-16 3-205,0-1-1,0-1 0,-1 1 1,1-1-1,-1 0 0,0 0 0,0-1 1,0 0-1,6-5 0,9-7-42,32-28-67,-20 17 207,-24 20-160,-1-1 0,2 2 1,-1-1-1,1 1 0,11-5 0,73-41 125,-2-15-17,-79 58-113,19-21 1,0 1 109,-19 21-140,-1 1 0,1 0 1,1 1-1,21-9 1,-15 10-125,-9 10 310,-9-5-132,1 0-1,0 0 1,-1 0-1,1 1 1,-1-1-1,1 0 1,-1 1-1,0-1 0,1 1 1,-1 0-1,1-1 1,-1 1-1,0 0 1,0 0-1,1 0 1,-1 0-1,0 0 1,0 0-1,1 1 1,12 12 196,-11-9-259,-2-1 1,1 1 0,0 0 0,-1-1 0,2 9-1,2 10 278,0 15-291,-2-6 187,-3-26-113,0-1-1,0 1 1,1-1 0,0 1 0,3 8-1,-3-8-17,1 0-1,-1 0 0,0 1 1,-1 10-1,1-10 7,-1 1-1,1-1 1,1 8-1,6 43 56,-5-39 79,-3-15-99,1 0 1,-1 1-1,1-1 1,0 0 0,0 0-1,1 0 1,3 7 757,-5-12-770,0 0 21,0 0 1,0 0-1,0-1 1,0 1-1,0 0 0,0 0 1,1 0-1,-1 0 1,0 0-1,1 0 1,0-1-1,0 1-39,10-31-36,27-51 0,-16 37 46,13-24 32,-30 63-33,0-1 1,0 1-1,0 0 1,1 1 0,0 0-1,13-11 1,11-10-156,-26 23 149,1-1-1,0 1 1,0-1 0,0 1 0,0 1 0,1-1 0,0 1-1,9-4 1,74-20-128,-35 23 255,-42 3-37,-1 0-1,0 0 1,19 3-1,-2-1-125,-25-1 34,0 0 0,-1 0 0,1 0 0,0 1 0,-1-1 0,1 1 0,-1 0 0,1 0 0,-1-1 0,1 2 0,-1-1 0,0 0 0,4 3 0,8 3 287,17 13 2,-17-14-210,-11-4-76,1-1 0,-1 0 0,0 1 0,1-1 0,-1 0 0,1-1 0,6 2 0,0-1 52,0 0 0,0 1 0,0 0 0,10 4 0,8 1-66,59 16 177,-71-19-176,28 10 0,-28-8 58,22 5-1,-20-6 74,1-2 1,-1-1-1,1 0 0,-1-1 1,31-3-1,-45 2-61,1-2 0,-1 1 0,0-1 0,0 1 0,1-1 0,-1 0 0,0-1 0,-1 1 0,1-1 0,0 1 0,-1-1 0,1 0 0,-1-1 0,0 1 0,4-6 0,8-6 117,-4 1-123,0 0 0,0 0 0,13-26 0,-3 5 142,6-9-122,-18 27-1470,2 0 1,0 0 0,23-25-1,-4 10-2378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42.031"/>
    </inkml:context>
    <inkml:brush xml:id="br0">
      <inkml:brushProperty name="width" value="0.35" units="cm"/>
      <inkml:brushProperty name="height" value="0.35" units="cm"/>
      <inkml:brushProperty name="color" value="#FFFFFF"/>
    </inkml:brush>
  </inkml:definitions>
  <inkml:trace contextRef="#ctx0" brushRef="#br0">215 69 896,'-5'0'272,"4"0"-290,0 0 0,1 0 0,-1 0 1,0 0-1,1 0 0,-1 0 0,0 1 1,0-1-1,1 0 0,-1 0 0,0 1 0,1-1 1,-1 0-1,0 1 0,1-1 0,-1 0 1,0 1-1,-1 1 206,0-1 0,0 0 0,-1 0 0,1 0 0,0 0 0,-1-1 0,1 1 0,0-1 0,-1 1 0,1-1 0,-5 0 0,6 0-202,0 1 1,0-1-1,0 0 1,1 1-1,-1-1 1,0 0-1,0 1 0,0-1 1,0 1-1,0-1 1,0 1-1,1 0 1,-1-1-1,0 1 0,0 0 1,1 0-1,-1-1 1,0 2-1,0 0 5,0-1-1,0 0 1,0 0-1,0 0 1,0 0 0,0 0-1,-1 0 1,1 0-1,-3 1 1,1-1 141,-1 0-1,1 0 1,-1-1 0,1 1 0,-1-1-1,0 0 1,1 0 0,-1 0 0,-6-2-1,-18 0 51,26 2-125,1 0 0,-1-1-1,0 1 1,1 0 0,-1-1 0,0 0 0,1 1 0,-3-2 0,2 1-67,0 0-1,0 0 0,0 0 0,0 1 1,1-1-1,-1 1 0,0-1 0,0 1 1,-2 0-1,1-1 135,0 0 0,0 0 0,0 0 0,0 0 0,1 0 0,-1 0 0,-3-3 0,5 2-244,1 2 101,0-1 0,0 0 1,0 0-1,1 1 0,-1-1 1,0 0-1,0 1 0,0-1 1,0 0-1,1 0 0,-1 1 1,0-1-1,1 0 1,-1 0-1,1 1 8,0-1 0,-1 1-1,1 0 1,0 0 0,-1-1 0,1 1 0,0 0 0,-1 0 0,1 0 0,0 0-1,-1 0 1,1 0 0,0 0 0,-1 0 0,1 0 0,0 0 0,-1 0-1,1 1 1,0-1 0,-1 0 0,1 0 0,0 1 0,7 2-166,-1-2 211,-1 2-1,1-1 1,12 7-1,34 27-241,20 11 202,-11-8 7,-53-32 56,-8-6-40,0 0-1,0 0 1,0 0-1,0 0 1,1 0-1,-1 0 1,0-1-1,0 1 1,1-1-1,-1 1 1,0-1-1,3 1 1,4 1-42,-1-1 42,0 1-1,0-1 1,0-1-1,0 1 1,0-1-1,13-2 1,30-10 24,-30 7-69,0 0 0,35-2 0,63-5 164,-17 1-197,-79 8 80,0 0 0,0-2 0,-1 0 0,28-12 1,-47 16-31,1 1 1,0-1 0,0 1 0,0-1 0,0 1 0,4 0 0,-6 0 17,0-1 19,0 0 0,0 0 1,-1 0-1,1 0 0,0 0 1,0 0-1,-1 0 0,1 0 1,-1-1-1,1 1 0,-1 0 0,1 0 1,-1 0-1,0-1 0,1-1 1,3-6-114,-3 8 93,-1 1 1,0 0-1,1-1 1,-1 1-1,1-1 1,-1 1-1,0-1 1,0 1 0,1-1-1,-1 1 1,0-1-1,0 1 1,0-1-1,0 1 1,1-1-1,-1 0 1,0 1 0,0-2-1,-2-2 81,2 0 1,-1 0-1,0 0 0,1 0 0,-1 0 0,2-6 1,-1 10-80,-3-5-49,1 2-1,6-5-89,-8-15 1027,-4-8-586,10 36-891,0-2 549,0 1 1,1-1-1,-1 0 1,1 0-1,3 4 1,-4-5 46,1 0 0,-1 1-1,1 0 1,-1-1 0,0 1 0,0 0 0,-1 0 0,1 0-1,-1 0 1,1 0 0,0 5 0,0 2-7,-1 1 1,-1-1-1,0 1 1,0-1-1,-1 1 0,-3 16 1,1-9-271,-2 31-2740,5-26 1167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13.323"/>
    </inkml:context>
    <inkml:brush xml:id="br0">
      <inkml:brushProperty name="width" value="0.35" units="cm"/>
      <inkml:brushProperty name="height" value="0.35" units="cm"/>
      <inkml:brushProperty name="color" value="#FFFFFF"/>
    </inkml:brush>
  </inkml:definitions>
  <inkml:trace contextRef="#ctx0" brushRef="#br0">48 1 416,'-8'5'128,"8"-5"-96,8 0 0,-8 0-224,0 0 96,0 0 320,0 0-128,0 0-288,0 6 96,0-6-64,0 8 96,0-8 64</inkml:trace>
  <inkml:trace contextRef="#ctx0" brushRef="#br0" timeOffset="1">10 77 224,'-9'8'96,"9"-11"-64,4 6-32,-4-3 96,0 8-64,0-8-32,0 0 32,0 0-256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14.187"/>
    </inkml:context>
    <inkml:brush xml:id="br0">
      <inkml:brushProperty name="width" value="0.1" units="cm"/>
      <inkml:brushProperty name="height" value="0.1" units="cm"/>
      <inkml:brushProperty name="color" value="#66CC00"/>
    </inkml:brush>
  </inkml:definitions>
  <inkml:trace contextRef="#ctx0" brushRef="#br0">31 0 2912,'-2'9'1893,"3"-7"-1866,-1-1-1,0 0 0,0 0 0,0 1 1,-1-1-1,1 0 0,0 1 0,0-1 1,-1 0-1,1 0 0,0 0 0,-2 2 1,1 1 137,-1-1 1,1 1 0,-1 0 0,1 0 0,0 0 0,1 0 0,-1 0 0,1 0 0,-1 4 0,-1 14 617,1-18-685,1-3-9,0 1 0,0-1-1,-1 0 1,1 1 0,0-1 0,-1 0 0,1 1-1,-1-1 1,0 0 0,1 1 0,-1-1 0,0 0-1,0 0 1,0 0 0,0 0 0,-2 2 0,3-2 242,0-1-95,0 0-38,0 0-53,0 0 59,0 0-64,0 0 21,0 0-32,0 0 26,0 0-36,0 16 138,5 34-104,-1-20-43,6 25 92,-7-40-51,0 0 0,-1 0-1,1 18 1,-9 98 21,-3-66-219,1-31-645,7-28 483,-1 0 0,0 0-1,1 0 1,0 8 0,1-13-233,0-1-405,0 0 123,0 0-342,0 0 182,0 0-528,1 0 197,6 0-939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42.982"/>
    </inkml:context>
    <inkml:brush xml:id="br0">
      <inkml:brushProperty name="width" value="0.35" units="cm"/>
      <inkml:brushProperty name="height" value="0.35" units="cm"/>
      <inkml:brushProperty name="color" value="#FFFFFF"/>
    </inkml:brush>
  </inkml:definitions>
  <inkml:trace contextRef="#ctx0" brushRef="#br0">121 67 416,'-4'-2'44,"3"1"-34,0 1-1,0-1 1,0 1 0,1 0-1,-1-1 1,0 1 0,0 0-1,0-1 1,0 1 0,0 0-1,-2 0 1,2 0-26,1-35 2139,0 35-2122,0 0 1,0-1 0,0 1 0,0 0 0,0 0-1,0 0 1,0-1 0,0 1 0,-1 0 0,1 0-1,0 0 1,0 0 0,0 0 0,0-1 0,0 1-1,-1 0 1,1 0 0,0 0 0,0 0 0,0 0 0,0 0-1,-1 0 1,1-1 0,0 1 0,0 0 0,0 0-1,-1 0 1,1 0 0,0 0 0,0 0 0,0 0-1,-1 0 1,1 0 0,0 0 0,0 0 0,-1 0-1,-19 3 1437,20-3-1387,-15-1 464,15 1-502,0 0 0,-1 0 0,1 0 0,0-1 1,0 1-1,0 0 0,-1 0 0,1 0 0,0 0 0,0 0 0,0 0 1,-1 0-1,1 0 0,0-1 0,0 1 0,0 0 0,0 0 0,-1 0 1,1 0-1,0-1 0,0 1 0,0 0 0,0 0 0,0 0 0,0-1 1,0 1-1,-1 0 0,1 0 0,0 0 0,0-1 0,0 1 0,0 0 1,0 0-1,0-1 0,0 1 0,0 0 0,0 0 0,0-1 0,0 1 1,0 0-1,0 0 0,1 0 0,-1-1 0,0 1 0,0 0 1,0 0-1,0 0 0,0-1 0,0 1 0,1 0 0,-1 0 0,0 0 1,0 0-1,0-1 0,0 1 0,1 0 0,-1 0 0,0 0 0,0 0 1,0 0-1,1-1 0,0 0 5,1 0-1,0 0 1,0-1 0,0 1 0,0 0-1,0 0 1,0 1 0,0-1 0,0 0 0,0 1-1,0-1 1,4 0 0,29 1-253,-23 0 495,-4 0 418,-11 2-525,-1 0-152,-1 0 90,1 0 1,0 0 0,-1-1-1,0 1 1,1-1-1,-1-1 1,0 1-1,0 0 1,-5-1 0,3 0-17,0 1 0,-1 0 0,-6 2 0,-2 3-189,13-5 102,0 1 1,0-1 0,-1 0 0,1 0 0,0 0 0,-6 0 0,4-1 137,21-7-1158,-14 7 962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58:43.962"/>
    </inkml:context>
    <inkml:brush xml:id="br0">
      <inkml:brushProperty name="width" value="0.35" units="cm"/>
      <inkml:brushProperty name="height" value="0.35" units="cm"/>
      <inkml:brushProperty name="color" value="#FFFFFF"/>
    </inkml:brush>
  </inkml:definitions>
  <inkml:trace contextRef="#ctx0" brushRef="#br0">303 81 896,'-4'-4'69,"-3"-6"171,7 10-236,0-1 0,0 1 0,0-1 0,0 1 0,0-1-1,0 1 1,0-1 0,0 1 0,0-1 0,0 1 0,1 0 0,-1-1 0,0 1-1,0-1 1,0 1 0,1 0 0,-1-1 0,0 1 0,1 0 0,-1-1-1,0 1 1,1 0 0,-1-1 0,0 1 0,1 0 0,-1 0 0,1-1-1,-1 1 1,1-1 52,0 0-1,0 0 0,-1-1 1,1 1-1,-1 0 0,1 0 1,-1 0-1,0-1 0,1 1 1,-1 0-1,0-1 0,0 1 1,0 0-1,0 0 0,0-1 1,0 1-1,0 0 0,-1-1 1,1 1-1,0 0 0,-1 0 1,0-3-1,1 3-17,-1 0 0,1 0 1,0-1-1,-1 1 0,1 0 1,-1 0-1,1 0 0,-1 0 0,0 0 1,1-1-1,-1 1 0,0 0 0,0 0 1,0 1-1,0-1 0,0 0 0,0 0 1,0 0-1,0 1 0,0-1 1,0 0-1,0 1 0,0-1 0,-2 0 1,-3 1 12,-1 0 0,1 0 0,0 1 0,0-1 0,0 2 0,-1-1 1,1 0-1,0 1 0,0 0 0,1 1 0,-1-1 0,0 1 0,1 0 0,0 1 1,0-1-1,-7 6 0,5-3 77,-1 0 1,0-1-1,0 0 1,0 0-1,-1-1 1,0 0-1,1-1 0,-1 0 1,-1 0-1,1-1 1,-10 2-1,7-2-155,8-1 50,0-1-1,0 1 1,0-1 0,0 0-1,-4 0 1,7 0-6,0 0 0,0 0 0,-1-1 0,1 1 1,0-1-1,0 1 0,0-1 0,0 1 0,0-1 0,0 0 1,-1 1-1,1-1 0,1 0 0,-1 0 0,0 0 1,0 0-1,0 0 0,0 0 0,1 0 0,-2-1 0,2 2-25,0-1-1,0 1 1,0 0-1,0-1 1,0 1-1,0-1 1,0 1-1,0 0 1,0-1-1,1 1 0,-1 0 1,0-1-1,0 1 1,0 0-1,0-1 1,1 1-1,-1 0 1,0-1-1,0 1 1,1 0-1,-1-1 1,0 1-1,0 0 0,1 0 1,-1-1-1,0 1 1,1 0-1,-1 0 1,0 0-1,1-1 1,-1 1-1,1 0 1,-1 0-1,0 0 0,1 0 1,-1 0-1,0 0 1,1 0-1,15-4-36,69-1-494,-47 2-159,1 2-1713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09.883"/>
    </inkml:context>
    <inkml:brush xml:id="br0">
      <inkml:brushProperty name="width" value="0.35" units="cm"/>
      <inkml:brushProperty name="height" value="0.35" units="cm"/>
      <inkml:brushProperty name="color" value="#FFFFFF"/>
    </inkml:brush>
  </inkml:definitions>
  <inkml:trace contextRef="#ctx0" brushRef="#br0">298 610 736,'-3'-3'68,"2"3"-56,0 0-1,1-1 0,-1 1 1,0-1-1,1 1 0,-1-1 1,1 1-1,-1-1 0,1 1 1,-1-1-1,1 1 0,0-1 1,-1 0-1,1 1 1,0-1-1,-1 0 0,1 1 1,0-1-1,0 0 0,-1 0 1,1 1-1,0-1 0,0 0 1,0-1-1,-22-12 1771,20 12-1650,0 0-1,0 0 1,0 1 0,0-1-1,0 0 1,-1 1-1,1-1 1,0 1 0,-1 0-1,1 0 1,-1 0-1,0 0 1,1 0 0,-1 1-1,-5-2 1,-3 3 118,1-1 0,-1-1 0,1 0-1,-1-1 1,1 0 0,-15-4 0,18 4-305,7 2 60,-1 0 0,0-1 0,0 1 0,0 0-1,0 0 1,1-1 0,-1 1 0,0-1 0,0 1 0,1-1 0,-1 1-1,0-1 1,1 1 0,-1-1 0,0 1 0,1-1 0,-1 0 0,0-1-1,-3-4 148,1 2-410,8 6 44,-4-1 188,5-1 9,1 1 0,-1 0 0,9 2 0,-8-1-51,-1-1-1,0 0 1,10 1-1,-14-2 80,0 0 0,-1 0 0,1 0 0,0 0 0,-1 0 0,1 0-1,0 0 1,-1-1 0,1 1 0,-1-1 0,1 1 0,0-1 0,-1 0-1,1 0 1,-1 1 0,0-1 0,1 0 0,-1 0 0,0 0 0,1 0-1,-1-1 1,0 1 0,0 0 0,0-1 0,0 1 0,0 0 0,1-4-1,9-6-210,-10 10 216,0 0-1,0 1 1,-1-1 0,1 0-1,0 0 1,0 0 0,-1 0-1,1 0 1,-1 0 0,1 0-1,-1 0 1,1 0 0,-1 0 0,1 0-1,-1 0 1,0 0 0,0 0-1,0 0 1,1 0 0,-1 0-1,0-1 1,0 1 0,-1-1-1,1-1-22,0 1 0,1 0 0,-1-1 0,0 1 0,1 0 0,0 0 0,-1-1 0,1 1-1,0 0 1,0 0 0,2-4 0,-2 5 11,-1 0 0,1-1 0,-1 1 1,0-1-1,1 1 0,-1-1 0,0 0 0,0 1 0,0-1 0,0 1 0,-1-1 1,1 1-1,0-1 0,-1 1 0,1-1 0,0 1 0,-1-1 0,0 1 0,1 0 0,-2-2 1,-4-15 260,6 17-209,0 0 0,-1 1 0,1-1 1,0 1-1,-1-1 0,1 1 0,-1-1 0,1 1 0,-1-1 0,1 1 0,-1-1 0,1 1 1,-1 0-1,0-1 0,-4-3-61,4 4-59,-3-4 75,3 3 153,1 0-166,0 1 1,0 0-1,0 0 0,0-1 0,0 1 0,0 0 0,0 0 0,0-1 0,0 1 0,0 0 0,0 0 0,1-1 1,-1 1-1,0 0 0,0 0 0,0-1 0,0 1 0,0 0 0,0 0 0,1 0 0,-1-1 0,0 1 1,0 0-1,0 0 0,1 0 0,-1-1 0,0 1 0,0 0 0,0 0 0,1 0 0,-1 0 0,1 0 0,-1 0 1,0 0 0,0 0 0,0-1 0,0 1 0,0 0 0,0 0 0,0 0 0,0 0 0,0 0 0,0 0 0,0 0 0,0 0 0,0 0 0,1 0 0,-1 0 0,0 0 0,0-1 0,0 1-1,0 0 1,0 0 0,0 0 0,0 0 0,0 0 0,0 0 0,0 0 0,0 0 0,0 0 0,0-1 0,0 1 0,0 0 0,0 0 0,0 0 0,0 0 0,0 0 0,0 0 0,-1 0 0,1 0 0,0 0-1,0 0 1,0-1 0,0 1 0,0 0 0,0 0 0,0 0 0,0 0 0,0 0 0,0 0 0,0 0 0,0 0 0,0 0 0,-1 0 0,1 0 0,0 0 0,0 0 0,0 0 0,0 0 0,0 0-1,0 0 6,0 0-1,0 0 0,0 0 0,0 0 0,0 0 0,1 0 0,-1 0 0,0 0 1,0 0-1,0 0 0,0 0 0,0 0 0,0 0 0,0-1 0,0 1 0,0 0 1,1 0-1,-1 0 0,0 0 0,0 0 0,0 0 0,0 0 0,0 0 0,0 0 0,0 0 1,0 0-1,0 0 0,0 0 0,0-1 0,0 1 0,0 0 0,0 0 0,0 0 1,0 0-1,0 0 0,0 0 0,1 0 0,-1 0 0,0 0 0,0-1 0,0 1 0,0 0 1,-1 0-1,1 0 0,0 0 0,0 0 0,0 0 0,0 0 0,0 0 0,0 0 1,0-1-1,0 1 0,0 0 0,0 0 0,0 0 0,0 0 0,0 0 0,0 0 1,0 0-1,0 0 0,0 0 0,0 0 0,-1 0 0,2-1 7,0 1-8,-1 0 0,0 0 0,0 0 1,1 0-1,-1-1 0,0 1 0,0 0 0,1 0 0,-1 0 0,0-1 0,0 1 1,1 0-1,-1 0 0,0-1 0,0 1 0,0 0 0,0-1 0,1 1 0,-1 0 1,0 0-1,0-1 0,0 1 0,0 0 0,0-1 0,0 1 0,0 0 0,0-1 1,0 1-1,0 0 0,0-1 0,0 1 0,0 0 0,0-1 0,0 1 0,0 0 1,0 0-1,-1-1 0,0-1 0,1 2 10,0 0 0,0-1 0,-1 1-1,1 0 1,0 0 0,0-1 0,0 1-1,0 0 1,0 0 0,-1-1 0,1 1-1,0 0 1,0 0 0,0-1 0,0 1-1,0 0 1,0-1 0,0 1 0,0 0-1,0 0 1,0-1 0,0 1 0,0 0-1,0-1 1,0 1 0,0 0 0,1 0-1,-1-1 1,0 1 0,0 0 0,0 0-1,0-1 1,0 1 0,1 0 0,-1 0-1,0-1 1,1 1-11,-1-1 0,0 1 0,0-1 0,1 1 0,-1-1 0,0 1 0,0-1 0,0 1 0,0-1 0,0 1 0,0-1 0,0 1-1,0-1 1,0 1 0,0-1 0,0 1 0,0-1 0,0 1 0,0-1 0,-1 1 0,1-1 0,0 1 0,-1-2 0,1 2-14,0 0 1,0 0 0,0 0-1,0-1 1,0 1-1,0 0 1,-1 0-1,1-1 1,0 1 0,0 0-1,0 0 1,0 0-1,0-1 1,0 1-1,0 0 1,0 0 0,0-1-1,0 1 1,0 0-1,0 0 1,0-1-1,0 1 1,0 0-1,1 0 1,-1-1 0,0 1-1,0 0 1,0 0-1,0 0 1,0-1-1,1 1-38,-1-1 75,-5-2 483,-7 0-496,7-10 395,5 12-405,0 1 0,0-1 0,-1 0 0,1 0 0,0 0 0,-1 0 0,1 0 0,0 0 0,-1 1 0,1-1 0,-1 0 0,0 0 0,1 1 0,-1-1 0,1 0 0,-1 1 0,0-1 0,0 1 0,1-1 0,-1 0-1,0 1 1,0 0 0,0-1 0,1 1 0,-1 0 0,0-1 0,0 1 0,0 0 0,0 0 0,0 0 0,0-1 0,0 1 0,0 0 0,0 0 0,1 1 0,-1-1 0,-1 0 0,0 0 8,1-1 1,0 1-1,0 0 1,0-1-1,0 1 1,0-1-1,0 1 1,0-1-1,0 0 1,0 0-1,0 1 1,0-1-1,0 0 1,1 0-1,-1 0 1,0 0-1,0 0 1,1 0-1,-1 0 1,0-1-1,-5-5-48,6 6 103,-11-10 256,-4 0 16,-3 9-16,8-3-174,9 4-132,1 1 1,-1-1-1,0 1 1,0-1-1,0 1 1,0-1 0,0 1-1,0 0 1,0-1-1,0 1 1,0 0-1,1 0 1,-1 0-1,0 0 1,-2 0-1,2 0-23,1-1 0,-1 1-1,1 0 1,0 0 0,-1 0 0,1 0-1,-1 0 1,1 0 0,-1 0-1,1 0 1,0 0 0,-1 0-1,1 0 1,-1 0 0,1 1 0,0-1-1,-1 0 1,1 0 0,-1 0-1,1 0 1,0 1 0,-1-1-1,1 0 1,-1 1 0,9 6-312,-2-1 346,1-1-44,-1 0 0,1 1 0,-1-1 0,-1 2 0,1-1 0,-1 1 0,-1-1 0,1 1 0,-1 1 0,0-1 0,-1 1 0,1-1 0,1 10 0,5 10 60,-8-21-26,1 0 0,-1 1 0,2 9 0,-3-9-29,1 0 1,1 0-1,-1 0 0,5 7 1,4 15 97,-7-16-101,0 0 0,0-1 0,1 1 0,9 14 0,-4-9 231,-9-16-217,0 0-1,0 0 1,0 0 0,0 0-1,0 0 1,0 0-1,1-1 1,-1 1 0,1 0-1,-1-1 1,1 1-1,0-1 1,-1 1 0,1-1-1,4 2 619,6-16-657,-11 7 92,0 1 1,-1-1 0,1 1-1,-1-1 1,-1 1 0,1-1-1,-2-6 1,-6-22-22,6 25-42,0 1 1,0-1-1,-1-15 1,-5-28 12,8 48-8,-1 0 0,0 0 0,0 1 0,0-1 0,0 0 0,-3-5 0,3 5-1,-1 0 0,1 1 0,-1-1 1,1 0-1,1 0 0,-2-7 0,2 7 17,-1 0-1,0 0 1,0 0 0,0 0-1,0 0 1,0 0-1,-1 0 1,-2-5-1,-18-27 80,14 23-234,6 11 155,1-1 0,0 1 0,-1-1 0,0 1 0,0-1 0,0 1 0,0 0 0,0 0 0,0 0 0,-4-2 0,4 3-9,0-1-1,0 1 1,-1 1-1,1-1 1,0 0-1,0 0 1,-1 1-1,1 0 1,-1-1-1,1 1 1,0 0-1,-1 0 1,-2 0-1,-51-3-142,55 3 149,-1 0 1,1-1-1,0 1 0,0 0 1,0-1-1,0 1 0,0-1 1,0 0-1,0 1 0,0-1 1,0 0-1,0 1 0,0-1 1,0 0-1,1 0 0,-1 0 1,0 0-1,0 0 0,1 0 1,-1 0-1,1 0 0,-1 0 1,1 0-1,-1 0 0,1 0 1,0-1-1,-1 0 0,-7-18 177,4 16-115,-1-1 1,0 1 0,1 0 0,-1 0-1,-1 0 1,-9-5 0,2 1 183,19 12-1043,-4-3 770,-1 0 0,0 0 0,2 3 0,1 0-37,21 18 20,-2 1-1,-1 1 1,0 1-1,18 30 1,-11-16-102,-21-29 172,1 1 1,-1 1-1,12 23 0,-17-28-30,1 0 0,1-1 1,-1 1-1,10 9 0,-3-3 52,-9-10-10,1 1-31,-1-1 0,1 0 1,0 0-1,0 0 1,0-1-1,0 1 0,0-1 1,5 3-1,28 18-28,-30-20-5,1 1-1,-1 0 1,0 0-1,-1 1 1,1 0-1,8 9 0,-3-2 61,-2-6-170,-1 0-1,1-1 0,0-1 0,1 1 0,-1-1 1,20 5-1,-11-5 62,0-1 0,0 0 0,1-1 0,-1-1 0,28-2 0,-11 0-305,-20 1 271,0-2 1,1 0-1,15-5 0,-16 3-83,0 1 0,0 1 0,16 0 0,-23 2 87,0-1 60,-1 1 0,1 0 0,-1 1 1,1 0-1,-1 0 0,0 1 0,1 0 1,9 4-1,-16-6 44,0 0-1,1 0 1,-1 0 0,0 0 0,0 0-1,1-1 1,-1 1 0,0 0 0,0-1 0,0 1-1,1 0 1,-1-1 0,0 1 0,0-1-1,0 0 1,0 1 0,0-1 0,0 0-1,0 0 1,0 0 0,0 0 0,0 1 0,-1-1-1,1 0 1,0-1 0,0 0 0,2-1-3,-1 0 0,0-1 0,0 1 0,0-1 0,-1 1 0,1-1 1,-1 1-1,1-5 0,2-20 92,1-46 0,-3 57-274,-1 14 186,-1 1 0,0 0-1,1 0 1,-1-1-1,0 1 1,0 0-1,0-1 1,-1 1-1,1 0 1,0 0-1,-1-1 1,0 1 0,0-2-1,-6-16 298,6 16-319,-1-1 1,1 1 0,-1 0-1,0 0 1,0 0 0,0 0-1,-5-6 1,-1-6 132,7 13-101,1 1 0,-1 0 0,0 0-1,0 0 1,0 0 0,0 0 0,-3-3-1,-12-20-8,14 18 31,-1 1 43,0 3-68,0-1-1,0 1 1,0-1 0,0 0-1,0-1 1,1 1-1,-3-8 1,0 2-110,3 4 215,-1 0 1,1 0 0,1 0-1,-1-1 1,1 1-1,-1-10 1,-2-14-179,3 24 62,0 0 0,0 0 0,1 0 0,1-11 0,0-1-256,4-13 1263,-5 7-1520,0 23 515,0 1 1,-1 0-1,1 0 1,0-1-1,0 1 1,0 0-1,0-1 1,0 1-1,0 0 1,0 0 0,0-1-1,0 1 1,1 0-1,-1 0 1,0-1-1,0 1 1,0 0-1,0 0 1,0-1-1,0 1 1,0 0-1,1 0 1,-1 0-1,0-1 1,0 1 0,0 0-1,1 0 1,-1 0-1,0-1 1,0 1-1,0 0 1,1 0-1,-1 0 1,0 0-1,0 0 1,1 0-1,-1 0 1,0-1-1,20 6-87,-18-4 180,-2 11 11,-1 12-118,-1-1-1,0 1 1,-2-1 0,-1 1 0,-1-1 0,-1-1 0,0 1 0,-2-1 0,-1 0 0,0-1-1,-25 35 1,15-23 44,11-17 60,-14 18 0,19-28-151,-1 1 1,1 0-1,1 0 0,0 0 1,-4 11-1,-1 3-12,5-15 14,0 1-1,1 0 1,0 0 0,1 0 0,0 1-1,0-1 1,0 0 0,1 8-1,0-13 61,-1 0 0,1 0 0,-1 0-1,1-1 1,-1 1 0,1 0-1,-1 0 1,0-1 0,0 1 0,-2 2-1,-5 14-161,5-7 182,1 0 0,0 0 0,0 13 0,-3 7-216,5 36-3098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11.998"/>
    </inkml:context>
    <inkml:brush xml:id="br0">
      <inkml:brushProperty name="width" value="0.35" units="cm"/>
      <inkml:brushProperty name="height" value="0.35" units="cm"/>
      <inkml:brushProperty name="color" value="#FFFFFF"/>
    </inkml:brush>
  </inkml:definitions>
  <inkml:trace contextRef="#ctx0" brushRef="#br0">62 11 576,'1'5'244,"3"8"-347,-1 0 1,2 15-1,-13 14 1015,7-31-850,0-1-1,-1 1 1,-5 15 0,4-13-10,3-12 38,-1 1 1,0-1-1,1 1 1,-1-1-1,0 1 1,1-1-1,-1 0 1,0 1 0,0-1-1,0 0 1,0 0-1,0 0 1,0 0-1,-1 0 1,1 0-1,0 0 1,0 0 0,-4 1-1,-9 9 547,8 0-757,6-11 137,0 0 0,0 1-1,0-1 1,0 0 0,0 0-1,0 1 1,0-1 0,0 0 0,0 1-1,-1-1 1,1 0 0,0 0 0,0 1-1,0-1 1,0 0 0,0 0-1,-1 0 1,1 1 0,0-1 0,0 0-1,0 0 1,0 0 0,-1 1-1,1-1 1,0 0 0,0 0 0,-1 0-1,1 0 1,0 0 0,0 1 0,-8-4 896,9 3-910,-1 0 0,1 0 0,0 0 1,-1-1-1,1 1 0,0 0 0,-1 0 0,1-1 1,-1 1-1,1-1 0,-1 1 0,1-1 0,-1 1 1,1 0-1,-1-1 0,0 1 0,1-1 0,-1 0 1,0 1-1,1-1 0,-1 1 0,0-2 0,8-18 441,-4 8-257,38-51-73,-30 45-94,0 1 1,14-29 0,-17 22-187,3 1-660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13.151"/>
    </inkml:context>
    <inkml:brush xml:id="br0">
      <inkml:brushProperty name="width" value="0.35" units="cm"/>
      <inkml:brushProperty name="height" value="0.35" units="cm"/>
      <inkml:brushProperty name="color" value="#FFFFFF"/>
    </inkml:brush>
  </inkml:definitions>
  <inkml:trace contextRef="#ctx0" brushRef="#br0">98 9 1472,'0'-4'4144,"0"4"-4129,0 0 0,0 0-1,-1-1 1,1 1 0,0 0 0,0 0 0,0-1 0,-1 1 0,1 0-1,0 0 1,0-1 0,-1 1 0,1 0 0,0 0 0,0 0 0,-1 0-1,1 0 1,0-1 0,-1 1 0,1 0 0,0 0 0,-1 0 0,1 0-1,0 0 1,0 0 0,-1 0 0,1 0 0,0 0 0,-1 0 0,1 0-1,0 0 1,-1 0 0,1 0 0,0 0 0,-1 1 0,1-1 0,0 0-1,0 0 1,-1 0 0,1 0 0,0 1 0,0-1 0,-1 0 0,1 0-1,0 0 1,0 1 0,-1-1 0,1 0 0,0 0 0,0 1 0,0-1-1,0 0 1,0 1 0,-1-1 0,1 1 0,2 1-24,-2-2 30,0 0 0,1 0 0,-1 0-1,0 0 1,0 1 0,0-1 0,0 0 0,0 0 0,0 0 0,0 1 0,0-1 0,0 0 0,0 0 0,0 1 0,0-1 0,0 0-1,0 0 1,0 0 0,0 1 0,0-1 0,0 0 0,0 0 0,0 1 0,0-1 0,0 0 0,0 0 0,0 0 0,0 1 0,0-1-1,-1 1 106,1-1-105,-1 0 0,1 0 0,0 0 0,0 0 0,0 1 0,-1-1-1,1 1 2,0 1-1,0 0 0,-1-1 1,1 1-1,-1-1 0,1 1 1,-1 0-1,-1 1 0,0-2 127,-1 0-1,0 0 1,0-1-1,0 1 0,1-1 1,-1 0-1,0 0 0,0 0 1,0 0-1,0 0 0,1-1 1,-1 1-1,0-1 1,0 0-1,0 0 0,1 0 1,-1 0-1,-2-2 0,-13-5-132,13 6-302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14.551"/>
    </inkml:context>
    <inkml:brush xml:id="br0">
      <inkml:brushProperty name="width" value="0.35" units="cm"/>
      <inkml:brushProperty name="height" value="0.35" units="cm"/>
      <inkml:brushProperty name="color" value="#FFFFFF"/>
    </inkml:brush>
  </inkml:definitions>
  <inkml:trace contextRef="#ctx0" brushRef="#br0">101 0 640,'-8'4'2800,"-4"-4"-2176,11 0-592,0 1 0,1-1 0,-1 0 0,0 1 0,1-1 0,-1 0 0,0 1 0,1-1 0,-1 1 0,1-1 0,-1 1 1,1-1-1,-1 1 0,1 0 0,-1-1 0,1 1 0,-1-1 0,1 1 0,0 0 0,-1 0 0,1-1 0,0 2 0,0-1-30,-1-1 0,1 1 0,0-1 1,0 1-1,-1-1 0,1 1 0,0-1 0,0 1 0,-1-1 0,1 1 0,-1-1 1,1 1-1,0-1 0,-1 0 0,1 1 0,-2 0 0,-6-3 484,8 2-485,0 0-1,-1 0 1,1 0 0,0 0 0,0 0 0,-1-1 0,1 1 0,0 0 0,0 0 0,-1 0 0,1 0 0,0 0 0,-1 0 0,1 0 0,0 0-1,0 0 1,-1 0 0,1 0 0,0 0 0,-1 0 0,1 0 0,0 0 0,0 0 0,-1 0 0,1 0 0,0 1 0,0-1 0,-1 0 0,1 0 0,0 0-1,0 0 1,-1 1 0,1-1 0,0 0 0,0 0 0,0 0 0,-1 1 0,1-1 0,0 1 0,0-1 35,-1 1 0,1 0 0,-1 0 0,1 0 0,0-1 0,-1 1 0,0 0 0,1 0 0,-1-1-1,1 1 1,-1 0 0,0-1 0,1 1 0,-1-1 0,0 1 0,0-1 0,0 1 0,1-1 0,-1 1 0,0-1 0,-1 0 0,-5 3 90,0 15-334,7-18 214,0 0 0,0 0 0,0 0 0,0 0 0,0 0 0,0 0 1,0 0-1,0 0 0,0 0 0,0 1 0,0-1 0,0 0 0,-1 0 0,1 0 0,0 0 0,0 0 0,0 0 0,0 0 0,0 0 0,0 0 0,0 0 0,0 0 0,0 1 0,0-1 1,0 0-1,0 0 0,0 0 0,-1 0 0,1 0 0,0 0 0,0 0 0,0 0 0,0 0 0,0 0 0,0 0 0,0 0 0,0 0 0,0 0 0,-1 0 0,1 0 0,0 0 0,0 0 0,0 0 1,0 0-1,0 0 0,0 0 0,0 0 0,0 0 0,0 0 0,0 0 0,-1 0 0,1 0 0,0-1 0,0 1 0,0 0 0,0 0 0,0 0 0,0 0 0,0 0 0,0 0 0,0 0 1,0 0-1,0 0 0,0 0 0,0 0 0,0-1 0,-2-4 232,2 4-221,0 0 69,-8-11 543,9 11-646,0-1 0,0 1 0,0 0 0,1-1 0,-1 1 0,0 0 0,1 0 0,-1 0 0,0 0 0,1 0 0,0 0 0,-1 0 0,1 0 0,0 0 0,1 0 0,6-4 108,15-6-1963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15.942"/>
    </inkml:context>
    <inkml:brush xml:id="br0">
      <inkml:brushProperty name="width" value="0.35" units="cm"/>
      <inkml:brushProperty name="height" value="0.35" units="cm"/>
      <inkml:brushProperty name="color" value="#FFFFFF"/>
    </inkml:brush>
  </inkml:definitions>
  <inkml:trace contextRef="#ctx0" brushRef="#br0">137 106 2304,'-5'-4'953,"5"4"-932,0 1-9,0-1 1,-1 0-1,1 0 0,0 0 1,0 0-1,-1 0 1,1 0-1,0 0 0,0 0 1,-1 0-1,1 0 1,0 0-1,-1 0 0,1 0 1,0 0-1,0 0 1,-1 0-1,1 0 0,0 0 1,0 0-1,-1-1 1,1 1-1,0 0 1,0 0-1,0 0 0,-1 0 1,1-1-1,0 1 1,0 0-1,0 0 0,-1 0 1,1-1-1,0 1 1,0 0-1,0 0 0,0 0 1,0-1-1,-10-6-33,10 7 78,-1 0 0,0-1 0,0 1 0,1 0 0,-1-1 0,0 1 0,1-1-1,-1 1 1,0-1 0,1 0 0,-1 1 0,1-1 0,-1 0 0,1 1-1,-1-1 1,1 0 0,-1 0 0,1 1 0,0-1 0,0 0 0,-1 0-1,1 0 1,0-1 0,-14 13-46,13-10 90,0-1 0,-1 0 0,1 1 1,0-1-1,0 0 0,0 0 0,0 0 0,-1 0 1,1 0-1,0 0 0,0-1 0,-2 1 0,-5-1-360,-7 9 365,-1-5 156,15-3-264,1 0 0,-1 0 0,0 0 0,1 0 0,-1 0 0,1 1 0,-1-1 0,0 0 0,1 0 0,-1 0 0,1 0 0,-1 1 1,1-1-1,-1 0 0,1 1 0,-1-1 0,1 0 0,-1 1 0,1-1 0,0 1 0,-1-1 0,1 1 0,-1-1 0,1 0 0,0 1 0,0 0 0,-1-1 0,1 1 0,0-1 0,0 1 0,-1-1 1,1 1-1,0-1 0,0 1 0,0 0 0,0-1 0,0 1 0,0 0 0,-3 8 72,-2-8-64,1-1 36,4 0-26,0-1-1,0 1 1,-1 0-1,1 0 0,0 0 1,0 0-1,-1 0 1,1 0-1,0 0 0,0-1 1,0 1-1,-1 0 0,1 0 1,0 0-1,0-1 1,0 1-1,0 0 0,0 0 1,-1 0-1,1-1 0,0 1 1,0 0-1,0 0 1,0-1-1,0 1 0,0 0 1,0 0-1,0-1 0,0 1 1,0 0-1,0 0 1,0-1-1,0 1 0,0 0 1,0-1-8,0 0 1,0 1 0,0-1-1,1 0 1,-1 0 0,0 1-1,1-1 1,-1 1 0,0-1-1,1 0 1,-1 1 0,1-1-1,-1 1 1,1-1 0,-1 1-1,1-1 1,-1 1-1,1-1 1,-1 1 0,2-1-1,20-17-107,-18 14 55,1 0-1,-1 0 1,9-5-1,26-18-1757,-15 9-113,0 0 91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18.671"/>
    </inkml:context>
    <inkml:brush xml:id="br0">
      <inkml:brushProperty name="width" value="0.35" units="cm"/>
      <inkml:brushProperty name="height" value="0.35" units="cm"/>
      <inkml:brushProperty name="color" value="#FFFFFF"/>
    </inkml:brush>
  </inkml:definitions>
  <inkml:trace contextRef="#ctx0" brushRef="#br0">240 37 736,'-1'-1'20,"0"0"0,0 0 0,0 0-1,0 0 1,0 0 0,0 0 0,0-1 0,1 1 0,-1 0 0,-7-24 2829,7 25-2777,-20 7-407,7-2 1390,-95-9 1318,95 4-2112,9-1-217,0 1-1,-1 0 1,1 0-1,0 1 0,0-1 1,-8 3-1,-2-2 109,11-1-105,10 0-80,96-4 635,-94 27-2868,-8-20 2186,1-1 0,-1 1 0,1-1 0,0 0 0,-1 1 0,1-1 0,0 0-1,0 0 1,3 4 0,-1-1-298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31.564"/>
    </inkml:context>
    <inkml:brush xml:id="br0">
      <inkml:brushProperty name="width" value="0.35" units="cm"/>
      <inkml:brushProperty name="height" value="0.35" units="cm"/>
      <inkml:brushProperty name="color" value="#FFFFFF"/>
    </inkml:brush>
  </inkml:definitions>
  <inkml:trace contextRef="#ctx0" brushRef="#br0">44 3 1312,'-7'-2'350,"6"4"-309,7 11-358,0-2 1582,9 9-854,-11-16-485,0 1 1,0 1-1,5 8 1,-8-12 129,-1 0-1,1 0 1,0 0 0,-1 0 0,1 1 0,-1-1 0,1 0-1,-1 0 1,0 1 0,0-1 0,0 0 0,0 0 0,-1 1-1,0 2 1,-2 18-176,3-20 214,0 0 0,0 0 0,-1 0 0,1 1 0,-1-1 0,0 0 0,0 0 0,0 0 0,0 0 0,0 0 0,-1 0 0,1-1 0,-1 1 0,0 0 0,0-1 0,-4 5 0,5-6-76,-1 1 0,1-1 0,0 0 1,0 1-1,0-1 0,0 1 1,0-1-1,0 1 0,0-1 1,0 1-1,1-1 0,-1 1 1,1 0-1,-1 0 0,1-1 1,-1 1-1,1 0 0,0 0 1,0-1-1,0 1 0,0 0 1,1 2-1,-1-4-7,0 0 0,0 0 0,0 0 0,0 1-1,0-1 1,0 0 0,0 0 0,0 1 0,0-1 0,0 0 0,0 0 0,0 0 0,0 1 0,0-1 0,0 0 0,0 0-1,0 0 1,0 1 0,0-1 0,-1 0 0,1 0 0,0 0 0,0 1 0,0-1 0,0 0 0,0 0 0,0 0 0,-1 0-1,1 1 1,0-1 0,0 0 0,0 0 0,0 0 0,-1 0 0,0 1 12,1-1 0,-1 0 0,0 1-1,0-1 1,1 1 0,-1 0 0,0-1 0,1 1 0,-1-1 0,1 1 0,-1 0 0,1 0-1,-1-1 1,0 2 0,-1 7-282,2-9 265,-1 1 0,1 0 0,0-1 0,0 1-1,0 0 1,0-1 0,-1 1 0,1-1-1,0 1 1,-1-1 0,1 1 0,0 0 0,-1-1-1,1 1 1,-1-1 0,1 0 0,-1 2-1,-8 3 705,8-5-699,0 0 1,0 1-1,0-1 0,0 1 0,0-1 0,0 1 0,0-1 0,1 1 0,-1 0 0,0-1 0,0 1 0,0 0 0,1 0 1,-1-1-1,1 1 0,-1 0 0,0 0 0,1 0 0,-1 0 0,1 0 0,0 0 0,-1 0 0,1 2 0,0-1 207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33.795"/>
    </inkml:context>
    <inkml:brush xml:id="br0">
      <inkml:brushProperty name="width" value="0.35" units="cm"/>
      <inkml:brushProperty name="height" value="0.35" units="cm"/>
      <inkml:brushProperty name="color" value="#FFFFFF"/>
    </inkml:brush>
  </inkml:definitions>
  <inkml:trace contextRef="#ctx0" brushRef="#br0">44 80 1984,'-4'-10'430,"-5"-7"559,8 15-885,-1 1 0,0-1 0,1 1 0,-1 0 0,-20-15 2538,34 15-3005,10-10 374,-18 6 96,-3 4-87,-1 1-1,1-1 1,-1 0 0,1 1-1,0-1 1,-1 0 0,1 1-1,0-1 1,-1 1 0,1-1-1,0 1 1,1-1 0,7-3-101,-7 3 170,-3 3 17,-9 6-178,-17 7 1022,19 2-518,6-10-406,1 1 0,-1-1 1,1 1-1,1-1 0,-1 1 1,1 0-1,1 7 1,0 5 71,-4-6 70,2-10-185,0 0-1,0-1 1,0 1-1,1 0 1,-1-1-1,1 1 1,0 0-1,0 4 1,4 4-1157,0-1 1,9 16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15.158"/>
    </inkml:context>
    <inkml:brush xml:id="br0">
      <inkml:brushProperty name="width" value="0.1" units="cm"/>
      <inkml:brushProperty name="height" value="0.1" units="cm"/>
      <inkml:brushProperty name="color" value="#66CC00"/>
    </inkml:brush>
  </inkml:definitions>
  <inkml:trace contextRef="#ctx0" brushRef="#br0">3 108 2720,'0'-24'4333,"0"-12"-5760,5-11 4585,1 108 756,1 18-3551,-7-41-230,1 5-40,-2-1-1,-12 79 1,10-103-121,1 0 0,0 20 1,1-6-2653,1-31 1608,0-1 144,0 0-677,1-1 175,1-3-1172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34.769"/>
    </inkml:context>
    <inkml:brush xml:id="br0">
      <inkml:brushProperty name="width" value="0.35" units="cm"/>
      <inkml:brushProperty name="height" value="0.35" units="cm"/>
      <inkml:brushProperty name="color" value="#FFFFFF"/>
    </inkml:brush>
  </inkml:definitions>
  <inkml:trace contextRef="#ctx0" brushRef="#br0">154 278 1824,'-6'-13'606,"4"6"-619,0 0 1,-1 1-1,0 0 0,-1 0 1,1 0-1,-8-10 0,6 12 153,1-1 0,1 1 0,-1-1 0,0 0 0,1 0 0,0 0 0,1-1 0,-1 1 0,1-1 0,0 1 0,0-1-1,1 0 1,-1 0 0,1 0 0,1 0 0,-1 0 0,1 0 0,0 0 0,0 0 0,2-8 0,-1 10-104,1 0-1,-1 1 1,1-1 0,0 0 0,0 1-1,0-1 1,1 1 0,4-6-1,5-8-202,-11 15 242,-1 0-1,0 1 1,1-1-1,-1 0 0,0 0 1,0 0-1,0 0 0,-1-3 1,-4-6 359,5 11-401,-2-2-113,0 8-27,-1 3 35,-1 1 0,-9 15 1,7-15 96,1 0 1,-4 12-1,1 5 49,2 1-1,-5 41 1,1-2-124,-20 123-3251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35.099"/>
    </inkml:context>
    <inkml:brush xml:id="br0">
      <inkml:brushProperty name="width" value="0.35" units="cm"/>
      <inkml:brushProperty name="height" value="0.35" units="cm"/>
      <inkml:brushProperty name="color" value="#FFFFFF"/>
    </inkml:brush>
  </inkml:definitions>
  <inkml:trace contextRef="#ctx0" brushRef="#br0">5 16 1728,'-4'-5'640,"8"-3"-480,1 5-64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36.080"/>
    </inkml:context>
    <inkml:brush xml:id="br0">
      <inkml:brushProperty name="width" value="0.35" units="cm"/>
      <inkml:brushProperty name="height" value="0.35" units="cm"/>
      <inkml:brushProperty name="color" value="#FFFFFF"/>
    </inkml:brush>
  </inkml:definitions>
  <inkml:trace contextRef="#ctx0" brushRef="#br0">0 482 1728,'1'-2'57,"-1"-1"0,0 0 1,1 0-1,-1 0 0,1 1 0,0-1 1,0 0-1,0 1 0,0-1 0,0 1 1,1-1-1,-1 1 0,1 0 0,2-3 0,7-12-147,-9 12 255,0-1 0,0 1-1,-1-1 1,1 0 0,-1 1 0,-1-1 0,1 0 0,-1 0-1,0 0 1,0 0 0,-2-6 0,2 5-72,-1-1 0,1 1 0,0-1 0,1 1 0,0 0 0,2-10 0,18-77 195,-17 84-275,-1 0-1,2 0 1,-1 0-1,12-17 1,-12 21 68,-3 3 6,0 1 0,0-1 0,0 0 0,-1 0 0,1 0 1,-1 1-1,0-1 0,1 0 0,-1 0 0,0 0 0,-1-3 0,1-4-113,0 9 57,0 1 1,-1-1 0,1 1 0,0-1-1,0 1 1,0-1 0,0 1-1,0-1 1,-1 1 0,1-1-1,0 1 1,-1 0 0,1-1-1,0 1 1,0-1 0,-1 1 0,0-1-1,1 1-36,-1-1 0,1 1-1,-1-1 1,1 1 0,0-1-1,-1 1 1,1-1 0,0 1-1,-1-1 1,1 0 0,0 1-1,0-1 1,-1 0 0,1 1-1,0-1 1,0 1 0,0-2-1,0 1 23,0 1 0,0-1 0,0 1-1,0-1 1,-1 1 0,1-1-1,0 1 1,0 0 0,0-1-1,-1 1 1,1-1 0,0 1 0,0 0-1,-1-1 1,1 1 0,0 0-1,-1-1 1,1 1 0,0 0-1,-1-1 1,1 1 0,0 0 0,-2-1-1,2 1-15,0 0-1,-1 0 1,1 0 0,-1-1-1,1 1 1,0 0 0,-1 0-1,1-1 1,0 1 0,-1 0-1,1-1 1,0 1-1,0-1 1,-1 1 0,1 0-1,0-1 1,0 1 0,0-1-1,-1 1 1,1 0 0,0-1-1,0 1 1,0-2-1,-8-10-192,9 11 190,-1 1-1,1 0 0,-1-1 0,0 1 0,1-1 0,-1 1 0,1 0 0,-1 0 0,1-1 0,-1 1 0,1 0 0,0 0 0,-1 0 1,1 0-1,-1-1 0,1 1 0,-1 0 0,1 0 0,0 0 0,-1 0 0,1 0 0,-1 0 0,2 1 0,1-1 143,-2-1-134,-1 1 0,1-1 0,0 1 1,0-1-1,0 1 0,-1-1 0,1 0 1,-1 1-1,1-1 0,0 0 0,-1 0 1,1 1-1,-1-1 0,1 0 0,-1 0 1,0 0-1,1 0 0,-1 0 0,1-1 1,31-1-959,-31 3 952,0 1 1,0-1-1,-1 0 0,1 1 1,0-1-1,-1 1 0,1-1 0,0 1 1,-1-1-1,1 1 0,0-1 1,-1 1-1,1 0 0,-1-1 0,1 1 1,-1 0-1,1-1 0,-1 1 0,0 0 1,1 0-1,-1-1 0,1 3 1,1 21-36,-1-8-49,2-1 113,-2-1-1,0 1 0,-1-1 1,0 1-1,-5 25 1,5-35-30,-1 0-1,0 0 1,1 0 0,0 0 0,0 1-1,1-1 1,-1 0 0,1 0 0,0 0-1,1 0 1,-1-1 0,4 9 368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39.606"/>
    </inkml:context>
    <inkml:brush xml:id="br0">
      <inkml:brushProperty name="width" value="0.35" units="cm"/>
      <inkml:brushProperty name="height" value="0.35" units="cm"/>
      <inkml:brushProperty name="color" value="#FFFFFF"/>
    </inkml:brush>
  </inkml:definitions>
  <inkml:trace contextRef="#ctx0" brushRef="#br0">84 6 1408,'-4'-5'303,"2"5"-94,-5 1 127,7 1-338,-1 0-1,1-1 1,0 1 0,-1-1 0,1 1 0,-1-1-1,0 0 1,0 1 0,1-1 0,-1 0-1,-9 11 1204,9-12-1169,0 1-1,1 0 0,-1 0 0,0 0 1,0-1-1,1 1 0,-1 0 0,1 0 1,-1 0-1,1 0 0,-1 0 1,1 0-1,-1 0 0,1 0 0,0 1 1,0-1-1,-1 0 0,1 2 1,-1 4 85,0 1 0,-1-1 1,0 0-1,-1 1 0,1-1 1,-1 0-1,-1-1 0,1 1 1,-8 9-1,8-11 299,3-5-418,0 0-1,0 0 1,0 0 0,0 1 0,0-1-1,0 0 1,0 0 0,0 0 0,0 0 0,0 0-1,0 0 1,0 0 0,0 1 0,0-1-1,0 0 1,0 0 0,0 0 0,0 0 0,0 0-1,0 0 1,0 1 0,0-1 0,0 0-1,0 0 1,0 0 0,0 0 0,0 0 0,0 0-1,0 0 1,0 1 0,0-1 0,0 0-1,0 0 1,0 0 0,0 0 0,0 0 0,1 0-1,-1 0 1,0 0 0,0 0 0,0 0-1,0 0 1,0 1 0,0-1 0,9 1 224,7-3 504,-12 0-574,0-1-1,0 1 1,0 0 0,-1-1-1,1 0 1,5-5 0,12-9-116,-20 16 9,-1 1-1,1-1 0,0 1 0,0-1 0,0 1 0,-1-1 0,1 0 0,0 1 1,0-1-1,-1 0 0,1 0 0,-1 1 0,1-1 0,-1 0 0,1 0 0,-1 0 0,1 0 1,-1 0-1,0 0 0,0 0 0,1-1 0,-3 1-200,1 1 153,0 1 0,0-1-1,0 0 1,0 0 0,0 0-1,0 1 1,0-1 0,1 1 0,-1-1-1,-1 1 1,-18 23 397,15-19-398,0 0 0,1 1-1,0-1 1,-7 12 0,8-9-6,1-5 116,1 0 1,0 0 0,-1 0-1,1-1 1,-1 1 0,-3 3-1,4-5-111,10-4 1098,-11 5-1105,0 0 0,1 0 0,-1 0 0,0 0 1,1 0-1,-1 0 0,1 1 0,0-1 0,-2 4 0,-6 11 67,8-16-68,1 1 0,-1-1-1,1 0 1,-1 0-1,1 0 1,-1 1 0,1-1-1,0 0 1,0 0-1,-1 1 1,1-1 0,0 0-1,0 1 1,0-1 0,1 2-1,-1 12-113,0-14 223,1 5-10,3-13-49,19-36-752,-4 6-1594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55.976"/>
    </inkml:context>
    <inkml:brush xml:id="br0">
      <inkml:brushProperty name="width" value="0.35" units="cm"/>
      <inkml:brushProperty name="height" value="0.35" units="cm"/>
      <inkml:brushProperty name="color" value="#FFFFFF"/>
    </inkml:brush>
  </inkml:definitions>
  <inkml:trace contextRef="#ctx0" brushRef="#br0">41 1 416,'8'66'261,"-11"8"518,-24 141 0,14-138-406,13-75-370,-5 13 778,5-19-328,0-6-445,2 0 0,-1-1 0,1 1 0,7-18 0,-1-1-16,-2 5 54,-4 12-50,1 0 0,1-1 0,0 1 1,8-16-1,23-50 671,-34 75-627,2-1-43,-1 0 0,0 0 0,1 0 0,0 0 0,0 0 0,0 1 0,1-1 1,-1 1-1,1 0 0,0 0 0,5-3 0,-9 5 0,1 1 1,-1 0-1,1-1 1,0 1-1,-1 0 0,1 0 1,0 0-1,-1 0 1,1 0-1,-1 0 1,1 0-1,0 0 1,-1 0-1,1 0 0,0 0 1,-1 0-1,1 0 1,-1 0-1,1 1 1,0-1-1,-1 0 0,1 0 1,-1 1-1,1-1 1,-1 0-1,1 1 1,-1-1-1,1 1 1,-1-1-1,1 1 0,-1-1 1,1 1-1,-1-1 1,0 1-1,1-1 1,-1 1-1,0-1 0,0 1 1,1-1-1,-1 1 1,0 1-1,10 26 80,-10-27-105,4 20 117,-1 1 1,-2 0-1,0 35 0,-2-33-72,-3 23 95,4-32 42,-1-13-154,1 0 0,0-1 0,0 1 0,-1 0 0,1-1 0,-1 1 0,0-1 0,1 1 0,-1-1 0,0 1 0,0-1 0,0 1 0,0-1 0,0 0 0,0 1 0,-2 0 0,-9 15-21,-37 77-2043,36-75 464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1:57.751"/>
    </inkml:context>
    <inkml:brush xml:id="br0">
      <inkml:brushProperty name="width" value="0.35" units="cm"/>
      <inkml:brushProperty name="height" value="0.35" units="cm"/>
      <inkml:brushProperty name="color" value="#FFFFFF"/>
    </inkml:brush>
  </inkml:definitions>
  <inkml:trace contextRef="#ctx0" brushRef="#br0">113 103 736,'5'10'512,"-5"-8"-500,5 8-49,-1-2 14,-3-8 39,0 1 0,0 0-1,1 0 1,-1-1 0,0 1 0,0 0 0,1-1-1,-1 1 1,1-1 0,-1 0 0,0 1 0,1-1-1,-1 0 1,1 0 0,-1 0 0,0 0 0,1 0-1,-1 0 1,3-1 0,2 1 4,-2-1 103,1 1 0,-1-1 0,0 0 0,0 0 0,0 0 1,0-1-1,0 0 0,4-2 0,6-2 17,-3 4-228,6 3 437,-16 0-370,1-1 0,0 1 0,-1-1 0,1 1 0,17 16 2270,-11-30-2158,-8 2-16,0 0-1,1-1 1,0 1-1,1 0 1,3-11 0,3 3 53,-8 17-161,5-4 66,-4 5-33,6-2-159,-2 0 148,-1 1-1,1-1 0,0 1 1,0 0-1,0 1 0,6-2 1,-9 3-59,-25 27 412,18-23-325,0 0 1,0-1-1,0 0 1,0 0-1,-1 0 1,-6 2-1,8-3-35,1 0 0,-1 0 0,1 1 0,0-1 0,0 1 0,0 0 0,1-1 1,-1 1-1,1 0 0,-4 5 0,1-2 82,-63 72-136,-8 11-330,58-63 284,14-20 100,0 1 1,0-1-1,-1 0 0,0 0 0,-8 7 1,-13 14 27,22-22-68,2-3-84,0 0 0,1-1 0,0 1 0,-1 0 0,1 0 0,0 0 0,0 0 0,0 0 1,0 0-1,0 0 0,1 0 0,-1 0 0,1 0 0,-1 4 0,0 2-775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00.464"/>
    </inkml:context>
    <inkml:brush xml:id="br0">
      <inkml:brushProperty name="width" value="0.35" units="cm"/>
      <inkml:brushProperty name="height" value="0.35" units="cm"/>
      <inkml:brushProperty name="color" value="#FFFFFF"/>
    </inkml:brush>
  </inkml:definitions>
  <inkml:trace contextRef="#ctx0" brushRef="#br0">3 1 576,'-2'2'387,"2"-2"-373,0 0 0,0 0 0,1 0 1,-1 0-1,0 1 0,0-1 0,0 0 1,1 0-1,-1 0 0,0 0 0,0 0 1,1 0-1,-1 0 0,0 0 0,0 0 1,0 0-1,1 0 0,2-3 420,-3 4-354,0 6-53,0 1 0,1-1 0,0 0 0,0-1 0,3 11 0,-3-14-22,0 1 0,1-1 0,0 0 1,-1 1-1,1-1 0,1 0 0,-1 0 0,0 0 1,1-1-1,20 14 2795,-13-17-2782,1 0 0,-1-1 0,1 0 0,-1-1 0,1 0 0,14-8 0,-4 3-507,1 0-1687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02.130"/>
    </inkml:context>
    <inkml:brush xml:id="br0">
      <inkml:brushProperty name="width" value="0.35" units="cm"/>
      <inkml:brushProperty name="height" value="0.35" units="cm"/>
      <inkml:brushProperty name="color" value="#FFFFFF"/>
    </inkml:brush>
  </inkml:definitions>
  <inkml:trace contextRef="#ctx0" brushRef="#br0">7 73 832,'-5'-11'2459,"4"10"-2381,1 0 0,0 0 0,0 0 0,-1 0 1,1 0-1,0 0 0,0-1 0,0 1 1,0 0-1,1 0 0,-1 0 0,0 0 0,0 0 1,1 0-1,-1 0 0,1-2 0,10-16-86,-10 16 41,0 1-26,0 1 1,0 0-1,0-1 0,0 1 0,0 0 0,0 0 1,0 0-1,1 0 0,-1 0 0,0 0 0,1 0 1,-1 0-1,0 0 0,1 1 0,-1-1 0,3 0 0,0-1-417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04.144"/>
    </inkml:context>
    <inkml:brush xml:id="br0">
      <inkml:brushProperty name="width" value="0.35" units="cm"/>
      <inkml:brushProperty name="height" value="0.35" units="cm"/>
      <inkml:brushProperty name="color" value="#FFFFFF"/>
    </inkml:brush>
  </inkml:definitions>
  <inkml:trace contextRef="#ctx0" brushRef="#br0">76 5 416,'-1'-4'-51,"2"4"51,-1 1 1,0-1-1,1 1 1,-1-1-1,0 1 1,1-1-1,-1 1 0,0-1 1,1 0-1,-1 1 1,1-1-1,-1 0 1,1 1-1,-1-1 1,1 0-1,-1 0 0,1 0 1,0 1-1,8 2 116,-7-2-83,1 0 0,0 0 0,-1 0 0,1-1-1,0 1 1,0-1 0,4 0 0,-6 0-31,0 1-1,0-1 1,0 0-1,0 0 1,-1 0 0,1 0-1,0 1 1,0-1 0,0 0-1,-1 1 1,1-1-1,0 1 1,0-1 0,-1 1-1,1-1 1,0 1 0,-1-1-1,1 1 1,0 0-1,-1-1 1,1 1 0,0 0-1,-1 1 37,1-1 112,0 0 0,-1 1 1,1-1-1,-1 1 0,1-1 1,-1 0-1,0 1 0,1-1 1,-1 1-1,0-1 0,0 1 1,0-1-1,0 1 0,0-1 1,-1 3-1,-8 12-73,8-13-81,0 0 0,-1 0-1,1 0 1,-1-1 0,0 1-1,0 0 1,-3 2 0,-6 4 159,1 1 1,1 0 0,0 0 0,0 1 0,1 0 0,0 0-1,1 1 1,-6 14 0,-8 21-716,11-21-1477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05.167"/>
    </inkml:context>
    <inkml:brush xml:id="br0">
      <inkml:brushProperty name="width" value="0.35" units="cm"/>
      <inkml:brushProperty name="height" value="0.35" units="cm"/>
      <inkml:brushProperty name="color" value="#FFFFFF"/>
    </inkml:brush>
  </inkml:definitions>
  <inkml:trace contextRef="#ctx0" brushRef="#br0">114 106 832,'-21'-17'2389,"21"17"-2344,-10-9 897,10 8-901,0 0 0,-1 0 0,1 0-1,0 0 1,0 0 0,-1 0 0,1 0 0,-1 0 0,1 0 0,-1 1 0,1-1 0,-1 0-1,1 0 1,-1 0 0,0 0 0,1 1 0,-1-1 0,0 0 0,0 1 0,-1-2 0,1 2 3,0-1 1,0 0 0,0 0 0,1 0 0,-1 0 0,0 0 0,1 0 0,-1 1 0,1-1-1,-1-1 1,1 1 0,-1 0 0,1 0 0,-1 0 0,1-2 0,-3-5 330,2 8-374,1-1 34,-1 0 0,0 0 0,0 0 0,0 0-1,1 1 1,-1-1 0,0 0 0,0 1 0,0-1 0,0 0-1,0 1 1,-1-1 0,1 1 0,0 0 0,0-1 0,0 1-1,0 0 1,0 0 0,-1 0 0,1 0 0,0 0-1,0 0 1,-2 0 0,1-1 21,0 1 0,1-1 0,-1 0 0,0 1-1,1-1 1,-1 0 0,0 0 0,1-1 0,0 1 0,-1 0 0,1 0-1,0-1 1,-1 1 0,1-1 0,0 1 0,0-1 0,0 1 0,-1-3-1,-1 45-588,3-14-132,1 0 0,6 31 0,-2-20-2145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16.128"/>
    </inkml:context>
    <inkml:brush xml:id="br0">
      <inkml:brushProperty name="width" value="0.1" units="cm"/>
      <inkml:brushProperty name="height" value="0.1" units="cm"/>
      <inkml:brushProperty name="color" value="#66CC00"/>
    </inkml:brush>
  </inkml:definitions>
  <inkml:trace contextRef="#ctx0" brushRef="#br0">22 9 2560,'0'0'23,"-1"0"1,1-1-1,-1 1 1,1 0-1,-1 0 1,1 1-1,-1-1 1,1 0-1,-1 0 1,1 0-1,-1 0 1,1 0-1,0 0 1,-1 1-1,1-1 1,-1 0-1,1 0 1,-1 1-1,1-1 1,0 0-1,-1 1 1,1-1-1,-1 0 1,1 1-1,0-1 1,0 1-1,-1-1 1,1 0-1,0 1 1,0-1-1,-1 2 1,2 15 495,-1-16-341,1 0 1,-1 1-1,0-1 0,0 0 1,1 0-1,-1 0 1,0 0-1,0 0 0,0 0 1,0 0-1,0 0 0,0 0 1,-1 1-1,1-1 0,0 0 1,-1 0-1,1 0 1,0 0-1,-1 0 0,1 0 1,-1 0-1,0 0 0,0 1 1,-4 10 462,4-3 2670,2-1-2378,4-12-246,3-5-899,4-2 56,-9 8 147,0 0-1,0 0 1,0 0 0,1 1 0,-1-1 0,1 1-1,4-3 1,-6 4 6,0 0 1,0 0-1,0 1 0,0-1 0,1 0 0,-1 1 0,0-1 0,0 1 1,0 0-1,1 0 0,-1 0 0,0 0 0,0 0 0,1 0 0,-1 1 1,0-1-1,0 1 0,0-1 0,0 1 0,0 0 0,0 0 0,0 0 1,0 0-1,0 0 0,0 0 0,0 1 0,3 2 0,11 10 140,1-1 0,1 0 0,1-1 0,27 14 0,-38-23-31,0 1-1,0-1 1,1 0 0,0-1 0,-1 0-1,1 0 1,0-1 0,0 0 0,0-1-1,0 0 1,0 0 0,0-1 0,14-3 0,7-4 242,-1-1 0,54-26 1,-78 33-682,0-1 1,0 0-1,0 0 0,-1 0 1,1-1-1,-1 1 1,0-1-1,0 0 0,0 0 1,3-6-1,2-3-1623,-6 9 1109,-1 1 0,1-1 1,0 0-1,0 1 0,1-1 0,-1 1 1,6-4-1,3 3-1409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06.540"/>
    </inkml:context>
    <inkml:brush xml:id="br0">
      <inkml:brushProperty name="width" value="0.35" units="cm"/>
      <inkml:brushProperty name="height" value="0.35" units="cm"/>
      <inkml:brushProperty name="color" value="#FFFFFF"/>
    </inkml:brush>
  </inkml:definitions>
  <inkml:trace contextRef="#ctx0" brushRef="#br0">127 380 320,'-4'-4'166,"0"0"1,0 0-1,1 0 1,0 0-1,-1 0 1,2-1-1,-1 0 1,0 0-1,1 1 1,0-2-1,0 1 1,1 0-1,-2-6 1,-3-13 516,-13-33 0,6 20-236,7 23-286,4 12-119,1-1-1,0 0 1,0 0 0,0 0 0,0 0 0,0 0 0,0-5 0,1 6-36,0 1 0,0-1 0,-1 0 0,1 1 0,-1-1 1,1 1-1,-1-1 0,0 0 0,0 1 0,1 0 0,-2-2 0,0 1 57,1 1 0,0-1 0,1 0-1,-1 1 1,0-1 0,0 0 0,1 1-1,-1-1 1,1 0 0,0 0 0,-1-2-1,1-11-48,0-22-104,1 35 85,-1 0 0,0 0 1,1 0-1,0 0 0,-1 0 0,1 1 0,0-1 0,0 0 0,0 0 0,0 0 0,0 1 0,1-1 1,-1 1-1,0-1 0,3-1 0,20-22 561,-24 25-544,1 1-3,-1-1-1,0 0 1,0 1-1,0-1 1,0 1-1,0-1 1,0 0-1,0 1 1,0-1-1,0 0 1,0 1 0,-1-1-1,1 1 1,0-1-1,0 0 1,0 1-1,0-1 1,-1 0-1,1 1 1,0-1-1,0 0 1,0 0 0,-1 1-1,-6 13-12,0 0 0,1 0 0,1 0 0,0 1 0,-4 23 0,3-17-52,-6 21-317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09.128"/>
    </inkml:context>
    <inkml:brush xml:id="br0">
      <inkml:brushProperty name="width" value="0.35" units="cm"/>
      <inkml:brushProperty name="height" value="0.35" units="cm"/>
      <inkml:brushProperty name="color" value="#FFFFFF"/>
    </inkml:brush>
  </inkml:definitions>
  <inkml:trace contextRef="#ctx0" brushRef="#br0">132 0 576,'0'3'33,"0"-1"-1,-1 0 1,1 1 0,-1-1 0,1 0 0,-1 1-1,-1 1 1,-3 11 340,2-7-134,0 0 0,0 0 0,0 0 0,-9 12-1,6-9-67,-11 15 192,15-23-272,0 0 1,0 0 0,0 0 0,-1 0 0,0-1-1,1 1 1,-1-1 0,0 1 0,-6 3 0,-3 3 147,11-8-179,-1 0 1,1 0-1,-1-1 1,1 1-1,-1 0 1,0-1-1,1 1 0,-1-1 1,0 1-1,0-1 1,1 0-1,-11 5 1412,12-6-1419,2-2-51,0 0-1,0 1 1,0-1-1,0 1 1,0 0-1,0-1 1,1 1-1,-1 0 1,1 1-1,3-3 1,18-16-51,-11 2-495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12.493"/>
    </inkml:context>
    <inkml:brush xml:id="br0">
      <inkml:brushProperty name="width" value="0.35" units="cm"/>
      <inkml:brushProperty name="height" value="0.35" units="cm"/>
      <inkml:brushProperty name="color" value="#FFFFFF"/>
    </inkml:brush>
  </inkml:definitions>
  <inkml:trace contextRef="#ctx0" brushRef="#br0">1 0 992,'0'14'339,"-1"-11"-320,1 0-1,0 0 1,0 0 0,0 0 0,0 0 0,1 0 0,-1 0 0,1 0-1,0-1 1,0 1 0,0 0 0,0 0 0,2 4 0,15 31 1298,-17-36-1295,-1-1 0,1 0 0,-1 0 0,1 0 1,-1 0-1,1 0 0,0 0 0,-1 0 0,1 0 0,0 0 0,0 0 1,0 0-1,0 0 0,0-1 0,0 1 0,0 0 0,0-1 0,0 1 0,2 0 1,1 1-9,0-1 0,0 1 0,0 0 0,-1 0 1,1 0-1,0 1 0,-1-1 0,0 1 0,1 0 0,-1 0 1,0 0-1,0 0 0,2 5 0,0-2 9,-1 0 0,-1 1-1,1 0 1,-1-1 0,0 1-1,3 13 1,7 40 342,8 80 1,-16-49-270,-4-83 180,0 0 0,-1 0 1,0 0-1,0 0 1,-4 6 750,4-13-1016,-2-9 59,6-93-326,-3 94 292,0-1 0,0 0 0,1 0 0,4-13 0,4-20-77,-9 34 40,-1 6-12,0-1 0,0 1 0,0 0 0,0-1 0,1 1 0,-1 0 0,0-1 0,1 1 0,-1 0 0,1-1 0,-1 2 9,0 0 1,0 0 0,0 0-1,0 0 1,0 0 0,-1 0 0,1 0-1,0 0 1,0 0 0,0 0-1,0 0 1,-1 0 0,1 0-1,0 0 1,0 0 0,0 0-1,0-1 1,-1 1 0,1 0-1,0 0 1,0 0 0,0 0-1,0 0 1,0 0 0,0 0-1,-1 0 1,1-1 0,0 1-1,0 0 1,0 0 0,0 0-1,0 0 1,0 0 0,0 0-1,0-1 1,0 1 0,-1 0-1,1 0 1,0 0 0,0 0 0,0-1-1,0 1 1,0 0 0,0 0-1,0 0 1,0 0 0,0-1-1,0 1 1,0 0 0,0 0-1,1 0 1,-1 0 0,0-1-1,0 1 1,0 0 0,0 0-1,0 0 1,0 0 0,0 0-1,0 0 1,0-1 0,1 1-1,-1 0 1,0 0 0,0 0-1,0 0 1,0 0 0,-15 5 94,9-3 273,5-2-364,2 4-386,0-2 344,-1 0 1,0 0 0,0 0-1,0 0 1,0 1 0,0-1-1,-1 2 1,0 8-26,1-1-16,1 12-630,-6 44 0,3-53 508,0 23 1,2-28 230,0-1-1,0 1 1,-1-1 0,0 0 0,-1 0 0,1 1 0,-2-1 0,-3 10 0,6-18-11,0 1 0,0-1 0,0 1 0,-1-1 0,1 0 0,0 1 0,0-1 0,0 0 0,0 1 0,-1-1 0,1 0 0,0 1 0,0-1 0,-1 0 0,1 0 0,0 1 0,0-1 0,-1 0 0,1 0 0,0 0 0,-1 1 0,1-1 0,0 0 0,-1 0 0,1 0 0,-1 0 0,1 0 0,0 0 0,-1 0 0,0 0 9,1 0-1,-1-1 1,1 1-1,-1 0 0,1-1 1,-1 1-1,1-1 1,0 1-1,-1-1 0,1 1 1,0-1-1,-1 1 1,1-1-1,0 0 0,-1 0 1,-5-25 217,4 2-263,1 0-1,2-28 1,1 7 100,-2 32-67,2 0 1,-1-1-1,5-14 0,2-9 72,-6 12 104,0-34 0,-2 54-369,0 7 132,1-1-1,-1 1 1,1 0-1,0-1 1,0 1 0,0 0-1,0-1 1,2 3-1,1 2-28,5 11-492,-1 4-1818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13.912"/>
    </inkml:context>
    <inkml:brush xml:id="br0">
      <inkml:brushProperty name="width" value="0.35" units="cm"/>
      <inkml:brushProperty name="height" value="0.35" units="cm"/>
      <inkml:brushProperty name="color" value="#FFFFFF"/>
    </inkml:brush>
  </inkml:definitions>
  <inkml:trace contextRef="#ctx0" brushRef="#br0">80 11 480,'-1'0'18,"1"0"1,0-1-1,0 1 0,-1 0 1,1-1-1,0 1 0,0-1 1,0 1-1,0 0 1,0-1-1,1-5 752,-1 10-457,-12 26 677,-2 0-1,-22 39 1,27-54-476,9-14-484,-1 0 1,1 0-1,-1 0 0,0 0 1,1 0-1,0 0 0,-1 0 1,1 0-1,0 0 0,-1 0 1,1 0-1,0 0 0,0 1 1,0-1-1,0 0 0,0 2 1,1-3-6,-1 1 0,1 0 0,0 0 0,-1 0-1,1-1 1,0 1 0,0 0 0,0-1 0,-1 1 0,1-1 0,0 1 0,0-1 0,0 1 0,0-1 0,0 0 0,0 0 0,0 1 0,0-1 0,0 0 0,1 0 0,8 2 71,0-1 0,17 0 0,-18-2-86,1 2 1,0 0 0,16 3-1,51 22 518,-78-26-498,0 0 0,0 0 0,0 0 0,1 0 0,-1 0-1,0 0 1,0 0 0,0 0 0,0 1 0,0-1 0,0 0 0,1 1-1,-1-1 1,-2 1 0,1 1 77,-71 17 1369,54-16-1441,1 2 0,0 0 0,-29 13 0,47-18-47,-1 1 0,0-1 1,1 0-1,-1 1 0,1-1 0,-1 0 1,1 1-1,-1-1 0,1 1 0,-1-1 0,1 1 1,-1-1-1,1 1 0,0-1 0,-1 1 0,1 0 1,0-1-1,-1 2 0,1-2 14,0 1 0,1-1 0,-1 0 1,0 1-1,0-1 0,1 1 0,-1-1 0,0 1 0,1-1 0,-1 0 0,0 1 1,1-1-1,-1 0 0,1 1 0,-1-1 0,1 0 0,-1 1 0,0-1 1,1 0-1,-1 0 0,1 0 0,-1 0 0,1 1 0,-1-1 0,1 0 0,-1 0 1,1 0-1,-1 0 0,1 0 0,0 0 0,-1 0 0,1 0 0,-1 0 0,1-1 1,-1 1-1,1 0 0,0 0 0,0-1 2,48-4-692,-28 5 262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25.873"/>
    </inkml:context>
    <inkml:brush xml:id="br0">
      <inkml:brushProperty name="width" value="0.35" units="cm"/>
      <inkml:brushProperty name="height" value="0.35" units="cm"/>
      <inkml:brushProperty name="color" value="#FFFFFF"/>
    </inkml:brush>
  </inkml:definitions>
  <inkml:trace contextRef="#ctx0" brushRef="#br0">180 0 640,'0'1'152,"-1"4"452,-11 5-32,-10 0 170,17-8-648,1 1 0,-1-1-1,1 1 1,-8 5 0,4-2-264,4-3 245,1-1-1,-1 1 1,1 0-1,0 0 1,0 0-1,0 0 1,1 1-1,-3 3 1,3-4 51,-1-1 1,1 0-1,0 0 0,0-1 1,-1 1-1,1 0 0,-1-1 1,1 0-1,-1 1 0,0-1 1,1 0-1,-6 1 81,-18 9 832,25-10-1050,1-1-1,-1 0 0,0 1 0,1-1 1,-1 1-1,0 0 0,1-1 0,-1 1 0,1-1 1,-1 1-1,1 0 0,-1-1 0,1 1 0,0 0 1,-1 0-1,1-1 0,0 1 0,-1 0 0,1 0 1,0 0-1,0-1 0,0 1 0,0 0 0,0 0 1,0 0-1,0 0 0,0-1 0,0 1 1,1 1-1,-1 3 120,-1-5-65,-2 0-65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27.656"/>
    </inkml:context>
    <inkml:brush xml:id="br0">
      <inkml:brushProperty name="width" value="0.35" units="cm"/>
      <inkml:brushProperty name="height" value="0.35" units="cm"/>
      <inkml:brushProperty name="color" value="#FFFFFF"/>
    </inkml:brush>
  </inkml:definitions>
  <inkml:trace contextRef="#ctx0" brushRef="#br0">1 31 1824,'1'-12'492,"7"8"-109,-4 3-303,-4 1-50,0 0-24,1 0 0,-1 0 1,0 0-1,0 0 0,0 0 1,1-1-1,-1 1 1,0 0-1,0 0 0,0 0 1,1 0-1,-1 0 0,0 0 1,0 0-1,0-1 1,1 1-1,-1 0 0,0 0 1,0 0-1,0 0 0,0-1 1,0 1-1,0 0 1,1 0-1,-1 0 0,0-1 1,0 1-1,0 0 0,0 0 1,0-1-1,0 1 0,0 0 1,0 0-1,0 0 1,0-1-1,0 1 0,0 0 1,0 0-1,0-1 0,0 1 1,0 0-1,0 0 1,0-1-11,0 1 0,1-1 1,-1 1-1,0 0 1,1-1-1,-1 1 1,1 0-1,-1 0 1,0-1-1,1 1 0,-1 0 1,1 0-1,-1 0 1,1 0-1,-1 0 1,1-1-1,-1 1 1,1 0-1,-1 0 0,1 0 1,-1 0-1,1 0 1,-1 0-1,1 1 1,-1-1-1,1 0 1,8 0 147,-1 1 0,1 1 1,11 2-1,-14-2 3,-1-1-1,1 0 1,-1 0 0,1 0 0,-1-1 0,1 0 0,-1 0-1,11-1 1,-4-2 262,25 0-1,-26 3-334,1-1 1,16-4-1,-25 4-72,0 1-1,0-1 1,0 1-1,-1 0 1,1 0-1,0 0 1,0 0-1,0 0 1,0 1-1,-1-1 1,1 1-1,0 0 1,4 1 255,-5 7 718,-1-8-947,-1 0 0,1 0 1,-1 0-1,0 0 0,0 0 1,1 0-1,-1 0 0,0 0 1,0 1-1,0-1 0,0 0 0,0 0 1,-1 1-1,0 1 3,0-1 1,0 1-1,0-1 0,0 1 1,-1-1-1,1 1 0,-1-1 1,0 0-1,0 0 0,0 0 1,0 0-1,0 0 0,-4 3 1,-6 2 580,-19 10 1,4-3 251,25-13-830,0 1 0,0-2 0,-1 1 0,1 0 0,0 0 0,-6 0 0,6-1-29,0 1-1,0-1 1,0 1-1,0-1 1,0 1-1,0 0 1,1 0-1,-1-1 1,0 1-1,-2 2 1,-11 4 14,14-7-42,0 0 0,0 0 0,0 1 0,0-1 0,0 0 0,0 1 0,0-1 0,0 1 0,0-1 0,0 1 0,0 0 0,0-1 1,1 1-1,-2 1 0,1-1-1,0 0 0,1-1 0,-1 1 0,1 0 0,-1 0 0,1-1 1,0 1-1,-1 0 0,1 0 0,0 0 0,0 0 0,-1 1 0,1-1 10,0-1 0,1 1 0,-1-1 0,0 0 0,0 1 0,1-1 0,-1 1 0,0-1 0,1 0 0,-1 1 0,0-1 0,1 0 1,-1 1-1,1-1 0,-1 0 0,0 0 0,1 1 0,-1-1 0,1 0 0,-1 0 0,1 0 0,-1 0 0,1 0 0,-1 0 0,1 1 0,0-1 0,30 0-1133,-6 0-1450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30.382"/>
    </inkml:context>
    <inkml:brush xml:id="br0">
      <inkml:brushProperty name="width" value="0.35" units="cm"/>
      <inkml:brushProperty name="height" value="0.35" units="cm"/>
      <inkml:brushProperty name="color" value="#FFFFFF"/>
    </inkml:brush>
  </inkml:definitions>
  <inkml:trace contextRef="#ctx0" brushRef="#br0">113 118 1664,'-9'-1'419,"9"-3"-151,-3-6 564,2 9-633,-1 0 1,0 0-1,1 1 1,-1-1-1,0 1 1,0-1-1,1 1 0,-3 0 1,-11-4 843,11 3-883,1 1-1,-1-1 0,1 1 1,-1 0-1,1 0 0,-1 0 1,-5 1-1,0-1 65,-14 10 2062,20-10-2151,8 4-50,0 0 0,1-1 0,-1 1 0,1-1 0,-1 0 0,11 4 0,12 6 280,-26-12-289,1-1 0,-1 1 0,1-1-1,0 0 1,-1 0 0,1 0 0,0 0 0,-1 0 0,1-1-1,0 1 1,-1-1 0,1 0 0,3-1 0,-5 2-55,7-4-112,-1 1 1,0-1 0,0 0-1,0 0 1,-1-1 0,11-10 0,0 2-1054,39-35-4296,-17 8 2688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31.150"/>
    </inkml:context>
    <inkml:brush xml:id="br0">
      <inkml:brushProperty name="width" value="0.35" units="cm"/>
      <inkml:brushProperty name="height" value="0.35" units="cm"/>
      <inkml:brushProperty name="color" value="#FFFFFF"/>
    </inkml:brush>
  </inkml:definitions>
  <inkml:trace contextRef="#ctx0" brushRef="#br0">131 5 2144,'-5'1'138,"1"0"0,-1 0 0,1 0 0,-1 1 0,1-1 0,0 1 0,-1 0 0,-3 3 1,5-3 7,0-1 1,1 0 0,-1 0 0,0-1 0,1 1 0,-6 0 0,-11 4 1299,0-2-403,18-3-916,-1 0 0,1 1 0,-1-1 0,1 0 1,-1 0-1,1 1 0,-1-1 0,1 1 1,-10 0 1189,14-8-461,-3 7-825,0 0 1,0 0-1,1 0 1,-1 0 0,0-1-1,1 1 1,-1 0 0,1 0-1,23-7-243,1 0 0,1 2 0,36-3 0,-39 4-518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34.110"/>
    </inkml:context>
    <inkml:brush xml:id="br0">
      <inkml:brushProperty name="width" value="0.35" units="cm"/>
      <inkml:brushProperty name="height" value="0.35" units="cm"/>
      <inkml:brushProperty name="color" value="#FFFFFF"/>
    </inkml:brush>
  </inkml:definitions>
  <inkml:trace contextRef="#ctx0" brushRef="#br0">9 4 576,'-8'-4'192,"12"8"-128,-8-8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34.659"/>
    </inkml:context>
    <inkml:brush xml:id="br0">
      <inkml:brushProperty name="width" value="0.35" units="cm"/>
      <inkml:brushProperty name="height" value="0.35" units="cm"/>
      <inkml:brushProperty name="color" value="#FFFFFF"/>
    </inkml:brush>
  </inkml:definitions>
  <inkml:trace contextRef="#ctx0" brushRef="#br0">174 62 1472,'0'-42'4101,"0"41"-4069,0 0 0,0 0 0,0 0 0,-1 0 0,1 1 0,0-1 0,-1 0 0,1 0 0,-1 0 0,1 1 0,-1-1 0,1 0 0,-1 1 0,0-1 0,1 0 0,-1 1 0,0-1 0,0 1 0,1-1 0,-1 1 0,0-1 0,0 1 0,0 0 0,1-1 0,-1 1 0,0 0 0,0 0 0,0-1 0,0 1 0,-1 0 0,-33-2 424,29 2-331,-74 0 1849,80 1-1974,-1-1 0,0 0 1,0 0-1,1 0 0,-1 1 1,0-1-1,0 0 0,1 1 1,-1-1-1,0 1 0,1-1 0,-1 1 1,1-1-1,-1 1 0,1-1 1,-1 1-1,1-1 0,-1 1 1,1 0-1,-1-1 0,1 1 1,-1 0-1,1-1 0,0 1 1,-1 1-1,-6 25-140,4-14 250,1-4 41,0-1 0,1 1-1,0-1 1,-1 9-1,2-12-95,0 0 0,0 0 0,1 0 0,-1 0 0,1 0 0,0 0 0,0 0 0,2 6 0,-1-9-16,0 0 1,-1 0-1,1 1 0,0-1 0,0 0 0,0-1 0,1 1 0,-1 0 0,0-1 0,1 1 1,-1-1-1,1 1 0,-1-1 0,1 0 0,-1 0 0,1-1 0,0 1 0,0 0 0,-1-1 0,1 1 1,0-1-1,0 0 0,4-1 0,8 1 21,-1-1 0,1-1-1,15-4 1,-27 5-70,59-11-795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17.106"/>
    </inkml:context>
    <inkml:brush xml:id="br0">
      <inkml:brushProperty name="width" value="0.1" units="cm"/>
      <inkml:brushProperty name="height" value="0.1" units="cm"/>
      <inkml:brushProperty name="color" value="#66CC00"/>
    </inkml:brush>
  </inkml:definitions>
  <inkml:trace contextRef="#ctx0" brushRef="#br0">50 8 2656,'-11'-4'1454,"11"3"-1328,0 1 0,0 0 0,-1 0 1,1-1-1,0 1 0,-1 0 0,1 0 0,0-1 0,-1 1 0,1 0 0,-1 0 1,1 0-1,0 0 0,-1 0 0,1-1 0,-1 1 0,1 0 0,0 0 0,-1 0 1,1 0-1,-1 0 0,1 0 0,0 0 0,-1 1 0,1-1 0,-1 0 1,1 0-1,0 0 0,-1 0 0,1 0 0,0 1 0,-1-1 0,1 0 0,0 0 1,-1 1-1,1-1 0,0 0 0,-1 1 0,-8 1 1122,8-2-1175,1 0 0,-1 0 0,1 0 0,-1 0 0,0 0 0,1 0 1,-1 0-1,1 0 0,-1 0 0,1 1 0,-1-1 0,0 0 0,1 0 0,-1 1 0,1-1 1,-1 1-1,0 0 103,0 1 1,0-1 0,1 1-1,-1-1 1,1 1 0,-1-1-1,1 1 1,0 0 0,-1-1-1,1 1 1,0-1 0,0 1-1,0 0 1,0-1 0,1 3-1,5 25-314,6 5 65,-6-16 133,6 20 1,31 217 323,-30-142-196,9 153 605,-22-256-861,0 9 230,-3 23 0,3-37-273,-1 0 0,0 0 0,0 0 0,-1 0 0,1 0 0,-1-1 0,0 1 1,-1 0-1,-3 6 0,5-11 0,1 1 0,0-1 0,0 0 0,-1 0 0,1 1 0,0-1 0,-1 0 0,1 1 1,0-1-1,-1 0 0,1 0 0,-1 0 0,1 1 0,0-1 0,-1 0 0,1 0 1,-1 0-1,1 0 0,0 0 0,-1 0 0,1 0 0,-1 0 0,1 0 0,-1 0 0,1 0 1,0 0-1,-1 0 0,1 0 0,-1 0 0,1 0 0,0 0 0,-1-1 0,1 1 0,-1 0 1,1 0-1,-1-1 0,0 0-128,1 1-1,-1-1 1,0 1 0,1-1-1,-1 0 1,0 1 0,1-1 0,-1 0-1,1 0 1,-1 1 0,1-1 0,0 0-1,-1 0 1,1 0 0,0 0-1,-1-1 1,2-13-2129,-4-4-101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35.746"/>
    </inkml:context>
    <inkml:brush xml:id="br0">
      <inkml:brushProperty name="width" value="0.35" units="cm"/>
      <inkml:brushProperty name="height" value="0.35" units="cm"/>
      <inkml:brushProperty name="color" value="#FFFFFF"/>
    </inkml:brush>
  </inkml:definitions>
  <inkml:trace contextRef="#ctx0" brushRef="#br0">0 216 1984,'0'-1'43,"1"0"1,-1 0-1,0 0 1,0 0-1,1 0 1,-1 0-1,0 0 1,1 0-1,-1 0 1,1 0-1,-1 1 1,1-1-1,0 0 1,-1 0-1,1 0 1,0 1-1,0-1 1,-1 1-1,1-1 1,0 0-1,0 1 1,0-1-1,0 1 1,-1 0-1,3-1 1,0-1 103,-1 1 1,1-1 0,-1 1-1,1-1 1,-1 0 0,0 0-1,0 0 1,4-4 0,0-1 43,-4 5-78,1-1 0,-1 0 0,0 0 1,0 0-1,0 0 0,0-1 1,-1 1-1,1-1 0,-1 1 0,0-1 1,0 1-1,1-6 0,7-17 873,0 4-1358,-7 16 537,0 0 0,1 1 0,0-1 0,3-5 0,21-24 6,-27 35-199,0-1 39,0 1 1,0 0 0,0 0 0,0 0 0,0 0-1,0 0 1,0 0 0,0 0 0,0-1 0,0 1-1,0 0 1,0 0 0,0 0 0,0 0 0,0 0-1,0 0 1,0-1 0,0 1 0,0 0 0,0 0-1,0 0 1,0 0 0,-1-1 71,1 1-60,0 0-11,0 0 0,0 0 0,0 0-1,0 0 1,0 0 0,-1 0 0,1 0 0,0 0 0,0 0-1,0-1 1,0 1 0,0 0 0,0 0 0,-1 0-1,1 0 1,0 0 0,0 0 0,0 0 0,0 1-1,0-1 1,0 0 0,-1 0 0,1 0 0,0 0-1,0 0 1,0 0 0,-9 8 289,-1 1-1295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15.547"/>
    </inkml:context>
    <inkml:brush xml:id="br0">
      <inkml:brushProperty name="width" value="0.35" units="cm"/>
      <inkml:brushProperty name="height" value="0.35" units="cm"/>
      <inkml:brushProperty name="color" value="#FFFFFF"/>
    </inkml:brush>
  </inkml:definitions>
  <inkml:trace contextRef="#ctx0" brushRef="#br0">224 277 1824,'-9'-17'938,"1"0"0,-8-20 1,-8-17 198,18 42-1032,-31-54 1086,7 15 89,29 50-1221,1 0 0,0 1 1,0-1-1,-1 0 1,1 0-1,0 1 0,0-1 1,0 0-1,0 0 0,0 1 1,0-1-1,0 0 0,0 0 1,0 0-1,0 0-57,0 1 0,1 0 0,-1-1 1,0 1-1,0-1 0,0 1 0,0 0 0,0-1 0,0 1 0,0-1 0,0 1 0,-1 0 0,1-1 1,0 1-1,0-1 0,0 1 0,0 0 0,0-1 0,-1 1 0,1 0 0,0-1 0,0 1 1,-1 0-1,1-1 0,0 1 0,0 0 0,-1-1 0,41 42-892,-33-32 885,0-1-1,0 0 1,1-1-1,0 0 1,15 10-1,-16-13 62,1 1-1,-1 0 0,0 0 0,0 1 0,9 10 0,-16-16-47,1 1 1,-1-1-1,0 1 0,0-1 0,0 1 1,0-1-1,0 1 0,1-1 1,-1 1-1,0-1 0,0 1 0,0-1 1,0 1-1,-1-1 0,1 1 1,0-1-1,0 1 0,0-1 0,0 1 1,0-1-1,-1 1 0,1-1 1,0 1-1,-1-1 0,1 0 0,0 1 1,0-1-1,-1 1 0,1-1 1,-1 0-1,1 1 0,0-1 0,-1 0 1,1 1-1,-1-1 0,1 0 1,-1 0-1,0 1 0,-17 7 245,7-6-270,1 0-1,-1 1 1,1 1-1,0 0 1,0 0-1,1 1 1,-1 0-1,1 1 1,0 0 0,-10 8-1,2 0 13,3-3 5,-21 23 0,9-1-144,25-31 112,0 0 0,1 0 0,-1 0 0,0 0 0,1 0 0,-1 0 0,1 1 0,0-1 0,0 4 0,0-4 23,0 0 1,1 0 0,0 0-1,-1 0 1,1 0 0,0 0-1,0 0 1,0 0-1,0 0 1,1 0 0,-1 0-1,0-1 1,1 1 0,-1-1-1,1 1 1,0-1 0,2 3-1,4 3 42,-3-2-143,0-1-1,-1 1 1,2-1-1,-1 0 0,0-1 1,9 5-1,-11-7 48,0 1 0,0-2 0,0 1 1,1 0-1,-1 0 0,0-1 0,0 0 0,1 0 0,-1 0 0,0 0 1,0 0-1,1 0 0,-1-1 0,5-1 0,-4 1 102,0-1 0,0 1 0,0-1-1,-1 1 1,1-1 0,-1 0 0,1-1 0,-1 1-1,0-1 1,0 1 0,0-1 0,0 0 0,0 0-1,-1 0 1,1 0 0,-1-1 0,0 1 0,0-1-1,0 1 1,0-1 0,-1 0 0,1 0 0,-1 1-1,0-1 1,0 0 0,-1 0 0,1 0 0,-1-5-1,0 4-32,0 1 0,0-1-1,-1 1 1,0 0 0,1-1 0,-2 1-1,1 0 1,0 0 0,-1 0-1,0 0 1,0 0 0,0 0-1,0 0 1,-6-6 0,2 2-175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17.607"/>
    </inkml:context>
    <inkml:brush xml:id="br0">
      <inkml:brushProperty name="width" value="0.35" units="cm"/>
      <inkml:brushProperty name="height" value="0.35" units="cm"/>
      <inkml:brushProperty name="color" value="#FFFFFF"/>
    </inkml:brush>
  </inkml:definitions>
  <inkml:trace contextRef="#ctx0" brushRef="#br0">160 10 1824,'-5'-9'2341,"-4"201"-2181,5-151-85,2-19-110,-5 29 1,4-39 214,0 0 0,0 0 0,-1-1 1,-10 19-1,4-4-149,9-22-31,-1-1 0,1 1 0,-1 0 0,1-1 0,-1 1 1,0-1-1,0 0 0,-5 5 0,3-3 78,0 0 0,1 0-1,-1 0 1,1 1 0,0-1 0,-2 7 0,2-6-19,1 0 0,-1-1 1,0 1-1,-1-1 0,1 0 1,-6 5-1,-13 10 1087,22-20-1130,1-6 26,0 1-1,0-1 0,1 1 1,0-1-1,0 1 1,5-8-1,-5 7-59,42-74-238,-35 66-385,2 1 0,0 0 0,0 0 0,24-19 0,-25 23-399,0 2 262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19.414"/>
    </inkml:context>
    <inkml:brush xml:id="br0">
      <inkml:brushProperty name="width" value="0.35" units="cm"/>
      <inkml:brushProperty name="height" value="0.35" units="cm"/>
      <inkml:brushProperty name="color" value="#FFFFFF"/>
    </inkml:brush>
  </inkml:definitions>
  <inkml:trace contextRef="#ctx0" brushRef="#br0">26 0 992,'0'55'1712,"-1"-49"-1733,0 1-1,0-1 1,0 0 0,-1 0-1,0 0 1,-1-1 0,1 1-1,-1 0 1,-7 9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2:50.422"/>
    </inkml:context>
    <inkml:brush xml:id="br0">
      <inkml:brushProperty name="width" value="0.35" units="cm"/>
      <inkml:brushProperty name="height" value="0.35" units="cm"/>
      <inkml:brushProperty name="color" value="#FFFFFF"/>
    </inkml:brush>
  </inkml:definitions>
  <inkml:trace contextRef="#ctx0" brushRef="#br0">124 335 992,'3'-22'480,"-3"18"-422,1 0 0,-1 0-1,1 0 1,0 0 0,1-4 0,1 1 6,-1 1 1,-1-1-1,2-8 1,-2 8-22,1 0 1,-1 1-1,4-9 1,4-19 799,-7 27-661,-1 1-1,1 0 0,-1-1 0,5-8 0,0 7-49,-5 7-91,-1 0 1,1 0 0,0-1-1,0 1 1,-1 0-1,1 0 1,-1-1-1,1 1 1,-1 0-1,0-1 1,1 1-1,-1-3 1,2-6 773,-1 10-792,-1-1 0,0 1 0,0-1 0,0 1 0,0-1-1,0 1 1,1-1 0,-1 1 0,0-1 0,0 1 0,0-1 0,0 1-1,0-1 1,0 1 0,-1-1 0,1 1 0,0-1 0,0 0-1,0 1 1,0-1 0,-1 1 0,1 0 0,0-1 0,-1 0-1,-1-4 48,1 0 0,0 0-1,0 1 1,0-1-1,1 0 1,0 0-1,0 0 1,0 0 0,1-7-1,0-7 713,-24 5-137,21 14-871,0 0 234,0 0 0,0 0 0,0 1 1,1-1-1,-1 0 0,0 1 1,0 0-1,1-1 0,-1 1 0,0 0 1,1 0-1,-1 0 0,0 0 0,-1 2 1,0 0 50,0 1 1,0-1-1,0 1 1,-3 6-1,-11 13 322,5-15-261,11-7-116,0 0 0,0-1 0,-1 1 0,1 0 0,0 0 0,0 0 0,0 0 0,0 0 0,0 0 0,0 0 0,0 0 0,1 0 0,-2 2 0,0-1 12,1 0 1,-1 1-1,0-1 0,0 0 1,0-1-1,-1 1 0,1 0 0,0-1 1,-4 3-1,-9 6 157,14-9-150,1-1-1,0 1 1,-1-1-1,1 1 1,-1-1-1,1 0 1,-1 1-1,1-1 1,-1 0-1,0 1 0,1-1 1,-1 0-1,1 0 1,-1 1-1,0-1 1,1 0-1,-1 0 1,0 0-1,1 0 1,-1 0-1,0 0 1,1 0-1,-1 0 1,0 0-1,1 0 1,-1 0-1,1 0 1,-1 0-1,0-1 1,1 1-1,-2-1 1,2 1-6,-1-1 0,0 0 0,1 0 1,-1 0-1,1 0 0,-1 0 0,1 0 0,-1 0 1,1 0-1,0 0 0,-1 0 0,1 0 0,0 0 1,0-1-1,0 1 0,0 0 0,0-1 0,1-11-577,0 13 564,0 0-1,0 0 0,0 1 0,0-1 0,0 0 0,0 0 1,0 1-1,0-1 0,0 0 0,0 1 0,0-1 0,0 1 1,0-1-1,-1 1 0,1 0 0,0-1 0,0 1 0,-1 0 1,1-1-1,0 1 0,-1 0 0,1 0 0,-1 0 0,1 0 1,0 1-1,2 3 5,4 2-18,1 2-69,0 1 1,13 19 0,-10-12-223,1-1 0,16 18 1,22 31-5875,-38-48 4660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3:40.532"/>
    </inkml:context>
    <inkml:brush xml:id="br0">
      <inkml:brushProperty name="width" value="0.35" units="cm"/>
      <inkml:brushProperty name="height" value="0.35" units="cm"/>
      <inkml:brushProperty name="color" value="#FFFFFF"/>
    </inkml:brush>
  </inkml:definitions>
  <inkml:trace contextRef="#ctx0" brushRef="#br0">1 138 832,'1'18'2563,"3"7"-1014,-4 20-1202,0-43-214,-1-1-64,1 0 1,0 1 0,0-1-1,0 0 1,0 1 0,1-1-1,-1 0 1,0 1 0,1-1-1,-1 0 1,1 1 0,-1-1-1,1 0 1,-1 0 0,1 1-1,1 0 1,-1-1-42,1 0 0,0 0 0,0-1 0,0 1 0,-1-1 0,1 1 0,0-1 0,0 1 0,0-1 0,0 0 1,0 0-1,0 0 0,0 0 0,0 0 0,0-1 0,0 1 0,-1-1 0,5 0 0,-3-1 41,1 0-1,0 1 1,-1-1 0,1-1-1,-1 1 1,0 0 0,6-6-1,-2 1 228,-5 6-252,-1 0 1,0 0-1,0 0 0,0 0 0,0 0 0,0-1 0,0 1 1,2-3-1,1-1 208,-4 4-250,0 1-1,0 0 1,1 0-1,-1 0 1,0-1-1,1 1 1,-1 0-1,0 0 1,0-1 0,0 1-1,1 0 1,-1-1-1,0 1 1,0 0-1,0-1 1,0 1-1,1 0 1,-1-1 0,0 1-1,0 0 1,0-1-1,0 0 1,0 1 15,0-1 0,0 1 0,0-1 0,0 0 0,-1 1 0,1-1 0,0 0 0,0 1 0,0-1 0,-1 1 0,1-1 0,0 0 0,-1 1 0,0-2 0,1 2 1,-1-1 1,1 0-1,-1 1 1,1-1-1,0 0 0,-1 1 1,1-1-1,0 0 0,-1 1 1,1-1-1,0 0 1,0 0-1,0 0 0,0 1 1,0-2-1,1-3 17,0 0 1,0 0-1,1 0 1,-1 0-1,1 0 1,1 0-1,-1 0 1,1 1-1,-1-1 1,1 1-1,6-6 0,4-9 100,-11 9 41,-2 9-238,0 1 1,0-1 0,1 0-1,-1 1 1,0-1-1,0 0 1,0 1-1,0-1 1,1 1 0,-1-1-1,0 0 1,0 1-1,1-1 1,-1 1-1,0-1 1,1 1-1,2-3-306,36-30-4421,-15 11 2506,0 6 1323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6:22.881"/>
    </inkml:context>
    <inkml:brush xml:id="br0">
      <inkml:brushProperty name="width" value="0.1" units="cm"/>
      <inkml:brushProperty name="height" value="0.1" units="cm"/>
      <inkml:brushProperty name="color" value="#66CC00"/>
    </inkml:brush>
  </inkml:definitions>
  <inkml:trace contextRef="#ctx0" brushRef="#br0">6 17 576,'-5'-2'182,"4"2"-123,2 0-55,-1 0 1,1 0-1,-1 0 1,1 0-1,-1 0 1,1 0-1,0 0 1,-1-1-1,1 1 1,-1 0 0,1 0-1,-1 0 1,1 0-1,-1-1 1,0 1-1,1 0 1,-1-1-1,1 1 1,-1 0-1,1-1 1,-1 1-1,0 0 1,1-1 0,-1 1-1,0 0 1,1-1-1,-1 1 1,0-1-1,0 1 1,0-1-1,1 1 1,-1-1-1,0 1 1,0-1-1,0 1 1,0-1-1,0 1 1,0-1 0,0 1-1,0-1 1,0 0 53,0 1-122,18 4 1286,-7 1-870,2 0 0,-1-1 0,0 0 0,1-1 0,0-1 0,-1 0 0,1 0 0,23-1 0,263 2 666,211 0-490,-256 3 203,0 1-123,151 6-390,-197-8 262,-115-4-267,57 3-148,-137-3-52,462 21 651,-23 3-456,358 60-171,-548-65 84,-141-13-263,386 0 380,-293-9-87,-68 5-471,-47 5 528,30-1-314,-13-1 100,-95-4 44,33-2 0,-21-1-82,-30 1 46,1-1-1,-1 1 0,0-1 0,1 1 0,-1-1 0,0 0 0,0-1 1,0 1-1,0 0 0,4-3 0,26-21-827,-32 24 786,5-4 150,-5 4-97,0 0 0,0 0 0,1 0 0,-1 0 0,0 1 0,1-1 0,-1 0 0,1 0 0,-1 1 0,1-1 1,-1 1-1,1 0 0,-1-1 0,1 1 0,-1 0 0,1 0 0,-1 0 0,1 0 0,-1 0 0,4 0 0,9 2 143,-5-2 402,-9-1-553,0 0-1,0 1 1,0-1-1,-1 1 1,1-1-1,0 1 0,0-1 1,-1 0-1,1 1 1,0-1-1,-1 1 1,1-1-1,0 1 1,-1 0-1,1-1 1,-1 1-1,0-1 1,-4-4 2,0 0 0,-1 0 0,0 1 0,1 0 0,-2 0 0,1 0 0,0 1 0,-12-4 0,-59-17 324,67 21-235,-35-10 232,20 5-452,-52-9 0,-83-15-148,114 21 331,36 11 87,8 0-118,1 0 1,0 0-1,0 0 0,0 0 1,-1 0-1,1-1 1,0 1-1,0 0 1,0-1-1,-2 0 1,2 1-51,1 0-186,5 4-90,1 0 250,0 0 0,-1 0 0,2-1 0,-1 1 0,12 3 0,37 11 79,-41-14-73,50 14 128,92 29 129,-118-33-227,-1 1 1,37 22 0,-68-34 28,0 1 0,-1 0 1,1 0-1,-1 1 0,0 0 1,-1 0-1,1 0 0,-1 0 1,0 1-1,0-1 0,3 8 1,-6-12 68,2 1-201,-4 7 1264,1-7-1135,-1-1 0,0 0 0,1 1 0,-1-1 1,0 0-1,0 0 0,0 1 0,0-1 1,0 0-1,0 0 0,0 0 0,0 0 0,0 0 1,-1-1-1,1 1 0,0 0 0,-1 0 0,0 0 1,-31 11 51,26-10-61,-118 39 54,110-35-58,-21 7-320,0 1 1,-59 34-1,83-40 36,-21 11-1452,9-12-2519,23-7 4112,0 0 0,0 0 0,0 0 0,0 0 0,0 0 1,0 0-1,-1 0 0,1-1 0,0 1 0,0 0 0,0-1 0,-2 0 0,-14-15-1906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6:25.917"/>
    </inkml:context>
    <inkml:brush xml:id="br0">
      <inkml:brushProperty name="width" value="0.1" units="cm"/>
      <inkml:brushProperty name="height" value="0.1" units="cm"/>
      <inkml:brushProperty name="color" value="#66CC00"/>
    </inkml:brush>
  </inkml:definitions>
  <inkml:trace contextRef="#ctx0" brushRef="#br0">0 67 1248,'2'-1'159,"0"1"0,0-1 0,0 1 1,-1 0-1,1 0 0,0 0 0,0 0 0,0 0 0,0 0 0,2 1 0,2 0 48,-5-1 167,8 0 31,6 3-189,1-1-1,0-1 1,-1 0 0,27-2 0,-4-1 385,-24 3-470,1-2 1,0 1-1,-1-2 1,1 0 0,19-6-1,65-22 45,-77 25-113,1 1-1,36 0 1,10-2 368,30-2-154,-63 6-182,-1 2 0,53 6 1,-83-5-57,11 1 47,0 1-1,0 1 0,16 6 0,-1 0-26,-3 3 150,-8-3-124,-13-7-57,0 1 0,0 1 0,0-1 0,0 1 0,-1 0 0,8 8 0,-6-6 15,1 0 0,14 10 0,-17-14 24,1 0 0,-1 0 0,1-1-1,0 0 1,0 0 0,0 0 0,0-1 0,9 1 0,61-2 238,-38-1-247,-26 1-103,11 0 54,42-5 1,33-6-69,-85 10 129,1 0-1,27 1 1,-31 1-75,1 0 1,-1-2-1,0 1 0,1-1 1,19-5-1,-19 3 73,-1 1-1,17-2 1,12-2 151,-24 3-298,34-1 1,5-1 235,119-17-120,25-5-58,-113 15 127,2 1 268,-57 6-405,1 2 0,0 1 1,58 5-1,74 18 288,-113-12-317,-34-6 70,-1 2-1,0 0 0,0 1 1,18 9-1,1 0 286,-7-2-190,12 5 152,-7-7 7,55 9 0,-56-11-181,-26-6-66,0-1-1,0 0 1,10 1 0,33 1 355,77-4 1,-56-1-30,-53 0-276,0 0 0,0-1 0,-1-1 0,1-1 0,-1 0 0,26-11 0,-23 8-281,38-13 364,-51 18-538,0 1 0,0-1 0,0 1 0,0 1 0,0-1 0,0 1 0,9 1 0,-7 2-769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1.345"/>
    </inkml:context>
    <inkml:brush xml:id="br0">
      <inkml:brushProperty name="width" value="0.1" units="cm"/>
      <inkml:brushProperty name="height" value="0.1" units="cm"/>
    </inkml:brush>
  </inkml:definitions>
  <inkml:trace contextRef="#ctx0" brushRef="#br0">474 13 480,'4'-3'3017,"-17"6"-1223,-69-11 461,0 3-1423,73 6-808,0 1 0,0-1 0,0 1 0,0 1 0,0 0 0,1 0 0,-1 1 0,1 0 0,0 0 0,0 1 0,0 0 0,1 0 0,-12 11 0,13-10 18,0 0-1,1 0 0,0 0 0,1 1 0,0 0 1,-1-1-1,2 2 0,-1-1 0,1 0 1,-4 15-1,0-2-97,5-14 44,-1 1 0,2-1-1,-1 1 1,-1 9-1,2-10 1,1 1 0,-1 0 0,1 0 0,0 0-1,1 0 1,0 0 0,0-1 0,1 1 0,-1 0-1,1-1 1,1 1 0,-1-1 0,6 9 0,-2-6 130,0 0 0,0 0 0,1 0 1,0-1-1,16 14 0,-19-20-129,0 1 1,0-1-1,1-1 0,-1 1 1,0-1-1,1 1 0,-1-1 1,1 0-1,-1-1 0,7 1 1,17-1 410,-14-2-161,-13 0-15,-7 1-159,-7 9-113,-5-1 72,0 1 0,0 1 0,-32 21 0,18-7-34,19-15-13,0 1 0,1 0-1,1 1 1,0 0 0,-17 20-1,24-25 35,0 0 9,0 1 1,0 0-1,-4 10 0,7-14-15,0 1 1,0-1-1,0 1 0,1 0 0,-1-1 1,1 1-1,0-1 0,0 1 0,0 0 1,0-1-1,0 1 0,1 0 0,0 2 1,0-1-14,-1-1-1,1 0 1,0 0 0,0 0 0,1 0 0,-1-1-1,0 1 1,1 0 0,0 0 0,0-1 0,0 1 0,0-1-1,0 0 1,5 5 0,7 6 118,-10-8-88,0-1 0,1 0 0,0 0 0,0 0 0,0 0 0,0-1 0,1 0 0,0 0 1,8 4-1,-5-5 88,1 1 0,-1-2 0,0 1 0,0-1 0,1 0 0,-1-1 0,0 0 0,1-1 0,-1 0 0,15-3 0,48-11-88,-30 10-3121,-41 5 838,-1 2 448,0 8-774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2.684"/>
    </inkml:context>
    <inkml:brush xml:id="br0">
      <inkml:brushProperty name="width" value="0.1" units="cm"/>
      <inkml:brushProperty name="height" value="0.1" units="cm"/>
    </inkml:brush>
  </inkml:definitions>
  <inkml:trace contextRef="#ctx0" brushRef="#br0">186 2 2080,'3'-1'540,"-3"2"-288,0-1-247,0 0 0,0 0 0,0 0 0,0 0 0,-1 0 0,1 0 0,0 0 0,0 0 0,0 0 0,0 0 0,0 1 0,0-1 0,0 0 0,0 0 0,0 0 0,0 0 0,0 0 0,0 0 0,0 0 0,0 0 0,0 0 0,0 0 1,0 1-1,0-1 0,0 0 0,0 0 0,0 0 0,0 0 0,0 0 0,0 0 0,0 0 0,0 0 0,0 0 0,0 0 0,0 1 0,0-1 0,0 0 0,0 0 0,0 0 0,0 0 0,0 0 0,1 0 0,-1 0 0,0 0 0,0 0 0,0 0 0,0 0 0,0 0 0,0 0 0,0 0 1,0 0-1,0 1 0,0-1 0,0 0 0,1 0 0,-1 0 0,0 0 0,0 0 0,0 0 0,0 0 0,0 0 0,1 0 320,-1 0-101,0 0 16,0 0-85,0 0-38,0 0 22,0 0 202,0 0-85,0 0 11,0 0-48,0 0 159,-6 6 545,6-6-847,0 1 0,-1-1 0,1 1 0,0-1 0,-1 1 0,1-1 0,-1 0 0,1 1 0,-1-1 0,1 1 0,-1-1 0,0 0 0,1 0 0,-1 1 1,1-1-1,-1 0 0,0 0 0,1 0 0,-1 1 0,1-1 0,-1 0 0,0 0 0,1 0 0,-1 0 0,0 0 0,0-1 0,-1 1 15,0 1-1,0-1 1,0 1 0,0-1 0,0 1-1,0-1 1,0 1 0,0 0-1,1 0 1,-1 0 0,0 0 0,1 0-1,-1 0 1,1 1 0,-1-1-1,1 0 1,-1 1 0,-1 2 0,-3 4-135,1 0 1,-7 15-1,5-10 222,-15 42 131,17-44-310,1 0 0,0 0 0,-2 19 1,-1-1-18,-2 12 18,-6 72 0,8-49 0,1-20-1,-4 29 7,0 76-1,12-104 189,2-1 1,1 0-1,3 0 0,26 82 0,-24-89-174,-5-19-9,14 35 1,-3-16-12,-10-24 0,-1 0 0,2 0 0,0 0 0,12 17 0,-18-29-180,0 1 0,0 0 0,0 0 0,0 0 0,0 0 0,-1 0 0,1 0 0,0 4 1,4 9-1674,-4-12 141,-1 4-1840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2:17.789"/>
    </inkml:context>
    <inkml:brush xml:id="br0">
      <inkml:brushProperty name="width" value="0.1" units="cm"/>
      <inkml:brushProperty name="height" value="0.1" units="cm"/>
      <inkml:brushProperty name="color" value="#66CC00"/>
    </inkml:brush>
  </inkml:definitions>
  <inkml:trace contextRef="#ctx0" brushRef="#br0">35 136 3552,'-1'0'68,"0"0"1,1 0-1,-1 0 1,0 0-1,1 0 0,-1 0 1,0 0-1,0 0 1,1 0-1,-1-1 1,0 1-1,1 0 0,-1 0 1,0-1-1,1 1 1,-1 0-1,0-1 0,1 1 1,-1-1-1,1 1 1,-1-1-1,1 1 1,-1-1-1,1 1 0,-2-2 1,-3-4 909,0 2-401,5 3-438,-1 1 1,1 0 0,-1-1-1,1 1 1,0 0 0,-1-1-1,1 1 1,-1 0 0,1-1-1,0 1 1,0-1 0,-1 1 0,1-1-1,0 1 1,0-1 0,-1 1-1,1-1 1,0 0 0,0 0-47,1 1-1,-1-1 1,0 0 0,1 0 0,0 0 0,-1 1-1,1-1 1,-1 0 0,1 0 0,0 1 0,-1-1-1,1 1 1,0-1 0,0 1 0,0-1 0,-1 1 0,2-1-1,17-9-61,-1 2 0,1 0 0,1 1 0,0 1-1,22-4 1,27-9 88,-45 11 72,0 1-1,35-4 0,-49 9-178,-1 2 0,0-1-1,1 1 1,-1 1 0,1 0-1,-1 0 1,0 1 0,0 0 0,15 5-1,-17-4-5,-1 1 1,1-1-1,-1 1 0,0 1 0,0-1 0,-1 1 0,1 0 0,-1 0 0,0 1 1,0 0-1,4 7 0,0 1 245,0 1 0,-1 0 0,10 27 0,-16-37-122,0 1 1,-1 0-1,1-1 1,-1 1 0,0 0-1,-1-1 1,1 1-1,-1 0 1,-1 0-1,1 0 1,-2 6 0,1-8-94,0 0 0,0 1 0,-1-1 0,0 0 0,0 0 0,0-1 1,0 1-1,0 0 0,-1-1 0,0 1 0,1-1 0,-1 0 0,0 0 1,-1 0-1,-6 4 0,4-3-132,0 0 0,0-1 0,-1 0 1,0 0-1,0-1 0,0 0 0,0 0 0,0 0 0,-12 0 1,-3-1-578,-40-3 0,26 0 193,-112 3-2656,74 5 395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3.746"/>
    </inkml:context>
    <inkml:brush xml:id="br0">
      <inkml:brushProperty name="width" value="0.1" units="cm"/>
      <inkml:brushProperty name="height" value="0.1" units="cm"/>
    </inkml:brush>
  </inkml:definitions>
  <inkml:trace contextRef="#ctx0" brushRef="#br0">4 1 1248,'-4'4'784,"4"-4"-640,0 0 0,1 0 0,-1 0 0,0 0 0,0 0 0,0 0 0,0 0 0,1 0 0,-1 0 0,0 0 1,0 0-1,0 0 0,0 0 0,0 0 0,1 0 0,-1 0 0,0 0 0,0 1 0,0-1 0,0 0 0,0 0 0,0 0 0,1 0 0,-1 0 0,0 0 0,0 1 0,0-1 0,0 0 0,0 0 0,0 0 1,0 0-1,0 0 0,0 1 0,0-1 0,0 0 0,0 0 0,0 0 0,0 0 0,0 1 0,0-1 0,0 0 0,1 3 1086,0-3-1229,-1 0-1,0 0 1,1 0 0,-1 0 0,0 0 0,0 0-1,1 0 1,-1 0 0,0 0 0,1 0 0,-1 0 0,0 0-1,0 1 1,1-1 0,-1 0 0,0 0 0,0 0-1,0 0 1,1 1 0,-1-1 0,0 0 0,0 0 0,0 1-1,1-1 1,-1 0 0,0 0 0,0 1 0,0-1-1,0 0 1,0 0 0,0 1 0,1-1 0,-1 0 0,0 0-1,0 1 1,0-1 0,0 0 0,0 1 0,0 0-1,4 6 0,0-5 60,-1 1 0,1-1 0,0 0 0,0-1 0,0 1 1,0-1-1,0 1 0,0-1 0,0 0 0,0-1 0,1 1 0,-1-1 1,0 0-1,9 0 0,17 1 211,8 0 139,-29-1-287,0 0 0,0 0 0,11 2-1,-13-1-84,-1 0 0,0-1 0,9-1 0,-2 1-275,-12 0 141,9 0-1557,-5 1 720,0 0 1,-1 0 0,1 0 0,8 4 0,-7 2-1655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5.385"/>
    </inkml:context>
    <inkml:brush xml:id="br0">
      <inkml:brushProperty name="width" value="0.1" units="cm"/>
      <inkml:brushProperty name="height" value="0.1" units="cm"/>
    </inkml:brush>
  </inkml:definitions>
  <inkml:trace contextRef="#ctx0" brushRef="#br0">82 1 2080,'-6'8'2014,"5"-7"-1816,0 0 0,1 0 0,-1 0 0,0 0 0,0 0 1,0 0-1,0 0 0,0 0 0,0 0 0,0 0 0,0 0 0,0 0 0,0-1 0,0 1 0,0-1 0,-3 2 0,-2 17 794,-24 95-213,22-60-703,1-1 1,2 56-1,5-99-24,-1 6 50,2 1-1,0-1 1,3 17-1,-3-28-122,1 0 0,-1 0-1,1-1 1,0 1 0,0 0-1,0-1 1,1 1 0,0-1 0,0 0-1,0 0 1,0 0 0,1 0-1,6 6 1,-8-8 70,1 0-21,1 1 0,-1-1 0,0 1 0,8 2 0,-10-4-25,0-1 1,0 1-1,0-1 0,0 0 0,0 0 0,0 0 0,0 1 0,1-1 1,-1 0-1,0 0 0,0-1 0,0 1 0,0 0 0,0 0 0,0 0 0,1-1 1,-1 1-1,0-1 0,0 1 0,0-1 0,0 1 0,1-2 0,6-4-84,-1-1 0,0 1-1,0-2 1,-1 1 0,11-15-1,21-44 688,-37 64-580,0 0 0,-1 0 1,1 0-1,-1 0 0,1 0 0,-1 0 1,0 0-1,1 0 0,-2-4 0,1 4-112,0 1-42,0 2 117,-1 0 0,1 0 0,-1 1 0,1-1 0,-1 0 0,1 0 0,0 1 0,0-1 0,-1 0 0,1 1 0,0-1 0,0 0 0,1 1 0,-1 1 0,0 0 0,0 0 0,0 0 1,1 0-1,-1 1 1,1-1-1,-1 0 1,1 0 0,0 0-1,0 0 1,0 0-1,1 0 1,-1 0-1,1 0 1,0 0-1,-1-1 1,5 5-1,-3-4-5,1 1-1,0-1 0,0 0 0,0 0 0,0-1 0,1 1 0,-1-1 1,1 0-1,6 2 0,1-1 96,0 0 0,1-1 1,-1 0-1,1-1 0,-1 0 1,1-1-1,17-2 0,-19 1 45,1-1 0,-1-1 0,0 0 0,-1 0 0,1-1 0,18-10 0,-25 13-88,-1-1 0,1 0 0,-1-1 0,1 1 0,-1 0 0,0-1 0,0 0 0,0 0 0,-1 0 0,1 0 0,-1 0 0,1 0 0,-1-1 0,0 1 0,0-1 0,-1 1 0,1-1 0,-1 0 0,0 0 0,0 0 0,0 0 0,1-7 0,-3 6 26,0 0 0,1 0 0,-1 0 0,-1 1 0,1-1 0,-1 0-1,0 0 1,0 1 0,-5-9 0,-3-2-30,-17-20 0,-38-33-302,19 22-1732,33 27-446,13 14 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6.145"/>
    </inkml:context>
    <inkml:brush xml:id="br0">
      <inkml:brushProperty name="width" value="0.1" units="cm"/>
      <inkml:brushProperty name="height" value="0.1" units="cm"/>
    </inkml:brush>
  </inkml:definitions>
  <inkml:trace contextRef="#ctx0" brushRef="#br0">0 9 2720,'2'-8'1164,"3"10"183,6 15 417,-7-11-1975,18 34 847,-5-8-243,6 4 684,52 62 1,-44-58-902,-29-37-380,0 0 1,0 1 0,0-1 0,0 1 0,-1-1 0,1 1-1,-1 0 1,0 0 0,1 7 0,-2-9-672,0-2-474,-1-1 112,-3-3-1206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6.614"/>
    </inkml:context>
    <inkml:brush xml:id="br0">
      <inkml:brushProperty name="width" value="0.1" units="cm"/>
      <inkml:brushProperty name="height" value="0.1" units="cm"/>
    </inkml:brush>
  </inkml:definitions>
  <inkml:trace contextRef="#ctx0" brushRef="#br0">260 1 2560,'-5'3'834,"5"-3"-774,-1 0 1,1 1-1,-1-1 1,1 0 0,-1 0-1,1 1 1,0-1 0,-1 0-1,1 1 1,0-1 0,-1 0-1,1 1 1,0-1 0,-1 0-1,1 1 1,0-1 0,0 1-1,-1-1 1,1 1 0,0-1-1,0 0 1,0 1 0,0-1-1,-1 1 1,1 0 0,0 0 63,-1 1 0,1-1 0,-1 0 0,0 1 0,0-1 1,1 0-1,-1 0 0,0 0 0,0 1 0,0-1 1,-1 0-1,1 0 0,0-1 0,0 1 0,0 0 1,-3 1-1,-4 4 239,-36 44 704,-32 30-230,63-65-860,-1 1 0,2 1 0,-13 20 1,-7 27-3407,28-53 1696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7.082"/>
    </inkml:context>
    <inkml:brush xml:id="br0">
      <inkml:brushProperty name="width" value="0.1" units="cm"/>
      <inkml:brushProperty name="height" value="0.1" units="cm"/>
    </inkml:brush>
  </inkml:definitions>
  <inkml:trace contextRef="#ctx0" brushRef="#br0">1 29 2496,'0'0'784,"6"4"512,0-1-963,0 0 0,1-1 0,-1 0 1,1 0-1,-1 0 0,1-1 0,0 0 0,0 0 0,10-1 1,5 0 685,38-6 0,54-21 155,-60 12-2353,-53 15 1082,0-1 0,0 1 0,0 0-1,-1 0 1,1-1 0,0 1 0,0 0 0,0 0 0,0 0 0,0 0 0,0 0-1,-1 0 1,1 0 0,0 0 0,0 1 0,0-1 0,0 0 0,0 0 0,-1 1-1,1-1 1,0 1 0,0-1 0,-1 1 0,1-1 0,0 1 0,0-1-1,-1 1 1,1-1 0,-1 1 0,1 0 0,-1-1 0,1 1 0,-1 0 0,1 0-1,-1-1 1,1 2 0,0 1-328,-1-1-1,0 1 1,1 0 0,-1-1-1,0 1 1,0 0-1,-1 0 1,1-1 0,0 1-1,-1 0 1,-1 4 0,-3 10-402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7.506"/>
    </inkml:context>
    <inkml:brush xml:id="br0">
      <inkml:brushProperty name="width" value="0.1" units="cm"/>
      <inkml:brushProperty name="height" value="0.1" units="cm"/>
    </inkml:brush>
  </inkml:definitions>
  <inkml:trace contextRef="#ctx0" brushRef="#br0">1 2 3072,'0'-2'727,"0"3"-132,2 6 270,0 13 57,-3-10-635,0-1 0,1 1 0,1-1 0,-1 1 0,2-1 1,2 14-1,-1-9 12,-1 0 0,1 20 0,-3 228-1339,0-245-864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8.532"/>
    </inkml:context>
    <inkml:brush xml:id="br0">
      <inkml:brushProperty name="width" value="0.1" units="cm"/>
      <inkml:brushProperty name="height" value="0.1" units="cm"/>
    </inkml:brush>
  </inkml:definitions>
  <inkml:trace contextRef="#ctx0" brushRef="#br0">35 2 1984,'0'-2'1117,"-4"9"-303,1-3-602,-1 0 0,1 0 1,1 0-1,-1 1 0,0-1 1,1 1-1,0-1 1,0 1-1,1 0 0,-1 0 1,1 0-1,0 0 0,0 0 1,1 0-1,-1 0 1,1 0-1,0 0 0,1 1 1,-1-1-1,1 0 0,0 0 1,0 0-1,0 0 1,1 0-1,0-1 0,0 1 1,5 8-1,5 5-127,-7-10-123,1 1 1,0-1 0,9 10 0,108 101 757,-109-107-679,-1 2-1,-1 0 1,0 1 0,-1 0 0,0 0-1,-1 2 1,-1-1 0,-1 1 0,0 0-1,10 35 1,29 228-345,-43-248 245,-1-3 124,-2 0 0,-1 0 0,-1 0 0,-2 0-1,-8 40 1,-5-1 178,-25 68 0,30-108-326,-1 0 0,-2 0-1,-1-1 1,-32 44 0,39-62-417,0 0 0,0-1 1,-1 0-1,0 0 0,0-1 0,-17 10 0,24-15 83,-1-1 0,1 1-1,-1-1 1,1 0 0,-1 0 0,0 0-1,-5 1 1,-2-1-1887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39.468"/>
    </inkml:context>
    <inkml:brush xml:id="br0">
      <inkml:brushProperty name="width" value="0.1" units="cm"/>
      <inkml:brushProperty name="height" value="0.1" units="cm"/>
    </inkml:brush>
  </inkml:definitions>
  <inkml:trace contextRef="#ctx0" brushRef="#br0">0 0 1984,'4'0'5557,"5"2"-3701,22 4-1723,153 2 1990,-148-7-1833,-1 2 0,57 12-1,-27-8-305,-60-6 50,-1 0 1,1-1-1,0 0 0,7-1 0,0 1-653,-4-12-3535,-8 11 4051,1 1 0,-1 0 0,0 0 0,0-1 1,0 1-1,0 0 0,0 0 0,0 0 0,0-1 1,0 1-1,0 0 0,0 0 0,0-1 0,0 1 0,0 0 1,0 0-1,0-1 0,0 1 0,0 0 0,0 0 0,0-1 1,0 1-1,0 0 0,0 0 0,0-1 0,0 1 0,0 0 1,-1 0-1,1 0 0,0-1 0,0 1 0,0 0 1,0 0-1,-1 0 0,1 0 0,0-1 0,0 1 0,0 0 1,-1 0-1,1 0 0,0 0 0,0 0 0,-1 0 0,1 0 1,0 0-1,0 0 0,0 0 0,-1 0 0,1-1 1,0 1-1,0 1 0,-1-1 0,1 0 0,0 0 0,0 0 1,-1 0-1,1 0 0,0 0 0,-2 0 47,-10-3-1149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40.289"/>
    </inkml:context>
    <inkml:brush xml:id="br0">
      <inkml:brushProperty name="width" value="0.1" units="cm"/>
      <inkml:brushProperty name="height" value="0.1" units="cm"/>
    </inkml:brush>
  </inkml:definitions>
  <inkml:trace contextRef="#ctx0" brushRef="#br0">1 51 2144,'1'0'95,"0"0"0,1-1 0,-1 1 0,0 0-1,0 0 1,1 0 0,-1-1 0,0 2 0,1-1 0,-1 0 0,0 0 0,0 0 0,1 0-1,-1 1 1,2 0 0,-2-1 4,1 1 0,-1-1 0,1 1 0,-1-1 0,1 0 0,-1 0 0,1 0 0,0 0 0,-1 0-1,1 0 1,-1 0 0,1 0 0,-1-1 0,1 1 0,-1 0 0,3-2 0,1-1 687,-1-1-1,0 1 1,0-1 0,0 0 0,6-9-1,4 12-545,131-17 928,-131 18-1220,27 2-1,1 0 105,111 1-89,-125-5-758,-23 1 295,0 0-1,-1 1 0,1-1 0,0 1 1,0 0-1,0 1 0,0-1 0,10 3 0,-6 6-2757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48.046"/>
    </inkml:context>
    <inkml:brush xml:id="br0">
      <inkml:brushProperty name="width" value="0.1" units="cm"/>
      <inkml:brushProperty name="height" value="0.1" units="cm"/>
    </inkml:brush>
  </inkml:definitions>
  <inkml:trace contextRef="#ctx0" brushRef="#br0">357 9 1984,'0'0'110,"-1"-1"0,1 1 0,0 0 0,0-1 0,0 1 0,-1-1 0,1 1 0,0-1 0,-1 1 0,1 0 0,0-1 0,-1 1 0,1-1 0,0 1 0,-1 0 0,1 0 0,-1-1 0,1 1 0,-1 0 0,1 0 0,-1-1 0,1 1 0,0 0 0,-1 0 0,1 0 0,-1 0 0,0 0 0,1 0 0,-1 0 0,1 0 0,-1 0 0,1 0 0,-1 0 0,1 0 0,-1 0 0,0 0 0,0 0-164,0 0 139,-19 0 1088,19 0-1125,0 0-1,0 0 1,0 0-1,0 0 0,0 0 1,1 0-1,-1 0 0,0 0 1,0 0-1,0 1 1,1-1-1,-1 0 0,0 1 1,0-1-1,1 0 0,-2 2 1,-13 2 234,14-3-281,-1 0-1,1 0 1,-1 0-1,1 0 1,0 0-1,0 0 1,0 0-1,-1 1 1,1-1-1,0 0 1,0 2-1,-3 1-16,-13 10 141,14-11-67,-1 0 1,1 0-1,-1 0 0,1 0 0,-5 7 0,-31 33 193,-22 34 709,46-58-809,8-12-153,1 1 0,0 0 1,1-1-1,0 2 0,0-1 0,-5 13 1,10-18 18,-1 0 0,1 0-1,0 0 1,0 0 0,0 0 0,0 0 0,1 0 0,-1 0 0,1 0 0,-1 0 0,1 0 0,0 0 0,0 0-1,1-1 1,-1 1 0,1 0 0,3 4 0,1 1-18,0 1 0,1-2 0,0 1-1,8 6 1,-3-4 48,0 0-1,1-1 0,0-1 0,0 0 0,19 8 1,-23-14 1,0 1 1,0-2 0,0 1 0,1-1 0,-1-1 0,18-1-1,-3 1 53,-22-1-163,4-1 342,-8 1-130,-2 2-157,0-1 0,-1 1 0,1 0-1,0 0 1,0 0 0,0 1 0,0-1-1,-5 3 1,-18 7-104,19-8 152,0 0 0,-14 7 0,-12 6-9,25-13-26,1 1 1,-12 6-1,-4 2 60,6-7-36,-3 2 154,-22 19-110,36-22-86,2-1 1,1 0-1,-1 0 0,1 1 1,-6 5-1,8-8 7,1 1 0,0 0 0,0-1 0,0 1 0,0 0 0,0 0 0,0-1 1,1 1-1,-1 0 0,0 0 0,1 0 0,0 0 0,-1 0 0,1 0 0,0 3 0,0 4 27,0 0 0,1 0 0,0 0 0,1-1 0,-1 1 1,7 15-1,-5-16-17,0 0 1,1 0 0,0 0 0,1-1 0,0 0 0,0 0-1,0 0 1,1 0 0,0-1 0,12 9 0,8 9-72,-19-17 136,1-1 0,0 1-1,13 7 1,2 1 109,-17-11-102,0 0 0,0-1 0,0 1 0,1-1 0,-1 0 0,1-1 0,7 2 0,-8-2 13,12 3 145,-17-4 90,-1-1-69,0 0-74,9 0-22,-9 0-158,0 0 1,0 0 0,0 0 0,0-1-1,0 1 1,0 0 0,0 0 0,0 0-1,0 0 1,0 0 0,0 0 0,0 0 0,0 0-1,0 0 1,0 0 0,0 0 0,0 0-1,0 0 1,1 0 0,-1 0 0,0 0-1,0 0 1,0 0 0,-1 0 0,1 0 0,0-1-1,0 1 1,0 0 0,0 0 0,0 0-1,0 0 1,0 0 0,0 0 0,0 0-1,0 0 1,0 0 0,0 0 0,0 0-1,0 0 1,0 0 0,0 0 0,0 0 0,0 0-1,0 0 1,0 0 0,0 0 0,0 0-1,0 0 1,0 0 0,0 0 0,0 0-1,0 0 1,0 0 0,-1 0 0,1 0 0,0 0-1,0 0 1,0 0 0,7-6 86,-5 6-113,0-1 0,-1 0 0,0 0 1,1-1-1,-1 1 0,1 0 0,-1 0 0,2-3 0,6-11-2,0 3-87,-8 11 79,1-3 66,0 1-1,1 0 1,-1 0-1,1 0 1,0 0-1,3-3 1,-6 5-149,0 1 21,0 0-38,0 0 28,-1 1-59,-1-1 0,1 1 0,-1 0 1,1 0-1,0-1 0,-1 1 0,1 0 1,-2 1-1,-10 15-3883,5-11 2763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39:53.045"/>
    </inkml:context>
    <inkml:brush xml:id="br0">
      <inkml:brushProperty name="width" value="0.35" units="cm"/>
      <inkml:brushProperty name="height" value="0.35" units="cm"/>
      <inkml:brushProperty name="color" value="#FFFFFF"/>
    </inkml:brush>
  </inkml:definitions>
  <inkml:trace contextRef="#ctx0" brushRef="#br0">202 1 1664,'-4'0'112,"1"1"0,0-1 0,-1 1-1,1 0 1,0 0 0,-1 1 0,1-1 0,0 1 0,-6 3 0,5-3 218,1 1 0,-2-1 0,1-1 0,0 1 0,-8 2 0,0-2 240,-11 2 27,6-3-358,14 0-120,0-1 1,0 1 0,0-1 0,0 0 0,0 0 0,0 0 0,0-1 0,-4 0 0,4 0-59,1 1 1,-1-1 0,1 1 0,-1 0-1,0 0 1,1 0 0,-1 0-1,0 0 1,1 1 0,-1-1 0,1 1-1,-1 0 1,-2 1 0,4-2-62,1 0 0,0 0 0,0 0 0,-1 0 0,1 0 0,0 0 0,0 0 0,-1 0 0,1 0 0,0 0 0,0 0 0,-1 0 0,1 0 0,0 0 0,0 0 0,-1 0 0,1 0 0,0 0 0,0 0 0,-1 0 0,1 0 0,0-1 0,0 1 0,0 0 0,-1 0 0,1 0 0,0 0 0,0-1 0,-1 1 0,1 0-4,0 0-1,0 0 1,0 0-1,0-1 1,0 1-1,0 0 1,0 0-1,0 0 1,0 0-1,0 0 1,0 0-1,0 0 1,0 0-1,0-1 1,0 1-1,0 0 1,0 0-1,0 0 1,0 0-1,0 0 1,0 0-1,0-1 1,0 1-1,0 0 1,0 0-1,0 0 1,0 0-1,0 0 1,0 0-1,0 0 1,0 0-1,0-1 0,0 1 1,0 0-1,0 0 1,0 0-1,1 0 1,-1 0-1,0 0 1,0 0-1,0 0 1,0 0-1,0 0 1,0 0-1,0 0 1,0-1-1,1 1 1,-1 0-1,0 0 1,0 0-1,0 0 1,0 0-1,0 0 1,0 0-1,1 0 1,-1 0-1,0 0 1,0 0-1,0 0 1,0 0-1,0 1 1,0-1-1,1 0 1,94 2-82,-94-2 99,-1 0 0,1 0 0,0 0 0,0 0 0,-1 0 0,1 0 0,0 0 0,-1 0 0,1 1 0,0-1 0,-1 0 0,1 1 0,-1-1-1,1 0 1,0 1 0,-1-1 0,1 0 0,-1 1 0,1-1 0,-1 1 0,1-1 0,-1 1 0,1 0 0,-1-1 0,0 1 0,1-1 0,-1 1 0,2 9 1278,-3-8-1233,1-1 1,0 0 0,0 1-1,0-1 1,0 0 0,0 1-1,1-1 1,-1 0 0,0 1-1,1-1 1,-1 0 0,0 0-1,1 1 1,0-1 0,-1 0-1,2 2 1,3-7 143,-4 8-71,-1-3-96,0 0 1,1 0 0,-1 1-1,0-1 1,1 0 0,-1 0 0,1 0-1,-1 1 1,1-1 0,1 1-1,-2-1-47,1 0 0,-1 0-1,1 0 1,-1 0 0,0 0 0,1 0-1,-1 0 1,0 0 0,0 0 0,1 0-1,-1 0 1,0 0 0,0 0-1,0 0 1,0 0 0,0 0 0,-1 0-1,1 0 1,0 0 0,-1 2-1,-1 6-11,2-7 61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49.294"/>
    </inkml:context>
    <inkml:brush xml:id="br0">
      <inkml:brushProperty name="width" value="0.1" units="cm"/>
      <inkml:brushProperty name="height" value="0.1" units="cm"/>
    </inkml:brush>
  </inkml:definitions>
  <inkml:trace contextRef="#ctx0" brushRef="#br0">215 0 1152,'-1'0'315,"1"0"0,-1 1 0,0-1 0,1 0 0,-1 0 0,0 1 0,0-1 0,1 0 0,-1 1 0,1-1 0,-1 1 0,0-1 0,1 1 0,-1-1 0,1 1-1,-1-1 1,1 1 0,-1-1 0,1 1 0,0 0 0,-1-1 0,1 1 0,-1 0 0,-7 21 165,5-12 185,-45 123 215,40-112-828,5-14-39,1 1 0,-2-1 0,1 0 0,-1 0 1,0-1-1,-6 9 0,4-8-34,0 2-1,1-1 1,0 1 0,0-1 0,1 1 0,-5 15 0,2 2-105,-6 31 0,8 1-589,3-47 273,0 0 0,-5 12 0,6-19-231,-1-1 0,0 1 0,1-1-1,-1 0 1,-5 7 0,2-6-820,-3-1-166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49.922"/>
    </inkml:context>
    <inkml:brush xml:id="br0">
      <inkml:brushProperty name="width" value="0.1" units="cm"/>
      <inkml:brushProperty name="height" value="0.1" units="cm"/>
    </inkml:brush>
  </inkml:definitions>
  <inkml:trace contextRef="#ctx0" brushRef="#br0">8 10 2976,'-1'-3'40,"1"3"8,0 0 1,0-1 0,1 1-1,-1 0 1,0 0 0,0 0-1,0-1 1,0 1 0,0 0 0,-1 0-1,1 0 1,0-1 0,0 1-1,0 0 1,0 0 0,0 0-1,0-1 1,0 1 0,0 0-1,0 0 1,0 0 0,-1 0-1,1-1 1,0 1 0,0 0-1,0 0 1,0 0 0,0 0-1,-1 0 1,1 0 0,0-1 0,0 1-1,0 0 1,-1 0 0,1 0-1,0 0 1,0 0 0,0 0-1,0 0 1,-1 0 0,1 0-1,0 0 1,0 0 0,0 0-1,-1 0 1,1 0 0,0 0-1,0 0 1,0 0 0,-1 0-1,1 1 614,0-1-97,0 0 230,0 0-283,0 0-139,0 0-117,8 3 400,15 7-231,33 7 0,16 7-390,-46-15 277,29 7-1,0 0 186,6 9-433,-5-1-261,-55-23 16,7 5-2369,-8 9-457,-4-4 116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50.423"/>
    </inkml:context>
    <inkml:brush xml:id="br0">
      <inkml:brushProperty name="width" value="0.1" units="cm"/>
      <inkml:brushProperty name="height" value="0.1" units="cm"/>
    </inkml:brush>
  </inkml:definitions>
  <inkml:trace contextRef="#ctx0" brushRef="#br0">483 0 2496,'-2'4'259,"-1"0"1,0-1-1,0 1 1,0-1-1,0 0 1,0 0-1,0 0 0,-1 0 1,0-1-1,1 1 1,-1-1-1,0 0 1,0 0-1,0 0 1,-1-1-1,-4 2 0,-9 3 924,14-4-862,-1 0 0,0 0 1,0-1-1,-7 2 1,-14 1 778,-39 13 0,6-1-287,50-14-809,-8 1-186,0 1 0,0 1 0,1 0 0,-1 2 0,-27 14 0,36-16-233,4-3 50,0 0 0,1 0 0,0 0 0,-1 1 0,1-1 0,0 1 0,0 0 0,1 0 0,-1 0 0,0 0 0,-2 5 0,-17 27-3869,9-16 2698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50.968"/>
    </inkml:context>
    <inkml:brush xml:id="br0">
      <inkml:brushProperty name="width" value="0.1" units="cm"/>
      <inkml:brushProperty name="height" value="0.1" units="cm"/>
    </inkml:brush>
  </inkml:definitions>
  <inkml:trace contextRef="#ctx0" brushRef="#br0">18 0 3232,'-1'1'177,"0"0"1,1 0-1,-1 0 1,0 0-1,0-1 1,1 1-1,-1 0 1,0 0-1,1 0 1,-1 1-1,1-1 1,-1 0-1,1 0 1,0 0-1,-1 2 1,-1 1 10,1 0 0,0 1 1,0-1-1,-1 9 0,2-9-48,0-1-1,0 1 1,0 0 0,1-1-1,-1 1 1,1 0-1,0-1 1,0 1 0,1-1-1,-1 0 1,1 1-1,-1-1 1,1 0 0,0 0-1,0 0 1,3 3-1,85 91 1392,-30-34-960,-53-56-676,0 2 1,-1-1 0,0 1 0,-1-1-1,0 1 1,0 1 0,-1-1 0,0 1-1,0 0 1,3 20 0,-6-26-326,-1 1 1,0-1-1,0 1 1,-1-1-1,1 0 1,-1 1-1,-2 6 1,3-9 147,-1 1 0,0-1 0,0 1 0,0-1 1,-1 1-1,1-1 0,0 0 0,-1 0 1,0 1-1,1-1 0,-1 0 0,0 0 1,-2 1-1,-18 6-1494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52.218"/>
    </inkml:context>
    <inkml:brush xml:id="br0">
      <inkml:brushProperty name="width" value="0.1" units="cm"/>
      <inkml:brushProperty name="height" value="0.1" units="cm"/>
    </inkml:brush>
  </inkml:definitions>
  <inkml:trace contextRef="#ctx0" brushRef="#br0">356 22 1664,'-6'-1'619,"8"-4"-341,-2 4-279,0 1 193,-1-1 1,1 1 0,-1-1-1,1 0 1,0 0-1,-1 1 1,1-1-1,0 0 1,-1 1-1,1-1 1,0 0 0,0 0-1,0 0 1,-1 1-1,1-1 1,0 0-1,0 0 1,1-1-1,-5 5 113,1 0-1,-1 0 0,1 0 0,-4 7 0,-12 10 362,2-5-452,0 1 0,1 1 0,0 0 0,2 1 1,0 1-1,-16 30 0,-2 13-25,3 1 0,2 1 1,3 2-1,4 0 0,-16 85 1,29-104-86,1 0 0,3 0 0,3 49 0,1-85-43,0 1 0,0-1 0,2 1 1,-1-1-1,1 0 0,1 0 0,0 0 0,0-1 1,11 19-1,-10-21-22,0-1 0,0-1 0,1 1 0,0-1 0,0 0-1,1 0 1,-1 0 0,1-1 0,0 0 0,1 0 0,-1-1 0,1 0 0,12 4 0,-20-8-40,7 3-223,0 0-1,0-1 1,0 0-1,1-1 0,-1 1 1,0-1-1,8 0 1,10-1-3344,-16 0-256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53.189"/>
    </inkml:context>
    <inkml:brush xml:id="br0">
      <inkml:brushProperty name="width" value="0.1" units="cm"/>
      <inkml:brushProperty name="height" value="0.1" units="cm"/>
    </inkml:brush>
  </inkml:definitions>
  <inkml:trace contextRef="#ctx0" brushRef="#br0">34 125 2240,'0'-4'325,"0"2"258,4 0-312,-3 2-10,-1 0 0,0 0 299,0 0-96,0 0 245,0 0-170,-14 27 3424,12-25-3912,1 0 0,0 0-1,0 0 1,0 0 0,0 0 0,0 0 0,0 0 0,1 1 0,-1-1 0,1 0 0,-1 0 0,1 5 0,-2 3 7,-3 15 154,3-18-150,0 0-1,1 1 1,-1 10-1,2-5-45,1-1-1,0 0 0,1 1 1,3 14-1,-3-22 12,0 1 1,0 0-1,0-1 1,1 0-1,0 1 1,0-1-1,0 0 1,0 0-1,1-1 1,7 9-1,-9-12-1,0 0 0,0 1-1,0-1 1,0 0 0,0 0 0,0 0-1,0 0 1,0 0 0,1 0 0,-1-1 0,0 1-1,0-1 1,1 0 0,-1 1 0,0-1 0,1 0-1,-1-1 1,0 1 0,1 0 0,-1 0-1,0-1 1,1 0 0,-1 1 0,0-1 0,0 0-1,4-2 1,4-3 72,0 0-1,0 0 0,18-16 1,-20 15-43,69-54-620,-42 30-182,-34 30 401,6 7-33,0 4 330,9 10 189,-3-9-158,-7-5 27,1 0 1,14 9-1,0-1 73,-18-11-48,0-1 0,1 1 0,-1-1-1,1 0 1,0 0 0,0 0 0,6 2-1,-4-3 86,0 1 0,0-1 0,1 0 0,-1-1 0,0 1 0,1-1 0,-1 0 0,0-1 0,0 0 0,1 0 0,-1 0 0,0-1 0,0 0 0,0 0 0,0 0 0,-1-1 0,1 1-1,-1-2 1,1 1 0,-1-1 0,0 1 0,5-6 0,-3 3 2,-1 0-1,0 0 1,0-1 0,-1 1-1,0-1 1,0 0-1,0-1 1,-1 1-1,0-1 1,2-8 0,-4 11-92,0 0 1,-1-1 0,1 1 0,-1-1 0,-1 1 0,1-1 0,-1 1 0,0-1 0,0 1 0,-1-1-1,1 0 1,-1 1 0,-1-1 0,1 1 0,-1 0 0,-3-8 0,4 10-85,-41-75-1270,37 70 799,0 1-1,0-1 0,-1 1 0,0 1 0,0-1 0,-1 1 0,-12-9 0,18 14 393,1 1 0,-1 0-1,1 0 1,0-1 0,-1 1-1,1 0 1,-1 0 0,1 0 0,0 0-1,-1-1 1,1 1 0,-1 0-1,1 0 1,-1 0 0,1 0-1,-1 0 1,1 0 0,0 0-1,-1 0 1,1 0 0,-1 0-1,1 0 1,-1 1 0,1-1-1,-1 0 1,0 0 0,1 1-3370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39:53.814"/>
    </inkml:context>
    <inkml:brush xml:id="br0">
      <inkml:brushProperty name="width" value="0.1" units="cm"/>
      <inkml:brushProperty name="height" value="0.1" units="cm"/>
    </inkml:brush>
  </inkml:definitions>
  <inkml:trace contextRef="#ctx0" brushRef="#br0">1 1 2496,'0'0'129,"0"0"1,0 0 0,0 0-1,0 0 1,0 0-1,0 0 1,0 0-1,0 1 1,0-1-1,0 0 1,0 0-1,0 0 1,0 0 0,0 0-1,0 0 1,0 0-1,0 1 1,0-1-1,0 0 1,0 0-1,0 0 1,0 0-1,0 0 1,0 0 0,0 0-1,0 0 1,0 1-1,0-1 1,0 0-1,0 0 1,0 0 547,0 0 139,0 0-176,0 0 213,0 0-223,0 0 132,8 1 230,48 25-165,-30-13-692,-16-8-135,1 0 0,-1 0-1,0 1 1,0 1 0,-1 0 0,17 16-1,-13-8 37,-2 0 0,1 2 0,-2-1 0,0 1 0,8 21 0,32 94 234,-36-89 52,10 53 1,-21-78-219,0 0 0,-2 1 0,0-1 0,-1 1 0,-4 32 0,-5 4-483,-21 65 1,19-84-1030,-2-1 0,-31 60 0,39-85 614,-17 26-2457,20-33 3012,1-1 0,-1 0-1,0 0 1,0 0-1,0-1 1,0 1-1,0 0 1,0-1-1,-1 1 1,1-1-1,0 0 1,-5 2 0,2-2-7,0-1 1,0 1 0,0-1 0,0 0-1,0 0 1,-5-2 0,9 2 239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40:31.070"/>
    </inkml:context>
    <inkml:brush xml:id="br0">
      <inkml:brushProperty name="width" value="0.1" units="cm"/>
      <inkml:brushProperty name="height" value="0.1" units="cm"/>
      <inkml:brushProperty name="color" value="#E71224"/>
    </inkml:brush>
  </inkml:definitions>
  <inkml:trace contextRef="#ctx0" brushRef="#br0">61 3 1728,'0'0'71,"0"0"1,0 0-1,0 0 0,0-1 0,0 1 1,0 0-1,0 0 0,0 0 1,-1 0-1,1-1 0,0 1 0,0 0 1,0 0-1,0 0 0,-1 0 1,1 0-1,0 0 0,0 0 0,0 0 1,0 0-1,-1 0 0,1-1 1,0 1-1,0 0 0,0 0 0,-1 0 1,1 0-1,0 0 0,0 0 1,0 0-1,-1 0 0,1 1 0,0-1 1,0 0-1,0 0 0,0 0 1,-1 0-1,1 0 0,0 0 0,0 0 1,0 0-1,0 0 0,-1 0 1,1 1-1,0-1 0,0 0 0,0 0 1,0 0-1,0 0 0,0 1 1,-1-1-1,-6 15 736,-2 19-847,-1 42 499,-2 128 0,3-38 437,7-106-664,0 29-59,28 167-210,-16-197 351,-2 0 1,-3 1 0,-3 0-1,-6 78 1,-10 14-214,-15 116 38,26-245-734,1 42 1,2-62 263,0-3 127,1 1 0,-1-1-1,0 0 1,1 1 0,-1-1-1,1 0 1,-1 1 0,1-1 0,-1 0-1,1 0 1,-1 1 0,1-1 0,-1 0-1,1 0 1,-1 0 0,2 0 0,0 1-510,13 4-1164,-14-5 1734,1-1-1,-1 1 1,0 0-1,0 0 1,0-1-1,0 1 1,0-1-1,0 1 1,0-1-1,2-1 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40:34.704"/>
    </inkml:context>
    <inkml:brush xml:id="br0">
      <inkml:brushProperty name="width" value="0.1" units="cm"/>
      <inkml:brushProperty name="height" value="0.1" units="cm"/>
      <inkml:brushProperty name="color" value="#E71224"/>
    </inkml:brush>
  </inkml:definitions>
  <inkml:trace contextRef="#ctx0" brushRef="#br0">1 11 1056,'8'2'5567,"-4"0"-5430,0-1 0,0 0-1,0-1 1,0 1 0,0 0 0,0-1-1,8-1 1,19-3 22,1 1 0,-1 1 0,40 3 0,-18 0 112,-40 0-261,0 1 1,0-1-1,0 2 0,0 0 1,-1 1-1,16 6 0,13 4-66,-30-12 100,-1-1-1,0 0 1,1 0 0,-1-1 0,0 0 0,1-1 0,-1 0 0,13-4-1,14 0 416,20-4-261,20-1-167,7 5 161,72-2 192,-74 2-312,1-1 166,115 9-441,-133-2 299,119 18 0,-71 3 149,-111-22-244,100 14 305,-82-13-314,0 0-1,1-1 0,22-4 0,3 0 34,1 2 0,66 5 0,8 7 97,63 3 33,-32-14-169,165 2 140,-287 0-102,217 1 256,-55-3-351,-105 2 153,34 7-57,-1 0 78,-68-8 41,118-5-43,138-6-95,-202 16-38,0 1 90,-23-6-71,256 11-6,-14 5 329,-303-16-502,47 0 365,94 11 0,-52 8-259,-49-7 225,2-3 0,74 2 0,412-11-64,-405-11 134,-70 3 30,-25 3-244,185-9-76,-97 3-259,-78 5 419,134-19 375,-110 12-284,37-5-325,-120 18 149,2 0-16,0-1 0,1 1 0,-1-1 0,0 0 0,1 0 0,5-3 0,-8 4-447,-1 0 90,0 0-42,0 0 154,0 0 1,0 0-12,-9 0-2794,-1 2 1392,-6 12-1866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40:36.127"/>
    </inkml:context>
    <inkml:brush xml:id="br0">
      <inkml:brushProperty name="width" value="0.1" units="cm"/>
      <inkml:brushProperty name="height" value="0.1" units="cm"/>
      <inkml:brushProperty name="color" value="#E71224"/>
    </inkml:brush>
  </inkml:definitions>
  <inkml:trace contextRef="#ctx0" brushRef="#br0">125 0 1152,'-3'35'2875,"2"5"-1405,0-10-733,6 53-1,0-2-35,-1-2-90,2 10 230,-5-60-520,5 38 0,4 8-140,1 137 1,-2 14 154,-8-170-366,-15 111 1,-33 122 610,44-268-437,1 0 1,2-1-1,1 24 0,-1-17-152,-1 29-1,-2-39 166,-8 26 0,8-30-140,1-6-92,0-1 1,0 1-1,0-1 1,-1 1-1,0-1 1,-7 11-1,8-15-99,1-1 0,-1 1 0,0 0 0,0 0 0,1-1 1,-1 1-1,0-1 0,0 1 0,0-1 0,-1 0 0,1 0 0,0 0 0,0 0 0,-1 0 0,1 0 0,0-1 0,-1 1 0,1-1 0,-1 0 0,1 0 0,-1 1 0,-3-2 0,-11-1-2796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00.640"/>
    </inkml:context>
    <inkml:brush xml:id="br0">
      <inkml:brushProperty name="width" value="0.35" units="cm"/>
      <inkml:brushProperty name="height" value="0.35" units="cm"/>
      <inkml:brushProperty name="color" value="#FFFFFF"/>
    </inkml:brush>
  </inkml:definitions>
  <inkml:trace contextRef="#ctx0" brushRef="#br0">31 223 640,'0'0'9,"0"0"0,0 0 1,0 0-1,0 1 0,0-1 0,0 0 0,0 0 0,-1 0 1,1 0-1,0 1 0,0-1 0,0 0 0,0 0 1,-1 0-1,1 0 0,0 0 0,0 1 0,0-1 0,-1 0 1,1 0-1,0 0 0,0 0 0,-1 0 0,1 0 1,0 0-1,0 0 0,0 0 0,-1 0 0,1 0 1,0 0-1,0 0 0,-1 0 0,1 0 0,0 0 0,0 0 1,0 0-1,-1-1 0,1 1 0,0 0 0,0 0 1,0 0-1,-1 0 0,1 0 0,0 0 0,0-1 0,0 1 1,0 0-1,-1 0 0,1 0 0,0-1 0,0 1 1,0 0 61,0-2-199,0-3 80,9-15 2427,-1 8-1904,-6-11-493,-2 20 21,0 1-1,0 0 1,0-1 0,0 1 0,0 0 0,1-1 0,1-3 0,-1 2 19,-1 0-1,1 1 1,-1-1 0,1 1-1,-1-1 1,0 0 0,-1 1-1,0-5 1,0-6 114,4 3-236,-3 10 164,0 0 0,0 1 0,1-1 0,-1 0 1,0 1-1,0-1 0,0 0 0,0 0 0,0 1 0,0-1 1,0 0-1,0 0 0,0 1 0,0-1 0,0 0 0,-1 1 1,1-1-1,0 0 0,0 1 0,-1-1 0,0-1 0,-8-21 64,4-7 3040,5 29-3232,0 1 27,0-4 42,0 4 65,0 0-113,-4 0-5,4 0-27,-8 19-351,-10-4-1094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40:39.285"/>
    </inkml:context>
    <inkml:brush xml:id="br0">
      <inkml:brushProperty name="width" value="0.1" units="cm"/>
      <inkml:brushProperty name="height" value="0.1" units="cm"/>
      <inkml:brushProperty name="color" value="#E71224"/>
    </inkml:brush>
  </inkml:definitions>
  <inkml:trace contextRef="#ctx0" brushRef="#br0">1 0 1408,'0'0'448,"6"1"1851,0 1-1999,0 0 0,0-1 0,0 0 0,0 0 0,0 0 1,1 0-1,-1-1 0,12-2 0,0 2 28,-5 1-238,1 0-1,15 5 1,-5-2 94,24 9 280,-35-12-331,1 2 1,24 8-1,-26-7-69,0-1 0,1 0 0,14 2 0,53-2 791,13 1-558,125 17-20,-54-16 328,-138-5-554,21-2 19,63-12 0,-65 8-89,64-3 0,-62 10 225,-1 2 1,1 1 0,63 16-1,23 2-110,-46-6-202,151 13 383,-20-5 107,-132-15-358,159-5 0,-145-5 146,88-5 87,0 1-97,173-18-100,-219 11 372,-33 0-496,67-3 183,-91 16-6,122 16-1,-164-10 36,24 2 183,103 30 0,-122-26-302,0-2 0,1-2 0,0-2 0,55 0 0,86 4 44,-80-4-1,-78-7-78,0-1 0,0-2 0,42-9 0,21-5 224,-39 8-184,153-17-340,-186 25 364,-1-1 0,0-1-1,-1 0 1,43-15 0,-30 6-71,66-15 1,-39 18-72,25-6 94,43-2 229,-121 16-188,10-1-42,1 1 1,-1 1-1,1 1 1,-1 0-1,19 4 1,-28-3-7,-1-1 0,0 0 0,15 0 1,7 0-32,62 4 255,-65-3-159,46-3-1,-28 0-32,285 12-53,-307-9 64,1-2 0,-1 0 0,1-1 0,-1-2 0,29-6 0,-42 7-40,0 0 1,0 1-1,0 0 0,0 1 0,0 0 1,17 2-1,-6 1 127,-1 1 1,25 9-1,40 21-2903,-83-34 2993,-1 1-472,-1-1 0,1 0 0,0 0 0,0 1 0,-1-1 0,1 0 0,0 0 0,-1 0-1,1 0 1,0 0 0,0 0 0,-1 0 0,1 0 0,0 0 0,-1-1 0,1 1 0,0 0 0,-1 0 0,1-1 0,0 1-1,0-1 1,9-6-3075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43:04.275"/>
    </inkml:context>
    <inkml:brush xml:id="br0">
      <inkml:brushProperty name="width" value="0.1" units="cm"/>
      <inkml:brushProperty name="height" value="0.1" units="cm"/>
      <inkml:brushProperty name="color" value="#33CCFF"/>
    </inkml:brush>
  </inkml:definitions>
  <inkml:trace contextRef="#ctx0" brushRef="#br0">82 230 1248,'0'0'389,"0"0"-239,0 0 36,0 0 390,0 0-122,0 0 95,0 0-96,0 0 262,0-8 282,0-72-362,0 118 1631,0-38-2248,0 0 0,0 1 0,0-1 0,0 0 0,0 0 0,0 1-1,0-1 1,1 0 0,-1 0 0,0 1 0,0-1 0,0 0-1,0 0 1,1 1 0,-1-1 0,0 0 0,0 0 0,0 0 0,1 0-1,-1 1 1,0-1 0,0 0 0,1 0 0,-1 0 0,0 0 0,1 0-1,-1 0 1,0 0 0,1 0 0,14 2 282,23-6-103,-29 2-168,59-2 217,7-1-236,-16-11-314,-51 13 306,0 0 1,0 0-1,0-1 1,-1 0-1,15-9 1,0-1 67,0 3-161,1 1-1,0 2 1,28-8 0,3-1-51,23-2 121,-14 4 347,-28 8-156,-13 3-282,0 2 1,1 0-1,28 2 0,-31 0 356,-19 0-281,-1 0 144,0 0-43,4-1-116,-7 3-83,-14 6-200,7-4 211,7-3 139,0 0 0,0-1-1,0 1 1,0-1 0,0 0-1,0 0 1,-1 0 0,1 0-1,-4-1 1,-6 0-2,-20 3-51,0 1 0,-56 14-1,38-7 160,30-5-255,-35 13 1,0 1 282,44-15-138,0 1 0,0 0 0,1 1-1,0 1 1,-14 9 0,4-2-6,15-10-2,0 0-1,-1-1 1,1 0 0,-1 0 0,1 0 0,-1-1 0,0 0 0,0 0 0,0-1-1,0 1 1,0-2 0,-12 1 0,1-1 148,-1-2-1,1 0 1,-22-5 0,-21-4-93,-16 0-132,55 8 140,10 1-59,0 0-1,-14 1 0,25 1-267,1 0-6,0 0-208,17 7-719,26 16-1558,-26-15 1232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43:05.918"/>
    </inkml:context>
    <inkml:brush xml:id="br0">
      <inkml:brushProperty name="width" value="0.1" units="cm"/>
      <inkml:brushProperty name="height" value="0.1" units="cm"/>
      <inkml:brushProperty name="color" value="#33CCFF"/>
    </inkml:brush>
  </inkml:definitions>
  <inkml:trace contextRef="#ctx0" brushRef="#br0">1 97 1568,'5'-4'214,"0"1"0,0 0 0,1-1 0,10-3 1,16-10 1333,11-10-652,0 2-576,-42 24-256,4-3 41,-4 4-53,-1 0 0,0 0 0,0-1 0,0 1-1,0 0 1,0 0 0,1 0 0,-1 0 0,0 0 0,0 0 0,0 0 0,1 0-1,-1 0 1,0 0 0,0-1 0,0 1 0,0 0 0,1 0 0,-1 0-1,0 0 1,0 0 0,0 0 0,1 1 0,-1-1 0,0 0 0,0 0 0,0 0-1,1 0 1,-1 0 0,0 0 0,0 0 0,0 0 0,0 0 0,0 0-1,1 1 1,-1-1 0,0 0 0,0 0 0,0 0 0,0 0 0,0 0 0,1 1-1,-6 52 579,5-42-631,0-1 1,1 1-1,0-1 1,1 1-1,0-1 1,1 0-1,0 0 0,1 0 1,0 0-1,0 0 1,1-1-1,0 0 1,1 0-1,0 0 1,0-1-1,1 1 1,0-2-1,1 1 1,13 10-1,10 4-15,2-2 0,0-2 0,59 25 0,-30-20 331,83 19-1,-91-30-259,1-2 0,0-2-1,84 1 1,-53-9-56,176-5 109,346-69-52,-442 50 85,-90 15-34,94 1-1,-135 9-178,-1 0 0,39 8 0,-60-7 39,0 1 0,1 1 0,-1 0 1,0 1-1,-1 0 0,1 1 0,-1 0 0,14 10 0,-19-10 72,0 0-1,0 0 1,-1 0-1,0 0 1,-1 1-1,6 8 1,23 47-79,-22-38 29,-7-12 28,0 1 0,-1-1 0,2 16 1,-5-23-60,3 35 14,-3-16-19,3 52 315,0 1-157,-3-64-16,0 0 0,-1 0 0,-1 0 0,-1 0 0,-3 18 0,5-31-57,0 1 0,0-1 0,0 0 0,0 1 0,0-1 0,0 1 0,0-1 0,0 0 0,0 1 0,-1-1 0,1 0 0,0 1 0,0-1 0,0 0 0,0 1 0,-1-1 0,1 0 0,0 1 0,0-1 0,-1 0 0,1 1 0,0-1 0,0 0 0,-1 0 0,1 0 0,0 1 0,-1-1 0,1 0 0,0 0 0,-1 0 0,1 0 0,0 1 0,-1-1 0,0-1 3,0 1 1,0 0 0,1-1 0,-1 1-1,0-1 1,0 1 0,1-1 0,-1 1-1,0-1 1,1 0 0,-1 1 0,1-1-1,-2-1 1,-15-29 187,17 30-222,-61-109 57,46 92 137,13 16-200,0 0 1,0 1-1,1-1 1,-1 0 0,1 0-1,-1 0 1,-1-3 0,3-1-93,0 4 54,0 2-150,0 0 0,9 13-309,7 10 395,-1 0 0,13 29-1,-24-45 184,-1 0-1,2-1 0,-1 1 1,0-1-1,1 0 0,0 0 1,8 6-1,-13-12-59,1 0 0,-1 1 1,1-1-1,0 0 0,-1 0 0,1 0 1,-1 0-1,1 1 0,-1-1 0,1 0 1,-1 0-1,1 0 0,0 0 0,-1 0 1,1 0-1,-1 0 0,1 0 0,-1-1 0,1 1 1,-1 0-1,1 0 0,-1 0 0,1-1 1,0 1-1,-1 0 0,0 0 0,1-1 1,11-9 106,-6 2-80,0 0 0,0 0 0,0-1 0,-1 0 0,-1 0 0,1 0 0,-2 0 0,1-1 1,2-13-1,-4 17-70,0 1 0,0 0 1,0 0-1,1 0 0,5-9 1,7-15-2326,-15 29 2275,0 0-1,0 0 0,0 0 1,0 0-1,0 0 1,0 0-1,0 0 0,0 0 1,0 0-1,0 0 0,0 0 1,0-1-1,0 1 1,1 0-1,-1 0 0,0 0 1,0 0-1,0 0 0,0 0 1,0 0-1,0 0 0,0 0 1,0 0-1,0 0 1,0 0-1,0 0 0,0 0 1,0 0-1,0 0 0,1 0 1,-1 0-1,0 0 1,0 0-1,0 0 0,0 0 1,0 0-1,0 0 0,0 0 1,0 0-1,0 0 1,0 0-1,0 0 0,1 0 1,-1 0-1,0 0 0,0 0 1,0 0-1,0 0 0,0 0 1,0 0-1,0 0 1,0 0-1,0 0 0,0 0 1,0 0-1,0 0 0,0 0 1,1 0-1,-1 0 1,0 0-1,0 1 0,0-1 1,0 0-1,0 0 0,0 0 1,0 0-1,0 0 1,0 0-1,0 0 0,4 10-1849,1 11 697,-4-3-403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43:10.617"/>
    </inkml:context>
    <inkml:brush xml:id="br0">
      <inkml:brushProperty name="width" value="0.1" units="cm"/>
      <inkml:brushProperty name="height" value="0.1" units="cm"/>
      <inkml:brushProperty name="color" value="#33CCFF"/>
    </inkml:brush>
  </inkml:definitions>
  <inkml:trace contextRef="#ctx0" brushRef="#br0">1 502 1312,'1'9'2949,"0"-8"-2881,1 0 0,-1 1 0,1-1 0,0 0 0,-1 0 0,1-1 0,0 1 0,0 0 1,0-1-1,0 1 0,-1-1 0,1 1 0,0-1 0,0 0 0,0 0 0,0 0 0,3 0 0,1 0-15,1 0-1,-1-1 1,1 1-1,9-4 1,22-7 506,27-9-174,-60 18-286,1 1 0,0-1 0,0 1 0,11 0 0,-10 0-9,-1 1 0,0-1 0,0 0-1,11-4 1,-14 4-95,-1 1 0,1-1 0,-1 1 0,1 0 0,0-1 0,-1 1 0,1 0 0,-1 1 0,1-1 0,2 1 0,20 0-25,-9-3 150,0 2 1,19 1-1,1 0 175,341 23 391,-54-1-156,-207-16-309,32 0-112,134-19 195,-1-26-129,-243 29-123,0-1 1,-1-2 0,0-2 0,-1-1-1,44-25 1,264-143 144,-64 77-575,-206 85 396,1 3 1,0 4 0,94-6-1,412 0-108,-567 20 97,151 5-224,-138-3 231,-1 2 0,1 1 0,-1 1 1,30 10-1,-52-14-13,0 0-1,0 0 1,-1 1 0,1-1-1,0 1 1,-1 0 0,0 0-1,1 0 1,-1 0 0,0 1-1,-1-1 1,1 1 0,-1 0-1,1 0 1,-1-1 0,0 1-1,-1 1 1,1-1 0,-1 0-1,1 0 1,0 8 0,1 8-89,0 0 0,-2 1 0,-1 28 1,0-31 55,-8 126 176,7-113-105,-6 33 0,2-33 34,1 34 0,4-32-17,1-5-73,-2 0 1,0 1-1,-7 29 0,7-41 98,-1 3-156,1-14-119,1-6 207,0 0-1,0 1 1,0-1-1,0 0 1,0 0-1,0 0 1,0 0-1,0 0 1,0 0-1,0 0 1,0 1-1,0-1 1,0 0-1,-1 0 1,1 0-1,0 0 1,0 0-1,0 0 1,0 0-1,0 0 1,0 0-1,0 1 1,0-1-1,0 0 1,0 0-1,0 0 1,0 0-1,0 0 1,0 0-1,-1 0 1,1 0-1,0 0 1,0 0-1,0 0 1,0 0-1,0 0 1,0 0-1,0 0 1,0 0-1,-1 0 1,1 0-1,0 0 1,0 0-1,0 0 1,0 0-1,0 0 1,0 0-1,0 0 1,-1 0-1,1 0 1,0 0-1,0 0 1,-1 0-125,1 0 85,0 0 161,0 0-17,0 0-5,0 0-43,0 0-15,0 0 47,0 0-42,0 0-75,0 0-22,0 0-20,-5-8 378,4 8-325,-1 1 1,1-1 0,0 0 0,0 1 0,-1-1 0,1 0-1,0 1 1,0 0 0,0-1 0,-1 1 0,1 0-1,0 0 1,0-1 0,0 1 0,0 0 0,0 0 0,1 0-1,-1 0 1,0 0 0,0 0 0,0 2 0,-15 31 45,6-12 127,-15 24 237,24-45-357,1-1 11,0 0-51,0 0 0,0-1-1,0 1 1,-1 0 0,1 0 0,0 0 0,0 0-1,0 0 1,0 0 0,0 0 0,0 0-1,-1 0 1,1 0 0,0-1 0,0 1 0,0 0-1,0 0 1,0 0 0,0 0 0,0 0 0,0 0-1,0-1 1,0 1 0,0 0 0,0 0 0,0 0-1,0 0 1,0 0 0,0-1 0,0 1-1,0 0 1,0 0 0,0 0 0,0 0 0,0 0-1,0-1 1,0 1 0,0 0 0,0 0 0,0 0-1,0 0 1,0 0 0,0-1 0,0 1 0,0 0-1,0 0 1,0 0 0,1 0 0,5-12 82,-3 5 3,65-176 105,-54 141-259,-8 23 107,9-22 1,-9 20-24,-6 20-70,0 0 1,0 1 0,0-1 0,0 0 0,0 0 0,0 0 0,0 1 0,0-1-1,0 0 1,0 0 0,0 0 0,0 1 0,-1-1 0,1 0 0,0 0-1,-1 1 1,1-1 0,-1 0 0,1 1 0,0-1 0,-2-1 0,-12 10-258,13-7 310,-9 1 111,0 0 0,1-1 0,-13 1 0,20-3-91,-1 1-1,1-1 1,0 1-1,0-1 1,0 0-1,0 0 0,0 0 1,0 0-1,1 0 1,-1-1-1,0 1 1,-2-3-1,0 1-61,1-1 0,-1 1-1,1-1 1,-5-7 0,8 11-3,0-1 0,-1 0 0,1 1 0,0-1 1,-1 1-1,1-1 0,-1 0 0,1 1 0,-1-1 0,1 1 1,-1-1-1,1 1 0,-1 0 0,1-1 0,-1 1 0,0-1 1,1 1-1,-1 0 0,0 0 0,1-1 0,-1 1 1,0 0-1,1 0 0,-1 0 0,0 0 0,1 0 0,-1 0 1,0 0-1,1 0 0,-1 0 0,0 0 0,0 0 0,1 0 1,-1 0-1,0 0 0,1 1 0,-1-1 0,0 0 1,1 1-1,-1-1 0,1 0 0,-1 1 0,0-1 0,1 1 1,-1-1-1,1 1 0,-1-1 0,1 1 0,-1 0 0,-4 5 27,1 0 0,0-1 0,0 2 0,-3 5 0,3-5 3,-1 3 51,0 1 0,0 0-1,1 0 1,1 0 0,-3 14 0,-7 61 317,7-38-276,-2 4-117,-2 76-1,6-74 568,4-54-469,0 0-10,0 0 47,0 0-5,0 0 53,0 0-69,0 0-42,0 0 10,4-1-37,0 0 1,0 0 0,0-1 0,0 1 0,0-1 0,0 0-1,0 0 1,-1-1 0,1 1 0,4-4 0,-2 1 103,10-8-65,1-2 1,-2 0-1,0-1 0,21-29 1,6-6-20,-2 0-14,-28 35-85,1 0-1,0 1 1,29-25 0,-27 23 211,-3 3-62,-12 14-77,0-1 1,1 1-1,-1 0 1,0-1 0,1 1-1,-1 0 1,0-1-1,1 1 1,-1-1-1,0 1 1,0-1 0,1 1-1,-1-1 1,0 1-1,0-1 1,0 1-1,0-1 1,0 1 0,0-1-1,0 1 1,0-1-1,0 1 1,0-1-1,0 1 1,0-1 0,0 1-1,0-1 1,0 1-1,-1-1 1,1 1-1,0-1 1,0 1 0,0 0-1,-1-1 1,1 1-1,-1-1 1,-16-13 269,7 7-205,5 4-88,0 1 1,0-1 0,0 1 0,-1-1 0,1 2 0,-1-1 0,0 0 0,1 1-1,-1 0 1,-9 0 0,-1-1-44,8 1 72,0 0 0,0 1 0,0 0 0,0 0 0,0 1 0,0 0 0,-11 2 0,-6-2-1146,38 13 1035,29 29 464,-41-42-341,0 0 1,-1 0 0,1 0 0,0 0 0,-1 0-1,1 0 1,-1 0 0,1 0 0,-1 0 0,1 0-1,-1 1 1,7 11-40,-4-9 599,13 12-7132,-15-15 3238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16.224"/>
    </inkml:context>
    <inkml:brush xml:id="br0">
      <inkml:brushProperty name="width" value="0.35" units="cm"/>
      <inkml:brushProperty name="height" value="0.35" units="cm"/>
      <inkml:brushProperty name="color" value="#FFFFFF"/>
    </inkml:brush>
  </inkml:definitions>
  <inkml:trace contextRef="#ctx0" brushRef="#br0">422 12 320,'-1'-1'12,"0"0"0,1 1 0,-1-1 0,0 1 0,1-1 0,-1 0 0,0 1-1,0-1 1,1 1 0,-1 0 0,0-1 0,0 1 0,0 0 0,0-1 0,1 1 0,-1 0 0,0 0 0,0 0 0,0 0 0,-1 0 0,-8-2 621,9 2-575,0-1-1,1 1 1,-1 0 0,0 0-1,0 0 1,1 0 0,-1 0-1,0 0 1,0 0 0,1 0-1,-1 0 1,0 0 0,0 0-1,1 0 1,-1 1 0,0-1-1,0 0 1,1 0 0,-2 1-1,-14 6 674,1-2-1,-1 0 1,0-1-1,-25 4 0,26-5-579,-1-1-38,10-1 28,0 0 0,-1 0 0,-10 4 0,10-3 26,0 0 0,0 0 0,1-1 0,-1 0 0,0-1 0,0 1 0,0-1-1,-7-1 1,-27 1 230,22 2 216,-29-2 1,19-1-551,78 15-729,0-3 826,60 5-1,-71-10-73,16 3 302,-31-4-158,0-1 0,34 1-1,-49-5-100,10 0-26,0 0-1,0-1 0,-1-1 0,32-7 0,21-18 208,-35 13-286,-27 10-24,0 0-1,0 1 0,12-3 0,16-5 23,-29 8-42,1 0 0,0 0-1,9-1 1,-11 4-38,8-3 24,0 1 0,0 1 0,0 0-1,16 2 1,57 9 29,-57-9 5,-23-2 0,0 1 0,0 1 0,0-1 0,9 3 0,-4 0-1,1-1-1,19 0 1,12 3 250,-25-3-178,-1 0 0,24-2 0,-25 0-209,14-1-2385,-16-1 1366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18.991"/>
    </inkml:context>
    <inkml:brush xml:id="br0">
      <inkml:brushProperty name="width" value="0.35" units="cm"/>
      <inkml:brushProperty name="height" value="0.35" units="cm"/>
      <inkml:brushProperty name="color" value="#FFFFFF"/>
    </inkml:brush>
  </inkml:definitions>
  <inkml:trace contextRef="#ctx0" brushRef="#br0">1496 215 896,'-2'-2'151,"0"0"1,0 1-1,0-1 1,0 0-1,0 1 1,-1 0-1,1-1 1,0 1-1,-1 0 1,-3-1-1,-34-9 2323,23 7-2060,-48-7 936,-8 4-138,1 1 450,66 5-1586,0-1-1,0 1 0,1-1 0,-1-1 0,0 1 0,1-1 0,-7-4 0,-14-7 450,20 11-388,0-1 0,0 0 1,1-1-1,0 1 0,0-1 1,0 0-1,-5-7 0,2 2-132,5 5-5,-1 1 0,0 0 0,0 0 1,-4-4-1,7 7-14,1 1 0,0 0 1,0 0-1,-1 0 1,1-1-1,0 1 1,0 0-1,-1-1 0,1 1 1,0 0-1,0 0 1,0-1-1,0 1 1,-1 0-1,1-1 0,0 1 1,0 0-1,0-1 1,0 1-1,0 0 1,0-1-1,0 1 0,0 0 1,0-1-1,0 1 1,0 0-1,0-1 1,0 1-1,0-1 0,0 1 1,0 0-1,1 0 1,-1-1-1,0 1 0,0 0 1,0-1-1,0 1 1,1 0-1,-1-1 1,0 1-1,0 0 0,1 0 1,-1 0-1,0-1 1,1 1-1,-1 0 1,0 0-1,0 0 0,1-1 1,-1 1-1,0 0 1,1 0-1,-1 0 1,0 0-1,1 0 0,-1 0 1,0 0-1,1 0 1,-1 0-1,0 0 1,1 0-1,-1 0 0,1 0 1,-1 0-1,1 0 1,84 30-105,-60-21 136,11 3-158,-22-9 207,-12-2-3,0 0-1,1-1 1,-1 1 0,0-1-1,1 1 1,-1-1-1,3 0 1,-1 0-17,-1 0-33,0 0 1,0 0-1,0 0 0,1 0 1,-1-1-1,0 1 0,0-1 0,4-1 1,-5 1-16,1 0 1,-1 0 0,1 1 0,-1-1-1,1 1 1,3 0 0,-3 0 3,0-1 0,-1 1 1,1 0-1,-1-1 0,1 0 1,3-1-1,12-3 157,5-4 224,-24 8-373,1 1 0,0-1 1,-1 1-1,1 0 0,0-1 0,-1 1 1,1 0-1,-1 0 0,1-1 0,0 1 1,-1 0-1,1 0 0,-1-1 0,1 1 1,-1 0-1,1 0 0,-1 0 0,1 0 0,-1 0 1,1 0-1,-1 0 0,1 0 0,-1 0 1,1 0-1,-1 0 0,1 0 0,-1 0 1,1 0-1,-1 1 0,-22 2-62,19-2 149,-5 3-82,-3 0-69,7-4 73,0 0 0,0 0 0,0 0 0,0-1 0,1 0 0,-1 0 0,0 0 0,0 0 0,1-1 0,-1 0 0,1 0 0,0 0 0,-1 0 0,1-1 0,-5-4 0,5 3-42,0 1 1,1-1 0,-1 1-1,0 0 1,-1 0 0,-6-4-1,10 6 3,1 1-1,-1-1 0,1 1 0,0-1 1,-1 1-1,1-1 0,0 1 0,-1-1 1,1 1-1,0-1 0,0 0 1,0 1-1,-1-1 0,1 1 0,0-2 1,-3-7-280,1 10 210,-1 5 78,0 16-66,3-19 95,0-1 1,0 0-1,0 1 0,-1-1 0,1 1 0,-1-1 0,1 0 0,-1 1 0,0-1 0,-1 3 0,-2 7 72,4-11-99,-1 1 0,1-1 0,0 1 0,-1-1 0,1 0 0,-1 1 0,0-1 0,1 0 0,-2 2 0,-1 0-4,-4 7 133,-18 16 0,22-23-99,-1 0 0,1 0 0,-1-1 0,0 1 0,0-1 1,0 0-1,0 0 0,-1-1 0,-3 2 0,-16 6-93,19-7 77,0 0-1,-1 0 1,1 0 0,0-1 0,-6 1 0,0-1 21,1-1 1,0 0 0,-1-1-1,1 0 1,0 0-1,-1-1 1,1-1-1,0 0 1,-13-6-1,-4-4-95,-49-31 0,66 37 118,-4-1-72,0 1 0,-1 1 1,0 0-1,0 1 0,0 0 0,-1 1 0,1 1 1,-1 0-1,0 2 0,-27-1 0,32 3 9,0 0-1,-22 5 0,22-3-22,-1-1 0,-22 1 1,6-2 108,16 0-59,0-1 0,-15-1 1,-30 3-142,26-6 229,-44 0 0,68 4-100,1-1 0,0 0 0,-10-2 0,10 1 2,-1 1 0,1 0 0,-11-1 0,8 2-23,1 0 1,-1 1-1,0 0 0,1 0 0,-1 1 0,-14 5 1,16-5-4,4-1-6,0 0 0,0 0 0,1 0 0,-1 0 1,0 0-1,1 1 0,-1 0 0,-2 2 0,-16 8-120,18-10 130,0-1 0,0 1 1,0 0-1,0 0 0,-5 4 1,4-1-121,12-8 214,-3 1 47,44-16 162,-36 14-231,0 0 0,-1-1 0,15-8 0,0 0-30,-21 11 18,-1 0-1,0-1 0,1 0 0,-1 0 0,0 0 0,6-6 0,-11 9-48,0 0 1,1 0-1,-1 0 0,0-1 0,1 1 0,-1 0 1,0 0-1,1 0 0,-1 0 0,0 0 0,1 0 0,-1 0 1,0 0-1,1 0 0,-1 0 0,1 0 0,-1 0 1,0 0-1,1 0 0,-1 1 0,0-1 0,1 0 0,-1 0 1,0 0-1,1 0 0,-1 1 0,0-1 0,0 0 0,1 0 1,-1 1-1,0-1 0,0 0 0,1 0 0,-1 1 1,0-1-1,1 1 23,0 0 1,-1 0-1,1 0 1,0 0-1,-1 0 1,1-1-1,-1 1 1,1 0-1,-1 0 1,0 0-1,1 0 1,-1 3-1,0 3-50,-1 1 0,-1-1 0,1 1 0,-1-1-1,-6 14 1,4-11-132,4-8 1,-1 1 0,1-1 1,-1 0-1,1 0 0,0 1 1,0-1-1,0 0 1,0 1-1,0-1 0,0 0 1,1 1-1,-1-1 0,1 0 1,1 3-1,17 31-3716,-18-33 3636,16 26-2773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22.038"/>
    </inkml:context>
    <inkml:brush xml:id="br0">
      <inkml:brushProperty name="width" value="0.35" units="cm"/>
      <inkml:brushProperty name="height" value="0.35" units="cm"/>
      <inkml:brushProperty name="color" value="#FFFFFF"/>
    </inkml:brush>
  </inkml:definitions>
  <inkml:trace contextRef="#ctx0" brushRef="#br0">0 187 1824,'6'0'3611,"-1"0"-3634,-1 0 110,0 0 0,0 0 0,1 0 0,-1 1 0,0 0 0,7 1 0,-8-1-42,0 0-1,0 0 1,-1 0 0,1 0-1,0-1 1,3 1 0,7 1-43,18 2 894,-32-24-390,0 6-752,0-1-1,1 0 0,1 0 0,0 1 0,1-1 1,6-20-1,-3 10-825,3-9-1531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25.043"/>
    </inkml:context>
    <inkml:brush xml:id="br0">
      <inkml:brushProperty name="width" value="0.35" units="cm"/>
      <inkml:brushProperty name="height" value="0.35" units="cm"/>
      <inkml:brushProperty name="color" value="#FFFFFF"/>
    </inkml:brush>
  </inkml:definitions>
  <inkml:trace contextRef="#ctx0" brushRef="#br0">1 1 992,'5'0'2224,"-4"2"-2111,1 0 0,-1 0 0,1 1 0,-1-1 0,0 1 0,0 0 0,0-1 0,0 1 0,-1 0 0,2 4 0,3 55 1017,-2 1-719,-3 21 122,-2-72-387,2-11-118,0 0-1,0 0 0,0-1 0,-1 1 0,1 0 1,0 0-1,0 0 0,0 0 0,0-1 0,1 1 1,-1 0-1,0 0 0,0 0 0,0-1 0,1 3 0,0-2-16,-1 1 0,0 0 0,1 0 0,-1 0 0,0-1 0,0 1-1,0 0 1,0 0 0,-1 2 0,1 0 62,0-3 33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26.479"/>
    </inkml:context>
    <inkml:brush xml:id="br0">
      <inkml:brushProperty name="width" value="0.35" units="cm"/>
      <inkml:brushProperty name="height" value="0.35" units="cm"/>
      <inkml:brushProperty name="color" value="#FFFFFF"/>
    </inkml:brush>
  </inkml:definitions>
  <inkml:trace contextRef="#ctx0" brushRef="#br0">93 1 1056,'-13'9'2571,"5"4"-2127,0 1 1,1 1-1,-10 25 1,4-6-42,0 13-51,10-38-269,0 0 0,1 1 1,0 0-1,0-1 0,1 1 1,1 0-1,0 17 0,0-19-29,0-4-13,1-1 0,-1 0-1,1 0 1,0 1 0,0-1 0,0 0 0,3 5 0,-3-5-17,1 0 0,-1 0-1,0 0 1,0 0 0,0 0 0,0 1-1,0 4 1,3 10 115,-3-17-128,-1 1 1,1-1-1,-1 1 1,1-1-1,-1 1 0,1-1 1,-1 1-1,0-1 0,0 1 1,0-1-1,0 1 0,0-1 1,0 1-1,-1 2 0,-1 3 82,0 1-1,1 0 0,0 9 0,-4 18 115,4-31-219,1 0 0,-1 0 0,1 1 0,1-1-1,-1 0 1,0 1 0,2 3 0,1 21 344,-3-21-242,-1-5-96,1 0 0,0 0 0,0 0 0,1 0 1,-1 0-1,1 0 0,1 4 0,-2-6 80,27 10-372,8-2-2795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27.599"/>
    </inkml:context>
    <inkml:brush xml:id="br0">
      <inkml:brushProperty name="width" value="0.35" units="cm"/>
      <inkml:brushProperty name="height" value="0.35" units="cm"/>
      <inkml:brushProperty name="color" value="#FFFFFF"/>
    </inkml:brush>
  </inkml:definitions>
  <inkml:trace contextRef="#ctx0" brushRef="#br0">461 203 1728,'-1'-1'74,"1"0"0,-1 0 0,0-1 0,0 1 0,1 0 0,-1 0 0,1 0 0,-1-1 0,1 1 0,0 0 0,-1-1 0,1 1 0,0 0 0,0-1 0,0 1 0,0 0 0,0-3 0,7-27 716,-3 12-101,-3 3-246,0-26 1,-2 18 60,1 21-416,0 1 0,0-1 0,-1 1 0,1-1 0,-1 1 0,0-1 0,0 1 0,1-1 0,-2 1 0,1 0-1,0-1 1,-3-3 0,4 6-30,-1-1 0,0 0-1,0 0 1,1 0 0,-1 1-1,0-1 1,0 0-1,0 1 1,0-1 0,0 1-1,0-1 1,0 1 0,0-1-1,0 1 1,0 0 0,0 0-1,0-1 1,0 1 0,0 0-1,0 0 1,0 0 0,0 0-1,-1 0 1,1 0 0,0 0-1,0 1 1,0-1-1,0 0 1,0 1 0,0-1-1,0 1 1,-1 0 0,-4 1-18,1 1 1,-1 1-1,1-1 1,-8 7-1,-22 26-72,25-27 317,0-1-1,-17 10 1,25-18-253,1 1 1,0-1 0,-1 0-1,1 1 1,0-1-1,-1 0 1,1 0 0,0 0-1,-1 0 1,-1 0-1,-11 1-92,8 1 121,1-1-1,0 0 0,-1 0 1,0 0-1,1-1 0,-8 0 1,10 0-41,-1-1-2,0 0-1,0 1 1,0-1 0,0-1-1,0 1 1,1-1 0,-8-3 0,6 2 42,0 1 0,0 0 0,-1 0 0,-4-1 1,-16-4 252,19 6-233,0-1 1,1 0-1,-1 1 0,-11 0 0,10 0-79,0 0 0,1 0 0,-1-1 0,-8-2 0,6 1 0,-16-10-391,27 14 366,0-1-1,1 0 0,-1 0 0,0 0 0,1-1 1,-1 1-1,0 0 0,1 0 0,-1-1 1,2 0-1,3-1-39,8-1 24,-7 1 26,0 0-1,0 1 0,0 0 1,-1 0-1,1 1 0,0 0 1,0 0-1,0 0 0,12 3 1,-12-2 19,0 1 0,0 0 1,-1 0-1,1 1 0,-1-1 1,0 2-1,0-1 0,0 1 1,0-1-1,6 6 0,-3 0 49,-5-7-35,-1 1-1,1 1 1,-1-1 0,0 0-1,5 8 1,-6-8-281,0 0 0,1 0 0,-1-1 0,1 1-1,-1-1 1,1 1 0,0-1 0,0 0 0,0 0 0,0 0 0,0 0 0,0-1 0,0 1 0,5 1 0,9 1-943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04.081"/>
    </inkml:context>
    <inkml:brush xml:id="br0">
      <inkml:brushProperty name="width" value="0.35" units="cm"/>
      <inkml:brushProperty name="height" value="0.35" units="cm"/>
      <inkml:brushProperty name="color" value="#FFFFFF"/>
    </inkml:brush>
  </inkml:definitions>
  <inkml:trace contextRef="#ctx0" brushRef="#br0">35 48 1152,'-34'0'5296,"43"0"-4934,-1 1 59,-8-1-395,1 0 1,-1 0-1,1 0 1,-1 1 0,1-1-1,0 0 1,-1 0-1,1 0 1,-1 0-1,1 0 1,-1 0-1,1 0 1,-1 0 0,1 0-1,-1-1 1,1 1-1,-1 0 1,1 0-1,-1 0 1,1-1-1,-1 1 1,1 0 0,-1 0-1,1-1 1,-1 1-1,1 0 1,-1-1-1,0 1 1,1-1 0,-1 1-1,0-1 1,1 1-1,-1 0 1,0-1-1,1 1 1,-1-1-1,0 1 1,0-1 0,0 0-1,1 0 1,1-15 202,-2 14-396,0 0-1,1 0 1,-1 1 0,0-1 0,1 0-1,-1 0 1,1 0 0,-1 1 0,1-1-1,1-3 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32.678"/>
    </inkml:context>
    <inkml:brush xml:id="br0">
      <inkml:brushProperty name="width" value="0.35" units="cm"/>
      <inkml:brushProperty name="height" value="0.35" units="cm"/>
      <inkml:brushProperty name="color" value="#FFFFFF"/>
    </inkml:brush>
  </inkml:definitions>
  <inkml:trace contextRef="#ctx0" brushRef="#br0">23 0 576,'3'23'2965,"-2"-14"-3055,8 13 1311,-1 2-981,-8-11-141,0-1-1,-1 1 1,-1 0 0,0-1-1,-6 19 1,0 0-210,2 0 1,1 1-1,-2 44 1,7-63 13,-5 21-1124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34.488"/>
    </inkml:context>
    <inkml:brush xml:id="br0">
      <inkml:brushProperty name="width" value="0.35" units="cm"/>
      <inkml:brushProperty name="height" value="0.35" units="cm"/>
      <inkml:brushProperty name="color" value="#FFFFFF"/>
    </inkml:brush>
  </inkml:definitions>
  <inkml:trace contextRef="#ctx0" brushRef="#br0">139 49 320,'0'-1'2,"-1"1"0,1 0 1,0-1-1,0 1 0,0 0 0,0 0 1,0-1-1,0 1 0,0 0 0,0-1 1,0 1-1,0 0 0,0-1 0,0 1 0,0 0 1,0-1-1,0 1 0,0 0 0,0-1 1,0 1-1,0 0 0,0 0 0,0-1 1,0 1-1,1 0 0,-1-1 0,0 1 0,0 0 1,0 0-1,1-1 0,-1 1 0,0 0 1,0 0-1,1 0 0,-1-1 0,0 1 1,0 0-1,1 0 0,-1 0 16,1-1 1,-1 1-1,0 0 1,1 0-1,-1-1 0,0 1 1,1 0-1,-1-1 0,0 1 1,1 0-1,-1-1 1,0 1-1,0 0 0,0-1 1,1 1-1,-1-1 0,0 1 1,0 0-1,0-1 0,0 1 1,0-1-1,0 1 1,0-1-1,0 1 0,0 0 1,0-1-1,0 1 0,0-1 1,0 1-1,0-1 1,0 1-1,0 0 0,0-1 1,0 1-1,-1-1 0,1 1 1,0 0-1,0-1 1,-1 1-1,1-1 0,-1 1 1,-1-1 163,0-1 1,0 1 0,0 0-1,-1 1 1,1-1 0,0 0-1,-1 1 1,1-1 0,-1 1 0,1 0-1,-1 0 1,1 0 0,-1 0-1,1 0 1,-1 0 0,1 1-1,-3 0 1,-17 1 1131,21-2-1272,0 0 0,0 0 0,0 0 0,1 0 1,-1 0-1,0-1 0,0 1 0,1 0 0,-1 0 0,0-1 0,0 1 0,1 0 0,-1-1 0,0 1 0,1 0 1,-1-1-1,0 1 0,1-1 0,-1 1 0,1-1 0,-1 0 0,0 0 0,-7-7 291,5 8-302,1-1 0,0 1-1,0 0 1,0 0 0,-1 0-1,1 0 1,0 0 0,0 0-1,0 1 1,-1-1 0,1 1-1,0 0 1,0-1 0,0 1-1,-3 2 1,-1-1-212,5-2 179,1 0 0,0 0 1,-1 0-1,1 0 0,0 0 1,-1 1-1,1-1 0,0 0 0,0 0 1,-1 0-1,1 0 0,0 0 1,0 0-1,-1 1 0,1-1 0,0 0 1,0 0-1,-1 0 0,1 1 1,0-1-1,0 0 0,0 0 0,0 1 1,-1-1-1,1 0 0,0 1 1,0-1-1,0 0 0,0 0 0,0 1 1,0-1-1,0 0 0,0 1 1,7 7-47,15 3-876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35.255"/>
    </inkml:context>
    <inkml:brush xml:id="br0">
      <inkml:brushProperty name="width" value="0.35" units="cm"/>
      <inkml:brushProperty name="height" value="0.35" units="cm"/>
      <inkml:brushProperty name="color" value="#FFFFFF"/>
    </inkml:brush>
  </inkml:definitions>
  <inkml:trace contextRef="#ctx0" brushRef="#br0">334 69 1728,'-4'-2'863,"3"3"-779,1-1-73,0 0 1,0 0-1,-1 0 1,1 0-1,0 0 1,0 0 0,0 0-1,0 0 1,0 0-1,0 0 1,-1 0-1,1 1 1,0-1 0,0 0-1,0 0 1,0 0-1,0 0 1,0-1-1,-1 1 1,1 0 0,0 0-1,0 0 1,0 0-1,0 0 1,0 0-1,0 0 1,0 0 0,-1 0-1,1 0 1,0 0 46,0-1-47,0 1 1,0 0-1,0 0 1,-1 0-1,1 0 1,0 0 0,0 0-1,0 0 1,0-1-1,0 1 1,0 0-1,0 0 1,0 0 0,0 0-1,0 0 1,0 0-1,0-1 1,0 1-1,0 0 1,0 0 0,0-1 26,0 0 1,0 0 0,0 1 0,-1-1-1,1 0 1,0 0 0,0 0 0,-1 1 0,1-1-1,-1 0 1,1 1 0,-1-1 0,1 0-1,-1 1 1,1-1 0,-1 0 0,1 1 0,-1-1-1,0 1 1,0-1 0,1 1 0,-1-1-1,0 1 1,0-1 0,-25-7 1487,8 2-859,13 3-324,-1 0-1,1 1 1,-1 0-1,-10-2 1,-13-6 877,21 8-1013,0 0-1,0 0 1,0 1-1,-1 0 0,1 0 1,0 1-1,-15 1 0,3 0-49,7-1-295,-24 5 0,17-2-28,17-2-178,1 0 0,-1 0 0,-19 14-2064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39.036"/>
    </inkml:context>
    <inkml:brush xml:id="br0">
      <inkml:brushProperty name="width" value="0.35" units="cm"/>
      <inkml:brushProperty name="height" value="0.35" units="cm"/>
      <inkml:brushProperty name="color" value="#FFFFFF"/>
    </inkml:brush>
  </inkml:definitions>
  <inkml:trace contextRef="#ctx0" brushRef="#br0">14 43 2080,'-1'-1'118,"-1"0"0,1-1 1,0 1-1,-7-36 4532,8 37-4589,0 14-152,5 37 1051,-5-49-879,0 0 0,1 0 0,-1 0 0,1 0 1,-1 0-1,1 0 0,0 0 0,1 2 0,-1-2 1,0 0 1,0 1-1,0-1 1,-1 0-1,1 1 1,0-1-1,-1 0 1,1 5-1,-1-6-17,0 1 0,0 0 0,1-1 0,-1 1 0,0-1-1,1 1 1,-1 0 0,1-1 0,0 1 0,0-1 0,-1 1 0,1-1 0,0 0 0,0 1 0,0-1 0,1 0-1,-1 0 1,0 0 0,0 1 0,1-1 0,-1-1 0,0 1 0,1 0 0,-1 0 0,1 0 0,0-1 0,-1 1-1,1-1 1,-1 1 0,1-1 0,0 0 0,2 1 0,6 0-116,0 0 0,-1-1 1,1 0-1,14-2 0,-9-1-1266,1-2 357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41.352"/>
    </inkml:context>
    <inkml:brush xml:id="br0">
      <inkml:brushProperty name="width" value="0.35" units="cm"/>
      <inkml:brushProperty name="height" value="0.35" units="cm"/>
      <inkml:brushProperty name="color" value="#FFFFFF"/>
    </inkml:brush>
  </inkml:definitions>
  <inkml:trace contextRef="#ctx0" brushRef="#br0">93 1 1312,'-5'7'3013,"5"-6"-2981,0 0 0,0-1 0,0 1 1,-1 0-1,1 0 0,0 0 0,-1-1 0,1 1 0,0 0 0,-1-1 0,1 1 0,-1 0 0,1-1 0,-1 1 0,1 0 0,-2 0 0,-4 7 447,-13 28 585,14-28-902,0-1 1,1 1 0,0 0 0,-3 10-1,-19 76 393,22-74-624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36.255"/>
    </inkml:context>
    <inkml:brush xml:id="br0">
      <inkml:brushProperty name="width" value="0.35" units="cm"/>
      <inkml:brushProperty name="height" value="0.35" units="cm"/>
      <inkml:brushProperty name="color" value="#FFFFFF"/>
    </inkml:brush>
  </inkml:definitions>
  <inkml:trace contextRef="#ctx0" brushRef="#br0">9 1 640,'8'3'2926,"-7"-3"-2881,-4 6 338,-6 20 375,6-8-335,2 0 1,0 30 0,1-43-138,0-1-174,1 0 0,0-1 1,0 1-1,0 0 0,1-1 0,0 0 0,-1 1 0,1-1 1,0 0-1,5 6 0,6 13 622,-12-21-677,1 1 0,0-1-1,-1 1 1,1-1 0,0 1 0,-1-1-1,1 0 1,0 0 0,0 0 0,0 0 0,0 0-1,0 0 1,0 0 0,3 0 0,0 1 83,-3-2-146,0 1-1,1 0 1,-1-1 0,0 0-1,0 0 1,1 1 0,-1-1-1,0-1 1,0 1 0,1 0-1,-1 0 1,0-1 0,0 0-1,1 1 1,-1-1-1,0 0 1,0 0 0,0 0-1,0 0 1,3-3 0,48-76-8522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37.270"/>
    </inkml:context>
    <inkml:brush xml:id="br0">
      <inkml:brushProperty name="width" value="0.35" units="cm"/>
      <inkml:brushProperty name="height" value="0.35" units="cm"/>
      <inkml:brushProperty name="color" value="#FFFFFF"/>
    </inkml:brush>
  </inkml:definitions>
  <inkml:trace contextRef="#ctx0" brushRef="#br0">342 5 576,'-8'-5'1355,"6"6"-1094,0 0 1,0 0 0,-9 4 1047,6-1-1047,-9 4 107,12-7-351,1 0 0,-1 1 0,0-1 1,0 0-1,1 1 0,-1-1 0,1 1 0,-1 0 1,1-1-1,0 1 0,0 0 0,-2 2 0,-11 14 173,-9 6 242,21-21-322,-1 0 0,1 0 0,0 0 0,-1-1 0,0 1 0,1-1 0,-1 0-1,0 0 1,0 0 0,0 0 0,-1 0 0,1-1 0,0 1 0,-1-1 0,-4 1-1,-28 8 676,30-8-631,1 0 1,-1-1-1,0 1 0,0-1 0,0-1 0,-7 1 0,-39 6 421,12-2-464,37-5-70,-7-2-638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47.053"/>
    </inkml:context>
    <inkml:brush xml:id="br0">
      <inkml:brushProperty name="width" value="0.35" units="cm"/>
      <inkml:brushProperty name="height" value="0.35" units="cm"/>
      <inkml:brushProperty name="color" value="#FFFFFF"/>
    </inkml:brush>
  </inkml:definitions>
  <inkml:trace contextRef="#ctx0" brushRef="#br0">279 59 320,'2'2'342,"-6"3"161,-12 8 1031,8-6-1289,-3 2 141,1-1 1,0 2 0,-16 18 0,20-20-150,0 0 0,-1-1 1,-9 10-1,9-11-101,0 1 0,0 0 0,0 0 0,-4 8 0,-13 13 357,0-5-274,19-16-134,5-5-83,-1-1 0,0 1 0,-1 0-1,1-1 1,0 1 0,0-1 0,-1 0-1,-2 3 1,2-2 58,1-1 0,-1 1-1,0 0 1,0-1 0,1 1 0,-1 0-1,-1 4 1,2-5-18,0 1-1,0 0 0,0-1 1,0 1-1,-1-1 0,1 1 1,0-1-1,-1 0 1,1 1-1,-3 0 0,-4 8 57,8-8-84,-1-1 0,0 0 0,0 0 0,1 1 0,-1-1 0,0 0-1,0 0 1,0 0 0,0 0 0,-1 1 0,-5 3-54,13-7 21,-4 1 31,0-1-1,0 1 0,0-1 1,0 1-1,0-1 0,0 1 1,3-4-1,15-26-356,42-49 1,-61 79 318,26-28-582,1 2 0,0 2 0,36-25-1,30-26-552,-68 52 137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52.707"/>
    </inkml:context>
    <inkml:brush xml:id="br0">
      <inkml:brushProperty name="width" value="0.35" units="cm"/>
      <inkml:brushProperty name="height" value="0.35" units="cm"/>
      <inkml:brushProperty name="color" value="#FFFFFF"/>
    </inkml:brush>
  </inkml:definitions>
  <inkml:trace contextRef="#ctx0" brushRef="#br0">380 1 160,'-26'1'3845,"24"2"-3598,2-3-211,-1 0-1,1 0 0,-1 2 106,1-2-105,-1 0-1,1 0 0,0 1 1,-1-1-1,1 0 0,0 0 1,-1 0-1,1 0 0,0 1 1,-1-1-1,1 0 0,0 0 1,-1 0-1,0 0 0,-1 1 44,0 0 1,1 0-1,-1 0 0,0 0 0,1 0 1,-1 1-1,1-1 0,-1 1 0,1-1 0,-2 3 1,-13 11 632,12-13-517,-1 1 0,1-1 0,-1 0 0,0-1 0,0 1 0,1-1 0,-1 0 0,0 0 0,0 0 0,0-1 0,0 0 0,0 0 0,0 0 0,0-1 0,-7-1 0,-35-2 701,41 3-842,-1 0 0,1 1 0,-1-1-1,1 2 1,-1-1 0,-10 3 0,-15 0 38,-8 0-166,38-3 85,-1 1 0,0-1 1,1 1-1,-1 0 0,0 0 0,-2 1 1,-8 3 15,12-5-37,0 0 0,0 0 0,0 1 0,0-1 0,-1 1-1,1-1 1,0 1 0,0-1 0,0 1 0,1-1 0,-1 1 0,-1 1 0,2-2 4,-1 0 0,1 1 0,0-1 0,0 0 1,0 0-1,0 1 0,0-1 0,0 0 0,0 0 1,-1 1-1,1-1 0,0 0 0,0 0 0,0 1 1,0-1-1,0 0 0,0 1 0,0-1 0,0 0 1,1 0-1,-1 1 0,0-1 0,0 0 0,0 1 1,0-1-1,0 0 0,0 0 0,0 1 0,1-1 1,0 1-20,0 1 1,1-1-1,-1 0 1,1 0-1,-1 0 1,1 0-1,-1 0 1,1 0-1,0-1 1,-1 1-1,1 0 1,3 0-1,11 1-32,-1 0-1,1-1 1,29-2-1,15 1 139,340 15 47,-40-11 27,-346-5-117,22-4-1,-22 3-18,23-2-1,63-1 0,32 2-58,-32 4-19,15 2 230,-91-2-136,1-2-1,25-4 0,0 0-121,17-2 94,68-17 0,-69 11 27,-26 7-44,1 3-1,53 1 0,-46 5 230,-13 5-368,-8 0 293,17-5-155,-18 2-10,-23-5 14,-1 1 1,1 0-1,0-1 1,-1 1-1,1 0 1,0 0-1,-1 1 1,1-1-1,-1 0 1,0 1-1,0 0 1,1-1-1,3 5 1,-3-3 12,1 0 0,0 0 1,0 0-1,0 0 0,6 2 0,48 24-934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4:58.445"/>
    </inkml:context>
    <inkml:brush xml:id="br0">
      <inkml:brushProperty name="width" value="0.35" units="cm"/>
      <inkml:brushProperty name="height" value="0.35" units="cm"/>
      <inkml:brushProperty name="color" value="#FFFFFF"/>
    </inkml:brush>
  </inkml:definitions>
  <inkml:trace contextRef="#ctx0" brushRef="#br0">0 0 416,'1'4'688,"0"-4"-672,40 18 2245,-40-16-2197,0-1-1,1 0 1,-1 1-1,0-1 1,0 1 0,0-1-1,0 1 1,0 0-1,0 0 1,-1-1-1,2 5 1,-1-3 107,3 10-60,-1-1 0,0 1 1,-1 1-1,0-1 0,-1 0 1,0 0-1,-2 17 1,0-9 340,5 3 311,-5-20-773,1 0 0,0 0 0,1-1-1,-1 1 1,1 0 0,0 0 0,-1-1 0,2 1 0,-1-1-1,3 7 1,-1-4 90,1 0 1,-1 0-1,8 9 1,-2-2 13,-8-12 55,8 7 208,1-8 226,-9 0-570,-1 0 0,0 0 0,0 0 0,1 0 1,-1 0-1,0 0 0,1 0 0,-1 0 0,0 0 0,0-1 0,1 1 0,-1 0 0,0 0 0,0 0 0,1 0 0,-1 0 0,0-1 0,0 1 0,0 0 0,1 0 0,-1 0 0,0-1 0,0 1 0,0 0 0,0 0 0,1-1 0,-1 1 0,0 0 0,0 0 0,0-1 0,0-8 168,1 5-190,-1-1 0,-1 1 0,1 0 0,0-1 0,-1 1 0,-2-8 0,2 8 6,1 1 1,-1-1 0,1 1-1,0-1 1,0 1 0,0-1-1,1-4 1,-1-5-102,0 12 7,0 0 1,0 0-1,1 0 0,-1 0 1,0 0-1,0 0 0,0 0 0,1 0 1,-1 0-1,0 1 0,1-1 1,-1 0-1,1 0 0,0-1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15.120"/>
    </inkml:context>
    <inkml:brush xml:id="br0">
      <inkml:brushProperty name="width" value="0.35" units="cm"/>
      <inkml:brushProperty name="height" value="0.35" units="cm"/>
      <inkml:brushProperty name="color" value="#FFFFFF"/>
    </inkml:brush>
  </inkml:definitions>
  <inkml:trace contextRef="#ctx0" brushRef="#br0">15 0 1056,'0'1'51,"-1"0"0,1 1 0,0-1 0,-1 0 0,1 0 0,-1 0 0,1 0 0,-1 0 0,0 0 0,1 0 0,-2 1 0,1-1 36,0 0-1,1 0 0,-1 1 1,0-1-1,0 0 0,1 0 0,-1 1 1,1-1-1,-1 0 0,1 1 1,-1 2-1,1 18 277,0-21-262,1 4-64,0-2-126,7 9 72,-7-10 19,-1 1 1,1-1-1,0 1 1,-1-1-1,0 1 1,0-1-1,0 1 1,0-1 0,0 1-1,0 0 1,-1 3-1,-1 14 106,2 22-262,0-42 157,0 0 1,0 1 0,0-1 0,0 1 0,0-1-1,0 1 1,0-1 0,1 0 0,-1 1 0,0-1-1,0 1 1,0-1 0,1 0 0,-1 1 0,0-1 0,1 1-1,-1-1 1,1 1 0,-1-1-5,1 0-1,-1 1 1,0-1 0,1 1 0,-1-1-1,0 1 1,0-1 0,1 0-1,-1 1 1,0-1 0,0 1 0,1-1-1,-1 1 1,0-1 0,0 1-1,0 0 1,0-1 0,0 2 0,0-2 4,0 0 0,0 1 0,0-1 0,0 0 1,0 1-1,0-1 0,0 1 0,0-1 0,0 0 1,0 1-1,0-1 0,0 0 0,0 1 0,0-1 1,0 0-1,0 1 0,0-1 0,0 0 1,1 1-1,-1-1 0,0 0 0,0 1 0,0-1 1,1 1-1,4-9 32,1-18 282,-6-134-232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04.281"/>
    </inkml:context>
    <inkml:brush xml:id="br0">
      <inkml:brushProperty name="width" value="0.35" units="cm"/>
      <inkml:brushProperty name="height" value="0.35" units="cm"/>
      <inkml:brushProperty name="color" value="#FFFFFF"/>
    </inkml:brush>
  </inkml:definitions>
  <inkml:trace contextRef="#ctx0" brushRef="#br0">101 137 992,'0'-5'2869,"-3"3"-2496,-1 0-1,0 1 1,0-1-1,0 1 0,-7-2 1,-5 4 310,10-1-454,0 0 0,0 0 1,0 0-1,0-1 0,-10-2 0,16 3-199,-1 0 0,1 0-1,-1 0 1,1 0-1,0 0 1,-1 0-1,1 0 1,0 0-1,-1 0 1,1-1 0,-1 1-1,1 0 1,0 0-1,0 0 1,-1-1-1,1 1 1,0 0 0,-1 0-1,1-1 1,0 1-1,0 0 1,-1-1-1,1 1 1,0 0 0,0-1-1,0 1 1,0 0-1,-1-1 1,1 1-1,0 0 1,0-1-1,0 1 1,0-1 0,0 1-1,0 0 1,0-1-1,0 1 1,0-1-1,0 0 1,12-14 1157,-2 2-1397,7-11 337,23-31-4515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10.742"/>
    </inkml:context>
    <inkml:brush xml:id="br0">
      <inkml:brushProperty name="width" value="0.35" units="cm"/>
      <inkml:brushProperty name="height" value="0.35" units="cm"/>
      <inkml:brushProperty name="color" value="#FFFFFF"/>
    </inkml:brush>
  </inkml:definitions>
  <inkml:trace contextRef="#ctx0" brushRef="#br0">61 66 1472,'-9'16'7713,"0"-20"-6541,2 3-711,7 1-446,0 0-1,0 0 1,0 0-1,-1 0 1,1 0 0,0 0-1,0 0 1,0 0 0,0 0-1,0 0 1,-1 0 0,1 0-1,0 0 1,0 0 0,0 0-1,0 0 1,-1 0 0,1 0-1,0 0 1,0 0 0,0 0-1,0 0 1,0 0-1,-1 0 1,1 0 0,0-1 73,-1 1-74,1 0 1,0 0 0,0 0-1,0 0 1,0-1 0,0 1-1,0 0 1,0 0-1,0 0 1,0 0 0,0 0-1,0-1 1,0 1 0,0 0-1,0 0 1,0 0 0,-4-14 816,3 13-817,1 1 1,0 0 0,0-1-1,0 1 1,-1-1-1,1 1 1,0 0 0,0-1-1,-1 1 1,1 0 0,0-1-1,0 1 1,-1 0-1,1 0 1,0-1 0,-1 1-1,1 0 1,-1 0 0,1-1-1,0 1 1,-1 0-1,1 0 1,-1 0 0,1 0-1,0 0 1,-1 0-1,1 0 1,-1 0 0,1 0-1,-1 0 1,1 0 0,0 0-1,-1 0 1,1 0-1,-1 0 1,1 0 0,-1 1-1,-3-2 0,-2-3-108,10 4-114,-4-1 206,1 1 0,-1 0 1,0 0-1,1 0 1,-1-1-1,0 1 0,1 0 1,-1 0-1,0 0 1,1 0-1,-1 0 0,1 0 1,-1 0-1,0 0 1,9 7 1049,-9-8-1005,0 0-1,-1 0 1,1 0-1,0 0 1,-1 1-1,1-1 1,-1 0-1,1 0 1,-1 0-1,1 0 1,-1 0-1,0 1 1,1-1-1,-1 0 0,0 0 1,1 1-1,-1-1 1,0 1-1,0-1 1,0 1-1,0-1 1,0 1-1,0-1 1,0 1-1,1 0 1,-1-1-1,0 1 1,-2 0-1,7 8-935,-1-3 884,0 0 1,1 0 0,-1 0-1,1-1 1,0 0 0,0 1-1,1-1 1,-1-1 0,1 1-1,0-1 1,0 0 0,0 0 0,0 0-1,0-1 1,1 0 0,-1 0-1,1 0 1,6 1 0,10 1-25,0-2 0,0 0 0,41-3 0,-22 0 22,-23 0 27,0 0 0,0-2 0,-1 0 1,25-7-1,-9 0 37,40-20-1,-38 22-201,-18 5 156,-8 0 135,-8 2-104,13-4-257,-7 5 224,8-3 182,-7-5-86,-8 8-94,0 0 1,0-1-1,0 1 0,1 0 0,-1 0 1,0 0-1,0 0 0,0-1 0,1 1 0,-1 0 1,0 0-1,0-1 0,0 1 0,0 0 1,0 0-1,0 0 0,1-1 0,-1 1 0,0 0 1,0 0-1,0-1 0,0 1 0,0 0 1,0-1-1,0 1 0,0 0 0,0 0 0,0-1 1,0 1-1,0 0 0,0 0 0,0-1 1,-1 1-1,1 0 0,0 0 0,0-1 0,0 1 1,0 0-1,0 0 0,-1 0 0,1-1 1,0 1-1,0 0 0,0 0 0,0 0 0,-1 0 1,1-1-1,-1 1 22,0-1 0,0 0 0,1 1 0,-1-1 1,0 1-1,0-1 0,0 1 0,0 0 0,0-1 0,0 1 0,0 0 0,-1 0 1,-2-3-56,-5-3-86,9 6 109,0 0 0,0-1 0,-1 1 0,1 0 0,0 0 0,0 0 0,0 0 0,0 0 0,0 0 0,0 0 0,0 0 0,-1 0 0,1 0 0,0 0 0,0 0 0,0 0 0,0 0 0,0 0 0,0 0 0,-1 0 0,1 0 0,0 0 0,0 0 0,0 0 0,0 0 0,0 0 0,0 0 0,-1 0 0,1 0 0,0 0 0,0 0 0,0 0 0,0 0 0,0 0 0,0 0 0,0 0 0,0 0 0,-1 1 0,1-1 0,0 0 0,0 0 0,0 0 0,0 0 0,0 0 0,0 0 0,0 0 0,0 1 0,0-1 0,0 0 0,0 0 0,0 0 0,0 0 0,0 0 0,0 0 0,0 1 0,0-1 0,0 0 0,0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12.438"/>
    </inkml:context>
    <inkml:brush xml:id="br0">
      <inkml:brushProperty name="width" value="0.35" units="cm"/>
      <inkml:brushProperty name="height" value="0.35" units="cm"/>
      <inkml:brushProperty name="color" value="#FFFFFF"/>
    </inkml:brush>
  </inkml:definitions>
  <inkml:trace contextRef="#ctx0" brushRef="#br0">660 1 1472,'-22'7'5376,"12"-5"-4876,7-1-413,0-1-1,0 1 0,-1 0 1,1 0-1,0 0 0,0 1 0,1-1 1,-1 1-1,0-1 0,0 1 0,-2 3 1,-1 0-30,4-4-13,0 0 0,1 0 0,-1 1 0,1-1 0,0 1 0,-1-1 0,1 1 0,0 0 0,0 0 0,0-1 0,0 1 0,0 0 0,0 0 0,0 0 0,1 0 0,-1 4 0,-1 0-30,1 0 1,0 1-1,0-1 1,1 1-1,0 10 0,1-15 56,-1 0-1,1 0 0,-1 0 1,1 0-1,-1 1 0,1-1 0,0 0 1,0 0-1,0-1 0,0 1 1,0 0-1,1 0 0,-1 0 0,1-1 1,-1 1-1,1-1 0,-1 1 0,1-1 1,0 0-1,3 3 0,-1-3-20,-1 1-1,0-1 1,1 1-1,-1-1 1,0 0-1,1-1 1,-1 1-1,1 0 1,0-1-1,-1 0 1,1 0-1,-1 0 1,1 0-1,5-2 1,-2 0-8,0 0 1,0 0-1,0-1 1,0 0 0,-1-1-1,9-5 1,3 0 90,-13 7-112,-1 0-1,1-1 1,-1 1-1,8-6 128,-11 7-28,-1 1-113,1 0-1,-1-1 1,0 1-1,0 0 0,0 0 1,1 0-1,-1 0 1,0-1-1,0 1 1,0 0-1,0 0 1,1-1-1,-1 1 1,0 0-1,0 0 1,0-1-1,0 1 1,0 0-1,0 0 1,0-1-1,0 1 0,1-2 279,-3 1-261,1 1 0,0 0 0,0-1 0,0 1 0,0-1 0,0 1 0,0-1 0,1 0 0,-1 1 0,0-1 0,0 0 0,0 0 0,-25-22-93,22 20 114,-1 0 0,0 0 0,0 0 0,0 0 0,0 1-1,0 0 1,0 0 0,0 0 0,-1 1 0,1 0 0,-10-1 0,-2 1-14,-1 0 1,-23 3 0,20 0-40,-30 8 1,1 0 78,25-5-84,-25 8 0,-16 4 437,4-2-302,41-10 145,0 0 0,0-1-1,-38 2 1,53-6-94,0 0 1,0-1-1,0 0 0,1 1 1,-9-4-1,12 3-108,0 1 1,-1-1-1,1-1 1,0 1-1,0 0 0,0 0 1,0-1-1,0 1 0,0-1 1,0 0-1,0 0 1,1 1-1,-1-1 0,-1-4 1,0 2 93,3 3-156,0 1 0,-1-1 0,1 0-1,0 1 1,-1-1 0,1 1 0,-1-1 0,1 0 0,0 1 0,-1-1 0,0 1-1,1-1 1,-1 1 0,1-1 0,-1 1 0,1 0 0,-1-1 0,0 1 0,1 0 0,-1-1-1,0 1 1,0 0 0,1 0 0,-1 0 0,0-1 0,1 1 0,-1 0 0,0 0-1,0 0 1,1 0 0,-1 0 0,0 1 0,1-1 0,-1 0 0,-1 0 0,0 0 177,1 1-195,1-1 0,-1 0-1,1 1 1,0-1 0,-1 0 0,1 1-1,0-1 1,-1 0 0,1 1 0,0-1-1,-1 1 1,1-1 0,0 1 0,0-1-1,0 1 1,-1-1 0,1 1 0,0-1-1,0 1 1,0-1 0,0 1 0,0-1-1,0 1 1,0-1 0,0 1 0,0-1-1,0 1 1,0-1 0,1 2 0,-2 3 18,-1 5-12,2-6-29,-1 0 1,0 0 0,0 0-1,-1 0 1,-2 7 0,3-10 19,1 0 1,-1 0-1,1 1 1,0-1-1,0 0 0,0 1 1,-1-1-1,1 0 1,0 1-1,1-1 1,-1 0-1,0 1 1,0-1-1,0 0 0,1 0 1,-1 1-1,1-1 1,-1 0-1,1 0 1,-1 1-1,1-1 1,0 0-1,0 0 0,1 2 1,3-2-12,0 0 1,0 0-1,0 0 0,0-1 1,0 0-1,0 0 0,0 0 1,0 0-1,1-1 0,-1 0 1,7-2-1,10-3-546,27-12-1,-23 7 75,151-50-5188,-69 25-614,-69 20 4784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21.311"/>
    </inkml:context>
    <inkml:brush xml:id="br0">
      <inkml:brushProperty name="width" value="0.35" units="cm"/>
      <inkml:brushProperty name="height" value="0.35" units="cm"/>
      <inkml:brushProperty name="color" value="#FFFFFF"/>
    </inkml:brush>
  </inkml:definitions>
  <inkml:trace contextRef="#ctx0" brushRef="#br0">199 1 992,'-16'10'2273,"13"2"-2183,1-8 0,0 1 1,1-1 0,-1 1-1,1-1 1,0 1 0,0 0-1,0-1 1,0 10 0,-4 61 597,2-5 15,2-64-648,0 1-1,0 0 1,-1-1-1,0 1 1,0-1-1,0 0 0,-1 1 1,0-1-1,-7 10 1,4-7 270,1 1 0,-5 14 0,9-20-324,-1-1 0,0 1 0,0 0 0,0-1 0,0 1-1,-1-1 1,1 0 0,-1 0 0,0 0 0,0 0-1,0 0 1,-5 3 0,7-5 12,0 0-1,0 1 0,0-1 1,0 0-1,0 1 1,0-1-1,1 1 1,-1-1-1,-1 4 0,-1 3 291,-10 23 150,7-21-536,3-6 87,1 0 0,0 0 1,-1 0-1,0 0 0,0 0 0,-6 5 1,7-8 7,1 1 1,0-1-1,-1 0 1,1 1-1,0-1 1,0 1-1,0 0 1,0-1-1,0 1 1,0 0-1,1 0 1,-1-1-1,1 1 1,-2 3 0,1 6-23,0-1 1,1 14 0,0 9 286,-1-31-289,7 12-13,-4-9 26,0-3 34,0 1 0,-1 0 1,0 0-1,0 0 0,0 0 0,0 0 0,1 6 0,3 7-51,-5 11-120,1-10 220,-1-1-1,-1 0 0,-3 21 1,-1 14-442,4-24 540,1-23-163,1 1 0,-2-1 0,1 1 0,0 0 0,-1-1 0,-1 8 0,-1-2 6,1 0 0,1-1-1,0 2 1,0-1 0,1 0-1,2 15 1,-1 7-43,-1-25-21,0-3 40,0 0 1,0 0-1,0 0 1,0-1-1,1 1 1,0 0 0,2 6-1,5 19-134,4 1 292,-8-20-136,0 0 1,7 11-1,-4-11-55,0 0 1,1 0-1,12 11 0,-1-1 127,-11-11-176,-6-6 96,0 0-1,0-1 1,0 0 0,0 1 0,1-1 0,-1 0 0,4 2-1,-5-3-21,0-1 0,-1 1 0,1-1 0,-1 1 0,1-1 0,-1 1 0,1-1 0,-1 1 0,1 0 0,-1-1 0,0 1 0,1 0 0,-1-1 0,0 1 0,0 0 0,1 1-1,2 6-69,8 4 170,-8-10-93,-1 1 1,1-1-1,-1 1 1,0 0-1,0 0 1,2 4-1,-3-6 15,0 0 0,0 1 0,-1-1 0,1 0 0,0 0 0,0 0 0,0 0 0,0 0 0,0 0 0,0 0 0,1 0 0,0 1 0,7 5 195,-7-5-172,18 9 447,-38-42-1392,1 4 891,16 23 13,-1 1 0,0-1-1,0 1 1,0 0-1,-1-1 1,1 1-1,-6-4 1,6 4 6,-1 1 0,1-1 0,-1 0 0,1 0 0,0 0 0,0 0 0,0-1 0,-1-3 0,0 0-70,0 0-1,0 1 1,-8-12 0,6 12 59,1-1 1,0 0 0,-3-9 0,-8-24 59,-15-48 61,27 78-151,-1-13 193,-1-35-880,5 61 709,1 0 1,0-1-1,-1 1 1,1-1-1,0 0 0,0 1 1,1-1-1,-1 0 1,4 5-1,3 7-20,3 9 66,1 0 1,23 32-1,-22-35-153,22 29 198,-30-41-87,0-1 0,0 1 0,5 12 0,-7-14 28,0 0 1,0 0 0,1 0 0,-1-1 0,1 1-1,8 7 1,-3-4 71,0 1 0,8 11 1,-9-10-66,-6-8-26,0 0 0,-1 1 1,1 0-1,-1-1 0,0 1 0,1 5 0,0 0 60,-1 28 50,-1-33-140,0 0-1,0 0 1,0-1-1,-1 1 1,1 0-1,-1 0 1,0-1-1,0 1 1,-1 0 0,-1 4-1,2-4-37,0 0 0,0 0 0,1 0-1,-1 0 1,1 1 0,0-1 0,0 0 0,2 7 0,-1 11-404,-1-3-511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24.833"/>
    </inkml:context>
    <inkml:brush xml:id="br0">
      <inkml:brushProperty name="width" value="0.35" units="cm"/>
      <inkml:brushProperty name="height" value="0.35" units="cm"/>
      <inkml:brushProperty name="color" value="#FFFFFF"/>
    </inkml:brush>
  </inkml:definitions>
  <inkml:trace contextRef="#ctx0" brushRef="#br0">29 0 1152,'-15'23'3004,"8"-10"-2403,6-7-503,-1 1-1,1-1 0,0 0 1,0 1-1,1-1 1,0 1-1,0-1 1,1 1-1,-1-1 0,2 0 1,-1 1-1,0-1 1,1 0-1,1 0 1,-1 0-1,5 9 0,3 2 144,1-1-1,1 0 1,1-1-1,14 16 1,-10-13-309,-14-13 88,1 0 0,0 0-1,1-1 1,-1 0-1,1 0 1,-1 0-1,1-1 1,0 1-1,6 2 1,33 19 285,-35-19-296,-1 1-3,-4 0 36,5-6 987,-13-5-687,-20-7 155,-22-12 323,18 11-814,24 11 39,-1-1 0,1 1 0,0-1 0,0 0 0,1 0-1,-6-4 1,8 6-38,1-1 0,-1 1 0,1 0 0,-1-1-1,0 1 1,1 0 0,-1-1 0,0 1 0,1 0-1,-1 0 1,0 0 0,1 0 0,-1 0 0,0-1-1,1 1 1,-1 1 0,-1-1 0,2 0-7,-14-5 277,-7 8-457,-6 2 488,19-4-259,8 0-51,0-1 0,0 0 0,0 0 0,0 0 0,-1 0 0,1 0 0,0 0 1,0 0-1,0 0 0,0 0 0,0 0 0,0 0 0,0 0 0,0 0 0,-1 0 0,1 1 0,0-1 0,0 0 0,0 0 1,0 0-1,0 0 0,0 0 0,0 0 0,0 0 0,-1 0 0,1 0 0,0 0 0,0-1 0,0 1 0,0 0 1,0 0-1,0 0 0,0 0 0,0 0 0,-1 0 0,1 0 0,0 0 0,0 0 0,0 0 0,0 0 0,0 0 0,0 0 1,0 0-1,0-1 0,0 1 0,0 0 0,0 0 0,0 0 0,-1 0 0,1 0 0,0 0 0,0 0 0,0 0 0,0-1 1,0 1-1,0 0 2,0 0-1,0-1 1,0 1 0,0 0 0,0 0 0,-1 0 0,1-1 0,0 1 0,0 0 0,0 0 0,-1 0 0,1 0-1,0-1 1,0 1 0,0 0 0,-1 0 0,1 0 0,0 0 0,0 0 0,-1 0 0,1 0 0,0 0-1,0-1 1,-1 1 0,1 0 0,0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29.714"/>
    </inkml:context>
    <inkml:brush xml:id="br0">
      <inkml:brushProperty name="width" value="0.35" units="cm"/>
      <inkml:brushProperty name="height" value="0.35" units="cm"/>
      <inkml:brushProperty name="color" value="#FFFFFF"/>
    </inkml:brush>
  </inkml:definitions>
  <inkml:trace contextRef="#ctx0" brushRef="#br0">18 129 832,'-1'0'30,"1"0"1,-1 0-1,1 0 1,-1 0-1,1 0 0,0 0 1,-1 0-1,1-1 0,-1 1 1,1 0-1,-1 0 1,1 0-1,-1 0 0,1-1 1,0 1-1,-1 0 0,1-1 1,0 1-1,-1 0 1,1-1-1,0 1 0,-1 0 1,1-1-1,0 1 1,-1 0-1,1-1 0,0 1 1,0-1-1,-2-15 1633,-3 0-1343,5 16-373,6-4 165,26-30-422,-30 32 396,-1 1-1,1-1 0,-1 1 1,0-1-1,0 0 0,0 1 1,0-1-1,0 0 0,0 0 1,0 0-1,-1 1 0,1-1 1,-1 0-1,1 0 0,-1 0 1,0 0-1,1 0 0,-1-3 1,-13 4 62,7-1 40,2 2 89,4 0-244,0-1-1,0 1 1,0-1 0,0 1-1,0-1 1,0 1 0,0 0 0,0-1-1,0 1 1,0-1 0,0 1 0,0-1-1,0 1 1,0-1 0,0 1-1,0 0 1,0-1 0,-1 1 0,1-1-1,-3-2-186,2 11-21,1 28-74,1-7 225,-1 0 1,-9 56-1,5-61-550,2 0 0,0 37 0,2-40-1469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31.465"/>
    </inkml:context>
    <inkml:brush xml:id="br0">
      <inkml:brushProperty name="width" value="0.35" units="cm"/>
      <inkml:brushProperty name="height" value="0.35" units="cm"/>
      <inkml:brushProperty name="color" value="#FFFFFF"/>
    </inkml:brush>
  </inkml:definitions>
  <inkml:trace contextRef="#ctx0" brushRef="#br0">109 261 992,'0'-9'128,"-1"-18"2177,0 26-2194,1 0 0,-1-1 0,1 1 1,-1 0-1,0-1 0,0 1 1,1 0-1,-1-1 0,0 1 0,0 0 1,0 0-1,0 0 0,0 0 1,-1 0-1,-1-1 0,2 0-84,1 0 0,-1 0-1,0 0 1,1 0 0,-1 0-1,1-1 1,0 1 0,0 0 0,0 0-1,0-5 1,0 5-22,0 0 57,0 0 0,0 0 0,-1 0 0,1 0 1,-1 0-1,0 0 0,1 0 0,-1 0 0,0 0 0,0 0 0,0 0 0,0 0 1,0 1-1,-1-1 0,-1-2 0,-9-14 442,10 9-404,2 8-74,-1 0 1,1 1-1,0-1 1,0 0-1,0 0 1,0 0-1,-1 1 1,1-1-1,0 0 1,-1 0-1,1 0 1,-1 1-1,1-1 1,-1 0-1,1 1 1,-1-1-1,0 0 0,-1-2-3,0 1-1,1 0 0,0-1 0,0 1 0,-1-1 0,1 1 1,1-1-1,-1 1 0,0-1 0,1 0 0,-1 1 0,1-6 0,0 7-16,0 1 0,-1-1-1,1 1 1,0-1 0,0 0-1,0 1 1,0-1 0,-1 1-1,1-1 1,0 1 0,0-1-1,-1 1 1,1 0 0,-1-1-1,1 1 1,0-1 0,-1 1-1,1 0 1,-1-1 0,1 1-1,0 0 1,-1-1 0,0 1-1,-4-5-34,5 4 41,0 1 0,0 0-1,0-1 1,-1 1 0,1 0-1,0 0 1,0-1 0,0 1 0,0 0-1,0-1 1,0 1 0,-1 0 0,1 0-1,0-1 1,0 1 0,0 0 0,-1 0-1,1 0 1,0-1 0,0 1 0,0 0-1,-1 0 1,1 0 0,-1-1 2,1 1 0,-1 0-1,1 0 1,0-1 0,-1 1 0,1 0 0,0-1 0,-1 1 0,1 0 0,0-1 0,0 1 0,-1 0 0,1-1-1,0 1 1,0-1 0,0 1 0,-1-1 0,1 1 0,0 0 0,0-1 0,0 1 0,0-1 0,0 1-1,0-1 1,0 0-4,0 0-1,0 0 1,0 1-1,0-1 1,0 0-1,0 1 1,0-1-1,0 0 1,-1 1-1,1-1 1,0 0-1,0 1 1,-1-1-1,1 0 1,0 1-1,-1-1 1,1 1-1,-1-1 1,1 0-1,0 1 1,-1-1-1,1 1 1,-1-1-1,0 1 1,1 0-1,-1-1 1,-1 0-1,0 0-13,1 0 11,1 1 0,0 0 1,-1-1-1,1 1 0,0 0 1,0-1-1,-1 1 0,1 0 1,0-1-1,0 1 0,-1-1 0,1 1 1,0 0-1,0-1 0,0 1 1,0-1-1,0 1 0,-1-1 1,1 1-1,0 0 0,0-1 1,0 1-1,0-1 0,0 1 0,1-1 1,-1 0-1,0 11-679,1-3 644,0 0-1,0 0 1,1 0 0,0 0-1,0 0 1,1-1 0,4 9-1,-1 0 112,12 16-51,-15-26-16,-2-4 16,3 5 708,-3-13-509,-1-105-338,4 137-231,-1 2 122,-1-1 1,-2 53 0,-1-29 196,-1-19 17,-4 30 1,2-30-99,0 33 1,-4 63-89,0-29-2179,5-59 1029,-1-4-865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36.318"/>
    </inkml:context>
    <inkml:brush xml:id="br0">
      <inkml:brushProperty name="width" value="0.35" units="cm"/>
      <inkml:brushProperty name="height" value="0.35" units="cm"/>
      <inkml:brushProperty name="color" value="#FFFFFF"/>
    </inkml:brush>
  </inkml:definitions>
  <inkml:trace contextRef="#ctx0" brushRef="#br0">338 42 1248,'-13'-5'921,"-10"-5"1539,19 8-2294,-1 0 0,1 1-1,0 0 1,0 0 0,-1 0-1,1 0 1,0 1 0,-1-1-1,1 1 1,-9 1 0,-22-3 1403,30 2-1464,0-1 1,0 1-1,0 0 1,0 1-1,0-1 0,0 1 1,1 0-1,-1 0 1,0 1-1,0-1 0,1 1 1,-6 3-1,-6 3 239,-27 20 0,42-28-349,-17 16 126,15-13 32,-1 1 0,0-1 0,-1 0 0,-5 4 0,7-6 44,-1 1 0,0-1 1,0 0-1,0 0 0,0-1 1,0 1-1,-7-1 0,28 16-266,-9-13 44,0 0-1,0 0 1,0-1-1,1 0 1,-1 0-1,11 0 1,53 1-77,-63-3 89,134-11 50,3-1-32,35 12-5,-159-2 59,1 0 0,-1-2-1,29-8 1,14-8-261,33-7 201,-69 22 21,155-28-669,-142 26 331,30-1-263,-62 7 498,-1 1 0,1 0 0,0 1 0,-1 0 0,14 4 0,-17-4 42,-5-1 16,1 0 1,-1 1-1,1-1 1,-1 0-1,0 1 1,1-1-1,-1 1 1,0-1-1,1 1 1,-1 0-1,0 0 1,0-1-1,1 1 1,-1 0-1,0 0 1,0 0-1,0 0 1,1 3-1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42.755"/>
    </inkml:context>
    <inkml:brush xml:id="br0">
      <inkml:brushProperty name="width" value="0.35" units="cm"/>
      <inkml:brushProperty name="height" value="0.35" units="cm"/>
      <inkml:brushProperty name="color" value="#FFFFFF"/>
    </inkml:brush>
  </inkml:definitions>
  <inkml:trace contextRef="#ctx0" brushRef="#br0">136 1 320,'-4'7'133,"3"-6"-117,1 0 1,-1 0-1,1 0 0,-1 0 1,1-1-1,0 1 1,-1 0-1,1 0 0,0 0 1,0 0-1,0 0 0,0 0 1,0 0-1,0 2 1,0-2-4,0 1-1,-1-1 1,1 0 0,0 1 0,0-1 0,-1 1 0,1-1 0,-1 1 0,1-1 0,-1 0 0,0 1 0,1-1 0,-1 0-1,0 0 1,0 1 0,0-1 0,0 0 0,-2 2 107,2-1 9,0 0 1,0 0 0,0 0-1,0 0 1,0-1 0,0 1-1,0 0 1,-1-1 0,1 1 0,-1 0-1,1-1 1,-1 0 0,1 1-1,-1-1 1,0 0 0,0 0-1,0 0 1,0 0 0,0 0-1,0 0 1,-3 0 0,4-1-5,0 0-1,-1-1 1,1 1 0,-1-1 0,1 1 0,0-1-1,0 1 1,-1-1 0,1 0 0,0 0-1,-1-1 1,0 1-71,1 1 0,0-1 0,0 0 0,-1 0 0,1 0 0,0 1-1,-1-1 1,1 1 0,-1-1 0,1 1 0,-3-1 0,4 1-34,-1 0 0,1 0-1,0 0 1,-1 0 0,1 0 0,0-1 0,-1 1 0,1 0 0,0 0 0,-1 0-1,1 0 1,0-1 0,-1 1 0,1 0 0,0 0 0,-1-1 0,1 1 0,0 0-1,0-1 1,-1 1 0,1 0 0,0-1 0,0 1 0,0 0 0,0-1 0,-1 1-1,1 0 1,0-1 0,0 1 0,0-1 0,0 0 18,0 1 0,-1-1 0,1 0 0,0 1 0,0-1 0,-1 1 0,1-1 0,0 1 0,-1-1 0,1 1-1,0-1 1,-1 1 0,1-1 0,-1 1 0,1-1 0,-1 1 0,1 0 0,-1-1 0,1 1 0,-2-1 0,-2 1 63,3 0-95,1-1 36,0-1-4,-1 1-12,-2 1 38,-6-5 822,2 4-658,5 1-135,7 1-324,13 1 276,-13-2-21,0 1-1,0 0 1,0-1 0,0 2-1,6 1 1,-8-2-39,0 0 1,0-1-1,0 1 1,0-1-1,0 0 1,4 0-1,-4 0 9,0 0-1,0 0 1,0 0-1,0 0 1,0 1-1,0-1 1,0 1 0,4 1-1,0 1-202,0 0 0,0-1 0,0-1 1,13 3-1,-7-2-283,-6-2 85,0 1 1,0-1-1,0 0 0,0-1 0,0 0 1,0 0-1,11-3 0,4-1-1085,3 2 121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43.922"/>
    </inkml:context>
    <inkml:brush xml:id="br0">
      <inkml:brushProperty name="width" value="0.35" units="cm"/>
      <inkml:brushProperty name="height" value="0.35" units="cm"/>
      <inkml:brushProperty name="color" value="#FFFFFF"/>
    </inkml:brush>
  </inkml:definitions>
  <inkml:trace contextRef="#ctx0" brushRef="#br0">253 158 832,'-3'-2'123,"1"-1"0,-1 1-1,1-1 1,-1 1 0,1-1 0,0 0 0,0 0-1,-2-4 1,-12-17 1465,-41-30 1079,47 38-2533,10 15-87,-1-1 0,1 1 0,-1-1 0,0 1 0,1-1 0,-1 1 0,0 0 0,0-1 0,0 1 0,0 0 0,0 0-1,-1 0 1,1 0 0,0 0 0,-3-2 0,1 2-15,-1 1 0,1-1-1,-1 1 1,1 0 0,-1-1 0,1 2-1,-8 0 1,-10 0 50,20-1 14,1 0-91,-1 1 0,0-1-1,1 0 1,-1 1 0,1-1 0,-1 0-1,0 1 1,1-1 0,-1 0 0,0 0-1,1 0 1,-1 1 0,0-1 0,1 0-1,-1 0 1,0 0 0,1 0 0,-1 0-1,0 0 1,0-1 0,0 1 0,-1 0 29,1 0-24,1 1-61,-1-1 63,1 1 1,0 0-1,-1-1 0,1 1 1,-1-1-1,0 1 0,1-1 1,-1 1-1,1-1 0,-1 1 1,0-1-1,1 1 1,-1-1-1,0 0 0,0 1 1,1-1-1,-1 0 0,0 0 1,0 0-1,1 0 0,-1 0 1,0 1-1,-1-2 1,-19 3 861,15-16 161,7 13-1021,-1 1 0,0-1 0,0 1 0,0-1 0,0 1 0,0 0 0,0-1 0,0 1 0,0-1 0,0 1 0,0-1 0,0 1 0,0 0 0,-1-1 0,1 1 0,0-1 0,0 1 0,0 0 0,0-1 0,-1 1 0,1 0 0,0-1 0,-1 1 0,1 0 0,0-1 0,0 1 0,-1 0 0,1-1 0,0 1-1,-1 0 1,1 0 0,-1 0 0,1-1 0,0 1 0,-1 0 0,0 0 0,0 0 77,-2 1-438,42 15-1797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17.616"/>
    </inkml:context>
    <inkml:brush xml:id="br0">
      <inkml:brushProperty name="width" value="0.35" units="cm"/>
      <inkml:brushProperty name="height" value="0.35" units="cm"/>
      <inkml:brushProperty name="color" value="#FFFFFF"/>
    </inkml:brush>
  </inkml:definitions>
  <inkml:trace contextRef="#ctx0" brushRef="#br0">134 0 832,'1'9'504,"-2"13"-128,0-15-405,1-6 43,0 0-1,0 0 1,0-1 0,0 1-1,0 0 1,0 0 0,-1 0-1,1-1 1,0 1 0,-1 0-1,1 0 1,0 0 0,-1-1-1,0 2 1,-12 14 1431,0-14-447,3-5-870,-20-5 890,29 7-982,1 0 1,-1-1-1,1 1 0,-1 0 0,1 0 0,0-1 0,-1 1 1,1 0-1,0 0 0,0-1 0,0 1 0,0 0 1,0-2-1,-1-4 208,-2 8-194,-3 2-200,6-2 75,0 0 84,1-1 0,-1 1-1,0 0 1,0-1 0,0 1-1,0 0 1,0-1 0,-1 1 0,1 0-1,0 0 1,0-1 0,0 1-1,-1 0 1,1-1 0,0 1 0,-1-1-1,1 1 1,0 0 0,-1-1-1,1 1 1,-1-1 0,1 1 0,-1-1-1,1 1 1,-1-1 0,1 1-1,-1-1 1,1 0 0,-1 1 0,0-1-1,1 0 1,-1 1 0,0-1-1,1 0 1,-1 0 0,0 0-1,1 0 1,-1 1 0,0-1 0,-1 0-1,1 0-15,0 0 0,0 0-1,0 0 1,0 0-1,0 1 1,1-1 0,-1 0-1,0 1 1,0-1 0,0 1-1,0-1 1,-1 2-1,0-1-22,1 0-1,0 0 0,-1 0 0,1-1 0,-1 1 0,1 0 0,-1-1 0,0 1 0,-2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45.741"/>
    </inkml:context>
    <inkml:brush xml:id="br0">
      <inkml:brushProperty name="width" value="0.35" units="cm"/>
      <inkml:brushProperty name="height" value="0.35" units="cm"/>
      <inkml:brushProperty name="color" value="#FFFFFF"/>
    </inkml:brush>
  </inkml:definitions>
  <inkml:trace contextRef="#ctx0" brushRef="#br0">61 1 1248,'-2'0'55,"1"0"0,0 0 0,0 1-1,-1-1 1,1 1 0,0-1 0,-1 1 0,1-1 0,0 1-1,0-1 1,0 1 0,0 0 0,0 0 0,0 0 0,0 0 0,0 0-1,0 0 1,0 0 0,0 0 0,1 0 0,-1 0 0,0 0 0,1 0-1,-1 1 1,0 0 0,-2 4-36,1-3 97,0 0 0,0 0 0,0 0 0,0 0 0,0-1 0,-1 1 0,-4 4 0,6-6-74,0 1 0,0-1-1,1 1 1,-1-1 0,0 1 0,1 0-1,-1-1 1,1 1 0,0 0 0,-1 0-1,1-1 1,0 1 0,0 0-1,0 0 1,1-1 0,-1 1 0,1 2-1,-1 7 147,-3 2 484,3 39-533,0-50-38,1 0 170,-1-1-268,0-1 0,0 0 1,0 0-1,0 1 0,0-1 0,0 0 1,0 0-1,0 0 0,0 1 0,1-1 1,-1 0-1,0 0 0,0 1 1,0-1-1,0 0 0,0 0 0,0 0 1,1 1-1,-1-1 0,0 0 1,0 0-1,0 0 0,0 0 0,1 1 1,-1-1-1,0 0 0,1 0 0,-1 0 38,1 1-1,0-1 0,-1 0 0,1 1 0,0-1 1,-1 1-1,1-1 0,-1 1 0,1-1 0,0 1 1,-1-1-1,1 1 0,-1 0 0,0-1 0,1 1 1,-1 0-1,0-1 0,1 1 0,-1 0 0,0-1 0,0 1 1,1 0-1,-1 0 0,0-1 0,0 1 0,0 0 1,0 1-1,1 1 295,-1-2-329,4-13-681,-3 8 275,1 0 1,-1 0-1,1 1 1,-1-1-1,1 1 0,0-1 1,0 1-1,5-5 0,12-4-1285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47.026"/>
    </inkml:context>
    <inkml:brush xml:id="br0">
      <inkml:brushProperty name="width" value="0.35" units="cm"/>
      <inkml:brushProperty name="height" value="0.35" units="cm"/>
      <inkml:brushProperty name="color" value="#FFFFFF"/>
    </inkml:brush>
  </inkml:definitions>
  <inkml:trace contextRef="#ctx0" brushRef="#br0">189 16 992,'-14'-14'2574,"13"14"-2526,-15-1 659,12 1-643,0 1 0,1 0 0,-1 0-1,0 0 1,0 0 0,-4 3 0,-23 14 491,26-14-503,1-1 0,-1 0 0,0 0 0,0 0 1,-8 2-1,8-3 28,0 0 0,0 0 1,0 1-1,0 0 0,-6 4 0,-10 15 64,20-21-85,3-1-225,0 1 156,0-1-1,0 0 0,0 1 1,0-1-1,0 0 0,0 0 0,0 0 1,2-1-1,9 0-207,9 9-1478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48.608"/>
    </inkml:context>
    <inkml:brush xml:id="br0">
      <inkml:brushProperty name="width" value="0.35" units="cm"/>
      <inkml:brushProperty name="height" value="0.35" units="cm"/>
      <inkml:brushProperty name="color" value="#FFFFFF"/>
    </inkml:brush>
  </inkml:definitions>
  <inkml:trace contextRef="#ctx0" brushRef="#br0">254 39 736,'-5'-1'89,"5"1"-84,0 0 0,-1 0 0,1 0 0,0 0 0,0 0-1,0 0 1,0 0 0,0 0 0,0 0 0,-1 0-1,1 0 1,0 0 0,0 0 0,0-1 0,0 1 0,0 0-1,0 0 1,0 0 0,-1 0 0,1 0 0,0 0-1,0 0 1,0 0 0,0 0 0,0 0 0,0 0-1,0 0 1,0-1 0,0 1 0,0 0 0,-1 0 0,1 0-1,0 0 1,0 0 0,0 0 0,0 0 0,0-1-1,0 1 1,0 0 0,0 0 0,0 0 0,0 0-1,0 0 1,0 0 0,0-1 0,0 1 0,1-4 276,-2 4-241,1-1 0,0 1-1,0-1 1,-1 0 0,1 1-1,0-1 1,-1 1 0,1-1 0,0 1-1,-1-1 1,1 1 0,-1-1-1,1 1 1,-1-1 0,1 1-1,-1 0 1,1-1 0,-1 1 0,1 0-1,-1-1 1,1 1 0,-1 0-1,0 0 1,1-1 0,-1 1-1,0 0 1,1 0 0,-1 0 0,1 0-1,-1 0 1,0 0 0,0 0-1,-31 0 1067,19 1-930,3-9 123,8 8-279,0-1 0,0 0-1,-1 1 1,1 0 0,-1-1 0,1 1 0,0 0 0,-1 0 0,1 0-1,-3 1 1,-24 1 157,26-2-133,0 0 0,0 1 0,0-1 1,0 1-1,0 0 0,-3 1 1,3-1 159,0 0 0,-1 0 0,1 0 0,0 0 0,-1-1 0,-4 1 0,-2-1-248,7-1 97,0 1 0,1-1 0,-1 1 0,0 0 0,0 0 0,0 1 0,1-1 0,-1 1 0,0-1 0,0 1 0,-4 2 0,6-3-21,1 0 1,0 1-1,-1-1 0,0 1 1,1-1-1,-1 0 0,1 1 0,-1-1 1,1 0-1,-1 0 0,0 1 0,1-1 1,-1 0-1,0 0 0,1 0 1,-1 0-1,0 0 0,-1 0 70,-2 1-502,12 2 457,-4-1-51,1 0 0,-1-1 0,0 1 0,1-1 0,-1 0 0,0 0 1,1-1-1,4 1 0,-5-1-36,18 0 79,21-3 0,-35 2-130,-1 0-1,1-1 1,-1 0 0,0 0-1,0-1 1,12-6-1,15-7-1928,-16 9-166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50.008"/>
    </inkml:context>
    <inkml:brush xml:id="br0">
      <inkml:brushProperty name="width" value="0.35" units="cm"/>
      <inkml:brushProperty name="height" value="0.35" units="cm"/>
      <inkml:brushProperty name="color" value="#FFFFFF"/>
    </inkml:brush>
  </inkml:definitions>
  <inkml:trace contextRef="#ctx0" brushRef="#br0">413 11 1408,'-2'-1'91,"1"-1"0,-1 1 0,0 1 1,1-1-1,-1 0 0,0 0 0,0 1 0,0-1 0,1 0 0,-1 1 1,0 0-1,0 0 0,-3-1 0,-30 2 925,19 0-487,0 0-159,-8-2 306,18 0-634,-1 0 0,0 1 0,1-1 0,-1 1 0,0 0 0,0 1 0,1 0 1,-1 0-1,-7 3 0,9-1-73,5-3 41,0 1-1,-1-1 1,1 0 0,-1 1-1,1-1 1,0 0 0,-1 0-1,1 1 1,-1-1 0,1 0-1,-1 0 1,1 0 0,-1 1-1,1-1 1,-1 0-1,0 0 1,-38 8 657,31-7-534,0-1 0,1 1 0,0 1 1,-10 2-1,7-1 33,4-2-7,0 0-1,0-1 1,1 1 0,-11-2 0,11 1-153,-1 0 1,1 0-1,0 0 0,0 1 0,-6 0 1,-20 3 142,31-4-154,0 0 0,0 0-1,0 0 1,0 0 0,0 0 0,-1 0 0,1 0-1,0 0 1,0 0 0,0 0 0,0 0 0,0 0-1,0 0 1,-1 0 0,1 0 0,0 0 0,0 0-1,0 0 1,0 1 0,0-1 0,0 0 0,0 0-1,0 0 1,-1 0 0,1 0 0,0 0 0,0 0-1,0 0 1,0 1 0,0-1 0,0 0 0,0 0-1,0 0 1,0 0 0,0 0 0,0 0 0,0 1-1,0-1 1,0 0 0,0 0 0,0 0 0,0 0-1,0 0 1,0 0 0,0 1 0,0-1 0,0 0-1,0 0 1,0 0 0,0 0 0,0 0 0,0 0-1,0 1 1,0-1 0,0 0 0,1 0 0,-1 0-1,0 0 1,0 0 0,0 0 0,0 0 0,13 6 26,21 0 131,-28-5-182,39 3-214,-1-1-1,1-3 0,47-5 1,-47-6-2293,8-1-761,-15 7 2429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51.236"/>
    </inkml:context>
    <inkml:brush xml:id="br0">
      <inkml:brushProperty name="width" value="0.35" units="cm"/>
      <inkml:brushProperty name="height" value="0.35" units="cm"/>
      <inkml:brushProperty name="color" value="#FFFFFF"/>
    </inkml:brush>
  </inkml:definitions>
  <inkml:trace contextRef="#ctx0" brushRef="#br0">548 58 2144,'-2'-1'107,"0"0"-1,0 0 1,0 0 0,0 0-1,0 0 1,0 0 0,0 1-1,0-1 1,0 1 0,0 0-1,0 0 1,0 0 0,-3 0-1,2-1 13,0 1-1,0-1 1,0 0-1,0 0 1,0 0-1,0 0 1,-3-2-1,-15-5 870,-10-3 5,25 9-821,0 0 0,1 0-1,-12-3 1,-2 0 197,17 4-348,0 0-1,0 0 1,0 1-1,0-1 1,0 1-1,0-1 1,0 1-1,0 0 1,0 0-1,0 0 1,0 0-1,0 0 1,-2 1-1,-23 1 180,23-3-174,1 1-1,-1 0 1,1 1-1,-1-1 1,1 0-1,-5 2 1,-8 3 4,12-4-6,-1 0 0,1 1 0,0 0-1,-7 3 1,10-5-20,0 1-1,-1 0 1,1-1-1,0 1 1,-1-1-1,1 0 1,0 1-1,-1-1 1,-1 0-1,-10 3 149,10-2-55,-1 0 0,0-1 0,1 0 0,-1 0 0,0 0 0,-4-1 0,4 1-30,-6 0 182,7 1-176,1-1-1,-1 0 1,0 0 0,1 0-1,-1 0 1,0-1-1,1 1 1,-1-1 0,1 1-1,-1-1 1,-3-1-1,3 0-36,-1 1-1,1 0 0,-1 0 1,1 1-1,-1-1 0,1 1 1,-8 0-1,-9-2-56,14 1 18,0 0 1,0 1 0,0-1-1,0 2 1,-9 0 0,12-1-28,1 0 1,-1 1-1,0-1 1,0 1-1,1 0 1,-1 0-1,1 0 1,-1 0-1,1 0 1,-1 1-1,1-1 1,-1 1-1,-3 3 1,5-3-106,0-1 1,0 0-1,1 1 0,-1-1 0,0 1 0,1-1 1,-1 1-1,1 0 0,-1-1 0,1 1 1,0-1-1,0 1 0,-1 0 0,1-1 1,0 1-1,1 0 0,-1-1 0,0 1 1,0 0-1,1-1 0,-1 1 0,1-1 1,-1 1-1,1-1 0,1 4 0,26 32-4345,-15-25 3035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59.998"/>
    </inkml:context>
    <inkml:brush xml:id="br0">
      <inkml:brushProperty name="width" value="0.35" units="cm"/>
      <inkml:brushProperty name="height" value="0.35" units="cm"/>
      <inkml:brushProperty name="color" value="#FFFFFF"/>
    </inkml:brush>
  </inkml:definitions>
  <inkml:trace contextRef="#ctx0" brushRef="#br0">114 0 1248,'-8'3'384,"6"-3"-240,0 1 0,1 0 0,-1 0 0,0-1 0,0 1 0,0 0 0,-3 3 0,3-2 36,-1 0 0,0 1 0,0-1 0,0 0 1,0-1-1,-1 1 0,1-1 0,-11 8 998,31-9-1253,1 0 203,-2-1 474,-13 0-502,-1 0-2,1 0-1,0 0 1,0 0-1,-1 0 1,1 1-1,0-1 1,6 1 277,16 3 414,-24-3-704,19 0 497,-20 0-566,4 0 30,0 0 0,0-1 0,1 1 0,-1-1 0,25-8 3404,-49 8-2975,-10 1-86,1 1 0,-40 6 0,48-4-291,-15 4 410,13 0-3022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37.190"/>
    </inkml:context>
    <inkml:brush xml:id="br0">
      <inkml:brushProperty name="width" value="0.35" units="cm"/>
      <inkml:brushProperty name="height" value="0.35" units="cm"/>
      <inkml:brushProperty name="color" value="#FFFFFF"/>
    </inkml:brush>
  </inkml:definitions>
  <inkml:trace contextRef="#ctx0" brushRef="#br0">268 20 1472,'0'-1'25,"0"1"1,0 0-1,1-1 0,-1 1 1,0-1-1,0 1 0,0 0 0,0-1 1,0 1-1,0-1 0,1 1 1,-1-1-1,0 1 0,0-1 1,0 1-1,-1-1 0,1 1 1,0-1-1,0 1 0,0 0 0,0-1 1,-1-9 910,1 10-928,0 0 0,-4 1 299,1 0 1,0 0-1,0 0 0,0 0 0,-1 1 0,1-1 0,-4 4 1,-7 3 274,-15 6 37,-28 20 0,33-20-566,-2 4 121,19-13-35,1 0 1,-1-1-1,0 0 1,0 0 0,0 0-1,0-1 1,-11 3-1,10-5 81,7-1-192,0 0 1,0 0-1,1 0 1,-1 0-1,0 0 0,0 0 1,0 0-1,1 1 0,-1-1 1,0 0-1,0 1 1,1-1-1,-1 0 0,-1 2 1,10-9-8,1 1 0,0 0 0,0 1 0,0-1 1,1 2-1,-1 0 0,12-4 0,21-9-852,-25 8-433,-1 0 0,29-23 1,-21 13-1292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37.872"/>
    </inkml:context>
    <inkml:brush xml:id="br0">
      <inkml:brushProperty name="width" value="0.35" units="cm"/>
      <inkml:brushProperty name="height" value="0.35" units="cm"/>
      <inkml:brushProperty name="color" value="#FFFFFF"/>
    </inkml:brush>
  </inkml:definitions>
  <inkml:trace contextRef="#ctx0" brushRef="#br0">405 31 992,'-24'-10'3090,"21"7"-2943,1 1-2,0 0 0,0 1 0,-1-1 0,1 0 0,-1 1 0,1 0 0,-1 0 0,0 0 0,0 0 0,1 0 0,-1 0 0,0 1 0,0-1 0,0 1 0,0 0 0,-3 0 0,-7 0 28,-1 2 0,-17 3 0,19-3 7,-23 2 0,12-4-6,1 2 1,-1 0-1,1 1 0,0 0 0,-28 10 0,43-11 28,1-1 0,-1 0 0,1 0 0,-14-1 0,4 0 458,21 0-669,0 1 1,-1 0-1,1 0 1,0 1 0,-1-1-1,1 1 1,-1 0-1,1 0 1,6 4-1,-6-3 33,1 0-1,0 0 0,0-1 0,10 4 1,-8-5-280,0-1 1,0 0-1,-1 0 1,1-1-1,0 0 1,-1 0-1,1 0 1,0-1-1,-1-1 1,13-5-1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39.434"/>
    </inkml:context>
    <inkml:brush xml:id="br0">
      <inkml:brushProperty name="width" value="0.35" units="cm"/>
      <inkml:brushProperty name="height" value="0.35" units="cm"/>
      <inkml:brushProperty name="color" value="#FFFFFF"/>
    </inkml:brush>
  </inkml:definitions>
  <inkml:trace contextRef="#ctx0" brushRef="#br0">376 1 736,'-16'-1'3042,"14"2"-2852,-23 9 516,10-4-260,-1-1 225,-3 1-134,0-1-1,0 0 1,-1-1 0,-36 2-1,21-9 581,27 2-906,0 0 1,0 0-1,0 1 0,0 0 0,-14 3 0,20-2-229,-1 0-1,0 0 0,0 1 1,1-1-1,-1 1 0,0 0 1,1 0-1,-4 3 0,4-3 80,1-1-1,-1 1 1,0 0-1,0-1 0,0 1 1,0-1-1,0 0 0,-1 0 1,1 0-1,0 0 1,-1 0-1,1 0 0,-4 0 1,5-1-64,0 0 1,1 0 0,-1 0-1,1 0 1,-1 0 0,0 0-1,1 0 1,-1 0 0,1 0 0,-1 0-1,0 0 1,1 1 0,-1-1-1,1 0 1,-1 0 0,1 1-1,-2 0 1,2-1-1,0 0 1,0 0-1,0 1 0,0-1 0,0 0 1,0 0-1,0 1 0,1-1 0,-1 0 1,0 0-1,0 0 0,0 1 0,0-1 1,0 0-1,0 0 0,0 0 0,0 1 1,1-1-1,-1 0 0,0 0 0,0 0 1,0 1-1,0-1 0,1 0 0,-1 0 1,0 0-1,0 0 0,1 1 0,1 0 8,0 0-1,0 1 1,0-1-1,0 0 1,1 0-1,-1 0 1,4 1-1,-1-2-7,1 0-1,-1 0 0,1-1 0,-1 1 0,0-1 1,1 0-1,9-4 0,2 0-195,17-3-2742,63-26 0,-62 18 34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6:03.471"/>
    </inkml:context>
    <inkml:brush xml:id="br0">
      <inkml:brushProperty name="width" value="0.35" units="cm"/>
      <inkml:brushProperty name="height" value="0.35" units="cm"/>
      <inkml:brushProperty name="color" value="#FFFFFF"/>
    </inkml:brush>
  </inkml:definitions>
  <inkml:trace contextRef="#ctx0" brushRef="#br0">162 0 736,'-2'2'88,"0"-1"1,1 1-1,-1 0 0,0 0 1,1 0-1,-1 0 0,1 0 1,-1 0-1,1 0 0,0 1 1,0-1-1,0 0 0,0 4 1,-1-3 69,1 0 1,0 0-1,-1 1 1,1-1-1,-1 0 1,-4 4 0,-9 11 578,3-4-266,-18 16 1,-27 29 573,44-55-1136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13.685"/>
    </inkml:context>
    <inkml:brush xml:id="br0">
      <inkml:brushProperty name="width" value="0.35" units="cm"/>
      <inkml:brushProperty name="height" value="0.35" units="cm"/>
      <inkml:brushProperty name="color" value="#FFFFFF"/>
    </inkml:brush>
  </inkml:definitions>
  <inkml:trace contextRef="#ctx0" brushRef="#br0">4 19 416,'-4'3'128,"4"-11"-96,8 8 0,-8 0-96,0 0 32,0 0 160,0 0-64,8 0 32,2-3-32,-7 0-128,-3 3 32,10-8-320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18.896"/>
    </inkml:context>
    <inkml:brush xml:id="br0">
      <inkml:brushProperty name="width" value="0.35" units="cm"/>
      <inkml:brushProperty name="height" value="0.35" units="cm"/>
      <inkml:brushProperty name="color" value="#FFFFFF"/>
    </inkml:brush>
  </inkml:definitions>
  <inkml:trace contextRef="#ctx0" brushRef="#br0">9 0 64,'-3'0'32,"-2"4"-32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8:07.497"/>
    </inkml:context>
    <inkml:brush xml:id="br0">
      <inkml:brushProperty name="width" value="0.35" units="cm"/>
      <inkml:brushProperty name="height" value="0.35" units="cm"/>
      <inkml:brushProperty name="color" value="#FFFFFF"/>
    </inkml:brush>
  </inkml:definitions>
  <inkml:trace contextRef="#ctx0" brushRef="#br0">15 29 480,'16'0'1717,"-15"9"-1338,0-6-759,0-2 496,-1 0 0,0 0 0,1 0 1,-1 0-1,0 0 0,1 1 0,-1-1 0,0 0 0,0 0 1,0 0-1,0 0 0,0 1 0,0-1 0,0 0 1,-1 0-1,1 0 0,0 0 0,-1 0 0,1 0 0,0 0 1,-2 2-1,1-2-15,0 2-62,-1-1 0,0 0 1,1 0-1,-1-1 0,0 1 0,0 0 0,-7 4 994,9-6-1028,0-1 1,0 1 0,0 0-1,0 0 1,0 0 0,0-1-1,0 1 1,0 0 0,0 0-1,0 0 1,0-1-1,0 1 1,-1 0 0,1 0-1,0 0 1,0-1 0,0 1-1,0 0 1,0 0 0,-1 0-1,1 0 1,0 0-1,0-1 1,0 1 0,0 0-1,-1 0 1,1 0 0,0 0-1,0 0 1,0 0 0,-1 0-1,1 0 1,0 0 0,0 0-1,0 0 1,-1 0-1,1 0 1,0 0 0,0 0-1,-1 0 1,1 0 0,0 0-1,0 0 1,0 0 0,-1 0-1,1 0 1,0 0-1,0 0 1,0 0 0,0 1-1,-1-1 1,1 0 0,0 0-1,0 0 1,0 0 0,0 0-1,-1 1 1,1-1-1,0 0 1,0 0 0,0 0-1,0 0 1,0 1 0,0-1-1,0 0 1,0 0 0,0 0-1,0 1 1,-1-1-1,1-33 331,5 13 1014,-5-5-390,1 17-502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15.860"/>
    </inkml:context>
    <inkml:brush xml:id="br0">
      <inkml:brushProperty name="width" value="0.35" units="cm"/>
      <inkml:brushProperty name="height" value="0.35" units="cm"/>
      <inkml:brushProperty name="color" value="#FFFFFF"/>
    </inkml:brush>
  </inkml:definitions>
  <inkml:trace contextRef="#ctx0" brushRef="#br0">43 0 1152,'-23'29'7167,"23"-29"-7162,0 0 1,0 0 0,0 0-1,0 0 1,0 0 0,0-1-1,0 1 1,1 0 0,-1 0 0,0 0-1,-1 0 1,1-1 0,0 1-1,0 0 1,0 0 0,0 0-1,0 0 1,0 0 0,0-1 0,0 1-1,0 0 1,0 0 0,0 0-1,0 0 1,0 0 0,0 0-1,-1-1 1,1 1 0,0 0-1,0 0 1,0 0 0,0 0 0,0 0-1,0 0 1,-1 0 0,1 0-1,0 0 1,0 0 0,0-1-1,0 1 1,0 0 0,-1 0 0,1 0-1,0 0 1,0 0 0,0 0-1,0 0 1,0 0 0,-1 0-1,1 0 1,0 0 0,0 1-1,0-1 1,0 0 0,0 0 0,-1 0-1,1 0 1,0 0 0,0 0-1,0 0 1,0 0 0,-1 1 39,1-1-33,0 0 0,0 0 0,0 0-1,0 1 1,0-1 0,0 0 0,0 0 0,0 0 0,-1 0-1,1 1 1,0-1 0,0 0 0,0 0 0,0 0-1,-1 0 1,1 0 0,0 0 0,0 0 0,0 0 0,0 1-1,-1-1 1,1 0 0,0 0 0,-11-4 1323,34 4-1138,-21 0-218,10-4-10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5:17.793"/>
    </inkml:context>
    <inkml:brush xml:id="br0">
      <inkml:brushProperty name="width" value="0.35" units="cm"/>
      <inkml:brushProperty name="height" value="0.35" units="cm"/>
      <inkml:brushProperty name="color" value="#FFFFFF"/>
    </inkml:brush>
  </inkml:definitions>
  <inkml:trace contextRef="#ctx0" brushRef="#br0">63 0 1248,'7'3'1563,"-6"-2"-1520,1 1 0,-1-1 1,1 1-1,-1-1 0,0 1 1,0 0-1,0-1 0,0 1 1,2 4-1,-1-2 57,-1 0 62,0 1-1,0 0 1,0-1 0,-1 1-1,1 0 1,-1 0 0,0 0-1,-1 5 1,0 4 52,1-10-166,0 1-1,0-1 1,-1 1 0,1-1-1,-1 0 1,0 1-1,-1-1 1,1 0-1,-1 0 1,1 1 0,-1-1-1,-4 5 1,2 9 757,-3-11-518,5-5-222,0 0-1,0 0 1,0 0 0,0 0 0,0 1-1,0-1 1,1 0 0,-2 4-1,1-3 0,1 0-1,-1 0 1,1 0-1,-1 0 0,0-1 1,0 1-1,0-1 1,-2 3-1,2-3-12,0 1 1,0-1-1,1 1 0,-1-1 0,1 1 1,0-1-1,0 1 0,-1 0 0,2 0 1,-1-1-1,0 5 0,-4 36 62,3-18-25,0-1 71,3 40-1,0-24-555,-1-31-238,0 0 1,1 0-1,2 10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8:12.808"/>
    </inkml:context>
    <inkml:brush xml:id="br0">
      <inkml:brushProperty name="width" value="0.35" units="cm"/>
      <inkml:brushProperty name="height" value="0.35" units="cm"/>
      <inkml:brushProperty name="color" value="#FFFFFF"/>
    </inkml:brush>
  </inkml:definitions>
  <inkml:trace contextRef="#ctx0" brushRef="#br0">44 23 992,'17'-6'4757,"-17"6"-4728,0 1 0,0-1 0,0 1-1,0 0 1,0-1 0,0 1 0,0-1 0,-1 1 0,1-1-1,0 1 1,0-1 0,-1 1 0,1-1 0,0 1-1,-1-1 1,1 1 0,0-1 0,-1 0 0,1 1 0,-1-1-1,1 1 1,-1-1 0,1 0 0,-1 0 0,1 1 0,-1-1-1,0 0 1,-10 10 204,8-4 83,3-5-309,0-1 0,-1 0 0,1 1 0,0-1 0,0 0 0,0 1 0,0-1 0,-1 0 0,1 1 0,0-1-1,0 0 1,-1 0 0,1 1 0,0-1 0,0 0 0,-1 0 0,1 0 0,0 1 0,-1-1 0,1 0 0,0 0-1,-1 0 1,1 0 0,0 0 0,-1 1 0,-8 5 294,9-6-296,0 0 0,-1 1 1,1-1-1,0 0 1,0 0-1,0 1 1,-1-1-1,1 0 0,0 0 1,-1 0-1,1 1 1,0-1-1,0 0 1,-1 0-1,1 0 0,0 0 1,-1 0-1,1 0 1,0 0-1,-1 0 0,1 1 1,0-1-1,-1 0 1,1 0-1,0 0 1,-1-1-1,1 1 0,0 0 1,-1 0-1,1 0 1,0 0-1,-1 0 1,1 0-1,0 0 0,-1-1 1,1 1-1,0 0 1,-1 0-1,0-1 43,1-2-80,0 3 37,0 0 1,0 0-1,0 0 1,0 0-1,0 1 0,0-1 1,0 0-1,0 0 1,0 0-1,0 0 0,0 0 1,0 1-1,0-1 1,0 0-1,0 0 0,0 0 1,1 0-1,-1 1 1,0-1-1,0 0 0,0 0 1,0 0-1,0 0 1,0 0-1,0 0 0,0 1 1,0-1-1,1 0 1,-1 0-1,0 0 0,0 0 1,0 0-1,0 0 1,0 0-1,1 0 0,-1 0 1,2-5 141,-2 4-126,4-7 880,-6-1-850,-2 10 6,4-1-57,1 0 0,-1-1 0,0 1 0,0 0 0,0 0 0,0 0 0,0 0 0,0 0 0,0 0 0,0 0 0,0 0 0,0 0 0,0 0 0,0 0 0,0-1 0,0 1 0,0 0 0,0 0 0,0 0-1,0 0 1,0 0 0,0 0 0,0 0 0,-1 0 0,1 0 0,0 0 0,0 0 0,0 0 0,0-1 0,0 1 0,0 0 0,0 0 0,0 0 0,0 0 0,0 0 0,0 0 0,0 0 0,0 0 0,0 0 0,0 0 0,-1 0 0,1 0 0,0 0 0,0 0 0,0 0 0,0 0 0,0 0 0,0 0 0,-2 0 181,2-3-447,0 3 330,0-13 149,0 10-245,0-12-5,18 21 2165,-19-6-2038,-2 0-84,2 0 36,-2 1 23,3-1-59,0 0 0,0 1 0,0-1 0,0 0 0,0 0 0,0 0 1,0 0-1,-1 0 0,1 0 0,0 0 0,0 0 0,0 0 0,0 0 0,0 0 0,-1 0 1,1 0-1,0 0 0,0 0 0,0 0 0,0 0 0,0 0 0,-1 0 0,1 0 0,0 0 1,0 0-1,0 0 0,0 0 0,0 0 0,-1 0 0,1 0 0,0 0 0,0 0 0,0 0 1,0 0-1,0-1 0,0 1 0,0 0 0,-1 0 0,1 0 0,0 0 0,0 0 0,0 0 1,0 0-1,0-1 0,0 1 0,0 0 0,0 0 0,0 0 0,0 0 0,0 0 0,0-1 1,0 1-1,0 0 0,0 0 0,0 0 0,0 0 0,0 0 0,0-1 0,0 1 0,0 0 1,0 0-1,0 0 0,0 0 0,0 0 0,0-1 0,0 1 0,0 0 0,0 0-91,-4 0 10,3 0-5,-3 3-96,4-3 96,-1 0 63,1 1-1,0-1 0,0 0 0,-1 0 1,1 0-1,0 0 0,0 1 1,-1-1-1,1 0 0,0 0 1,0 1-1,0-1 0,0 0 0,-1 0 1,1 1-1,0-1 0,0 0 1,0 0-1,0 1 0,0-1 0,0 0 1,0 1-1,0-1 0,0 0 1,1 2 21,0 0 1,0 0-1,0 0 1,0 0-1,0 0 1,-1 0-1,1 0 1,-1 0-1,1 0 1,-1 0-1,0 1 1,0 2-1,4 4 148,-3-7-159,-1-1 0,1 0 0,-1 0 0,1 0 0,-1 0 0,1 0 0,-1 1 0,0-1 0,0 0 0,1 2 0,-1 1-37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8:15.022"/>
    </inkml:context>
    <inkml:brush xml:id="br0">
      <inkml:brushProperty name="width" value="0.35" units="cm"/>
      <inkml:brushProperty name="height" value="0.35" units="cm"/>
      <inkml:brushProperty name="color" value="#FFFFFF"/>
    </inkml:brush>
  </inkml:definitions>
  <inkml:trace contextRef="#ctx0" brushRef="#br0">98 71 992,'-55'11'6208,"54"-11"-6166,-1 0 1,1 0 0,-1-1-1,1 1 1,-1 0 0,1-1-1,-1 1 1,1-1 0,-1 0-1,1 1 1,0-1 0,-1 0-1,1 0 1,0 0 0,0 0-1,-2-1 1,3 2 16,-1-3-116,1 3 70,0-1 1,0 1-1,-1-1 1,1 1-1,0-1 0,0 1 1,-1-1-1,1 1 0,0 0 1,-1-1-1,1 1 0,0-1 1,-1 1-1,1 0 1,0-1-1,-1 1 0,1 0 1,-1-1-1,1 1 0,-1 0 1,1 0-1,-1-1 0,15-15-50,25-20 720,-53 41-422,8-4-120,-9 2 314,15-3-452,-1 0-1,1 0 0,0 0 0,0 0 0,-1 0 1,1 0-1,0 0 0,-1 0 0,1 0 0,0 0 1,-1 0-1,1 0 0,0 0 0,0 0 0,-1 0 1,1 0-1,0 0 0,-1 0 0,1-1 0,0 1 1,0 0-1,-1 0 0,1 0 0,0 0 0,0-1 1,-1 1-1,1 0 0,0 0 0,0 0 0,0-1 1,-1 1-1,-17-2 755,18 2-765,1 0-1,-1-1 1,0 1-1,0 0 1,0-1-1,0 1 1,0 0 0,1 0-1,-1-1 1,0 1-1,0 0 1,0 0 0,1-1-1,-1 1 1,0 0-1,0 0 1,1-1-1,-1 1 1,0 0 0,1 0-1,-1 0 1,0 0-1,0-1 1,1 1 0,-1 0-1,0 0 1,1 0-1,-1 0 1,0 0-1,1 0 1,12-1 179,-12 1-177,0 0 11,10-3 492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8:17.482"/>
    </inkml:context>
    <inkml:brush xml:id="br0">
      <inkml:brushProperty name="width" value="0.35" units="cm"/>
      <inkml:brushProperty name="height" value="0.35" units="cm"/>
      <inkml:brushProperty name="color" value="#FFFFFF"/>
    </inkml:brush>
  </inkml:definitions>
  <inkml:trace contextRef="#ctx0" brushRef="#br0">165 63 1248,'-21'-11'2704,"6"3"-2389,0 0 250,14 8-503,0-1 0,0 1 0,1-1 0,-1 1 0,0 0 0,0-1 0,0 1 0,1 0 0,-1 0 0,0 0 0,0-1-1,0 1 1,0 0 0,-1 0 0,2 0-26,0 0 0,-1 0-1,1 0 1,-1 0-1,1 0 1,-1 0-1,1 0 1,-1 0-1,1 0 1,-1 0 0,1 0-1,-1 0 1,1-1-1,-1 1 1,1 0-1,0 0 1,-1-1 0,1 1-1,0 0 1,-1-1-1,0 1 1,-1-1 49,-1 1 1,0-1-1,0 1 0,0 0 1,0 0-1,-5 1 1,3-1-7,2-1 24,0 0 0,0 0 0,0 0 0,-1-1-1,1 1 1,-5-4 0,5 2-75,2 3-6,1-1 1,-1 1-1,0-1 1,1 1 0,-1 0-1,0-1 1,0 1-1,1 0 1,-1-1 0,0 1-1,0 0 1,1 0 0,-1 0-1,0-1 1,-1 1-1,1 0 26,2-1 17,-2-1 34,-6 2 31,6-1-104,1-3 300,-8 5-118,11 1-176,1-1 0,-1 0 0,0 0 0,1 0 0,3 0 0,-5-1-75,-2 0 36,1 0 0,-1 0-1,1 0 1,-1 0 0,1 0-1,-1 0 1,0 0 0,1 0 0,-1 0-1,1 0 1,-1 0 0,0 0 0,1 0-1,-1 1 1,1-1 0,-1 0-1,0 0 1,1 0 0,-1 1 0,0-1-1,1 0 1,-1 0 0,1 1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1:59.906"/>
    </inkml:context>
    <inkml:brush xml:id="br0">
      <inkml:brushProperty name="width" value="0.35" units="cm"/>
      <inkml:brushProperty name="height" value="0.35" units="cm"/>
      <inkml:brushProperty name="color" value="#FFFFFF"/>
    </inkml:brush>
  </inkml:definitions>
  <inkml:trace contextRef="#ctx0" brushRef="#br0">40 103 1664,'-1'1'33,"1"-1"-1,0 1 1,-1-1-1,1 1 1,0-1 0,-1 0-1,1 1 1,-1-1 0,1 0-1,-1 1 1,1-1-1,-1 0 1,1 0 0,-1 1-1,1-1 1,-1 0-1,1 0 1,-1 0 0,1 0-1,-1 1 1,1-1 0,-1 0-1,0 0 1,0 0-1,1 0-27,0 0-1,1 0 0,-1 0 1,0 0-1,0 0 0,0 0 1,0 0-1,0 0 1,0 0-1,0 0 0,0 0 1,0 0-1,0 0 0,0 1 1,0-1-1,0 0 0,0 0 1,0 0-1,0 0 0,0 0 1,0 0-1,0 0 0,0 0 1,0 0-1,0 1 0,0-1 1,0 0-1,0 0 0,0 0 1,0 0-1,0 0 1,0 0-1,0 0 0,0 0 1,0 0-1,0 0 0,0 1 1,0-1-1,0 0 0,0 0 1,0 0-1,0 0 0,0 0 1,0 0-1,-1 0 0,1 0 1,0 0-1,0 0 0,0 0 1,0 0-1,0 0 0,0 0 1,0 0-1,0 0 1,0 0-1,0 0 0,-1 0 1,1 0-1,3 4-30,-1-1 0,1 0 0,-1 0 0,1-1 0,0 1-1,0-1 1,1 1 0,-1-1 0,0 0 0,1 0 0,-1 0 0,8 2 0,-5-2 144,1-1-1,-1 0 1,1 0 0,0-1 0,-1 0-1,12-1 1,192-24 1375,-20 2-1108,-141 18-331,0 0-54,0 2-1,63 4 1,36 14 251,-76-6-59,-18-3-190,59 14 1,25 3 183,-106-21-130,-21-3 269,-11-1-89,-5-1 49,-14-4-282,0 1 1,0 1-1,-1 1 1,1 1-1,-1 0 1,-21 1-1,1-2 90,-137-3 592,15 2 11,42-7-257,-89-4 236,164 15-812,1 2 1,-77 11-1,103-8 93,0 0-1,-1 1 0,1 1 0,-21 10 0,33-13 39,1 1 0,0 0-1,0 0 1,0 0-1,0 0 1,-3 6-1,-9 7 148,11-12-158,5-4 40,0 0 0,0 0 0,0 0 0,0 0 0,0 0 0,-1 0-1,1-1 1,0 1 0,-2 1 0,2-2-8,0 0 1,0 0-1,1 0 1,-1 0-1,0-1 0,0 1 1,1 0-1,-1 0 0,0 0 1,0-1-1,1 1 1,-1 0-1,0-1 0,1 1 1,-1 0-1,0-1 0,1 1 1,-1-1-1,1 1 1,-1-1-1,0 1 0,0-2 1,-11-9 119,-1 1 1,0 0 0,-18-10-1,28 18-133,8 3-215,1 0 0,-1 0 0,0 0 1,10-1-1,31 4 775,27 3-860,26 9 524,0-4 1,0-5 0,195-11-1,-225-3 244,64-4-566,119 5-123,-172-1 659,131-28 0,-47 6-429,170-13-203,-213 34 757,-115 8-581,1-1 0,-1 2 0,11 1-1,6 0-35,-21-2 94,-3 1-10,0 0 0,0 0-1,0-1 1,0 1 0,0 0-1,0 0 1,0-1-1,0 1 1,0-1 0,0 1-1,0-1 1,-1 1 0,1-1-1,-2 1 1,-28 7 105,0-2-1,-35 4 1,-65-1-19,84-6-155,-247 27 426,287-29-402,-111 23-47,100-19 10,0 1 1,0 0 0,0 2-1,-20 11 1,33-16-2,0 0 1,0 0-1,1 1 0,-1 0 1,-6 7-1,10-10 35,0 1 0,0-1 0,-1 0 0,2 1 0,-1-1 0,0 1 0,0-1 0,0 1 0,1 0 0,-1-1 0,1 1 0,-1 0 0,1-1 0,0 1 0,-1 0 0,1 0 0,0-1 0,0 1 0,0 0 0,1 0 0,-1-1 0,0 1 0,1 2 0,2 4-6,0 0-1,1-1 1,0 1 0,0-1-1,1 0 1,0 0 0,0 0 0,1-1-1,0 1 1,0-1 0,0-1-1,1 1 1,-1-1 0,1 0-1,1-1 1,-1 0 0,1 0 0,-1 0-1,1-1 1,0 0 0,10 2-1,24 1 90,1-1 0,50-2-1,85-14 12,-121 2-123,-1-2 0,-1-3 0,0-2 0,67-29 1,-44 15 191,2 4 1,127-25-1,-64 28-179,-79 19 134,-64 4-82,1 0-1,0 0 1,0 0 0,-1-1 0,1 1 0,0 0 0,-1-1 0,1 1 0,0-1-1,-1 1 1,1-1 0,-1 1 0,1-1 0,-1 1 0,1-1 0,-1 1 0,1-1-1,-1 0 1,0 1 0,1-1 0,-1-1 0,-6-3 5,-1 0 0,-1 1 0,1 0 0,-1 0 0,1 1 0,-1-1 0,0 2 0,0-1 1,-10-1-1,-51-8-18,-1 2 1,0 4-1,-1 3 0,-85 6 1,13 1-472,142-4 441,1 0 0,-1 0 1,1 0-1,-1 0 0,1 0 0,-1 1 1,1-1-1,-1 0 0,0 0 0,1 0 1,-1 1-1,1-1 0,-1 0 0,1 0 0,0 1 1,-1-1-1,1 0 0,-1 1 0,1-1 1,0 1-1,-1-1 0,1 1 0,-1-1 1,1 1-1,0-1 0,0 1 0,-1-1 0,1 1 1,-1 0-6,14 5-228,-2-4 251,1 0 0,-1-1-1,1-1 1,-1 1 0,1-2 0,19-2 0,-14 1-87,180-11-66,22-2 369,-3-16-246,-25 2 81,-90 18-115,-97 10 74,0 1 0,0 0 1,0 0-1,0 1 0,0-1 1,0 1-1,0 0 0,0 0 1,6 2-1,-10-2 14,1 0 0,-1-1 1,0 1-1,0-1 0,0 1 0,0 0 1,-1-1-1,1 1 0,0 0 0,0-1 1,0 1-1,0-1 0,-1 1 0,1 0 0,0-1 1,-1 1-1,0 0 0,1-1-18,-2 4 24,-1-1-1,1 1 1,-1-1 0,0 1 0,-1-1 0,1 0 0,-1 0 0,1 0 0,-7 3 0,-5 2 9,-20 8 0,21-10-126,-21 13 0,33-18 95,-13 8-78,1 1 0,-23 21 1,34-28 53,0-1 1,1 1 0,-1 0-1,1 0 1,0 1 0,-1-1-1,1 0 1,1 1 0,-1-1-1,0 1 1,1-1-1,0 1 1,0 0 0,0 0-1,0-1 1,0 1 0,1 0-1,0 6 1,0-7 34,1-1-1,-1 1 1,1-1-1,0 0 1,0 1-1,0-1 1,0 0-1,0 1 1,1-1-1,-1 0 1,1 0-1,-1 0 1,1 0-1,0 0 1,-1-1-1,1 1 1,0 0 0,0-1-1,1 0 1,-1 1-1,0-1 1,0 0-1,1 0 1,-1 0-1,0 0 1,1 0-1,-1-1 1,1 1-1,-1-1 1,1 0-1,-1 0 1,1 0-1,-1 0 1,1 0-1,0 0 1,-1-1 0,1 1-1,-1-1 1,0 1-1,4-2 1,-6 1-8,0 1-1,1 0 1,-1 0 0,0 0 0,0 0 0,1 0 0,-1-1 0,0 1-1,0 0 1,0 0 0,1 0 0,-1-1 0,0 1 0,0 0 0,0 0-1,0 0 1,1-1 0,-1 1 0,0 0 0,0-1 0,0 1 0,0 0 0,0 0-1,0-1 1,0 1 0,0 0 0,0 0 0,0-1 0,0 1 0,0 0-1,0-1 1,0 1 0,0 0 0,0 0 0,0-1 0,0 1 0,0 0-1,0-1 1,-1 1 0,1 0 0,0 0 0,0 0 0,0-1 0,-1 1 0,1-1 11,-1 0 1,0 0-1,0 0 1,0 0-1,0 0 1,0 0-1,0 0 1,0 0 0,-1 0-1,1 1 1,-1-1-1,-13-4 9,0 1 0,0 0 0,0 1 0,-21 0 0,0-2 127,-10 0-202,-27-5 370,64 9-332,2 0 3,0-1 1,0 1-1,0-1 0,0-1 1,0 1-1,-11-7 1,44 3-553,66-19-1065,-15 4-121,-22 8 734,-1 2-956,66-25-1,-42 1 21,-78 35 1939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2:01.786"/>
    </inkml:context>
    <inkml:brush xml:id="br0">
      <inkml:brushProperty name="width" value="0.35" units="cm"/>
      <inkml:brushProperty name="height" value="0.35" units="cm"/>
      <inkml:brushProperty name="color" value="#FFFFFF"/>
    </inkml:brush>
  </inkml:definitions>
  <inkml:trace contextRef="#ctx0" brushRef="#br0">227 80 3552,'-5'-1'176,"-1"0"89,-1 0 0,1 0 0,0 1 0,0 0 0,0 0-1,-1 0 1,1 1 0,0 0 0,0 0 0,0 0 0,-7 4-1,-4 4-212,1 0-1,0 2 0,1 0 1,0 1-1,1 1 0,1 0 1,-17 19-1,30-32-5,0 0 0,-1 1 0,1-1 0,0 0 0,-1 0-1,1 1 1,0-1 0,0 0 0,-1 1 0,1-1 0,0 0 0,0 1 0,0-1-1,-1 0 1,1 1 0,0-1 0,0 1 0,0-1 0,0 0 0,0 1 0,0-1 0,0 1-1,0-1 1,0 0 0,0 1 0,0 0 0,9 0 663,21-8 99,-27 6-615,65-25 501,-41 18-664,-1-1 0,28-15 0,-51 22-9,0 0 0,0 0 0,-1 0 0,1 0 0,-1 0 0,1 0 0,-1-1 0,4-4 0,-6 6-7,0 0 1,1 1-1,-1-1 1,1 1-1,-1-1 1,0 0-1,1 1 1,-1-1-1,0 1 1,0-1-1,0 0 1,1 0-1,-1 1 1,0-1-1,0 0 1,0 1-1,0-1 1,0 0-1,0 1 1,-1-1-1,1 0 1,0 1-1,0-1 1,0 0-1,-1 1 0,1-1 1,0 0-1,0 1 1,-1-1-1,1 0 1,-1 1-1,1-1 1,-1 1-1,1-1 1,-1 1-1,1-1 1,-1 1-1,1 0 1,-1-1-1,1 1 1,-1 0-1,0-1 1,1 1-1,-1 0 1,0-1-1,0 1 1,-19-6 157,-1 0 1,1 2 0,-40-5-1,44 8-121,-3-3 22,16 3-135,0 0 1,0 0-1,0 0 1,0 1 0,0-1-1,0 1 1,0 0 0,0 0-1,0 0 1,-1 0-1,1 1 1,0-1 0,0 1-1,-4 1 1,15 6-280,-3-4 343,1-1 0,-1-1 0,1 1 0,-1-1 0,1 0 0,0 0 0,0-1 0,8 2 0,10 3 1,1 0 144,1 0 0,0-2 0,0-1 0,1-1 0,-1-1 0,1-1 0,-1-2 0,45-7 0,324-45 194,-331 49-221,70-9-91,-48 2-68,0 3 0,173 7 0,-220 4 34,-4-1 5,41 7 0,-10 1 214,66 0 0,-31-3-29,206 29-68,-261-29-165,24-1 15,135-6-1,-71-2 155,432-9 236,-339 8-374,88-8 237,197-25-50,-278 34-404,31-2 458,-65 8-1,-171-1-238,156 9-220,-30 7 154,-102-10 295,-11-1-114,-13-2-233,55 2 1,-100 1-4370,13-7 2380,-5 5-2059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2:21.476"/>
    </inkml:context>
    <inkml:brush xml:id="br0">
      <inkml:brushProperty name="width" value="0.1" units="cm"/>
      <inkml:brushProperty name="height" value="0.1" units="cm"/>
      <inkml:brushProperty name="color" value="#33CCFF"/>
    </inkml:brush>
  </inkml:definitions>
  <inkml:trace contextRef="#ctx0" brushRef="#br0">11 284 64,'-2'-9'17,"-5"-15"3,7 23 123,0 0 0,-1 1 0,1-1-1,0 0 1,0 1 0,0-1 0,0 0 0,-1 0-1,1 1 1,0-1 0,0 0 0,0 0-1,0 1 1,1-1 0,-1 0 0,0 0 0,0 1-1,0-1 1,1 0 0,-1 1 0,0-1-1,0 0 1,1 1 0,-1-1 0,1 0 0,-1 1-1,1-1 1,-1 1 0,1-1 0,-1 1-1,2-1 1,24-18 1226,-10 9-998,-12 6-416,0 0 0,1 0-1,-1 0 1,-1-1 0,7-8-1,-3 4 189,1 0-1,0 1 0,1 0 1,-1 1-1,19-12 0,-26 18-126,69-54 736,-67 52-710,0 0 0,1 1-1,-1-1 1,1 0 0,-1 1 0,1 0 0,0 0 0,0 0 0,0 0 0,0 1 0,0-1 0,1 1 0,6-1-1,-9 2-24,-1 0 0,1 0-1,0-1 1,-1 1 0,1 0-1,-1-1 1,0 0-1,1 1 1,-1-1 0,1 0-1,-1 1 1,0-1 0,1 0-1,-1 0 1,0 0-1,1-2 1,0 3 52,-1 0 1,0-1-1,1 1 0,-1 0 1,1 0-1,-1 0 0,0 0 1,1 0-1,-1 0 0,1 1 1,-1-1-1,0 0 0,1 1 1,-1-1-1,0 1 0,2 0 1,-1 0 84,6 3-298,24 12 56,-29-14 179,1 0 1,0 0 0,-1 0 0,1-1 0,0 0 0,7 2 0,-1 0 22,0 0-1,18 8 1,-19-7-162,1 0 0,0 0 0,17 3 0,11-1 326,-16-1-276,1-2-1,32 2 1,17 0 441,2 1-443,-43-5-143,-15 0 159,0-1-1,19-3 1,-29 2 83,-1 0 1,1-1-1,-1 0 1,0 0-1,0-1 1,9-5 0,27-21 62,-40 29-168,13-10-131,-9 6 130,0 1 1,-1 0-1,1-1 1,-1 0-1,5-6 1,-7 8 33,0 1 0,0-1 0,-1 1 0,1-1 0,0 1 0,0 0 0,4-2 0,9-7-110,-14 10 91,-1 0 0,0 0 0,0-1-1,0 1 1,1 0 0,-1 0-1,0 0 1,0 0 0,0 0 0,0 0-1,1 0 1,-1 0 0,0 0 0,0 0-1,0 0 1,1 0 0,-1 0-1,0 0 1,0 0 0,0 0 0,1 0-1,-1 0 1,0 1 0,0-1 0,0 0-1,0 0 1,1 0 0,-1 0-1,0 0 1,0 0 0,0 1 0,0-1-1,0 0 1,1 0 0,-1 0 0,8 11-82,6 16 6,-12-25 166,28 45-162,-24-37 89,0-1-1,1 0 1,0 1 0,1-2 0,16 16 0,0 0 2,-19-18-47,0-1 0,1 0 0,-1 0 0,1-1 0,0 0 0,0 0 0,11 6 0,31 17 372,-32-21-292,0 0 1,0-1-1,1-1 1,0 0-1,0-1 1,0-1-1,0-1 0,18-1 1,-26-1 10,-1 0 0,0-1-1,1 0 1,-1 0 0,0-1 0,0 0 0,10-6-1,7-2-39,-4 0 38,-17 8-26,0 1-1,0-1 1,0 1 0,0 0 0,8-2 0,-6 3-59,0 0 1,0 0 0,0 1 0,0 0-1,0 0 1,1 1 0,-1-1 0,0 1-1,0 1 1,-1-1 0,1 1 0,0 0-1,7 3 1,-8-1 33,0-1 0,0 1 0,-1 0 0,1 1 0,-1-1 0,0 1 0,7 9 0,-9-11-31,1 1 1,0-1-1,0 1 0,0-1 0,0 0 0,0 0 0,1 0 0,-1-1 1,6 3-1,11 11-61,-13-10 86,0-1 0,0 1 1,0-1-1,1-1 1,8 5-1,20 13 106,-35-22-113,-1 0 1,1 0-1,-1 1 1,0-1 0,1 0-1,-1 0 1,1 1 0,-1-1-1,0 1 1,0-1 0,1 0-1,-1 1 1,0-1 0,0 0-1,1 1 1,-1-1-1,0 1 1,0-1 0,0 1-1,0-1 1,1 1 0,-1 0-7,0-1 0,0 1 0,0-1 0,0 0-1,0 1 1,0-1 0,1 1 0,-1-1 0,0 1 0,0-1 0,1 0 0,-1 1 0,0-1 0,1 0 0,-1 1 0,0-1 0,1 0 0,-1 1 0,0-1 0,1 0 0,0 1 0,18 17-26,-3 0 134,-14-15-108,0 0 0,1 0 0,-1-1 0,1 1 0,4 3 1,22 20-320,-28-25 322,-1-1 0,1 1 0,0-1 0,-1 1 0,1-1 0,0 0 0,-1 1 0,1-1 1,0 0-1,0 1 0,-1-1 0,1 0 0,0 0 0,0 0 0,1 0 0,10 4-67,-10-3 72,0 0 1,0 0-1,1 0 1,-1-1-1,0 1 1,1 0-1,-1-1 1,0 0 0,1 1-1,-1-1 1,4 0-1,-5 0-263,0 0 20,0 1 0,0-1 1,-1 1-1,1-1 0,0 1 0,0-1 0,0 0 0,0 1 0,0-1 0,0 0 0,0 0 0,0 0 0,0 0 0,0 0 1,0 0-1,1 0 0,-2 0 151,1 0 1,-1-1-1,0 1 1,0 0-1,1 0 1,-1 0 0,0-1-1,0 1 1,1 0-1,-1 0 1,0 0-1,0-1 1,0 1 0,1 0-1,-1-1 1,0 1-1,0 0 1,0 0-1,0-1 1,0 1-1,0 0 1,0-1 0,1 0-1,-1-15-3904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1:48.581"/>
    </inkml:context>
    <inkml:brush xml:id="br0">
      <inkml:brushProperty name="width" value="0.1" units="cm"/>
      <inkml:brushProperty name="height" value="0.1" units="cm"/>
      <inkml:brushProperty name="color" value="#33CCFF"/>
    </inkml:brush>
  </inkml:definitions>
  <inkml:trace contextRef="#ctx0" brushRef="#br0">1 111 992,'11'8'1472,"-10"-8"-1324,1 1-116,5 8 999,-6-8-919,-1-1 250,0 0-100,0 0-81,0 0-48,0 0 49,0 0-33,0 0 75,0 0-64,0 1 64,0 5-118,0-5-100,0-1 36,0 0 49,0 0 181,0 0-96,0 0-192,1-1 50,1 0 0,-1 1-1,0-1 1,0 0 0,0 0 0,0 0-1,0 0 1,0-1 0,0 1 0,0 0-1,0 0 1,0 0 0,-1-1 0,1 1-1,0-2 1,1-1 23,27-26 759,-23 23-720,0 0-1,1 0 0,8-6 0,-6 4-12,-5 5-47,1 0 0,-1 1 0,0-1 0,1 1 0,0 0 0,0 0 0,0 0 0,0 1 0,0-1 0,1 1 0,-1 1 0,1-1 0,-1 1 0,1 0 0,10-1 0,-14 2-38,9 0 43,-1 0 1,1 0-1,-1 1 1,1 0-1,-1 1 1,16 5-1,-8-1-57,-7-2 80,1 0 0,-1 1 0,18 9 0,-20-9-2,1 0 0,-1-1-1,1 0 1,10 2-1,-12-4-9,-1 0-1,1 1 1,-1 0-1,1 0 1,-1 1-1,0 0 1,12 9-1,-16-11-29,1 1 0,-1-1-1,0-1 1,1 1-1,7 2 1,14 8 40,-17-6-15,0-2 0,1 1-1,0-1 1,16 5-1,-4-2 84,-19-6-136,-1 0 0,1-1 0,0 0 0,0 1 1,0-1-1,0 0 0,0 0 0,0 0 0,3-1 0,-4 1 26,1 0 0,0-1 0,-1 1 0,1 0 0,0 0 0,-1 1 0,1-1 0,0 0 0,-1 1 0,1-1 0,2 1 0,-1 0-10,-1 0-1,1 0 1,0 0-1,0-1 0,0 1 1,0-1-1,3 0 1,15 3 16,-18-2-46,0 0 0,0 0 1,0-1-1,0 0 0,0 1 1,0-1-1,0 0 0,0-1 1,0 1-1,4-1 0,13-1-67,4 1 255,0-2 1,0 0-1,-1-2 1,46-14-1,-9-4-285,4-11 336,-38 16-54,-25 17-213,-1 1-27,0 0 49,0 0 68,0 0 6,0 0 27,0 0-11,0 0 59,0 0-81,0 0-154,0 0 38,0 0 127,0 0 0,0 29-74,0-24 43,1 0 0,-1 1 1,2-1-1,-1 0 0,2 6 0,-2-7-42,1 0 0,0-1 0,0 1 0,0 0 1,3 3-1,3 6 11,-6-11-9,-1 0-1,1 0 1,-1 0 0,1 0-1,0 0 1,0-1-1,-1 1 1,1-1-1,0 1 1,1-1 0,3 2-1,28 8 83,1 1 24,-31-11-82,-1 0 0,1 1 1,-1-1-1,1-1 0,4 1 0,13 4 26,-17-4-1,0 0-1,0 0 0,0 0 1,0-1-1,0 1 0,5-1 1,-5 0-55,1 0 1,-1 0 0,0 1 0,7 1-1,40 9-322,-43-10 383,-1-1 0,0 1 0,1-1 0,-1 0 0,0-1 1,1 0-1,-1 0 0,0 0 0,14-5 0,-9 2 28,23-2 0,50-8 92,6 0-63,-28 4-89,-4 1-53,-39 6 48,-1-1 0,1-1 0,36-13 0,-53 16 17,-1 1-43,0 0-1,1 0 1,-1 0 0,0 0 0,1 1-1,-1-1 1,0 1 0,1-1 0,3 1-1,-2 0 1,1 0 71,0-1 1,0 1-1,1-1 0,-1 0 1,8-2-1,-12 2 8,7 1-74,6-1-228,-11 1 248,0 0-1,1 0 0,-1 0 0,1 0 0,-1 0 1,1 0-1,-1 1 0,1 0 0,6 2 0,-9-3-8,0 1-1,1-1 0,-1 1 1,1-1-1,-1 0 0,1 1 1,-1-1-1,1 0 0,1 0 1,9 1 84,-6 1-98,1-1-1,0 1 0,-1-1 1,1-1-1,0 1 1,0-1-1,8-1 0,-6 1 52,0 0 0,0 0-1,13 2 1,30 16 421,-51-18-462,0 1 0,0-1 0,1 1 0,-1-1-1,0 1 1,0 0 0,0-1 0,0 1 0,0 0 0,0 0 0,0-1 0,0 1 0,0 0 0,0 0 0,0 0 0,-1 0 0,1 0 0,0 1 0,-1-1 0,1 0 0,-1 0 0,1 2 0,5 6 22,2-2 37,0 0 1,0 1-1,-1 0 0,0 0 1,0 0-1,-1 1 0,6 10 1,-10-16-222,-1-1 0,0 1 0,0-1 0,0 1 0,0 0 0,0-1 0,-1 1 0,1 0 0,-1 0 0,0-1 0,1 1 0,-1 0 0,-1 0 0,1-1 0,0 1 0,-1 0 0,1 0 0,-1-1 0,-1 5 0,-12 20-3557,2-8 954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19.239"/>
    </inkml:context>
    <inkml:brush xml:id="br0">
      <inkml:brushProperty name="width" value="0.35" units="cm"/>
      <inkml:brushProperty name="height" value="0.35" units="cm"/>
      <inkml:brushProperty name="color" value="#FFFFFF"/>
    </inkml:brush>
  </inkml:definitions>
  <inkml:trace contextRef="#ctx0" brushRef="#br0">36 1 640,'8'36'603,"-8"-25"-586,-4 144 19,1-130 253,-9 33-1,0-4 618,8-33-727,1-4-104,0 1 1,0 24-1,4-23-1531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1:51.153"/>
    </inkml:context>
    <inkml:brush xml:id="br0">
      <inkml:brushProperty name="width" value="0.1" units="cm"/>
      <inkml:brushProperty name="height" value="0.1" units="cm"/>
      <inkml:brushProperty name="color" value="#33CCFF"/>
    </inkml:brush>
  </inkml:definitions>
  <inkml:trace contextRef="#ctx0" brushRef="#br0">86 1 1664,'2'7'6282,"0"17"-4139,2 17-2115,1-24-5,-1 1 0,2 24 0,5 41 275,-1-12-4,-6-32-196,4 60 359,-3 184-478,-6-256 68,5 167 359,-3-170-339,-3 24 0,0 2-52,-3 51 129,-3-30 118,6-68-296,0-2 36,1 7 8,0-6 38,-2 0-10,2-1-1,1-1 16,0 0-5,0 0 27,0 0-64,0 0 1,0 0-1,0 1 1,0-1-1,0 0 1,0 0-1,0 1 1,0-1-1,0 0 1,0 0-1,0 1 1,0-1-1,0 0 1,0 0-1,0 1 0,0-1 1,-1 0-1,1 0 1,0 1-1,0-1 1,0 0-1,0 0 1,-1 0-1,1 0 1,0 1-1,0-1 1,0 0-1,-1 0 1,1 0-1,0 0 0,0 0 1,-1 1-1,1-1 1,0 0-1,0 0 1,-1 0-1,1 0 1,0 0-1,0 0 1,-1 0-1,1 0 1,0 0-1,0 0 1,-1 0-1,-8-4 118,-18-30-182,18 22 59,0 0 0,1 0 0,0-1 0,-6-15 0,-11-17 28,24 43-119,0 0 0,0 0 1,0 0-1,0 0 0,0-1 0,1 1 0,-1 0 1,1-1-1,-1-3 0,2 14 58,1 0 0,-1 0 0,2 0 0,-1-1 0,1 1 0,4 7 0,0 3-13,2 10-30,-1 1 1,-1 1 0,-1-1-1,3 56 1,2-5 137,-2-21 72,-5-34-74,1 16 433,5-65-541,-5 4 85,7-25 138,-8 25-276,8-27 0,2-4 87,-11 41-120,0 0 0,1 0 0,0 1 0,0-1 0,1 1 0,0 0 0,10-12 0,-14 20 160,-1 0 0,0 0 0,1 1 1,-1-1-1,1 0 0,-1 0 0,0 0 0,0 1 0,1-1 0,-1 0 0,0 0 0,0 0 0,0 0 0,0 0 0,0 1 0,0-1 0,0 0 0,0 0 0,-1 0 0,1 0 1,0 0-1,0 1 0,-1-1 0,1 0 0,0 0 0,-1 0 0,1 1 0,-1-1 0,1 0 0,-1 1 0,0-1 0,1 0 0,-2 0 0,-2-3 42,-1 0-1,0 0 1,0 1-1,-5-3 1,-4-3 266,12 7-346,0 1 0,0-1 0,0 1 1,1 0-1,-1 0 0,0-1 0,-1 1 1,1 1-1,0-1 0,0 0 0,0 0 1,-4 0-1,5-2-91,4 3-4782,12 10 3066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2:26.082"/>
    </inkml:context>
    <inkml:brush xml:id="br0">
      <inkml:brushProperty name="width" value="0.1" units="cm"/>
      <inkml:brushProperty name="height" value="0.1" units="cm"/>
      <inkml:brushProperty name="color" value="#33CCFF"/>
    </inkml:brush>
  </inkml:definitions>
  <inkml:trace contextRef="#ctx0" brushRef="#br0">12581 0 2240,'0'0'18,"0"0"0,0 0 0,0 0 0,1 0 0,-1 0 0,0 0 0,0 0 0,0 0 0,0 0 0,0 0 0,0 1 0,0-1 0,0 0 0,0 0 0,0 0 0,0 0 0,0 0 0,0 0 0,0 0 0,0 0 0,1 0 0,-1 0 0,0 0 0,0 0 0,0 0 0,0 0 0,0 1 0,0-1 0,0 0 0,0 0 0,0 0 0,0 0 0,0 0 0,0 0 0,0 0 0,0 0 0,0 0 0,0 0 0,0 0 0,0 1 0,0-1 0,0 0 0,0 0 0,0 0 0,-1 0 0,1 0 0,0 0 0,0 0 0,0 0 0,0 0 0,0 0 0,0 0 0,0 0 0,0 0 0,0 0 0,0 0 0,0 0 0,0 1 0,0-1 0,0 0 0,0 0 0,-1 0 0,1 0 15,0 0 0,0 1 1,0-1-1,-1 0 0,1 1 0,0-1 0,0 0 0,0 1 0,0-1 0,0 0 0,-1 1 0,1-1 0,0 0 0,0 1 1,0-1-1,0 1 0,0-1 0,0 0 0,0 1 0,0-1 0,1 0 0,-1 1 0,0-1 0,0 0 0,0 1 1,1 1 147,4 15 2187,-2 257-54,-2-255-2289,-2 0 0,0 0 0,-1 0 0,0 0 0,-9 28 0,6-31-61,-4 10 274,2-7 210,6-18-458,0 0-51,-1-1-1,1 1 1,-1 0 0,1-1 0,-1 1 0,1-1 0,-1 1 0,1-1 0,-1 1-1,1-1 1,-1 0 0,-1 0 0,-88 7 77,-74 6 245,-15 4-189,8 0-442,-170-2 38,-3-18 541,2-4-184,57 2-343,-54 0 524,-23-1 41,255 2-247,-344-16-48,-69-1-159,3 1 478,-1061-48-180,1538 67-65,-439-33 485,326 21-392,-395-47 481,289 29-368,-305-49 47,339 45-398,91 15 59,-339-47-14,35 18-101,3 28 478,274 20-269,-623 18 162,605-2-236,-260 54 0,420-64 39,-237 55-47,2 20 27,173-49 53,-142 49 192,129-50-125,-154 71 0,234-93-32,1 0 1,0 1 0,0 0 0,1 1 0,0 1-1,-17 18 1,27-26-54,1 1 0,-1-1-1,1 1 1,-1 0 0,1 0 0,0 0-1,0 0 1,1 0 0,-1 1-1,1-1 1,0 0 0,0 1 0,0 8-1,1-13-98,0 23 277,0 9-102,-1 20-236,10 79-1,-7-108 201,0 37-1,-3-43-78,1 0-1,1 0 0,0 0 1,6 24-1,-2-13 90,-5-27-80,0 4 400,0-3-181,0-4-91,0 2-11,0 0-32,0 0-31,0 0-1,0 0 16,0 0-15,0 0 10,1 4 126,-2-2-143,1-5 30,0 3 89,-1-1-88,-1 0 0,0-1 0,1 1 1,-1-1-1,1 1 0,0-1 1,-1 1-1,1-1 0,0 0 1,0 1-1,0-1 0,-1-3 1,-5-6 60,0 0-5,0 0 0,0 0 0,1-1 0,1 0 1,0 0-1,1 0 0,-6-23 0,0 2 4,3-10-200,3 16 33,3 14 36,1 12 11,0 0 1,1 0 0,-1-1 0,0 1 0,0 0 0,-1 0 0,1 0 0,0 0 0,0 0-1,0 0 1,-1 0 0,1 0 0,0 0 0,-1 0 0,1 0 0,-1 0 0,-1-2 0,7 11-392,0 0 0,0 0 0,-1 0 0,4 12 0,-1-2 460,12 18 0,-10-20-115,-4-8 26,0 1 0,1 0 0,0-1 0,9 9 1,-6-8 101,-6-5-34,1 0 1,0 0-1,0-1 1,0 0-1,0 0 1,9 5-1,-4-3-62,-6-3 10,0 0-1,1 0 1,-1-1 0,0 0-1,0 1 1,1-1 0,-1-1 0,0 1-1,1 0 1,5 0 0,11 1 156,-18-1 17,-1-1-75,4 0-16,-4 0 117,-1 0-101,0 0-218,0 0 58,0 0 192,0 0-16,0 0-27,1 0-71,0 0 0,0 0 0,0 0 0,-1 0 0,1-1 0,0 1 0,-1 0 0,1 0 1,0-1-1,0 1 0,-1 0 0,1-1 0,0 1 0,-1 0 0,1-1 0,-1 1 0,1-1 0,0 1 0,-1-1 0,1 1 0,-1-1 0,0 0 1,1 1-1,-1-1 0,1 0 0,-1 1 0,0-1 0,1 0 0,-1 1 0,0-1 0,0 0 0,0 0 0,1 0 0,-1-4 66,1 0 1,-1 0-1,0 0 0,-1-6 0,0-3-148,1-86-434,0 98 512,-1 1-1,1-1 0,0 0 0,-1 1 1,0-1-1,1 0 0,-1 1 1,0-1-1,0 1 0,0-1 1,0 1-1,0-1 0,0 1 1,0 0-1,0 0 0,-1-1 1,1 1-1,0 0 0,-1 0 1,1 0-1,-1 0 0,0 1 1,1-1-1,-1 0 0,1 1 1,-1-1-1,0 1 0,0-1 0,-1 1 1,0-1-30,0 0 1,-1 1-1,1-1 1,0 1-1,0 0 1,0 0-1,0 0 1,-1 0 0,1 1-1,0-1 1,0 1-1,0 0 1,0 0-1,0 0 1,-5 2-1,4 1-132,-1-1-1,1 1 1,-1 0 0,1 0-1,0 0 1,-5 7 0,6-7 74,0 1-1375,11-3-792,8-4 741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2:37.934"/>
    </inkml:context>
    <inkml:brush xml:id="br0">
      <inkml:brushProperty name="width" value="0.35" units="cm"/>
      <inkml:brushProperty name="height" value="0.35" units="cm"/>
      <inkml:brushProperty name="color" value="#FFFFFF"/>
    </inkml:brush>
  </inkml:definitions>
  <inkml:trace contextRef="#ctx0" brushRef="#br0">1437 100 2816,'-7'-4'591,"5"3"-535,1 0 1,-1 0-1,1 0 0,-1 0 0,0 0 0,0 1 1,1-1-1,-1 1 0,0-1 0,0 1 0,0 0 1,1 0-1,-1-1 0,0 1 0,0 1 0,-2-1 1,-5 2-90,-6 1 245,1 1 1,0 1-1,0 0 0,-15 8 1,-118 64 1947,2-13-1180,97-44-728,-226 89 548,268-106-825,2-1-37,-1-1-1,1 1 0,0-1 1,-8 1-1,11-2 36,1 0 1,-1 0-1,0 0 0,1 0 1,-1 0-1,1 0 1,-1 0-1,0 0 0,1 0 1,-1 0-1,0 0 0,1-1 1,-1 1-1,1 0 1,-1 0-1,1-1 0,-1 1 1,1 0-1,-1-1 1,1 1-1,-1-1 0,1 1 1,-1-1-1,1 1 0,-1-1 1,1 1-1,0-1 1,-1 1-1,1-1 0,0 1 1,0-1-1,-1 0 0,1 1 1,0-1-1,0 1 1,0-1-1,0 0 0,0-1 1,0-2-54,0 0 0,0 0 0,1 0 0,0 0 0,0 0 0,0 0 1,0 0-1,1 0 0,-1 0 0,1 1 0,0-1 0,0 1 0,1-1 0,2-3 1,5-6 58,1 1 1,15-14 0,13-7 387,2 1-1,54-31 1,3-2 512,-12 8 43,-85 56-807,-2 2-45,-6 4-22,-13 10-46,-37 19 23,24-15-8,-38 29 0,29-12 82,3 2 1,-63 77 0,63-68 68,-87 81-1,99-105-126,14-10-44,-1-1 0,-1-1 1,0 0-1,-21 11 0,35-21-17,0-1 0,0 0-1,1 1 1,-1-1 0,0 0 0,1 0-1,-1 0 1,0 0 0,0 1 0,1-1 0,-1 0-1,0 0 1,0 0 0,-1-1 0,2 1 8,0 0 1,-1 0-1,1 0 0,0 0 1,-1-1-1,1 1 1,0 0-1,0 0 1,0 0-1,-1-1 1,1 1-1,0 0 0,0-1 1,0 1-1,-1 0 1,1 0-1,0-1 1,0 1-1,0 0 0,0-1 1,0 1-1,0 0 1,0-1-1,0 1 1,0-3-53,0 0 1,0 0 0,0 0 0,1 0 0,0 1 0,1-5-1,94-281 38,-52 169 615,-23 58-208,-20 58-324,2-5 96,0 0 0,2-15 1,-4 22-159,-1 0 1,0 0 0,0 0 0,0 0-1,1 0 1,-1 0 0,0 0 0,0-1-1,-1 1 1,1 0 0,0 0 0,0 0 0,0 0-1,-1 0 1,1 0 0,-1 0 0,1 0-1,-1 0 1,1 0 0,-1 0 0,1 0 0,-1 0-1,0 0 1,0 0 0,1 0 0,-1 1-1,0-1 1,0 0 0,-2 0 0,2 0-2,-1 1 0,0 0 0,1 0 0,-1 0 0,1 0 1,-1 0-1,0 0 0,1 1 0,-1-1 0,1 1 0,-1-1 1,0 1-1,1-1 0,-1 1 0,1 0 0,0 0 0,-3 1 1,-2 2-13,-17 7-4,-21 10-83,0 3 1,-66 47-1,63-32 94,1 2 1,2 1-1,2 3 0,-55 76 1,88-109-157,7-10 106,0 1 0,0-1 0,0 0-1,1 1 1,-1-1 0,1 1 0,-2 3 0,3-6 58,0 0 1,0 0-1,1 0 0,-1 0 1,0-1-1,0 1 1,0 0-1,0 0 1,0 0-1,0 0 0,1 0 1,-1 0-1,0 0 1,0 0-1,0 0 1,0 0-1,0 0 1,1 0-1,-1 0 0,0 0 1,0 0-1,0 0 1,0 0-1,0 0 1,1 0-1,-1 0 0,0 0 1,0 0-1,0 0 1,0 0-1,0 1 1,0-1-1,1 0 0,-1 0 1,0 0-1,0 0 1,0 0-1,0 0 1,0 0-1,0 0 1,0 1-1,0-1 0,0 0 1,0 0-1,1 0 1,-1 0-1,0 0 1,0 0-1,0 1 0,0-1 1,0 0-1,0 0 1,0 0-1,0 0 1,0 0-1,0 1 0,0-1 1,0 0-1,0 0 1,0 0-1,0 0 1,0 0-1,-1 1 1,1-1-1,0 0 0,0 0 1,0 0-1,13-9-41,80-83 89,-4 2 294,-13 23-225,50-48 241,-107 98-180,-9 7 133,1 0 0,14-18 0,-24 27-277,-1 0-1,1 1 1,-1-1-1,1 0 1,-1 0-1,1 0 1,-1 1 0,0-1-1,1 0 1,-1 0-1,0 0 1,0 0-1,1-1 1,-1 2-22,0 0-1,-1 0 1,1 0 0,0-1 0,0 1 0,0 0-1,0 0 1,0 0 0,0 0 0,-1 0-1,1-1 1,0 1 0,0 0 0,0 0 0,-1 0-1,1 0 1,0 0 0,0 0 0,0 0-1,0 0 1,-1 0 0,1 0 0,0 0 0,0 0-1,-1 0 1,1 0 0,0 0 0,0 0-1,0 0 1,-1 0 0,1 0 0,0 0 0,0 0-1,-1 0 1,-27 11 243,21-8-274,-21 8 53,0 2-1,2 0 1,0 2-1,0 0 1,1 2-1,-24 22 1,30-22-92,2 1 0,-1 0 0,2 1 0,1 1 1,0 1-1,2 0 0,0 1 0,1 0 0,-9 24 1,19-40 20,0 0 1,1-1 0,0 1-1,0 0 1,0 0-1,0 0 1,1 0 0,1 10-1,-1-12 22,1-1-1,0 1 0,0-1 0,0 1 0,0-1 0,1 0 0,0 1 1,-1-1-1,1 0 0,0 0 0,1 0 0,-1 0 0,0 0 0,1-1 1,4 5-1,2-1-12,-1-1 0,1 1 0,0-2 0,1 1 0,-1-1 0,1-1 1,0 1-1,0-2 0,0 1 0,0-1 0,0-1 0,0 0 0,20-1 0,-14 0-8,-1-1-1,1-1 0,-1-1 1,0 0-1,0-1 0,0 0 1,-1-1-1,27-14 0,-5-3 70,-2-2 0,58-52 0,-26 20 14,64-41-12,6-5 730,-100 75-397,-23 19-101,-1-2 0,13-11 1,-18 10 3,-7 11-259,0 0 0,0 0 0,0-1-1,0 1 1,0 0 0,0 0 0,0-1-1,0 1 1,0 0 0,0 0 0,0-1 0,0 1-1,0 0 1,0 0 0,0-1 0,-1 1 0,1 0-1,0 0 1,0 0 0,0 0 0,0-1 0,-1 1-1,1 0 1,0 0 0,0 0 0,0 0-1,-1-1 1,0 1 6,-1-1 0,1 1 0,-1 0 0,1-1 0,-1 1 0,0 0 0,1 0 0,-1 0 0,1 0 0,-1 0 0,1 0 0,-3 1 0,-16 4-11,0 0 0,0 2-1,0 0 1,0 1 0,-29 17 0,23-9-39,1 1 0,1 2 0,-29 26 0,33-24 84,-29 38 1,9-9-203,36-46 178,0 0 0,0 1 0,-1-2 0,-4 5 0,8-8-28,1 1-1,-1-1 1,0 1-1,1-1 1,-1 1-1,0-1 1,0 1-1,1-1 1,-1 0-1,0 1 1,0-1-1,0 0 1,0 0-1,1 1 0,-1-1 1,0 0-1,0 0 1,0 0-1,0 0 1,1 0-1,-1 0 1,0-1-1,0 1 1,0 0-1,0 0 1,1-1-1,-1 1 1,0 0-1,0-1 1,0 1-1,1-1 1,-1 1-1,0-1 0,1 1 1,-1-1-1,-1 0 1,0-3 15,0 0 1,1 0-1,-1 0 0,1 1 1,-1-2-1,1 1 1,1 0-1,-2-6 0,-1-39-376,2 22 73,1 11-162,2-24-1,0-3-442,-2 38 834,0-7-185,0 0 0,0-1 0,1 1-1,1 0 1,0 0 0,6-20 0,-6 28 42,0 0-1,-1-1 0,1 1 0,-1-1 1,0-5-1,0 3-314,2-1-1496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5:48.981"/>
    </inkml:context>
    <inkml:brush xml:id="br0">
      <inkml:brushProperty name="width" value="0.35" units="cm"/>
      <inkml:brushProperty name="height" value="0.35" units="cm"/>
      <inkml:brushProperty name="color" value="#FFFFFF"/>
    </inkml:brush>
  </inkml:definitions>
  <inkml:trace contextRef="#ctx0" brushRef="#br0">27 1 832,'-2'0'174,"0"0"1,-1 1-1,1-1 1,0 1-1,0-1 1,-3 2-1,3 2-167,1-2 143,0 0-1,0 1 1,1-1-1,-1 0 1,0 1 0,1-1-1,-1 1 1,1-1-1,0 1 1,0-1 0,0 1-1,0-1 1,1 5 0,2 9 36,-1-1 0,-1 1 1,0 18-1,0 11-9,1 58-215,1 9-2750,1-85 1561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5:53.666"/>
    </inkml:context>
    <inkml:brush xml:id="br0">
      <inkml:brushProperty name="width" value="0.1" units="cm"/>
      <inkml:brushProperty name="height" value="0.1" units="cm"/>
      <inkml:brushProperty name="color" value="#33CCFF"/>
    </inkml:brush>
  </inkml:definitions>
  <inkml:trace contextRef="#ctx0" brushRef="#br0">5 0 1056,'-4'6'1099,"4"96"1999,8-30-1962,-8-60-1390,2-1 1,0 1-1,6 21 0,2 11-1637,-7-17 40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5:54.352"/>
    </inkml:context>
    <inkml:brush xml:id="br0">
      <inkml:brushProperty name="width" value="0.1" units="cm"/>
      <inkml:brushProperty name="height" value="0.1" units="cm"/>
      <inkml:brushProperty name="color" value="#33CCFF"/>
    </inkml:brush>
  </inkml:definitions>
  <inkml:trace contextRef="#ctx0" brushRef="#br0">2 1 992,'0'0'26,"0"0"0,0 1 1,0-1-1,-1 0 0,1 1 0,0-1 1,0 0-1,0 1 0,0-1 0,0 0 1,0 1-1,0-1 0,0 1 0,0-1 1,0 0-1,0 1 0,0-1 0,0 0 1,0 1-1,0-1 0,0 0 0,0 1 1,0-1-1,0 1 0,0-1 0,1 0 1,-1 0-1,0 1 0,0-1 0,0 0 1,1 1-1,-1-1 0,0 0 0,0 0 0,1 1 1,0 0 94,0 0 1,0 0 0,-1 1-1,1-1 1,-1 0-1,1 0 1,-1 0 0,1 1-1,-1-1 1,0 2 0,8 73 2006,-7-54-1643,4 24 1,2 13-370,11 169-3518,-9-170 1722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5:54.984"/>
    </inkml:context>
    <inkml:brush xml:id="br0">
      <inkml:brushProperty name="width" value="0.1" units="cm"/>
      <inkml:brushProperty name="height" value="0.1" units="cm"/>
      <inkml:brushProperty name="color" value="#33CCFF"/>
    </inkml:brush>
  </inkml:definitions>
  <inkml:trace contextRef="#ctx0" brushRef="#br0">12 0 1312,'-3'6'321,"4"-7"-77,0-2-84,-4 5-90,2-1 191,1-1 38,0 0 319,0 0-148,0 12 431,-2 222 1177,-3 2-5655,5-141 2191,4 13 287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5:55.683"/>
    </inkml:context>
    <inkml:brush xml:id="br0">
      <inkml:brushProperty name="width" value="0.1" units="cm"/>
      <inkml:brushProperty name="height" value="0.1" units="cm"/>
      <inkml:brushProperty name="color" value="#33CCFF"/>
    </inkml:brush>
  </inkml:definitions>
  <inkml:trace contextRef="#ctx0" brushRef="#br0">5 8 1824,'0'-8'672,"-5"16"-512,5-16-64,0 8 672,0 0-448,0 0 1120,0 0-800,0 0 192,0 11-480,5 8 0,-5 16-224,0 20-416,0 24 160,0 14-2016,8 2 1184,1 9-1376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5:56.550"/>
    </inkml:context>
    <inkml:brush xml:id="br0">
      <inkml:brushProperty name="width" value="0.1" units="cm"/>
      <inkml:brushProperty name="height" value="0.1" units="cm"/>
      <inkml:brushProperty name="color" value="#33CCFF"/>
    </inkml:brush>
  </inkml:definitions>
  <inkml:trace contextRef="#ctx0" brushRef="#br0">23 1 4224,'-8'11'1568,"3"-7"-1216,-5 4-96,10 4 0,0 15-192,0 11-32,0 11 0,0 5-1440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6:57.148"/>
    </inkml:context>
    <inkml:brush xml:id="br0">
      <inkml:brushProperty name="width" value="0.1" units="cm"/>
      <inkml:brushProperty name="height" value="0.1" units="cm"/>
    </inkml:brush>
  </inkml:definitions>
  <inkml:trace contextRef="#ctx0" brushRef="#br0">0 16 832,'5'-8'288,"-5"4"-224,5 0 0,-5 4-384,0 0 160,0 0-224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21.578"/>
    </inkml:context>
    <inkml:brush xml:id="br0">
      <inkml:brushProperty name="width" value="0.35" units="cm"/>
      <inkml:brushProperty name="height" value="0.35" units="cm"/>
      <inkml:brushProperty name="color" value="#FFFFFF"/>
    </inkml:brush>
  </inkml:definitions>
  <inkml:trace contextRef="#ctx0" brushRef="#br0">58 395 416,'-14'5'2592,"4"-4"-2122,9 0-400,0-1-1,0 0 1,0 1-1,0-1 1,0 0 0,-1 0-1,1 0 1,0 1-1,0-1 1,0-1-1,0 1 1,0 0-1,0 0 1,0 0-1,0 0 1,0-1 0,0 1-1,0 0 1,-2-2-1,-3-7-58,5 8 4,1 0 1,0 1-1,-1-1 1,1 0-1,0 0 1,-1 0-1,1 0 1,0 0-1,0 0 1,0 0 0,0 0-1,0 0 1,0 0-1,0 0 1,0 0-1,0 0 1,1 0-1,-1 0 1,0 0-1,1 0 1,0-2-1,-1 3-11,0 0-1,0-1 0,0 1 1,0 0-1,0 0 0,0-1 1,0 1-1,0 0 0,0 0 1,0 0-1,0-1 0,0 1 1,0 0-1,0 0 0,0-1 1,0 1-1,0 0 1,0 0-1,0-1 0,0 1 1,0 0-1,0 0 0,-1 0 1,1-1-1,0 1 0,0 0 1,0 0-1,0 0 0,-1 0 1,1-1-1,0 1 1,0 0-1,0 0 1,-1 0 0,1 0 0,0 0 0,0 0 0,0 0 0,0-1 0,0 1 0,0 0 0,0 0 0,0 0 0,-1 0 0,1 0 0,0 0 0,0-1 0,0 1 0,0 0 0,0 0 0,0 0 0,0 0 0,0 0 0,0-1 0,0 1 0,0 0 0,0 0 0,0 0 0,0 0 0,0 0 0,0-1 0,0 1 0,0 0 0,0 0 0,0 0 0,0 0 0,0 0 0,0-1 0,0 1 0,0 0 0,1 0 0,3-14 212,-4 12-204,0 0 1,1 1 0,-1-1 0,0 0-1,1 1 1,0-1 0,-1 0 0,2-1-1,9-14-49,-2-1 0,0 1-1,12-37 1,11-59 69,-6 28-2240,-21 65 379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6:57.652"/>
    </inkml:context>
    <inkml:brush xml:id="br0">
      <inkml:brushProperty name="width" value="0.1" units="cm"/>
      <inkml:brushProperty name="height" value="0.1" units="cm"/>
    </inkml:brush>
  </inkml:definitions>
  <inkml:trace contextRef="#ctx0" brushRef="#br0">5 0 1568,'-1'0'160,"-2"0"221,4 1-273,-1-1-51,1 0 0,0 0 0,-1 1 0,1-1 0,0 0 0,-1 0 0,1 1 0,-1-1 0,1 0 0,0 1 0,-1-1 0,1 1 0,-1-1 0,1 1 0,-1-1 0,0 1 0,1-1 0,-1 1 0,1-1 0,-1 1 0,0 0 0,0-1 0,1 1 0,-1 0 0,0-1 0,0 1 0,1 1 0,3 35 3292,-4-36-2655,0 7 175,-1-5-744,1 0 0,-1 0 1,1 1-1,0-1 0,0 0 0,1 5 0,0-4-18,-1 1 1,1-1-1,-1 0 0,-1 0 1,1 5-1,-8 52 1098,7-57-1148,1-1 0,0 0 0,0 0-1,0 0 1,0 1 0,2 5 0,1 9 159,-3 4-75,0 0 0,2-1 1,8 37-1,-6-36-159,-1 1-1,1 33 1,3 27-2,0-36 77,3 20-23,17 97 414,-26-153-356,1-1 1,7 20-1,-6-22-103,-1 0 1,0 1-1,0-1 0,-1 0 1,1 11-1,0-11 28,1 16-1328,-3-23 1191,0-1-1,0 1 0,0-1 0,0 1 1,0-1-1,0 1 0,0-1 0,0 1 1,0-1-1,0 1 0,0-1 0,0 1 1,-1-1-1,1 1 0,0-1 0,0 1 1,0-1-1,-1 0 0,1 1 0,0-1 1,-1 1-1,1-1 0,0 0 0,-1 1 1,1-1-1,0 0 0,-1 0 0,1 1 1,-1-1-1,1 0 0,-1 0 0,1 1 1,-1-1-1,1 0 0,0 0 0,-1 0 1,0 0-1,-3 0-3032,-3-5 1394,3-9 175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6:58.562"/>
    </inkml:context>
    <inkml:brush xml:id="br0">
      <inkml:brushProperty name="width" value="0.1" units="cm"/>
      <inkml:brushProperty name="height" value="0.1" units="cm"/>
    </inkml:brush>
  </inkml:definitions>
  <inkml:trace contextRef="#ctx0" brushRef="#br0">14 2 2720,'1'0'146,"3"-2"509,-5 3-354,-15 8 720,16-9-932,0 0 0,0 0 0,0 0 0,0 0 1,0 0-1,-1 0 0,1 0 0,0 0 1,0 0-1,0 0 0,0 0 0,0 0 0,0 0 1,0 1-1,0-1 0,0 0 0,0 0 1,0 0-1,0 0 0,0 0 0,0 0 0,0 0 1,0 0-1,0 0 0,0 0 0,0 0 0,0 1 1,0-1-1,0 0 0,0 0 0,0 0 1,0 0-1,0 0 0,0 0 0,0 0 0,0 0 1,0 0-1,0 0 0,0 0 0,0 0 1,1 0-1,-1 1 0,0-1 0,0 0 0,0 0 1,0 0-1,0 0 0,0 0 0,0 0 1,0 0-1,0 0 0,0 0 0,0 0 0,8 2 1084,8-2-1657,-15 0 860,52 2-191,1 2 0,-1 3 0,1 1 1,-2 4-1,0 1 0,51 21 0,-101-33-179,13 4 15,0 1 1,0 0-1,0 2 0,22 14 0,-16-6 14,29 30 0,-42-37 51,0 0 0,0 1 0,-1 0 0,0 0 1,9 19-1,-14-22-18,-1 0 1,0 0 0,0 0 0,0 1 0,-1-1 0,0 0 0,0 0-1,0 1 1,-1-1 0,-4 14 0,-2 5 42,-2 0 1,-1 0-1,-25 47 1,26-59-99,0 1 1,-1-2-1,-1 1 1,0-1 0,-1-1-1,0 0 1,-20 15 0,-13 3 51,-1-3 1,-70 32-1,22-13-325,67-32 170,-80 40-4466,106-54 4702,-10 3-2896,10-3 2625,1 0 0,0 0 1,-1 0-1,1 0 0,0-1 0,-1 1 1,1 0-1,0 0 0,0 0 0,-1-1 1,1 1-1,0 0 0,0 0 0,-1-1 1,1 1-1,0 0 0,0-1 0,0 1 1,0 0-1,-1-1 0,1 1 1,0 0-1,0-1 0,0 1 0,0 0 1,0-1-1,0 1 0,0 0 0,0-1 1,0 1-1,0 0 0,0-1 0,0 1 1,0-1-1,0-19-1395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5:56:59.478"/>
    </inkml:context>
    <inkml:brush xml:id="br0">
      <inkml:brushProperty name="width" value="0.1" units="cm"/>
      <inkml:brushProperty name="height" value="0.1" units="cm"/>
    </inkml:brush>
  </inkml:definitions>
  <inkml:trace contextRef="#ctx0" brushRef="#br0">1 12 2912,'11'-6'607,"-10"5"-449,1 1 1,-1-1-1,1 0 0,0 1 0,-1-1 1,1 1-1,0-1 0,-1 1 0,1 0 1,0 0-1,-1 0 0,1 0 1,0 0-1,3 0 0,3-1 517,5 2 5226,149 34-3176,-146-31-2485,194 34 432,-61-11-652,-50-17-3501,-34-3-2844,-38-10 2757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4:03.550"/>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268 2 992,'0'0'471,"-5"-2"80,4 2-522,0 0 0,0 0 0,1 0 0,-1 0 0,0 0 0,1 0 1,-1 1-1,0-1 0,1 0 0,-1 0 0,0 0 0,1 1 0,-1-1 0,0 0 0,1 1 0,-1-1 0,1 0 0,-1 1 0,1-1 0,-1 1 0,1-1 1,-2 2-1,-16 35 1117,6-16-1064,1-1 0,1 2 0,1 0 0,1 0 0,-7 26 0,-2 9-136,-69 168 118,31-88 53,54-134-167,0-1-1,0 1 1,0-1 0,1 1-1,-1-1 1,0 6 0,11-12-51,-2-3 5,-1 0 1,-1 0-1,1-1 1,-1 1-1,-1-2 1,6-9 0,3-4-64,5-7 87,-2 0 1,25-63-1,14-70 274,-31 87-98,-10 34-95,16-56 979,-29 88-640,-3 12-160,-3 16-175,-8 33 20,-2-2 0,-2 0-1,-3-1 1,-1 0 0,-3-2 0,-32 50 0,-13 14-1,183-304-112,-103 172 533,-17 45-331,-2 0 1,0-1-1,-15 32 0,11-31-139,2-1 0,1 2 0,-7 33 0,15-57 11,-1-1-1,1 1 0,0-1 1,0 1-1,0-1 1,0 1-1,0-1 1,0 1-1,0-1 0,0 1 1,0-1-1,0 1 1,0-1-1,0 1 1,0-1-1,0 1 0,0-1 1,1 1-1,-1-1 1,0 1-1,0-1 1,1 1-1,-1-1 1,0 1-1,1-1 0,-1 0 1,1 1-1,-1-1-7,1 0 0,0 1 1,0-1-1,-1 0 0,1-1 0,0 1 0,-1 0 0,1 0 0,0 0 1,-1 0-1,1 0 0,0-1 0,-1 1 0,1 0 0,0-1 0,-1 1 0,2-1 1,3-2-74,-1-1 1,1 0 0,8-8 0,2-7-35,-1 0 1,0-1-1,17-35 1,25-70 176,-41 90-132,17-41 189,27-61 1433,-56 131-995,-1 7-177,-4 14 13,-10 47-204,-27 78 1,-31 59-598,56-161 349,2-5-369,1 1 0,-9 50 0,19-67 196,1-17 231,0 1-1,0-1 0,0 0 0,0 0 0,1 0 0,-1 1 1,0-1-1,0 0 0,0 0 0,0 0 0,0 1 1,0-1-1,0 0 0,0 0 0,0 0 0,1 0 0,-1 1 1,0-1-1,0 0 0,0 0 0,0 0 0,0 0 0,1 0 1,-1 1-1,0-1 0,0 0 0,0 0 0,1 0 0,-1 0 1,0 0-1,0 0 0,0 0 0,1 0 0,0 0-25,1-1-1,-1 0 1,0 0-1,0 0 0,1 0 1,-1 0-1,0 0 1,0 0-1,0 0 0,0 0 1,0 0-1,0-1 1,0 1-1,1-3 1,49-88 275,73-180 1,-99 215 642,-21 43-341,-9 27 123,-30 96-659,-6 27-432,-5 87-590,45-197 662,3-19-77,2-8 173,4-12 6,-7 12 236,36-76-237,19-37 289,89-152 1999,-142 260-1382,-4 12-346,-8 18-134,7-20-141,-45 102-40,-12 29-196,57-129 168,-43 135-1121,58-160 259,119-159 342,-38 51 840,-16 20 1006,-60 85-669,-12 19-41,-9 16-91,-18 35-303,-29 49 0,2-6-463,25-42-245,-21 71 0,43-117 466,-6 24-521,7-26 537,-1 0-1,1 0 1,0 0-1,0 1 1,0-1-1,0 0 1,0 0-1,0 0 1,0 0 0,0 0-1,0 0 1,1 0-1,-1 0 1,0 0-1,1 1 1,-1-1-1,1 0 1,0 1-1,-1-2 17,1 0 0,-1 0 0,1 0 0,-1 0 0,1 0-1,-1 1 1,0-1 0,1 0 0,-1 0 0,1 0 0,-1 0-1,1 0 1,-1 0 0,1 0 0,-1-1 0,1 1 0,-1 0-1,0 0 1,1 0 0,-1 0 0,1-1 0,-1 1 0,0 0-1,1 0 1,-1-1 0,1 1 0,-1 0 0,0 0 0,1-1 0,-1 1-1,0-1 1,26-21-294,38-42 0,-43 42 292,44-53 997,92-139 1,-143 196-169,-14 18-794,0 0 0,1 0 0,-1 0 0,0-1 0,0 1 0,0 0 0,0 0-1,0 0 1,0 0 0,0 0 0,1-1 0,-1 1 0,0 0 0,0 0 0,0 0 0,0 0 0,0 0 0,1 0-1,-1 0 1,0 0 0,0 0 0,0 0 0,0-1 0,1 1 0,-1 0 0,0 0 0,0 0 0,0 0 0,1 0 0,-1 0-1,0 0 1,0 0 0,0 1 0,1-1 0,-1 0 0,0 0 0,0 0 0,0 0 0,0 0 0,1 0 0,-1 0-1,0 0 1,0 0 0,0 0 0,0 1 0,0-1 0,1 0 0,-1 0 0,0 0 0,0 0 0,0 0 0,0 1 0,0-1-1,0 0 1,0 0 0,0 0 0,0 0 0,0 1 0,1-1 0,-1 0 0,0 0 0,0 1 0,-1 12 336,-4 5-281,0-1 1,-1 0-1,-1 0 1,0 0-1,-16 23 1,-1 6-120,-6 17-382,3 2-1,-21 75 1,47-138 384,1 0 0,-1 0 0,1 0 0,0 0 0,-1 1 1,1-1-1,0 0 0,0 0 0,0 0 0,1 3 0,-1-5 41,0 0 0,0 0-1,0 0 1,0 0-1,1 1 1,-1-1 0,0 0-1,0 0 1,0 0-1,0 0 1,0 1 0,0-1-1,0 0 1,1 0 0,-1 0-1,0 0 1,0 0-1,0 0 1,0 0 0,1 0-1,-1 1 1,0-1-1,0 0 1,0 0 0,0 0-1,1 0 1,-1 0-1,0 0 1,0 0 0,0 0-1,1 0 1,-1 0 0,0 0-1,0 0 1,0 0-1,0 0 1,1 0 0,11-11-428,48-71-177,-18 22 616,28-42 293,-47 66-57,-16 25-91,0 1 0,1-1 0,9-10 0,-15 20-34,-4 29 85,0 0 1,-9 34-1,6-35-277,1 0 0,-1 34 0,5-56 35,0 0 1,1 0-1,0 0 0,0 0 1,0 0-1,0 0 0,3 5 1,-4-9 30,0-1 0,0 0 0,0 1 0,0-1 0,0 0 0,1 1 0,-1-1 0,0 0 0,0 0 0,0 1 1,1-1-1,-1 0 0,0 1 0,0-1 0,1 0 0,-1 0 0,0 0 0,1 1 0,-1-1 0,0 0 0,1 0 0,-1 0 0,0 0 0,1 1 1,-1-1-1,0 0 0,1 0 0,-1 0 0,1 0 0,7-7-217,5-18 30,-13 24 181,70-145-76,-11 27 1222,-53 104-725,-1 3 600,-8 23-446,-39 140-304,35-118-319,2 0 1,-1 57-1,8-75-130,-1-14 191,-1-1-1,0 0 1,0 0 0,0 0-1,0 0 1,0 1 0,0-1-1,1 0 1,-1 0 0,0 0-1,0 0 1,0 0-1,1 0 1,-1 0 0,0 1-1,0-1 1,0 0 0,0 0-1,1 0 1,-1 0 0,0 0-1,0 0 1,1 0 0,-1 0-1,0 0 1,0 0 0,0 0-1,1 0 1,-1 0 0,0 0-1,0 0 1,0-1 0,0 1-1,1 0 1,-1 0 0,2-2-52,0 1 1,0-1 0,0 0 0,0 0-1,0 0 1,0 0 0,-1 0 0,2-4-1,119-167-713,-22 33 1758,-96 137-260,-4 10-412,-4 10-69,-27 83-35,-10 39-847,39-127 590,-1-2-119,0 1 0,1-1 0,1 1-1,0 0 1,0 0 0,2 13 0,-1-23 137,0-1 0,0 1 1,0 0-1,0-1 0,0 1 1,0 0-1,1-1 0,-1 1 1,0 0-1,0-1 0,1 1 1,-1-1-1,1 1 0,0 1 1,-1-2 16,0 0 0,1 0 0,-1 0 0,0 0 0,0 0-1,1 0 1,-1 0 0,0 0 0,0 1 0,1-1 0,-1 0 0,0 0 0,0 0 0,1 0 0,-1 0 0,0 0 0,0-1 0,1 1 0,-1 0 0,0 0 0,0 0 0,1 0 0,-1 0 0,0 0 0,1-1 0,1 0-27,-1 0 0,1-1 1,0 0-1,-1 1 1,1-1-1,2-4 0,46-74-31,7-9 354,-53 84-224,12-20-54,-16 24 17,1 0 0,0 0 0,-1 0-1,0 0 1,1 0 0,-1 0 0,0 0-1,1 0 1,-1 0 0,0 0-1,0-1 1,0 1 0,0 0 0,0 0-1,0 0 1,0 0 0,0 0 0,-1 0-1,1-1 1,-1-1 0,1 3-17,0 0 1,0 0 0,0 0-1,0 0 1,-1 0 0,1 0-1,0 0 1,0 0-1,0 0 1,0 0 0,0 0-1,0 0 1,0 0 0,-1 0-1,1 0 1,0 0 0,0 0-1,0 0 1,0 0-1,0 0 1,0 0 0,0 0-1,-1 0 1,1 0 0,0 0-1,0 0 1,0 0 0,0 0-1,0 0 1,0 0-1,0 0 1,0 1 0,0-1-1,-1 0 1,1 0 0,0 0-1,0 0 1,0 0 0,0 0-1,0 0 1,0 0-1,0 0 1,0 1 0,0-1-1,0 0 1,0 0 0,0 0-1,0 0 1,0 0 0,-6 12 110,-1 12-102,7-16-61,0-6-66,0 0 1,-1 0-1,1 0 1,0 0-1,1 1 1,-1-1-1,0 0 1,1 0-1,-1 0 1,1 0-1,-1 0 1,1 0-1,0 0 1,0 0-1,0 0 1,2 3-1,6 0-1722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4:08.00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207 26 1472,'0'-1'21,"0"1"-1,0 0 1,0 0 0,0-1-1,0 1 1,0 0-1,0 0 1,0 0 0,0-1-1,0 1 1,0 0 0,-1 0-1,1 0 1,0 0 0,0-1-1,0 1 1,0 0 0,0 0-1,-1 0 1,1 0-1,0 0 1,0-1 0,0 1-1,0 0 1,-1 0 0,1 0-1,0 0 1,0 0 0,-1 0-1,1 0 1,0 0 0,0 0-1,0 0 1,-1 0 0,1 0-1,0 0 1,0 0-1,-1 0 1,-2 9 707,0 1-730,-2 1 354,1 1 0,-6 19 0,-2 12 144,-57 181 78,17 5-506,36-152-22,-10 65 50,26-142-96,0 1 0,0 0 0,-1-1 0,1 1 0,0 0 0,0-1 0,0 1 0,0-1 0,0 1 1,0 0-1,0-1 0,1 1 0,-1 0 0,0-1 0,0 1 0,0-1 0,1 2 0,-1-2-1,1 0-1,-1 0 0,0 0 1,1 0-1,-1 0 0,0 0 1,1-1-1,-1 1 0,0 0 1,1 0-1,-1 0 0,0 0 1,0-1-1,1 1 0,-1 0 1,0 0-1,0 0 0,1-1 1,-1 1-1,0 0 0,0 0 1,0-1-1,1 1 0,14-25-45,66-153-31,-54 114 80,41-72 0,13 3 30,64-117 1477,-149 257-1282,-1 0 0,-9 11 1,-7 9 12,-4 13-61,1 2 1,-22 54-1,13-25-77,-116 264 325,139-310-409,4-9-52,0 0-1,-6 28 1,12-44 31,0 0 1,0 0 0,0 0-1,0 0 1,0 0 0,0 0-1,0 0 1,0 0-1,1 0 1,-1 0 0,0 0-1,0 0 1,0 0 0,0 0-1,0 0 1,0 0-1,0 0 1,0 0 0,0 0-1,0 0 1,0 0 0,0 1-1,0-1 1,0 0-1,0 0 1,1 0 0,-1 0-1,0 0 1,0 0 0,0 0-1,0 0 1,0 0 0,0 0-1,0 0 1,0 0-1,0 0 1,0 0 0,0 0-1,0 0 1,0 0 0,0 0-1,0 1 1,0-1-1,0 0 1,11-9-16,-1 0 0,-1-1 0,1 0 0,-2-1 0,1 0 0,9-18 0,-3 7-11,53-77 20,218-299 306,-284 395-265,0 0 0,0 0-1,0 1 1,1-1-1,-1 1 1,1-1 0,0 1-1,0 0 1,-1 0 0,1 0-1,1 0 1,-1 1-1,4-3 1,-6 4-28,-1 0 0,1 0 1,-1 0-1,0 0 0,1 0 0,-1 1 0,0-1 1,1 0-1,-1 0 0,1 0 0,-1 0 0,0 0 1,1 0-1,-1 1 0,0-1 0,1 0 0,-1 0 0,0 0 1,0 1-1,1-1 0,-1 0 0,0 1 0,0-1 1,1 0-1,-1 1 0,0-1 0,0 0 0,0 1 1,1-1-1,-1 0 0,0 1 0,0-1 0,0 0 1,0 1-1,0-1 0,0 1 0,0 17 42,0-14-39,-5 55 21,-17 84-1,-26 55 233,48-198-260,-6 20-32,1 0 0,1 0 0,1 0 0,0 23 0,2-42 28,1 0 0,0-1 0,0 1 0,0 0 0,0-1-1,0 1 1,0 0 0,0-1 0,0 1 0,0 0 0,0-1 0,1 1 0,-1 0 0,0-1 0,0 1 0,1 0 0,-1-1 0,0 1 0,1-1 0,-1 1 0,0-1 0,1 1 0,-1 0 0,1-1 0,-1 0 0,1 1 0,-1-1 0,1 1 0,0-1 0,-1 0-1,1 1 1,-1-1 0,2 1 0,0-1-1,-1-1 0,1 1 0,-1 0 0,1-1 0,-1 1 0,1-1 0,-1 0 0,1 1 0,-1-1 0,0 0-1,1 0 1,-1 0 0,0 0 0,0 0 0,2-2 0,3-4 9,0 1-1,0-1 1,-1 0 0,0-1-1,-1 1 1,5-9 0,18-53 38,-15 37-30,18-42-63,69-125 1,-44 107 60,-53 87 24,-3 5-10,-8 11 25,2 2-14,0 2 0,2-1 0,0 1 0,-4 16 0,4-12-34,-120 364-145,87-285 152,-34 127 0,71-222-12,-1 4-4,0 0 1,1 0-1,0 0 1,0 0-1,0 0 1,1 0 0,1 12-1,-1-18 6,0-1 0,0 0 0,0 0 0,0 0 0,0 0 0,0 1 0,1-1 0,-1 0 0,0 0 0,0 0 1,0 0-1,0 1 0,0-1 0,0 0 0,1 0 0,-1 0 0,0 0 0,0 0 0,0 0 0,0 0 0,1 1 0,-1-1 0,0 0 0,0 0 0,0 0 0,1 0 0,-1 0 0,0 0 0,0 0 0,0 0 0,1 0 0,-1 0 1,0 0-1,0 0 0,0 0 0,1 0 0,-1 0 0,0 0 0,0 0 0,0-1 0,1 1 0,-1 0 0,0 0 0,0 0 0,0 0 0,0 0 0,1 0 0,-1 0 0,0-1 0,0 1 0,0 0 0,0 0 0,0 0 0,0 0 1,1-1-1,-1 1 0,0 0 0,0 0 0,0-1 0,7-7-12,0-1 0,-1 0 1,0 0-1,0 0 0,-1-1 1,0 0-1,5-15 0,4-9 12,54-111 7,70-147 486,-103 224-107,-28 58-345,-5 15 35,-6 20 28,4-23-104,-53 186 283,36-136-337,2 0-1,-11 73 1,25-125 52,1 1 0,0-1 0,0 0 0,0 1 0,0-1 0,0 0 0,-1 1 0,1-1 0,0 0 0,0 1 0,0-1-1,0 0 1,0 1 0,0-1 0,0 0 0,0 1 0,0-1 0,1 0 0,-1 1 0,0-1 0,0 0 0,0 1 0,0-1 0,0 0 0,1 1 0,-1-1 0,0 0 0,0 0 0,0 1 0,1-1 0,-1 0 0,0 0-1,1 1 1,10-8-93,2-6-27,0 0-1,19-28 0,-28 36 105,119-175-388,-42 57 272,220-351 477,-285 451 496,-9 18-388,-6 9-192,-4 13 51,-30 73-74,27-73-234,-198 416 155,3-42-336,192-375-116,9-15 125,4-11 11,43-69-77,-5 9 268,55-131 14,-49 94-24,102-257 220,-141 334-96,-8 22-85,-3 6-21,-7 12-7,-120 168-26,-23 29 17,109-155-33,-64 61 1,90-101-188,17-12 196,0 0 0,0 0 0,0 0 0,-1 0 0,1 0 0,0 0 0,0 0 0,0 0-1,0 0 1,0 0 0,0 0 0,-1 0 0,1 0 0,0 0 0,0 0 0,0 0 0,0 0 0,0 0-1,-1 0 1,1 0 0,0 0 0,0 0 0,0 0 0,0 0 0,0 0 0,0 0 0,-1 0 0,1 0-1,0-1 1,0 1 0,0 0 0,0 0 0,0 0 0,0 0 0,0 0 0,0 0 0,0 0 0,-1-1-1,1 1 1,0 0 0,0 0 0,0 0 0,0 0 0,0 0 0,0 0 0,0-1 0,0 1 0,0 0-1,0 0 1,0 0 0,0 0 0,0 0 0,0-1 0,0 1 0,0 0 0,0 0 0,0 0 0,0 0 0,0 0-1,1-1 1,-1-6-24,1 0-1,1 0 1,-1 0 0,1 0-1,0 1 1,6-13-1,-3 6-12,17-39-135,2 2 0,49-78 0,-27 59 118,83-136 970,-128 204-869,0-1 0,0 0-1,0 0 1,0 0 0,0 0-1,-1 0 1,1 0 0,0 0-1,-1 0 1,0 0 0,1 0-1,-1 0 1,0 0 0,0 0-1,0-4 1,-1 6-41,1 0 0,0 0 0,0 0-1,0-1 1,-1 1 0,1 0 0,0 0 0,0 0 0,0 0 0,-1 0 0,1 0-1,0 0 1,0 0 0,0 0 0,-1 0 0,1 0 0,0 0 0,0 0-1,-1 0 1,1 0 0,0 0 0,0 0 0,-1 0 0,1 0 0,0 0-1,0 0 1,0 0 0,-1 0 0,1 0 0,0 1 0,0-1 0,0 0 0,-1 0-1,1 0 1,0 0 0,0 0 0,0 1 0,0-1 0,-1 0 0,-6 7 12,0 1 1,0-1 0,1 1 0,-8 11-1,12-17-14,-21 33-14,2 0-1,-30 68 1,-21 84-665,25-62 42,44-117 546,-1 1 1,1-1-1,1 1 1,-2 10-1,5-13 21,1-5 41,8-9 21,2-8-4,-1 0 0,0-1 0,13-29 0,-3 5-36,13-19-79,71-92 0,-53 82 144,33-39-70,-83 107 56,-1 1 1,0-1-1,1 1 1,-1 0-1,1 0 0,0-1 1,-1 1-1,1 0 1,0 0-1,-1 0 1,5-1-1,-6 2-2,1 0 0,-1 0 1,0 0-1,1 0 0,-1 0 0,0 0 0,1 0 1,-1 0-1,0 0 0,1 0 0,-1 0 0,0 1 0,1-1 1,-1 0-1,0 0 0,1 0 0,-1 0 0,0 1 1,0-1-1,1 0 0,-1 0 0,0 0 0,0 1 0,1-1 1,-1 0-1,0 1 0,1 0 8,-1 0 0,1 1 0,-1-1 0,0 0 0,1 0 0,-1 1 0,0-1 0,0 0 0,0 0-1,0 1 1,0 1 0,-2 11 39,-1 1 0,0 0 0,-7 19-1,3-12-13,-95 297 71,92-292-105,5-17-65,1 0 1,0 0 0,1 1-1,0 0 1,1 0-1,0 0 1,0 0-1,1 19 1,0-29 49,1-1 1,0 1-1,0 0 1,0 0-1,0-1 1,1 1-1,-1 0 1,0 0-1,0-1 1,0 1-1,1 0 1,-1 0-1,0-1 1,1 1-1,-1 0 1,0-1-1,1 1 1,-1 0-1,1-1 1,-1 1 0,1-1-1,-1 1 1,1-1-1,0 1 1,-1-1-1,1 1 1,0-1-1,-1 0 1,1 1-1,0-1 1,-1 0-1,1 1 1,0-1-1,0 0 1,-1 0-1,1 0 1,0 0-1,0 0 1,-1 0-1,1 0 1,0 0-1,0 0 1,0 0-1,-1 0 1,2-1-1,1 0-14,0 0-1,0 0 0,0-1 0,0 1 0,0-1 1,-1 0-1,1 0 0,-1 0 0,1 0 1,3-5-1,10-15-90,-1-1 1,24-49-1,-31 57 76,116-210-211,-93 176 412,3 2 0,55-61 0,-75 91 10,-10 12-34,0 1 0,-1 0-1,1 0 1,5-4 0,-7 9 46,-5 6-64,-45 97 129,-27 105 64,29-73-327,34-101-18,-128 382-463,130-381 15,-8 46 0,18-81 460,0 0 0,-1 1 0,1-1 0,0 0 0,0 0 0,0 1 0,0-1 0,0 0 0,0 0 0,0 1 0,1-1 0,-1 0 0,0 0 0,1 0 0,0 2 0,-1-3 20,0 0-1,0 0 0,0 0 1,1 0-1,-1 0 1,0 0-1,0 0 1,0 0-1,1 0 1,-1 0-1,0 0 0,0 0 1,0 0-1,1 0 1,-1 0-1,0 0 1,0 0-1,0 0 1,1 0-1,-1 0 0,0 0 1,0 0-1,0 0 1,1 0-1,-1 0 1,0-1-1,0 1 0,0 0 1,0 0-1,1 0 1,9-11-79,3-10 9,19-42-1,-17 33 19,134-240 82,-134 245 10,66-102 867,136-163 0,-191 256-680,-24 32-179,9-10 363,-9 14-190,-4 8-31,-8 27-59,-1 0 0,-24 49 0,-42 68 35,40-84-465,-39 102-1,71-160 180,3-8 60,0 0 1,1 1-1,-1-1 0,1 0 0,0 0 0,0 1 0,1-1 0,-1 1 0,1 8 0,0-13 51,0 1 0,0-1 0,1 1 0,-1-1 0,0 0 0,0 1 0,1-1 0,-1 0 0,0 1 0,1-1 0,-1 0 0,0 0 0,1 1 0,-1-1 0,1 0 0,-1 0 0,0 0 0,1 0 0,-1 1 0,1-1 0,-1 0 0,1 0 0,-1 0 0,0 0 0,1 0 0,-1 0 0,1 0 0,-1 0 0,1 0 0,-1 0 0,0 0 0,1-1 0,-1 1 0,1 0 0,-1 0 1,0 0-1,1 0 0,-1-1 0,1 1 0,-1 0 0,0 0 0,1-1 0,20-13-211,-20 14 209,23-20-104,-1 0 0,-1-2-1,0 0 1,-2-1 0,20-30 0,78-137 65,-45 66 73,68-102 1943,-128 207-1248,-10 16-250,-2 6-271,-6 11 16,-37 113 135,-15 39-413,-26 12-156,50-105 67,-24 58-694,45-94 30,11-26 466,4-7 70,-2-4 250,0 0 0,0 0 1,1-1-1,-1 1 0,0 0 0,0-1 0,0 1 0,0-1 0,0 1 0,0-1 0,0 0 1,2-1-1,6-5-27,0 0 0,0-1 0,-1 0 0,0 0 0,0-1 0,-1 0 0,0-1 0,9-15 0,39-93 3,-29 58 68,129-219 486,27 17 855,-156 229-1003,-14 21 150,-11 14-251,-6 7-56,-42 79 157,-83 213-250,25 17-546,105-318 444,-4 14-248,0-1 1,-4 28-1,9-30 20,7-20 143,-7 7 82,110-183-271,-13 19 68,86-88 579,-159 221-294,-8 11 214,-17 22-276,1 0 0,-1-1 0,0 1-1,0 0 1,0 0 0,0-1-1,0 1 1,0 0 0,1 0 0,-1-1-1,0 1 1,0 0 0,0 0 0,0 0-1,1 0 1,-1-1 0,0 1 0,0 0-1,1 0 1,-1 0 0,0 0 0,0 0-1,1 0 1,-1-1 0,0 1 0,0 0-1,1 0 1,-1 0 0,0 0-1,0 0 1,1 0 0,-1 0 0,0 0-1,0 0 1,1 0 0,-1 0 0,0 1-1,1-1 1,-1 0 0,0 11 206,-37 112-87,23-83-166,-126 344 233,132-362-342,8-22 137,0 0 1,1-1-1,-1 1 1,0 0-1,0 0 1,0 0 0,0 0-1,0 0 1,1 0-1,-1 0 1,0 0-1,0-1 1,0 1-1,0 0 1,1 0 0,-1 0-1,0 0 1,0 0-1,0 0 1,1 0-1,-1 0 1,0 0 0,0 0-1,0 0 1,1 0-1,-1 0 1,0 0-1,0 0 1,0 0-1,1 1 1,-1-1 0,0 0-1,0 0 1,0 0-1,0 0 1,1 0-1,-1 0 1,0 0 0,0 1-1,0-1 1,0 0-1,0 0 1,0 0-1,1 0 1,-1 0-1,0 1 1,0-1 0,0 0-1,0 0 1,0 0-1,0 1 1,0-1-1,0 0 1,0 0 0,0 0-1,0 1 1,0-1-1,0 0 1,0 0-1,0 0 1,0 0-1,0 1 1,0-1 0,0 0-1,0 0 1,0 0-1,0 1 1,-1-1-1,16-12-220,-2-3 77,-1-1 0,-1 1 1,0-2-1,11-21 1,-14 23 107,261-514 400,-256 505 31,-7 20 108,-5 9-244,-4 14-22,-28 110-65,-5-2-1,-72 165 0,-16 22-373,115-284-314,8-26 298,4-7 0,26-30 56,-3-1 0,-1-1 1,-1-2-1,-2 0 1,-2-1-1,19-50 0,61-135-31,-69 162 699,62-91-1,-81 139 28,-15 27 67,-2 5-595,-43 175 226,-74 349-578,134-565-265,30-53 144,95-129 1,-80 125 417,-54 73 64,18-21 137,-20 25-100,1 1 0,-1-1 0,1 0 1,-1 1-1,1 0 0,0-1 1,0 1-1,0 0 0,0 0 0,3-2 1,-4 3-36,-1 0 0,0 0 0,1 0 1,-1 0-1,1 0 0,-1 0 0,0 0 1,1 0-1,-1 0 0,0 1 1,1-1-1,-1 0 0,0 0 0,1 0 1,-1 0-1,0 0 0,1 1 0,-1-1 1,0 0-1,1 0 0,-1 1 0,0-1 1,0 0-1,1 0 0,-1 1 0,0-1 1,0 0-1,0 1 0,1-1 0,-1 0 1,0 1-1,0-1 0,0 0 0,0 1 1,0-1-1,0 0 0,0 1 0,0-1 1,0 1-1,0-1 0,0 0 1,0 1-1,0 0 0,-1 19 251,1-20-253,-5 25 70,-1 0 1,-1-1 0,-1 0 0,-16 30 0,3-1 97,-89 250-1280,102-277-858,9-15 570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14:35.691"/>
    </inkml:context>
    <inkml:brush xml:id="br0">
      <inkml:brushProperty name="width" value="0.1" units="cm"/>
      <inkml:brushProperty name="height" value="0.1" units="cm"/>
      <inkml:brushProperty name="color" value="#E71224"/>
    </inkml:brush>
  </inkml:definitions>
  <inkml:trace contextRef="#ctx0" brushRef="#br0">164 632 1888,'0'0'613,"-13"9"2257,4 1-300,9-10-2373,0 0-31,4 2 252,2 0 193,3-8-351,-8 6-247,0-1-1,-1 1 1,1 0-1,0 0 1,-1-1-1,1 1 1,0-1-1,-1 1 1,1-1-1,-1 1 1,1-1-1,-1 1 1,1-1-1,-1 1 1,1-1-1,-1 0 1,1 0-1,1-15 251,0 1-1,-1-1 0,-1 1 0,0-1 1,-3-19-1,1 6-204,-1-43 133,2 29-102,-7-51-1,4 44-25,4 38-55,0-1-1,-5-21 1,-2-20 381,2 14-133,0 5-368,5 33 117,0 0-1,0 0 1,-1 0-1,1 0 1,-1 0 0,1 0-1,-3-3 1,3 3-47,-1 0 0,0 0 0,0 0 0,1 0 0,-1 0 0,1 0 0,0-4 0,-1 1 345,0 11 432,-1 13-285,2-15-429,0 1-1,-1-1 0,0 1 1,0-1-1,0 1 0,-1-1 1,0 0-1,0 0 1,0 0-1,-3 6 0,2-6 55,0-1 0,0 1-1,0 0 1,0-1 0,-1 0-1,1 0 1,-1 0 0,0 0-1,-4 2 1,6-4-65,0 1 0,0-1 0,0 1 1,1 0-1,-1 0 0,0 0 0,1 0 0,-1 0 1,-1 3-1,-6 8 37,6-9-74,0 0 0,0 0 0,0 0 0,0 1 0,1-1 0,-1 1 0,1-1 0,1 1 0,-1 0-1,1 0 1,-1 0 0,0 7 0,3-9 54,-1-3-14,0 1-1,0 0 1,0-1 0,0 1 0,-1 0 0,1 0 0,0-1 0,0 1 0,0 0 0,0-1 0,-1 1-1,1 0 1,0-1 0,-1 1 0,1-1 0,0 1 0,-1 0 0,1-1 0,-1 1 0,1-1 0,-1 1-1,1-1 1,-2 1 0,1 0 14,1-1 112,0 0-22,0 0-5,0 0-59,0 0-90,1-9 14,0 0 0,0 0 0,0 0 0,1 1-1,0-1 1,6-14 0,27-47-151,-17 36 227,-14 26-48,1 1-1,0 0 0,7-8 1,4-6 25,-15 20-8,-1 1-65,18 9-32,-13-4 78,0-1 1,0 2-1,0-1 0,-1 0 0,1 1 0,-1 0 1,-1 0-1,1 0 0,3 9 0,7 26 163,-2-5 63,-12-36-244,2 6 130,1 0 1,-1 0-1,0 0 0,1 8 0,-3-13-78,0 0-1,0 0 1,1 0 0,-1 0 0,0 0-1,0 0 1,0 0 0,-1 0-1,1 0 1,0 0 0,0 0-1,0 0 1,-1 0 0,1 0-1,-1 0 1,1 0 0,-1-1-1,1 1 1,-1 0 0,1 0 0,-1 0-1,1-1 1,-1 1 0,0 0-1,0-1 1,1 1 0,-1 0-1,0-1 1,0 1 0,0-1-1,0 1 1,0-1 0,1 0-1,-3 1 1,-24 6-218,-1 2-1,-45 20 1,52-14-3483,20-14 1926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56:50.63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13 20 1728,'-12'3'2016,"11"-3"-1675,1 0-106,0 0-64,0 0-118,0 0-138,0 0 37,2 0 112,62 5 613,91-13 1025,0 0-1767,-73 2 13,4 1 381,-33 4-251,62 2-102,14 18 130,-96-14-173,45 10-1,-68-13 107,10 4-24,11 1 66,-20-6-21,21 3 470,64-3 0,-80-3-608,149-7 60,76 18 18,-195-5 37,29 2-4,-35-3-134,-27-1 56,-1-1 1,21-1-1,20-2 163,-32 2-60,21-3 1,-15 1-44,52 2 0,-28 1 13,271-1 4,-235-3-64,-42 0 388,-34 2-221,1 0 1,-1 0 0,1 2 0,0-1 0,-1 1 0,12 3 0,-12-2-170,0-1 1,0 0-1,16 0 0,16 1 132,48 2-34,65 0-198,-114-5-218,32-5 347,-11 1 96,29 2-129,-75 3 8,13 0-19,43-4 0,-57 2 35,24 1 0,-27 1-69,1 0 0,22-4 0,-28 3 79,-1 0-1,1 0 1,8 1-1,-10 1 59,1-1 0,0-1 0,12-1-1,-13-3-172,-5 4 84,-1 0 0,1 1 0,-1-1 0,1 0 0,0 1 0,-1-1 0,1 1 0,0-1 0,0 1-1,-1-1 1,1 1 0,0-1 0,0 1 0,0 0 0,0 0 0,0-1 0,-1 1 0,1 0 0,0 0 0,0 0 0,1 0 0,2 0-16,1 0 146,11 10-262,-8-4 75,15 12-136,4-1 201,-25-16 118,-3 23-176,0-21 113,-1 1-1,0-1 1,1 0 0,-2 0 0,-2 5-1,-6 6 52,7-8-69,4-5-9,-1 0-1,1-1 0,-1 1 1,1 0-1,-1 0 1,1-1-1,0 1 0,-1 0 1,1 0-1,0 0 1,0 0-1,-1-1 0,1 1 1,0 2-1,-6 47 69,-1 33-138,3-10 394,3-69-306,0 0-1,0 0 1,0-1-1,0 1 1,-1 0-1,0-1 0,1 1 1,-1-1-1,0 1 1,-4 4-1,5-8-2,-40 5 453,-51 4-556,-117-4-1,181-5-35,-60 8-107,-10 0-276,73-6 420,0 0 0,-31 8 0,-32 3-120,-46-6 14,122-6 192,0-1 0,0-1-1,-15-3 1,-3 1 11,17 1 53,0-1 0,0 0 0,-21-8 0,11 3-5,6 2-78,1-1-1,-28-16 1,-1-2 66,31 18-75,0-1-1,-14-12 0,15 10 49,-1 1 0,-19-10 0,-6 3 24,-1 1 0,-1 2 0,-59-11 0,-105-7 356,181 28-357,-191-14-76,83 11 714,-1 1-791,28 11 147,71-4-85,23 0 82,0 0-1,0 0 0,1 1 0,-1 0 0,1 1 1,-1 0-1,1 1 0,-13 8 0,12-8-15,-1-1 0,0 0 0,0 0 0,0-1 0,0 0 0,0-1 0,-21 1 0,-84 14-109,-76-15 418,104-3-275,39 1-13,19-2-82,1 3 0,-1 0 0,-34 7 0,38-3-3,1 2 1,1 1 0,-32 14-1,28-11 9,21-8-32,-1 0 1,1 1 0,0 0 0,-12 8 0,-8 7 178,-8 6 73,36-25-188,0 0 0,0 0 0,-1 0 0,1 0 0,0 0 0,0 0 0,0 0 0,0 0 0,0 0 0,0 0 0,0 0 0,0 1 0,0-1 0,0 0 0,0 0 0,0 0 0,0 0 0,0 0 0,0 0 0,0 0 0,0 1 0,0-1 0,0 0 0,0 0 1,0 0-1,0 0 0,0 0 0,0 0 0,0 0 0,0 1 0,0-1 0,0 0 0,0 0 0,0 0 0,0 0 0,0 0 0,0 0 0,0 0 0,0 0 0,0 1 0,0-1 0,0 0 0,0 0 0,1 0 0,-1 0 0,0 0 0,0 0 0,0 0 0,0 0 0,0 0 0,0 0 0,11 4 41,13-2 192,20-7-57,92-16 53,149-41 30,3 20-316,-200 34 50,-33 1 92,0 3 1,88 4-1,101 27-261,-221-23 186,-1 1-1,0 2 1,0 0-1,36 17 1,7 2-1,-9 0-4,-19-11 41,-25-9-1,1-1 1,0-1-1,0 0 0,0-1 0,25 4 0,11-3 51,31 2 37,96 2 245,-137-7-356,29-1-172,92-20 293,-56 8-2346,-70 8 118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8:44.096"/>
    </inkml:context>
    <inkml:brush xml:id="br0">
      <inkml:brushProperty name="width" value="0.35" units="cm"/>
      <inkml:brushProperty name="height" value="0.35" units="cm"/>
      <inkml:brushProperty name="color" value="#FFFFFF"/>
    </inkml:brush>
  </inkml:definitions>
  <inkml:trace contextRef="#ctx0" brushRef="#br0">57 1 64,'-5'8'1620,"0"16"339,-2-13-1330,7-11-594,-1 1 1,1-1 0,-1 1-1,1-1 1,-1 1 0,1 0-1,-1-1 1,1 1 0,0 0-1,-1 0 1,1-1 0,0 1-1,0 0 1,0 0 0,-1 1 0,0 1 50,-1 1 1,0-1 0,0 0 0,0 1-1,0-1 1,0 0 0,-1 0 0,0 0 0,1-1-1,-8 6 332,24-1 83,1-6-564,4 1 115,-17-1-20,36-1 544,-38 0-568,0 0-1,0 0 1,0-1-1,0 1 0,0 0 1,0 0-1,0 0 0,0 0 1,0 0-1,0-1 1,0 1-1,0 0 0,0 0 1,0 0-1,0 0 0,1 0 1,-1 0-1,0-1 1,0 1-1,0 0 0,0 0 1,0 0-1,0 0 0,0 0 1,0 0-1,1 0 1,-1 0-1,0-1 0,0 1 1,0 0-1,0 0 0,0 0 1,1 0-1,-1 0 1,0 0-1,0 0 0,0 0 1,0 0-1,5-3 162,-5 2-160,0 1 0,0 0 0,0-1 1,0 1-1,0-1 0,0 1 0,0 0 0,0-1 1,0 1-1,0 0 0,-1-1 0,1 1 1,0 0-1,0-1 0,0 1 0,-1 0 0,1-1 1,0 1-1,0 0 0,-1 0 0,1-1 0,0 1 1,-1 0-1,-8-11 497,5 8-445,1-1 0,-1 0 0,1 1 0,-1 0 0,0 0 0,-8-5 0,8 7-87,1-1-1,-1 1 1,0 0-1,0 0 1,0 0-1,0 1 1,0-1-1,0 1 1,-7 0-1,5 0-273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8:48.721"/>
    </inkml:context>
    <inkml:brush xml:id="br0">
      <inkml:brushProperty name="width" value="0.35" units="cm"/>
      <inkml:brushProperty name="height" value="0.35" units="cm"/>
      <inkml:brushProperty name="color" value="#FFFFFF"/>
    </inkml:brush>
  </inkml:definitions>
  <inkml:trace contextRef="#ctx0" brushRef="#br0">6 39 832,'0'0'6,"0"0"1,0 0-1,0 0 1,0 1-1,0-1 1,1 0-1,-1 0 1,0 0-1,0 0 1,0 1-1,0-1 1,0 0-1,0 0 1,0 0-1,0 1 0,0-1 1,0 0-1,0 0 1,0 0-1,0 1 1,0-1-1,0 0 1,0 0-1,0 0 1,0 1-1,0-1 1,0 0-1,0 0 1,0 0-1,0 1 1,0-1-1,0 0 0,0 0 1,-1 0-1,1 0 1,0 1-1,0-1 1,0 0-1,0 0 1,0 0-1,0 0 1,-1 0-1,1 0 1,0 1-1,0-1 1,0 0-1,-1 0 1,1 0-1,0 0 0,0 0 1,0 0-1,-1 0 1,1 0-1,0 0 1,0 0-1,0 0 1,-2 0 232,7 8 550,-5-8-755,0 1-1,0 0 1,0-1-1,0 1 1,0-1-1,1 1 1,-1-1-1,0 1 1,0-1-1,1 1 1,-1-1-1,0 1 1,1-1-1,-1 0 0,0 1 1,1-1-1,-1 1 1,1-1-1,-1 0 1,1 1-1,-1-1 1,1 0-1,-1 0 1,1 1-1,-1-1 1,1 0-1,-1 0 1,1 0-1,-1 0 1,1 1-1,-1-1 1,1 0-1,0 0 1,-1 0-1,1-1 1,1 1 40,17 4 492,-17-5-539,1 1-21,7 5 206,-9-4-201,49-2 2623,-49-1-2670,0 0 0,-1-1-1,1 1 1,0 0 0,-1-1 0,0 1-1,1-1 1,-1 1 0,0-1 0,0 1-1,0-1 1,-1 1 0,1-1 0,-1 1-1,0-3 1,0 1-311,0 1-1,1-1 1,-1 1-1,1-1 1,0 0-1,0 1 1,1-5-1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8:50.328"/>
    </inkml:context>
    <inkml:brush xml:id="br0">
      <inkml:brushProperty name="width" value="0.35" units="cm"/>
      <inkml:brushProperty name="height" value="0.35" units="cm"/>
      <inkml:brushProperty name="color" value="#FFFFFF"/>
    </inkml:brush>
  </inkml:definitions>
  <inkml:trace contextRef="#ctx0" brushRef="#br0">5 1 480,'0'0'6,"0"0"1,-1 0-1,1 0 1,0 0-1,0 0 1,0 0-1,-1 0 1,1 1-1,0-1 0,0 0 1,0 0-1,-1 0 1,1 0-1,0 0 1,0 1-1,0-1 1,0 0-1,-1 0 1,1 0-1,0 1 0,0-1 1,0 0-1,0 0 1,0 1-1,0-1 1,0 0-1,0 0 1,0 1-1,-1-1 1,1 0-1,0 0 0,0 0 1,0 1-1,1-1 1,-1 15 315,1-2-6,-1-12-311,4 9 294,-2-7-100,0-1 1,0 1-1,0-1 1,0 1-1,0-1 1,0 0-1,1 0 1,-1 0-1,4 2 1,-4-3-131,-2-1-54,0 0-1,0 0 1,0 0 0,0 0 0,1-1 0,-1 1-1,0 0 1,0 0 0,0 0 0,0 0 0,1 0-1,-1 0 1,0 0 0,0 0 0,0 0 0,1 0-1,-1 0 1,0 0 0,0 0 0,0 0-1,0 0 1,1 0 0,-1 0 0,0 0 0,0 0-1,0 0 1,1 0 0,-1 0 0,0 0 0,0 1-1,0-1 1,0 0 0,0 0 0,1 0 0,-1 0-1,0 0 1,0 0 0,0 1 0,0-1 0,0 0-1,7 7 57,-4-1 81,-3-6-134,0 1-1,1 0 1,-1-1-1,1 1 1,-1 0 0,0 0-1,0-1 1,1 1-1,-1 0 1,0 0 0,0 0-1,0-1 1,0 1-1,0 0 1,0 0-1,0 0 1,0 0 0,0-1-1,0 1 1,-1 0-1,1 0 1,0-1 0,0 1-1,-1 0 1,1 0-1,-1-1 1,1 1-1,-1 0 1,1-1 0,-1 1-1,0 0 1,1 0-87,-6 14 394,1-7-443,-1 0 972,6-8-848,-1 0 0,1 0 0,0-1 0,0 1 0,0 0 0,0 0 0,0 0 0,0 0-1,0 0 1,-1 0 0,1-1 0,0 1 0,0 0 0,0 0 0,0 0 0,0 0 0,0 0 0,0-1 0,0 1 0,0 0 0,0 0 0,0 0 0,0 0 0,0-1 0,0 1 0,0 0 0,0 0 0,0 0 0,0 0 0,0 0 0,0-1 0,0 1 0,0 0 0,0 0 0,1 0-1,-1 0 1,0 0 0,0-1 0,0 1 0,0 0 0,0 0 0,0 0 0,1 0 0,2-6 9,14-22-3087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38.733"/>
    </inkml:context>
    <inkml:brush xml:id="br0">
      <inkml:brushProperty name="width" value="0.35" units="cm"/>
      <inkml:brushProperty name="height" value="0.35" units="cm"/>
      <inkml:brushProperty name="color" value="#FFFFFF"/>
    </inkml:brush>
  </inkml:definitions>
  <inkml:trace contextRef="#ctx0" brushRef="#br0">40 198 480,'7'-2'168,"-7"2"-168,1-1 0,-1 1 0,1 0 0,-1 0 0,1 0 1,-1 0-1,1-1 0,-1 1 0,0 0 0,1 0 0,-1-1 0,1 1 0,-1 0 1,0-1-1,1 1 0,-1 0 0,0-1 0,1 0 0,0 0 99,-1-1-1,1 0 0,-1 0 1,0 0-1,0 0 1,1 0-1,-1 0 1,-1-3-1,1 5-91,0 0 1,0 0-1,0-1 1,0 1-1,0 0 1,0 0-1,0-1 1,-1 1-1,1 0 1,0 0-1,0 0 1,0-1-1,-1 1 1,1 0-1,0 0 1,0 0-1,0-1 1,-1 1-1,1 0 1,0 0-1,0 0 1,-1 0-1,1 0 0,0 0 1,-1 0-1,1 0 1,0-1-1,0 1 1,-1 0-1,1 0 1,0 0-1,-1 0 1,-13 1 1142,2 1-704,-11 1 644,23-27-743,0 20-311,0-1 1,0 1 0,1 0-1,-1 0 1,3-5 0,-3 7-55,1 1 0,-1 0 0,1 0 0,-1-1 0,1 1 0,0 0 0,-1 0 0,1 0 0,0 0 0,0 0 0,0 0 1,0 0-1,0 0 0,0 0 0,0 0 0,0 1 0,0-1 0,0 0 0,2 0 0,13-9 282,-15 10-248,-1 0 0,0 0 0,1 0-1,-1-1 1,0 1 0,0 0 0,1 0-1,-1 0 1,0-1 0,0 1 0,1 0 0,-1 0-1,0-1 1,0 1 0,0 0 0,0 0-1,1-1 1,-1 1 0,0 0 0,0-1 0,0 1-1,0 0 1,0 0 0,0-1 0,0 1-1,0 0 1,0-1 0,0 1 0,0 0 0,0-1-1,0 1 1,0 0 0,0-1 0,0 1-1,0-1 1,0 1-20,-1 0 1,1 0-1,0-1 0,0 1 1,-1 0-1,1 0 0,0 0 1,0-1-1,-1 1 0,1 0 0,0 0 1,0 0-1,-1 0 0,1 0 1,0 0-1,0 0 0,-1-1 1,1 1-1,0 0 0,-1 0 0,1 0 1,0 0-1,-1 0 0,1 0 1,0 0-1,0 1 0,-1-1 1,1 0-1,0 0 0,-1 0 0,1 0 1,0 0-1,0 0 0,-1 1 1,1-1-1,0 0 0,0 0 1,-1 0-1,1 0 0,0 1 0,0-1 1,0 0-1,-1 0 0,1 1 1,0-1-1,0 0 0,0 0 0,0 1 1,0-1-1,0 0 0,0 1 1,-1-1-1,1 0 0,0 0 1,0 1-1,0-1 0,0 0 0,0 1 1,0-1-1,0 0 0,0 1 1,1-1-1,-6 10-51,5-9 29,-13-2 649,11-10-708,2 10 105,0-1 0,-1 0-1,1 1 1,0-1 0,0 1-1,0-1 1,0 0 0,0 1-1,0-1 1,0 0 0,1 1-1,0-4 1,0 4-8,-1 0 0,0 0 0,0 0 0,0-1 0,1 1 0,-1 0 0,0 0-1,0 0 1,-1 0 0,1-1 0,0 1 0,0 0 0,0 0 0,-1-2 0,-2-9 310,2 6-311,1 6-15,0 0 1,0 0 0,0 0 0,-1-1 0,1 1 0,0 0 0,0 0 0,0 0 0,0-1 0,0 1 0,0 0 0,0 0 0,0-1-1,0 1 1,0 0 0,0 0 0,0 0 0,0-1 0,0 1 0,0 0 0,0 0 0,0-1 0,1 1 0,-1 0 0,0 0 0,0 0-1,0 0 1,0-1 0,0 1 0,1 0 0,2-10-18,-3 6-41,1 11 70,-1 160-456,5-55-1546,-9-80 538,3-16 208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8:52.162"/>
    </inkml:context>
    <inkml:brush xml:id="br0">
      <inkml:brushProperty name="width" value="0.35" units="cm"/>
      <inkml:brushProperty name="height" value="0.35" units="cm"/>
      <inkml:brushProperty name="color" value="#FFFFFF"/>
    </inkml:brush>
  </inkml:definitions>
  <inkml:trace contextRef="#ctx0" brushRef="#br0">11 2 736,'-2'-1'547,"12"5"639,0 14-498,-4-8-598,-5-9-57,-1 1 0,1-1 0,0 0 0,0 0 0,-1 1 0,1-1 0,-1 0 0,1 1 0,-1-1 0,0 1 0,1 2 186,3 18 320,-4-20-517,1-1 0,-1 0-1,0 1 1,1-1 0,-1 1 0,0 0 0,0-1 0,0 1-1,0-1 1,0 1 0,-1 1 0,1 4 132,0-6-121,0 0-17,0 0 0,0 0 0,0-1 0,0 1 0,0 0 1,0 0-1,0 0 0,-1-1 0,1 1 0,0 0 1,0 0-1,-1 0 0,1-1 0,0 1 0,-1 0 0,1-1 1,0 1-1,-1 0 0,1-1 0,-1 1 0,0 0 0,1-1 1,-1 1-1,1-1 0,-1 1 0,0 0 0,0-1-53,1 1 4,0 0 48,0 0 0,0-1 0,0 1 0,0 0 0,0 0 0,0-1 0,0 1 1,1 0-1,-1 0 0,0-1 0,1 1 0,-1 0 0,0 0 0,1-1 0,-1 1 0,1 0 0,-1-1 0,1 1 0,-1-1 1,1 1-1,0-1 0,-1 1 0,1-1 0,0 1 0,-1-1 0,1 0 0,2 2 203,-2-2-128,5 2 66,-9 0 85,-5 3-115,5-3-52,2-2-56,0 1-1,1-1 1,-1 1-1,0-1 1,0 1 0,0-1-1,0 1 1,0-1-1,0 0 1,0 0-1,0 1 1,0-1 0,-1 0 196,-12 8-523,0 1-742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8:55.916"/>
    </inkml:context>
    <inkml:brush xml:id="br0">
      <inkml:brushProperty name="width" value="0.35" units="cm"/>
      <inkml:brushProperty name="height" value="0.35" units="cm"/>
      <inkml:brushProperty name="color" value="#FFFFFF"/>
    </inkml:brush>
  </inkml:definitions>
  <inkml:trace contextRef="#ctx0" brushRef="#br0">66 1 1248,'-25'8'581,"25"-8"-582,0 0 0,-1 0 0,1 0 0,-1 0 0,1 0 0,-1 0 0,1 0 0,0 1 0,-1-1-1,1 0 1,-1 0 0,1 1 0,0-1 0,-1 0 0,1 0 0,0 1 0,-1-1 0,1 0 0,0 1 0,0-1 0,-1 0 0,1 1-1,0-1 1,0 0 0,0 1 0,-1-1 0,1 1 0,0-1 0,0 1 0,0 0 0,0-1 5,0 1 1,0-1-1,-1 1 1,1-1 0,0 1-1,0-1 1,0 1-1,-1-1 1,1 1-1,0-1 1,-1 0-1,1 1 1,0-1-1,-1 1 1,1-1 0,-1 0-1,1 1 1,0-1-1,-1 0 1,1 1-1,-1-1 1,1 0-1,-1 0 1,1 0-1,-1 1 1,1-1 0,-1 0-1,1 0 1,-1 0-1,0 0 1,0 0 118,-8 5-34,8-3 16,6-1 292,-3-1-372,1 1 0,-1-1 0,1 0 0,-1 1 0,0-1 0,1 1 0,-1 0 0,0 0 0,1 0 0,-1 0 0,0 0 0,0 0 0,0 1 0,0-1 0,3 3 138,-6 0-18,1-1-142,-1-1 1,1 0-1,-1 0 0,1 0 1,-1 0-1,0 0 0,1 0 0,-1 0 1,0 0-1,0 0 0,-1-1 0,1 1 1,0 0-1,-1-1 0,1 1 0,-1-1 1,1 1-1,-1-1 0,0 0 0,-1 2 1,1-2-6,0 0 0,1 0 0,-1 0 0,0 0 1,1 0-1,-1 1 0,1-1 0,0 1 1,-1-1-1,1 1 0,0-1 0,0 1 0,0 0 1,-1 3-1,0 0-156,0-2 56,1 8 58,1-10 44,0 0 0,0 0 0,0-1 0,0 1 0,0 0 0,0-1 0,0 1 0,0 0 0,0-1 0,1 1 0,-1 0 0,0-1 0,0 1 0,1 0 0,-1 0 0,2 0 0,-1 0 0,0 1 0,1-1 0,-1 0 0,1 0 0,-1-1 0,1 1 0,-1 0 0,1 0 0,2 0 0,4 1-10,1 0 1,-1 0-1,1-1 0,-1 0 1,1 0-1,10-2 1,-10 1 252,-22 4-147,11-3-70,0 0 0,-1 0 0,1 0 0,-1 0 0,1 0 0,-1 0 0,0-1 1,1 1-1,-1-1 0,0 0 0,1 1 0,-1-1 0,0-1 0,-3 1 0,-3 0-86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9:01.768"/>
    </inkml:context>
    <inkml:brush xml:id="br0">
      <inkml:brushProperty name="width" value="0.35" units="cm"/>
      <inkml:brushProperty name="height" value="0.35" units="cm"/>
      <inkml:brushProperty name="color" value="#FFFFFF"/>
    </inkml:brush>
  </inkml:definitions>
  <inkml:trace contextRef="#ctx0" brushRef="#br0">131 1 1152,'22'32'1936,"-18"-23"-1664,0 0 1,0 0-1,-1 0 1,0 0-1,-1 0 1,0 1-1,0 0 1,-1-1-1,-1 1 1,0 13-1,0-15-176,-1 1 1,0 0-1,0-1 0,-1 1 0,0-1 1,-1 0-1,0 1 0,0-1 0,-1-1 1,1 1-1,-8 9 0,2-3-3,-1-1 0,-1-1 0,0 0-1,-1 0 1,-14 11 0,19-17-58,1 1 0,0-1 0,0 1 0,1 1 0,0-1 0,0 1 0,1-1 0,-4 12 0,3-9-83,0-4 48,5-5 0,-1-1 0,1 0 0,0 0 0,0 0 0,0 0 0,0 1 0,0-1 0,-1 0 0,1 0 0,0 0 0,0 0 0,0 1 0,0-1 0,0 0 0,0 0 0,0 1 0,0-1 0,0 0 0,0 0 0,0 0 0,0 1 0,0-1 0,0 0 0,0 0 0,0 0 0,0 1 0,0-1 0,0 0 0,0 0 0,0 0 0,0 1 0,0-1 0,1 0 0,-1 0 0,0 0 0,0 1 0,0-1 0,1 1 9,-1 1-1,1-1 1,-1 1 0,0-1 0,1 0 0,-1 1 0,0-1 0,0 1-1,0-1 1,0 0 0,-1 2 0,0 21-35,1-25 23,1 0 0,-1-1 0,1 1 0,-1 0 0,1 0 0,-1 0 0,1 0-1,0 0 1,-1 0 0,1 0 0,1-1 0,4-7-3,7-14 202,-10 17-149,0 0 1,0 0-1,0 0 0,3-11 0,3-14-135,3 0 1,15-31-1,-7 15 175,-14 34-61,-1-1 0,0 0 0,-1 0 0,0 0 0,-2 0 0,1-1 0,-1-26 0,-1 39-24,-1 0 0,0 0 0,-1 0 0,1 0-1,0 0 1,-1 0 0,1 0 0,-1 0 0,1 0 0,-1 0 0,0 0-1,0 1 1,0-1 0,0 0 0,0 0 0,0 1 0,0-1 0,-1 1 0,-2-3 90,-18 4-407,20 1 314,1-1-1,0 1 0,0 0 1,0-1-1,0 1 1,0 0-1,0-1 0,0 1 1,1 0-1,-1 0 0,0 0 1,0 0-1,0 0 0,1 0 1,-1 0-1,1 0 0,-1 0 1,1 0-1,-1 3 0,-5 26-230,2-7-100,1-12 286,0 1 0,1 0-1,0-1 1,1 1 0,0 19 0,1-29 136,5 11 468,6-12-657,-6-1 115,-3 0-6,-1 0 0,1-1 0,0 1 0,-1-1 0,1 1 0,-1-1 0,1 0 0,-1 0 0,1 0 0,-1 1 0,1-1 0,-1 0 0,0-1 0,0 1 0,2-2 0,-2 3 11,13-17-1285,-10 5 96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9:13.326"/>
    </inkml:context>
    <inkml:brush xml:id="br0">
      <inkml:brushProperty name="width" value="0.35" units="cm"/>
      <inkml:brushProperty name="height" value="0.35" units="cm"/>
      <inkml:brushProperty name="color" value="#FFFFFF"/>
    </inkml:brush>
  </inkml:definitions>
  <inkml:trace contextRef="#ctx0" brushRef="#br0">59 0 1056,'-13'28'1856,"-17"11"-619,29-37-1194,1 14 256,1-14-267,0 1 1,0-1 0,0 0 0,0 1-1,0-1 1,0 0 0,1 0 0,1 3-1,4 5 271,-6-8-292,-1-1 0,1 0 0,0 1 0,-1 0 0,1-1 0,-1 1 0,1-1 1,-1 1-1,0 0 0,1-1 0,-1 1 0,0-1 0,0 1 0,0 0 0,-1-1 0,1 3 0,-1 30 222,1 24-371,0-44 249,0-12-174,0-1 79,0 27 95,-5 3 65,5-29-197,-1-1 0,1 1-1,-1 0 1,1 0 0,-1 0-1,0-1 1,0 1 0,0 0-1,0-1 1,0 1 0,0-1-1,-2 2 1,3-2 24,-1-1 1,1 0-1,0 0 0,0 1 0,0-1 0,0 0 1,0 0-1,0 1 0,0-1 0,-1 0 1,1 0-1,0 1 0,0-1 0,0 0 0,0 1 1,0-1-1,0 0 0,0 1 0,0-1 1,1 0-1,-1 0 0,0 1 0,0-1 0,0 1-3,0-1 0,0 0 0,0 0 0,0 1 0,1-1 0,-1 0 0,0 1 0,0-1-1,0 0 1,0 0 0,0 1 0,0-1 0,0 0 0,0 1 0,-1-1 0,1 0 0,0 0-1,0 1 1,0-1 0,0 0 0,0 0 0,0 1 0,-1-1 0,1 1 14,-1-1 1,1 0 0,0 0-1,-1 1 1,1-1 0,-1 0-1,1 1 1,0-1-1,-1 1 1,1-1 0,0 0-1,0 1 1,-1-1 0,1 1-1,0-1 1,0 1-1,-1-1 1,1 0 0,0 1-1,0-1 1,0 1-1,0-1 1,0 1 0,0-1-1,0 1 1,0-1 0,0 1-1,0-1 1,0 1-1,0-1 1,0 1 0,1-1-1,-1 1 1,0-1 0,0 1-1,0-1 1,1 1-1,-1-1 1,0 0 0,0 1-1,1-1 1,-1 1-1,0-1 1,1 0 0,-1 1-1,1-1 1,-1 0 0,0 0-1,1 1 1,-1-1-1,1 0 1,-1 0 0,1 0-1,-1 1 1,1-1 0,-1 0-1,1 0 1,1 1 113,11-5 64,-12 2-203,-1 0 7,17-10 120,-17 22-319,0-7 225,0 0 0,0 0 0,-1 0-1,1 0 1,0 0 0,-1 0-1,0 0 1,0 0 0,0 0 0,0 0-1,0-1 1,-1 1 0,-3 5-1,-4 6-127,9-13 98,-1-1 1,0 1 0,1-1-1,-1 1 1,1 0 0,-1-1-1,1 1 1,-1 0 0,1 0-1,0-1 1,-1 1 0,1 0-1,0 0 1,0 0 0,-1 1-1,1-2 9,0 0 0,0 0 0,0 0 0,0 1 0,0-1 0,0 0 0,0 0 0,0 0 0,0 0 0,0 0 0,0 1 0,0-1 1,0 0-1,0 0 0,-1 0 0,1 0 0,0 0 0,0 0 0,0 1 0,0-1 0,0 0 0,0 0 0,-1 0 0,1 0 0,0 0 0,0 0 0,0 0 0,0 0 0,0 0 0,-1 0 0,1 0 0,0 0 0,0 0 0,0 0 0,0 0 0,0 0 0,-1 0 0,1 0 0,0 0 0,0 0 0,0 0 0,0 0 0,-1 0 0,1 0 0,0 0 0,0 0 0,-1 0 85,0 3 191,1-3-276,-1 0 0,1 0 0,-1 0-1,1-1 1,-1 1 0,1 0 0,-1 0 0,1-1 0,-1 1-1,1 0 1,-1-1 0,1 1 0,0 0 0,-1-1-1,1 1 1,-1-1 0,1 1 0,0-1 0,0 1 0,-1 0-1,1-1 1,0 1 0,0-1 0,0 0 0,-1 1 0,1-1-1,0 0 1,-2-3 29,1 1-28,-1-1 0,1 1 0,0 0-1,1-1 1,-1 1 0,1-1 0,-1 1-1,1-1 1,0 1 0,0-1-1,0 0 1,2-3 0,-2-7 167,5-56-675,-1 20-1537,-3 18-426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9:18.720"/>
    </inkml:context>
    <inkml:brush xml:id="br0">
      <inkml:brushProperty name="width" value="0.35" units="cm"/>
      <inkml:brushProperty name="height" value="0.35" units="cm"/>
      <inkml:brushProperty name="color" value="#FFFFFF"/>
    </inkml:brush>
  </inkml:definitions>
  <inkml:trace contextRef="#ctx0" brushRef="#br0">9 1 736,'-9'3'2027,"14"-3"-1946,-1 1 65,1-1-1,-1 1 1,1 0 0,-1 0-1,0 1 1,1-1-1,-1 1 1,8 5 229,3 1-60,-6-4-790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9:21.230"/>
    </inkml:context>
    <inkml:brush xml:id="br0">
      <inkml:brushProperty name="width" value="0.35" units="cm"/>
      <inkml:brushProperty name="height" value="0.35" units="cm"/>
      <inkml:brushProperty name="color" value="#FFFFFF"/>
    </inkml:brush>
  </inkml:definitions>
  <inkml:trace contextRef="#ctx0" brushRef="#br0">0 0 320,'9'20'2896,"-9"-20"-2865,0 1 1,0 0-1,1-1 0,-1 1 1,0 0-1,1-1 1,-1 1-1,0 0 0,1-1 1,-1 1-1,1-1 0,-1 1 1,1-1-1,0 1 1,-1-1-1,1 0 0,-1 1 1,1-1-1,0 0 0,-1 1 1,1-1-1,1 1 1,16 3 985,-10 12-372,-8-15-643,-1 15 71,1-15-71,0-1 1,-1 0-1,1 1 1,0-1-1,0 0 1,-1 1-1,1-1 1,0 0-1,-1 1 0,1-1 1,0 0-1,-1 0 1,1 1-1,0-1 1,-1 0-1,1 0 1,-1 0-1,1 0 1,0 1-1,-1-1 1,1 0-1,-1 0 0,1 0 1,-1 0-1,1 0 1,0 0-1,-2 0 1,1 0-73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9:23.818"/>
    </inkml:context>
    <inkml:brush xml:id="br0">
      <inkml:brushProperty name="width" value="0.35" units="cm"/>
      <inkml:brushProperty name="height" value="0.35" units="cm"/>
      <inkml:brushProperty name="color" value="#FFFFFF"/>
    </inkml:brush>
  </inkml:definitions>
  <inkml:trace contextRef="#ctx0" brushRef="#br0">1 4 160,'5'0'368,"5"0"773,-4 0-1157,9 2 677,-14-2-635,0 0 1,1 0 0,-1 1-1,0-1 1,1 0 0,-1 0 0,0 0-1,1 0 1,-1-1 0,0 1 0,1 0-1,-1-1 1,0 1 0,1-1-1,7-3 1104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9:31.462"/>
    </inkml:context>
    <inkml:brush xml:id="br0">
      <inkml:brushProperty name="width" value="0.35" units="cm"/>
      <inkml:brushProperty name="height" value="0.35" units="cm"/>
      <inkml:brushProperty name="color" value="#FFFFFF"/>
    </inkml:brush>
  </inkml:definitions>
  <inkml:trace contextRef="#ctx0" brushRef="#br0">81 1 160,'-2'16'757,"2"-14"-706,-1 0-1,0 0 1,0 0 0,1 0-1,-1 0 1,0 0-1,-1 0 1,1 0-1,0 0 1,0-1-1,-1 1 1,-1 1 0,-7 10 427,-10 13-23,0-2-312,19-22-146,0 0 0,0 0 1,0-1-1,0 1 0,1 0 1,-1 0-1,1 0 0,-1 0 1,1 0-1,-1 0 0,1 4 1,-3 0-219,3-6 236,0 0 1,0 1-1,-1-1 1,1 0-1,0 1 1,0-1-1,0 0 1,0 0 0,-1 1-1,1-1 1,0 1-1,0-1 1,0 0-1,0 1 1,0-1-1,0 0 1,0 1 0,0-1-1,0 1 1,0-1-1,0 0 1,0 1-1,0-1 1,0 0 0,0 1-1,0-1 1,0 0-1,1 1 1,-1-1-1,0 1 1,2 4-4,-1 1 1,0-1-1,0 1 1,0 0-1,0 0 1,-1-1-1,0 1 1,-1 0-1,0 6 1,0 9 123,4 143-290,-3-93 612,0-71-447,0 0 0,-1-1-1,1 1 1,0-1 0,-1 1 0,1 0-1,0-1 1,0 1 0,-1-1-1,1 1 1,0-1 0,0 1 0,0-1-1,0 1 1,0-1 0,0 1-1,0-1 1,0 1 0,0-1 0,0 1-1,0-2 1,0-17 322,0 14-150,2-15-18,0 0-1,2 0 1,0 0-1,13-35 1,-15 48-321,11-32-1119,23-49 1,-11 45 15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9:34.869"/>
    </inkml:context>
    <inkml:brush xml:id="br0">
      <inkml:brushProperty name="width" value="0.35" units="cm"/>
      <inkml:brushProperty name="height" value="0.35" units="cm"/>
      <inkml:brushProperty name="color" value="#FFFFFF"/>
    </inkml:brush>
  </inkml:definitions>
  <inkml:trace contextRef="#ctx0" brushRef="#br0">62 1 576,'5'8'1648,"-17"7"-587,-3-6-618,-2 10 341,16-17-667,-1-1 1,1 0-1,0 0 0,-1 1 1,1-1-1,0 0 0,-1 0 1,1 0-1,-1 0 0,0 0 0,1-1 1,-4 2-1,6-1-48,0-1-111,0 1 0,-1-1-1,1 1 1,0-1 0,0 0-1,-1 1 1,1-1 0,0 0-1,0 0 1,-1 1 0,1-1-1,0 0 1,0 0 0,0 0-1,-1 0 1,1 0 0,0 0-1,0 0 1,0 0 0,0 0-1,-1-1 1,1 1 0,0 0-1,0 0 1,-1-1 0,1 1-1,0-1 1,0 1 0,-1 0-1,1-1 1,0 1 0,-1-1-1,1 0 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09:40.385"/>
    </inkml:context>
    <inkml:brush xml:id="br0">
      <inkml:brushProperty name="width" value="0.35" units="cm"/>
      <inkml:brushProperty name="height" value="0.35" units="cm"/>
      <inkml:brushProperty name="color" value="#FFFFFF"/>
    </inkml:brush>
  </inkml:definitions>
  <inkml:trace contextRef="#ctx0" brushRef="#br0">98 1 1248,'0'11'1461,"-5"3"-837,1 6-160,4-19-474,0 2 3,0 0 0,0 1 0,-1-1 0,1 0-1,0 0 1,-1 0 0,0 0 0,-1 2 0,2-4 19,0 0 0,-1 0 0,1 0 0,0 0 0,-1 0 0,1 0 0,0 0 0,0 0 0,0 0 0,0 0 0,0 2 0,-2 9 68,-1-5-50,0 1 0,1 0 1,-1-1-1,1 1 0,1 0 1,-1 13-1,-4 18-40,2-23 147,-6 27 45,-10 87 1,17-101-483,-10 43-1,11-59-112,-3 6-728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39.993"/>
    </inkml:context>
    <inkml:brush xml:id="br0">
      <inkml:brushProperty name="width" value="0.35" units="cm"/>
      <inkml:brushProperty name="height" value="0.35" units="cm"/>
      <inkml:brushProperty name="color" value="#FFFFFF"/>
    </inkml:brush>
  </inkml:definitions>
  <inkml:trace contextRef="#ctx0" brushRef="#br0">59 250 224,'0'-1'30,"1"0"0,-1 0 0,0 0 0,0 1 0,0-1 0,1 0 0,-1 0 0,0 0 0,1 1-1,-1-1 1,10-16 2005,-10 15-1919,-4-57 1676,3 56-1663,1 1 0,-1-1 0,0 0 1,0 1-1,0-1 0,0 1 0,0-1 0,-1 1 0,1 0 1,-1-1-1,-1-1 0,-4-7 161,6 10-303,0 1-1,0-1 1,0 0 0,0 1 0,0-1-1,0 1 1,0-1 0,-1 1 0,1 0 0,0-1-1,0 1 1,0 0 0,0 0 0,-1 0 0,1 0-1,0 0 1,-1 0 0,0 0 47,1 0 0,-1 0 0,1 0 0,0-1 0,-1 1 0,1 0 0,0-1 0,-1 1 0,1 0 0,0-1 0,-2-1 0,2 2 25,-4-11 582,5 10-615,0 1 1,0 0 0,-1 0-1,1-1 1,0 1 0,0 0-1,0 0 1,0 0 0,0-1-1,0 1 1,0 0 0,0 0-1,0-1 1,0 1 0,0 0-1,0 0 1,1-1 0,2-14-225,-1 7 134,-2 7 78,0 0 0,0 0 0,1-1 0,-1 1 0,0 0 1,1 0-1,-1 0 0,1 0 0,-1 0 0,2-2 0,-2 2-27,1 0 0,0 0 0,-1 0 0,1 0-1,-1 0 1,0 0 0,1 0 0,-1 0 0,0-1 0,1-1-1,0-3 18,-2-3 216,4-14-1,-3 22-288,2 1-1,4-2 108,-4 1-28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0:37.991"/>
    </inkml:context>
    <inkml:brush xml:id="br0">
      <inkml:brushProperty name="width" value="0.35" units="cm"/>
      <inkml:brushProperty name="height" value="0.35" units="cm"/>
      <inkml:brushProperty name="color" value="#FFFFFF"/>
    </inkml:brush>
  </inkml:definitions>
  <inkml:trace contextRef="#ctx0" brushRef="#br0">67 0 1312,'-8'5'2859,"7"-5"-2758,0 2-25,0-1-1,0 1 1,0 0 0,1-1 0,-1 1-1,0 0 1,1 0 0,0-1 0,-1 1-1,1 0 1,0 3 0,-1 3 119,0 0-195,1-7 0,0 0 0,-1 0 0,1 0 0,0 1 0,0-1 0,-1 0 0,1 0 0,0 0 0,-1 0 0,0 2 0,-1 0 2,1 1 0,-1-1 0,1 1 0,0-1 0,0 1 0,1 0 0,-1-1 0,1 1-1,0 0 1,0 4 0,0-3 6,0 0-1,-1 1 1,1-1-1,-3 9 1,-1-3 41,1-4-45,0 0 0,1 0 0,0 0 1,0 1-1,0 10 0,-3 46 209,2 44-495,2-97-65,-3 2-586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0:39.659"/>
    </inkml:context>
    <inkml:brush xml:id="br0">
      <inkml:brushProperty name="width" value="0.35" units="cm"/>
      <inkml:brushProperty name="height" value="0.35" units="cm"/>
      <inkml:brushProperty name="color" value="#FFFFFF"/>
    </inkml:brush>
  </inkml:definitions>
  <inkml:trace contextRef="#ctx0" brushRef="#br0">128 0 416,'-2'10'3106,"-1"12"-3017,3-16-43,-1 1 1,0-1-1,0 1 1,-3 6 0,-2 14 104,-18 78 261,14-66-410,-5 42 0,8-45-210,6-33 252,1 1 0,-1-1 0,1 0 0,-1 1 0,0-1 0,-2 4 0,2-4-34,0 0 0,0 1 0,0-1 0,0 1 0,0-1 0,1 5 0,-1 3-121,0 1-1,-4 15 0,1-7 101,-11 34 43,7-32 9,7-19-205,0-1-1,0 0 0,0 1 1,0-1-1,1 1 1,-1-1-1,1 1 0,-1 2 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0:40.232"/>
    </inkml:context>
    <inkml:brush xml:id="br0">
      <inkml:brushProperty name="width" value="0.35" units="cm"/>
      <inkml:brushProperty name="height" value="0.35" units="cm"/>
      <inkml:brushProperty name="color" value="#FFFFFF"/>
    </inkml:brush>
  </inkml:definitions>
  <inkml:trace contextRef="#ctx0" brushRef="#br0">49 0 1664,'-1'3'118,"0"-1"1,-1 0-1,1 0 1,0 1-1,0-1 1,1 0-1,-1 1 0,0-1 1,1 1-1,-1 4 1,-2 5-83,-1 13 193,4-21-188,0-1 0,-1 1-1,1-1 1,-1 1 0,-2 5 0,-1 1-122,0-2-284,0 0 0,1 1 1,0 0-1,1-1 0,-1 1 0,0 15 1,3-16-159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0:48.727"/>
    </inkml:context>
    <inkml:brush xml:id="br0">
      <inkml:brushProperty name="width" value="0.35" units="cm"/>
      <inkml:brushProperty name="height" value="0.35" units="cm"/>
      <inkml:brushProperty name="color" value="#FFFFFF"/>
    </inkml:brush>
  </inkml:definitions>
  <inkml:trace contextRef="#ctx0" brushRef="#br0">41 0 1056,'-9'1'524,"9"-1"-517,0 1 0,0-1 0,0 0 0,1 0 0,-1 0 0,0 0 0,0 0 0,0 0 0,0 0 0,0 0 0,0 0 0,0 0 0,0 0 0,0 1 0,0-1 0,0 0 0,0 0 0,0 0 0,0 0 0,0 0 0,0 0 0,0 0 0,0 0 0,0 1 0,0-1 1,0 0-1,0 0 0,0 0 0,0 0 0,0 0 0,0 0 0,0 0 0,0 0 0,0 1 0,0-1 0,0 0 0,0 0 0,0 0 0,-1 0 0,1 0 0,0 0 0,0 0 0,0 0 0,0 0 0,0 0 0,0 0 0,0 0 0,0 0 0,0 0 0,0 0 1,-1 1-1,1-1 0,0 0 0,0 0 0,0 0 0,0 0 0,0 0 0,0 0 0,0 0 0,0 0 0,-1 0 0,2 1 4,-1-1-11,-1 0 0,1 1 0,0-1 0,-1 0 0,1 1 0,0-1 0,0 1 0,0-1 0,-1 1 0,1-1 0,0 0 0,0 1 0,0-1 0,0 1 0,0-1 0,0 1 0,0-1 0,0 1 0,0-1 0,0 1 0,0-1 0,0 1 0,0-1 0,0 0 0,1 2 0,2 1 58,-3-2-56,1-1 0,-1 1 0,0-1 0,1 1-1,-1-1 1,0 1 0,1-1 0,-1 1 0,0-1 0,0 1 0,0-1 0,1 1-1,-1 0 1,0-1 0,0 1 0,0-1 0,0 1 0,0 0 0,0 0 0,5 54 414,-5-24-295,1-18 42,-1 1 1,0-1-1,-1 0 1,-4 24-1,2-28-118,-24 106 118,21-73 40,7-54 162,0-1-1,1 1 1,0-1 0,7-17-1,22-56-2471,-20 54 1154,-2 2-450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0:51.282"/>
    </inkml:context>
    <inkml:brush xml:id="br0">
      <inkml:brushProperty name="width" value="0.35" units="cm"/>
      <inkml:brushProperty name="height" value="0.35" units="cm"/>
      <inkml:brushProperty name="color" value="#FFFFFF"/>
    </inkml:brush>
  </inkml:definitions>
  <inkml:trace contextRef="#ctx0" brushRef="#br0">101 238 1152,'-1'-1'198,"0"0"-99,0 0 0,0 1 0,0-1 0,0 1 0,1-1 0,-1 1-1,0 0 1,0-1 0,0 1 0,0 0 0,0 0 0,0-1 0,0 1 0,0 0 0,-1 0 0,1 0 0,0 0 0,0 0 0,0 1 0,0-1 0,-1 1 0,-14-1 1291,-10-6-425,25 6-950,0-1-1,0 1 0,0 0 0,1 0 1,-1 0-1,0 0 0,0 0 0,0 1 1,0-1-1,1 0 0,-1 0 0,0 1 1,0-1-1,0 0 0,1 1 0,-1-1 1,0 0-1,0 1 0,1-1 0,-2 2 1,2-1-11,0 0 0,0-1 0,0 1 0,0 0 0,0 0 0,0-1 0,0 1 0,0 0 0,0 0 0,0-1 0,0 1 0,1 0 0,-1 0 0,0-1 0,0 1 0,1 0 0,-1-1 0,1 1 0,-1 0 0,1 0 0,-1-1-7,0 0 0,0 1 0,0-1 0,0 0 0,1 0-1,-1 0 1,0 0 0,0 0 0,0 1 0,0-1-1,0 0 1,0 0 0,0 0 0,1 0 0,-1 0-1,0 0 1,0 1 0,0-1 0,0 0 0,1 0-1,-1 0 1,0 0 0,0 0 0,0 0 0,0 0-1,1 0 1,-1 0 0,0 0 0,0 0 0,0 0 0,1 0-1,-1 0 1,0 0 8,0 0 0,0 0 1,1 0-1,-1 0 0,0 0 0,0 0 0,0 0 0,1 0 0,-1 0 0,0 0 1,0 0-1,0 0 0,0 0 0,1 0 0,-1 0 0,0 1 0,0-1 0,0 0 1,0 0-1,1 0 0,-1 0 0,0 0 0,0 0 0,0 0 0,0 1 1,0-1-1,0 0 0,0 0 0,1 0 0,-1 0 0,0 1 0,0-1 0,0 1 5,1 0-7,-1 0 1,0 0-1,1-1 1,-1 1-1,0 0 0,1 0 1,-1-1-1,1 1 0,0-1 1,-1 1-1,1 0 1,-1-1-1,1 1 0,0-1 1,-1 1-1,1-1 0,0 0 1,0 1-1,-1-1 1,1 0-1,0 1 0,0-1 1,2 1 202,-2-2-180,1-1-16,0 1 0,-1-2-1,1 1 1,0 0-1,-1 0 1,1 0-1,-1-1 1,1 1 0,-1-1-1,0 1 1,0-1-1,-1 1 1,2-5-1,-1 5-4,-1-1 13,1 0 1,-1 0-1,0-1 0,0 1 1,0 0-1,0 0 0,-1 0 1,-1-5-1,0-15 57,2 6-32,1 11-72,-1 0-1,1 0 1,-2 0 0,1 1-1,-2-10 1,1 12 36,1-1 0,-1 1 0,1 0 0,0-1 0,1-4 1,-1 4-5,0 0 1,0 0-1,0 0 1,-1 0-1,0-6 1,-2-3 29,3 11-24,0 0 0,0 1 0,-1-1-1,1 1 1,0-1 0,-1 1 0,1-1-1,-1 1 1,0-1 0,1 1 0,-3-3-1,-2-7 128,-2-2-218,7 21-734,1 58 699,-2 62-1003,2-85-22,0-33 819,-1 0 1,0-1-1,-2 13 1,10 9 2050,-10-30-1473,0-5-112,1-5-243,1 6 352,-1-1 0,1 0 0,-1 1 0,0-1 0,0 0 0,0 1 0,0-1 0,-3-4 0,-2-5 360,5 10-362,1 2-245,0 0-1,-1 0 0,1 1 1,0-1-1,0 0 1,-1 0-1,1 1 0,-1-1 1,1 0-1,0 1 1,-1-1-1,0 0 0,1 1 1,-1-1-1,1 1 1,-1-1-1,0 1 1,1-1-1,-1 1 0,0-1 1,1 1-1,-1-1 1,0 1-1,0 0 0,1 0 1,-1-1-1,0 1 1,0 0-1,0 0 0,1 0 1,-1 0-1,0 0 1,-2 0 298,0 0-421,29 3-2015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0:52.875"/>
    </inkml:context>
    <inkml:brush xml:id="br0">
      <inkml:brushProperty name="width" value="0.35" units="cm"/>
      <inkml:brushProperty name="height" value="0.35" units="cm"/>
      <inkml:brushProperty name="color" value="#FFFFFF"/>
    </inkml:brush>
  </inkml:definitions>
  <inkml:trace contextRef="#ctx0" brushRef="#br0">17 5 576,'2'-5'157,"-16"7"1003,12 7-1448,0-7 214,2-2 10,3 17-902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0:53.661"/>
    </inkml:context>
    <inkml:brush xml:id="br0">
      <inkml:brushProperty name="width" value="0.35" units="cm"/>
      <inkml:brushProperty name="height" value="0.35" units="cm"/>
      <inkml:brushProperty name="color" value="#FFFFFF"/>
    </inkml:brush>
  </inkml:definitions>
  <inkml:trace contextRef="#ctx0" brushRef="#br0">200 1 992,'5'3'1221,"-19"5"182,10-8-1328,1 1 0,-1-1 1,0 1-1,0 0 0,-4 2 0,4-2-38,1 0 0,0 0 0,-1 0-1,1-1 1,-5 1 0,-21 7 38,28-7-75,0-1 1,0 0-1,0 1 1,0-1-1,1 1 1,-1-1-1,0 1 1,0-1-1,0 1 1,1 0-1,-1-1 1,0 1-1,1 0 1,-2 1-1,-4 4 105,1-3-100,1-2 539,-5 3-59,8-3-447,0-1-1,0 1 1,1-1 0,-1 1-1,0-1 1,0 1 0,0-1-1,0 0 1,0 1 0,1-1-1,-1 0 1,0 0 0,0 0-1,0 0 1,0 1 0,0-1-1,0-1 1,0 1-1,0 0 1,0 0 0,-2-1-1,-1 1 394,-30 3 587,21 5-1114,24-9-397,-1-1 0,1 0 0,-1-1 0,0 0-1,0-1 1,14-7 0,0 1-716,1-1-412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0:54.691"/>
    </inkml:context>
    <inkml:brush xml:id="br0">
      <inkml:brushProperty name="width" value="0.35" units="cm"/>
      <inkml:brushProperty name="height" value="0.35" units="cm"/>
      <inkml:brushProperty name="color" value="#FFFFFF"/>
    </inkml:brush>
  </inkml:definitions>
  <inkml:trace contextRef="#ctx0" brushRef="#br0">267 0 1664,'-12'1'784,"-1"0"0,0 0 0,1 1 0,-22 7 0,28-7-827,4-1 57,1 0 0,-1 0 0,1-1 0,-1 1 0,0-1-1,1 0 1,-1 1 0,0-1 0,-3 0 0,-21 7 311,22-3-218,4-4-103,-1 0 0,1 1 0,0-1-1,-1 0 1,1 1 0,-1-1-1,1 0 1,-1 0 0,1 1 0,-1-1-1,1 0 1,-1 0 0,1 0 0,-1 1-1,1-1 1,-2 0 0,-9 2 113,10-2-113,0 0 1,0 1-1,0-1 1,0 0-1,0 0 1,0 0-1,0 0 1,0 0-1,0 0 1,0 0-1,0 0 1,0 0-1,0 0 1,0-1-1,0 1 1,0 0-1,0-1 1,0 1-1,-3-1 3,1 0-1,0 1 0,0-1 0,-1 1 0,1 0 0,0 0 1,-1 0-1,1 1 0,0-1 0,0 1 0,0 0 0,-6 2 0,8-2 42,-17 5 262,-2 13-470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0:59.230"/>
    </inkml:context>
    <inkml:brush xml:id="br0">
      <inkml:brushProperty name="width" value="0.35" units="cm"/>
      <inkml:brushProperty name="height" value="0.35" units="cm"/>
      <inkml:brushProperty name="color" value="#FFFFFF"/>
    </inkml:brush>
  </inkml:definitions>
  <inkml:trace contextRef="#ctx0" brushRef="#br0">169 36 1248,'-1'0'34,"0"0"1,1 0-1,-1 0 0,0 0 1,1 0-1,-1 0 1,0 0-1,1 0 0,-1 0 1,0-1-1,1 1 0,-1 0 1,0 0-1,1-1 1,-1 1-1,1-1 0,-2 0 1,2 1 66,-24 0 1334,23 0-1381,-1 0 0,0 1 1,1 0-1,-1-1 1,1 1-1,-1 0 1,1 0-1,-1 0 0,1 0 1,0 0-1,-1 0 1,1 0-1,0 0 1,0 1-1,0-1 1,0 0-1,0 1 0,-1 1 1,-1 2-24,0 0-1,0 1 1,-4 9 0,4-2-100,3-11 66,-1 0 0,1 0-1,-1 0 1,1 0-1,-1 0 1,0 0-1,-1 2 1,-1 2-34,0-2 37,0 1 0,0-1 0,1 1 0,0-1 0,0 1 0,0 0 0,0 0 0,1 0 0,0 0 0,0 0 0,0 1 0,1-1 0,0 0 0,0 6 0,0-10 128,0 1-120,0 1 1,0-1-1,0 0 1,0 1 0,0-1-1,-1 0 1,1 1-1,-2 1 1,0 5 228,-3 21-327,5-28 124,0 0 1,-1 1 0,1-1-1,-1 0 1,1 0 0,-1 0 0,0 1-1,0-1 1,0 0 0,-2 2 0,-6 17 196,-4 29-343,1-24 947,12-33-604,-1-15-226,0 13 3,1 1-1,0 0 1,1-1 0,-1 1 0,1-1-1,3-10 1,9-40 184,-10 51-251,2-8 55,0 0 0,2 0 0,9-18 0,63-102-2054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00.227"/>
    </inkml:context>
    <inkml:brush xml:id="br0">
      <inkml:brushProperty name="width" value="0.35" units="cm"/>
      <inkml:brushProperty name="height" value="0.35" units="cm"/>
      <inkml:brushProperty name="color" value="#FFFFFF"/>
    </inkml:brush>
  </inkml:definitions>
  <inkml:trace contextRef="#ctx0" brushRef="#br0">49 1 640,'-8'32'256,"3"-21"-192,0 12-32,0-10 192,2 6-128,-2-4 32,0 1-64,2 4 32,-2-6-64,0 2-736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42.577"/>
    </inkml:context>
    <inkml:brush xml:id="br0">
      <inkml:brushProperty name="width" value="0.35" units="cm"/>
      <inkml:brushProperty name="height" value="0.35" units="cm"/>
      <inkml:brushProperty name="color" value="#FFFFFF"/>
    </inkml:brush>
  </inkml:definitions>
  <inkml:trace contextRef="#ctx0" brushRef="#br0">298 30 1312,'-5'-16'1296,"5"15"-1256,0 1 1,-1-1-1,1 1 0,-1-1 0,1 1 1,-1-1-1,1 1 0,-1 0 1,1-1-1,-1 1 0,1 0 1,-1-1-1,0 1 0,1 0 1,-1 0-1,0-1 0,1 1 1,-1 0-1,0 0 0,1 0 0,-1 0 1,0 0-1,0 0 0,-8-2-36,8 1 20,0 1 0,0-1 0,1 1 0,-1-1 0,0 1 0,0-1 1,0 1-1,0 0 0,0 0 0,-1-1 0,1 1 0,0 0 1,0 0-1,0 0 0,-1 0 0,-22 3 590,5-1-57,18-2-549,-1 0 1,0 0-1,0 0 0,0 0 1,0 1-1,0-1 1,0 1-1,0-1 0,0 1 1,0 0-1,0-1 1,1 1-1,-1 0 0,-2 1 1,-2 2 206,-4 1-94,0-1 0,-12 4 0,4-2-79,-5 6 1,18-10 113,1-1-1,-1 1 0,0-1 1,0 0-1,0-1 1,-10 1 351,16-1-538,0-1 0,0 0-1,0 0 1,0 0 0,0 1-1,0-1 1,0 1 0,0-1 0,0 1-1,1-1 1,-1 1 0,0-1-1,0 1 1,2 0 0,24-7 28,-21 5 28,0 0-1,0 0 1,0 1-1,0 0 0,8 0 1,39 1-31,-52 1 15,-4 2-17,-5 2 130,-8-1 210,1 0 0,-1-1 0,0-1-1,0 0 1,0-1 0,-20-2 0,32 1-255,-40-3-466,70 4 111,-19 0 329,1 0-1,0 0 0,-1-1 0,15-1 0,-22 1-43,0 0 0,1 0-1,-1 0 1,0 0 0,1 0 0,-1-1-1,0 1 1,1 0 0,-1 0 0,0 0-1,0-1 1,1 1 0,-1 0 0,0 0 0,0-1-1,0 1 1,0 0 0,1-1 0,-1 1-1,0 0 1,0-1 0,0 1 0,0 0-1,0 0 1,0-1 0,0 1 0,0 0-1,0-1 1,0 1 0,0-1 0,0 1-1,0 0 1,0-1 0,0 1 0,0 0 0,0 0-1,0-1 1,0 1 0,0 0 0,-1-1-1,1 0 5,0 0-1,0 1 0,0-1 0,0 1 0,0-1 1,-1 0-1,1 1 0,0-1 0,0 1 0,-1-1 1,1 0-1,0 1 0,-1-1 0,1 1 0,0-1 1,-1 1-1,1-1 0,-1 1 0,1 0 0,-1-1 1,1 1-1,-2-1 0,-24-2-346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02.295"/>
    </inkml:context>
    <inkml:brush xml:id="br0">
      <inkml:brushProperty name="width" value="0.35" units="cm"/>
      <inkml:brushProperty name="height" value="0.35" units="cm"/>
      <inkml:brushProperty name="color" value="#FFFFFF"/>
    </inkml:brush>
  </inkml:definitions>
  <inkml:trace contextRef="#ctx0" brushRef="#br0">122 4 416,'-5'-4'129,"4"9"-84,-5 9-123,6-12 145,-1-1 0,1 1-1,-1 0 1,1 0 0,0 0 0,-1 0-1,1 0 1,0 0 0,1 2 0,-1-2-30,0 0 0,0 1 0,0-1 1,-1 0-1,1 0 0,0 1 0,-1-1 0,0 2 1,-8 11 363,-3 9-269,-6 22 49,17-42-168,0 1 0,-1 0 0,0-1 0,0 0 0,-5 8 0,-5 8 267,10-14-216,-1 0 0,-1-1 0,-6 9 0,-6 10 90,13-16-199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03.859"/>
    </inkml:context>
    <inkml:brush xml:id="br0">
      <inkml:brushProperty name="width" value="0.35" units="cm"/>
      <inkml:brushProperty name="height" value="0.35" units="cm"/>
      <inkml:brushProperty name="color" value="#FFFFFF"/>
    </inkml:brush>
  </inkml:definitions>
  <inkml:trace contextRef="#ctx0" brushRef="#br0">145 0 1248,'-2'1'58,"1"-1"0,0 0 0,-1 1 1,1-1-1,0 1 0,0 0 0,-1 0 0,1-1 0,0 1 0,0 0 1,0 0-1,0 0 0,-1 1 0,-15 18 432,13-16-333,-3 4-91,-14 18 356,20-24-398,-1 0-1,1 0 0,0 0 1,0 0-1,0 0 0,0 0 1,0 0-1,1 1 0,-1-1 1,1 0-1,-1 3 0,1-4-18,0 1-1,0-1 0,-1 0 0,1 0 1,0 0-1,-1 0 0,1 0 1,-1 0-1,1 1 0,-2 0 1,1-1 2,1 0 1,-1 0 0,1 0 0,-1 0 0,1 0-1,-1 1 1,1-1 0,0 0 0,0 0 0,-1 2 0,1-1 74,-1 0 0,0-1 0,0 1 0,0 0 0,0-1 0,0 1 0,0-1 1,0 1-1,-1-1 0,-2 3 0,-3 4 439,5-5-476,1 0 0,0-1 1,-1 1-1,1 0 0,0-1 1,1 1-1,-2 5 0,-4 6-159,5-13 119,0 0 0,0 0-1,1 1 1,-1-1-1,1 0 1,-1 0 0,1 1-1,-1-1 1,1 0-1,0 1 1,-1 0 0,1-1 7,0 0 1,0 0 0,-1 0 0,1 0 0,-1 0 0,1 0 0,-1 0 0,1 0 0,-1 0 0,1-1 0,-2 2 0,-4 10 103,6-11 2,5-6-28,10-13-594,-1 0-1,21-36 0,-25 38-108,11-17-1318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06.041"/>
    </inkml:context>
    <inkml:brush xml:id="br0">
      <inkml:brushProperty name="width" value="0.35" units="cm"/>
      <inkml:brushProperty name="height" value="0.35" units="cm"/>
      <inkml:brushProperty name="color" value="#FFFFFF"/>
    </inkml:brush>
  </inkml:definitions>
  <inkml:trace contextRef="#ctx0" brushRef="#br0">155 0 1056,'-10'8'1936,"-21"0"-80,-8-4-294,16-5-665,11 0-351,0 1-1,-15 2 1,36 10-872,-5-9 312,-1 0-1,2 0 0,-1 0 1,0 0-1,9 4 0,-11-7-91,1 1 1,-1 0-1,0-1 0,0 1 0,1-1 0,-1 0 0,0 1 1,1-1-1,-1 0 0,1-1 0,-1 1 0,0 0 1,0-1-1,1 1 0,3-2 0,17-10-1211,7-2-1579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16.811"/>
    </inkml:context>
    <inkml:brush xml:id="br0">
      <inkml:brushProperty name="width" value="0.35" units="cm"/>
      <inkml:brushProperty name="height" value="0.35" units="cm"/>
      <inkml:brushProperty name="color" value="#FFFFFF"/>
    </inkml:brush>
  </inkml:definitions>
  <inkml:trace contextRef="#ctx0" brushRef="#br0">40 15 992,'0'-1'20,"0"1"1,0-1-1,0 1 0,0 0 1,0-1-1,0 1 0,0-1 0,0 1 1,0-1-1,-1 1 0,1 0 1,0-1-1,0 1 0,0-1 1,0 1-1,-1 0 0,1-1 1,-25-3 3085,25 4-3096,0-1-1,0 1 1,0 0 0,0 0-1,0 0 1,-1 0 0,1 0-1,0-1 1,0 1 0,0 0-1,0 0 1,0 0 0,0 0-1,-1 0 1,1 0 0,0 0 0,0 0-1,0 0 1,0-1 0,-1 1-1,1 0 1,0 0 0,0 0-1,0 0 1,0 0 0,-1 0-1,1 0 1,0 0 0,0 0-1,0 0 1,0 0 0,-1 0-1,1 1 1,0-1 0,0 0 0,0 0-1,0 0 1,-1 0 0,1 0-1,0 0 1,0 0 0,-7 2 15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18.264"/>
    </inkml:context>
    <inkml:brush xml:id="br0">
      <inkml:brushProperty name="width" value="0.35" units="cm"/>
      <inkml:brushProperty name="height" value="0.35" units="cm"/>
      <inkml:brushProperty name="color" value="#FFFFFF"/>
    </inkml:brush>
  </inkml:definitions>
  <inkml:trace contextRef="#ctx0" brushRef="#br0">163 12 832,'-21'-7'3895,"18"5"-3595,0 0-527,2 2 280,1 0-1,-1 0 1,0-1 0,0 1-1,0 0 1,1 0 0,-1 0-1,0 0 1,0 0 0,0 1 0,0-1-1,1 0 1,-1 0 0,0 0-1,0 1 1,1-1 0,-4 2 341,3-2-346,0 0-1,0 0 0,0 0 0,0 0 0,1 0 1,-1 0-1,0 0 0,0 0 0,0 0 0,0 0 0,0 1 1,-1-1-1,2 4-14,-1 0 0,0 0 0,0 0 0,-1-1 0,1 1 1,-1-1-1,0 1 0,-2 3 0,-9 22 410,-11 86 143,4-15-212,13-61-234,5-27 142,-6 23 0,7-32-281,0 1 1,1 0-1,-1 0 0,1-1 1,0 5-1,-1 9 146,1-10-12,-1-1 1,0 1-1,-1 0 1,-3 9-1,4-9-214,1-7 83,0 0 0,1 1 0,-1-1 1,0 0-1,0 0 0,0 1 1,0-1-1,0 0 0,0 0 0,0 0 1,0 1-1,0-1 0,0 0 1,0 0-1,0 1 0,0-1 0,-1 0 1,1 0-1,0 1 0,0-1 1,0 0-1,0 0 0,0 0 0,0 1 1,-1-1-1,1 0 0,0 0 0,0 0 1,0 1-1,-2-1 235,2-4 278,3-105-784,0 83-1320,0 0 0,9-31-1,-2 22-1441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19.886"/>
    </inkml:context>
    <inkml:brush xml:id="br0">
      <inkml:brushProperty name="width" value="0.35" units="cm"/>
      <inkml:brushProperty name="height" value="0.35" units="cm"/>
      <inkml:brushProperty name="color" value="#FFFFFF"/>
    </inkml:brush>
  </inkml:definitions>
  <inkml:trace contextRef="#ctx0" brushRef="#br0">131 105 576,'-24'-19'3623,"18"19"-3337,-13-3 1165,15 2-1236,0 1 0,0-1 0,0 1-1,0 0 1,0 0 0,-6 1 0,-3 0 99,11-1-230,1 0 0,0 0-1,0 0 1,-1 1 0,1-1-1,0 0 1,0 1-1,0-1 1,-1 1 0,1-1-1,-2 2 1,-15 8 1041,25-8-970,11-1-151,22-12-294,-31 8-500,0-1 0,-1 0 0,0-1-1,0 0 1,0 0 0,0 0-1,-1-1 1,11-10 0,8-21-826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24.474"/>
    </inkml:context>
    <inkml:brush xml:id="br0">
      <inkml:brushProperty name="width" value="0.35" units="cm"/>
      <inkml:brushProperty name="height" value="0.35" units="cm"/>
      <inkml:brushProperty name="color" value="#FFFFFF"/>
    </inkml:brush>
  </inkml:definitions>
  <inkml:trace contextRef="#ctx0" brushRef="#br0">151 0 576,'-3'2'67,"-7"1"213,10-2-250,0-1 0,-1 1 0,1-1 0,0 1 0,0-1 0,0 1 0,0-1 0,-1 0 0,1 1 0,0-1 0,0 1 0,-1-1 0,1 0 0,0 1 0,-1-1 0,1 0 0,0 1 0,-1-1 0,-1 1 44,0 0-1,0 0 1,0 0-1,1 0 1,-1 0-1,0 1 1,1-1 0,-1 0-1,1 1 1,-1-1-1,-1 4 1,-6 4 350,-12 19 845,19-26-1264,1 0 0,0 0-1,0 0 1,0 1 0,0-1-1,0 1 1,-1 3 0,-3 16 656,5-21-615,0 0 0,0 0 0,0 1 0,0-1 0,0 0 0,0 0 0,0 0 0,-1 0 0,1 0 0,-1 0 0,1 0 1,-1 0-1,1 0 0,-1 0 0,1 0 0,-1 0 0,0 0 0,1 0 0,-1 0 0,0 0 0,0-1 0,0 1 0,0 0 0,0-1 0,-1 2 0,0-1 138,-6 12 217,8-11-369,-1-1 1,1 1-1,-1 0 1,0-1-1,0 1 1,0-1-1,0 0 1,0 1-1,-2 1 0,2-3-25,0 2 8,0-1 0,0 0 0,0 0 1,0-1-1,0 1 0,0 0 0,-1 0 0,1-1 0,0 1 1,-1 0-1,-6 0 1006,8 1-882,-1 4-65,-2-3-42,-1-2-53,4-1 16,0 0 0,0 0 0,0 0 0,0 0 1,0 0-1,-1 0 0,1 0 0,0 0 0,0 1 0,0-1 0,0 0 0,0 0 0,0 0 0,0 0 0,0 0 0,-1 0 1,1 0-1,0 1 0,0-1 0,0 0 0,0 0 0,0 0 0,0 0 0,0 0 0,0 1 0,0-1 0,0 0 1,0 0-1,0 0 0,0 0 0,0 1 0,0-1 0,0 0 0,0 0 0,0 0 0,0 0 0,0 0 0,1 0 1,-1 1-1,0-1 0,0 0 0,0 0 0,0 0 0,0 0 0,5 10-76,-4-8 84,12 21 104,-9-15-115,-3-6 6,0 0 1,0 0-1,0 0 1,0 0 0,0 0-1,0 0 1,-1 0-1,1 4 1,-1-6 10,0 0 0,0 1-1,0-1 1,0 0 0,0 1 0,1-1 0,-1 0 0,0 1 0,0-1 0,0 0 0,0 1-1,0-1 1,1 0 0,-1 1 0,0-1 0,0 0 0,0 0 0,1 1 0,-1-1 0,0 0-1,0 0 1,1 0 0,-1 1 0,0-1 0,1 0 0,-1 0 0,0 0 0,0 0 0,1 0-1,-1 1 1,0-1 0,1 0 0,-1 0 0,0 0 0,1 0 0,-1 0 0,0 0 0,1 0-1,-1 0 1,0 0 0,1 0 0,-1 0 0,0-1 0,1 1 0,14-6 177,-2-3-189,-11 8-16,0-1-1,0 1 1,0 0 0,0-1 0,-1 1-1,1-1 1,0 0 0,-1 0 0,1 1-1,-1-1 1,3-4 0,-1 0-116,0 1 1,0 0-1,1 0 1,0 0-1,0 0 1,1 0-1,-1 1 1,9-6-1,-11 4-583,-2 5 711,0 1-1,0-1 0,0 1 1,1-1-1,-1 0 0,0 1 1,0-1-1,1 1 0,-1-1 1,0 0-1,1 1 0,-1-1 1,1 1-1,-1-1 0,1 1 1,0-1-1,0 0 13,-1 1-69,0-2 81,0 1-5,0 1 1,0 0-1,0-1 1,0 1-1,0-1 1,0 1 0,0-1-1,0 1 1,0 0-1,0-1 1,-1 1 0,1-1-1,0 1 1,0 0-1,0-1 1,0 1 0,-1-1-1,1 1 1,0 0-1,0-1 1,-1 1 0,1 0-1,0-1 1,-1 1-1,1 0 1,0 0-1,-1-1 1,1 1 0,0 0-1,-1 0 1,1 0-1,-1 0 1,1-1 0,-1 1-1,0 0 1,-2 0 8,2 0 75,-36-13 4457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25.847"/>
    </inkml:context>
    <inkml:brush xml:id="br0">
      <inkml:brushProperty name="width" value="0.35" units="cm"/>
      <inkml:brushProperty name="height" value="0.35" units="cm"/>
      <inkml:brushProperty name="color" value="#FFFFFF"/>
    </inkml:brush>
  </inkml:definitions>
  <inkml:trace contextRef="#ctx0" brushRef="#br0">13 0 1408,'0'0'26,"-1"0"0,1 0 1,0 0-1,0 0 0,-1 0 0,1 0 1,0 0-1,-1 0 0,1 0 0,0 1 0,-1-1 1,1 0-1,0 0 0,0 0 0,-1 0 1,1 0-1,0 1 0,0-1 0,-1 0 1,1 0-1,0 0 0,0 1 0,-1-1 0,1 0 1,0 1-1,0-1 0,0 0 0,0 0 1,0 1-1,-1-1 0,0 12 754,2-11-734,-1 0 0,0 0 0,0 1 1,0-1-1,0 0 0,0 0 0,0 0 0,-1 0 0,1 0 0,0 0 0,-1 0 0,-2 5 656,3-4-689,1-1-1,-1 1 1,0 0 0,1-1 0,0 1-1,-1 0 1,1-1 0,0 1 0,0 0-1,1 1 1,-1-1-89,10 28 903,-10-29-775,0 1-1,-1-1 0,1 1 0,0-1 0,0 1 0,0-1 0,0 0 1,0 0-1,1 1 0,-1-1 0,9 5 1156,2-19-1005,-3 6-564,-1-4-827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11.334"/>
    </inkml:context>
    <inkml:brush xml:id="br0">
      <inkml:brushProperty name="width" value="0.35" units="cm"/>
      <inkml:brushProperty name="height" value="0.35" units="cm"/>
      <inkml:brushProperty name="color" value="#FFFFFF"/>
    </inkml:brush>
  </inkml:definitions>
  <inkml:trace contextRef="#ctx0" brushRef="#br0">69 8 992,'-2'3'2249,"0"-3"-2117,0 0 0,0 0 0,0 0 0,1 0 0,-1 0 0,0 0 0,0 0 0,0-1 0,0 1 0,-2-2 0,0-2 321,4 4-432,0-1 0,-1 1 1,1 0-1,0 0 1,0 0-1,0 0 0,-1 0 1,1 0-1,0 0 0,0 0 1,0 0-1,-1-1 0,1 1 1,0 0-1,0 0 1,-1 0-1,1 0 0,0 0 1,0 0-1,0 1 0,-1-1 1,1 0-1,-31 0 710,28 0-619,61 0 170,-56 0-351,8-3 90,-4 5 17,-4-1 52,7 11-68,-9-11-68,1 0 1,0 0-1,0 0 1,-1 0-1,1 0 1,0 0-1,0 0 1,0 0-1,0-1 1,0 1-1,0 0 1,0-1-1,0 1 1,0-1-1,1 1 1,-1-1-1,0 0 1,0 1-1,0-1 1,0 0-1,1 0 1,-1 0-1,0 0 1,0 0-1,1 0 1,-1 0-1,0 0 1,0-1-1,15-12 1886,-24 12-1128,-26-2-355,31 3-348,0 0-1,0-1 0,0 1 1,0-1-1,-6-2 1,8 3-24,0 0 0,0-1 0,1 1 1,-1 0-1,0-1 0,0 1 0,0 0 1,0 0-1,0 0 0,0 0 0,-1 0 0,1 0 1,0 0-1,0 0 0,0 0 0,0 1 1,0-1-1,1 0 0,-1 1 0,0-1 0,0 0 1,0 1-1,-1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13.853"/>
    </inkml:context>
    <inkml:brush xml:id="br0">
      <inkml:brushProperty name="width" value="0.35" units="cm"/>
      <inkml:brushProperty name="height" value="0.35" units="cm"/>
      <inkml:brushProperty name="color" value="#FFFFFF"/>
    </inkml:brush>
  </inkml:definitions>
  <inkml:trace contextRef="#ctx0" brushRef="#br0">250 25 576,'0'-1'6,"0"1"0,0 0 1,0 0-1,0-1 0,0 1 0,0 0 0,0 0 1,0 0-1,0-1 0,0 1 0,-1 0 1,1 0-1,0 0 0,0-1 0,0 1 0,0 0 1,0 0-1,0 0 0,0-1 0,-1 1 0,1 0 1,0 0-1,0 0 0,0 0 0,0 0 1,-1 0-1,1-1 0,0 1 0,-1 0-1,1 0 0,0 0 0,-1-1-1,1 1 1,0 0 0,-1-1 0,1 1 0,0 0 0,-1-1-1,1 1 1,0 0 0,0-1 0,0 1 0,-1 0 0,1-1-1,0 1 1,0-1 0,0 1 0,0 0 0,0-1-1,0 1 1,0-1 0,-1 1 0,1-1 0,1 1 0,-1 0-1,0-1 1,0 0 0,0 1 19,0 0 0,0-1 1,0 1-1,-1 0 0,1-1 0,0 1 0,0 0 0,0-1 1,0 1-1,0 0 0,-1-1 0,1 1 0,0 0 0,0 0 1,0-1-1,-1 1 0,1 0 0,0 0 0,0-1 1,-1 1-1,1 0 0,0 0 0,-1 0 0,1 0 0,0-1 1,0 1-1,-1 0 0,1 0 0,0 0 0,-1 0 0,1 0 1,-1 0-1,1 0 0,0 0 0,-1 0 0,1 0 1,-1 0-1,-17 3 1543,10-2-1045,-31-6 1606,-53 5 261,88 1-2394,-1-1 1,1 1-1,0 0 0,0 0 0,0 0 1,0 1-1,0 0 0,-4 2 1,4-2-251,-1 0 1,1 0 0,-1 0 0,0-1-1,-6 2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49.324"/>
    </inkml:context>
    <inkml:brush xml:id="br0">
      <inkml:brushProperty name="width" value="0.35" units="cm"/>
      <inkml:brushProperty name="height" value="0.35" units="cm"/>
      <inkml:brushProperty name="color" value="#FFFFFF"/>
    </inkml:brush>
  </inkml:definitions>
  <inkml:trace contextRef="#ctx0" brushRef="#br0">264 107 1248,'-10'-12'1868,"11"12"-1838,-1-1 0,0 1-1,0 0 1,0-1-1,0 1 1,0 0 0,0-1-1,0 1 1,0 0 0,1-1-1,-1 1 1,0 0 0,-1-1-1,1 1 1,0 0-1,0-1 1,0 1 0,0 0-1,0-1 1,0 1 0,0 0-1,0 0 1,0-1-1,-1 1 1,1 0 0,0-1-1,0 1 1,0 0 0,-1 0-1,1-1 1,0 1-1,0 0 1,-1 0 0,1 0-1,0-1 1,-1 1 0,1 0-1,-1 0 1,0 0-22,-1 0 0,0 1 1,1-1-1,-1 1 0,1-1 0,-1 1 0,1 0 1,-1 0-1,-1 1 0,1-1 128,0 0 0,1 0-1,-1 0 1,0-1 0,0 1 0,1 0-1,-1-1 1,0 1 0,-3-1 0,-10 5 898,8-4-804,5-1-206,0 0 0,1 0 1,-1 0-1,0 0 0,0 0 0,1 0 0,-1 0 0,0 0 1,1-1-1,-1 1 0,0 0 0,1-1 0,-1 0 0,-2-1 0,3 2 14,0-1-1,0 1 0,0-1 0,0 1 1,0-1-1,0 1 0,0 0 0,1-1 1,-1 1-1,0 0 0,0 0 0,0 0 0,0 0 1,0 0-1,0 0 0,-2 0 0,1 0 77,-3-8-87,3 3 40,1 0-1,0 0 1,0 0 0,0 0 0,1 0 0,-1 0 0,1-1-1,0 1 1,2-9 0,-1-3 166,-2 17-254,0 0-1,1-1 1,-1 1 0,0 0-1,0 0 1,0 1 0,1-1-1,-1 0 1,0 0 0,0 0-1,1 0 1,-1 1 0,0-1-1,0 0 1,1 1 0,-2 0-1,-3 5 45,0 0-1,0 0 1,1 1-1,-6 11 0,0 0-160,10-17 154,-1 0 1,0 0 0,1-1-1,-1 1 1,0 0 0,0-1-1,1 1 1,-1 0 0,0-1-1,0 1 1,0-1 0,0 1-1,0-1 1,0 0-1,0 1 1,0-1 0,0 0-1,0 0 1,0 0 0,0 0-1,0 0 1,0 0 0,0 0-1,0 0 1,0 0 0,0 0-1,0 0 1,0-1 0,0 1-1,1 0 1,-1-1 0,0 1-1,0-1 1,0 1-1,0-1 1,0 1 0,0-1-1,1 0 1,-1 1 0,-1-2-1,1 0-4,0 1 0,0-1 0,0 1 0,0 0 0,0-1 0,-1 1 0,1 0 0,-1 0-1,1 0 1,-1 0 0,1 0 0,-1 0 0,1 0 0,-1 1 0,0-1 0,0 0 0,1 1 0,-1 0-1,0-1 1,0 1 0,1 0 0,-1 0 0,0 0 0,0 0 0,-2 0 0,3 0 89,3-11-290,0 9 30,-1 9 171,-1-6-16,0 1 0,1-1 1,-1 1-1,1 0 0,-1-1 0,1 1 0,-1-1 1,1 1-1,0-1 0,0 1 0,0-1 0,0 0 0,0 1 1,0-1-1,0 0 0,0 0 0,0 0 0,1 0 1,-1 0-1,0 0 0,1 0 0,-1 0 0,3 0 1,-1 1 9,1 0 0,0-1 0,0 1 0,0-1 0,0 0 0,1 0 0,-1-1 0,6 1 0,-5-1-6,0 1 0,0 0 0,0 0 0,-1 0 0,1 1 0,0-1 0,7 5 0,-8-4-9,1 0 0,-1 0 1,1 0-1,0-1 0,0 0 1,-1 0-1,9 1 0,0-3 28,-1 0 0,0-1 1,0 0-1,0-1 0,0 0 0,17-8 0,-27 11-24,0-1 0,-1 1 0,1 0 0,0-1 0,0 1 0,0 0 0,0 0 1,3 1-1,-2-1 3,-1 0 1,1 0-1,0 0 1,-1 0-1,1 0 0,-1 0 1,1-1-1,-1 1 1,1-1-1,-1 0 1,1 0-1,3-2 1,1 0-24,0 1 0,0 0 1,0 0-1,0 0 0,1 1 1,-1 0-1,11-1 0,-16 2 89,38 0 422,-32-4-382,-5 3-114,-1-1-1,0 1 1,1 0 0,-1-1-1,0 1 1,0-1-1,0 0 1,2-2-1,-3 3 91,16-6-144,0 0 224,-18 7-149,0 0-1,-1 1 1,1-1-1,0 0 1,0 1-1,0-1 1,0 1-1,0-1 1,0 1-1,0 0 1,0-1-1,0 1 0,0 0 1,-1 1-1,1-1-3,0 0 0,0 0 0,-1 0 0,1 0 0,0-1 0,0 1 0,0 0 0,-1-1 0,1 1 0,-1-1 0,1 1 0,0-1 0,-1 1 0,-2-1 0,-27 0-13,31 0 7,0 0-1,0 0 1,0 0-1,0 0 0,0-1 1,0 1-1,0 0 1,0 0-1,0 0 0,0 0 1,0 0-1,0-1 1,0 1-1,0 0 0,0 0 1,0 0-1,0 0 1,-1 0-1,1 0 0,0 0 1,0-1-1,0 1 1,0 0-1,0 0 0,0 0 1,-1 0-1,1 0 1,0 0-1,0 0 0,0 0 1,0 0-1,0 0 1,-1 0-1,1 0 1,0 0-1,0 0 0,0 0 1,-1 0-1,1 0 1,0 0-1,-1 0 0,1 0 1,0-1-1,0 1 1,-1 0-1,1 0 0,0 0 1,0 0-1,-1 0 1,1 0-1,0-1 1,0 1-1,0 0 0,-1 0 1,1 0-1,0-1 1,0 1-1,0 0 0,-1 0 1,1 0-1,0-1 1,0 1-1,0 0 1,0 0-1,0-1 0,0 1 1,0 0-1,0-1 1,-1 1-1,1 0 0,0 0 1,0-1-1,0 1 1,0 0-1,0 0 1,1-1-1,-1 1 0,-4-6-12,3 6 10,1-1 1,0 1 0,0 0 0,0 0 0,-1 0-1,1 0 1,0 0 0,0 0 0,0 0 0,0-1 0,-1 1-1,1 0 1,0 0 0,0 0 0,0 0 0,0-1-1,0 1 1,0 0 0,0 0 0,-1 0 0,1-1 0,0 1-1,0 0 1,0 0 0,0 0 0,0-1 0,0 1 0,0 0-1,0 0 1,0 0 0,0-1 0,0 1 0,0 0-1,0 0 1,0 0 0,0-1 0,0 1 0,1 0 0,-1 0-1,0 0 1,0-1 0,0 1 0,0 0 0,0 0 0,0 0-1,1 0 1,-1-1 0,0 1 0,0 0 0,0 0-1,0 0 1,1 0 0,-1 0 0,0 0 0,0-1 0,1 1-1,-1 0-4,0-1 0,1 1-1,-1-1 1,0 0 0,0 1-1,0-1 1,1 1 0,-1-1-1,0 0 1,0 1 0,0-1-1,0 1 1,0-1-1,0 0 1,0 0 0,1-8-79,3 4 272,-4 5-200,1-1-1,-1 1 0,0 0 1,0 0-1,1-1 1,-1 1-1,0 0 1,1-1-1,-1 1 1,0 0-1,1 0 0,-1 0 1,0 0-1,1-1 1,-1 1-1,0 0 1,1 0-1,-1 0 1,1 0-1,-1 0 1,0 0-1,1 0 0,-1 0 1,1 0-1,-1 0 1,0 0-1,1 0 1,0 0-57,0 0 86,1 0 112,-3 8-149,-2-3 44,-1 0 1,0 0-1,1 0 0,-2 0 1,1-1-1,-1 0 1,-7 6-1,-12 10-50,21-17 35,0 0 0,-1 0 0,1-1 0,-1 1 0,0-1 0,0 0 0,0 0 0,0 0 0,0-1 1,0 1-1,0-1 0,-5 1 0,-5 0-69,0-1 0,-20-1 0,23 0-85,-15-5-883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44.242"/>
    </inkml:context>
    <inkml:brush xml:id="br0">
      <inkml:brushProperty name="width" value="0.35" units="cm"/>
      <inkml:brushProperty name="height" value="0.35" units="cm"/>
      <inkml:brushProperty name="color" value="#FFFFFF"/>
    </inkml:brush>
  </inkml:definitions>
  <inkml:trace contextRef="#ctx0" brushRef="#br0">110 18 832,'-13'7'2712,"9"-4"-2411,4-3-269,-1 1 0,1-1-1,-1 0 1,1 0-1,-1 1 1,1-1 0,-1 0-1,1 0 1,-1 0 0,1 0-1,-1 0 1,1 0 0,-1 0-1,1 0 1,-1 0 0,1 0-1,-1 0 1,1 0 0,-1 0-1,0 0-29,1 0 0,-1 0 0,0 0 0,1 0 0,-1 0 0,1 0 0,-1 0 0,1 0 0,-1 0 0,0 0 0,1 0 0,-1 0 0,1 0 0,-1 1-1,1-1 1,-1 0 0,1 0 0,-1 1 0,0-1 0,0 1 40,0 0-1,-1 0 1,1 0 0,-1 0-1,-21 2 2876,22-3-2894,1-1 1,0 1-1,0-1 0,0 1 0,0-1 0,0 1 0,-1-1 0,1 1 0,0-1 0,0 1 0,-1 0 0,1-1 0,0 1 0,-1-1 0,1 1 0,-1 0 0,0-1 0,0-1-171,6 1-12,-3 1 149,28 0 246,-13 4-274,-3 0 99,43 2-305,-40-6 279,0 1 0,0 0-1,0 1 1,0 1 0,24 7 0,-29-7-34,-1-1 0,21 2 0,10 2 74,-37-5-53,1 0 0,0-1-1,-1 0 1,9-1-1,3 1 149,6-5-206,50-1-187,-35-3 357,-18 2 11,-12 6-138,-6 1-6,-1 0 0,1 0 0,0 0 0,0-1 0,-1 1 0,1 0 0,0-1 0,-1 1 0,3-2 0,-1 2 0,1-1 1,-1 1-1,1 0 1,0 0-1,-1 0 1,1 0-1,0 1 1,-1 0 0,7 1-1,0-1-5,-9-1 5,0 0 0,0 0 0,0 0-1,0 0 1,0 0 0,0 0 0,0 0 0,0 0 0,0 0 0,1 1 0,-1-1 0,0 0 0,0 1 0,0-1 0,1 1 0,-1 0 1,0 0 0,1-1 0,-1 1 0,0 0 0,1-1 0,-1 1 0,0-1 0,1 0 0,-1 1 0,2-1 0,5 2 47,-6-1-26,-1-1-65,6 4 11,-5-3 49,-1 0 0,1 0-1,-1-1 1,1 1 0,0-1 0,-1 1 0,1-1-1,0 0 1,-1 1 0,1-1 0,0 0-1,0 0 1,-1 0 0,1-1 0,2 1 0,2-1 13,82-2 82,-81 2-168,-1 0 0,1 0 1,11-4-1,10-1 108,-8 4-122,-7-1 100,0 2 0,0 0 0,0 0-1,0 1 1,1 1 0,15 2 0,-3 1-45,9 1-189,-27-3 196,0 0-1,0-1 1,0 0-1,13-1 1,-13 0 13,0 0 0,0 1 1,0 0-1,11 3 0,-9-1-8,0-1 0,0 0-1,0 0 1,20 0 0,-8 3 31,-8-1 29,4 1 67,-15-4-139,0 0 1,0 0-1,0 0 0,0-1 1,0 1-1,5 0 1,-1-1 18,-1 0 1,1 0 0,0-1 0,0 0-1,-1 0 1,1 0 0,0-1 0,10-4-1,-11 3-2,1 0-1,0 1 1,0 0-1,0 0 1,0 0 0,12 0-1,25-4 20,-37 5-31,1 0 0,-1 0 0,11-3 0,-11 2 6,0 1-1,0-1 0,12 1 1,49-8 94,13 3-394,2-2 448,26 3-58,-92 4-14,-12 1-76,0 0 0,0 0 0,0 0 0,0 0 0,6 2 0,8 4-65,-13-5 84,-4-1-10,-1 1 0,0-1 0,1 1 0,-1-1 0,0 1 0,0-1 0,1 1 0,-1 0 0,0-1 0,0 1 0,0 0 0,0 0 0,0 0 0,2 2 0,1 0-106,0 0 44,4 5 188,-8-6-93,5 5 52,-1-4-85,-2-1-5,1 0-1,0 1 1,1-1-1,-1-1 1,0 1-1,0 0 1,1-1-1,4 2 0,-3-1 39,31-2-76,-23-3-15,-9 1 75,-1 1-1,1 0 0,-1-1 1,1 0-1,4-3 1,10-5 9,4-6-10,26 1-202,-31 12 265,-16 4-86,0-1 0,0 0 1,0 0-1,0-1 0,0 1 0,0 0 1,0 0-1,0 0 0,0-1 1,0 1-1,0 0 0,0-1 1,0 1-1,0-1 0,0 1 1,0-1-1,1 0 0,-1 0 33,1 0 46,13-1-110,-11 2 30,-3-1 5,0 1 1,0 0-1,0 0 0,1 0 0,-1 0 0,0-1 1,0 1-1,-1-1 0,1 1 0,0-1 0,0 1 0,0-1 1,0 1-1,0-1 0,1-1 0,-2 2-66,0-2 0,0 2 70,0-1-1,0 1 0,0-1 1,0 1-1,0-1 1,-1 1-1,1-1 1,0 1-1,-1-1 0,1 1 1,0-1-1,0 1 1,-1-1-1,1 1 1,-1 0-1,1-1 1,0 1-1,-1 0 0,1-1 1,-1 1-1,1 0 1,-1 0-1,1-1 1,-1 1-1,1 0 1,-1 0-1,1 0 0,-1 0 1,1 0-1,-1-1 1,0 1-1,1 0 1,-1 0-1,1 0 1,-1 1-1,1-1 0,-1 0 1,1 0-1,-1 0 1,-1 0 21,-128 0-11,125 1 13,0-1 0,1 1 0,-1 0 0,-8 2 0,-12 3 13,21-6-62,-1 1-1,0-1 1,1 1 0,-7 3 0,1-2 20,-17 3 4,18-3-3,0 0-1,-13 4 0,18-5-5,1 0 1,0-1-1,0 1 1,0-1-1,-1 0 1,-3 0-1,4 0-8,0 0-1,0 0 1,0 0 0,0 1-1,0-1 1,0 1 0,-6 2-1,-35 9-167,32-7 186,0-1-1,-1 0 1,1-1-1,-1-1 1,0 0-1,-22 1 1,-34 3-48,-41 13 137,57-9-17,27-6-35,-39 0 1,3 0 85,-13 8 214,57-9-316,0 0 1,0 0 0,0-2-1,0 0 1,0-2 0,0 0-1,0 0 1,-26-7 0,32 6-65,0 0 0,-15 0 0,-2 0 24,-11 1 61,28 1-89,1-1-1,-1 0 1,-19-3-1,-51-9-186,73 11 254,0 1 0,-18-1 1,18 2 34,0 0 1,1-1-1,0 0 1,-10-3-1,-25-4-273,8-1 242,29 9-22,0-2 0,0 1 0,1-1 0,-12-4 0,13 5-24,0 0 0,0 0 1,0 0-1,0 0 0,0 0 0,0 1 0,0 0 1,-6 0-1,5 1 39,1-1 0,0-1 0,0 1 1,0 0-1,-1-1 0,1 0 0,-7-2 1,4 1-60,1 1 0,-1-1 0,0 2 0,1-1 0,-1 1 0,0 0-1,0 0 1,-6 1 0,-12 0 67,-7-1-115,2 0 71,-36 3 1,46-1 16,-29-3 0,17 1 81,16-1-108,-1-1 0,0 0 0,-30-9 0,34 9 31,-1-1 0,1 2 0,-1 0 0,-17 1 0,20 0-26,-24-5-7,17 10-97,13-4 208,-11 1-31,15-2-54,1 0 1,0 0 0,-1 0-1,1 0 1,0-1 0,-1 1-1,1 0 1,0 0 0,0-1-1,-1 1 1,1 0-1,0 0 1,0-1 0,-1 1-1,1 0 1,0 0 0,0-1-1,0 1 1,0 0 0,-1-1-1,1 1 1,0 0 0,0-1-1,0 1 1,0 0 0,0-1-1,0 1 1,0 0-1,0-1 1,0 0 0,0 1 1,0 0 0,0-1 1,0 1-1,0-1 0,0 1 1,0-1-1,-1 1 0,1 0 1,0-1-1,0 1 0,0-1 1,-1 1-1,1 0 0,0-1 0,0 1 1,-1 0-1,1-1 0,-1 0 1,-2-1 29,3 2-22,-2 0-74,0 0 172,1-8-29,-4 1-100,5 6 117,5 12-486,21 10 534,5-2-512,-21-11 405,0 0 0,1-1-1,0 0 1,0-1-1,0 0 1,13 3-1,-1-1-125,-1-2 0,2 0 0,34 3 0,74-3 467,-88-11-416,-39 5 13,-1-1 0,1 1-1,-1-1 1,0-1-1,8-2 1,11-3-15,-19 6 54,0 0 0,0 0 0,0-1 0,0 0-1,-1 0 1,1 0 0,-1 0 0,1 0 0,-1-1-1,0 1 1,1-1 0,-1 0 0,-1 0 0,1 0-1,0 0 1,2-5 0,-5 8-10,0-1 0,0 1-1,0-1 1,0 1 0,0-1 0,0 1 0,-1-1-1,1 1 1,0-1 0,0 0 0,0 1 0,-1-1-1,1 1 1,0 0 0,0-1 0,-1 1 0,1-1-1,-1 1 1,1-1 0,0 1 0,-1 0-1,1-1 1,-1 1 0,1 0 0,-1-1 0,1 1-1,-1 0 1,1 0 0,-2-1 0,-16-8 53,16 8-100,-8-3 39,0 1 0,-1 1 0,1-1 0,-1 1 0,0 1 0,1 0 0,-22 1 0,-25-3-465,73 11 234,-10-5 192,1 0 55,0-1-1,0 0 0,0 0 0,0-1 0,1 0 0,-1 0 1,0-1-1,13 0 0,-9 0 27,-8 0-19,0 0-1,1 0 1,-1 0 0,1 0-1,-1-1 1,0 1 0,0-1-1,1 0 1,-1 0 0,0 0-1,0 0 1,0 0 0,0-1-1,0 0 1,5-3 0,0 2 189,-7 4-205,-1-1 0,1-1 0,-1 1 0,1 0 1,-1 0-1,1 0 0,-1 0 0,1 0 0,-1 0 0,1-1 0,-1 1 1,1 0-1,-1 0 0,1-1 0,-1 1 0,1 0 0,-1-1 0,0 1 1,1 0-1,-1-1 0,1 0 0,1 0 5,-1 0-1,1 0 1,0 0 0,0 1-1,0-1 1,0 0 0,0 1-1,0-1 1,-1 1 0,1 0 0,0-1-1,0 1 1,0 0 0,4 1-1,-6-1 1,21-8 56,11 8-54,-30 0-74,6 0 80,-1 1 10,13 1 18,-17-3-45,-2 1 1,-1 0-1,1 0 0,0 0 0,0-1 0,-1 1 0,1 0 1,0 0-1,0 0 0,-1 0 0,1 0 0,0 1 0,-1-1 1,1 0-1,0 0 0,-1 0 0,1 1 0,0-1 1,0 1-1,9 3-51,-8-3 50,0 0 1,1 0 0,-1 0-1,1 0 1,-1 0-1,1 0 1,-1-1-1,1 0 1,-1 1-1,1-1 1,2 0-1,32 3 205,-27-4-177,0 0-1,0 0 1,0-2-1,12-3 1,-7 2-34,0 0 1,1 1-1,-1 1 1,1 0-1,-1 1 0,18 2 1,-27-1-73,1 1-1,-1 0 1,1 0 0,11 5 0,-11-4-512,0 0 0,0 0 0,1 0 1,14 0-1,0-2-1936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53.562"/>
    </inkml:context>
    <inkml:brush xml:id="br0">
      <inkml:brushProperty name="width" value="0.35" units="cm"/>
      <inkml:brushProperty name="height" value="0.35" units="cm"/>
      <inkml:brushProperty name="color" value="#FFFFFF"/>
    </inkml:brush>
  </inkml:definitions>
  <inkml:trace contextRef="#ctx0" brushRef="#br0">0 79 64,'4'8'11,"2"7"138,9 29 0,-6 1 753,-2-14 1696,-8-38-2349,0-10-547,1 14 264,0 0 47,0-1 1,0 1 0,0 0-1,-1 0 1,1 0-1,-1-1 1,-2-4 0,-2-23-72,3 16-23,1 7 122,0 0 1,1-1-1,0 1 0,0 0 1,1 0-1,0-1 0,2-7 1,-1 8 0,-1 0 1,0-16 0,0 21-47,0 7-59,2 3 7,0 0 99,1 1 0,-2-1 0,1 0 0,-1 1-1,2 14 1,0-2 41,0-8 92,-1 0 0,2 0 0,10 21 0,-14-28-47,1 0 0,-1-1 0,0 1 0,0 0 0,1 10-1,-6-15 128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54.825"/>
    </inkml:context>
    <inkml:brush xml:id="br0">
      <inkml:brushProperty name="width" value="0.35" units="cm"/>
      <inkml:brushProperty name="height" value="0.35" units="cm"/>
      <inkml:brushProperty name="color" value="#FFFFFF"/>
    </inkml:brush>
  </inkml:definitions>
  <inkml:trace contextRef="#ctx0" brushRef="#br0">136 387 64,'-1'-7'9,"0"5"13,1 0 0,-1 0 0,0 0 0,1-1 0,-1 1 0,0 0 0,0 0 0,0 1 0,-1-1 0,0-2 0,1 3 7,0 1 0,1 0 0,-1-1 1,1 1-1,-1-1 0,1 0 1,0 1-1,-1-1 0,1 1 0,-1-1 1,1 0-1,0 1 0,0-1 0,-1 0 1,1 0-1,0 0 29,0 1 0,-1-1 0,1 0 0,0 1 0,0-1 0,-1 0 0,1 1 0,-1-1 0,1 1 1,0-1-1,-1 1 0,1-1 0,-1 1 0,1-1 0,-1 0 0,-23-22 849,21 21-750,-1-1 0,1 0 1,-1 0-1,1-1 1,0 1-1,0 0 1,0-1-1,1 0 1,-1 0-1,-2-6 0,-2-6 134,-7-24 0,12 34-87,-1-5-116,1 1 0,0-1 0,-1-17 0,-1-10-349,1-32 596,2 56-513,1 12 190,0 1-1,0-1 0,0 0 1,0 1-1,0-1 0,-1 1 0,1-1 1,-1 1-1,1-1 0,-1 1 1,0-3-1,1 4-41,0 0 21,0 0 1,0-1-1,0 1 0,-1 0 1,1 0-1,0 0 0,0-1 1,0 1-1,0 0 0,0 0 1,0 0-1,-1-1 0,1 1 1,0 0-1,0 0 0,0 0 1,0 0-1,-1 0 0,1-1 1,0 1-1,0 0 0,0 0 1,-1 0-1,1 0 0,0 0 1,0 0-1,-1 0 0,1 0 1,0 0-1,-1 0 0,2 1-76,2 5 80,-1-4 53,1 4-11,-2-5 0,0 14 59,5 1-154,-5-8-369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56.415"/>
    </inkml:context>
    <inkml:brush xml:id="br0">
      <inkml:brushProperty name="width" value="0.35" units="cm"/>
      <inkml:brushProperty name="height" value="0.35" units="cm"/>
      <inkml:brushProperty name="color" value="#FFFFFF"/>
    </inkml:brush>
  </inkml:definitions>
  <inkml:trace contextRef="#ctx0" brushRef="#br0">356 1 576,'-8'11'214,"2"-2"63,-6 24 832,5-20-941,1 1 1,1-1 0,-5 16-1,5-13 46,0-1 1,-10 18-1,-11 10 386,-41 50-1,43-62-586,2 1 1,0 0 0,-23 51 0,-3 32-2153,26-53 715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1:58.658"/>
    </inkml:context>
    <inkml:brush xml:id="br0">
      <inkml:brushProperty name="width" value="0.35" units="cm"/>
      <inkml:brushProperty name="height" value="0.35" units="cm"/>
      <inkml:brushProperty name="color" value="#FFFFFF"/>
    </inkml:brush>
  </inkml:definitions>
  <inkml:trace contextRef="#ctx0" brushRef="#br0">563 69 1408,'-6'-2'447,"5"1"-411,0 1 1,0-1-1,0 1 0,0 0 0,0-1 0,0 1 1,0 0-1,0 0 0,0 0 0,0 0 0,0 0 1,-1 0-1,1 0 0,0 0 0,0 0 0,0 1 1,0-1-1,0 0 0,0 1 0,0-1 0,0 0 1,-1 2-1,0-2 23,1 1 0,-1-1-1,1 0 1,0 0 0,-1 0 0,1 0 0,-1 0-1,1 0 1,-1 0 0,1 0 0,-1-1 0,1 1 0,0-1-1,-1 1 1,1-1 0,0 1 0,-1-1 0,1 0 0,0 1-1,0-1 1,-1 0 0,1 0 0,0 0 0,0 0-1,0 0 1,0 0 0,-1-2 0,-13-10 545,0 4 114,13 7-685,0 1 1,0-1-1,0 1 0,0 0 0,0 0 0,-1 0 0,1 0 0,0 0 1,-1 0-1,1 1 0,-1-1 0,1 1 0,-1 0 0,-3-1 0,-16 0 487,-35-6-1,-9-1-160,36 6-461,1 2 0,-44 6 0,61-4-317,0 0 1,0 1-1,0 0 0,1 1 0,-1 0 1,1 1-1,0 0 0,-17 11 0,0 7-1522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2:02.768"/>
    </inkml:context>
    <inkml:brush xml:id="br0">
      <inkml:brushProperty name="width" value="0.35" units="cm"/>
      <inkml:brushProperty name="height" value="0.35" units="cm"/>
      <inkml:brushProperty name="color" value="#FFFFFF"/>
    </inkml:brush>
  </inkml:definitions>
  <inkml:trace contextRef="#ctx0" brushRef="#br0">13 1 832,'-12'7'2583,"12"-7"-2558,-1 0 0,1 0 0,0 1 0,0-1 0,0 0 1,0 0-1,0 1 0,5 158 743,-4-156-852,-1 1 1,1-1-1,0 0 1,0 1-1,0-1 1,0 0-1,1 0 0,3 5 1,3 8-1725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2:05.263"/>
    </inkml:context>
    <inkml:brush xml:id="br0">
      <inkml:brushProperty name="width" value="0.35" units="cm"/>
      <inkml:brushProperty name="height" value="0.35" units="cm"/>
      <inkml:brushProperty name="color" value="#FFFFFF"/>
    </inkml:brush>
  </inkml:definitions>
  <inkml:trace contextRef="#ctx0" brushRef="#br0">215 1 1248,'-4'0'153,"-1"1"0,0 0-1,0 0 1,1 0 0,-7 3 0,-12 3 562,7-5-370,-1 0 0,1-1 0,-1-1 0,-17-2 0,-14 0 15,39 2-311,20 2 246,22-1 257,79-4-157,-110 3-407,0 0 0,0 0 1,0 1-1,0-1 0,0 1 1,0-1-1,0 1 0,-1 0 1,4 1-1,-3-1 3,-1-1 0,1 1 0,-1 0 0,1-1-1,-1 1 1,1-1 0,0 1 0,-1-1 0,4 0 0,9 4 296,-14-4-275,0 0 0,0 0-1,-1 0 1,1 0 0,0 0-1,0 0 1,0 0 0,0 1-1,-1-1 1,1 0 0,0 0 0,0 0-1,0 0 1,0 0 0,0 0-1,0 0 1,-1 0 0,1 1 0,0-1-1,0 0 1,0 0 0,0 0-1,0 0 1,0 0 0,0 1 0,0-1-1,0 0 1,-1 0 0,1 0-1,0 0 1,0 1 0,0-1 0,0 0-1,0 0 1,0 0 0,0 1-1,0-1 1,0 0 0,0 0 0,0 0-1,1 0 1,-1 1 0,0-1-1,0 0 1,0 0 0,0 0 0,0 0-1,0 0 1,0 1 0,0-1-1,0 0 1,1 0 0,-1 0 0,0 0-1,0 0 1,0 0 0,0 1-1,0-1 1,0 0 0,1 0 0,-1 0-1,0 0 1,0 0 0,0 0-1,0 0 1,1 0 0,-16 8 245,13-7-210,-1 1 1,0-1-1,0 0 0,0 1 0,0-1 1,0 0-1,0-1 0,-3 2 0,-20 1 81,-18 2 278,-21-2-310,71 1-567,0-1 470,0-1-1,-1 0 1,1 0-1,0-1 1,0 0 0,0 0-1,9 0 1,54-1 647,-31-5-85,-67 10-369,-42-2-352,64-2-370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2:10.944"/>
    </inkml:context>
    <inkml:brush xml:id="br0">
      <inkml:brushProperty name="width" value="0.35" units="cm"/>
      <inkml:brushProperty name="height" value="0.35" units="cm"/>
      <inkml:brushProperty name="color" value="#FFFFFF"/>
    </inkml:brush>
  </inkml:definitions>
  <inkml:trace contextRef="#ctx0" brushRef="#br0">115 20 1312,'0'0'1984,"-14"-7"-853,13 7-1112,1-1 0,-1 1 0,1-1 0,-1 1 0,1 0 0,-1-1 1,1 1-1,-1 0 0,0-1 0,1 1 0,-1 0 0,1 0 1,-1-1-1,0 1 0,1 0 0,-1 0 0,0 0 0,1 0 0,-1 0 1,-12-7 1596,11 7-1482,0 1-140,1 0 0,-1 0 0,1-1 0,0 1 0,-1 0 1,1 0-1,-5 5 745,-1-4-42,14-3-76,12-3-781,-11 3 180,1-1 0,-1 1 0,14 0 0,12-3 518,-34 4-468,-15 2-265,13-2 198,0 1 1,0-1-1,0 1 1,-1-1-1,1 1 1,0-1-1,0 0 1,0 0-1,-3-1 1,5 1-6,0 0 0,0 0 1,0 0-1,0 0 0,-1 0 0,1 0 1,0 0-1,0 0 0,0 0 0,0 0 1,-1 0-1,1 0 0,0 1 1,0-1-1,0 0 0,0 0 0,-1 0 1,1 0-1,0 0 0,0 0 0,0 0 1,0 0-1,0 0 0,0 1 1,-1-1-1,1 0 0,0 0 0,0 0 1,0 0-1,0 0 0,0 1 1,0-1-1,-4 4 31,-9-3 111,12-1-130,1 1-15,-1-1 0,1 0 0,0 0 0,0 1 0,0-1 0,0 0 0,-1 0 0,1 0 0,0 1 0,0-1 0,-1 0 0,1 0 0,0 0 0,0 0 0,-1 1 0,1-1 0,0 0 0,0 0 0,-1 0 0,1 0 0,0 0 0,0 0 0,-1 0 0,1 0 0,0 0 0,-1 0 0,1 0 0,0 0 0,0 0 0,-1 0 0,1 0 0,-1-1 0,1 1 2,0 0-1,-1 0 1,1 0 0,0 0-1,0 0 1,-1 0 0,1 0-1,0 0 1,-1 0 0,1 0-1,0 0 1,-1 0-1,1 0 1,0 0 0,-1 0-1,1 0 1,0 0 0,0 0-1,-1 1 1,1-1 0,0 0-1,0 0 1,-1 0 0,1 0-1,0 1 1,0-1 0,-1 0-1,1 0 1,0 1-1,0-1 1,0 0 0,-1 0-1,1 1 1,0-1 0,-2 4-7,0 0 0,1-1 0,-2 1 0,1-1 0,0 1 0,-1-1 0,-3 4 0,5-7 16,-1 3 11,-1 0-1,1-1 1,-1 0-1,1 0 1,-1 0-1,0 0 1,-4 2-1,7-4 32,-23-1 171,20-4-213,3 5-2,-1 0 0,1-1-1,0 1 1,-1-1 0,1 1-1,-1-1 1,1 1 0,0-1-1,-1 1 1,1-1 0,0 0-1,0 1 1,0-1 0,-1 1-1,1-1 1,0 0 0,0 1-1,0-1 1,0 1 0,0-1-1,0 0 1,0 0 0,2-2-320,4 1 258,46 10 16,2-8 20,-45 4-703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4:03.686"/>
    </inkml:context>
    <inkml:brush xml:id="br0">
      <inkml:brushProperty name="width" value="0.1" units="cm"/>
      <inkml:brushProperty name="height" value="0.1" units="cm"/>
      <inkml:brushProperty name="color" value="#66CC00"/>
    </inkml:brush>
  </inkml:definitions>
  <inkml:trace contextRef="#ctx0" brushRef="#br0">45 0 1728,'-1'1'173,"0"0"0,0-1 0,0 1 0,0 0-1,0 0 1,0 0 0,0 0 0,0-1 0,0 1 0,1 0 0,-1 1 0,0-1 0,1 0 0,-1 0-1,1 0 1,-1 0 0,1 0 0,0 0 0,-1 1 0,1-1 0,0 2 0,-5 10 652,4-11-500,1-2-90,0 0-38,-2 17 590,-1-3 218,-1 27-210,3-37-722,1 1 1,-1 0-1,0-1 1,-3 9-1,3-8 35,0 0 0,-1 0 0,1-1 0,0 11 0,0 20 193,0-16-281,2 27 0,0-37-101,0 1 87,0 0 0,1 0 1,0 0-1,0 0 0,1-1 0,4 10 1,53 119-23,-57-132 24,1-1 0,-1 1 1,1-1-1,7 8 1,2 2-30,-5-7 32,-1-1-1,1 0 1,0-1 0,1 0-1,-1 0 1,1-1 0,14 6 0,1 2-6,-12-6-5,1-1 0,0 0 0,0-1 0,1-1 0,0 0 0,15 2 0,-12-2 7,-3-2 35,-1 1 0,1-2 0,27 1 1,7-4-25,1 3 0,0 2 0,-1 2 0,51 11 0,-35 3-34,-59-17 22,-1-1 0,1 1 0,-1 0 0,0 1 0,0-1 0,0 1 0,0-1-1,0 1 1,-1 0 0,1 1 0,-1-1 0,0 1 0,0-1 0,0 1 0,0 0 0,0 0 0,-1 0-1,2 6 1,1 1 17,0 0-1,-1 1 1,-1-1-1,3 15 0,-4-18-16,0 1 2,-1 0 0,0 0 0,1 10 0,-2 218 386,0-237-346,0 0 22,0 0 100,0 0-79,0 0-128,0 0-11,0 0 64,0 0 26,0 0 33,0 0-22,-1 1 22,-2 1-32,2-2-38,1 0 0,0 0 0,-1 0 1,1 0-1,0 0 0,-1 0 0,1 0 1,0 0-1,-1 0 0,1 0 0,0 0 0,-1 0 1,1 0-1,0-1 0,-1 1 0,1 0 1,0 0-1,-1 0 0,1-1 0,0 1 1,-1 0-1,1 0 0,0 0 0,0-1 1,0 1-1,-1 0 0,1-1 0,0 1 1,0 0-1,0 0 0,-1-1 0,1 1 0,0 0 1,0-1-1,0 1 0,0 0 0,0-1 1,0 1-1,0-1 0,-4-13 36,3 9-31,0 0-1,0 1 1,0-1-1,-1 0 1,0 1-1,0-1 0,0 1 1,0-1-1,-4-4 1,-4-8-147,1 1 176,7 13-46,0 0 1,0-1-1,0 1 1,1 0-1,-1-1 1,1 1 0,-1-1-1,1 0 1,1 1-1,-2-5 1,-2-29-144,4 36 70,0 1 27,1 2-22,2 2 57,0 1 1,0-1-1,0 1 0,-1-1 0,1 1 0,-1 0 1,-1 0-1,2 6 0,8 47-69,-2-10 94,13 47 217,-21-87-192,1-1 0,0 0 0,1 0 0,5 10 0,-8-16 27,0-1 64,0 0-49,0 0-36,0 0-1,0 0 16,0 0-5,0-11 75,0 7-126,1-3-13,-2 1-1,1-1 1,-1 0 0,0 1-1,-1-7 1,-1-1 41,1 0 0,1 0 0,0 0 0,2-26 0,0 6-417,4-39 472,-5 73-65,-1-1 1,1 0-1,0 0 1,0 1-1,0-1 1,-1 0-1,1 0 1,0 1-1,-1-1 1,1 0-1,-1 1 1,1-1-1,-1 0 1,1 1-1,-1-1 1,1 1-1,-1-1 1,0 1-1,1-1 1,-1 1-1,0-1 1,1 1 0,-1 0-1,0-1 1,1 1-1,-1 0 1,0 0-1,0 0 1,1-1-1,-1 1 1,0 0-1,0 0 1,-1 0-1,0 0-25,1 0 1,-1 0-1,1 0 0,-1 0 1,0 0-1,1 1 0,-1-1 1,0 0-1,1 1 0,-1-1 1,1 1-1,-1 0 0,1-1 1,-1 1-1,1 0 0,-2 1 1,3-2-84,0 1 0,-1-1 1,1 0-1,0 1 0,-1-1 1,1 0-1,0 0 0,-1 1 1,1-1-1,0 0 0,-1 0 1,1 0-1,0 1 1,-1-1-1,1 0 0,-1 0 1,1 0-1,0 0 0,-1 0 1,1 0-1,-1 0 0,1 0 1,-1 0-1,1 0 0,-1 0 1,1 0-91,0-1 1,-1 1-1,1-1 1,0 1-1,0-1 1,0 1-1,0-1 1,0 1-1,0-1 1,0 1-1,0 0 1,0-1-1,0 1 1,0-1-1,0 1 1,1-1-1,-1 1 1,0-1-1,0 1 1,0 0-1,0-1 1,1 1-1,-1-1 1,0 1-1,1 0 1,-1-1-1,0 1 1,1-1 0,11-18-2042,0-14 293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4:09.527"/>
    </inkml:context>
    <inkml:brush xml:id="br0">
      <inkml:brushProperty name="width" value="0.1" units="cm"/>
      <inkml:brushProperty name="height" value="0.1" units="cm"/>
      <inkml:brushProperty name="color" value="#66CC00"/>
    </inkml:brush>
  </inkml:definitions>
  <inkml:trace contextRef="#ctx0" brushRef="#br0">93 1 1312,'0'0'421,"0"10"683,-4 21 64,3-25-959,0-1 1,0 0-1,0 0 0,-1 0 0,-3 8 0,-3 11 435,-29 105 476,23-72 160,-2-10-603,13-36-2901,14-26-1237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51.222"/>
    </inkml:context>
    <inkml:brush xml:id="br0">
      <inkml:brushProperty name="width" value="0.35" units="cm"/>
      <inkml:brushProperty name="height" value="0.35" units="cm"/>
      <inkml:brushProperty name="color" value="#FFFFFF"/>
    </inkml:brush>
  </inkml:definitions>
  <inkml:trace contextRef="#ctx0" brushRef="#br0">36 1 1056,'0'7'3045,"0"1"-2985,0-1 0,-1 0 0,-2 9 0,-2 0 126,5-14-168,0-1-1,-1 1 0,1 0 0,-1-1 1,1 1-1,-1-1 0,0 1 0,1-1 0,-1 1 1,0-1-1,0 1 0,0-1 0,0 0 0,-1 1 1,1-1-1,0 0 0,-3 2 0,-6 11 812,12-20-314,7-12-301,2-7-151,-5 15-87,-5 9 21,-1 1 0,0-1 0,1 0 0,-1 1 0,1-1 0,-1 0 0,0 1 0,1-1 0,-1 0 0,0 0 0,0 1 0,0-1 1,1 0-1,-1 0 0,0 0 0,0-1 0,0 2 7,0-1 0,0 1 0,0 0 0,0-1 0,0 1 0,0-1 1,0 1-1,0 0 0,0-1 0,1 1 0,-1-1 0,0 1 0,0 0 0,1-1 1,-1 1-1,0 0 0,0-1 0,1 1 0,-1 0 0,1-1 0,-1 1-16,1-1-1,-1 1 1,0 0-1,0 0 1,1-1-1,-1 1 1,0 0-1,0-1 1,1 1-1,-1 0 1,0-1-1,0 1 1,0 0-1,0-1 1,0 1-1,1 0 1,-1-1-1,0 1 1,0-1-1,0 0 1,-1 1-6,-2 0 26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4:53.252"/>
    </inkml:context>
    <inkml:brush xml:id="br0">
      <inkml:brushProperty name="width" value="0.35" units="cm"/>
      <inkml:brushProperty name="height" value="0.35" units="cm"/>
      <inkml:brushProperty name="color" value="#FFFFFF"/>
    </inkml:brush>
  </inkml:definitions>
  <inkml:trace contextRef="#ctx0" brushRef="#br0">8 93 896,'0'-1'13,"0"1"0,0 0 0,0 0 0,0-1 0,0 1 0,0 0 0,0 0 0,-1 0 0,1-1 0,0 1 1,0 0-1,0 0 0,0 0 0,-1 0 0,1-1 0,0 1 0,0 0 0,0 0 0,-1 0 0,1 0 0,0 0 0,0 0 0,0 0 0,-1 0 0,1 0 0,0-1 0,0 1 0,-1 0 0,1 0 1,0 0-1,0 0 0,-1 0 0,1 1 0,0-1 0,0 0 0,-1 0 0,1 0 0,1-1-13,-1 0 1,1 1-1,0-1 0,0 1 0,0-1 1,-1 0-1,1 1 0,0 0 0,0-1 1,0 1-1,0-1 0,0 1 1,0 0-1,0 0 0,0 0 0,0-1 1,0 1-1,2 0 0,11-3 1206,-6 3-1121,0 1 0,-1-1 1,1 2-1,13 2 0,35 8-367,-44-9 288,0-1 0,0 0 0,22 1 0,16 2-52,38 7 132,-69-12-83,0 0 0,0-1 0,0-1 0,35-7 0,-18 2 254,-33 6-238,159-22 74,-136 18-342,-17 3 110,-1 1-1,17-2 1,-21 4 160,-3-1-14,0-1 1,0 1-1,0 0 0,0 0 1,0 0-1,0-1 0,0 1 1,0 0-1,0-1 0,0 1 1,0-1-1,0 1 1,0-1-1,-1 0 0,3-1 1,-1 2-24,0-1 0,0 1 0,1 0 0,-1-1 0,0 1 0,0 0 0,0 0 0,1 1 0,-1-1 0,3 1 0,4 1 36,1-1 0,0 0 0,-1 0 1,14-2-1,-6 1 65,-7-1 60,-9 0-151,0 1 0,0 0 1,-1 0-1,1 0 0,0 0 1,0 0-1,0 0 0,0 0 0,0 0 1,0 0-1,0 0 0,-1 0 1,1 1-1,0-1 0,1 1 1,0 0 1,-1-1 0,0 1 0,1 0 0,-1-1 0,0 1 0,1-1 0,-1 0 0,1 1 0,-1-1 0,1 0 0,-1 0 1,1 0-1,-1 0 0,1 0 0,-1 0 0,3-1 0,4 1 44,19 8 381,-19-4-368,-8-2-50,2 0 11,9 1 87,-3-1-93,0-1-1,0 0 1,1 0-1,-1-1 1,0 0 0,16-2-1,52-11 274,205-46 612,-257 53-816,46-7 0,-57 12-94,0 0 1,0 1-1,0 1 0,0-1 0,-1 2 1,19 4-1,-30-6 17,7 1-50,10-1 41,-13 0 0,0 1 0,1 0 0,-1 1 0,0-1 0,0 1 0,0 0 0,0 0 0,8 6-1,19 6 44,-3-1-6,-22-9-28,-1-1 0,1-1-1,8 3 1,22 8 0,-26-9 0,0 0 0,12 2 0,-3-1 0,0 1 0,34 15 0,-10-4 0,71 21 0,-92-33 0,2 2 59,0-1-14,-24-6-37,0 0 0,1 0 1,-1 0-1,0 0 0,1 0 1,-1 0-1,0 0 0,1-1 1,-1 1-1,0 0 0,0-1 1,0 1-1,1-1 0,-1 1 1,0-1-1,1 0 0,-1 0-11,-1 1 1,0 0-1,0-1 0,1 1 0,-1-1 1,0 1-1,0-1 0,0 1 0,0-1 1,0 1-1,1-1 0,-1 1 0,0-1 1,0 1-1,0-1 0,0 1 0,0-1 1,-1 1-1,1 0 0,0-1 0,0 1 1,0-1-1,0 1 0,0-1 0,-1 1 1,1-1-1,0 1 0,0-1 0,-1 1 1,1 0-1,-1-1 0,-10-10-191,6 8 117,-1 1 1,1 0 0,-1 0 0,0 0 0,-10-2 0,-5-1 69,-20-4-12,0 1 1,0 2 0,0 2 0,-62 1 0,-13 10 119,43 2-144,50-5 20,-41 2-1,-271 6 658,235-3-545,86-7-172,0 1 0,1 1 0,-1 0 1,-25 11-1,38-15 72,1 0-1,-1 0 1,1 0 0,-1 1 0,1-1 0,-1 0-1,1 0 1,-1 1 0,1-1 0,-1 0 0,1 1-1,-1-1 1,1 0 0,0 1 0,-1-1 0,1 1-1,-1-1 1,1 1 0,0-1 0,0 1 0,-1-1-1,1 1 1,0-1 0,0 1 0,-1 0-1,2-1 5,-1 1 0,0-1 0,1 1 0,-1-1 0,1 1 0,-1-1 0,1 0-1,-1 1 1,1-1 0,-1 0 0,1 1 0,-1-1 0,1 0 0,0 0-1,-1 0 1,1 1 0,-1-1 0,2 0 0,33 3 66,343-22 688,-323 14-705,140-20-100,-89 10 232,-10 3 206,-46 2-234,301-49 49,-316 56-179,0 1 0,47 5 0,-59-1-54,24 6-1,24 3 79,-23-5 75,-31-4 22,26 2 0,107 3 418,-141-6-522,0 0 1,0 1-1,14 3 0,14 3 37,8 1-256,-34-6 203,0 0 1,18 1-1,23-2 39,1-2-1,73-11 0,-47 5-137,-38 4-44,-4-1 159,27-1-72,33 8 71,-39-8 144,40 12-197,-77-9 35,0 0 1,28-5-1,-16 5-97,-26 1 72,0 0-1,0-1 1,8-1 0,0-1 58,27 0-1,-28 2-20,0 0 0,22-6-1,-33 7-27,0-1 0,0 1 0,0 0 0,1 0 0,-1 0 0,0 0 0,0 1 0,7 1 0,11 0 143,-7-3-152,19-2-143,-9 7 378,-22-4-182,-2 1-47,0-1-1,0 0 1,0 1-1,1-1 0,-1 0 1,0 1-1,0-1 1,1 0-1,-1 1 0,0-1 1,1 0-1,-1 0 0,0 1 1,0-1-1,1 0 1,-1 0-1,0 0 0,1 0 1,-1 1-1,1-1 1,-1 0-1,0 0 0,1 0 1,-1 0-1,0 0 0,1 0 1,-1 0-1,1 0 1,14 1 141,-13-1-142,56 4-207,-56-4 202,-2 0 102,2 2-36,-1-1 0,1 0 0,0 0 1,0-1-1,0 1 0,0 0 0,0-1 0,3 1 0,-3-1-23,-2 0 21,16 0-95,0-1 64,-14 0-89,0 1 0,-1 0 0,1 0 0,0-1 0,0 1 0,0 1 0,0-1 0,-1 0 0,1 0 0,4 2 0,23 0-4176,-15-1 3052,3 0 412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4:56.038"/>
    </inkml:context>
    <inkml:brush xml:id="br0">
      <inkml:brushProperty name="width" value="0.35" units="cm"/>
      <inkml:brushProperty name="height" value="0.35" units="cm"/>
      <inkml:brushProperty name="color" value="#FFFFFF"/>
    </inkml:brush>
  </inkml:definitions>
  <inkml:trace contextRef="#ctx0" brushRef="#br0">863 1 1056,'-10'0'597,"-1"1"0,-19 5-1,19-4-471,0 0 0,-19 1 0,23-2-88,0-1-1,0 2 1,0-1-1,0 1 0,0 0 1,0 0-1,-7 4 1,-4 1-41,-6 1 539,-1-1 0,-34 4 1,50-9-355,-1 0 0,0 0 0,1 1 1,-9 4-1,9-4-232,8-2 55,0-1 1,0 0-1,0 0 1,0 1-1,0-1 1,0 0-1,0 1 1,1-1-1,-1 1 1,0-1-1,0 1 1,0 0-1,1-1 0,-1 1 1,0 0-1,1-1 1,-1 1-1,1 0 1,-1 0-1,0 1 1,-10 11 27,10-13-33,0 1-1,0 0 1,0 0 0,1 0-1,-1-1 1,0 1 0,0 0-1,1 0 1,-1 0 0,0 0-1,1 0 1,-1 0 0,1 0-1,0 0 1,-1 2-1,-4 10 445,5-13-425,0 4 22,0-1 0,0 1 0,0 0 0,-1-1 0,1 1 1,-2 4-1,-28 24 685,28-30-685,0 0 1,0 0-1,-1 0 0,1 0 0,0 0 1,-4 2-1,4-3-33,0 1 0,0-1 0,0 0 1,0 1-1,0 0 0,1-1 0,-1 1 0,1 0 1,-1 0-1,1 0 0,-2 2 0,-5 1 86,6-4-109,4-1-56,-1 0-50,-1 0 36,9-12-223,-6 4 217,0 1 0,1-1 0,4-7 0,8-14-95,-15 26 180,1 0 0,-1 0-1,1 0 1,0 0-1,0 1 1,0-1-1,0 0 1,0 1-1,3-3 1,0 9-164,-3-1 143,0-1-1,-1 1 1,1 0-1,-1-1 1,0 1-1,0 0 0,0 0 1,0 0-1,0 0 1,-1 0-1,0 0 1,1 0-1,-1 5 1,-1 8-80,-2 21 1,2-29 102,-25 203 677,14-142-664,7-47-25,1 0 1,-2 41-1,6-61 31,1 1 1,-1 0-1,0 0 1,1 0 0,-1 0-1,1-1 1,0 1-1,0 0 1,0-1-1,3 5 1,-17-14 705,6 2-736,0 0 0,0 1 0,0 0 0,-1 0 0,1 1 0,-1 0 0,-14-3 0,10 1-24,0 1 1,-13-8 0,-13-6 162,-26-9 112,37 12-701,15 8 841,8 5-345,0 1 0,0 0 0,0 0 0,-1 1 1,1-1-1,0 1 0,-1 0 0,1 0 0,0 0 0,-1 1 0,1 0 0,0-1 0,-5 3 0,5 0-61,0 1 0,0 0-1,1 0 1,-1 0 0,1 0-1,0 1 1,-3 5 0,2-4 105,-1 0 1,1 0 0,-2 0-1,1 0 1,0-1 0,-9 6-1,14-11-73,0 1 0,0-1 0,0 0-1,-1 0 1,1 0 0,0 0-1,0 0 1,0 0 0,0 1 0,0-1-1,0 0 1,0 0 0,0 0 0,0 0-1,0 0 1,0 1 0,-1-1-1,1 0 1,0 0 0,0 0 0,0 0-1,0 0 1,0 1 0,0-1 0,0 0-1,0 0 1,1 0 0,-1 0-1,0 1 1,0-1 0,0 0 0,0 0-1,0 0 1,0 0 0,0 0 0,0 1-1,0-1 1,0 0 0,0 0-1,1 0 1,7 6 22,15 1-108,7-6 72,1-1-1,0-1 1,-1-2-1,1-1 0,-1-1 1,0-2-1,-1-1 0,55-22 1,-41 14 5,78-19 0,-87 26 13,-5 2 36,33-4 0,-50 9-40,1 1-1,-1 1 1,0 0-1,1 1 1,15 2-1,-21-1 90,-1 0 0,0 1 0,8 3-1,-1 0 256,-13-5-343,1-1-1,-1 1 0,0 0 0,1-1 0,-1 1 1,0 0-1,0 0 0,0-1 0,0 1 0,0 0 1,1-1-1,-1 1 0,-1 0 0,1 0 1,0-1-1,0 1 0,0 0 0,0 0 0,-1 1 1,1-1-26,-1 1 0,1 0 0,0 0 0,0 0 1,0 0-1,0-1 0,0 1 0,0 0 0,0 0 1,1 0-1,0 2 0,5 1 119,-1 0-1,1-1 1,0 0 0,0 0-1,1 0 1,-1-1 0,11 4-1,-16-6-158,-1-1-32,0 0-170,0 0 58,4 9-598,-19-1-2633,-4 2 1076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4:56.832"/>
    </inkml:context>
    <inkml:brush xml:id="br0">
      <inkml:brushProperty name="width" value="0.35" units="cm"/>
      <inkml:brushProperty name="height" value="0.35" units="cm"/>
      <inkml:brushProperty name="color" value="#FFFFFF"/>
    </inkml:brush>
  </inkml:definitions>
  <inkml:trace contextRef="#ctx0" brushRef="#br0">18 1 992,'3'6'92,"0"0"1,-1 0-1,0 1 1,0-1-1,2 13 1,-3-6 55,-1 0 1,0 0 0,-1 0 0,0 0-1,-1-1 1,-6 22 0,-3 15 724,8-36-730,-1 12 98,-1 21 1732,19-54-1391,-1-4-644,1-1 0,-2 0 0,14-18 0,17-18-3045,-27 32 1950,-2-9 69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4:58.010"/>
    </inkml:context>
    <inkml:brush xml:id="br0">
      <inkml:brushProperty name="width" value="0.35" units="cm"/>
      <inkml:brushProperty name="height" value="0.35" units="cm"/>
      <inkml:brushProperty name="color" value="#FFFFFF"/>
    </inkml:brush>
  </inkml:definitions>
  <inkml:trace contextRef="#ctx0" brushRef="#br0">21 131 1312,'0'-6'255,"0"4"-226,0 0 0,0 0 0,0 0 0,0 1-1,0-1 1,0 0 0,1 0 0,-1 0-1,0 0 1,1 0 0,0 0 0,-1 1-1,1-1 1,0 0 0,0 0 0,0 1 0,2-3-1,0 1 112,-1-1 0,1 1-1,-1-1 1,1 0 0,-1 0 0,0 0-1,-1 0 1,1 0 0,-1 0 0,0-1-1,0 1 1,0 0 0,0-1-1,-1-4 1,0 8-125,0 0 0,0 0 0,-1 0 0,1 1 0,0-1 0,-1 0 0,1 0 0,-1 1-1,1-1 1,-1 0 0,1 1 0,-1-1 0,1 0 0,-2 0 0,-3-7 417,4 8-420,1 0 0,0 0 0,0-1 0,0 1 0,0 0 0,0 0 0,0-1-1,-1 1 1,1 0 0,0 0 0,0-1 0,0 1 0,-1 0 0,1 0 0,0 0 0,0-1 0,0 1-1,-1 0 1,1 0 0,0 0 0,0 0 0,-1 0 0,1-1 0,0 1 0,-1 0 0,1 0 0,0 0-1,0 0 1,-1 0 0,1 0 0,0 0 0,-1 0 0,1 0 0,0 0 0,-1 0 0,1 0 0,0 0 0,0 1-1,-1-1 1,-1 0 264,1 0-4,0 0-238,1 0-1,0 0 1,-1-1-1,1 1 1,0 0 0,-1 0-1,1 0 1,0 0-1,-1 0 1,1 0 0,-1 0-1,1 0 1,0 0-1,-1 1 1,1-1-1,0 0 1,-1 0 0,1 0-1,0 0 1,-1 0-1,1 1 1,0-1-1,-1 0 1,1 0 0,0 0-1,-1 1 1,-8 75-1005,-2 91-421,11-132-837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5:07.019"/>
    </inkml:context>
    <inkml:brush xml:id="br0">
      <inkml:brushProperty name="width" value="0.35" units="cm"/>
      <inkml:brushProperty name="height" value="0.35" units="cm"/>
      <inkml:brushProperty name="color" value="#FFFFFF"/>
    </inkml:brush>
  </inkml:definitions>
  <inkml:trace contextRef="#ctx0" brushRef="#br0">105 112 896,'0'-10'255,"1"-13"128,-1 22-334,0 0 0,0-1 0,-1 1-1,1 0 1,0 0 0,0 0 0,-1 0 0,1 0 0,0 0-1,-1 0 1,1 0 0,-1 0 0,1 0 0,-2-2 0,-3-5 294,5 8-313,-1 0 0,1-1 0,0 1-1,0 0 1,0-1 0,0 1 0,-1 0-1,1-1 1,0 1 0,0 0 0,-1-1 0,1 1-1,0 0 1,0-1 0,-1 1 0,1 0-1,0 0 1,-1 0 0,1-1 0,0 1-1,-1 0 1,1 0 0,0 0 0,-1 0 0,-8-9 258,2 4 268,7 5-535,-1-1 0,0 0 0,1 1 1,-1-1-1,0 1 0,0 0 0,0-1 1,0 1-1,1 0 0,-1-1 0,0 1 1,0 0-1,0 0 0,0 0 0,-1-1 1,-20-7-17,21 8 31,1 0-1,-1 0 1,0-1 0,1 1 0,-1-1 0,1 1-1,-1-1 1,1 1 0,-1-1 0,1 1-1,-1-1 1,1 1 0,-1-1 0,1 1 0,0-1-1,-1 0 1,1 1 0,0-1 0,0 1 0,0-1-1,-1 0 1,1 1 0,0-1 0,0 0-1,0 0 1,0 1 0,0-1 0,0 0 0,0 1-1,0-2 1,0 1 60,0 1-16,0 0 5,0 0-37,0 0-85,0 0-6,0 0-15,1 2 60,-1-1 0,0 0 0,0 0 0,0 0 1,0 1-1,0-1 0,0 0 0,0 0 0,0 0 0,0 1 1,0-1-1,-1 0 0,1 0 0,-1 0 0,0 2 0,-1 7 22,2-10 6,0 1-1,0 0 0,0 0 0,0 0 0,0 0 0,0 0 0,-1 0 0,1 0 0,0-1 0,0 1 0,-1 0 1,1 0-1,0 0 0,-1 0 0,1-1 0,-1 1 0,1 0 0,-1-1 0,1 1 0,-1 0 0,0 0 0,-8 17 403,7 3-400,1-18-85,0-1 0,1 1-1,-1 0 1,1 0 0,0 0-1,0 5 1,0-5 66,1 0 0,0 0 0,-1 0 0,1 0 0,0 0 0,1 0 0,1 3 0,-2-4-40,0 1 0,1 0 0,-1 0 0,0 1 0,0-1 0,-1 0 0,2 4 0,-2-4-106,0 0-1,1-1 1,-1 1-1,1 0 0,0 0 1,0-1-1,0 1 1,0-1-1,3 4 1,3 10-1428,-3-4 591,5 0-449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6:14.087"/>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4 4 640,'-3'-3'256,"6"3"-192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6:39.551"/>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4 736,'17'-3'4101,"-17"3"-4021,0 0-64,0 0-106,1 0 20,2 0 49,3 0 45,0 1 0,0-1 1,0 1-1,-1 1 0,1-1 1,0 1-1,-1 0 0,7 3 1,8 3 119,-10-4-111,0-2 0,1 1 0,-1-1 0,1 0 0,-1-1 0,1-1 0,0 1 0,-1-2 0,22-2 0,-1 0-12,53 2 1,-40 2-6,-38 0-21,0 0 0,0 0 0,0 1 0,0 0 0,0 0 0,-1 0 0,1 1 0,-1-1 0,0 1 0,6 5 0,23 10-4,-2-11 92,-7-2-251,-22-4 170,15 5 27,1 0 0,-1-2 1,1 0-1,33 2 1,17 1 434,-52-4-197,-13-2-261,1 0 1,0 0 0,-1 0 0,1 0 0,0-1 0,6 0-1,1-1 112,1 0 0,-1-1 0,0-1-1,1 1 1,20-9 0,-15 4 38,24-4 0,-33 10-131,0 0 0,17 1 0,13-1 321,-6-1-343,47 2 0,-27 1 135,-23-1-69,-16-1-56,1 1-1,-1 0 1,1 1-1,-1 1 1,19 4-1,-28-5 23,1 1 0,0-2 0,0 1 0,10-1 0,13 2-55,-7 1 42,-17-3-48,0 1 0,0 0 0,1 0 0,-1 0 0,0 0 0,6 4 0,-8-4 37,0 0 0,-1-1 0,1 1-1,0 0 1,0-1 0,0 0 0,0 0 0,0 0 0,4 0-1,8 0 37,33 10-26,-26-9 197,-18-1-193,1 0 0,-1 1 0,1-1 0,-1 1 0,7 1 0,-6 0-2,0-1 0,1 0 0,-1 0 0,10 0 0,10 1 11,-12-1-64,0 0 0,0 0 0,17-2 0,1 0 28,89-4 487,-83 3-314,-26 0 99,1 2 1,0 0 0,15 1-1,7 10 408,-23-8-488,13 2-178,10-2-177,-33-3 202,11 0 145,62-3-252,-47-2-48,-7 1 66,-6 2 41,28-9 0,10-2-15,125-26-172,-134 26 295,-19 6-103,-1 1 1,38-5-1,-43 9 77,92-5-168,-102 8 128,0 0 0,-1 0 0,1 0 1,-1 1-1,0 0 0,14 6 0,-5-2 33,1 0 0,1-1 0,25 4 0,-13-7-11,-24-2-69,0 0 0,-1 0 0,1 1 0,6 0 1,1 2 28,1-1 0,15 0 1,-18-1 37,0 0 0,1 1 1,14 3-1,-19-3-7,-1-1 0,1 0 0,0-1 0,9 1 0,10 0-3,-8 1 5,1-2 0,0 0 0,22-4 0,22 0-166,-55 4 103,0 0-1,0-1 1,0 0-1,1-1 1,-1 0-1,11-4 1,-14 4 35,0 1 1,0 0-1,1 0 1,-1 0-1,0 1 1,1 0-1,10 0 0,18 0-309,30-5 621,-51 4-300,1 0 0,0 0 0,0 2 0,20 2-1,19 0-50,-13-4 178,-19 0-133,1 1 1,41 5-1,-25-1 65,-29-3-57,0-1 1,1 2-1,15 3 0,-12-2-7,0-1 0,0 0 0,1-1-1,-1 0 1,23-2 0,-3 1 168,39-8-209,-8 3 45,-45 3-9,1 1 1,36 1-1,41 6-121,4 0 640,-59-5-613,-31-1 29,-1 0 1,18 3-1,-13-2 76,-1 1 1,23-2-1,-23 0-11,0 0 0,21 4 0,-18-2 22,-1-1 1,24 0-1,-23-2 19,-1 2 0,25 3 0,40 7 275,-56-8-308,1-1 1,42-2 0,-38 0-48,40 3 0,-58-2 19,0 0 1,1 0 0,-1-1 0,0-1-1,0 0 1,15-4 0,20-1 133,-24 3-44,27 0 28,72 2 1,-48 3 193,-58-2-397,1-1 53,0 1 0,0 1 0,32 6 0,-30-3 36,0 0 0,1-2 1,0-1-1,22 0 0,-4 1 72,-30 0-66,1-1-1,-1-1 1,1 0 0,0 0 0,-1-1 0,1 0 0,9-2 0,-1-1 8,9-4-89,-22 7 77,1-1 1,-1 1 0,0 0 0,1 0 0,7-1 0,-7 2-3,-1-1 1,1 0-1,0 0 1,7-3 0,-6 2 1,1 1 0,-1 0 1,0 0-1,1 1 1,-1 0-1,0 0 0,1 0 1,-1 1-1,11 2 1,-8-2-61,6 3 65,1-2 1,0 0-1,0 0 0,0-2 1,18-1-1,3 0 65,36 4 138,-53-6-204,-19 3-68,-1 0-102,0 0-326,0 0-111,0-1 332,1 1-1,-1 0 1,0 0 0,1-1 0,-1 1-1,0 0 1,0-1 0,1 1 0,-1-1-1,0 1 1,0 0 0,0-1 0,0 1-1,1-1 1,-1 1 0,0 0 0,0-1-1,0 0 1,-5-5-1783,-7-7-1557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6:41.336"/>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8 44 3552,'-7'-6'1569,"7"6"-1542,0 0 0,1 0 1,-1 0-1,0 0 0,0 0 1,0-1-1,0 1 0,0 0 1,0 0-1,0 0 0,0 0 1,1 0-1,-1 0 0,0 0 1,0-1-1,0 1 0,0 0 1,0 0-1,0 0 0,1 0 1,-1 0-1,0 0 0,0 0 1,0 0-1,0 0 0,1 0 1,-1 0-1,0 0 0,0 0 1,0 0-1,0 0 0,1 0 1,-1 0-1,0 0 0,0 0 0,0 0 1,0 0-1,1 0 0,7 5 1171,-4-3-869,-2-5 262,-2 2-490,-13 0 1435,6-1-1733,6 2 239,1 0 6,2-1-41,-1 0-1,0 0 0,1 0 1,0 1-1,-1-1 1,1 0-1,-1 1 0,1-1 1,0 1-1,0-1 0,-1 1 1,1 0-1,2-1 1,27 2 65,-18-1-186,219 10 787,-4-1-535,-56-16 383,-54 1-365,107-12 39,-64 4-219,-86 13 122,121 13 0,-103-4 175,26 4 50,32 2-240,-105-8 3,-31-4-620,23 2 0,27 4-7353,-55-8 5844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6:41.875"/>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35 1 640,'-5'0'256,"5"0"-192,0 0-32,0 0-96,-4 0 32,4 0 576,0 0-288,-4 0 608,4 0-480,-4 0 64,-1 3-256,2-3-384,-2 3 96,0-3-832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6:46.839"/>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18 14 3072,'1'1'110,"1"1"1037,-5-2 49,3 0-897,0 0 159,13 5 833,-5 2-1002,5 4 62,26 16-47,1-7 341,73 25 1,-51-22-497,-32-13-60,55 11-1,-37-10 7,-28-7-6,0-1 0,0-1-1,0 0 1,0-2 0,26-2 0,102-20 444,-36 5-351,-61 11-34,0 3 1,1 2-1,-1 2 0,101 16 0,-106-10 55,0-1 0,60 0-1,-104-6-203,12 0-7,-1 0-1,24-5 1,-14 2 57,1 1 1,-1 1-1,28 3 1,-4-1-14,173-1 220,-201-1-217,1-1 0,29-7-1,-29 5-89,-1 1 0,30-2 0,-23 4 58,0-2 0,25-5 0,14-2-92,-5 3 78,69-6 185,-95 10-208,18-1 12,-28 4-20,-22 0-127,-2 0 21,0 0-64,-17 0-528,12 2 647,0 0 0,0 0 0,1 1 0,-1-1 0,1 1 1,0 0-1,-5 4 0,7-5 54,0 0 1,0 0-1,1 0 1,-1 0-1,1 0 0,0 0 1,-1 0-1,1 1 1,0-1-1,0 0 1,1 1-1,-1-1 0,0 1 1,1-1-1,0 1 1,-1-1-1,1 4 1,0-3 27,0-1 0,0 1 0,1-1 1,-1 1-1,1-1 0,-1 1 0,1-1 0,0 1 1,0-1-1,1 4 0,-1-5 114,0 0-75,1 0 0,-1 1 0,0-1 0,0 0 0,1 0 0,-1 0 0,0 0 0,1-1 0,-1 1 1,1 0-1,-1-1 0,1 1 0,2 0 0,0 1 47,-2-1-29,1-1 1,-1 1 0,1 0-1,-1-1 1,1 1 0,-1-1-1,1 0 1,-1 0 0,1 0-1,-1 0 1,1 0 0,-1 0-1,6-2 1,0-1-1,0 0-1,14-6 1,-9 2-172,-9 6 110,0 0 0,0 0 1,1 0-1,-1 0 0,0 1 0,1 0 1,-1-1-1,6 2 0,36 5 70,-24-3 48,0 0-1,0-2 1,25-1 0,66-10 7,-11 1-132,-37 1 317,-41 4-306,34 0 1,88-2 327,-105 4-294,-30 0-20,0 2 1,0-1-1,0 1 0,-1 1 0,16 3 1,-11-1-47,72 21 37,198 63 360,-203-60-341,-5-9 135,-52-13-104,-1-2-36,0-1 0,0-1 0,0-1 0,27-3 0,19 0 14,20-3 165,-30 1-220,-6 2 224,73-14 1,-62 9-14,-47 5-247,-1-1-1,29-10 1,-28 8 36,8-2 78,0 1 0,31-4 0,112-8-165,74-12 458,-215 28-458,0 1 1,50 3-1,-25 0 179,45 2-122,-50-1 82,0-1 0,57-7-1,-78 3-40,44 2 0,-46 2-26,47-6 0,-41 5 94,-28 1-41,1-1 1,0 0-1,-1 0 1,1 0-1,0 0 1,-1-1-1,1 0 1,0 1-1,6-4 1,33-10-79,-19 6-327,-6 4 549,-15 3-132,-1 0 0,0 1 0,1-1 0,-1 1 0,0-1 0,1 1 0,2 0 0,-4 0-239,-1 0 70,4-7-502,-3 7 645,-1 0 1,0 0-1,0-1 0,1 1 0,-1 0 0,0 0 1,0 0-1,0-1 0,1 1 0,-1 0 0,0 0 1,0 0-1,0-1 0,0 1 0,0 0 0,1 0 1,-1-1-1,0 1 0,0 0 0,0 0 1,0-1-1,0 1 0,0 0 0,0 0 0,0-1 1,0 1-1,0 0 0,0 0 0,0-1 0,0 1 1,0 0-1,0-1 0,0 1 0,0 0 0,0 0 1,-1-1-1,1 1 0,0 0 0,0 0 0,0 0 1,0-1-1,0 1 0,-1 0 0,1 0 1,0 0-1,0-1 0,0 1 0,-1 0 0,1 0 1,0 0-1,0 0 0,-1 0 0,1-1 0,0 1 1,0 0-1,-1 0 0,1 0 0,-6-3-93,0 1 0,0-1 0,0 1-1,0 0 1,0 1 0,0-1 0,0 1-1,-1 0 1,1 1 0,0 0-1,-1 0 1,-6 1 0,-10 1 56,1 2 0,-23 6 1,-47 8 138,-167 12 0,189-24 32,-76-2-419,20-1 352,-8-2-20,75-1 14,-12-4-39,-106-18-1,119 13-3,42 6 11,-8 0 107,-40-2 0,-208-7 414,202 6-636,-49-7 248,43 5 0,-21-3-238,82 9 42,0 0-1,0 1 0,0 0 1,-16 2-1,-61 11 106,58-7-89,-55 2 0,-2-1-64,0 0 197,41-7-74,-82 4 53,90 0-25,-46-4 0,27 0-3,-75 10-141,1 1-24,32-2 105,84-8 9,1-1 0,-1-1 1,-30-7-1,27 6-20,0 0 0,-44 0 1,38 2 7,-31-4 1,-85-13-42,110 15 10,-1 2 1,-40 4 0,41 2 10,15-2 90,-24 0 1,-28 0-56,44-1-70,0-2 0,0 0 1,-32-5-1,-230-26 47,246 26 20,-73-18-1,34 6-217,55 12 330,-235-36-44,176 40-78,47 1-142,22 2 102,-1 0 1,1 1-1,-1 0 1,-27 11-1,37-12 31,-1 1 5,-1 0-1,1 0 1,0 1-1,-14 8 1,13-6 5,0-1 0,0 0 0,-1-1 0,-11 4 0,7-3 0,-13 4 16,-52 9 1,53-13 24,-35 5 86,0-3-1,-99-1 0,152-7-87,0 0 0,0-1 0,0 0 0,1 0 0,-1-1 0,1 0 0,-1-1 0,-12-7 1,8 4-55,0 2 1,-20-8 0,13 13 29,18 0 34,0 0 0,0 1 0,0-1 0,0 0 0,0 0 0,0-1 0,0 1 0,0 0 0,1-1 0,-1 1 0,-3-2 0,4 1 10,-16 1-331,16 0 208,1 2 10,2 14-1696,-2-15 1634,0-1 0,0 0 0,1 0 0,-1 1 0,0-1 0,0 0 0,0 0 0,1 1 0,-1-1 0,0 0 0,0 0 0,1 1 0,-1-1 0,0 0 0,1 0 0,-1 0 0,0 0 0,1 0 0,-1 1 0,0-1 0,1 0 0,-1 0 0,0 0 0,1 0 0,-1 0 0,0 0 0,1 0 0,0 0 0,11 0-3260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53.306"/>
    </inkml:context>
    <inkml:brush xml:id="br0">
      <inkml:brushProperty name="width" value="0.35" units="cm"/>
      <inkml:brushProperty name="height" value="0.35" units="cm"/>
      <inkml:brushProperty name="color" value="#FFFFFF"/>
    </inkml:brush>
  </inkml:definitions>
  <inkml:trace contextRef="#ctx0" brushRef="#br0">135 4 224,'0'-3'2528,"-18"10"-645,16-6-1831,-1 1 1,1-1 0,-1 0 0,1 1 0,-1-1 0,0 0 0,-3 0 0,-9 5 398,-13 1 186,24-7-513,1 0 0,-1 1-1,1 0 1,-1 0 0,1 0 0,-6 3 0,-6-1-47,11-4 21,10-1-17,81-13-54,-62 11-27,-18 3-4,-1 0 0,0 0 0,10-3 0,-14 3 46,-4 1 65,0 1 0,0-1 0,1 0 0,-1 1 0,0-1 0,0 1 0,1 0 0,-4 1 0,4-1-91,-1 0 0,1-1 1,-1 1-1,0 0 0,1-1 0,-1 1 0,0-1 0,1 0 1,-1 1-1,0-1 0,1 0 0,-1 0 0,0 0 0,0 0 1,-2-1-1,-30-2 426,33 1-600,4-2 104,2-2-6,-4 6 62,0-1-1,0 1 1,0 0-1,0 0 1,0 0-1,1-1 1,-1 1-1,0 0 1,0 0-1,0 1 1,2-1-1,0 0-51,59 0-920,-40 0-1622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6:49.524"/>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1 118 1728,'1'0'84,"1"-1"0,0 1-1,0 0 1,-1 0 0,1 0 0,0 0 0,-1 0 0,1 1-1,0-1 1,2 1 0,13 1-62,16-3 84,-21 0 320,-1 0-1,1 1 0,20 3 1,-15-1-306,26 1 0,-3-1 13,114 1 2002,-25-2-1081,7-1-337,-85-1-395,81 7-1,-49-1-99,2 0 122,-81-4-293,1-1 0,-1 0 0,1-1 1,7 0-1,10-2 130,-1 2-69,1-1 1,31-7-1,-29 4-46,33-3 0,199-17 428,-143 11-17,-72 9-318,81-5 61,-54 9 19,-21 0-143,0 1 0,60 10 1,6 3 50,-67-8-204,-13-3 133,41-2-1,-39-1 103,39 4 0,-37-1-220,1-2 1,41-5-1,21 0 103,66-6-50,-65 2-17,110-2 33,-129 4 5,54-3-97,-36 0-25,2-3 136,-71 8-45,56-3 0,-42 7-183,35 1 354,79 17-87,5-2-32,-119-13-12,-21-2-16,33 6 0,-24-3 28,-27-3-45,0 0-1,0 1 1,0 0 0,0 0-1,1 0 1,10 4 0,-14-4-19,1 1 1,0-1-1,-1-1 1,1 1-1,4 0 1,-4-1-1,1 0 0,-1 1 0,0 0 0,0 0 0,4 2 1,10 3 34,1 0 0,0-2 0,1 0 0,32 2 0,21 5 21,-41-6-76,1-1 1,61-2-1,-83-2-42,68 5-64,-52-3 133,0 0-1,36-3 1,-27-1-108,-23 1 50,-1 1 0,19-5 0,19-3-230,-31 5 326,33-8 0,23-19-797,-74 30 646,6-4-762,-7 4 846,0 0 0,0 0-1,0 0 1,0 0 0,0 0-1,-1 0 1,1 0 0,0 0-1,0 0 1,0 0 0,0 0-1,0 0 1,0 0 0,0 0 0,0 0-1,-1-1 1,1 1 0,0 0-1,0 0 1,0 0 0,0 0-1,0 0 1,0 0 0,0 0-1,0 0 1,0 0 0,0 0-1,0 0 1,0 0 0,0-1-1,-1 1 1,1 0 0,0 0 0,0 0-1,0 0 1,0 0 0,0 0-1,0 0 1,0 0 0,0 0-1,0-1 1,0 1 0,0 0-1,0 0 1,0 0 0,0 0-1,0 0 1,0 0 0,0 0-1,0 0 1,1 0 0,-1-1 0,0 1-1,0 0 1,0 0 0,0 0-1,0 0 1,0 0 0,0 0-1,0 0 1,0 0 0,-8 0-2773,3 0-420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07.864"/>
    </inkml:context>
    <inkml:brush xml:id="br0">
      <inkml:brushProperty name="width" value="0.1" units="cm"/>
      <inkml:brushProperty name="height" value="0.1" units="cm"/>
      <inkml:brushProperty name="color" value="#66CC00"/>
    </inkml:brush>
  </inkml:definitions>
  <inkml:trace contextRef="#ctx0" brushRef="#br0">373 0 2080,'-1'0'148,"-1"1"1,1-1-1,-1 0 1,0 0-1,1 1 1,-1-1-1,1 1 1,-1-1 0,1 1-1,-1-1 1,1 1-1,-3 2 1,-8-3 677,8 0-629,0 1 1,0 0-1,0-1 0,0 0 0,1 0 0,-1 0 0,-7-1 0,-2 0 194,-35 5 73,47-4-447,0 0 0,-1 0 0,1 1 0,-1-1 0,1 1 0,0-1 0,0 1 0,-1-1 0,1 1 1,-2 1-1,-7 3 542,9-5-543,0 0-1,1 0 1,-1 1 0,0-1 0,0 0 0,0 1 0,1-1-1,-1 1 1,0-1 0,0 1 0,1-1 0,-1 1 0,1-1 0,-1 1-1,0 0 1,0 0 0,-8 7-3,1-4-19,1 1 0,-13 9 0,-1 1 328,6-5-17,-19 17-1,19-15-193,10-7-108,0 0 0,1 0 0,-1 0 0,1 1 0,0-1 0,0 1 0,1 0 0,-4 8 0,-17 52-8,22-59 3,1 0 0,0 0 1,0 0-1,0 0 1,1 0-1,0 0 0,0 0 1,1 0-1,0 0 0,0 0 1,1 0-1,0-1 1,0 1-1,0 0 0,1-1 1,0 1-1,0-1 0,1 0 1,-1 0-1,2 0 1,-1-1-1,9 10 0,-1-4 42,0 0 0,1-1-1,15 8 1,-21-13-25,0-2 1,1 1-1,-1-1 1,1 0-1,0-1 1,0 1 0,16 1-1,-8-4-23,0 1-1,0-2 1,-1-1-1,28-5 1,-23 4 77,0 0 0,24-1 0,-28 4-91,23 0-127,-36 1-191,0-1-1,0 0 0,0 1 0,1 0 1,-1 0-1,-1 0 0,1 0 0,0 0 1,5 4-1,3 1-1248,4-4-886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08.517"/>
    </inkml:context>
    <inkml:brush xml:id="br0">
      <inkml:brushProperty name="width" value="0.1" units="cm"/>
      <inkml:brushProperty name="height" value="0.1" units="cm"/>
      <inkml:brushProperty name="color" value="#66CC00"/>
    </inkml:brush>
  </inkml:definitions>
  <inkml:trace contextRef="#ctx0" brushRef="#br0">1 41 2656,'0'-1'99,"0"1"0,0 0 1,0 0-1,0 0 0,0 0 1,0 0-1,0 0 0,0-1 0,0 1 1,0 0-1,0 0 0,0 0 1,0 0-1,0 0 0,0-1 0,0 1 1,0 0-1,0 0 0,0 0 0,0 0 1,0 0-1,0 0 0,1-1 1,-1 1-1,0 0 0,0 0 0,0 0 1,0 0-1,0 0 0,0 0 1,0 0-1,0 0 0,1 0 0,-1 0 1,0 0-1,0-1 0,0 1 1,0 0-1,0 0 0,0 0 0,1 0 1,11-6 831,17-6-896,-13 7 91,1 1 1,-1 1 0,1 0-1,0 2 1,0 0 0,0 0-1,0 2 1,0 0 0,0 1-1,0 0 1,16 6 0,-28-7-380,-1 1 0,1-1 1,-1 1-1,1 1 0,-1-1 1,0 0-1,4 4 0,5 5-829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12.855"/>
    </inkml:context>
    <inkml:brush xml:id="br0">
      <inkml:brushProperty name="width" value="0.1" units="cm"/>
      <inkml:brushProperty name="height" value="0.1" units="cm"/>
      <inkml:brushProperty name="color" value="#66CC00"/>
    </inkml:brush>
  </inkml:definitions>
  <inkml:trace contextRef="#ctx0" brushRef="#br0">243 1 2144,'-2'3'608,"0"0"0,0 0 1,0 0-1,0 0 0,-3 3 1,-2 2 13,5-5-500,0-1-1,0 0 1,-1 0 0,1 0 0,0 0-1,-5 2 1,4-2-100,1 0-1,-1-1 1,1 1-1,0 0 1,-4 4-1,-85 123 855,79-110-737,1 0 1,1 1-1,2 1 0,-1-1 1,-4 24-1,-14 99 37,26-132-121,1 0 0,0 1 1,1-1-1,0 0 0,0 0 0,1 0 0,6 19 0,4 1 273,19 37 0,4 10-422,-5-13-3725,-20-50 2171,5-6-965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13.834"/>
    </inkml:context>
    <inkml:brush xml:id="br0">
      <inkml:brushProperty name="width" value="0.1" units="cm"/>
      <inkml:brushProperty name="height" value="0.1" units="cm"/>
      <inkml:brushProperty name="color" value="#66CC00"/>
    </inkml:brush>
  </inkml:definitions>
  <inkml:trace contextRef="#ctx0" brushRef="#br0">166 2 1568,'0'0'68,"-1"0"0,0-1 0,1 1 1,-1 0-1,0 0 0,0 0 0,0-1 0,1 1 0,-1 0 0,0 0 1,0 0-1,1 0 0,-1 0 0,0 1 0,0-1 0,0 0 1,1 0-1,-1 0 0,0 1 0,0-1 0,1 0 0,-1 1 0,0-1 1,0 1-1,-20 16 1151,10-8-57,-6 2 415,12-8-1415,1 0 0,-1 0 0,1 0-1,0 0 1,0 1 0,-4 4-1,4-3-25,-9 10 144,-10 19 0,20-28-264,0-1 0,0 0 1,1 1-1,-1-1 1,2 1-1,-1 0 0,0 0 1,0 6-1,1-1 22,0-1 0,1 1 0,0 0 0,2 19 0,-1-26-34,0-1 1,0 0-1,0 0 1,0 0-1,0 0 0,0 0 1,1 0-1,0 0 1,-1-1-1,1 1 1,0 0-1,0-1 0,1 0 1,-1 1-1,0-1 1,1 0-1,0 0 0,-1 0 1,1 0-1,4 1 1,3 2 11,0-2 0,0 1 0,1-1 0,-1-1 0,1 0 0,0 0 0,-1-1 0,1 0 0,0-1 0,0 0 0,-1-1 0,1 0 0,0-1 0,17-5 0,-22 5 28,1-1 1,-1 1 0,1-1-1,-1-1 1,0 1 0,0-1-1,7-5 1,-12 8-162,-1 1 42,1 15-19,-1-14 79,0 0 0,0 1 0,0-1-1,0 0 1,0 1 0,0-1 0,0 0-1,1 0 1,-1 1 0,1-1 0,-1 0-1,1 0 1,-1 1 0,1-1 0,-1 0 0,1 0-1,1 1 1,5 5 26,0-1 1,0 0-1,1-1 0,-1 0 1,1 0-1,0 0 0,16 6 1,-21-11 79,-1 1 0,0 0 0,1 0 0,-1-1 1,1 1-1,-1-1 0,1 0 0,-1 0 0,0 0 0,1 0 1,-1 0-1,1-1 0,-1 1 0,1-1 0,-1 1 1,0-1-1,1 0 0,-1 0 0,0 0 0,3-2 0,0 0 131,0 0 0,-1-1 0,0 0 0,0 0 0,0 0 0,0 0 0,4-7 0,-1 2-165,-1-1-1,0 0 1,0-1-1,-1 1 1,0-1-1,-1 0 1,0-1-1,-1 1 0,0 0 1,-1-1-1,0 0 1,-1 1-1,0-1 1,-1 0-1,0 0 1,-3-13-1,-9-51-1906,12 74 1489,0 0 0,-1 0-1,1 1 1,0-1 0,0 0 0,0 0 0,1 1 0,-1-1 0,0 0 0,1 0 0,-1 1 0,1-1 0,-1 0 0,1 0 0,0 1 0,0-1 0,-1 1 0,1-1 0,2-1 0,8-8-2466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14.818"/>
    </inkml:context>
    <inkml:brush xml:id="br0">
      <inkml:brushProperty name="width" value="0.1" units="cm"/>
      <inkml:brushProperty name="height" value="0.1" units="cm"/>
      <inkml:brushProperty name="color" value="#66CC00"/>
    </inkml:brush>
  </inkml:definitions>
  <inkml:trace contextRef="#ctx0" brushRef="#br0">12 7 1728,'-2'-2'407,"2"2"-287,-1-1 0,1 1 0,0 0 0,0-1 0,-1 1 0,1 0 0,0 0 0,-1-1 0,1 1 0,-1 0 0,1 0 0,0-1 0,-1 1 1,1 0-1,-1 0 0,1 0 0,0 0 0,-1 0 0,1 0 0,-1 0 0,1 0 0,-1 0 0,1 0 0,-1 0 0,1 1-5,0-1 1,0 1 0,0-1-1,0 1 1,1 0-1,-1-1 1,0 1-1,0 0 1,0-1-1,1 1 1,-1-1-1,0 1 1,1-1 0,-1 1-1,0-1 1,1 1-1,0 0 1,3 3-11,0 0 1,0-1 0,8 6 0,2 1 31,-4-2-18,1-1 1,0 0-1,19 7 1,11 8 116,-27-14-169,-1 1-1,0 0 1,-1 1-1,0 1 1,-1 0-1,17 20 1,-21-22 31,-1 1 0,0 0 1,0 0-1,-1 0 0,-1 1 1,0-1-1,0 1 0,-1 0 0,0 0 1,1 12-1,-2-7 67,-1-1 1,0 1-1,-1 0 0,0 0 1,-2-1-1,1 1 0,-2-1 1,0 1-1,-1-1 0,-1 0 1,0 0-1,-1 0 0,-1-1 1,0 0-1,-1 0 0,-10 13 1,-2-2-110,-38 36 0,40-44-588,1 1 0,1 0 0,-26 38 0,41-54 268,0 0 1,0 0 0,0 0 0,0 0-1,1 0 1,-1 0 0,-1 4 0,2-6 175,0 1 0,1-1 1,-1 1-1,0-1 0,0 1 1,0-1-1,0 1 0,1-1 1,-1 1-1,0-1 0,0 1 1,1-1-1,-1 1 0,0-1 1,1 0-1,-1 1 0,0-1 1,1 0-1,-1 1 0,1-1 1,-1 0-1,1 1 0,-1-1 1,1 0-1,-1 0 0,1 0 1,-1 1-1,1-1 0,-1 0 1,1 0-1,-1 0 0,1 0 1,-1 0-1,1 0 0,-1 0 1,1 0-1,-1 0 0,1 0 1,27 0-2820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15.826"/>
    </inkml:context>
    <inkml:brush xml:id="br0">
      <inkml:brushProperty name="width" value="0.1" units="cm"/>
      <inkml:brushProperty name="height" value="0.1" units="cm"/>
      <inkml:brushProperty name="color" value="#66CC00"/>
    </inkml:brush>
  </inkml:definitions>
  <inkml:trace contextRef="#ctx0" brushRef="#br0">4 54 2912,'-1'-1'113,"1"0"0,-1 0-1,1 0 1,0 0 0,-1 0 0,1 0 0,0 0 0,0 0 0,-1 0-1,1 0 1,0 0 0,0 0 0,0 0 0,1-1 0,-1 1-1,0 0 1,0 0 0,0 0 0,1 0 0,-1 0 0,1 0 0,-1 0-1,1 0 1,-1 0 0,1 0 0,0 0 0,-1 1 0,1-1-1,0 0 1,-1 0 0,1 0 0,0 1 0,0-1 0,0 0 0,0 1-1,0-1 1,0 1 0,0-1 0,0 1 0,0 0 0,0-1-1,2 1 1,5-2 13,0 0 0,0 1 0,0 1 0,13-1 0,-18 1-46,422-3 2854,-370 3-2349,-30 0-3080,-17-4-1174,0 0 560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16.350"/>
    </inkml:context>
    <inkml:brush xml:id="br0">
      <inkml:brushProperty name="width" value="0.1" units="cm"/>
      <inkml:brushProperty name="height" value="0.1" units="cm"/>
      <inkml:brushProperty name="color" value="#66CC00"/>
    </inkml:brush>
  </inkml:definitions>
  <inkml:trace contextRef="#ctx0" brushRef="#br0">5 3 2912,'0'0'35,"0"0"1,0 0-1,0 0 1,-1 0-1,1 0 1,0 0-1,0 0 0,0 1 1,0-1-1,0 0 1,0 0-1,0 0 1,0 0-1,0 0 1,-1 0-1,1 0 0,0 0 1,0 0-1,0 0 1,0 0-1,0 0 1,0 0-1,0 0 1,0 0-1,-1 0 0,1 0 1,0 0-1,0 0 1,0 0-1,0 0 1,0-1-1,0 1 1,0 0-1,0 0 0,0 0 1,0 0-1,-1 0 1,1 0-1,0 0 1,0 0-1,0 0 1,0 0-1,0 0 0,0 0 1,0-1-1,0 1 1,0 0-1,0 0 1,0 0-1,0 0 1,0 0-1,0 0 0,0 0 1,0 0-1,0 0 1,0-1-1,0 1 1,8-1 2510,39 9-1766,56 6 696,-81-14-1208,0 2-1,-1 0 1,0 2 0,1 0-1,21 8 1,-36-9-139,2 1-654,1 0 0,-1-1 0,1 0 0,14 2 0,-6-5-1859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17.286"/>
    </inkml:context>
    <inkml:brush xml:id="br0">
      <inkml:brushProperty name="width" value="0.1" units="cm"/>
      <inkml:brushProperty name="height" value="0.1" units="cm"/>
      <inkml:brushProperty name="color" value="#66CC00"/>
    </inkml:brush>
  </inkml:definitions>
  <inkml:trace contextRef="#ctx0" brushRef="#br0">58 12 2976,'1'-3'734,"-2"-4"-422,-1 5 4594,1 2-4325,1 0-245,0 0-123,0 0-69,0 0 59,0 0-48,0 3-39,0-1 1,-1 1 0,1-1-1,-1 1 1,0-1 0,0 1-1,0-1 1,0 0 0,-2 3-1,-5 16 366,-5 33-56,-9 70 1,21-116-326,0 0-1,1 0 1,0-1 0,0 1 0,1 0-1,-1 0 1,2-1 0,2 12 0,2 4 121,-5-19-204,0 0 0,0 0 1,0 0-1,1 1 0,-1-2 1,1 1-1,0 0 0,0 0 1,5 6-1,9 11-269,-16-20 38,1 0 1,0-1-1,0 1 0,-1 0 0,1-1 0,0 1 1,0-1-1,0 1 0,0-1 0,0 0 0,0 1 0,0-1 1,0 0-1,0 1 0,0-1 0,0 0 0,0 0 1,0 0-1,0 0 0,0 0 0,1 0 0,0 0-151,0-1 0,-1 1 0,1 0 0,-1 0 0,1-1 0,-1 1 0,0-1-1,1 1 1,-1-1 0,1 1 0,-1-1 0,0 0 0,1 0 0,0-1 0,10-15-1919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17.624"/>
    </inkml:context>
    <inkml:brush xml:id="br0">
      <inkml:brushProperty name="width" value="0.1" units="cm"/>
      <inkml:brushProperty name="height" value="0.1" units="cm"/>
      <inkml:brushProperty name="color" value="#66CC00"/>
    </inkml:brush>
  </inkml:definitions>
  <inkml:trace contextRef="#ctx0" brushRef="#br0">40 23 5632,'-12'-22'2112,"7"25"-1664,-3-3-96,3 3-1120,0 5 352,1 0-1248,4 0 960,0-8-1536,9 8 1280,12-8-96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54.036"/>
    </inkml:context>
    <inkml:brush xml:id="br0">
      <inkml:brushProperty name="width" value="0.35" units="cm"/>
      <inkml:brushProperty name="height" value="0.35" units="cm"/>
      <inkml:brushProperty name="color" value="#FFFFFF"/>
    </inkml:brush>
  </inkml:definitions>
  <inkml:trace contextRef="#ctx0" brushRef="#br0">1 48 576,'13'-8'3872,"-1"8"-3212,-7 1-646,0-1-1,0 0 1,0-1-1,0 1 0,0-1 1,0 0-1,0 0 1,-1 0-1,6-3 1,32-7 295,-40 11-325,1 0 32,0-1 1,-1 1 0,1 0-1,0-1 1,-1 1-1,1-1 1,0 0 0,-1 0-1,1 0 1,4-3-1,7-2-577,0 1-233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19.541"/>
    </inkml:context>
    <inkml:brush xml:id="br0">
      <inkml:brushProperty name="width" value="0.1" units="cm"/>
      <inkml:brushProperty name="height" value="0.1" units="cm"/>
      <inkml:brushProperty name="color" value="#66CC00"/>
    </inkml:brush>
  </inkml:definitions>
  <inkml:trace contextRef="#ctx0" brushRef="#br0">57 21 2144,'0'0'23,"-5"-3"803,7-1-486,-2 3 82,0-7 1308,0 3-631,0 11-638,3 91 253,0-49-260,-6 72-1,-9-35 212,-1 9-258,-4 25-206,4-41-2076,13-77 1762,0-1 0,-1 1 0,1 0 1,0 0-1,0-1 0,0 1 0,0 0 0,0-1 1,0 1-1,0 0 0,0 0 0,0-1 1,0 1-1,0 0 0,1-1 0,-1 1 0,0 0 1,0-1-1,1 1 0,-1 0 0,0-1 0,1 1 1,-1 0-1,1-1 0,-1 1 0,2 0 1,5-2-2571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20.276"/>
    </inkml:context>
    <inkml:brush xml:id="br0">
      <inkml:brushProperty name="width" value="0.1" units="cm"/>
      <inkml:brushProperty name="height" value="0.1" units="cm"/>
      <inkml:brushProperty name="color" value="#66CC00"/>
    </inkml:brush>
  </inkml:definitions>
  <inkml:trace contextRef="#ctx0" brushRef="#br0">280 10 2656,'0'0'31,"-1"0"1,1 0-1,0 0 0,-1 0 1,1 0-1,0 0 1,0 0-1,-1 0 0,1 0 1,0 0-1,-1 0 1,1-1-1,0 1 0,0 0 1,-1 0-1,1 0 1,0 0-1,0-1 0,-1 1 1,1 0-1,0 0 0,0-1 1,-1 1-1,1 0 1,0 0-1,0-1 0,0 1 1,0 0-1,0-1 1,0 1-1,-1 0 0,1 0 1,0-1-1,0 1 1,0 0 1,0-1-1,0 1 0,0 0 0,0 0 0,0 0 0,0 0 0,0 0 1,0 0-1,0 0 0,0 0 0,0-1 0,0 1 0,0 0 1,0 0-1,0 0 0,0 0 0,0 0 0,0 0 0,0 0 1,0 0-1,0 0 0,0 0 0,-1-1 0,1 1 0,0 0 1,0 0-1,0 0 0,0 0 0,0 0 0,0 0 0,0 0 1,0 0-1,0 0 0,-1 0 0,1 0 0,0 0 0,0 0 1,0 0-1,0 0 0,0 0 0,0 0 0,0 0 0,0 0 1,-1 0-1,1 0 0,0 0 0,0 0 0,0 0 0,0 0 1,0 0-1,0 0 0,0 0 0,0 0 0,0 0 0,-1 0 1,1 0-1,0 1 0,0-1 0,0 0 0,-1 1 117,-1 1 1,1 0-1,0-1 0,0 1 0,0 0 0,0 0 1,0 0-1,1 0 0,-1 0 0,1 0 0,-1 0 1,1 0-1,-1 2 0,0 3 18,-5 12-71,0-1 0,-1 0 0,0-1 0,-2 0 0,0 0 0,-1-1 0,-14 20 0,-59 50 711,56-61-368,-39 49 0,66-73-419,1-1-1,-1 1 1,0-1 0,1 0-1,0 1 1,-1-1-1,1 0 1,-1 1-1,1-1 1,-1 0-1,1 1 1,0-1 0,-1 0-1,2 0 1,4 0 19,-1 0 0,1 0 0,-1 0 0,1-1 0,-1 0 0,1 0 1,-1-1-1,1 0 0,5-2 0,9-3-73,41-13-3,36-9 40,-86 27-6,1 0-1,-1 0 1,1 2-1,0-1 0,0 1 1,17 3-1,-22-2-350,-1 1 0,0-1-1,0 2 1,7 2-1,-9-3-181,0 0 0,1 0-1,-1 0 1,1-1-1,-1 0 1,1 0 0,-1 0-1,1 0 1,9-1 0,13-3-979,11-1 139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20.634"/>
    </inkml:context>
    <inkml:brush xml:id="br0">
      <inkml:brushProperty name="width" value="0.1" units="cm"/>
      <inkml:brushProperty name="height" value="0.1" units="cm"/>
      <inkml:brushProperty name="color" value="#66CC00"/>
    </inkml:brush>
  </inkml:definitions>
  <inkml:trace contextRef="#ctx0" brushRef="#br0">71 5 4384,'-1'0'37,"0"0"85,1 1 1,-1-1-1,0 0 0,0 0 1,0-1-1,0 1 0,0 0 1,0 0-1,0 0 0,0-1 1,0 1-1,0 0 0,0-1 1,0 1-1,-1-2 0,1 2 145,1 0-91,0 0-64,0 0 160,0 16 1541,5 65-319,-5-42-1305,-3 0 0,0 0 1,-18 72-1,12-79-201,-12 50-4243,21-74 2762,0-6-912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20.988"/>
    </inkml:context>
    <inkml:brush xml:id="br0">
      <inkml:brushProperty name="width" value="0.1" units="cm"/>
      <inkml:brushProperty name="height" value="0.1" units="cm"/>
      <inkml:brushProperty name="color" value="#66CC00"/>
    </inkml:brush>
  </inkml:definitions>
  <inkml:trace contextRef="#ctx0" brushRef="#br0">34 4 5312,'-5'-1'542,"4"1"-462,1-1 0,-1 1 0,0 0 0,0-1-1,0 1 1,0 0 0,1 0 0,-1 0 0,0 0 0,0 0-1,0 0 1,0 0 0,0 0 0,1 0 0,-1 0 0,0 0-1,0 0 1,0 1 0,0-1 0,1 0 0,-1 1 0,-1 0-1,1-1 236,5 8-331,-3-1 405,0 0-1,-1 0 1,0 0-1,0 1 1,-1-1-1,-2 9 1,1 5 112,-6 189 273,8-155-1829,0-19-3485,1-37 1576,4-7 1998,10-12-469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21.351"/>
    </inkml:context>
    <inkml:brush xml:id="br0">
      <inkml:brushProperty name="width" value="0.1" units="cm"/>
      <inkml:brushProperty name="height" value="0.1" units="cm"/>
      <inkml:brushProperty name="color" value="#66CC00"/>
    </inkml:brush>
  </inkml:definitions>
  <inkml:trace contextRef="#ctx0" brushRef="#br0">14 53 3808,'-1'0'76,"0"0"1,1-1-1,-1 1 1,1 0-1,-1-1 1,1 1 0,-1 0-1,1-1 1,-1 1-1,1-1 1,-1 1-1,1-1 1,-1 1-1,1-1 1,0 1-1,-1-1 1,1 0-1,-4-5 552,4 6-196,17-5 1442,-1-1-863,11 4 347,-1 2-1,35 2 0,33 0 75,-28-11-1112,-44 6-853,40-3 0,-52 5-1853,0 1 1,-1-2 0,17-3 0,-17 2-138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22.517"/>
    </inkml:context>
    <inkml:brush xml:id="br0">
      <inkml:brushProperty name="width" value="0.1" units="cm"/>
      <inkml:brushProperty name="height" value="0.1" units="cm"/>
      <inkml:brushProperty name="color" value="#66CC00"/>
    </inkml:brush>
  </inkml:definitions>
  <inkml:trace contextRef="#ctx0" brushRef="#br0">252 139 2144,'1'-6'744,"-1"-2"-86,2 6 4020,-1 3-4596,-1-1 0,0 0 0,1 1 0,-1-1 0,0 1 0,1-1 0,-1 0 0,0 1 0,1-1 1,-1 1-1,0-1 0,0 1 0,0-1 0,0 1 0,1-1 0,-1 1 0,0-1 0,0 1 0,0-1 0,0 1 0,0 0 0,0-1 0,0 1 1,-1-1-1,1 1 0,-2 26 59,0-9 64,0 22 200,-13 70 0,13-98-300,-1 1 0,-1-1 0,0 0 0,-1 0 0,0-1 0,-1 1 0,0-1 0,-1 0 1,0-1-1,-1 0 0,0 0 0,-13 13 0,18-21-30,0 1 1,0-1 0,-1 0-1,1 0 1,-1 0 0,1 0-1,-1 0 1,0-1-1,1 0 1,-1 0 0,0 0-1,0 0 1,-5 0 0,6-1-56,1 0 1,0 0-1,-1 0 1,1 0 0,0-1-1,-1 1 1,1-1-1,0 1 1,0-1-1,-1 0 1,1 0 0,0 0-1,0 0 1,0 0-1,0-1 1,0 1-1,1 0 1,-1-1-1,0 0 1,1 1 0,-1-1-1,1 0 1,-1 0-1,0-2 1,-4-7-32,1 0 0,1 0 0,0-1 0,-5-19 1,-3-48-80,6-20-126,7 83 189,0 0 0,1 0-1,0 0 1,6-17 0,-6 26 27,1-1 0,-1 1 0,1-1 0,1 1 0,-1 0 0,9-11 0,-9 15 15,-1 0 0,1 0-1,0 0 1,0 1 0,0-1-1,0 1 1,1 0 0,-1 0-1,0 0 1,1 0-1,0 1 1,-1-1 0,1 1-1,0 0 1,5-1 0,37-3 931,80 1 0,-27 2 159,-38 1-302,19-2-2852,-64 2-1309,22-6-1,-13 0 901,1-1-1238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23.451"/>
    </inkml:context>
    <inkml:brush xml:id="br0">
      <inkml:brushProperty name="width" value="0.1" units="cm"/>
      <inkml:brushProperty name="height" value="0.1" units="cm"/>
      <inkml:brushProperty name="color" value="#66CC00"/>
    </inkml:brush>
  </inkml:definitions>
  <inkml:trace contextRef="#ctx0" brushRef="#br0">6 81 2496,'-5'0'1784,"11"-1"1256,15 1-1086,17 5-708,49-1-1,145-12-306,173-14 543,42-32-922,-411 51-1318,57 2 1,-48 1-1930,-21 1 1044,-6 2-1690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25.071"/>
    </inkml:context>
    <inkml:brush xml:id="br0">
      <inkml:brushProperty name="width" value="0.1" units="cm"/>
      <inkml:brushProperty name="height" value="0.1" units="cm"/>
      <inkml:brushProperty name="color" value="#66CC00"/>
    </inkml:brush>
  </inkml:definitions>
  <inkml:trace contextRef="#ctx0" brushRef="#br0">212 1 3328,'-15'6'2913,"14"-6"-2652,-1 1 0,1-1 1,-1 1-1,1-1 0,0 1 0,-1-1 1,1 1-1,0 0 0,-1 0 0,1 0 1,0-1-1,-1 3 0,-8 7 631,-12 19-1,-3 4-98,12-19-697,1 1 0,0 0 0,1 0 0,1 2 0,1-1 0,0 1 0,1 0 0,1 1 0,-9 31 0,12-34-86,2-7-21,0 0 0,0 0 0,0 0-1,1 0 1,0 1 0,1-1 0,0 0 0,0 1 0,3 11 0,-2-17 11,0 0 0,1 0 0,0 0 1,0 0-1,0-1 0,0 1 0,0 0 1,0-1-1,1 0 0,-1 1 0,1-1 1,0 0-1,-1 0 0,1 0 0,0-1 0,0 1 1,0-1-1,1 0 0,-1 0 0,0 0 1,5 1-1,-3-1 29,1-1 0,0 0 0,0 0 1,0 0-1,0-1 0,0 1 0,0-1 0,0-1 1,0 1-1,-1-1 0,1 0 0,0-1 0,-1 1 0,0-1 1,7-4-1,6-7-17,0 0 1,28-27-1,-21 17 33,-20 18-28,1 0 0,7-12 0,-10 13-35,1-1 0,0 2 0,0-1 0,0 0 0,0 1 0,6-4 1,-10 7-47,0 1 80,31 54-235,-29-51 216,0 0 0,1 0 0,-1 0 1,1 0-1,-1-1 0,1 1 0,0-1 0,0 1 0,0-1 0,0 0 0,6 2 1,-3 0 13,1-2 0,0 1 0,0-1 0,14 3 0,-9-3 133,0 0 0,0-2-1,0 1 1,0-1 0,0-1-1,0 0 1,0-1 0,-1 0 0,1-1-1,0-1 1,15-6 0,-20 7-49,1-1 0,-1 0 0,-1 0 0,1-1 0,0 0 0,-1 0 0,0-1 0,0 1 0,-1-1 0,1-1 0,-1 1 0,-1-1 0,1 0 0,-1 0 0,0 0 0,-1-1 0,5-12 0,-7 14-72,1-1-1,-1 0 1,0 0 0,0 1 0,-1-1-1,0 0 1,0 0 0,-1 0 0,0 1-1,0-1 1,0 0 0,-1 1 0,0-1-1,0 1 1,-1 0 0,0-1 0,0 1-1,0 0 1,-1 1 0,0-1 0,0 1-1,0-1 1,-1 1 0,1 1 0,-1-1-1,-1 0 1,1 1 0,-1 0 0,-9-5-1,10 7-191,-43-20-1316,45 20 1115,0 1-1,-1 0 1,1 0-1,-1 0 0,1 1 1,-1-1-1,1 1 1,-1 0-1,0 0 0,1 0 1,-7 1-1,0 6-3399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37.975"/>
    </inkml:context>
    <inkml:brush xml:id="br0">
      <inkml:brushProperty name="width" value="0.1" units="cm"/>
      <inkml:brushProperty name="height" value="0.1" units="cm"/>
      <inkml:brushProperty name="color" value="#66CC00"/>
    </inkml:brush>
  </inkml:definitions>
  <inkml:trace contextRef="#ctx0" brushRef="#br0">415 20 832,'4'-3'213,"1"1"0,-1 0-1,1-1 1,-1 2 0,1-1 0,0 0 0,-1 1-1,1 0 1,9-1 0,-13 2 1030,-1 0-347,0 0 42,0 0-293,0 0 49,0 0-172,0 0 198,-3 0-480,0 0 0,0 0-1,1 0 1,-1 0-1,0 0 1,0 1-1,1 0 1,-1-1 0,0 1-1,1 0 1,-1 0-1,-3 2 1,-24 14 331,19-12-151,0 2-1,-15 10 0,0 3 53,10-9-440,1 1-1,0 1 0,-24 27 1,-7 17 154,-38 50 172,-4 8-358,85-110-5,0 0 1,0 1 0,0 0-1,1 0 1,-1 0 0,1 0 0,1 0-1,-1 0 1,1 1 0,1-1 0,-1 0-1,1 1 1,0-1 0,1 10 0,0-13 26,0 0 1,1 1 0,-1-1 0,1 0 0,0 0 0,0 0-1,0 0 1,0 0 0,0 0 0,1 0 0,-1-1 0,1 1-1,0-1 1,0 0 0,0 0 0,0 0 0,5 3 0,7 2 176,-1-1 0,26 8 0,-38-14-183,27 8 154,1-2 1,49 5 0,-17-4-1771,-52-14-2336,-9 6 2869,2-4-602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38.347"/>
    </inkml:context>
    <inkml:brush xml:id="br0">
      <inkml:brushProperty name="width" value="0.1" units="cm"/>
      <inkml:brushProperty name="height" value="0.1" units="cm"/>
      <inkml:brushProperty name="color" value="#66CC00"/>
    </inkml:brush>
  </inkml:definitions>
  <inkml:trace contextRef="#ctx0" brushRef="#br0">3 1 5216,'0'0'78,"0"0"-1,0 0 1,0 0 0,0 0 0,0 0-1,0 0 1,0 0 0,0 0 0,0 0-1,0-1 1,0 1 0,0 0 0,-1 0-1,1 0 1,0 0 0,0 0 0,0 0-1,0 0 1,0 0 0,0 0 0,0 0-1,0 0 1,0 1 0,0-1 0,0 0-1,0 0 1,0 0 0,0 0 0,-1 0-1,1 0 1,0 0 0,0 0 0,0 0-1,0 0 1,0 0 0,0 0 0,0 0-1,0 0 1,0 0 0,0 0 0,0 0-1,0 0 1,0 0 0,0 0 0,0 1-1,0-1 1,0 0 0,0 0 0,0 0-1,0 0 1,0 0 0,0 0 0,0 0-1,0 0 1,0 0 0,0 0 0,0 0-1,0 0 1,0 0 0,0 1 0,0-1-1,0 0 1,0 0 0,0 0 0,0 0-1,0 0 1,7 5 2027,17 9-2274,-13-8 480,62 32-439,-71-36-94,0-1 0,1 0 0,-1 0 0,0 0 0,1 0 0,-1 0 0,1 0 0,-1 0 0,0-1 0,1 1 0,0-1 0,2 0 0,4 0-1084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25.232"/>
    </inkml:context>
    <inkml:brush xml:id="br0">
      <inkml:brushProperty name="width" value="0.35" units="cm"/>
      <inkml:brushProperty name="height" value="0.35" units="cm"/>
      <inkml:brushProperty name="color" value="#FFFFFF"/>
    </inkml:brush>
  </inkml:definitions>
  <inkml:trace contextRef="#ctx0" brushRef="#br0">0 120 224,'1'0'40,"-1"0"0,1 0 0,-1 0 0,1 0 0,-1 0 0,0-1-1,1 1 1,-1 0 0,1 0 0,-1-1 0,0 1 0,1 0 0,-1 0 0,1-1 0,-1 1 0,0 0 0,0-1 0,1 1 0,-1-1-1,0 1 1,1 0 0,-1-1 0,0 1 0,0-1 0,0 1 0,0-1 0,1 1 0,-1-1 0,0 1 0,0 0 0,0-1 0,0 1-1,0-1 1,0 0 0,0 0-36,0 0 0,1 0 0,-1 0 0,1 0 0,-1 0 0,1 0 0,-1 0 0,1 0 0,0 0 0,-1 0 0,1 0 0,0 1 0,0-1 0,-1 0 0,1 0 0,0 1 0,0-1 0,2 0 0,0-1 27,13-12 76,-16 13-219,0 1 0,0 0 21,0 0-37,0 0 64,0 0 80,0 0 0,0 0-59,0 0 43,0 0 139,1 0-69,1 0-1,-1 0 1,0 0 0,0 0-1,1 0 1,-1 0 0,0 0-1,0 0 1,1-1 0,-1 1-1,0 0 1,0-1 0,2 0-1,15-4 289,15 5-459,-31 0 124,-1-1 1,1 1-1,0 0 1,-1-1-1,1 0 0,0 1 1,-1-1-1,1 0 1,-1 0-1,0 0 1,1 0-1,-1 0 0,0 0 1,1 0-1,-1-1 1,0 1-1,0 0 1,0-1-1,0 1 0,0-1 1,0 1-1,-1-1 1,1 1-1,0-1 1,-1 0-1,1 1 0,0-4 1,-2 4-88,-1 1 80,1 0-5,1 0-75,0 0 74,0 0 193,0 0-86,0 0-85,0 0-37,0 0 48,0 0-22,0 0-64,0 0 59,0 0 187,0 0-75,4-29-37,-4 28-257,0 1 81,0 0 138,0 0-31,0 0-92,0 0 65,0 0 234,0 0-79,0 0-172,0 0-15,0 0-16,0 0-70,0 0 38,-2 3-76,2-3 187,0 1 0,0-1 0,0 1 1,0-1-1,-1 0 0,1 1 0,0-1 0,0 0 0,0 1 0,-1-1 0,1 0 0,0 1 0,0-1 0,-1 0 0,1 1 0,0-1 0,-1 0 0,1 0 0,0 1 0,-1-1 1,1 0-1,0 0 0,-1 1 0,1-1 0,-1 0 0,-1 4-77,0 0 1,0 0-1,0 0 0,1 0 1,-2 8-1,-2 8-818,0 16 709,4-32 153,-1 0 0,1 0 0,-1-1 0,1 1 1,-1 0-1,-1-1 0,1 1 0,0-1 1,-1 0-1,0 0 0,-5 5 0,-8 11-125,-6 15 287,17-26-811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56.632"/>
    </inkml:context>
    <inkml:brush xml:id="br0">
      <inkml:brushProperty name="width" value="0.35" units="cm"/>
      <inkml:brushProperty name="height" value="0.35" units="cm"/>
      <inkml:brushProperty name="color" value="#FFFFFF"/>
    </inkml:brush>
  </inkml:definitions>
  <inkml:trace contextRef="#ctx0" brushRef="#br0">51 66 1472,'-19'-9'4531,"19"9"-4515,-1 0 0,1-1 0,0 1 0,0 0 0,-1 0 0,1-1 0,0 1 0,0 0 0,0-1 1,-1 1-1,1 0 0,0-1 0,0 1 0,0-1 0,0 1 0,0 0 0,0-1 0,0 1 1,0 0-1,0-1 0,0 1 0,0-1 0,0 0 0,0 0 28,0 0 1,0 0-1,0 0 0,0 0 1,0 0-1,0 0 0,0 0 1,0 0-1,-1 0 0,1 0 1,0 0-1,-1 0 0,1 0 0,-1 0 1,1 0-1,-1 0 0,0-1 1,0 1 27,-1 1 0,1-1 0,0 1 0,-1-1 0,1 1 0,0 0 0,-1-1 0,1 1 0,-1 0-1,1 0 1,-1 0 0,-1 0 0,1-14 67,2 13-147,0 1-1,-1-1 0,1 1 1,0 0-1,0-1 1,0 1-1,0-1 1,-1 1-1,1 0 0,0-1 1,0 1-1,0-1 1,0 1-1,0-1 1,0 1-1,0 0 0,0-1 1,0 1-1,0-1 1,1 1-1,-1-1 1,0 1-1,0-1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38.816"/>
    </inkml:context>
    <inkml:brush xml:id="br0">
      <inkml:brushProperty name="width" value="0.1" units="cm"/>
      <inkml:brushProperty name="height" value="0.1" units="cm"/>
      <inkml:brushProperty name="color" value="#66CC00"/>
    </inkml:brush>
  </inkml:definitions>
  <inkml:trace contextRef="#ctx0" brushRef="#br0">124 8 4896,'0'-8'1824,"-4"13"-1440,4-5-96,0 0 64,-3 11-256,-7 5 672,-3 6-416,1 2 320,-1-5-384,0 4-288,0-1-32,4-3-64,1-3 32,-2 0-704,2-5 384,3-3-1792,2-5 1216,16-3-2112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39.162"/>
    </inkml:context>
    <inkml:brush xml:id="br0">
      <inkml:brushProperty name="width" value="0.1" units="cm"/>
      <inkml:brushProperty name="height" value="0.1" units="cm"/>
      <inkml:brushProperty name="color" value="#66CC00"/>
    </inkml:brush>
  </inkml:definitions>
  <inkml:trace contextRef="#ctx0" brushRef="#br0">14 1 4992,'0'0'1824,"0"3"-1408,-3 13-128,6-5-288,-3 8-64,0 5 256,-8 3-128,8-1 128,0-3-96,-5 0-2240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40.016"/>
    </inkml:context>
    <inkml:brush xml:id="br0">
      <inkml:brushProperty name="width" value="0.1" units="cm"/>
      <inkml:brushProperty name="height" value="0.1" units="cm"/>
      <inkml:brushProperty name="color" value="#66CC00"/>
    </inkml:brush>
  </inkml:definitions>
  <inkml:trace contextRef="#ctx0" brushRef="#br0">94 0 4064,'-12'24'6984,"-28"56"-6128,27-50-642,8-21-153,1 2 0,0-1 0,-5 22 0,7-23-80,1-3 17,0 0-1,0 1 0,0-1 0,1 0 1,0 1-1,1 6 0,-1-11 4,0-1-1,0 1 1,1-1 0,-1 0-1,1 1 1,0-1 0,-1 0-1,1 0 1,0 1 0,0-1-1,-1 0 1,1 0 0,0 0-1,0 0 1,0 0 0,1 0-1,-1 0 1,0-1 0,0 1-1,0 0 1,1 0-1,-1-1 1,0 1 0,0-1-1,1 1 1,-1-1 0,1 0-1,-1 1 1,0-1 0,1 0-1,-1 0 1,1 0 0,2-1-1,15 0-83,1-1 0,-1-1-1,0-1 1,0-1-1,0-1 1,23-10 0,5-1 69,-42 16-2,0-1 1,0 1-1,-1 0 1,1 0-1,0 0 1,0 1-1,0 0 1,0 0-1,0 0 1,0 0-1,0 1 1,0 0-1,-1 0 0,1 0 1,0 1-1,0 0 1,-1-1-1,1 2 1,-1-1-1,0 0 1,0 1-1,6 4 1,0 1 0,35 23 470,-42-28-273,1-1 0,0 0 0,0-1 0,0 1 0,0-1 1,0 0-1,1 0 0,-1 0 0,8 1 0,-8-2-7,-1 0 1,1 0 0,-1 0-1,1-1 1,-1 1-1,1-1 1,-1 0-1,0 0 1,1 0-1,-1 0 1,0 0 0,0-1-1,0 1 1,0-1-1,0 0 1,0 0-1,0 0 1,-1-1-1,1 1 1,-1-1-1,1 1 1,-1-1 0,3-5-1,-2 4-175,0-1-1,-1 1 0,1-1 1,-1 0-1,0 0 1,-1 0-1,1 0 0,-1-1 1,0 1-1,0 0 1,0-11-1,-2 0-1093,0 0-1,-6-25 1,4 25-90,-2-4-1483,-2 4 902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40.372"/>
    </inkml:context>
    <inkml:brush xml:id="br0">
      <inkml:brushProperty name="width" value="0.1" units="cm"/>
      <inkml:brushProperty name="height" value="0.1" units="cm"/>
      <inkml:brushProperty name="color" value="#66CC00"/>
    </inkml:brush>
  </inkml:definitions>
  <inkml:trace contextRef="#ctx0" brushRef="#br0">164 1 5888,'-17'3'2176,"9"13"-1664,-18 27-160,14-5-416,-11 20-32,3 2 608,-3 5-288,6-3 224,4-9-288,8-4-64,15-2-64,7-1-1728,9 0 928,4-5-1824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10:40.746"/>
    </inkml:context>
    <inkml:brush xml:id="br0">
      <inkml:brushProperty name="width" value="0.1" units="cm"/>
      <inkml:brushProperty name="height" value="0.1" units="cm"/>
      <inkml:brushProperty name="color" value="#66CC00"/>
    </inkml:brush>
  </inkml:definitions>
  <inkml:trace contextRef="#ctx0" brushRef="#br0">279 1 5312,'35'19'1952,"-22"0"-1504,-3 35-128,-10-8 1248,-10 26-928,-7 9 1344,-14 3-1120,-2-4 352,-7 4-704,2 6-160,0-3-224,-2-7-1568,10-10 768,4-18-2464,5-13 1760,9-12-3520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00.288"/>
    </inkml:context>
    <inkml:brush xml:id="br0">
      <inkml:brushProperty name="width" value="0.35" units="cm"/>
      <inkml:brushProperty name="height" value="0.35" units="cm"/>
      <inkml:brushProperty name="color" value="#FFFFFF"/>
    </inkml:brush>
  </inkml:definitions>
  <inkml:trace contextRef="#ctx0" brushRef="#br0">475 22 832,'-7'2'1054,"5"-2"-836,0 0 1,0 0-1,0 0 0,0 0 0,0 0 0,0 0 1,-3-1-1,-17-11 1910,8 7-1147,13 5-934,0-1-1,1 0 1,-1 1 0,0-1-1,0 1 1,0 0 0,0-1-1,0 1 1,0 0 0,0-1-1,-1 1 1,1 0 0,0 0-1,0 0 1,-2 0 0,-20 3 814,8-1-549,9-2-288,2 0 33,-1 0 0,0 0 0,0 0-1,0 1 1,1-1 0,-1 1 0,0 0 0,1 1-1,-6 1 1,6-1 37,-1 0-1,1-1 1,-1 0 0,0 0-1,0 0 1,1-1-1,-1 0 1,-5 0 0,9 0-20,50 1-645,69-2 982,-68-4-425,35-1-20,-75 3 322,-10 3-279,0 0 1,-1 0-1,1 0 1,0 0-1,0 0 1,0 0-1,0 0 0,0 0 1,0 0-1,0 0 1,0 0-1,-1 0 1,1 0-1,0 0 1,0 0-1,0-1 0,0 1 1,0 0 28,0 0-29,0 0 1,-1 0-1,1 0 0,0 0 1,0 0-1,0-1 1,0 1-1,0 0 1,0 0-1,0 0 1,0 0-1,0 0 0,0 0 1,0 0-1,0 0 1,0-1-1,0 1 1,0 0-1,0 0 0,0 0 1,0 0-1,0 0 1,0 0-1,0 0 1,0 0-1,0-1 1,0 1-1,0 0 0,0 0 1,1 0-1,-1 0 1,0 0 28,0 0-29,0 0 0,0-1 1,0 1-1,0 0 1,0 0-1,1 0 1,-9-1 40,0 0 0,0 1 0,0-1 1,-14 3-1,-3-1 355,-23-2-109,-58 2-107,102 0-187,-22 0 45,-53 12 0,58-8-140,9-2 60,1 0 0,0 0 1,-13 7-1,21-9 8,-13 6-4,1 1 0,0 0 1,-14 11-1,24-15-22,1 0 1,-1 0 0,1 1-1,0-1 1,0 1 0,1 0-1,-1 0 1,1 0 0,0 0-1,1 1 1,-1-1 0,-2 9-1,1 0-826,1 0 0,0 0-1,1 1 1,1-1 0,0 1-1,1 0 1,3 18 0,-3-29 534,1 0 0,0 1 0,0-1-1,0 0 1,3 6 0,12 15-990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01.364"/>
    </inkml:context>
    <inkml:brush xml:id="br0">
      <inkml:brushProperty name="width" value="0.35" units="cm"/>
      <inkml:brushProperty name="height" value="0.35" units="cm"/>
      <inkml:brushProperty name="color" value="#FFFFFF"/>
    </inkml:brush>
  </inkml:definitions>
  <inkml:trace contextRef="#ctx0" brushRef="#br0">432 247 2144,'-12'-2'794,"0"1"0,0-2-1,1 1 1,-1-2 0,-15-5 0,-2-2-165,-40-16 715,50 18-1142,13 6-231,-7-2 339,1 0 0,0-1-1,0-1 1,0 0 0,-17-14 0,28 20-294,-3-3 41,-1 0-1,1 0 1,0 0 0,0 0-1,1-1 1,0 0-1,-4-6 1,4 6 1,0-1 0,-1 1 1,1-1-1,-1 1 0,-1 0 0,1 0 0,0 1 0,-1-1 1,0 1-1,-8-5 0,0-1 164,12 9-264,-1 0 0,1-1 0,-1 1-1,0 0 1,1 0 0,-1 0 0,0 0-1,0 0 1,0 0 0,1 1 0,-1-1 0,0 0-1,0 1 1,0 0 0,-3-1 0,6 2 20,0-1 1,0 1-1,0 0 1,0-1-1,0 1 1,0 0 0,0 0-1,0 0 1,0 0-1,1 1 1,4 4 75,-1-3-30,0 0 0,-1 0-1,1 1 1,-1 0 0,1 0-1,-1 0 1,-1 1 0,1-1-1,0 1 1,-1 0 0,5 11-1,-6-13-401,-1 1 0,0 0 0,0 0 0,0-1 0,-1 1 0,1 8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02.358"/>
    </inkml:context>
    <inkml:brush xml:id="br0">
      <inkml:brushProperty name="width" value="0.35" units="cm"/>
      <inkml:brushProperty name="height" value="0.35" units="cm"/>
      <inkml:brushProperty name="color" value="#FFFFFF"/>
    </inkml:brush>
  </inkml:definitions>
  <inkml:trace contextRef="#ctx0" brushRef="#br0">347 1 2400,'-6'0'526,"-1"1"-1,1 0 1,0 0 0,-10 4-1,9-3-220,1 0 1,-1-1-1,1 0 0,-12 1 0,-68 1 2069,82-3-2370,0 1 1,0-1 0,0 1-1,0 0 1,0 0 0,1 0 0,-1 0-1,0 1 1,-5 2 0,0 0 70,3-1 52,0-1 0,-1 1-1,-13 1 1,16-3-114,-1 1 1,1-1-1,0 1 0,0 0 1,0 0-1,0 0 0,0 0 1,0 1-1,-4 3 0,-4 2-119,9-6 110,1 0 0,0 0 1,0 0-1,0 0 0,0 1 1,0-1-1,0 0 0,1 1 1,-1 0-1,1-1 0,0 1 1,0 0-1,0-1 0,0 1 1,-1 4 202,38-3 331,37-2-311,-49 1-216,0-2 0,0-1 0,0-1 0,0-1 0,24-5 1,-32 1-1496,-1 1 0,25-14 1,-35 16 974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06.132"/>
    </inkml:context>
    <inkml:brush xml:id="br0">
      <inkml:brushProperty name="width" value="0.35" units="cm"/>
      <inkml:brushProperty name="height" value="0.35" units="cm"/>
      <inkml:brushProperty name="color" value="#FFFFFF"/>
    </inkml:brush>
  </inkml:definitions>
  <inkml:trace contextRef="#ctx0" brushRef="#br0">167 31 832,'-2'0'75,"2"0"-39,-1 0 0,0 0 0,1 0 0,-1 0 0,0 0 0,1 0 1,-1 0-1,0 0 0,1 0 0,-1 0 0,1 0 0,-1 1 0,0-1 0,1 0 0,-1 0 1,1 1-1,-1-1 0,0 0 0,1 1 0,-1-1 0,-1 2 131,2-2-124,0 0 0,-1 0 1,1 0-1,0 1 1,-1-1-1,1 0 1,-1 0-1,1 0 0,0 0 1,-1 0-1,1 0 1,-1 0-1,1 0 1,0 0-1,-1 0 0,1 0 1,0-1-1,-2 1 1,-8 1 1091,-21 21-426,19-10-558,11-10-37,0 0 0,-1-1 0,1 1 0,0-1 0,-1 0 0,0 1 0,1-1 0,-1 0 0,-3 2 0,-4 0 287,7-2-334,0 0 0,1 0 0,-1-1 1,0 0-1,0 1 0,0-1 0,0 0 0,1 0 0,-4 0 0,4 0-13,0 1 1,0-1-1,0 0 1,0 0-1,1 0 1,-1 0-1,0-1 1,0 1-1,0 0 1,0 0-1,1 0 1,-1-1-1,0 1 1,0 0-1,1-1 1,-1 1-1,0-1 0,0 1 1,1-1-1,-1 1 1,1-1-1,-1 1 1,0-1-1,1 0 1,-1 1-1,1-1 1,-1 0-1,1 1 1,0-1-1,-1 0 1,1 0-1,-1-1 1,0 0 109,-6-7 34,-2-3-10,9 12-183,0-1 0,-1 1 0,1-1 0,0 0 0,0 1 0,0-1 0,0 1 1,0-1-1,0 1 0,0-1 0,0 1 0,0-1 0,1 0 0,-1 1 0,0-1 0,0 1 0,0-1 0,1 1 0,-1-1 0,0 1 1,1-1-1,-1 1 0,0 0 0,1-1 0,-1 1 0,1-1 0,2-3-10,1 1 0,-1-1 0,1 1 0,0 0 0,-1 0 0,1 1 0,1-1 0,-1 1 0,0 0 0,1 0 0,-1 0 0,1 0 0,-1 1 0,1 0 0,9-1 0,2 0 39,-14 2-14,1-1 1,0 1-1,-1 0 1,1 0 0,-1 0-1,1 0 1,0 0 0,-1 0-1,6 2 1,-7-1-85,7 2-224,-7-3 222,0 0-1,-1 1 1,1-1 0,0 0-1,0 1 1,0-1-1,0 1 1,-1-1 0,1 1-1,0 0 1,-1-1-1,1 1 1,0 0 0,-1-1-1,1 1 1,-1 0-1,1 0 1,-1-1 0,1 3-1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06.972"/>
    </inkml:context>
    <inkml:brush xml:id="br0">
      <inkml:brushProperty name="width" value="0.35" units="cm"/>
      <inkml:brushProperty name="height" value="0.35" units="cm"/>
      <inkml:brushProperty name="color" value="#FFFFFF"/>
    </inkml:brush>
  </inkml:definitions>
  <inkml:trace contextRef="#ctx0" brushRef="#br0">124 6 1248,'-13'-5'3755,"10"5"-3657,0 0 1,0 1 0,1-1 0,-1 1 0,0 0-1,0 0 1,1 0 0,-1 0 0,0 0 0,1 1 0,-1-1-1,1 1 1,0 0 0,-1-1 0,1 1 0,-4 4-1,-2 1 33,7-7-128,1 1 1,-1-1-1,0 0 1,1 1-1,-1-1 1,1 0-1,-1 1 1,1-1-1,-1 1 1,1-1-1,-1 1 1,1-1 0,0 1-1,-1-1 1,1 1-1,0 0 1,-1-1-1,1 2 1,-1-1 24,0 1 1,0-1 0,0 1-1,0-1 1,0 1 0,0-1-1,0 0 1,0 0 0,-1 0-1,1 0 1,-3 2 0,-7 7 235,8-4-164,3-6-92,0 0-1,0 0 1,0 1-1,-1-1 1,1 0 0,0 0-1,0 0 1,0 1-1,0-1 1,0 0-1,0 0 1,0 0-1,0 1 1,0-1-1,-1 0 1,1 0-1,0 0 1,0 0-1,0 0 1,0 1-1,0-1 1,-1 0-1,1 0 1,0 0-1,0 0 1,0 0-1,-1 0 1,1 0-1,0 0 1,0 1-1,0-1 1,-1 0-1,1 0 1,0 0-1,0 0 1,-1 0-1,2 12 68,0-8-40,0-3-30,-1 0 0,0 0 0,1 0 1,-1 0-1,0 0 0,0-1 0,-6 28 3439,4-32-3370,1-1 7,0 0 0,0 0-1,0 0 1,1 0 0,0 0-1,0-6 1,0 2-134,-1 3 108,1 6-76,0-1-1,0 1 1,0 0 0,0-1 0,-1 1 0,1 0-1,0-1 1,0 1 0,1 0 0,-1-1-1,0 1 1,0 0 0,0-1 0,0 1 0,0 0-1,0-1 1,0 1 0,0 0 0,1-1-1,-1 1 1,0 0 0,0 0 0,0-1 0,1 1-1,-1 0 1,0 0 0,0-1 0,1 1 0,-1 0-1,0 0 1,1 0 0,-1-1 0,0 1-1,1 0 1,-1 0 0,22-19-2576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0:58.285"/>
    </inkml:context>
    <inkml:brush xml:id="br0">
      <inkml:brushProperty name="width" value="0.35" units="cm"/>
      <inkml:brushProperty name="height" value="0.35" units="cm"/>
      <inkml:brushProperty name="color" value="#FFFFFF"/>
    </inkml:brush>
  </inkml:definitions>
  <inkml:trace contextRef="#ctx0" brushRef="#br0">41 70 1568,'16'-20'4101,"-17"20"-4036,0 0 0,0-1 0,0 1 0,0 0 0,0 0 0,0 0 0,1 0 0,-1 0 0,0 0 0,0 0 0,0 0 0,0 0 0,0 0 1,0 0-1,0 1 0,0-1 0,0 0 0,0 1 0,0-1 0,-1 1 0,-7 2 164,-1-8-27,9 4-237,0 1 57,0-1 0,0 1-1,0-1 1,0 1 0,1-1 0,-1 1 0,0-1 0,0 0 0,0 1 0,1-1 0,-1 0 0,0 0 0,1 1 0,-1-1 0,0 0 0,1 0 0,-1 0 0,1 0 0,0 0 0,-1 0 0,0-1 0,3 0-36,-1 1-1,0 0 0,0 0 1,0 0-1,1 0 0,-1 0 1,1 0-1,-1 0 0,1 0 1,-1 1-1,3-2 0,-2 1 43,1 0 0,0 0 0,-1 0 0,1-1 0,-1 1 0,1-1-1,-1 0 1,3-2 0,-5 3-1,4-1-70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11.972"/>
    </inkml:context>
    <inkml:brush xml:id="br0">
      <inkml:brushProperty name="width" value="0.35" units="cm"/>
      <inkml:brushProperty name="height" value="0.35" units="cm"/>
      <inkml:brushProperty name="color" value="#FFFFFF"/>
    </inkml:brush>
  </inkml:definitions>
  <inkml:trace contextRef="#ctx0" brushRef="#br0">21 89 1056,'0'-13'7093,"-3"191"-5610,11 12-534,-21-167 1696,10-34-2583,0-1 0,1 0-1,0 0 1,1 0 0,0 0 0,1-20-1,0-5-23,3-181-3558,-1 206 2146,0 1 1,0-1 0,7-20 0,6-10-1326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14.072"/>
    </inkml:context>
    <inkml:brush xml:id="br0">
      <inkml:brushProperty name="width" value="0.35" units="cm"/>
      <inkml:brushProperty name="height" value="0.35" units="cm"/>
      <inkml:brushProperty name="color" value="#FFFFFF"/>
    </inkml:brush>
  </inkml:definitions>
  <inkml:trace contextRef="#ctx0" brushRef="#br0">286 4 992,'3'-3'1985,"-3"4"-1914,0 0 1,0 0-1,0 1 1,0-1 0,0 0-1,0 0 1,0 1-1,0-1 1,-1 0-1,1 0 1,0 0-1,-1 1 1,0 0 0,-3 9-59,4-10 1,0 0 0,0 1 0,-1-1 0,1 0 0,-1 0 0,1 0 0,-1 0 0,1 0 0,-1 0 0,0 0 0,1 0 0,-1 0 1,0-1-1,-1 2 0,-4 4 107,3-3 321,2-2-331,0 0-1,0 0 1,0-1-1,0 1 1,0-1 0,0 1-1,0-1 1,0 1-1,0-1 1,-1 1 0,1-1-1,0 0 1,-2 0-1,2 1-53,-1-1-1,1 0 1,-1 0-1,1 1 1,-1-1-1,1 1 0,-1-1 1,1 1-1,0 0 1,-1 0-1,1-1 1,0 1-1,-2 2 0,1-2-24,1 0-1,0 0 0,0 0 0,-1 0 0,1 0 1,0-1-1,-1 1 0,1 0 0,-1-1 0,1 1 1,-1-1-1,1 0 0,-4 1 0,4-1 0,0 0 1,-1 0-1,1 1 0,0-1 0,0 1 0,-1-1 1,1 1-1,0-1 0,0 1 0,-2 1 0,2-2-10,0 1 0,0 0-1,0-1 1,-1 1 0,1-1-1,0 1 1,0-1 0,-1 0-1,1 1 1,-2-1 0,2 0-22,-1 0 0,1 1 0,0-1 0,0 0 0,0 1 0,0-1 0,0 0 0,1 1 0,-1-1 0,0 1 0,-1 0 0,1 0 22,0-1 1,0 1 0,0-1-1,1 1 1,-1-1-1,0 1 1,0-1 0,0 0-1,0 1 1,0-1 0,1 0-1,-1 0 1,0 0-1,0 0 1,0 1 0,0-1-1,0-1 1,0 1-1,0 0 1,0 0 0,0 0-1,0 0 1,-1-1-1,-8 0 560,9 1-563,1 0-1,-1 0 0,0 0 0,0 0 0,0 0 0,0-1 1,1 1-1,-1 0 0,0 0 0,0 0 0,1-1 0,-1 1 1,-1-1-1,-15-7 240,14 7-205,0-1-1,0 1 1,0-1 0,0 1 0,1-1 0,-1 0 0,-3-3 0,-6-5-28,10 8 55,0 1 0,1 0 0,-1-1 0,1 1 0,-1-1 0,1 0 0,-1 1 0,1-1 0,0 0-1,0 0 1,0 0 0,-2-4 0,2 4 20,0 0 0,0-1 0,0 1 0,-1 0 0,1-1 0,-1 1 0,0 0 0,0 0-1,1 0 1,-5-2 0,0-4-316,6 8 213,0-1 0,0 1 0,0 0 0,-1 0 0,1 0 0,0 0 0,0 0 1,0-1-1,-1 1 0,1 0 0,0 0 0,0 0 0,0 0 0,-1 0 0,1 0 0,0 0 0,0 0 0,-1 0 0,1 0 1,0 0-1,0 0 0,-1 0 0,1 0 0,0 0 0,0 0 0,0 0 0,-1 0 0,1 0 0,0 0 0,0 0 1,-1 0-1,1 0 0,0 1 0,0-1 0,0 0 0,-1 0 0,1 0 0,0 0 0,0 1 0,0-1 0,0 0 0,-1 0 1,1 0-1,0 0 0,0 1 0,0-1 0,0 0 0,-1 2 1,0 0 1,1 0-1,-1 0 1,0 0-1,1 0 1,0 0-1,-1 0 1,1 0-1,0 0 1,0-1-1,0 1 1,0 0-1,1 0 1,-1 0-1,1 0 1,-1 0-1,1 0 1,1 3-1,2 5-26,1 0-1,8 12 0,-4-8-9,-6-8 33,0 0-1,0-1 1,1 1 0,0-1-1,0 0 1,0 0 0,1 0 0,-1-1-1,1 1 1,10 5 0,12 8 18,-20-13-28,1 0-1,15 7 0,-6-4-284,1-2 0,0 0-1,30 5 1,91 11-7768,-102-21 6613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38.938"/>
    </inkml:context>
    <inkml:brush xml:id="br0">
      <inkml:brushProperty name="width" value="0.1" units="cm"/>
      <inkml:brushProperty name="height" value="0.1" units="cm"/>
      <inkml:brushProperty name="color" value="#66CC00"/>
    </inkml:brush>
  </inkml:definitions>
  <inkml:trace contextRef="#ctx0" brushRef="#br0">0 4 1472,'0'0'6666,"2"0"-6394,35 0 350,87-3 244,-29 2-70,-49 2-66,2 7 59,-40-8-744,-7 0-26,1-1 1,0 1-1,-1 0 1,1 0-1,-1 0 1,1 0-1,0 1 1,-1-1 0,1 0-1,-1 1 1,1-1-1,1 2 1,-2-2-31,-1 1-291,0 0 160,0-1 0,0 1 0,0 0-1,0-1 1,-1 1 0,1 0 0,0-1 0,0 1 0,-1 0 0,1-1 0,0 1-1,-1-1 1,1 1 0,-1 0 0,0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40.093"/>
    </inkml:context>
    <inkml:brush xml:id="br0">
      <inkml:brushProperty name="width" value="0.1" units="cm"/>
      <inkml:brushProperty name="height" value="0.1" units="cm"/>
      <inkml:brushProperty name="color" value="#66CC00"/>
    </inkml:brush>
  </inkml:definitions>
  <inkml:trace contextRef="#ctx0" brushRef="#br0">0 70 1408,'0'-8'8250,"9"7"-8207,47-13 85,-40 10 35,0 1 0,27-2 1,-8 2-110,35-6 794,-48 4-385,-1 1-1,1 1 1,32 0 0,-38 3-303,-15 0-91,5 4 91,0-1-91,-5-2-242,0-1-1,0 0 1,0 0-1,0 0 0,0 0 1,0 0-1,0 0 1,-1 0-1,1 0 1,0-1-1,0 1 1,0 0-1,0-1 0,0 1 1,0 0-1,0-1 1,0 1-1,-1-1 1,1 1-1,0-1 1,1-1-1,1 0-941,5-5-666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41.495"/>
    </inkml:context>
    <inkml:brush xml:id="br0">
      <inkml:brushProperty name="width" value="0.1" units="cm"/>
      <inkml:brushProperty name="height" value="0.1" units="cm"/>
      <inkml:brushProperty name="color" value="#66CC00"/>
    </inkml:brush>
  </inkml:definitions>
  <inkml:trace contextRef="#ctx0" brushRef="#br0">184 1 1056,'-1'5'14671,"-3"2"-15433,-28 17 1258,8-7 5,23-16-492,-53 48 98,48-43-83,0 1 0,1 0 0,0 0-1,0 0 1,1 1 0,-5 10 0,4-7 13,0 0 0,1 1 1,1-1-1,0 1 0,1 0 1,0 0-1,-1 21 0,3-28-47,0 0 10,0-1 0,0 0 0,0 0 0,0 0 0,0 0 0,1 1 0,0-1 0,0 0 0,0 0 0,1 0 0,-1 0 0,4 5 0,-3-5 31,1-1 0,-1 0 0,1 1 0,-1-1 0,1 0 0,0 0 0,0-1 0,0 1 0,1-1 0,-1 1 0,1-1 1,-1 0-1,1 0 0,0-1 0,0 1 0,4 0 0,14 5 111,-11-5-118,0 2 0,-1-1 0,1 1-1,13 8 1,-22-11-447,-1 0 0,1 0 0,0-1 0,0 1 0,0-1 0,0 1 0,0-1 0,0 0 0,0 0 0,0 0 0,0 0 0,0 0 0,0 0 0,0 0 1,0-1-1,-1 1 0,1-1 0,0 1 0,0-1 0,0 0 0,0 0 0,-1 0 0,1 0 0,0 0 0,-1 0 0,1 0 0,-1-1 0,3-2 0,6-13-2425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42.743"/>
    </inkml:context>
    <inkml:brush xml:id="br0">
      <inkml:brushProperty name="width" value="0.1" units="cm"/>
      <inkml:brushProperty name="height" value="0.1" units="cm"/>
      <inkml:brushProperty name="color" value="#66CC00"/>
    </inkml:brush>
  </inkml:definitions>
  <inkml:trace contextRef="#ctx0" brushRef="#br0">41 53 1824,'-2'-7'7115,"0"-3"-3846,0 10-2770,-4 1 1006,6-1-1500,0 1 0,0-1-1,-1 1 1,1-1 0,0 1 0,0-1 0,0 1 0,0 0-1,0-1 1,0 1 0,0-1 0,0 1 0,0 0-1,0-1 1,0 1 0,0-1 0,1 1 0,-1 0 0,0 0 4,0-1 1,0 1-1,0-1 1,0 1-1,0-1 1,0 1 0,0-1-1,1 1 1,-1-1-1,0 0 1,0 1 0,0-1-1,1 1 1,-1-1-1,0 1 1,1-1-1,-1 0 1,0 1 0,1-1-1,-1 0 1,0 1-1,1-1 1,-1 0-1,1 1 1,-1-1 0,1 0-1,-1 0 1,0 0-1,1 1 1,-1-1 0,1 0-1,-1 0 1,1 0-1,-1 0 1,1 0-1,-1 0 1,1 0 0,-1 0-1,1 0 1,-1 0-1,1 0 1,-1 0-1,1 0 1,-1 0 0,1-1-1,-1 1 1,1 0-1,-1 0 1,1-1 0,-1 1-1,0 0 1,1 0-1,0-1 1,5-4 101,-6 4-48,0 1 0,1-1 1,-1 1-1,1 0 0,-1-1 0,0 1 1,1-1-1,-1 1 0,0-1 0,0 1 1,1-1-1,-1 1 0,0-1 0,0 1 1,0-1-1,1 1 0,-1-1 0,0 1 1,0-1-1,0 1 0,0-1 0,0 1 1,0-1-1,0 0 0,0 1 0,-1-2 0,-17 2 193,15 3-277,-1 0 0,1 0-1,0 0 1,0 0 0,0 1-1,1-1 1,-1 1 0,1-1-1,0 1 1,0 0 0,0 0-1,0 0 1,1 0 0,-1 0-1,1 1 1,0-1 0,1 0-1,-1 0 1,1 1 0,0 8 0,0-12-22,0-1 64,0 1 1,1-1-1,-1 1 0,0 0 1,0-1-1,1 1 0,-1-1 1,1 1-1,-1-1 0,0 0 1,1 1-1,-1-1 0,1 1 1,0 0-1,1-1 4,-1 0 1,0 0-1,1-1 1,-1 1-1,0 0 1,0 0-1,1-1 1,-1 1-1,0-1 1,0 1-1,1-1 1,-1 0-1,0 1 0,0-1 1,0 0-1,0 0 1,0 0-1,0 1 1,0-1-1,0 0 1,-1 0-1,1-1 1,0 1-1,0 0 1,-1 0-1,1 0 1,-1 0-1,1-1 1,-1 1-1,1-2 0,0-5 30,0 1 0,0 0 0,0-1-1,-1-9 1,-1 7 44,1 10-127,0 0-1,0 0 0,0 0 0,0-1 0,0 1 0,0 0 0,0 0 0,0 0 0,0-1 0,0 1 0,0 0 0,0 0 1,-1 0-1,1-1 0,0 1 0,0 0 0,0 0 0,0 0 0,-1 0 0,1 0 0,0-1 0,0 1 0,0 0 1,0 0-1,-1 0 0,1 0 0,0 0 0,0 0 0,-1 0 0,1 0 0,0 0 0,0 0 0,0 0 0,-1 0 0,1 0 1,0 0-1,26-47-14421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4:55.289"/>
    </inkml:context>
    <inkml:brush xml:id="br0">
      <inkml:brushProperty name="width" value="0.35" units="cm"/>
      <inkml:brushProperty name="height" value="0.35" units="cm"/>
      <inkml:brushProperty name="color" value="#FFFFFF"/>
    </inkml:brush>
  </inkml:definitions>
  <inkml:trace contextRef="#ctx0" brushRef="#br0">225 84 1472,'-12'-4'1745,"10"3"-1600,1 0-93,1 0-1,-1 1 1,0-1-1,1 1 1,-1 0-1,0-1 1,1 1 0,-1 0-1,0-1 1,0 1-1,1 0 1,-1 0-1,0-1 1,0 1-1,0 0 1,1 0-1,-1 0 1,0 0-1,-15 8 1960,15-8-1921,-42 3 2838,41-2-2827,0-1-1,0-1 0,0 1 0,0 0 1,1 0-1,-1-1 0,0 1 0,0-1 1,0 1-1,1-1 0,-1 0 1,0 0-1,1 0 0,-1 0 0,1 0 1,-1 0-1,1 0 0,-1 0 0,-1-4 1,2 4-39,0 0 1,0 1-1,0-1 1,-1 0-1,1 0 1,0 0-1,0 1 1,0-1 0,0 0-1,-1 1 1,1-1-1,0 1 1,-1 0-1,-1-1 1,1 0-25,0 1 1,1-1-1,-1 1 1,0-1-1,0 0 1,1 0-1,-1 0 0,0 0 1,-1-1-1,-58-26 3946,61 27-3947,1-1-1,-1 1 0,1 0 1,-1-1-1,1 1 0,0 0 1,0 0-1,0-1 0,0 1 1,1-1-1,-1 1-57,1 0 0,-1 0 0,1 1 0,0-1 0,-1 1 0,1-1 0,0 1 0,-1-1 0,1 1 0,0 0 0,0 0 0,-1 0 0,1 0 0,0 0 0,0 1 0,-1-1 0,1 0 0,0 1 0,-1-1 0,1 1 0,0-1 0,2 3 0,5 1 23,-1 0 0,0 0 0,10 7 0,-9-4 8,-4-3-38,1 0 1,0 0 0,0 0 0,0 0 0,0-1-1,10 3 1,-14-5 64,1 0 0,0 0 0,0 0 0,-1 1 0,1-1 0,3 3 0,2 1 739,-9-7-736,-1 0-1,1 0 1,-1 1 0,0-1 0,0 0-1,0 1 1,1-1 0,-1 1 0,-1-1-1,-1 0 1,-27-10-190,25 10 149,0 0 0,0 0 0,0 0 0,-8-6 0,12 7-12,-1 0-1,1 0 1,-1 0-1,1 0 0,-1 1 1,1-1-1,-1 0 0,-3 1 1,-17-6-73,21 6 32,-1-1 0,0 0-1,1 1 1,-1-1 0,0 1-1,1 0 1,-1-1 0,-5 2-1,-3-1-10,13 1 75,-2 0-9,0-1 0,1 1 0,-1 0 0,0-1 0,1 1 0,-1-1 1,0 1-1,1-1 0,-1 1 0,1-1 0,-1 1 0,1-1 1,-1 1-1,1-1 0,-1 0 0,1 1 0,0-1 0,-1 0 0,1 1 1,-1-1-1,1 0 0,0 0 0,0 1 0,11 4-118,-8-3 165,0 0 0,0 0 0,0 0 0,0-1 0,0 1 0,0-1 0,7 1 0,-9-2 16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29:35.404"/>
    </inkml:context>
    <inkml:brush xml:id="br0">
      <inkml:brushProperty name="width" value="0.35" units="cm"/>
      <inkml:brushProperty name="height" value="0.35" units="cm"/>
      <inkml:brushProperty name="color" value="#FFFFFF"/>
    </inkml:brush>
  </inkml:definitions>
  <inkml:trace contextRef="#ctx0" brushRef="#br0">343 402 2400,'-61'47'1695,"23"-18"-1251,9-8-279,0-2 0,-49 25 1,170-102 676,-61 35-669,-1-2 0,-2-1 0,-1-1-1,43-56 1,-43 46 734,-27 37-890,-1 0-1,1 0 1,0 0 0,0 0 0,0 0 0,0 0 0,0 0 0,0 0-1,0 0 1,0 0 0,0 0 0,-1 0 0,1 0 0,0 0-1,0 0 1,0 0 0,0 0 0,0 0 0,0 0 0,0 0-1,0 0 1,0 0 0,0-1 0,0 1 0,-1 0 0,1 0-1,0 0 1,0 0 0,0 0 0,0 0 0,0 0 0,0 0 0,0 0-1,0 0 1,0-1 0,0 1 0,0 0 0,0 0 0,0 0-1,0 0 1,0 0 0,0 0 0,0 0 0,-11 7 244,-12 10 113,-5 5-17,-33 18 0,16-14-137,-60 32-66,105-58-162,-18 8 77,13-6 16,8-5-7,29-19-109,-2 0 1,0-2 0,-2-2 0,-1 0 0,26-32-1,68-76 90,-92 100 26,-25 26-75,-5 5-104,0 3 84,0 1 0,0-1 0,1 0 0,-1 0 0,0 0 0,0 1 0,1-1 0,-1 0 0,0 1 0,0-1-1,1 1 1,-1-1 0,0 1 0,1-1 0,-2 2 0,-111 107 0,-42 35 196,89-93-45,37-30-99,1 1 0,-29 31 0,56-53-39,0 1 1,0-1 0,1 1 0,-1 0-1,1-1 1,-1 1 0,1 0-1,-1-1 1,1 1 0,-1 0 0,1 0-1,0 0 1,-1-1 0,1 1-1,0 0 1,0 0 0,-1 0 0,1 1-1,0-2 1,1 1-1,-1-1 0,0 1 1,0-1-1,1 0 1,-1 1-1,0-1 0,1 0 1,-1 0-1,0 1 0,1-1 1,-1 0-1,0 0 0,1 1 1,-1-1-1,1 0 0,-1 0 1,0 0-1,1 0 1,-1 0-1,1 0 0,-1 0 1,1 0-1,-1 0 0,1 0 1,6 0 26,0 0 1,0-1 0,9-2-1,-14 3-28,41-10-5,-2-2-1,0-1 1,0-3-1,-1-1 1,56-34-1,-93 50 12,5-5-28,1 2 0,14-6 1,-21 9 6,-1 0 0,1 1 0,0-1 0,-1 1 0,1 0 0,0-1 0,0 1 0,-1 0 0,1 0 1,0 0-1,0 0 0,0 0 0,-1 1 0,1-1 0,0 1 0,-1-1 0,1 1 0,0-1 1,3 3-1,-5-3 13,1 1 0,-1-1 0,1 1 0,0 0 0,-1-1 0,1 1 0,-1 0 0,1-1 0,-1 1 0,0 0 0,1 0 0,-1 0 0,0-1 0,0 1 0,1 0 0,-1 0 0,0 0 0,0-1 0,0 1 0,0 0 0,0 1 0,-4 18 21,3-14-21,-2 9 32,1-1 0,0 1 0,1 16 0,1-29-32,0 0-1,0-1 1,0 1-1,1 0 1,-1-1-1,1 1 1,-1-1-1,1 1 1,0-1-1,-1 1 1,1-1-1,0 1 1,0-1-1,0 0 1,0 1-1,0-1 1,1 0-1,-1 0 1,0 0-1,0 0 1,1 0-1,-1 0 1,1 0-1,-1 0 1,1-1-1,-1 1 1,1-1-1,-1 1 1,1-1-1,-1 1 1,1-1-1,2 0 1,6 2 38,0-1 1,1-1-1,19-1 1,-23 1-54,51-6 197,77-18-1,-29 4-155,10-3 33,-115 23-64,1-1 0,-1 1 1,1 0-1,-1-1 1,1 1-1,-1 0 0,1 0 1,-1 0-1,1 0 1,-1 0-1,1 1 1,-1-1-1,1 0 0,-1 1 1,0-1-1,1 1 1,-1-1-1,1 1 0,-1 0 1,0-1-1,0 1 1,2 1-1,-2 0 10,0 0-1,0 0 1,0 0-1,0 0 1,0 0-1,-1 0 1,1 0-1,-1 0 1,1 0 0,-1 0-1,0 0 1,0 0-1,0 0 1,0 2-1,0-3-3,0 0-1,0 0 0,1 0 0,-1 0 1,0 0-1,0-1 0,1 1 0,-1 0 1,0 0-1,1 0 0,-1-1 0,1 1 1,-1 0-1,1-1 0,0 1 0,0 1 1,0-2-8,0 1 0,-1 0 0,1 0 0,0 0 0,-1 0 0,1 0-1,0 0 1,-1 0 0,0 0 0,1 0 0,0 1 0,-2 0-7,1 2 0,6 6 0,10 3 46,-16-13-16,0 1 0,0-1 0,0 0 0,0 0 1,0 0-1,0 1 0,0-1 0,0 0 0,0 0 1,0 0-1,0 1 0,0-1 0,0 0 0,0 0 1,0 0-1,0 0 0,0 1 0,0-1 0,0 0 1,-1 0-1,1 0 0,0 0 0,0 1 0,0-1 1,0 0-1,0 0 0,0 0 0,-1 0 0,1 0 1,0 0-1,0 1 0,0-1 0,0 0 0,0 0 1,-1 0-1,1 0 0,0 0 0,0 0 0,-1 0 1,-7 3 369,5-4-354,-22-5 211,-42-6 0,15 8-310,-89 5 0,70 0-83,39-2-142,69-7 36,-34 7 240,159-33-59,-130 25 111,0-2 0,-1 0 0,32-18 0,-44 19 96,-1 0-1,26-20 1,-42 28-99,-1 1 0,1-1 1,-1 1-1,1-1 0,-1 1 1,0-1-1,1 0 0,-1 0 1,0 0-1,0 0 0,-1 0 1,1 0-1,0 0 0,-1 0 1,1-4-1,0 5-28,-1 0-1,-1 0 0,1 0 1,0 0-1,0 0 1,0 0-1,0 0 1,-1 0-1,1 0 1,0 1-1,-1-1 0,1 0 1,-1 0-1,1 0 1,-1 0-1,0 0 1,1 1-1,-1-1 0,0 0 1,1 1-1,-1-1 1,0 0-1,0 1 1,0-1-1,0 1 1,1-1-1,-1 1 0,0-1 1,0 1-1,0 0 1,0 0-1,0-1 1,0 1-1,0 0 1,-2 0-1,-7-1-11,-1 1 0,1 0-1,0 1 1,-1 0 0,-9 3 0,9-2-9,-82 15-181,1 4 0,-147 55-1,233-74 179,0 0 0,1 0 0,0 1 0,-1 0 0,1 0 0,-7 6 0,11-9 17,1 0 0,-1 0 0,1 1 0,0-1 0,-1 0-1,1 1 1,-1-1 0,1 0 0,0 1 0,-1-1 0,1 1 0,0-1 0,0 0 0,-1 1 0,1-1-1,0 1 1,0-1 0,0 1 0,0-1 0,-1 1 0,1-1 0,0 1 0,0-1 0,0 1 0,0-1 0,0 1-1,0-1 1,0 1 0,0-1 0,0 1 0,1-1 0,-1 1 0,0-1 0,0 1 0,0-1 0,0 1 0,1-1-1,-1 0 1,0 1 0,1-1 0,-1 1 0,0-1 0,1 0 0,-1 1 0,0-1 0,1 0 0,-1 1 0,1-1-1,-1 0 1,1 1 0,2 0-15,1 1-1,-1-1 1,0 0-1,1 0 1,-1 0-1,6 0 1,167 11-91,4-15 186,-156 2-70,400-42 490,-299 25-350,-116 17-87,-6 1-34,-1 0 1,1 0-1,-1 0 1,1-1-1,-1 0 1,1 1-1,0-1 1,-1 0-1,3-2 1,-4 2 52,-6 0 0,-5 0-97,0 2 0,0-1 0,-19 5 0,15-3-33,-192 41-403,160-30 535,0 2-1,-61 29 1,100-41-137,0 0 0,1 1 0,-1 0 0,1 1 0,-8 6 0,14-10 43,-1-1 0,0 1 0,0 0 0,1 0 0,-1 0 0,1 0 0,-1-1 0,1 1 0,-1 0 0,1 0 0,-1 0 1,1 0-1,0 0 0,-1 0 0,1 0 0,0 0 0,0 0 0,0 0 0,0 0 0,0 0 0,0 0 0,0 0 0,0 0 1,0 0-1,1 2 0,0-1 11,0 0-1,0 0 1,0 0 0,0-1 0,1 1 0,-1 0 0,1 0-1,-1-1 1,1 1 0,-1-1 0,4 2 0,0 2 38,1-2 0,0 1 0,0-1 0,1 0 0,-1 0 1,1-1-1,7 2 0,6-1 8,0-1 0,0 0 0,24-2 0,62-9 74,-68 5-23,-36 3-94,66-5 242,75-18 0,-98 15-344,-36 8-216,-30 8 28,-41 11-99,-57 19 124,36-2 428,-117 70 0,151-72 65,49-32-205,-1 0 0,0-1 0,0 1 0,0 0 0,0-1 0,0 1 1,0-1-1,0 1 0,0-1 0,0 1 0,0-1 0,0 0 0,0 1 0,0-1 1,0 0-1,-1 0 0,1 0 0,0 0 0,0 0 0,0 0 0,0 0 0,0 0 1,-2-1-1,2 0-17,0 0 0,0 1 1,1-1-1,-1 0 1,1 0-1,-1 0 0,1 1 1,-1-1-1,1 0 1,-1 0-1,1 0 0,0 0 1,-1 0-1,1 0 1,0 0-1,0 0 0,0 0 1,0 0-1,0 0 1,0 0-1,0 0 0,0 0 1,0 0-1,1 0 1,-1-2-1,4-6-55,-1 0 0,1-1 1,1 1-1,-1 1 0,2-1 1,-1 1-1,11-13 0,1-1-6,8-9 43,-19 24-46,0 0 1,0-1-1,0 1 1,7-17-1,-11 17-238,-7 8-28,-9 9-219,-191 187 674,172-164 9,-84 83 532,100-96-458,12-12-75,5-7-137,0-1-1,0 0 1,0 0 0,0 0-1,0 0 1,0 0 0,0 0-1,0 0 1,0 1 0,0-1-1,0 0 1,1 0 0,-1 0-1,0 0 1,0 0 0,0 0-1,0 0 1,0 0 0,0 0-1,0 0 1,1 0 0,-1 0-1,0 1 1,0-1 0,0 0-1,0 0 1,0 0 0,0 0-1,0 0 1,1 0-1,-1 0 1,0 0 0,0 0-1,0 0 1,0 0 0,0-1-1,0 1 1,1 0 0,-1 0-1,0 0 1,0 0 0,0 0-1,0 0 1,0 0 0,0 0-1,0 0 1,1 0 0,-1 0-1,0 0 1,0-1 0,0 1-1,0 0 1,0 0 0,0 0-1,0 0 1,0 0 0,11-7 44,0 0 0,-1 0 0,0-1 1,-1 0-1,1-1 0,7-10 0,4-3-12,74-63 91,-24 22-158,8-5 157,128-82 0,-195 142-111,27-18 31,-2-2 0,37-36 0,-73 63-44,1-1-1,-1 1 1,1-1-1,-1 0 1,0 1-1,1-1 0,-1 0 1,0 0-1,0 0 1,1-3-1,-2 4-3,0 1 0,0 0-1,0 0 1,0 0 0,0 0 0,0-1-1,0 1 1,0 0 0,0 0-1,0 0 1,0 0 0,0-1 0,0 1-1,0 0 1,-1 0 0,1 0 0,0 0-1,0 0 1,0-1 0,0 1-1,0 0 1,0 0 0,0 0 0,0 0-1,-1 0 1,1 0 0,0-1-1,0 1 1,0 0 0,0 0 0,0 0-1,-1 0 1,1 0 0,0 0-1,0 0 1,0 0 0,0 0 0,-1 0-1,1 0 1,0 0 0,-16 4-129,-38 23-57,2 1-1,-90 66 1,126-85 461,8-8-100,8-1-165,0 0 0,0 0 0,-1-1 0,1 1 0,0 0 0,0 0 0,0 0 0,0 0 0,0-1 0,0 1 0,0 0 0,-1 0 1,1-1-1,0 1 0,0 0 0,0 0 0,0 0 0,0-1 0,0 1 0,0 0 0,0 0 0,0-1 0,0 1 0,0 0 0,0 0 0,0 0 0,1-1 1,-1 1-1,0 0 0,0 0 0,0 0 0,0-1 0,0 1 0,2-3 5,0-1 1,0 1-1,0 0 0,0 0 1,0 0-1,0 0 1,1 1-1,0-1 0,-1 1 1,6-4-1,2-3-11,34-31-276,53-66 0,30-55-60,-38 47 491,-78 101-123,22-31 65,-30 40-97,-1 1 0,0 0 0,0-1 0,-1 1 0,1-1 0,-1 0 0,0 0 0,0 1 0,0-1 0,0-6 0,-1 9-14,0 0 0,0 0 0,0 0 0,-1 0 0,1 1 1,0-1-1,0 0 0,-1 0 0,1 0 0,-1 1 0,1-1 1,-1 0-1,1 0 0,-1 1 0,1-1 0,-1 1 0,0-1 1,1 0-1,-1 1 0,0-1 0,1 1 0,-1-1 0,0 1 0,0 0 1,1-1-1,-1 1 0,0 0 0,0-1 0,0 1 0,0 0 1,0 0-1,1 0 0,-1 0 0,0 0 0,-1 0 0,-4 0-53,1 0 0,0 0 0,0 1 0,-7 1 0,5-1 9,1 1 1,-1 1 0,0-1 0,0 1-1,1 0 1,0 0 0,-1 1 0,1 0 0,0 0-1,-8 8 1,12-10 43,0 0 1,1 0-1,-1 0 0,0 0 1,1 0-1,-1 1 0,1-1 1,0 0-1,0 1 0,0-1 1,0 1-1,0-1 0,1 1 1,-1 0-1,1-1 0,-1 1 1,1 0-1,0 0 0,0-1 1,0 1-1,1 0 0,-1-1 0,1 1 1,-1 0-1,1-1 0,0 1 1,0-1-1,0 1 0,0-1 1,0 0-1,3 4 0,2 3 8,1-1 0,0 0-1,0 0 1,1 0 0,0-1 0,0 0-1,0 0 1,1-1 0,12 7-1,-4-4 41,1-1-1,0 0 0,0-1 0,29 7 1,-10-6-7,-1-3 0,54 3 0,76-8-17,-120-1-5,501-44 495,-469 35-350,80 0 0,-154 10-154,0 0 0,0 0 0,0 1 1,0-1-1,7 3 0,-12-2 16,1 0 1,0-1-1,-1 1 1,1 0-1,0 0 1,-1-1-1,1 1 0,-1 0 1,0-1-1,1 1 1,-1 0-1,1-1 1,-1 1-1,0-1 0,0 1 1,0 0-1,-13 6 17,0 0 0,0-1 0,0-1 0,-27 6 0,7-1 33,-279 108 208,553-232-144,-205 98-120,251-117 155,-263 120-218,-18 9-72,-17 10 5,-55 23-141,21-10 211,-182 95 14,3 15 452,215-124-379,-20 13 55,-86 53-95,111-68 22,1 1 1,-1-1 0,1 1-1,-6 6 1,10-10-19,-1 1 0,1-1 0,-1 1 0,1-1 0,-1 1 1,1-1-1,-1 1 0,1-1 0,0 1 0,-1 0 0,1-1 0,0 1 0,0-1 1,-1 1-1,1 0 0,0-1 0,0 1 0,0 0 0,0-1 0,0 1 1,0 0-1,0-1 0,0 1 0,0 0 0,0-1 0,0 1 0,0 0 1,1-1-1,-1 1 0,0-1 0,0 1 0,1 0 0,-1-1 0,0 1 0,1-1 1,-1 1-1,1-1 0,-1 1 0,0-1 0,1 1 0,-1-1 0,1 1 1,0-1-1,-1 0 0,2 1 0,4 2-4,1-1 1,-1 0-1,1-1 0,0 1 1,0-1-1,0-1 0,10 1 1,40-1-40,0-3 1,60-10 0,-90 10 55,56-11 95,0-4 0,-1-3-1,92-37 1,-125 38 21,49-28 0,-90 43-117,-17 7-235,-68 28-283,-134 35 161,99-33 329,52-14 103,-104 34 299,132-40-375,-1 2 0,-54 32 1,85-45-7,0 0 0,1 1 0,-1-1 0,0 1 0,0-1 0,0 1 0,1-1 0,-1 1 0,-1 2 0,3-3-1,0-1 0,0 0-1,0 0 1,0 0 0,0 1 0,0-1-1,0 0 1,0 0 0,0 1-1,0-1 1,0 0 0,0 1-1,0-1 1,0 0 0,0 0-1,0 1 1,0-1 0,0 0 0,0 0-1,0 1 1,0-1 0,0 0-1,0 0 1,1 0 0,-1 1-1,0-1 1,0 0 0,0 0-1,0 0 1,1 1 0,0 0 9,0-1 1,1 1 0,-1-1-1,0 1 1,1-1 0,-1 1-1,0-1 1,1 0 0,2 1-1,12 0 39,1-1 1,0 0-1,31-6 0,-25 3-21,84-12 12,-1-5-1,0-4 1,-2-5-1,198-84 1,-61-10 70,-215 106-272,-19 11 52,-9 5-10,-15 8-120,14-6 211,-34 14-166,-299 140-158,317-145 428,0 1-1,-29 24 1,40-25 72,9-9-128,0-1-1,-1 0 1,1 0 0,-1 0 0,1 0 0,0 0 0,-1 0-1,1 0 1,-1-1 0,1 1 0,-1 0 0,1 0 0,0 0-1,-1-1 1,1 1 0,-1 0 0,1 0 0,-1-1 0,1 1-1,0-1 1,70-42 331,272-187-138,-281 185-262,74-60 250,-68 45-63,-64 57-165,-1 1 0,0-1 0,-1 0 0,6-7 0,-8 10 14,0 0 0,1 0 1,-1-1-1,0 1 0,1-1 0,-1 1 1,0 0-1,0-1 0,0 1 0,1-1 1,-1 1-1,0 0 0,0-1 0,0 1 1,0-1-1,0 1 0,0-1 0,0 1 1,0 0-1,0-1 0,0 1 0,0-1 1,0 1-1,0-1 0,0 1 0,0 0 0,0-1 1,-1 1-1,1-1 0,0 1 0,0 0 1,-1-1-1,1 1 0,0-1 0,0 1 1,-1 0-1,1-1 0,0 1 0,-1 0 1,1 0-1,0-1 0,-1 1 0,1 0 1,-1 0-1,1 0 0,0-1 0,-1 1 1,1 0-1,-1 0 0,1 0 0,0 0 1,-1 0-1,1 0 0,-1 0 0,1 0 1,-1 0-1,-10-1-79,1 1-1,-1 0 1,1 1-1,-1 0 1,-10 2-1,6 0 38,-35 6 169,1 2-1,0 2 0,0 2 0,2 2 1,0 3-1,-84 48 0,111-56-132,0 2 0,-23 20-1,36-27 8,0-1-1,0 1 0,1 0 1,0 1-1,0-1 0,1 1 1,0 0-1,-6 14 0,11-21 28,-1 1-1,0 0 0,1-1 1,-1 1-1,1 0 0,0 0 1,0 0-1,-1-1 0,1 1 1,0 0-1,0 0 0,1 0 1,-1-1-1,0 1 0,1 2 1,0-3-11,-1 1 1,1-1-1,0 0 0,0 0 1,-1 0-1,1 0 1,0 0-1,0 0 1,0 0-1,0 0 0,0 0 1,0-1-1,1 1 1,-1 0-1,0-1 1,2 1-1,2 1-6,1 0 0,-1-1 1,1 0-1,0 0 0,0-1 0,-1 0 0,1 0 1,7-1-1,28-3-1,0-3 0,-1-1-1,56-19 1,115-53 143,-144 53-12,-63 26-147,-1-1-23,1 0 1,0 0 0,1 1-1,-1 0 1,0 0 0,0 0-1,6 0 1,-10 1 33,1 0 0,-1 0 0,0 0-1,0 0 1,1 1 0,-1-1 0,0 0 0,0 0 0,1 0 0,-1 0 0,0 0 0,0 1-1,0-1 1,1 0 0,-1 0 0,0 0 0,0 1 0,0-1 0,0 0 0,1 0 0,-1 1-1,0-1 1,0 0 0,0 0 0,0 1 0,0-1 0,0 0 0,0 0 0,0 1 0,0-1-1,0 0 1,0 1 0,0-1 0,0 0 0,0 0 0,0 1 0,0-1 0,0 1 0,-2 3-16,1 1 0,-1 0 1,0 0-1,-1-1 0,1 0 1,-1 1-1,0-1 0,0 0 1,0 0-1,0 0 0,-6 4 1,-10 12-3,-1-2 0,-1 0 1,-31 20-1,-75 39 28,18-12 50,96-57 10,0 1-1,1 1 1,-20 20 0,32-30-59,0 0 1,0 1 0,0-1 0,0 0 0,0 0 0,-1 0 0,1 0 0,0 0-1,0 0 1,0 0 0,0 0 0,0 0 0,0 1 0,0-1 0,0 0-1,0 0 1,0 0 0,0 0 0,0 0 0,0 0 0,-1 1 0,1-1 0,0 0-1,0 0 1,0 0 0,0 0 0,0 0 0,0 1 0,0-1 0,0 0 0,0 0-1,1 0 1,-1 0 0,0 0 0,0 0 0,0 1 0,0-1 0,0 0 0,0 0-1,0 0 1,0 0 0,0 0 0,0 0 0,0 0 0,0 1 0,1-1-1,-1 0 1,10 1 143,19-4 61,-26 3-165,31-6 2,0-1 0,0-2-1,-1-2 1,-1 0 0,35-19 0,-10 1 0,100-70 1,-154 96-102,13-7-185,-16 10 233,0 0 0,0 0 0,0 0 0,0 0 1,1 0-1,-1 0 0,0 0 0,0 0 0,0-1 0,1 1 1,-1 0-1,0 0 0,0 0 0,0 0 0,1 0 0,-1 0 1,0 0-1,0 0 0,1 0 0,-1 0 0,0 0 0,0 1 0,0-1 1,1 0-1,-1 0 0,0 0 0,0 0 0,0 0 0,1 0 1,-1 0-1,0 0 0,0 1 0,0-1 0,0 0 0,1 0 1,-1 0-1,0 0 0,0 1 0,0-1 0,0 0 0,0 0 1,0 0-1,0 1 0,0-1 0,0 0 0,1 0 0,-1 0 1,0 1-1,0-1 0,0 0 0,0 0 0,0 0 0,0 1 1,0-1-1,0 0 0,0 0 0,-1 1 0,1-1 0,0 0 1,0 0-1,0 0 0,0 1 0,0-1 0,0 0 0,0 0 1,-2 6 3,1-1-1,-1 0 1,0 0 0,-1 0 0,1 0 0,-1 0 0,-6 8 0,-29 32 155,31-37-157,-74 79 389,80-86-376,1-1-1,-1 1 1,1-1 0,0 1-1,-1-1 1,1 1-1,-1 0 1,1-1 0,0 1-1,-1-1 1,1 1-1,0 0 1,0-1-1,-1 1 1,1 0 0,0-1-1,0 1 1,0 0-1,0-1 1,0 1 0,0 0-1,0 0 1,1 0 1,-1-1 1,0 0-1,1 1 0,-1-1 1,1 1-1,-1-1 1,1 0-1,0 0 1,-1 1-1,1-1 0,-1 0 1,1 0-1,-1 0 1,1 0-1,0 1 1,-1-1-1,1 0 0,0 0 1,-1 0-1,1 0 1,-1-1-1,1 1 1,0 0-1,-1 0 0,1 0 1,-1 0-1,1-1 1,0 1-1,29-9 127,-1 0-1,35-18 1,56-34-218,-117 59 83,306-193-284,-89 55 333,-178 115-41,-33 19-13,-6 3-37,0 1 1,0 1 0,0-1 0,0 0 0,0 1 0,1-1 0,-1 1-1,0 0 1,7-1 0,-9 3-88,-4 2 11,2-2 96,-40 55-442,-15 17 531,22-36 78,-76 62 0,-51 22 68,-1 1 32,123-87-54,35-31-12,5-3-83,12-3 10,24-10-107,-1-1 0,-1-1 0,0-3 0,-1 0 0,-1-2 0,-1-2 0,49-40 0,127-129 169,-194 176-183,-4 5-10,-2 1-111,0 0 1,10-12 0,-33 43 52,-1-2 1,-1 1-1,-2-2 1,1 0-1,-2-2 1,-34 26-1,-128 71 341,-45 34 288,220-145-457,-15 14 268,19-12-169,14-7-16,27-11-187,-1 0-1,0-3 1,-1-1-1,-1-2 1,-1-1-1,49-36 1,-53 33-61,404-279-341,-350 249 507,53-31 96,-123 73-310,-13 8-17,-11 3-109,-4 5 207,0 0 0,0 1 0,1 1 0,0 0 0,1 0 0,-17 16 0,-39 35 264,-65 74 0,23-22-10,84-86-171,-89 92-87,113-114 60,-1-1 9,0 1-1,1-1 1,0 1-1,-1 0 1,1 0 0,0 0-1,0 0 1,1 0-1,-1 1 1,1-1 0,-1 1-1,1-1 1,-1 4 0,2-6-20,1 0 0,-1-1 0,0 1 0,0-1 0,0 1 0,0 0 0,0-1 0,0 1 0,1-1 0,-1 1 0,0 0 0,1-1 0,-1 1 0,0-1 0,1 1 1,-1-1-1,0 1 0,1-1 0,-1 0 0,1 1 0,-1-1 0,1 1 0,-1-1 0,1 0 0,-1 1 0,1-1 0,0 0 0,-1 0 0,1 0 0,-1 1 0,2-1 1,0 0-3,1 1 0,0-1 0,0 0 0,0 0 1,0 0-1,3 0 0,10-3-27,0-1-1,0 0 1,22-10 0,-11 4-7,29-10-44,-1-3 1,-1-2-1,-1-2 1,-2-3-1,70-52 1,86-90 348,-186 154-336,-15 14 20,-3 4-10,-7 13-67,-5 6 151,-1 0 0,0 0-1,-2-1 1,0 0 0,-18 20-1,-79 75 318,63-68-296,3-2-61,37-32 211,6-11-196,0 0 1,0 1 0,0-1 0,0 0 0,0 0 0,0 1 0,0-1 0,0 0 0,0 0 0,0 0 0,0 1 0,0-1 0,0 0 0,0 0 0,0 0 0,1 1 0,-1-1 0,0 0 0,0 0 0,0 0 0,0 1 0,0-1-1,1 0 1,-1 0 0,0 0 0,0 0 0,0 0 0,1 0 0,-1 1 0,0-1 0,2 0 13,0 0 0,0 1-1,0-1 1,0 0 0,0 0 0,0 0-1,0-1 1,0 1 0,0 0 0,3-2-1,10-3-30,0 0 0,0-1 0,-1-1 0,0-1 1,24-16-1,64-55-84,-85 65 103,163-127-374,-160 126 169,-20 15 191,1 0-1,-1 0 0,0 0 1,0-1-1,0 1 0,1 0 1,-1 0-1,0 0 0,0 0 1,0 0-1,1-1 0,-1 1 1,0 0-1,0 0 0,1 0 1,-1 0-1,0 0 0,0 0 1,0 0-1,1 0 0,-1 0 1,0 0-1,0 0 1,1 0-1,-1 0 0,0 0 1,0 0-1,1 0 0,-1 0 1,0 0-1,1 1 0,-2 7-206,-11 17 5,10-22 221,-30 53 146,-60 81-1,88-131-162,0-2 48,0 1 0,0 0 0,1 0 0,0 0 1,0 1-1,0-1 0,0 1 0,1-1 0,-3 11 1,5-15-37,0-1 0,-1 1 1,1-1-1,0 0 1,0 1-1,0-1 1,0 1-1,0-1 1,0 1-1,0-1 1,0 1-1,0-1 1,0 1-1,0-1 1,0 1-1,0-1 1,1 0-1,-1 1 1,0-1-1,0 1 1,0-1-1,1 1 1,-1-1-1,0 0 1,0 1-1,1-1 1,-1 0-1,0 1 1,1-1-1,-1 0 1,0 1-1,1-1 1,-1 0-1,1 0 1,-1 1-1,1-1 1,-1 0-1,0 0 1,1 0-1,-1 0 1,1 0-1,0 1 1,2-2 27,0 1 0,0 0 0,0-1 0,0 1 1,6-3-1,54-16-9,-2-4-1,0-1 1,-2-4 0,0-2 0,77-54-1,-101 58-32,30-19-85,-56 39-27,0 1 0,1 0 1,0 0-1,20-5 0,-30 10 106,1-1 0,0 1 0,-1 0 0,1 0 0,0 0 0,0 0 0,-1-1 0,1 1 0,0 0 0,0 0 0,0 1 0,-1-1 0,1 0 0,0 0 0,0 0 0,-1 0 0,1 1-1,0-1 1,-1 0 0,1 1 0,1 0 0,-2 0 2,1-1-1,-1 1 0,1 0 1,-1 0-1,1 0 1,-1 0-1,0 0 0,1 0 1,-1 0-1,0 0 1,0 0-1,0 0 0,0 0 1,0 0-1,0 0 0,0 0 1,0 1-1,-2 12 11,-1-1 0,0 1-1,0-1 1,-2 0 0,1 0-1,-2-1 1,0 1 0,0-1-1,-1 0 1,0-1 0,-1 0-1,-13 14 1,-13 11 82,-2-1 1,-42 32-1,31-28-20,30-25-35,-5 4 95,1 2 0,-35 39 0,54-56-83,0-1 0,1 0 0,-1 0 0,1 1 0,0-1 0,-1 1 0,0 4 0,2-6-30,0-1 0,-1 0 0,1 1 0,0-1 0,0 0 0,0 1 0,0-1 0,0 0 0,0 1 0,1-1 0,-1 0 0,0 0 0,0 1 0,0-1 0,0 0 0,0 1 0,0-1 0,0 0 0,1 0 0,-1 1 0,0-1 0,0 0 0,0 0 0,1 1 0,-1-1 0,0 0 0,0 0 0,1 0 0,0 1 4,0-1-1,0 0 0,0 1 1,0-1-1,0 0 0,0 0 0,1 0 1,-1 0-1,0 0 0,0 0 1,0 0-1,2-1 0,34-9-29,72-28 1,-100 34 9,137-66-57,-35 15-19,-69 36 39,66-27-235,-103 45 140,-4 3 56,-8 6 34,-13 9 79,-15 13 33,0 1 1,3 1 0,-40 50-1,70-80-21,0 1 0,1 0-1,-1 0 1,0 0 0,1 0 0,-1 0-1,1 0 1,0 0 0,0 0-1,-1 6 1,2-9-31,0 0-1,0 0 1,0 1-1,0-1 1,0 0 0,0 0-1,0 1 1,0-1-1,0 0 1,0 1-1,0-1 1,0 0 0,0 0-1,0 1 1,0-1-1,0 0 1,0 0-1,0 1 1,0-1 0,0 0-1,0 1 1,1-1-1,-1 0 1,0 0-1,0 0 1,0 1-1,0-1 1,1 0 0,-1 0-1,0 1 1,0-1-1,0 0 1,1 0-1,-1 0 1,0 0 0,0 0-1,1 1 1,-1-1-1,0 0 1,0 0-1,1 0 1,-1 0 0,0 0-1,1 0 1,-1 0-1,0 0 1,0 0-1,1 0 1,-1 0 0,0 0-1,0 0 1,1 0-1,16-8 253,-15 7-220,55-27 259,114-39 1,-59 26-431,35-16-84,-141 54 215,7-2-465,-13 5 453,1 0 0,-1 0 0,0 0 1,0 0-1,0 0 0,1 0 0,-1 1 1,0-1-1,0 0 0,0 0 0,1 0 0,-1 0 1,0 0-1,0 0 0,0 0 0,1 0 1,-1 1-1,0-1 0,0 0 0,0 0 0,0 0 1,0 0-1,0 0 0,1 1 0,-1-1 1,0 0-1,0 0 0,0 0 0,0 1 0,0-1 1,0 0-1,0 0 0,0 0 0,0 1 1,0-1-1,0 0 0,0 0 0,0 0 0,0 1 1,0-1-1,0 0 0,0 0 0,0 0 1,0 1-1,0-1 0,0 0 0,0 0 0,0 0 1,0 0-1,-1 1 0,0 4-30,-1-1 0,-1 1-1,1-1 1,-1 1 0,1-1-1,-1 0 1,0 0 0,-1 0-1,-4 5 1,-11 14 91,15-13-27,4-9-24,0-1 0,0 0 0,0 0-1,0 0 1,0 0 0,0 1 0,0-1 0,0 0 0,0 0 0,0 0 0,0 0 0,1 0-1,-1 1 1,0-1 0,0 0 0,0 0 0,0 0 0,0 0 0,1 0 0,-1 0 0,0 0 0,0 0-1,0 0 1,0 0 0,1 1 0,-1-1 0,0 0 0,0 0 0,0 0 0,0 0 0,1 0 0,-1 0-1,20-5-72,-17 3 69,1 1-55,-1 0 0,1-1 0,0 0 0,-1 0 1,1 0-1,-1 0 0,0-1 0,5-4 1,0 1 2,0 0 1,1 1-1,-1 0 1,1 0-1,0 1 1,0 0-1,13-3 1,71-13-251,-74 17 288,181-26-95,50-8 135,-75 6 137,251-56-163,-295 55 54,190-23 1,-135 28 184,-179 26-133,1-1 0,-1 0 0,-1 0 0,1 0 1,11-6-1,-15 7-61,0-1 0,-1 0 0,1 0-1,-1-1 1,1 1 0,-1 0 0,0-1 0,0 0 0,0 1 0,0-1 0,0 0-1,-1 0 1,1 0 0,1-4 0,17-43-94,-12 31 182,-6 17-165,-1-1 1,0 0 0,1 0 0,-1 1 0,-1-1 0,1 0 0,0 0 0,0-6 0,1 3 224,-1 4-1544,-2 2-4513,-9 12 3276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0:14.197"/>
    </inkml:context>
    <inkml:brush xml:id="br0">
      <inkml:brushProperty name="width" value="0.35" units="cm"/>
      <inkml:brushProperty name="height" value="0.35" units="cm"/>
      <inkml:brushProperty name="color" value="#FFFFFF"/>
    </inkml:brush>
  </inkml:definitions>
  <inkml:trace contextRef="#ctx0" brushRef="#br0">387 98 1056,'-4'1'418,"1"1"-1,-1 0 1,1 0 0,-1 0 0,1 0 0,0 1-1,0-1 1,-5 6 0,-7 8 321,1 1 1,1 1 0,-16 28-1,6-9-215,-37 65 405,-2 2-34,27-52-551,-57 65 0,84-108-221,13-13 181,13-14-75,11-14-236,26-35 0,12-17 256,-48 65-170,-8 8 50,15-20-1,-29 45 370,-7 11-399,4-12-22,0-1-1,-2 0 1,1-1-1,-1 0 0,-13 13 1,-10 11 200,17-18-85,-31 28 0,36-39-111,10-10-36,13-15-79,-10 15-10,87-131 38,-40 56 2,-16 29-147,83-92 1,-92 116 161,2 0 0,1 2 0,1 1 0,51-30 0,-77 51-32,1-1-1,-1 1 0,0 0 1,1 1-1,5-2 1,-9 3 24,-1-1 0,1 1 0,-1 0 0,1 0 0,0 0 0,-1 0 0,1 0 0,-1 0 0,1 0 0,0 0 0,-1 1 0,1-1 0,-1 0 0,1 0 0,-1 0 0,1 1 0,-1-1 0,1 0 0,-1 1 0,2-1 0,-2 1 5,1 0-1,-1 0 1,0 0 0,1-1 0,-1 1 0,0 0 0,0 0 0,1 0-1,-1 0 1,0-1 0,0 1 0,0 0 0,0 0 0,0 0 0,0 0-1,0 0 1,0-1 0,-1 1 0,1 1 0,-3 12 72,-1 0 0,-1 0 0,-12 26 1,-26 36-118,42-73 36,-141 195 443,100-145-282,1 2 0,-46 87 0,22-14-37,61-121-10,4-11-83,5-13-120,4 2 52,-1 0 0,2 1 0,0 0 0,1 0 0,0 1 0,23-20-1,88-62 11,-60 49-125,-10 5 261,42-32 67,-62 54-100,-32 19-76,0 0 0,0 0 1,0 0-1,0 1 0,0-1 1,0 0-1,0 0 0,0 0 1,0 0-1,0 0 0,0 0 1,0 0-1,0 0 0,1 0 1,-1 0-1,0 0 0,0 0 1,0 0-1,0 1 0,0-1 1,0 0-1,0 0 0,0 0 1,0 0-1,0 0 0,0 0 1,0 0-1,0 0 0,0 0 1,0 0-1,0 0 0,0 0 1,0 0-1,0 0 0,1 0 1,-1 0-1,0 0 0,0 0 1,0 0-1,0 0 0,0 0 1,0 0-1,0 0 0,0 0 1,0 0-1,0 0 0,0 0 1,0 0-1,1 0 0,-1 0 1,0 0-1,0 0 0,0 0 1,0 0-1,0 0 0,0 0 1,0 0-1,0 0 0,0 0 1,0 0-1,0 0 0,0 0 1,0 0-1,0 2 1,0 1 1,-1-1 0,1 1-1,-1-1 1,0 1-1,0-1 1,0 1 0,0-1-1,0 0 1,-3 4-1,-19 23 64,18-22-54,-27 27 162,-38 33 0,36-37-8,-39 46 0,-17 40 247,103-132-429,0 1 1,1 1-1,30-24 1,55-32-135,-21 16 75,64-53 2,-139 105 65,0 0-1,0 0 1,0 0-1,0 1 1,0 0-1,0 0 1,1-1-1,4 0 1,-7 2 5,0 0-1,0 0 1,0 0 0,-1 0 0,1 0-1,0 0 1,0 0 0,0 0 0,-1 1-1,1-1 1,0 0 0,0 0 0,0 1-1,-1-1 1,1 0 0,0 1 0,-1-1 0,1 1-1,0-1 1,-1 1 0,1-1 0,-1 1-1,1-1 1,0 1 0,-1 0 0,1-1-1,-1 1 1,0 0 0,1-1 0,-1 1-1,0 0 1,1 0 0,-1 0 0,0-1-1,0 1 1,0 0 0,1 0 0,-1 0-1,0 1 1,0 4-6,0 1-1,0 0 0,-1-1 1,1 1-1,-2 0 0,1-1 1,-3 9-1,-21 48 50,15-39 55,-84 176 369,35-81-284,44-82-8,30-44-335,1-10 116,0 0-1,-1-1 1,23-36 0,-4 5-21,107-126 86,-135 167-7,-5 5-11,1 1 0,0 0 0,-1-1 0,1 1 0,0 0 0,1 0 0,-1 0-1,0 0 1,0 0 0,1 1 0,3-3 0,-5 13-40,-3-4 74,1 0 0,-1 0 0,0 0 0,0 0 0,0 0 0,-1-1 0,0 1 0,-3 4 0,-10 17 69,1 3 1,-73 130 107,67-126 64,-1-1 0,-45 50 0,60-76-189,5-8-83,6-16-134,-4 17 123,25-63-320,45-87 0,-20 48 595,-48 100-241,7-22 197,-9 25-219,1 0 0,-1-1 0,0 1 0,0 0 1,0-1-1,0 1 0,0 0 0,0-1 1,0 1-1,0 0 0,0-1 0,0 1 0,0-1 1,0 1-1,0 0 0,0-1 0,0 1 1,-1 0-1,1-1 0,0 1 0,0 0 0,0-1 1,0 1-1,-1 0 0,1 0 0,0-1 1,0 1-1,-1 0 0,1 0 0,0-1 0,0 1 1,-1 0-1,1 0 0,0 0 0,-1-1 1,1 1-1,0 0 0,-1 0 0,1 0 0,0 0 1,-1 0-1,1 0 0,-1 0 0,1 0 1,0 0-1,-1 0 0,1 0 0,0 0 0,-1 0 1,1 0-1,0 0 0,-1 0 0,1 0 1,0 0-1,-1 0 0,1 1 0,-1-1 0,-5 2-6,1 0 0,-1 0 0,0 1 0,1 0-1,0 0 1,0 0 0,-7 6 0,-31 30-9,42-38 11,-158 174-321,113-121-47,26-32-798,-19 30 0,35-46 287,0 1-1,0 0 0,0 1 0,1-1 1,0 1-1,0-1 0,1 1 0,-3 13 0,5-16-2696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0:25.058"/>
    </inkml:context>
    <inkml:brush xml:id="br0">
      <inkml:brushProperty name="width" value="0.1" units="cm"/>
      <inkml:brushProperty name="height" value="0.1" units="cm"/>
    </inkml:brush>
  </inkml:definitions>
  <inkml:trace contextRef="#ctx0" brushRef="#br0">23 6 1824,'2'-4'49,"-2"4"69,0 0 0,0 0-1,0 0 1,0-1 0,0 1-1,0 0 1,0 0 0,1 0 0,-1 0-1,0 0 1,0 0 0,0 0-1,0 0 1,0 0 0,0-1 0,1 1-1,-1 0 1,0 0 0,0 0 0,0 0-1,0 0 1,0 0 0,1 0-1,-1 0 1,0 0 0,0 0 0,0 0-1,0 0 1,0 0 0,1 0 0,-1 0-1,0 0 1,0 0 0,0 0-1,0 0 1,0 0 0,1 1 0,-1-1-1,0 0 1,0 0 0,0 0 0,0 0-1,0 0 1,0 0 0,1 0-1,-1 0 1,0 1 0,0-1 0,0 0-1,0 0 1,1 8 288,-1-7-334,1 1 0,-1-1-1,0 0 1,0 0 0,0 0-1,0 1 1,0-1 0,0 0-1,0 0 1,-1 3 0,-1 1 117,1 1 0,0 0 0,0-1 0,0 1 0,1 8 0,-3 20 207,-4 4-274,-2 62-1,8-86-86,-4 265 1162,5-243-944,5 132 585,3-8-582,-5-120-163,-2-32-60,0 1 1,0 0 0,-1-1-1,-1 11 1,0 4 78,-3 9-608,1-18-2805,2-7 341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1:02.695"/>
    </inkml:context>
    <inkml:brush xml:id="br0">
      <inkml:brushProperty name="width" value="0.35" units="cm"/>
      <inkml:brushProperty name="height" value="0.35" units="cm"/>
      <inkml:brushProperty name="color" value="#FFFFFF"/>
    </inkml:brush>
  </inkml:definitions>
  <inkml:trace contextRef="#ctx0" brushRef="#br0">231 0 896,'4'1'2389,"-6"1"-2317,-1 0-1,1 0 1,0 1-1,0-1 1,0 1-1,0-1 0,0 1 1,-2 5-1,2-5-15,1-1 0,0 1 0,-1-1-1,0 1 1,0-1 0,1 0 0,-2 1-1,1-1 1,0 0 0,0 0-1,-5 3 1,2-2 58,-1 1 1,2 0-1,-1 0 0,0 1 0,1-1 0,0 1 1,-7 10-1,-11 12 732,21-25-797,0-1-1,0 1 1,0 0 0,0 0 0,0 0-1,0 0 1,0 0 0,1 0-1,-1 0 1,1 0 0,0 0-1,0 1 1,-1-1 0,1 0-1,1 4 1,-1-3 43,0 1-1,0-1 1,-1 1-1,1-1 1,-2 6-1,-9 14 139,9-20-228,-1 1 0,1 0 0,1 0 0,-1 0 0,1 1 0,-1-1 0,1 0 1,0 1-1,0 5 0,1 7 268,-4 29 1,3-40-178,0 0 0,-1 0 0,1 0 0,-2 0 0,1 0 0,-1-1 0,-6 12 0,7-14-64,0 1 0,1 0-1,-1 0 1,-1 7 0,3 5-81,1-6 64,-1-1 0,-3 17-1,3-22 21,-1-1-1,0 0 0,0 1 0,-1-1 0,1 0 0,0 1 0,-1-1 0,0 0 0,0 0 0,-5 5 0,4-5-37,0 0-1,1 1 0,-1-1 0,1 1 0,-1 0 0,-2 6 0,5-9 11,-1 0-1,1 0 0,0 1 1,-1-1-1,1 0 0,0 0 0,0 0 1,0 1-1,0-1 0,0 0 0,0 0 1,0 1-1,1 1 0,-1 1-27,0-3 18,5 15 182,-6-14-152,8 14-106,-4-11 34,2 2 48,4-3 325,-9-6-272,0-1-1,1 1 1,-1-1 0,0 0-1,1 1 1,0-1 0,0 1-1,1-4 1,0 1-58,34-111-219,3-6 358,-22 78-172,1-5 49,-18 48-10,2-5-19,-1 0-1,1 1 0,-1-1 0,0-10 1,-1 14 27,0 0 0,-1-1 1,1 1-1,-1 0 0,0 0 1,1 0-1,-1-1 0,0 1 1,0 0-1,0 0 1,0 0-1,-1 1 0,1-1 1,-3-3-1,1 2-37,0 1 0,1-1 1,-1 1-1,0 0 0,0-1 0,-1 1 0,1 1 1,0-1-1,-1 0 0,1 1 0,-1 0 0,1 0 1,-6-1-1,4-1 22,1 1 22,-8 6 22,3 2-177,8-5 119,0 0 0,0 0-1,-1 0 1,1 0-1,0 0 1,0-1 0,-1 1-1,1 0 1,0-1-1,-3 1 1,-7 15 48,4-5-67,6-10 87,1 16-202,1-7-22,-1-7 162,1 0 0,-1 1 0,0-1 0,0 1 0,0-1 0,-1 0 0,-1 6 0,-1-3 24,2-5 38,1 15-10,2-5-58,5 6-46,-6-2 183,-1-4-194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0:28.732"/>
    </inkml:context>
    <inkml:brush xml:id="br0">
      <inkml:brushProperty name="width" value="0.35" units="cm"/>
      <inkml:brushProperty name="height" value="0.35" units="cm"/>
      <inkml:brushProperty name="color" value="#FFFFFF"/>
    </inkml:brush>
  </inkml:definitions>
  <inkml:trace contextRef="#ctx0" brushRef="#br0">1 31 1312,'9'-2'558,"-1"1"-519,-8 1-316,0 0 0,0 0-139,9-7 125,-5 2 3099,-4 4-2712,0 1 1,0-1-1,0 1 1,0 0-1,0-1 1,0 1 0,0-1-1,0 1 1,0-1-1,0 1 1,1 0-1,-1-1 1,0 1-1,0-1 1,0 1-1,1 0 1,-1-1-1,0 1 1,0-1-1,1 1 1,-1 0-1,0-1 1,1 1-1,-1 0 1,0 0-1,1-1 1,-1 1-1,0 0 1,1 0-1,-1 0 1,1-1-1,-1 1 1,1 0-1,-1 0 1,0 0 0,1 0-1,-1 0 1,1 0-1,-1 0 1,2 0-1,-1 0 203,0-1-201,1 1-1,0-1 1,0 1 0,-1-1 0,1 1-1,0 0 1,-1 0 0,4 0 0,16 1 149,40 7 1,-14-1-146,-27-4 51,20 2 121,-33-5-533,-5 1-3418,-2 9 685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0:32.472"/>
    </inkml:context>
    <inkml:brush xml:id="br0">
      <inkml:brushProperty name="width" value="0.1" units="cm"/>
      <inkml:brushProperty name="height" value="0.1" units="cm"/>
    </inkml:brush>
  </inkml:definitions>
  <inkml:trace contextRef="#ctx0" brushRef="#br0">99 3 992,'-6'-3'59,"8"6"487,-1-2-482,-1-1 0,1 1 0,-1-1-1,0 0 1,1 1 0,-1-1 0,1 1-1,-1-1 1,0 1 0,1-1-1,-1 1 1,0 0 0,0-1 0,1 1-1,-1-1 1,0 1 0,0 0 0,0-1-1,0 1 1,0-1 0,0 1-1,0 0 1,0-1 0,0 1 0,0 0-1,0-1 1,0 1 0,0-1 0,-1 2-1,0-1 289,1-1-90,-4 6 666,4-6-699,-5 15 1615,1-10-1011,-2 3-543,5-7-276,1 0 0,-1-1 0,0 1 0,1 0 1,-1 0-1,1 0 0,0-1 0,-1 1 0,1 0 0,0 0 0,-1 0 1,1 0-1,0 0 0,0 0 0,0-1 0,0 1 0,0 0 0,0 0 0,0 0 1,0 1-1,-11 159-141,4-81 88,-1 31 330,-14 290 864,22-28 226,-5-304-1402,3-51-1221,2-18 1081,0 0 0,0 1 0,0-1 0,0 1-1,0-1 1,0 1 0,0-1 0,0 1 0,0-1 0,-1 0 0,1 1 0,0-1 0,0 1 0,0-1 0,-1 0-1,1 1 1,0-1 0,0 1 0,-1-1 0,1 0 0,0 1 0,-1-1 0,1 0 0,0 0 0,-1 1 0,1-1-1,-1 0 1,1 0 0,-1 1 0,-10-8-2644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0:43.835"/>
    </inkml:context>
    <inkml:brush xml:id="br0">
      <inkml:brushProperty name="width" value="0.1" units="cm"/>
      <inkml:brushProperty name="height" value="0.1" units="cm"/>
      <inkml:brushProperty name="color" value="#66CC00"/>
    </inkml:brush>
  </inkml:definitions>
  <inkml:trace contextRef="#ctx0" brushRef="#br0">77 69 160,'0'0'42,"1"0"-1,-1 0 1,0 0-1,1 0 1,-1 0-1,1 0 1,-1 0 0,0 0-1,1 0 1,-1 0-1,0 0 1,1 0 0,-1 0-1,0-1 1,1 1-1,-1 0 1,0 0-1,0 0 1,1-1 0,-1 1-1,0 0 1,0 0-1,1-1 1,-1 1-1,0-1 35,0 1-1,0 0 0,0 0 0,1 0 0,-1 0 0,0 0 0,0 0 0,0-1 1,0 1-1,0 0 0,0 0 0,1 0 0,-1 0 0,0 0 0,0 0 1,0 0-1,0 0 0,1 0 0,-1 0 0,0 0 0,0 0 0,0 0 0,0 0 1,0 0-1,1 0 0,-1 0 0,0 0 0,0 0 0,0 0 0,0 0 0,1 0 1,-1 0-1,0 0 0,0 0 0,0 0 0,0 0 0,1 0 0,-1 0 0,0 0 1,0 1-1,0-1 0,0 0 0,0 0 0,0 0 0,0 0 0,1 0 1,0 1 308,-1-1-102,6 9 1659,-2-9-1836,-1 0 0,1 0 0,-1 0 0,1 0-1,-1 0 1,0-1 0,1 0 0,-1 1 0,6-4-1,6 0 6,93-30 439,-94 31-495,20-5 3,1 1 0,0 1 0,41 0 1,-71 7-54,-1-1 0,0 1 0,1 1 0,-1-1 0,0 1 0,1-1 0,-1 1 0,0 1 0,0-1 0,-1 0 1,1 1-1,0 0 0,-1 0 0,1 0 0,-1 0 0,5 7 0,-7-9 29,0 1 0,0 0 1,-1 0-1,1 0 0,0 0 0,-1 0 0,1 0 1,-1 0-1,0 1 0,1-1 0,-1 0 0,0 0 1,0 0-1,-1 0 0,1 0 0,0 0 0,-1 0 1,1 0-1,-1 0 0,0 0 0,1 0 0,-1 0 0,-2 2 1,0 2 89,0-1 0,-1 0 0,1 0 0,-1 0 0,-1 0 1,-5 5-1,6-7-132,0-1 1,0 0-1,-1 1 1,1-1 0,0-1-1,-9 3 1,7-2-125,-37 18-502,42-20 676,0 0-1,0 1 0,-1-1 1,1 1-1,0-1 1,0 1-1,0-1 1,0 1-1,0 0 1,0-1-1,-2 2 1,3-1-44,0-1-1,-1 0 1,1 1 0,-1-1 0,1 0 0,-1 1-1,1-1 1,-1 0 0,1 0 0,-1 0-1,1 1 1,-1-1 0,1 0 0,-1 0-1,1 0 1,-1 0 0,0 0 0,1 0 0,-2 0-1,-33 8-140,29-7 155,0-1-1,0 2 1,0-1 0,-11 5-1,-15 3 7,22-8-40,0 1-1,-17 6 1,22-6 124,8-2 223,8-2-114,80-1-242,-47 1-206,-23 1 375,21 0 1,-35 2-138,-1 0 0,1 0 0,0 0 0,-1 1 0,1-1 0,-1 2 0,8 2 0,-12-4 10,-1 0 0,1-1 0,-1 1-1,1 0 1,-1 0 0,1 0 0,-1 0-1,1 0 1,-1 0 0,0 0-1,0 1 1,0-1 0,0 0 0,0 1-1,0-1 1,0 1 0,0-1 0,0 1-1,-1-1 1,1 1 0,-1-1 0,1 4-1,0-3 15,1 2-2,-1 0 0,1 0 0,-1 0 0,0 1 1,-1-1-1,1 0 0,-1 0 0,0 1 0,0-1 0,-1 6 0,-3 25-7,2-20 85,1-1 1,-2 0 0,0 1 0,-1-1-1,0 0 1,-9 18 0,7-21 89,0 0 1,-1 0 0,-11 12-1,14-19-102,0 0-1,0 1 1,0-1-1,-1-1 1,0 1-1,0-1 1,0 0-1,0 0 1,-8 3-1,-10 3 87,0-1 0,0 0 0,-1-2 0,-46 5 0,56-10-214,-31 2-249,-1-1 0,-52-7 0,65 2-3946,30 1 1860,7 0 734,8 1-1441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0:46.053"/>
    </inkml:context>
    <inkml:brush xml:id="br0">
      <inkml:brushProperty name="width" value="0.1" units="cm"/>
      <inkml:brushProperty name="height" value="0.1" units="cm"/>
      <inkml:brushProperty name="color" value="#66CC00"/>
    </inkml:brush>
  </inkml:definitions>
  <inkml:trace contextRef="#ctx0" brushRef="#br0">849 40 3072,'0'0'24,"0"0"-1,0 0 1,0 0 0,0 0 0,0 0-1,0 0 1,0 0 0,0 0 0,0-1-1,0 1 1,0 0 0,0 0-1,0 0 1,0 0 0,0 0 0,0 0-1,0 0 1,0 0 0,0 0 0,0 0-1,0 0 1,0-1 0,0 1 0,0 0-1,0 0 1,0 0 0,0 0 0,0 0-1,0 0 1,-1 0 0,1 0 0,0 0-1,0 0 1,0 0 0,0 0-1,0 0 1,0 0 0,0 0 0,0 0-1,0 0 1,0 0 0,0 0 0,0 0-1,0-1 1,-1 1 0,1 0 0,0 0-1,0 0 1,0 0 0,0 0 0,0 0-1,0 0 1,0 0 0,0 1-1,0-1 1,0 0 0,-1 0-6,1 0-1,0 0 1,0 0 0,0 0 0,0 0-1,0 0 1,0 0 0,0 0-1,0 0 1,0 0 0,0 0-1,0 0 1,0 0 0,0 0 0,0 0-1,0-1 1,0 1 0,-1 0-1,1 0 1,0 0 0,0 0 0,0 0-1,0 0 1,0 0 0,0 0-1,0 0 1,0 0 0,0 0 0,0 0-1,0 0 1,0 0 0,0 0-1,0 0 1,0 0 0,0 0 0,0 0-1,0 0 1,0-1 0,0 1-1,0 0 1,0 0 0,0 0 0,0 0-1,0 0 1,0 0 0,0 0-1,0 0 1,0 0 0,0 0 0,0 0-1,0 0 1,0 0 0,0 0-1,0 0 1,0 0 0,0-1 0,-14-9 1852,-2-2-1047,9 9-654,5 1-33,-1 1 1,0 0 0,0 0 0,0 0-1,0 0 1,0 0 0,0 0-1,0 1 1,-4-1 0,-99 6 2423,94-4-2539,0 0 0,-11 3 0,11-2-20,0-1-1,-13 1 0,-1 0 53,1 0 0,0 1 1,0 2-1,-36 11 0,53-13-54,0 1 0,0-1 0,-9 7 0,0 0-85,1 0 67,0 1 0,1 0 0,0 1 0,-25 27 1,32-30 122,2-2-47,0 0-1,1 0 0,-6 10 1,6-9-2,0-1 1,0 0 0,-8 9-1,-12 15-46,21-25 68,0 0 1,-1 0-1,1-1 0,-11 10 0,12-12-33,0 0 1,0 0-1,0 0 1,0 1-1,1-1 0,-1 1 1,1 0-1,-2 4 1,2-3-51,-1-1 1,0 1 0,1-1 0,-5 5-1,2-5 7,1 1 0,0 0 0,0 0 1,0 0-1,1 1 0,-1-1 0,1 1 0,1 0 0,-5 11 0,5-9 9,-1 0 0,0 0 0,-5 8 0,4-10 10,2 0-1,-1 0 0,1 0 1,-1 0-1,2 0 1,-3 10-1,-1 17-22,3-25-25,0-1 0,1 1 0,0 0 0,1 0 0,0 13 0,15 54 18,-7-39 10,9 13 0,-15-44-1,0-1 1,0 0 0,0 0 0,0 0 0,5 6 0,5 9 11,-8-12-28,1 0 0,0 0 0,12 11-1,4 5 66,-20-22-31,0 0 0,0 0 0,0 0 0,1 0 1,-1 0-1,0 0 0,1 0 0,-1-1 0,2 2 0,12 7 47,-13-7-82,0 0 1,1 0-1,-1 0 1,0-1-1,1 1 1,-1-1-1,1 1 1,-1-1-1,1 0 1,5 2-1,3 0 93,4 5 29,-12-7-102,-1 0 0,1 1 0,0-1 0,0 0 0,0 0 0,4 0 0,12 7-179,-17-7 172,1 0-1,0 1 1,0-1 0,-1 0 0,1 0-1,6 0 1,18 1 135,47-3 0,-20 0-128,-33 0 15,33-6 1,-33 3 87,34 0 0,-31 3-132,0-1 1,0-1-1,23-7 0,-25 4 32,-1-1-1,0-1 1,-1 0 0,0-2-1,0-1 1,33-23-1,-24 13-4,-1 0-1,-1-2 1,-1-1-1,-1-1 1,-1-1-1,-2-1 1,0-1-1,-2-1 0,20-38 1,-36 58 14,-1 0-1,0-1 1,-1 1 0,0-1-1,0 1 1,-1-1 0,0 0-1,-1 0 1,-1-11 0,1 13-50,-1 2 90,0-1-1,0 1 1,-1 0-1,1 0 1,-2-1-1,1 1 1,-1 1-1,-6-12 1,2 3-162,1 4 81,-1 0 0,0 0 1,-1 0-1,0 1 1,-11-11-1,8 9-10,0 0-1,-11-17 1,5 10 102,4 6 46,-26-22 155,12 6-319,14 15 314,-20-24 1,29 32-266,0 0 1,-1 0-1,0 1 1,0 0-1,0 0 1,0 0-1,-1 0 1,1 1-1,-1 0 1,0 0-1,0 0 1,0 1-1,-8-2 1,-10-2-632,1 2 0,-32-3 0,3 1-1358,8-3-812,22 3 165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0:51.098"/>
    </inkml:context>
    <inkml:brush xml:id="br0">
      <inkml:brushProperty name="width" value="0.1" units="cm"/>
      <inkml:brushProperty name="height" value="0.1" units="cm"/>
      <inkml:brushProperty name="color" value="#66CC00"/>
    </inkml:brush>
  </inkml:definitions>
  <inkml:trace contextRef="#ctx0" brushRef="#br0">1783 172 640,'0'0'146,"0"0"-1,0 0 1,-1 0-1,1 0 1,0 0 0,0 0-1,-1 0 1,1 0 0,0 0-1,0 1 1,-1-1-1,1 0 1,0 0 0,0 0-1,0 0 1,-1 1 0,1-1-1,0 0 1,0 0-1,0 1 1,0-1 0,-1 0-1,1 0 1,0 1-1,0-1 1,0 0 0,0 0-1,0 1 1,0-1 0,0 1-1,-3 4 370,5-4-448,-1 0-1,1 0 1,0-1-1,-1 1 0,1 0 1,0 0-1,-1-1 1,1 1-1,0-1 1,0 0-1,0 0 1,3 1-1,16-2 547,-19 0-372,6-3-439,-6-1 3105,-2 5-2822,0 0 0,0 0-10,0 0 5,0 0-16,0 0 59,-16 0 1109,-7-1-695,9 1-165,-1 0 0,-24 3 0,24-2-291,12-1-61,1 0 0,-1 0-1,1 1 1,-1-1 0,1 1 0,0-1 0,-5 2 0,3 0 3,1-1-1,-1 0 1,0 0 0,0-1 0,-4 1-1,-16 4 503,21-4-500,0-1 0,-1 1 0,1-1-1,-1 1 1,1-1 0,-5 0 0,-12 0 265,-48 8-172,20-5 700,36-3-835,1 1 0,-21 3 1,27-3 21,-1 0 1,1-1 0,0 0 0,-1 0 0,1 0 0,0 0 0,-1-1-1,1 0 1,-8-2 0,11 2 18,1 1 0,-1 0 1,0 0-1,1 0 0,-1 0 0,0 0 0,1 0 0,-1 1 0,0-1 0,1 0 0,-3 1 0,3 0-13,-1-1-1,1 1 0,-1-1 0,1 0 0,-1 1 0,0-1 0,1 0 0,-1 0 1,1 0-1,-1 0 0,-2-1 0,2 1-36,0-1 0,1 1 0,-1 0 1,0 0-1,1 0 0,-1 0 0,0 1 0,1-1 1,-3 1-1,3-1 27,-1 1 1,1-1-1,-1 0 1,1 0-1,-1 0 1,1 1-1,-1-2 1,0 1-1,1 0 1,-1 0-1,-1-1 1,2 1 3,0 0 0,-1-1 0,1 1 0,-1 0 0,1 0-1,0 0 1,-1 0 0,1 0 0,0 0 0,-1 0 0,1 1 0,0-1 0,-1 0 0,-1 1 0,2 0 4,0-1 1,0 1-1,-1-1 0,1 0 0,0 0 1,-1 1-1,1-1 0,0 0 0,-1 0 1,1 0-1,0 0 0,-1-1 1,1 1-1,-2-1 0,-8-2 82,-1 0 0,0 0-1,0 1 1,0 1-1,-1 0 1,-15 1 0,-53-5-38,54 4 192,-32-5 1,-27 2-225,70 4 16,-26 1 1,4 1 68,33-2-128,0 1 0,1-1 0,-1 1 0,-10 3 1,10-2-15,1-1 0,-1 0 1,0 0-1,-10 1 0,9-2 44,1 1-1,-1 0 0,0 0 0,1 0 1,-11 4-1,11-3 50,0 0 1,-1 0 0,1-1-1,-1 0 1,-9 1 0,10-2-60,0 0 1,-1 1 0,1-1-1,0 1 1,0 1 0,0-1-1,-7 4 1,10-5-5,0 1 0,0-1-1,0 1 1,0-1 0,0 0 0,0 0 0,0 0-1,0 0 1,0 0 0,-3 0 0,-14-1 53,-12 8 116,24-5-167,-1 0 1,1 0-1,-1-1 0,1 0 0,-1 0 1,0-1-1,-10-1 0,5-1 99,0 2-1,-1-1 1,-13 2 0,-1 0 177,15 1 21,11-2-280,1 0-1,-1 1 0,1-1 0,0 0 0,-1 0 0,1 0 1,0 0-1,-1 0 0,1-1 0,-1 1 0,1 0 0,0 0 1,-2-2-1,-1 1-30,1 0 0,0 1 0,0-1 1,-1 1-1,1-1 0,0 1 0,-4 0 0,-19-2 65,13-2-33,0 1 0,0 1 0,-1 0 1,1 1-1,-16 0 0,15 0 8,12 0-33,0 1 1,0 0-1,0-1 0,0 1 0,0 0 1,0 0-1,1 1 0,-1-1 1,0 0-1,0 0 0,-2 2 0,-12-1 67,16-2-48,-1 1 0,0 0-1,0 0 1,0 0-1,0 0 1,0 0-1,0 0 1,0 0-1,0 0 1,0 1 0,0-1-1,0 0 1,0 0-1,0 1 1,0-1-1,0 1 1,-1 0-1,1 0 36,1-1-22,79-12 246,66-7-422,-95 11 126,61-18-1,-77 17 100,21-9 85,-49 16-145,0 0 1,0-1 0,0 1-1,0-1 1,0 0 0,-1 0-1,0-1 1,1 0 0,-1 0-1,8-8 1,-9 8-20,-1 0 0,1 0 0,-1-1 1,0 1-1,0-1 0,0 1 0,-1-1 0,1 0 0,-1 0 0,0 0 0,1-7 0,3-4-52,-5 15 0,0-1 1,-1 0-1,1 0 1,0 0-1,-1 0 1,1 0-1,-1 0 1,1 0-1,-1-4 1,-2 4-223,-4 6 131,-11 14 39,2-2-81,-5 4 63,15-15 98,0 1 1,-12 8-1,-12 5 110,-1-2 0,0-1 0,-1-1 0,-42 14 0,-133 29 487,169-48-308,25-6-203,-1 0 1,1-1-1,-1-1 0,0 0 1,-13 0-1,-12-2 294,38 0-343,-1 0 0,1 0 0,-1 0-1,1 0 1,0 0 0,-1 0 0,1 0 0,0 0 0,-1 0-1,1-1 1,0 1 0,-1 0 0,1 0 0,0 0 0,-1 0-1,1-1 1,0 1 0,0 0 0,-1 0 0,1-1 0,0 1-1,0 0 1,-1 0 0,1-1 0,0 0 0,0 1-5,0 0 0,-1 0 0,1 0 0,0-1 0,0 1 0,0 0 0,0 0 0,-1 0 0,1-1 0,0 1 0,0 0 0,0 0 0,-1 0 0,1 0 0,0 0 0,0-1 0,-1 1 0,1 0 0,0 0 1,0 0-1,-1 0 0,1 0 0,0 0 0,0 0 0,-1 0 0,1 0-2,-1 0 1,1 0-1,-1-1 0,1 1 1,0 0-1,-1 0 1,1 0-1,-1-1 1,1 1-1,0 0 1,-1 0-1,1-1 0,0 1 1,-1 0-1,1-1 1,0 1-1,0 0 1,-1-1-1,1 1 1,0 0-1,0-1 0,0 1 1,-1-1-1,1 1 1,17-4-222,-11 2 217,0 0-1,0 1 1,0 0 0,0 1 0,0-1 0,0 1 0,0 0-1,0 1 1,0-1 0,0 1 0,0 1 0,6 1 0,25 3-135,19-2-52,103 12 201,-133-10-138,8 1 102,-24-6 106,1 1 0,17 6 0,-8-2 242,-19-5-294,0-1 1,0 0 0,-1 0-1,1 0 1,0 0 0,0 0-1,-1 0 1,1 0 0,0 0-1,0 0 1,-1-1-1,1 1 1,0 0 0,0 0-1,-1-1 1,1 1 0,0 0-1,-1-1 1,1 1 0,0-1-1,-1 1 1,1-1 0,1-1 7,0 1 1,-1-1 0,0 0 0,1 0 0,-1 0-1,0 0 1,1-3 0,0-1 44,0 1-1,0 0 1,-1 0-1,0-1 0,0 1 1,0-6-1,-1-8-33,-2 1 0,1-1 0,-9-32 0,6 25-307,4 22 16,-1 0 0,1 0-1,-1 0 1,1 0 0,-1 1 0,0-1 0,-1 0-1,1 1 1,-1-1 0,1 1 0,-1-1-1,-4-4 1,6 7 81,-1 0-1,1 1 1,-1-1-1,1 1 0,-1 0 1,1-1-1,-1 1 1,1-1-1,-1 1 1,1 0-1,-1-1 1,1 1-1,-1 0 1,0 0-1,1-1 0,-2 1 1,-13 5-2539,-16 12-3497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0:55.322"/>
    </inkml:context>
    <inkml:brush xml:id="br0">
      <inkml:brushProperty name="width" value="0.1" units="cm"/>
      <inkml:brushProperty name="height" value="0.1" units="cm"/>
      <inkml:brushProperty name="color" value="#66CC00"/>
    </inkml:brush>
  </inkml:definitions>
  <inkml:trace contextRef="#ctx0" brushRef="#br0">30 125 1824,'0'2'468,"-1"-1"0,0 1-1,0 0 1,0-1 0,0 1 0,0-1 0,0 1-1,0-1 1,0 0 0,-1 1 0,1-1-1,-1 0 1,1 0 0,-1 0 0,1 0 0,-1 0-1,0 0 1,1 0 0,-1-1 0,-3 2 0,18-14 22,22-22-86,-22 21-230,25-21 0,-28 26-184,0 1-1,1 0 0,0 1 1,0 0-1,1 1 0,14-5 1,-18 6 38,-7 4-23,1-1 0,0 0-1,0 0 1,0 1-1,0-1 1,0 1 0,0-1-1,0 1 1,0 0-1,0 0 1,-1 0-1,1 0 1,0 0 0,0 0-1,0 1 1,2 0-1,-2-1-6,-1 1 1,1 0-1,-1-1 0,1 1 0,-1 0 0,0 0 0,1 0 1,-1 0-1,0 0 0,0 0 0,0 0 0,0 1 0,0-1 0,0 0 1,0 1-1,0-1 0,0 1 0,-1-1 0,1 1 0,-1-1 1,1 1-1,0 1 0,0 3-40,1 0 1,-1 0-1,0 0 0,0 10 1,-6 49-231,4-55 317,0-1 1,0 0 0,-1 0 0,0 0-1,-1 0 1,0 0 0,0 0 0,-1-1-1,0 0 1,-1 1 0,0-1 0,0-1-1,0 1 1,-1-1 0,0 0 0,-1 0-1,0-1 1,-13 11 0,-4-8 144,9-3-208,15-6 2,0 0-1,1 0 1,-1 0-1,0 0 0,0 0 1,0 0-1,0 0 1,0 0-1,0 0 1,0 0-1,0 0 1,0 0-1,0 1 0,0-1 1,0 0-1,1 0 1,-1 0-1,0 0 1,0 0-1,0 0 1,0 0-1,0 0 1,0 0-1,0 0 0,0 0 1,0 1-1,0-1 1,0 0-1,0 0 1,0 0-1,0 0 1,0 0-1,0 0 0,0 0 1,0 0-1,0 0 1,0 1-1,0-1 1,0 0-1,0 0 1,0 0-1,0 0 1,-1 0-1,1 0 0,0 0 1,0 0-1,0 0 1,0 0-1,0 0 1,0 0-1,0 0 1,0 1-1,0-1 0,0 0 1,0 0-1,0 0 1,-1 0-1,1 0 1,0 0-1,0 0 1,3 0-26,-1 1 0,1-1 0,-1 0 0,1 0 0,-1 0 0,5 0 1,-5-1 57,0 1 0,0 0 0,0 0 0,0 0 0,0 0-1,0 0 1,0 0 0,-1 1 0,1-1 0,0 0 0,0 1 0,0 0 0,2 1 0,2 1-7,0 1 0,-1 0 0,1 1 0,-1 0 0,0-1 0,-1 1 0,1 1-1,-1-1 1,0 1 0,0 0 0,-1 0 0,0 0 0,0 0 0,3 10 0,-6-13 90,0 0 0,0 1 1,0-1-1,-1 0 1,1 0-1,-1 0 0,0 1 1,0-1-1,0 0 1,-2 3-1,0-1 80,-1-1-1,1 0 1,-1-1 0,1 1 0,-1-1-1,0 1 1,-1-1 0,1-1 0,0 1-1,-1 0 1,0-1 0,1 0 0,-7 2-1,3-2-413,0 0-1,0-1 1,0 0 0,0 0-1,0-1 1,0 0-1,-15-2 1,7 1-1109,12 1 532,1 0 1,-1 0-1,1-1 1,-1 1-1,-5-2 0,4 1-3406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0:57.494"/>
    </inkml:context>
    <inkml:brush xml:id="br0">
      <inkml:brushProperty name="width" value="0.1" units="cm"/>
      <inkml:brushProperty name="height" value="0.1" units="cm"/>
      <inkml:brushProperty name="color" value="#66CC00"/>
    </inkml:brush>
  </inkml:definitions>
  <inkml:trace contextRef="#ctx0" brushRef="#br0">694 107 896,'-9'-8'2715,"-29"13"948,37-5-3659,-5 0 404,0 0-1,-1 0 1,1-1 0,-11-2 0,13 2-237,-1 0 0,0 1 0,1 0 0,-1 0 0,0 0 0,1 0 0,-1 1 0,1-1 0,-1 1 0,-7 3 0,9-3-84,-109 32 825,92-26-848,0 1 0,0 1 0,1 1 0,0 0 0,-29 23 0,31-19-39,1 2 1,1 0-1,-26 36 1,19-24 59,-2 5 51,2 0 0,2 2 0,-22 48 0,30-60-130,6-12-31,0 0 0,-5 17-1,-1 4 106,9-25-71,0 0 0,0 1-1,1-1 1,0 1 0,0 0-1,1 0 1,-1 10 0,2-2 140,0-8-127,-1 1 0,2-1 0,-1 1 0,1-1 0,1 1 0,3 12 1,0 2 85,3 8 45,-4-23-114,2 8 3,19 31 0,-13-27-38,-10-15 17,1 1 1,1-1-1,-1 0 1,1 0-1,0-1 1,0 1-1,8 6 1,10 4 89,0-1 0,1 0 0,0-2 1,1-1-1,0 0 0,36 9 0,-37-15-66,1-1 0,0-1 0,0-1-1,31-2 1,-3-5 233,-30 2-289,-16 2 29,1-1 0,0 1 1,-1-1-1,1 0 0,-1-1 0,1 0 1,-1 0-1,0 0 0,0 0 1,8-8-1,-6 5-36,-1-1 0,0 0 0,-1 0 0,1 0 0,-1-1 0,8-15 0,-8 14 29,0 0 1,11-11 0,5-7 203,44-50-10,2-3 86,-8 2-190,-58 74-89,1-1-1,-1 0 0,0 0 0,0 0 1,-1 0-1,1 0 0,-1 0 0,0-7 0,1-43-352,-2 39 187,-1 6 143,0 0 0,-1 1 1,0-1-1,-4-10 0,1 4-42,-4-8 46,0 1-1,-1 0 0,-2 0 1,0 2-1,-1-1 0,-26-30 1,-25-21 633,20 23-383,30 37-564,0 0 0,0 1 0,-2 0 0,1 1 0,-33-16 0,35 20-153,-15-8-1085,19 11 396,0 0 0,1-1-1,0 0 1,0 0 0,-8-7 0,-9-18-2069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1:06.701"/>
    </inkml:context>
    <inkml:brush xml:id="br0">
      <inkml:brushProperty name="width" value="0.35" units="cm"/>
      <inkml:brushProperty name="height" value="0.35" units="cm"/>
      <inkml:brushProperty name="color" value="#FFFFFF"/>
    </inkml:brush>
  </inkml:definitions>
  <inkml:trace contextRef="#ctx0" brushRef="#br0">511 176 3648,'1'-2'1027,"-1"2"-525,3 5-117,-2-4 42,-1-1-107,0 0 160,-1 12 683,0-8-1045,-1 0-1,0 0 1,0-1 0,0 1 0,0 0 0,-1-1 0,-5 6-1,-4 7 210,-189 295 1390,166-257-1589,30-47-332,6-13 155,8-14 105,7-8 25,0 0-1,2 1 1,1 1 0,1 1-1,1 1 1,1 0 0,29-23-1,-10 17 25,1 1 0,78-38 0,-117 65-103,1 1 1,-1-1-1,1 1 0,-1 0 1,1 0-1,6-1 0,-9 2 15,-1 0 0,0 0-1,1 0 1,-1 0-1,1 0 1,-1 0-1,0 0 1,1 0-1,-1 0 1,0 0-1,1 0 1,-1 1 0,1-1-1,-1 0 1,0 0-1,1 0 1,-1 1-1,0-1 1,1 0-1,-1 0 1,0 1 0,0-1-1,1 0 1,-1 1-1,0-1 1,1 1-1,-1 0 12,0 0-1,0 0 1,0 1-1,0-1 0,0 0 1,0 0-1,0 0 1,0 0-1,0 1 1,-1-1-1,1 0 0,0 0 1,-1 0-1,0 1 1,-20 47 38,-1-2-1,-3 0 1,-39 55 0,23-47 264,-1-1 0,-56 52 0,95-102-315,-1 0 0,0-1 0,0 0 0,0 1 0,-7 2 1,4-4-166,6-6-185,9-10-103,104-117 193,-100 116 240,142-169-140,-151 180 160,1 1 0,0-1 0,-1 1 0,2 0-1,7-5 1,-11 8-10,-1 0-1,1-1 0,0 1 1,-1 0-1,1 0 0,0 0 1,-1-1-1,1 1 0,0 0 1,-1 0-1,1 0 0,0 0 1,-1 0-1,1 0 0,0 0 1,0 0-1,-1 1 0,1-1 1,1 0-1,-2 1 2,1 0 0,0-1 0,-1 1 0,1-1 0,-1 1 0,1 0 1,-1 0-1,0-1 0,1 1 0,-1 0 0,0 0 0,1 0 0,-1-1 0,0 1 0,0 0 0,0 0 0,0 0 0,0 0 0,0-1 0,0 1 1,0 1-1,-1 14 109,-1-1 1,-1 0 0,0 0 0,-11 29 0,12-39-93,-6 16 161,-2-1-1,0 1 0,-1-2 0,-1 1 1,-23 26-1,6-7-109,25-33-93,0 1-25,-1 0-1,0 0 1,0 0 0,-1-1-1,0 0 1,0 0 0,-9 6-1,23-21-287,0 0-1,10-15 1,8-18 230,-3-1 0,31-75 0,-42 90 61,3-6 27,8-20 296,21-68 0,-44 120-261,1-1 0,-1 1 1,1 0-1,-1-1 1,0 1-1,0 0 1,0-1-1,0 1 0,0-1 1,0 1-1,-1 0 1,0-4-1,1 5-8,-1 0-1,0 0 1,1 0 0,-1 0 0,0 0-1,1 0 1,-1 1 0,0-1 0,0 0-1,0 0 1,1 1 0,-1-1-1,0 0 1,0 1 0,0-1 0,0 1-1,0-1 1,-1 1 0,1-1-1,0 1 1,0 0 0,0 0 0,0-1-1,0 1 1,0 0 0,-1 0 0,-1 0-1,-9 1 54,-1 1-1,0-1 1,0 2-1,1 0 1,-1 0 0,1 2-1,0-1 1,-13 8-1,-4 3 27,2 1-1,-29 22 0,-43 47 20,69-58-131,18-16 48,1-2 0,-1 1 0,-27 14 0,38-23-33,1-1-1,-1 1 1,0-1 0,0 0 0,0 1 0,0-1 0,0 0-1,0 1 1,0-1 0,0 0 0,0 0 0,0 0-1,0 0 1,0 0 0,0 0 0,0 0 0,0 0-1,0 0 1,0-1 0,1 1 0,-1 0 0,0 0-1,-2-2 1,2 1-7,0 0 0,0 0 0,0 0 0,0 0 0,0 0 0,0 0 0,1 0 0,-1-1 0,0 1 0,1 0 0,-1-1 0,0 1-1,1-1 1,-1-1 0,0-3-14,0 0-1,0-1 1,1 0 0,0 1-1,0-1 1,1-6-1,3-9-33,1 0-1,2 1 0,16-38 1,4-15 196,-14 43-14,-12 30-118,-1 1 0,0 0-1,0 0 1,0 0 0,0 0 0,1-1-1,-1 1 1,0 0 0,0 0-1,0 0 1,0-1 0,0 1 0,0 0-1,0 0 1,0 0 0,0-1-1,0 1 1,0 0 0,0 0 0,0-1-1,0 1 1,0 0 0,0 0-1,0-1 1,0 1 0,0 0 0,0 0-1,0 0 1,0-1 0,0 1-1,0 0 1,0 0 0,0-1 0,-1 1-1,1 0 1,0 0 0,0 0 0,0 0-1,0-1 1,-1 1 0,1 0-1,0 0 1,0 0 0,0 0 0,0 0-1,-1 0 1,1-1 0,0 1-1,0 0 1,-1 0 0,1 0 0,0 0-1,0 0 1,0 0 0,-1 0-1,1 0 1,0 0 0,0 0 0,-1 0-1,1 0 1,0 0 0,0 0-1,-1 0 1,1 0 0,-1 1-3,-1-1 1,1 0-1,-1 1 1,1-1-1,-1 1 1,1-1-1,0 1 0,-1 0 1,-1 1-1,-12 13 14,0 1-1,1 0 1,1 0-1,-15 26 1,-39 78 524,53-92-329,-63 110 222,72-132-511,11-18-104,4-10 170,71-137-159,-62 127 130,2 0 1,44-52 0,59-43 8,-26 29 279,-96 97-181,-7 8-126,-9 9-161,-11 10-463,-30 28-3340,41-38 961,14-16 2992,-1 0-1,1 1 1,0-1-1,0 0 0,0 0 1,0 0-1,0 0 1,0 1-1,0-1 0,0 0 1,0 0-1,0 0 1,0 1-1,0-1 1,0 0-1,0 0 0,0 0 1,0 1-1,0-1 1,0 0-1,0 0 1,0 0-1,0 1 0,0-1 1,0 0-1,0 0 1,0 0-1,0 1 1,0-1-1,1 0 0,-1 0 1,12 1-1832,15-8-336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1:11.483"/>
    </inkml:context>
    <inkml:brush xml:id="br0">
      <inkml:brushProperty name="width" value="0.1" units="cm"/>
      <inkml:brushProperty name="height" value="0.1" units="cm"/>
      <inkml:brushProperty name="color" value="#E71224"/>
    </inkml:brush>
  </inkml:definitions>
  <inkml:trace contextRef="#ctx0" brushRef="#br0">14 80 1472,'0'-1'567,"0"7"503,0-6-494,0 0 102,0 0-252,17-1 4710,-16-1-5046,0 0 0,0 1 0,0-1 0,1 0 0,-1 1-1,0-1 1,1 0 0,-1 1 0,1 0 0,0-1 0,-1 1 0,1 0 0,2-2 0,23-11 460,-19 10-482,-1-1-1,2 2 1,9-5 0,6 1-85,1 1 0,0 1 0,0 2 0,1 0 1,30 1-1,-38 3 89,0 1 0,0 1 1,-1 0-1,1 2 1,-1 0-1,30 13 0,-46-17-64,0-1 0,0 1-1,0-1 1,-1 1-1,1 0 1,0-1 0,0 1-1,-1 0 1,1 0 0,-1 0-1,1-1 1,0 1 0,-1 0-1,0 0 1,1 0-1,-1 0 1,0 0 0,1 2-1,1 16-34,1-6-75,-3-12 102,0-1 0,1 1 0,-1 0 0,0 0 0,0 0 0,0 0 0,0 0 0,0 0 0,0 0 0,0 0 0,0 0 0,0 0 0,0 0 0,-1 0 0,1 0 0,0 0 0,0-1 0,-1 1 0,1 0 0,-2 1 0,-4 11 65,4-9-69,1-1 0,-1 0 1,0 0-1,0 0 1,-3 4-1,-65 72 105,35-37 258,-81 89-104,44-70-415,52-44 183,10-8 14,0 1-1,-15 19 1,21-25-34,2 1 0,-1-1 0,-1 0 0,1 0 0,-1 0 0,1 0 0,-1-1 0,-8 6 0,7-6 33,0 1 0,0-1 0,1 1 1,-7 6-1,10-9-48,0-1-1,0 1 1,0-1 0,0 1 0,0-1-1,0 0 1,0 1 0,0-1-1,0 0 1,0 0 0,0 0 0,0 0-1,0 0 1,0 0 0,-2 0-1,0 0-51,2 0 80,1 0 26,0-2-29,-1 1 0,1 0 1,0 0-1,0-1 0,1 1 0,-1 0 0,0 0 0,0-1 0,0 1 0,1-2 0,19-23-8,-1 2 6,-15 18-11,1-1 1,-1 1-1,1 1 0,0-1 0,1 1 0,-1 0 0,1 0 1,0 0-1,0 1 0,1 0 0,-1 0 0,1 1 0,0 0 1,0 0-1,0 0 0,10-1 0,-9 2 60,0 1 1,1 0-1,-1 1 0,1 0 0,-1 0 1,0 1-1,1 0 0,-1 0 0,0 1 1,0 0-1,0 1 0,0-1 0,0 2 1,12 5-1,58 40 308,-40-27-380,-28-17 106,0 0 1,13 9 0,-11-6 113,0 0 0,1-1 0,0-1 0,16 6 0,-6-9-181,-22-3-246,-1 0-528,0 0 75,0-9-4805,-13-13 832,4-5 2293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1:13.686"/>
    </inkml:context>
    <inkml:brush xml:id="br0">
      <inkml:brushProperty name="width" value="0.1" units="cm"/>
      <inkml:brushProperty name="height" value="0.1" units="cm"/>
      <inkml:brushProperty name="color" value="#E71224"/>
    </inkml:brush>
  </inkml:definitions>
  <inkml:trace contextRef="#ctx0" brushRef="#br0">801 84 2720,'0'-1'52,"0"0"1,0 0-1,0 0 0,0 0 1,0 0-1,0 0 1,0 0-1,0 0 0,0 0 1,0 0-1,1 0 1,-1 0-1,0 1 0,1-1 1,-1 0-1,1 0 0,-1 0 1,1 0-1,0-1 1,4-9-525,-5 8 665,0 1 0,0 0 0,0 0 0,0 0 0,0 0 0,0 0 0,-1 0 0,1 0 0,-1 0 0,1 0 0,-1 0 1,0 0-1,-1-2 0,1 3-105,-1 0 1,1 0 0,0 1-1,-1-1 1,1 0 0,0 1-1,-1-1 1,1 0 0,-1 1-1,0 0 1,1-1-1,-1 1 1,1 0 0,-1 0-1,1 0 1,-1 0 0,-2 0-1,-29 0 1054,-42-7-1,52 6-878,0 0 0,1 1 0,-1 2-1,0 0 1,1 1 0,-26 8 0,33-7-208,0 0-1,0 1 1,1 1 0,-1 0 0,2 1 0,-1 1-1,1 0 1,0 0 0,0 2 0,1-1-1,1 2 1,0-1 0,0 2 0,-16 21-1,19-23 74,0 1 0,-17 15 0,14-15 48,-14 19 0,3-7-134,18-19-9,0 0 1,0 0 0,0 1-1,0-1 1,1 1 0,-5 8 0,-6 11 18,11-20-72,1-1 0,0 1 0,0-1 0,0 1 0,0 0 0,1 0 0,-1 0 0,-1 7 0,1-2 50,0 0 0,-1-1 0,-1 1 0,-7 13 0,10-19-31,-11 19 96,7-14-30,1-1 0,1 0 1,-1 1-1,-2 10 0,-33 191 252,35-177-207,2-10 20,0 27 1,2-29-107,-4 29 0,4-44-19,0 0-1,0-1 0,0 1 1,1 0-1,0-1 1,-1 1-1,3 5 0,0 3-44,-1-7 48,0 0 0,0 0 0,1 0 0,0-1 0,0 1 0,0-1 0,0 0 0,1 1 0,7 7 0,7 5 87,22 18 0,-2-3-56,-30-26 76,0-1 1,1 0-1,-1 0 0,1-1 0,0 0 0,1-1 1,-1 0-1,1 0 0,19 4 0,-7-4-83,-1 0 1,1-2-1,39 0 0,16 2 410,57 6-570,34-10 677,-149-3-541,1 1-1,-1-2 1,0-1-1,0 0 0,-1-2 1,0 0-1,0-1 1,0 0-1,20-14 1,-25 13 10,1 1 0,-1-2 1,-1 1-1,0-2 0,0 0 1,-1 0-1,0-1 0,-1 0 0,0-1 1,-1 0-1,-1-1 0,0 0 1,8-20-1,-12 24-3,-1 1-1,-1-1 1,0 0 0,0 0 0,0-14 0,-2-51-79,-1 31 49,0 16-70,-2 0-1,-8-33 1,8 45 176,1 5-122,-1 1 0,-1 0 0,-8-18-1,-2-4 45,6 13 29,-2 1-1,0-1 1,-15-19-1,23 35-42,-1-2 7,-7-9 4,1 0 1,1 0 0,0-1-1,-10-26 1,15 32 9,-1 0 0,1 1 0,-8-11 0,7 12 18,0 1 0,1-1 1,0 0-1,0-1 0,-2-9 0,2 6 20,-1-1 0,-1 1 0,1-1-1,-9-11 1,-1-6 32,11 22-79,-1 0-1,0 0 0,0 1 1,-1-1-1,0 1 1,0 1-1,0-1 1,0 1-1,-1-1 0,0 2 1,0-1-1,-1 1 1,1-1-1,-9-2 1,3 2-116,0 0 0,0 1 0,-1 0 0,0 1 0,0 1 0,0 0 0,-20 0 0,-93 4-2227,35 1-3389,78-3 3369,14-3-1482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4:42:18.853"/>
    </inkml:context>
    <inkml:brush xml:id="br0">
      <inkml:brushProperty name="width" value="0.35" units="cm"/>
      <inkml:brushProperty name="height" value="0.35" units="cm"/>
      <inkml:brushProperty name="color" value="#FFFFFF"/>
    </inkml:brush>
  </inkml:definitions>
  <inkml:trace contextRef="#ctx0" brushRef="#br0">201 1 1984,'0'0'44,"0"0"0,-1 1 0,1-1 0,0 0 0,-1 1 0,1-1 0,-1 0 0,1 1 1,0-1-1,-1 0 0,1 0 0,-1 0 0,1 1 0,-1-1 0,1 0 0,-1 0 0,1 0 0,-1 0 0,1 0 0,-1 0 0,1 0 0,-1 0 1,1 0-1,-2 0 0,-8 1 651,-42 18 2404,41-15-2758,8-3-177,0 0-1,0-1 1,-1 1-1,1-1 1,-6 1-1,5 0-103,0-1-1,-1 1 1,1 0-1,0 0 0,-1 1 1,1-1-1,0 1 0,-8 5 1,9-5 58,-1 0-1,0 0 1,0 0 0,0-1 0,0 1 0,0-1-1,-1 0 1,-8 1 587,26 5-599,-1-2-128,0-1 0,1-1 0,-1 0 0,1 0 0,16 0 0,66 0 99,-71-3-6,1-2 644,25-4 0,-74 7-755,1 1 1,-33 8 0,32-5 23,0-1 0,-35 1 0,37-4 264,12-1-231,1 1-1,-1-2 1,-10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1:39.360"/>
    </inkml:context>
    <inkml:brush xml:id="br0">
      <inkml:brushProperty name="width" value="0.35" units="cm"/>
      <inkml:brushProperty name="height" value="0.35" units="cm"/>
      <inkml:brushProperty name="color" value="#FFFFFF"/>
    </inkml:brush>
  </inkml:definitions>
  <inkml:trace contextRef="#ctx0" brushRef="#br0">504 210 2976,'0'0'31,"0"0"1,0 0-1,-1 0 1,1-1 0,0 1-1,0 0 1,0 0-1,0 0 1,0-1-1,0 1 1,0 0-1,-1 0 1,1-1-1,0 1 1,0 0-1,0 0 1,0 0-1,0-1 1,0 1-1,0 0 1,0 0 0,0-1-1,0 1 1,0 0-1,0 0 1,1-1-1,-1 1 1,0 0-1,0 0 1,0 0-1,0-1 1,0 1-1,0 0 1,0 0-1,1 0 1,-1-1-1,0 1 1,0 0 0,0 0-1,0 0 1,1 0-1,-1 0 1,0-1-1,0 1 1,1 0-1,-1 0 1,2-1 49,-1 0 207,-1 1-118,0 0-31,0 0-43,8-12 2058,-8 9-1990,-1 1 0,1-1 0,0 1 0,-1 0 0,0-1 0,1 1-1,-1 0 1,0 0 0,0-1 0,-1 1 0,1 0 0,-2-2 0,-22-24 127,6 8-78,-29-36-292,41 49 72,-1 0-1,1 1 1,-1 0 0,-1 0 0,-10-6-1,17 11 24,-1 0-1,1 0 0,-1 0 0,1 1 0,-1-1 0,1 1 1,-1-1-1,1 1 0,-1 0 0,1 0 0,-1 0 1,1 0-1,-1 1 0,1-1 0,-1 1 0,1-1 0,-1 1 1,1 0-1,-1 0 0,1 0 0,0 0 0,-1 0 0,1 1 1,0-1-1,0 1 0,0-1 0,-2 3 0,-5 5 49,1 1 0,0-1 0,0 1 0,-8 15 0,7-11-67,-77 123 296,40-66 140,-2 3-330,41-62-119,1 0 1,0 1 0,1 0-1,-5 17 1,6-14 30,2-8 160,0-1 0,0 1 0,-1 14-1,12-26 173,0-5-337,0 0 1,-1-1-1,0 0 0,0-1 0,10-18 1,-6 9-94,29-54-130,4-4 154,-45 77 38,0 1 0,0-1 0,1 0 0,-1 0 0,0 1 0,1-1 0,-1 1 0,1-1 0,-1 0 1,1 1-1,-1-1 0,1 1 0,-1-1 0,1 1 0,0-1 0,-1 1 0,1 0 0,0-1 0,-1 1 0,2-1 1,-2 3 0,1-1 0,-1 1 1,1 0-1,-1-1 1,0 1-1,0-1 1,0 1-1,0 0 1,0 2-1,-2 25 136,-9 52 0,2-23-209,1 3 129,0-8 468,0 65 1,8-117-498,0-1-1,0 0 1,-1 1-1,1-1 1,0 1-1,0-1 1,1 1 0,-1-1-1,0 0 1,0 1-1,0-1 1,0 1 0,0-1-1,0 0 1,0 1-1,1-1 1,-1 0-1,0 1 1,0-1 0,1 0-1,-1 1 1,0-1-1,1 1 1,6-4 128,8-16-39,5-16-181,-2-1-1,24-71 1,-28 69 107,8-15-14,-7 16-44,13-45 0,-24 62-10,-1 7-94,0 0 0,1 0 0,0 0 0,1 1 0,10-19 0,-14 47-356,-5 56 443,-20 117-1,0-20 375,8-42 175,23-168-128,3-55 0,-10 84-390,0-1 1,2 1 0,3-20-1,-5 26-291,-4 14 125,-2 16 244,-2 30-1,2-15 69,-17 103 532,22-139-633,1 0 0,-1 0 0,1 0 1,-1 0-1,1 0 0,0 0 1,0 0-1,1 0 0,-1 0 0,1 4 1,0-7-14,-1 0 0,0 1 0,1-1 1,-1 0-1,0 0 0,1 0 1,-1 0-1,0 1 0,1-1 0,-1 0 1,0 0-1,1 0 0,-1 0 0,0 0 1,1 0-1,-1 0 0,1 0 1,-1 0-1,0 0 0,1 0 0,-1 0 1,0-1-1,1 1 0,-1 0 1,0 0-1,1 0 0,-1 0 0,0 0 1,1-1-1,-1 1 0,0 0 0,1-1 1,10-6 215,23-21-562,-33 27 187,0 1 138,0 0 1,0 0 0,0 0 0,0 0-1,0 1 1,-1-1 0,1 0 0,0 0-1,0 1 1,0-1 0,-1 1 0,3 0-1,-1 3-46,-1-3 55,0 1 0,0-1 0,0 1 1,0-1-1,1 0 0,-1 1 0,0-1 0,2 1 0,-2-1 27,0-1-1,0 0 0,-1 0 0,1 0 0,0 1 0,0-1 0,0 0 0,-1 0 0,1 0 0,0 0 0,0 0 0,-1 0 0,1-1 0,0 1 1,0 0-1,-1 0 0,1 0 0,0-1 0,0 1 0,-1 0 0,1-1 0,0 1 0,-1-1 0,2 0 0,2-2-5,0 0 0,0-1-1,0 1 1,0-1-1,-1 0 1,1 0 0,-1-1-1,0 1 1,3-6 0,3-8 125,8-21 0,-9 19-96,1-3-29,-2-1-1,0 1 1,-1-1 0,-1 0-1,-1 0 1,-2-1 0,1-35-1,-3-112 46,0 162-115,2-1-1,-1 0 1,6-18-1,0 1-40,4-10-4,-7 29 55,-2 0 0,1 0 0,-1 0 0,0-1 0,0-9 0,-2 16 39,0 0 1,1 0-1,-1 0 0,1 0 0,0 0 0,0 0 1,2-4-1,-2 4-32,0 0-1,0 0 1,0 0 0,0 0 0,0-1 0,-1 1-1,1-4 1,3-7-72,-1 11-176,-2 10-44,-2 15 145,-1-1-1,-1 1 1,0 0 0,-2-1 0,-12 34 0,-2-6 271,-30 56 0,32-66 2,1 2-1,2 0 1,-10 49 0,0 1-11,14-53 7,5-19 44,-10 28 0,12-38-29,2-6-62,0-1-1,0 0 1,1 1 0,-1-1-1,-1 0 1,1 1-1,0-1 1,-1 0 0,1 0-1,-1 0 1,1 0-1,-1 0 1,0-1 0,0 1-1,0 0 1,0-1-1,0 1 1,-3 1 0,4-4-33,0 0 1,1 1 0,-1-1-1,1 0 1,-1 1 0,1-1 0,0 0-1,-1 0 1,1 1 0,0-1-1,-1 0 1,1 0 0,0 0 0,0 1-1,0-1 1,0-1 0,-4-19-184,5 0 46,7-35 0,-4 26 99,6-23-53,3 1 1,1 1-1,32-76 0,-43 122 33,0 0-1,0 0 1,0 1-1,0-1 1,7-6-1,-5 6 10,-1 0-1,0 0 1,5-10-1,-7 13 37,-1 0 1,0 1-1,0-1 0,1 1 1,-1 0-1,1-1 0,-1 1 1,1 0-1,0 0 0,-1 0 1,1 0-1,0 0 1,0 0-1,0 0 0,-1 0 1,1 1-1,0-1 0,0 1 1,4-1-1,6 0-121,-1 1 0,16 0 0,-11 1 128,6 0 78,-15-1-58,0 1 1,1-1-1,-1-1 0,12-1 1,17-4-78,13-3 137,-44 8-79,-1-1-1,1 1 0,-1-1 0,0 0 1,0-1-1,0 1 0,0-1 0,6-5 1,24-17-147,-39 45-683,-1-10 798,-1 0 0,0-1 0,0 1 1,-1-1-1,-16 14 0,5-4 31,-4 5 27,-3 1 130,-40 54 0,-161 272 823,199-306-999,8-10 39,10-17 67,-1 0 0,-20 26-1,1-6 168,30-38-378,0 0-60,0 0-212,0-3-73,0 2 405,0 0 0,0 0-1,0 1 1,0-1 0,0 0-1,0 0 1,-1 1 0,1-1-1,0 0 1,0 0 0,-1 1-1,1-1 1,0 0 0,-1 0-1,1 1 1,-2-2 0,1 1-2,-2-4-111,2 5 134,1 0 1,0 0-1,-1 0 1,1-1-1,0 1 1,0 0-1,-1 0 0,1 0 1,0-1-1,0 1 1,-1 0-1,1-1 1,0 1-1,0 0 1,0-1-1,-1 1 0,1 0 1,0-1-1,0 1 1,0 0-1,0-1 1,0 1-1,0 0 0,0-1 1,0 1-1,0-1 1,0 1-1,0 0 1,0-1-1,0 1 0,0 0 1,0-1-1,0 1 1,0 0-1,0-1 1,0 1-1,1 0 1,-1-1-1,0 1 0,0 0 1,0-1-1,1 1 1,-1 0-1,0-1 1,0 1-1,1 0 0,-1 0 1,0 0-1,1-1 1,-1 1-1,0 0 1,1 0-1,0-1-286,2-4 248,-4-2-5984,-7-7 4751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1:17.976"/>
    </inkml:context>
    <inkml:brush xml:id="br0">
      <inkml:brushProperty name="width" value="0.1" units="cm"/>
      <inkml:brushProperty name="height" value="0.1" units="cm"/>
      <inkml:brushProperty name="color" value="#E71224"/>
    </inkml:brush>
  </inkml:definitions>
  <inkml:trace contextRef="#ctx0" brushRef="#br0">152 5 1984,'8'9'1861,"-8"-4"-879,0 0-555,1 0 1,-1 0-1,-1 0 0,1 0 0,-1 0 0,0 0 0,0 0 0,0-1 0,-1 1 0,1 0 0,-4 6 0,-2-2 27,2-2-125,0 1 0,-1-1 0,-9 9 0,-10 11 61,19-20-292,0 0-1,-10 9 1,11-11-37,0 0-1,0 0 1,1 1-1,0-1 1,0 1 0,1 0-1,-6 12 1,-4 7 14,8-19 834,15-12-570,-2 1-310,0-1 1,0 0-1,-1 0 1,0 0-1,0-1 0,0 0 1,-1 0-1,8-12 1,1 0-44,31-39 142,-40 51-104,0 1 0,-1-1 0,0 0 0,0-1 0,-1 1 0,0-1 0,4-11 0,-7 17-17,-1 0 0,1-1 1,-1 1-1,0 0 1,0-1-1,0 1 0,-1-4 1,1 5-10,0 0 1,0 0-1,0 0 1,0 0-1,-1 0 1,1 1-1,0-1 0,0 0 1,-1 0-1,1 0 1,-1 1-1,1-1 1,-1 0-1,1 1 1,-1-1-1,0 0 0,1 1 1,-1-1-1,1 1 1,-2-2-1,-3-4-198,5 5 185,-1 1 0,1-1 0,0 1-1,0-1 1,-1 1 0,1-1 0,-1 1-1,1-1 1,0 1 0,-1-1-1,1 1 1,-1-1 0,1 1 0,-1 0-1,1-1 1,-1 1 0,0-1 0,-3 5 25,3-4-2,1 1 0,0-1 1,-1 1-1,1-1 0,0 1 0,0-1 0,-1 1 0,1-1 0,0 1 0,0-1 0,0 1 0,0-1 0,0 1 1,-1-1-1,1 1 0,0 1 0,0-2-6,1 0-1,-1 0 1,0 0 0,0 0 0,0 1 0,0-1-1,0 0 1,0 0 0,0 0 0,0 1 0,0-1-1,0 0 1,0 0 0,-1 0 0,1 0 0,0 1-1,0-1 1,0 0 0,0 0 0,0 0 0,0 0-1,0 1 1,0-1 0,0 0 0,-1 0 0,1 0-1,0 0 1,0 0 0,0 0 0,0 1 0,-1-1-1,1 0 1,0 0 0,0 0 0,0 0 0,0 0-1,-1 0 1,1 0 0,0 0 0,0 0 0,0 0-1,0 0 1,-1 0 0,1 0 0,-1 0 2,1 0 1,0 1-1,-1-1 0,1 0 1,0 0-1,-1 0 1,1 1-1,0-1 0,-1 0 1,1 0-1,0 1 1,-1-1-1,1 0 0,0 1 1,0-1-1,-1 1 1,1-1-1,0 0 0,0 1 1,0-1-1,0 0 1,-1 1-1,1-1 0,0 1 1,0-1-1,0 0 1,0 1-1,0-1 0,0 1 1,0-1-1,0 1 1,1 11 99,1-1-61,-2-10-40,0 0 1,0 0 0,0 0 0,0 0 0,0-1 0,0 1-1,0 0 1,1 0 0,-1 0 0,0-1 0,1 1 0,-1 0-1,1 1 1,16 31-64,-3-5 179,28 37 153,-36-55-200,0 0 0,0-1 0,1 0 1,15 15-1,-17-19-7,0 0-1,0-1 1,0 0 0,1 0-1,0 0 1,0-1 0,0 1-1,0-1 1,9 2 0,-13-4-53,-1-1-1,1 0 1,0 1 0,-1-1 0,1 0-1,0 0 1,0 0 0,-1-1-1,1 1 1,0 0 0,-1-1 0,1 1-1,-1-1 1,1 1 0,0-1 0,-1 0-1,1 1 1,-1-1 0,2-1-1,-3 1-115,0 1-1,1 0 1,-1 0-1,0-1 1,0 1-1,0 0 1,0 0-1,0-1 1,0 1-1,0 0 0,1-1 1,-1 1-1,0 0 1,0-1-1,0 1 1,0 0-1,0 0 1,0-1-1,0 1 0,-1 0 1,1-1-1,0 1 1,0 0-1,0-1 1,0 1-1,0 0 1,0 0-1,0-1 1,-1 1-1,-4-8-1638,4 6 1155,-1 1 0,1-1 0,-1 1 0,0-1 0,0 1 0,1-1 0,-5-1 0,-6-2-3140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1:19.508"/>
    </inkml:context>
    <inkml:brush xml:id="br0">
      <inkml:brushProperty name="width" value="0.1" units="cm"/>
      <inkml:brushProperty name="height" value="0.1" units="cm"/>
      <inkml:brushProperty name="color" value="#E71224"/>
    </inkml:brush>
  </inkml:definitions>
  <inkml:trace contextRef="#ctx0" brushRef="#br0">6 6 2720,'0'-4'455,"-1"3"167,-2 5-184,2-3 175,1-1-192,0 0-37,0 0-176,0 0-160,0 0-16,0 0 171,0 0 74,0 0 475,0 0-165,0 0 31,0 0-164,0 0 116,0 4 902,0 1-1424,0-3 144,0-2-37,0 0-16,0 9 703,0-7-783,1 0-1,0 0 1,0 0 0,0 0-1,0 0 1,0 0-1,0-1 1,1 1 0,2 3-1,4 5 268,-6-7-334,-1-1-1,0 1 1,0 0-1,0-1 1,0 1-1,-1 0 1,1 0-1,0 4 0,4 15-47,-3-15 64,0 0 1,0 0-1,-1 0 0,0 0 1,0 14-1,3 15-117,-2-22 158,0-1 0,-1 20 0,-1-18-29,3 24 0,1 27 55,-3-55-39,-1-1 1,0 0-1,0 0 1,-1 1-1,-1-1 1,-3 15 0,3-2-123,2-20 66,0 0 1,0 0 0,0 0 0,0 0-1,-1 0 1,0 0 0,0 3 0,0-3 67,0 0 1,0 0 0,1 0-1,0 0 1,-1-1 0,1 1-1,0 0 1,0 0 0,1 0 0,0 4-1,1 11 147,-5 1-185,3-17-11,-1 0 0,1 0 0,-1 1 0,1-1 0,0 0 0,0 0 0,0 1 0,0-1 0,0 0 0,1 0 0,-1 0 0,1 1 0,0-1 0,1 3 0,-1-2 5,1 0 0,-1 0 0,0 0 0,0 0 0,0 0 1,0 0-1,0 1 0,-1-1 0,1 0 0,-1 0 0,0 1 0,0 3 0,-1 3 68,1-1-1,2 17 1,-1 1 1,4 50 418,3-23-272,-8-1 677,0-52-736,0 5 151,0-5-4724,-1-9 1480,-1 1 1440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1:22.191"/>
    </inkml:context>
    <inkml:brush xml:id="br0">
      <inkml:brushProperty name="width" value="0.1" units="cm"/>
      <inkml:brushProperty name="height" value="0.1" units="cm"/>
      <inkml:brushProperty name="color" value="#E71224"/>
    </inkml:brush>
  </inkml:definitions>
  <inkml:trace contextRef="#ctx0" brushRef="#br0">5 0 64,'-4'0'32,"4"5"-32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1:45.897"/>
    </inkml:context>
    <inkml:brush xml:id="br0">
      <inkml:brushProperty name="width" value="0.1" units="cm"/>
      <inkml:brushProperty name="height" value="0.1" units="cm"/>
      <inkml:brushProperty name="color" value="#E71224"/>
    </inkml:brush>
  </inkml:definitions>
  <inkml:trace contextRef="#ctx0" brushRef="#br0">8 131 992,'-1'0'173,"1"0"-155,0 0-1,0 0 1,-1 0-1,1 0 1,0 0 0,0 0-1,0 0 1,0 0-1,0 0 1,-1 0 0,1 0-1,0 1 1,0-1-1,0 0 1,0 0 0,0 0-1,-1 0 1,1 0-1,0 0 1,0 0 0,0 0-1,0 0 1,0 0-1,0 1 1,0-1-1,-1 0 1,1 0 0,0 0-1,0 0 1,0 0-1,0 1 1,0-1 0,0 0-1,0 0 1,0 0-1,0 0 1,0 0 0,0 1-1,0-1 1,0 0-1,0 0 1,0 0 0,0 0-1,0 0 1,0 1-1,0-1 1,0 0 0,0 0-1,0 0 1,0 0-1,0 1 1,0 0 281,3 4 2183,-1-6 28,2-3-2969,5-5 618,-1 1 1,-1-1-1,10-15 1,-11 15-11,1 0-1,0 0 1,0 1-1,12-10 1,-10 10-151,-7 5 17,1 1 0,-1 0 0,1-1 0,0 1 0,0 0 0,0 0 1,0 1-1,0-1 0,0 1 0,0-1 0,0 1 0,1 0 0,-1 0 0,5 0 0,-3 16 284,-3-1-263,0 0 1,-1 0-1,-1 22 0,0-22-96,-1 1 107,0 0 1,-2 0-1,-7 25 0,3-11 68,4-20-90,0 0 0,-1 0 0,0-1 1,-1 1-1,1-1 0,-11 12 0,2 0-4,6-12-31,0 0-1,0 0 0,0 0 0,-17 11 0,20-16 28,-9 6 107,11-8-103,0 0 1,1 0 0,-1 0 0,0 0 0,1 0 0,-1 0-1,1 1 1,-3 2 0,-3 0 186,6-5 209,5-1-210,52-33-207,-50 33 69,0 0 1,0 0-1,10-1 1,-8 2-12,-5 0 12,1 1-1,0-1 1,0 1-1,0 0 1,0 1-1,0-1 1,6 2 0,14 1 360,-19-2-345,0 0 1,-1 1 0,1 0-1,0 0 1,-1 1 0,0-1 0,1 1-1,-1 0 1,5 4 0,6 4 6,-4-6 119,-1 0-105,-10-5-259,0 0-1,0 0 0,0 0 0,0 0 1,0 0-1,0 0 0,0 0 0,0 0 1,0 0-1,-1 0 0,1 0 1,0 0-1,0 0 0,0 1 0,0-1 1,0 0-1,0 0 0,0 0 0,0 0 1,0 0-1,0 0 0,0 0 0,0 0 1,0 0-1,0 0 0,0 0 1,0 0-1,0 0 0,0 0 0,0 0 1,0 0-1,0 0 0,1 0 0,-1 1 1,0-1-1,0 0 0,0 0 0,0 0 1,0 0-1,0 0 0,0 0 1,0 0-1,-4 0-3270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1:47.867"/>
    </inkml:context>
    <inkml:brush xml:id="br0">
      <inkml:brushProperty name="width" value="0.1" units="cm"/>
      <inkml:brushProperty name="height" value="0.1" units="cm"/>
      <inkml:brushProperty name="color" value="#E71224"/>
    </inkml:brush>
  </inkml:definitions>
  <inkml:trace contextRef="#ctx0" brushRef="#br0">527 36 1472,'-4'-12'763,"4"11"-529,1 0 1,-1 0 0,1 0-1,-1 0 1,0 0 0,1 0-1,-1 0 1,0 0 0,0 0-1,1 0 1,-1 0 0,0-2-1,0 3 449,0 0-246,-13-5 715,5 3-583,7 2-535,0 0 0,1-1 0,-1 1 0,1 0 1,-1 0-1,0 0 0,1 0 0,-1 0 0,0-1 1,1 1-1,-1 0 0,0 0 0,1 1 0,-1-1 0,0 0 1,1 0-1,-2 1 0,-9-1 619,9 0-568,1 0 0,0 0 0,0 0-1,-1 0 1,1 0 0,0 0-1,-1 0 1,1 0 0,0 1 0,-1-1-1,1 0 1,-2 2 0,-19 7 465,18-9-526,1 2 0,0-1 0,-1 0 0,1 1-1,0-1 1,-1 1 0,-3 3 0,-11 5 478,-3 3-332,-1 6-93,1 0 0,1 2-1,1 0 1,-20 29 0,20-24-56,-25 27 0,27-34 22,-32 36 365,19-23 124,-42 59 0,70-87-509,-1 0-1,1 1 0,0-1 1,1 1-1,-1-1 1,1 1-1,0-1 0,-1 9 1,0 39 233,2-34-228,0-12-20,1-1 0,-1 0 0,1 0 0,0 0 0,1 0 0,-1-1 0,1 1 0,0 0 0,0 0 1,0-1-1,1 0 0,4 7 0,-2-4 13,0-1-1,1 0 1,0 0 0,0 0 0,1-1-1,12 9 1,34 22-95,14 9 127,-61-41-58,78 49 26,-80-51-2,-1 0 0,1 1 0,0-1 0,-1 0 0,1-1 0,0 1 0,0-1 0,0 1 0,1-1 0,-1 0 0,0-1 0,8 1 0,-4-1-3,0-1 0,-1 0-1,1 0 1,0-1 0,-1 0 0,9-3-1,-11 2-15,0 1 0,1-1 0,-1-1 0,-1 1-1,8-6 1,7-5-52,-13 9 99,0 0 1,0 0-1,0-1 1,5-7-1,-4 6-33,-1 1-1,11-10 0,8-2-39,45-24-1,-18 14 219,-43 23-208,0-1 1,-1 0-1,0-1 1,0 1 0,0-2-1,-1 1 1,0-1-1,-1 0 1,9-14-1,-11 15 33,-1 0-1,-1 0 0,1 0 1,-1 0-1,0 0 0,-1 0 1,0-1-1,0 1 1,-1 0-1,1-1 0,-1 1 1,-1-1-1,0 1 0,0 0 1,-2-9-1,-2-3 31,-2 0 0,1 1 0,-2-1-1,-14-24 1,4 14-13,-2 0 0,-23-27 0,30 43 5,0 1-1,-1 0 1,0 1 0,0 0 0,-25-13 0,16 10 117,-9-6-257,-44-20-1,73 39-558,-1 0 1,0-1-1,0 1 0,0 0 1,0 1-1,0-1 0,0 1 0,0 0 1,-7 0-1,6 7-3073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2:09.185"/>
    </inkml:context>
    <inkml:brush xml:id="br0">
      <inkml:brushProperty name="width" value="0.1" units="cm"/>
      <inkml:brushProperty name="height" value="0.1" units="cm"/>
      <inkml:brushProperty name="color" value="#33CCFF"/>
    </inkml:brush>
  </inkml:definitions>
  <inkml:trace contextRef="#ctx0" brushRef="#br0">7 192 2656,'-6'4'672,"6"-3"522,4 6 6065,-4-6-7119,0-1 1,1 1-1,-1 0 0,1-1 1,-1 1-1,1-1 0,-1 1 1,1-1-1,-1 1 1,1-1-1,-1 1 0,1-1 1,0 0-1,-1 1 0,1-1 1,0 0-1,-1 1 0,1-1 1,0 0-1,-1 0 0,1 0 1,1 0-1,18 1-6,-14-1 168,-4 0-153,14 0 27,37 8 885,-2 0-421,9-4-234,-31-4-33,-16-1-279,-1 1 0,0 0 0,1 1-1,16 3 1,-19-2-85,1-1-1,-1 0 0,11-1 0,17 3 269,-25-2-97,-1 0 0,0-1 0,24-3 1,8 0-44,-32 3-150,-6 0 28,1 1 0,0-2 0,-1 1 1,1-1-1,0 0 0,-1 0 0,1 0 1,-1-1-1,9-4 0,-4 1-11,0 0-1,1 1 1,-1 0-1,1 1 1,17-3-1,26-5 8,104 8 68,-97 3-265,-37 2 201,49 8 0,-22-2-66,26-2 99,-48-4-1,-22-2-26,-1 1-1,0-1 1,1 0 0,-1 0-1,11-2 1,-12 1 5,0 0 1,0 0 0,11 2-1,-13-1-42,0 0-1,1 0 0,-1 0 1,0-1-1,0 1 1,0-1-1,0 0 1,7-2-1,-7 1 48,1 1-1,-1 0 0,1 0 1,0 0-1,-1 0 1,6 0-1,-8 1-37,0 0 0,-1 0 0,1-1-1,-1 1 1,1-1 0,-1 0-1,1 1 1,-1-1 0,0 0 0,3-1-1,-4 0 25,-1 1 0,0 0 0,0 0 0,1 0 0,-1 0 0,0 0 0,0 0 0,0 0 0,0 0 0,0 0 0,0 0 0,0 1 0,0-1 0,-1 0 0,0 0 0,-26-14 21,23 13-41,0 0 0,-1 0 0,1-1 0,0 0-1,0 0 1,1 0 0,-1-1 0,1 1 0,0-1 0,-1 0 0,2 0 0,-1-1 0,-5-7 0,6 9 4,1-1-1,-1 1 0,0 0 1,0 0-1,0 0 1,0 0-1,0 1 1,-1-1-1,-7-3 1,-12-10-363,17 11 459,0 0 1,-1 0 0,-8-3 0,-15-12-351,29 19 284,-1-1-33,1 1 0,0 0 0,-1 0 0,1 0 0,0 0 0,-1 0-1,1 0 1,-1 0 0,0 1 0,1-1 0,-1 0 0,0 1 0,1-1-1,-1 1 1,0 0 0,-2-1 0,2 1 23,-2 2-435,11 8 311,3 1 94,1 1 0,23 17 0,-19-16-49,17 17-1,-21-20 143,9 15-93,10 21 14,-28-46 9,0 1-2,1 9 79,-2-9-91,-1 0 0,0-1 0,1 1 0,-1 0 0,0 0 0,0-1 0,0 1 0,1 0 0,-1-1 0,0 1 0,0 0 0,0 0 0,0-1 0,0 1 0,-1 0 0,1 0 0,0-1 0,0 1 0,0 0 0,-1-1 0,1 1 0,0 0 0,0-1 0,-1 1 0,1 0 0,-1-1 0,0 2 0,0 0 0,-4 8-78,0 0 158,0 0-1,-1 0 1,-12 16-1,10-16 94,7-8-158,-1 1 0,1-1 0,-1 0 1,0 0-1,0 0 0,0 0 0,-3 2 0,5-4 81,0 0-27,-1 1-26,1-1-47,0 0 1,-1 0 0,1 1 0,0-1 0,-1 0 0,1 1 0,0-1 0,0 0 0,-1 1 0,1-1-1,0 0 1,0 1 0,0-1 0,-1 0 0,1 1 0,0-1 0,0 1 0,0-1 0,0 0-1,0 1 1,0-1 0,0 1 0,0 0 0,-4 6 120,4-6-124,-1-1 0,1 1 0,0-1 0,-1 1-1,1 0 1,0-1 0,-1 1 0,1-1-1,0 1 1,0 0 0,-1-1 0,1 1 0,0 0-1,0-1 1,0 1 0,0 1 0,0-2 16,0 0 0,0 0 0,0 0 0,0 1 0,0-1 0,0 0-1,0 0 1,0 1 0,0-1 0,0 0 0,0 0 0,0 0 0,0 1 0,0-1 0,0 0 0,0 0 0,0 0 0,0 1 0,-1-1 0,1 0 0,0 0 0,0 0 0,0 0 0,0 1 0,0-1 0,-1 0 0,1 0 0,0 0 0,0 0 0,0 0 0,0 0 0,-1 1 0,1-1 0,0 0 0,0 0 0,0 0 0,-1 0 0,1 0-1,0 0 1,0 0 0,0 0 0,-1 0 0,1 0 0,0 0 0,0 0 0,0 0 0,-1 0 0,1 0 0,0 0 0,0 0 0,0 0 0,-1 0 0,1 0 0,0-1 0,0 1 0,0 0 0,-1 0 0,1 0 0,0 0 0,0 0 0,0 0 0,0-1 0,0 1 0,-1 0 0,1 0 0,0-1-432,-1 1 1,0 0 0,1 0 0,-1 0-1,0 0 1,1 0 0,-1 0 0,0 0-1,1 0 1,-1 0 0,1 0-1,-1 0 1,0 0 0,1 1 0,-1-1-1,-1 1 1,1-1 80,0 1 1,0-1-1,0 0 1,-1 1-1,1-1 0,0 0 1,0 0-1,-1 0 0,1 0 1,0 0-1,-1 0 1,1 0-1,0 0 0,0 0 1,-1-1-1,0 0 0,-3-2-171,0-1 0,0 1-1,1-1 1,0 0 0,-1-1 0,2 1-1,-6-8 1,-37-59-2207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2:16.447"/>
    </inkml:context>
    <inkml:brush xml:id="br0">
      <inkml:brushProperty name="width" value="0.35" units="cm"/>
      <inkml:brushProperty name="height" value="0.35" units="cm"/>
      <inkml:brushProperty name="color" value="#FFFFFF"/>
    </inkml:brush>
  </inkml:definitions>
  <inkml:trace contextRef="#ctx0" brushRef="#br0">419 30 2304,'2'-7'824,"-2"7"-810,0 0 1,0 0-1,0-1 0,0 1 0,0 0 0,0 0 0,0 0 1,0 0-1,0-1 0,0 1 0,1 0 0,-1 0 1,0 0-1,0-1 0,0 1 0,0 0 0,0 0 1,0 0-1,0-1 0,0 1 0,-1 0 0,1 0 1,0 0-1,0-1 0,0 1 0,0 0 0,0 0 0,0 0 1,0 0-1,0-1 0,0 1 0,-1 0 0,1 0 1,0 0-1,0 0 0,0-1 0,-2-3 1634,2 4-1629,0 0 0,0-1 0,0 1 0,0 0 0,0 0 0,0 0 0,0 0 0,0-1 0,0 1 0,0 0 0,0 0 0,-1 0 0,1 0 0,0 0 0,0-1 0,0 1 0,0 0 0,0 0 0,0 0 0,0 0 0,0 0 0,0 0 0,0-1 0,-1 1 0,1 0 0,0 0 0,0 0 0,0 0 0,0 0 0,0 0 0,0 0 0,-1 0 0,1 0 0,0 0 0,0-1 0,0 1 0,0 0 0,0 0 0,-1 0 0,1 0 0,-3-1 164,0 0-113,0 0 0,0 0 0,-1 0 1,1 0-1,-1 1 0,1 0 0,0-1 0,-1 1 0,1 0 0,-4 1 0,-23 4 121,-29 9-1,19-4-123,-115 37 371,145-43-377,0 1 0,1 0 1,0 0-1,0 1 0,-13 11 1,21-17-53,1 0 0,0 1 0,0-1 0,0 0 0,-1 0 0,1 0 0,0 1 0,0-1 0,0 0 0,0 0 0,0 0 0,-1 1 0,1-1 0,0 0 0,0 0 0,0 1 0,0-1 0,0 0 0,0 1 0,0-1 0,0 0 0,0 0 0,0 1 0,0-1 0,0 0 0,0 0 0,0 1-1,0-1 1,0 0 0,1 0 0,-1 1 0,8 8 194,16 6 11,-19-13-188,6 5 209,0-1 0,1 0-1,0-1 1,1 0 0,-1-1-1,24 5 1,-17-6-113,8 1-128,0 0-1,0-2 1,45-2-1,-62-2-30,0 2 1,0-1-1,1 1 1,-1 1-1,0 0 1,16 3-1,-22-2 35,-1-1 5,-1-1-1,0 1 0,1-1 0,-1 0 0,1 0 1,0 0-1,3 0 0,-4 0 94,-2 0-16,0 0 5,-2 2-50,1-1 1,-1 1-1,0-1 0,0 0 0,0 1 0,0-1 0,0 0 0,0 0 0,0 0 0,0 0 1,-3 0-1,-5 0 62,0 0 1,1 0-1,-14-2 0,-20 2-289,-60 19 160,91-18-14,0 2 0,1 0-1,0 0 1,0 1 0,-18 11 0,20-12-15,1 0 0,-14 3 0,-13 8 334,13-6 4,19-8-270,0 0 1,0 0-1,-1 1 0,1-1 0,0 1 1,0-1-1,1 1 0,-1 0 1,0 0-1,1 1 0,-1-1 0,1 1 1,-3 2-1,4-3 41,19 9 885,-8-8-833,-1-1 0,1 0 0,-1-1 0,1 0 0,16 0 0,-4-1-33,63 1 189,164-20 0,-229 16-190,0-2-1,19-6 1,17-4 30,-3-2-46,-39 12-17,1 0 0,22-3 1,-36 8-50,0 0 0,0-1 0,1 1 0,-1 0 0,0 0 0,0-1 0,0 1 0,0-1 0,0 1 0,0-1 0,1 1 0,-1-1 0,1-1 0,-1 1-48,8-3-259,-6 3-747,-6 6 639,0-2 411,0 1 1,-1-1 0,1 0 0,-1 0-1,0 0 1,0 0 0,0-1 0,0 0-1,0 0 1,-5 2 0,-6 3 17,4 0-121,1 0-1,0 0 1,-15 15-1,-9 7-54,22-21 381,0 0-1,-15 6 1,9-5-261,10-5 113,0-1 0,0 0 0,0-1 0,-1 1 0,1-1 0,-1-1 0,1 0 1,-1 0-1,1-1 0,-1 0 0,-12-1 0,15-1-45,1 1 0,0-1 0,-1 1 0,-4-4 0,5 3 22,1 0 1,0 1-1,-1-1 0,1 1 1,-1 0-1,1 0 1,-8 0-1,-3 0 67,1 2-1,0 0 0,0 0 1,0 1-1,0 1 0,0 0 1,1 1-1,-19 8 1,19-8-808,0 2-1568,15-5 1116,10 0 310,1-1-903,8 0-1830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2:21.839"/>
    </inkml:context>
    <inkml:brush xml:id="br0">
      <inkml:brushProperty name="width" value="0.1" units="cm"/>
      <inkml:brushProperty name="height" value="0.1" units="cm"/>
      <inkml:brushProperty name="color" value="#33CCFF"/>
    </inkml:brush>
  </inkml:definitions>
  <inkml:trace contextRef="#ctx0" brushRef="#br0">1 12 1408,'4'-6'523,"-4"5"-483,0 1 0,0 0 0,1 0 0,-1-1 0,0 1 0,0 0 1,0-1-1,0 1 0,1 0 0,-1 0 0,0 0 0,0-1 0,0 1 0,1 0 0,-1 0 0,0 0 0,0-1 0,1 1 0,-1 0 0,0 0 1,0 0-1,1 0 0,-1 0 0,0 0 0,1 0 0,-1 0 0,0 0 0,1-1 0,-1 1 0,1 1 0,-1-1 670,0 0-172,0 0 118,0 0-139,0 0 203,0 0-144,0 0 246,0 0-209,0 0 96,0 0-229,0 0 27,0 0-182,0 0-47,0 0-1,0 0 363,0 0-213,0 0-219,11 0 1520,-9 1-1665,0 1 0,0-1 0,0 0 0,0 1 0,0-1 0,0 1 0,-1 0 0,1 0 0,0 0 1,-1 0-1,0 0 0,1 0 0,-1 0 0,0 0 0,0 0 0,0 1 0,0 1 0,3 9 6,4 25-1,-6-28 36,6 59-6,-4-27-58,5 107 286,-5-34 719,-7-98-832,0 1-686,5-4-4771,7-7 1228,-1-3 171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2:23.503"/>
    </inkml:context>
    <inkml:brush xml:id="br0">
      <inkml:brushProperty name="width" value="0.1" units="cm"/>
      <inkml:brushProperty name="height" value="0.1" units="cm"/>
      <inkml:brushProperty name="color" value="#33CCFF"/>
    </inkml:brush>
  </inkml:definitions>
  <inkml:trace contextRef="#ctx0" brushRef="#br0">470 115 1312,'-1'-2'2032,"5"-4"-852,-3 5-859,0 0 0,0 0 0,0 0-1,0 0 1,0 0 0,0-1 0,-1 1 0,1 0-1,-1-1 1,2-1 0,-20-1 1162,-29-20 586,43 23-1921,-1 0 0,1 0 0,0 0 1,-1 0-1,1 1 0,-1 0 0,0 0 0,1 0 0,-8 1 1,-5 0 454,3-1-307,9-1-238,0 1 0,-1 0 0,1 0 0,0 1-1,0-1 1,0 1 0,-1 1 0,1-1 0,-7 3 0,-26 14-150,19-9 248,0 0 0,1 1 1,-17 12-1,22-13 81,1 1 0,0 1 0,-18 20 1,25-25-239,1 0 0,0 0 0,0 1 0,0 0 0,1 0 0,0 0 0,0 0 0,1 0 0,-3 14 0,-21 110 65,12 3 149,12-111-89,1 1 0,2-1-1,0 1 1,6 28 0,-6-48-103,1 1 1,0 0-1,0 0 1,1-1-1,-1 1 1,1-1-1,0 0 0,0 0 1,1 0-1,-1 0 1,1 0-1,0-1 1,6 5-1,-1 0 111,-6-6-119,0 0 1,0 0-1,0-1 0,0 0 1,1 1-1,-1-1 1,0-1-1,1 1 1,-1 0-1,0-1 0,1 1 1,-1-1-1,4 0 1,18 2-32,27 5 147,1-2 0,83-2 0,-98-3 50,-7-1-177,37-5 1,-54 3 32,0 0-1,0-1 1,0 0 0,0-1-1,-1-1 1,0 0 0,0-1-1,-1 0 1,13-10 0,-20 13-18,-1 0 0,0 0 0,0-1 0,0 1 1,4-8-1,7-8-14,-8 12 15,-1 0-1,0-1 1,0 1 0,-1-2-1,0 1 1,0 0-1,-1-1 1,3-11-1,2-11 24,5-39 0,-10 50-55,-2 0-1,0 1 0,-1-1 0,-1 0 0,-1 0 1,-1 0-1,-1 0 0,-9-35 0,10 50 33,0-1-1,-1 1 0,0-1 1,0 1-1,0 0 1,-1 0-1,0 0 0,0 1 1,0-1-1,-1 1 1,1 0-1,-2 0 1,1 1-1,-8-6 0,-5 0-5,0 0 0,-1 2 0,0 0 0,0 1 0,-30-7 0,-101-11-1118,127 22-534,1-1 0,0-1 0,-27-10 0,49 15 1573,-2-1-250,1 1 0,-1 0 0,1-1 0,-1 0 0,1 1 1,-1-1-1,1 0 0,0 0 0,-1 0 0,1 0 0,0 0 0,0 0 0,0 0 0,0 0 0,0 0 0,0 0 0,0-1 0,0 1 0,0 0 0,0-1 0,0-1 0,-7-27-2280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07T14:14:47.068"/>
    </inkml:context>
    <inkml:brush xml:id="br0">
      <inkml:brushProperty name="width" value="0.1" units="cm"/>
      <inkml:brushProperty name="height" value="0.1" units="cm"/>
      <inkml:brushProperty name="color" value="#66CC00"/>
    </inkml:brush>
  </inkml:definitions>
  <inkml:trace contextRef="#ctx0" brushRef="#br0">10 7 1312,'0'0'8,"0"0"1,0 0-1,-1 0 1,1 0-1,0 0 0,0 0 1,-1 0-1,1 0 1,0 0-1,0 0 0,0 0 1,-1 0-1,1 0 1,0 0-1,0 0 0,-1 0 1,1 0-1,0 0 1,0 0-1,0 0 0,-1 0 1,1 0-1,0 0 1,0 0-1,0 1 0,-1-1 1,1 0-1,0 0 1,0 0-1,0 0 0,0 0 1,0 1-1,-1-1 1,1 0-9,-3 3 2909,4-10-2812,0 2 453,1 12-328,-1-6-213,-1 1-1,0-1 1,0 0 0,0 0 0,0 1 0,0-1-1,0 0 1,-1 0 0,1 1 0,0-1 0,-1 0 0,1 0-9,-3 11-63,4 11 145,2 1 1,0 0-83,0 0 173,-1 0 0,-1 1-173,4 213 379,0-140-134,-4-86-196,0 1-1,1-1 0,1 0 1,0 1-1,3 8-48,-1-5 68,-1 0 1,2 17-69,7 42 176,-7-29-331,6 23 155,0 7 16,-8-53 20,0 7 90,-1 0 0,0 11-126,-3-24-25,2 0 0,2 11 25,-1-11 129,-1 0 0,0 12-129,2 40 400,-3-59-383,0 0 0,1 1 0,0-1 0,1 2-17,4 29 44,-6-12 434,-1-1 0,-2 4-478,0 23-6,2-54-602,-4-1-1504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2:27.289"/>
    </inkml:context>
    <inkml:brush xml:id="br0">
      <inkml:brushProperty name="width" value="0.35" units="cm"/>
      <inkml:brushProperty name="height" value="0.35" units="cm"/>
      <inkml:brushProperty name="color" value="#FFFFFF"/>
    </inkml:brush>
  </inkml:definitions>
  <inkml:trace contextRef="#ctx0" brushRef="#br0">859 531 3808,'-1'-1'121,"1"-1"0,0 0 0,0 0 0,1 1 0,-1-1 0,0 0 0,0 0 0,1 1 0,-1-1 0,1 0 0,0 1 0,-1-1 0,1 0 0,0 1 0,1-2 0,1-2-103,-1-1 0,1 1 0,-1 0 0,0-1 0,-1 1 0,1-1 0,1-11 0,-3 14-53,1-2 157,-1 0 0,0-1-1,0 1 1,-1-9-1,1 13-73,0 0 0,0 0 0,0 0 0,-1 0 0,1 0 0,0 0 0,-1 0 0,1 1 0,0-1-1,-1 0 1,1 0 0,-1 0 0,1 1 0,-1-1 0,0 0 0,1 1 0,-1-1 0,0 0 0,0 1 0,1-1 0,-1 1-1,0-1 1,0 1 0,0-1 0,0 1 0,1 0 0,-1 0 0,0-1 0,0 1 0,0 0 0,0 0 0,0 0 0,-1 0-1,-14 1 269,0 2 0,0 0 0,0 0 0,1 1 0,-22 10 0,15-7-36,-22 9 274,-49 24-1,71-29-338,1 1 0,1 1 0,0 1 0,-21 19 0,-75 80 606,115-112-765,-1 1 1,0 0 0,0-1-1,0 0 1,0 1-1,-1-1 1,-2 1-1,5-2-48,-1 1 0,1-1 0,0 0 0,-1 0 0,1 0 0,0 0 0,-1 0 0,1 0 0,0 0 0,-1 0 0,1 0 0,0 0 0,0 0 0,-1 0 0,1-1 0,0 1 0,-1 0 0,1 0 0,0 0 0,-1 0 0,1 0 0,0-1 0,-1 1-1,1-1-4,0 1-1,-1-1 0,1 1 0,0-1 0,-1 0 0,1 1 0,0-1 0,0 0 0,0 1 1,-1-1-1,1 0 0,0 1 0,0-1 0,0 0 0,0 0 0,1-5-5,-1 1-1,1 0 1,0 0-1,1 0 0,-1 0 1,1 0-1,3-7 1,20-33-84,-21 39 85,5-8 24,1 1 0,1-1 0,0 1 0,0 1 0,2 0 0,-1 1 0,26-18 0,5 6-145,-52 38 251,-36 35-25,-7 8 146,19-13 244,-24 30 668,56-74-1127,0 0 0,0-1 1,1 1-1,-1 0 1,0 0-1,0 0 1,0-1-1,0 1 1,0 0-1,0-1 0,-1 1 1,1-1-29,1 0 1,0 0-1,0 0 1,-1 0-1,1 0 1,0 0 0,0 0-1,0 0 1,-1 0-1,1 0 1,0 0-1,0 0 1,0 0-1,-1 0 1,1 0-1,0 0 1,0 0-1,0-1 1,-1 1-1,1 0 1,0 0-1,0 0 1,0 0 0,0 0-1,-1-1 1,1 1-1,0 0 1,0 0-1,0 0 1,0-1-1,0 1 1,0 0-1,0 0 1,0-1-1,-1-1-4,1 0-1,-1-1 1,1 1-1,0-1 0,0 1 1,0-1-1,1 1 1,-1 0-1,2-4 0,2-11 16,1 2 0,1-1 0,1 1 0,15-27 0,43-54 208,-40 63-220,153-218 112,-172 244-128,-5 5 5,1 0-1,-1 1 1,1-1 0,-1 0-1,0 0 1,0 0-1,0 0 1,0 0-1,0 0 1,0 0-1,-1 0 1,1 0 0,0-3-1,-1 5 4,0 0 1,-1 0-1,1-1 0,0 1 1,0 0-1,0 0 0,0 0 0,0 0 1,-1 0-1,1-1 0,0 1 0,0 0 1,0 0-1,-1 0 0,1 0 1,0 0-1,0 0 0,0 0 0,-1 0 1,1 0-1,0 0 0,0 0 0,0 0 1,-1 0-1,1 0 0,0 0 1,0 0-1,0 0 0,-1 0 0,1 0 1,0 0-1,0 0 0,0 0 0,-1 0 1,1 1-1,0-1 0,0 0 1,0 0-1,0 0 0,-1 0 0,1 0 1,0 0-1,0 1 0,0-1 0,-11 7-72,1 0 0,0 1 0,1 0 0,-1 0 0,-12 16 0,0 0 19,-93 89 178,102-100 41,-1 0-1,0-1 0,-1-1 0,-20 12 0,35-23-161,0 0 0,-1 1-1,1-1 1,0 0 0,-1 0 0,1 0-1,-1 0 1,1 0 0,0 0 0,-1 0-1,1 0 1,0 0 0,-1 0 0,1 0-1,-1 0 1,1 0 0,0 0 0,-1 0-1,1 0 1,0 0 0,-1 0 0,1 0-1,-1-1 1,1 1 0,0 0 0,-1 0-1,1 0 1,0-1 0,0 1 0,-1 0 0,1 0-1,0-1 1,0 1 0,-1 0 0,1-1-1,0 1 1,0 0 0,0-1 0,-1 1-1,1 0 1,0-1 0,-4-16-182,3 6 166,2 1 1,-1-1-1,1 1 0,1-1 1,0 1-1,6-20 1,0 1 41,34-141-230,-40 164 166,-1-1-1,0 1 1,1-11-1,-2 16 26,0 0-1,0 0 1,0 0 0,0 0 0,-1-1-1,1 1 1,0 0 0,0 0 0,-1 0-1,1 0 1,-1 0 0,1 0 0,-1-1-1,0 2 1,1 0 0,0-1 0,-1 1 0,1 0 0,-1 0 0,1-1 0,-1 1 0,1 0 0,-1 0 0,1 0 0,-1 0 0,1-1 0,-1 1 0,1 0 0,-1 0 0,1 0 0,-1 0 0,1 0 0,-1 0 0,1 1 0,-1-1 0,1 0 0,-1 0 0,1 0 0,-1 0 0,1 0 0,-1 1 0,1-1 0,-1 1 0,-4 2 10,0 0-1,0 0 1,1 1 0,-1 0 0,1 0 0,0 0-1,-5 7 1,2-2 57,-26 28 343,-1-2 1,-77 62-1,74-70-177,16-10 151,-42 23 0,63-39-363,-1-1-1,1 0 1,0 1 0,-1-1-1,1 0 1,-1 1-1,1-1 1,0 0 0,-1 0-1,1 0 1,-1 1-1,1-1 1,-1 0 0,1 0-1,-1 0 1,1 0 0,-1 0-1,1 0 1,-1 0-1,1 0 1,-1 0 0,1 0-1,-1 0 1,1 0-1,-1 0 1,1-1 0,-1 1-1,1 0 1,0 0 0,-1-1-1,1 0-7,0 0 0,0 0 0,0 0 0,0 0-1,0 0 1,0 0 0,1 0 0,-1 0 0,0 1 0,1-1 0,-1 0 0,1 0-1,-1 0 1,1 0 0,-1 0 0,1 1 0,1-2 0,124-148-5,-57 72-254,17-17 498,-97 110-282,2 2 0,0 0-1,1 0 1,-9 28 0,2-8 35,-3 4-116,-10 23 12,25-57-178,1 0 0,0 0 1,1 0-1,0 1 0,0-1 0,0 0 1,1 10-1,1-13-79,0 1 0,0-1 1,0 1-1,1-1 0,0 1 0,0-1 1,0 0-1,0 0 0,1 0 1,-1 0-1,1 0 0,0 0 0,0-1 1,0 1-1,1-1 0,-1 0 0,1 0 1,0 0-1,0-1 0,8 5 0,1-2-1118,-1 0 0,16 3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2:30.890"/>
    </inkml:context>
    <inkml:brush xml:id="br0">
      <inkml:brushProperty name="width" value="0.1" units="cm"/>
      <inkml:brushProperty name="height" value="0.1" units="cm"/>
      <inkml:brushProperty name="color" value="#33CCFF"/>
    </inkml:brush>
  </inkml:definitions>
  <inkml:trace contextRef="#ctx0" brushRef="#br0">83 122 2496,'5'-3'4506,"-5"-1"-3931,1 0-1,-1 0 1,1 0-1,0 1 0,0-1 1,1 0-1,-1 1 1,3-5-1,5-12 1152,-9 18-1607,1 1 0,-1-1 0,0 0-1,0 0 1,0 0 0,0 0 0,0 0-1,0 0 1,-1 0 0,1 0 0,0 1-1,-1-1 1,0 0 0,1 0 0,-1 0-1,0 1 1,0-1 0,0 0 0,0 1 0,0-1-1,0 1 1,-1-1 0,1 1 0,0 0-1,-3-2 1,3 2 0,0 0 0,0 0 0,0 0 0,0 0-1,0-1 1,1 1 0,-1 0 0,0-1 0,-1-2 0,4 20-391,3 41 219,-3 31-93,1-43 73,-8 89-1,-1-83 178,5-30 70,-1 0 1,-1 0-1,-1-1 0,-11 34 1,-12-1 299,19-39-215,7-12-188,-1 0-1,1 0 1,0 0-1,-1 0 1,1 0-1,0 1 1,1-1-1,-1 0 1,0 1 0,0 4-1,1-7-64,0 0 0,0 1 0,0-1-1,0 0 1,0 1 0,0-1 0,0 1 0,0-1 0,0 0-1,0 1 1,0-1 0,0 0 0,0 1 0,0-1 0,-1 1 0,1-1-1,0 0 1,0 1 0,0-1 0,0 0 0,-1 0 0,1 1-1,0-1 1,0 0 0,-1 1 0,1-1 0,0 0 0,-1 0-1,1 0 1,0 1 0,-1-1 0,1 0 0,0 0 0,-1 0 0,1 0-1,0 0 1,-1 1 0,1-1 0,-1 0 0,1 0 0,-1 0-1,0 0-90,1 0-139,0 0-496,0 0-171,2-7-6800,6 1 5690,-2 3 734,13-12-2877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2:32.638"/>
    </inkml:context>
    <inkml:brush xml:id="br0">
      <inkml:brushProperty name="width" value="0.1" units="cm"/>
      <inkml:brushProperty name="height" value="0.1" units="cm"/>
      <inkml:brushProperty name="color" value="#33CCFF"/>
    </inkml:brush>
  </inkml:definitions>
  <inkml:trace contextRef="#ctx0" brushRef="#br0">569 39 2656,'0'-1'70,"0"0"1,0-1-1,1 1 0,-1 0 1,0 0-1,0 0 0,1 0 1,-1 0-1,1 0 0,-1 0 1,1 0-1,-1 0 0,1 0 1,0 0-1,-1 1 0,1-1 1,0 0-1,0 0 0,0 0 1,20-11-922,-10 6 492,-10 6 354,-1 0 261,0 0 768,0 0-176,0 0 197,-9 0 1051,-50 8-197,34-4-729,-36-1 1,48-2-872,1 1 0,0-1 0,0 2 0,-16 5 0,14-4-24,-1-1 0,-18 3 0,18-3-93,0 0 0,1 1 0,-1 1 0,1 0 0,0 1 0,-22 12 1,24-11-91,1 1 0,0 0 1,1 0-1,-1 1 1,2 1-1,-1 0 1,1 0-1,-8 13 0,12-16-78,1 1-1,0-1 0,0 1 0,1 0 0,0 0 0,1 1 0,-2 9 0,-7 20 112,-4 12 32,2 1 0,3 0 1,-7 79-1,16-51-256,2-46 326,-1-25-202,1-1 0,1 1-1,-1-1 1,1 1 0,0-1 0,1 1-1,0-1 1,4 7 0,-2-3-54,7 23 0,-10-28 81,1 0-1,0 0 0,0 0 0,0 0 1,1-1-1,5 7 0,8 14 81,8 7-140,-3-5 197,-20-26-173,0 1-1,0-1 0,0 1 0,0-1 0,1 1 0,-1-1 1,1 0-1,-1 0 0,1-1 0,0 1 0,0 0 0,0-1 1,0 0-1,0 1 0,0-1 0,1 0 0,-1-1 0,0 1 1,0-1-1,6 1 0,4-2 54,0 1 0,0-2 1,0 0-1,13-4 0,15-2-142,164-29 66,-173 28 72,-1-1-1,0-1 0,0-2 1,37-21-1,-58 28-7,2 0-32,0-1 0,0 0-1,-1-1 1,0-1 0,-1 1 0,1-2 0,14-17 0,-13 12 13,-8 11-32,0-1 0,0 1 1,-1-1-1,4-6 0,27-68 5,-32 71 3,0 1-1,-1-1 0,0 0 1,0 0-1,-1 0 1,0 0-1,-1-11 1,0-3-5,-4-108-78,-3-5 53,7 123 8,0-1 0,-1 0-1,-1 1 1,0-1 0,-6-13 0,2 1-71,6 23 88,0 0-1,0-1 1,0 1-1,-1 0 1,1 0-1,0 0 1,-1 0-1,1 0 1,-1 0-1,0 0 1,1 1-1,-5-4 1,-11-13 61,14 14-35,-1 0 0,0-1 1,0 1-1,0 0 0,-7-4 0,-4-4 69,11 9-97,0 0 0,-1 0 0,0 0 0,1 1 0,-1-1 0,0 1 0,0 1 0,-1-1 0,-9-1 0,-1 0-32,0 2 0,-18 0 0,-24 2-42,-77 12 0,25-1-1856,67-8-2612,40-3 3837,-2-2-1532,11-10-3503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4:41.677"/>
    </inkml:context>
    <inkml:brush xml:id="br0">
      <inkml:brushProperty name="width" value="0.35" units="cm"/>
      <inkml:brushProperty name="height" value="0.35" units="cm"/>
      <inkml:brushProperty name="color" value="#FFFFFF"/>
    </inkml:brush>
  </inkml:definitions>
  <inkml:trace contextRef="#ctx0" brushRef="#br0">91 93 992,'-4'0'645,"3"0"6,-2 11 1477,3-11-2128,-2 0 300,0-15-24,1-59 103,-1 60-184,-1 19-7,-9 45 335,10-42-375,0 1 0,-1-1 0,0 1-1,0-1 1,-1 0 0,-8 14 0,10-20-100,1 0 1,-1 0-1,1 1 1,0-1-1,0 1 1,0-1-1,0 5 0,0-5 13,1 0 0,-1 0 0,0 1 0,0-1 0,0 0 0,0 0 0,-2 4-1,-2-2 62,4-3-109,1-1-1,-1 1 1,1-1-1,-1 0 1,1 1 0,-1-1-1,1 1 1,-1-1-1,1 1 1,0-1-1,-1 1 1,1 0 0,0-1-1,-1 1 1,1-1-1,0 1 1,0 0 0,0-1-1,-1 2 1,2-2 10,-1 0 0,1 0 0,-1 0 0,1-1 0,0 1 0,-1 0 0,1 0 0,-1 0 0,0-1 0,1 1 0,-1 0 0,1-1 0,-1 1 0,1 0 0,-1-1 0,0 1 0,1-1 0,0 0 0,28-44 932,-28 45-951,-1 0 1,0-1 0,0 1 0,0 0-1,0-1 1,1 1 0,-1 0 0,0-1-1,0 1 1,0-1 0,0 1 0,0 0-1,0-1 1,0 1 0,0-1-1,0 1 1,0 0 0,0-1 0,0 1-1,0-1 1,0 1 0,-1 0 0,1-1-1,0 1 1,0 0 0,0-1 0,-1 1-1,1 0 1,-1-1 0,-11-5-267,11 6 255,-1-1-1,0 1 1,1-1-1,-1 0 1,0 1-1,1-1 1,-1 0 0,-1-2-1,-6 0-1949,8 3 805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4:42.528"/>
    </inkml:context>
    <inkml:brush xml:id="br0">
      <inkml:brushProperty name="width" value="0.35" units="cm"/>
      <inkml:brushProperty name="height" value="0.35" units="cm"/>
      <inkml:brushProperty name="color" value="#FFFFFF"/>
    </inkml:brush>
  </inkml:definitions>
  <inkml:trace contextRef="#ctx0" brushRef="#br0">489 23 1728,'-3'-5'240,"3"4"128,11-5-85,-3-2-1566,-8 8 1280,0 0 0,-1-1 1,1 1-1,0 0 0,0 0 1,0 0-1,0 0 1,0 0-1,0 0 0,0-1 1,0 1-1,-1 0 1,1 0-1,0 0 0,0 0 1,0 0-1,0 0 1,0 0-1,-1 0 0,1 0 1,0 0-1,0 0 0,0 0 1,0 0-1,0 0 1,-1 0-1,1 0 0,0 0 1,0 0-1,0 0 1,0 0-1,-1 0 0,1 0 1,0 0-1,0 0 1,0 0-1,-27 6 1362,12-2-906,-97 15 864,74-15-1071,30-4-159,-1 1-1,1 0 0,-9 2 1,6 0 91,1-1 0,-1-1 0,1 0 0,-1 0 0,0-1 0,1-1 0,-20-2 0,14 1 22,-15-4 202,29 6-380,1-1 0,-1 1 0,0 0-1,1 1 1,-1-1 0,1 0 0,-1 0-1,1 1 1,-1-1 0,1 0-1,-1 1 1,1 0 0,-3 1 0,-3 1 153,5-3-135,1 1 0,0-1 0,0 1-1,0 0 1,0 0 0,0-1-1,0 1 1,0 0 0,0 0 0,0 0-1,0 0 1,0 0 0,1 0-1,-1 1 1,0-1 0,1 0-1,-1 0 1,1 0 0,-1 1 0,1-1-1,0 1 1,-8 14 708,6-13-630,0 0 0,0 0 1,0 0-1,0 0 1,1 0-1,-1 1 0,-1 4 1,-7 15 358,-7 16-109,14-33-617,1 0 0,0 0 0,0 0 0,0 0 0,0 7 0,2-10-69,-1 0 0,1-1 0,0 1 0,0 0 0,0 0-1,0 0 1,0-1 0,1 1 0,-1 0 0,1 0 0,0-1 0,0 1 0,2 4 0,9 5-2343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34:51.317"/>
    </inkml:context>
    <inkml:brush xml:id="br0">
      <inkml:brushProperty name="width" value="0.1" units="cm"/>
      <inkml:brushProperty name="height" value="0.1" units="cm"/>
    </inkml:brush>
  </inkml:definitions>
  <inkml:trace contextRef="#ctx0" brushRef="#br0">43 5 2144,'-2'-3'725,"2"3"-661,0 0 0,0 0 0,0 0 0,-1 0 0,1 0-1,0-1 1,0 1 0,0 0 0,0 0 0,0 0 0,0 0-1,0 0 1,0 0 0,0 0 0,-1 0 0,1 0 0,0-1-1,0 1 1,0 0 0,0 0 0,0 0 0,0 0 0,-1 0 0,1 0-1,0 0 1,0 0 0,0 0 0,0 0 0,0 0 0,-1 0-1,1 0 1,0 0 0,0 0 0,0 0 0,0 0 0,0 0 0,-1 0-1,-4 1-137,4-1 154,0 5-25,1 0-1,-1 0 1,0 0 0,0 0-1,-1 0 1,-2 7-1,2-7 26,0-1-1,0 1 1,1 1-1,-1-1 1,2 0-1,-2 8 1,2-10-75,0 4-41,0 1 1,0-1-1,0 1 1,1-1-1,0 0 1,1 1-1,0-1 1,5 14-1,-5-15 81,1 1-1,-1 0 0,0-1 1,-1 1-1,1 8 0,3 10 90,-5-23-110,1 1 0,-1-1 0,1 0-1,0 0 1,0 1 0,0-1 0,1 0-1,-1 0 1,0 0 0,1 0 0,-1 0 0,3 2-1,-2-3 52,14-1 90,-12 0-136,-1-1 0,1 1 0,-1-1 0,1 0 0,-1 0 0,1 0-1,-1-1 1,0 1 0,4-3 0,30-19-38,-9 4-345,25-15 316,-51 32 74,0 0-1,0 1 0,0-1 1,-1 0-1,1 0 0,0 0 0,-1 0 1,1 0-1,-1-1 0,1 1 1,-1 0-1,0-1 0,0 1 0,0 0 1,-1-1-1,1 1 0,-1-1 1,1 0-1,-1 1 0,0-1 0,0 1 1,0-1-1,0 0 0,0 1 0,0-1 1,-1 1-1,1-1 0,-1 1 1,0-1-1,0 1 0,0-1 0,0 1 1,0 0-1,-1-1 0,1 1 1,-1 0-1,1 0 0,-4-3 0,0 1 13,0 1-1,0 0 0,-1-1 1,0 2-1,1-1 0,-1 1 1,0 0-1,0 0 0,0 0 1,0 1-1,-1 0 0,1 0 1,0 1-1,-1 0 0,1 0 1,0 0-1,0 1 0,-1-1 1,1 2-1,0-1 0,0 1 1,0 0-1,-7 3 0,-17 15-521,10-7 271,10-7 33,8-5 33,1 0 0,0 0 1,-1 0-1,1 0 1,0 0-1,-1-1 0,1 1 1,-1 0-1,0-1 0,1 0 1,-1 1-1,-2-1 0,0 0-933,4 0 1030,0 0-1,1 0 0,-1 0 1,0 0-1,0 0 0,0 0 0,0 0 1,0 0-1,0 0 0,0 0 0,0 0 1,0 0-1,0 0 0,0 0 1,0 0-1,0 0 0,0 0 0,0 0 1,0 0-1,0 0 0,0 0 1,0 0-1,0 0 0,0 0 0,0 0 1,0 0-1,0 0 0,-1 0 0,1 0 1,0 0-1,0 0 0,0-1 1,0 1-1,0 0 0,0 0 0,0 0 1,0 0-1,0 0 0,0 0 0,0 0 1,0 0-1,0 0 0,0 0 1,0 0-1,6-9-1168,10-27-306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5:34.162"/>
    </inkml:context>
    <inkml:brush xml:id="br0">
      <inkml:brushProperty name="width" value="0.35" units="cm"/>
      <inkml:brushProperty name="height" value="0.35" units="cm"/>
      <inkml:brushProperty name="color" value="#FFFFFF"/>
    </inkml:brush>
  </inkml:definitions>
  <inkml:trace contextRef="#ctx0" brushRef="#br0">433 31 1152,'-15'10'1749,"12"-7"-1384,0-1 0,-1 0 0,1 1 0,0-1 0,-1 0 0,-5 2 0,-30 11 1053,35-14-1355,0 1 0,-1 0 0,1 0-1,0 0 1,0 1 0,0 0 0,-3 3-1,2-2 6,0-1 0,0 1 0,-10 4 0,-22 9 436,18-7-103,-26 8 0,10-7-355,1 2-1,0 1 0,-37 21 1,67-33-179,-1 1-191,10 1 157,-2-3 164,0 0 0,0-1-1,0 1 1,0-1 0,0 0 0,1 0 0,-1 0 0,0-1 0,0 1 0,0-1 0,0 1 0,4-2 0,38-15 146,-40 16-134,110-57 60,-107 53-60,0-1-1,-1 0 1,8-7-1,16-12-31,-29 24 46,-1 1 0,-1-1 1,1 0-1,0 0 0,0 1 1,0-1-1,0 0 0,0 0 0,-1 0 1,1 0-1,0 0 0,-1 0 1,1 0-1,-1 0 0,1 0 0,-1 0 1,0-1-1,1-1 75,-2-13 371,-7 1-426,8 14-21,-1 1 0,0-1 0,1 0 0,-1 1 0,0-1 0,1 0 0,-1 1 0,0-1 0,0 1 0,0-1 0,1 1 0,-1-1 0,0 1 0,0 0 0,0-1 0,0 1 0,0 0 0,0 0 0,0 0 0,0-1 0,0 1 0,0 0 0,1 0 0,-1 1 0,0-1 0,0 0 0,0 0 0,-1 1 0,-4-1 87,-23 0 296,28 0-352,1 0-74,1-1 0,-1 0 0,0 0 0,0 1 0,1-1-1,-1 0 1,1 0 0,-1 1 0,0-1 0,1 0 0,-1 1-1,1-1 1,-1 1 0,1-1 0,0 1 0,-1-1 0,1 1-1,0-1 1,-1 1 0,1-1 0,1 1 0,20-10-22,-12 6-89,2-3 234,-6 4-145,0 0 0,0 0 1,13-4 666,-37 19-214,17-12-422,0 1 1,0-1-1,0 0 0,0 1 0,0-1 0,0 1 0,0-1 0,0 1 0,0 0 0,0-1 1,0 1-1,0 1 0,0-2-2,1 1 0,0-1 0,0 0 0,0 1-1,0-1 1,0 0 0,0 1 0,0-1 0,0 0 0,0 1 0,0-1 0,0 1 0,0-1 0,0 0 0,0 1 0,0-1 0,0 0 0,1 1 0,-1-1-1,0 0 1,0 1 0,0-1 0,0 0 0,1 1 0,-1-1 0,0 0 0,0 0 0,1 1 0,-1-1 0,0 0 0,1 0 0,-1 1 0,5 2-53,0 1-1,-1-1 1,1 0 0,0-1 0,0 1 0,1-1 0,6 2 0,17 8-1908,19 11-1620,-18-8 1094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5:35.373"/>
    </inkml:context>
    <inkml:brush xml:id="br0">
      <inkml:brushProperty name="width" value="0.35" units="cm"/>
      <inkml:brushProperty name="height" value="0.35" units="cm"/>
      <inkml:brushProperty name="color" value="#FFFFFF"/>
    </inkml:brush>
  </inkml:definitions>
  <inkml:trace contextRef="#ctx0" brushRef="#br0">461 395 320,'-1'-1'14,"0"0"0,0 0-1,-1 0 1,1 0 0,0 0 0,-1 1 0,1-1 0,0 0-1,-1 1 1,1-1 0,-3 0 0,-15-11 2192,7 3-818,-58-20 1886,67 27-3167,0 0-1,-1 0 0,1 0 0,0-1 0,0 1 0,1-1 0,-6-6 0,-7-7 181,7 10-65,0 0-1,-1 0 0,0 1 0,-19-8 0,-15-9 663,18 7-501,14 9-318,0-1 0,0 0 1,1 0-1,-18-17 0,14 9 15,8 10-21,1-1-1,-10-12 1,-3-1-56,15 17 33,0 0 1,1-1-1,-1 1 0,1-1 1,0 0-1,0 1 0,-2-4 0,-4-5-161,7 10 104,0 1-1,0-1 1,1 0-1,-1 0 1,0 1-1,1-1 1,-1 0-1,0 0 1,1 0-1,0 0 1,-1 0-1,1 0 1,-1 0-1,1 0 1,0 0-1,-1-1 1,2 2 11,-1-1 0,0 1 0,0 0 1,0 0-1,0-1 0,0 1 0,1 0 1,-1 0-1,0 0 0,0-1 0,0 1 1,1 0-1,-1 0 0,0 0 0,0-1 1,1 1-1,-1 0 0,0 0 0,1 0 1,-1 0-1,0 0 0,0 0 0,1 0 1,-1 0-1,0 0 0,0 0 0,1 0 1,-1 0-1,1 0 0,11 0-112,-10 0 51,13 1 18,0 1-1,0 0 0,0 1 0,16 5 1,24-3 1961,-54-5-1853,-1-1 0,0-1 8,0 0-1,1 0 1,-1 1-1,-1-1 1,1 0-1,0 0 1,0 0 0,-1 0-1,1 1 1,-2-4-1,0 0-64,0 0-1,0 0 0,0 0 0,-1 1 1,0-1-1,0 1 0,-6-7 0,5 6-632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5:36.356"/>
    </inkml:context>
    <inkml:brush xml:id="br0">
      <inkml:brushProperty name="width" value="0.35" units="cm"/>
      <inkml:brushProperty name="height" value="0.35" units="cm"/>
      <inkml:brushProperty name="color" value="#FFFFFF"/>
    </inkml:brush>
  </inkml:definitions>
  <inkml:trace contextRef="#ctx0" brushRef="#br0">1 215 160,'10'-47'6821,"-10"59"-6773,8 23 267,-8-30-272,1-1 1,0 1-1,1-1 1,-1 1 0,1-1-1,0 0 1,0 1-1,0-1 1,4 6-1,10 20 2,-13-22 52,-2-7 57,0 1-1,-1-1 1,1 0-1,-1 1 1,1-1-1,-1 1 1,1-1 0,-1 0-1,0 1 1,1 2-1,0-4-121,0 0-1,0 0 0,0 0 1,0 0-1,0-1 1,0 1-1,0 0 0,0 0 1,0-1-1,0 1 0,0 0 1,0-1-1,0 1 1,0-1-1,0 1 0,1-2 1,-1 1-8,61-47 864,-53 40-769,-1 0 1,0 0-1,-1-1 1,12-17-1,-15 20-119,110-195 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5:37.654"/>
    </inkml:context>
    <inkml:brush xml:id="br0">
      <inkml:brushProperty name="width" value="0.35" units="cm"/>
      <inkml:brushProperty name="height" value="0.35" units="cm"/>
      <inkml:brushProperty name="color" value="#FFFFFF"/>
    </inkml:brush>
  </inkml:definitions>
  <inkml:trace contextRef="#ctx0" brushRef="#br0">358 2 1248,'-1'0'37,"0"-1"0,-1 1 0,1 0 1,0 0-1,0 0 0,0 0 0,-1 0 0,1 0 1,0 0-1,0 1 0,0-1 0,-1 0 0,1 1 0,0-1 1,0 1-1,0-1 0,0 1 0,-2 1 0,-24 16 992,20-14-508,-7 5 150,-1-1 1,-29 12-1,21-10-173,12-6-357,7-3-99,0 1 1,1 0-1,-1 0 0,0 0 1,1 0-1,-1 0 0,-3 4 1,-1 0 110,0-1 0,0 1 0,-1-2 0,0 1 0,-10 2 0,6-1-90,-22 6 3302,28-1-3509,6-10 155,1 1-1,-1-1 0,1 0 1,-1 0-1,1 0 0,-1-1 1,0 1-1,1 0 1,-1 0-1,0 0 0,0 0 1,0-1-1,1 1 0,-1 0 1,0-1-1,0 1 1,-2 0-1,-6 5 74,8-6-81,1 1 1,-1-1-1,0 1 1,0-1-1,0 1 1,1-1-1,-1 1 1,0-1 0,0 0-1,0 1 1,0-1-1,0 0 1,-1 0-1,1 0 45,1 0-41,0 1-1,0-1 0,0 0 0,0 0 0,0 1 0,0-1 1,-1 0-1,1 0 0,0 0 0,0 1 0,0-1 0,0 0 1,0 0-1,-1 0 0,1 0 0,0 1 0,0-1 1,0 0-1,-1 0 0,1 0 0,0 0 0,0 0 0,0 0 1,-1 1-1,1-1 0,0 0 0,0 0 0,-1 0 0,1 0 1,0 0-1,-1 0 0,2 0-9,-1 0 0,0 0 0,0 0 1,0 0-1,0 0 0,0 0 0,0 0 0,0 0 0,1-1 0,-1 1 0,0 0 1,0 0-1,0 0 0,0 0 0,0 0 0,0 0 0,0 0 0,0 0 1,0 0-1,0 0 0,0 0 0,1-1 0,-1 1 0,0 0 0,0 0 1,0 0-1,0 0 0,0 0 0,0 0 0,0 0 0,0-1 0,0 1 0,0 0 1,0 0-1,0 0 0,0 0 0,0 0 0,0 0 0,0 0 0,0-1 1,0 1-1,0 0 0,0 0 0,0 0 0,-1 0 0,1 0 0,0 0 0,0 0 1,0 0-1,0 0 0,0-1 0,0 1 0,0 0 0,0 0 0,0 0 1,0 0-1,0 0 0,-1 0 0,1 0 0,0 0 0,0 0 0,0 0 0,0 0 1,0 0-1,0 0 0,0 0 0,-1 0 0,1 0 0,44-54-6263,-15 6 3631,1-9 1078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07T14:14:51.386"/>
    </inkml:context>
    <inkml:brush xml:id="br0">
      <inkml:brushProperty name="width" value="0.1" units="cm"/>
      <inkml:brushProperty name="height" value="0.1" units="cm"/>
      <inkml:brushProperty name="color" value="#66CC00"/>
    </inkml:brush>
  </inkml:definitions>
  <inkml:trace contextRef="#ctx0" brushRef="#br0">332 39 2144,'-4'-3'500,"5"5"219,1-2 219,-1-7 217,-1 6-1100,-1 0 1,1 0-1,0 0 1,-1 1 0,1-1-1,0 0 1,-1 0-1,1 0 1,-1 1-1,0-1 1,1 0-1,-1 1 1,0-1 0,1 0-1,-1 1 1,0-1-1,1 1 1,-1-1-1,0 1-55,-18-11 582,14 9-449,3 1-109,0 0-1,0 1 0,0-1 0,0 1 0,0 0 0,0-1 0,0 1 0,0 0 0,0 0 0,0 1 0,0-1 0,0 0 0,0 1 1,0-1-1,0 1 0,0-1 0,-1 2-23,-13 2-51,12-3 48,-1 0 1,0 0-1,0 0 1,1 1-1,-1-1 1,1 1-1,0 1 0,-1-1 1,1 1-1,0-1 1,0 1-1,1 0 1,-1 1-1,1-1 1,-1 0-1,1 1 1,0 0-1,0 0 1,1 0-1,-1 0 0,0 1 3,1 0-16,0 1-1,0-1 0,0 1 0,0-1 0,1 1 1,0-1-1,0 1 0,1 0 0,-1-1 0,1 1 0,1 0 1,-1 0-1,1 0 17,3 12-10,1 0 1,1 0 0,7 16 9,-11-28 6,5 6 16,-1 0-1,1 0 0,1 0 0,7 8-21,-5-7-58,-3-4 76,0 0-1,1-1 1,0 0-1,1 0 1,-1 0-1,1-1 1,5 2-18,-13-8 11,1 0 0,-1 0 0,1 0 0,-1 0 1,0 0-1,1 0 0,-1 1 0,0-1 0,0 1 0,0-1 1,0 1-1,0-1 0,0 1 0,0-1 0,-1 1 0,1 0 0,-1-1 1,1 1-1,0 1-11,-1 0 39,0 0 0,0-1 0,-1 1 0,1-1 0,0 1 0,-1-1 0,1 1 0,-1-1 0,0 1 0,0-1 0,0 1 0,-1 0-39,-3 6 116,-1-1 0,0 0 0,0 0 0,-1 0 0,1-1 0,-6 4-116,-15 12 213,26-22-361,-8 5-303,1-10-2779,4 0 510</inkml:trace>
  <inkml:trace contextRef="#ctx0" brushRef="#br0" timeOffset="491.26">3 402 1248,'-2'-2'219,"1"1"12,2 1-219,-1 1-1,0-1 1,0 0-1,1 0 0,-1 0 1,0 0-1,0 0 1,1 0-1,-1 0 0,0 0 1,0 0-1,1 0 0,-1 0 1,0 0-1,0 0 1,1-1-1,-1 1 0,0 0 1,0 0-1,1 0 1,-1 0-1,0 0 0,0 0 1,0-1-1,1 1 1,-1 0-12,1-1 672,16 4 1688,-14-3-2232,-1 1 0,1-1 1,-1 0-1,1 1 0,-1-1 1,1 0-1,1-1-128,124-11 1445,-51 5-1845,-74 7 441,3-1-468,1 1 1,-1-1 0,0 0-1,0 0 1,0-1 0,0 0-1,0 0 1,2-1 426,-1-8-1968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5:39.682"/>
    </inkml:context>
    <inkml:brush xml:id="br0">
      <inkml:brushProperty name="width" value="0.35" units="cm"/>
      <inkml:brushProperty name="height" value="0.35" units="cm"/>
      <inkml:brushProperty name="color" value="#FFFFFF"/>
    </inkml:brush>
  </inkml:definitions>
  <inkml:trace contextRef="#ctx0" brushRef="#br0">247 69 1152,'4'-16'363,"-8"4"549,4 10-810,0 1-1,0-1 1,0 1 0,0-1 0,-1 0 0,1 1 0,0-1 0,-1 0 0,1 1 0,-1-1 0,0 1 0,1-1 0,-1 1 0,0-1 0,0 1 0,0 0 0,0-1 0,0 1 0,0 0 0,-1 0 0,1 0 0,0 0-1,0 0 1,-1 0 0,1 0 0,-1 0 0,1 1 0,-1-1 0,1 0 0,-1 1 0,0-1 0,1 1 0,-1 0 0,1-1 0,-1 1 0,0 0 0,1 0 0,-1 0 0,0 0 0,1 1 0,-1-1 0,-2 1-1,3 0-66,-1 0-1,0 0 1,1 0-1,-1 1 1,1-1-1,0 1 1,-1-1-1,1 1 1,0-1-1,0 1 1,0 0-1,0-1 0,0 1 1,0 0-1,1 0 1,-1 0-1,1 0 1,-1 0-1,0 2 1,-3 10 374,-1-2-75,4-8-303,0 0-1,-1-1 1,1 1-1,-1-1 1,-3 5-1,3-4-7,-1 0 0,1 1-1,0-1 1,0 1-1,-3 9 1,-5 12 145,-13 29 670,19-47-806,1 0 1,-1 0-1,-2 13 1,4-13 44,-1 0 0,0 1-1,-6 10 1,5-11 33,0 0-1,1 0 1,-3 13 0,4-12-45,-1-1-1,0 0 1,0 0 0,-5 8 0,4-6 41,4-9-75,0-1 0,0 1 0,-1 0 0,1-1 0,0 1-1,0 0 1,0-1 0,-1 1 0,1-1 0,0 1 0,-1 0 0,1-1 0,-1 1-1,1-1 1,-1 1 0,1-1 0,-1 1 0,1-1 0,-1 1 0,1-1 0,-1 0-1,0 1 1,1-1 0,-1 0 0,1 0 0,-1 1 0,0-1 0,1 0 0,-1 0-1,0 0 1,1 0 0,-2 0 0,1 0 2,0 0-1,1 0 1,-1 0-1,1 0 1,-1-1-1,1 1 1,-1 0-1,0 0 1,1-1 0,-1 1-1,1 0 1,-1-1-1,1 1 1,0-1-1,-1 1 1,1 0 0,-1-1-1,1 1 1,0-1-1,-1 1 1,1-1-1,0 0 1,0 1 0,-1-1-1,-2-14 391,3 3-389,1 1 0,0 0 0,1 0 0,0 0 0,1 0 0,6-15 0,1 3-59,23-39-1,-22 39 15,-8 18-25,-1 0-1,1-1 1,0 1-1,0 0 0,1 1 1,7-9-1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5:51.900"/>
    </inkml:context>
    <inkml:brush xml:id="br0">
      <inkml:brushProperty name="width" value="0.35" units="cm"/>
      <inkml:brushProperty name="height" value="0.35" units="cm"/>
      <inkml:brushProperty name="color" value="#FFFFFF"/>
    </inkml:brush>
  </inkml:definitions>
  <inkml:trace contextRef="#ctx0" brushRef="#br0">460 174 736,'0'-102'3760,"-1"101"-3710,1 0-1,0 0 1,0 0 0,-1 0-1,1 0 1,-1 0-1,1 0 1,-1 0 0,1 0-1,-1 0 1,1 0 0,-1 0-1,0 0 1,0 0 0,-1-1-1,1 2 11,1-1-1,-1 0 0,0 1 1,1-1-1,-1 0 0,0 0 1,1 1-1,-1-1 0,1 0 1,0 0-1,-1 0 0,1 0 1,0 0-1,-1 0 0,1-1 1,-1 0 33,1 0 1,0-1-1,-1 1 1,0 0-1,0-1 1,0 1 0,0 0-1,0 0 1,0 0-1,0 0 1,-1 0-1,-1-2 1,-2 2 147,1 0-1,-1 0 1,0 1 0,1 0 0,-1 0-1,0 0 1,0 1 0,0-1 0,0 1-1,0 0 1,-7 2 0,-6-2-165,10 2 5,1 0 1,0 0-1,0 1 0,0 0 1,0 0-1,0 0 0,-9 7 1,-6 11-65,4-3 547,7-7-252,-3 2-21,3-6-112,-1 0 1,-17 17-1,22-18-113,-1-1-1,-14 9 1,4-4 153,10-5-160,6-5-54,0 1-1,1 0 1,-1 0 0,0 0-1,0 1 1,1-1 0,-4 3-1,4-3 4,0 1 1,0-1-1,0 0 0,0 0 0,-1 0 0,1 0 1,0 0-1,-1 0 0,1 0 0,-1-1 0,1 1 0,-1 0 1,1-1-1,-3 1 0,-5 4 149,8-5-152,1 1 0,-1-1 0,0 0 0,1 1 0,-1-1-1,0 0 1,1 1 0,-1-1 0,0 0 0,1 0 0,-1 1 0,0-1-1,0 0 1,1 0 0,-1 0 0,-1 0 0,1 0 5,0 0 1,1 0-1,-1 0 0,0 0 1,0 0-1,0 0 1,0 0-1,1 0 0,-1 0 1,0 1-1,0-1 0,0 0 1,1 1-1,-1-1 1,0 0-1,1 1 0,-1-1 1,0 1-1,0 0 0,-1 0-30,-13 1-142,11-2-83,10 0 124,-3 0 151,0-1 1,-1 1-1,1-1 1,0 0 0,-1 1-1,1-1 1,-1 0-1,1-1 1,-1 1 0,4-2-1,12-6 28,4-1-257,28-16-1,-15 8 269,-10 4-134,-17 9 66,1 1 0,0-1 0,1 1 0,-1 1 0,19-5 0,-12 6-24,1 1 0,22 1 1,-16 6 1008,-39-1-496,0-5-480,0 0 0,0 2 0,0 0 0,0 0-1,0 1 1,-30 11 0,12-4-39,23-7 42,1 0 1,-13 5-1,16-5 21,1-1 0,-1 0 0,-11 2 0,14-4-97,-1 1-1,1 0 1,0 0 0,0 1-1,-1-1 1,1 1 0,0 0-1,0 0 1,1 0 0,-1 0-1,-5 5 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5:52.976"/>
    </inkml:context>
    <inkml:brush xml:id="br0">
      <inkml:brushProperty name="width" value="0.35" units="cm"/>
      <inkml:brushProperty name="height" value="0.35" units="cm"/>
      <inkml:brushProperty name="color" value="#FFFFFF"/>
    </inkml:brush>
  </inkml:definitions>
  <inkml:trace contextRef="#ctx0" brushRef="#br0">495 254 992,'7'-15'1141,"-7"14"-1057,1 0 0,-1 1-1,0-1 1,0 0 0,0 1 0,0-1 0,0 0-1,1 0 1,-1 1 0,-1-1 0,1 0-1,0 1 1,0-1 0,0 0 0,0 0-1,-1-1 1,0 1 79,0-1 0,1 1-1,-1-1 1,0 1-1,-1-1 1,-1-2 325,1 3-325,1 0-1,0 0 1,-1 0 0,1 0-1,-1 0 1,1 0 0,-3 0-1,1 0 15,0-1-1,1 1 1,-1-1-1,1 0 1,-5-3-1,2 1-41,0 1-1,0 1 1,0-1-1,0 1 1,0 0-1,-1 0 1,1 0-1,-1 1 1,0 0 0,-8-1-1,-6-2 135,13 3-214,-20-5 574,0-1 0,-31-13 0,10 4-448,-1-3 473,37 15-588,0 0 0,1 0 0,-1-2 1,1 1-1,0-1 0,1-1 1,-12-8-1,19 12 2,-1 0 1,0 0-1,-1 1 0,-4-3 1,5 3-43,0 0 1,1 0-1,-1 0 1,1-1 0,-5-3-1,4-4-596,16 17 641,1-1 1,0 0 0,0-1-1,16 4 1,58 10 26,-37-9-32,-20-2-238,42 7 479,-64-15-1105,0 1 1,0-1-1,15-1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5:54.035"/>
    </inkml:context>
    <inkml:brush xml:id="br0">
      <inkml:brushProperty name="width" value="0.35" units="cm"/>
      <inkml:brushProperty name="height" value="0.35" units="cm"/>
      <inkml:brushProperty name="color" value="#FFFFFF"/>
    </inkml:brush>
  </inkml:definitions>
  <inkml:trace contextRef="#ctx0" brushRef="#br0">439 76 2080,'-4'-8'1237,"-5"8"-453,6 0-527,0 1 0,0-1-1,0 1 1,0 0 0,0 0 0,0 0-1,-3 2 1,-21 6 884,10-6-504,-18 1 598,-69-1 695,82-1-1711,0 0-1,1 2 0,-29 7 1,12-2 198,26-6-336,0-1 1,0-1-1,-13 1 0,23-2 111,6-1-107,-1 0 0,0 0 0,0 0 0,0-1 0,1 1 0,-1-1 0,-1 0 0,5-3 0,7-4 73,11-2-33,2 0 0,0 2 0,36-8 1,22-7-504,-15 2-462,-22 12-2662,-26 8 1257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5:54.970"/>
    </inkml:context>
    <inkml:brush xml:id="br0">
      <inkml:brushProperty name="width" value="0.35" units="cm"/>
      <inkml:brushProperty name="height" value="0.35" units="cm"/>
      <inkml:brushProperty name="color" value="#FFFFFF"/>
    </inkml:brush>
  </inkml:definitions>
  <inkml:trace contextRef="#ctx0" brushRef="#br0">504 140 3232,'-12'-5'864,"0"0"0,-13-9-1,0 0 418,1 4-363,-6-3-460,19 7-263,0 1 0,0 1 1,-1 0-1,1 1 0,-1 0 1,0 1-1,-17-2 0,-3 2 347,0 2-1,0 1 0,-48 7 1,74-7-443,1 0 0,-1-1 0,0 1 0,0-1 0,1 0 0,-1-1 0,0 0 0,1 0 0,-1 0 0,0 0 0,1-1 0,-1 0 0,-7-4 0,13 6-110,-1 0 0,1 0 0,0-1 0,0 1 0,-1 0 0,1 0 0,0-1-1,0 1 1,0 0 0,0 0 0,-1-1 0,1 1 0,0 0 0,0-1 0,0 1 0,0 0 0,0 0-1,0-1 1,0 1 0,0 0 0,0-1 0,0 1 0,0 0 0,0-1 0,0 1 0,0 0 0,0-1-1,0 1 1,0 0 0,0 0 0,0-1 0,0 1 0,0 0 0,1-1 0,-1 1 0,0 0 0,0 0-1,0-1 1,1 1 0,-1 0 0,0 0 0,0-1 0,0 1 0,1 0 0,-1 0 0,0 0 0,1 0-1,-1-1 1,1 1 0,14-10-653,-15 10 630,6-3-388,0 1 0,0-1 0,1 1 0,-1 0 0,0 1-1,7-1 1,29-2-3204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02.038"/>
    </inkml:context>
    <inkml:brush xml:id="br0">
      <inkml:brushProperty name="width" value="0.35" units="cm"/>
      <inkml:brushProperty name="height" value="0.35" units="cm"/>
      <inkml:brushProperty name="color" value="#FFFFFF"/>
    </inkml:brush>
  </inkml:definitions>
  <inkml:trace contextRef="#ctx0" brushRef="#br0">44 51 1056,'2'-26'2992,"-3"21"-2731,-4-14 1856,4 30-1690,-3 36-571,-5 12 1435,5-40-978,4-16-302,-1-1 0,0 0 0,1 0-1,-1 1 1,1-1 0,0 1 0,-1-1-1,1 0 1,1 5 0,-1-3 1,1 0 0,-1 0 0,0-1 1,0 1-1,0 0 0,-1 0 0,1-1 0,-1 1 0,0 0 0,-2 4 0,3-4 94,-1-1 0,0 0 0,1 0 0,0 0 0,0 6 0,-3 13 21,-5 8 502,8-27-597,0 2-16,0-3 91,0 5 5,2 18-149,-1-23-6,5 7 59,15 25 379,-20-33-383,1 1 0,-1 0 1,1 0-1,-1 0 0,0-1 0,0 1 1,0 1-1,2 3 0,9 19-58,-11-24-18,0 0 69,0-1 0,0 0-1,-1 1 1,1-1 0,0 0 0,0 1 0,-1-1 0,1 1 0,0-1 0,-1 1 0,1 0 0,-1-1 0,1 1-1,0 0 1,-1-1 0,0 1 0,1 0 0,-1-1 0,1 1 0,-1 0 0,0 0 0,1 0 0,-1-1 0,0 2-1,12 21 199,-10-21-173,6 11 73,-7-11-73,0 0 0,0 0 0,0 0 0,-1 0-1,1 0 1,0 0 0,-1 0 0,1 4 0,1 3 53,2 7 9,3 7-45,-5-19-26,-1 0 1,0 0-1,0 0 1,0 0-1,0 0 1,0 0-1,-1 0 1,0 0-1,0 0 1,0 1-1,-1 4 1,0 7-88,1-15 23,3 15 86,-2-12-42,-1 0 0,1 0 0,0 0 0,0 0 0,2 4 1,-1-4 7,-1 0 1,1 0-1,-1 0 1,-1 0-1,2 5 1,0 4 1131,-4-18-1114,-4-17 8,1 0 0,0 0 1,2 0-1,-1-37 0,-1 15-296,5 42 273,0 1 0,0-1 0,-1 0 1,1 1-1,-1-1 0,1 0 1,-1 1-1,1-1 0,-1 1 0,-2-3 1,3 2-18,-1 1 0,0 0 0,0-1 0,1 1 0,-1-1 0,1 1 0,-1-1 0,1 1 0,0-1 0,-1-2 0,-7-16 15,8 19-16,0 0-1,-1 1 0,1-1 0,0 0 1,-1 1-1,1-1 0,-1 0 0,1 1 1,0-1-1,-1 1 0,1-1 1,-1 0-1,0 1 0,1-1 0,-1 1 1,-1-1-1,2 1 15,-1-1 0,0 1 0,1-1 0,-1 1 0,1-1 0,-1 1 0,0-1 0,1 0 0,-1 1 0,1-1 0,-1 0 0,1 1 0,0-1 0,-1 0 0,1 0 0,-1-1 0,1 2-5,0-1 1,0 0-1,-1 1 1,1-1-1,0 1 1,-1-1-1,1 1 1,0-1-1,-1 1 1,1-1-1,-1 1 1,1-1-1,-1 1 1,1 0 0,-1-1-1,1 1 1,-1 0-1,1-1 1,-1 1-1,0 0 1,0-1-1,0 1-7,0 0 0,1 0 0,-1-1 0,0 1 0,1 0 0,-1-1 0,1 1 0,-1-1 0,0 1 0,1 0-1,-1-1 1,1 1 0,-1-1 0,1 0 0,-1 1 0,1-1 0,-1 1 0,1-1 0,0 0 0,-1 1 0,1-1 0,0-1 0,0 1 1,0 1 1,0 0-1,0-1 1,-1 1-1,1 0 1,0-1-1,0 1 1,0 0-1,0-1 1,0 1-1,0 0 1,0 0-1,-1-1 1,1 1-1,0 0 1,0-1 0,0 1-1,-1 0 1,1 0-1,0-1 1,0 1-1,-1 0 1,1 0-1,0 0 1,-1-1-1,1 1 1,0 0-1,-1 0 1,1 0-1,0 0 1,-1 0-1,1 0-4,-1 0 0,1-1-1,0 1 1,-1 0 0,1 0-1,0 0 1,0 0 0,-1 0-1,1-1 1,0 1-1,-1 0 1,1 0 0,0 0-1,0-1 1,-1 1 0,1 0-1,0-1 1,0 1 0,0 0-1,-1 0 1,1-1 0,0 1-1,0 0 1,0-1-1,0 1 1,0 0 0,0-1-1,0 1 1,0 0 0,0-1-1,0 1 1,-9-27-52,9 26 56,0 1 0,0 0 1,0-1-1,0 1 0,0 0 0,-1-1 0,1 1 0,0 0 0,0-1 0,0 1 0,-1 0 0,1 0 0,0-1 0,-1 1 1,1 0-1,0 0 0,-1-1 0,1 1 0,0 0 0,-1 0 0,-1 7-581,3-3 584,0 0 0,-1 0 1,1 0-1,-1 0 0,0 7 0,0-6 15,4 20 54,-6-12-30,2-12-39,0 0 1,0 0-1,-1-1 1,1 1-1,0 0 1,0 0-1,0-1 1,0 1-1,0 0 0,0 0 1,0 0-1,0-1 1,0 1-1,0 0 1,1 0-1,-1-1 1,0 1-1,1 0 0,-1-1 1,1 2-1,-1-1 48,0 15 230,-4 8-353,0 19 86,5-41-19,-1 1 1,0-1-1,1 1 1,-1-1-1,1 1 1,0-1 0,0 1-1,1 2 1,4 8 26,-5-8-31,0 1 0,0-1 0,-1 1 1,1 9-1,-1-14 15,0 0-1,0 0 1,0 0 0,0 0 0,1 0-1,-1 0 1,1 0 0,-1 0 0,0 0-1,1 0 1,0 1 0,0-1-11,0-1 1,-1 1-1,1 0 0,-1 0 1,1 0-1,-1 0 0,0 0 1,1 0-1,-1 0 1,0 0-1,0 1 0,0 2-21,0-1 49,0 0 0,1 0 1,-1-1-1,0 1 0,1 0 0,1 4 0,2 7 12,-4-11-28,4 19-2,-3-14 899,-2-21-538,0 7-332,0 1 0,0-1 0,0 0 0,1 0 1,0-7-1,0 6-33,-1 0 1,1 0-1,-3-11 1,1 10-41,1 1 1,1-1 0,-1 0-1,1-7 1,1 8 11,-1 0 0,-1-1 0,1 2 0,-4-14 0,4 18 15,-1 0 0,1-1 0,0 1 0,0 0 0,0-1 0,0 1 1,0 0-1,0 0 0,0-1 0,1 1 0,-1 0 0,1 0 0,2-4 1,-2-3-337,2 14-8,8 20 348,-2 1 1,0 1-1,9 49 0,-12-46 22,-3-15 17,0-1 45,1 1-1,7 18 1,-1 10 71,-8-36-155,-1 0 1,0 0-1,0 1 1,0-1-1,-1 0 1,-1 12-1,1 1-113,-5 28 482,4-45-374,1 0 1,-1-1-1,0 1 1,0 0-1,0-1 1,0 1-1,0-1 1,-1 1-1,-2 3 284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03.842"/>
    </inkml:context>
    <inkml:brush xml:id="br0">
      <inkml:brushProperty name="width" value="0.35" units="cm"/>
      <inkml:brushProperty name="height" value="0.35" units="cm"/>
      <inkml:brushProperty name="color" value="#FFFFFF"/>
    </inkml:brush>
  </inkml:definitions>
  <inkml:trace contextRef="#ctx0" brushRef="#br0">119 125 1472,'-39'8'4157,"37"-9"-4064,-2-1 169,0 0-1,0 0 0,0 0 1,-1 1-1,-4-2 0,7 3-207,1-1 0,-1 0-1,1 1 1,-1-1 0,1 0-1,0 0 1,-1 0 0,1 0-1,0 0 1,0-1 0,0 1-1,0 0 1,0 0 0,0-1-1,-7-9 994,7 10-969,0-1 0,-1 1 0,1-1 0,0 0 0,0 1 0,0-1 0,0 0 0,1 0 0,-1 0 0,0 0 0,1 0 0,-1 1 0,0-4 0,-2-7 103,-2-4 438,8 4-841,-3 11 199,0 1 0,0 0-1,1-1 1,-1 1 0,0 0-1,1 0 1,-1-1-1,0 1 1,1 0 0,-1 0-1,1 0 1,-1 0 0,0-1-1,1 1 1,-1 0 0,1 0-1,-1 0 1,1 0-1,-1 0 1,0 0 0,2 0-1,-1 0 88,17 1-74,6 3 330,-22-4-160,1-5-180,-2 3-108,-1 1 0,1-1 0,0 1-1,-1-1 1,1 1 0,-1-1 0,1 1 0,-1-1 0,0 1 0,0-1 0,0 0 0,0-2-1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17.752"/>
    </inkml:context>
    <inkml:brush xml:id="br0">
      <inkml:brushProperty name="width" value="0.35" units="cm"/>
      <inkml:brushProperty name="height" value="0.35" units="cm"/>
      <inkml:brushProperty name="color" value="#FFFFFF"/>
    </inkml:brush>
  </inkml:definitions>
  <inkml:trace contextRef="#ctx0" brushRef="#br0">360 1 320,'-1'0'19,"1"0"0,0 1 1,-1-1-1,1 1 0,0-1 0,-1 0 1,1 1-1,0-1 0,0 1 1,-1-1-1,1 1 0,0-1 0,0 1 1,0-1-1,0 1 0,-1 0 0,1-1 1,0 1-1,0-1 0,0 1 0,0-1 1,1 1-1,-1-1 0,0 1 0,0-1 1,0 1-1,0 0 61,1 0-1,-1 0 1,0 0 0,0 0 0,0 0 0,0 0 0,0 0-1,0 0 1,-1 0 0,1-1 0,0 1 0,0 0-1,-1 1 1,-5 8 322,-1 1 0,-1-1 0,0-1-1,0 0 1,-13 12 0,11-14-122,-1 1 0,0-2 0,0 0 0,0 0 0,0-1 0,-19 6 1,-13 6 216,-32 14 154,57-24-307,-34 8 0,50-14-323,-9 2 27,11-3-50,0 1-1,0-1 0,0 0 1,0 0-1,0 0 1,0 0-1,0 0 1,0 1-1,0-1 1,0 0-1,0 0 1,0 0-1,0 0 1,0 0-1,0 1 1,0-1-1,0 0 1,0 0-1,0 0 1,0 0-1,0 0 1,0 1-1,0-1 1,0 0-1,0 0 1,0 0-1,0 0 1,0 0-1,0 0 1,1 0-1,-1 1 1,0-1-1,0 0 1,0 0-1,0 0 1,0 0-1,0 0 1,1 0-1,-1 0 1,0 0-1,0 0 1,0 0-1,0 0 1,0 0-1,0 0 1,1 0-1,-1 0 1,0 0-1,0 0 1,0 0-1,0 0 1,1 0-1,15 7 34,1-2 0,-1 0 0,1-1 1,0 0-1,32 1 0,62-3 1182,-63-3-730,-46 1-339,16 1-59,-15-1-126,12 5 70,-15-5 12,1 0 0,-1 0 1,0 1-1,1-1 0,-1 0 0,1 0 0,-1 1 1,1-1-1,-1 0 0,0 1 0,1-1 1,-1 1-1,0-1 0,1 0 0,-1 1 1,0-1-1,1 1 0,-1-1 0,0 1 0,0-1 1,0 1-1,1-1 0,-1 1 0,0 0 1,-17-1 246,3 1-204,0 0 0,0 1 0,0 1 1,-22 6-1,2 4 110,21-7-163,-27 6 0,13-1-185,24-9 108,0-1 0,0 1 1,0-1-1,-1 1 0,1-1 1,0 0-1,-1-1 0,-4 2 1,6-1-30,-1 2 27,3-3 40,0 0 1,0 0-1,-1 1 0,1-1 0,0 0 1,0 0-1,0 1 0,0-1 0,0 0 1,0 0-1,-1 1 0,1-1 1,0 0-1,0 0 0,0 1 0,0-1 1,0 0-1,0 0 0,0 1 1,0-1-1,0 0 0,0 1 0,0-1 1,0 0-1,1 0 0,-1 1 0,0-1 1,0 0-1,0 0 0,0 1 1,0-1-1,0 0 0,1 0 0,-1 0 1,0 1-1,0-1 0,1 0 1,6 6-260,-2-4-78,-1-1 1,1 1-1,-1-1 1,1 0-1,-1-1 1,1 1-1,0-1 1,-1 0-1,9 0 1,17-3-1048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18.777"/>
    </inkml:context>
    <inkml:brush xml:id="br0">
      <inkml:brushProperty name="width" value="0.35" units="cm"/>
      <inkml:brushProperty name="height" value="0.35" units="cm"/>
      <inkml:brushProperty name="color" value="#FFFFFF"/>
    </inkml:brush>
  </inkml:definitions>
  <inkml:trace contextRef="#ctx0" brushRef="#br0">143 0 1248,'-4'4'1063,"4"-4"-1041,-6 12 445,-3 8 750,-3 3-199,0-7-617,2 2 0,0-1 0,1 1 0,-13 35 1,-7 15 29,25-61-355,3-4-46,0-1 0,-1 0-1,1 1 1,0-1-1,1 1 1,-1-1 0,0 1-1,1-1 1,-1 1 0,-6 11 1709,14-20-1595,5-3-81,1 0 1,0 2-1,18-9 1,-18 10-802,1-1 0,-1-1-1,17-12 1,23-22-4654,-26 13 4203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20.654"/>
    </inkml:context>
    <inkml:brush xml:id="br0">
      <inkml:brushProperty name="width" value="0.35" units="cm"/>
      <inkml:brushProperty name="height" value="0.35" units="cm"/>
      <inkml:brushProperty name="color" value="#FFFFFF"/>
    </inkml:brush>
  </inkml:definitions>
  <inkml:trace contextRef="#ctx0" brushRef="#br0">285 423 1824,'-1'-2'209,"1"0"0,-1 0-1,1 0 1,-1 0 0,0 0 0,0 0 0,0 0-1,0 0 1,-1-2 0,1 2-112,0 0 0,-1 0-1,1 0 1,0 0 0,1-1 0,-1 1-1,0 0 1,1-1 0,-1-2 0,-7-66 975,7 64-930,0 0 0,-1 0 0,1 0 0,-1 0 0,-1 0 1,1 0-1,-6-10 0,-7-21 294,14 33-400,0 1-3,0 0 0,0-1-1,-1 1 1,1 0 0,-1 0 0,0 0-1,0 0 1,-4-4 0,4 5 70,0 0 1,0 1 0,0 0-1,0-1 1,-6-3 0,0 0 84,0-2 121,8 7-292,-1-1 1,0 1 0,0 0 0,0 0 0,0 1 0,0-1 0,0 0 0,0 0-1,0 0 1,0 1 0,-2-2 0,0 0 43,0 1 0,1-1 1,-1 0-1,1 0 0,-1 0 0,1 0 0,-4-4 1,5 3-39,-1 1 1,0 0 0,-1 0 0,1 0 0,0 0 0,-1 1-1,1-1 1,-6-2 0,-22-15 541,26 17-509,1 1 0,0-1 0,0 0 0,1 0 0,-1 0 0,0 0 0,-4-5 0,4 4 33,1 0 0,-1 1 1,0 0-1,0-1 0,0 1 0,-6-2 0,4-1-24,4 5-68,1-1 0,-1 1 0,1-1 0,-1 1 0,1-1 0,-1 1 0,0-1-1,1 1 1,-1 0 0,0-1 0,1 1 0,-1 0 0,0 0 0,0-1 0,1 1 0,-1 0 0,0 0 0,0 0 0,1 0-1,-2 0 1,-3-2-523,10 7 252,5 6 205,0 0-1,20 15 0,-18-16 60,0 0 0,13 15-1,-20-19 39,0 0 1,0 1-1,0-1 0,-1 1 0,0 0 0,-1 0 0,1 0 0,-1 0 0,-1 1 0,0-1 0,0 1 0,0 0 0,-1 0 1,1 15-1,-2-15-62,0-5 20,0 0 0,0 0 0,0 0 0,0 0 0,1 0 0,-1 0 0,1 0 0,2 5 0,-2-4 26,0-1 0,0 1 0,-1 0 0,1-1 0,-1 8 0,3 13 38,0-9-28,-3-13-21,0-1 1,0 1-1,0-1 0,0 1 1,0 0-1,1-1 1,-1 1-1,1-1 1,-1 1-1,1-1 0,0 0 1,-1 1-1,1-1 1,1 2-1,2 1-326,0-1-1,-1 1 1,1-1 0,0 0-1,7 4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07T14:15:09.816"/>
    </inkml:context>
    <inkml:brush xml:id="br0">
      <inkml:brushProperty name="width" value="0.1" units="cm"/>
      <inkml:brushProperty name="height" value="0.1" units="cm"/>
      <inkml:brushProperty name="color" value="#FFC114"/>
    </inkml:brush>
  </inkml:definitions>
  <inkml:trace contextRef="#ctx0" brushRef="#br0">0 29 832,'4'3'203,"-5"-5"50,0 1-7,3 5-63,-1-3 169,-1-1-122,3 2-108,7 3 2732,1-6-2748,0 0 1,0-1-1,4-1-106,5-1 150,-1 1-1,9 1-149,28-5 85,-17 2 62,-26 4-68,-1 0-1,11-4-78,-17 4-41,0 0 0,-1-1-1,1 2 1,0-1 0,-1 1-1,1-1 1,0 2 0,-1-1-1,1 1 1,0-1 0,-1 2-1,6 0 42,-9-1-136,0 0-1,-1-1 0,1 1 0,0-1 0,-1 1 0,1-1 0,0 0 0,0 0 1,1 0 136,9 0-2315</inkml:trace>
  <inkml:trace contextRef="#ctx0" brushRef="#br0" timeOffset="536.8">571 38 1568,'2'-1'130,"1"0"-1,-1 1 1,1 0 0,-1-1 0,1 1-1,-1 0 1,1 0 0,-1 0-1,1 1 1,-1-1 0,1 1 0,-1-1-1,1 1 1,-1 0 0,2 1-130,-1-1 57,0 0 0,0 0 0,0 0 0,0-1 0,1 1 0,-1-1 0,0 0 0,0 0 0,3 0-57,55-4 186,-30 0-47,-14 4-395</inkml:trace>
  <inkml:trace contextRef="#ctx0" brushRef="#br0" timeOffset="1187.84">1141 49 1984,'11'-6'631,"-22"12"135,21-7-408,-2-1-222,1 0 0,-1 1 0,0 0 0,1 0 0,-1 1 0,8 0-136,35-1-320,2-2 320,-35 0-1835</inkml:trace>
  <inkml:trace contextRef="#ctx0" brushRef="#br0" timeOffset="1787.55">1694 54 1312,'0'-8'480,"0"16"-352,8-8-64,-8 0 128,10 0-128,-10 0 672,8 0-384,5 0 320,-3 3-384,3-3-96,3 0-96,2 0 0,-5-3-64,5 3-32,-1-5 32,1 2-672</inkml:trace>
  <inkml:trace contextRef="#ctx0" brushRef="#br0" timeOffset="2403.49">2294 76 2304,'5'-3'864,"5"6"-672,2 2-32,-3-5 160,4 0-192,4 0-32,6 0-64,-2 0-32,2 4 0,-2-1-160,5-3 96,1 0-1440</inkml:trace>
  <inkml:trace contextRef="#ctx0" brushRef="#br0" timeOffset="2999.41">2949 73 1824,'26'-5'672,"-13"5"-512,13 5-64,-13-5 320,4 0-256,1 0-160,5 0 0,-2 0 128,-3 0-64,0 3-1920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22.229"/>
    </inkml:context>
    <inkml:brush xml:id="br0">
      <inkml:brushProperty name="width" value="0.35" units="cm"/>
      <inkml:brushProperty name="height" value="0.35" units="cm"/>
      <inkml:brushProperty name="color" value="#FFFFFF"/>
    </inkml:brush>
  </inkml:definitions>
  <inkml:trace contextRef="#ctx0" brushRef="#br0">163 4 576,'-9'-2'244,"8"2"-216,1 0 1,0 0-1,0-1 0,-1 1 0,1 0 1,0 0-1,0 0 0,-1 0 0,1 0 1,0 0-1,-1 0 0,1 0 0,0 0 1,0 0-1,-1 0 0,1 0 0,0 0 1,0 0-1,-1 0 0,1 0 0,0 0 1,-1 0-1,1 0 0,-4 4 526,3-4-510,1 0 1,0 0-1,-1 1 1,1-1-1,-1 0 1,1 0-1,0 0 1,-1 0-1,1 0 1,-1 0-1,0 0 1,-4 2 260,-6 15 364,9-16-557,1 1 0,-1 0-1,1 0 1,-1-1 0,1 1 0,0 0 0,0 1-1,0-1 1,0 0 0,0 0 0,0 0 0,0 1-1,0 3 1,1 0 54,-1 1-1,-1-1 0,1 0 0,-4 8 1,-4 8 451,6-18-547,1 1-1,0-1 1,1 0-1,-1 1 1,1-1-1,-1 6 1,0-2-36,0 0 1,0 0-1,0 0 0,-1-1 1,-4 9-1,-9 24 560,7-5-450,-8 59 0,8 65 69,7-115 75,1-28-273,1-1 0,0 0 0,1 1 1,0-1-1,5 16 0,12 35 246,-1-22-2864,-6-17 865,-6 3-838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24.339"/>
    </inkml:context>
    <inkml:brush xml:id="br0">
      <inkml:brushProperty name="width" value="0.35" units="cm"/>
      <inkml:brushProperty name="height" value="0.35" units="cm"/>
      <inkml:brushProperty name="color" value="#FFFFFF"/>
    </inkml:brush>
  </inkml:definitions>
  <inkml:trace contextRef="#ctx0" brushRef="#br0">369 103 992,'-2'0'179,"1"0"0,-1 1 0,0-1 1,1 1-1,-1-1 0,0 1 0,1 0 0,-1-1 0,1 1 0,-1 0 0,1 0 1,-8 6 818,7-6-793,0-1 0,0 1 0,1 0 0,-1-1-1,0 1 1,0-1 0,0 1 0,-2-1 0,-14-1 717,1 0 1,-27-7 0,21 3-545,9 3-86,0 1-1,0 1 0,-17 1 1,0 0 46,-84-1 990,115 0-1326,0 0 0,0 0 0,0 0 0,0 0-1,0 0 1,0 0 0,0 0 0,0 0 0,0 0 0,0 0-1,0 0 1,0 0 0,0 0 0,0 0 0,0 0 0,0 0-1,0-1 1,0 1 0,0 0 0,0 0 0,0 0 0,0 0 0,0 0-1,0 0 1,0 0 0,0 0 0,0 0 0,0 0 0,0 0-1,0 0 1,0 0 0,0 0 0,0 0 0,0 0 0,0 0-1,0 0 1,0 0 0,0 0 0,0 0 0,0 0 0,0 0-1,0 0 1,0 0 0,0 0 0,0 0 0,0 0 0,0 0-1,0 0 1,0 0 0,0 0 0,-1 0 0,1 0 0,0 0-1,0 0 1,0 0 0,7-4 39,12-2-78,20-1 69,42-6 123,76 5-145,-144 8-240,1-1 0,20-4-1,-24 3-527,-1 0 0,1-1-1,-1 0 1,0-1 0,0 0 0,0-1-1,11-7 1,10-13-2287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27.831"/>
    </inkml:context>
    <inkml:brush xml:id="br0">
      <inkml:brushProperty name="width" value="0.35" units="cm"/>
      <inkml:brushProperty name="height" value="0.35" units="cm"/>
      <inkml:brushProperty name="color" value="#FFFFFF"/>
    </inkml:brush>
  </inkml:definitions>
  <inkml:trace contextRef="#ctx0" brushRef="#br0">219 222 1664,'-3'11'404,"-1"-1"-1,-1 0 1,0 0 0,0 0 0,-1-1-1,0 1 1,0-2 0,-1 1-1,-10 10 1,5-9-55,0 0-1,0 0 0,0-1 1,-1-1-1,-1 0 1,1 0-1,-1-2 1,-17 6-1,30-11-311,0-1-1,0 0 1,1 0-1,-1 1 1,0-1-1,0 0 1,0 0-1,0 0 1,0 0-1,0 0 0,1 0 1,-1 0-1,0-1 1,0 1-1,0 0 1,-1-1-1,2 1-18,-1-1 0,1 1 0,0 0 0,-1-1 0,1 1 0,-1 0 0,1-1 0,0 1 0,0-1 0,-1 1 0,1-1 0,0 1-1,0-1 1,0 1 0,-1-1 0,1 1 0,0-1 0,0 1 0,0-1 0,0 0 0,0-1 27,0-1 1,1 1 0,-1 0-1,0-1 1,1 1 0,0 0-1,-1 0 1,1-1-1,0 1 1,2-3 0,12-17 104,0 1 1,2 1-1,0 1 1,32-29-1,88-57 4,-40 43-1492,-61 41-1168,6-4-1271,-16-1 1735,-25 24 1935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29.577"/>
    </inkml:context>
    <inkml:brush xml:id="br0">
      <inkml:brushProperty name="width" value="0.35" units="cm"/>
      <inkml:brushProperty name="height" value="0.35" units="cm"/>
      <inkml:brushProperty name="color" value="#FFFFFF"/>
    </inkml:brush>
  </inkml:definitions>
  <inkml:trace contextRef="#ctx0" brushRef="#br0">535 312 1568,'1'-1'57,"-1"0"0,0 0 1,1 0-1,-1 0 0,1 0 0,0 0 1,-1 0-1,1 0 0,0 0 0,-1 0 1,3-1-1,-2 1-19,0 0-1,0 0 1,0 0 0,0 0 0,0-1 0,0 1 0,0 0-1,0-1 1,-1 1 0,1-1 0,0 1 0,0-2 0,0 0 128,-1 1 24,1 0 0,0 1 1,-1-1-1,0 0 0,1 0 0,-1 1 1,0-1-1,0 0 0,0 0 0,0 1 1,0-1-1,0 0 0,0 0 0,-1 0 1,1 1-1,0-1 0,-1 0 1,0-1-1,-10-16 1660,10 15-1617,-1 0 0,0 0 0,0 0 1,-1 1-1,1-1 0,-7-5 0,-9-7 306,0 2 0,-2 0-1,1 1 1,-2 1 0,0 0 0,-26-9-1,-6 1-21,-79-18 1,127 37-510,-18-6 26,-1 2 0,1 1 0,-34-2 0,14-2 584,42 8-671,81 67-1062,-42-38 1170,2-2 0,0-1 0,2-2 0,1-2 0,1-2-1,63 20 1,-92-35-1164,0-1 0,28 5-1,-38-9 792,-1 1 1,1-1-1,-1 0 0,0 0 0,1-1 0,-1 1 0,1-1 0,-1 0 1,0 0-1,1 0 0,-1 0 0,0-1 0,0 0 0,7-4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31.319"/>
    </inkml:context>
    <inkml:brush xml:id="br0">
      <inkml:brushProperty name="width" value="0.35" units="cm"/>
      <inkml:brushProperty name="height" value="0.35" units="cm"/>
      <inkml:brushProperty name="color" value="#FFFFFF"/>
    </inkml:brush>
  </inkml:definitions>
  <inkml:trace contextRef="#ctx0" brushRef="#br0">124 69 4224,'-4'-4'355,"3"3"-254,0 0-1,0 0 1,0 0-1,0 0 1,0-1-1,0 1 1,0 0 0,0 0-1,0-1 1,1 1-1,-1 0 1,1-1-1,-1 1 1,1-1-1,-1 1 1,1-1 0,0-2-1,0 2-18,0 1 0,0-1 0,-1 0 1,1 1-1,0-1 0,-1 1 0,1-1 0,-1 1 0,1-1 0,-1 1 0,1-1 0,-1 1 0,0-1 1,0 1-1,0 0 0,0-1 0,0 1 0,0 0 0,0 0 0,0 0 0,-1 0 0,1 0 0,0 0 1,-1 0-1,1 0 0,-1 1 0,1-1 0,-1 0 0,1 1 0,-1-1 0,1 1 0,-1 0 0,1-1 1,-1 1-1,0 0 0,-2 0 0,0 0 32,0 0 0,0 0 0,-1 1 0,1-1 0,0 1 0,0 0 0,0 0 0,0 1 0,0-1 0,1 1 0,-1 0 1,0 0-1,-5 4 0,9-6-114,0 0 0,-1 0 0,1 0 0,0 0 0,0 0 0,-1 1 0,1-1 0,0 0 1,0 0-1,-1 0 0,1 0 0,0 0 0,0 1 0,0-1 0,-1 0 0,1 0 0,0 1 0,0-1 1,0 0-1,0 0 0,-1 1 0,1-1 0,0 0 0,0 0 0,0 1 0,0-1 0,0 0 0,0 0 0,0 1 1,0-1-1,0 0 0,0 1 0,0-1 0,0 0 0,0 0 0,0 1 0,0-1 0,0 0 0,0 0 1,0 1-1,1-1 0,-1 0 0,0 0 0,0 1 0,0-1 0,0 0 0,0 0 0,1 1 0,-1-1 1,0 0-1,0 0 0,0 0 0,1 1 0,-1-1 0,0 0 0,0 0 0,1 0 0,-1 0 0,0 0 1,0 0-1,1 0 0,-1 1 0,0-1 0,1 0 0,-1 0 0,0 0 0,1 0 0,20 2 330,91-12 29,-1 0-478,-82 10 58,-12-1 145,-1 1-1,0 1 1,1 0-1,27 6 1,-43-7-69,0 1 1,-1-1-1,1 0 0,-1 0 1,1 0-1,0 1 0,-1-1 1,1 0-1,-1 1 1,1-1-1,-1 0 0,1 1 1,-1-1-1,1 1 0,-1-1 1,0 1-1,1-1 0,-1 1 1,1-1-1,-1 1 0,0-1 1,0 1-1,1-1 0,-1 1 1,0 0-1,0-1 1,0 1-1,0-1 0,1 1 1,-1 0-1,0-1 0,0 1 1,0 0-1,0-1 0,-1 1 1,1-1-1,0 1 0,0 0 1,0-1-1,0 1 0,-1-1 1,1 1-1,0 0 1,-1-1-1,1 1 0,-1 0 1,-2 5 84,-1-1 1,1 0-1,-9 9 0,7-9 30,-47 50 158,31-35-189,-22 29 0,25-30-99,18-17 4,6-1 9,6-3 28,27-7 42,41-15-1,-39 10-209,-40 14 149,0 0 1,-1-1 0,1 1 0,0 0 0,0 0 0,0 0 0,0 0 0,0 0-1,0 0 1,0 0 0,0 0 0,1 0 0,-2 0-15,1 1 0,-1-1 0,0 0 0,1 0 0,-1 0 0,0 0 0,0 1-1,1-1 1,-1 0 0,0 0 0,0 0 0,0 1 0,1-1 0,-1 0 0,0 0 0,0 1 0,0-1 0,0 0 0,0 1 0,0-1 0,1 0-1,-1 1 1,0-1 0,0 1 0,0 0 4,0 1 0,-1-1 0,1 1 0,0-1-1,-1 1 1,1-1 0,-1 1 0,1-1 0,-1 0 0,0 1-1,0-1 1,1 0 0,-3 3 0,-2 1 29,0 1 1,-1-1-1,0 0 0,0-1 1,0 1-1,-8 3 0,-45 22 235,32-17-164,20-9-60,0-1 0,0 0 0,0-1 0,-1 1 0,1-1 0,-1-1 0,-11 2 0,19-3-53,0 0 0,0 0 0,0 0 0,0 0 0,0 0 0,0 0 0,0-1 0,0 1 0,0 0 0,0 0 0,0 0 0,0 0 0,0 0 0,0 0 0,0 0 0,0 0 0,0 0 0,0 0 0,0 0 0,0 0 0,0 0 0,0 0 0,0 0 0,0 0 0,0 0 0,0 0 0,0 0 0,0 0 0,0 0 0,0 0 0,0 0 0,0 0 0,0-1 0,0 1 0,0 0 0,0 0 0,0 0 0,0 0 0,0 0 0,0 0 0,0 0-1,0 0 1,0 0 0,0 0 0,0 0 0,0 0 0,0 0 0,0 0 0,0 0 0,0 0 0,0 0 0,0 0 0,0 0 0,0 0 0,0 0 0,0 0 0,0 0 0,1 0 0,-1 0 0,0 0 0,0 0 0,0 0 0,-5-4 86,-4 1 140,9 2-214,-1 1 0,0-1 0,0 1 1,1-1-1,-1 1 0,0 0 1,0-1-1,0 1 0,1 0 1,-1 0-1,0-1 0,0 1 1,0 0-1,0 0 0,0 0 1,0 0-1,1 0 0,-1 0 1,-1 1-1,-3-1 221,4 0-141,7-4-726,88-63-2174,-7-6-4355,-52 37 4188,-7-6 1083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16:32.286"/>
    </inkml:context>
    <inkml:brush xml:id="br0">
      <inkml:brushProperty name="width" value="0.35" units="cm"/>
      <inkml:brushProperty name="height" value="0.35" units="cm"/>
      <inkml:brushProperty name="color" value="#FFFFFF"/>
    </inkml:brush>
  </inkml:definitions>
  <inkml:trace contextRef="#ctx0" brushRef="#br0">650 1 2976,'-2'0'96,"0"0"-18,0-1 0,-1 1-1,1 0 1,0 0 0,0 0 0,0 1 0,0-1-1,-1 0 1,1 1 0,0-1 0,0 1 0,0 0 0,0 0-1,0 0 1,0 0 0,1 0 0,-1 0 0,0 0-1,0 1 1,1-1 0,-3 4 0,1-3 40,1 1 1,0-1-1,0 0 1,-1 0-1,1 0 1,-1 0-1,1 0 1,-1 0-1,0-1 1,0 0 0,0 1-1,-3 0 1,-6 2 1166,-22 4 1,19-6-562,1-1 1,-22 0 0,22-1-449,1 0 1,0 1-1,-19 3 1,17-1-148,-34 8 427,-56 21 1,85-24-243,-1-1 0,1-1 0,-1-1 0,0 0 0,0-2 0,-22 1 0,36-3-366,0 0 1,0 0 0,-11 3 0,12-2-54,6-2 90,0 0 1,0 0-1,0 1 0,0-1 0,0 0 0,0 0 0,0 1 1,0-1-1,0 0 0,0 0 0,0 1 0,0-1 0,0 0 1,0 0-1,0 1 0,0-1 0,0 0 0,0 1 0,0-1 1,0 0-1,0 0 0,0 1 0,1-1 0,-1 0 0,0 0 1,0 0-1,0 1 0,0-1 0,1 0 0,-1 0 0,0 0 1,0 1-1,7 7-40,-3-5 45,0 1 0,1-1 0,-1 1 0,1-1-1,0-1 1,0 1 0,0-1 0,0 0 0,10 3 0,5-1 48,28 4 0,-19-5 41,62 9 129,-51-12 464,-49 0 378,-9-1-1099,1-1 0,-26-6 0,20 4-1276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42:28.001"/>
    </inkml:context>
    <inkml:brush xml:id="br0">
      <inkml:brushProperty name="width" value="0.1" units="cm"/>
      <inkml:brushProperty name="height" value="0.1" units="cm"/>
    </inkml:brush>
  </inkml:definitions>
  <inkml:trace contextRef="#ctx0" brushRef="#br0">209 2 992,'-5'-1'216,"5"2"-137,5 2 602,-5-3-356,0 0 118,0 0-107,0 0 43,0 0-118,0 0-58,0 0 21,-13 1 1951,12 0-2100,-1 0 0,1 0 0,-1 0-1,0 0 1,1 0 0,-1 0-1,0 0 1,-3 0 0,-6 4-49,-8 9-87,13-10 46,0 0-1,0 0 1,-13 6-1,12-7 32,1 0 0,-1 1 0,0 0-1,-9 9 1,-6 2-153,18-12 128,0 0 1,0 0-1,1 0 1,-1 1-1,1-1 1,0 1 0,0 0-1,1 0 1,-1 0-1,-2 5 1,4-6 6,0-1 0,0 0 1,0 0-1,0 1 0,0-1 1,1 1-1,-1-1 0,1 1 1,0-1-1,0 1 0,-1-1 1,2 1-1,-1-1 0,0 1 1,0-1-1,1 1 0,-1-1 1,1 0-1,0 1 0,1 2 1,-1-3 17,17 12-182,-9-10 178,0-1 0,0-1 0,0 1 0,0-2 0,1 1 0,-1-1-1,0-1 1,12 0 0,-16-1 39,1 1-1,-1-2 1,0 1 0,1-1-1,-1 1 1,0-1 0,0-1-1,5-2 1,3-2-134,17-12 254,-30 19-166,1 0 0,-1-1 0,1 1 0,-1-1-1,1 1 1,-1-1 0,1 1 0,-1-1 0,1 0 0,-1 1 0,0-1 0,1 1-1,-1-1 1,0 0 0,0 1 0,1-1 0,-1-1 0,1-16 264,-1 17-263,0 1 36,0 0-31,0 0-102,0 0 11,0 15-16,-1-9 84,0 0 0,1 0 0,0 0-1,0 0 1,0 0 0,1 0 0,0 0-1,0 0 1,4 9 0,-4-13-5,0 0 1,1 0-1,-1-1 1,1 1 0,-1 0-1,1-1 1,0 1-1,-1-1 1,1 0 0,0 0-1,0 0 1,0 0-1,0 0 1,3 1-1,9 6 50,-12-7-27,0 0 0,1 0 0,-1 0 0,0 0 0,0-1 0,1 1 0,-1-1-1,0 1 1,1-1 0,-1 0 0,0 0 0,1 0 0,2 0 0,32-6 58,-31 5-61,-3 0 25,-1 1 0,1-1 0,0 0 0,-1 0 0,1 0 0,-1 0 0,1 0 0,-1-1 1,0 1-1,0-1 0,1 1 0,-1-1 0,0 0 0,2-3 0,-2 1 16,0 2 43,-1-1-1,1 0 1,-1 0-1,0 0 1,0 0 0,0 0-1,-1 0 1,1 0-1,-1 0 1,1 0-1,-1-4 1,0 5-59,0 1-1,0-1 1,0 0 0,0 1 0,0-1 0,0 1 0,0-1 0,-1 0 0,1 1 0,0-1-1,-1 1 1,0-1 0,1 1 0,-1-1 0,0 1 0,0-1 0,0 1 0,0 0-1,0-1 1,0 1 0,-2-2 0,-4-6 79,6 7-149,0 0 0,0 1 1,0-1-1,0 0 0,0 1 0,0-1 1,-1 1-1,1-1 0,-1 1 0,1 0 1,-1 0-1,0 0 0,1 0 1,-1 0-1,0 0 0,-3-1 0,4 1-298,1 0 0,-1 1 0,0-1 0,0 0 0,0 0-1,0 0 1,1 1 0,-1-1 0,0 0 0,1 0 0,-1 0-1,0-1 1,0 0-2096,8 8 1316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42:28.903"/>
    </inkml:context>
    <inkml:brush xml:id="br0">
      <inkml:brushProperty name="width" value="0.1" units="cm"/>
      <inkml:brushProperty name="height" value="0.1" units="cm"/>
    </inkml:brush>
  </inkml:definitions>
  <inkml:trace contextRef="#ctx0" brushRef="#br0">64 6 1984,'6'-5'2047,"-6"5"-1983,1 0 0,-1 0 1,0 0-1,0 0 0,0 0 0,1 0 1,-1 0-1,0 0 0,0 0 0,0 0 0,1 0 1,-1 0-1,0 0 0,0 0 0,0 0 1,1 0-1,-1 0 0,0 0 0,0 0 0,0 0 1,0 1-1,1-1 0,-1 0 0,0 0 1,0 0-1,0 0 0,0 0 0,1 0 0,-1 1 1,0-1-1,0 0 0,0 0 0,0 0 1,0 0-1,0 1 0,0-1 0,1 0 1,-1 0-1,0 0 0,0 1 0,0-1 0,0 0 1,0 0-1,0 0 0,0 1 0,0-1 1,0 0-1,0 0 0,0 0 0,0 1 0,-1 9 156,0 0-1,0 1 0,-1-1 0,-1 0 0,-4 13 0,-23 50 480,20-48-483,5-14-612,1 1 0,0 0 0,-2 16 0,3-19-388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43:47.112"/>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14 27 1152,'-1'0'17,"1"0"0,0 0 0,0 0 0,-1 0 1,1 0-1,0-1 0,-1 1 0,1 0 0,0 0 0,0 0 0,-1 0 0,1 0 0,0 0 0,-1 0 1,1 0-1,0 0 0,-1 0 0,1 0 0,0 0 0,-1 0 0,1 0 0,0 0 0,0 0 1,-1 1-1,1-1 0,0 0 0,0 0 0,-1 0 0,1 0 0,0 1 0,0-1 0,-1 0 1,1 1-1,-2 0 78,1 0 300,1-1-91,0 0 37,0 0-79,0 0 143,0 0-106,0 0 21,0 0-75,0 0 112,0 0-79,0 0 84,0 0-74,0 0 123,0 0-113,0 0 22,0 0-112,9 4 470,11 0 1028,-19-4-1535,26 0 384,-24 3-425,-2-3-83,0 1-1,0 0 0,0-1 1,0 1-1,0-1 1,0 1-1,1-1 0,-1 0 1,0 1-1,0-1 0,0 0 1,1 0-1,-1 0 1,0 0-1,0 0 0,1 0 1,1 0-1,37 3 455,-12 5 81,-3-1-630,-19-6 89,0 0 1,0-1-1,0 0 1,0 0 0,0-1-1,0 0 1,0 0-1,0 0 1,9-3 0,4 0-19,-16 4-33,0 0 0,1-1 0,-1 1 0,0-1-1,5-2 1,-2 1-11,-1 1 0,0-1 1,1 1-1,-1 0 0,9 0 0,10-2 34,-14 2 34,0 0-1,0 0 1,0 1 0,14 1-1,3 1 143,137-16-69,-152 12-102,20-3 29,-22 3-106,1 0 1,19 0 0,60-2 42,-23 1 214,-4-2-204,-5 5-90,-57 0 144,17 4-80,7 0 155,-21-3-84,0 0 0,0 0 0,0 0 0,0 1 0,4 1-1,9 5 70,-4-1 21,-11-5-107,0-1 0,0 0 0,0 1 1,0-1-1,0 0 0,1-1 0,-1 1 1,0 0-1,0-1 0,4 1 1,-4 0-34,1-1 1,-1 0-1,0 1 1,0 0-1,1-1 0,-1 1 1,0 0-1,0 0 1,0 0-1,3 2 1,-3-2-26,0 1 0,0-1 0,0 0 0,0 0 0,0-1 0,0 1 0,0 0 0,0-1 0,0 1 0,3-1 0,52-4-6114,-44 4 2412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43:49.452"/>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273 1 1408,'-2'1'-383,"2"0"1815,2 4 1743,-3-4-2977,0 1 1,-1-1-1,1 1 0,-1-1 1,1 1-1,-1-1 1,1 0-1,-1 0 0,-2 2 1,-39 14 1022,-82 29-608,65-18-661,38-24 188,17-4 100,14-2 90,12-1-444,-1 0 0,21 1 0,-34 2 115,12-1 17,-1 2-1,28 4 1,-36-4 6,-7-1-32,0 1 0,0-1 1,1 1-1,-1 0 0,0 0 0,0 0 1,0 0-1,0 1 0,2 1 0,-2-2 27,2 1-19,-1 0-1,0 1 1,1-1 0,-1 1-1,0 0 1,-1 0 0,8 7-1,-7-4 39,-3-4-1,-1-2 16,0 0-15,0 0-70,4 6-323,-6-2-3594,-13 8 1021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07T14:15:21.953"/>
    </inkml:context>
    <inkml:brush xml:id="br0">
      <inkml:brushProperty name="width" value="0.1" units="cm"/>
      <inkml:brushProperty name="height" value="0.1" units="cm"/>
      <inkml:brushProperty name="color" value="#FFC114"/>
    </inkml:brush>
  </inkml:definitions>
  <inkml:trace contextRef="#ctx0" brushRef="#br0">6 838 640,'-5'1'153,"5"1"-65,0 4 167,14-9 1788,-3 1-1725,0 0 0,0 1 0,3 0-318,-13 1 27,1 0 0,-1 0 0,1-1 0,-1 1 0,1-1 0,-1 1 0,0-1 0,1 1-1,-1-1 1,1 0 0,-1 0 0,0 0 0,1 0-27,1-1 109,-2 1-45,8 1 144,79-3 682,-46-5-724,12 3-81,11-3 272,-8 1-191,-22 2 15,9-3-469,-30 8 459,1-2-1,11-2-170,-21 4 39,0-1 0,0-1-1,0 1 1,0-1-1,0 1 1,0-1-1,-1-1 1,1 1 0,-1-1-1,0 0 1,0 0-1,0 0 1,3-3-39,-6 5 25,0 1-1,0-1 1,0 0 0,1 0 0,-1 1 0,0-1 0,0 0 0,1 1-1,-1 0 1,0-1 0,1 1-25,-1 0-5,1-1 0,-1 1 0,0-1 0,0 1 0,1-1 0,-1 1 0,0-1 0,0 0 0,0 1 0,0-1 0,0 0 0,0 0 0,1 0 5,4-5 64,0-1 0,1 2 1,0-1-1,1 1 0,-1 0 1,2 0-65,-3 1 115,-2 1-96,-1 0 1,1 0-1,-1-1 0,1 1 1,-1-1-1,0 0 0,-1 0 1,2-1-20,11-16 160,-15 21-160,16-17 74,-1-1-1,-1 0 0,-1-1 0,3-6-73,-5 7-25,1 1 0,1 0 0,10-10 25,2-4-37,-3 8 240,-15 14-138,0 0 1,1 1 0,0 0-1,1 0 1,4-3-66,4-3-104,-16 13 105,5-5-23,1 0 1,0 1-1,0 0 1,0 0-1,1 0 1,-1 1 0,1 0-1,4-1 22,-7 4 64,-1-1-72,0 1 0,1 0 0,-1 0 0,1 0 0,-1 0 0,4 1 8,2-1-24,38-1 11,-22 2-57,-25 0 81,9 3-267,-5-3 208,-2 1 85,4 2 1,-4-2-12,-2 0-16,1 0 0,0 0-1,0 0 1,0-1 0,0 1-1,0-1 1,0 1-1,1-1 1,-1 0 0,0 0-1,0 0-9,1 0 6,-1 0 69,-1 1-60,-1-1 0,1 1 0,0-1 0,0 1 0,-1-1 0,1 0 0,0 1 0,0-1 0,0 0 0,0 1 0,-1-1 0,1 0 0,0 0 0,0 0 0,0 0 0,0 0 0,0 0 0,0 0 0,0 0 0,-1 0 0,2-1-15,12-3 43,-13 3-20,0 1 0,0 0-1,0 0 1,0-1 0,1 1 0,-1 0 0,0-1 0,0 1 0,0-1 0,0 0-1,0 1 1,0-1 0,0 0 0,0 0 0,-1 1 0,1-1 0,0 0-23,4-5-21,1-4 10,1 4 26,-7 6-14,0 0 1,1 0-1,-1 0 1,0 0-1,1 0 0,-1 0 1,0-1-1,0 1 1,1 0-1,-1 0 1,0 0-1,0 0 1,1-1-1,-1 1 1,0 0-1,0 0 0,0-1 1,0 1-1,1 0 1,-1 0-1,0-1 1,0 1-1,0 0 1,0 0-1,0-1 1,0 1-1,0 0 0,0-1 1,1 1-1,-1 0-1,0-2 4,0 1-1,0 0 0,1 0 1,-1 0-1,0 0 0,1 0 1,0-1-1,-1 1 1,1 0-1,-1 0 0,1 0 1,0 1-1,0-1 0,0 0 1,0 0-4,0 0-11,0 0 1,0 0 0,0-1-1,0 1 1,-1 0-1,1 0 1,0-1 0,-1 1-1,1 0 1,0-2 10,0 0-6,0 0-1,0 0 1,0 0 0,1 0 0,-1 0-1,1 0 1,0 0 0,0 0-1,0 0 1,0 1 0,2-2 6,29-26-21,-23 22-38,-1 2 14,0 1 0,0 0 1,0 0-1,0 1 0,1 0 0,5-1 45,8-3-35,-18 6 6,1 0 0,0 0-1,-1 1 1,1 0 0,0 0 0,0 1 0,0 0 0,0 0 0,0 0 0,-1 1 0,2-1 29,7 5-32,10 1-80,-22-6 42,-1 0 67,-1 0 0,1 1-1,0-1 1,-1 0 0,1 0-1,0 1 1,-1-1-1,1 0 1,0 1 0,-1-1-1,1 1 1,-1-1-1,1 1 1,-1-1 0,1 1-1,-1 0 4,9 5 129,1 1-97,-9-6-30,1-1-1,-1 1 1,0 0 0,0 0-1,1-1 1,-1 1 0,1 0-1,-1-1 1,0 0 0,1 1-1,-1-1 1,1 0 0,-1 0-1,1 1 1,-1-1 0,1 0-2,13 2 219,-13-2-193,-1 0 1,1 1 0,-1-1-1,1 0 1,0 0-1,-1 0 1,1 0 0,0 0-1,0 0 1,-1 0 0,1-1-1,-1 1 1,1 0 0,0-1-1,1 0-26,2-2 41,0 0 0,1 0 0,-2 0-1,1-1 1,0 0 0,-1 0-1,1 0 1,1-3-41,2-1 74,39-39-495,-41 39 414,2-3 30,-7 11 6,0-1-1,0 0 1,0 0-1,0 0 1,0 0-1,0 0 1,0 0 0,0 0-1,0 0 1,0 0-1,-1 0 1,1 0-1,0-1 1,0 1-29,-1 0-64,0 1 0,9-8 2213,-8 8-2139,-1 0 0,1 0 0,-1 0 0,1 0 0,0 0 0,-1 0 0,1 0 0,-1 0 0,1 0 0,-1 0 0,1 0 0,0 0 0,-1 0 0,1 0 0,-1 0 0,1-1 0,-1 1 0,1 0 0,-1 0-1,1-1 1,-1 1 0,1 0 0,-1-1-10,3 0-1999,-3 1-465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01.600"/>
    </inkml:context>
    <inkml:brush xml:id="br0">
      <inkml:brushProperty name="width" value="0.1" units="cm"/>
      <inkml:brushProperty name="height" value="0.1" units="cm"/>
      <inkml:brushProperty name="color" value="#33CCFF"/>
    </inkml:brush>
  </inkml:definitions>
  <inkml:trace contextRef="#ctx0" brushRef="#br0">1 1 1664,'5'0'310,"-1"1"0,1 0 0,-1 0 1,1 1-1,-1-1 0,1 1 0,-1 0 0,5 3 0,-4-3-134,-1 0-1,1 0 0,-1 0 0,1 0 0,0-1 0,0 1 1,-1-1-1,8 0 0,-4-1 74,0 1 0,0 0-1,0 1 1,0-1 0,11 5 0,-18-6 2,1 0-221,-1 0 0,0 0 0,1 0 1,-1 0-1,0 0 0,0 0 0,1 0 0,-1 1 0,0-1 1,0 0-1,1 1 0,-1-1 0,0 1 0,2 0 1,18 14-7,-2-2 101,-9-8 18,1-1-1,-1 0 0,1-1 0,0 0 1,18 3-1,-4-2 51,24 1 83,307-5 369,-222 8-90,-79-8-469,171-8 447,101-12-325,-106 13 26,-117 1-177,1 5 0,180 20 0,-224-11 74,63-1-1,-53-3-11,-21 0-94,62 7 150,-1-1-72,14-4 3,-66 1-108,-36-4 94,30 1 0,29 1 7,-35-1-60,70 7 65,25 1 267,0-4-286,-106-10 32,74-13 0,-41 4-100,-11 7-10,87 3-1,-69 2 8,47-8 30,-120 7-51,57-2 90,-39 2-81,0-1 1,24-4 0,37-6 23,2 2 1,-1 5 0,127 9-1,-41-4 198,-91-2-160,64-5 36,31-1-56,-63 6 210,122-18-1,67-2-98,-226 23-105,74 12 1,-92-10 159,103-5 0,-56-2-230,-47 3 181,29-1-279,139 17 0,-184-12 221,1-2 0,44-3 0,-22 0-374,-28 1 282,279 11 4,-267-7 79,72-4 1,47-14-2,-63 5-28,78 2 92,-53 4-53,-80 1-187,69-5 267,198-4-159,-275 11-60,52 3-99,-42-1 118,91-7 0,-82 0 19,0 3 0,0 2 0,101 14-1,98 21 1470,-117-20-1264,-86-9-25,20 3-1635,-52-6 363,-13-1-431,1-1 0,0 1 1,15 6-1,-10 0-389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08.164"/>
    </inkml:context>
    <inkml:brush xml:id="br0">
      <inkml:brushProperty name="width" value="0.1" units="cm"/>
      <inkml:brushProperty name="height" value="0.1" units="cm"/>
      <inkml:brushProperty name="color" value="#33CCFF"/>
    </inkml:brush>
  </inkml:definitions>
  <inkml:trace contextRef="#ctx0" brushRef="#br0">0 612 1472,'0'0'13,"1"-1"-1,-1 1 1,0 0-1,0 0 1,0 0 0,0 0-1,0 0 1,0-1 0,1 1-1,-1 0 1,0 0-1,0 0 1,0 0 0,0 0-1,0 0 1,1 0-1,-1 0 1,0 0 0,0-1-1,0 1 1,1 0 0,-1 0-1,0 0 1,0 0-1,0 0 1,0 0 0,1 0-1,-1 0 1,0 0-1,0 0 1,0 0 0,1 1-1,-1-1 1,0 0 0,0 0-1,0 0 1,0 0-1,1 0 1,-1 0 0,0 0-1,0 0 1,0 0-1,0 1 1,0-1 0,0 0-1,1 0 1,-1 0-6,0 1 1,0-1 0,0 0-1,0 0 1,0 0-1,1 0 1,-1 0-1,0 0 1,0 1-1,0-1 1,0 0 0,0 0-1,1 0 1,-1 0-1,0 0 1,0 0-1,0 0 1,0 0-1,1 0 1,-1 0 0,0 0-1,0 0 1,0 0-1,1 0 1,-1 0-1,0 0 1,0 0-1,0 0 1,0 0 0,1 0-1,-1 0 1,0 0-1,0 0 1,0 0-1,0 0 1,1 0-1,-1-1 1,1 1 573,7 2 683,26 3 1360,-29-4-2468,0 0-1,0-1 1,0 0-1,0 0 1,0 0-1,-1 0 1,1-1-1,0 1 1,5-3-1,43-14 967,-52 17-1068,10-4 46,-1-1 0,0 0 0,-1 0 1,1-1-1,-1 0 0,0 0 1,0-1-1,-1 0 0,0-1 0,0 0 1,-1 0-1,0-1 0,0 0 0,8-16 1,-12 19-57,2-1 34,-2-1 0,1 1 0,-1-1 0,0 0 0,3-13 0,-3 8-61,-1 0 0,2 0 1,0 0-1,7-14 0,-10 24-16,1-1 0,-1 1 0,1 0-1,0-1 1,0 1 0,1 0-1,-1 0 1,1 1 0,-1-1 0,1 0-1,0 1 1,0 0 0,0-1 0,0 1-1,1 0 1,-1 1 0,0-1 0,1 1-1,3-2 1,-6 3-1,1 0-1,-1-1 1,1 1-1,-1 0 1,0 0-1,1 0 1,-1 0 0,1 0-1,-1 1 1,1-1-1,-1 0 1,0 1 0,1-1-1,-1 0 1,0 1-1,1 0 1,-1-1-1,0 1 1,2 1 0,-2 0-1,1-1 0,0 1 0,-1 0 0,1 0 0,-1 0 0,0 0 0,0 0 0,1 0 0,-1 0 0,1 4 0,0 2 12,0 0-1,0 1 0,-1-1 0,0 1 0,-1 10 1,0 14 292,1 58-83,0-80-211,1 0 0,-1 0 0,2-1 0,0 1 0,0 0 0,5 10 0,-5-15-3,1 0 0,0 1 0,1-2 0,-1 1 0,1 0 0,0-1 0,0 0 0,1 0 0,7 5-1,-9-7 5,1 1-1,0-1 0,1 0 1,-1-1-1,0 1 0,1-1 0,0 0 1,-1-1-1,1 1 0,0-1 1,10 1-1,17-1 43,-19 0 9,-1-1 0,1-1 0,-1 0 0,20-3 0,0-2 16,-27 5-94,0 1 0,1-1 1,-1-1-1,0 1 0,0-1 1,-1 0-1,1-1 0,0 1 0,7-6 1,9-5-36,-17 10 39,0 1 0,0-1 0,-1 0-1,1-1 1,-1 1 0,0-1-1,0 0 1,0 0 0,0 0 0,3-6-1,-3 4 11,0-1-1,0 0 1,-1 0-1,0 0 1,0-1-1,-1 1 0,0-1 1,0 1-1,-1-1 1,0 0-1,1-10 1,-2 12-4,0 1 1,0 0 0,0 0-1,-1-1 1,1 1 0,-1 0-1,-1 0 1,1 0 0,-1 0-1,0 0 1,0 0 0,0 0-1,0 1 1,-1-1 0,-6-8-1,7 13-13,1 0-1,0 0 0,-1 1 1,1-1-1,0 0 0,0 0 1,-1 1-1,1-1 0,0 1 1,0-1-1,-1 1 0,1-1 1,0 1-1,0 0 0,-1 1 1,-3 2 2,0 0 0,0 1 0,1 0 0,0 0 0,0 0 0,1 0 0,-4 7 0,-4 5 2,6-9 15,0 1 1,0 0 0,0 0 0,1 1 0,1-1 0,0 1 0,0 0-1,-1 12 1,3-15 9,0 1-1,0 0 1,1-1 0,0 1-1,1 0 1,0-1-1,0 1 1,0 0-1,1-1 1,0 1-1,5 9 1,-5-13 43,1 1 0,-1-1 0,1 0 0,0-1 0,-1 1 0,2-1 0,-1 1-1,0-1 1,1 0 0,0 0 0,-1 0 0,1-1 0,0 1 0,1-1 0,-1 0 0,0 0 0,1 0 0,-1-1 0,1 0 0,-1 0 0,1 0 0,6 1 0,-2-3 3,0 1 1,-1-1 0,1 0 0,0-1 0,0 0-1,8-4 1,-12 4-44,0 0 0,0 0 0,0-1 0,0 0 0,0 0 0,0 0 0,-1 0 0,0-1 0,0 0 0,7-8 0,7-11 83,2-1-97,-1-2 0,-2 0 0,0-1 1,13-31-1,45-166-105,-25 67 16,-45 143 68,-1 0 0,0 0 0,-1 0 0,-1-1 0,2-25 0,-5 43-55,0 1 1,0-1 0,-1 0 0,1 0-1,-1 0 1,-3 6 0,-5 8 47,-10 36 14,15-43 92,1 0 1,1 0 0,-3 16-1,-3 7 18,-9 45-17,2-8-69,2-16 105,9-33-108,-1 0 0,-12 29 0,-17 38 369,34-84-395,0 1 0,-1-1 1,2 0-1,-1 1 1,0-1-1,1 1 1,0-1-1,0 0 0,0 1 1,1-1-1,-1 1 1,1-1-1,2 7 1,-1-8 53,0-1 0,-1-1 0,1 1 1,0 0-1,0 0 0,0-1 1,0 1-1,0-1 0,0 1 0,0-1 1,0 0-1,0 0 0,1 0 1,-1 0-1,1-1 0,-1 1 0,1 0 1,-1-1-1,5 1 0,5-1-20,-1 0-1,24-3 1,-19 1 126,0 0-60,-1 0 0,15-5 0,-9 1-54,-11 3-60,1 0 1,11-7 0,4-1-29,2-1 54,-1-1-1,-1-2 0,0 0 1,26-21-1,-26 17-27,-24 18 66,4-4-43,1 1 0,-1 0 0,1 0 0,9-3-1,-15 7 4,0-1-1,1 1 1,-1-1-1,0 1 0,0 0 1,0-1-1,1 1 0,-1 0 1,0 0-1,0 0 1,1 0-1,-1 0 0,0 0 1,0 1-1,0-1 1,1 0-1,-1 1 0,0-1 1,0 0-1,0 1 0,0-1 1,0 1-1,1 0 1,-1-1-1,0 1 0,0 0 1,-1 0-1,1 0 1,0 0-1,0 0 0,0-1 1,-1 1-1,1 1 1,1 0-1,1 6 7,2 0-1,8 11 1,-10-11 30,-3-8-8,0 0-1,1 0 1,-1 0 0,0 0 0,0 0 0,0 1 0,0-1 0,0 0 0,0 0 0,0 0 0,0 0 0,0 1 0,0-1 0,0 0 0,0 0-1,1 0 1,-1 1 0,0-1 0,0 0 0,-1 0 0,1 0 0,0 0 0,0 1 0,0-1 0,0 0 0,0 0 0,0 0 0,0 0 0,0 1-1,0-1 1,0 0 0,0 0 0,0 0 0,-1 0 0,1 1 0,0-1 0,0 0 0,0 0 0,0 0 0,0 0 0,0 0 0,-1 0 0,1 0-1,0 0 1,0 1 0,0-1 0,-1 0 0,-10-6 212,4 1-196,-7 1-52,8 2-7,1 0-1,-1 0 1,0 1 0,0 0-1,0 0 1,1 0-1,-1 1 1,-8 0 0,1 1 78,3 0-53,1 0 0,0 0 0,-18 5 0,9 1 33,-93 38 192,102-39-174,-1-1 0,2 1 0,-1 1 0,-11 10 0,18-15-80,0 0 0,1 0 0,-1 0-1,0 1 1,1-1 0,0 0 0,-1 1 0,1-1 0,0 1-1,0-1 1,0 5 0,0-6 29,1 1-1,0-1 1,-1 0 0,1 1-1,0-1 1,0 0 0,0 1-1,0-1 1,1 0 0,-1 1-1,0-1 1,0 0-1,1 1 1,-1-1 0,1 0-1,-1 1 1,1-1 0,0 0-1,-1 0 1,1 0 0,0 0-1,0 0 1,1 2 0,5 2 61,0-1 0,0 0 0,1 0 0,-1 0 0,1-1 0,0 0 1,0 0-1,0-1 0,0 0 0,1-1 0,-1 1 0,1-2 1,-1 1-1,10-2 0,-7 1-62,0-1 0,0 0 0,1-1 0,-1-1 0,0 0 0,-1 0 0,1-1 0,-1 0 0,1-1 0,10-6 0,-16 7 23,-1 1 0,1 0 1,-1-1-1,1 0 0,-1 0 1,0-1-1,0 1 0,-1-1 1,1 0-1,-1 0 0,0 0 1,-1 0-1,5-11 0,-4 3 175,-2 11-198,0 0 1,0 0-1,0-1 1,-1 1-1,1 0 1,-1-1-1,0 1 1,0 0-1,0-1 1,0 1 0,0-1-1,0 1 1,-1 0-1,1-1 1,-1 1-1,-1-3 1,2 3-32,0-11-192,0 13 220,0 0 0,0 0 0,0 0-1,0 0 1,0 0 0,-1-1 0,1 1 0,0 0 0,0 0 0,0 0-1,0 0 1,0-1 0,0 1 0,0 0 0,0 0 0,0 0 0,0 0 0,-1 0-1,1 0 1,0-1 0,0 1 0,0 0 0,0 0 0,0 0 0,0 0-1,-1 0 1,1 0 0,0 0 0,0 0 0,0 0 0,0 0 0,-1 0-1,1 0 1,0 0 0,0 0 0,0 0 0,0 0 0,-1 0 0,1 0 0,0 0-1,0 0 1,0 0 0,0 0 0,0 0 0,-1 0 0,1 0 0,0 0-1,0 0 1,0 0 0,0 0 0,0 0 0,-1 1 0,1-1 0,0 0-1,0 0 1,0 0 0,0 0 0,0 0 0,0 0 0,0 1 0,-1-1-1,1 0 1,0 0 0,0 2 1,-1 0-1,1 1 1,0-1 0,0 0-1,-1 0 1,1 0 0,1 0-1,-1 4 1,1-2-10,-3 27-170,1-25 181,0 0 0,1 0 1,0 0-1,0 0 0,1 1 1,1 8-1,0-1-69,-2-13 78,0 1 0,0-1 0,0 1 0,0-1 0,1 0 0,-1 1 1,0-1-1,1 0 0,-1 1 0,1-1 0,-1 0 0,1 1 0,0-1 0,0 0 0,-1 0 0,1 0 0,2 2 1,-2-2-23,0 1 58,0-1-37,0 1 1,0 0-1,0-1 0,0 1 0,0-1 0,1 0 0,-1 1 0,0-1 1,1 0-1,-1 0 0,1 0 0,-1 0 0,1 0 0,0 0 1,-1 0-1,1 0 0,0-1 0,-1 1 0,1-1 0,0 1 1,0-1-1,0 0 0,0 1 0,-1-1 0,1 0 0,0 0 1,0-1-1,0 1 0,0 0 0,2-1 0,17-7 88,-17 7-66,0 0 1,0-1-1,0 1 1,0-1-1,-1 0 0,1 0 1,-1 0-1,0 0 1,1-1-1,3-3 1,26-28 32,-18 20-36,0-1-1,-2 0 0,1-1 1,-2-1-1,0 0 0,11-23 1,8-36-41,24-85 0,-21 55-8,-28 86-65,0 0 0,-2 0 0,0 0 1,-1 0-1,-1 0 0,-1-23 0,4 101-443,-4-14 573,0-26 12,0 1 0,-4 28 1,-27 196 438,30-230-481,0 0 1,1 0 0,0 0-1,1 0 1,1-1 0,0 1-1,5 13 1,-6-21-2,1 0 0,0 0 0,0 0 0,0 0 0,0 0 0,1 0 0,0-1 0,0 0 0,0 0 0,1 0 0,-1 0 0,1-1 0,0 1 0,0-1 0,0-1 0,1 1 0,-1-1 0,7 3 0,12 3-31,-18-5 36,1-1-1,0 0 1,0 0 0,-1 0 0,1-1-1,11 1 1,-11-2 10,0 0 0,-1-1-1,1 0 1,-1 0 0,1-1-1,-1 0 1,1 0 0,-1 0-1,0-1 1,0 0 0,0 0 0,0-1-1,-1 1 1,11-10 0,-9 6-7,1-1 0,-1 0 1,-1 0-1,1-1 1,-2 1-1,1-1 0,-1-1 1,7-17-1,-10 19-2,0 0 0,-1 0 0,1-1-1,-2 1 1,1-1 0,-1 1 0,-1-12-1,0-4 39,1 18-91,0 1 0,-1-1-1,1 0 1,-1 1 0,0-1 0,-1 1 0,1 0 0,-1-1-1,0 1 1,-1 0 0,1 0 0,-5-7 0,7 12 31,-1 0 0,1-1 0,-1 1 0,1 0 0,0 0 0,-1 0 0,1-1 1,0 1-1,-1 0 0,1 0 0,-1 0 0,1 0 0,-1 0 0,1 0 0,0-1 0,-1 1 0,1 0 0,-1 0 0,1 1 1,-1-1-1,1 0 0,-1 0 0,1 0 0,0 0 0,-1 0 0,1 0 0,-1 0 0,1 1 0,0-1 0,-1 0 1,1 0-1,0 1 0,-1-1 0,1 0 0,0 1 0,-1-1 0,1 0 0,0 1 0,-1-1 0,-13 16-145,14-15 128,-6 7 8,0 0 1,1 1 0,0 0 0,1 0 0,0 1-1,1-1 1,0 1 0,0-1 0,1 1 0,0 0 0,1 0-1,-1 12 1,2-15 7,0 0-1,1 0 0,-1 0 1,1-1-1,1 1 0,-1 0 1,1 0-1,1-1 0,-1 1 1,1-1-1,0 0 1,0 0-1,1 0 0,0 0 1,0 0-1,0-1 0,1 0 1,0 1-1,0-2 0,6 6 1,-7-8 65,1 1 1,0-1-1,-1 0 1,1 0-1,0 0 1,0-1 0,0 0-1,1 0 1,-1 0-1,0-1 1,0 1-1,7-2 1,2 1 19,1-1 0,-1-1 0,18-4 0,-13 0-61,0 0 0,0 0 0,-1-2 0,0 0 0,-1-1 0,0-1 0,17-13-1,-24 15-8,1-1 0,-1 0 0,0 0-1,-1-1 1,0-1 0,-1 1-1,0-1 1,-1-1 0,0 1-1,-1-1 1,6-14 0,0 3-24,-11 20-9,1 0 1,0 0-1,-1 1 0,1-1 1,-1 0-1,0 0 1,0 0-1,0 0 0,-1 0 1,1-5-1,-6 55-265,2-19 268,-12 56-373,8-49 498,6-28-66,-1 1 1,-1-1-1,1 0 0,-1 0 0,-1 0 1,1 0-1,-1 0 0,0 0 1,-5 5-1,6-9-14,1 1 0,-1-1-1,0 0 1,0-1 0,0 1 0,0 0 0,-1-1 0,1 0 0,-1 0 0,1 0 0,-1 0 0,0 0-1,0-1 1,0 0 0,0 0 0,0 0 0,0 0 0,-6 0 0,9-1-20,0 0 0,0 1-1,0-1 1,0 0 0,0 0 0,0 0 0,0-1 0,0 1 0,1 0 0,-1 0-1,0 0 1,0-1 0,0 1 0,0 0 0,0-1 0,0 1 0,0-1 0,1 1-1,-1-1 1,0 1 0,0-1 0,1 0 0,-1 1 0,0-1 0,1 0 0,-1 0-1,1 1 1,-1-1 0,1 0 0,-1 0 0,1 0 0,-1 0 0,1 0 0,0 1-1,0-1 1,-1-1 0,3 0-5,-1 1 0,1 1 0,-1-1 0,1 0 0,0 0 0,-1 1 0,1-1 0,0 0 0,0 1 0,2-1 0,-2 1 4,166-31 544,-147 27-466,103-8 1324,-105 9-1291,16-1 42,-31 4-2605,-6-1-5680,-2 0 3393,0-1 6096,-4-2-4195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08.773"/>
    </inkml:context>
    <inkml:brush xml:id="br0">
      <inkml:brushProperty name="width" value="0.1" units="cm"/>
      <inkml:brushProperty name="height" value="0.1" units="cm"/>
      <inkml:brushProperty name="color" value="#33CCFF"/>
    </inkml:brush>
  </inkml:definitions>
  <inkml:trace contextRef="#ctx0" brushRef="#br0">1 73 5216,'0'-1'119,"0"0"0,0 1-1,0-1 1,0 0 0,0 1 0,1-1 0,-1 0 0,0 1 0,0-1 0,1 0 0,-1 1-1,0-1 1,1 0 0,-1 1 0,0-1 0,1 1 0,-1-1 0,1 1 0,-1-1-1,1 1 1,0-1 0,0 0 0,18-6 278,-2 1 434,-4-1-219,1 1 0,0 1-1,0 0 1,28-6 0,-13 6 77,47-1 1,177 6 1219,-136 10-1690,-99-8-516,24 6 0,-12-2-1589,-17-3-487,1 1 0,15 6 0,-20-7 1796,18 8-2591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10.118"/>
    </inkml:context>
    <inkml:brush xml:id="br0">
      <inkml:brushProperty name="width" value="0.1" units="cm"/>
      <inkml:brushProperty name="height" value="0.1" units="cm"/>
      <inkml:brushProperty name="color" value="#33CCFF"/>
    </inkml:brush>
  </inkml:definitions>
  <inkml:trace contextRef="#ctx0" brushRef="#br0">607 95 2400,'0'-3'295,"0"1"1,0 0-1,0 0 0,-1 0 1,1 0-1,0 0 1,-1 0-1,0 0 0,1 0 1,-1 0-1,0 0 0,-2-3 1,0 1 102,0 1-1,0-1 1,0 1 0,-1 0 0,1 0-1,-1 1 1,1-1 0,-1 1 0,0-1-1,0 1 1,-6-2 0,-11-3 182,0 2-1,0 0 1,0 1 0,-23-1-1,3 3 137,-47 4 1,77-1-683,-1 0 0,1 1 1,0 1-1,0 0 1,0 0-1,1 1 1,-1 1-1,1 0 1,0 0-1,0 1 1,-10 8-1,9-6-1,0 1-1,1 1 0,0 0 0,0 0 1,1 1-1,0 0 0,1 1 0,-9 18 1,8-14 43,2-2-131,0 0 0,0 1 0,-7 23 0,6-13 183,6-21-125,1 0-1,0 0 0,0 0 1,0 0-1,0 0 0,0 0 1,1 0-1,-1 0 0,1 0 1,1 7-1,0-4 83,0 2 72,1-1 1,-1 1-1,2-1 1,3 12-1,-5-18-142,1 1 0,-1-1 0,1 0-1,-1 1 1,1-1 0,0 0-1,0 0 1,0 0 0,0 0 0,0 0-1,0-1 1,0 1 0,0-1 0,1 1-1,-1-1 1,1 0 0,-1 0-1,4 1 1,15 3 39,0-1-1,0-1 1,35 1-1,-21-1-38,152-1 185,-103-4-1749,-82 2 520,-2 0-966,-4-3-2070,-9 1 2599,11 2 837,-18-3-3077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10.617"/>
    </inkml:context>
    <inkml:brush xml:id="br0">
      <inkml:brushProperty name="width" value="0.1" units="cm"/>
      <inkml:brushProperty name="height" value="0.1" units="cm"/>
      <inkml:brushProperty name="color" value="#33CCFF"/>
    </inkml:brush>
  </inkml:definitions>
  <inkml:trace contextRef="#ctx0" brushRef="#br0">5 61 3712,'0'-5'761,"0"5"-127,-4 2-93,3-2-275,23-12 3132,-11 7 1744,14 3-4455,-8 1-58,180-13 534,-121 10-1521,-39 3-358,26-2-2160,-56 2 1274,0-1 0,0 1 1,11-5-1,-10 0-1966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11.174"/>
    </inkml:context>
    <inkml:brush xml:id="br0">
      <inkml:brushProperty name="width" value="0.1" units="cm"/>
      <inkml:brushProperty name="height" value="0.1" units="cm"/>
      <inkml:brushProperty name="color" value="#33CCFF"/>
    </inkml:brush>
  </inkml:definitions>
  <inkml:trace contextRef="#ctx0" brushRef="#br0">187 31 3552,'-1'-1'63,"1"1"0,0-1 0,0 1 0,0 0-1,0-1 1,0 1 0,0-1 0,0 1 0,1 0 0,-1-1 0,0 1 0,0-1 0,0 1 0,0 0 0,0-1 0,1 1-1,-1 0 1,0-1 0,0 1 0,0 0 0,1-1 0,-1 1 0,0 0 0,1-1 0,-1 1 0,0 0 0,1 0 0,-1-1-1,0 1 1,1 0 0,-1 0 0,1 0 0,20-11 704,-6 3 326,-14 7-149,-1 1-134,-1 2-555,1 0 0,-1-1-1,1 1 1,-1-1 0,0 1-1,0-1 1,1 0-1,-1 1 1,0-1 0,0 0-1,0 1 1,-1-1 0,1 0-1,-2 2 1,-6 6 219,-47 51 1175,6-7-1362,21-21-183,-13 18-968,19-14-3006,21-33 3469,-1 7-4711,3-10 4980,0 0-1,1 1 1,-1-1 0,1 0-1,-1 0 1,0 0-1,1 1 1,-1-1 0,1 0-1,-1 0 1,1 0 0,-1 0-1,1 0 1,-1 0-1,1 0 1,-1 0 0,1 0-1,-1 0 1,1 0 0,0 0-1,15-2-1520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13.185"/>
    </inkml:context>
    <inkml:brush xml:id="br0">
      <inkml:brushProperty name="width" value="0.1" units="cm"/>
      <inkml:brushProperty name="height" value="0.1" units="cm"/>
      <inkml:brushProperty name="color" value="#33CCFF"/>
    </inkml:brush>
  </inkml:definitions>
  <inkml:trace contextRef="#ctx0" brushRef="#br0">414 856 1408,'3'3'-1143,"2"2"4992,-2-3 639,-6-6-2541,-2-4-1477,0 0 1,1 0-1,0 0 0,0 0 0,1 0 1,-4-17-1,3 12-146,-19-87 803,13 48-739,-29-227 568,26 158-542,10 94-332,1-1 0,4-53-1,-1 73-70,0 0-1,4-15 0,-4 21-24,-1 0 0,1 0 0,0 1 0,0-1 0,-1 0 0,1 0 0,1 1 0,-1-1 0,0 0 0,0 1 0,0-1 0,1 1 0,-1 0 0,1-1 0,-1 1-1,4-2 1,9-4 25,-11 5-32,-1 1 0,1-1-1,-1 1 1,1 0 0,0 0-1,0 0 1,-1 0 0,1 0-1,0 1 1,0-1 0,0 1-1,0 0 1,0 0-1,4 0 1,-2 1-19,11 2 11,0 0 1,28 10-1,-40-11 20,0-1 1,0 1-1,0 1 0,0-1 1,0 0-1,0 1 0,-1 0 1,1 0-1,-1 0 0,0 0 1,0 0-1,0 1 0,0 0 1,4 7-1,-4-6 4,-1 0 20,1 0-1,0 1 1,-1-1-1,0 1 1,0-1-1,-1 1 1,1 0-1,-1 0 1,0 0-1,-1 6 1,0-3 125,-1 0 0,0 0 0,-1 0 0,0 0 1,0 0-1,-5 10 0,-2 2 169,-14 26 1,15-35-252,1 0-1,-2 0 1,1-1 0,-2-1-1,1 1 1,-1-1 0,-1-1 0,-16 12-1,2-5 23,-1-1-1,-54 23 0,-61 22-36,129-55-68,0 0 0,1 1 0,-1 1 0,1 0 0,-17 14 0,23-17-25,1 1 0,0-1 0,1 1 0,-1 0 0,1 0 0,0 1 0,0-1 0,1 0 0,-1 1 0,1 0 0,1 0 0,-3 8-1,4-11 57,-1 0-1,1 0 1,0 1-1,-1-1 0,1 0 1,1 1-1,-1-1 0,1 0 1,-1 1-1,1-1 0,0 0 1,0 0-1,0 0 0,1 0 1,-1 0-1,1 0 0,-1 0 1,1 0-1,0-1 0,0 1 1,0-1-1,1 1 0,-1-1 1,4 3-1,2 0-9,1 0 0,-1 0 0,1-1 0,0 0 0,0 0 1,1-1-1,-1-1 0,1 1 0,18 1 0,7-2 89,49-2 0,-80 0-77,22-2-10,0 0 0,0-2 1,-1 0-1,0-2 1,1-1-1,-2-1 0,1-1 1,-1-2-1,-1 0 0,0-1 1,-1-1-1,31-24 0,8-5 317,-45 36-86,-15 5-53,4 8 304,0-1-371,-1 1 0,0-1 0,-1 1 0,1 0 0,3 14 0,4 5-80,6 12-818,-16-37 5,-1-1-662,2 3-1245,2-3-3295,10-2 3469,4-7-928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15.252"/>
    </inkml:context>
    <inkml:brush xml:id="br0">
      <inkml:brushProperty name="width" value="0.1" units="cm"/>
      <inkml:brushProperty name="height" value="0.1" units="cm"/>
      <inkml:brushProperty name="color" value="#33CCFF"/>
    </inkml:brush>
  </inkml:definitions>
  <inkml:trace contextRef="#ctx0" brushRef="#br0">574 20 2976,'-7'-9'2778,"7"9"-2656,0-1-1,0 1 1,0 0-1,-1-1 0,1 1 1,0 0-1,0-1 1,-1 1-1,1 0 1,0-1-1,0 1 0,-1 0 1,1-1-1,0 1 1,-1 0-1,1 0 1,-1-1-1,1 1 0,0 0 1,-1 0-1,1 0 1,0 0-1,-1 0 0,1-1 1,-1 1-1,1 0 1,-1 0-1,1 0 1,-1 0-1,-12-3 3047,7 3-2770,-1 0-178,1-1 0,0 1 0,0 1 0,0-1 0,-1 1 0,1 0 0,0 0 0,0 1 0,0 0 0,0 0 0,1 0 0,-11 6 1,-71 45 413,69-41-685,-66 45 331,-7 8-97,10-7-184,77-55-2,-12 9 42,-19 21 1,31-29-41,1-1 1,0 1-1,0 1 1,0-1-1,0 0 0,0 1 1,1-1-1,0 1 0,0 0 1,-2 8-1,4-10 3,0 0 0,0 0 0,0 0 0,0 0 0,1 0 0,-1 0 0,1 0-1,0 0 1,0 0 0,0 0 0,0 0 0,0 0 0,1 0 0,0 0 0,-1-1 0,1 1 0,0-1 0,0 1 0,4 2-1,2 3 89,0 0-1,0-1 1,1-1-1,12 8 0,4-1 17,0-1-1,1-1 0,37 10 1,-38-14 130,0-1 0,1-1 0,46 2 0,-58-6-190,1-1 0,-1-1 1,1 0-1,-1-1 0,0-1 0,0 0 0,0-1 1,19-8-1,-31 12-454,0-1-1,-1 0 1,1 0 0,-1 0 0,0 0-1,1 0 1,-1 0 0,0 0 0,0-1 0,1 1-1,-1 0 1,0-1 0,0 1 0,-1-1 0,1 1-1,0-1 1,0 1 0,-1-1 0,1 0-1,-1 1 1,1-1 0,-1 0 0,0 0 0,0 1-1,0-1 1,0 0 0,0 0 0,0 1-1,0-1 1,0 0 0,-1 1 0,1-1 0,-1 0-1,0-2 1,-7-4-2333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16.014"/>
    </inkml:context>
    <inkml:brush xml:id="br0">
      <inkml:brushProperty name="width" value="0.1" units="cm"/>
      <inkml:brushProperty name="height" value="0.1" units="cm"/>
      <inkml:brushProperty name="color" value="#33CCFF"/>
    </inkml:brush>
  </inkml:definitions>
  <inkml:trace contextRef="#ctx0" brushRef="#br0">173 3 1568,'-9'-2'796,"9"2"-741,-1 0-1,1 0 1,0 0-1,-1 0 1,1 0-1,0-1 1,-1 1-1,1 0 1,-1 0-1,1 0 0,0 0 1,-1 0-1,1 1 1,-1-1-1,1 0 1,0 0-1,-1 0 1,1 0-1,0 0 1,-1 0-1,0 1 1,-1 0 403,0-1 1,0 1-1,0-1 1,-1 0 0,1 1-1,0-1 1,-5 0-1,-4 0 481,3 2-608,1 0 0,0 0-1,0 1 1,0-1 0,0 2-1,0-1 1,1 1 0,-8 5-1,2-3 207,10-5-327,0-1 0,0 1 1,1 0-1,-1 0 0,0 0 0,0 0 1,-2 3-1,-17 10 1566,20-14-1472,1 0-59,0 0 203,0 0-123,0 0-26,0 0-107,5 8 229,-3-7-352,1 0 0,-1 0 0,1 0-1,-1 0 1,1-1 0,0 1-1,-1 0 1,1-1 0,0 0-1,-1 0 1,1 0 0,0 0 0,-1 0-1,5-1 1,7 0 95,263 4 1703,-242-2-1762,-7-1-193,0 0-1,54-8 1,-29-3-2147,-52 11 1912,1-1-1,-1 1 1,1 0-1,0-1 1,-1 1-1,1-1 1,-1 1-1,1-1 1,-1 0 0,0 1-1,1-1 1,1-2-1,5-11-6751,-3 7 4734,4-10-224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16.575"/>
    </inkml:context>
    <inkml:brush xml:id="br0">
      <inkml:brushProperty name="width" value="0.1" units="cm"/>
      <inkml:brushProperty name="height" value="0.1" units="cm"/>
      <inkml:brushProperty name="color" value="#33CCFF"/>
    </inkml:brush>
  </inkml:definitions>
  <inkml:trace contextRef="#ctx0" brushRef="#br0">116 8 6240,'0'0'39,"1"1"0,-1-1 0,0 0 0,0 0 0,0 0 0,0 0 0,0 0 0,0 0 0,1 0 0,-1 0 0,0-1 0,0 1 0,0 0 1,0 0-1,0 0 0,0 0 0,1 0 0,-1 0 0,0 0 0,0 0 0,0 0 0,0 0 0,0 0 0,0 0 0,0 0 0,1-1 0,-1 1 0,0 0 0,0 0 0,0 0 0,0 0 0,0 0 1,0 0-1,0 0 0,0-1 0,0 1 0,0 0 0,0 0 0,0 0 0,0 0 0,0 0 0,0 0 0,0-1 0,0 1 0,0 0 0,0 0 0,0 0 0,0 0 0,0 0 0,0-1 0,0 1 0,0 0 1,0 0-1,0 0 0,0 0 0,0 0 0,0 0 0,-1 0 0,1 0 0,0-1 0,0 1 0,0 0 0,0 0 0,0 0 0,0 0 0,7-3 2818,-4 19 247,-3-11-2776,-1-1 0,0 1 0,0-1 0,0 0 0,0 0 0,-1 0 0,1 0 0,-1 0 0,0 0 0,-5 7 0,-4 5-183,-16 17 0,7-10-1302,3-2-209,11-16 131,1 1-1,1-1 0,-8 12 0,4-1-4278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07T14:16:21.996"/>
    </inkml:context>
    <inkml:brush xml:id="br0">
      <inkml:brushProperty name="width" value="0.1" units="cm"/>
      <inkml:brushProperty name="height" value="0.1" units="cm"/>
      <inkml:brushProperty name="color" value="#66CC00"/>
    </inkml:brush>
  </inkml:definitions>
  <inkml:trace contextRef="#ctx0" brushRef="#br0">276 1 832,'-21'24'3029,"-34"65"-612,1-1-1554,-8 24-863,52-92-56,1 0 0,2 1 0,0 0 0,-3 17 56,9-26-5,1-12 9,0 1 1,-1-1-1,1 1 1,0-1-1,0 1 1,0-1-1,1 1 1,-1 0-1,0-1 1,0 1-1,0-1 1,0 1-1,0-1 1,1 1-1,-1-1 1,0 1-1,0-1 1,1 1-1,-1-1 1,0 1-1,1-1 1,-1 0-1,0 1 1,1-1-1,-1 0 1,1 1-1,-1-1 1,1 0-1,-1 1 1,1-1-1,-1 0 1,1 0-5,0 1 32,2 1-25,0 0 1,-1 0 0,1 0-1,0-1 1,0 1 0,0-1-1,0 0 1,0 0 0,1 0-1,-1 0 1,0-1 0,0 1-1,1-1 1,-1 0 0,0 0-1,2 0-7,9-1 27,0-1-1,0 0 1,4-2-27,0 1 6,64-13-124,-69 16-916</inkml:trace>
  <inkml:trace contextRef="#ctx0" brushRef="#br0" timeOffset="509.53">1 278 2912,'5'-11'1056,"-2"7"-800,2 0-96,-5 4 704,5 0-512,8 0 640,0-4-576,4-1 0,5 2-256,5 0-96,7-5-32,7 0-32,2 0 0,4 0-2560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4:19.501"/>
    </inkml:context>
    <inkml:brush xml:id="br0">
      <inkml:brushProperty name="width" value="0.1" units="cm"/>
      <inkml:brushProperty name="height" value="0.1" units="cm"/>
      <inkml:brushProperty name="color" value="#33CCFF"/>
    </inkml:brush>
  </inkml:definitions>
  <inkml:trace contextRef="#ctx0" brushRef="#br0">104 1 2912,'-4'7'1621,"3"-6"-815,-4 6 2564,5-6-2666,0-1 59,0 1-498,-1-1 1,0 1 0,0 0-1,1 0 1,-1-1 0,1 1 0,-1 0-1,1 0 1,-1 0 0,0 2-1,-24 56 1875,-20 29-6440,28-58 1106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6:45.443"/>
    </inkml:context>
    <inkml:brush xml:id="br0">
      <inkml:brushProperty name="width" value="0.1" units="cm"/>
      <inkml:brushProperty name="height" value="0.1" units="cm"/>
      <inkml:brushProperty name="color" value="#66CC00"/>
    </inkml:brush>
  </inkml:definitions>
  <inkml:trace contextRef="#ctx0" brushRef="#br0">3225 48 1472,'-3'3'3173,"3"-3"-3117,0-1 0,0 1 0,-1 0 0,1 0 0,0-1 0,0 1 0,-1 0 1,1 0-1,0 0 0,-1 0 0,1-1 0,-1 1 0,1 0 0,0 0 0,-1 0 1,1 0-1,0 0 0,-1 0 0,1 0 0,0 0 0,-1 0 0,1 0 0,-1 0 0,1 0 1,0 0-1,-1 0 0,-13-3 173,-12-2 704,-27-1-47,29 6-791,-20-1 103,0 3-1,-81 12 1,111-11-203,-19 3 103,-43 15 1,-15 14 125,79-33-57,-1 0 0,1 0-1,-1-1 1,0-1 0,-17-2 0,-3 1-374,19 1 227,-28-6 0,28 4-8,-27-2 0,-287 4 724,305-1-601,0 0-1,0-2 1,0-1-1,-23-6 0,-129-23 40,139 28-6,-21-1-35,-112 3 0,99 3 43,-43 5 38,101-5-66,5 1-121,-1-1-1,1-1 1,-1 1 0,-14-4 0,-35-3 91,43 4 43,-26-1 0,-10-1-211,-23-6 290,18 7-54,39 1-183,-1 1-1,0 1 0,0 1 0,1 0 1,-1 1-1,-18 3 0,24-3-31,0 0 0,-17-1 0,5-1 111,-10 9 270,24-8-202,0 1 0,-15 4 0,16-4-23,-1 1 0,-15 0 1,-7 0-48,-50 8 1,0 0 46,29-4 57,27-3-177,-28 1-1,-116 7 421,136-8-534,13-2 173,-15 2 119,29-2-192,0 0 0,1 0-1,-1-1 1,-7-1 0,8 1 24,0 0 0,0 0-1,0 0 1,-8 2 0,-3-1-59,12-1-8311,19 3 4263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6:50.022"/>
    </inkml:context>
    <inkml:brush xml:id="br0">
      <inkml:brushProperty name="width" value="0.1" units="cm"/>
      <inkml:brushProperty name="height" value="0.1" units="cm"/>
      <inkml:brushProperty name="color" value="#66CC00"/>
    </inkml:brush>
  </inkml:definitions>
  <inkml:trace contextRef="#ctx0" brushRef="#br0">1 0 1248,'1'2'5498,"3"4"-4515,3 12-1390,-6-10 437,1 0 0,1 0 0,-1 0 0,7 12 0,5 14 87,36 185-50,-49-214-86,21 121 462,-19-113-335,0 0 0,7 15 0,-4-13-6,2 13-1094,-8-28-602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6:50.705"/>
    </inkml:context>
    <inkml:brush xml:id="br0">
      <inkml:brushProperty name="width" value="0.1" units="cm"/>
      <inkml:brushProperty name="height" value="0.1" units="cm"/>
      <inkml:brushProperty name="color" value="#66CC00"/>
    </inkml:brush>
  </inkml:definitions>
  <inkml:trace contextRef="#ctx0" brushRef="#br0">0 222 1472,'0'-2'43,"1"1"1,-1 0-1,1-1 1,-1 1-1,1 0 1,-1 0-1,1-1 1,0 1-1,-1 0 1,1 0-1,0 0 1,0 0 0,0 0-1,0 0 1,0 0-1,0 0 1,0 0-1,1 0 1,13-15 372,1-3 163,-14 17-310,1-1-1,-1 1 1,0-1-1,0 1 0,0-1 1,2-5-1,-3 8-212,-1-1 1,0 1-1,0 0 0,0 0 0,0-1 1,0 1-1,0 0 0,0-1 0,1 1 0,-1 0 1,0 0-1,0-1 0,0 1 0,0 0 1,0-1-1,0 1 0,0 0 0,0-1 1,-1 1-1,1 0 0,0 0 0,0-1 0,0 1 1,0 0-1,0 0 0,0-1 0,0 1 1,-1 0-1,1 0 0,0-1 0,0 1 0,0 0 1,-1 0-1,1-1 0,0 1 0,0 0 1,-1 0-1,1 0 0,0 0 0,0 0 1,-1-1-1,1 1 0,0 0 0,-1 0 0,1 0 173,1 0-215,0 0 237,0-1-195,-1 0 0,1 0 0,0 0 0,0 0 0,1 0 0,-1 0 0,0 0 0,0 1 0,0-1 0,0 0 0,1 1 1,-1-1-1,2 0 0,-1 1 55,34-15 716,52-12-1,-51 16-442,1 1-241,-12 3-17,26-11 0,-9 6-149,-32 9-1280,0 0 1,15-6-1,-17 5-1331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6:51.828"/>
    </inkml:context>
    <inkml:brush xml:id="br0">
      <inkml:brushProperty name="width" value="0.1" units="cm"/>
      <inkml:brushProperty name="height" value="0.1" units="cm"/>
      <inkml:brushProperty name="color" value="#66CC00"/>
    </inkml:brush>
  </inkml:definitions>
  <inkml:trace contextRef="#ctx0" brushRef="#br0">9 201 3648,'-4'-2'333,"4"2"-312,-1 0 1,1 0-1,0 0 1,0 0-1,0 0 1,0 0 0,0 0-1,0 0 1,-1 0-1,1 0 1,0 0-1,0 0 1,0 0 0,0 0-1,0 0 1,-1 0-1,1 0 1,0 0-1,0 0 1,0 0 0,0 0-1,0 0 1,0 0-1,0 0 1,-1-1-1,1 1 1,0 0 0,0 0-1,0 0 1,0 0-1,0 0 1,0 0-1,0 0 1,0-1 0,0 1-1,0 0 1,0 0-1,0 0 1,0 0-1,0 0 1,0-1 0,0 1-1,0 0 1,0 0-1,0 0 1,0 0-1,0 0 1,0 0 0,0-1-1,0 1 1,0 0-1,0 0 1,0 0-1,0 0 1,0 0 0,0-1-1,0 1 1,0 0-1,0 0 1,0 0-1,0 0 1,1 0 0,-1 0-1,0 0 1,2-3 110,-2 2 81,0 1-123,0 0-52,0 0-1,6 21 139,2-2-66,0 1 0,-1 1 0,-1-1 0,3 26-1,-7-37 99,1 1 0,0-1 0,1 0 0,5 10 0,-8-18-128,-1-1-42,0 0 20,0 0 92,0 0 36,0 0 236,0-2-301,0 0 1,-1-1 0,1 1-1,0 0 1,-1 0-1,1 0 1,-2-4-1,-2-9 165,1-7-108,-4-66 130,4 25-359,1 42 41,2 0 0,0 0 0,4-36 0,-2 44 6,-2 11-7,0 1 0,0-1 0,0 1 1,1 0-1,-1-1 0,0 1 0,1-1 1,-1 1-1,1-1 0,-1 1 1,1 0-1,0-1 0,1-1 0,4-6-149,2-2 374,-6 10-219,0 0 0,0-1 1,1 1-1,-1 0 0,0 1 0,0-1 1,1 0-1,-1 0 0,0 1 0,1 0 1,-1-1-1,1 1 0,-1 0 1,1 0-1,-1 0 0,0 1 0,4 0 1,4-1-7,15 5 464,-23-5-400,1 2-47,-2-2-14,-1 0 1,1 0-1,0 1 1,0-1 0,-1 0-1,1 1 1,0-1 0,0 1-1,-1-1 1,1 1-1,0-1 1,0 2 0,8 10-2287,-6-5 364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6:52.881"/>
    </inkml:context>
    <inkml:brush xml:id="br0">
      <inkml:brushProperty name="width" value="0.1" units="cm"/>
      <inkml:brushProperty name="height" value="0.1" units="cm"/>
      <inkml:brushProperty name="color" value="#66CC00"/>
    </inkml:brush>
  </inkml:definitions>
  <inkml:trace contextRef="#ctx0" brushRef="#br0">8 96 1984,'-4'0'938,"1"1"1926,2 5-1503,1-2-1970,0 11 1052,1 0 0,3 22 0,-2-30-443,0 0 1,0 1 0,1-1 0,-1 0-1,2-1 1,6 13 0,0-3 135,0 0-175,23 28-1,-30-41 62,0 1-1,1 0 1,0-1-1,0 0 0,0 0 1,0 0-1,0 0 1,0-1-1,1 0 0,-1 0 1,1 0-1,5 2 1,-7-4 21,0 0-1,-1 0 1,1 0 0,0 0 0,-1 0-1,1-1 1,-1 1 0,1-1 0,0 1-1,-1-1 1,1 0 0,-1 0 0,0 0 0,1 0-1,-1-1 1,0 1 0,1-1 0,-1 1-1,0-1 1,2-2 0,3-3 23,0-1 0,-1 1 0,11-17 0,-12 14-9,0 1-1,0-1 1,-2-1-1,5-13 1,-8 23-52,2-6 44,2-4 65,-1 0 1,0 0 0,-1-1-1,0 1 1,0-14-1,-2-51 761,0 72-892,-1 0-1,1 1 1,-1-1-1,0 1 1,0-1-1,0 1 1,0-1 0,-1 1-1,1-1 1,-1 1-1,0 0 1,0 0 0,0 0-1,-3-3 1,4 6-266,1 8-3589,0 3 1531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6:53.790"/>
    </inkml:context>
    <inkml:brush xml:id="br0">
      <inkml:brushProperty name="width" value="0.1" units="cm"/>
      <inkml:brushProperty name="height" value="0.1" units="cm"/>
      <inkml:brushProperty name="color" value="#66CC00"/>
    </inkml:brush>
  </inkml:definitions>
  <inkml:trace contextRef="#ctx0" brushRef="#br0">3 174 64,'-3'1'-1050,"7"1"3763,7 1 2008,-5-3-4592,0-1 1,-1 0-1,1-1 0,0 1 1,-1-1-1,0-1 1,1 1-1,-1-1 0,0 1 1,0-1-1,0-1 1,4-3-1,0 1-2,-1 0 1,18-8-1,-19 11-72,1-1-1,-1 0 1,0-1 0,0 0 0,-1 0-1,0 0 1,1-1 0,-2 0 0,1 0 0,8-13-1,-13 18-49,0 0-1,-1 0 0,1 0 0,-1 0 0,1 0 0,-1 0 1,1 0-1,-1 0 0,0 0 0,1 0 0,-1 0 0,0 0 1,0 0-1,0-1 0,0 1 0,0 0 0,0 0 0,0 0 1,0 0-1,-1 0 0,1-2 0,-1 1-6,0 1 0,0-1 0,0 1 0,0-1 0,0 1 0,0 0 0,-1 0 0,1 0 0,0-1 0,-1 1 0,1 0 0,-1 1 0,-1-2 0,0 0-25,-1 0 1,0 1-1,0-1 0,0 1 1,0 0-1,0 0 1,0 1-1,0-1 0,0 1 1,0 0-1,-7 0 0,4 3 7,0-1 0,0 1 0,0 0 0,1 1 0,-1 0 0,1 0 0,0 0 0,0 1 0,0-1 0,0 2 0,-5 6 0,3-2 72,0 1 0,1 1 0,-7 12 0,10-3-31,3-7 81,0-12-86,1 0 0,-1 0 1,1 1-1,0-1 0,0 0 0,0 0 0,1 1 1,-1-1-1,0 0 0,1 1 0,-1-1 0,1 0 1,0 0-1,0 0 0,2 4 0,5 15 88,-7-18-66,0-1 0,0 1 1,0-1-1,1 1 0,-1-1 1,1 0-1,-1 1 0,1-1 1,0 0-1,0 0 0,0 0 0,0 0 1,1-1-1,3 3 0,-2-1 74,0 0-1,0-1 1,0 0-1,1 0 1,-1 0-1,1 0 1,9 1-1,4-3 142,0 0-1,0-1 0,0-1 1,-1-1-1,24-7 0,-17 5-150,19-5-448,72-26-1,-60 16-1703,12-4-2588,-46 13 1929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7:01.418"/>
    </inkml:context>
    <inkml:brush xml:id="br0">
      <inkml:brushProperty name="width" value="0.1" units="cm"/>
      <inkml:brushProperty name="height" value="0.1" units="cm"/>
      <inkml:brushProperty name="color" value="#66CC00"/>
    </inkml:brush>
  </inkml:definitions>
  <inkml:trace contextRef="#ctx0" brushRef="#br0">104 1039 1472,'-1'8'3152,"-1"-8"-3079,1 1 1,0 0-1,-1-1 1,1 1-1,0 0 1,0 0-1,-1 0 1,1 0-1,0 0 1,0 0-1,0 0 1,0 0-1,0 1 1,-1 0-1,-4 6 222,-4 0-157,1 1 0,0 0 0,1 1 0,-10 14-1,15-19-88,0 0 0,0 0 0,0 0 0,1 1-1,0 0 1,0-1 0,0 1 0,1 0-1,0 0 1,0 0 0,0 7 0,1-7-29,0 0 1,1 0-1,-1 0 1,1 0-1,2 8 0,-2-13-14,-1 0 0,0-1 0,0 1 0,1 0 0,-1 0-1,1 0 1,-1 0 0,1-1 0,-1 1 0,1 0 0,-1 0-1,1-1 1,0 1 0,0 0 0,-1-1 0,1 1 0,0-1-1,0 1 1,-1-1 0,1 1 0,0-1 0,0 0 0,0 1-1,0-1 1,0 0 0,0 0 0,0 0 0,-1 1-1,1-1 1,0 0 0,0 0 0,0 0 0,0 0 0,0-1-1,0 1 1,0 0 0,0 0 0,0-1 0,0 1 0,-1 0-1,1-1 1,1 0 0,17-9 81,0-1 0,-1 0 1,-1-2-1,16-14 0,-27 23-139,5-5 31,0-1-1,-1 0 1,10-11 0,-19 20 31,0 0 0,0 0 0,-1 0-1,1 0 1,0 0 0,-1 0 0,1 0 0,-1 0 0,1 0 0,-1 0 0,1 0 0,-1-1 0,0 1 0,0 0 0,0 0 0,1 0 0,-1-1 0,0 1 0,0 0-1,-1 0 1,1 0 0,0 0 0,0-1 0,-1 1 0,1 0 0,0 0 0,-1 0 0,1 0 0,-1 0 0,1 0 0,-1 0 0,0 0 0,1 0 0,-1 0-1,0 0 1,0 0 0,0 0 0,-1 0 0,-4-3 83,0 0 0,0 0 0,0 1 0,-1 0 0,-9-3 0,-2 0-20,17 5-67,0 1 0,0-1-1,0 1 1,0 0 0,0-1 0,0 1-1,0 0 1,0 0 0,0-1-1,1 1 1,-1 0 0,0 0-1,0 0 1,0 1 0,0-1 0,0 0-1,0 0 1,0 0 0,0 1-1,0-1 1,0 0 0,0 1-1,0-1 1,0 1 0,-1 0 0,1 0 3,0 0 1,0 1 0,1-1 0,-1 0 0,0 0 0,0 1-1,1-1 1,-1 0 0,1 1 0,-1-1 0,1 0 0,0 1-1,-1-1 1,1 1 0,0-1 0,0 1 0,0 1 0,0 1-7,1-1 1,-1 1-1,1 0 1,0 0-1,0 0 1,1-1 0,2 8-1,18 27 91,-6-10-56,-3-3 32,-2 2 1,0-1 0,9 41-1,-13-40-25,3 10 16,-1 1-1,-2 0 1,3 71 0,-10-94 15,-2 24-1,1-35-80,0 1-1,0-1 1,0 1-1,0-1 1,-1 0-1,0 0 1,0 1-1,0-1 1,-5 6-1,3-4 24,2-3 22,0 0 1,0-1-1,0 1 1,0 0-1,0-1 1,-1 0-1,1 1 1,-1-1-1,0 0 1,0 0-1,0 0 1,0-1-1,0 1 1,0-1-1,0 1 1,0-1-1,-4 1 1,0-1 3,5 0-31,-1-1 1,1 0 0,-1 1 0,1-1-1,-1 0 1,0 0 0,-2 0 0,4-1-29,0 1 1,0-1-1,-1 1 1,1-1-1,0 1 0,0-1 1,0 0-1,0 1 1,0-1-1,0 0 1,1 0-1,-1 0 1,0 0-1,0 0 1,1 0-1,-1 0 0,0 0 1,0-1-1,0 0 10,0 0 0,0 0 0,0 0-1,1 0 1,-1 0 0,1 0 0,-1-1-1,1 1 1,0 0 0,0 0 0,0 0-1,0 0 1,0 0 0,1 0 0,-1-1-1,0 1 1,1 0 0,0 0-1,-1 0 1,1 0 0,0 0 0,2-3-1,3-3-28,-1 0 0,1 1 0,14-13 0,-19 18 35,96-86-76,-57 53 94,68-75 0,-85 82 34,-1-1 1,-1 0-1,29-58 0,-47 80-44,0 0 0,-1 1-1,0-1 1,0-1-1,-1 1 1,0 0-1,0 0 1,-1 0 0,0-14-1,-2 5 53,-1 1 1,0 0-1,-9-24 0,11 37-68,0 0 1,0-1-1,0 1 1,0 0-1,0 0 1,-1 0-1,1 0 1,-1 0-1,0 0 1,0 0-1,1 0 0,-1 1 1,0-1-1,0 1 1,-1-1-1,1 1 1,0 0-1,0 0 1,-1 0-1,1 0 1,-5-1-1,6 2-8,0 0-1,0 1 1,0-1-1,0 0 1,0 1-1,0-1 1,1 1-1,-1-1 1,0 1 0,0 0-1,1-1 1,-1 1-1,0 0 1,1-1-1,-2 3 1,-10 14-76,9-12 61,-5 10 65,1-1-1,1 1 1,-7 21 0,12-32-41,-1 1-1,1 0-1,0 0 0,0 0 0,0 0 1,0 1-1,1-1 0,0 0 1,0 9-1,1-11 11,0 0 0,-1 0 0,1 1 0,0-1 0,1 0 0,-1 0 0,0-1 0,1 1 0,0 0 0,0 0 0,0-1 0,0 1 0,0-1 0,0 1 0,4 2 0,-3-3 24,-1 0 1,0-1-1,1 1 1,-1-1-1,1 0 1,0 0-1,-1 0 1,1 0-1,0 0 1,0-1-1,-1 1 1,1-1-1,0 0 1,0 1-1,0-2 0,4 1 1,0-1 122,1-1 0,-1 1-1,1-2 1,12-4 0,-17 5-141,0 0 0,0 0-1,0 0 1,0 0 0,0 0 0,0-1 0,-1 1 0,4-5-1,12-11-98,-11 11 75,-1 0 0,0 0 0,0-1-1,-1 0 1,0 0 0,0 0 0,4-10 0,6-10 120,-13 23-133,0 1-1,0-1 0,0 0 1,-1 0-1,1 1 1,-1-1-1,-1 0 0,1 0 1,-1 0-1,1-5 1,1 5-178,1 2-58,-3 3 262,0-1-1,1 1 1,-1 0-1,0 0 0,0 0 1,1-1-1,-1 1 1,0 0-1,1 0 0,-1 0 1,0 0-1,1 0 1,-1 0-1,0-1 1,1 1-1,-1 0 0,0 0 1,1 0-1,-1 0 1,0 0-1,1 0 0,-1 1 1,0-1-1,1 0 1,-1 0-1,0 0 0,1 0 1,-1 0-1,0 0 1,1 0-1,-1 1 1,0-1-1,0 0 0,1 0 1,-1 0-1,0 1 1,9 6-36,-5 0 5,1-1 1,-1 1-1,-1 0 1,1 0-1,-1 0 1,0 1-1,-1-1 1,1 1-1,0 8 1,1 3 72,1 11 298,-5-28-279,0-2 64,0 0 10,0-1-113,-1 1 1,1 0-1,0-1 0,0 1 0,-1 0 1,1 0-1,0-1 0,0 1 1,-1 0-1,1-1 0,0 1 0,0-1 1,0 1-1,0 0 0,0-1 1,0 1-1,-1 0 0,1-1 1,0 1-1,0-1 0,0 1 0,0 0 1,0-1-1,1 0 0,-1-14-111,0 12 160,0-4-82,0 1 1,1 0-1,0-1 0,0 1 0,0-1 0,1 1 0,0 0 0,0 0 1,1 0-1,0 0 0,0 1 0,0-1 0,1 1 0,-1-1 0,1 1 1,9-9-1,-5 7 13,-8 6 0,2 0 0,-1-1 0,0 1 0,0 0 0,0 0 0,0 0 0,1 0 0,-1 1 0,0-1 0,3-1 0,6-2-67,0 1 0,0 0 0,0 0-1,1 1 1,-1 1 0,17-2 0,-25 4 103,0-1-1,-1 1 1,0 0 0,1 0-1,-1-1 1,1 1-1,-1 0 1,0 0-1,0 0 1,0 0 0,1 1-1,-1-1 1,0 0-1,0 0 1,0 1-1,-1-1 1,2 3-1,2 1-40,-1 0 44,0-1-1,0 1 1,0 0-1,-1 0 1,2 6-1,1 0 49,0 0-1,11 17 1,-15-27-88,0 1-1,0 0 1,0 0 0,0-1 0,1 1 0,-1 0 0,1-1 0,-1 0 0,1 1 0,0-1-1,-1 0 1,1 0 0,0 0 0,0 0 0,0 0 0,0 0 0,0 0 0,0-1 0,0 1-1,0-1 1,0 1 0,0-1 0,3 0 0,4 1 41,0-2 0,0 1 0,0-1 0,0 0 0,14-4 0,-11 1-208,-1 0 1,0-1-1,0 0 1,0-1-1,0 0 0,13-10 1,-8 5-63,-12 9 220,-1 0-1,1 0 0,-1-1 1,0 0-1,0 1 0,0-1 1,-1 0-1,5-5 0,11-13 76,-15 18-81,0-1 1,0 1-1,-1 0 1,1-1-1,-1 0 1,1 1 0,-1-1-1,2-5 1,-1-3 44,0-1 1,0 1 0,-2-1 0,1 0-1,-1 0 1,-2-17 0,1 22 2,0 7-29,0-1 1,0 1 0,0 0 0,0-1 0,0 1-1,0-1 1,-1 1 0,1 0 0,-1-1 0,1 1-1,-1 0 1,1 0 0,-1-1 0,0 1 0,1 0-1,-1 0 1,0 0 0,0 0 0,0 0 0,0 0-1,-2-1 1,3 1-13,-1 1 0,0 0 0,0 0 0,0-1-1,0 1 1,0 0 0,1 0 0,-1 0 0,0 0 0,0 0 0,0 0-1,0 0 1,0 0 0,0 1 0,0-1 0,1 0 0,-1 0-1,0 1 1,0-1 0,0 0 0,1 1 0,-1-1 0,0 1-1,0-1 1,1 1 0,-1 0 0,0-1 0,1 1 0,-1 0-1,1-1 1,-1 1 0,0 1 0,-59 79-167,57-76 167,0 1 0,-1-1-1,2 1 1,-1 0 0,1 0 0,0 0 0,0 1 0,-1 10-1,2-7-47,0 1 0,0-1 0,1 1 0,3 17 0,-2-23 60,1 0-1,-1 0 1,1 0 0,1 0-1,-1 0 1,1-1 0,0 1-1,0-1 1,0 0 0,1 0-1,-1 0 1,1 0 0,0 0-1,0-1 1,0 0 0,1 1-1,-1-2 1,1 1 0,7 3-1,-8-5 65,-1-1 0,1 0 0,0 1 1,-1-2-1,1 1 0,0 0 0,-1-1 0,1 1 0,-1-1 0,1 0 0,-1 0 0,1 0 0,5-4 0,-5 3-9,1 0 1,-1-1-1,0 1 1,0-1-1,-1 0 1,1-1-1,0 1 1,-1 0-1,5-8 1,0 0-12,-2 0 0,9-18-1,-11 20-1,-1-1 0,-1 0-1,0 0 1,-1 0 0,1 0-1,-2 0 1,0-13 0,-1 18-74,1 0 1,-1 0 0,-1 1 0,1-1 0,-1 0 0,1 0-1,-1 1 1,-1-1 0,-2-5 0,-2-2-5,7 11 20,0 0 1,-1 0-1,1 1 0,0-1 0,0 0 1,0 0-1,0 0 0,0 0 0,0 0 1,0 0-1,0 0 0,0 0 1,1 0-1,-1 0 0,0 1 0,1-1 1,-1 0-1,0 0 0,1 0 1,-1 1-1,1-1 0,-1 0 0,1 0 1,0 1-1,-1-1 0,1 0 1,0 1-1,-1-1 0,1 1 0,0-1 1,0 1-1,0-1 0,-1 1 0,1 0 1,0-1-1,1 1 0,0-2-17,1 1-1,-1 0 0,1 1 1,-1-1-1,0 0 0,1 1 1,0-1-1,-1 1 0,1 0 1,-1-1-1,1 1 0,3 1 1,0 1-2,-1 0-1,1 0 1,0 1 0,-1 0 0,0 0 0,1 1 0,-1-1 0,-1 1-1,1 0 1,5 7 0,-1-2 19,-2 0-1,1 1 0,-2 0 1,8 13-1,-11-15 70,1 0 0,-2 1 0,1-1 0,-1 1-1,1 8 1,2 8 41,-4-22-89,-1-2-17,0-1 0,0 1 0,1 0 0,-1 0 0,0 0 0,1 0-1,-1 0 1,1-1 0,-1 1 0,1 0 0,-1 0 0,1 0 0,-1-1 0,1 1-1,0-1 1,-1 1 0,1 0 0,0-1 0,0 1 0,0-1 0,-1 1 0,1-1-1,0 0 1,0 1 0,1-1 0,0 1 30,1-1 0,-1 1 0,0-1 0,0 0 0,0 1 0,1-1 0,-1 0 0,0-1 0,0 1 0,1 0 0,-1-1 0,0 1 0,0-1 0,0 0 0,0 1 0,0-1 0,4-2 0,6-4-149,19-13 1,-18 11-119,6-6 94,0-1 0,-1-1 0,22-25 0,-24 24-18,25-27-41,39-56 0,-74 92 135,0 1-1,1-1 0,1 1 0,12-11 0,-10 9 243,6-3 47,-14 9 449,-2 4-634,0 0 0,0 0 0,-1 0 0,1 0 0,0 0 0,-1 0 0,1 0 0,0 0 0,-1 0 0,1 0 0,0 0 0,0 1 0,-1-1 0,1 0 0,0 0 0,0 0 0,-1 0 0,1 1 0,0-1 0,0 0 0,0 0 0,-1 0 0,1 1-1,0-1 1,0 0 0,0 0 0,-1 1 0,-5 7 85,1 0 1,-1 0-1,1 0 0,-4 11 0,4-8-21,-1-1 1,-12 18-1,-84 102 249,91-118-405,0 1 0,1 1 0,1 0 0,-15 28 0,23-39 78,0 0 0,0 0-1,1 0 1,-1 0 0,1 0 0,0 0-1,-1 0 1,1 0 0,1 0-1,-1 0 1,0 0 0,1 0 0,0 3-1,0-6-8,-1 1 1,0 0-1,1 0 0,-1-1 0,1 1 0,-1-1 0,1 1 0,-1 0 1,1-1-1,0 1 0,-1-1 0,1 1 0,-1-1 0,1 1 0,0-1 0,0 0 1,-1 1-1,1-1 0,0 0 0,0 0 0,-1 1 0,1-1 0,0 0 1,0 0-1,0 0 0,-1 0 0,1 0 0,0 0 0,0 0 0,0 0 0,-1 0 1,1-1-1,0 1 0,0 0 0,-1 0 0,1-1 0,1 1 0,2-2-99,1-1 0,0 1 0,-1-1 0,5-2 0,-9 4 87,7-4-38,0-2-1,0 1 1,-1-1 0,0 1 0,-1-2 0,1 1 0,-1-1 0,-1 1 0,1-2 0,5-15 0,3 2-638,-13 26 670,1 1 0,0 0 0,0-1 0,1 1 0,0-1 0,-1 1 0,2-1 0,-1 0 0,0 0 0,1 0 1,0 0-1,-1 0 0,5 4 0,0 1 22,-6-9-7,-1 1 1,1 0-1,-1 0 1,1 0 0,0 0-1,-1-1 1,1 1 0,0 0-1,-1 0 1,1-1-1,0 1 1,0-1 0,0 1-1,0-1 1,0 1-1,-1-1 1,1 1 0,2-1-1,12 3 108,-12-2-103,-1 0 0,0 0 0,1-1 1,-1 0-1,1 1 0,-1-1 0,1 0 1,-1 0-1,1 0 0,-1 0 1,1-1-1,-1 1 0,1-1 0,-1 1 1,0-1-1,1 0 0,3-2 0,-1-1-56,-1 1 0,1-1 0,-1 0 0,0 0 0,0 0 0,-1-1 0,1 1 0,-1-1 0,0 0 0,2-5 0,5-11-214,9-25-1,-8 11 227,7-43 0,-8 32-87,4-14-92,10-98 0,-23 139 214,-2 0-1,-4-25 0,2 18 22,1 15 78,0 0 0,-1 1 1,-1-1-1,-8-18 0,6 14-2,4 13-85,1 0 0,-1 0-1,1 0 1,-1 0 0,0 0-1,0 0 1,0 1 0,-3-3-1,-7-1-153,12 5 131,-1 0 1,1 0 0,0 0-1,-1 0 1,1 0 0,0 0-1,-1 0 1,1 0 0,0 0-1,0 0 1,-1 0-1,1 0 1,0 0 0,-1 0-1,1 1 1,0-1 0,0 0-1,-1 0 1,1 0-1,0 0 1,0 1 0,-1-1-1,1 0 1,0 0 0,0 1-1,0-1 1,0 0 0,-1 0-1,1 1 1,0-1-1,0 1 1,-4 9-34,1 1 0,1 0 0,-1 0 0,0 21 0,3 45 83,1-27-20,1-26-74,0-1 1,11 43-1,-7-38 30,-1-3 123,1-1 0,0 1 0,15 32 0,-18-51-89,0 0 0,0 0 0,0-1 1,1 1-1,0-1 0,0 0 0,0 1 0,1-2 1,-1 1-1,1-1 0,1 1 0,-1-1 1,0-1-1,1 1 0,0-1 0,6 3 0,-8-4 17,0-1 0,0 0-1,0 0 1,0-1 0,0 1 0,1-1-1,-1 0 1,0 0 0,0 0-1,0 0 1,0-1 0,0 1-1,0-1 1,0 0 0,0-1 0,0 1-1,0-1 1,0 1 0,4-4-1,1-1-9,0 0-1,0-1 1,0 0-1,-1 0 1,14-17-1,-5 2 17,-1-1 0,-1-1 0,-2 0-1,12-27 1,-7 21-10,-14 25-10,-1 0-1,0 0 1,0 0 0,0-1 0,-1 1 0,1-1 0,-1 0 0,-1 1 0,1-1 0,-1 0 0,1-8 0,0 6 58,1 1 38,-3 7-109,0-1 1,0 1-1,0 0 1,0 0-1,0 0 1,0 0-1,0 0 1,0 0-1,0-1 0,0 1 1,-1 0-1,1 0 1,0 0-1,0 0 1,0 0-1,0 0 1,0-1-1,0 1 0,0 0 1,0 0-1,0 0 1,0 0-1,0 0 1,-1 0-1,1 0 1,0 0-1,0 0 0,0-1 1,0 1-1,0 0 1,0 0-1,-1 0 1,1 0-1,0 0 0,0 0 1,0 0-1,0 0 1,0 0-1,0 0 1,-1 0-1,1 0 1,0 0-1,0 0 3,-1 0 0,1 1-1,0-1 1,0 0 0,-1 0 0,1 0-1,0 0 1,0 0 0,-1 1 0,1-1-1,0 0 1,0 0 0,0 0 0,0 1-1,-1-1 1,1 0 0,0 0 0,0 0 0,0 1-1,0-1 1,0 0 0,0 1 0,0-1-1,-1 0 1,1 0 0,0 1 0,0-1-1,0 0 1,0 0 0,0 1 0,0-1-1,0 0 1,0 1 0,1-1 0,-1 0-1,0 0 1,0 1 0,0-1 0,0 0 0,0 0-1,0 1 1,0-1 0,1 0 0,-1 0-1,0 0 1,0 1 0,1-1 0,0 6 32,0 4-68,0 0 0,1 0 0,0 0 0,3 9 0,-1-6 29,-1-1-1,2 18 1,8 27 71,-11-41-34,-1-5-43,0 0 0,1 0 0,0 0 0,1 0 0,6 17 0,-5-22 45,-3-4 112,-1-2 0,0 0 80,0 0-91,5-14 312,-4 13-432,0 0-1,-1 0 0,1 0 1,0 0-1,-1 0 1,1 0-1,-1-1 0,0 1 1,1 0-1,-1 0 1,0 0-1,0-1 0,1 1 1,-1 0-1,0 0 1,0-2-1,-1 0-30,1 0-1,0 1 1,0-1-1,1 1 1,-1-1 0,1 0-1,-1 1 1,1-1 0,0 1-1,0-1 1,0 1-1,2-5 1,6-16-31,1-34 353,12-8-165,-6 41-283,-15 22 119,0 1 1,0-1 0,0 0 0,0 1 0,0-1-1,0 1 1,1-1 0,-1 1 0,1 0-1,-1-1 1,1 1 0,-1 0 0,4-2 0,21-8-5,-23 8-4,-2 1 1,9-1 17,-9 3 14,0-1 0,0 1 0,0 0 0,0 0 0,0 0 1,0 0-1,1 0 0,-1 0 0,0 1 0,0-1 0,0 0 1,0 0-1,0 1 0,0-1 0,0 1 0,0-1 0,0 1 1,0-1-1,0 1 0,0-1 0,-1 1 0,1 0 1,0 0-1,0-1 0,0 1 0,-1 0 0,1 0 0,-1 0 1,1 0-1,0 0 0,0 1 0,-1 3 19,1 0 1,0 0-1,-1 0 0,0 0 1,0 0-1,-1 0 0,1-1 1,-1 1-1,0 0 0,0 0 1,-4 9-1,-2 9 130,5-12-63,0-1 1,-1 0-1,0 0 0,-1 0 1,-7 15-1,-2 3 145,11-23-201,-1 0 0,1 0 0,-1 0 0,1 0-1,-1 0 1,-6 6 0,7-9 24,-2 0-74,-1-2-21,6-3 26,-1 3-1,26-26-473,-25 25 483,0 0 1,0 0-1,0 0 1,0 1 0,0-1-1,0 0 1,0 0-1,0 1 1,0-1-1,0 1 1,0-1 0,0 1-1,1-1 1,-1 1-1,0 0 1,0 0 0,0-1-1,1 1 1,-1 0-1,0 0 1,0 0-1,1 0 1,-1 1 0,0-1-1,0 0 1,1 0-1,-1 1 1,0-1 0,0 1-1,0-1 1,0 1-1,0-1 1,0 1-1,0 0 1,0-1 0,0 1-1,0 0 1,0 0-1,0 0 1,0 0-1,0 0 1,0 1 0,3 4-26,0 0 1,0 0-1,-1 0 1,1 0 0,-2 1-1,4 7 1,-3-3 45,1 0 0,-2 0 0,1 1-1,-1-1 1,-1 1 0,0-1 0,-1 1 0,0 0 0,-1-1 0,0 1 0,-1-1 0,-3 12 0,5-22-10,-4 15 140,-9 24 1,11-35-115,-1 0 1,1-1-1,-1 1 0,0-1 0,0 1 1,0-1-1,-1 0 0,-6 6 0,7-8-12,0 0 1,1 0-1,-1 0 0,0 0 0,0-1 0,0 1 0,0-1 0,0 0 0,-1 0 1,1 0-1,0 0 0,-1 0 0,1-1 0,-6 1 0,8-1-34,0 0-1,1 0 1,-1 0-1,0 0 1,1 0-1,-1 0 1,0 0-1,0-1 1,1 1-1,-1 0 1,0 0-1,1-1 1,-1 1 0,1 0-1,-1-1 1,0 1-1,1 0 1,-1-1-1,1 1 1,-1-1-1,1 1 1,-1-1-1,1 0 1,-1 1-1,1-1 1,0 1-1,-1-1 1,1 0-1,0 1 1,-1-1-1,1 0 1,0 1-1,0-1 1,0 0-1,0 1 1,0-1-1,0 0 1,0 0-1,0 1 1,0-1-1,0 0 1,0 1-1,0-1 1,0 0-1,0 0 1,1 1 0,-1-1-1,0 1 1,1-1-1,-1 0 1,0 1-1,1-1 1,-1 0-1,1 0 1,175-128-541,-157 116 516,28-21 111,-2-3-1,-1-1 0,-2-3 1,62-76-1,-95 106 2,-1 1 1,-1-2-1,1 1 1,8-21-1,-14 28-34,0 0-1,-1 1 1,0-1 0,0 0-1,0 1 1,-1-1-1,1 0 1,-1 0-1,0 0 1,0 0 0,0 1-1,0-1 1,-1 0-1,1 0 1,-1 0-1,0 1 1,0-1 0,-1 0-1,1 1 1,-4-7-1,3 8 9,0 0 1,0-1-1,0 1 0,0 0 0,0 0 1,-1 1-1,1-1 0,0 0 0,-1 1 0,1 0 1,-1-1-1,0 1 0,-3-1 0,-6-1-14,-23-4 0,15 3-48,13 3-12,-1 0 1,0 1 0,1 0 0,-1 0 0,0 1-1,1-1 1,-1 2 0,1-1 0,-1 1 0,1 0 0,0 1-1,-1-1 1,1 1 0,1 1 0,-1 0 0,0 0-1,1 0 1,0 0 0,0 1 0,-7 7 0,11-9 9,0 0 0,-1 1 0,1-1 0,0 1-1,1 0 1,-1 0 0,1-1 0,0 1 0,-1 0 0,1 6 0,0-2-31,0 0 0,0 1-1,2 15 1,0-21 57,-1 0-1,1 0 1,0 0-1,-1 0 1,1 0 0,1 0-1,-1 0 1,0-1 0,1 1-1,-1 0 1,1-1-1,0 1 1,0-1 0,0 0-1,0 1 1,0-1-1,1 0 1,-1 0 0,1 0-1,-1-1 1,1 1 0,0-1-1,-1 1 1,1-1-1,4 1 1,0 1 15,1-1 0,0-1-1,0 1 1,0-1 0,0-1 0,0 1-1,0-1 1,11-2 0,-9 0-5,0 0 1,0 0-1,0-1 1,0 0-1,17-9 1,42-30-128,-22 13-88,-37 22 268,0 0-1,16-16 0,-16 14-2,20-14 0,-19 12 36,-10 10-104,-1 1 0,1-1 0,-1 1 1,0-1-1,1 1 0,-1-1 0,1 1 0,-1-1 0,0 1 0,1-1 0,-1 0 0,0 1 0,0-1 0,1 1 1,-1-1-1,0 0 0,0 1 0,0-1 0,0 0 0,-5 4-55,3 1-5,-6 12 46,1 0 1,0 0-1,1 1 1,1 0-1,1 0 1,-3 18-1,5-22-17,0 1-1,1-1 1,0 1-1,1-1 0,1 1 1,0-1-1,0 0 1,6 20-1,-7-32 33,0-1-1,1 1 1,-1 0 0,0-1-1,0 1 1,0-1-1,1 1 1,-1-1 0,0 1-1,1 0 1,-1-1 0,1 1-1,-1-1 1,0 0 0,1 1-1,-1-1 1,1 1 0,-1-1-1,1 0 1,-1 1-1,1-1 1,-1 0 0,1 0-1,0 1 1,-1-1 0,1 0-1,-1 0 1,1 0 0,0 0-1,-1 0 1,1 0 0,0 0-1,-1 0 1,1 0-1,-1 0 1,2 0 0,-1 0 21,0-1 1,0 1-1,0-1 1,0 1-1,0-1 1,0 0-1,0 1 1,0-1-1,0 0 0,0 0 1,0 1-1,-1-1 1,1 0-1,0 0 1,0 0-1,-1 0 1,1-1-1,5-14-2,0 0-1,-2-1 0,4-18 1,-6 24 3,19-115 53,-18 102-54,-2 0 1,0 0-1,-4-31 0,-7-79-140,2 12 41,-4-28 121,12 128-154,-1 19-37,1 10-25,1 36 86,1 1 1,2-1 0,1 0 0,3 0 0,15 49-1,-17-75 88,0 0 1,0-1-1,2 1 0,0-2 0,1 1 0,0-1 1,1-1-1,24 27 0,-29-37-342,-1 1 0,2-1 0,-1 0 0,0-1 0,1 1 1,0-1-1,0 0 0,0 0 0,0-1 0,0 0 0,1 0 0,10 2 0,-15-4-93,0 0 0,-1 0 0,1 0 0,0 0 0,-1 0 1,1 0-1,0-1 0,-1 1 0,1-1 0,2 0 0,6-4-1038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7:01.755"/>
    </inkml:context>
    <inkml:brush xml:id="br0">
      <inkml:brushProperty name="width" value="0.1" units="cm"/>
      <inkml:brushProperty name="height" value="0.1" units="cm"/>
      <inkml:brushProperty name="color" value="#66CC00"/>
    </inkml:brush>
  </inkml:definitions>
  <inkml:trace contextRef="#ctx0" brushRef="#br0">92 1 7456,'-48'0'2784,"27"3"-2176,4-3-160,12 0-1024,5 0 224,0 0-2944,0 0 1824,8-3-1760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7:06.784"/>
    </inkml:context>
    <inkml:brush xml:id="br0">
      <inkml:brushProperty name="width" value="0.1" units="cm"/>
      <inkml:brushProperty name="height" value="0.1" units="cm"/>
      <inkml:brushProperty name="color" value="#66CC00"/>
    </inkml:brush>
  </inkml:definitions>
  <inkml:trace contextRef="#ctx0" brushRef="#br0">1 1513 2976,'3'-1'234,"1"1"1,-1-1-1,0 0 0,0 0 1,0 0-1,0 0 0,0-1 1,0 1-1,0-1 0,0 1 1,0-1-1,0 0 0,-1 0 1,1-1-1,-1 1 0,2-3 1,7-12-89,-2-1 1,0 0 0,-1 0-1,-1-1 1,0 0 0,-2 0-1,0-1 1,-1 0 0,2-37-1,1-39 42,2-65 734,-5 85-112,-5 75-829,1 1 16,0-1 0,0 1 0,0 0 0,0-1 1,0 1-1,0 0 0,0-1 0,0 1 0,0 0 0,0-1 0,0 1 0,0 0 1,0-1-1,0 1 0,0 0 0,0-1 0,1 1 0,-1 0 0,0-1 0,0 1 0,0 0 1,0 0-1,1-1 0,-1 1 0,0 0 0,0 0 0,1-1 0,-1 1 0,0 0 1,0 0-1,1 0 0,-1-1 0,1 1 0,8 11-98,-2 3 100,0 0 0,-1 0 0,0 0-1,6 26 1,-6-21-15,35 137 61,-37-135 54,-1-1 0,-1 0 1,-1 1-1,-1 0 0,-5 37 0,4-52-59,0-1 0,0 1-1,-1-1 1,0 0-1,0 0 1,0 1 0,-6 8-1,7-12-39,-1 0 1,1 0-1,0-1 0,-1 1 0,0 0 0,1-1 0,-1 1 0,0-1 1,0 0-1,0 1 0,0-1 0,0 0 0,0 0 0,0 0 0,-1 0 1,1-1-1,0 1 0,0-1 0,-1 1 0,1-1 0,-3 0 0,1 0 2,0 0 1,0 0-1,0 0 0,0 0 0,0-1 0,0 0 0,0 0 0,0 0 1,0-1-1,0 1 0,0-1 0,0 0 0,1 0 0,-1 0 0,1 0 0,-1-1 1,1 1-1,0-1 0,0 0 0,0 0 0,0 0 0,1 0 0,-1-1 1,-2-5-1,5 9-9,-1-1 1,1 1-1,0-1 1,-1 1 0,1-1-1,0 1 1,0-1-1,0 1 1,-1-1 0,1 1-1,0-1 1,0 1-1,0-1 1,0 1 0,0-1-1,0 1 1,0-1-1,0 1 1,0-1 0,0 1-1,0-1 1,1 1-1,-1-1 1,0 1-1,0-1 1,0 1 0,1-1-1,-1 1 1,0-1-1,0 1 1,1-1 0,-1 1-1,0 0 1,1-1-1,-1 1 1,1 0 0,-1-1-1,1 1 1,-1 0-1,0-1 1,1 1 0,-1 0-1,1 0 1,-1 0-1,1-1 1,4 1 6,-1-1 1,0 1-1,0 0 1,0 0-1,5 1 1,4-1-24,0 0 114,-1 0 0,1-1 0,-1-1 1,1 0-1,-1 0 0,0-1 0,0-1 0,0 0 0,0-1 0,19-11 1,-16 7-41,-1 0 1,0-1 0,-1-1 0,0 0 0,0-1-1,-1-1 1,-1 0 0,0 0 0,-1-1 0,0-1 0,-2 1-1,1-1 1,9-27 0,35-111 263,-51 142-290,0 0 0,-1 0 0,0 0 0,-2-19 0,1 12 36,0 17-78,0-1 0,0 1 0,0 0 0,0 0 0,-1 0 0,1 0 0,0 0 0,-1 0 0,1 0 0,-1 1 0,1-1 0,-1 0 0,1 0 0,-2-1 0,2 2 10,0-1 0,0 1 0,-1 0 0,1 0 0,0 0-1,-1 0 1,1-1 0,0 1 0,0 0 0,-1 0 0,1 0 0,0 0 0,-1 0 0,1 0 0,0 0 0,0 0 0,-1 0 0,1 0 0,0 0 0,-1 0 0,1 0 0,0 0 0,-1 0 0,1 0 0,0 0 0,0 0 0,-1 1 0,1-1 0,0 0 0,-1 0 0,1 0 0,0 0 0,0 1 0,0-1 0,-1 0 0,1 0 0,0 0 0,0 1 0,0-1 0,-1 0 0,1 0 0,0 1 0,0-1 0,0 0 0,0 1 0,0-1 0,0 0 0,0 0 0,-1 1 0,1-1 0,-1 2-17,0 0 0,0-1 0,1 1-1,-1 0 1,0 0 0,0 0 0,1 0 0,0 0 0,-1 0 0,1-1 0,0 1-1,0 0 1,0 0 0,0 0 0,0 0 0,0 0 0,0 0 0,1 0 0,-1 0-1,2 3 1,15 61 142,14 43-289,-27-97 120,2 6 1,1-1 1,0-1-1,1 0 1,15 23-1,-16-29 122,-6-7-47,1 0 0,0-1 0,0 1 0,0-1-1,0 1 1,0-1 0,1 0 0,3 3 0,-5-5-13,0 1-1,0-1 1,0 0 0,0 1 0,1-1 0,-1 0 0,0 0 0,0 0 0,0 0 0,1 0-1,-1 0 1,0 0 0,0-1 0,0 1 0,0 0 0,0-1 0,1 1 0,-1 0-1,0-1 1,0 0 0,0 1 0,0-1 0,0 0 0,0 1 0,0-1 0,-1 0 0,1 0-1,1-1 1,2-2 2,-1 0-1,1 0 1,-1 0-1,1-1 1,-1 0 0,-1 1-1,1-1 1,2-8-1,13-44 3,-12 38 12,5-25 36,-1 1 0,4-46 0,-14 79-51,0 1 1,0 0-1,-2-11 1,0-12 140,2 31-152,0 0 0,0 0 1,0 0-1,0 0 0,0-1 1,-1 1-1,1 0 0,0 0 1,-1 0-1,1 0 0,0 0 1,-1 0-1,0-1 1,-1 4-180,4 7 1,1-1 167,1 1 0,0 0 0,0-1 0,1 1-1,0-1 1,1-1 0,0 1 0,0-1 0,1 0 0,-1 0 0,1-1 0,16 11 0,-18-14 1,0-1 0,0 1 0,0-1-1,0-1 1,1 1 0,-1-1 0,1 0 0,-1 0-1,1-1 1,-1 1 0,7-1 0,-1-1 43,0 0 1,-1 0 0,1-1 0,18-6-1,-21 5 53,-1 0-1,0 0 1,0 0-1,0-1 0,13-9 1,-17 10-71,0 1 0,0-1 0,0 0 0,0 0 0,-1 0 0,1-1 0,-1 1 0,0-1 0,0 1 0,0-1 0,0 0 0,-1 1 0,2-5 0,-1-3 0,1 0-1,-2 0 1,0 0 0,0 0-1,-1 0 1,0 0 0,-3-19-1,2-7-252,1 23 35,0 14 192,0 0 1,0 0-1,0 0 1,0-1-1,0 1 1,0 0-1,0 0 1,0 0-1,0 0 1,0-1-1,0 1 1,0 0-1,0 0 1,0 0-1,0 0 1,0-1-1,0 1 1,0 0-1,0 0 1,0 0-1,0 0 1,1-1-1,-1 1 1,0 0-1,0 0 1,0 0-1,0 0 1,0 0-1,0 0 1,0-1-1,1 1 1,-1 0-1,0 0 1,0 0-1,0 0 1,0 0-1,0 0 1,1 0-1,-1 0 1,0 0-1,0 0 1,1 0-1,6 5-185,8 13 47,-14-17 129,28 35-216,-14-19 184,17 27 0,-28-39 86,-2 0-1,1 0 0,0 0 0,-1 0 0,0 1 0,0-1 0,-1 1 1,0-1-1,0 1 0,1 10 0,-2-14-13,0 0 0,0 1 1,-1-1-1,1 0 0,0 1 0,-1-1 0,0 0 1,0 0-1,0 0 0,-1 4 0,1-5-17,1 0 1,-1 0-1,0-1 0,0 1 0,1 0 0,-1 0 0,0 0 0,0 0 1,0-1-1,0 1 0,0-1 0,0 1 0,0 0 0,0-1 0,0 0 1,0 1-1,-1-1 0,1 0 0,0 1 0,0-1 0,0 0 0,-2 0 1,-16 1 132,15 0-123,0-1 1,0 0-1,0 1 0,0-2 0,-1 1 1,-6-2-1,-41-6-4,31 2 42,17 5-92,1 0-1,-1 0 1,0 0-1,-7 0 1,10 0-25,1 1 59,0 0 0,1 0 0,-1-1 0,0 1 0,0 0-1,1 0 1,-1-1 0,0 1 0,1 0 0,-1 0 0,0 0 0,1 0 0,-1 0 0,0-1 0,1 1 0,-1 0 0,0 0 0,1 0 0,-1 0 0,0 0 0,1 0 0,-1 0 0,1 0 0,-1 0 0,0 0 0,1 1 0,0-1-9,21 0 25,0 0 0,1-1-1,-1-2 1,0 0 0,0-1-1,0-1 1,25-10 0,-37 11-26,-4 2 32,0 0 0,0-1 0,-1 0 0,1 0 0,-1 0 0,1 0 0,-1-1 0,9-8 0,88-117-614,-96 122 557,-2 0 1,1 0 0,-1 0-1,4-11 1,1 0-38,-7 15 96,-1 0 0,1 0 0,-1 0 1,0 0-1,0 0 0,0 0 0,0 0 0,0 0 0,-1-1 0,1-5 0,-1 9-15,0 0 0,0 0 0,1-1 0,-1 1 0,0 0-1,0 0 1,0 0 0,0 0 0,0 0 0,0-1 0,0 1 0,0 0 0,0 0 0,0 0 0,0 0 0,0 0 0,0-1-1,0 1 1,0 0 0,0 0 0,0 0 0,0 0 0,0 0 0,0-1 0,0 1 0,-1 0 0,1 0 0,0 0 0,0 0-1,0 0 1,0-1 0,0 1 0,0 0 0,0 0 0,0 0 0,-1 0 0,1 0 0,0 0 0,0 0 0,0 0 0,0 0-1,0 0 1,-1 0 0,1-1 0,0 1 0,0 0 0,0 0 0,0 0 0,0 0 0,-1 0 0,1 0 0,0 0 0,0 0-1,0 0 1,0 0 0,0 1 0,-1-1 0,-8 9 93,-7 18-117,7-9-161,-24 58 75,30-66 101,0 1-1,0-1 1,1 1-1,0 0 1,0 18-1,2-24-35,0-3 30,0 1 1,0-1-1,0 1 1,0-1-1,0 1 1,0-1-1,1 1 1,-1-1 0,1 1-1,0-1 1,-1 0-1,1 1 1,0-1-1,1 0 1,-1 0 0,0 0-1,2 3 1,6 6 25,-8-10 2,0 1-1,1 0 0,-1-1 0,0 1 1,0-1-1,1 1 0,-1-1 0,1 0 1,-1 1-1,1-1 0,0 0 0,0 0 1,-1 0-1,1 0 0,0-1 0,0 1 1,0 0-1,0-1 0,0 1 0,0-1 0,0 0 1,2 1-1,4-2-7,0 0 0,0 0 0,0 0 0,-1-1 0,1 0 0,0 0 0,13-7 0,2-3-19,22-15 0,-44 26 11,9-5-45,-1-1 1,0-1-1,-1 0 0,1 0 0,-2 0 0,1-1 0,-1 0 0,9-16 1,-14 20 46,1-1 1,-1 0 0,0 0 0,-1 0-1,1 0 1,-1 0 0,0 0 0,-1 0-1,1 0 1,-1 0 0,-1-1 0,0-6-1,0 4-43,-1 0 0,0-1 0,0 1 0,-1 0 0,0 0 0,-1 0 0,-5-10 0,7 16 33,-1-1 0,1 1 1,-1 0-1,0 0 0,0 0 0,0 0 1,-5-3-1,8 6 3,-1-1 0,1 1-1,-1-1 1,0 1 0,1-1 0,-1 1-1,0 0 1,1-1 0,-1 1 0,0 0-1,0-1 1,1 1 0,-1 0 0,0 0-1,0 0 1,1 0 0,-1 0 0,0 0 0,0 0-1,0 0 1,1 0 0,-1 0 0,0 0-1,0 0 1,1 1 0,-1-1 0,0 0-1,0 1 1,1-1 0,-1 0 0,0 1-1,1-1 1,-1 1 0,1-1 0,-1 1 0,0-1-1,1 1 1,-1-1 0,1 1 0,0 0-1,-1-1 1,1 1 0,-1 1 0,-2 5-30,0 0 0,0 0 1,1 0-1,0 0 1,1 1-1,-1-1 0,1 1 1,1 0-1,-1-1 1,1 1-1,2 10 0,-1-12 12,-1-1 0,2 1-1,-1 0 1,1-1-1,0 1 1,0-1-1,0 0 1,1 0-1,0 0 1,0 0-1,0 0 1,1-1-1,0 1 1,-1-1-1,9 7 1,-4-5 92,0-1-1,0 0 1,1 0-1,0 0 1,0-1 0,0-1-1,1 1 1,-1-1 0,1-1-1,0 0 1,-1 0-1,1-1 1,0 0 0,0-1-1,0 0 1,0-1-1,0 0 1,18-4 0,-12 1-47,-3 1 15,0-1 1,15-6-1,-25 8-51,-1 1 0,0 1 0,1-1-1,-1 0 1,1 0 0,-1 1 0,1 0 0,-1-1-1,1 1 1,-1 0 0,1 0 0,2 1 0,-3-1-3,-1 0 0,1 1 1,-1-1-1,1 1 0,-1-1 0,0 1 1,1 0-1,-1 0 0,0 0 1,0-1-1,0 1 0,1 0 1,-1 1-1,0-1 0,0 0 0,0 0 1,-1 0-1,1 0 0,0 1 1,1 1-1,8 21 2,-1 0-1,-1 1 1,0 0 0,5 45 0,-7-18 161,-1 72 1,-5-122-125,0 0 0,0 0 1,1 1-1,-1-1 0,1 0 0,-1 0 0,1-1 0,0 1 1,-1 0-1,3 3 0,-2-3 10,1 4 173,-4-5 47,1-1-224,1 0 0,-1 0 1,0-1-1,1 1 0,-1 0 1,1-1-1,-1 1 0,1-1 1,-1 1-1,1-1 0,-1 1 1,1-1-1,0 1 0,-1-1 1,1 0-1,-3-6 91,0 0-1,1 0 1,0 0 0,0 0 0,1-1-1,-1-7 1,-4-22 2,-3-6-139,-4-55 0,5 32-274,6 47 231,1 0 1,0-1-1,1 1 1,2 0-1,0 0 1,6-26 0,-3 20-52,-3 14 24,0-1 0,1 0-1,0 0 1,1 1 0,0 0 0,1-1-1,0 2 1,10-16 0,-15 26 79,1 0 0,-1-1 0,0 1 0,1-1 0,-1 1 0,1 0 1,-1-1-1,1 1 0,-1 0 0,1 0 0,-1-1 0,1 1 0,-1 0 1,1 0-1,0 0 0,-1 0 0,1 0 0,-1-1 0,1 1 0,-1 0 1,1 0-1,0 1 0,-1-1 0,1 0 0,-1 0 0,1 0 0,-1 0 1,1 0-1,-1 1 0,1-1 0,-1 0 0,1 0 0,-1 1 0,1-1 1,0 1-1,0 0-7,1 0 1,-1 0 0,1 0-1,-1 1 1,0-1-1,1 0 1,-1 1 0,0-1-1,2 4 1,36 98 153,-38-96-148,0 1 0,0-1 1,-1 1-1,0 0 0,0-1 1,0 1-1,-4 12 0,3-15 56,0 0-1,-1 1 0,0-1 0,0 0 0,0 0 1,-1-1-1,1 1 0,-8 8 0,9-12-29,1 0 0,-1-1 0,0 1 0,-1-1 0,1 1 0,0-1 0,0 0 0,0 1 0,0-1-1,0 0 1,0 0 0,0 1 0,-1-1 0,1 0 0,-1 0 0,-20-2-154,-2-10 195,15 2-167,5 6 74,4 3-130,0 1 21,0 0-64,0 0 59,0 0 31,1 1 54,2 1 93,1-1 0,-1 1 0,0-1 0,1 0 0,0 0 0,-1 0 0,1-1 0,-1 1 0,1-1 0,0 0 0,-1 0-1,1 0 1,0-1 0,-1 1 0,1-1 0,0 0 0,-1 0 0,1 0 0,-1 0 0,0 0 0,1-1 0,-1 0 0,0 0 0,0 0 0,0 0-1,0 0 1,0 0 0,0-1 0,-1 0 0,1 1 0,-1-1 0,2-3 0,3-5 47,-1-1 0,0 0 0,-1 0-1,8-25 1,5-53-26,-7 32-36,13-73 32,-20 103 26,-2 0-1,-3-50 1,-1 63-48,-1-1 1,-1 1-1,-5-16 0,3 13-11,-4-24 0,-11-54-42,17 81-28,3 6 7,1 9 46,0 0 0,0 0 0,0 0 1,1-1-1,-1 1 0,0 0 0,0 0 1,0-1-1,0 1 0,0 0 0,0 0 1,0 0-1,0-1 0,0 1 0,0 0 1,-1 0-1,1-1 0,0 1 0,0 0 1,0 0-1,0 0 0,0-1 0,0 1 1,0 0-1,0 0 0,-1 0 0,1 0 1,0-1-1,0 1 0,0 0 0,0 0 1,-1 0-1,1 0 0,0 0 0,0 0 1,0-1-1,-1 1 0,1 0 0,0 0 1,0 0-1,-1 0 0,0 12-390,3 3 315,0 0 0,0 0 1,2 0-1,0 0 1,6 15-1,-3-10 49,7 18-108,27 51-1,-24-55 222,24 66-1,28 125 478,-64-212-490,-4-11-46,0 0 1,0-1-1,0 1 0,0 0 0,-1 0 1,1 0-1,-1 0 0,1 4 0,-1-6-8,0 0-1,0 1 1,0-1 0,0 0-1,0 1 1,0-1-1,0 0 1,0 1 0,0-1-1,0 0 1,0 1-1,0-1 1,0 0 0,1 1-1,-1-1 1,0 0-1,0 1 1,0-1 0,1 0-1,-1 0 1,0 1-1,0-1 1,1 0 0,-1 0-1,0 1 1,0-1-1,1 0 1,-1 0 0,0 0-1,1 1 1,11-3 157,-9 1-175,0-1 0,-1 1 0,1-1 0,0 0 0,4-3 1,-4 0-332,1 1-1,-1-1 1,1 0 0,-1-1 0,-1 1 0,1 0 0,-1-1 0,3-10 0,-4 12-224,0 1 0,-1-1 1,1 0-1,-1 0 0,0 1 0,0-1 1,-1 0-1,1 1 0,-2-8 1,-5-4-2111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07T14:16:00.286"/>
    </inkml:context>
    <inkml:brush xml:id="br0">
      <inkml:brushProperty name="width" value="0.1" units="cm"/>
      <inkml:brushProperty name="height" value="0.1" units="cm"/>
      <inkml:brushProperty name="color" value="#66CC00"/>
    </inkml:brush>
  </inkml:definitions>
  <inkml:trace contextRef="#ctx0" brushRef="#br0">4246 1230 832,'0'0'251,"-7"-7"58,9 10 2428,8 13-2381,-9-13-291,0 0 0,0 0 0,0 1-1,0-1 1,-1 0 0,1 1 0,-1-1-1,0 2-64,1 6 144,9 67 730,-9-55-74,-1-27-811,0-1 0,0 1-1,1-1 1,-1 1 0,1-1-1,1 1 1,-1-1 0,0 1 0,1 0-1,0-1 1,0 1 0,0 0-1,1 0 1,-1 1 0,1-1 0,0 0-1,0 1 1,0 0 0,0 0-1,1 0 1,0 0 0,-1 0 0,1 0-1,0 1 1,0 0 0,4-2 11,5-2-14,-7 2-8,1 1-1,0 0 0,0 0 1,0 1-1,6-1 23,-12 2-1,0 1 1,0 0-1,1 0 0,-1 0 1,1-1-1,-1 2 0,0-1 1,1 0-1,-1 0 0,0 0 0,0 1 1,1-1-1,-1 0 0,0 1 1,1-1-1,-1 1 0,0 0 1,0-1-1,0 1 0,0 0 1,0 0-1,0 0 0,0 0 1,0-1-1,0 1 0,0 1 1,0-1-1,0 0 0,-1 0 1,1 0-1,-1 0 0,1 1 0,0-1 1,6 31 474,-6-28-416,-1 1 0,1-1 0,0 0 0,1 1 0,-1-1 0,1 0 0,0 1-58,2 3 72,-1 0-1,0 0 1,-1 0-1,1 0 0,-1 6-71,7 22 251,-7-33-257,0 12-372,-2-14-1856</inkml:trace>
  <inkml:trace contextRef="#ctx0" brushRef="#br0" timeOffset="679.43">4694 1296 1408,'-2'0'82,"1"0"0,0 1 1,0-1-1,0 0 0,0 1 1,0-1-1,0 1 0,0-1 0,0 1 1,0-1-1,0 1 0,0 0 0,0 0 1,0-1-1,0 1 0,1 0-82,-15 17 1301,8-10-1214,5-6-59,1 0 1,-1 0-1,0 1 0,1-1 1,0 0-1,-1 0 0,1 1 1,0-1-1,0 1 1,0-1-1,1 1 0,-1-1 1,0 1-1,1 0 0,0-1 1,0 1-1,0 0 1,0-1-1,0 1 0,0-1 1,1 1-1,-1 0 0,1-1 1,0 1-1,-1-1 1,1 1-1,0-1 0,1 1 1,-1-1-1,0 0 0,1 0 1,-1 1-1,1-1 1,0 0-1,0-1 0,0 1 1,0 0-1,0 0 0,0-1 1,0 1-1,0-1 1,1 0-1,-1 1 0,1-1 1,-1 0-1,1-1 0,-1 1 1,1 0-1,-1-1 1,4 1-30,0-1 31,1 0 0,0 0-1,0-1 1,0 0 0,-1 0-1,1-1 1,-1 1 0,1-1-1,-1-1 1,1 1 0,-1-1-30,2-2 19,0 1-1,0-1 1,0 0 0,0-1 0,-1 0 0,0 0 0,4-5-19,-10 10 11,0 1-1,-1-1 0,1 1 1,0-1-1,-1 0 0,1 0 1,-1 1-1,1-1 0,-1 0 1,1 0-1,-1 0 0,1 0 1,-1 0-1,0 0 1,0 1-1,1-1 0,-1 0 1,0 0-1,0 0 0,0 0 1,0 0-1,0 0 0,0 0 1,0 0-1,-1 0 0,1 0 1,0 0-1,0 0 1,-1 0-1,1 1 0,0-1 1,-1 0-1,1 0 0,-1 0 1,1 0-1,-1 1 0,0-1 1,1 0-1,-1 1 0,0-1 1,1 0-1,-1 1 1,0-1-1,0 1 0,0-1 1,1 1-1,-1-1 0,0 1 1,0 0-1,0-1 0,0 1 1,0 0-11,-14-5 312,0 2 0,0-1 0,-12 1-312,-6-3-83,17 5-273,15 1 262,1 0 1,-1 0-1,0 0 1,1 0-1,-1 0 1,1 0-1,-1 0 1,0 0-1,1 0 1,-1 0-1,1 1 1,-1-1 0,1 0-1,-1 0 1,1 1-1,-1-1 1,1 0-1,-1 1 1,1-1-1,-1 1 1,1-1-1,-1 0 1,1 1-1,0-1 1,-1 1 93,1 7-2448</inkml:trace>
  <inkml:trace contextRef="#ctx0" brushRef="#br0" timeOffset="1566.16">4974 1285 1568,'0'-1'32,"0"0"-2,1 0 1,-1 1-1,0-1 1,0 1-1,0-1 0,0 1 1,0-1-1,1 1 1,-1-1-1,0 1 0,1-1 1,-1 1-1,0-1 1,1 1-1,-1 0 0,0-1 1,1 1-1,-1-1 1,1 1-1,-1 0 0,1-1 1,-1 1-1,1 0 1,-1 0-1,1-1 0,-1 1 1,1 0-1,-1 0 1,1 0-1,0 0-30,0 0 725,-1 0-175,0 0 15,53 55 1803,-50-51-2323,0 0-1,-1 0 1,1 0 0,-1 0 0,0 1 0,1 1-45,-2-2 22,1 0 0,0 0 1,0 0-1,0-1 1,1 1-1,-1-1 0,1 1 1,2 1-23,7 10 117,-12-14-21,0-1 53,0 0-21,0 0 118,0 0-44,4-13 412,0-1-550,-3 5-155,2 0 1,-1 0-1,2 0 0,-1 0 0,2-1 91,-2 0-42,-3 9 18,1 0 0,-1 0-1,0 0 1,0 0 0,1 0 0,-1 1-1,1-1 1,-1 0 0,0 0 0,1 0 0,-1 1-1,1-1 1,0 0 24,0 0-208,-1 1 48,1 1-5,4 3 146,-1 1 0,0-1 0,0 1 0,-1 0 0,1 0 0,-1 0 0,2 4 19,13 20 271,-17-28-258,-1-1-1,1 1 1,0-1-1,-1 1 1,1 0-1,0-1 1,0 1-1,-1-1 1,1 0-1,0 1 0,0-1 1,0 0-1,-1 1 1,1-1-1,0 0 1,0 0-1,0 0 1,0 0-1,0 0 0,-1 0 1,1 0-1,0 0 1,0 0-1,0 0 1,0 0-1,0 0 1,-1-1-1,1 1 1,0 0-1,0-1 0,0 1-12,3-2 139,-1 0-1,1 0 0,-1-1 0,0 1 1,4-3-139,59-56 229,-46 40-831,-15 15-145,0 1 0,1-1 0,5-3 747,4-2-3130</inkml:trace>
  <inkml:trace contextRef="#ctx0" brushRef="#br0" timeOffset="-88630.13">1145 317 832,'0'0'7,"2"0"41,-1 0-1,1 0 1,-1 1 0,1-1-1,-1-1 1,1 1 0,0 0-1,-1 0 1,1-1 0,-1 1-1,1 0 1,-1-1 0,1 0 0,-1 1-1,1-1 1,-1 0 0,0 0-1,1 1 1,-1-1 0,0 0-1,0-1 1,1 0-48,0 1-2,-1 0-1,1 0 1,-1 0 0,1 1 0,-1-1 0,1 0-1,-1 1 1,1-1 0,0 1 0,-1-1-1,2 1 3,-1-1-2,0 1 0,0 0-1,0-1 1,0 0-1,0 1 1,-1-1 0,1 0-1,0 0 1,0 0-1,-1 0 1,1 0 0,-1 0 2,1 0-5,-1 0 0,1 0 1,0 0-1,0 0 0,-1 0 0,1 1 1,0-1-1,0 1 0,0 0 1,0-1-1,0 1 0,0 0 5,24-1-87,35 4 247,-54-2-178,-1 1 1,1-1-1,-1 2 1,1-1-1,-1 0 1,0 1-1,0 0 1,3 3 17,10 3 268,-8-4-38,1-2 1,-1 1 0,1-1 0,6 0-231,24 7-27,-34-8 77,0-1 0,1 0 1,-1 0-1,1-1 1,-1 1-1,4-2-50,-2 1 82,-1 0-1,1 0 1,0 1 0,2 0-82,6 5 10,-14-5-35,-1 1 0,1-1 0,-1 0 0,1-1 0,-1 1 0,1-1 0,3 1 25,72-6 464,11 2-576,60-2-75,-143 5 214,0 1 0,0 0 0,0 1 0,0 0 0,3 1-27,18 4 121,-23-6-119,19 3-42,1-1 0,-1-1 1,2-1 39,197-1 64,-195 3 7,-22-2-43,0 0 0,0-1 0,0 1 0,0-1 0,1-1 1,4 0-29,39-14-48,-3 1 99,-15 4-118,25-7 217,-28 8-210,21-4 60,-3 3 57,-5 0-148,16 1 91,-45 7-3,0 1 0,0 1-1,1 0 1,-1 1 0,0 0 0,6 2 3,2 2-46,-5-3 77,-1 2-1,1 0 1,0 1-1,-1 0 1,2 2-31,-13-5 4,1-1 0,-1 1-1,1-1 1,-1 0 0,1-1 0,0 1 0,0-1 0,-1 0 0,1 0 0,0 0 0,3-2-4,13-1 13,0-1-1,1-2-12,-14 4 1,13-4-9,-13 4 0,0 0 0,-1 0 0,1 0 0,0 1 0,7 0 8,2 0 45,0-1-1,1 0 1,14-5-45,23-4-102,-10 6 74,7-2 50,0 2 0,1 3-22,-34 2 0,1 1 0,0 1 0,-1 0 0,0 2 0,11 3 0,-22-5 0,0-1 0,0 0 0,0 0 0,0-1 0,2 0 0,20 1 0,70 12 11,-48-9 7,0-2 1,34-5-19,119-16-48,-112 7 128,-3-1 173,-45 6-65,0 2 0,30 0-188,165 16 390,-211-9-228,0-2 1,0 0-1,0-2 1,0-1-163,-17 2-15,-1 0 1,1 1-1,0 0 0,-1 1 1,1 1-1,-1 0 0,4 1 15,22 7 63,20 9-63,-2 0-35,129 32 217,-150-42-180,13 7-2,-22-7 36,1-1 1,0-1 0,1-2-37,2-1 245,1-1 0,25-2-245,221 8-58,-91-2 1306,-134 0-1052,-35-4-158,0 0-1,1-2 1,0 0-38,-9 0 35,-1-1 1,0 1-1,0 1 0,3 0-35,17 3 83,22 0-20,-23-1-1641,27-1 1578,-31-3-3434</inkml:trace>
  <inkml:trace contextRef="#ctx0" brushRef="#br0" timeOffset="-86811.06">6671 531 480,'0'0'165,"-4"5"2609,2-6-2669,-1 1 1,1-1-1,0 0 1,-1 0-1,1 0 1,0 0-1,0 0 1,0-1-1,0 1 1,-1-1-106,-11-6 561,10 6-417,1 0 1,-1-1-1,1 1 1,0-1 0,0 0-1,0 1 1,0-2-145,-19-14 491,16 14-437,0 0-1,0 0 0,0-1 1,1 0-1,0 0 0,0-1 1,0 1-1,1-1 0,-1 0 1,1 0-1,1-1 0,-3-4-53,1-1 95,-1 0 0,0 1-1,-1 0 1,-7-10-95,10 14-35,4 6 38,0 1 0,0 0-1,0-1 1,-1 1 0,1 0-1,0-1 1,0 1 0,0 0-1,0-1 1,-1 1 0,1 0-1,0-1 1,0 1 0,0 0-1,-1 0 1,1-1 0,0 1-1,0 0 1,-1 0 0,1 0-1,0-1 1,-1 1 0,1 0-1,0 0 1,-1 0-3,1-1-211,0-1-233,5 5 480,9 10-58,-9-8 16,0 0 0,0-1 0,1 0 0,-1 1 0,1-2 0,5 3 6,89 47 5,-43-21 27,-56-31-22,0 0 0,0-1 1,0 1-1,0 0 0,0-1 0,0 1 0,0 0 1,0 0-1,0 0 0,0 0 0,0 0 0,-1 0 0,1 0 1,0 0-1,0 1-10,-1-1 8,0-1 1,0 1 0,0 0-1,0-1 1,0 1 0,0-1-1,0 1 1,0 0 0,0-1-1,0 1 1,0-1 0,0 1-1,-1 0 1,1-1 0,0 1-1,0-1 1,-1 1-1,1-1 1,0 1 0,-1-1-1,1 1-8,-2 1 50,0 0-1,-1 0 0,1 0 0,0 0 0,-1-1 0,1 1 0,-1-1 0,-1 1-49,2-1 68,-18 10 310,-2-2 0,1 0 0,-2-1-378,-2 1 62,1 0 0,-7 5-62,25-10-100,1 0 0,-1 1 0,1-1 0,0 1 0,0 0 0,-3 5 100,-1 0-685,7-8 203,1-1 337,1-1 0,-1 1 0,0 0 0,1-1-1,-1 1 1,1-1 0,0 1 0,-1 0 0,1 0-1,-1-1 1,1 1 0,0 0 0,0 0 0,-1-1-1,1 1 1,0 0 0,0 0 0,0 0-1,0-1 1,0 1 0,0 0 0,0 0 0,0 0-1,0-1 1,0 2 145,4 19-2069</inkml:trace>
  <inkml:trace contextRef="#ctx0" brushRef="#br0" timeOffset="-82678.91">4462 72 640,'3'8'3261,"2"15"-2783,-1-2-212,-1-8-32,-1 0 0,-1 0 0,0 14-234,0 5 114,14 118 654,-10-104-728,-2-12 341,1 26-381,-4-40 510,0-15-26,0-16-294,-5-66 14,1 30-200,-1-18-89,-2-99 165,6 133-74,1 7-47,0 1 0,1 0 0,3-9 41,-3 4-154,-1 18-76,0 9 118,-1 1 96,1 1 1,-1-1-1,1 1 1,-1-1-1,1 1 1,-1 0-1,1-1 1,0 1-1,-1-1 1,1 1-1,0 0 1,0-1-1,0 1 1,-1 0-1,1 0 1,0-1-1,0 1 1,0 0-1,0-1 1,0 1-1,0 0 1,0 0-1,1-1 16,-1 1-17,-1 9-15,0 1 0,0-1 0,-1 0 0,-2 7 32,3-9-1482</inkml:trace>
  <inkml:trace contextRef="#ctx0" brushRef="#br0" timeOffset="-79087.93">1057 430 1984,'-15'-14'2513,"16"14"-2105,2 2-17,-1-1-258,7 3 0,-8-3-86,1 0 0,-1 0-1,0-1 1,1 1 0,-1 0-1,0-1 1,1 1 0,-1-1-1,1 0 1,-1 1 0,0-1-1,1 0 1,-1 0 0,1 0-1,-1 0 1,1 0 0,-1 0-1,1 0 1,-1-1 0,1 1-47,28-12 458,-1-2-1,13-8-457,29-14 71,-50 25-8,0 0 1,-1-2-1,3-2-63,15-10 77,-8 6-205,-30 18 37,0 1 43,0 0 112,0 0-10,0 0-70,0 0 21,0 2 19,-1 0 0,1-1-1,-1 1 1,0-1 0,0 1 0,0-1 0,0 0-1,0 1 1,0-1 0,-1 1-24,-1 1 7,-4 6 20,-1-1-1,-1 0 0,1 0 0,-2 0 0,-8 5-26,-52 29 155,52-32-94,3-2 0,-1-1-1,-14 5-60,20-9 12,6-1-11,0 0 0,0 0 0,0 1 0,0-1 0,0 1 0,-1 1-1,2-2 0,0 1 0,0-1 0,0 0 0,-1 0 0,1 0 0,-1-1 0,1 1 0,-2 0 0,-17 6 117,20-8-58,-4 0-38,8 0-44,0 0 0,0 1 0,-1-1-1,1 1 1,0 0 0,0-1 0,0 1 0,0 0 0,0 0-1,0 1 24,14 6-83,-10-6 88,0 1-1,0 0 0,0 0 1,-1 1-1,1-1 0,1 3-4,21 12 54,-10-8-60,2 0 120,-1 0-1,1-1 1,1-1-1,3 0-113,-8-1 260,-14-6-397,-1 0-1,1 0 1,0 0-1,0 0 1,-1-1 0,1 1-1,0 0 1,0-1-1,0 0 1,1 1 137,-3-1-3872</inkml:trace>
  <inkml:trace contextRef="#ctx0" brushRef="#br0" timeOffset="-78167.58">433 469 2720,'1'0'189,"1"1"1013,-1 5-854,-1-6-329,0 1 0,0-1 1,0 1-1,0-1 1,0 1-1,0-1 1,0 1-1,0-1 1,0 0-1,0 1 1,0-1-1,0 1 0,-1-1 1,1 0-1,0 1 1,0-1-1,0 1 1,-1-1-1,1 0-19,-1 2 63,0 6 166,0 0 0,0 0 0,1 1 1,0-1-1,1 5-229,0 10 299,0-9-108,0-1 0,1 0 0,0 0 0,1 0 0,0 0 0,3 5-191,-5-13 63,1 1 0,-1 0 0,0 0 0,-1 0 0,1 0-1,-1 0 1,0 0 0,-1 2-63,1 6 271,0-13-47,0-1-123,0 0-138,0 0-587,0 0-2240</inkml:trace>
  <inkml:trace contextRef="#ctx0" brushRef="#br0" timeOffset="-77592.21">276 578 2400,'0'0'26,"0"-1"0,-1 1 0,1 0 0,0 0 0,0 0 0,0-1-1,0 1 1,-1 0 0,1 0 0,0 0 0,0-1 0,0 1 0,0 0 0,0 0 0,0-1 0,0 1 0,0 0 0,0-1 0,0 1 0,0 0 0,0 0 0,0-1-1,0 1 1,0 0 0,0 0 0,0-1 0,0 1 0,0 0 0,0 0 0,0-1 0,0 1 0,1 0 0,-1 0 0,0-1 0,0 1-26,10-2 572,-9 2-502,1 0 0,-1 0 0,0 0 0,1 0 0,-1 0 0,0-1 0,0 1 0,1 0-1,-1-1 1,0 1 0,0-1 0,0 0 0,1 0-70,3-3 164,1 0 0,-1 1 0,1-1 1,0 1-1,0 0 0,0 0 0,0 1 0,0 0 0,1 0 0,-1 0 0,1 1 0,-1 0 0,3 0-164,0-1 332,0 0-1,1 0 1,3-3-332,-6 3 157,0 0 0,1 0 0,-1 0-1,1 1 1,0 0 0,3 0-157,5 0 240,1-2 0,-1 1 0,0-2 0,10-3-240,-15 3 113,0 0 0,0 0 0,-1-1 0,0 0 0,0-1 0,0 0 0,2-3-113,16-16-2391,-21 16 925</inkml:trace>
  <inkml:trace contextRef="#ctx0" brushRef="#br0" timeOffset="7271.71">1127 519 3136,'-1'-2'267,"-2"-2"595,2 6-295,1-1-114,1-21 4571,4 15-4801,1 1 0,0 0 0,-1 0 1,1 1-1,3-1-223,15-10 239,20-19 252,18-18-491,-40 32 74,102-93 130,-87 78-243,-32 29 25,9-7-373,-11 14 247,-3 8 207,-3-6-38,1 1-1,0-1 1,-1 1 0,0-1 0,0 0 0,0 0 0,0 0 0,-1-1 0,0 1 0,0-1-29,-6 8 15,-23 22-150,-2-2 0,-35 24 135,-28 25 30,75-60-61,11-11 56,1 0 1,1 1-1,0 1 0,0 0 1,-2 5-26,12-15 16,-1 0 0,1-1 0,-1 1 0,0 0 0,1 0 0,-1 0 0,0 0 0,0 0 0,0-1 0,1 1 0,-1 0 0,0-1 0,0 1 0,0 0 0,0-1 0,0 0 0,0 1 0,0-1 0,0 1 0,-1-1 0,1 0 0,0 0 0,0 0-16,-1 0-59,21-3-373,-9 3 222,-1 0 140,-1 0 0,0 0 1,0 1-1,0 0 0,0 0 0,0 1 0,4 1 70,-10-2-16,37 13 427,37 9-411,-75-22 40,1-1 0,-1 0 0,0 0 1,0 1-1,0-1 0,0 0 0,1 0 0,-1 0 0,0 0 1,0 0-1,0-1 0,1 1 0,-1 0 0,0-1 0,0 1 1,0 0-1,0-1 0,0 1 0,0-1 0,0 0 0,0 1 1,0-1-1,0 0 0,0 0 0,0 0 0,0 1 0,-1-1 1,1 0-1,0 0 0,-1 0 0,1 0-40,1-4 9,1 0 0,-2 0 0,1-1 0,-1 1 0,1 0-1,-1-4-8,4-12 35,0 4-28,0 2-111,1 0 1,0 0-1,5-9 104,-10 21-8,0 1 0,0-1 0,0 1-1,0-1 1,-1 1 0,1-1 0,-1-1 8,4-12-220,-5 27-736,1-5 982,0-1 0,0 1 0,0-1 0,-1 1 0,0-1 0,0 1-26,-8 26-261,9-30 74,0-1 0,0 1 0,0-1 0,0 1 1,0-1-1,0 1 0,0-1 0,1 1 0,-1-1 0,1 1 187,-1-2-146,0 1 0,0-1 0,1 1 1,-1-1-1,0 1 0,0-1 0,1 0 0,-1 1 0,0-1 1,1 0-1,-1 1 0,1-1 0,-1 0 0,0 1 1,1-1-1,-1 0 0,1 0 0,-1 1 0,1-1 0,-1 0 1,1 0-1,-1 0 0,1 0 0,-1 0 0,1 0 0,-1 0 1,1 0-1,-1 0 146,9-2-2992</inkml:trace>
  <inkml:trace contextRef="#ctx0" brushRef="#br0" timeOffset="8639.34">4074 1160 832,'1'-2'125,"0"0"0,-1 1 0,1-1 0,0 1-1,0-1 1,0 1 0,0-1 0,0 1 0,1 0 0,-1-1 0,0 1 0,1 0 0,-1 0-1,0 0 1,1 0 0,-1 0 0,1 0 0,0 0-125,2-1 1272,-3 1-765,-1 1-155,-1 4-215,1 1 1,-1-1-1,0 0 1,0 0-1,0 0 1,-1 0-1,1 0 1,-1 0-1,0-1 1,0 1-1,0-1 1,-1 1-1,1-1 1,-1 0-1,-1 1-137,-7 8 134,-2 0 1,1-1-1,-3 1-134,14-12 25,0 1-125,0 0 0,0 0 0,0 0 0,0 0 0,-1-1 0,1 1 0,0 0 0,0-1 0,-1 1 0,1-1 0,-1 1 0,0-1 100,2 0-3077</inkml:trace>
  <inkml:trace contextRef="#ctx0" brushRef="#br0" timeOffset="8989.2">4210 1121 3904,'-13'0'1440,"10"11"-1120,-2 12-96,5-12-96,-4 2-128,-1-1 0,1-1 0,0 0 0,-1 2 0,1-6-160,4 1 96,0 8-3072</inkml:trace>
  <inkml:trace contextRef="#ctx0" brushRef="#br0" timeOffset="12280.17">5642 1132 1824,'-3'-1'844,"5"1"-174,-1 3-147,-7 7-117,-7 10 46,10-14-260,-1 0 0,-1 0 0,1-1 1,-1 1-1,-3 2-192,-2 2 40,9-8-116,-1-1 0,1 1 0,0-1 0,-1 0 0,1 1 0,-1-1 0,0 0 0,1 0-1,-1 0 1,0 0 0,0 0 0,0 0 0,1-1 0,-1 1 0,0 0 0,0-1 0,-1 1 76,-1-1-2283</inkml:trace>
  <inkml:trace contextRef="#ctx0" brushRef="#br0" timeOffset="12619.68">5742 1144 2816,'-13'19'1056,"17"-19"-832,-4 8-64,0 0 416,-4 0-352,0 4 480,-1-4-416,-3 3-128,-2 1-96,7-1-352</inkml:trace>
  <inkml:trace contextRef="#ctx0" brushRef="#br0" timeOffset="25851.74">227 1105 1984,'-2'-6'419,"1"4"648,1 3 155,-6 10-362,-4 7-312,-5 7 2,-6-4 1,0-1 0,-21 16-551,-1 0 269,22-20-241,-6 5 6,25-19-61,0-1 1,0 1-1,1 0 1,-1-1-1,1 1 1,0 0 0,-1 0-1,1 0 1,0 0-1,0 0 1,0 1 26,0-1-1360</inkml:trace>
  <inkml:trace contextRef="#ctx0" brushRef="#br0" timeOffset="26196.24">289 1166 2496,'0'5'896,"0"-2"-672,0 14-96,-5-9 736,2 3-512,-2 0 704,-3 1-608,-2 4 288,5 0-448,-3 4-160,3-9-64,2 4-224,3 1 96,0-5-2656,3 2 1504,-3 2-864</inkml:trace>
  <inkml:trace contextRef="#ctx0" brushRef="#br0" timeOffset="27186.31">579 1210 2656,'-2'30'4631,"-5"26"-4268,3-27 141,-14 78 403,12-53-725,0-5-1665,1 42 1483,6-95-1782,6-6-1444</inkml:trace>
  <inkml:trace contextRef="#ctx0" brushRef="#br0" timeOffset="27562.45">438 1416 2496,'5'0'896,"-5"0"-672,13 0-96,-5 0 800,2 0-544,3-3 896,5-5-704,3-1 480,9 3-608,1-7-384,0 7-64,0-3-160,0 1 64,0 5-2176</inkml:trace>
  <inkml:trace contextRef="#ctx0" brushRef="#br0" timeOffset="28196.52">855 1135 576,'0'1'24,"0"0"-1,-1 0 1,1 0-1,0-1 1,0 1 0,1 0-1,-1 0 1,0 0-1,0-1 1,0 1 0,0 0-1,1 0 1,-1-1-1,0 1 1,1 0 0,-1-1-1,1 1 1,-1 0-24,10 20 1452,-5-8-595,0 0 0,-1 1-1,0-1 1,1 14-857,-2-12 301,1 9-141,-1-1 0,-1 1 0,-1 17-160,-5 71 433,2-85-269,1-19-36,0 0-1,0-1 0,-1 1 0,0 0 0,0-1 0,-1 1-127,7-46-347,-1 25 150,1-1 0,0 1-1,0 0 1,1 0 0,1 0-1,0 1 1,1 0 0,0 0-1,4-4 198,-10 15 17,-1 1 0,0-1-1,1 0 1,-1 1-1,1-1 1,-1 1-1,1-1 1,0 1-1,-1-1 1,1 1-1,-1 0 1,1-1-1,0 1 1,-1 0-1,1-1 1,0 1-1,0 0 1,-1 0-1,1 0 1,0-1-1,-1 1 1,1 0-1,0 0 1,0 0-1,-1 0 1,1 0-1,0 1 1,0-1-1,-1 0 1,1 0-1,0 0 1,-1 1-1,1-1 1,0 0-1,0 1 1,-1-1 0,1 0-1,-1 1 1,1-1-1,0 1 1,-1-1-1,1 1 1,-1-1-1,1 1 1,-1 0-1,0-1 1,1 1-17,3 4 216,-1 1 1,1-1-1,-1 1 1,0 0 0,0 2-217,-1-3-41,2 3 113,-1-1 0,0 1 0,-1-1 0,1 1 0,-2 0 0,2 5-72,2 11 216,-3-19-342,-1 0-1,1 0 1,-2 0 0,1 0-1,0 4 127,-1-9-2069</inkml:trace>
  <inkml:trace contextRef="#ctx0" brushRef="#br0" timeOffset="28882.38">1104 1432 1984,'1'-1'90,"1"-1"-1,-1 1 1,0-1 0,0 1 0,1 0 0,-1-1-1,0 1 1,1 0 0,-1 0 0,1 0-1,0 0 1,0 0-90,11-6 240,-1-1 0,1 0 0,-1-1 0,0-1 0,9-9-240,-20 18-12,0 0 0,0 0 0,0 0 0,0-1 0,0 1-1,0 0 1,0 0 0,-1-1 0,1 1 0,0 0 0,-1-1 0,1 1 0,-1-1 0,1 1-1,-1-1 1,0 1 0,0-1 0,1 1 0,-1-1 0,0 0 12,-1 2-37,1-1 1,0 0-1,0 0 1,-1 0-1,1 0 1,-1 0-1,1 0 0,-1 0 1,1 0-1,-1 1 1,1-1-1,-1 0 1,0 0-1,1 1 1,-1-1-1,0 0 1,0 1-1,0-1 1,1 1-1,-1-1 0,0 1 1,0 0-1,0-1 1,0 1-1,0 0 1,0-1-1,0 1 1,0 0-1,0 0 1,-1 0 36,0 0 44,-1-1 0,0 1 0,0 0 0,0 1 1,1-1-1,-1 0 0,0 1 0,0 0 0,1-1 0,-1 1 1,0 0-1,1 0 0,-1 1 0,1-1 0,0 1 1,-1-1-1,1 1 0,0 0 0,0-1 0,0 1 0,0 0 1,0 0-1,0 1 0,1-1 0,-1 0 0,1 1 1,-1-1-1,1 1 0,0-1 0,0 1 0,0-1 1,0 2-45,-1 1 191,1-1 0,0 0 1,0 1-1,0-1 1,1 1-1,0-1 0,-1 1 1,2-1-1,-1 1 0,0 0 1,1-1-1,0 1 1,0-1-1,0 0 0,1 1 1,-1-1-1,1 0 1,0 0-1,2 4-191,-1-5 73,-1 1-1,1-1 1,0 0 0,0 0-1,0-1 1,0 1 0,0-1-1,0 1 1,1-1-1,-1 0 1,1 0 0,0-1-1,-1 1 1,1-1 0,0 0-1,0 0 1,0 0 0,0 0-1,0-1 1,0 1-1,3-1-72,1-1-18,1 0-1,-1 0 0,0-1 1,0 0-1,0 0 0,0-1 1,0 0-1,-1 0 0,1-1 1,0-1 18,0 1-138,0 0-797,0-1 0,0 0 0,0 0 1,1-2 934,4-4-2907</inkml:trace>
  <inkml:trace contextRef="#ctx0" brushRef="#br0" timeOffset="29287">1430 1307 2400,'0'3'65,"-1"-1"0,1 1-1,0-1 1,-1 0 0,1 1 0,1-1 0,-1 1-1,0-1 1,0 1 0,1-1 0,-1 1 0,1-1-1,0 0 1,0 1 0,0-1 0,0 0 0,0 0-1,1 0 1,-1 0 0,0 0 0,1 0-65,8 16 831,-10-16-735,0-1 1,1 0-1,-1 0 1,1 0-1,-1 0 1,1-1-1,0 1 0,-1 0 1,1 0-1,0 0 1,0 0-1,-1-1 1,1 1-1,0 0 1,0-1-1,0 1-96,0-1 39,-1 0 0,1 1-1,-1-1 1,1 0 0,0 0 0,-1 0-1,1 0 1,-1 0 0,1 0 0,-1 0-1,1 0 1,0 0 0,-1 0-1,1-1 1,-1 1 0,1 0 0,-1 0-1,1-1 1,0 1 0,-1 0 0,1-1-39,3-2 27,-1 0 1,1-1-1,-1 1 1,1-1 0,-1 0-1,2-3-27,7-8-325,-2 5 250,1 1 0,0-1 0,4-1 75,-12 8 14,1 1 1,0 0-1,0-1 0,0 2 1,0-1-1,0 0 0,1 1 1,-1 0-1,0 0 0,1 0 0,-1 0 1,4 1-15,-4 1 108,0 0-1,0 0 1,1 1 0,-1 0 0,0 0 0,0 0-1,-1 0 1,1 0 0,0 1 0,-1 0 0,1 0-1,-1 0 1,0 0 0,0 0-108,1 2 49,-1 0 1,1 0-1,-1 1 0,-1-1 1,1 1-1,-1-1 0,0 1 0,0 0 1,0 1-50,0 1 23,0-1 0,1 0 1,0 0-1,0 0 0,2 2-23,-2-5 93,3 6-929,-6-10 748,0 1 1,0-1-1,0 0 1,0 0-1,0 1 1,0-1 0,0 0-1,0 1 1,0-1-1,0 0 1,0 1-1,0-1 1,0 0 0,0 1-1,0-1 1,0 0-1,0 0 1,-1 1-1,1-1 1,0 0 0,0 1-1,0-1 1,0 0-1,-1 0 1,1 1-1,0-1 1,0 0 0,0 0-1,-1 0 1,1 1-1,0-1 1,-1 0 87,1 0-2832</inkml:trace>
  <inkml:trace contextRef="#ctx0" brushRef="#br0" timeOffset="29776.29">1811 805 2656,'5'-5'960,"-10"10"-736,0 3-64,10-2 768,-5 11-544,0 2 960,0 9-736,0-1 896,0 1-864,-5-2-160,5 1-320,-3-2-128,-2-6 0,5-4 32,0-2-32,0-2-1984,0-11 1056</inkml:trace>
  <inkml:trace contextRef="#ctx0" brushRef="#br0" timeOffset="30119.74">2004 800 3072,'5'13'1120,"0"-2"-864,-2 12-64,-3-4 960,-3 9-672,-2 0 928,0 2-800,-3 1-224,3 2-256,-3-3-32,-5 1-64,3-7-4384,6 2 2368,0-6 320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7:07.170"/>
    </inkml:context>
    <inkml:brush xml:id="br0">
      <inkml:brushProperty name="width" value="0.1" units="cm"/>
      <inkml:brushProperty name="height" value="0.1" units="cm"/>
      <inkml:brushProperty name="color" value="#66CC00"/>
    </inkml:brush>
  </inkml:definitions>
  <inkml:trace contextRef="#ctx0" brushRef="#br0">9 123 4896,'4'-2'719,"-3"2"369,-13 2-410,11-2-475,1 0-70,8 0 528,4-1 4,0-1-1,0 0 0,-1-1 0,1 0 0,-1-1 0,15-7 1,16-5-88,122-38-1057,-83 32-5035,-68 17 4177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7:10.954"/>
    </inkml:context>
    <inkml:brush xml:id="br0">
      <inkml:brushProperty name="width" value="0.1" units="cm"/>
      <inkml:brushProperty name="height" value="0.1" units="cm"/>
      <inkml:brushProperty name="color" value="#66CC00"/>
    </inkml:brush>
  </inkml:definitions>
  <inkml:trace contextRef="#ctx0" brushRef="#br0">8 1068 2912,'0'0'53,"-1"0"-1,1 0 1,0 1 0,-1-1 0,1 0 0,-1 0-1,1 1 1,0-1 0,0 0 0,-1 1 0,1-1-1,0 0 1,-1 1 0,1-1 0,0 0-1,0 1 1,0-1 0,-1 1 0,1-1 0,0 1-1,0-1 1,0 0 0,0 1 0,0 0 0,-1 4 88,0-3-39,1-2-38,0 0 112,0 0 469,0 0-43,4-4 1057,-2-2-1468,1 1-1,-1-1 1,0 1 0,0-1-1,0 0 1,-1 0 0,1-8-1,1-17 189,-1 16-235,-1-1 0,-1-25 0,0 29-95,0 0 0,2-15 0,0-9 316,-1 26-249,0 14-89,2 9-5,9 27-326,-6-17 229,1-1 1,10 23-1,-8-23 123,-5-13-52,-1 0 0,2-1 0,9 16 0,-3-8 95,-9-13-69,0 1 1,0-1-1,0 0 1,1 0-1,0 0 0,-1 0 1,1-1-1,0 1 1,6 3-1,-8-5 4,0-1 0,0 1 0,1-1 1,-1 1-1,0-1 0,0 0 0,1 0 0,-1 1 0,0-1 0,0 0 1,1 0-1,-1 0 0,0 0 0,0-1 0,1 1 0,-1 0 1,0 0-1,0-1 0,0 1 0,0-1 0,1 1 0,-1-1 0,0 0 1,0 1-1,0-1 0,0 0 0,0 0 0,0 1 0,1-3 0,0 1-8,0 0-1,0 0 0,0-1 1,-1 1-1,1-1 0,-1 0 1,1 1-1,-1-1 0,0 0 0,0 0 1,1-4-1,13-72 121,-5 31-58,-2 0 0,3-75 1,-10 64-106,-1-51 12,0 107 17,-20-187 990,19 165-871,1 23-118,1-1 1,-1 1-1,0 0 0,0-1 0,0 1 1,-1 0-1,1 0 0,0-1 0,-1 1 1,0 0-1,1 0 0,-3-4 1,3 6-14,0-1 1,0 1 0,0 0-1,0 0 1,0 0 0,0 0-1,0-1 1,-1 1 0,1 0-1,0 0 1,0 0 0,0 0 0,0 0-1,0 0 1,0-1 0,0 1-1,0 0 1,0 0 0,-1 0-1,1 0 1,0 0 0,0 0-1,0 0 1,0-1 0,0 1 0,-1 0-1,1 0 1,0 0 0,0 0-1,0 0 1,0 0 0,-1 0-1,1 0 1,0 0 0,0 0-1,0 0 1,0 0 0,-1 0-1,1 0 1,-1 7-190,1 12 51,0-18 147,6 64 47,-3-40-171,0 29 0,-2-34 78,0 0 0,1 0-1,5 20 1,0-6 207,-1-1-1,0 42 1,1-2-92,-4-47-50,2 18 199,12 46 1,-14-72-170,6 14 171,-8-30-213,0-1 0,-1 1 1,1-1-1,0 1 0,0-1 0,0 0 0,0 1 1,1-1-1,-1 0 0,0 0 0,0 1 0,1-1 1,-1 0-1,1-1 0,-1 1 0,3 1 0,-3-1-45,11-2 58,-9 1-4,-1-1 0,0 0 0,0 1 0,0-1-1,0 0 1,0 0 0,0 0 0,-1 0 0,1 0 0,0-1-1,0 1 1,-1-1 0,1 1 0,-1-1 0,1 1 0,1-4-1,2-2-22,-1-1 0,7-14 0,-7 13-22,16-38 3,15-57 1,-14 38-284,-19 61 300,-1 0 0,1 0 1,-1 0-1,-1-1 0,1 1 0,-1 0 1,0 0-1,0 0 0,0 0 1,-2-7-1,1 8 39,0 1 1,0 0 0,0 0-1,0 0 1,0-1 0,-1 1-1,0 0 1,1 1 0,-1-1-1,0 0 1,-1 0 0,1 1-1,0 0 1,-1-1 0,-5-3-1,3 2-529,10 5 277,13 3 108,-8-4 150,22 0-10,63-8 0,-90 8-28,1-1 0,-1 1 1,0-1-1,0 2 0,0-1 0,7 1 1,2 5 0,-11-4 0,-2-2-1,0 0 1,0 1 0,-1-1 0,1 0 0,0 1 0,0-1 0,0 1 0,0-1-1,0 1 1,-1-1 0,1 1 0,0 0 0,0-1 0,-1 1 0,1 0 0,-1-1-1,1 1 1,-1 0 0,1 0 0,-1 0 0,1 0 0,-1 0 0,1-1-1,-1 1 1,0 0 0,0 0 0,0 0 0,1 0 0,-1 0 0,0 0 0,0 0-1,0 1 1,0 4-22,16 75-149,-14-62 209,1-1-1,1 0 0,1 0 1,7 19-1,-12-36-28,1 0 0,-1 0-1,0-1 1,0 1 0,1 0 0,-1-1 0,0 1 0,1-1-1,-1 1 1,1 0 0,-1-1 0,0 1 0,1-1 0,0 1-1,-1-1 1,1 1 0,-1-1 0,1 0 0,-1 1 0,1-1-1,0 0 1,-1 1 0,1-1 0,0 0 0,0 0 0,-1 1-1,2-1 1,0 0 2,-1-1-1,0 1 1,0-1-1,0 1 0,1-1 1,-1 1-1,0-1 1,0 0-1,0 1 1,0-1-1,0 0 1,0 0-1,0 0 1,1-1-1,2-3 24,0 0 1,0 0-1,-1-1 1,6-10-1,5-18-65,-2 0 1,-1 0-1,11-70 0,-14 44-70,-4-1 0,-2 0-1,-11-105 1,-8 13 26,16 142-25,-1-13 74,2 24 11,0-1 0,0 0-1,-1 0 1,1 0-1,0 1 1,0-1 0,-1 0-1,1 0 1,-1 1 0,1-1-1,0 0 1,-1 0 0,1 1-1,-1-1 1,0 1-1,1-1 1,-1 0 0,1 1-1,-1-1 1,0 1 0,0-1-1,0 1-4,1 1-1,0-1 1,-1 0-1,1 0 1,0 1-1,-1-1 1,1 0-1,0 1 1,-1-1-1,1 0 1,0 1-1,0-1 1,0 0-1,-1 1 0,1-1 1,0 0-1,0 1 1,0-1-1,0 1 1,0-1-1,0 1 1,0-1-1,-1 0 1,1 1-1,0-1 1,1 1-1,-1-1 1,-2 21-40,1-17 12,0 45-188,6 76 0,0-59 30,12 76 21,-10-89 301,-2-31-103,7 28 0,2 1-28,-11-38 71,1 0 0,1-1 0,9 19 0,-14-30-49,1-1 1,-1 1-1,0 0 1,1-1-1,-1 1 1,0 0 0,1-1-1,-1 1 1,1-1-1,-1 1 1,1-1-1,-1 1 1,1-1-1,0 1 1,-1-1-1,1 1 1,-1-1 0,1 0-1,0 1 1,-1-1-1,1 0 1,0 0-1,-1 0 1,1 1-1,0-1 1,1 0 0,-1 0-4,0-1 1,0 1 0,0 0-1,1-1 1,-1 1 0,0-1-1,0 0 1,0 1 0,0-1-1,0 0 1,0 0 0,0 1-1,2-3 1,3-4 16,-1 0 0,1-1 0,5-10 1,-9 13 29,0 2-1,-1 0 1,1 0-1,-1 0 1,0 0-1,0 0 1,0 0-1,-1 0 0,1 0 1,-1-1-1,1-2 1,-1 5 50,4-18 267,-2 8-284,1 1-1,-2-1 1,1 0-1,-2 0 1,0-12-1,-4-41-88,4 63-80,0 20-385,-1-7 418,1-1-1,1 1 1,0-1-1,1 1 0,0-1 1,5 16-1,-2-11 104,-2-7-51,0 0 0,1 0 0,0 0 0,0 0 0,6 8 0,-9-15 12,0 0 0,1 0 0,-1-1 0,0 1 0,1-1 0,-1 1 0,1-1 0,0 0 0,0 1 0,-1-1 0,1 0 0,0 0 0,0 0 0,0-1 0,0 1 0,0 0 0,0-1 0,0 1 0,0-1 0,0 0 0,0 0 0,1 1 0,-1-1 0,0-1 0,0 1 0,0 0 0,0 0 0,0-1 0,3 0 0,1-2 43,-1 1 0,0-1 0,0 0 1,0 0-1,0 0 0,-1 0 0,1-1 0,7-8 1,-4 3-122,0-1 1,0 0-1,7-12 1,-6 5 18,-1 1 0,-1-1 0,0 0 0,-2-1 0,0 1 0,0-1 0,-2 0 0,2-33 0,-3-7-30,-10-83 1,7 128 86,-4-33 31,-13-51 0,11 67-27,6 24-23,0 1 1,0 0-1,-1 0 0,0 0 0,0 0 0,-1 0 0,1 0 0,-7-8 0,7 14-181,1 5 45,0 9-37,1-13 155,1 9-6,1 1-1,0 0 0,0-1 0,1 1 1,5 12-1,5 20-25,7 30 110,38 92-1,-47-141-1,0-1 0,3 0 1,0-1-1,18 24 0,2-9 329,-33-37-335,-1 1 0,1-1 0,0 0 0,0 1 0,0-1 0,0 0 0,1 0 0,-1 1 0,0-1 0,0 0 0,1 0 0,-1 0 0,1-1 0,-1 1 0,1 0 1,-1 0-1,1-1 0,-1 1 0,1-1 0,-1 1 0,1-1 0,0 0 0,-1 0 0,1 0 0,0 0 0,-1 0 0,1 0 0,0 0 0,-1 0 0,1-1 0,0 1 0,-1-1 0,1 1 0,-1-1 0,1 1 0,-1-1 0,1 0 0,-1 0 0,0 0 0,1 0 0,-1 0 0,0 0 0,0 0 0,1 0 0,0-2 0,0 1-37,-1 0 0,1 0 0,-1-1 1,0 1-1,0 0 0,0-1 0,0 1 0,0-1 0,0 1 1,-1-1-1,1 1 0,-1-1 0,1 1 0,-1-1 0,0-4 0,0 2 43,0 1 0,1-1-1,-1 0 1,3-5-1,13-70 160,-11 70-705,-5 10 493,0 0 0,0 0 0,0 0-1,0 0 1,0 0 0,0 0 0,0 0 0,0 0 0,0 0-1,0 0 1,1 0 0,-1 0 0,0 0 0,0 0-1,0 0 1,0 0 0,0 0 0,0 0 0,0 0-1,0 0 1,0 0 0,0 0 0,1 0 0,-1 0-1,0 0 1,0 0 0,0 0 0,0 0 0,0 0 0,0 0-1,0 0 1,0 0 0,0 0 0,0 0 0,0 1-1,0-1 1,0 0 0,0 0 0,0 0 0,0 0-1,0 0 1,0 0 0,0 0 0,0 0 0,0 0-1,1 0 1,-1 1 0,0-1 0,-1 0 0,1 0 0,0 0-1,4 24 28,-1-2-8,5-1 101,-6-17-83,0 1-1,0-1 1,0 1 0,-1-1 0,0 1 0,0 0 0,1 6 0,-2-9 10,-1-1 0,1 0 0,1 1 0,-1-1 0,0 0 0,0 1 0,0-1 0,1 0 0,-1 1 0,1-1 0,-1 0 0,1 0 1,-1 1-1,1-1 0,0 0 0,-1 0 0,1 0 0,0 0 0,0 0 0,0 0 0,0 0 0,0 0 0,0 0 0,0-1 0,2 2 1,1-5 102,-3 2-111,2-2 36,0 1 1,-1-1-1,1-1 1,-1 1-1,0 0 1,0 0-1,0-1 1,0 0-1,1-4 1,8-16-382,-11 24 296,0 0 1,0 0-1,0 0 0,1 0 0,-1 0 0,0 0 0,0 0 1,0 0-1,0 0 0,0 0 0,0 0 0,0 0 1,0 0-1,0 0 0,0 0 0,1 0 0,-1 0 0,0 0 1,0 0-1,0 0 0,0 0 0,0 0 0,0 0 1,0 0-1,0 0 0,0 0 0,0 0 0,0 0 1,0 0-1,1 0 0,-1 1 0,0-1 0,0 0 0,0 0 1,0 0-1,0 0 0,0 0 0,0 0 0,0 0 1,0 0-1,0 0 0,0 0 0,0 0 0,0 0 0,0 1 1,0-1-1,0 0 0,0 0 0,0 0 0,0 0 1,0 0-1,0 0 0,0 0 0,0 0 0,0 0 1,0 0-1,0 1 0,0-1 0,3 11-226,0 15 154,-5 45 260,-3 0 0,-27 134 1,27-186-178,0 1 1,-1-1 0,-1 0-1,-1 0 1,-1-1 0,-15 25 0,24-43 13,0 1 0,-1-1 0,1 1 1,0-1-1,0 1 0,-1-1 1,1 1-1,0-1 0,-1 0 1,1 1-1,0-1 0,-1 0 1,1 1-1,-1-1 0,1 0 1,0 1-1,-1-1 0,1 0 1,-1 0-1,1 1 0,-1-1 1,1 0-1,-1 0 0,1 0 0,-1 0 1,1 0-1,-1 0 0,0 0 1,0 0-2,1-1 0,-1 1 1,1-1-1,-1 1 0,1-1 1,-1 1-1,1-1 0,0 1 1,-1-1-1,1 0 0,-1 1 1,1-1-1,0 0 0,0 1 0,-1-1 1,1 0-1,0 0 0,-1-4 1,0 0-1,0-1 0,1 1 1,0 0-1,0-6 1,3-16 72,1 1 0,1-1 1,1 0-1,1 1 0,2 1 1,0-1-1,2 1 1,1 1-1,1 0 0,16-23 1,-8 20-348,33-34 0,4 8-3981,-56 51 3632,0 0 1,-1 0 0,1 0-1,0 0 1,-1-1-1,1 1 1,-1 0 0,0-1-1,0 1 1,0-1 0,0 1-1,0-1 1,0 1-1,-1-1 1,0 0 0,1-3-1,0-12-640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7:11.337"/>
    </inkml:context>
    <inkml:brush xml:id="br0">
      <inkml:brushProperty name="width" value="0.1" units="cm"/>
      <inkml:brushProperty name="height" value="0.1" units="cm"/>
      <inkml:brushProperty name="color" value="#66CC00"/>
    </inkml:brush>
  </inkml:definitions>
  <inkml:trace contextRef="#ctx0" brushRef="#br0">7 253 3712,'-6'1'1205,"6"-1"-348,15-6 51,178-108 4162,5 8-7473,-165 90 712,-6 4 561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7:12.805"/>
    </inkml:context>
    <inkml:brush xml:id="br0">
      <inkml:brushProperty name="width" value="0.1" units="cm"/>
      <inkml:brushProperty name="height" value="0.1" units="cm"/>
      <inkml:brushProperty name="color" value="#66CC00"/>
    </inkml:brush>
  </inkml:definitions>
  <inkml:trace contextRef="#ctx0" brushRef="#br0">107 44 8320,'-38'-8'3072,"30"3"-2400,-4 2-160,7 0 256,-8-2-512,3 2-384,-2-5 64,4 0-2976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7:14.509"/>
    </inkml:context>
    <inkml:brush xml:id="br0">
      <inkml:brushProperty name="width" value="0.1" units="cm"/>
      <inkml:brushProperty name="height" value="0.1" units="cm"/>
      <inkml:brushProperty name="color" value="#66CC00"/>
    </inkml:brush>
  </inkml:definitions>
  <inkml:trace contextRef="#ctx0" brushRef="#br0">10 93 6816,'-10'-22'2528,"10"17"-1984,5-6-128,-5 8 320,0-5-480,0-3-672,0-5 224,0 0-1792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7:20.029"/>
    </inkml:context>
    <inkml:brush xml:id="br0">
      <inkml:brushProperty name="width" value="0.1" units="cm"/>
      <inkml:brushProperty name="height" value="0.1" units="cm"/>
      <inkml:brushProperty name="color" value="#66CC00"/>
    </inkml:brush>
  </inkml:definitions>
  <inkml:trace contextRef="#ctx0" brushRef="#br0">1 969 2144,'0'0'36,"0"-1"0,0 1-1,0 0 1,1 0 0,-1 0 0,0-1 0,1 1 0,-1 0 0,0 0-1,0 0 1,1 0 0,-1 0 0,0 0 0,1-1 0,-1 1 0,0 0-1,0 0 1,1 0 0,-1 0 0,0 0 0,1 0 0,-1 0 0,0 0-1,1 0 1,-1 1 0,0-1 0,1 0 0,-1 0 0,1 0-38,-1 0 0,0 0 0,0 1 0,0-1 0,1 0 1,-1 0-1,0 0 0,0 0 0,1 0 0,-1 0 0,0 0 1,0 0-1,1 0 0,-1 0 0,0 0 0,0 0 1,1 0-1,-1 0 0,0 0 0,0-1 0,0 1 0,1 0 1,-1 0-1,0 0 0,0 0 0,0 0 0,1 0 0,-1-1 1,0 1 23,1 0 1,-1-1 0,1 1 0,-1 0 0,1 0 0,-1 0 0,1 0 0,-1 0 0,1 0-1,-1 0 1,1-1 0,-1 1 0,1 1 0,-1-1 0,1 0 0,-1 0 0,1 0 0,-1 0-1,1 0 1,-1 0 0,1 0 0,-1 1 0,1-1 0,-1 0 0,1 1 0,12 7 1046,-12-7-1037,6 4 242,0-1 0,0-1 1,0 1-1,12 3 0,3 2 130,-17-7-241,1-1 0,-1 0-1,1 0 1,-1 0-1,1 0 1,0-1-1,-1 0 1,1 0-1,0-1 1,-1 1-1,1-1 1,-1 0 0,1-1-1,9-3 1,7-4 355,0-1 1,23-14 0,-9 2-347,-1-2-1,-1-1 1,45-43-1,80-100-68,-122 122 306,-27 31-324,2 1-1,-1 0 1,2 1 0,21-19-1,-5 9 191,42-45 0,-12 10 119,-45 45-369,1 2 0,0 0 0,0 0 0,1 1 0,25-11 0,-18 11 4,40-26 0,-38 22 60,-16 9-87,-1 0 1,15-12-1,20-14 196,35-31-300,-68 53 182,0-1 0,-1 0 0,10-14 0,-14 19-37,-4 4-57,0 1 1,-1-1 0,1 0 0,0 1 0,-1-1-1,1 0 1,-1 1 0,1-1 0,-1 0 0,1 0-1,-1 0 1,0 1 0,1-1 0,-1 0-1,0 0 1,0 0 0,0 0 0,0 0 0,1 0-1,-1 0 1,0 1 0,-1-1 0,1 0-1,0-2 1,0 2 104,0 1-11,0 0 5,-3 1 12,1 0-1,-1 0 1,1 0 0,-1 0-1,1 0 1,-1 1-1,-2 1 1,-12 7-22,-266 99 736,240-89-806,37-16 88,5-2-55,-1-2 0,1 1 0,0 0 1,0 0-1,-1 0 0,1-1 0,-1 1 0,1 0 1,-3 0-1,3-1 261,1 0-118,-3 0 219,10-1-438,-1-1-1,0 0 1,0 0 0,0 0 0,0 0 0,0-1 0,7-5-1,0 2 78,257-123 356,-251 119-395,40-11 0,-52 19-13,-1 0 0,0 1 0,1-1 1,10 1-1,-17 2 11,1-1-1,0 1 1,-1 0 0,1-1 0,-1 1 0,1 0-1,-1 0 1,1 0 0,-1 0 0,1 0 0,-1-1-1,0 1 1,1 0 0,-1 0 0,0 0 0,0 1-1,-2 36 20,-2-1 0,-14 63-1,13-80-28,-6 57 87,7-39-161,3-5 550,1-31-251,0-2 187,0 0-90,-9-4 527,2 0-783,1 0 0,-1 1 0,0 0 0,0 0 1,0 0-1,0 1 0,0 0 0,-10-1 0,-10-4 190,14 4-137,0 1-1,0 0 1,-16 0 0,14 1-65,-28-5 1,11 2-120,21 4-2934,10 0 2744,16 0-3653,19-4 1174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6:53.440"/>
    </inkml:context>
    <inkml:brush xml:id="br0">
      <inkml:brushProperty name="width" value="0.35" units="cm"/>
      <inkml:brushProperty name="height" value="0.35" units="cm"/>
      <inkml:brushProperty name="color" value="#FFFFFF"/>
    </inkml:brush>
  </inkml:definitions>
  <inkml:trace contextRef="#ctx0" brushRef="#br0">265 58 1152,'0'-3'69,"0"0"1,0 0-1,0 0 0,1-1 1,-1 1-1,1 0 0,0 0 1,0 0-1,2-5 0,-3 8-45,1 0 0,-1-1 0,0 1 0,1-1 0,-1 1-1,0 0 1,0-1 0,1 1 0,-1-1 0,0 1 0,0-1-1,0 1 1,0-1 0,0 1 0,1-1 0,-1 1 0,0-1 0,0 1-1,0-1 1,0 1 0,-1-1 0,1 1 0,0-1 0,0 1-1,0-1 1,0 1 0,0-1 0,-1 1 0,1-1 0,0 1 0,0 0-1,-1-1 1,1 1 0,0-1 0,-1 1 0,1 0 0,0-1 0,-1 1-1,1 0 1,-1-1 0,1 1 0,0 0 0,-1 0 0,1-1-1,-1 1 1,0 0 0,0-1 49,0 1 0,-1 0-1,1-1 1,0 1 0,0 0 0,0 0-1,-1-1 1,1 1 0,0 0 0,0 0-1,0 0 1,-1 1 0,1-1 0,0 0-1,0 0 1,0 1 0,-1-1 0,1 1-1,-1 0 1,-6 5 113,0 1-1,0 1 0,0-1 1,1 1-1,0 1 0,1-1 1,-11 19-1,-29 72 1158,43-91-1273,-46 123 806,23-61-403,15-38-308,2 1 0,1 0 1,2 0-1,-3 42 0,3 135 77,6-178-195,2-8 57,4 25 0,-1 2 227,-3-70-180,-1-1 1,10-35-1,-2 7-147,25-115-223,-3 22 481,-27 123-224,-2 8 182,-1 0 0,2-18 1,-2 22 166,3 16-318,-4-8-70,1 1 0,0-1 0,0 0-1,0 1 1,0-1 0,0 0-1,0 0 1,0 0 0,1 0 0,2 3-1,-2-4 16,-1-1-1,1 0 1,-1 0-1,1 0 1,0 0-1,-1 0 1,1 0-1,-1-1 0,1 1 1,0 0-1,-1-1 1,1 1-1,-1-1 1,1 0-1,-1 0 1,0 1-1,1-1 1,-1 0-1,0 0 0,1 0 1,-1 0-1,0 0 1,0-1-1,0 1 1,0 0-1,1-2 1,2-1-20,-1-1 1,1 0-1,-1 0 1,0 0-1,0-1 1,2-6 0,-3 0 66,-2 10-20,1 1 0,-1-1-1,0 0 1,1 0 0,-1 0 0,1 1 0,0-1-1,-1 0 1,2-1 0,-1 2-20,-1 4-18,1 0 0,-1 0-1,1 0 1,0 0-1,-1 0 1,1 0 0,3 5-1,1 7 57,-2 5-70,-1 1 0,0-1 1,-3 35-1,0-16 54,1-22-27,1 28 16,-1-42-40,0 0-1,1 0 1,0 0-1,-1 0 0,1 0 1,1 0-1,-1 0 0,0 0 1,1-1-1,-1 1 1,1-1-1,1 3 0,-2-4 8,-1 0-1,1 0 1,0-1 0,-1 1-1,1-1 1,-1 1-1,1 0 1,0-1-1,0 1 1,-1-1-1,1 0 1,0 1 0,0-1-1,-1 0 1,1 1-1,0-1 1,0 0-1,0 0 1,0 1-1,0-1 1,-1 0 0,1 0-1,0 0 1,0 0-1,0 0 1,0-1-1,0 1 1,-1 0-1,1 0 1,0 0 0,0-1-1,0 1 1,0-1-1,-1 1 1,1 0-1,0-1 1,0 1 0,-1-1-1,1 0 1,-1 1-1,2-2 1,2-3 3,0 0 0,0 0 0,-1 0 0,5-12 1,-2 6-167,0 0-164,9-21 0,-14 30 318,0-1 0,0 0-1,0 0 1,0 0 0,0 0-1,-1 0 1,0 0 0,1 0-1,-1 0 1,0 0 0,-1 0-1,1 0 1,0 0 0,-2-3-1,2 5 19,-1 1-1,1 0 1,-1-1-1,0 1 1,1-1-1,-1 1 1,1 0-1,-1-1 0,0 1 1,1 0-1,-1 0 1,0 0-1,0-1 1,1 1-1,-1 0 1,0 0-1,1 0 1,-1 0-1,0 0 1,0 0-1,1 0 1,-1 0-1,0 1 0,0-1 1,0 0 14,0 1 0,1-1-1,-1 0 1,0 0 0,0 0 0,0 0 0,1 0 0,-1 0 0,0 0-1,0 0 1,0-1 0,0 1 0,1 0 0,-1 0 0,0-1-1,0 1 1,1 0 0,-1-1 0,0 1 0,0-1 0,-4-6 203,4 6-175,0 0 1,1 0 0,-1 0-1,0 0 1,1 0-1,-1 0 1,1 0 0,-1-1-1,1 1 1,0 0-1,-1 0 1,1 0-1,0-1 1,0 1 0,0-2-1,0-44-87,1 46 13,0-1 0,0 1 0,0-1 0,0 1 0,0 0 0,1-1 0,-1 1 0,0 0 0,3-2 0,2-2 19,20-17-1,-16 33 12,-6-5-59,-1 0 0,0 0 1,-1 0-1,0 0 1,0 1-1,2 6 1,5 8 52,-8-18 9,1-1-1,-1 1 0,1 0 0,-1 0 1,0 0-1,1 5 0,-1 0-5,1 1 0,0-1 0,5 12 0,5 17-260,-12-36 200,1 1 1,0 0-1,-1-1 1,1 1-1,0-1 1,0 1-1,0-1 1,1 1-1,-1-1 1,0 0-1,0 0 1,1 1-1,-1-1 1,1 0-1,-1 0 1,1 0-1,-1-1 1,1 1-1,0 0 1,-1 0-1,1-1 1,0 1-1,-1-1 1,1 0-1,0 0 1,0 1-1,0-1 1,-1 0-1,1 0 1,0 0-1,0-1 1,0 1-1,-1 0 1,1-1-1,0 1 1,3-2-1,-1-1-146,0 0 1,0 0-1,0-1 0,-1 1 0,1-1 0,-1 0 0,0 0 0,5-8 0,6-8-1363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6:55.891"/>
    </inkml:context>
    <inkml:brush xml:id="br0">
      <inkml:brushProperty name="width" value="0.35" units="cm"/>
      <inkml:brushProperty name="height" value="0.35" units="cm"/>
      <inkml:brushProperty name="color" value="#FFFFFF"/>
    </inkml:brush>
  </inkml:definitions>
  <inkml:trace contextRef="#ctx0" brushRef="#br0">446 113 2560,'-31'3'2368,"31"10"-1638,-5 57 924,5 198 698,-8-151-1958,6-105-227,2-11-162,0-1 0,0 0-1,0 0 1,0 0 0,-1 0 0,1 0-1,0 0 1,0 0 0,0 0 0,0 0-1,0 0 1,0 0 0,0 0-1,-1 0 1,1 0 0,0 0 0,0 0-1,0 0 1,0 0 0,0 0 0,0 0-1,0 0 1,-1 0 0,1 0-1,0 0 1,0 0 0,0 0 0,0 0-1,0 0 1,0-1 0,0 1-1,0 0 1,-1 0 0,1 0 0,0 0-1,0 0 1,0 0 0,0 0 0,0 0-1,0 0 1,0-1 0,0 1-1,0 0 1,0 0 0,0 0 0,0 0-1,-2-3 33,1 1 0,0-1-1,0 0 1,0 1-1,0-1 1,0-4 0,-56-292 149,46 232-130,1 6 255,-17-60 0,27 119-306,-1 1 0,1-1 1,-1 0-1,1 1 0,-1-1 1,0 0-1,0 1 0,0-1 1,0 1-1,0-1 0,0 1 1,-1-1-1,-1-1 0,3 4-9,-1-1 0,1 0 0,0 0 0,-1 0 1,1 0-1,-1 1 0,1-1 0,0 0 0,-1 0 0,1 1 0,-1-1 0,1 0 0,0 1 0,0-1 0,-1 0 0,1 1 0,0-1 0,0 0 0,-1 1 0,1-1 0,0 1 0,0-1 0,0 0 0,0 1 0,-1-1 0,1 1 0,0-1 0,0 1 1,0-1-1,0 1 0,0 0-12,-8 32-29,1-1 1,-4 58 0,11-85 38,-26 158 870,22-141-535,4-17-318,-1 0 0,0 0 0,0 0 0,-3 7 0,-2-3 229,0-11-85,5 0-153,0 1 0,0 0 0,1 0 0,-1-1 0,0 1 0,1 0-1,-1-1 1,1 1 0,-1-1 0,1-2 0,-4-29 69,-1 1 0,-10-35 0,15 66-71,-1 1 0,1-1 0,0 1 0,0-1 0,0 1 0,0-1 0,-1 1 0,1-1 0,0 1 0,0-1 0,-1 1 0,1-1 0,0 1-1,-1-1 1,1 1 0,-1 0 0,1-1 0,0 1 0,-1-1 0,1 1 0,-1 0 0,0-1 0,0 1-6,1 0 0,-1 0 1,1 0-1,0 1 0,-1-1 0,1 0 0,-1 0 1,1 0-1,-1 0 0,1 0 0,0 1 1,-1-1-1,1 0 0,-1 1 0,1-1 0,0 0 1,-1 0-1,1 1 0,0-1 0,-1 1 0,-1 2 6,0-1-1,1 1 0,-1-1 1,1 1-1,0 0 1,0-1-1,-2 5 0,3-3 2,-2 2 48,1 0 0,-1 0 1,2 1-1,-1-1 0,1 0 0,-1 0 1,2 8-1,0-13 36,-4-20 497,3 16-494,0 3-83,0 0 0,0-1 0,0 1 0,0 0 0,0-1 0,0 1 0,0-1 0,0 1 0,0 0 0,0-1 0,0 1 0,0-1 0,0 1 0,0 0 1,0-1-1,0 1 0,0 0 0,0-1 0,-1 1 0,1 0 0,0-1 0,0 1 0,0 0 0,-1-1 0,1 1 0,0 0 0,0-1 0,-1 1 0,1 0 0,0 0 0,-1-1 0,1 1 0,0 0 0,-1 0 0,1 0 0,0 0 0,-1-1 0,1 1 0,0 0 0,-1 0 0,1 0 0,-1 0 0,1 0 0,0 0 1,-1 0-1,0 0-43,-2 8-111,3-4 117,0 0 1,0 0 0,0 0-1,1 1 1,0-1-1,-1 0 1,2 0-1,-1 0 1,2 5-1,0-3 20,3 3-14,-2 0-1,1 0 1,-1 1-1,-1 0 1,3 10 0,-5-17 21,0 0 0,0 0 0,0 0 1,1 0-1,2 4 0,-3-5 7,0 0 0,0-1 0,0 1 0,-1 0 0,1 0 0,0 0 0,-1 0 0,1 4 165,2 2 287,-4-10-453,0 0 1,0-1-1,0 1 1,0 0-1,1 0 1,-1 0-1,1-1 1,0 1-1,-1 0 1,1-5-1,-1-7 52,-1 8-76,0 0 0,0 0-1,0 0 1,-4-6 0,-5-17 91,10 26-56,-1-1 0,1 1 0,0 0 1,-1 0-1,1 0 0,-1 0 0,0 1 0,0-1 0,0 0 0,0 1 1,-1-1-1,1 1 0,-1 0 0,1 0 0,-1 0 0,0 0 1,0 0-1,0 1 0,0-1 0,0 1 0,0 0 0,0 0 1,-1 0-1,-3-1 0,6 2-28,-1-1 0,1 1 0,0 0 1,-1 0-1,1 0 0,0 0 0,-1 0 0,1 0 0,-1 0 1,1 1-1,0-1 0,-1 0 0,-1 2 0,1-1-26,0 1 0,0 0 0,0 0 0,0-1 0,1 1 0,-3 4 0,2-4 25,-2 2-32,1 0 71,0 0 1,0 0 0,0 0-1,1 0 1,0 0-1,-1 0 1,1 1 0,-1 5-1,45-23-4678,-39 10 4309,0 0 0,-1 0 0,1 1 0,0-2 0,-1 1-1,0 0 1,1 0 0,-1-1 0,-1 1 0,1-1 0,0 0-1,-1 1 1,0-1 0,0 0 0,0 0 0,0 0 0,-1 0-1,1 0 1,-1 0 0,0-5 0,-1-8-229,-1 1 0,-4-18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03.961"/>
    </inkml:context>
    <inkml:brush xml:id="br0">
      <inkml:brushProperty name="width" value="0.35" units="cm"/>
      <inkml:brushProperty name="height" value="0.35" units="cm"/>
      <inkml:brushProperty name="color" value="#FFFFFF"/>
    </inkml:brush>
  </inkml:definitions>
  <inkml:trace contextRef="#ctx0" brushRef="#br0">33 387 1728,'0'0'1008,"14"-7"112,13-24-683,-21 23-390,1 0-1,0 0 1,9-7-1,9-9 14,-23 21-39,0 0-1,0 0 1,0 0 0,-1 0 0,3-5 0,5-11 280,5-2 299,-11 16-601,0 0 0,0 1 0,0 0-1,0-1 1,1 1 0,-1 0 0,1 1-1,0-1 1,0 1 0,9-6 0,1-5 1683,-23 11-708,4-11-878,10-13 533,-5 6-113,0 15-701,0 5 201,13-10 53,-1 3-71,15-11 9,-26 18 1,0 0 0,0 0 0,1-1 0,-1 1 0,0 0-1,-1-1 1,1 1 0,0-1 0,0 1 0,-1-1 0,1 1-1,-1-1 1,1 0 0,-1 1 0,0-1 0,1-3 0,-1 5-9,0-1 0,0 0 1,0 1-1,0-1 0,0 1 0,0-1 1,1 1-1,-1-1 0,0 1 1,0-1-1,1 1 0,-1 0 0,0-1 1,1 1-1,-1-1 0,0 1 0,1-1 1,0 1 4,-1-1-1,1 1 1,-1-1 0,0 1 0,1-1-1,-1 1 1,1-1 0,-1 1 0,0-1-1,0 0 1,1 1 0,-1-1 0,0 1 0,0-1-1,0 0 1,0 1 0,0-1 0,0 0-1,-2 2-51,0 0 0,-1 1 0,1-1 0,0 1 0,0-1 0,0 1 0,0 0 0,-3 3 0,-53 65 16,-81 128 0,95-121-71,13-22-44,31-53-47,-1 1 1,1-1-1,-1 0 0,1 1 1,0-1-1,0 0 1,0 0-1,0 1 0,1 2 1,0 14-1940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06.355"/>
    </inkml:context>
    <inkml:brush xml:id="br0">
      <inkml:brushProperty name="width" value="0.35" units="cm"/>
      <inkml:brushProperty name="height" value="0.35" units="cm"/>
      <inkml:brushProperty name="color" value="#FFFFFF"/>
    </inkml:brush>
  </inkml:definitions>
  <inkml:trace contextRef="#ctx0" brushRef="#br0">273 143 160,'0'0'69,"-1"-1"0,0 0-1,1 1 1,-1-1 0,0 1 0,1-1 0,-1 1-1,0-1 1,0 1 0,1-1 0,-1 1-1,0 0 1,0 0 0,0-1 0,0 1 0,1 0-1,-1 0 1,0 0 0,0 0 0,0 0 0,0 0-1,0 0 1,0 0 0,1 0 0,-1 0-1,0 1 1,0-1 0,0 0 0,0 1 0,-2 1-69,1-1 1,-1 1-1,1 0 1,0 0-1,-1 0 1,-1 3-1,-1 0 189,3-3-58,0 0 0,-1 0-1,1 0 1,0 0 0,0 0 0,-1-1 0,1 1-1,-1-1 1,1 0 0,-1 0 0,0 0 0,1 0-1,-1 0 1,0 0 0,0-1 0,0 1 0,1-1-1,-7 0 1,3-1 34,0 0 0,1 0 0,-1 0 0,0-1 0,0 0 0,1 0 0,-1-1 0,1 0 0,0 0 0,0 0 0,0 0 0,0-1 0,0 0 0,-6-7 0,8 9-117,0-1 1,0 0-1,0 0 1,1-1-1,-1 1 1,1 0-1,0-1 1,0 1-1,0-1 1,1 0-1,-3-5 1,2 0 160,1 0 0,0 0-1,0 0 1,1-10 0,0 15-62,2-20-149,-2 23-7,0 1 0,0 0-1,1-1 1,-1 1 0,0-1 0,0 1-1,0-1 1,1 1 0,-1-1 0,0 1-1,1 0 1,-1-1 0,0 1 0,1 0 0,-1-1-1,0 1 1,1 0 0,-1-1 0,1 1-1,-1 0 1,1 0 0,-1 0 0,1-1 0,-1 1-1,0 0 1,1 0 0,-1 0 0,1 0-1,-1 0 1,1 0 0,-1 0 0,1 0 0,-1 0-1,1 0 1,-1 0 0,1 0 0,-1 0-1,1 0 1,-1 1 0,1-1 0,-1 0-1,1 0 1,0 1 0,1-1 14,0 1-1,0 0 1,0 0-1,0 0 1,0 0-1,0 1 1,-1-1-1,1 0 1,2 4 0,2 0 40,30 23 413,-33-25-384,0-1 0,0 2 0,0-1 0,-1 0 0,1 1 0,-1-1 0,5 10 539,-13-11-62,6-2-553,-1 0 0,1 0 0,0 0 0,0 0-1,-1 1 1,1-1 0,0 0 0,-1 0 0,1 0-1,0 0 1,-1 0 0,1 0 0,0 0-1,0 0 1,-1 0 0,1 0 0,0 0 0,-1 0-1,1 0 1,0 0 0,-1 0 0,1 0-1,0-1 1,0 1 0,-1 0 0,1 0 0,0 0-1,-1 0 1,1 0 0,0-1 0,0 1-1,0 0 1,-1 0 0,1-1 0,0 1 0,0 0-1,-3-3 3,1 1-1,-1 0 0,0 0 1,0 0-1,0 0 1,0 0-1,0 0 0,0 1 1,0 0-1,0 0 0,-1 0 1,1 0-1,0 0 1,-1 0-1,1 1 0,-6 0 1,8-1-6,1 1 1,-1 0-1,1 0 1,0 0-1,-1 0 1,1 0-1,-1 0 1,1 0 0,-1 0-1,1 0 1,0 0-1,-1 0 1,1 0-1,-1 0 1,1 0-1,-1 0 1,1 1-1,0-1 1,-1 0 0,1 0-1,-1 0 1,1 1-1,0-1 1,-1 0-1,1 0 1,0 1-1,-1-1 1,1 0-1,0 1 1,0-1 0,-1 0-1,1 1 1,0-1-1,0 1 1,-1-1-1,1 0 1,0 1-1,0-1 1,0 1-1,0 0 1,-2 5-54,1-4 166,0 13-161,0-12 16,0-2 30,1 0 0,-1 0 1,1 0-1,0 0 0,-1 0 0,1 0 1,0 0-1,0 0 0,0 0 0,0 0 1,0 0-1,0 0 0,0 0 0,0 1 1,0 21 17,0-22 145,0 5 197,0-6-354,0 0-1,0 0 0,0 1 1,0-1-1,0 0 0,0 0 1,0 0-1,0 0 0,0 0 0,0 0 1,0 1-1,0-1 0,0 0 1,0 0-1,0 0 0,0 0 1,-1 0-1,1 0 0,0 0 1,0 0-1,0 0 0,0 1 1,0-1-1,0 0 0,0 0 1,0 0-1,-1 0 0,1 0 1,0 0-1,0 0 0,0 0 1,0 0-1,0 0 0,0 0 1,-1 0-1,1 0 0,0 0 1,0 0-1,0 0 0,0 0 1,0 0-1,0 0 0,-1 0 1,1 0-1,0 0 0,0 0 1,0 0-1,0 0 0,0 0 1,0 0-1,0-1 0,-1 1 1,1 0-1,0 0 0,0 0 1,0 0-1,0 0 0,0 0 1,0 0-1,0 0 0,0-1 1,-9-5 265,0-1-433,9 6 84,6 4 89,7 1 653,-44-24-970,28 18 362,2 2-53,0-1 0,0 1-1,-1-1 1,1 1-1,0 0 1,0 0 0,0-1-1,-1 1 1,1 0 0,0 0-1,0 0 1,0 0-1,-2 1 1,3-1-59,-1 0 0,-2 0 43,2 0 63,67 9-7412,-53-13 6042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38.029"/>
    </inkml:context>
    <inkml:brush xml:id="br0">
      <inkml:brushProperty name="width" value="0.35" units="cm"/>
      <inkml:brushProperty name="height" value="0.35" units="cm"/>
      <inkml:brushProperty name="color" value="#FFFFFF"/>
    </inkml:brush>
  </inkml:definitions>
  <inkml:trace contextRef="#ctx0" brushRef="#br0">35 57 1472,'-3'-2'552,"2"2"-536,1 0 1,-1 0-1,0 0 1,1 1-1,-1-1 1,0 0-1,1 1 1,-1-1-1,0 0 1,1 1-1,-1-1 1,0 1-1,1-1 1,-1 1-1,1-1 0,-1 1 1,-19 21 20,19-21 102,1-1-11,0 0 32,0 0-117,1 1 9,-1 1 0,1-1 0,0 1 0,0-1 1,0 0-1,0 1 0,0-1 0,0 0 0,0 0 0,0 0 1,1 0-1,-1 0 0,3 2 0,-3-3 98,-1 0-70,0 0-43,0 1-43,0 0 0,1 0 0,-1 0 1,1 0-1,-1 0 0,1 0 0,0-1 0,-1 1 1,1 0-1,0 0 0,-1-1 0,1 1 0,0 0 0,0-1 1,0 1-1,0 0 0,0-1 0,0 0 0,0 1 1,0-1-1,1 1 0,-2-1 17,5 8-299,10-6 500,-12-2-221,0 0-1,0 1 0,0-1 1,0 0-1,-1 1 0,1 0 1,0-1-1,0 1 0,-1 1 1,4 0-1,-4-1-102,5 3 43,-5-2 67,-1-1-1,0 1 1,0-1-1,0 1 1,0 0 0,0 0-1,0-1 1,0 1 0,0 0-1,0 4 1,4 7-31,-4-12-57,-1-1 79,0 0 240,0 0 6,0 0 122,0 0-106,0 5 152,0-5-415,0 0 1,0 1 0,0-1-1,0 0 1,0 0-1,0 0 1,0 1-1,0-1 1,0 0-1,0 0 1,0 1-1,0-1 1,0 0-1,0 0 1,0 1-1,-1-1 1,1 0-1,0 0 1,0 1-1,0-1 1,0 0-1,0 0 1,0 0-1,-1 1 1,1-1-1,0 0 1,0 0-1,0 0 1,-1 1 0,6-2-83,0 0 0,0-1 1,0 1-1,0-1 0,0 0 1,-1 0-1,9-5 1,13-5-492,-19 8 573,0-1-1,1 1 1,-1-1-1,-1-1 1,1 1-1,9-12 1,-16 17 14,1-1 89,-1 1-27,0 0 0,0 0 85,0 0-5,0 0 80,0 0-91,0 0-21,0 0-10,0 0 74,0 0-86,0 0-127,0 0-22,0 0 38,0 0 64,0 0 5,0 0 26,0 0-20,0 0 20,0-2-31,-3-17 145,3 18-187,0 0 1,-1 1-1,1-1 1,0 1 0,0-1-1,0 0 1,-1 1-1,1-1 1,0 1-1,-1-1 1,1 1 0,0-1-1,-1 1 1,1-1-1,-1 1 1,1-1-1,-1 1 1,1-1 0,-1 1-1,1 0 1,-1-1-1,-1 1 1,-28-5-50,27 6 70,-1-1 0,1 1 0,-1 1 0,1-1 0,0 0 0,-1 1 0,1-1 0,0 1 0,-6 4 0,1 0 99,6-5-166,1-1 0,0 1-1,-1-1 1,1 1 0,-1-1-1,1 1 1,-1-1 0,1 0-1,-3 0 1,3 0 130,-5 6 92,5-6-186,1 0 0,0 0-1,-1 1 1,1-1-1,-1 0 1,1 0 0,0 1-1,-1-1 1,1 0-1,0 1 1,-1-1 0,1 0-1,0 1 1,-1-1-1,1 0 1,0 1 0,0-1-1,0 1 1,-1 0 0,1-1 43,0 1 1,0-1 0,0 1 0,0-1-1,0 1 1,0-1 0,0 1 0,-1-1-1,1 1 1,0-1 0,0 0 0,-1 1-1,1-1 1,0 1 0,0-1 0,-1 1 0,1-1-1,-1 0 1,1 1 0,0-1 0,-1 0-1,1 1 1,-1-1 0,1 0 0,0 0-1,-2 1 1,2 0 2,0 3 1,0-3-28,0 1-96,0-1 85,0-1 1,0 0-1,0 0 0,0 1 1,0-1-1,0 0 1,0 1-1,0-1 0,0 0 1,0 0-1,0 1 1,0-1-1,0 0 0,0 1 1,0-1-1,0 0 0,0 0 1,1 1-1,-1-1 1,0 0-1,0 0 0,0 1 1,1-1-1,5 3-4,4-2 5,-4-1 10,-4 0 38,-2 0-26,0 0-65,0 0 0,8 4 683,-10-3-638,-1 0-1,0 1 0,0-1 0,0-1 0,0 1 0,0 0 1,0-1-1,0 1 0,0-1 0,-1 0 0,1 0 0,-3-1 1,-3 1-2,-7-4 282,13 1-662,17 2-263,1-7 409,-13 8 229,1 0 0,-1 0 0,1 0 0,-1-1 0,1 1 0,-1-1-1,0 0 1,1 0 0,2-1 0,-4 1 15,1 0-1,0 1 0,-1-1 0,1 1 0,0-1 0,0 1 0,-1 0 0,5-1 1,-1 1-211,-1-1 1,1 0 0,0 0 0,-1 0-1,1 0 1,0-1 0,-1 0 0,7-3 0,-1-1-501,-1 0 0,14-11 1,-19 14 586,-2 3 244,-1-1-1,0 0 1,0 0 0,1 0 0,-1 0 0,0 0 0,0 0 0,0 0 0,0-1 0,0 1 0,0 0 0,-1-1 0,1 1 0,0 0 0,-1-1 0,1 1 0,-1-1 0,1 1 0,0-3 0,-1 3 227,0 1-191,2-2-673,-4 3 262,2 0 213,-1-1 43,0 0 1,0 1 0,1-1-1,-1 0 1,0 1-1,1-1 1,-1 1 0,1-1-1,-1 0 1,0 1 0,1-1-1,-1 1 1,1 0 0,-1 0-1,0 0-18,0 0 0,1 0 0,-1 0 0,0 0 0,0 0 0,0-1 0,1 1 0,-1 0 0,0-1 0,0 1 0,0-1 0,0 1 0,0-1 0,0 1 0,0-1 0,0 0 0,-2 1 0,-14-1 443,1 1 0,-29 5 0,37-4-440,1 0 0,-1 0 1,1 1-1,0-1 0,0 2 0,0-1 1,0 1-1,-7 5 0,-9 5-10,18-11 50,0-1 0,0 1 0,0 0 0,-6 7 0,8-9 336,8-2-233,54 1-362,-43 5 348,-6-2-165,-9-3 83,-1 0-22,6 2 105,-4-4 287,-5-2-296,1 2-128,0 1 0,-1-1 1,1 1-1,0 0 0,-1 0 0,1 0 1,-1 0-1,-4-1 0,6 2 7,0 0 0,0-1-1,-1 1 1,1 0 0,0 0 0,0 0-1,-1 0 1,1 0 0,0 0 0,0 0 0,0 1-1,-1-1 1,1 0 0,0 1 0,0-1-1,0 1 1,0-1 0,0 1 0,-2 1-1,2-2 12,1 1-1,-1-1 0,1 0 1,-1 1-1,1-1 0,-1 0 1,1 0-1,-1 1 0,1-1 0,-1 0 1,1 0-1,-1 0 0,0 0 1,1 1-1,-1-1 0,1 0 0,-1 0 1,0 0-1,1 0 0,-2-1 1,-2 1-102,4 0 95,0 0-43,0 0 22,0 0 63,0 0-20,0 0-65,0 0 59,0 0 187,8 0-54,33 3-458,-13 2 106,-23-4 222,0-1 1,0 0-1,0-1 0,-1 1 1,1-1-1,0 0 0,0 0 0,0 0 1,-1-1-1,1 1 0,-1-1 1,9-4-1,-5 2 39,8-3-335,-16 6 458,0 1-47,0 0-97,0 0-32,0-8 155,-3 8-122,-71-3 111,73 3-146,0 0 0,1 0 0,-1 1-1,0-1 1,1 0 0,-1 0 0,0 1-1,1-1 1,-1 1 0,1-1 0,-1 0 0,0 1-1,1-1 1,-1 1 0,1-1 0,0 1 0,-2 0-1,2 0-11,0-1 0,-1 1 0,1-1 0,-1 1 0,1-1 0,-1 1 0,1-1 0,-1 1 0,1-1 0,-1 0 0,1 1 0,-1-1 0,0 0 0,1 1 0,-1-1 0,0 0 0,0 0 0,-1 1 29,4 4-4,1 4 55,-2-8-141,0 8 86,7 16-320,-7-24 352,-1 7 16,8 16-240,2-12 190,-10-12-9,0 0 1,0 0-1,0 0 0,1 0 0,-1 0 1,0 1-1,0-1 0,0 0 0,0 0 1,0 0-1,1 0 0,-1 0 0,0 0 1,0 1-1,0-1 0,0 0 0,0 0 1,0 0-1,0 0 0,0 1 0,0-1 1,0 0-1,0 0 0,1 0 0,-1 0 1,0 1-1,0-1 0,0 0 0,0 0 1,0 0-1,0 0 0,0 1 0,-1-1 1,1 0-1,0 0 0,0 1 0,0-1 1,1 0-1,-1 0 0,0 0 0,1 1 0,-1-1 0,0 0 1,0 0-1,1 0 0,-1 0 0,0 0 0,1 0 0,-1 0 1,0 0-1,1 0 0,-1 0 0,0 0 0,1 0 0,-1 0 1,0 0-1,1 0 0,-1 0 0,0 0 0,1 0 0,-1 0 1,0 0-1,1 0 0,-1-1 0,0 1 0,0 0 0,1 0 1,-1 0-1,0-1 0,0 1 0,1 0 0,-1 0 0,0-1 1,0 1-1,0 0 0,1 0 0,-1-1 0,0 1 0,9-15 158,-8 13-207,4-25-4,9-3 33,-9 17 87,14-25-1,-14 29-252,3-4 58,-3 9 106,-2-1 0,1 1 0,0-1 0,-1 0 0,3-6 0,12-16-441,-17 26 458,-1 1-1,1 0 0,-1-1 1,1 1-1,-1 0 0,0-1 1,1 1-1,-1-1 0,1 1 0,-1-1 1,0 1-1,0-1 0,1 1 1,-1-1-1,0 1 0,0-1 0,1 1 1,-1-1-1,0 1 0,0-1 1,0 1-1,0-1 0,0-1 0,2 0-88,-2 2 82,0 0 0,0-1-1,1 1 1,-1 0 0,0 0 0,0-1 0,0 1 0,0 0 0,0 0 0,0-1 0,0 1-1,0 0 1,0 0 0,0-1 0,0 1 0,0 0 0,0 0 0,0-1 0,0 1 0,0 0-1,0 0 1,0-1 0,0 1 0,0 0 0,-1 0 0,1-1 0,-9 24 52,-4 7 166,10-23-155,2-6-83,1 0 0,-1 0 0,1 0-1,-1 0 1,0 0 0,0 0 0,1 0 0,-1 0 0,0 0 0,0-1 0,0 1 0,0 0-1,0 0 1,0-1 0,0 1 0,0-1 0,-2 2 0,-37 21 213,36-20-148,-5 1 140,7-3-205,0 0 0,0 0 0,1 0 0,-1 0 0,0 0 0,0 1 0,-1 1 0,2-2 49,-3 18-369,-12-1 454,15-17-59,1-1 53,0 2 246,0-6-142,0-4 224,0 7-551,0 1 36,-14-5 188,-2 17-278,15-12 188,0 1 1,0 0-1,0 0 1,0-1-1,0 1 0,0-1 1,0 1-1,0-1 1,0 1-1,0-1 1,0 1-1,-1-1 1,1 0-1,-2 0 0,4 1-4,-1 0-1,0 0 0,0-1 0,0 1 0,1 0 0,-1 0 0,0 0 0,0-1 0,0 1 0,0 0 0,0 0 0,0-1 0,-1 1 0,1 0 0,0 0 0,0 0 0,0-1 1,-1 1-1,1 0 0,0 0 0,-1-1 0,1 1 0,-1 0 0,1-1 0,-1 1 0,1-1 0,-1 1 0,1-1 0,-1 1 0,0-1 0,1 1 0,-1-1 0,-1 1 0,-3-1 328,4 0-344,0 0-1,0-1 1,0 1 0,0 0 0,0 0 0,1 0 0,-1 0 0,0 1-1,0-1 1,0 0 0,0 0 0,0 0 0,0 1 0,1-1 0,-1 0 0,0 1-1,0-1 1,0 1 0,1-1 0,-1 1 0,0 0 0,1-1 0,-1 1-1,0-1 1,1 1 0,-1 0 0,1 0 0,-1 1 0,0-2 153,1 0-38,0 0-42,-15 16-21,8-7-122,5-8 70,5-8 70,26-39-66,-25 38-37,1 0 0,0 0 0,0 0 1,12-12-1,7-11-74,2-8-786,-22 31 643,-3 6 120,0-1 1,0 1-1,0 0 0,0 0 0,0 0 0,0 0 0,1 1 0,-1-1 0,3-2 1,14-4-1777,-11 4 747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07T14:15:33.762"/>
    </inkml:context>
    <inkml:brush xml:id="br0">
      <inkml:brushProperty name="width" value="0.1" units="cm"/>
      <inkml:brushProperty name="height" value="0.1" units="cm"/>
      <inkml:brushProperty name="color" value="#FFC114"/>
    </inkml:brush>
  </inkml:definitions>
  <inkml:trace contextRef="#ctx0" brushRef="#br0">3935 453 416,'6'4'80,"-12"-8"496,6 4-293,0 0-38,0 0-80,0 0 86,0 0-64,0 0 47,4 8 177,-4-6-303,1 1 0,-1 0 0,0 0 1,0-1-1,0 1 0,0 0 0,-1 0 0,1-1 0,-1 1 0,0 0 1,0 0-109,-3 23 938,3 8-329,0-18-318,1 0 0,0 0 0,1 0 0,1 0 0,1 1-291,1-6 64,-3-8 4,1 0-1,-1 1 1,0-1 0,0 0 0,0 1 0,-1-1-1,1 2-67,-3-4-77,1-1-432,1 0-979</inkml:trace>
  <inkml:trace contextRef="#ctx0" brushRef="#br0" timeOffset="1107.94">3971 466 640,'0'0'36,"0"0"-1,0 0 1,0 0 0,0 0-1,0 0 1,0 1-1,0-1 1,0 0 0,0 0-1,0 0 1,-1 0 0,1 0-1,0 1 1,0-1-1,0 0 1,0 0 0,0 0-1,0 0 1,0 0 0,0 0-1,0 0 1,0 1-1,-1-1 1,1 0 0,0 0-1,0 0 1,0 0 0,0 0-1,0 0 1,0 0 0,0 0-1,-1 0 1,1 0-1,0 0 1,0 0 0,0 0-36,-1 0 62,1 1 0,0-1 0,-1 0 0,1 0 0,0 0 0,-1 1 0,1-1 0,0 0 0,0 0 1,-1 1-1,1-1 0,0 0 0,0 1 0,-1-1 0,1 0 0,0 1 0,0-1 0,0 0 0,0 1 1,-1-1-1,1 0 0,0 1 0,0-1 0,0 0 0,0 1 0,0-1 0,0 1 0,0-1 0,0 0 0,0 1 1,0-1-1,0 1 0,0-1 0,0 0 0,1 1-62,-1 22 493,1 1-1,1-1 1,1 0 0,2 1 0,0-1-493,4 38 597,-9-36-661,-5-24-4410,1 1 2943</inkml:trace>
  <inkml:trace contextRef="#ctx0" brushRef="#br0" timeOffset="1990.33">3971 469 1248,'0'0'13,"-1"-1"0,1 1 0,0 0-1,0-1 1,0 1 0,0 0 0,0 0 0,0-1 0,0 1 0,0 0 0,0-1-1,0 1 1,0 0 0,0-1 0,1 1 0,-1 0 0,0 0 0,0-1 0,0 1-1,0 0 1,0 0 0,0-1 0,1 1 0,-1 0 0,0 0 0,0-1 0,0 1-1,1 0 1,-1 0 0,0 0 0,0 0 0,1-1 0,-1 1-13,4-3 242,1-8 2167,-6 9-2325,-2 7 47,-5 11 262,-1-1 0,-1-1 0,0 0 0,-1 0 0,-1 0-393,-15 14 754,-22 18-754,45-43 6,-2 2-30,0 1 0,-1-1 0,1 0 0,-4 1 24,14-3 10,12 2 17,16 2 42,-15-6-50,-1 0-1,0-1 0,1-1 1,-1-1-1,0 0 0,0-1 0,7-2-18,11 1-586,-21 0-1398</inkml:trace>
  <inkml:trace contextRef="#ctx0" brushRef="#br0" timeOffset="2958.96">4189 577 1664,'0'1'15,"1"-1"0,-1 0 0,0 0 0,0 0 0,0 0 0,0 0 0,0 0 0,-1 0 0,1 0 0,0 0 0,0 1 0,0-1 0,0 0 0,0 0 0,0 0 0,0 0 0,0 0 0,0 0 0,0 0 0,0 0 0,0 0 0,0 0 0,0 0 0,0 1 1,0-1-1,0 0 0,0 0 0,-1 0 0,1 0 0,0 0 0,0 0 0,0 0 0,0 0 0,0 0 0,0 0 0,0 0 0,0 0 0,0 0 0,-1 0 0,1 0 0,0 0 0,0 0 0,0 0 0,0 0 0,0 0 0,0 0 0,0 0 0,0 0 0,0 0 0,-1 0 0,1 0 0,0 0 0,0 0 0,0 0-15,0 2 58,0-2 193,0 0-16,0 0 213,4 9 496,-3-6-790,11 27 1430,0 0 0,15 25-1584,-26-54 69,-1-1-239,6 0-1439,-4 0-3150,-2 0 3879</inkml:trace>
  <inkml:trace contextRef="#ctx0" brushRef="#br0" timeOffset="3367.01">4436 530 992,'0'7'529,"0"-1"0,-1 1 0,1-1 0,-1 0 0,-2 6-529,-28 82 4827,19-52-4262,12-35-426,-2 5-632,2-12 418,0 0 1,0 1 0,0-1 0,0 0 0,0 0-1,0 0 1,0 1 0,0-1 0,0 0-1,-1 0 1,1 0 0,0 0 0,0 1-1,0-1 1,0 0 0,0 0 0,-1 0-1,1 0 1,0 0 0,0 1 0,0-1-1,-1 0 1,1 0 0,0 0 0,0 0 0,0 0-1,-1 0 1,1 0 0,0 0 0,0 0-1,0 0 1,-1 0 0,1 0 0,0 0-1,0 0 1,-1 0 0,1 0 0,0 0-1,0 0 1,0 0 0,-1 0 0,1 0-1,0 0 75,-5-3-2890</inkml:trace>
  <inkml:trace contextRef="#ctx0" brushRef="#br0" timeOffset="3957.45">4089 668 1728,'9'-7'988,"0"1"0,0 0 0,4-2-988,-4 2 268,-1 1-180,1 0 0,-1 0 0,1 0 0,0 1 0,0 1 0,0 0 0,1 0 0,-1 0 0,1 1 0,-1 1 0,1 0 0,4 0-88,-12 1 39,3-1 98,1 1 1,-1 0-1,1 1 0,-1 0 0,0-1 1,0 1-1,1 1 0,-1-1 0,2 2-137,9 3 620,1 0 0,1-1 0,-1 0 0,7 0-620,-17-5-67,0 0 0,0 0 0,0 0-1,0-1 1,0 0 0,0 0-1,0-1 1,0 1 0,-1-2 0,1 1-1,-1-1 1,1 0 0,4-3 67,-2 2-960</inkml:trace>
  <inkml:trace contextRef="#ctx0" brushRef="#br0" timeOffset="6829.51">2842 675 1472,'2'1'361,"0"0"1,0 0-1,0 0 1,1-1-1,-1 1 1,0-1-1,0 1 1,0-1-1,1 1 0,-1-1 1,0 0-1,0 0 1,2 0-362,32-3 271,-6 0-324,1 1 0,-1 1 0,4 2 53,11 0-27,-15 0 47,23 4-20,-44-4 49,22 4 118,-24-2-78,-24-2 210,-27-1-201,1-2 1,-10-3-99,27 3-104,21 2 115,-1-1 1,1 1-1,0-1 1,0 0 0,0 0-1,0 0 1,0-1 0,0 1-1,0-2-11,5 3-12,-1 0 0,1 0-1,0 0 1,0 0 0,-1 0-1,1 0 1,0 0 0,0 0-1,-1 0 1,1-1 0,0 1-1,0 0 1,0 0 0,-1 0 0,1 0-1,0-1 1,0 1 0,0 0-1,0 0 1,0 0 0,-1-1-1,1 1 1,0 0 0,0 0-1,0-1 1,0 1 0,0 0 0,0 0-1,0-1 1,0 1 0,0 0-1,0 0 1,0-1 0,0 1-1,0 0 1,0 0 0,0-1-1,0 1 1,0 0 12,4-4-1797</inkml:trace>
  <inkml:trace contextRef="#ctx0" brushRef="#br0" timeOffset="7944.29">2220 702 1408,'-1'-4'884,"1"4"-866,0 0 0,0 0 1,0 0-1,0 0 0,0 0 0,0 0 1,0 0-1,0 0 0,0 0 1,0 0-1,0 0 0,0 0 1,0 0-1,0 0 0,0 0 1,0 0-1,0 0 0,0 0 1,0 0-1,1 0 0,-1 0 1,0 0-1,0 0 0,0 0 1,0 0-1,0 0-18,0 1 501,0-1-106,0 0 80,0 0-107,0 0 122,0 0-186,0 0-117,11 3 1055,23-4-321,12-3-921,-10 0-62,12 2 62,132 5-32,-160-1 158,18 1-1607,-39-2 346,-8 6-1500</inkml:trace>
  <inkml:trace contextRef="#ctx0" brushRef="#br0" timeOffset="9545.71">14 710 1664,'-1'0'26,"1"0"0,0-1 0,0 1 0,0 0 0,0 0 0,0-1 0,0 1 0,-1 0 0,1 0 0,0-1 0,0 1 0,0 0 0,-1 0 0,1-1 0,0 1 0,0 0 0,-1 0 0,1 0 0,0 0 0,0-1 0,-1 1 0,1 0 0,0 0 0,-1 0 0,1 0 0,0 0 0,-1 0-26,-4-2 301,4 1 541,1 1-127,0 0 288,0 0-326,0 0-117,0 0-267,0 0-181,0 0-43,17 5 342,-5-5-191,1 0 0,-1-1-1,0 0 1,0-1 0,6-2-220,9-2 0,22-1 0,-33 5-80,2 0 126,1 1 0,14 2-46,-2 0 622,-54 7-702,-41 7 225,36-7 215,0-2 0,-1-1 0,1-1-1,-22 0-359,38-5-70,-3 1 73,14 0-1266,9 2-1583,8 2-588</inkml:trace>
  <inkml:trace contextRef="#ctx0" brushRef="#br0" timeOffset="10574.84">702 683 2656,'1'0'58,"-1"-1"0,0 1 0,0 0 0,0-1 0,0 1 0,0 0 0,0 0 0,0-1 0,0 1 0,0 0 0,0 0 0,0-1 0,0 1 0,0 0 0,0-1 0,0 1 0,0 0 0,-1 0 0,1-1 0,0 1 0,0 0 0,0 0 0,0-1 1,0 1-1,-1 0 0,1 0 0,0 0 0,0-1 0,0 1 0,-1 0 0,1 0 0,0 0 0,0 0 0,-1 0 0,1-1 0,0 1 0,0 0 0,-1 0 0,1 0 0,0 0 0,-1 0 0,1 0 0,0 0 0,0 0 0,-1 0 0,1 0 0,0 0 0,0 0 0,-1 0 0,1 0-58,-1 1 187,1-1-75,8 4 48,-1-3-88,0 0-1,-1-1 1,1 0 0,-1 0-1,1 0 1,-1-1 0,1 0 0,2 0-72,5-1 28,-5 1-4,1 1-1,-1 0 1,1 1-1,0 0 1,3 1-24,8 1 101,-17-2-89,1-1-1,0 1 1,-1-1-1,1 0 1,0-1-1,2 0-11,0-1 48,-5 2 144,-2 0-48,-32 1 253,1 1-1,0 2 1,-25 7-397,45-10-27,8-2-277,7-2-393,4-1-649,5 1-61,4 3-1116</inkml:trace>
  <inkml:trace contextRef="#ctx0" brushRef="#br0" timeOffset="11426.1">273 655 1728,'-26'-3'1231,"-19"-5"2439,18 8-2358,17 0-1204,21 0-552,61-3 700,11-4-256,-13 1-37,11 2 37,-76 5 22,1-1 1,-1 0-1,1 1 0,-1 0 1,1 1-23,-6-2 4,0 0 0,0 0-1,0 0 1,0 0 0,-1 0 0,1 0 0,0 0 0,0 0 0,0 0 0,0 0 0,0 0-1,0 0 1,0 0 0,0 0 0,0 0 0,0 0 0,0 0 0,0 0 0,0 0 0,0 1-1,0-1 1,0 0 0,0 0 0,0 0 0,0 0 0,0 0 0,0 0 0,0 0 0,0 0 0,0 0-1,0 0 1,0 0 0,0 0 0,0 0 0,0 0 0,0 0 0,1 0 0,-1 0 0,0 0-1,0 1 1,0-1 0,0 0 0,0 0 0,0 0 0,0 0 0,0 0 0,0 0 0,0 0-1,0 0 1,0 0 0,0 0 0,0 0 0,0 0 0,0 0 0,0 0 0,0 0 0,1 0-1,-1 0 1,0 0 0,0 0 0,0 0 0,0 0 0,0 0 0,0 0 0,0 0-4,-4 1 40,-48 5 152,-1-2-192,9-1 123,-42 8-123,63-7 67,0 0 1,0-2-1,-13 0-67,22 0 30,8-1-327,13-4-22,10-2 321,1 0 0,1 2 0,-1 0 1,1 1-1,6 0-2,20-2 191,51-7 172,-130 12-32,0 2 0,-3 2-331,-13 2 463,12-2-326,-22 7-137,39-8-201,7-3 60,4-1-1351,16 4-597,7 1-1095</inkml:trace>
  <inkml:trace contextRef="#ctx0" brushRef="#br0" timeOffset="12196.25">754 663 2400,'-15'0'1243,"14"0"-1014,1 0 0,14-2 1648,52-8-1397,1 4 0,-1 2 0,9 4-480,-71 0-13,10 0 289,-12 1-80,-10 2-57,-58 14 725,-1-3 0,-7-3-864,65-9 22,3-1-49,-1 0 0,1 0 1,-1-1-1,1 0 0,-1 0 0,1 0 0,-6-2 27,7-1-1776,9-1-1546</inkml:trace>
  <inkml:trace contextRef="#ctx0" brushRef="#br0" timeOffset="66296.14">4023 496 224,'-1'-3'141,"5"5"-266,7 3 1325,-11-5-1103,0 1 0,-1-1-1,1 1 1,0-1 0,-1 1 0,1-1 0,-1 1 0,1-1 0,0 1-1,-1-1 1,1 0 0,-1 1 0,1-1 0,-1 0 0,1 1-1,-1-1 1,0 0 0,1 1 0,-1-1-97,0 0 155,5 8-102,-3-5-39,-1 1 0,1-1 0,-1 1 0,0-1 0,0 1 0,-1-1 0,1 0 0,-1 1 0,0-1 1,0 0-1,0 1 0,0-1 0,0 0 0,-1 0 0,1 0 0,-3 3-14,-5 13 255,9-17-243,0-1 0,0 0-1,0 1 1,0-1 0,0 1 0,0-1 0,0 0-1,0 1 1,0-1 0,1 1 0,-1-1 0,1 0-1,-1 1-11,1-1 4,-1 0-1,0 0 1,1 0-1,-1 0 0,0 0 1,1 0-1,-1 0 0,0 0 1,0 0-1,0 0 1,0 0-1,0 0 0,0 0 1,0 0-1,0 0 1,-1 0-1,1 0 0,0 0 1,-1 0-1,1 0 0,0 0 1,-1 0-1,1 0 1,-2 1-4,2-1 0,0-1 1,-1 1-1,1 0 1,0 0 0,-1-1-1,1 1 1,0 0 0,0 0-1,0 0 1,0 0 0,0-1-1,0 1 1,0 0-1,0 0 1,0 0 0,0 0-1,0-1 1,0 2-1,1-1 0,-1-1 1,0 1-1,0 0 0,0 0 0,0 0 1,0-1-1,0 1 0,0 0 0,0 0 1,0 0-1,0-1 0,0 1 0,0 0 1,-1 0-1,1-1 0,0 1 0,-1 0 1,1 0-1,-1 0 0,1 1 0,0-1 1,-1 1-1,1-1 1,0 1-1,0-1 1,0 1-1,0-1 0,0 1 1,0-1-1,1 1 0,-1 3 38,-1 2-66,0-1 0,0 1 0,-1-1 0,0 0 0,0 2 28,-2 4-25,3-7 34,0-1 0,0 1 1,1 0-1,0 0 0,0-1 0,0 1 0,1 0 1,-1 0-1,1-1 0,0 1 0,2 3-9,-2-6-42,-1 29 330,0-25-269,0 1 10,0 0 0,0 1 0,-1-1 1,0 1-1,0-1 0,-1 1 1,-1 3-30,2-8 48,1 8 154,0-9-735,0-2-1643</inkml:trace>
  <inkml:trace contextRef="#ctx0" brushRef="#br0" timeOffset="69017.78">4230 683 1248,'3'5'448,"-3"-5"-352,0 6-32,0-1 416,5 3-288,-5 3 256,0 4-224,0 1 288,0 4-288,0-4 224,0 3-224,0-4-128,0 1-64,0-4 160,0-4-96</inkml:trace>
  <inkml:trace contextRef="#ctx0" brushRef="#br0" timeOffset="69642.03">4361 710 2080,'-5'8'768,"5"-8"-608,0 20-32,0-12 992,5 0-640,-5 7 352,5 4-480,-5 6 32,3-3-256,-3 6-64,0-6-32,0-2 96,0-4-64,0-5-2144</inkml:trace>
  <inkml:trace contextRef="#ctx0" brushRef="#br0" timeOffset="82538.55">4901 702 1568,'0'0'501,"3"0"4153,11 1-4604,-13 0-37,1 0 0,0-1 0,0 1-1,-1-1 1,1 1 0,0-1 0,0 1 0,0-1-1,0 0-12,0 0 34,1 0 0,-1 1 0,0-1 0,0 1 0,1-1 0,-1 1 0,0 0 0,0 0 0,1 0-34,12 7 211,-13-8-188,0 1-1,0 0 1,0-1-1,0 1 1,0 0 0,-1 0-1,1 1 1,0-1-1,-1 0 1,1 0 0,0 1-1,-1-1 1,0 1-1,1-1 1,-1 1 0,0 0-1,0 0 1,0-1-1,1 3-22,0 5 46,-1 0 0,1 1-1,-2-1 1,1 1 0,-1-1-1,-1 1 1,0-1-1,0 1 1,-2 7-46,0-7 15,-1-1 0,0 0 1,0 0-1,-1 0 0,0-1 0,0 0 0,-1 1 0,0-2 1,-5 5-16,-3 6 231,-2 2-53,-2-1 0,0 0-1,-9 6-177,26-24 12,0 0 1,-1 0-1,1 0 0,0 0 0,0-1 0,-1 1 0,1 0 0,-1-1 0,1 1 0,-1-1 1,1 1-1,-1-1 0,1 0 0,-1 0 0,1 1 0,-1-1 0,1 0 0,-1 0 0,1-1 1,-1 1-1,1 0 0,-1 0 0,1-1 0,-1 1 0,1-1 0,-1 1 0,1-1 0,-1 0 1,1 0-1,0 1 0,-1-1 0,1 0 0,0 0 0,0 0 0,0 0 0,0-1 0,-1 0-12,2 1 2,-3-1 1,2 2-2,-1 0-1,1-1 1,0 1 0,-1 0 0,1-1 0,0 0 0,0 1 0,-1-1 0,1 1 0,0-1 0,0 0-1,0 0 1,-1 0-1,-1-2 10,0 0-1,1 0 0,-1 0 0,1 0 0,-1 0 1,1-1-1,0 1 0,0-1 0,1 1 0,-1-1 1,0 0-10,-4-9 16,4 8-14,0 0 1,0 0 0,1 0 0,-1 0-1,1 0 1,0 0 0,1 0-1,-1-5-2,1 5 8,-1-1-1,0 0 1,0 1-1,0-1 0,-2-2-7,1 4-21,1 0 0,-1 0-1,1 1 1,0-1 0,0 0-1,0-1 1,1 1 0,-1 0-1,1 0 1,0 0 0,0 0-1,1 0 1,-1 0 0,1 0-1,0 0 1,0 0 0,0 0-1,0 0 1,2-3 21,0-3-13,-4 8 28,2 0 4,4-3 71,-4 4-64,1 0 0,-1-1 0,1 1 1,-1-1-1,1 1 0,-1-1 1,0 1-1,0-1 0,0 0 0,1 0-26,0-2 8,0 1-1,0 0 0,1 0 0,-1 1 1,1-1-1,0 0 0,0 1 0,0 0 0,0 0 1,2-1-8,36-19-49,-35 19 175,5-4-132,-8 5 33,0 1 0,1-1 1,-1 0-1,0 1 0,1-1 0,-1 1 1,1 0-1,-1 0 0,1 1 0,0-1-27,3 3 38,8-5 74,195 1-64,-143 5 202,19 5-250,-37-1-69,-32-7-2502,-15 0 1377</inkml:trace>
  <inkml:trace contextRef="#ctx0" brushRef="#br0" timeOffset="107688.1">2484 414 992,'16'16'352,"-1"-5"-256,6 9-32,-8-9 384,0 5-256,5 1 128,4-3-192,-5 2 160,0-1-192,-7-2 32,-2-7-64,2 7-64,3-1 32,-5-4 32</inkml:trace>
  <inkml:trace contextRef="#ctx0" brushRef="#br0" timeOffset="108429.65">2664 137 992,'8'8'352,"0"-4"-256,10 8-32,-8-1 448,3 9-288,0 4 64,8 7-192,1 8-64,4 8 0,0-5 160,2-7-96,-2 0-32,0-8-32,-3-3-480</inkml:trace>
  <inkml:trace contextRef="#ctx0" brushRef="#br0" timeOffset="109161.6">2917 72 1888,'27'3'704,"-9"5"-544,8 3-32,-8 6 416,8 2-320,0 9-32,5 6-96,0 1 64,4-1-96,-4 5 128,0-6-128,-5-6-32,0-4 0,-8-4-2144</inkml:trace>
  <inkml:trace contextRef="#ctx0" brushRef="#br0" timeOffset="109782.63">3233 0 1568,'23'5'576,"-15"-2"-448,19 6-32,-10-1 96,5 0-128,-4 3-32</inkml:trace>
  <inkml:trace contextRef="#ctx0" brushRef="#br0" timeOffset="111096.37">2312 313 992,'13'3'352,"0"6"-256,10 2-32,-10-3 160,8 8-128,6-4-32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14.541"/>
    </inkml:context>
    <inkml:brush xml:id="br0">
      <inkml:brushProperty name="width" value="0.35" units="cm"/>
      <inkml:brushProperty name="height" value="0.35" units="cm"/>
      <inkml:brushProperty name="color" value="#FFFFFF"/>
    </inkml:brush>
  </inkml:definitions>
  <inkml:trace contextRef="#ctx0" brushRef="#br0">2 35 736,'-1'-1'252,"6"0"-133,4-2 395,42-26 2761,-50 29-3199,-1 0 0,1 0 0,0 0 0,7 23 302,5 25 0,-9-32-329,-3-7 28,0-1-1,0 1 1,-1 0 0,-1 16 0,0 1-130,1 3-1456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17.359"/>
    </inkml:context>
    <inkml:brush xml:id="br0">
      <inkml:brushProperty name="width" value="0.35" units="cm"/>
      <inkml:brushProperty name="height" value="0.35" units="cm"/>
      <inkml:brushProperty name="color" value="#FFFFFF"/>
    </inkml:brush>
  </inkml:definitions>
  <inkml:trace contextRef="#ctx0" brushRef="#br0">124 10 832,'0'0'38,"0"-1"1,0 1-1,0-1 0,0 1 1,0 0-1,0-1 0,0 1 1,0-1-1,-1 1 0,1 0 1,0-1-1,-2-1 307,2 1-307,-1 1 1,1 0-1,0 0 0,-1-1 1,1 1-1,0 0 0,-1 0 1,1 0-1,0 0 0,-1 0 1,1 0-1,-1-1 0,1 1 1,0 0-1,-1 0 0,1 0 1,-1 0-1,1 0 0,0 1 1,-1-1-1,0 0 1,-8 1 339,6 1-337,0-1 0,0 1 0,0 1 0,1-1 0,-1 0 0,1 1 0,0-1 0,-1 1 0,-2 5 0,-2 0 306,4-3-195,-1 1 0,1-1 1,0 1-1,-3 6 0,-5 12 431,9-22-537,1 1-1,0-1 1,1 0 0,-1 1-1,0 0 1,1-1 0,-1 1-1,1-1 1,0 1 0,0 3-1,4 30 113,-1-7 456,-3-28-554,0 1-1,0 0 0,0-1 1,0 1-1,0 0 0,0-1 0,0 1 1,0 0-1,-1-1 0,1 1 1,-1-1-1,1 1 0,-1 0 0,0-1 1,1 1-1,-1-1 0,0 0 1,0 1-1,0-1 0,0 0 0,0 1 1,0-1-1,-1 0 0,1 0 0,-4 3 198,5-4-236,0 1-1,0-1 1,-1 0-1,1 1 1,0-1-1,0 0 1,-1 0-1,1 1 1,0-1-1,0 0 1,-1 1-1,1-1 1,0 0-1,-1 0 1,1 0 0,0 1-1,-1-1 1,1 0-1,-1 0 1,1 0-1,0 0 1,-1 0-1,1 0 1,-1 0-1,1 0 1,0 0-1,-1 0 1,1 0-1,-1 0 1,1 0-1,0 0 1,-1 0 0,1 0-1,-1 0 1,1 0-1,0-1 1,-1 1-1,1 0 1,0 0-1,-1 0 1,1-1-1,0 1 1,-1 0-1,1 0 1,0-1-1,-1 1 1,1 0-1,0-1 1,0 1-1,0 0 1,-1-1 0,1 0-1,0-1-66,0-1-1,1 0 1,-1 0-1,1 1 0,0-1 1,-1 1-1,1-1 1,0 1-1,1-1 1,-1 1-1,0-1 1,1 1-1,-1 0 1,1 0-1,0 0 1,0 0-1,3-4 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24.150"/>
    </inkml:context>
    <inkml:brush xml:id="br0">
      <inkml:brushProperty name="width" value="0.35" units="cm"/>
      <inkml:brushProperty name="height" value="0.35" units="cm"/>
      <inkml:brushProperty name="color" value="#FFFFFF"/>
    </inkml:brush>
  </inkml:definitions>
  <inkml:trace contextRef="#ctx0" brushRef="#br0">167 355 160,'0'-13'2060,"1"12"-1998,3-12 1453,-5 13-1477,-2 0-49,2 0-58,14-31 2026,-12 38-1045,-10-22-843,6 12-59,0 0 0,1-1 0,-1 1 0,1-1 0,-1 0 1,1 1-1,0-1 0,-2-7 0,-7-11-90,-6-2 581,3 8-69,11 11-352,1 0 0,-1 0 0,-1 1 0,-5-8 0,-18-23 75,20 27-98,1 0 0,0 0 1,-10-15-1,15 20-28,0 1 0,0-1 0,0 1-1,1-1 1,-1 1 0,1-1 0,-1 1 0,1-6 0,-3-11 31,3 18-66,-1-2 2,1 1-1,-1 0 0,0-1 0,0 1 1,0 0-1,0 0 0,0 0 0,0 0 0,-4-4 1,4 5-66,12 22-240,12 30 187,-21-45 178,7 41-103,-6-26 0,-1-3-1008,2-5 400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27.389"/>
    </inkml:context>
    <inkml:brush xml:id="br0">
      <inkml:brushProperty name="width" value="0.35" units="cm"/>
      <inkml:brushProperty name="height" value="0.35" units="cm"/>
      <inkml:brushProperty name="color" value="#FFFFFF"/>
    </inkml:brush>
  </inkml:definitions>
  <inkml:trace contextRef="#ctx0" brushRef="#br0">4 172 832,'0'0'56,"-4"2"167,5-2-222,-1 1 0,1-1 0,-1 1 0,1 0 0,0-1 0,-1 1 0,1-1 0,17-2 2224,-18 2-2188,-5-27 353,9 3-476,-4 23 89,0 0 0,0 1 0,0-1-1,0 0 1,0 0 0,0 0 0,0 0-1,1 0 1,-1 1 0,0-1 0,0 0 0,1 0-1,-1 0 1,0 1 0,1-1 0,-1 0 0,1 0-1,-1 1 1,1-1 0,-1 0 0,1 1-1,1-2 1,0-3-32,-2 5 70,1-1-1,-1 1 1,0-1 0,0 0 0,1 1 0,-1-1 0,0 1 0,1-1-1,-1 1 1,1-1 0,-1 1 0,0-1 0,1 1 0,-1-1 0,1 1-1,-1 0 1,1-1 0,0 1 0,-1 0 0,1-1 0,-1 1 0,1 0-1,0 0 1,0-1 0,0 1-41,0 0-1,0 0 1,0-1 0,0 1-1,0-1 1,0 1 0,0-1-1,0 1 1,-1-1-1,1 1 1,0-1 0,0 0-1,-1 1 1,1-1 0,0 0-1,-1 0 1,1 0 0,-1 1-1,1-1 1,-1 0-1,1-1 1,0 1-50,3-4 28,-4 5 25,1 0 1,-1 0 0,0-1-1,1 1 1,-1 0 0,0-1-1,1 1 1,-1-1 0,0 1-1,0 0 1,1-1 0,-1 1-1,0-1 1,0 1 0,0-1-1,1 1 1,-1-1 0,0 0 0,3-4-68,-2 4 86,-1 1-1,0 0 0,1-1 1,-1 1-1,0 0 0,1-1 0,-1 1 1,0 0-1,0-1 0,1 1 1,-1 0-1,0-1 0,0 1 1,0-1-1,1 1 0,-1-1 0,0 1 1,0 0-1,0-1 0,0 1 1,0-1-1,0 1 0,0-1 1,1-1 8,-1 1 1,1-1 0,0 1 0,0-1 0,0 1 0,0 0 0,0 0-1,1-1 1,-1 1 0,0 0 0,1 0 0,-1 0 0,3-1 341,-4-9 657,-5 3-970,5 8-60,0 0 0,0 0 1,-1 0-1,1 0 0,0 0 1,0 0-1,0 0 0,0 0 0,-1 0 1,1 0-1,0 0 0,0 0 1,0 0-1,0 0 0,0 0 0,-1 0 1,1 0-1,0-1 0,0 1 1,0 0-1,0 0 0,0 0 0,0 0 1,0 0-1,-1 0 0,1 0 1,0-1-1,0 1 0,0 0 0,0 0 1,0 0-1,0 0 0,0 0 1,0 0-1,0-1 0,0 1 0,0 0 1,0 0-1,0 0 0,0 0 1,0-1-1,0 1 0,0 0 0,0 0 1,0 0-1,0 0 0,0 0 1,0-1-1,0 1 0,0 0 0,0 0 1,0 0-1,0 0 0,0 0 1,1 0-1,-1-1 0,0 1 0,0 0 1,0 0-1,0 0 0,0 0 1,0 0-17,0 0 9,0 0-9,0 0 9,0 0-1,0 0 1,0 0 0,0 0-1,0 0 1,-1 0 0,1 0-1,0 0 1,0 0 0,0 0-1,0 0 1,0 0-9,0 0 9,0 0-17,-1-3-267,1 19-242,-3 16 187,4-27 354,-1 0 0,-1-1 0,1 1 0,-1 0 0,0 0 0,-2 8 0,2-10-1,0 0 0,1 0 0,-1 0 0,1 0-1,0 6 1,-2 9 135,1-17-138,1 0 0,0-1 0,0 1 1,-1-1-1,1 1 0,0-1 0,-1 1 1,1-1-1,0 1 0,-1-1 0,1 1 0,-1-1 1,1 1-1,-1-1 0,1 0 0,-1 1 0,1-1 1,-1 0-1,1 1 0,-1-1 0,1 0 1,-1 0-1,1 0 0,-1 1 0,0-1 0,1 0 1,-1 0-1,0 0 0,1 0 0,-2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32.060"/>
    </inkml:context>
    <inkml:brush xml:id="br0">
      <inkml:brushProperty name="width" value="0.35" units="cm"/>
      <inkml:brushProperty name="height" value="0.35" units="cm"/>
      <inkml:brushProperty name="color" value="#FFFFFF"/>
    </inkml:brush>
  </inkml:definitions>
  <inkml:trace contextRef="#ctx0" brushRef="#br0">116 29 1248,'-13'-16'2160,"1"14"-1605,11 2-551,0 0 0,0 0 0,0 0 0,0-1 0,0 1 0,0 0 0,0 0 0,0-1 0,0 1 0,0 0 0,1-1 0,-1 1 0,0-1 0,0 1 0,0-1 0,0 0 32,1 1 1,-1-1-1,1 1 1,-1 0 0,0-1-1,1 1 1,-1-1-1,1 1 1,-1 0 0,0 0-1,1-1 1,-1 1-1,0 0 1,1 0 0,-1 0-1,0 0 1,1 0-1,-1 0 1,-4 0 526,5 1-543,0-1-1,0 1 1,0 0 0,0 0-1,0-1 1,-1 1 0,1-1-1,0 1 1,0 0 0,-1-1-1,1 1 1,0 0 0,-1-1-1,1 1 1,0-1 0,-1 1-1,1-1 1,-2 1-1,-2 4 58,0 1 0,-1-1 0,2 1-1,-1-1 1,1 1 0,0 0-1,0 1 1,0-1 0,-2 12-1,1-4 74,2-1-1,0 1 1,1 0 0,0 13-1,-4 55-117,5-63 126,-1 4 136,6 41 1,-2-27-242,-2-25-5,4 24 0,0-5 139,-5-31-202,0 1 1,0-1 0,0 1-1,0-1 1,0 1-1,0-1 1,0 1 0,1-1-1,-1 1 1,0-1-1,0 1 1,1-1 0,-1 0-1,0 1 1,1-1-1,-1 1 1,0-1 0,1 0-1,-1 1 1,0-1-1,2 1 1,1 2-208,5 7-1127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34.821"/>
    </inkml:context>
    <inkml:brush xml:id="br0">
      <inkml:brushProperty name="width" value="0.35" units="cm"/>
      <inkml:brushProperty name="height" value="0.35" units="cm"/>
      <inkml:brushProperty name="color" value="#FFFFFF"/>
    </inkml:brush>
  </inkml:definitions>
  <inkml:trace contextRef="#ctx0" brushRef="#br0">320 212 832,'-9'-6'258,"-3"0"652,-6 6 637,18 0-1536,-1 0 1,1 1-1,0-1 1,-1 0-1,1 0 1,-1 0-1,1 0 1,-1 0-1,1 0 1,0 0-1,-1 0 1,1 0-1,-1-1 1,1 1-1,-1 0 1,1 0-1,0 0 1,-1 0-1,1-1 1,0 1-1,-1 0 1,1 0-1,0-1 1,-1 1-1,1 0 1,0 0-1,-1-1 1,1 1-1,0 0 1,0-1-1,-1 1 1,1-1-1,0 1 1,0 0-1,0-1 1,-1 1-1,1-1 1,-2-3 78,0 1 0,0 0-1,0 0 1,0 0 0,-1 0 0,1 0 0,-6-4-1,6 5 105,-9-10 174,5 7-455,5 4 126,0 0 1,0 0-1,0 0 1,0 0-1,0 0 0,0 0 1,0 0-1,0 0 1,0-1-1,-1-2 0,-5-4 138,6 8-159,1-1 1,-1 0-1,0 1 0,1-1 0,-1 1 0,1-1 0,-1 0 0,1 1 0,-1-1 0,1 0 0,-1 0 0,1 1 0,0-1 0,-1-1 0,0 0 11,0 0 0,1 0-1,-2-1 1,1 1-1,0 1 1,0-1-1,0 0 1,-1 0-1,1 0 1,-1 1 0,0-1-1,1 0 1,-1 1-1,0 0 1,0-1-1,0 1 1,0 0-1,0 0 1,0 0 0,-4-1-1,2 1 77,1-1-1,-1 0 1,0-1-1,1 1 1,-5-5-1,4 5 15,1-1 0,-1 1 1,1 0-1,-1 0 0,-7-3 0,-9-5-167,4-1 288,13 9-206,1 0 1,-1-1 0,-1 1-1,1 1 1,0-1 0,0 0-1,-1 1 1,1-1 0,-1 1-1,1 0 1,-1 0 0,1 1-1,-5-1 1,-12 1 88,19 0-139,4 2-236,-2-2 264,0 1 0,0-1 0,0 0 0,0 1 0,0-1 0,0 0 0,0 0 0,0 1 0,0-1 0,0 0 0,0 0 0,2 0 0,9 1-66,0 0 1,0 1 0,20 7 0,-8-3 84,-4-2 31,0-1-1,0-1 0,32 0 1,-50-1-78,0 0 0,0-1 0,0 1 0,0 0 1,-1 0-1,1 0 0,0 0 0,0 0 0,-1 0 0,1 1 1,1 1-1,1 0-125,9 9-424,-3 6-1307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36.642"/>
    </inkml:context>
    <inkml:brush xml:id="br0">
      <inkml:brushProperty name="width" value="0.35" units="cm"/>
      <inkml:brushProperty name="height" value="0.35" units="cm"/>
      <inkml:brushProperty name="color" value="#FFFFFF"/>
    </inkml:brush>
  </inkml:definitions>
  <inkml:trace contextRef="#ctx0" brushRef="#br0">351 13 832,'-2'-1'40,"1"1"-26,1 0-1,0 0 0,-1-1 1,1 1-1,0 0 0,-1 0 1,1 0-1,-1 0 0,1-1 0,-1 1 1,1 0-1,0 0 0,-1 0 1,1 0-1,-1 0 0,1 0 1,-1 0-1,1 0 0,0 0 1,-1 0-1,1 0 0,-1 1 1,1-1-1,-1 0 0,1 0 1,0 0-1,-1 0 0,1 1 1,0-1-1,-1 1 0,-12 3 451,-1 4-557,11-7 162,1 1 1,0-1-1,0 0 0,-1 0 0,1 0 0,0 0 0,-1 0 0,1-1 0,-1 1 0,1-1 1,-1 1-1,1-1 0,-4 0 0,-6 0 482,7-1-509,0 1 0,0 0 0,0 0 0,0 0 0,0 1 0,0 0 0,1 0 0,-1 0 0,-9 3 0,11-3 31,0 0 0,0-1 0,0 1 0,0-1-1,0 0 1,0 0 0,0 0 0,-6-1 0,-1 0-73,7 1 66,1 0 1,-1-1-1,1 1 1,-1-1 0,1 1-1,0-1 1,-4-2-1,4 2-21,0 1 0,0-1 0,-1 0-1,1 0 1,0 1 0,-1-1-1,-2 1 1,2-1-31,1 0 0,0 0 0,0 0 0,-1 0 0,1 0 0,0 0 0,0-1 0,0 1 0,-3-4 0,-9-5-26,6 7 250,6 2-187,-1 0 0,1 1 0,-1-1 1,1 0-1,-1 1 0,1 0 0,-1-1 1,-4 1-1,6 0-51,-20 1 1216,20 0-1225,0-1 0,0 1 0,0-1 1,0 1-1,0 0 0,0-1 0,0 1 0,0 0 1,0 0-1,0 0 0,0 0 0,0 0 1,1 0-1,-1 0 0,0 1 0,0 1-118,0 0 0,1 0 0,-1 0 0,1 0 0,0 0 0,0 4 0,1 1-390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40.230"/>
    </inkml:context>
    <inkml:brush xml:id="br0">
      <inkml:brushProperty name="width" value="0.35" units="cm"/>
      <inkml:brushProperty name="height" value="0.35" units="cm"/>
      <inkml:brushProperty name="color" value="#FFFFFF"/>
    </inkml:brush>
  </inkml:definitions>
  <inkml:trace contextRef="#ctx0" brushRef="#br0">211 10 576,'-5'0'2747,"-65"-8"-561,63 7-2198,6 1 23,-1 0-1,0 0 0,1-1 0,-1 1 0,0 0 0,1 0 1,-1 0-1,0 1 0,1-1 0,-1 0 0,1 1 0,-1-1 1,0 1-1,1-1 0,-1 1 0,1 0 0,-1-1 0,0 2 0,-1 2 151,-1 0-1,1 0 0,-1-1 1,1 1-1,-1-1 0,-4 3 0,3-2-52,0-1-1,0 1 0,1 0 1,-6 8-1,5-5-96,0 0 0,1 1-1,0 0 1,1 0 0,0 0 0,0 1-1,0-1 1,-1 13 0,1-3-323,2-1 0,0 1-1,1 20 1,4 9-1917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50.322"/>
    </inkml:context>
    <inkml:brush xml:id="br0">
      <inkml:brushProperty name="width" value="0.35" units="cm"/>
      <inkml:brushProperty name="height" value="0.35" units="cm"/>
      <inkml:brushProperty name="color" value="#FFFFFF"/>
    </inkml:brush>
  </inkml:definitions>
  <inkml:trace contextRef="#ctx0" brushRef="#br0">187 1 2144,'-24'12'1034,"16"-8"-707,-1 0 0,1 0 0,-1-1 1,1 0-1,-17 3 0,3-1 193,18-4-345,0 1-1,0-1 1,0-1-1,0 1 1,0-1-1,-1 1 1,1-1-1,-7-1 1,3 1 55,7 0-184,-1 1 1,1-1-1,-16-4 2129,19 5-2144,0-1 1,0 1-1,0-1 0,0 1 1,-1 0-1,1 0 1,0 0-1,0 0 0,0 0 1,-1 0-1,1 0 1,-1 0-1,3 3 0,-2-2-3,0-1-1,0 1 1,1 0-1,-1-1 1,0 1-1,1-1 1,-1 0-1,1 0 1,4 2-1,4-2 75,0 0 0,0-1 0,0 0 0,17-2 0,14-1-1038,27-4-4083,-32 1 2811,1 3 555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51.263"/>
    </inkml:context>
    <inkml:brush xml:id="br0">
      <inkml:brushProperty name="width" value="0.35" units="cm"/>
      <inkml:brushProperty name="height" value="0.35" units="cm"/>
      <inkml:brushProperty name="color" value="#FFFFFF"/>
    </inkml:brush>
  </inkml:definitions>
  <inkml:trace contextRef="#ctx0" brushRef="#br0">114 165 2720,'-1'-1'95,"0"-1"0,0 1 1,0 0-1,0 0 0,1-1 1,-1 1-1,1 0 0,-1-1 0,1 1 1,-1-1-1,1 1 0,0-1 1,0 1-1,-8-14 1610,6 13-1571,-1 1 43,0 0 0,1 0 1,-1 1-1,0-1 0,0 0 0,0 1 0,0 0 0,0 0 1,0 0-1,0 0 0,0 0 0,-3 1 0,-5 0 107,9-2-265,0 1-1,0 0 1,0 0 0,0 0 0,0 0-1,0 0 1,0 1 0,0-1 0,0 0 0,0 1-1,0 0 1,1-1 0,-1 1 0,0 0-1,0 0 1,1 0 0,-1 0 0,0 0 0,1 0-1,-1 0 1,1 1 0,-2 1 0,2-2-62,12-4 350,1 0-1,-1-1 0,-1 0 1,14-7-1,1 0-243,46-18-2818,146-38 1,-176 58 135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6:42.646"/>
    </inkml:context>
    <inkml:brush xml:id="br0">
      <inkml:brushProperty name="width" value="0.35" units="cm"/>
      <inkml:brushProperty name="height" value="0.35" units="cm"/>
      <inkml:brushProperty name="color" value="#FFFFFF"/>
    </inkml:brush>
  </inkml:definitions>
  <inkml:trace contextRef="#ctx0" brushRef="#br0">6 1 640,'0'0'256,"-5"0"-192,5 3-32,0-3-512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03.421"/>
    </inkml:context>
    <inkml:brush xml:id="br0">
      <inkml:brushProperty name="width" value="0.35" units="cm"/>
      <inkml:brushProperty name="height" value="0.35" units="cm"/>
      <inkml:brushProperty name="color" value="#FFFFFF"/>
    </inkml:brush>
  </inkml:definitions>
  <inkml:trace contextRef="#ctx0" brushRef="#br0">0 3 1472,'4'-3'3163,"0"10"-3009,15 25-836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04.857"/>
    </inkml:context>
    <inkml:brush xml:id="br0">
      <inkml:brushProperty name="width" value="0.35" units="cm"/>
      <inkml:brushProperty name="height" value="0.35" units="cm"/>
      <inkml:brushProperty name="color" value="#FFFFFF"/>
    </inkml:brush>
  </inkml:definitions>
  <inkml:trace contextRef="#ctx0" brushRef="#br0">179 0 64,'-3'0'36,"0"0"0,0 1 0,1-1 0,-1 1 0,0-1 1,1 1-1,-1 0 0,1 0 0,-1 0 0,1 0 0,-1 0 0,1 1 0,0-1 0,-5 4 0,1 1 29,0 0-1,1 1 0,-8 9 1,6-6-123,-8 5 855,13-14-661,0 0 0,1 0 0,-1 1 1,0-1-1,1 1 0,-1-1 0,1 1 1,0-1-1,0 1 0,-1 0 0,1 0 1,0 0-1,-1 3 0,1-1 37,-1-1-1,0 1 1,0-1 0,0 0-1,0 0 1,-3 3-1,-9 15 503,-8 17 1127,16-29-1187,1-1 112,6-8-721,-1 0 0,0 1-1,1-1 1,-1 0 0,1 1 0,-1-1 0,0 0 0,1 0 0,-1 1-1,1-1 1,-1 0 0,1 0 0,-1 0 0,1 0 0,-1 0 0,1 0-1,-1 1 1,1-1 0,-1 0 0,1 0 0,-1-1 0,0 1 0,1 0 0,0 0-1,6-1 45,-1 1 0,0-2-1,1 1 1,-1-1-1,0 0 1,0 0-1,7-4 1,-4 2-48,-1 1 0,0 0 1,10-2-1,3 1-84,0 2 0,42-2 0,-53 5-148,0 0 0,0 0 0,0 1 0,0 0 0,-1 1 1,1 0-1,-1 0 0,14 8 0,-6-1-1434,27 21 0,-33-22 1147,18 10-1099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55.075"/>
    </inkml:context>
    <inkml:brush xml:id="br0">
      <inkml:brushProperty name="width" value="0.35" units="cm"/>
      <inkml:brushProperty name="height" value="0.35" units="cm"/>
      <inkml:brushProperty name="color" value="#FFFFFF"/>
    </inkml:brush>
  </inkml:definitions>
  <inkml:trace contextRef="#ctx0" brushRef="#br0">101 21 320,'-3'0'965,"3"0"-929,-1 0 0,1 0 0,0 0 0,-1 1 0,1-1 0,0 0 1,-1 0-1,1 0 0,0 0 0,-1 0 0,1 0 0,0 0 1,-1 0-1,1 0 0,0 0 0,-5-3 470,5 2-470,0 1 18,-19-3 842,17 3-864,1 0 63,0 0 1,0 0-1,0 0 0,0 0 0,-1 0 0,1 0 1,0-1-1,0 1 0,0 0 0,0-1 0,0 1 1,0 0-1,0-1 0,0 1 0,0-1 0,0 0 1,0 1-1,0-1 0,0 0 0,-1-1 0,1 1-58,0 1-1,0-1 1,0 1-1,0-1 1,0 1-1,0-1 1,0 1-1,-1-1 0,1 1 1,0 0-1,0 0 1,0-1-1,0 1 1,-1 0-1,1 0 0,0 0 1,0 0-1,0 1 1,-1-1-1,1 0 1,-1 1-1,1-1-112,0 0 0,0 0-1,0 1 1,0-1 0,1 0 0,-1 1 0,0-1-1,0 1 1,0-1 0,1 1 0,-1 0 0,0-1 0,1 1-1,-1-1 1,0 1 0,1 0 0,-1 0 0,1-1-1,-1 1 1,1 0 0,-1 0 0,1 0 0,0 0-1,-1-1 1,1 1 0,0 0 0,0 0 0,-1 1 0,1 6-740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56.419"/>
    </inkml:context>
    <inkml:brush xml:id="br0">
      <inkml:brushProperty name="width" value="0.35" units="cm"/>
      <inkml:brushProperty name="height" value="0.35" units="cm"/>
      <inkml:brushProperty name="color" value="#FFFFFF"/>
    </inkml:brush>
  </inkml:definitions>
  <inkml:trace contextRef="#ctx0" brushRef="#br0">123 1 640,'-7'13'205,"1"0"0,0 0 1,1 1-1,-6 22 0,10-32-4,0-3-121,1 0 1,0-1 0,-1 1 0,1 0-1,-1 0 1,1-1 0,-3 3 242,3-3-242,-1 1-1,0 0 1,1-1 0,-1 0 0,0 1-1,0-1 1,1 1 0,-1-1 0,0 0-1,0 0 1,0 1 0,0-1-1,0 0 1,1 0 0,-1 0 0,0 0-1,0 0 1,-1 0 0,0 0-79,0 0 0,0 0 1,1-1-1,-1 1 0,0 0 0,1-1 0,-1 1 1,0-1-1,1 0 0,-1 0 0,1 1 0,-1-1 1,-1-2-1,-32-28 387,30 28-687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57.436"/>
    </inkml:context>
    <inkml:brush xml:id="br0">
      <inkml:brushProperty name="width" value="0.35" units="cm"/>
      <inkml:brushProperty name="height" value="0.35" units="cm"/>
      <inkml:brushProperty name="color" value="#FFFFFF"/>
    </inkml:brush>
  </inkml:definitions>
  <inkml:trace contextRef="#ctx0" brushRef="#br0">180 1 992,'-5'3'246,"-4"2"84,-7 11 1547,14-14-1757,0 0-1,0 0 0,0 0 1,0-1-1,0 1 0,-1 0 1,1-1-1,0 0 0,-1 1 1,1-1-1,-1 0 1,0 0-1,1-1 0,-1 1 1,0 0-1,1-1 0,-1 0 1,0 1-1,0-1 0,-5-1 1,1 0-304,-1 0-1,0 0 1,1 0 0,-1 1 0,0 1-1,0-1 1,1 1 0,-1 0 0,1 1-1,-9 2 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13.338"/>
    </inkml:context>
    <inkml:brush xml:id="br0">
      <inkml:brushProperty name="width" value="0.35" units="cm"/>
      <inkml:brushProperty name="height" value="0.35" units="cm"/>
      <inkml:brushProperty name="color" value="#FFFFFF"/>
    </inkml:brush>
  </inkml:definitions>
  <inkml:trace contextRef="#ctx0" brushRef="#br0">125 1 1312,'0'0'421,"-1"0"-372,1 0 0,-1 0 0,1 0 0,-1-1 0,1 1 0,-1 0-1,1 0 1,-1 0 0,1 0 0,-1 0 0,0 0 0,1 0 0,-1 1 0,1-1 0,-1 0-1,1 0 1,-1 0 0,-12 8 94,11-7-129,1-1-1,0 1 0,0 0 1,0-1-1,0 1 1,-1 0-1,1 0 0,0 0 1,0 0-1,0 0 1,1 0-1,-1 0 0,0 0 1,0 0-1,-1 2 1,-7 13 109,-3 7 276,-14 34 679,21-47-700,4-9-340,1 1 0,-1-1 0,1 1 0,0 0 0,-1-1 0,1 1 0,0 0 0,0-1 0,0 1 0,-8 20 2658,8-23-2674,-6-5 394,5 2-440,-1 1 30,1 0 1,0-1 0,0 1 0,0 0 0,-1-8 0,2 11-23,0 0 33,0-1 0,-1 1 0,1 0 0,-1 0 0,1 0 0,0-1 0,0 1 1,-1 0-1,1-1 0,0 1 0,-1 0 0,1-1 0,0 1 0,0 0 0,0-1 0,-1 1 0,1 0 1,0-1-1,0 1 0,0-1 0,0 1 0,0 0 0,0-1 0,0 1 0,0-1 0,0 1 0,0 0 1,0-1-1,0 0 0,0-15 500,0 13-278,0 2-276,0-1 3,0 0 69,9 6-415,-2 1 351,0 0 1,-1 0-1,1 0 0,-1 1 1,0 0-1,-1 0 0,7 10 1,11 16 86,-16-23-43,-6-8-22,1 1-1,-1-1 1,0 1-1,0 0 0,0-1 1,0 1-1,0 0 1,0 3-1,39 115-125,-37-110 143,-1-1 0,0 1 0,0-1 0,-1 1 0,0 0 0,-1-1 0,0 1 0,-2 19 0,-3-17 10,4-10-19,1-1-1,-1 1 0,1 0 0,-1-1 0,1 1 0,-1 0 0,1 0 1,0 2-1,-5 12 27,2-4 63,3-12-58,-16 3 327,14-3-332,1 1 0,-1-1 0,1 0 0,-1 1 0,0-1 0,1 0 0,-1 0 0,0 0 0,1 0 0,-3-1 0,-6 0 149,9 1-169,1 0 1,-1 0-1,0 0 0,1 0 1,-1 0-1,0 0 0,1 0 1,-1 0-1,0 0 0,1-1 1,-1 1-1,0 0 0,1 0 1,-1-1-1,0 0 0,-4-1-77,4 2 74,1-1 0,0 1 0,0 0 0,-1 0 1,1 0-1,0 0 0,0 0 0,0 0 0,-1 0 0,1 0 1,0 0-1,0-1 0,0 1 0,0 0 0,-1 0 0,1 0 1,0 0-1,0 0 0,0-1 0,0 1 0,0 0 0,0 0 1,0 0-1,-1-1 0,1 1 0,0 0 0,0 0 1,0 0-1,0-1 0,0 1 0,0-1-105,0-2 373,0 27-299,0-2 80,0-21-15,0 0-12,0 4 342,1-12-1221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41.434"/>
    </inkml:context>
    <inkml:brush xml:id="br0">
      <inkml:brushProperty name="width" value="0.35" units="cm"/>
      <inkml:brushProperty name="height" value="0.35" units="cm"/>
      <inkml:brushProperty name="color" value="#FFFFFF"/>
    </inkml:brush>
  </inkml:definitions>
  <inkml:trace contextRef="#ctx0" brushRef="#br0">247 9 1568,'-1'0'16,"1"0"0,0 0 0,0 0 0,0 0 0,0 0 0,-1 0 0,1 1 0,0-1 0,0 0 0,0 0 0,-1 0 0,1 0 0,0 0 0,0 0 0,0 0 0,-1 0 0,1 0 0,0 0 0,0 0 0,0 0 0,-1-1 0,1 1 0,0 0 0,0 0 0,0 0 0,0 0 0,-1 0 0,1 0 0,0 0 0,0 0 0,0-1 0,0 1 0,0 0 0,-1 0 0,1 0 0,0 0 0,0 0 0,0-1 0,0 1 0,0 0 0,0 0 0,0 0 0,0-1 0,0 1 0,0 0 0,-1 0 0,1 0 0,0-1 0,0 1 0,0-3 154,-8 2 7,1 2 62,0 0 0,0 0 1,0 1-1,0 0 0,1 0 1,-11 5-1,-12 5 139,-9 3 589,31-11-770,0 0-1,-1-1 1,0 0-1,0-1 0,1 0 1,-1 0-1,-14 1 0,-9 4 498,54 0-220,22-5-39,-32-2-338,1 0 0,18 3 0,-11 2-102,1-2 1,-1-1-1,1-1 1,-1 0 0,44-6-1,-9-2-2006,-25 0-191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42.447"/>
    </inkml:context>
    <inkml:brush xml:id="br0">
      <inkml:brushProperty name="width" value="0.35" units="cm"/>
      <inkml:brushProperty name="height" value="0.35" units="cm"/>
      <inkml:brushProperty name="color" value="#FFFFFF"/>
    </inkml:brush>
  </inkml:definitions>
  <inkml:trace contextRef="#ctx0" brushRef="#br0">633 62 1888,'-4'-2'177,"4"2"-153,-1 0 1,1-1-1,-1 1 0,1 0 1,-1-1-1,1 1 0,-1 0 1,1 0-1,-1 0 0,1-1 1,-1 1-1,1 0 0,-1 0 1,1 0-1,-1 0 0,1 0 1,-1 0-1,1 0 0,-1 0 1,1 0-1,-1 0 1,1 0-1,-1 0 0,1 0 1,-1 1-1,1-1 0,-2 0 1,0 1 158,-1-1 1,1 1-1,-1-1 1,0 0-1,1 0 1,-1 0 0,-4-1-1,2 1-25,-25 1 208,0 0 1,-36 8-1,46-6 114,0-2-1,-30 0 1,30-2-218,-1 1-1,-23 4 1,-9 3-39,-26 6 279,9-2 554,51-10-767,9 0-268,0 0 0,-13 4 0,10-5 97,7 0-475,12 4 127,-2-2 211,1 0 1,0-1-1,0 0 1,0 0 0,0 0-1,0 0 1,0-1-1,0 0 1,0 0-1,0 0 1,9-2-1,4-2 36,-1-1-1,19-6 0,10-4-19,202-36-229,-124 29-2550,-89 14 1396,0-3-1158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43.361"/>
    </inkml:context>
    <inkml:brush xml:id="br0">
      <inkml:brushProperty name="width" value="0.35" units="cm"/>
      <inkml:brushProperty name="height" value="0.35" units="cm"/>
      <inkml:brushProperty name="color" value="#FFFFFF"/>
    </inkml:brush>
  </inkml:definitions>
  <inkml:trace contextRef="#ctx0" brushRef="#br0">521 2 1056,'-1'-1'17,"1"1"-1,-1 0 1,0 0 0,1 0 0,-1-1-1,0 1 1,1 0 0,-1 0 0,1 0-1,-1 0 1,0 0 0,1 0 0,-1 0-1,0 0 1,1 0 0,-1 1-1,0-1 1,1 0 0,-1 0 0,1 0-1,-1 1 1,0-1 0,1 0 0,-1 1-1,1-1 1,-1 1 0,1-1 0,-1 1-1,-4 2 211,1 0 1,-1 0-1,0-1 0,1 0 0,-1 0 1,0 0-1,0-1 0,0 0 0,-6 1 0,-2 2 253,-23 7 131,22-6-425,0-1 0,-17 3-1,-23 6 579,42-10-581,0 1 0,-1-2 1,1 0-1,-18 1 0,10-2 264,-23 4 0,22-2-360,-22 0-1,38-3 12,0 1 0,1 0 1,-1 0-1,0 1 1,0-1-1,0 1 0,1 0 1,-6 3-1,-2-2 119,-6 2-365,16 0 33,8 5 70,-4-9 33,-1 0-1,1 0 0,-1 0 0,1 0 1,-1 0-1,1-1 0,-1 1 0,1-1 0,-1 1 1,1-1-1,0 1 0,0-1 0,1 0 1,27 0-94,-17 0 97,257 12-2556,-236-9 1401,36 1-2141,-28-4 2270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7:44.191"/>
    </inkml:context>
    <inkml:brush xml:id="br0">
      <inkml:brushProperty name="width" value="0.35" units="cm"/>
      <inkml:brushProperty name="height" value="0.35" units="cm"/>
      <inkml:brushProperty name="color" value="#FFFFFF"/>
    </inkml:brush>
  </inkml:definitions>
  <inkml:trace contextRef="#ctx0" brushRef="#br0">251 305 1152,'-30'2'3165,"26"-4"-2970,-58-32 2318,-4-2-1437,1 12-297,52 22-752,2-1 144,12 1-86,9-2-32,88-38-753,-76 30-344,0-1 0,-1 0 0,-1-2 0,31-28 0,8-18-876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6:43.692"/>
    </inkml:context>
    <inkml:brush xml:id="br0">
      <inkml:brushProperty name="width" value="0.35" units="cm"/>
      <inkml:brushProperty name="height" value="0.35" units="cm"/>
      <inkml:brushProperty name="color" value="#FFFFFF"/>
    </inkml:brush>
  </inkml:definitions>
  <inkml:trace contextRef="#ctx0" brushRef="#br0">17 6 832,'-3'-5'288,"3"18"-224,-5-13 0,5 0-32,0 6-32,-5-6 0,5 0 0,-3 0 0,3 0 0,0 0-160,0 8 96,0-8-192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16.732"/>
    </inkml:context>
    <inkml:brush xml:id="br0">
      <inkml:brushProperty name="width" value="0.35" units="cm"/>
      <inkml:brushProperty name="height" value="0.35" units="cm"/>
      <inkml:brushProperty name="color" value="#FFFFFF"/>
    </inkml:brush>
  </inkml:definitions>
  <inkml:trace contextRef="#ctx0" brushRef="#br0">259 10 992,'-1'-1'16,"1"1"-1,0 0 1,0-1-1,-1 1 1,1-1-1,0 1 1,-1 0-1,1-1 1,0 1-1,-1 0 1,1-1 0,0 1-1,-1 0 1,1 0-1,-1-1 1,1 1-1,0 0 1,-1 0-1,1 0 1,-1 0 0,1 0-1,-1-1 1,1 1-1,-1 0 1,1 0-1,-1 0 1,0 0-1,-4-1 41,4 1-94,-18 0 1228,8 0-493,6-1-527,-1 1 0,0 0-1,0 0 1,0 1 0,0-1 0,1 1 0,-1 1-1,0-1 1,1 1 0,-10 4 0,2 2 110,-7 6 371,-1-2 1,-43 20-1,62-32-657,1 0 0,0 1-1,0-1 1,0 1 0,0-1-1,0 1 1,0-1 0,0 1-1,0 0 1,0 0 0,0-1-1,0 1 1,0 0 0,1 0-1,-1 0 1,0 0 0,1 0-1,-1 0 1,0 0 0,1 0-1,-1 0 1,1 1-1,-1 0 5,1 0 0,0-1-1,0 1 1,0 0-1,1 0 1,-1-1-1,0 1 1,1 0 0,-1-1-1,1 1 1,-1-1-1,1 1 1,1 2-1,2 3-25,1 0-1,0-1 0,0 1 1,1-1-1,6 6 0,-5-5 100,0-1 0,1 0 0,0 0 0,0-1 0,1 0 0,-1 0 0,14 4 0,-19-7-74,1-1 1,-1 0-1,1 0 1,-1-1-1,1 1 1,-1-1-1,1 0 1,0 0-1,-1 0 1,1 0-1,-1 0 1,1-1-1,-1 0 0,1 1 1,-1-1-1,1-1 1,-1 1-1,0 0 1,1-1-1,-1 0 1,0 0-1,0 0 1,3-3-1,39-37-3874,-23 26 1829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17.459"/>
    </inkml:context>
    <inkml:brush xml:id="br0">
      <inkml:brushProperty name="width" value="0.35" units="cm"/>
      <inkml:brushProperty name="height" value="0.35" units="cm"/>
      <inkml:brushProperty name="color" value="#FFFFFF"/>
    </inkml:brush>
  </inkml:definitions>
  <inkml:trace contextRef="#ctx0" brushRef="#br0">589 27 1888,'-10'-2'283,"1"0"-1,-1-1 1,1 0 0,0 0-1,-15-8 1,23 11-267,-1-1 0,1 1-1,0-1 1,-1 1 0,1 0 0,0 0 0,-1 0 0,1 0 0,-1 0 0,1 0-1,0 0 1,-1 0 0,1 0 0,-2 1 0,-23 8 430,17-6-271,-28 10 697,-61 32 0,96-44-867,-22 10 521,-30 9-1,-2 0-216,-85 26 843,125-45-930,-3 2-18,18-3-179,0 0-1,0 1 0,0-1 0,1 1 0,-1 0 0,0-1 0,0 1 1,1-1-1,-1 1 0,1 0 0,-1 0 0,0-1 0,1 1 1,-1 0-1,1 0 0,-1 0 0,1 0 0,0 0 0,-1-1 0,1 1 1,0 0-1,0 0 0,0 0 0,0 0 0,0 0 0,0 0 1,0 0-1,0 0 0,0 0 0,0 0 0,0 0 0,0 0 0,1 0 1,-1 0-1,0-1 0,1 1 0,0 1 0,0 1-42,0-1 0,0 1-1,1 0 1,-1-1 0,1 1 0,0-1-1,0 0 1,0 1 0,0-1 0,0 0-1,3 2 1,3 0-119,0 0-1,0 0 1,0-1-1,0 0 1,1-1-1,-1 0 1,1 0-1,13 1 1,8-3-1863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18.910"/>
    </inkml:context>
    <inkml:brush xml:id="br0">
      <inkml:brushProperty name="width" value="0.35" units="cm"/>
      <inkml:brushProperty name="height" value="0.35" units="cm"/>
      <inkml:brushProperty name="color" value="#FFFFFF"/>
    </inkml:brush>
  </inkml:definitions>
  <inkml:trace contextRef="#ctx0" brushRef="#br0">595 96 1408,'0'0'22,"-1"-1"1,1 1-1,-1 0 1,1-1-1,-1 1 1,1 0-1,-1 0 1,1-1-1,-1 1 1,0 0-1,1 0 0,-1 0 1,1-1-1,-1 1 1,0 0-1,1 0 1,-1 0-1,1 0 1,-1 0-1,0 0 1,1 1-1,-1-1 1,0 0-1,-6 2 244,-12-6 1139,-3 1-1196,21 3-219,0 0 0,0 0 0,1 0 0,-1 0 0,0 0 0,0 0 0,0 0 0,1 1 0,-1-1 0,0 0-1,0 1 1,0-1 0,1 0 0,-1 1 0,0-1 0,1 1 0,-1-1 0,0 1 0,1 0 0,-2 0 0,-1 1 106,-1 0 0,1 0 0,-1 0 0,0-1 0,1 0 0,-1 0 0,-5 1 0,-3 0 409,0-1 0,-19-2 0,21 1-443,0 0 0,1 0-1,-1 1 1,-15 3 0,22-4 14,-1 0 1,1 0 0,-1 0-1,0-1 1,1 1 0,-1-1-1,1 0 1,0 0-1,-1 0 1,-3-3 0,-16-3 333,20 6-395,-1 0 0,1 0 0,0 0 0,0-1-1,0 1 1,0-1 0,-4-2 0,-9-5 47,-72-31 1336,83 38-1271,1 0-24,0 1 1,0-1 0,0 0-1,-5-4 1,5 4-60,0 0 1,-1 0-1,1 0 0,0 1 0,0-1 1,-1 1-1,1 0 0,-10-1 0,-13-3 491,25 4-591,0 1 0,0 0 0,0-1 0,0 1 0,0 0 0,0 0 0,0 0 0,0 0 0,0 1 0,0-1 0,0 0 0,0 1 0,0 0 0,0-1 0,0 1 0,0 0 0,0 0 0,1 0 0,-1 0 0,0 0 0,1 1 0,-1-1 0,1 0 0,-1 1 0,1-1 0,-1 1 0,1-1 0,0 1 0,0 0 0,0 0 0,0-1 0,0 1 0,0 0 0,0 0 0,1 0 0,-1 0 0,0 4 0,4 13-1293,1 3-1344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24.470"/>
    </inkml:context>
    <inkml:brush xml:id="br0">
      <inkml:brushProperty name="width" value="0.35" units="cm"/>
      <inkml:brushProperty name="height" value="0.35" units="cm"/>
      <inkml:brushProperty name="color" value="#FFFFFF"/>
    </inkml:brush>
  </inkml:definitions>
  <inkml:trace contextRef="#ctx0" brushRef="#br0">80 30 64,'-2'-8'-87,"4"20"1523,-14-8-204,-11-8 747,22 4-1943,0 0 1,0 0-1,-1 0 0,1-1 1,0 1-1,0 0 0,0 0 1,0-1-1,0 1 0,0 0 1,0-1-1,0 1 0,0-1 1,-1 0-1,-7-2 517,8 3-509,0 0-1,1 0 0,-1 0 0,0 0 1,1 0-1,-1-1 0,0 1 0,1 0 1,-1 0-1,0 0 0,1-1 0,-1 1 0,0 0 1,1 0-1,-1-1 0,1 1 0,-1-1 1,1 1-1,-1 0 0,0-1 0,1 1 1,-1-2-1,1 1 0,-1 0 0,1 0 0,-1 0 0,1-1-1,0 1 1,-1 0 0,1-1 0,0 1 0,0 0 0,0-3 96,5 2-101,-5 2-34,0 0 0,1 0-1,-1 0 1,0 0 0,1 0 0,-1 0 0,0 0-1,1 0 1,-1 0 0,0 0 0,1 0 0,-1 0 0,0 0-1,1 0 1,-1 0 0,0 0 0,1 0 0,-1 0 0,0 0-1,1 1 1,-1-1 0,0 0 0,1 0 0,-1 1-1,3 0-46,1-1 0,-1 1 0,0 0-1,1-1 1,-1 1 0,1-1 0,-1 0-1,0 0 1,1-1 0,-1 1-1,6-2 1,-5 1-219,1 0 0,-1 1 0,0 0 1,0-1-1,8 2 0,1 0-1354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26.650"/>
    </inkml:context>
    <inkml:brush xml:id="br0">
      <inkml:brushProperty name="width" value="0.35" units="cm"/>
      <inkml:brushProperty name="height" value="0.35" units="cm"/>
      <inkml:brushProperty name="color" value="#FFFFFF"/>
    </inkml:brush>
  </inkml:definitions>
  <inkml:trace contextRef="#ctx0" brushRef="#br0">1 47 224,'31'-23'4786,"-32"23"-4740,-21-3 1223,22 1-1472,0 1 179,0 0 1,1 1 0,-1-1 0,0 0-1,1 1 1,-1-1 0,0 1-1,1-1 1,-1 1 0,0-1-1,1 1 1,-1-1 0,1 1-1,-1-1 1,1 1 0,-1-1-1,2 1 1,2-4 177,-3 3-144,0-2-111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29.366"/>
    </inkml:context>
    <inkml:brush xml:id="br0">
      <inkml:brushProperty name="width" value="0.35" units="cm"/>
      <inkml:brushProperty name="height" value="0.35" units="cm"/>
      <inkml:brushProperty name="color" value="#FFFFFF"/>
    </inkml:brush>
  </inkml:definitions>
  <inkml:trace contextRef="#ctx0" brushRef="#br0">374 34 1056,'-4'2'616,"4"-2"-610,0 1-1,0-1 0,0 0 0,0 0 1,0 0-1,0 0 0,0 0 0,0 0 1,0 1-1,0-1 0,0 0 0,0 0 1,-1 0-1,1 0 0,0 0 0,0 0 1,0 0-1,0 0 0,0 1 0,0-1 1,-1 0-1,1 0 0,0 0 0,0 0 1,0 0-1,0 0 0,0 0 0,-1 0 1,1 0-1,0 0 0,0 0 0,0 0 1,0 0-1,0 0 0,-1 0 0,-35-5 1846,34 5-1841,1 1 0,-1-1 0,0 1 0,0-1 0,0 1 0,0 0 0,0 0 0,1 0 0,-1 0 0,0 0 0,-1 1 0,2-1 9,-1 0-1,1 0 0,-1 0 0,1 0 0,-1 0 0,1 0 0,-1-1 0,1 1 1,-1-1-1,-3 1 0,-13 4 830,-17-2 10,26-2-791,1-1 0,-1 1-1,-9 3 1,8-2 217,1 0 0,-1-1 0,0 0 0,0-1 0,1 0 0,-1 0 0,-14-3 0,-5 2 439,24 1-668,-1 0 0,1 0 0,0-1 0,-5 0-1,-27 0 576,37 1-634,0 0 1,0 0 0,0 0-1,0 0 1,0-1 0,0 1 0,0 0-1,-1 0 1,1 0 0,0-1-1,0 1 1,0 0 0,0 0-1,0 0 1,0 0 0,0-1 0,0 1-1,0 0 1,0 0 0,0 0-1,0-1 1,0 1 0,0 0-1,1 0 1,-1 0 0,0-1-1,0 1 1,0 0 0,0 0 0,0 0-1,0 0 1,0 0 0,0-1-1,1 1 1,-1 0 0,4-7-161,1 2 138,0 1 0,0 0 0,1 0 0,0 0 0,-1 0 0,1 1 0,0 0 0,1 0 0,-1 1 0,0 0 1,1 0-1,-1 0 0,1 1 0,11-1 0,15-1 115,-27 1-125,-1 1-1,1 1 1,-1-1 0,1 1-1,-1 0 1,1 0 0,-1 0-1,1 1 1,-1 0 0,1 0-1,5 3 1,14 10-380,-24-13 512,1-1-117,1 2-97,1-1-282,-1 1 1,1 0 0,0 1-1,0-1 1,-1 0 0,1 1-1,-1 0 1,5 5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34.054"/>
    </inkml:context>
    <inkml:brush xml:id="br0">
      <inkml:brushProperty name="width" value="0.35" units="cm"/>
      <inkml:brushProperty name="height" value="0.35" units="cm"/>
      <inkml:brushProperty name="color" value="#FFFFFF"/>
    </inkml:brush>
  </inkml:definitions>
  <inkml:trace contextRef="#ctx0" brushRef="#br0">290 1 1728,'-4'2'179,"0"1"-1,0 0 1,1 0 0,-1 0-1,1 0 1,-1 0 0,1 1 0,-3 4-1,-7 7-106,1-5 244,1-1 0,-1-1 0,0 1 0,-1-2-1,-14 7 1,9-5-18,2 1 0,-17 11 0,11-8-167,18-12-80,1 1 0,-1 0 0,1-1 0,0 2 0,-6 3 0,7-4 32,0-1 0,0 1-1,0-1 1,0 0 0,0 0-1,-1 0 1,1 0 0,0 0-1,-1 0 1,1 0 0,-1-1-1,1 1 1,-1-1 0,1 0-1,-4 0 1,20 6-48,-1 0-54,-4-4 86,1-1 1,0-1-1,-1 0 0,13-1 1,6 0-58,10-1 47,37-6 0,4-1 63,-61 7-177,25-6-1,-29 5 201,1 0 1,27-1-1,58 11 1180,-99-7-1366,12-4-885,13-7-1792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35.658"/>
    </inkml:context>
    <inkml:brush xml:id="br0">
      <inkml:brushProperty name="width" value="0.35" units="cm"/>
      <inkml:brushProperty name="height" value="0.35" units="cm"/>
      <inkml:brushProperty name="color" value="#FFFFFF"/>
    </inkml:brush>
  </inkml:definitions>
  <inkml:trace contextRef="#ctx0" brushRef="#br0">0 1 736,'5'11'4640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36.653"/>
    </inkml:context>
    <inkml:brush xml:id="br0">
      <inkml:brushProperty name="width" value="0.35" units="cm"/>
      <inkml:brushProperty name="height" value="0.35" units="cm"/>
      <inkml:brushProperty name="color" value="#FFFFFF"/>
    </inkml:brush>
  </inkml:definitions>
  <inkml:trace contextRef="#ctx0" brushRef="#br0">37 16 1472,'0'-3'206,"0"2"-166,0 1-1,0-1 1,0 1 0,1 0 0,-1-1-1,0 1 1,0-1 0,0 1 0,0-1-1,0 1 1,0 0 0,0-1 0,0 1-1,-1-1 1,1 1 0,0-1 0,0 1-1,0 0 1,0-1 0,0 1 0,-1-1-1,1 1 1,0 0 0,0-1 0,-1 0 79,0 1-80,1 0 1,0 0 0,-1-1 0,1 1-1,-5 2 500,3-4-339,-1 3 115,-1 1-1,1-1 1,-1 0 0,1 1-1,-5 3 1,8-12-694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38.923"/>
    </inkml:context>
    <inkml:brush xml:id="br0">
      <inkml:brushProperty name="width" value="0.35" units="cm"/>
      <inkml:brushProperty name="height" value="0.35" units="cm"/>
      <inkml:brushProperty name="color" value="#FFFFFF"/>
    </inkml:brush>
  </inkml:definitions>
  <inkml:trace contextRef="#ctx0" brushRef="#br0">281 13 2144,'1'3'158,"-1"1"0,1 0 0,0-1 0,-1 1-1,0 0 1,0 0 0,0-1 0,0 1 0,-1 0 0,1 0 0,-2 3 0,1-1 102,-5 35 828,3-13-520,-14 48-1,-23 72 532,14-39-408,19-71-490,-16 48 0,17-72-183,3-6 9,0-1 1,1 1-1,0 0 0,0 0 0,1 0 0,-1 1 0,1 12 0,10-23 138,-8 1-141,0 0 0,1 0 0,-1 0 0,0-1 0,0 1-1,0 0 1,0-1 0,0 1 0,0-1 0,0 1 0,0-1 0,0 1-1,-1-1 1,1 0 0,-1 1 0,1-1 0,-1-2 0,5-32 476,-5 35-480,2-39 146,-1 0 1,-9-62-1,-22-78-356,4 66 585,18 74-226,3 21-95,2 0 0,0 0-1,0-24 1,-5 57-869,-2 20 928,2 8-63,2 1-1,-1 62 0,7-98-28,0 0-1,0 0 0,-1 0 0,0 0 0,0 0 1,-1 0-1,0 0 0,0 0 0,-1-1 0,0 1 1,0-1-1,-5 9 0,7-14-32,0 0 1,0 0-1,0 0 1,0 0-1,0 0 0,0 0 1,0 0-1,0 0 0,-1-1 1,1 1-1,0 0 1,0-1-1,-2 1 0,2-1-93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6:50.370"/>
    </inkml:context>
    <inkml:brush xml:id="br0">
      <inkml:brushProperty name="width" value="0.35" units="cm"/>
      <inkml:brushProperty name="height" value="0.35" units="cm"/>
      <inkml:brushProperty name="color" value="#FFFFFF"/>
    </inkml:brush>
  </inkml:definitions>
  <inkml:trace contextRef="#ctx0" brushRef="#br0">5 9 416,'-4'-5'128,"8"5"-96,-4-3 0,0 3-288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40.320"/>
    </inkml:context>
    <inkml:brush xml:id="br0">
      <inkml:brushProperty name="width" value="0.35" units="cm"/>
      <inkml:brushProperty name="height" value="0.35" units="cm"/>
      <inkml:brushProperty name="color" value="#FFFFFF"/>
    </inkml:brush>
  </inkml:definitions>
  <inkml:trace contextRef="#ctx0" brushRef="#br0">85 13 1408,'8'-12'2785,"-7"11"-2695,-2 2 14,0-1 1,0 1 0,0 0-1,-1 1 211,1-1-211,0 0 1,1 0 0,-1 0 0,0 0-1,1 0 1,-2 2 0,0 0 34,-4 6-31,0 1 0,1 0 0,0 0 0,1 1 0,0-1 0,0 1 0,-2 13 0,0 3 77,-4 20 177,1 0-1,-4 91 0,12-107-327,1-9-38,0-1 0,5 33-1,-1-21 773,8-47-453,3-11-209,-1-1 1,13-33-1,2-6 322,-6 17-215,11-23 203,36-54-235,-61 109 75,-9 16-218,0 9 111,-9 52-325,9 208 597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42.264"/>
    </inkml:context>
    <inkml:brush xml:id="br0">
      <inkml:brushProperty name="width" value="0.35" units="cm"/>
      <inkml:brushProperty name="height" value="0.35" units="cm"/>
      <inkml:brushProperty name="color" value="#FFFFFF"/>
    </inkml:brush>
  </inkml:definitions>
  <inkml:trace contextRef="#ctx0" brushRef="#br0">228 2 1472,'-2'0'-14,"1"-1"0,-1 1 0,1 0 0,-1 0 0,1-1 0,-1 1 0,1 0 0,-1 1 0,0-1 0,1 0 0,-1 0 0,1 1 0,-1-1 0,1 1 0,0-1 0,-1 1 0,-1 0 0,1 1-116,0 0 0,-1 0 0,1 0 1,0 0-1,0 0 0,0 1 0,-2 3 0,-2 5 119,0 0 0,0 0 0,2 0 0,-1 1 0,-3 17 0,3-14 51,0 0 0,-8 17 0,9-23 10,4-9-6,0 1 0,0 0 0,0 0 0,-1 0 0,1-1 0,0 1 0,-1 0 0,1-1 0,-1 1 0,1 0 0,-1-1 0,1 1 0,-1 0 0,1-1 0,-1 1 0,0-1 0,1 1 0,-1-1-1,0 1 1,0-1 0,1 0 0,-1 1 0,0-1 0,0 0 0,1 0 0,-1 1 0,0-1 0,0 0 0,0 0 0,1 0 0,-1 0 0,0 0 0,0 0 0,-1 0 0,-1 0 146,1 1-1,-1-1 1,1 1 0,0 0 0,-1 0-1,1 0 1,0 1 0,-1-1 0,-2 3-1,-17 7 757,19-10-800,-1 0 1,0 0 0,1 1-1,-1-1 1,1 1-1,-1 0 1,1 0 0,0 0-1,-6 4 1,6 12-526,1-2 782,2-13-375,-1 0 0,1 0-1,0 0 1,0 1-1,0-1 1,0 0-1,1 0 1,0 5-1,3 10-7,-3-15 23,-1 1 0,1-1 0,0 1 0,0-1-1,1 0 1,1 4 0,-2-5 42,3 9 100,-4-11-186,0 1 0,0-1 0,0 1 0,0-1 0,0 1 0,0-1 0,1 1 0,-1-1 0,0 1 0,0-1 0,0 0 0,1 1 0,-1-1 0,0 1 0,1-1 0,-1 1 0,0-1 0,1 0 0,-1 1 0,0-1 0,1 0 0,-1 1 0,1-1 0,-1 0 0,1 0 0,-1 1 0,1-1 0,-1 0 0,1 0 0,-1 0 0,1 0 0,-1 0 0,1 0 0,0 1 0,15 2 267,-16-2-234,1-1 0,-1 0-1,1 0 1,0 1 0,-1-1 0,1 0 0,-1 0-1,1 0 1,0 0 0,-1 0 0,1 0 0,0 0-1,-1 0 1,1 0 0,0 0 0,-1 0-1,1 0 1,0 0 0,-1 0 0,1 0 0,-1-1-1,2 1 1,14-3 216,-5 2-261,9-8-685,-1 0 1,0-1 0,18-13-1,14-8-1925,-17 12 1092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42.981"/>
    </inkml:context>
    <inkml:brush xml:id="br0">
      <inkml:brushProperty name="width" value="0.35" units="cm"/>
      <inkml:brushProperty name="height" value="0.35" units="cm"/>
      <inkml:brushProperty name="color" value="#FFFFFF"/>
    </inkml:brush>
  </inkml:definitions>
  <inkml:trace contextRef="#ctx0" brushRef="#br0">284 1 2144,'-1'-1'113,"0"1"0,-1 0 0,1 0 0,0 0 0,-1 0-1,1 0 1,0 1 0,0-1 0,-1 0 0,1 0 0,0 1 0,-2 0 0,0 0 36,0 0 0,-1 0 0,1 0 0,0 0 1,-1-1-1,-5 1 0,-4-1 168,0 1 1,1 0-1,-1 1 0,0 0 0,-21 8 1,27-9-104,0 1-1,0-1 1,0 0 0,-1-1 0,1 1-1,0-1 1,-10-2 0,-11 1 534,9-2-339,17 3-394,0-1 0,0 1 0,0 0 1,-1-1-1,1 1 0,0 0 0,0 0 0,-1 0 0,-2 1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48.678"/>
    </inkml:context>
    <inkml:brush xml:id="br0">
      <inkml:brushProperty name="width" value="0.35" units="cm"/>
      <inkml:brushProperty name="height" value="0.35" units="cm"/>
      <inkml:brushProperty name="color" value="#FFFFFF"/>
    </inkml:brush>
  </inkml:definitions>
  <inkml:trace contextRef="#ctx0" brushRef="#br0">91 83 2496,'-26'-8'896,"21"8"-672,2-8-96,-2 0-768,-3-7-320,3 10 1088,-5 2 192,2-5-192,0 0-1120,-2-3 544,7 2-288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8:49.360"/>
    </inkml:context>
    <inkml:brush xml:id="br0">
      <inkml:brushProperty name="width" value="0.35" units="cm"/>
      <inkml:brushProperty name="height" value="0.35" units="cm"/>
      <inkml:brushProperty name="color" value="#FFFFFF"/>
    </inkml:brush>
  </inkml:definitions>
  <inkml:trace contextRef="#ctx0" brushRef="#br0">114 932 2240,'4'0'2288,"-2"0"-2197,-1-1-1,0 0 1,0 0 0,0 1-1,0-1 1,1 0 0,-1 0-1,-1 0 1,1 0-1,0 0 1,0 0 0,0-1-1,0 1 1,-1 0 0,1 0-1,-1-1 1,1 1 0,-1 0-1,1 0 1,-1-3 0,5-77 991,-3-27-443,-1-72 1378,-3 164-2062,0 1 0,-1 0 0,-1 0 0,-1 0 0,-9-22 0,1 1 107,-26-77 253,30 86-284,-12-58-1,2 6-123,16 67 89,0 0-1,0 0 1,1-1 0,0-23 0,2 35-71,1 11 38,22 132-34,-6 0-1,-1 215 1,-16-284-18,-13 321 189,5-233-3391,10-126 1713,9-3-1126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00.716"/>
    </inkml:context>
    <inkml:brush xml:id="br0">
      <inkml:brushProperty name="width" value="0.35" units="cm"/>
      <inkml:brushProperty name="height" value="0.35" units="cm"/>
      <inkml:brushProperty name="color" value="#FFFFFF"/>
    </inkml:brush>
  </inkml:definitions>
  <inkml:trace contextRef="#ctx0" brushRef="#br0">67 1 1152,'-31'0'3979,"27"3"-3979,4-2 8,0 1 0,-1-1 0,1 1 1,0-1-1,0 1 0,0 0 0,0-1 1,0 1-1,0 0 0,0 1 0,1 1 14,1 63 3202,-8-71-3051,1 0 124,-13-12 149,18 16-466,-1-1 1,1 1-1,-1-1 1,1 0-1,0 1 1,-1-1-1,1 1 1,0-1-1,0 0 1,-1 1-1,1-1 1,0 0-1,0 1 1,0-1-1,0 0 1,0 1-1,0-1 1,0 0-1,0 1 1,0-1-1,0 0 1,0 1-1,0-1 1,1 0-1,-1 1 1,0-1-1,0 0 1,1 1-1,-1-1 1,1 0-1,11-13-764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01.743"/>
    </inkml:context>
    <inkml:brush xml:id="br0">
      <inkml:brushProperty name="width" value="0.35" units="cm"/>
      <inkml:brushProperty name="height" value="0.35" units="cm"/>
      <inkml:brushProperty name="color" value="#FFFFFF"/>
    </inkml:brush>
  </inkml:definitions>
  <inkml:trace contextRef="#ctx0" brushRef="#br0">422 17 896,'-15'4'122,"-9"2"326,-30 12 1,-64 29 260,91-37 2,0 0-1,-1-2 1,-56 9 0,52-15 72,20-3-399,12 1-336,1-1-52,1 0 0,-1 0 0,1 1 0,-1-1-1,1 0 1,0 0 0,-1 1 0,1-1 0,0 1-1,2-1 1,-1 1 34,62-14 37,13-4 53,7-8-62,136-40-1609,-197 60-1185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05.747"/>
    </inkml:context>
    <inkml:brush xml:id="br0">
      <inkml:brushProperty name="width" value="0.35" units="cm"/>
      <inkml:brushProperty name="height" value="0.35" units="cm"/>
      <inkml:brushProperty name="color" value="#FFFFFF"/>
    </inkml:brush>
  </inkml:definitions>
  <inkml:trace contextRef="#ctx0" brushRef="#br0">3 1 576,'0'1'10,"-1"0"1,1 0-1,0 1 0,-1-1 0,1 0 1,0 0-1,0 0 0,0 0 0,0 1 1,0-1-1,1 0 0,-1 0 0,0 0 1,0 0-1,1 1 0,-1-1 0,1 0 1,-1 0-1,1 0 0,-1 0 0,2 1 1,4 16 211,-6-11-99,-1-1-1,1 1 1,-1 0 0,-1 0-1,1-1 1,-3 8 0,3-11-25,1-1 0,-1 1 0,1-1 0,0 1 1,0-1-1,0 1 0,0 0 0,0-1 1,1 1-1,-1-1 0,2 4 0,1 11 804,-2-14-786,2-1-114,-2 16 34,-2-9 118,1-8-149,0 0 0,0 0 0,0 1 0,0-1 0,0 0 0,0 0 1,0 0-1,0 0 0,0 0 0,1 0 0,-1 0 0,0 0 0,1 0 0,-1 0 0,1 0 0,2 4 406,-8 7-134,10 18 293,-5-29-463,-1 16-96,0-17 8,1 0-1,0 0 1,-1 0 0,1 0-1,-1 0 1,1 0 0,0 0 0,-1 1-1,1-1 1,0 0 0,-1 0 0,1 0-1,0 0 1,-1 1 0,1-1 0,0 0-1,-1 0 1,1 1 0,0-1-1,0 0 1,-1 0 0,1 1 0,0-1-1,0 0 1,0 1 0,-1-1 0,1 0-1,0 1 1,0-1 0,0 0-1,0 1 1,0-1 0,0 1 0,0-1-1,0 0 1,0 1 0,0-1 0,0 0-1,0 1 1,0 0 0,0 1-38,-1-1 0,1 1 0,-1-1 0,1 1 0,-1-1 0,1 1 0,-1-1 1,0 1-1,0-1 0,-1 3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08.600"/>
    </inkml:context>
    <inkml:brush xml:id="br0">
      <inkml:brushProperty name="width" value="0.35" units="cm"/>
      <inkml:brushProperty name="height" value="0.35" units="cm"/>
      <inkml:brushProperty name="color" value="#FFFFFF"/>
    </inkml:brush>
  </inkml:definitions>
  <inkml:trace contextRef="#ctx0" brushRef="#br0">5 6 160,'-4'-5'96,"8"13"0,1 0 0,-5 0-64,4 3 64,0 1-64,1-1-288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12.608"/>
    </inkml:context>
    <inkml:brush xml:id="br0">
      <inkml:brushProperty name="width" value="0.35" units="cm"/>
      <inkml:brushProperty name="height" value="0.35" units="cm"/>
      <inkml:brushProperty name="color" value="#FFFFFF"/>
    </inkml:brush>
  </inkml:definitions>
  <inkml:trace contextRef="#ctx0" brushRef="#br0">384 20 992,'2'4'1385,"-8"-1"-1213,3-2 18,1 0 0,0-1-1,0 0 1,0 1 0,-1-1-1,1 0 1,0 0 0,0-1-1,-4 1 1,-1-1 148,7 1-330,-1 0 0,1 0 0,-1 0 1,1-1-1,-1 1 0,0 0 0,1 0 0,-1-1 0,1 1 1,-1 0-1,1-1 0,-1 1 0,1-1 0,0 1 1,-1-1-1,1 1 0,-1-1 0,1 1 0,-1-1 0,1 0 41,-1 0 0,1 0 0,-1 0 0,0 1-1,1-1 1,-1 0 0,0 0 0,0 1 0,0-1-1,1 1 1,-1-1 0,0 1 0,0-1 0,0 1 0,0-1-1,0 1 1,0 0 0,0-1 0,0 1 0,0 0-1,-1 0 1,-76 3 1012,76-3-1046,1 0 0,-1 1 0,1-1 0,-1 0 0,1 1 0,-1-1 0,1 1 0,0-1-1,-1 1 1,-1 1 0,-10 3 88,4-3 106,-1 0-1,1 1 1,0 0-1,-11 6 1,12-6-78,1 1 0,0-1 0,-1-1 0,0 0 0,1 0 0,-1 0 0,-14 0 0,-44-2 285,55-2-150,20 3-299,1 0 0,-1 0 0,0 0-1,1-1 1,-1-1 0,1 0 0,8-2-1,66-17-606,-40 3-171,1-4-1642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6:51.688"/>
    </inkml:context>
    <inkml:brush xml:id="br0">
      <inkml:brushProperty name="width" value="0.35" units="cm"/>
      <inkml:brushProperty name="height" value="0.35" units="cm"/>
      <inkml:brushProperty name="color" value="#FFFFFF"/>
    </inkml:brush>
  </inkml:definitions>
  <inkml:trace contextRef="#ctx0" brushRef="#br0">31 66 832,'-5'-8'288,"10"12"-224,-2-4 0,-3 0 160,0 0-128,0 0-96,0 0-32,0-4 448,0 4-224,0-4 192,-3 1-224,-2-5 480,0 0-352,2 0 288,-2 0-320,0 1-224,1 0-32,0 2-416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13.749"/>
    </inkml:context>
    <inkml:brush xml:id="br0">
      <inkml:brushProperty name="width" value="0.35" units="cm"/>
      <inkml:brushProperty name="height" value="0.35" units="cm"/>
      <inkml:brushProperty name="color" value="#FFFFFF"/>
    </inkml:brush>
  </inkml:definitions>
  <inkml:trace contextRef="#ctx0" brushRef="#br0">45 1 1568,'-7'2'448,"1"0"0,0 0 0,0 0 0,0 1 0,-7 5 944,13-7-1302,0 1 1,0-1-1,0 0 0,0 0 1,0 0-1,1 0 1,-1 0-1,0 1 0,1-1 1,-1 0-1,1 0 1,-1 0-1,1 0 0,0 0 1,-1 0-1,1 0 1,0-1-1,0 1 0,-1 0 1,1 0-1,0 0 1,0-1-1,2 2 0,1 0 57,0 0 0,1-1 0,-1 1 0,9 1-1,5 2 209,1 0-232,-1 0 0,1-2 0,0 0 0,21 1 0,-6-1 158,-7-2-23,0-1 0,41-6 0,-41-1-197,-24 6-282,1-1 0,0 1 0,0 0 0,0 0 1,7 0-1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16.763"/>
    </inkml:context>
    <inkml:brush xml:id="br0">
      <inkml:brushProperty name="width" value="0.35" units="cm"/>
      <inkml:brushProperty name="height" value="0.35" units="cm"/>
      <inkml:brushProperty name="color" value="#FFFFFF"/>
    </inkml:brush>
  </inkml:definitions>
  <inkml:trace contextRef="#ctx0" brushRef="#br0">116 40 1664,'-10'-9'1792,"-7"-6"-165,12 13-1250,4 2-336,1 0 0,-1 0-1,1-1 1,-1 1 0,1 0 0,-1 0 0,1 0 0,0-1 0,-1 1-1,1 0 1,-1 0 0,1-1 0,0 1 0,-1 0 0,1-1 0,0 1 0,-1 0-1,1-1 1,-1 0 0,-12-6 1122,-47 7 719,59 0-1946,13 38-480,-8-12 601,-1-10-98,0 28-1,-2-37-431,1 0 0,-1 0 1,1 0-1,0 0 0,0-1 1,1 1-1,6 10 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17.601"/>
    </inkml:context>
    <inkml:brush xml:id="br0">
      <inkml:brushProperty name="width" value="0.35" units="cm"/>
      <inkml:brushProperty name="height" value="0.35" units="cm"/>
      <inkml:brushProperty name="color" value="#FFFFFF"/>
    </inkml:brush>
  </inkml:definitions>
  <inkml:trace contextRef="#ctx0" brushRef="#br0">1 300 832,'8'3'139,"0"1"0,0-1-1,0 1 1,0 0 0,-1 1 0,1 0 0,10 9 0,14 10 841,-29-23-878,-1 1 0,1-1 1,0 0-1,0 0 0,-1 0 1,1 0-1,0-1 1,0 1-1,0-1 0,0 0 1,0 0-1,3 0 0,-4 0-56,21-5 23,-18 3-60,1 0 1,0 0-1,-1-1 0,0 0 1,1 0-1,-1 0 0,0 0 1,-1-1-1,1 0 0,0 0 1,4-5-1,22-35-9,34-48 59,-17 25 245,-46 65-281,-1-1 0,1 0 0,-1 1 0,0-1 0,0 0 0,0 0 0,0 0 0,0-3 0,0 5 39,-1 0 0,0 0 0,0-1 0,1 1 0,-1 0 0,0 0 0,0 0-1,0 0 1,0-1 0,-1 1 0,1 0 0,0 0 0,0 0 0,-1 0 0,1 0 0,-1 0 0,1-1 0,-1 1 0,1 0 0,-1 0 0,1 0 0,-2-1-1,-12-17 846,2 8 105,9 8-751,-1 0-1,1 0 1,-1 0 0,0 0-1,-6-2 1,7 3-162,0 0-40,0 1 0,0 0 0,-1-1 0,1 1 0,0 1 0,0-1 0,-5 0 0,-24-8 618,36 25-992,-2-10 256,-1-1-1,1 1 1,0-1-1,1 1 1,-1-1 0,6 8-1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18.366"/>
    </inkml:context>
    <inkml:brush xml:id="br0">
      <inkml:brushProperty name="width" value="0.35" units="cm"/>
      <inkml:brushProperty name="height" value="0.35" units="cm"/>
      <inkml:brushProperty name="color" value="#FFFFFF"/>
    </inkml:brush>
  </inkml:definitions>
  <inkml:trace contextRef="#ctx0" brushRef="#br0">441 8 1664,'-5'-2'194,"-1"1"0,0 0 1,0 0-1,1 0 0,-1 0 0,0 1 0,0 0 1,0 0-1,0 1 0,1-1 0,-7 3 1,-60 9 1758,26-5-1277,15-2-226,19-4-200,-1 1 0,-19 6 0,-42 19 1040,61-21-1225,0 0 0,0 1 0,-17 11-1,21-12 24,8-6-84,1 0 0,-1 1 0,1-1 0,0 0 0,-1 0-1,1 0 1,-1 1 0,1-1 0,0 0 0,-1 1 0,1-1 0,0 0 0,-1 1 0,1-1-1,0 1 1,0-1 0,-1 0 0,1 1 0,0-1 0,0 1 0,0-1 0,-1 1 0,1-1-1,0 0 1,0 1 0,0-1 0,0 1 0,0 0 2,1-1 1,-1 1-1,0-1 0,1 1 0,-1-1 1,1 1-1,-1-1 0,1 1 1,-1-1-1,1 0 0,-1 1 0,1-1 1,-1 0-1,1 1 0,-1-1 1,1 0-1,0 0 0,3 2 27,0-1-1,0 0 0,1 0 1,7 0-1,12-2 118,0-1 1,-1 0-1,26-8 0,68-22-2133,-95 25 880,4-1-49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19.131"/>
    </inkml:context>
    <inkml:brush xml:id="br0">
      <inkml:brushProperty name="width" value="0.35" units="cm"/>
      <inkml:brushProperty name="height" value="0.35" units="cm"/>
      <inkml:brushProperty name="color" value="#FFFFFF"/>
    </inkml:brush>
  </inkml:definitions>
  <inkml:trace contextRef="#ctx0" brushRef="#br0">443 20 2080,'-9'-2'443,"0"1"0,-1-1-1,1 1 1,-1 1 0,-16 1 0,-47 9 169,34-3-25,20-3-335,-1 0 1,0 2-1,-26 11 1,-53 29 746,90-41-843,5-4-117,0 2 183,1-2 1,-1 1 0,0 0-1,0-1 1,0 1 0,0-1-1,0 0 1,-6 0 85,11-2-284,0 1 0,-1-1-1,1 0 1,0 1 0,0-1 0,-1 1 0,1-1 0,0 1-1,0-1 1,0 1 0,-1-1 0,3 1 0,-2-1 2,137-55-1112,-42 27-4537,-43 15 3495,-7-7 912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25.180"/>
    </inkml:context>
    <inkml:brush xml:id="br0">
      <inkml:brushProperty name="width" value="0.35" units="cm"/>
      <inkml:brushProperty name="height" value="0.35" units="cm"/>
      <inkml:brushProperty name="color" value="#FFFFFF"/>
    </inkml:brush>
  </inkml:definitions>
  <inkml:trace contextRef="#ctx0" brushRef="#br0">153 209 416,'12'-24'336,"-6"11"732,-5 11-856,0 1 0,0-1 1,0 0-1,0 0 0,-1 0 1,1 0-1,-1 0 0,1 0 1,-1 0-1,0-1 1,0-1-1,-3-24 1825,-1 23-1970,3 5-65,1 0 0,-1 0 0,1-1 0,-1 1 0,1 0 0,-1 0 0,1-1 0,-1 1 0,1-1 0,0 1 0,-1 0-1,1-1 1,0 1 0,-1-1 0,1 1 0,0-1 0,-1 1 0,1-1 0,0 1 0,0-1 0,0 1 0,-1-2 0,1 2 8,0 0 0,0-1-1,0 1 1,0 0 0,0-1 0,0 1 0,0 0-1,0 0 1,0-1 0,0 1 0,-1 0 0,1-1-1,0 1 1,0 0 0,0 0 0,0-1-1,-1 1 1,1 0 0,0 0 0,0 0 0,0-1-1,-1 1 1,1 0 0,0 0 0,0 0 0,-1 0-1,1-1 3,-1 1 1,1 0-1,0 0 0,-1 0 0,1-1 0,0 1 0,-1 0 0,1-1 1,0 1-1,-1 0 0,1 0 0,0-1 0,0 1 0,0 0 0,-1-1 1,1 1-1,0-1 0,0 1 0,0 0 0,0-1 0,0 1 0,0 0 1,0-1-1,0 1 0,0-1 0,0 0 0,-4-4 213,-1-5 19,5 10-231,0-1 0,0 1 0,0-1 0,0 1 0,0 0-1,0-1 1,0 1 0,-1 0 0,1-1 0,0 1 0,0 0-1,-1 0 1,1-1 0,0 1 0,0 0 0,-1 0 0,1-1-1,0 1 1,0 0 0,-1 0 0,1 0 0,-1-1 0,-3-3 65,3 2-46,1 1 0,-1 0 0,1 0-1,-1 0 1,0 0 0,0 0 0,1 0 0,-1 0 0,0 0 0,0 0 0,0 0 0,0 0 0,0 0 0,0 1 0,0-1 0,-2-1 0,-20-9 598,22 10-599,0 1 0,0-1 0,1 0 0,-1 1 0,0-1 0,0 1 0,1-1 0,-1 0 0,0 0 0,1 1 0,-1-1 0,1 0 0,-1 0 0,1 0 0,-1 0 0,1 0 0,0 0-1,-1-1 1,1 2-22,0-1 0,0 0 0,0 0-1,-1 1 1,1-1 0,0 0-1,0 1 1,-1-1 0,1 0-1,-1 1 1,1-1 0,0 0 0,-1 1-1,1-1 1,-1 1 0,0-1-1,1 1 1,-1-1 0,1 1-1,-1 0 1,0-1 0,1 1 0,-1 0-1,0-1 1,1 1 0,-1 0-1,-1-1 1,-7 1 17,19 17-740,-9-17 713,-1 0-1,1 0 1,-1 0-1,1 0 1,-1 0-1,1 0 1,-1 0-1,1 0 1,-1 1-1,1-1 1,-1 0-1,1 0 1,-1 1-1,0-1 1,1 0-1,-1 1 1,1-1-1,-1 0 1,0 1-1,1-1 1,-1 0-1,0 1 1,0-1-1,1 1 1,0 1 43,4 6-164,-3-7 134,-1 20 589,1-20-390,2-2-194,3 9-538,-6-6 509,1 1-11,0-1-1,-1 1 0,1 0 0,-1 0 1,0 0-1,0 0 0,0 0 0,0 0 1,-1 1-1,1-1 0,-1 0 0,1 5 1,-1 1 24,1-1 0,0 1 0,4 12 0,3 19-69,-2 84 78,-6-42 710,-1-84-711,1 1 0,0-1 0,0 1-1,-1-1 1,1 1 0,-1 0-1,1-1 1,-1 1 0,0 0 0,-1-3-1,1 3 1,1 0 1,-1-1-1,0 1 0,0 0 0,1-1 1,-1 1-1,1-1 0,-1 1 0,1-1 0,0-2 1,-8-18-378,8 22 365,0 0 0,0 0 0,0 0 0,0 0 0,0 0 0,0 1 0,0-1 0,0 0 0,0 0 0,0 0 0,0 0-1,0 0 1,0 0 0,0 0 0,0 0 0,0 0 0,0 0 0,0 0 0,0 0 0,0 1 0,0-1 0,0 0 0,0 0 0,0 0 0,0 0 0,-1 0 0,1 0 0,0 0 0,0 0 0,0 0 0,0 0 0,0 0 0,0 0 0,0 0 0,0 0 0,0 0 0,0 0 0,0 0 0,0 1 0,0-1 0,0 0 0,0 0 0,-1 0 0,1 0 0,0 0 0,0 0 0,0 0 0,0 0 0,0 0 0,0 0 0,0 0 0,0 0 0,0 0 0,0 0 0,0 0 0,-1 0 0,1 0 0,0-1 0,0 1 0,0 0 0,0 0 0,0 0 0,0 0 0,0 0 0,0 0-1,0 0 1,0 0 0,0 0 0,0 0 0,-2 6-105,2 0 56,0-1 1,0 1 0,0-1 0,-1 0 0,1 0 0,-3 9 0,2-14 53,1 1 0,-1 0-1,1 0 1,0-1 0,0 1-1,-1 0 1,1-1 0,0 1-1,0 0 1,0 0 0,0-1-1,0 1 1,0 0 0,0 0-1,0 0 1,0-1 0,0 1-1,0 0 1,1 1 0,0 0 12,-1 1 2,0 0 0,1 0-1,-1 0 1,1 0 0,0 0-1,1 3 1,3 7 482,-6-14-484,1 1 0,0 0 0,0 0 0,0 0-1,0 0 1,0-1 0,-1 1 0,1 0 0,0 0 0,0 0-1,0 0 1,0 0 0,-1 0 0,1-1 0,0 1-1,0 0 1,-1 0 0,1 0 0,0 0 0,0 0 0,0 0-1,-1 0 1,1 0 0,0 0 0,0 0 0,0 0 0,-1 0-1,0 0-23,1 0-1,-1 0 1,1 0-1,0 0 0,-1 0 1,1 0-1,-1 0 1,1 0-1,-1 0 0,1 0 1,-1-1-1,1 1 1,-1 0-1,1 0 0,0 0 1,-1-1-1,1 1 1,-1 0-1,1-1 0,0 1 1,-1 0-1,1-1 1,0 1-1,-1 0 0,1-1 1,0 1-1,0-1 1,0 1-1,-1 0 1,1-1-1,0 1 0,0-2 1,-1 2-3,1 0 1,0 0-1,-1 0 0,1 0 1,-1 0-1,1 0 1,0 0-1,-1 0 1,1 0-1,-1 1 0,1-1 1,0 0-1,-1 0 1,1 0-1,0 0 1,-1 0-1,1 1 0,0-1 1,-5 6 754,1-10-503,3 2-200,0 1-1,0 0 0,-1 0 0,1 0 1,0-1-1,-1 1 0,1 0 0,0 1 1,-3-2-1,-6-3-56,15 7-572,-3-2 593,-1 1-1,0 0 1,1-1-1,-1 1 1,0-1 0,1 1-1,-1-1 1,1 0-1,-1 1 1,1-1 0,-1 0-1,0 0 1,1 0 0,-1 0-1,1 0 1,-1 0-1,1-1 1,-1 1 0,1-1-1,-1 1 1,0-1-1,1 1 1,-1-1 0,0 0-1,2 0 1,3-3 36,21-11-122,-26 14 82,0 1-1,1-1 0,-1 0 0,0 0 0,0 0 0,0 0 1,0 0-1,0-1 0,0 1 0,0 0 0,-1 0 0,1-1 0,0 1 1,-1 0-1,1-1 0,-1 1 0,1 0 0,0-3 0,5-7 99,-3 9-269,-4 7-19,-1 13 86,2-16 127,0 0 0,0 0 1,0 0-1,0 0 0,-1 0 0,1 0 0,-1 0 0,1 0 0,-1 0 0,-2 3 0,3-4 16,-1-1-12,-1 3-10,1-3 32,-4 9-69,4-9 32,0 0-1,0 1 1,1-1 0,-1 0-1,0 0 1,0 0 0,0 0-1,0 0 1,1 0 0,-1 0-1,0 0 1,0 0 0,0 0-1,1 0 1,-1 0 0,0 0-1,0-1 1,0 1 0,1 0-1,-1-1 1,0 1 0,1-1-1,-1 1 1,0 0 0,1-1-1,-1 0 1,0 1 0,1-1-1,-1 1 1,1-1 0,-1 0-1,0-1 1,0 1-11,1 0-1,-1 0 1,0-1-1,0 1 1,0 0 0,0 0-1,0 0 1,0 0-1,0 0 1,0 1 0,-1-1-1,-1-1 1,2 2 5,1 0 0,-1-1 0,0 1 0,0 0 0,1-1 0,-1 1 0,0-1 0,1 1 0,-1-1 1,0 1-1,1-1 0,-1 1 0,1-1 0,-1 0 0,1 1 0,-1-1 0,1 0 0,-1 0 0,1 1 0,0-1 1,-1-1-1,1 2-9,-1 0 0,1 0 0,0 0 0,-1 0 1,1 0-1,-1 0 0,1 0 0,0 0 0,-1 0 1,1 0-1,0 0 0,-1 0 0,1 0 0,0 0 1,-1 0-1,1 0 0,-1 0 0,1 0 0,0 0 1,-1 0-1,1 1 0,0-1 0,0 0 0,-1 0 1,1 0-1,0 1 0,-1-1 0,1 0 0,-1 1 1,0 0-11,0-1-40,0 0 92,-1 0-1,1 1 13,-9 2-4,10-3-40,0 0 0,0 0 0,-1 0 0,1 0 1,0 0-1,0 1 0,0-1 0,-1 0 0,1 0 0,0 0 1,0 0-1,-1 0 0,1 0 0,0-1 0,0 1 0,0 0 1,-1 0-1,1 0 0,0 0 0,0 0 0,0 0 0,-1 0 1,1 0-1,0 0 0,0-1 0,0 1 0,0 0 0,-1 0 1,1 0-1,0 0 0,0-1 0,0 1 0,0 0 0,0 0 1,-1 0-1,1 0 0,0-1 0,0 1 0,0 0 0,0 0 1,0-1-1,0 1 0,0 0 0,0 0 0,0-1-5,-1 1-1,1-1 0,0 1 0,-1 0 0,1-1 0,0 1 1,-1 0-1,1 0 0,-1-1 0,1 1 0,0 0 1,-1 0-1,1-1 0,-1 1 0,1 0 0,-1 0 0,1 0 1,-1 0-1,1 0 0,-1 0 0,1 0 0,-1 0 1,1 0-1,-1 0 0,1 0 0,-1 0 0,1 0 0,-1 1 1,-9-5 217,1 5-502,18 0 239,23 0 86,-17-7-48,-12 5 63,0 0-1,0 0 1,0-1 0,0 2-1,0-1 1,1 0 0,-1 1-1,0-1 1,6 1 0,-22-4 40,11 4-89,1-1-1,-1 0 1,0 1-1,1-1 1,-1 1-1,0-1 0,1 1 1,-4 0-1,-14-1-111,15 0 103,1 1 1,-1 0-1,0 0 0,0 0 0,1 0 1,-1 1-1,0-1 0,0 1 0,-4 2 1,-2-2 2,9-1-2,0 0 0,1 0 0,-1 0 0,0 0 0,1 0 0,-1 0 0,1 0 0,-1 0 0,0 0 0,1 1 0,-1-1 0,1 0 0,-1 0 0,0 1 0,1-1 1,-1 0-1,0 1 0,0 0-69,-2-1-132,21 3 159,-15-3 64,-1 0-1,1 0 1,-1 0-1,1 0 1,-1 0 0,1-1-1,-1 1 1,1-1-1,-1 0 1,1 0 0,-1 0-1,0 0 1,1 0-1,-1 0 1,0-1 0,0 1-1,0-1 1,0 0 0,0 1-1,0-1 1,1-3-1,4-2-14,-5 4-4,0 1-1,0-1 1,0 0 0,0 0 0,3-6-1,0-1 68,-4 10-56,-1-1 1,1 0-1,-1 0 1,1 0-1,-1 1 0,1-1 1,-1 0-1,0 0 0,1 0 1,-1 0-1,0 0 0,0 0 1,1 0-1,-1 0 0,0 0 1,0 0-1,0 0 1,0 0-1,0 1 0,-1-1 1,1 0-1,0 0 0,-1-1 1,1-2-12,0 4-3,0-1 0,0 1 0,0-1 0,0 1 0,0-1 0,0 1 0,0 0 0,0-1 0,-1 1 0,1-1 0,0 1 0,0-1 0,0 1 0,-1 0 0,1-1 0,0 1 0,0-1 0,-1 1 0,1 0 0,0-1-1,-1 1 1,1 0 0,0-1 0,-1 1 0,1 0 0,0 0 0,-1-1 0,1 1 0,-1 0 0,1 0 0,-1 0 0,1 0 0,0 0 0,-1-1 0,1 1 0,-1 0 0,1 0 0,-1 0 0,1 0 0,-1 0 0,1 0 0,-1 0 0,0 1 0,0-1-56,0 0 0,0 0 0,-1 0 0,1 0 0,0 1 0,-1-1 0,1 0 0,0 1 0,0-1 0,0 1 0,-1 0 1,1-1-1,0 1 0,0 0 0,0-1 0,0 1 0,0 0 0,0 0 0,0 0 0,1 0 0,-1 0 0,0 0 0,0 0 0,1 0 0,-1 1 0,1-1 0,-1 0 0,1 0 0,-1 1 0,1-1 0,0 0 0,0 0 0,-1 1 1,1-1-1,0 0 0,0 1 0,0-1 0,0 0 0,1 0 0,-1 1 0,0-1 0,1 0 0,-1 0 0,0 1 0,1-1 0,0 0 0,-1 0 0,1 0 0,0 0 0,-1 0 0,1 1 0,1-1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28.564"/>
    </inkml:context>
    <inkml:brush xml:id="br0">
      <inkml:brushProperty name="width" value="0.35" units="cm"/>
      <inkml:brushProperty name="height" value="0.35" units="cm"/>
      <inkml:brushProperty name="color" value="#FFFFFF"/>
    </inkml:brush>
  </inkml:definitions>
  <inkml:trace contextRef="#ctx0" brushRef="#br0">275 65 480,'0'-1'17,"-1"1"-1,1 0 1,0 0-1,-1 0 1,1-1-1,0 1 1,-1 0 0,1 0-1,0 0 1,-1 0-1,1 0 1,0 0 0,-1 0-1,1-1 1,-1 1-1,1 0 1,0 0-1,-1 0 1,1 1 0,0-1-1,-1 0 1,1 0-1,-1 0 1,1 0 0,0 0-1,-1 0 1,1 0-1,0 1 1,-1-1-1,1 0 1,0 0 0,0 0-1,-1 1 1,1-1-1,0 0 1,-1 1 0,1-1-1,-13 8 767,3-6-324,0 1 0,0-1-1,0-1 1,-12 1 0,17-1-325,1-1 0,-1 1 1,0 0-1,1 0 1,-7 3-1,6-2-12,0-1-1,0 1 1,1-1-1,-1 0 1,-8 0-1,-25-4 727,37 3-787,-1 0 0,1-1 0,-1 1 0,1 0 0,0-1 0,0 1 0,-1-1 0,1 0 0,0 1 0,0-1 0,0 0 0,-1 0 0,1 1-1,-1-2 1,1 1-23,0 0 0,0 0-1,0 0 1,0 0-1,0 0 1,-1 1-1,1-1 1,0 0-1,0 1 1,-1-1 0,1 1-1,-1-1 1,1 1-1,-2 0 1,-7-4 198,9 3-214,0 1 1,0-1 0,0 1-1,0-1 1,0 1-1,0 0 1,0-1-1,0 1 1,0 0-1,0 0 1,-1 0-1,-10-4 168,9 1-151,10 1-12,5 2 30,-1-1-1,13-3 1,-12 2-30,0 0 0,13 0 0,-11 1-65,0 0 0,19-5 0,-19 3 87,0 1-1,20-1 1,-25 2-27,-1 1 1,0-2-1,11-2 0,7-1 17,-4 0 44,14-1 890,-40 7-928,-1 0 0,1 0-1,-1-1 1,-7 0 0,-8 1-29,5-1 18,1 0 0,-22-3-1,27 2-28,-8-3 113,13 2-127,-1 1 1,1 0-1,-1 0 0,0 1 1,1-1-1,-1 1 0,0 0 1,1 0-1,-6 1 0,-9 0-21,18-1-11,-1 1-1,1-1 1,-1 1 0,0 0 0,1-1 0,0 1 0,-1 0-1,1 0 1,-1 0 0,1 0 0,0 0 0,0 0 0,-1 0-1,1 0 1,-1 2 0,-15 21-1274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33.293"/>
    </inkml:context>
    <inkml:brush xml:id="br0">
      <inkml:brushProperty name="width" value="0.35" units="cm"/>
      <inkml:brushProperty name="height" value="0.35" units="cm"/>
      <inkml:brushProperty name="color" value="#FFFFFF"/>
    </inkml:brush>
  </inkml:definitions>
  <inkml:trace contextRef="#ctx0" brushRef="#br0">320 20 992,'-9'-17'2709,"5"15"-2549,-25 22 984,22-13-896,-2-1 0,-13 7 0,10-6 37,0 0 1,1 1-1,-1 0 0,2 1 1,-11 11-1,0-1 110,-7 6-6,21-21-302,-1 1-1,0-1 1,0-1 0,0 1-1,0-1 1,0-1 0,0 1-1,-1-2 1,0 1 0,1-1-1,-15 0 1,34-1-115,1-2 0,-1 1-1,1-2 1,-1 1 0,0-2 0,16-6 0,8-1 49,8-3 139,-34 11-184,-1 0-1,0 1 1,1 0 0,0 0-1,-1 1 1,11 0-1,-17 1 95,-1 0-145,6 3 582,-8-3-503,1 1 0,0-1 1,0 0-1,0 1 1,-1-1-1,1 0 0,0 1 1,-1-1-1,1 0 1,0 1-1,-1-1 0,1 0 1,0 0-1,-1 0 0,1 1 1,0-1-1,-1 0 1,1 0-1,-1 0 0,1 0 1,0 0-1,-1 0 0,1 1 1,-1-1-1,1 0 1,-1 0-1,1 0 0,-1-1 1,-16 1 116,14 0-97,-5-1 42,0 1 0,0-2 1,0 1-1,1-1 1,-12-4-1,-5-1 10,12 6-152,11 2 84,1-1 0,-1 0 0,0 0 0,1 0 0,-1 0 0,0 0 1,1 0-1,-1 0 0,0 0 0,1 0 0,-1 0 0,0-1 0,1 1 0,-1 0 0,1 0 0,-1-1 0,0 1 0,1 0 0,-1-1 0,1 1 0,-1 0 1,1-1-1,-2 0 0,2-1 9,-8 0-2,3 2-15,5-4-27,18 3-330,-10 1 369,1-2-1,-1 1 1,0-1 0,1-1 0,-1 1 0,0-1 0,-1-1 0,11-5-1,16-15 144,-24 17-72,-2-1-59,-8 8-22,0 0 0,0 0 0,0 0 0,1-1 1,-1 1-1,0 0 0,0 0 0,0 0 0,0 0 1,0 0-1,0 0 0,0 0 0,0-1 0,1 1 1,-1 0-1,0 0 0,0 0 0,0 0 0,0 0 0,0-1 1,0 1-1,0 0 0,0 0 0,0 0 0,0 0 1,0 0-1,0-1 0,0 1 0,0 0 0,0 0 1,0 0-1,0 0 0,0-1 0,0 1 0,0 0 1,0 0-1,0 0 0,-1 0 0,1-1 0,-7-1 70,-7 3 35,11 0-104,-1-1-1,1 0 1,0 0-1,-1 0 1,1 0-1,-4-1 1,4 1-26,0 0 0,0-1 0,1 1-1,-1 0 1,0 0 0,0 1 0,0-1 0,1 1 0,-4 0 0,-25 8-126,20-5 201,0 0 0,-20 4 0,13-4-96,15-3 42,0 0 0,1 0 0,-1 1 0,0-1 0,0 1 0,1 0 0,-3 2 0,-5 3-132,10-6 129,-1-1 0,1 0 0,0 1 0,0-1 0,0 0 1,0 1-1,-1-1 0,1 1 0,0-1 0,0 0 0,0 1 0,0-1 0,0 1 0,0-1 0,0 0 0,0 1 0,0-1 0,0 1 0,0-1 0,0 0 0,0 1 0,1-1 0,-1 0 0,0 1 0,0-1 0,0 0 0,0 1 0,1-1 0,-1 0 0,0 1 0,0-1 0,1 0 0,-1 1 0,0-1 0,1 1 0,10 10-25,-11-11 15,7 5 20,-1 0-1,1-1 0,0 0 0,0-1 1,12 5-1,-6-3 8,17 3-310,-7-3 382,-9-1-78,0-1-1,0 0 0,0-1 1,0 0-1,0-2 0,0 1 1,24-4-1,-16 1-22,56-8 295,-24 2-407,15-3 104,133-24-114,-195 34 79,-1 1 0,1 0 0,-1 1 0,1-1 0,-1 1 0,1 0 0,8 4 0,0-3 70,-1 0-1,1-1 0,0 0 1,26-2-1,-6 0 147,-33 0-199,-1 1 44,-1-1 1,0 1-1,1-1 1,-1 1-1,1 0 1,-1-1-1,1 1 0,-1 0 1,1 0-1,-1-1 1,1 1-1,-1 0 0,1 0 1,0 0-1,-1 0 1,1 0-1,-1 0 0,1 0 1,-1 0-1,1 0 1,1 0-1,-2 0 14,0 0 1,0 0-1,1 0 0,-1 0 0,0 0 1,1 0-1,-1 0 0,0 0 1,1 0-1,-1 0 0,0 0 0,0 0 1,1 0-1,-1 0 0,0 0 0,0 0 1,1-1-1,-1 1 0,0 0 1,0 0-1,1 0 0,-1 0 0,0 0 1,0-1-1,1 1 0,-1 0 0,0-1 1,1 0 21,0 1-53,7-5-27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34.100"/>
    </inkml:context>
    <inkml:brush xml:id="br0">
      <inkml:brushProperty name="width" value="0.35" units="cm"/>
      <inkml:brushProperty name="height" value="0.35" units="cm"/>
      <inkml:brushProperty name="color" value="#FFFFFF"/>
    </inkml:brush>
  </inkml:definitions>
  <inkml:trace contextRef="#ctx0" brushRef="#br0">29 219 1984,'-9'-27'4714,"-6"-2"-3972,13 23-502,2 5-217,0 0 1,-1 0-1,1 1 1,0-1-1,-1 0 1,1 0-1,0 0 1,0 0 0,0 0-1,0 0 1,0 0-1,0 0 1,0-1-1,0 1 1,0 0-1,1-1 1,2-13 80,3-3-283,-2 11 203,1 1-1,-1 0 0,1 0 1,1 1-1,-1 0 1,1 0-1,0 0 1,6-4-1,10-4-413,24-11 0,-39 20 116,14-7-1256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35.083"/>
    </inkml:context>
    <inkml:brush xml:id="br0">
      <inkml:brushProperty name="width" value="0.35" units="cm"/>
      <inkml:brushProperty name="height" value="0.35" units="cm"/>
      <inkml:brushProperty name="color" value="#FFFFFF"/>
    </inkml:brush>
  </inkml:definitions>
  <inkml:trace contextRef="#ctx0" brushRef="#br0">737 1 1472,'-17'9'480,"13"-7"-297,-1 1 0,1-1 0,0 1 0,0 0 1,-7 6-1,-1 2 13,0-1 1,-1 0 0,0-1 0,0-1 0,-1 0 0,0-1 0,-22 9-1,-112 28 730,99-31-243,-64 10 76,72-16-431,-71 22-1,104-26-334,1 0 0,-1 0 1,-10 7-1,1-2 154,-7 4-205,23-11 56,0 0 1,1-1-1,-1 1 1,0-1-1,0 1 1,1 0 0,-1 0-1,0-1 1,1 1-1,-1 0 1,1 0 0,-1 0-1,1 0 1,-1 0-1,1 0 1,0 0-1,-1 0 1,1-1 0,0 1-1,0 2 1,-3 9-126,3-11 132,0-1 0,0 0 0,0 1 0,-1-1 0,1 1 0,0-1 0,0 1-1,0-1 1,0 1 0,0-1 0,0 1 0,0-1 0,0 1 0,0 0 0,0-1-1,0 1 1,0-1 0,0 1 0,1-1 0,-1 0 0,0 1 0,0-1 0,1 1-1,-1-1 1,0 1 0,1 0 0,-1-1 10,0 1 1,1-1-1,-1 1 0,0-1 1,0 1-1,0-1 0,1 1 1,-1-1-1,0 1 1,0-1-1,0 1 0,0 0 1,0-1-1,0 1 0,0-1 1,0 1-1,0 7-52,29 39 80,-28-46-16,-1 0-1,1 0 1,0 0 0,0 0 0,-1 0 0,1 0 0,0 0 0,0 0-1,0 0 1,0 0 0,0-1 0,0 1 0,0 0 0,0-1-1,0 1 1,1-1 0,-1 1 0,0-1 0,0 1 0,0-1 0,1 0-1,-1 0 1,0 1 0,0-1 0,1 0 0,-1 0 0,1-1 0,5 0 67,-1 0 1,0 0 0,0-1-1,9-3 1,3-1-184,-7 3-99,-1-1 0,0-1-1,0 1 1,13-10 0,15-7-2391,-7 9 1219,6-3-896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6:53.121"/>
    </inkml:context>
    <inkml:brush xml:id="br0">
      <inkml:brushProperty name="width" value="0.35" units="cm"/>
      <inkml:brushProperty name="height" value="0.35" units="cm"/>
      <inkml:brushProperty name="color" value="#FFFFFF"/>
    </inkml:brush>
  </inkml:definitions>
  <inkml:trace contextRef="#ctx0" brushRef="#br0">168 1 1728,'-8'0'640,"3"4"-480,-3-4-64,3 4 320,-3-1-256,-1 2 128,-4-2-160,0 2 224,-4-2-224,-1 5-320,2 3 96,-1 0-1664,-1 5 960,6 14 64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39.105"/>
    </inkml:context>
    <inkml:brush xml:id="br0">
      <inkml:brushProperty name="width" value="0.35" units="cm"/>
      <inkml:brushProperty name="height" value="0.35" units="cm"/>
      <inkml:brushProperty name="color" value="#FFFFFF"/>
    </inkml:brush>
  </inkml:definitions>
  <inkml:trace contextRef="#ctx0" brushRef="#br0">150 439 1408,'0'0'19,"-1"0"0,1 0 0,0 0 0,-1 0 1,1 1-1,0-1 0,0 0 0,-1 0 0,1 0 0,0 0 0,-1 0 0,1 0 0,0 0 1,-1 0-1,1 0 0,0 0 0,-1-1 0,1 1 0,0 0 0,0 0 0,-1 0 0,1 0 1,0 0-1,-1 0 0,1-1 0,0 1 0,0 0 0,-1 0 0,1-1 0,-4-10 382,4-22 450,0 24-287,-1-2-212,1 8-333,0 0 0,0 1 0,-1-1 0,1 1 0,1-1 0,-1 1 0,0-1 0,1 0 0,-1 1 0,1-1 1,0 1-1,0 0 0,1-5 0,3 0-3,0 0 0,-1-1 0,4-9 0,9-13 283,-16 27-276,0 1 1,0-1 0,0 0-1,0 1 1,0-1 0,0-4-1,0 5-4,-1 0-1,1-1 0,0 1 0,-1 0 0,1-1 0,0 1 0,0 0 0,0 0 0,3-3 0,-3 3-18,-1 0-1,1 0 0,0 1 1,0-1-1,-1 0 1,1 0-1,-1 0 1,0 0-1,1 0 0,-1 0 1,0 0-1,0-3 1,1-10 34,-1 11 67,0 0 0,-1-1 0,1 1-1,-1 0 1,0 0 0,0-1 0,-1 1 0,1 0 0,-1 0 0,0 0 0,-3-4-1,3 3-39,0 0-1,0 0 0,0-1 0,-1-5 0,2 5-84,0 1 0,-1 0 1,1 1-1,-5-10 0,-4-13 111,8 18-68,1-5-152,1 11-123,0 10 149,-1 50 26,-3 0-1,-14 77 0,13-111 190,-1 0-1,0 0 1,-2 0-1,0-1 1,-20 36-1,1-3 0,6-8-198,21-46 40,-18 38 255,17-37-344,0 0 0,1 0 0,-1 0 0,1-1 0,-1 1 1,1 0-1,0 0 0,0 0 0,-1 0 0,1 0 0,1 0 0,-1 0 0,0 0 0,0 0 1,1-1-1,-1 1 0,1 0 0,-1 0 0,3 3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42.556"/>
    </inkml:context>
    <inkml:brush xml:id="br0">
      <inkml:brushProperty name="width" value="0.35" units="cm"/>
      <inkml:brushProperty name="height" value="0.35" units="cm"/>
      <inkml:brushProperty name="color" value="#FFFFFF"/>
    </inkml:brush>
  </inkml:definitions>
  <inkml:trace contextRef="#ctx0" brushRef="#br0">298 1 832,'-6'2'166,"0"1"1,1 0-1,-1 0 1,-5 4-1,6-3-41,-1 0-1,1-1 0,-1 0 1,0 0-1,-7 2 1,-14 3 612,0 1 1,-38 20 0,49-19-504,13-8-192,1 0 1,0-1 0,-1 1 0,1-1-1,-1 1 1,1-1 0,-1 0 0,0 0-1,-2 0 1,0 1-5,1-1 0,0 1 1,0-1-1,-8 5 0,-3 2 763,5-2-642,5-5 423,10-2-529,-1 0-1,1 0 0,0-1 0,-1 0 0,1 0 0,-1 0 0,0 0 0,0-1 0,0 0 0,0 0 0,4-4 0,26-16-95,10 1-725,-17 11-464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47.995"/>
    </inkml:context>
    <inkml:brush xml:id="br0">
      <inkml:brushProperty name="width" value="0.35" units="cm"/>
      <inkml:brushProperty name="height" value="0.35" units="cm"/>
      <inkml:brushProperty name="color" value="#FFFFFF"/>
    </inkml:brush>
  </inkml:definitions>
  <inkml:trace contextRef="#ctx0" brushRef="#br0">49 6 736,'13'-6'2661,"-13"7"-2613,10 17 1083,-6-15-1093,0 0 0,0 1 0,-1 0 0,0 0 0,1 0 0,3 8 1,-6-4 386,0 1 0,-1-1 1,-1 16-1,0-4-148,0 13-279,-8 40-1,3-22 29,-27 121 56,0 5 7,24-33-639,5-70-313,-1-2-1985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51.081"/>
    </inkml:context>
    <inkml:brush xml:id="br0">
      <inkml:brushProperty name="width" value="0.35" units="cm"/>
      <inkml:brushProperty name="height" value="0.35" units="cm"/>
      <inkml:brushProperty name="color" value="#FFFFFF"/>
    </inkml:brush>
  </inkml:definitions>
  <inkml:trace contextRef="#ctx0" brushRef="#br0">46 0 896,'-19'9'2921,"18"-7"-2835,-9 22-128,3-3 437,6-17-345,-1 0-1,1 0 1,0 0-1,0 0 1,1 0-1,-1 6 1,0 24 199,0-17-198,1-1 0,0 0-1,2 1 1,-1-1 0,6 20 0,-2-11-96,-5-20 144,1 0 0,0-1 0,0 1 0,0 0 0,4 8 0,29 53 461,-13-25 544,-21-41-1096,0 1 1,0 0 0,1-1-1,-1 1 1,0-1 0,0 1-1,0-1 1,1 1 0,-1-1-1,0 0 1,0 1 0,1-1-1,-1 1 1,0-1 0,1 1-1,-1-1 1,0 0 0,1 1-1,-1-1 1,2 1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52.748"/>
    </inkml:context>
    <inkml:brush xml:id="br0">
      <inkml:brushProperty name="width" value="0.35" units="cm"/>
      <inkml:brushProperty name="height" value="0.35" units="cm"/>
      <inkml:brushProperty name="color" value="#FFFFFF"/>
    </inkml:brush>
  </inkml:definitions>
  <inkml:trace contextRef="#ctx0" brushRef="#br0">185 0 832,'8'7'651,"-6"-6"-652,1 1 1,-1-1-1,1 1 1,-1 0-1,0 0 1,0 0-1,0 0 1,0 0-1,0 0 1,2 5-1,9 15-8,-10-19 128,-1 1 0,0-1 0,0 1 1,0 0-1,0 0 0,-1 0 0,2 6 0,12 64 948,-13-56-906,-1 0-1,-1 0 1,0 0 0,-2 0 0,0 0-1,-6 27 1,5-34-42,0-1-1,-1 1 0,0 0 1,-8 15-1,-9 15-133,16-29 42,-1 1 1,-1-1 0,-11 16 0,-27 30 148,32-43-425,-19 34-1,7-12-451,-10 18-1293,13-25 767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56.667"/>
    </inkml:context>
    <inkml:brush xml:id="br0">
      <inkml:brushProperty name="width" value="0.35" units="cm"/>
      <inkml:brushProperty name="height" value="0.35" units="cm"/>
      <inkml:brushProperty name="color" value="#FFFFFF"/>
    </inkml:brush>
  </inkml:definitions>
  <inkml:trace contextRef="#ctx0" brushRef="#br0">5 7 832,'-1'1'30,"-3"1"142,5-3-74,8-7 215,-3 12-371,-1 5 148,-4-8-92,0 0 0,-1 0-1,1 0 1,0 0 0,-1 0 0,1 0 0,-1 0 0,1 0 0,-1 0 0,0 0 0,1 0 0,-1 0-1,0 0 1,0 3 0,0 19 124,-4 125 1378,2-105-1497,5 54 0,0-11-4,5 19 1,2-23 331,-7 19 1253,-2-105-1323,1-1-260,-1 0-1,0-1 1,0 1 0,0 0 0,-1-1 0,0 1 0,0-7-1,-1 5-6,1 0-1,1 0 0,-1-1 1,3-8-1,-1 6 2,0 0 0,-1 0 0,0-14 0,-1 15-3,0-1 1,1 1-1,1-1 0,2-10 1,-1 7 13,-1 0 1,-1 0-1,0 0 1,0 0-1,-3-23 1,1 0-329,1-108-3726,0 105 3504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29:58.068"/>
    </inkml:context>
    <inkml:brush xml:id="br0">
      <inkml:brushProperty name="width" value="0.35" units="cm"/>
      <inkml:brushProperty name="height" value="0.35" units="cm"/>
      <inkml:brushProperty name="color" value="#FFFFFF"/>
    </inkml:brush>
  </inkml:definitions>
  <inkml:trace contextRef="#ctx0" brushRef="#br0">0 1 416,'1'2'35,"0"1"0,0-1-1,0 1 1,0-1 0,-1 1 0,1 0 0,-1-1-1,1 4 1,2 11 175,-1-5-109,1 1 0,-2-1 0,1 16 1,2 16 719,-2-23-648,-1 0 0,-2 29 1,0-9-160,-8 118-25,7-121 19,2-28 5,0 0-1,-1 0 0,0-1 0,-4 24 1846,5-42-1592,4-188-1108,-3 137-1169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03.093"/>
    </inkml:context>
    <inkml:brush xml:id="br0">
      <inkml:brushProperty name="width" value="0.35" units="cm"/>
      <inkml:brushProperty name="height" value="0.35" units="cm"/>
      <inkml:brushProperty name="color" value="#FFFFFF"/>
    </inkml:brush>
  </inkml:definitions>
  <inkml:trace contextRef="#ctx0" brushRef="#br0">162 309 992,'0'-3'185,"1"3"-176,-1 0 1,0-1 0,0 1 0,-5-8 939,-17-4 1062,21 10-1934,0 1 0,-1 0 0,1-1 0,0 1 0,0-1 0,0 1 0,0-1 0,1 0 0,-1 1 0,0-1 0,1 0 0,-1 1 0,1-1 0,-1 0 1,1 0-1,0 0 0,0 1 0,0-1 0,0 0 0,1-4 0,-1 2-5,-5-26 499,0-3-827,5 28 359,1 0 0,0 0 0,1 0 0,-1 0 0,1 1 0,0-1 0,0 1 0,4-7 0,8-21 111,-11 4-37,-3 24-163,0 1 1,0-1-1,1 0 1,-1 0-1,1 0 0,1-4 1,-1 6 5,-1 0-1,0 0 1,1 0 0,-1-1 0,0 1 0,0 0-1,-1-4 1,1-3 126,0 9-205,-4-8 571,3 8-526,0 0 1,0 1-1,0-1 0,1 0 1,-1 1-1,0-1 0,0 0 0,1 1 1,-1-1-1,0 1 0,1 0 1,-1-1-1,0 1 0,1-1 1,-1 1-1,1 0 0,-1 0 0,1-1 1,0 1-1,-1 0 0,0 1 1,-10 24-62,2-4 184,8-20-124,0-1-1,1 1 0,-1 0 0,1-1 0,-1 1 0,1-1 0,0 1 0,0 0 1,-1 1-1,1-2 21,0 1 1,0-1 0,0 0 0,0 0 0,0 0 0,0 0-1,-1 0 1,1 1 0,0-1 0,-1 0 0,1 0 0,-1 0-1,0 0 1,1 0 0,-1 0 0,0 0 0,1 0 0,-2 1-1,-3 5 34,5-7-36,0 1 1,0-1-1,0 0 0,0 0 1,0 1-1,0-1 1,-1 0-1,1 0 1,0 1-1,0-1 1,0 0-1,0 0 0,0 0 1,-1 1-1,1-1 1,0 0-1,0 0 1,0 0-1,-1 0 0,1 1 1,0-1-1,0 0 1,-1 0-1,1 0 1,0 0-1,0 0 0,-1 0 1,1 0-1,0 0 1,0 0-1,-1 0 1,1 0-1,0 0 0,0 0 1,-1 0-1,1 0 1,-1 0 38,-5-4 28,0-5-28,0 1 1,-14-15 0,18 19-38,2 4-3,0-1 1,0 1 0,0 0 0,0 0 0,0 0-1,0 0 1,0 0 0,0-1 0,0 1 0,0 0-1,0 0 1,0 0 0,0 0 0,-1 0 0,1-1 0,0 1-1,0 0 1,0 0 0,0 0 0,0 0 0,0 0-1,0 0 1,0 0 0,-1-1 0,1 1 0,0 0-1,0 0 1,0 0 0,0 0 0,0 0 0,0 0 0,-1 0-1,1 0 1,0 0 0,0 0 0,0 0 0,0 0-1,-1 0 1,1 0 0,-14-14 408,11 14-337,2 0-31,-12 7-294,8-3 485,-2 3-322,6 9-63,1-11 140,1-1 1,-1 1-1,1 0 0,0 0 1,0-1-1,2 7 0,-1 17-826,2-9 304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04.404"/>
    </inkml:context>
    <inkml:brush xml:id="br0">
      <inkml:brushProperty name="width" value="0.35" units="cm"/>
      <inkml:brushProperty name="height" value="0.35" units="cm"/>
      <inkml:brushProperty name="color" value="#FFFFFF"/>
    </inkml:brush>
  </inkml:definitions>
  <inkml:trace contextRef="#ctx0" brushRef="#br0">100 1 320,'0'0'15,"-1"0"1,1 0-1,-1 0 0,1 1 1,-1-1-1,1 0 1,0 1-1,-1-1 0,1 0 1,-1 1-1,1-1 0,0 0 1,-1 1-1,1-1 0,0 0 1,0 1-1,-1-1 1,1 1-1,0-1 0,0 1 1,0-1-1,-1 1 0,1-1 1,0 1-1,0-1 0,0 1 1,0 0-1,-3 20-62,2-10 624,-2-2-136,0 0 1,-1-1-1,0 0 0,-9 14 1,-1 3 18,14-24-459,-2 3 3,0-1-1,0 0 1,1 1 0,0-1 0,-1 1 0,1 0 0,1-1 0,-1 1 0,0 0 0,1-1 0,0 6 0,0 2 196,-1-4-151,1 0-1,1 0 0,-1 0 1,1-1-1,2 9 0,-2-8 29,0-1 0,0 0 0,-1 0 0,0 1 0,0-1 0,-1 6-1,0 9 26,1 9 277,-1-29-318,1 0-1,-1-1 1,1 1 0,-1 0 0,1 0-1,-1 0 1,1-1 0,-1 1 0,0 0-1,1-1 1,-1 1 0,0 0 0,0-1-1,0 1 1,-6 6 20,5-3 5,-6 13-27,8-17-52,0 1 0,-1 0 0,1-1 0,-1 1 0,1-1 0,0 1 0,-1-1 0,1 1 0,-1-1 0,1 1 0,-1-1 0,1 1 1,-1-1-1,0 0 0,1 1 0,-1-1 0,0 0 0,1 1 0,-1-1 0,-1 0 0,2-12-1031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08.226"/>
    </inkml:context>
    <inkml:brush xml:id="br0">
      <inkml:brushProperty name="width" value="0.35" units="cm"/>
      <inkml:brushProperty name="height" value="0.35" units="cm"/>
      <inkml:brushProperty name="color" value="#FFFFFF"/>
    </inkml:brush>
  </inkml:definitions>
  <inkml:trace contextRef="#ctx0" brushRef="#br0">53 0 416,'-17'16'2181,"7"-11"-1494,9-5-685,1 0 1,0 0-1,0 0 1,-1 0-1,1 0 1,0 0-1,-1 0 0,1 0 1,0 0-1,0 0 1,-1 0-1,1 1 1,0-1-1,0 0 1,-1 0-1,1 0 1,0 1-1,0-1 1,-1 0-1,1 0 1,0 0-1,0 1 1,0-1-1,0 0 0,-1 0 1,1 1-1,0-1 1,0 0-1,0 1 1,0-1-1,0 0 1,0 1-1,0-1 12,0 0-1,-1 1 1,1-1-1,0 0 1,0 0-1,0 1 1,0-1-1,0 0 1,-1 0-1,1 0 1,0 1-1,0-1 1,0 0-1,-1 0 1,1 0-1,0 0 1,0 1-1,0-1 1,-1 0-1,1 0 1,0 0-1,0 0 0,-1 0 1,1 0-1,0 0 1,-1 0-1,1 0 1,0 0-1,0 0 1,-1 0-1,1 0 1,0 0-1,0 0 1,-1 0-1,1 0 1,-1 0 9,1 0 0,0 0 0,0 0 0,-1 0 0,1-1 0,0 1 0,-1 0 0,1 1 0,0-1 0,-1 0 0,1 0 0,0 0 0,-1 0 0,1 0 0,0 0 0,-1 0 0,1 0 0,0 0 0,-1 1 0,1-1 0,0 0 0,0 0 0,-1 0 0,1 1 0,0-1 0,0 0 0,-1 0 0,1 1 0,0-1 0,0 0 0,0 0 0,0 1 0,-1-1 0,1 0 0,0 1 0,0-1 0,0 1 0,-1 0 71,5 10 319,-4-10-482,1 1 85,-1-2-16,0 1 1,0-1 0,1 1 0,-1-1 0,0 1-1,0-1 1,0 1 0,1-1 0,-1 0 0,0 1 0,1-1-1,-1 1 1,0-1 0,1 0 0,-1 1 0,1-1 0,-1 0-1,0 1 1,1-1 0,-1 0 0,1 0 0,-1 0 0,1 1-1,-1-1 1,1 0 0,-1 0 0,1 0 0,-1 0 0,1 0-1,0 0 1,0 0-21,8 1-268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6:53.676"/>
    </inkml:context>
    <inkml:brush xml:id="br0">
      <inkml:brushProperty name="width" value="0.35" units="cm"/>
      <inkml:brushProperty name="height" value="0.35" units="cm"/>
      <inkml:brushProperty name="color" value="#FFFFFF"/>
    </inkml:brush>
  </inkml:definitions>
  <inkml:trace contextRef="#ctx0" brushRef="#br0">31 4 160,'-10'-3'64,"7"6"-64,-7 2 0,10-5 32,-4 3-32,0 2-96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09.713"/>
    </inkml:context>
    <inkml:brush xml:id="br0">
      <inkml:brushProperty name="width" value="0.35" units="cm"/>
      <inkml:brushProperty name="height" value="0.35" units="cm"/>
      <inkml:brushProperty name="color" value="#FFFFFF"/>
    </inkml:brush>
  </inkml:definitions>
  <inkml:trace contextRef="#ctx0" brushRef="#br0">78 21 416,'-21'-3'4743,"17"2"-4260,-17-8 360,19 8-868,1 0-1,-1 1 1,0-1 0,0 0-1,1 1 1,-1 0 0,0-1-1,-4 1 1,-6-2-931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9:39.721"/>
    </inkml:context>
    <inkml:brush xml:id="br0">
      <inkml:brushProperty name="width" value="0.35" units="cm"/>
      <inkml:brushProperty name="height" value="0.35" units="cm"/>
      <inkml:brushProperty name="color" value="#FFFFFF"/>
    </inkml:brush>
  </inkml:definitions>
  <inkml:trace contextRef="#ctx0" brushRef="#br0">627 1 1728,'-32'2'3465,"14"1"-2966,-27 7 1,-23 5 182,53-11-207,-25 5-1,26-7-168,-1 1 0,-14 6 0,-36 10 695,23-8-354,-6 1-302,31-9-321,0 2 1,0 0-1,-18 8 1,22-7-38,1 1 0,0 0 0,0 1 0,0 0 0,1 1 0,-11 11 0,16-15 100,-3 4-65,9-7-63,7-2-32,48-14 1,0-2 0,53-23 0,73-21-16,-18 25 258,-56 21 20,-54 9-129,-51 4-31,1 1 0,0-1 0,-1 1-1,1 0 1,0 0 0,-1 0 0,1 1 0,-1-1 0,1 1 0,0-1 0,-1 1-1,1 0 1,-1 0 0,5 2 0,-8-1 26,0 0 0,0-1 1,1 1-1,-1-1 0,0 1 0,-1-1 1,1 0-1,0 1 0,0-1 0,-2 1 1,-15 13 94,-1 0 1,-27 15 0,-10 7-58,-153 133-19,159-123-58,-64 58 206,79-78-194,-55 34 0,56-40 30,23-13-32,17-12-128,21-13-134,123-104-95,-119 95 270,15-11 62,1 3 0,53-29 0,110-44-50,-188 97 42,32-10 0,-46 17 29,1 1 1,-1 0-1,1 1 1,0 0-1,-1 0 1,1 1-1,12 1 1,-20-1-12,0 0 1,1 0 0,-1 1 0,0-1 0,0 0 0,1 1 0,-1-1 0,0 1-1,0-1 1,0 1 0,1 0 0,-1 0 0,0-1 0,0 1 0,0 0 0,0 0-1,0 0 1,0 0 0,-1 0 0,1 0 0,0 0 0,0 0 0,-1 1-1,1-1 1,-1 0 0,1 0 0,-1 0 0,0 1 0,1-1 0,-1 0 0,0 1-1,0-1 1,0 0 0,0 3 0,0 4 84,-1 0-1,0 0 1,0-1 0,-5 14-1,3-10-128,0-2 74,0 0 1,0 0-1,-1-1 1,-1 1-1,1-1 1,-1 0-1,-1 0 1,1 0-1,-1-1 0,-1 0 1,-7 7-1,-6 4 39,-2-2 0,-38 24 0,60-40-84,0 1 1,-1-1-1,1 0 1,0 0 0,0 1-1,-1-1 1,1 0-1,0 0 1,-1 0-1,1 1 1,0-1-1,-1 0 1,1 0-1,0 0 1,-1 0-1,1 0 1,-1 0-1,1 0 1,0 0-1,-1 0 1,1 0-1,0 0 1,-1 0 0,1 0-1,-1 0 1,1 0-1,0 0 1,-1 0-1,1-1 1,0 1-4,0-1 0,0 1 0,0-1 0,0 1 0,0-1 0,0 1 0,0-1 0,0 1 0,1 0 0,-1-1 0,0 1 0,0-1 0,1 1 0,-1 0 0,0-1 0,0 1 0,1-1 0,-1 1 0,1 0 0,-1 0 0,0-1 0,1 1 0,-1 0 0,1-1 0,19-15-223,-2-2 0,0 0 0,25-33 0,0-1 270,-36 45-39,19-22 16,52-46 0,-62 62-15,27-20 63,-36 28 464,-14 10-111,-83 72 557,58-48-848,-26 24 69,-83 59 1,0-21-139,103-70-70,-76 32 0,110-52 3,-1 1 1,0-1-1,1 1 0,-1-2 0,0 1 1,0 0-1,0-1 0,1 0 0,-1 0 1,-8-1-1,12 0-10,0 1 1,0 0-1,0-1 0,0 1 1,0-1-1,0 0 0,0 1 1,0-1-1,0 0 0,1 0 1,-1 1-1,0-1 0,1 0 1,-2-2-1,2 3-10,-1 0-1,1-1 1,0 1-1,0-1 0,-1 1 1,1 0-1,0-1 1,0 1-1,0-1 1,0 1-1,-1-1 0,1 1 1,0-1-1,0 1 1,0-1-1,0 1 1,0-1-1,0 1 1,0-1-1,1 1 0,-1-1 1,0 1-1,0-1 1,0 1-1,0 0 1,1-1-1,-1 1 0,0-1 1,0 1-1,1-1 1,-1 1-1,5-4-4,0 1-1,0-1 1,0 2 0,0-1-1,1 0 1,-1 1-1,10-3 1,42-5-274,-23 4 231,-21 3 74,172-40-103,-171 38 157,0 0 1,22-12 0,-29 13-26,-1 0 1,1 0 0,-1-1 0,1 0-1,-1 0 1,8-9 0,-13 12-3,0 1 0,0 0-1,1-1 1,-1 1 0,0-1 0,0 0 0,0 1 0,-1-1 0,1 0-1,0 1 1,-1-1 0,1 0 0,-1 0 0,1 0 0,-1 1 0,0-1-1,0 0 1,0 0 0,0 0 0,0 0 0,0 0 0,0 1-1,-1-1 1,1 0 0,-1 0 0,1 0 0,-1 1 0,0-1 0,0 0-1,0 1 1,0-1 0,0 0 0,0 1 0,0-1 0,0 1 0,-1 0-1,-2-3 1,-2-1-17,-1 0 0,0 1 0,0 0 0,0 0 0,-1 0 0,0 1 0,-9-3 0,-11-2-29,0 1 1,-1 1-1,-36-2 1,-89 3-218,56 1-557,98 4 787,0 0 0,0 0 0,0-1 0,0 1 1,0 0-1,0 0 0,0 0 0,0 0 0,0 0 0,0 0 0,0 0 0,0 0 0,0 0 0,0 0 0,0 0 0,0 0 0,0 0 0,0 0 0,0-1 0,0 1 1,0 0-1,0 0 0,0 0 0,0 0 0,0 0 0,0 0 0,0 0 0,0 0 0,0 0 0,-1 0 0,1 0 0,0 0 0,0 0 0,0 0 0,0 0 0,0 0 0,0 0 1,0 0-1,0-1 0,0 1 0,0 0 0,0 0 0,0 0 0,0 0 0,0 0 0,0 0 0,-1 0 0,1 0 0,0 0 0,0 0 0,0 0 0,0 0 0,0 0 0,0 0 1,0 0-1,0 0 0,0 0 0,0 1 0,0-1 0,0 0 0,0 0 0,0 0 0,-1 0 0,9-5-125,14-4 129,204-56 438,-111 35-41,-77 22-116,-33 7-120,-10 1 44,-13 2-4,-49 14-89,-65 24 0,92-25-63,1 2 0,-70 42 1,45-25-731,45-25-188,12-7-93,7-2 924,0 0 0,1 0 1,-1 0-1,0 0 0,0 0 0,0 0 1,0 0-1,0 0 0,0 0 1,0 0-1,0 0 0,0 0 0,0 0 1,0 0-1,0-1 0,0 1 1,0 0-1,0 0 0,0 0 1,0 0-1,0 0 0,0 0 0,0 0 1,0 0-1,0 0 0,0 0 1,-1 0-1,1 0 0,0 0 0,0 0 1,0 0-1,0 0 0,0-1 1,0 1-1,0 0 0,0 0 0,0 0 1,0 0-1,0 0 0,0 0 1,0 0-1,0 0 0,0 0 1,0 0-1,0 0 0,-1 0 0,1 0 1,0 0-1,0 0 0,0 0 1,0 0-1,0 0 0,0 0 0,0 0 1,0 0-1,0 0 0,8-7-3504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9:45.513"/>
    </inkml:context>
    <inkml:brush xml:id="br0">
      <inkml:brushProperty name="width" value="0.1" units="cm"/>
      <inkml:brushProperty name="height" value="0.1" units="cm"/>
    </inkml:brush>
  </inkml:definitions>
  <inkml:trace contextRef="#ctx0" brushRef="#br0">0 36 1984,'7'4'2795,"-6"-4"-2523,4-1-47,0 1 0,0-1 0,0 0 0,-1-1 0,1 1 0,0-1 0,-1 0 0,1 0 0,5-3 0,23-9 367,-27 12-490,-1 0 0,1 1-1,0 0 1,-1 0 0,1 0 0,0 1 0,0 0-1,0 0 1,-1 0 0,1 1 0,9 2-1,-8-1 35,-1 0 0,1 1 0,-1 0 0,0 0-1,1 0 1,-2 1 0,1 0 0,0 0 0,-1 0-1,0 1 1,1 0 0,4 7 0,1-1 542,-9-8-532,1 0 1,-1-1-1,1 1 0,-1 0 0,0 0 0,3 6 0,-3-4 39,0-1 0,1 1 0,-1-1 0,6 5 0,0 4 117,-6-10-284,0 0 1,-1 0-1,0 1 1,0-1 0,0 0-1,0 1 1,0 6-1,-1-5-1,1-1 0,0 0 0,0 1 0,0-1 0,3 5 0,6 21 113,-8-25-66,-1 1-1,1-1 1,0 1 0,1-1-1,4 8 1,3 2-24,-6-8-29,0 0 0,0 0 0,1-1 0,0 0 0,0 0 0,1 0 0,0-1 0,0 0 0,12 9 0,-11-11 23,0 0 0,0 0 1,0-1-1,1 0 0,-1 0 1,1 0-1,13 0 0,59-2 245,-40-1-411,-24-1-1445,-7 1-2686,-19 1 1010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9:46.696"/>
    </inkml:context>
    <inkml:brush xml:id="br0">
      <inkml:brushProperty name="width" value="0.1" units="cm"/>
      <inkml:brushProperty name="height" value="0.1" units="cm"/>
    </inkml:brush>
  </inkml:definitions>
  <inkml:trace contextRef="#ctx0" brushRef="#br0">354 0 480,'-4'6'1138,"3"3"5330,-1 0-2387,0-2-5288,-4 2 1456,0-1 1,-1 0 0,0 0-1,0 0 1,-16 12 0,12-10-138,0-1 0,-9 14 0,-8 12 130,-57 68 258,71-88-282,6-7-118,0 0-1,-10 15 1,12-16-4,0 0 0,0 0-1,-13 11 1,14-15-411,0 1 0,1 0 0,-1 1 0,1-1 0,0 1 0,0 0 0,1 0 0,-1 0-1,1 1 1,-4 8 0,7 1-3242,0-14 1136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9:47.713"/>
    </inkml:context>
    <inkml:brush xml:id="br0">
      <inkml:brushProperty name="width" value="0.1" units="cm"/>
      <inkml:brushProperty name="height" value="0.1" units="cm"/>
    </inkml:brush>
  </inkml:definitions>
  <inkml:trace contextRef="#ctx0" brushRef="#br0">61 9 1728,'0'-1'20,"0"1"-1,0 0 1,0 0-1,0-1 1,0 1-1,0 0 1,1 0 0,-1 0-1,0-1 1,0 1-1,0 0 1,0 0-1,1 0 1,-1 0 0,0-1-1,0 1 1,0 0-1,1 0 1,-1 0 0,0 0-1,0 0 1,1 0-1,-1 0 1,0 0-1,0 0 1,1 0 0,-1 0-1,0 0 1,0 0-1,1 0 1,-1 0-1,0 0 1,0 0 0,1 0-1,-1 0 1,1 0-1,-1 0 122,0-3-57,0 2 236,0 1-85,0 0 53,0 0-16,0 0 229,0 0-79,0 0 164,0 0-127,0 0 229,0 0-187,0 0 11,0 0-450,1 1-1,-1-1 1,0 1-1,1-1 1,-1 1-1,1-1 0,-1 1 1,0-1-1,0 1 1,1-1-1,-1 1 1,0 0-1,0-1 1,0 1-1,1-1 1,-1 1-1,0 0 1,0-1-1,0 1 1,0 0-1,0-1 1,-1 2-1,1 16 368,0-17-432,0 1 152,1-2-126,-1 0 0,0 0 0,1 1-1,-1-1 1,0 0 0,1 1 0,-1-1 0,0 0-1,0 1 1,1-1 0,-1 0 0,0 1-1,0-1 1,0 0 0,0 1 0,0-1-1,1 0 1,-1 1 0,0-1 0,0 1 0,0-1-1,0 0 1,0 1 0,0-1 0,0 1-1,0 12 396,0-12-324,0 6 129,-1-1 0,0 0 0,-1 0-1,-2 7 1,-1 7 23,-42 168 64,40-171-608,5-13-196,0 0 0,1 0 0,-1 0 0,1 0 1,0 1-1,-1 5 0,2-2-2055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9:48.477"/>
    </inkml:context>
    <inkml:brush xml:id="br0">
      <inkml:brushProperty name="width" value="0.1" units="cm"/>
      <inkml:brushProperty name="height" value="0.1" units="cm"/>
    </inkml:brush>
  </inkml:definitions>
  <inkml:trace contextRef="#ctx0" brushRef="#br0">107 2 1312,'0'-1'19,"0"1"1440,-1 15 4023,-2-5-5322,-1-3 246,1 1 1,0-1-1,0 0 1,-2 14-1,-3 7 180,-39 142-100,24-78-3521,23-91 2976,-5 24-2884,4-24 2767,1 0 0,0 0 0,0 0 0,0 0 0,-1 0 0,1 1 0,1-1 0,-1 0 0,0 0 0,0 0 0,0 0 0,0 0 0,1 0 0,-1 0 0,1 0 0,0 1 0,-1-2 120,0 0 0,0 0 0,1 0 0,-1 0 0,0 0 1,0 0-1,0-1 0,0 1 0,1 0 0,-1 0 1,0 0-1,0 0 0,0-1 0,0 1 0,0 0 0,1 0 1,-1-1-1,0 1 0,0 0 0,0 0 0,0 0 1,0-1-1,0 1 0,0 0 0,0 0 0,0-1 0,0 1 1,0 0-1,0-1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9:53.018"/>
    </inkml:context>
    <inkml:brush xml:id="br0">
      <inkml:brushProperty name="width" value="0.35" units="cm"/>
      <inkml:brushProperty name="height" value="0.35" units="cm"/>
      <inkml:brushProperty name="color" value="#FFFFFF"/>
    </inkml:brush>
  </inkml:definitions>
  <inkml:trace contextRef="#ctx0" brushRef="#br0">393 384 3328,'-5'-50'1845,"0"31"-752,5 11-833,-1-1-1,-1 1 0,1 0 0,-1 0 0,-1-1 1,1 1-1,-1 0 0,-1 1 0,-8-15 0,8 16-167,0 0-1,-1 0 0,0 1 0,0 0 0,0 0 0,-1 1 0,0-1 1,0 1-1,0 0 0,0 1 0,0 0 0,-1 0 0,-10-4 0,-1 2-56,-1 1-1,1 0 0,-37-2 1,42 5-53,0 1 0,0 1 0,-25 3 0,33-3-7,-1 0-1,1 1 0,0-1 0,-1 1 1,1 0-1,0 0 0,1 1 1,-1 0-1,0 0 0,1 0 1,-1 0-1,-4 5 0,9-7 38,-1-1 0,0 1-1,0 0 1,1 0 0,-1 0 0,0 0-1,1 0 1,-1 0 0,1 0-1,-1 0 1,1 0 0,0 0 0,-1 1-1,1-1 1,0 0 0,0 0-1,0 0 1,0 0 0,0 0-1,0 1 1,0-1 0,0 2 0,1-1 9,0 0 0,0 0 0,0 0 0,0 0 0,0-1 1,0 1-1,1 0 0,-1-1 0,1 1 0,-1-1 0,4 3 0,1 0 37,-1 0-1,2 0 0,-1-1 0,0 0 0,1 0 0,10 3 0,-5-4 44,0 0 0,0 0 1,0-1-1,0-1 0,0 0 0,22-4 0,71-18 700,-99 21-742,-1-1 0,1 0 0,0-1 0,0 1 0,-1-1 0,0 0 0,1 0 0,-1-1 0,0 0 0,-1 0 0,1 0 0,-1 0 0,1-1 0,-1 1 0,-1-1 0,7-11 0,-9 16-40,0-1-1,-1 0 1,1 0 0,0 0-1,-1 0 1,1-1-1,-1 1 1,0 0 0,1 0-1,-1 0 1,0 0 0,1 0-1,-1 0 1,0-1 0,0 1-1,0 0 1,0 0 0,0 0-1,-1 0 1,1-1 0,0 1-1,0 0 1,-1-2 0,0 2-22,-1-1 1,1 1-1,0 0 1,0 0 0,0-1-1,-1 1 1,1 0-1,-1 0 1,1 0 0,0 1-1,-1-1 1,0 0-1,1 0 1,-3 0 0,-4-1-71,-1 0 0,1 0 0,-1 1 1,-16 0-1,10 1-27,-1 1 1,1 0-1,-1 2 1,-28 7-1,36-8 45,0 1 0,0 0 0,1 1 0,-1 0 0,1 0 0,0 0-1,0 1 1,1 0 0,-1 0 0,-10 13 0,16-17 36,0 0 1,0 0-1,0 0 0,0 0 1,0 0-1,0 1 0,1-1 1,-1 0-1,1 0 1,-1 1-1,1-1 0,-1 0 1,1 1-1,0-1 0,-1 1 1,1-1-1,0 0 0,0 1 1,0-1-1,0 1 0,0-1 1,0 1-1,1-1 1,-1 0-1,0 1 0,1-1 1,-1 0-1,1 1 0,0-1 1,-1 0-1,1 0 0,0 1 1,0-1-1,0 0 0,-1 0 1,3 1-1,-1 0 15,1 0 0,-1 0 0,1 0 0,0 0-1,0-1 1,0 1 0,0-1 0,0 0 0,0 1 0,0-2 0,0 1-1,1 0 1,-1-1 0,6 1 0,6-2 151,0-1 0,0 0 0,-1-1 0,1 0 0,-1-1 0,26-12 0,-30 12-82,-1-1 0,1-1 0,-1 1-1,-1-1 1,1-1 0,9-9 0,-15 13 30,0 0 0,1-1 0,-1 0 0,0 1 0,-1-1 0,1 0 0,-1-1 0,0 1 0,0 0 0,0-1 0,0 1 0,-1-1 0,0 1 0,0-1 0,0 0 1,0-5-1,-1 9-93,0 0 0,0 0 1,-1 0-1,1-1 0,0 1 1,-1 0-1,1 0 1,0 0-1,-1 0 0,0 0 1,1-1-1,-1 1 0,0 0 1,1 0-1,-1 0 1,0 1-1,-1-3 0,1 3-25,1 0 0,-1-1 0,1 1 0,-1 0 0,1-1 0,-1 1 0,1 0 0,-1 0 0,1-1 0,-1 1 0,1 0 0,-1 0 0,0 0 0,1 0 0,-1 0 0,1 0 0,-1 0 0,1 0 0,-1 0 0,0 0 0,1 0 0,-1 0 0,1 0 0,-1 0 0,0 1 0,1-1 0,-1 0 0,1 0 0,-1 1 0,1-1 0,-1 0 0,1 1 0,-1-1 0,0 1 0,9 8-404,-5-7 413,0 1 0,1-1 0,-1 0 0,1 1 0,0-2 0,-1 1-1,1 0 1,0-1 0,0 1 0,0-1 0,0 0 0,0-1 0,0 1 0,1-1 0,-1 0-1,8 0 1,9-2 234,-17 2-165,1 0-1,-1 0 1,1 0-1,-1-1 1,0 0-1,1 0 1,-1 0-1,0 0 1,0-1-1,0 1 1,0-1-1,0 0 1,0 0-1,0-1 1,-1 1-1,5-5 1,-7 6-46,0 0 1,0 0 0,0 0-1,0 0 1,0-1-1,0 1 1,0 0-1,0 0 1,-1-1-1,1 1 1,-1 0-1,1-1 1,-1 1 0,0-1-1,1 1 1,-1-1-1,0 1 1,0 0-1,0-1 1,0 1-1,0-1 1,0 1-1,0-1 1,-1 1-1,1-1 1,0 1 0,-1-1-1,1 1 1,-1 0-1,0-1 1,1 1-1,-1 0 1,0 0-1,0 0 1,0-1-1,0 1 1,0 0 0,-1-1-1,-1-1-54,0 1-1,0 0 1,1 0-1,-2 0 1,1 0 0,0 0-1,0 0 1,-1 1-1,1 0 1,0-1-1,-1 1 1,1 0-1,-1 1 1,-6-1 0,-20 1-409,29 9 236,-9 36 73,1-5 367,-6 66-1,13-55-59,3 0-1,2-1 0,12 71 1,-10-99 51,1 0 0,1-1 1,9 21-1,-16-41-215,0-1 0,1 1 1,-1-1-1,0 0 0,0 0 1,0 1-1,1-1 0,-1 0 0,0 1 1,1-1-1,-1 0 0,0 0 1,1 1-1,-1-1 0,0 0 0,1 0 1,-1 0-1,0 0 0,1 1 1,-1-1-1,0 0 0,1 0 1,-1 0-1,1 0 0,-1 0 0,0 0 1,1 0-1,-1 0 0,1 0 1,-1 0-1,0 0 0,1 0 0,-1 0 1,0-1-1,1 1 0,-1 0 1,1 0-1,-1 0 0,0 0 0,1-1 1,-1 1-1,0 0 0,0 0 1,1-1-1,-1 1 0,0 0 0,1-1 1,-1 1-1,0 0 0,0-1 1,0 1-1,1-1 0,1-46-55,0 26-154,-2-31-1,-1 42 151,-5-109-502,4 116 188,-1 6 160,-1 8-91,-12 125-78,15-113 471,1-16-7,0 1-1,0-1 0,0 1 1,-1-1-1,-1 0 0,1 1 0,-1-1 1,0 0-1,-3 7 0,4-13 124,-3-13 298,-3-15-433,-4-18-349,3 9 191,6 28 23,0 0 0,0 1 0,0-17 1,1 47-183,1 20 364,0-33-28,0-1-1,0 0 0,-1 0 0,0 0 1,-3 11-1,2-9 211,0 0-1,0 16 1,2-26-262,0 0 0,0-1-1,0 1 1,0 0 0,0-1 0,-1 1 0,1-1-1,0 1 1,0 0 0,0-1 0,-1 1-1,1-1 1,0 1 0,-1 0 0,1-1-1,0 1 1,-1-1 0,1 0 0,-1 1-1,1-1 1,-1 1 0,1-1 0,-1 1-1,1-1 1,-1 0 0,1 1 0,-1-1-1,1 0 1,-1 0 0,0 0 0,0 1-1,-23 0 518,12-1-499,-25 5 75,-66 17 0,46-8-112,44-10-163,0 0 0,0 1 0,1 0-1,-1 1 1,1 0 0,0 1-1,-12 10 1,23-17 26,1 1 0,-1-1 0,0 1 0,1-1 0,-1 1 0,0-1 1,1 1-1,-1 0 0,0-1 0,1 1 0,-1 0 0,1 0 0,0 0 0,-1-1 0,1 1 1,0 0-1,-1 0 0,1 0 0,0 1 0,0-1-50,0-1 0,0 1 1,0-1-1,0 1 0,1 0 0,-1-1 1,0 1-1,0-1 0,1 1 0,-1-1 1,0 1-1,1 0 0,-1-1 0,1 0 1,-1 1-1,1-1 0,-1 1 0,1-1 1,0 1-1,2 1-463,0-1-1,0 1 1,0-1 0,0 0 0,0 0 0,1 0 0,5 0 0,-7 0 469,0-1 0,-1 0 1,1 0-1,0 0 0,-1 0 1,1-1-1,0 1 1,-1 0-1,1-1 0,-1 1 1,1-1-1,0 1 0,-1-1 1,2-1-1,-1 0-35,1 0-1,-1-1 0,0 1 1,0-1-1,0 1 0,-1-1 1,3-3-1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9:59.551"/>
    </inkml:context>
    <inkml:brush xml:id="br0">
      <inkml:brushProperty name="width" value="0.1" units="cm"/>
      <inkml:brushProperty name="height" value="0.1" units="cm"/>
    </inkml:brush>
  </inkml:definitions>
  <inkml:trace contextRef="#ctx0" brushRef="#br0">31 1 1152,'-2'0'122,"-6"1"349,8-1-468,-1 0 1,1 0 0,0 0 0,0 0-1,0 1 1,-1-1 0,1 0 0,0 0-1,0 0 1,0 0 0,0 1-1,0-1 1,-1 0 0,1 0 0,0 0-1,0 1 1,0-1 0,0 0-1,0 0 1,0 1 0,0-1 0,0 0-1,0 0 1,0 1 0,0-1 0,0 0-1,0 1 125,0-1 0,0 0 0,0 1-1,0-1 1,0 0 0,0 0 0,0 1-1,0-1 1,0 0 0,-1 0 0,1 1-1,0-1 1,0 0 0,0 0 0,0 1-1,0-1 1,-1 0 0,1 0 0,0 0-1,0 1 1,0-1 0,-1 0 0,1 0-1,0 0 1,-1 1 0,1-1 93,0 0 0,-1 0 0,1 0 0,0 0 1,0 1-1,-1-1 0,1 0 0,0 0 0,0 0 0,0 1 1,-1-1-1,1 0 0,0 1 0,0-1 0,0 0 0,0 0 1,0 1-1,-1-1 0,1 0 0,0 1 0,0-1 0,0 0 1,0 1-1,0-1 0,0 1 0,0 0-73,-1 1-1,1-1 1,0 1-1,-1-1 1,1 0-1,-1 1 1,0-1-1,0 0 1,1 0 0,-1 1-1,-2 1 1,3-3 124,0 1-187,1 1-79,0-1 0,0 0 0,-1 1 0,1-1 0,-1 0-1,1 1 1,-1-1 0,1 1 0,-1-1 0,0 1 0,0-1 0,0 1 0,0-1 0,0 0 0,0 1 0,0-1 0,-1 3-1,0 2 1,16 176 71,-4-80-26,-1 31 248,-1-65-290,-1-6 83,-6-49 357,6 24 0,-1-6-1788,-7-17-5527,3-26 5123,-2-13-780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0:00.660"/>
    </inkml:context>
    <inkml:brush xml:id="br0">
      <inkml:brushProperty name="width" value="0.1" units="cm"/>
      <inkml:brushProperty name="height" value="0.1" units="cm"/>
    </inkml:brush>
  </inkml:definitions>
  <inkml:trace contextRef="#ctx0" brushRef="#br0">346 31 2240,'15'-3'1269,"-14"3"-1226,15-7-581,-5 2 228,-9 4 501,0 0 1,-1 0-1,1 0 1,0 0-1,0 0 1,-1 0-1,1 0 1,-1 0 0,1-1-1,1-1 1,-2 2 181,-1 1 261,0 0-52,0 0 335,0 0-277,0 0-85,-9 18 634,5-14-1069,0 0 0,0 0 0,0-1-1,-1 0 1,1 0 0,-1 0 0,-9 4 0,-2 2 62,-59 32 635,-39 25-108,93-51-676,0 2 0,2 0 1,0 2-1,-25 29 1,43-46-31,-1 1-3,-1 0-1,1 1 0,0-1 1,0 1-1,0 0 0,-1 7 1,-7 10 127,10-20-47,0 0-58,0-1 0,-1 0 1,1 1-1,0-1 0,0 0 1,0 1-1,1-1 0,-1 1 0,0-1 1,0 0-1,0 1 0,0-1 1,0 0-1,0 1 0,0-1 0,1 0 1,-1 1-1,0-1 0,0 0 0,0 1 1,1-1-1,-1 0 0,0 0 1,1 1-1,-1-1 0,0 0 0,0 0 1,1 1-1,-1-1 0,0 0 1,1 0-1,-1 0 0,1 0 0,-1 0 1,1 1-1,0-1-72,0 0 103,12 8 166,-4-3-163,-1-1-1,0-1 1,1 1 0,0-1-1,0-1 1,0 0 0,0 0-1,14 1 1,81-2 397,-55-3-42,168-6 1431,-216 8-1839,26-3 36,45-11 0,-24 4-1316,-29 6-982,0-2 0,-1-1 1,32-15-1,-14 4-1442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4:59:33.514"/>
    </inkml:context>
    <inkml:brush xml:id="br0">
      <inkml:brushProperty name="width" value="0.1" units="cm"/>
      <inkml:brushProperty name="height" value="0.1" units="cm"/>
      <inkml:brushProperty name="color" value="#66CC00"/>
    </inkml:brush>
  </inkml:definitions>
  <inkml:trace contextRef="#ctx0" brushRef="#br0">1 0 1312,'4'4'7078,"3"8"-5615,-1-2-372,-6-9-878,0-1 27,1 2-177,-1 0 0,1 0 0,-1 0 0,1 0 0,0 0 0,0 0 0,0-1 0,0 1 0,0 0 0,1 1 0,2 0-54,0-1 0,0 0-1,0 0 1,0 0 0,0-1 0,0 0-1,0 1 1,0-1 0,0 0-1,1-1 1,-1 1 0,8-1 0,9 2-21,12 4-21,1 1-1,62 23 1,-80-23 64,1 1-1,-1 0 1,0 1-1,-1 1 0,0 0 1,-1 1-1,18 17 1,-28-24-24,0 1 0,0 0 0,-1 0 0,1 0 0,-1 1-1,0-1 1,-1 1 0,1 0 0,-1-1 0,0 1 0,-1 0 0,1 0 0,-1 1 0,-1-1 0,1 0 0,-1 0 0,0 0 0,-1 7 0,0-1 56,-1 0 0,0 0 0,-1-1 0,-1 1 0,1 0 0,-2-1-1,0 0 1,-7 12 0,8-16-58,1-1-1,0 1 1,0 0-1,0 1 0,-1 7 1,3-9-26,1-5 19,0 0 0,0-1 1,0 1-1,1-1 0,-1 1 1,0-1-1,0 1 0,0 0 1,1-1-1,-1 1 0,0-1 1,1 1-1,-1-1 0,0 1 1,1-1-1,-1 0 0,1 1 1,-1-1-1,1 1 0,-1-1 1,1 0-1,-1 1 0,1-1 1,-1 0-1,1 0 0,-1 1 1,1-1-1,0 0 0,-1 0 1,1 0-1,-1 0 0,1 0 1,0 0-1,27 0-6,-18 0-2,403-8 351,-77-11 252,-190 7-418,-137 12-181,58-5 153,89-16 0,-30-6 472,-9 8-443,-89 19-354,-24 1 196,-1-1 0,1 0 0,-1 0 0,1 0 1,5-1-1,-6 1-22,1-1 0,-1 1 1,0 0-1,0 0 1,0 1-1,1-1 0,-1 0 1,0 1-1,4 1 1,18 2 23,91-4-143,-94-4 255,-7 0 56,-6 7-261,-9-3 68,0 0 1,1 1-1,-1-1 1,1 0 0,-1 0-1,1 0 1,-1 1 0,0-1-1,1 0 1,-1 0-1,1 0 1,-1 0 0,1 0-1,-1 0 1,1 0-1,-1 0 1,1 0 0,-1 0-1,0 0 1,2-1 0,19-3 4,-7 1 36,-7 2 11,0-1 0,-1 1 0,13 0 0,-18 2-44,1-1 1,-1 0 0,0 0 0,1-1 0,-1 1 0,0 0 0,1 0 0,-1-1 0,0 1 0,1-1 0,-1 1 0,0-1 0,0 1 0,1-1 0,-1 0 0,0 1 0,0-1-1,0 0 1,0 0 0,0 0 0,0 0 0,2-2 0,2 1 122,-2 2 78,-7-4 970,0 2-1119,1 1 0,-1 0-1,1 0 1,-1 0 0,1 0 0,-1 1 0,0-1-1,-6 1 1,-11-2 289,-20-2 440,21-1-597,-1 2-1,-25-2 1,17 3-203,-111 0 98,74 3-233,60 0 181,0-1 0,0 2 0,0-1-1,1 0 1,-1 1 0,-7 3 0,-8 3-20,6 1-69,13-8 47,0 0-1,1 0 1,-1 0-1,0 0 1,1 0-1,-1 0 1,0 0 0,-3 0-1,4-1-136,20 11-161,-11-7 298,1 0 1,0-1-1,0 0 0,0-1 0,16 3 0,48 1 94,62-2 233,-91-2-473,-33-3 195,0 2 0,1-1 0,-1 1 0,0 1 0,0 0 0,17 6 0,-26-7 6,-3 15 250,0-15-267,0 0 0,1 0 0,-1 1-1,0-1 1,0 0 0,0 0 0,0 0 0,0 0 0,0 0 0,-1 0-1,1 0 1,0 0 0,0 0 0,-1-1 0,-1 2 0,-25 9 91,22-9-72,-4 1-30,0-1 0,0-1 0,0 1 0,-1-1 0,-16-2 0,-23 3 44,22 0-59,-47-2-1,28-1 72,-27-2 62,35 0-245,33 4-720,14 3 301,-5-3 630,8 5 53,-7-4-128,0 0 0,-1-1 0,1 1 0,8 1 0,1 1-110,-11-4 84,0 1 0,0 0 0,-1-1-1,1 0 1,0 1 0,0-1 0,0 0 0,0 0 0,0 0 0,0 0-1,-1 0 1,1 0 0,0-1 0,0 1 0,0-1 0,3-1-1,-2 1 5,1 0 0,-1 0 0,0 0 0,1 0 0,4 0 0,15-4 104,-10 0 62,-11 5-185,-1-1-1,1 0 0,0 1 1,0-1-1,-1 0 1,1 0-1,0 0 0,-1 0 1,1 0-1,-1-1 0,1 1 1,-1 0-1,1-1 0,0-1 1,4-3 147,-5 5-129,0 1 1,0-1 0,0 0 0,-1 0 0,1 0-1,0 0 1,0 1 0,-1-1 0,1 0-1,-1 0 1,1 0 0,-1-1 0,1 1-1,-1 0 1,1 0 0,-1 0 0,0 0 0,0 0-1,1-2 1,-1 3 35,-4 0-21,0 1 0,1-1-1,-1 0 1,0 1-1,0-2 1,1 1 0,-1 0-1,0-1 1,-5-1-1,-33-14 457,19 6-284,-7-9-156,22 14-20,7 4-16,0 1 0,1-1 0,-1 1 0,0-1 0,1 1 0,-1-1 0,0 1 0,0 0-1,0-1 1,1 1 0,-1 0 0,0 0 0,0 0 0,0-1 0,-1 1 0,1 0 3,0 0-1,1-1 1,-1 1-1,0 0 1,0-1 0,1 1-1,-1-1 1,0 1-1,1-1 1,-1 1-1,0-1 1,1 1 0,-1-1-1,1 0 1,-1 1-1,1-1 1,-1 0-1,1 0 1,-1 1 0,1-1-1,0 0 1,-1 0-1,1 0 1,0 0-1,0 1 1,0-1 0,-1 0-1,1-1 1,-2-28 15,2 30-94,0 0-53,0 0 26,5 0 48,-1 0 0,1 1 0,0 0 0,-1 0-1,1 0 1,-1 1 0,1-1 0,-1 1 0,6 3-1,-7-4-330,0 0 0,1 0-1,-1 0 1,1 0-1,-1-1 1,1 1 0,-1-1-1,0 0 1,1 0 0,-1 0-1,1-1 1,-1 1-1,1-1 1,-1 0 0,1 0-1,-1 0 1,0 0-1,0-1 1,1 1 0,-1-1-1,0 0 1,0 1-1,-1-2 1,4-1 0,2-4-1286,-2 0 0,10-14 0,-15 21 1536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6:55.376"/>
    </inkml:context>
    <inkml:brush xml:id="br0">
      <inkml:brushProperty name="width" value="0.35" units="cm"/>
      <inkml:brushProperty name="height" value="0.35" units="cm"/>
      <inkml:brushProperty name="color" value="#FFFFFF"/>
    </inkml:brush>
  </inkml:definitions>
  <inkml:trace contextRef="#ctx0" brushRef="#br0">82 1 1248,'0'0'90,"1"0"-1,-1 1 1,0-1 0,1 1 0,-1-1-1,0 0 1,0 1 0,1-1-1,-1 1 1,0-1 0,0 1 0,0-1-1,1 1 1,-1-1 0,0 1 0,0 0-1,-3 2-66,-3 9-126,5-11 103,1-1 0,0 1-1,-1 0 1,1-1 0,0 1-1,-1 0 1,1-1 0,-1 1 0,1-1-1,-1 1 1,1-1 0,-1 1-1,0-1 1,1 1 0,-1-1-1,0 1 1,1-1 0,-2 1 0,0 0 0,-2 3-98,0 1 0,0-1 0,1 1 0,-5 9 0,1-4-105,-18 33-1371,17-30 1345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29:13.581"/>
    </inkml:context>
    <inkml:brush xml:id="br0">
      <inkml:brushProperty name="width" value="0.35" units="cm"/>
      <inkml:brushProperty name="height" value="0.35" units="cm"/>
      <inkml:brushProperty name="color" value="#FFFFFF"/>
    </inkml:brush>
  </inkml:definitions>
  <inkml:trace contextRef="#ctx0" brushRef="#br0">844 16 2656,'-59'-5'1774,"39"4"-1077,-22-4 0,30 3-503,-1 1 1,1 0-1,-1 1 0,1 0 1,-1 1-1,-23 4 0,2 4-215,-36 13 0,-18 6 68,-29 2 238,-126 51 1,236-78-327,-1 0 1,1 0 0,0 1-1,0 0 1,1 0-1,-7 5 1,13-9 38,-1 1 0,1-1 1,0 0-1,0 0 0,-1 0 0,1 0 0,0 1 0,0-1 1,-1 0-1,1 0 0,0 0 0,0 1 0,0-1 0,-1 0 1,1 0-1,0 1 0,0-1 0,0 0 0,0 1 0,0-1 1,0 0-1,0 0 0,0 1 0,0-1 0,0 0 0,0 1 1,0-1-1,0 0 0,0 0 0,0 1 0,0-1 1,0 0-1,0 1 0,0-1 0,0 0 0,0 0 0,0 1 1,0-1-1,1 0 0,-1 1 0,0-1 0,0 0 0,0 0 1,0 0-1,1 1 0,-1-1 0,0 0 0,0 0 0,1 0 1,-1 1-1,0-1 0,0 0 0,1 0 0,-1 0 0,0 0 1,1 0-1,-1 0 0,0 0 0,0 0 0,1 0 0,-1 1 1,0-1-1,1-1 0,23 3 7,356-44-421,-324 33 469,10-3 550,122-5 0,-181 17-528,0 0 1,0 1 0,0 0 0,8 2-1,-14-3-74,-1 0-1,1 0 1,-1 0 0,0 0-1,1 0 1,-1 0-1,1 0 1,-1 0-1,0 1 1,1-1-1,-1 0 1,1 0-1,-1 1 1,0-1-1,1 0 1,-1 0 0,0 1-1,0-1 1,1 0-1,-1 1 1,0-1-1,0 0 1,1 1-1,-1-1 1,0 1-1,0-1 1,0 0-1,0 1 1,0-1 0,1 2-1,-1-1 10,-1 0 0,1 0 0,0 0 0,-1 0 0,1 0-1,-1 0 1,1 0 0,-1 0 0,1 0 0,-1 0 0,0 0 0,0 1 0,-5 4 67,-1 1-1,-10 7 1,13-11-79,-145 126 316,112-96-284,-2-3-1,-1-1 0,-80 43 1,109-65-194,23-10-83,4-4 201,0-2 1,0 0-1,0-1 1,-1-1-1,17-15 1,18-13 41,-2 7 0,83-40 0,59-14 117,-96 45 123,-77 33-131,114-46 558,-111 49-637,-16 7 20,-12 5 42,-3 1-84,-1 0 0,-13 6 0,7-3-32,-390 253 695,332-210-313,-50 37-63,95-69-214,20-14-129,10-8-62,5-3-85,102-96-1,-9 8 107,-51 55 57,66-39-1,57-20 104,-149 84-13,-15 8 5,-12 6 15,-16 10 68,2 1 0,-34 26 1,-34 40 198,61-54-256,-106 117 430,125-132-502,5-8-27,1 1 0,0 0 0,0 0 1,0 1-1,0-1 0,0 1 0,1-1 0,0 1 0,0 0 0,0 0 0,1 0 0,-2 5 0,3-9 12,1 0 1,-1 0-1,0-1 0,0 1 0,1 0 1,-1-1-1,1 1 0,-1 0 0,0-1 1,1 1-1,-1 0 0,1-1 1,-1 1-1,1-1 0,0 1 0,-1-1 1,1 1-1,0-1 0,-1 1 1,1-1-1,0 0 0,-1 1 0,1-1 1,0 0-1,0 0 0,-1 0 1,1 1-1,0-1 0,0 0 0,-1 0 1,1 0-1,0 0 0,1 0 0,28-1-57,-29 1 54,23-4-60,1-1-1,-1-1 0,0-1 0,38-16 0,-14 0 68,51-30 0,-2-6 553,-90 58-447,-7 7-7,-8 10 15,-3-3 4,0-1 1,-1 0-1,-1-1 1,-19 15-1,18-16-130,1 1-1,1 0 1,0 0-1,-19 24 0,30-34 8,0 0 0,0 1 0,0-1 0,0 1 0,0-1 0,0 1 0,1-1 0,-1 1 0,1-1 0,-1 1 0,1-1 0,-1 1 0,1 0 0,0-1 0,0 1 0,0 2 0,0-3 4,1 0 0,0 0 0,-1 0 0,1 1 0,0-1 0,-1 0 1,1 0-1,0-1 0,0 1 0,0 0 0,0 0 0,0 0 0,0 0 0,0-1 1,0 1-1,1-1 0,-1 1 0,0-1 0,0 1 0,0-1 0,3 1 1,5 1-28,-1 0 1,1-1 0,0 0-1,0 0 1,1-1 0,-1 0 0,0 0-1,0-1 1,0 0 0,17-5-1,-13 2 1,0-1-1,0 0 0,0 0 0,0-1 1,-1-1-1,17-11 0,-13 5 69,-2-1 0,14-15-1,-6 6 43,-19 21-61,-2 0 0,1 0 0,0 0 0,0 0 0,-1 0 0,1-1 0,-1 1 0,1-1 0,-1 1 0,0-1 0,1-2 0,-12 11 355,-49 40 218,46-36-442,8-6-166,-1 1 0,-1-1 1,1 0-1,-14 6 0,18-9 8,0 0 0,1-1 0,-1 1 0,0-1 0,1 0 0,-1 0 0,0 1 0,0-1 0,1 0 0,-1 0 0,0-1 0,1 1-1,-1 0 1,0-1 0,0 1 0,1-1 0,-1 1 0,1-1 0,-1 0 0,0 1 0,1-1 0,-1 0 0,1 0 0,0 0 0,-1-1 0,1 1 0,-2-2 0,1 0 10,0 0-1,0 0 1,0 0 0,0 0-1,0 0 1,1-1-1,0 1 1,-1-1 0,1 1-1,1-1 1,-1 0 0,0 1-1,1-1 1,0 0-1,0-6 1,1-5 113,1-1-1,6-22 1,-4 20 93,-1 2-181,2 0 0,-1 1 0,15-29 0,-15 36-57,0 0 0,1 0 0,0 1 0,0 0 0,1 0 0,0 0 0,0 1 0,12-10 1,-1 2-126,12-8 2,-27 21 13,0 0 1,0 0-1,0-1 1,1 1 0,-1 0-1,1 1 1,-1-1 0,0 0-1,1 1 1,4-1 0,-10 2-6262,0 1 4398,-9 5 1261,-20-1-1492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34.365"/>
    </inkml:context>
    <inkml:brush xml:id="br0">
      <inkml:brushProperty name="width" value="0.35" units="cm"/>
      <inkml:brushProperty name="height" value="0.35" units="cm"/>
      <inkml:brushProperty name="color" value="#FFFFFF"/>
    </inkml:brush>
  </inkml:definitions>
  <inkml:trace contextRef="#ctx0" brushRef="#br0">58 1 1472,'3'15'5169,"-2"-11"-4994,1 0-1,-1 0 1,0 0 0,1 8-1,-4 21-91,-1 0-1,-8 35 0,4-30 157,-12 53 231,-5 43 254,23-115-652,1 23-1,0-16-32,1-17 160,0 0 1,1 0-1,0 0 1,10 18 2036,12-306-1254,-4 105-6145,-15 115 774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35.922"/>
    </inkml:context>
    <inkml:brush xml:id="br0">
      <inkml:brushProperty name="width" value="0.35" units="cm"/>
      <inkml:brushProperty name="height" value="0.35" units="cm"/>
      <inkml:brushProperty name="color" value="#FFFFFF"/>
    </inkml:brush>
  </inkml:definitions>
  <inkml:trace contextRef="#ctx0" brushRef="#br0">5 13 1728,'-4'-13'7749,"4"14"-7736,0 0 0,1-1 1,-1 0-1,1 1 0,0-1 0,-1 1 0,1-1 1,-1 0-1,1 1 0,-1-1 0,1 0 0,0 1 1,-1-1-1,1 0 0,0 0 0,-1 0 0,1 0 1,0 0-1,0 0 0,15 3 475,17-3-157,-32 0-340,0 0 0,0 1 1,1-1-1,-1 1 0,0-1 1,0 1-1,0-1 0,-1 1 1,1 0-1,0-1 0,0 1 1,0 0-1,0 0 0,-1 0 1,1 0-1,0-1 0,0 2 1,9 19 30,-2 12 85,7 61 0,-10-43 52,2 40 908,-9-126-1378,-9-53 0,5 52-677,-1-10-2420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38.329"/>
    </inkml:context>
    <inkml:brush xml:id="br0">
      <inkml:brushProperty name="width" value="0.35" units="cm"/>
      <inkml:brushProperty name="height" value="0.35" units="cm"/>
      <inkml:brushProperty name="color" value="#FFFFFF"/>
    </inkml:brush>
  </inkml:definitions>
  <inkml:trace contextRef="#ctx0" brushRef="#br0">154 20 1472,'-4'-19'1653,"3"19"-1564,1 0 0,-1 0 0,0 1 0,0-1 0,0 0 0,0 1-1,-6 4 801,6-3-800,0 0 24,1 1 0,0 0-1,-1 0 1,0-1 0,0 1 0,0 0 0,0-1-1,0 1 1,0-1 0,-1 0 0,1 1-1,-3 2 1,-27 29 563,17-20-317,9-8-339,1-1-1,0 1 0,0 0 0,0 0 1,1 0-1,-4 11 0,-11 41-17,13-38-11,3-11 20,1 0 0,-1 0 0,2 0 0,-1 0 0,1 0 0,2 16-1,1-8 20,0 0 0,9 28 0,-7-33-5,1 0 0,0-1 0,0 1 0,12 14 0,-9-14 85,-1 0 0,-1 1 0,7 14 0,1 4-19,-11-23-7,0-1 0,-1 0 0,0 1 1,4 13-1,-4-8-37,-2-8 28,0 1 0,0 0 0,0 0-1,-1-1 1,0 8 0,0-12 37,0-1-82,0 0 0,0 0 0,-1 0 0,1 1 0,0-1-1,0 0 1,-1 0 0,1 0 0,0 0 0,-1 0 0,1 0 0,0 0 0,-1 0 0,1 0 0,0 0 0,-1 0-1,1 0 1,0 0 0,0 0 0,-1-1 0,1 1 0,0 0 0,-1 0 0,1 0 0,0 0 0,0 0-1,-1-1 1,-8-13 319,-11-23 0,13 23-333,0 1 1,-16-22-1,-38-42-245,59 75 183,1 1 1,-1-1 0,1 1 0,-1-1-1,1 1 1,-1 0 0,0 0 0,0-1-1,-3 0 1,5 2 38,0 0 0,0 0-1,0 0 1,0 0 0,0 0-1,-1 0 1,1 0 0,0 0 0,0 0-1,0 0 1,0 0 0,0 0 0,0 0-1,0 0 1,-1 0 0,1 0 0,0 0-1,0 1 1,0-1 0,0 0 0,0 0-1,0 0 1,0 0 0,0 0 0,0 0-1,-1 0 1,1 0 0,0 1 0,0-1-1,0 0 1,0 0 0,0 0 0,0 0-1,0 0 1,0 0 0,0 1 0,0-1-1,0 0 1,0 0 0,0 0 0,0 0-1,0 0 1,0 0 0,0 1 0,0-1-1,5 15-181,5 17-45,-8-23 374,1-1-1,0 0 1,6 12 0,-7-14-107,-1-5-28,-1 1 0,1 0 0,0 0 1,0-1-1,0 1 0,0 0 1,0-1-1,0 1 0,3 1 0,11 8 225,-14-1-626,-1-1 1,-1 1 0,1-1-1,-1 1 1,-1-1 0,0 1-1,-6 15 1,6-15-650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39.416"/>
    </inkml:context>
    <inkml:brush xml:id="br0">
      <inkml:brushProperty name="width" value="0.35" units="cm"/>
      <inkml:brushProperty name="height" value="0.35" units="cm"/>
      <inkml:brushProperty name="color" value="#FFFFFF"/>
    </inkml:brush>
  </inkml:definitions>
  <inkml:trace contextRef="#ctx0" brushRef="#br0">185 395 576,'-2'-1'142,"-1"1"-1,0-1 1,0 1-1,1-1 1,-1 0-1,1 0 1,-1 0 0,1-1-1,-1 1 1,1 0-1,-1-1 1,1 0-1,0 0 1,0 1 0,0-1-1,0 0 1,0-1-1,0 1 1,-1-3-1,-16-15 1519,-2-6-173,12 14-1183,1 0-135,1 0 0,0 0 0,1-1 0,0 0 0,1 0 0,1 0 0,-5-26 0,-9-22 58,17 57-230,0-1 0,0 0-1,1 0 1,-1 1 0,1-9-1,0 8-11,0 0 0,-1 0 0,1 0-1,-2-5 1,-3-1 308,4 9-290,0 1 1,1-1-1,-1 1 0,0-1 1,1 0-1,0 1 0,-1-1 0,1 0 1,0 1-1,0-1 0,-1 0 1,2-2-1,-1 4-13,0-1 0,0 1 0,0 0 0,0-1 0,1 1 0,-1 0 0,0-1 0,0 1 0,1 0 0,-1 0 0,0-1 0,0 1 0,1 0 0,-1 0 0,0 0 0,0-1 0,1 1 0,-1 0 0,0 0 0,1 0 0,-1 0 0,0 0 0,1 0 0,-1 0 0,0 0 0,1 0 0,-1 0 0,1 0-1,-1 0 1,0 0 0,1 0 0,-1 0 0,0 0 0,1 0 0,-1 0 0,21 3-227,-8-1 24,0-2-892,0-2 0,-1 1 0,15-5-1,-3-1-867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43.988"/>
    </inkml:context>
    <inkml:brush xml:id="br0">
      <inkml:brushProperty name="width" value="0.35" units="cm"/>
      <inkml:brushProperty name="height" value="0.35" units="cm"/>
      <inkml:brushProperty name="color" value="#FFFFFF"/>
    </inkml:brush>
  </inkml:definitions>
  <inkml:trace contextRef="#ctx0" brushRef="#br0">296 36 1248,'8'-21'6064,"-9"31"-5965,0 1 1,-1 0-1,0-1 1,-1 1-1,-5 13 1,3-11-1,1 1 1,-5 26 0,-3 54-113,-8 83 132,13-111 4,2-20 250,1-38 422,4-8-789,0 0-1,0 0 0,-1 0 1,1 0-1,0 0 0,0 0 1,0 0-1,0 0 0,0 0 1,0 0-1,0 0 0,-1 0 1,1 0-1,0 0 0,0 0 1,0 0-1,0 0 0,0 0 1,0 0-1,0 0 0,-1 0 1,1 0-1,0 0 0,0 0 1,0 0-1,0 0 0,0 0 1,0 0-1,0 0 0,0 0 1,-1-1-1,1 1 0,0 0 1,0 0-1,0 0 0,0 0 0,0 0 1,0 0-1,0 0 0,0 0 1,0 0-1,0-1 0,0 1 1,0 0-1,0 0 0,0 0 1,0 0-1,0 0 0,0 0 1,0 0-1,0-1 0,0 1 1,0 0-1,0 0 0,0 0 1,0 0-1,0 0 0,0 0 1,0-1-1,-5-33 194,1 17-153,1-14 60,-1-53 0,3 18-14,-1-68 131,3 73-302,4-49 469,-8 101-186,2 9-286,0 5-78,-4 60-115,5-56 294,-12 53 16,2-15-11,1 7 88,9-51-79,-1-1-1,1 0 1,-1 0-1,1 1 1,-1-1-1,0 0 1,0 0-1,0 0 1,0 0-1,0 0 1,0 0-1,0 0 1,-1 0-1,1 0 1,-2 1-1,2-2-15,0-1 0,-1 1 1,1-1-1,0 1 0,0-1 0,0 1 0,0-1 0,0 0 0,-1 0 1,1 1-1,0-1 0,0 0 0,0 0 0,-1 0 0,1 0 1,0-1-1,0 1 0,-1 0 0,1 0 0,0-1 0,0 1 0,0-1 1,0 1-1,0-1 0,0 1 0,0-1 0,0 0 0,0 1 1,-2-2-1,-2-3 5,-1 0 0,0 0 1,1-1-1,0 1 0,1-1 1,-8-12-1,3 2 92,-13-27 0,18 31-33,2 7-77,0 0 0,1 1 0,-2-1 0,1 1 0,-1-1 0,1 1 0,-1 0 0,-6-7 0,4 6 33,5 15-837,10 63 651,-3-40 302,-6-27-148,1 1-1,-1-1 0,1 13 1,-2-6-23,0 10 69,4 38 1,-3-48 37,0 1 0,-2 19 0,1-7-1977,0-14 704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45.561"/>
    </inkml:context>
    <inkml:brush xml:id="br0">
      <inkml:brushProperty name="width" value="0.35" units="cm"/>
      <inkml:brushProperty name="height" value="0.35" units="cm"/>
      <inkml:brushProperty name="color" value="#FFFFFF"/>
    </inkml:brush>
  </inkml:definitions>
  <inkml:trace contextRef="#ctx0" brushRef="#br0">120 0 1408,'-9'5'3299,"9"-4"-3240,-1 21 209,1-6 133,-4-1 323,-11 28 0,-2 5-237,-2 24-227,-26 119 227,42-173-465,1-7-20,0 0 0,1 1 0,0-1-1,0 0 1,1 0 0,1 0 0,3 23 0,2-12 33,5 16 192,-10-36-169,-1-2-49,0 0 0,0 0 0,1 0-1,-1 0 1,0 0 0,0-1 0,0 1-1,0 0 1,0 0 0,1 0 0,-1 0 0,0 0-1,0 0 1,0 0 0,0 0 0,0 0-1,1 0 1,-1 0 0,0 0 0,0 0-1,0 0 1,0 0 0,0 0 0,1 0-1,-1 0 1,0 1 0,0-1 0,0 0-1,0 0 1,0 0 0,0 0 0,1 0 0,-1 0-1,0 0 1,0 0 0,0 0 0,0 1-1,0-1 1,0 0 0,0 0 0,0 0-1,0 0 1,1 0 0,-1 0 0,0 1-1,0-1 1,0 0 0,0 0 0,0 0-1,0 0 1,0 0 0,0 1 0,0-1-1,0 0 1,0 0 0,0 0 0,0 0 0,0 1-1,0-1 1,0 0 0,-1 0 0,1 0-1,0 0 1,0 0 0,0 0 0,0 1-1,0-1 1,9-9 398,0-5-363,-1-1 0,0 0 1,-1 0-1,-1 0 0,6-23 0,-5 16-64,20-42-1,-13 35-141,-10 18 111,1 1 0,6-10 0,-3 7 186,-6 9-72,0 0 1,0 0 0,1 0 0,0 1 0,-1-1 0,6-4 0,-6 6-33,3 0 3,-3 8 9,-2-3-18,2 14 10,-1-1-1,-1 1 1,0 0 0,-2-1-1,-3 21 1,-9 59 365,13-91-351,0 0 0,0 0 0,-1 0 0,-3 7 0,-1 1-1,5-6 16,2-14 138,0 0-1,1 1 0,3-13 1,38-115 48,-33 101-282,-4 21 29,-6 11-1,1 0-1,0-1 0,0 1 0,0 0 0,-1-1 0,1 1 0,-1-1 1,1 1-1,-1-1 0,1 1 0,-1-1 0,0 1 0,0-1 1,0 0-1,0 1 0,0-4 0,17 13-1067,2 1-1125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0:51.182"/>
    </inkml:context>
    <inkml:brush xml:id="br0">
      <inkml:brushProperty name="width" value="0.35" units="cm"/>
      <inkml:brushProperty name="height" value="0.35" units="cm"/>
      <inkml:brushProperty name="color" value="#FFFFFF"/>
    </inkml:brush>
  </inkml:definitions>
  <inkml:trace contextRef="#ctx0" brushRef="#br0">36 125 576,'4'-11'3624,"-4"10"-3554,0-22 191,0 16-29,5-18 232,-3 22-236,-1 3-208,-1-1-1,1 1 1,-1 0 0,0-1 0,1 1 0,-1 0 0,0-1 0,1 1 0,-1-1 0,0 1 0,0 0 0,1-1 0,-1 1-1,0-1 1,0 1 0,0-1 0,1 0 0,-1-1 19,0 2-20,0 0 0,0 0 0,0-1 0,0 1 0,0 0-1,0 0 1,0-1 0,0 1 0,0 0 0,0 0 0,0-1-1,0 1 1,0 0 0,0 0 0,-1-1 0,1 1 0,0 0-1,0 0 1,0 0 0,0-1 0,0 1 0,-1 0 0,1 0 0,0 0-1,0 0 1,0-1 0,-1 1 0,1 0 0,0 0 0,0 0-1,0 0 1,-1 0 0,1 0 0,0-1 0,-1 1 5,1 0-1,0 0 1,-1-1 0,1 1 0,0 0 0,-1-1-1,1 1 1,0 0 0,0-1 0,-1 1 0,1 0-1,0-1 1,0 1 0,0 0 0,0-1 0,0 1-1,-1-1 1,1 1 0,0-1 0,0 1-1,0 0 1,0-1 0,0 1 0,1-2 237,-7-3 155,-6 5 149,8-7-10,4 3-465,-6-1-265,3 0 122,3 3 31,0 2 20,0 0 0,0 0 0,0 0 0,0 0 0,0 1 0,0-1-1,0 0 1,0 0 0,0 0 0,0 0 0,0 0 0,0 0 0,0 0 0,0 0 0,0 0 0,0 0 0,0 0 0,0 0 0,0 1 0,0-1 0,0 0 0,0 0 0,0 0 0,0 0 0,0 0 0,0 0 0,0 0 0,0 0 0,0 0 0,0 0 0,-1 0 0,1 0 0,0 0 0,0 0-1,0 0 1,0 0 0,0 1 0,0-1 0,0 0 0,0 0 0,0 0 0,0 0 0,0 0 0,0 0 0,0 0 0,-1 0 0,1 0 0,0 0 0,0 0 0,0 0 0,0 0 0,0 0 0,0 0 0,0 0 0,0 0 0,0 0 0,0 0 0,0 0 0,0 0 0,-1-1 0,1 1-1,0 0 1,0 0 0,0 0 0,0 0 0,0 0 0,0 0 0,0 0 0,0 0 0,-2 6-63,-6 64-213,8 20 334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1:02.205"/>
    </inkml:context>
    <inkml:brush xml:id="br0">
      <inkml:brushProperty name="width" value="0.35" units="cm"/>
      <inkml:brushProperty name="height" value="0.35" units="cm"/>
      <inkml:brushProperty name="color" value="#FFFFFF"/>
    </inkml:brush>
  </inkml:definitions>
  <inkml:trace contextRef="#ctx0" brushRef="#br0">156 104 1312,'-4'4'368,"4"-4"-350,0 0 0,-1 0 0,1 1 0,0-1 0,0 0 0,-1 0 0,1 0 0,0 1 0,0-1 0,0 0 0,-1 1 0,1-1 0,0 0 0,0 0 1,0 1-1,0-1 0,0 0 0,-1 1 0,1-1 0,0 0 0,0 1 0,0-1 0,0 0 0,0 1 0,0 0 0,0-1-19,0 0 1,0 0-1,1 1 0,-1-1 0,0 0 0,-1 1 0,1-1 1,0 0-1,0 0 0,0 1 0,0-1 0,0 0 0,0 1 1,0-1-1,0 0 0,0 0 0,-1 1 0,1-1 1,0 0-1,0 0 0,0 0 0,0 1 0,-1-1 0,1 0 1,0 0-1,0 0 0,-1 1 0,1-1 0,0 0 0,0 0 1,-1 0-1,1 0 0,0 0 0,0 0 0,-1 0 0,1 0 1,0 1-1,-1-1 0,1 0 0,0 0 0,0 0 0,-1 0 1,1 0-1,-1-1 0,0 1 44,0 2 23,1-1 0,-1 0 0,1 0 0,-1 0 0,1 0 0,-1 0 0,1 0 1,-1 0-1,0 0 0,0 0 0,0-1 0,1 1 0,-1 0 0,0 0 1,0-1-1,0 1 0,0 0 0,0-1 0,0 1 0,0-1 0,-1 1 0,0 0 1,-12 7 753,11-9-661,1-6-188,2-5 571,0 10-312,0 1-209,0 1 0,0 0 1,0 0-1,0-1 1,0 1-1,0 0 1,0 0-1,0-1 1,0 1-1,0 0 1,0 0-1,0-1 0,0 1 1,0 0-1,0 0 1,0-1-1,0 1 1,0 0-1,0 0 1,0-1-1,0 1 1,0 0-1,-1 0 0,1 0 1,0-1-1,0 1 1,0 0-1,0 0 1,-1 0-1,1-1 1,0 1-1,0 0 1,0 0-1,-1 0 0,1 0 1,0 0-1,-2-1 246,2 0-240,-1 0-1,1-1 0,-1 1 1,1 0-1,-1 0 0,1 0 1,-1 0-1,1 0 0,-1-1 1,0 1-1,0 0 0,0 0 1,1 1-1,-1-1 0,0 0 1,-2-1-1,-5-7 97,-32-57 1402,37 61-1495,3 4-26,0 0 1,-1 0 0,1 0-1,0 0 1,-1 0 0,1 0-1,-1 0 1,1 1-1,-1-1 1,0 0 0,1 0-1,-1 1 1,0-1-1,0 0 1,1 1 0,-1-1-1,0 1 1,0-1-1,0 1 1,0-1 0,0 1-1,1-1 1,-1 1 0,0 0-1,-2-1 1,-2 0 89,0 0-380,3 10-109,9 11 294,-7-19 93,1 1 1,-1-1 0,0 1-1,1-1 1,-1 1-1,1-1 1,-1 1-1,1-1 1,0 1 0,1 1-1,5 11-54,0 8-1365,2-1 1,1 0-1,20 33 0,-15-28 126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1:17.432"/>
    </inkml:context>
    <inkml:brush xml:id="br0">
      <inkml:brushProperty name="width" value="0.35" units="cm"/>
      <inkml:brushProperty name="height" value="0.35" units="cm"/>
      <inkml:brushProperty name="color" value="#FFFFFF"/>
    </inkml:brush>
  </inkml:definitions>
  <inkml:trace contextRef="#ctx0" brushRef="#br0">6 1 1056,'-6'30'7284,"8"-31"-7112,1-1 0,12-7-1523,-1-3-318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40.656"/>
    </inkml:context>
    <inkml:brush xml:id="br0">
      <inkml:brushProperty name="width" value="0.35" units="cm"/>
      <inkml:brushProperty name="height" value="0.35" units="cm"/>
      <inkml:brushProperty name="color" value="#FFFFFF"/>
    </inkml:brush>
  </inkml:definitions>
  <inkml:trace contextRef="#ctx0" brushRef="#br0">82 1 576,'0'2'138,"-1"5"22,-10-5 491,10-2-384,1 2-197,-1 1-1,0-1 1,0 0-1,0 1 1,0-1 0,0 0-1,-2 2 1,-1 3-110,4-6 52,-1 1-1,0-1 0,1 1 1,-1-1-1,0 0 1,0 1-1,0-1 0,0 0 1,0 0-1,0 0 0,-1 0 1,1 0-1,0 0 1,-3 1-1,-1 1 70,4-3-24,1 0 0,0 1 0,-1-1-1,1 0 1,0 0 0,-1 0 0,1 1 0,0-1-1,-1 0 1,1 0 0,0 0 0,-1 0-1,1 0 1,0 0 0,-1 1 0,1-1 0,0 0-1,-1 0 1,1 0 0,-1 0 0,1 0 0,0 0-1,-1-1 1,1 1 0,0 0 0,-1 0 0,1 0-1,0 0 1,-1 0 0,1 0 0,-1-1 0,0 0-20,1 0 0,-1 0 1,0 0-1,1-1 0,-1 1 1,1 0-1,0 0 0,-1 0 1,1-1-1,0 1 0,0 0 1,-1-1-1,1 1 0,0 0 1,0-1-1,1 0 0,-1 1-38,0 1 0,0 0 0,0-1 0,0 1 0,0-1 1,0 1-1,0-1 0,0 1 0,0 0 0,0-1 0,0 1 0,0-1 0,0 1 0,0-1 0,-1 1 0,1 0 0,0-1 0,0 1 0,0 0 0,-1-1 0,1 1 1,0-1-1,0 1 0,-1 0 0,1 0 0,-1-1 0,-7 4-541,4 0-69,12-7-1304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1:49.070"/>
    </inkml:context>
    <inkml:brush xml:id="br0">
      <inkml:brushProperty name="width" value="0.35" units="cm"/>
      <inkml:brushProperty name="height" value="0.35" units="cm"/>
      <inkml:brushProperty name="color" value="#FFFFFF"/>
    </inkml:brush>
  </inkml:definitions>
  <inkml:trace contextRef="#ctx0" brushRef="#br0">205 1 416,'-3'1'39,"2"-1"-31,1-1-1,-1 1 1,1 0 0,-1 1-1,1-1 1,0 0 0,-1 0-1,1 0 1,-1 0-1,1 0 1,-1 0 0,1 0-1,0 1 1,-1-1-1,1 0 1,-1 0 0,1 1-1,0-1 1,-1 0-1,1 1 1,0-1 0,0 0-1,-1 1 1,1-1-1,0 0 1,0 1 0,-1-1-1,1 0 1,0 1 0,0-1-1,0 1 1,0-1-1,-1 1 1,1-1 0,0 0-1,0 1 1,0-1-1,0 1 1,-7 10 371,-2 3 365,8-13-674,0 0 0,0 0 0,0 0 0,1 0 0,-1 0 0,0 0 0,1 0 0,-1 1 1,0-1-1,1 0 0,0 0 0,-1 1 0,1-1 0,0 1 0,-1-1 0,1 0 0,0 3 0,0-3 55,0 1-1,-1 0 1,1 0-1,-1 0 1,1-1 0,-1 1-1,0 0 1,0-1 0,0 1-1,0 0 1,-2 2 0,2-3-101,0 1 0,0 0 0,0-1 0,0 1 0,0 0 0,0 0 0,0 0 0,0 0 0,1 0 0,-1 0 0,1 0 0,-1 2 0,-5 13 271,0-3-4,6-13-284,-1 0-1,1 0 0,0 0 1,0 0-1,-1 0 0,1 0 0,-1-1 1,1 1-1,-1 0 0,1 0 1,-1 0-1,1-1 0,-1 1 0,0 0 1,1-1-1,-3 2 0,3-2 4,0 1-1,0-1 0,0 0 1,-1 1-1,1-1 0,0 0 1,0 1-1,0-1 1,0 1-1,0-1 0,0 0 1,0 1-1,0-1 1,0 0-1,0 1 0,0-1 1,0 1-1,0-1 1,0 0-1,0 1 0,0-1 1,0 0-1,1 1 0,-1-1 1,0 1-1,0-1 1,1 1-1,6 11 218,-6-10-322,5 11 21,-6-12 72,0 0 0,1 0 0,-1 0 1,0 0-1,1 0 0,-1 0 0,1 0 0,0 0 1,-1 0-1,1 0 0,0 0 0,0 0 0,-1 0 1,1 0-1,0-1 0,0 1 0,0 0 0,0-1 1,0 1-1,0 0 0,0-1 0,0 0 0,2 1 0,0 0 173,1 1 0,0-1-1,0 1 1,-1 0 0,7 4-1,-9-4-146,0 0 0,0 0-1,0 1 1,-1-1-1,1 0 1,-1 1-1,1-1 1,-1 1-1,0-1 1,0 0-1,0 1 1,0-1-1,-1 5 1,0 9 4,1-15-12,0 1 0,0-1 1,-1 0-1,1 0 1,0 0-1,-1 0 0,1 0 1,-1 0-1,1 0 0,-1 0 1,1 0-1,-1-1 0,0 1 1,1 0-1,-1 0 0,0 0 1,0-1-1,0 1 1,0 0-1,1-1 0,-1 1 1,0-1-1,0 1 0,0-1 1,0 1-1,0-1 0,0 0 1,0 1-1,-3-1 246,-9 5-17,-4 2-320,10 2-129,7-9 183,2-5 209,12-50 319,-12 48-509,-1 1 1,0-1-1,0 0 1,-1 1 0,0-1-1,0 0 1,-1-7-1,0-5 398,1 18-407,-12 13-330,7-4 367,1 1 1,0-1 0,1 1 0,-4 11-1,4-12-58,3-6 19,-1 0 0,1-1 0,0 1 0,0 0 0,-1-1 0,1 1 0,0 0 0,1 0 0,-1-1 0,0 1 0,0 0 0,1-1 0,-1 1 0,1 0 0,-1-1 0,1 1 0,0-1 0,-1 1 0,1-1 0,0 1 0,0-1 0,0 0 0,0 1 0,4 2 250,12-5 1145,-32-10-920,12 8-428,-1 0 0,1 0-1,-1 0 1,1 1 0,-1-1 0,0 1-1,0 0 1,0 0 0,-8-2 0,11 4-72,-12-2-181,13 2 214,0-1 0,0 1 0,0 0 0,0 0 0,-1 0 0,1 0 0,0 0 0,0 0 0,0 0 0,0 0 0,0 0 0,-1 0 0,1 0 0,0 0 0,0 0 0,0 0 0,0 0 0,0 0 0,-1 0 0,1 0 0,0 0 0,0 0 0,0 0 0,0 0 0,0 0 0,-1 0 0,1 0 0,0 0 0,0 0 0,0 0 0,0 0 0,0 0 0,0 0 0,-1 0 0,1 1 0,0-1 0,0 0 0,0 0 0,0 0 0,0 0 0,0 0 0,0 0 0,0 1 0,0-1 0,-1 0 0,1 0 0,0 0 0,0 0 0,0 0 0,0 1 0,0-1 0,0 0 0,0 0 0,0 0 0,0 0 0,0 0 0,0 1 0,0-1 0,0 0 0,0 0 0,0 0 0,1 0 0,-1 0 0,0 1 0,0-1 0,0 0 0,0 1 111,-4 2-31,4-3-53,-1 1 1,1-1-1,-1 1 1,1-1-1,-1 0 1,1 1-1,-1-1 1,1 0 0,-1 1-1,1-1 1,-1 0-1,1 0 1,-1 1-1,1-1 1,-1 0-1,1 0 1,-2 0-1,1 0-7,-1 0-1,1-1 0,-1 1 0,0 0 0,1-1 1,0 0-1,-1 1 0,1-1 0,-1 0 0,1 0 1,0 0-1,0 1 0,-1-1 0,1-1 0,0 1 1,0 0-1,0 0 0,-1-2 0,0 1-10,1 0 0,0 0-1,-1 0 1,1 0 0,0 0 0,0-1-1,1 1 1,-1 0 0,0 0 0,1-1-1,-1-3 1,-3 5-351,3 1 331,1 0-48,0-3 128,0 6-237,-1-1 128,1 1 0,0 0 0,0-1-1,0 1 1,1 4 0,-1-3 20,0 1 23,1-1-1,0 1 1,0-1 0,0 0-1,0 1 1,0-1-1,1 0 1,0 0 0,3 7-1,6 14-58,-9-20 76,1 0 0,-1-1 0,1 1-1,4 5 1,6 13 76,-11-21-98,-1 0 1,1 0-1,-1 0 1,1 0-1,-1-1 1,1 1-1,0-1 0,0 1 1,0-1-1,3 2 1,4 3-103,15 10-358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35.335"/>
    </inkml:context>
    <inkml:brush xml:id="br0">
      <inkml:brushProperty name="width" value="0.35" units="cm"/>
      <inkml:brushProperty name="height" value="0.35" units="cm"/>
      <inkml:brushProperty name="color" value="#FFFFFF"/>
    </inkml:brush>
  </inkml:definitions>
  <inkml:trace contextRef="#ctx0" brushRef="#br0">197 36 1728,'-2'-5'274,"2"2"-118,-1 0 1,0 0-1,0 1 1,0-1-1,0 0 1,-3-4-1,4 7-144,-1-1 0,1 1 0,-1-1 0,0 0 0,1 1-1,-1 0 1,1-1 0,-1 1 0,0-1 0,0 1 0,1 0 0,-1-1 0,0 1-1,0 0 1,1 0 0,-1 0 0,0-1 0,0 1 0,1 0 0,-1 0 0,0 0-1,0 0 1,0 0 0,1 1 0,-1-1 0,0 0 0,0 0 0,1 0 0,-1 1-1,0-1 1,0 1 0,-4 2 93,0 0-1,0 0 0,0 1 0,1-1 1,-1 1-1,1 0 0,0 0 1,-4 6-1,-58 88 1944,57-82-1645,5-9-280,1-1 0,-1 0 0,0 0 0,-1 0 0,-5 5 0,8-9-104,1-2-17,0 1 1,0-1 0,1 1-1,-1-1 1,0 1-1,1 0 1,-1-1-1,1 1 1,-1 0-1,1-1 1,-1 1 0,1 0-1,0 0 1,-1-1-1,1 1 1,0 0-1,-1 0 1,1 0 0,0-1-1,0 1 1,0 0-1,0 0 1,0 0-1,0 0 1,0 0-1,0 0 46,1 6 134,0-6-166,0-1 0,0 0 0,0 1 0,0-1 0,0 0 0,0 0-1,0 1 1,0-1 0,0 0 0,1 0 0,-1 0 0,0 0 0,0 0 0,0-1 0,0 1 0,0 0 0,2-1 0,19-7 262,-4-1-165,0-1-1,22-17 0,1 0-81,-26 18 80,-9 5-106,0 0 0,0 0 0,1 0 0,0 1 0,-1 0 0,1 0 0,1 1-1,-1 0 1,0 0 0,12-1 0,-18 3-6,0 0-1,0 0 1,0 0-1,1 0 1,-1 0-1,0 0 1,0 0-1,0 0 1,1 1-1,-1-1 1,0 1-1,0-1 1,0 1 0,0-1-1,0 1 1,0 0-1,0-1 1,0 1-1,0 0 1,0 0-1,0 0 1,-1 0-1,1-1 1,0 1-1,-1 0 1,1 0-1,0 1 1,-1-1-1,1 0 1,-1 0-1,0 0 1,1 0-1,-1 0 1,0 1-1,0-1 1,1 0-1,-1 0 1,0 0-1,0 1 1,-1 1-1,1 4 19,-1 0-1,-1 0 0,0 0 1,1 0-1,-5 8 1,-1 3 31,-2-1 0,1 0 0,-18 23 0,-38 43 48,38-45-166,25-37 92,9-2-15,0 0 0,-1-1 0,1 0 0,-1 0 0,1-1 1,-1 0-1,0 0 0,0-1 0,7-4 0,3-2 23,64-36-10,-3-4-1,99-82 1,-150 112-127,-27 19 109,1 1 0,-1 0 1,0-1-1,1 1 0,-1 0 0,0 0 0,1-1 1,-1 1-1,1 0 0,-1 0 0,0 0 0,1-1 1,-1 1-1,1 0 0,-1 0 0,1 0 0,-1 0 1,1 0-1,-1 0 0,1 0 0,-1 0 0,1 0 0,-1 0 1,0 0-1,1 0 0,-1 0 0,1 1 0,0 2 49,0-1-38,-1 1 0,0-1 0,0 0-1,0 0 1,0 0 0,-1 0 0,1 1 0,0-1 0,-1 0 0,0 0 0,1 0-1,-1 0 1,0 0 0,0 0 0,-2 2 0,-21 32 170,21-31-135,-23 26 52,-1 0 0,-1-1 0,-39 31 0,58-52-53,9-9-46,0 0 1,0 1-1,0-1 0,0 0 1,-1 0-1,1 0 0,0 0 1,0 0-1,0 0 0,0 0 1,0 0-1,0 0 0,1 0 1,-1 1-1,0-1 0,0 0 1,0 0-1,0 0 0,0 0 1,0 0-1,0 0 0,0 0 1,0 0-1,0 0 0,0 0 1,0 0-1,0 0 0,0 0 1,0 0-1,0 1 0,0-1 1,0 0-1,0 0 1,0 0-1,1 0 0,-1 0 1,0 0-1,0 0 0,0 0 1,0 0-1,0 0 0,0 0 1,0 0-1,0 0 0,0 0 1,0 0-1,0 0 0,1 0 1,-1 0-1,0 0 0,0 0 1,0 0-1,0 0 0,0 0 1,0 0-1,0 0 0,0 0 1,0 0-1,0 0 0,0 0 1,1-1-1,24-9 120,-5-3-153,0-1 0,0-1 0,-1-1 0,28-31 0,-36 36 11,24-28-64,-25 26 59,1 2 1,0-1-1,0 1 0,21-15 0,-19 20-11,-13 6 38,1-1 0,-1 1 1,0 0-1,1 0 0,-1 0 0,0 0 0,1 0 0,-1 0 0,0 0 1,1 0-1,-1 0 0,1 0 0,-1 0 0,0 0 0,1 0 1,-1 0-1,0 0 0,1 0 0,-1 1 0,0-1 0,1 0 1,-1 0-1,1 2 12,0-1 1,0 0 0,-1 0-1,1 0 1,-1 0 0,1 1-1,-1-1 1,1 0 0,-1 0-1,0 1 1,1-1-1,-1 0 1,0 1 0,0-1-1,0 2 1,-2 24 20,2-23-36,-2 9 38,-1-1-1,0 1 1,-1-1-1,-1 0 1,-7 17-1,-7 14-2,16-34-137,0-2 277,10-10-34,-3-1-122,-1 1 0,1-1 0,-1 1 0,4-7 0,-4 6-29,0 0-1,0 0 1,1 0-1,-1 0 1,8-5-1,2 3-268,-13 18-464,-1-1 305,-1 18-862,2 2-2468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37.246"/>
    </inkml:context>
    <inkml:brush xml:id="br0">
      <inkml:brushProperty name="width" value="0.35" units="cm"/>
      <inkml:brushProperty name="height" value="0.35" units="cm"/>
      <inkml:brushProperty name="color" value="#FFFFFF"/>
    </inkml:brush>
  </inkml:definitions>
  <inkml:trace contextRef="#ctx0" brushRef="#br0">230 5 992,'0'-1'36,"-1"1"-1,0-1 1,0 1 0,1-1 0,-1 1-1,0 0 1,0-1 0,0 1 0,1 0-1,-1 0 1,0-1 0,0 1-1,0 0 1,0 0 0,0 0 0,1 0-1,-1 0 1,0 0 0,-2 1 0,0-1 202,0 1 1,-1 0-1,1 0 1,0 1-1,-4 1 1,0 1 213,0 0 0,1 0-1,0 1 1,-9 9 0,5-3-123,0 2 0,1-1-1,1 1 1,-12 24 0,-20 59 955,37-88-1172,-33 106 661,31-93-787,5-20 66,0 1 1,0 0-1,-1-1 0,1 1 0,0 0 0,-1-1 1,0 1-1,1 0 0,-1-1 0,-1 3 0,5-8 43,1-1 0,-1 1 0,1-1 0,-1 0 0,-1-1 0,4-7 0,13-39-223,-13 31 119,4-6 68,4-15 56,22-48-1,-39 116-44,-15 51 100,-4 12 764,19-79-833,19-42-154,-12 40 21,3 30 15,-7-36 40,0 1 0,0 0 0,0 0 0,0 0-1,0-1 1,-1 1 0,1 0 0,-1 0 0,1-1-1,-3 6 1,2-7-87,1 1 48,0 0 0,0 1-1,1-1 1,-1 0 0,1 0-1,-1 0 1,1 0 0,0 0-1,0 0 1,0 0 0,0-1-1,0 1 1,2 3 0,8 13-76,55 124 215,-66-140-84,1 0 1,0 0-1,-1-1 1,1 1-1,-1 0 1,1 0-1,-1 0 1,0 0-1,0 4 347,-1-3-632,0-3 237,1 1-1,-1 0 1,1 0 0,-1 0-1,1 0 1,0 0 0,0 0 0,-1 0-1,1 0 1,0 0 0,0 0-1,0 0 1,0 0 0,0 2 0,0 2 5,0-5 14,0 0 0,0 0 0,0 1 0,0-1 0,0 0 0,0 0 0,-1 1 0,1-1 0,0 0 0,0 0 0,0 0 0,0 1 0,0-1 0,0 0 0,0 0 0,-1 0 0,1 0 0,0 1 0,0-1 0,0 0 0,0 0 0,-1 0 0,1 0 0,0 0 0,0 1 0,0-1 0,-1 0 0,1 0 0,0 0 0,0 0 0,0 0 0,-1 0 0,-1-8 232,1-18-100,1 23-189,9-116 127,-9 101-109,1 12 62,-1 0 0,0-1 0,0 1 0,-1 0 0,0 0-1,0 0 1,-2-8 0,0 5 103,-1-3-456,1 13 132,0 8 102,2 2 32,0 1-1,1-1 1,0 1 0,1-1 0,0 0 0,3 15 0,-3-22 54,6 29-2037,21 62-1,-14-55 108,7 25-97,6 5-362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40.013"/>
    </inkml:context>
    <inkml:brush xml:id="br0">
      <inkml:brushProperty name="width" value="0.35" units="cm"/>
      <inkml:brushProperty name="height" value="0.35" units="cm"/>
      <inkml:brushProperty name="color" value="#FFFFFF"/>
    </inkml:brush>
  </inkml:definitions>
  <inkml:trace contextRef="#ctx0" brushRef="#br0">98 51 736,'1'-15'237,"-1"13"-202,1 0 0,-1 0 0,0 0 0,0 0 0,1 0 0,-1 0 0,9-19 2487,-8 30-1713,-3 22-132,-5 31 1,2-23-380,2-8-65,-1-1 0,-2 0 0,-1-1 0,-1 0 0,-24 55 0,21-59 108,-14 44 0,25-64-184,3-7-99,8-14-91,10-10 187,-19 24-113,0 0-1,0 0 0,0 0 1,-1 0-1,1 0 0,-1-1 1,1 1-1,-1-1 0,0 1 1,0-1-1,0 1 0,0-1 1,0 0-1,-1 1 0,1-5 1,-1 6 17,2 1 17,1-1-80,0 1 1,0-1-1,0 0 1,0 0-1,0 0 1,-1 0-1,1-1 1,0 1-1,0-1 1,2-2-1,-4 4 6,0-1 1,0 1-1,0-1 1,0 1-1,-1-1 1,1 0-1,0 1 1,0-1-1,-1 0 1,1 0-1,0 0 1,-1 0-1,1 0 1,-1 0-1,1 0 1,-1 0-1,1 0 0,-1 0 1,0 0-1,1 0 1,-1 0-1,0 0 1,0 0-1,0 0 1,0 0-1,0 0 1,0 0-1,0 0 1,0 0-1,0 0 1,-1 0-1,1 0 1,-1-2-1,1 3-40,0-1-1,-1 1 1,1 0-1,0-1 1,0 1-1,-1 0 1,0-2-198,0 2 198,1-1-1,-1 1 1,1 0-1,0 0 1,-1 0-1,1 0 1,-1 0 0,1 0-1,0-1 1,-1 1-1,1 0 1,-1 0-1,1 0 1,-1 0-1,1 0 1,-1 1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43.803"/>
    </inkml:context>
    <inkml:brush xml:id="br0">
      <inkml:brushProperty name="width" value="0.35" units="cm"/>
      <inkml:brushProperty name="height" value="0.35" units="cm"/>
      <inkml:brushProperty name="color" value="#FFFFFF"/>
    </inkml:brush>
  </inkml:definitions>
  <inkml:trace contextRef="#ctx0" brushRef="#br0">48 0 1152,'-8'3'1760,"-28"2"-107,33-6-1626,8 0-135,12-2-1917,-6 4 926,0 3 251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48.114"/>
    </inkml:context>
    <inkml:brush xml:id="br0">
      <inkml:brushProperty name="width" value="0.35" units="cm"/>
      <inkml:brushProperty name="height" value="0.35" units="cm"/>
      <inkml:brushProperty name="color" value="#FFFFFF"/>
    </inkml:brush>
  </inkml:definitions>
  <inkml:trace contextRef="#ctx0" brushRef="#br0">16 45 480,'0'-15'2507,"0"14"-2492,0 1 0,0 0 0,0-1 0,0 1 0,0 0 1,0-1-1,0 1 0,-1 0 0,1-1 0,0 1 1,0 0-1,0-1 0,0 1 0,0 0 0,-1 0 0,1-1 1,0 1-1,0 0 0,0 0 0,-1-1 0,1 1 1,0 0-1,0 0 0,-1-1 0,1 1 0,0 0 0,-1 0 1,1 0-1,0 0 0,-1 0 0,1 0 0,0-1 1,-1 1-1,1 0 0,0 0 0,-1 0 0,1 0 0,-1 0 4,1 0 0,0 0-1,-1 0 1,1 0 0,0 0-1,-1 0 1,1 0 0,0 0-1,-1 0 1,1 0 0,0-1-1,-1 1 1,1 0-1,0 0 1,0 0 0,-1 0-1,1-1 1,0 1 0,-2-13 1647,3 12-1680,0 0 0,1 1 0,-1-1 0,0 0 0,0 1 0,1 0-1,-1-1 1,0 1 0,1 0 0,-1-1 0,0 1 0,1 0 0,-1 0 0,0 0 0,1 0 0,-1 1 0,3-1 0,2 1 166,-4-1-216,2 8-251,0 9-118,-4-13 114,1 0-1,0 0 0,0 0 0,1 0 0,2 4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49.661"/>
    </inkml:context>
    <inkml:brush xml:id="br0">
      <inkml:brushProperty name="width" value="0.35" units="cm"/>
      <inkml:brushProperty name="height" value="0.35" units="cm"/>
      <inkml:brushProperty name="color" value="#FFFFFF"/>
    </inkml:brush>
  </inkml:definitions>
  <inkml:trace contextRef="#ctx0" brushRef="#br0">9 35 1056,'-1'-4'122,"1"3"-88,0 0 0,0 0 0,-1 0 0,1 0 0,0 0 0,-1-1 0,1 1 0,0 0 0,-1 0 0,0 1-1,1-1 1,-1 0 0,-1-2 182,11-1-152,7-6 1734,-16 10-1762,1 1 44,0 1 0,10 19 91,-10-19-171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50.796"/>
    </inkml:context>
    <inkml:brush xml:id="br0">
      <inkml:brushProperty name="width" value="0.35" units="cm"/>
      <inkml:brushProperty name="height" value="0.35" units="cm"/>
      <inkml:brushProperty name="color" value="#FFFFFF"/>
    </inkml:brush>
  </inkml:definitions>
  <inkml:trace contextRef="#ctx0" brushRef="#br0">42 1 1056,'-8'0'2336,"7"1"-2213,2 0-123,-1 0 0,1 1 1,-1-1-1,1 0 0,-1 1 1,0-1-1,1 0 0,-1 1 1,0-1-1,0 1 0,0-1 1,0 0-1,0 1 0,0-1 1,-1 3-1,-8 21 436,5-17-328,4-7-75,-1 0 0,0 0 0,1 1 0,-1-1 0,0 0 0,0 0 0,0 0 0,0 0 0,1 0 1,-2 0-1,1 0 0,0 0 0,0 0 0,0 0 0,0 0 0,-1-1 0,1 1 0,0-1 0,-3 1 198,3 3-330,16 0-1573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52.182"/>
    </inkml:context>
    <inkml:brush xml:id="br0">
      <inkml:brushProperty name="width" value="0.35" units="cm"/>
      <inkml:brushProperty name="height" value="0.35" units="cm"/>
      <inkml:brushProperty name="color" value="#FFFFFF"/>
    </inkml:brush>
  </inkml:definitions>
  <inkml:trace contextRef="#ctx0" brushRef="#br0">9 95 416,'-8'5'128,"13"6"672,3-16-608,-3 2 32,3 0-128,5-10 160,0-2-160,5-4-1152,7-5 544,16-4 160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54.692"/>
    </inkml:context>
    <inkml:brush xml:id="br0">
      <inkml:brushProperty name="width" value="0.35" units="cm"/>
      <inkml:brushProperty name="height" value="0.35" units="cm"/>
      <inkml:brushProperty name="color" value="#FFFFFF"/>
    </inkml:brush>
  </inkml:definitions>
  <inkml:trace contextRef="#ctx0" brushRef="#br0">1 29 576,'14'-3'2240,"-11"2"-2107,15-11 1206,-9 0-446,-5 17-661,-3 2-500,3 9-376,4-5-465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48.989"/>
    </inkml:context>
    <inkml:brush xml:id="br0">
      <inkml:brushProperty name="width" value="0.35" units="cm"/>
      <inkml:brushProperty name="height" value="0.35" units="cm"/>
      <inkml:brushProperty name="color" value="#FFFFFF"/>
    </inkml:brush>
  </inkml:definitions>
  <inkml:trace contextRef="#ctx0" brushRef="#br0">404 39 1472,'-2'-1'122,"0"0"-1,0 0 1,0 0 0,0 0 0,0 1-1,-1-1 1,1 1 0,0 0 0,-1 0-1,1 0 1,0 0 0,-3 0 0,-1 0 307,-1 1 0,1 0 0,0 0 0,-7 2 0,-5 2 291,0 0 0,-34 3 0,31-5-549,1 0-1,-22 7 1,31-7-142,0 1 0,1 0 0,-1 1 0,1 0 0,0 0 1,1 1-1,-1 1 0,1-1 0,0 1 0,1 1 0,0 0 0,-10 12 0,13-15-61,1 0 0,-1 0 0,-10 7 0,14-12-106,1 0 31,18-7 38,-9 1 122,0 1 1,0-1 0,0 0-1,-1-1 1,10-10 0,-13 13-38,-1-1 0,0 0 1,0 0-1,0 0 0,0-1 1,-1 0-1,0 1 0,0-1 1,3-11-1,-5 15-4,-1 1 1,0 0-1,1-1 0,-1 1 1,0-1-1,0 1 0,0-1 1,0 1-1,0-1 0,0 1 1,-1-1-1,1 1 0,0-1 1,-1 1-1,1-1 0,-1 1 1,1 0-1,-1-1 0,0 1 1,0 0-1,0 0 0,0-1 1,1 1-1,-1 0 0,-1 0 1,1 0-1,0 0 0,0 0 0,0 0 1,-3-1-1,2 1-18,-1 0 0,0 0-1,1 0 1,-1 0 0,0 1 0,0-1-1,0 1 1,0-1 0,0 1-1,1 0 1,-1 0 0,0 0 0,0 1-1,-5 0 1,7 0-13,0-1 0,0 0 1,0 1-1,-1-1 0,1 0 0,0 1 0,0-1 0,0 1 1,0 0-1,0-1 0,0 1 0,1 0 0,-1-1 0,0 1 1,0 0-1,0 0 0,1 0 0,-1 0 0,0 0 0,1 0 1,-1 0-1,0 2 0,1-2-5,0 1 0,-1-1 1,1 1-1,0 0 0,0-1 0,1 1 1,-1-1-1,0 1 0,0-1 0,1 1 1,-1-1-1,1 1 0,-1-1 0,2 3 1,0 0-9,1 0 0,-1-1 0,1 1 0,-1-1 0,1 1 0,0-1 0,1 0 0,-1 0 0,0 0 0,1-1 0,4 3 0,2-1 41,0 0 0,0-1 0,0 0 0,0-1 0,1 0 0,18 0 0,-6-1 61,48-6-1,-47 0-46,0-1 0,0-1-1,36-16 1,-60 23-23,1-1 18,0 1 1,0-1-1,0 0 0,0 0 1,0 0-1,0 0 0,0 0 1,0-1-1,0 1 0,-1 0 1,1 0-1,0 0 0,-1-1 1,1 1-1,0-2 0,3-6-55,3 0 56,-5 7-16,0 0-1,0 0 0,0 0 1,-1-1-1,1 1 0,-1 0 0,0-1 1,0 1-1,0-1 0,0 1 0,0-1 1,0 0-1,-1 1 0,1-6 0,0 7 126,2-1-58,-2 1-70,-10 10 224,-103 189-134,64-110-1354,36-61-330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8:56.204"/>
    </inkml:context>
    <inkml:brush xml:id="br0">
      <inkml:brushProperty name="width" value="0.35" units="cm"/>
      <inkml:brushProperty name="height" value="0.35" units="cm"/>
      <inkml:brushProperty name="color" value="#FFFFFF"/>
    </inkml:brush>
  </inkml:definitions>
  <inkml:trace contextRef="#ctx0" brushRef="#br0">1 28 480,'0'-18'2644,"0"16"-2557,0-5 766,18 15-922,-5-4-664,25 4 1,-13-3-187,4 1 12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17.284"/>
    </inkml:context>
    <inkml:brush xml:id="br0">
      <inkml:brushProperty name="width" value="0.35" units="cm"/>
      <inkml:brushProperty name="height" value="0.35" units="cm"/>
      <inkml:brushProperty name="color" value="#FFFFFF"/>
    </inkml:brush>
  </inkml:definitions>
  <inkml:trace contextRef="#ctx0" brushRef="#br0">186 122 832,'-12'10'3143,"11"-10"-3017,-3 1-38,1 0 0,0 0 0,0-1 0,-1 1 0,1-1 0,0 0 0,0 0 0,-1 0 0,1 0 0,0-1 0,0 0 0,-1 1 0,1-1 0,0 0 0,0 0 0,0-1 0,-4-1 0,5 2-48,1 1 0,-1-1 0,1 1 0,-1 0 0,1 0 0,-1 0-1,0 0 1,1 0 0,-1 0 0,1 0 0,-1 0 0,1 1 0,-1-1 0,1 0 0,-1 1-1,1-1 1,-3 2 0,-15 3 133,-1-2-125,19-3-53,1 0 1,0 1 0,-1-1-1,1 0 1,0 0 0,0 0-1,-1 1 1,1-1 0,0 0-1,-1 0 1,1 1 0,0-1-1,0 0 1,0 0 0,-1 1-1,1-1 1,0 0 0,0 1-1,0-1 1,0 0 0,-1 1-1,1-1 1,0 0 0,0 1-1,0-1 1,0 0 0,0 1-1,0-1 1,0 0 0,0 1-1,0-1 1,0 0 0,0 1-1,0 0 1,0 5 33,-15 20 398,15-25-401,-1 0 1,0 1 0,0-1-1,0 0 1,0 0 0,0 0-1,0 0 1,0 0 0,0 0-1,0 0 1,0 0 0,-1 0-1,1 0 1,0-1 0,-3 2-1,3-2 12,19-9-214,0-1 197,0 0-1,0-2 1,-1 0 0,25-23 0,-15 12-109,-15 13-448,-1-1 0,0 0 0,12-18 0,-5 5-2088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21.370"/>
    </inkml:context>
    <inkml:brush xml:id="br0">
      <inkml:brushProperty name="width" value="0.35" units="cm"/>
      <inkml:brushProperty name="height" value="0.35" units="cm"/>
      <inkml:brushProperty name="color" value="#FFFFFF"/>
    </inkml:brush>
  </inkml:definitions>
  <inkml:trace contextRef="#ctx0" brushRef="#br0">110 1 1056,'-3'0'58,"0"0"0,0 1 0,1-1 1,-1 1-1,0 0 0,1 0 0,-1 0 0,0 0 0,1 0 1,-1 0-1,-3 4 0,2-3-68,-11 2 874,14-4-814,0 0 0,0 0 1,0 0-1,0 0 0,-1 1 0,2-1 0,-1 0 0,0 0 0,0 1 0,0-1 0,0 1 1,0-1-1,0 1 0,0-1 0,0 1 0,0 0 0,1-1 0,-1 1 0,-1 1 1,-13 12-201,14-13 154,1-1-1,-1 1 1,0-1-1,1 0 1,-1 1-1,1-1 1,-1 1-1,0-1 1,1 0 0,-1 0-1,0 1 1,1-1-1,-1 0 1,0 0-1,0 0 1,1 0 0,-1 0-1,0 0 1,1 0-1,-1 0 1,0 0-1,0 0 1,1 0 0,-1 0-1,0 0 1,0-1-1,0 1-13,1-1 1,0 1-1,0-1 0,0 1 0,0 0 1,0-1-1,0 1 0,0-1 0,0 1 0,0-1 1,0 1-1,0 0 0,1-1 0,-1 1 1,0-1-1,0 1 0,0 0 0,0-1 1,1 1-1,-1-1 0,0 1 0,0 0 0,1-1 1,-1 1-1,1-1 0,11-13-327,-6 8 43,7-9-1034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23.254"/>
    </inkml:context>
    <inkml:brush xml:id="br0">
      <inkml:brushProperty name="width" value="0.35" units="cm"/>
      <inkml:brushProperty name="height" value="0.35" units="cm"/>
      <inkml:brushProperty name="color" value="#FFFFFF"/>
    </inkml:brush>
  </inkml:definitions>
  <inkml:trace contextRef="#ctx0" brushRef="#br0">38 20 1312,'-4'0'92,"4"0"-44,-1 1 1,1-1-1,-1 0 0,-10-5 1405,10 4-1404,1 1-38,0 0 0,-1-1 0,1 1 1,-1 0-1,1-1 0,-1 1 0,1 0 0,0-1 1,-1 1-1,1 0 0,-1 0 0,1 0 1,-1-1-1,1 1 0,-1 0 0,0 0 1,1 0-1,-1 0 0,1 0 0,-1 0 1,1 0-1,-1 0 0,1 0 0,-1 0 0,1 0 1,-2 1-1,-3 0 454,11-3 89,56-8-607,-51 10 162,-10 1-91,0-1 1,0 0-1,0 0 0,1 0 0,-1 0 1,0 0-1,0 0 0,0 0 1,0 0-1,0 0 0,0-1 0,1 1 1,-2 0 21,0 0 1,-1 1 0,1-1 0,0 1 0,0-1 0,0 1 0,0-1 0,-1 0 0,1 1 0,0-1 0,-1 1 0,1-1 0,0 0 0,0 1 0,-1-1 0,1 0 0,-1 0 0,1 1 0,0-1 0,-1 0 0,1 0-1,-1 0 1,1 1 0,0-1 0,-1 0 0,1 0 0,-1 0 0,-30 12 1276,17-6-1095,12-5-234,1 0 0,-1 0-1,0 0 1,0 0 0,0-1 0,0 1 0,0 0 0,-4 0-1,6-1-5,0-1 0,0 1-1,-1 0 1,1 0-1,0 0 1,0 0-1,-1 0 1,1 0-1,0 0 1,0 0-1,0 0 1,-1 0 0,1 0-1,0 1 1,0-1-1,0 0 1,-1 0-1,1 0 1,0 0-1,0 0 1,0 0-1,-1 0 1,1 0 0,0 1-1,0-1 1,0 0-1,0 0 1,-1 0-1,1 0 1,0 1-1,0-1 1,0 0-1,0 0 1,0 0 0,0 1-1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25.480"/>
    </inkml:context>
    <inkml:brush xml:id="br0">
      <inkml:brushProperty name="width" value="0.35" units="cm"/>
      <inkml:brushProperty name="height" value="0.35" units="cm"/>
      <inkml:brushProperty name="color" value="#FFFFFF"/>
    </inkml:brush>
  </inkml:definitions>
  <inkml:trace contextRef="#ctx0" brushRef="#br0">8 16 832,'0'-7'1269,"0"6"-1226,0 1-25,-1 0 1,1 0-1,-1 0 1,1 0-1,0 0 0,-1 0 1,1 0-1,0 0 1,-1 0-1,1 0 1,0-1-1,-1 1 0,1 0 1,0 0-1,-1 0 1,1-1-1,0 1 1,-1 0-1,1 0 0,0-1 1,-1 1-1,4-5-359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27.008"/>
    </inkml:context>
    <inkml:brush xml:id="br0">
      <inkml:brushProperty name="width" value="0.35" units="cm"/>
      <inkml:brushProperty name="height" value="0.35" units="cm"/>
      <inkml:brushProperty name="color" value="#FFFFFF"/>
    </inkml:brush>
  </inkml:definitions>
  <inkml:trace contextRef="#ctx0" brushRef="#br0">160 0 320,'-1'0'2,"1"0"0,-1 0 0,1 0 1,-1 0-1,1 0 0,-1 0 0,1 0 0,-1 0 0,1 1 1,-1-1-1,1 0 0,-1 0 0,1 0 0,0 1 0,-1-1 1,1 0-1,-1 0 0,1 1 0,0-1 0,-1 0 0,1 1 1,0-1-1,-1 0 0,1 1 0,0-1 0,-1 1 0,-23 6 2199,23-8-2135,1 1-53,-1-1 0,1 1 0,-1 0-1,0-1 1,1 1 0,-1 0 0,1-1-1,-1 1 1,1 0 0,-1 0 0,0 0-1,1 0 1,-1-1 0,0 1 0,1 0 0,-1 0-1,1 0 1,-1 0 0,0 0 0,1 1-1,-1-1 1,0 0 0,1 0 0,-1 0-1,1 0 1,-1 1 0,0-1 0,1 0 0,-1 1-1,0 0 1,-19 15-178,12-8 206,1-1-129,6-6 92,1-1 1,0 1-1,-1 0 0,1-1 1,-1 1-1,1-1 0,-1 1 1,1-1-1,-1 1 0,1-1 1,-1 0-1,0 1 0,1-1 1,-1 0-1,1 1 0,-1-1 1,0 0-1,1 0 1,-1 1-1,0-1 0,0 0 1,1 0-1,-2 0 0,-1 0-24,0 1-1,0-1 0,0 1 0,0 0 1,0 0-1,-3 1 0,-14 4-1327,11-3 580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32.248"/>
    </inkml:context>
    <inkml:brush xml:id="br0">
      <inkml:brushProperty name="width" value="0.35" units="cm"/>
      <inkml:brushProperty name="height" value="0.35" units="cm"/>
      <inkml:brushProperty name="color" value="#FFFFFF"/>
    </inkml:brush>
  </inkml:definitions>
  <inkml:trace contextRef="#ctx0" brushRef="#br0">1 1 320,'3'0'1269,"-1"1"-1242,0 0 94,0 0 1,1 0-1,-1 1 0,0-1 1,1 1-1,-1 0 0,3 3 278,-5-5-383,0 0 0,0 1-1,0-1 1,0 0 0,0 0 0,1 0-1,-1 1 1,0-1 0,0 0 0,0 0 0,0 0-1,0 1 1,0-1 0,0 0 0,0 0 0,0 1-1,0-1 1,0 0 0,0 0 0,0 1 0,0-1-1,0 0 1,0 0 0,0 1 0,0-1 0,-1 0-1,1 0 1,0 0 0,0 1 0,0-1 0,0 0-1,0 0 1,-1 0 0,1 1 0,-4 6 87,4-6-84,-1 0-1,1-1 1,0 1 0,0 0 0,-1-1 0,1 1-1,0-1 1,-1 1 0,1 0 0,0-1-1,-1 1 1,1-1 0,-1 1 0,1-1-1,-1 1 1,0-1 0,1 0 0,-1 1 0,1-1-1,-1 0 1,0 1 0,1-1 0,-1 0-1,0 0 1,0 0 67,2 16-508,2-13 374,-1-2 86,5 2 196,-2 5 529,-13-3-930,5-5-80,9-5 64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33.335"/>
    </inkml:context>
    <inkml:brush xml:id="br0">
      <inkml:brushProperty name="width" value="0.35" units="cm"/>
      <inkml:brushProperty name="height" value="0.35" units="cm"/>
      <inkml:brushProperty name="color" value="#FFFFFF"/>
    </inkml:brush>
  </inkml:definitions>
  <inkml:trace contextRef="#ctx0" brushRef="#br0">35 1 64,'0'0'1056,"7"1"-944,-1 5 274,-6-6-307,0 1-1,0 0 1,0 0 0,0 0-1,0 0 1,0 0 0,0-1-1,0 1 1,-1 0 0,1 0 0,0 0-1,0 0 1,-1-1 0,1 1-1,0 0 1,-1 0 0,0 0 0,-8 11-20,8-11-54,0 0 1,0 0 0,0 1-1,1-1 1,-1 0 0,0 0-1,0 1 1,1-1 0,-1 0 0,1 1-1,-1-1 1,1 1 0,-1 2-1,1-2-14,-1 0 0,1 0 0,-1 0 0,1 0 0,-1 0 0,0 0 0,0 0 0,0 0 0,0 0 0,0-1 0,0 1 0,-2 2 0,-1 8-44,-5 3-342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35.797"/>
    </inkml:context>
    <inkml:brush xml:id="br0">
      <inkml:brushProperty name="width" value="0.35" units="cm"/>
      <inkml:brushProperty name="height" value="0.35" units="cm"/>
      <inkml:brushProperty name="color" value="#FFFFFF"/>
    </inkml:brush>
  </inkml:definitions>
  <inkml:trace contextRef="#ctx0" brushRef="#br0">93 4 320,'-2'-3'64,"2"3"-63,0 0 1,0 0-1,0 0 0,0 0 1,0 0-1,0 0 1,0 0-1,0 0 1,0 1-1,0-1 0,0 0 1,0 0-1,0 0 1,0 0-1,0 0 1,0 0-1,0 0 0,0 0 1,0 0-1,0 0 1,0 0-1,-1 0 1,1 0-1,0 0 0,0 0 1,0 0-1,0 0 1,0 0-1,0 1 1,0-1-1,0 0 0,0 0 1,0 0-1,0 0 1,0 0-1,0 0 1,-1 0-1,1 0 0,0 0 1,0 0-1,0 0 1,0 0-1,0 0 1,0 0-1,0-1 0,0 1 1,0 0-1,0 0 1,0 0-1,0 0 1,-1 0-1,1 0 1,0 0-1,0 0 0,0 0 1,0 0-1,0 0 1,0 0-1,0 0 1,0 0-1,0 0 0,0 0 1,0 0-1,0-1 1,-8 9 33,3-5 42,4-2 35,0 0-1,0 0 1,0 0 0,-1 0 0,1 0 0,0 0-1,0 0 1,1 1 0,-1-1 0,0 0 0,0 2 0,0-1-54,0-2-53,0 0 0,0 1 1,0-1-1,0 1 0,0-1 0,1 1 0,-1-1 0,0 1 0,0 0 0,0-1 0,1 1 0,-1 0 0,-2 3 265,3-4-260,0 0 1,-1 0-1,1 0 0,0 0 0,0 0 0,-1 0 1,1 1-1,0-1 0,0 0 0,0 0 0,-1 0 1,1 0-1,0 0 0,0 1 0,0-1 0,0 0 0,0 0 1,-1 0-1,1 1 0,0-1 0,0 0 0,0 0 1,0 0-1,0 1 0,0-1 0,0 0 0,0 0 1,0 1-1,0-1 0,0 0 0,0 0 0,0 1 1,0 10-186,0-6 141,0-4 130,0-1-73,0 1 0,1 0 1,-1 0-1,0-1 0,0 1 0,0 0 0,0 0 0,0-1 0,0 1 0,0 0 1,0 0-1,0 0 0,0-1 0,0 1 0,-1 0 0,1 0 0,0-1 0,-1 2 1,-1 8 310,2-9-285,0 0 0,-1 1-1,1-1 1,0 0 0,0 0 0,-1 0 0,1 0 0,0 0 0,-1 0 0,1 0 0,-1 0 0,1 0 0,-1 0 0,0-1 0,1 1 0,-1 0 0,0 0 0,0 0 0,1-1 0,-1 1 0,-2 1 251,-7 6 142,7-6-383,-5 4 149,8-6-204,-1 0 0,1 0 0,0 0 0,-1 1 0,1-1 1,-1 0-1,1 0 0,0 1 0,-1-1 0,1 0 0,0 0 0,0 1 0,-1-1 1,1 0-1,0 1 0,0-1 0,-1 0 0,1 1 0,0-1 0,0 0 1,0 1-1,0-1 0,-1 0 0,1 1 0,0-1 0,0 1 0,0-1 0,0 0 1,0 1-1,0 0 0,0 0-159,1 9-175,0-9 334,-1 0 0,1-1 1,0 1-1,0 0 0,0 0 1,0 0-1,0-1 1,0 1-1,0 0 0,0-1 1,0 1-1,0-1 0,1 1 1,-1-1-1,0 0 1,0 1-1,0-1 0,1 0 1,-1 0-1,0 0 0,0 0 1,0 0-1,1 0 1,-1 0-1,0 0 0,0-1 1,0 1-1,1 0 0,-1-1 1,2 0-1,3-1 223,-1 11-403,-4-8 173,0 0 0,-1 0 1,1 0-1,-1 0 0,1 0 0,-1 0 0,0 0 0,1 0 0,-1 1 0,0-1 1,0 0-1,1 1 0,-2 3 255,-2-6-254,2 1-83,4 1-172,0 0 276,0-1 1,0 1 0,0-1 0,0 0 0,6 0 0,17 0 1126,-25 0-1150,-1 0 0,0 0 1,1 0-1,-1 0 0,0 0 0,1-1 0,-1 1 0,0 0 1,1 0-1,-1 0 0,0-1 0,0 1 0,1 0 0,-1 0 1,0-1-1,0 1 0,1 0 0,-1-1 0,0 1 0,0 0 1,0-1-1,0 1 0,1 0 0,-1-1 0,0 1 0,0 0 0,0-1 1,3-15-20,1 0-1873,4 5 669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37.311"/>
    </inkml:context>
    <inkml:brush xml:id="br0">
      <inkml:brushProperty name="width" value="0.35" units="cm"/>
      <inkml:brushProperty name="height" value="0.35" units="cm"/>
      <inkml:brushProperty name="color" value="#FFFFFF"/>
    </inkml:brush>
  </inkml:definitions>
  <inkml:trace contextRef="#ctx0" brushRef="#br0">125 1 480,'0'0'165,"-5"8"-170,-5 2 3,10-8 22,-1-1-1,0 1 1,-1-1-1,1 0 1,0 1 0,0-1-1,-1 0 1,1 0-1,0 0 1,-1 0-1,1 0 1,-1 0-1,-2 0 1,3 0 83,0 0 0,0-1 0,0 1 0,-1 0 1,1-1-1,0 1 0,0 0 0,0 0 0,0 0 0,0 0 0,0 0 0,1 0 0,-1 0 1,0 0-1,-1 3 0,-2 2 188,3-6-355,-3 11 321,3-9-172,1-1 0,-1 0-1,0 0 1,1 0 0,-1 0-1,1 0 1,0 1 0,-1-1 0,1 3-1,0-3-80,0 1 0,0-1 0,0 0-1,0 1 1,-1-1 0,1 1 0,0-1 0,-1 1 0,1-1-1,-1 0 1,1 1 0,-1-1 0,0 0 0,1 1-1,-1-1 1,0 0 0,0 0 0,0 0 0,0 0-1,-1 1 1,1-1 60,-2 3-378,5-5 312,1 1 0,0-1 1,0 0-1,0 0 1,-1 0-1,1 0 1,0 0-1,-1-1 1,1 1-1,-1-1 1,1 1-1,-1-1 1,0 0-1,4-4 1,-2 2 4,0 1 1,-1 0-1,1 0 1,8-4-1,-11 7-15,0 0 0,-1-1 0,1 1 0,0 0 0,-1-1-1,1 1 1,0 0 0,0-1 0,-1 1 0,1-1 0,-1 1 0,1-1 0,-1 1 0,1-1-1,0 0 1,-1 1 0,0-1 0,1 0 0,-1 1 0,1-1 0,-1-1 0,0 1-52,-5 14 320,3-11-207,0-1 1,0 1 0,0-1 0,0 1-1,-1-1 1,1 0 0,0 0 0,-1 0 0,1 0-1,-1-1 1,1 1 0,-1-1 0,1 1-1,-5-1 247,-6 5 450,11-5-751,1 0 0,-1 1 0,1-1 0,-1 1 0,1-1 0,-1 1 0,1 0 0,-1 0 0,1-1 0,0 1 0,0 0 0,-2 2-1,2-2-77,0-1 30,0 1 48,0 1 0,0-1 0,0 0 0,1 0 0,-1 1 0,0-1 0,1 1 0,-1-1 0,1 1 0,-1-1 0,1 0 0,0 1 0,0 1 0,0-2 8,-1-1 0,1 1-1,0 0 1,0-1 0,0 1-1,0 0 1,-1-1 0,1 1-1,0 0 1,-1-1 0,1 1-1,-1-1 1,1 1 0,0 0-1,-1-1 1,1 1 0,-1-1-1,0 0 1,1 1 0,-1-1-1,1 1 1,-1-1 0,0 0-1,1 1 1,-1-1 0,0 0-1,1 0 1,-1 0 0,0 1-1,1-1 1,-1 0 0,0 0-1,0 0 1,0 0-46,0 2 59,0-1 1,0 1-1,0 0 0,-1 0 1,1-1-1,0 1 0,-1-1 1,1 1-1,-1-1 0,1 0 1,-1 0-1,-2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41.407"/>
    </inkml:context>
    <inkml:brush xml:id="br0">
      <inkml:brushProperty name="width" value="0.35" units="cm"/>
      <inkml:brushProperty name="height" value="0.35" units="cm"/>
      <inkml:brushProperty name="color" value="#FFFFFF"/>
    </inkml:brush>
  </inkml:definitions>
  <inkml:trace contextRef="#ctx0" brushRef="#br0">658 0 1248,'-1'0'37,"0"1"0,0-1-1,-1 1 1,1-1 0,0 1 0,0 0-1,-1-1 1,1 1 0,0 0 0,0 0-1,0 0 1,0 0 0,0 0 0,0 0 0,0 0-1,1 0 1,-1 0 0,-1 3 0,1-3 421,-7 8 358,7-9-811,1 0-1,-1 1 0,0-1 1,1 1-1,-1-1 0,0 1 1,1 0-1,-1-1 0,1 1 1,-1 0-1,1-1 0,-1 1 1,1 0-1,-1 0 0,-8 10-181,-16 9 127,21-16 43,-1 0 0,1 0 0,-1 0 0,1-1 0,-1 0 0,0 0 0,-7 3 0,-34 5 402,-2 2-177,37-10-126,0 0-1,0-1 1,0 0-1,-13 0 1,7-1-65,-26 2 482,-46-4 0,27 0 473,53 1-951,0 1 0,1 0 0,-1 0 0,-8 3 0,12-2 81,0 0 0,0 0 1,1 0-1,-1 1 1,1-1-1,-1 1 0,-7 6 1,8-5-35,-1 0 0,0-1 1,-1 1-1,-7 3 0,11-7-87,1 1-1,-1-1 0,1 1 1,-1-1-1,1 1 1,-1 0-1,1 0 0,-1 0 1,1 0-1,0 0 0,0 0 1,-1 0-1,1 0 0,0 1 1,0-1-1,0 0 0,0 1 1,1-1-1,-1 1 0,-1 1 1,-2 2 66,3-3-102,7-2-42,1-1 62,0 0 0,0-1 0,0 0 0,0 0 0,-1 0-1,1-1 1,11-7 0,2 0 18,-8 4 89,-5 3-87,-1-1 0,1 1 0,0 1 0,0-1 1,0 1-1,0 1 0,11-2 0,-6-3 91,-8 3-105,-7 3 128,-1 1-187,3-1 83,0 0 0,1 0-1,-1 0 1,0 0 0,1 0 0,-1 0 0,1 1-1,-1-1 1,0 0 0,1 0 0,-1 1-1,1-1 1,-1 0 0,1 1 0,-1-1-1,1 1 1,-1-1 0,1 0 0,0 1-1,-1-1 1,1 1 0,-1 0 0,0 0-21,1-1 0,-1 0 1,0 1-1,0-1 0,0 0 1,0 0-1,1 0 0,-1 1 1,0-1-1,0 0 1,0 0-1,0 0 0,-1-1 1,-1-1-657,11-2 421,29-7 246,2 2-1,46-6 0,-6 1-387,-35 5 65,49-10-145,-79 15 160,0-1 1,-1 0 0,0-1 0,20-12-1,-10 8-395,2-1 350,-23 9 360,2 0 11,6 0 41,-2-2 912,-12 13-839,3-3-107,1-3-37,-1 0 0,1-1 0,-1 1 0,0 0 0,0-1 0,0 1 0,0 0 1,0-1-1,-3 3 0,-13 33 668,13-26-492,4-12-163,0 1 1,0-1-1,0 1 1,0-1-1,0 1 0,0-1 1,0 1-1,0-1 1,0 1-1,0-1 0,0 1 1,-1-1-1,1 1 0,0-1 1,0 0-1,-1 1 1,1-1-1,0 1 0,-1-1 1,1 0-1,-1 1 1,-5 15 152,3 3 102,0-16-235,2-2-15,1-1 0,0 1 0,0-1 0,0 1 0,-1-1 0,1 0 0,0 1 0,0-1 0,0 1 0,0-1 0,0 1 0,0-1 0,0 1 0,0-1 0,0 1 0,0-1 0,0 1 0,1-1 0,-1 1 0,0-1 1,0 0-1,0 1 0,1-1 0,-1 1 0,0-1 0,0 0 0,1 1 0,0 0-16,-1 0 0,0-1 0,1 1 1,-1 0-1,1-1 0,-1 1 0,1 0 0,-1-1 0,1 1 1,0-1-1,-1 1 0,1-1 0,0 1 0,-1-1 0,2 1 1,-2-1 78,0 0 26,0 0 60,0 0-81,0 0-85,0 0 59,0 0 261,-12 12-640,2-9 563,9-3-203,0 1-1,0-1 1,0 0 0,0 0 0,0 1-1,0-1 1,1 0 0,-1 1-1,0-1 1,0 1 0,-1 1 0,1-1-17,0-1 1,-1 1-1,1 0 1,0 0 0,0-1-1,-1 1 1,1-1 0,0 1-1,-3 0 1,3-1 20,-1 0 1,1 1 0,0-1-1,-1 1 1,1 0 0,-1-1-1,1 1 1,0 0 0,-3 2-1,1-1 51,0 1 1,-1-1-1,0 1 0,0-1 0,-5 2 1,5-2-39,0 0 1,0 0-1,0 1 1,0-1 0,-4 5-1,6-6-20,0 1 0,0-1 0,0 0 0,-1 0 0,1 0 0,0 0 0,0-1 0,-1 1 0,1 0 0,0-1 0,-5 1 0,-1 0 58,-4 0-1,1 0 0,-15 0-1,19-1 47,7 0-131,0-1 0,-1 1 0,1 0 0,0 0 0,-1 0-1,1 0 1,-1 0 0,1 0 0,0 1 0,-1-1 0,1 0-1,0 0 1,-1 0 0,1 0 0,0 0 0,0 0 0,-1 1-1,1-1 1,0 0 0,-1 0 0,1 0 0,0 1-1,0-1 1,-1 0 0,1 0 0,0 1 0,0-1 0,0 0-1,-1 1 1,4 10-160,-2-8 152,1-1-1,0 1 1,0 0 0,0-1-1,4 4 1,-5-5 26,1 0-1,-1 0 1,0-1 0,1 1-1,-1 0 1,0-1 0,1 1-1,-1-1 1,1 1 0,-1-1 0,0 0-1,1 1 1,-1-1 0,1 0-1,-1 0 1,1 0 0,-1 0 0,1 0-1,-1 0 1,1-1 0,-1 1-1,1-1 1,-1 1 0,1-1 0,-1 1-1,0-1 1,3-1 0,-1 0 4,1-1 0,-1 1 0,0-1 1,0 0-1,-1 0 0,1 0 1,0 0-1,3-7 0,-6 9-12,1 0 1,-1 0-1,0 0 0,0 0 0,1 0 0,-1 1 1,0-1-1,0 0 0,0 0 0,0 0 0,0 0 1,0 0-1,-1 0 0,1 0 0,0 0 1,0 0-1,-1 0 0,1 0 0,0 0 0,-1 0 1,1 0-1,-1 1 0,1-1 0,-1 0 0,0 0 1,1 0-1,-1 1 0,0-1 0,1 0 1,-3 0-1,0-2 21,0 0-1,-1 1 1,1 0 0,-1 0 0,0 0 0,-4-2 0,-5-1-18,5 2-56,0 0 1,0 1-1,-15-3 1,-2 2 98,0 2 0,0 1 1,-42 6-1,52-5 11,-13 2-195,-16 2 370,23-1-137,17-3-81,-1-1 0,1 1 1,-1 0-1,1 0 0,0 1 1,-8 3-1,8-4 3,0 0 1,0 0 0,0 0 0,0 0-1,-1-1 1,1 1 0,0-1-1,0 0 1,-9-2 0,-3 1 262,11 3-374,-8 1 209,12-3-95,0 1 0,-1-1 0,1 1 0,0-1 0,0 1 0,-1-1 0,1 1 0,0 0 0,0-1 1,0 1-1,0 0 0,0 0 0,0 0 0,0 0 0,0 0 0,0 0 0,-1 2 0,-1 1-43,-19 10-18,21-13 113,1-1-59,-6 0-837,9-1 844,1 0 0,-1 0 0,1 0 0,-1 0 0,0 0 0,7-4 0,10-3 109,-12 5-113,0-1 1,-1 1-1,15-10 1,14-6 35,-23 14-67,-8 2-21,1 1 1,0 0-1,0 0 1,-1 1 0,1-1-1,1 1 1,9 0-1,7 0-978,1-1 0,0 0 0,-1-2 0,35-10 0,-21 5-504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06.171"/>
    </inkml:context>
    <inkml:brush xml:id="br0">
      <inkml:brushProperty name="width" value="0.35" units="cm"/>
      <inkml:brushProperty name="height" value="0.35" units="cm"/>
      <inkml:brushProperty name="color" value="#FFFFFF"/>
    </inkml:brush>
  </inkml:definitions>
  <inkml:trace contextRef="#ctx0" brushRef="#br0">0 44 160,'8'0'64,"2"-5"-64,-2-3 0,-8 8 384,5-3-224,3 0-64,-1-2-64,3 2-32,-2-2 0,-3 2-160,3-1 96,-8 4 32,5-4 32,-5 4 0,0 0 0,0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46.448"/>
    </inkml:context>
    <inkml:brush xml:id="br0">
      <inkml:brushProperty name="width" value="0.35" units="cm"/>
      <inkml:brushProperty name="height" value="0.35" units="cm"/>
      <inkml:brushProperty name="color" value="#FFFFFF"/>
    </inkml:brush>
  </inkml:definitions>
  <inkml:trace contextRef="#ctx0" brushRef="#br0">54 227 1056,'-31'10'6357,"31"-9"-6345,-1-1 0,1 0 0,-1 0 0,1 0 0,-1 0 0,1 1 0,-1-1 0,1 0 1,-1 0-1,1 0 0,-1 0 0,1 0 0,-1 0 0,0 0 0,1 0 0,-1-1 0,1 1 0,-1 0 0,1 0 0,-1 0 0,1 0 0,-1-1 0,1 1 0,-1-1 0,-8-2 119,9 11-131,0-7-127,0 1 129,0-1-1,0 0 0,1 0 1,-1 0-1,1 0 0,-1 0 0,1 0 1,-1 0-1,1 0 0,-1 0 1,2 1-1,1 3 435,5-14 12,-8-9-10,0 17-460,0 1 0,0-1 0,0 0 0,0 1 0,-1-1 0,1 0 0,0 1 0,-1-1 0,1 0 0,-1 1 1,1-1-1,0 1 0,-1-1 0,1 1 0,-1-1 0,0 1 0,0-1 0,0 0 17,8 12-267,-1 4 266,-6-14 28,4 0-418,-4-1 399,0 0 0,0 0-1,0 0 1,0 0 0,0 0 0,0 0 0,0 0-1,0 0 1,0 0 0,0-1 0,0 1-1,0 0 1,0 0 0,0 0 0,0 0 0,0 0-1,0 0 1,0 0 0,1 0 0,-1 0 0,0 0-1,0 0 1,0 0 0,0 0 0,0 0-1,0 0 1,0 0 0,0 0 0,0 0 0,0 0-1,0 0-5,0 0 0,0 0 0,0 0-1,0 0 1,0 0 0,0 0 0,0 0-1,0 0 1,0 0 0,0-1 0,0 1-1,0 0 1,0 0 0,0 0 0,0 0-1,0 0 1,0 0 0,0 0 0,0 0 0,0-1-1,0 1 1,0 0 0,0 0 0,0 0-1,0 0 1,0 0 0,1 0 0,-1 0-1,0 0 1,0 0 0,0 0 0,0 0-1,0-1 1,0 1 0,0 0 0,0 0-1,0 0 1,0 0 0,1 0 0,-1 0-1,0 0 1,0 0 0,0 0 0,0 0-1,0 0 1,0 0 0,4-3 72,-2-18-850,15 2 653,-11 7 268,-5 10-114,0 0 1,0 0 0,0 0-1,0 0 1,0 0-1,-1-1 1,1 1 0,-1 0-1,1 0 1,-1-4-1,8-41-298,-3 0 475,-5-20-235,-1 64-26,0 7-130,-2 8 109,0 68 244,3-79-170,4 17-267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53.320"/>
    </inkml:context>
    <inkml:brush xml:id="br0">
      <inkml:brushProperty name="width" value="0.35" units="cm"/>
      <inkml:brushProperty name="height" value="0.35" units="cm"/>
      <inkml:brushProperty name="color" value="#FFFFFF"/>
    </inkml:brush>
  </inkml:definitions>
  <inkml:trace contextRef="#ctx0" brushRef="#br0">122 0 1472,'-1'0'750,"-10"5"216,-13 10 273,2 1-417,18-15-796,2 1 0,-1-1 0,0 1 0,0 0 0,0 0 0,1 1 0,-1-1 0,1 0 0,-3 4 0,3-3-74,-2 3 125,0 0 0,0 0 0,0 1 0,1-1 0,0 1 0,-4 10 0,6 1 178,0-17-263,1 0 0,0 1 1,-1-1-1,1 0 1,0 1-1,0-1 1,0 0-1,0 0 1,1 1-1,-1-1 0,0 0 1,0 1-1,1-1 1,-1 0-1,1 0 1,-1 1-1,1-1 0,-1 0 1,1 0-1,1 2 1,5 6 283,-6-6-285,1-1 0,0 0-1,0 1 1,0-1 0,1 0 0,-1 0 0,0 0 0,1-1 0,-1 1 0,5 2 0,-4-3 44,-1 1-1,0-1 1,1 0 0,-1 0 0,1 0 0,-1 0 0,1 0 0,-1 0-1,1-1 1,0 1 0,-1-1 0,1 0 0,0 0 0,4 0-1,-7 0 7,1-1-1,0 1 1,-1-1-1,1 1 1,0-1-1,-1 1 1,1-1-1,-1 1 1,1-1-1,-1 1 1,1-1-1,-1 0 0,1 1 1,-1-1-1,0 0 1,1 0-1,-1 1 1,0-1-1,1 0 1,-1 0-1,0 1 1,0-1-1,0 0 0,0 0 1,0 1-1,0-1 1,0 0-1,0-1 1,-22-22 348,21 22-337,0 1-1,-1-1 0,1 0 1,-1 0-1,0 1 1,0-1-1,-2-1 0,3 2-29,-1 0-1,0-1 0,1 1 1,-1-1-1,1 1 0,0-1 0,-1 1 1,1-1-1,0 0 0,-1-2 0,-4-5-137,5 8 123,1 0 0,-1 0 1,0 0-1,1 0 0,-1 0 0,1 0 0,-1 0 0,1 0 1,-1 0-1,1 0 0,0 0 0,0 0 0,-1-2 0,1 3-12,0 0 0,0 0 0,0 0 0,0 0 0,0 0 0,0-1-1,0 1 1,0 0 0,0 0 0,0 0 0,0 0 0,0 0 0,0 0 0,0 0-1,0 0 1,0-1 0,0 1 0,0 0 0,0 0 0,0 0 0,0 0-1,-1 0 1,1 0 0,0 0 0,0 0 0,0 0 0,0 0 0,0 0 0,0-1-1,0 1 1,0 0 0,0 0 0,-1 0 0,1 0 0,0 0 0,0 0-1,0 0 1,0 0 0,0 0 0,0 0 0,0 0 0,-1 0 0,1 0 0,0 0-1,0 0 1,0 0 0,0 0 0,0 0 0,0 0 0,0 0 0,-1 1-1,1-1 1,0 0 0,0 0-2,-1 0 0,1 1 0,0-1 0,0 0 0,-1 1 0,1-1 0,0 0 0,-1 1 0,1-1 0,0 0 0,0 1 0,0-1 0,0 1 0,-1-1 0,1 1 0,0-1 0,0 0 0,0 1 0,0-1-1,0 1 1,0 0 0,-5 48-3,6-47 3,-1 1 0,0-1 1,1 1-1,0-1 0,0 0 1,-1 1-1,1-1 0,1 0 1,1 3-1,-2-3-2,0 0-1,0 0 1,0 0 0,0 0-1,0 0 1,-1 0 0,1 0-1,-1 0 1,1 3 0,-3-1 95,2-4-79,0 1 0,-1-1-1,1 0 1,0 0 0,-1 1-1,1-1 1,0 0 0,0 1 0,-1-1-1,1 1 1,0-1 0,0 0 0,0 1-1,0-1 1,0 1 0,-1-1-1,1 0 1,0 1 0,0-1 0,0 1-1,0-1 1,0 1 0,0-1-1,0 0 1,0 1 0,1-1 0,-1 1-1,0 1 301,-12 7-274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57.775"/>
    </inkml:context>
    <inkml:brush xml:id="br0">
      <inkml:brushProperty name="width" value="0.35" units="cm"/>
      <inkml:brushProperty name="height" value="0.35" units="cm"/>
      <inkml:brushProperty name="color" value="#FFFFFF"/>
    </inkml:brush>
  </inkml:definitions>
  <inkml:trace contextRef="#ctx0" brushRef="#br0">142 54 1056,'-17'12'4123,"9"-7"-4071,6-4-21,1-1 0,-1 1 0,1 0 0,0-1 0,-11 3 1372,-1-4-662,10-17 14,3 17-754,0 0-1,0 0 0,0 1 1,0-1-1,-1 0 0,1 0 1,0 1-1,0-1 0,-1 0 1,1 1-1,-1-1 0,1 0 1,-1 1-1,1-1 0,-1 1 1,1-1-1,-1 1 0,1-1 1,-1 1-1,0-1 0,1 1 1,-2-1-1,2 0 34,-1 0 0,1 0-1,-1 0 1,1-1 0,-1 1 0,1 0 0,-1 0-1,0 1 1,0-1 0,1 0 0,-1 0-1,0 0 1,0 0 0,-2-1 0,-6-10 312,9 12-343,-1 0 0,1 0-1,0 0 1,0 0 0,0 0-1,-1 0 1,1 0 0,0 0-1,0 0 1,-1 0 0,1 0-1,0 0 1,0 0-1,0 0 1,-1 0 0,1 0-1,0 0 1,0-1 0,0 1-1,0 0 1,-1 0 0,1 0-1,0 0 1,0 0 0,0-1-1,0 1 1,0 0 0,0 0-1,-1 0 1,1-1 0,0 1-1,0 0 1,0 0-1,0 0 1,0-1 0,-4-7-29,3 8 19,1 0 1,-1-1 0,0 1-1,1 0 1,-1-1-1,0 1 1,0 0 0,1 0-1,-1 0 1,0 0 0,0 0-1,1 0 1,-1 0 0,0 0-1,1 0 1,-1 0-1,0 0 1,0 0 0,1 0-1,-2 1 1,-13 5-362,14-4 276,-1 0-1,1 1 1,0-1-1,0 1 1,0-1-1,0 1 1,1 0-1,-1-1 0,1 1 1,-1 0-1,1-1 1,0 1-1,0 5 1,1-2-351,-1 1 0,1 0 1,0-1-1,3 12 0,1-7-42,3-2-523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9:59.355"/>
    </inkml:context>
    <inkml:brush xml:id="br0">
      <inkml:brushProperty name="width" value="0.35" units="cm"/>
      <inkml:brushProperty name="height" value="0.35" units="cm"/>
      <inkml:brushProperty name="color" value="#FFFFFF"/>
    </inkml:brush>
  </inkml:definitions>
  <inkml:trace contextRef="#ctx0" brushRef="#br0">54 5 1248,'0'-1'25,"0"1"1,-1 0-1,1-1 1,0 1-1,0 0 1,-1 0-1,1-1 1,0 1-1,0 0 1,-1 0-1,1 0 1,0-1-1,-1 1 1,1 0-1,0 0 1,-1 0-1,1 0 1,0 0-1,-1 0 1,1 0-1,0 0 1,-1 0-1,1 0 0,-1 0 1,1 0-1,0 0 1,-1 0-1,1 0 1,-1 0-1,-42 8 4715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0:00.044"/>
    </inkml:context>
    <inkml:brush xml:id="br0">
      <inkml:brushProperty name="width" value="0.35" units="cm"/>
      <inkml:brushProperty name="height" value="0.35" units="cm"/>
      <inkml:brushProperty name="color" value="#FFFFFF"/>
    </inkml:brush>
  </inkml:definitions>
  <inkml:trace contextRef="#ctx0" brushRef="#br0">27 32 1472,'-26'30'3888,"28"-34"-3964,0-1 0,1 1 0,0-1 0,0 1 0,0 0 0,1 0 1,-1 0-1,1 1 0,0-1 0,0 1 0,0 0 0,6-4 0,2-1-708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0:13"/>
    </inkml:context>
    <inkml:brush xml:id="br0">
      <inkml:brushProperty name="width" value="0.35" units="cm"/>
      <inkml:brushProperty name="height" value="0.35" units="cm"/>
      <inkml:brushProperty name="color" value="#FFFFFF"/>
    </inkml:brush>
  </inkml:definitions>
  <inkml:trace contextRef="#ctx0" brushRef="#br0">1 3 1056,'6'0'428,"-4"0"-456,-5 0 39,3-3-267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0:15.170"/>
    </inkml:context>
    <inkml:brush xml:id="br0">
      <inkml:brushProperty name="width" value="0.35" units="cm"/>
      <inkml:brushProperty name="height" value="0.35" units="cm"/>
      <inkml:brushProperty name="color" value="#FFFFFF"/>
    </inkml:brush>
  </inkml:definitions>
  <inkml:trace contextRef="#ctx0" brushRef="#br0">80 22 1248,'8'-22'2691,"-8"24"-2833,0 10 365,-1-1 0,0 0-1,-1 0 1,0 0 0,-7 16 0,-23 51 124,23-59-457,-13 47-3613,13-43 2683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0:24.931"/>
    </inkml:context>
    <inkml:brush xml:id="br0">
      <inkml:brushProperty name="width" value="0.35" units="cm"/>
      <inkml:brushProperty name="height" value="0.35" units="cm"/>
      <inkml:brushProperty name="color" value="#FFFFFF"/>
    </inkml:brush>
  </inkml:definitions>
  <inkml:trace contextRef="#ctx0" brushRef="#br0">70 98 224,'-5'-7'1796,"5"6"-1752,0 0-19,0 1 1,0 0-1,0-1 0,-1 1 1,1-1-1,0 1 0,0 0 1,-1-1-1,1 1 0,0 0 1,0-1-1,-1 1 0,1 0 1,-1-1-1,1 1 1,0 0-1,-1 0 0,1-1 1,0 1-1,-1 0 0,1 0 1,-1 0-1,1 0 0,-1 0 1,0-1 10,1 1 1,-1 0-1,1 0 1,-1 0-1,1 0 1,-1 0 0,1-1-1,0 1 1,-1 0-1,1 0 1,-1-1-1,1 1 1,0 0-1,-1 0 1,1-1-1,0 1 1,-1-1 0,1 1-1,0 0 1,0-1-1,-1 1 1,1 0-1,0-1 1,0 1-1,-1-1 1,1-2 36,-1 1 1,1 0-1,-1 0 0,0-1 1,0 1-1,0 0 1,0 0-1,0 0 0,0 0 1,-1 0-1,1 0 0,-1 1 1,1-1-1,-1 0 1,0 1-1,-2-3 0,2 3-78,0-1 0,0 1-1,0-1 1,0 0 0,1 0-1,-1 0 1,1 0 0,-1 0 0,1 0-1,0 0 1,-1 0 0,1-1-1,0 1 1,1 0 0,-1-1-1,-1-4 1,13 18-57,-5-6 55,2 5-30,-1 0-1,0 0 1,9 20-1,7 11-463,-10-21-1056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0:57.975"/>
    </inkml:context>
    <inkml:brush xml:id="br0">
      <inkml:brushProperty name="width" value="0.1" units="cm"/>
      <inkml:brushProperty name="height" value="0.1" units="cm"/>
      <inkml:brushProperty name="color" value="#66CC00"/>
    </inkml:brush>
  </inkml:definitions>
  <inkml:trace contextRef="#ctx0" brushRef="#br0">297 4 832,'2'-3'294,"0"3"-108,-1 0 155,-1 0-26,0 0 213,0 0-80,-5 8 2837,5-6-2810,0 1-1,-1-1 0,1 1 1,-1-1-1,0 1 1,0-1-1,0 1 0,0-1 1,0 0-1,-2 4 1,-20 24-521,4-6 452,-76 147 112,14 8 75,69-151-520,1 1 70,0 0 1,2 0 0,2 1-1,0 0 1,2 0-1,2 0 1,0 1 0,2-1-1,1 1 1,2 0 0,1-1-1,1 1 1,2-1 0,11 35-1,-12-51-22,0-1 0,2 1-1,0-1 1,0-1 0,1 0-1,0 0 1,1 0 0,1-1-1,0 0 1,0-1 0,1 0-1,1-1 1,-1 0-1,1-1 1,14 7 0,124 68-1854,-148-82 1355,0 0 1,0 0-1,-1 1 1,1-1-1,0 0 1,-1 0-1,1 1 1,-1-1-1,0 1 1,1-1-1,-1 1 1,0 0-1,0 0 1,0-1-1,0 1 1,0 0 0,-1 0-1,1 0 1,0 0-1,-1 0 1,1 0-1,-1 0 1,0 0-1,0 0 1,0 0-1,0 3 1,0 17-2567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0:59.180"/>
    </inkml:context>
    <inkml:brush xml:id="br0">
      <inkml:brushProperty name="width" value="0.1" units="cm"/>
      <inkml:brushProperty name="height" value="0.1" units="cm"/>
      <inkml:brushProperty name="color" value="#66CC00"/>
    </inkml:brush>
  </inkml:definitions>
  <inkml:trace contextRef="#ctx0" brushRef="#br0">3 6 1408,'-2'-3'-791,"2"1"5127,4 2 675,-1 2-4602,10 11-148,0 0 1,-1 1-1,-1 1 0,0-1 1,-1 2-1,-1-1 0,-1 1 1,12 30-1,2 19-140,-3-8 256,43 91 0,-42-110 97,16 45 0,-29-63-153,0 1 1,-2-1-1,0 2 0,1 25 0,-3 26 284,-12 118-1,3-101-1141,6-79 529,-2 4-1422,2 1 0,0-1 0,3 24 0,-2-37 838,-1 0 0,1 1-1,0-1 1,0 0 0,0 0-1,3 4 1,-4-5 514,0-1 0,0 1-1,0-1 1,1 0 0,-1 1 0,0-1 0,0 0 0,1 1-1,-1-1 1,0 0 0,1 1 0,-1-1 0,0 0 0,1 0-1,-1 0 1,0 1 0,1-1 0,-1 0 0,1 0 0,-1 0-1,0 0 1,1 1 0,-1-1 0,1 0 0,-1 0 0,1 0-1,-1 0 1,0 0 0,1 0 0,-1 0 0,1-1 0,-1 1 0,1 0-1,-1 0 1,0 0 0,1 0 0,-1 0 0,1-1 0,-1 1-1,0 0 1,1 0 0,-1-1 0,0 1 0,1-1 0,2-3-292,0 0 1,-1-1 0,0 1-1,0-1 1,2-6 0,-4 11 366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07.050"/>
    </inkml:context>
    <inkml:brush xml:id="br0">
      <inkml:brushProperty name="width" value="0.35" units="cm"/>
      <inkml:brushProperty name="height" value="0.35" units="cm"/>
      <inkml:brushProperty name="color" value="#FFFFFF"/>
    </inkml:brush>
  </inkml:definitions>
  <inkml:trace contextRef="#ctx0" brushRef="#br0">77 1 160,'-2'0'8,"1"1"0,-1-1 0,1 1-1,0-1 1,-1 1 0,1-1 0,-1 1 0,1 0 0,0 0-1,-1 0 1,1 0 0,0 0 0,0 0 0,0 0 0,0 0 0,0 0-1,0 1 1,0-1 0,-1 2 0,-15 30 507,13-22-258,-1-1-261,0 0-1,1 0 0,1 1 1,0-1-1,-3 19 0,4-24 25,1-3 12,3 7-100,-1-7 164,4 5-320,0 1-229,-2-1 245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1:12.193"/>
    </inkml:context>
    <inkml:brush xml:id="br0">
      <inkml:brushProperty name="width" value="0.35" units="cm"/>
      <inkml:brushProperty name="height" value="0.35" units="cm"/>
      <inkml:brushProperty name="color" value="#FFFFFF"/>
    </inkml:brush>
  </inkml:definitions>
  <inkml:trace contextRef="#ctx0" brushRef="#br0">1343 269 4384,'-14'-12'1370,"10"8"-1242,-1 1 0,1-1 0,-1 1 0,0 0 0,-6-3 0,7 4-157,0 0 0,0-1 0,0 1 0,1-1 0,-1 1 0,1-1 0,0 0 0,-4-5 0,3 5 144,1-1 0,-1 0 0,0 1 0,0 0 0,-1 0 0,-4-3 0,-39-21 1552,28 16-794,-25-12 1,12 9-420,0 1 0,-1 2 1,-1 1-1,-40-6 1,-25 4 411,-32-4 374,-146-11-2,231 27-1439,-1 2 0,-88 15 0,117-13 31,-26 7 1,38-9 53,0 1 1,1 0 0,-1 0-1,1 1 1,-1-1 0,-9 9-1,15-11 98,0-1 0,1 0 0,-1 1 0,1-1 0,-1 1 0,1-1 0,-1 1 0,1-1 0,0 1 0,-1-1 0,1 1 0,0-1-1,-1 1 1,1 0 0,0-1 0,0 1 0,-1-1 0,1 1 0,0 0 0,0-1 0,0 1 0,0 0 0,0-1 0,0 1 0,0 0 0,0-1 0,0 1 0,0 1-1,1-1-7,0 0-1,0 0 0,-1 0 0,1 0 0,0 0 0,0 0 0,0 0 0,0-1 0,0 1 0,0 0 0,0 0 0,1-1 0,1 1 0,4 2-60,1 0 1,0 0-1,13 1 0,3-1 109,0-1-1,39-2 0,-20-1-111,26-2 84,98-16 1,-137 14 46,-3 0 51,41-1-1,-67 6-87,-1 0 1,1 0-1,0 0 1,0 0-1,0 0 1,0 0-1,-1 0 1,1 0-1,0 0 1,0 0-1,-1 1 1,1-1-1,0 0 1,0 1-1,-1-1 1,1 0-1,0 1 1,-1-1-1,1 1 1,0-1-1,0 2 1,-1-2 0,0 1 0,1-1 0,-1 1 0,0 0 0,0-1 0,0 1 1,0 0-1,0-1 0,0 1 0,0-1 0,0 1 0,0 0 0,-1-1 0,1 1 1,0 0-1,0-1 0,0 1 0,-1-1 0,1 1 0,-1 0 0,-2 3 27,0 0-1,0 0 0,0 0 1,0-1-1,-6 6 1,-16 10 18,-1-2 0,-1 0 0,-35 16 0,-89 32 258,103-46-155,-115 41-1,111-43-325,46-15 154,5-1-11,-1 0 1,0 0-1,1 0 0,-1-1 1,0 1-1,0-1 1,0 1-1,1-1 0,-1 0 1,0 0-1,0 0 0,0 0 1,0 0-1,0 0 1,1-1-1,-1 1 0,0 0 1,-3-2-1,5 2 15,-1-1-1,1 1 1,0-1 0,0 1-1,0-1 1,-1 1-1,1-1 1,0 1 0,0 0-1,0-1 1,0 1-1,0-1 1,0 1-1,0-1 1,0 1 0,0-1-1,0 1 1,0-1-1,0 1 1,0-1 0,1 1-1,-1 0 1,0-1-1,0 1 1,0-1 0,1 1-1,-1-1 1,0 1-1,0 0 1,1-1-1,-1 1 1,0 0 0,1-1-1,-1 1 1,1-1-1,15-14-69,-11 11 55,0 1-1,0 0 0,1 0 0,-1 0 1,1 1-1,11-4 0,37-5-192,-34 7 187,148-20-303,-98 16 802,130-32-1,-130 17 253,-70 23-699,0 0 0,1 0 0,-1 0 0,0 0 0,0 0 0,1 0 0,-1 0 0,0 0 0,0-1 0,1 1 0,-1 0 0,0 0 0,0 0 0,1 0 0,-1 0 0,0-1 0,0 1 0,1 0 0,-1 0 0,0 0 0,0 0 0,0-1 0,1 1 0,-1 0 0,0 0 0,0-1 0,0 1 0,0 0 0,0 0 0,0-1 0,0 1 0,1 0 0,-1-1 0,0 1 0,0 0 0,0 0 0,0-1 0,0 1 0,0-1 0,-12-6 281,-18-1-274,30 8-23,-23-3-33,-1 1 0,0 1-1,-36 2 1,38 0 59,-39 3-23,-81 14 0,104-10-56,0 1-1,0 2 1,-45 20-1,80-29 1,-1-1 0,1 1 0,0 0 1,0 0-1,0 1 0,0-1 0,1 0 0,-1 1 0,1 0 0,-1-1 0,1 1 0,-4 6 0,6-7 34,-1-1-1,0 1 0,1-1 0,-1 1 0,1-1 1,-1 1-1,1-1 0,0 1 0,0-1 0,0 1 1,0 0-1,0-1 0,0 1 0,0-1 1,0 1-1,0-1 0,1 1 0,-1-1 0,1 1 1,-1-1-1,1 1 0,0-1 0,-1 1 0,1-1 1,0 0-1,0 1 0,0-1 0,0 0 0,0 0 1,3 2-1,0 1 7,1-1 1,-1 0-1,1 0 1,0-1-1,0 1 0,0-1 1,0 0-1,1-1 1,9 3-1,5-1-20,26 0 0,-44-3 33,33 2 83,-1-3 0,0 0 1,1-3-1,-1 0 0,-1-3 0,1 0 0,-1-2 1,0-2-1,36-17 0,-61 24-51,168-74 476,-140 65-439,-1 1 0,2 1 0,37-5 0,81-11 651,-142 24-813,0 1-1,1 0 1,25 1 0,-57 5-1397,16-3 1150,0-1-1,0 1 1,0-1 0,1 1 0,-1-1 0,0 1-1,0-1 1,0 0 0,0 0 0,0 0 0,0 0-1,0-1 1,0 1 0,0 0 0,-2-2-1,-23-11-4053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3:48.692"/>
    </inkml:context>
    <inkml:brush xml:id="br0">
      <inkml:brushProperty name="width" value="0.1" units="cm"/>
      <inkml:brushProperty name="height" value="0.1" units="cm"/>
    </inkml:brush>
  </inkml:definitions>
  <inkml:trace contextRef="#ctx0" brushRef="#br0">0 23 1984,'4'2'2795,"-3"-2"-2523,1 0-47,1-1 0,0 1 0,0-1 0,-1 0 0,1 0 0,0 0 0,-1 0 0,1 0 0,2-3 0,15-5 367,-17 8-490,0 0 0,0 0-1,0 1 1,1-1 0,-1 1 0,0 0 0,0-1-1,1 2 1,-1-1 0,0 0 0,6 2-1,-5-1 35,-1 1 0,1-1 0,0 1 0,-1 0-1,1 0 1,-1 1 0,0-1 0,1 1 0,-1-1-1,0 1 1,-1 0 0,5 5 0,-2-1 542,-3-5-532,-1 0 1,1-1-1,-1 1 0,0 0 0,0 0 0,2 4 0,-2-3 39,1 0 0,-1-1 0,1 1 0,2 3 0,1 2 117,-4-6-284,0 0 1,-1 0-1,1 0 1,0 0 0,-1 0-1,1 0 1,-1 5-1,1-4-1,-1-1 0,0 1 0,1 0 0,0 0 0,1 3 0,4 12 113,-6-14-66,1-1-1,1 1 1,-1-1 0,0 0-1,3 6 1,2 0-24,-4-4-29,0-1 0,1 0 0,0 0 0,-1 0 0,1 0 0,1-1 0,-1 1 0,0-1 0,8 5 0,-7-5 23,0-2 0,0 1 1,0 0-1,0-1 0,0 0 1,1 0-1,7 1 0,33-2 245,-22-1-411,-14 0-1445,-4 0-2686,-11 1 1010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3:48.693"/>
    </inkml:context>
    <inkml:brush xml:id="br0">
      <inkml:brushProperty name="width" value="0.1" units="cm"/>
      <inkml:brushProperty name="height" value="0.1" units="cm"/>
    </inkml:brush>
  </inkml:definitions>
  <inkml:trace contextRef="#ctx0" brushRef="#br0">201 0 480,'-2'4'1138,"1"2"5330,0-1-2387,0-1-5288,-2 2 1456,-1-1 1,0 1 0,0-1-1,0-1 1,-9 9 0,7-7-138,0 0 0,-6 9 0,-3 7 130,-34 43 258,41-56-282,3-4-118,1 0-1,-6 10 1,7-11-4,-1 1 0,1-1-1,-8 7 1,8-8-411,0-1 0,1 1 0,-1 0 0,1 0 0,0-1 0,-1 2 0,1-1 0,1 0-1,-1 0 1,-2 7 0,3-1-3242,1-8 1136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3:48.694"/>
    </inkml:context>
    <inkml:brush xml:id="br0">
      <inkml:brushProperty name="width" value="0.1" units="cm"/>
      <inkml:brushProperty name="height" value="0.1" units="cm"/>
    </inkml:brush>
  </inkml:definitions>
  <inkml:trace contextRef="#ctx0" brushRef="#br0">34 5 1728,'1'0'20,"-1"0"-1,0 0 1,0 0-1,0 0 1,0 0-1,0-1 1,0 1 0,0 0-1,0 0 1,0 0-1,0 0 1,0 0-1,1 0 1,-1 0 0,0-1-1,0 1 1,0 0-1,0 0 1,0 0 0,0 0-1,1 0 1,-1 0-1,0 0 1,0 0-1,0 0 1,0 0 0,0 0-1,1 0 1,-1 0-1,0 0 1,0 0-1,0 0 1,0 0 0,0 0-1,1 0 1,-1 0-1,0 0 122,0-2-57,0 1 236,0 1-85,0 0 53,0 0-16,0 0 229,0 0-79,0 0 164,0 0-127,0 0 229,0 0-187,0 0 11,0 1-450,1-1-1,-1 0 1,0 1-1,0-1 1,0 0-1,1 1 0,-1-1 1,0 0-1,0 1 1,0-1-1,0 0 1,1 1-1,-1-1 1,0 1-1,0-1 1,0 0-1,0 1 1,0-1-1,0 1 1,0-1-1,0 0 1,0 1-1,0 11 368,0-11-432,0 0 152,0-1-126,0 0 0,0 0 0,0 0-1,1 0 1,-1 1 0,0-1 0,0 0 0,0 0-1,0 0 1,0 1 0,1-1 0,-1 0-1,0 0 1,0 0 0,0 1 0,0-1-1,0 0 1,0 0 0,0 1 0,0-1 0,0 0-1,0 0 1,0 1 0,0-1 0,0 1-1,0 7 396,0-8-324,0 4 129,0 0 0,-1 0 0,0 0-1,-1 5 1,-1 3 23,-24 106 64,23-106-608,3-10-196,0 1 0,0-1 0,0 1 0,1-1 1,-1 1-1,0 4 0,1-2-2055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3:48.695"/>
    </inkml:context>
    <inkml:brush xml:id="br0">
      <inkml:brushProperty name="width" value="0.1" units="cm"/>
      <inkml:brushProperty name="height" value="0.1" units="cm"/>
    </inkml:brush>
  </inkml:definitions>
  <inkml:trace contextRef="#ctx0" brushRef="#br0">61 2 1312,'0'-1'19,"0"1"1440,-1 9 4023,-1-2-5322,0-3 246,0 1 1,1-1-1,-1 1 1,-1 8-1,-1 5 180,-23 89-100,14-49-3521,13-57 2976,-3 15-2884,3-16 2767,0 1 0,-1 0 0,1-1 0,0 1 0,0 0 0,0-1 0,0 1 0,0 0 0,0 0 0,1-1 0,-1 1 0,0 0 0,0-1 0,0 1 0,0 0 0,1 0 0,-1-1 120,0 0 0,0 0 0,1 0 0,-1 0 0,0-1 1,0 1-1,0 0 0,0 0 0,0 0 0,0 0 1,0 0-1,0 0 0,1 0 0,-1-1 0,0 1 0,0 0 1,0 0-1,0 0 0,0 0 0,0 0 0,0 0 1,0-1-1,0 1 0,0 0 0,0 0 0,0 0 0,0 0 1,0-1-1,0 1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3:48.689"/>
    </inkml:context>
    <inkml:brush xml:id="br0">
      <inkml:brushProperty name="width" value="0.35" units="cm"/>
      <inkml:brushProperty name="height" value="0.35" units="cm"/>
      <inkml:brushProperty name="color" value="#FFFFFF"/>
    </inkml:brush>
  </inkml:definitions>
  <inkml:trace contextRef="#ctx0" brushRef="#br0">223 243 3328,'-3'-32'1845,"1"20"-752,1 7-833,1 0-1,-1-1 0,0 1 0,0 0 0,0 0 1,-1 0-1,1 0 0,-1 0 0,-5-9 0,4 10-167,1 0-1,-1 1 0,0 0 0,1-1 0,-2 1 0,1 0 0,0 1 1,0-1-1,-1 1 0,1-1 0,-1 1 0,0 0 0,-5-2 0,-2 1-56,1 0-1,-1 1 0,-20-2 1,24 4-53,-1 0 0,1 0 0,-15 3 0,19-3-7,0 1-1,0 0 0,0 0 0,0 0 1,0 1-1,1-1 0,-1 1 1,0-1-1,0 1 0,1 0 1,-1 0-1,-2 3 0,5-4 38,-1-1 0,1 1-1,0-1 1,-1 1 0,1 0 0,-1-1-1,1 1 1,0-1 0,0 1-1,-1 0 1,1-1 0,0 1 0,0 0-1,0 0 1,-1-1 0,1 1-1,0 0 1,0 0 0,0-1-1,0 1 1,0 0 0,1 1 0,-1-1 9,1 0 0,-1 1 0,1-1 0,-1 0 0,1 0 1,0 0-1,0 0 0,-1 0 0,1 0 0,0 0 0,2 1 0,0 1 37,0-1-1,1 1 0,-1-1 0,1 0 0,0 0 0,5 1 0,-2-1 44,0-1 0,0 0 1,0-1-1,0 1 0,-1-1 0,14-3 0,39-11 700,-55 13-742,-1 0 0,0 0 0,0-1 0,1 1 0,-1-1 0,0 0 0,0 0 0,0 0 0,0-1 0,-1 1 0,1-1 0,-1 1 0,1-1 0,-1 0 0,0 0 0,4-7 0,-6 9-40,1 1-1,-1-1 1,0 1 0,1-1-1,-1 0 1,0 1-1,0-1 1,1 0 0,-1 1-1,0-1 1,0 0 0,0 0-1,0 1 1,0-1 0,0 0-1,0 0 1,0 1 0,0-1-1,0 0 1,0 0 0,0 1-1,0-1 1,-1-1 0,1 1-22,-1 0 1,0 0-1,1 1 1,-1-1 0,0 0-1,0 1 1,1-1-1,-1 0 1,0 1 0,0-1-1,0 1 1,0-1-1,0 1 1,-1-1 0,-2 0-71,-1-1 0,0 1 0,0 1 1,-9-1-1,5 1-27,0 0 1,0 1-1,1 1 1,-18 4-1,22-4 45,-1 0 0,1 0 0,0 0 0,0 0 0,-1 1 0,1 0-1,1 0 1,-1 0 0,0 0 0,-6 8 0,10-10 36,-1-1 1,1 1-1,-1 0 0,1 0 1,-1-1-1,1 1 0,-1 0 1,1 0-1,0 0 1,-1-1-1,1 1 0,0 0 1,0 0-1,-1 0 0,1 0 1,0 0-1,0 0 0,0-1 1,0 1-1,0 0 0,0 0 1,0 0-1,1 0 1,-1 0-1,0 0 0,0 0 1,1-1-1,-1 1 0,0 0 1,1 0-1,-1 0 0,0-1 1,1 1-1,-1 0 0,1-1 1,0 2-1,1-1 15,-1 0 0,1 1 0,-1-1 0,1 0-1,-1 0 1,1 0 0,0 0 0,0-1 0,-1 1 0,1 0 0,0-1-1,0 1 1,0-1 0,3 0 0,3 0 151,1-1 0,-1-1 0,1 0 0,-1 0 0,0 0 0,15-8 0,-18 7-82,1 0 0,-1 0 0,0-1-1,0 0 1,0 0 0,5-6 0,-8 8 30,0 0 0,0 0 0,-1-1 0,1 1 0,-1-1 0,1 1 0,-1-1 0,0 0 0,1 1 0,-1-1 0,-1 0 0,1 0 0,0 0 0,-1 0 0,1 0 1,-1-3-1,0 5-93,0 1 0,0-1 1,0 0-1,0 0 0,0 0 1,0 1-1,-1-1 1,1 0-1,0 1 0,0-1 1,-1 0-1,1 1 0,-1-1 1,1 0-1,0 1 1,-1-1-1,0 0 0,1 0-25,-1 1 0,1 0 0,0 0 0,-1 0 0,1-1 0,0 1 0,0 0 0,-1 0 0,1 0 0,0 0 0,-1 0 0,1 0 0,0-1 0,-1 1 0,1 0 0,0 0 0,-1 0 0,1 0 0,0 0 0,-1 0 0,1 1 0,0-1 0,-1 0 0,1 0 0,0 0 0,-1 0 0,1 0 0,0 0 0,-1 1 0,1-1 0,0 0 0,0 0 0,-1 0 0,1 1 0,4 5-404,-2-5 413,0 1 0,0-1 0,0 1 0,0-1 0,0 0 0,0 0-1,0 0 1,0 0 0,1 0 0,-1 0 0,0-1 0,0 1 0,1-1 0,-1 0 0,1 1-1,4-2 1,4 0 234,-8 1-165,-1 0-1,1 0 1,-1 0-1,1 0 1,-1-1-1,1 0 1,-1 1-1,1-1 1,-1 0-1,0 0 1,1 0-1,-1-1 1,0 1-1,0-1 1,0 1-1,3-3 1,-5 3-46,1 0 1,0 1 0,-1-1-1,1 0 1,-1 1-1,1-1 1,-1 0-1,0 0 1,1 0-1,-1 0 1,0 1-1,1-1 1,-1 0 0,0 0-1,0 0 1,0 0-1,0 0 1,0 0-1,0 0 1,0 0-1,0 0 1,0 0-1,0 1 1,0-1-1,0 0 1,0 0 0,-1 0-1,1 0 1,0 0-1,-1 0 1,1 1-1,-1-1 1,1 0-1,-1 0 1,1 1-1,-1-1 1,1 0 0,-2 0-1,1-1-54,-1 1-1,1-1 1,-1 1-1,0 0 1,0-1 0,1 1-1,-1 0 1,0 0-1,0 0 1,0 1-1,0-1 1,0 1-1,0-1 1,-4 0 0,-11 1-409,16 6 236,-4 23 73,0-4 367,-4 42-1,8-35-59,2 0-1,0 0 0,8 44 1,-6-62 51,0 0 0,1 0 1,5 12-1,-9-25-215,1-1 0,-1 0 1,0 0-1,0 0 0,0 1 1,0-1-1,0 0 0,0 0 0,1 0 1,-1 1-1,0-1 0,0 0 1,0 0-1,1 0 0,-1 0 0,0 0 1,0 0-1,0 1 0,1-1 1,-1 0-1,0 0 0,0 0 1,0 0-1,1 0 0,-1 0 0,0 0 1,0 0-1,1 0 0,-1 0 1,0 0-1,0 0 0,0 0 0,1 0 1,-1 0-1,0-1 0,0 1 1,0 0-1,1 0 0,-1 0 0,0 0 1,0 0-1,0 0 0,1-1 1,-1 1-1,0 0 0,0 0 0,0 0 1,0-1-1,0 1 0,1 0 1,-1 0-1,0-1 0,1-28-55,0 15-154,-1-19-1,0 27 151,-4-70-502,3 75 188,0 3 160,-2 5-91,-6 79-78,8-72 471,2-9-7,-1 0-1,0-1 0,-1 1 1,1 0-1,-1-1 0,0 1 0,0-1 1,0 1-1,-2 4 0,2-8 124,-1-9 298,-2-9-433,-2-12-349,2 6 191,2 18 23,1 1 0,0-1 0,0-10 1,0 30-183,1 12 364,0-21-28,1-1-1,-2 1 0,1 0 0,-1 0 1,-1 6-1,1-5 211,0 0-1,-1 10 1,2-16-262,0-1 0,0 1-1,0-1 1,0 0 0,0 1 0,0-1 0,0 1-1,0-1 1,0 0 0,0 1 0,0-1-1,-1 1 1,1-1 0,0 0 0,0 1-1,0-1 1,-1 0 0,1 0 0,0 1-1,0-1 1,-1 0 0,1 1 0,0-1-1,-1 0 1,1 0 0,0 0 0,0 1-1,-1-1 1,1 0 0,-1 0 0,1 0-1,-14 1 518,7-1-499,-14 3 75,-38 11 0,27-5-112,25-7-163,-1 1 0,1 0 0,0 0-1,0 1 1,0 0 0,0 0-1,-6 7 1,12-11 26,1 0 0,-1 1 0,1-1 0,0 0 0,-1 1 0,1-1 1,0 1-1,-1-1 0,1 0 0,0 1 0,-1-1 0,1 1 0,0-1 0,0 1 0,-1-1 1,1 1-1,0-1 0,0 1 0,0 0 0,0 0-50,0-1 0,0 1 1,0-1-1,0 0 0,0 1 0,0-1 1,1 0-1,-1 1 0,0-1 0,0 1 1,0-1-1,1 0 0,-1 1 0,0-1 1,0 0-1,1 0 0,-1 1 0,0-1 1,1 1-1,1 0-463,-1-1-1,1 1 1,0 0 0,0 0 0,-1-1 0,1 1 0,4 0 0,-5-1 469,0 0 0,0 0 1,-1 0-1,1 0 0,0 0 1,0 0-1,0 0 1,0 0-1,0-1 0,0 1 1,0 0-1,0-1 0,0 1 1,0-1-1,1-1-35,-1 1-1,0-1 0,0 1 1,0-1-1,1 1 0,-1-1 1,0-2-1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3:48.690"/>
    </inkml:context>
    <inkml:brush xml:id="br0">
      <inkml:brushProperty name="width" value="0.1" units="cm"/>
      <inkml:brushProperty name="height" value="0.1" units="cm"/>
    </inkml:brush>
  </inkml:definitions>
  <inkml:trace contextRef="#ctx0" brushRef="#br0">18 1 1152,'-1'0'122,"-4"0"349,5 0-468,0 0 1,-1 0 0,1 0 0,0 0-1,0 1 1,0-1 0,0 0 0,0 0-1,0 0 1,0 0 0,0 0-1,0 0 1,0 1 0,-1-1 0,1 0-1,0 0 1,0 0 0,0 0-1,0 0 1,0 1 0,0-1 0,0 0-1,0 0 1,0 0 0,0 0 0,0 1-1,0-1 125,0 0 0,0 0 0,0 0-1,0 1 1,0-1 0,0 0 0,0 0-1,0 0 1,0 0 0,0 1 0,0-1-1,0 0 1,0 0 0,0 0 0,0 0-1,-1 0 1,1 1 0,0-1 0,0 0-1,0 0 1,0 0 0,0 0 0,0 0-1,-1 0 1,1 1 0,0-1 93,0 0 0,0 0 0,0 0 0,-1 0 1,1 0-1,0 0 0,0 0 0,0 1 0,0-1 0,0 0 1,-1 0-1,1 0 0,0 0 0,0 1 0,0-1 0,0 0 1,0 0-1,0 0 0,0 1 0,0-1 0,0 0 0,0 0 1,0 0-1,0 1 0,0-1 0,0 1-73,-1 0-1,1 0 1,0 0-1,0 0 1,-1 0-1,1-1 1,0 1-1,-1 0 1,1 0 0,-1 0-1,0 0 1,0 0 124,2 0-187,-1-1-79,1 1 0,-1 0 0,0 0 0,1 0 0,-1 0-1,0-1 1,1 1 0,-1 0 0,0 0 0,0 0 0,0 0 0,0 0 0,0 0 0,0 0 0,0 0 0,0 0 0,-1 1-1,1 2 1,8 111 71,-1-51-26,-2 20 248,0-41-290,0-4 83,-4-30 357,4 14 0,-2-3-1788,-3-11-5527,2-17 5123,-1-8-780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3:48.691"/>
    </inkml:context>
    <inkml:brush xml:id="br0">
      <inkml:brushProperty name="width" value="0.1" units="cm"/>
      <inkml:brushProperty name="height" value="0.1" units="cm"/>
    </inkml:brush>
  </inkml:definitions>
  <inkml:trace contextRef="#ctx0" brushRef="#br0">197 20 2240,'8'-2'1269,"-7"2"-1226,8-5-581,-3 2 228,-5 3 501,0-1 1,0 0-1,0 1 1,0-1-1,0 1 1,0-1-1,0 0 1,0 0 0,0 0-1,1-1 1,-2 1 181,0 1 261,0 0-52,0 0 335,0 0-277,0 0-85,-5 12 634,3-9-1069,-1-1 0,1 0 0,0 1-1,-1-1 1,0-1 0,1 1 0,-6 2 0,-1 2 62,-34 20 635,-22 16-108,53-33-676,1 2 0,-1 0 1,2 1-1,-15 18 1,24-29-31,0 1-3,0 0-1,-1 1 0,1-1 1,0 0-1,0 1 0,-1 4 1,-3 6 127,4-12-47,1-1-58,0 0 0,0 0 1,0 1-1,0-1 0,0 0 1,0 0-1,0 1 0,0-1 0,0 0 1,0 0-1,0 1 0,1-1 1,-1 0-1,0 0 0,0 0 0,0 1 1,0-1-1,0 0 0,0 0 0,0 0 1,1 1-1,-1-1 0,0 0 1,0 0-1,0 0 0,0 0 0,1 0 1,-1 1-1,0-1 0,0 0 1,0 0-1,1 0 0,-1 0 0,0 0 1,0 0-1,1 0-72,0 1 103,6 4 166,-2-3-163,0 1-1,-1-1 1,1 0 0,0 0-1,0 0 1,0-1 0,1 0-1,7 1 1,46-1 397,-31-2-42,95-4 1431,-122 5-1839,14-2 36,26-7 0,-13 3-1316,-18 3-982,1-1 0,-1 0 1,19-10-1,-9 3-1442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4:38.65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3043 1 832,'-2'0'47,"1"0"0,0 0 0,-1 1 0,1-1 0,0 1 0,-1-1 0,1 1 1,0-1-1,-2 2 0,1-1 15,1 0 0,-1-1 0,0 1 1,1 0-1,-1-1 0,1 1 0,-1-1 1,0 0-1,-3 1 0,-3 0 274,0-1 0,0 2 0,-15 3-1,-15 3 498,27-5-600,0-1 1,1 1-1,-21 8 0,20-6-38,0-1 0,-1 0-1,-13 2 1,19-5-196,-1 0 0,0 1 0,0 0 0,1 1 0,-1-1 0,1 1 1,-6 4-1,-4 3 28,-18 16 0,-1 2 70,26-23 5,-1 1 0,0-1 0,-1 0 0,1-1 0,-1-1 0,0 1 0,-14 1 0,-6-4-49,31-1-59,0 0 0,0 0 0,0 0-1,0 0 1,0 0 0,0 0-1,0 0 1,-1 0 0,1 0-1,0 0 1,0 0 0,0 0-1,0 0 1,0 0 0,0 0 0,0 0-1,0 0 1,-1 0 0,1 0-1,0 0 1,0 0 0,0 0-1,0 0 1,0-1 0,0 1 0,0 0-1,0 0 1,0 0 0,0 0-1,0 0 1,-1 0 0,1 0-1,0 0 1,0 0 0,0 0-1,0-1 1,0 1 0,0 0 0,0 0-1,0 0 1,0 0 0,0 0-1,0 0 1,0 0 0,0 0-1,0 0 1,0-1 0,0 1-1,0 0 1,0 0 0,4-6-230,9-4-247,54-20-1608,3-2 823,-30 15 1003,-30 13 597,1-1 0,18-10-1,-21 13-690,-7 2 377,-1 0 0,1 0 0,-1 0 0,1 0 0,-1 0 0,1 0 0,0 0 0,-1 0 0,1 0 0,-1 0-1,1-1 1,-1 1 0,1 0 0,-1 0 0,1 0 0,-1-1 0,1 1 0,-1 0 0,0-1 0,1 1 0,-1 0 0,1-1 0,-1 1 0,0-1 0,1 1 0,-1 0 0,1-2 0,-14 7 1033,-7 6-661,16-9-331,0 1 1,-1-1-1,1 0 1,-1 0-1,-5 2 1,-2 0 53,0 0 1,-12 8 0,-9 2-56,14-5-26,1 0 0,1 0 0,-18 14 0,-9 5 54,-12 9-216,3-1 169,25-20-53,-85 55-9,98-58-26,-5 4 194,14-13-116,1 0-1,-1 0 1,-7 8 0,9-8 32,0 0 0,-1 0-1,1 0 1,-1-1 0,-8 5 0,-48 15 216,56-21-206,0-1 0,0 0 0,0 0 0,0 0-1,0 0 1,-10-1 0,11 0-76,1 0 0,0 0 0,-1 0 0,1 0 0,-1 0 0,1 1 0,0-1 0,-1 1 0,1 0 0,0 0 0,0 1 0,0-1 0,0 0 0,0 1 0,0 0 0,-3 2 0,-2 0 60,6-5-140,4-3-200,4-2 40,0 0-1,1 0 1,10-6-1,16-15-494,18-27 409,-32 30 492,-16 20-117,0 0 0,0 0 0,0 0 0,0 0 0,1 1 0,6-6 0,-36 17 420,-36 39 177,-1 1-642,55-43 100,-4 3-114,1-1-1,-1-1 1,-13 6-1,-23 9 104,31-12 7,-22 7 0,-30 14-94,5-2 46,28-13-16,27-11 67,0 0 0,0 0 0,0-1 1,-1 0-1,1 0 0,-1-1 0,-15 1 0,17-2-102,0 0 1,0 0-1,-11 3 1,15-3 17,3 0-2,-1-1 0,1 1 0,-1 0 0,1-1 0,0 1 0,-1 0 1,1 0-1,0 0 0,-2 2 0,2-3-15,1 1 0,-1 0 0,0 0 0,0 0 0,0-1 0,0 1 0,0 0 0,-1-1-1,1 1 1,0-1 0,0 1 0,0-1 0,0 0 0,0 0 0,-1 1 0,0-1 0,-2 1 8,0-1 0,1 1 0,-1 0 0,0 1 1,1-1-1,-1 1 0,1-1 0,0 1 0,-1 0 0,1 0 0,0 0 0,0 1 0,-2 2 0,-14 9 52,5-4 20,12-7-61,-1-1-1,1 0 1,-1 0 0,0-1 0,1 1-1,-1-1 1,-4 2 0,-13 4 18,1 1 0,-1 1 0,2 1 0,-22 14 0,30-19 2,0 0-1,-19 6 1,15-6 156,69-28-567,-2-2 1,0-3-1,68-48 0,-95 60 420,0 2-1,52-21 1,-39 18-195,15-8 117,-1-3 0,-2-2-1,62-47 1,-24-1 22,-39 33-101,-46 41 125,0 1 0,0 0 0,1 0 0,-1 0 0,1 0 0,0 0 0,0 1 0,0 0 0,0 0 0,0 0 0,0 1 0,0 0 0,1 0 0,-1 0 0,7 0 0,-10 1-189,-2 0 80,0 0 128,0 0-5,0 0-48,-1 13 293,-2-8-235,0-1 0,0 1 1,0-1-1,-1 0 0,0 0 1,0 0-1,0 0 0,-5 3 1,-13 12 138,8-5-104,-31 23 1,17-14-122,-5 0 145,-1 0 0,-62 30 1,61-35-77,-13 7-124,-93 53 187,-19 19-158,78-55 270,-14 8-49,45-18 117,-100 70 157,105-65-377,-66 72-1,79-76 125,17-18 19,-17 21 0,4-5-146,21-23-39,0 1 0,-12 15 0,14-16 24,-1 0 0,0-1 0,0 0 0,0-1 0,-11 8 1,-11 9 276,24-19-279,1 0 1,-1 0-1,0-1 0,0 1 1,0-1-1,0 0 0,-8 3 1,7-3-25,0 0 0,0 0 1,1 1-1,-1-1 0,-7 8 0,-11 8 27,-68 43 246,72-44-225,0 1 0,0 0-1,-30 43 1,38-46-26,-15 19-18,1 2-1,3 1 1,-23 47 0,-5 41-51,47-118 51,1 1 0,0 0 1,1 0-1,0 1 0,1-1 1,-1 0-1,1 13 0,1-13 11,-1 1 0,-3 12 0,-1 2-34,2-7-70,-1 12-108,3-18 234,0 0 0,-5 20 1,0 1 14,2-3-44,1-15 65,1 0 0,-1 20 1,3-20-33,-2-1 0,-5 25 0,0-4 0,4-8-24,0 43 0,2-58 8,0-1 0,-1 1 0,-4 15 0,4-18-88,0 2 82,0-5 28,1 1 1,-1 0-1,2 0 1,-2 11-1,2-16-35,0 0 0,0 0-1,0 0 1,0 1 0,-1-1 0,1 0-1,0 0 1,-1 0 0,1 0-1,-1 0 1,0 0 0,1 0 0,-2 1-1,1-1-4,1 1 0,-1-1 0,0 0 1,1 0-1,-1 0 0,1 0 0,-1 1 0,1-1 0,0 0 0,-1 0 0,1 1 0,0-1 0,0 2 0,-1 0-3,1 1 0,-1-1-1,1 1 1,-1-1 0,0 1 0,-2 2 0,1-2-6,1 0 1,0 0 0,0 0 0,0 0 0,0 0 0,0 5 0,-2 56 72,4-7-111,-3 68-30,-10-37 71,7-64 63,-1 0-1,-8 25 1,-8 26 42,22-70-122,-1 0 1,0 1-1,1-1 1,0 0-1,1 0 0,-1 1 1,1-1-1,3 8 1,-1 17 117,2-9-234,-5-21 130,0-1 1,0 1-1,1 0 1,-1 0-1,0 0 0,0-1 1,0 1-1,0 0 1,0 0-1,0 0 1,0-1-1,0 1 1,0 0-1,-1 1 1,1-1 12,0 0-1,0-1 1,0 1 0,-1 0 0,1-1 0,0 1-1,0 0 1,0-1 0,0 1 0,0 0 0,1-1-1,-1 1 1,0 0 0,0-1 0,0 1 0,1 0 0,-1 0-1,1 0-9,-1 0-1,1 0 0,-1 0 0,1 0 0,-1 0 1,1 0-1,-1 0 0,0 0 0,0 0 0,1 0 1,-1 0-1,0 0 0,0 0 0,0 0 0,0 0 1,0 0-1,0 0 0,-1 0 0,1 0 1,0 0-1,-1 0 0,1 0 0,0 0 0,-1 0 1,1 0-1,-2 2 0,1-3-116,1 0 63,2 9 145,-2-8-88,0 0 0,0 0 0,0 0 1,0-1-1,0 1 0,0 0 0,0 0 0,1 0 1,-1 0-1,0-1 0,0 1 0,1 0 1,-1 0-1,1 1 0,1 3 58,-2-4-71,1 0 1,-1-1-1,0 1 1,0 0-1,1 0 1,-1 0-1,0 0 1,1 0 0,-1-1-1,1 1 1,-1 0-1,1 0 1,-1-1-1,1 1 1,-1 0-1,1-1 1,0 1 0,-1-1-1,1 1 1,0 0-1,0-1 1,0 0-1,-1 1 1,1-1-1,0 1 1,0-1 0,0 0-1,1 0 1,-1 0 3,0 0 0,0 0 0,1-1 0,-1 1 0,0-1 0,0 1 0,0-1 1,1 0-1,-1 1 0,0-1 0,0 0 0,0 0 0,1-1 0,8-4-23,23-8-83,44-26 1,-11 6-13,-46 27 95,0 0-1,0 1 1,40-5 0,-21 7 66,0 2 0,49 3 0,-24 0 44,-21-2-87,-7 1 14,45 4 0,-42 0-18,-31-3 0,1 0 0,0-1 0,0 0 0,-1 0 0,1-1 0,15-3 0,-16 3 29,-1 0 0,1 0 0,12 1 1,11-1-54,5-1 28,-25 2 32,-1-1-1,1 0 1,11-3-1,-12 2-29,1 1 0,-1 0 0,18 0 0,13-1 185,-22 0-258,38 2 0,-22 1 135,16 7-15,-50-8-32,-1 0 175,0 0-90,-1-1-193,-1 1 0,1-1 0,-1 1 0,1-1 0,-1 1 0,0 0-1,1-1 1,-1 1 0,-2 0 0,0 0 55,-16-4 29,0 2 0,0 0 1,0 1-1,-33 2 0,9 0-307,-93 9-125,97-4 266,0-3 0,-62-3 1,-71-1 6,89 2 72,68 1-44,13 0 37,9 2 38,4-1 81,0-1 1,1 1 0,-1-2-1,17 2 1,46-3 99,-34-1 97,17-1 111,109-18 0,12 2-262,-106 13 22,-49 3-58,0 1-1,1 1 0,-1 1 1,0 2-1,30 6 0,-50-9 241,-2 0-81,0 0-85,-14 0 229,-212 12-184,182-8-175,1 1-44,-52 14 0,55-10-20,-67 7 0,-134-11 466,222-4-434,0 1-1,-1 1 1,2 0 0,-1 2-1,0 0 1,1 1-1,0 0 1,-21 12 0,38-17 53,1-1 0,0 0 0,0 0 0,-1 0 0,1 0 0,0 0 0,-1 0 0,1 0 0,0 0 0,0 1 0,0-1 0,-1 0 0,1 0 0,0 0 0,0 1 0,-1-1 1,1 0-1,0 0 0,0 1 0,0-1 0,0 0 0,0 0 0,-1 1 0,1-1 0,0 0 0,0 0 0,0 1 0,0-1 0,0 0 0,0 1 0,0-1 0,8 6-195,21 3 130,-22-7 75,38 8 79,0-2 1,68 4-1,-87-11-20,0-1-1,1-1 0,42-7 1,77-26 122,-49 10-23,191-21-1,-214 35 155,-36 5-346,53-2 0,-78 6 160,1 0-1,20-5 1,-21 3-110,0 1-1,21-1 0,46 2-7,90 2 662,-130 5-729,10-1 50,189 3 454,-226-8-358,1 0-39,1 0 0,15-3 0,2 3 88,-30 0-42,-2 0-32,0 0-75,0 0 21,0 0 134,-17 2-614,-3 3 119,0-2-1,-1 0 1,-32-1-1,-63-8 123,1 0 235,45 6-38,1 3 0,-135 24-1,-28 9 90,124-22-93,42-1 37,57-11-91,0 0 1,1 1 0,0 1-1,0-1 1,-10 7-1,17-9-22,15 3 48,4 0 103,0-2 1,1 0-1,34-1 0,-37-1 5,34 0 122,0-1 0,-1-3 1,53-11-1,172-34 309,20-5-188,-134 19 417,-112 26-419,94-5 1,-53 6-21,42 2-243,-42 2-45,-9 4 140,-54 1 16,-1-1 0,46-6 0,-50 3-33,0 1-1,23 2 0,17-2-179,163-10-27,-206 12 109,24 1 1,-29 0-11,1-1 1,24-2-1,-36 2 14,1 0 1,-1-1 0,0 1-1,0 0 1,1 0-1,-1 0 1,0 0-1,0 1 1,0-1-1,1 1 1,-1-1-1,0 1 1,2 1-1,2 0 161,-3 0-108,-11 0-72,-18-1-431,3 0 215,-107 10 90,-76 11 37,190-19 39,-216 38-50,92-13-126,-64 15-126,131-24 114,73-19 254,0 0-1,0 0 1,0 0 0,0 0-1,1 0 1,-1 0-1,0 0 1,0 0-1,0 0 1,0 0-1,0 0 1,0 0 0,0 0-1,0 0 1,0 1-1,0-1 1,0 0-1,0 0 1,0 0-1,0 0 1,0 0-1,0 0 1,0 0 0,1 0-1,-1 0 1,0 0-1,0 0 1,0 0-1,0 0 1,0 0-1,0 1 1,0-1 0,0 0-1,0 0 1,0 0-1,0 0 1,0 0-1,0 0 1,0 0-1,0 0 1,0 0 0,0 0-1,0 0 1,-1 0-1,1 1 1,0-1-1,0 0 1,0 0-1,0 0 1,0 0 0,0 0-1,0 0 1,0 0-1,0 0 1,0 0-1,0 0 1,0 0-1,0 0 1,0 0-1,0 0 1,0 0 0,-1 0-1,1 0 1,0 0-1,0 0 1,0 0-1,0 0 1,11 5 104,13 3 144,33 3-62,0-2 0,0-3 0,108-2 0,-127-8-225,52-12 0,-42 7 53,369-57 666,-377 59-607,-26 4-64,0 1-1,22-2 0,-16 3 79,30-5 0,4 0 39,283-3 793,-255 6-890,-9-2-33,-63 4 21,0 0-1,0 0 1,15-5 0,1 0 241,-5 3-357,0 1-1,24 0 1,208 2-134,-222 1 225,56 11 0,-57-7 105,-1-1-60,45 1-1,55-2 14,-77 0-170,25 2-257,-52-5 304,67 3 33,-58-1-49,49-3 1,-28 0 47,-13 1-176,-40 0 315,7 1-176,6 6-160,-14-7 107,-1 0-27,14-4 133,-11 1 22,1-1 1,-1 0-1,0 0 1,0 0-1,0 0 1,0 0-1,-1-1 1,0 1-1,0-1 1,0 1-1,0-1 1,1-6-1,-1 4-106,0 0 0,0 1 0,1-1 0,5-8 0,4-8-139,5-4 37,-15 22 195,0 1 1,0 0 0,1 0 0,-1 0 0,1 0-1,5-7 1,9-11 164,-12 15-207,0 0 0,1 0-1,0 1 1,11-10 0,-9 9 164,-1-1 0,12-13 0,-12 12-91,0 1 0,1 0 0,8-7 0,11-11-156,-14 11 143,-1 2-45,23-21 0,1 11-27,-20 13 58,-12 8 3,0 0 0,1 1 0,-1 0 0,0 0-1,7-1 1,0 0 46,1 1-23,0 0 0,0 0 0,22 2 0,-1 1-198,1-3 309,31 1-79,-58 1-24,0-1 1,0 2-1,0-1 0,0 1 0,0 0 1,12 5-1,-12-4-37,0 0 1,0 0-1,1-1 1,-1 0-1,10 1 1,-14-3 14,2 2-7,0 0 1,1 0-1,-1 0 1,0 1-1,0 0 1,0 0-1,5 5 1,-4-4 66,0 0 0,0 0 1,13 5-1,82 36 758,-90-40-835,0 0 1,-1 1-1,18 13 0,-28-19 16,27 18-39,-2 2 1,44 42-1,-64-56 42,0 1-1,-1-1 0,0 1 0,6 15 0,2 2-69,-11-19 65,1-1 1,-1 1 0,0 0 0,-1 0 0,1 0-1,-1 0 1,0 0 0,0 0 0,-2 6 0,1 7 3,2-17 15,-1 1 1,0-1-1,0 0 0,1 1 0,-1-1 1,0 0-1,1 1 0,0-1 1,-1 0-1,1 1 0,0-1 0,-1 0 1,1 0-1,0 0 0,0 0 1,0 0-1,0 0 0,0 0 0,0 0 1,0 0-1,1-1 0,-1 1 1,0 0-1,0-1 0,1 1 0,-1-1 1,3 2-1,-3-2-78,1 0 0,3-3 64,-3 2 139,2-3-49,-3 2-96,1 0-1,-1 0 0,0 0 0,1 0 1,-1-1-1,0 1 0,-1-1 1,1 1-1,0 0 0,-1-1 0,1 1 1,-1-1-1,0 0 0,0 1 1,0-1-1,0 1 0,0-1 1,-1 1-1,0-5 0,-1-9-376,2 6 379,-1 1 0,0-1 0,0 0 0,-1 1 0,0 0 0,-1-1 1,0 1-1,0 0 0,-7-11 0,3 7-22,-1 0 1,-1 1-1,0 0 1,-1 1-1,-15-14 1,14 15-23,-1 1 1,-19-11-1,3 1 84,11 8-39,0 1-1,-1 1 0,0 1 0,0 0 0,-1 1 0,0 1 1,0 1-1,0 0 0,-1 2 0,0 0 0,1 1 1,-1 1-1,-38 3 0,49 0-37,-1-1 1,1 1-1,0 1 0,-1-1 1,1 2-1,1-1 0,-15 9 1,-3 4-54,-26 19 1,-21 14 178,41-29-189,-39 30 0,71-50 104,-91 76-160,58-47 166,27-22-18,0-1 1,-1 0-1,0 0 1,0-1-1,-1 0 1,-9 5 0,14-9 13,-1 1 1,1 0 0,0 0-1,0 0 1,0 0 0,0 0-1,0 1 1,0-1 0,0 1-1,1 0 1,-3 3 0,-17 21 130,17-18-134,-1 0 0,0 0 0,0-1 0,-1 0 1,-13 13-1,19-20 38,1-1 16,0 0-5,0 0 27,0 0-70,0 0-143,-6 1 184,3-1 16,2-10 16,1-16-77,2-1 0,0 0 0,2 1-1,0 0 1,2 0 0,12-34 0,1 8-25,39-96-108,-44 119 111,0 2 0,2 0 0,22-29 0,-26 40 39,1 0 0,0 2 0,1-1 0,29-21 0,-30 27-3,11-9-41,1 1-1,37-19 1,-52 32 33,49-22-18,-52 23 7,1 1 1,0 0-1,-1 0 0,1 1 0,15-1 1,85-3-13,-101 6-13,0 0 0,-1 0 0,1 1 0,11 3 0,-10-3 1,0 1-1,17 1 1,24 2 17,1 3-1,52 16 1,-42-10-88,-51-13 110,0 1 0,0 0 0,0 0-1,0 1 1,0 0 0,-1 1 0,0 0 0,0 0 0,14 13 0,-16-13-25,-1 1 1,0 0 0,0 0 0,-1 0-1,0 1 1,0 0 0,0-1-1,-1 1 1,0 1 0,0-1 0,-1 0-1,2 13 1,5 38-12,-4 0 0,-1 81 0,-5-129 24,0 0 0,0 0 0,-1 1-1,0-1 1,-1-1 0,0 1 0,-1 0 0,0-1-1,0 0 1,-1 0 0,0 0 0,-8 9-1,5-3 90,7-12-69,0-1 0,0 0 1,0 0-1,0 0 0,-1 0 0,1 0 1,-1-1-1,1 1 0,-1 0 1,1-1-1,-1 1 0,0-1 0,-2 2 1,-10 8-136,13-10 110,0 1 1,-1-1-1,1 0 1,-1 1-1,1-1 1,-1 0-1,0 0 1,1 0-1,-3 0 1,-5 3 44,0-1 1,0 1-1,0 1 1,-10 6-1,18-10-41,-1-1 0,0 1-1,1 0 1,-1-1 0,1 1-1,-1-1 1,1 0 0,-1 0-1,0 1 1,1-1-1,-1 0 1,-3-1 0,0 1 107,4 0-41,1 0 59,0 0-1,2 0-72,1 0 0,-1 0 0,1 0 0,0-1-1,-1 1 1,1-1 0,3-1 0,-5 2-38,7-2 7,1 0 0,-1 1 1,0 0-1,12 0 0,-3 2-59,0 0 0,23 6 0,-23-3 85,0-2 1,25 2-1,40-4 200,-66-4-143,-14 3-145,0 2-22,-1-1 61,-1-1 0,1 1-1,-1 0 1,1 0 0,-1-1 0,1 1 0,-1 0-1,1 0 1,0 0 0,-1 0 0,1 0-1,-1 0 1,1 0 0,0 0 0,-1 0-1,1 0 1,-1 0 0,1 0 0,-1 0-1,1 0 1,0 1 0,-1-1 0,1 0 0,0 1-1,24 7 192,-18-5-144,-5-2 15,-2-1 92,0 0-81,18 0-432,-13 0 356,-4 0 7,0 0 1,0 1-1,0-1 0,0 0 1,0 0-1,0 0 1,0-1-1,0 1 0,0 0 1,0 0-1,0 0 1,0-1-1,0 1 0,0 0 1,0-1-1,-1 1 1,1-1-1,1 0 0,12-3 91,7-15-256,-20 18-65,2-8 83,-2 9 155,-1 0-1,0-1 0,0 1 0,0 0 0,1 0 1,-1 0-1,0-1 0,0 1 0,0 0 0,0 0 0,0-1 1,0 1-1,1 0 0,-1-1 0,0 1 0,0 0 1,0 0-1,0-1 0,0 1 0,0 0 0,0-1 1,0 1-1,0 0 0,0 0 0,0-1 0,0 1 0,0 0 1,-1 0-1,1-1 0,0 1 0,0 0 0,0-1 1,0 1-1,0 0 0,-1 0 0,1 0 0,0-1 0,0 1 1,-4-5 28,1 1 0,-1-1 0,1 0 0,1 0 0,-1 0 0,1-1 0,0 1 0,0-1 0,0 1 0,1-1 0,-1-6 0,-7-22-100,-4-23-16,11 47 81,0 0 0,1 0 1,0 0-1,0-18 0,0-8 9,-4-155 409,5 187-396,-5-100 137,2-10-42,3 109-119,-1 0 0,1 0 1,-1 0-1,0 0 0,-4-10 1,0-2 73,4-2-143,1 17 71,0 0-1,0 1 1,0-1-1,0 0 1,0 0-1,0 1 1,0-1-1,-1 0 1,1 1-1,-1-1 0,-1-3 1,1 3-6,0-1 1,0 0-1,1 0 1,-1 1-1,1-1 1,-1 0-1,1-3 0,-4-15 223,2 14-156,0 1-92,0 0 1,0 0-1,0 0 0,1 0 0,-1-11 0,1-15 59,-8-43 0,1 18 4,6 45 4,-1 0 1,0 0-1,-7-16 1,-1-4 57,-2-17 66,8 27-183,-16-41 0,0 21 33,2 3-142,14 30 162,0-1 1,-5-13-1,-4-7-79,11 23 65,-1 1 1,1-1-1,-3-11 0,2 5-34,-1 1 1,0 0-1,-1 1 0,-13-21 1,-6-12-125,15 24 144,-1 1 1,-21-29 0,-15-28 76,25 43-241,15 21 186,-1 0-1,-1 0 1,0 1 0,-18-17-1,-80-60 19,83 68-183,19 15 130,0 0-1,-1 0 1,-10-5 0,14 8 17,-1 0 1,1 1 0,0-1-1,-1 0 1,-2-4 0,-9-6 20,7 6-30,-1-1 0,1 0 0,1 0 0,-1 0 0,1-1 0,-7-11 0,-5-5-101,13 17 113,1 0 0,0 0 0,0 0 0,-3-10 0,-8-15-28,13 29 24,1 0-1,0 0 1,0 0-1,0 0 1,-1-5-1,-3-10 106,-7-14-152,9 22 29,0 0-1,-1 1 1,-8-15-1,-9-21-61,5 16 114,14 23-30,-1 1 0,0-1 0,0 1 1,-1 0-1,1 0 0,-8-7 1,4 6 13,-1 1 0,-1 0 0,-14-7 0,16 9-50,0 1-1,-1 0 1,1 1 0,-1-1 0,0 1 0,-12 0 0,-10-1-15,7 1 109,18 1-47,1 0 1,-1 0-1,1 0 1,-1-1-1,1 1 1,-7-3-1,-78-20-133,79 20 55,-11-5 109,11 3-70,0 0 0,0 0 0,-14-3 1,2 0 93,5-1-147,15 7 81,0 1-1,0 0 1,0-1 0,0 1-1,-1 0 1,1 0 0,0 0 0,-3 0-1,-22-10-19,14 6-75,12 4 92,0 0-1,-1 0 1,1 1 0,0-1 0,-1 1-1,1-1 1,-1 1 0,1 0-1,-1-1 1,-2 1 0,-11 1 2,11-1-10,0 1 0,-1-1 0,1 0 0,0-1 0,0 1 0,-1-1 0,1 1 0,-7-3 0,9 2-16,0 0 1,-1 0-1,1 1 1,-1-1-1,1 1 0,-1 0 1,-3 0-1,4 0 29,-1 0-1,1-1 0,-1 1 0,1 0 1,-1-1-1,1 1 0,-4-2 0,-21-5 213,24 7-210,0-1-1,0 0 0,-1 1 1,1-1-1,0 0 0,0-1 1,0 1-1,0 0 0,-3-3 1,0 1-35,-1 0 0,1 0-1,-1 0 1,0 0 0,-13-2 0,5 1-82,2 1 168,10 3-64,1 0 0,-1-1 0,0 0 0,0 0 1,1 0-1,-1 0 0,1 0 0,-4-2 0,-1-1 19,-1 0 0,1 1 0,-1-1-1,0 2 1,-12-4 0,-12-4 64,22 7-137,-1-1 0,0 2 1,-16-3-1,18 4-24,-2-1 140,1 0-1,0 0 1,0-1 0,-10-4 0,17 6-80,0 0-1,0 0 0,0 0 0,-1 1 1,-5-1-1,-10-2 28,-41-20 273,30 7-443,13 6 155,-6-4 25,19 12-23,0-1 0,0 1 0,0-1 0,-1 1 0,0 0 1,-7-2-1,8 3-10,0 0 0,0-1 0,0 0 0,0 0 0,0 0 0,-6-6 0,10 8-30,0 0-15,0 0-44,0 0-122,3 0 181,-1 0 0,1 0 0,-1 0 0,1 0 0,-1 1 0,1-1 0,-1 1-1,1 0 1,2 0 0,10 3-22,-9-2 48,-1-1 0,0 1 0,1 0 0,-1 0 0,0 1 0,6 3 0,12 6-66,282 88 3,-261-89-11,-25-7 198,0 1-1,23 8 1,-8-5 37,-33-7-197,5 1 283,-4-3 121,-5-4-239,-40-33 284,30 27-406,0 0 0,1 0 0,0-2 0,-17-22 1,10 4-48,4 7 115,-1 0 0,-24-27 0,35 45-74,-1 2 1,1-1-1,-1 0 0,0 1 1,0 0-1,0 1 1,0-1-1,-1 1 0,1 0 1,-1 1-1,0 0 0,0 0 1,0 0-1,0 1 1,0 0-1,0 0 0,0 1 1,-8 0-1,-10 2 21,-1 1 1,1 1-1,-42 13 0,43-10-1,11-5-29,-1 0 1,0-1-1,1 0 1,-23-2-1,5 0 121,-7-7 27,31 8-126,0-1 0,0 0 0,1-1 0,-1 0 0,0 0 0,1 0 1,-1-1-1,1 0 0,0 0 0,-7-5 0,-50-27 72,-41-22 875,86 47-955,-1 1-1,0 0 1,-1 2 0,0 0-1,0 1 1,-23-3-1,26 4 60,13 3-41,0 1 0,0 0 1,0 0-1,-1 0 0,-5 0 0,-240 1 57,185 8-91,51-8 29,0 0-1,1-1 0,-19-4 1,-27-4 78,39 4-182,-23-1-1,-12-3 78,-25-6 159,66 13-131,-26-2 0,-7-1-95,5-1 47,-1 2 1,-57 2-1,92 2 67,-78 3-38,68-1-42,1-1 0,0 2-1,-32 9 1,11-2 14,23-5 41,-1 0-1,0 1 1,1 1 0,0 1-1,-18 12 1,2-2-25,23-13 44,1 0-1,0 1 1,-9 8 0,-6 6-36,-39 34-114,52-46 126,8-6 10,0-1-1,0 1 1,-1-1 0,1 0-1,0 0 1,-1 0 0,1 0-1,-1 0 1,1 0 0,-1 0-1,0 0 1,1 0 0,-1-1-1,0 1 1,0-1 0,1 1-1,-1-1 1,0 0 0,0 0-1,-2 0 1,4 0-4,0 0 0,0 0 0,0 0 0,-1 0 0,1 0 0,0 0-1,0 0 1,0 0 0,0 0 0,0 0 0,0-1 0,0 1 0,0 0 0,0 0 0,0 0 0,0 0 0,0 0 0,0 0 0,0-1 0,0 1 0,0 0 0,0 0-1,0 0 1,0 0 0,0 0 0,0 0 0,0 0 0,0-1 0,0 1 0,0 0 0,0 0 0,0 0 0,0 0 0,0 0 0,0 0 0,0 0 0,0-1 0,0 1 0,0 0-1,0 0 1,0 0 0,1 0 0,-1 0 0,0 0 0,0 0 0,0 0 0,0 0 0,0 0 0,0 0 0,1-1 0,6-9-193,-1 3 223,2-6-42,-7 13 18,0-1 0,0 0 0,0 0 0,-1 0 0,1-1 0,0 1 0,-1 0 0,1 0 0,-1 0 0,1 0-1,-1-1 1,0 1 0,1 0 0,-1 0 0,0-1 0,0-1 0,-21 11 12,3 0-5,1 2 0,-20 13-1,0 0-148,-228 128 84,185-97 155,56-36-87,-33 19-1,31-23-33,-17 10-35,-1-1-1,-58 20 1,60-29 119,1 2 1,-67 38 0,83-39-112,1 1 0,0 1 1,1 1-1,1 1 1,-22 26-1,-28 42 73,-10 11 166,64-80-168,0-1 0,-1 0 1,-22 15-1,-124 65 68,32-22-403,106-57 305,2 0 1,-42 38 0,57-46 8,-15 21 0,-1 1-3,9-14 26,1 2 1,1 0 0,-19 36-1,16-27-12,0-2 0,-2 0-1,-1-1 1,-1-1-1,-1-1 1,-2-1 0,0-1-1,-49 32 1,-6-7-69,27-17-82,29-16 159,2 1-1,0 1 1,-28 26 0,40-32 38,1 0 0,0 0 1,0 1-1,1 1 0,1-1 0,0 1 1,0 0-1,-7 21 0,-23 102 187,18-61-451,14-45 227,-1 3 7,2-14-32,0 1 0,1-1 0,0 1 0,1 29 0,5-30-53,-2-16 49,-1 1-1,0-1 1,1 1-1,-1-1 1,0 1 0,0-1-1,0 1 1,-1 2 0,1-3 0,0 0 0,0 0 0,-1 0 0,1-1 1,1 1-1,-1 0 0,0 0 0,0 0 1,1-1-1,-1 1 0,0 0 0,1 0 1,0-1-1,-1 1 0,1-1 0,0 1 0,2 2 1,1 4-3,-3-4 19,0-1 0,0 0 1,0 0-1,-1 1 0,0-1 1,0 5-1,2 10-10,-2-15-2,1 0 0,-1 0 1,0 0-1,0 0 1,-1 0-1,1 0 0,-2 5 1,2-5 22,-1 0 0,1 0 0,-1-1 0,1 1-1,0 0 1,0 0 0,1 5 0,10 74-182,-6-49 326,-5-31-157,0-1 0,0 1 1,1-1-1,-1 1 1,0-1-1,0 1 1,0-1-1,-1 1 1,1-1-1,0 1 1,-1-1-1,0 3 1,1-3-22,-1 1 1,1-1 0,-1 1 0,1-1 0,0 1 0,0-1 0,0 1-1,0-1 1,0 1 0,0 0 0,0 2 0,4 17 86,-2-19-104,0 0 1,0 0 0,0 0 0,0 0 0,0 0 0,5 2 0,-5-2 17,1 0-4,-1 0 0,1-1 0,-1 1 0,1-1 0,0 1 0,-1-1 0,1 0 0,0 0 0,0 0 0,4 1 0,2 0-18,-3 0 60,1-1 0,0 0-1,0 0 1,0-1 0,0 0-1,-1 0 1,1 0 0,0-1-1,0 0 1,0-1 0,-1 1-1,1-1 1,9-4 0,-1-2 96,0-1 1,0-1 0,-1 0 0,-1-1-1,1 0 1,12-16 0,14-10-46,-5 5 64,-2-1 0,55-70 0,-68 75-132,-1 0-1,-2-2 1,-1 0 0,22-57-1,16-105-35,-16 52-6,-27 107 6,3 1 1,17-31 0,-23 48 31,52-87-185,-18 32 252,0 0-111,81-105 0,-85 128-6,3 3 0,86-75 0,-63 59-151,-8 5 27,-12 14 284,-30 27-43,28-24-1,97-71-146,49-34-6,-59 52 186,-103 72-367,-81 60-36,-94 92 0,81-68 75,-100 89-183,-13-2 169,44-39 301,-233 245-177,156-131 293,207-218-222,0 0 0,0 0 0,1 1 0,0 0 0,-5 13-1,-19 56 91,20-51-43,-3 8-27,-2 0 0,-30 55-1,33-72 65,0-1 0,-1 0-1,-27 27 1,16-20 36,-2-2-1,0-1 1,-57 35 0,75-52-64,-11 6 109,18-10-120,0-1 0,0 0 1,1 1-1,-1-1 0,0 0 0,0 1 0,1-1 1,-1 0-1,0 0 0,0 0 0,0 0 1,1 0-1,-1 0 0,0 0 0,0 0 1,0 0-1,1 0 0,-1 0 0,-1-1 1,2 1-16,0-1 1,0 0 0,0 1-1,0-1 1,0 1-1,0-1 1,0 0 0,0 1-1,0-1 1,0 1 0,0-1-1,0 0 1,1 1 0,-1-1-1,0 1 1,0-1 0,1 1-1,-1-1 1,0 1 0,1-1-1,-1 1 1,1-2 0,0 2-8,9-13-93,1 0 0,0 1 0,1 0 0,23-17 0,16-17 228,134-150-266,-109 111 112,146-123-1,83-85 356,-234 221-214,3 1-97,4 4 0,158-107 0,-159 122 20,-3-3-1,120-116 1,-161 137-40,2 2-1,1 1 1,64-41 0,-51 43 68,2 2 0,106-40 0,42-9 210,47-16 35,-62 42-505,23-7 261,-82 11 74,82-24 529,-20 29-588,-149 36-63,0 1-1,0 1 1,40 4 0,-58 1-11,1 1 1,-1 0 0,0 2 0,26 9-1,74 37-25,-58-24 9,171 65-56,-212-83 69,4 1 43,0 2 1,25 15 0,-45-24-26,-1 0-1,0-1 1,0 0 0,1 0 0,-1 0-1,1 0 1,0-1 0,-1 0-1,8 1 1,-6-1-5,-1 0 0,0 0 0,1 1 0,-1-1-1,0 1 1,9 5 0,-11-7 41,-3 1 131,-6 2 1,-12 0 0,-36 2-212,37-2 93,-23 0 1,4-3 67,-58 1 83,-198 33-564,52 0 74,38-6 321,62 0-80,-141 47 0,206-52-27,5-2 29,-89 39 0,-57 62-13,50-34 70,-6-14-98,-18 9-40,8 17 30,120-61 105,-97 82 0,-43 61 99,195-175-92,-117 128 255,30-30-301,-115 153 2,199-244 41,-17 23 38,-70 89-7,68-90-79,-51 45-1,3-4 73,69-67-44,0 0 0,0 0 1,1 1-1,1 0 0,0 0 0,-7 17 1,-2 18-34,-12 61 1,-4 43 322,15-100-99,10-36-158,-1 3-97,7-16 70,0 0-1,-1-1 1,1 1-1,0-1 1,-1 1-1,1 0 1,0-1-1,-1 1 1,1-1-1,-1 1 1,1-1-1,-1 1 1,1-1-1,-1 0 1,1 1-1,-1-1 1,0 0-1,0 1 1,0-1 18,1 0-32,0 0 0,-1 0 0,1 0 0,0-1 1,-1 1-1,1 0 0,0 0 0,0 0 0,0-1 1,-1 1-1,1 0 0,0 0 0,0-1 0,0 1 1,0 0-1,-1 0 0,1-1 0,0 1 0,0 0 1,0-1-1,0 1 0,0 0 0,0-1 0,0 1 1,0 0-1,0 0 0,0-1 0,0 1 0,0-1 1,11-35-242,51-152-516,-53 170 743,0-1 0,1 2 0,1-1 1,1 1-1,0 1 0,16-15 1,93-84-275,-27 29 141,66-100 139,-121 139 20,-14 18 26,2 0 0,0 3 0,50-38 0,101-55 159,-84 59-116,-42 21-51,-1-3-1,59-61 1,-59 53-11,87-67 0,-84 81-45,86-43 1,64-15-37,-189 88 67,43-21 32,88-34 112,37 1-128,33-11 80,-39-8-159,-50 20-29,188-50 86,-119 46 17,-177 56 8,125-40 77,-109 37-72,0 2 0,42-4 0,34 7-123,176 12 1,-269-6 94,67 7-78,-44-3-85,75-2-1,-89-3 189,56-4-560,-6-3 310,-76 6 218,0 1 1,0 0 0,0 0 0,0 0 0,0 0 0,0 1 0,0-1 0,0 0 0,0 0 0,0 1 0,0-1-1,0 0 1,0 1 0,1 0 0,-2 0-2,1-1 0,-1 0 0,0 0 0,0 1 0,0-1-1,0 0 1,0 0 0,0 1 0,0-1 0,1 0 0,-1 1 0,0-1 0,0 0-1,0 1 1,0-1 0,0 0 0,0 1 0,0-1 0,-1 0 0,1 0 0,0 1-1,0-1 1,0 0 0,0 1 0,0-1 0,0 0 0,-1 0 0,1 1 0,0-1-1,0 0 1,-3 3 14,1 0-1,-1-1 0,0 1 0,1-1 1,-1 0-1,0 1 0,-4 1 0,-80 42-263,34-19-66,-60 42 1,64-35 227,-2-2 0,-1-2 0,-64 26 0,-23 1 78,-51 23 151,-113 34-115,115-47 25,134-45-26,1 2 0,2 2-1,0 3 1,-47 35 0,32-16 339,-3-4 0,-98 48 0,-17 0-27,-201 96 27,326-158-308,1 1 0,1 4 0,-99 78 0,79-48-66,16-12 65,-113 74 0,45-61-52,96-52 45,1 2 0,0 1 0,1 2 0,-34 27 0,44-29-41,2-1 25,1 0-1,-20 22 0,-49 74 51,71-88-49,-1 0 1,-2-2 0,0-1 0,-1 0 0,-1-1-1,-1-1 1,-1-1 0,0-1 0,-1-1 0,-41 19 0,-94 33-294,152-66 251,1 0 0,0 0 1,-1 0-1,1-1 1,-1 0-1,-12 1 1,19-2 19,0 0 1,-1 0-1,1 0 1,0 0-1,0 0 1,0 0-1,0-1 1,-1 1-1,1 0 1,0 0 0,0 0-1,0 0 1,0 0-1,0 0 1,-1 0-1,1 0 1,0-1-1,0 1 1,0 0-1,0 0 1,0 0-1,0 0 1,0 0 0,-1-1-1,1 1 1,0 0-1,0 0 1,0 0-1,0 0 1,0 0-1,0-1 1,0 1-1,0 0 1,0 0 0,0 0-1,0-1 1,2-9-27,5-9-9,12-10-51,1 1 1,2 1 0,1 1 0,28-25-1,-9 8 17,33-37 106,147-143 467,-177 189-466,1 1 1,75-41 0,-101 62-34,9-6 45,-1-2 0,35-30 0,45-52-14,-64 58-112,1 2 1,57-39-1,-43 44 137,2 4 1,71-29-1,-33 16-54,-24 11 120,82-42-145,212-91 21,-181 87 198,-122 53-253,1 3 0,81-20-1,221-39 22,-245 60 57,1 4 0,135-2 0,-144 12 18,148-34-1,-57 11 53,-100 17-40,11 1-147,65-13-35,-136 19 239,50-12-48,-84 17 9,0 0-134,0 0 1,-1 0-1,1-1 0,-1-1 0,0 0 1,15-11-1,-11 6 86,-10 7-113,1-1-1,-1 0 1,0 0 0,9-11 0,-15 16 80,0 0 0,1 0 1,-1-1-1,0 1 0,0 0 1,0-1-1,1 1 0,-1 0 0,0 0 1,0-1-1,0 1 0,0 0 1,0-1-1,1 1 0,-1 0 0,0-1 1,0 1-1,0 0 0,0-1 1,0 1-1,0 0 0,0-1 0,0 1 1,0 0-1,0-1 0,0 1 0,-1 0 1,1-1-1,0 1 0,0 0 1,0 0-1,0-1 0,0 1 0,-1 0 1,1-1-1,0 1 0,0 0 1,0 0-1,-1-1 0,1 1 0,0 0 1,0 0-1,-1 0 0,1-1 0,0 1 1,-1 0-1,1 0 0,0 0 1,-1 0-1,1 0 0,0 0 0,-1-1 1,-17 0-117,4 4 1,-1 1 1,1 0-1,0 0 1,-15 9 0,-53 30-196,57-30 314,-18 11-121,-8 4 158,-94 39 1,94-49-45,-115 44-22,125-44 32,1 2-1,-38 25 1,-4 10 0,-41 26 23,-77 29 119,37-21-79,-185 74-122,234-115 200,53-19-18,0 1 1,-105 75 0,139-86-126,-39 28-22,-127 70-1,-35-14 205,-18 8-118,171-77-38,-94 27-1,2 0-115,118-40 86,1 3 0,1 2 0,1 1 0,2 3 0,-47 41 0,36-27 142,-1-1 0,-94 52 0,101-69-70,-24 14-23,69-37-102,7-2-77,10-1-129,-11-1 249,18-1 29,0-2 0,-1 0 0,0-2 1,0 0-1,34-16 0,-24 7 3,-1-1-1,48-36 1,-3-1 24,1 3-1,3 3 1,121-55 0,-108 61-132,210-86 111,-257 112-13,46-17 46,120-60 0,-63 6-106,12-6 147,104-34 21,-203 100-109,53-24 5,1 5 0,214-54 0,-247 82-20,0-4 1,127-52-1,30-9 445,-178 64-196,156-32-39,-128 32-78,-21 6 45,-37 7-86,0-1 0,42-14-1,323-124 17,-348 122-119,-33 16 91,0 0 0,20-7 1,-33 13-69,3-1-6,1 0 0,0 0 0,-1 0 0,1-1 0,-1 1 0,0-1 0,7-4 0,-9 5-74,-1 1-48,1 0 53,4 0-5,-4 0-139,-1 0 97,0 0 148,-12 12 134,8-8-168,-1-1 0,0 0-1,0 0 1,0-1 0,0 0-1,0 0 1,0 0 0,-10 2-1,-6 2 20,-46 18-133,1 3-1,-88 49 0,83-32 111,-114 60-24,-96 22-41,-70 33-19,18 19 51,241-121 66,-219 119 144,55-71-104,13-6 193,138-52-420,-136 64 129,190-83-25,1 1 0,-71 55 0,16 3-187,-126 93 348,204-161-264,26-18 21,3-1 118,0-1 0,0 1 0,1-1 0,-1 1 1,0-1-1,0 0 0,0 0 0,3-1 0,5-3 104,35-15 25,-1-1-1,42-29 0,-30 18-94,235-149-200,-219 133 217,2 4 0,86-37 0,-121 64-55,465-224 17,87-80 232,-522 286-73,2 4 0,1 2 0,2 4 0,105-23 0,64-24 190,-23 13-16,-121 35-154,137-29-102,-147 31-119,-50 12 133,41-7 0,1 6 7,11-3 131,132-3 0,-213 18-209,-1 1 0,1 0-1,20 7 1,-30-9 169,-1 0-43,1 1-119,-1-1 0,1 1 0,-1 0-1,0-1 1,1 1 0,-1-1 0,0 1 0,0 0 0,1-1-1,-1 1 1,0 0 0,0-1 0,0 1 0,0 0-1,0-1 1,0 1 0,0 0 0,0 0 0,0-1 0,0 1-1,0 1 1,-4 14 109,2-13-123,1-1-1,-1 0 1,0 1 0,0-1 0,0 0-1,0 0 1,-1-1 0,1 1-1,0 0 1,-1-1 0,1 1 0,-5 1-1,-36 13-44,31-12 40,-175 55-281,37-12 82,-116 21 72,-26 9 29,-122 92 199,355-142-98,2 3-1,2 2 0,-62 47 1,83-53 22,-2-3 1,0 0-1,-65 27 1,-124 35-103,181-70 137,0 1 0,-49 27 0,43-15-132,-91 67-1,-97 76 127,142-106-172,-22 8 243,43-29-582,65-39 250,-4 4-255,13-7 73,9-4-165,43-13 309,61-22 244,-44 8 108,-1-4-1,101-65 0,-115 67-71,0 2 0,2 2-1,59-19 1,181-41-159,-196 62 214,1 4 0,149-11 1,-209 30-222,153-3 245,-174 7-66,33 6-1,-51-8-45,-1 0 0,0 1 0,1-1 0,-1 0 0,0 0 0,1 0 0,-1 1 0,0-1-1,0 0 1,1 0 0,-1 1 0,0-1 0,0 0 0,1 0 0,-1 1 0,0-1 0,0 0 0,0 1 0,1-1-1,-1 0 1,0 1 0,0-1 0,0 0 0,0 1 0,0-1 0,0 1 0,0-1 0,0 0 0,0 1 0,0-1 0,0 0-1,0 1 1,0-1 0,0 0 0,0 1 0,0-1 0,0 1 0,-1-1 0,1 0 0,0 1 0,0-1 0,0 0-1,-1 0 1,1 1 0,0-1 0,0 0 0,-1 1 0,1-1 0,0 0 0,0 0 0,-1 0 0,1 1 0,0-1-1,-1 0 1,1 0 0,-1 0 0,-114 69-35,-40 26 18,130-77 17,1 0-1,2 1 1,0 1 0,-20 24 0,2 0-88,23-26 75,1 0 0,1 1 0,-15 24 0,24-33-122,4-7 114,1-1 0,-1 1 0,0 0 1,1 0-1,0 0 0,-1 0 0,1 0 0,1 0 1,-1 0-1,-1 7 0,2-9-67,0-1 33,9-5 100,13-9-39,29-22 0,-34 23-57,74-53 21,-38 30 160,-2-3-1,64-62 1,65-81 188,-170 171-151,18-24 1,0-2 34,106-115-114,-113 130-101,0 0 0,2 2 1,0 0-1,1 1 0,41-23 0,-15 15-7,1 1-1,57-18 1,-79 34 99,1 1 0,0 2 0,1 0 1,59-3-1,-49 9 15,1 2 1,-1 1-1,48 9 0,-71-8-106,-1 1 0,1 1-1,-1 1 1,17 7 0,-24-8 22,-1 0 1,1 0-1,-1 1 1,0 1 0,-1-1-1,1 1 1,13 16-1,-6-3-39,15 24 0,-15-23 146,-13-18-118,0 1-1,0 0 1,0-1 0,-1 1-1,1 0 1,-1 0 0,0 0-1,3 8 1,-5-11 29,1 1 1,0 0-1,-1-1 0,1 0 1,0 1-1,0-1 0,0 1 1,0-1-1,0 0 1,0 0-1,2 2 0,-1-2-15,-1 0-1,0 1 1,0-1 0,0 0-1,0 0 1,0 1-1,0-1 1,0 1-1,0 2 1,0-4-29,-1 1 0,0 0 0,1-1 0,-1 1-1,0 0 1,1-1 0,-1 1 0,1-1 0,-1 1 0,1-1 0,-1 1 0,1-1 0,0 1 0,-1-1 0,1 1-1,-1-1 1,1 0 0,1 1 0,-1 0 67,0 8-101,-1-9 46,3 5 317,-1-2-1112,-4-4-3456,-2-3 1170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4:45.321"/>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58 1984,'0'-1'96,"0"0"0,0 0 0,1 0 0,-1 0 0,0 0 0,0-1 0,1 1 1,-1 0-1,0 0 0,1 0 0,-1 0 0,1 0 0,-1 0 0,1 0 0,0 0 0,-1 0 0,1 1 0,1-3 0,6-6 20,0 0 414,-8 8-422,1 1 1,0-1 0,0 0-1,0 0 1,0 0-1,-1 0 1,1 0-1,0 0 1,-1 0-1,1 0 1,-1 0 0,1 0-1,-1 0 1,1-1-1,-1-1 1,5 3-118,-4 0 26,-1 0-1,1 0 0,0 0 0,0 0 0,-1 0 1,1 0-1,0 0 0,0 0 0,-1 0 0,1 0 1,0 0-1,-1 0 0,1 1 0,1-1 0,1 4 73,-1-1 0,1 1-1,0-1 1,6 5 0,-5-5 4,0 0 0,-1 1 0,0-1 1,1 1-1,2 5 0,20 28 54,-19-27-113,0 0 1,8 14 0,43 121 208,-52-125-252,-4-17 31,0 1 0,0-1-1,0 0 1,0 0 0,0 1-1,1-1 1,4 4 0,-4-4-58,0 1 0,0-1 1,-1 1-1,5 6 0,0 2-109,3 6 605,4 20 158,-14-37-298,1 1 930,-2-3-708,-5-12-339,-5-1-216,2 2-74,-14-23 0,10 11 117,7 15-53,1 0 0,0-1 0,1 1 0,-6-19 0,3 1 44,1 5-57,0-1 0,2 1 0,-3-40 0,3 36-246,4 25 212,0 1-4,8 4-198,-6-1 265,0 1 0,-1-1 0,0 0 1,1 1-1,-1-1 0,0 1 0,0 4 1,2 1-42,3 8 35,1 0-1,1 0 1,13 21-1,-21-38 15,6 13 2,0 0 0,-1 0 1,-1 1-1,5 21 0,-8-15-126,-1-17 149,0 0 0,0-1 0,0 1 0,0 0 0,1-1 0,-1 1 0,2 2 0,-2-3-34,0 0 0,0 0-1,1 0 1,-1 0 0,0 0-1,-1-1 1,1 1 0,0 0-1,-1 3 1,-1 6 43,2-8-38,0-1-1,1 1 1,-1-1-1,1 1 1,-1-1 0,1 0-1,0 1 1,0-1-1,0 0 1,0 0-1,1 0 1,-1 0-1,0 0 1,1 0-1,0 0 1,-1 0-1,1 0 1,0-1-1,2 3 1,-2-4 31,-1 1-1,1 0 1,0 0 0,-1 0-1,1 1 1,-1-1 0,0 0-1,1 0 1,-1 1 0,1 1-1,8 6 10,0-3-32,15 11-20,-12-5-1,25 17 0,-10-10 34,-2 0 1,0 2 0,36 37-1,-52-46 32,-1 0 0,0 1 0,13 26 0,-7-12-20,-6-9-12,-1 1 0,0-1 1,8 35-1,-8-27 21,-5-14-64,-1-7 3,0-1-1,-1 1 1,0 0-1,0 0 0,0 8 1,0-11 20,-1-1 1,0 1-1,1-1 1,-1 1-1,1-1 1,-1 0 0,1 1-1,-1-1 1,1 1-1,0-1 1,0 0-1,0 0 1,0 1-1,1 0 1,0 0-19,-1 0 0,1 0 1,-1 0-1,1 0 0,-1 0 0,1 4 1,12 46 195,-12-46-188,-1-1 1,1 0-1,1 0 0,-1 0 1,1 0-1,4 6 1,-2-3-84,-1-2 112,0 0 0,1-1 0,-1 1 0,10 7 0,-3-2 58,-3-2-127,-8-8 56,1 0 1,0 0-1,0 0 0,-1 0 1,1 0-1,0 0 0,0 0 0,0 0 1,0 0-1,0 0 0,2 0 1,-1 0-14,-1 1 1,1-1-1,-1 0 1,1 0-1,-1 1 1,0-1-1,0 1 1,1 1-1,0 0 6,28 45 35,-29-47-26,0 0 1,-1 1-1,1-1 0,-1 0 1,0 1-1,1-1 1,-1 1-1,0-1 0,0 2 1,1 7 78,3 3-101,-4-12 5,0-1 102,0 0-11,0 0 5,0 13-330,0-12 235,-1 1-4,6 8 11,-4-9 51,-1-1 70,0 0 266,0 0-128,-1-15-150,-4 0-27,2 6-190,0 0 0,0 0 0,1-1 0,0 1 1,-1-19-1,-5-13 207,7 38-138,1-1 1,-1 1-1,0-1 0,0 1 1,-2-6-1,2 6 38,0 0 1,0 0-1,0 0 0,0 0 0,0-6 1,1 8-35,0 1-20,0 0-6,0 0 0,0 0-38,0 0-122,0 0 70,8 16-65,2 1 176,-3-6 48,0 0 1,-1 1-1,7 19 1,-1 2-53,-2 1 1,6 36 0,-7-11 299,0 117 1,-9-174-196,0-2 92,0 0-44,0 0-42,-1 0-71,1 0-1,0 0 0,0 0 1,-1 0-1,1 0 1,0 0-1,0 0 0,-1 0 1,1 0-1,0 0 1,0 0-1,0 0 0,-1 0 1,1 0-1,0 1 0,0-1 1,-1 0-1,1 0 1,0 0-1,0 0 0,0 0 1,0 1-1,-1-1 1,1 0-1,0 0 0,0 0 1,0 1-1,0-1 0,0 0 1,0 0-1,0 1 1,-1-1-1,1 0 0,0 0 1,0 0-1,0 1 1,0-1-1,0 0 0,0 0 1,0 1-1,0-1 0,0 0 1,0 1-1,3 8-147,14 29 224,-14-32-26,-1-3-37,-1-1-1,0 1 1,0-1 0,0 1 0,-1-1 0,1 4 0,6 13-159,4 0 156,0 1 1,14 40-1,-20-26 61,-2-24-63,-1 0-1,0 0 1,0 0 0,-1 0-1,0 0 1,-2 18-1,3 27 18,0-36-24,-1 21-1,-1-25 79,0 0-1,1 0 0,4 19 0,10 36-111,-6-25 36,19 61 0,-26-97-2,0 0 1,-1-1 0,0 1-1,-1 0 1,1 0 0,-3 14-1,1 5 177,0-26-150,1 0 1,-1 1-1,1-1 0,-1 0 1,0 0-1,0 0 0,0 0 1,0 0-1,0 0 0,-3 3 1,-9 15-193,12-15 159,-1-1 1,0 0-1,0-1 0,-4 7 0,5-4 140,1 1 48,-2-1-135,0 1-1,1-1 1,0 1-1,0-1 1,1 1-1,0 11 1,0-16-31,0-1 91,0-1-21,0 0 5,0 0-21,0 27-85,0-1 176,0-25-193,-1-1 55,0 1 0,0 0 0,0 0 0,0 0 0,0 0 0,0-1 0,0 1 0,0 0 0,1 1 0,-1-1 0,0 0 0,1 0 0,-1 2 0,-2 2 135,2-4-182,1 1 0,-1-1 1,1 1-1,-1 0 0,1-1 0,0 1 1,0 0-1,0 0 0,0 2 1,0-1 123,0-2 13,0-1 90,0 0-69,0 0-16,0-17 155,0-511-417,-2 486 169,-15-83 0,14 109-30,1-5 24,0 1 0,2-29-1,1 33-7,-1 0-1,0 0 0,-1 0 0,-1 0 1,-5-18-1,0-8-1,1 5 101,-30-146 161,-1 1 520,31 151-673,4 18-154,-7-22-1,2 17 32,-16-30 1,19 39 55,0 0 1,-4-16 0,6 17-45,-12-31 537,-27-57 1,40 94-522,-21-53 713,9 30-627,8 18-65,1 0 1,1-1-1,-1 1 1,1 0-1,0-1 1,1 0-1,-2-9 1,-5-28-136,4 21-78,2 16 175,0-1 1,0 1-1,-1 0 1,-8-14-1,2 5 41,0 0-19,-16-20 1,19 28 33,2 2-70,-1 0 0,0 0 0,-1 0 0,0 1 0,0 0 0,0 0 0,-10-5 0,2 3-2,0 0 0,-1 1 0,-17-5 0,10 4 1,2-2 0,-1-1 0,1-1 0,-22-16 0,27 17 140,1 0-1,-28-28 1,38 33-92,1 0 0,-1 0 0,1 0 0,0-1 0,0 1 0,1-1 1,0 0-1,0 0 0,0-1 0,1 1 0,0 0 0,1-1 0,-2-15 1,3 18-32,-1 0 0,0-1 0,0 1 0,0 0 0,-2-5 0,1 5 42,1 0 1,-1 0-1,1 0 1,0-11-1,1 13-21,0 0 0,-1-1 0,1 1 1,-1 0-1,0 0 0,0-1 0,0 1 0,0 0 0,0 0 0,0 0 0,-4-4 0,-1-1-636,6 7 524,-1 1 0,1-1 1,0 1-1,-1-1 1,1 1-1,0-1 1,-1 1-1,1-1 1,-1 1-1,1 0 1,-1-1-1,1 1 0,-1-1 1,1 1-1,-1 0 1,0 0-1,1-1 1,-1 1-1,1 0 1,-1 0-1,0 0 1,1 0-1,-1 0 0,1-1 1,-1 1-1,0 0 1,-1 1-1,-5-1-1655,3 0-2122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10.470"/>
    </inkml:context>
    <inkml:brush xml:id="br0">
      <inkml:brushProperty name="width" value="0.35" units="cm"/>
      <inkml:brushProperty name="height" value="0.35" units="cm"/>
      <inkml:brushProperty name="color" value="#FFFFFF"/>
    </inkml:brush>
  </inkml:definitions>
  <inkml:trace contextRef="#ctx0" brushRef="#br0">100 667 736,'-4'18'81,"1"0"1,0-1-1,1 1 0,1 0 1,1 19-1,0-30-30,4 5-177,-1-7-223,0-6 45,8-33 370,-2 1 0,-1-2 0,4-42 0,-2 15-74,-6 42-57,1-11 60,4-59 0,-5 36 987,-4 54-975,0-1 1,0 1 0,0 0 0,0 0 0,0 0 0,0 0 0,0-1 0,-1 1-1,1 0 1,0 0 0,0 0 0,0 0 0,0-1 0,0 1 0,0 0 0,0 0-1,0 0 1,0 0 0,-1 0 0,1-1 0,0 1 0,0 0 0,0 0 0,0 0-1,0 0 1,-1 0 0,1 0 0,0 0 0,0 0 0,0-1 0,0 1 0,-1 0-1,1 0 1,0 0 0,0 0 0,0 0 0,0 0 0,-1 0 0,1 0 0,0 0-1,0 0 1,0 0 0,0 0 0,-1 0 0,1 0 0,0 1 0,0-1-1,0 0 1,0 0 0,-1 0 0,1 0 0,0 0 0,0 0 0,0 0 0,0 0-1,0 1 1,-1-1 0,1 0 0,0 0 0,-9 8 229,-10 29 312,2 1-1,-17 57 1,17-46-190,11-29-297,6-16-60,-1 0 0,0 0 0,-1 0-1,1 0 1,-1 0 0,1-1 0,-1 1 0,0-1-1,-5 6 1,7-9-2,1 0-1,-1 0 1,0 0-1,0 0 1,0-1-1,0 1 1,0 0-1,0 0 1,0 0-1,0 0 0,0 0 1,0 0-1,0 0 1,0 0-1,0 0 1,0-1-1,0 1 1,0 0-1,0 0 1,0 0-1,0 0 1,0 0-1,0 0 1,0 0-1,0 0 1,0 0-1,0-1 1,0 1-1,-1 0 1,1 0-1,0 0 1,0 0-1,0 0 1,0 0-1,0 0 0,0 0 1,0 0-1,0 0 1,0 0-1,0 0 1,0 0-1,0 0 1,-1-1-1,1 1 1,0 0-1,0 0 1,0 0-1,0 0 1,0 0-1,0 0 1,0 0-1,0 0 1,-1 0-1,1 0 1,0 0-1,0 0 1,0 0-1,0 0 1,0 1-1,0-1 0,0 0 1,0 0-1,0 0 1,0 0-1,-1 0 1,1 0-1,0 0 1,0 0-1,1-16 57,6-20 42,1-3-34,1 0 0,2 0 0,2 2 0,23-49 0,-29 74-139,-3 3 70,1 1-1,-1-1 1,5-15 0,-4 1 373,-5 21-385,1-1 0,0 0 1,0 1-1,0-1 0,0 1 1,0-1-1,0 1 0,1 0 1,-1-1-1,3-1 0,4-9 62,18-29-98,-30 53 19,-1 2 1,2-1 0,-5 25-1,-7 59-195,12-76 235,-15 88 143,9-86 153,9-22-299,0 0 0,0 0 0,0 0 0,0 0 0,0 0 0,0 0 0,0 0 0,0 1 0,0-1 0,0 0 0,0 0 0,0 0 0,0 0 0,0 0 0,0 0 0,0 0 0,0 0 0,0 0 0,0 0 0,0 0 0,0 0 0,0 1 0,-1-1 0,1 0 0,0 0 0,0 0 0,0 0 0,0 0 0,0 0 0,0 0 0,0 0 0,0 0 0,0 0 0,0 0 0,0 0 0,-1 0 0,1 0 0,0 0 0,0 0 0,0 0 0,0 0 0,0 0 0,0 0 0,0 0 0,0 0 0,0 0 0,0 0 0,-1 0 0,1 0 0,0 0 0,0 0 0,0 0 0,0-1 0,0 1 0,0 0 0,0-12 124,5-20-140,1 0 1,2 0 0,20-50-1,0-3 31,33-142-109,-57 212-148,-3 9 62,-2 11-313,-5 19 547,-14 35 0,3-9 5,6-18-90,-26 50 0,4-10 190,29-61-115,3-8-38,1-1 0,-1 0 0,0 1 0,0-1 0,0 0 0,-1 1 0,1-1 0,-3 3 0,4-27 226,11-17-123,-1 0-168,-3 14-13,-2 0 0,0-1 1,2-41-1,-3 47 247,-3 15-213,-2 11-182,-25 106 398,5-30-37,-3-6 239,23-72-361,1-3-20,-1 0 0,1 0 0,-1 0-1,0 1 1,1-1 0,-1 0 0,0 0-1,1 0 1,-1 0 0,0 0 0,0 0 0,0-1-1,-1 2 1,1-1 3,1-1 0,-1 0 0,1 0 1,0 0-1,-1 0 0,1 0 0,-1 0 0,1 0 0,-1 0 0,1 0 0,-1 0 0,1 0 1,-1 0-1,1 0 0,0 0 0,-1 0 0,1-1 0,-1 1 0,1 0 0,0 0 0,-1 0 1,1-1-1,-1 1 0,1 0 0,0 0 0,-1-1 0,1 1 0,0 0 0,-1-1 0,1 1 1,0-1-1,0 1 0,-1 0 0,1-1 0,0 1 0,0-1 0,0 1 0,0 0 0,-1-2 0,-2-7-52,0-1 0,0 0 0,1 0 0,0 0 0,1 0-1,0-1 1,1-19 0,-1-13 179,0 34-204,0 0-1,1 1 0,0-1 1,1 1-1,-1-1 0,2 1 1,3-16-1,1 32-210,-4 1 306,1 0-1,-1 0 1,-1 0-1,0 1 1,0 13-1,2 6 46,2 145 383,-6-120-390,1-53-56,0 0 0,1 0 1,-1 0-1,0 0 0,0 0 1,-1 0-1,1 0 0,0 0 1,0 0-1,0 0 0,-1 0 1,1 0-1,0 0 0,-2 2 1,2-3 0,-1-1 1,1 1 0,0 0-1,-1 0 1,1 0 0,0 0-1,-1 0 1,1-1 0,0 1-1,-1 0 1,1 0 0,0-1-1,0 1 1,-1 0 0,1 0-1,0-1 1,0 1 0,-1 0-1,1-1 1,0 1 0,0 0-1,0-1 1,0 1 0,-1-1-1,1 1 1,-13-36 230,-9-48-347,-11-54 290,25 98-201,4 21 35,0-1 0,-1-34 0,5 39-75,0 9-51,-1-1-1,2 1 0,0-9 0,16 64-356,6 31 424,-4 0-1,-3 2 1,6 103 0,-20-164 29,-1-1 0,-1 0 0,-1 1 0,-4 25 0,5-39 88,0-6-68,0-1-1,0 1 0,0-1 0,0 0 0,0 1 0,0-1 1,0 0-1,0 1 0,0-1 0,0 1 0,0-1 1,0 0-1,0 1 0,0-1 0,0 0 0,-1 1 1,1-1-1,0 1 0,0-1 0,0 0 0,0 1 1,-1-1-1,1 0 0,0 0 0,0 1 0,-1-1 1,1 0-1,0 0 0,-1 1 0,1-1 0,0 0 1,-1 0-1,1 0 0,0 1 0,-1-1 0,1 0 0,0 0 1,-1 0-1,1 0 0,-1 0 0,1 0 0,0 0 1,-1 0-1,0 0-8,1 0 1,0 0 0,-1 0-1,1 0 1,0-1 0,0 1-1,-1 0 1,1 0 0,0 0-1,0-1 1,-1 1 0,1 0-1,0 0 1,0-1-1,0 1 1,-1 0 0,1-1-1,0 1 1,0 0 0,0 0-1,0-1 1,0 1 0,0 0-1,0-1 1,0 1-1,0 0 1,0-1 0,0 1-1,0 0 1,0-1 0,0 1-1,0 0 1,0-1 0,0 1-1,0 0 1,0-1-1,0 1 1,1-2-38,0-16-159,1 1 0,2-1 1,7-28-1,-7 34 167,9-39 92,25-58 1,-18 67-148,39-61 0,-35 63 43,-23 39 44,0 1 1,-1-1-1,1 0 1,-1 0 0,1 0-1,-1 0 1,0 0-1,1 0 1,-1 0-1,0 1 1,0-1-1,0 0 1,1 0-1,-1 0 1,0 0-1,0 0 1,0 0-1,-1 0 1,1-2-1,0 2-12,-1 1 0,1-1 0,-1 1 0,0-1 0,1 1 0,-1-1 0,1 1 0,-1-1-1,0 1 1,1 0 0,-1-1 0,0 1 0,0 0 0,1 0 0,-1-1 0,0 1 0,0 0 0,1 0-1,-1 0 1,0 0 0,0 0 0,1 0 0,-2 0 0,1 0 0,-1 1-1,1-1 1,0 0 0,0 1 0,0-1-1,0 1 1,0-1 0,0 1-1,1 0 1,-1-1 0,0 1 0,0 0-1,0 0 1,0-1 0,0 2-1,-13 17-258,9-13 284,-6 10-18,2 0 0,-1 0 0,2 1 0,-7 20 0,7-19-22,-11 36 191,-20 81 0,29-96-139,-5 27-49,7-30-36,-17 50 1,22-76-68,0 0-1,0 1 1,1-1 0,0 14 0,1-22 74,1 0 1,-1 1-1,1-1 0,-1 0 0,0 1 0,-2 3 0,-2 5-99,4-3 90,1-1 96,0-7-29,1 0 1,-1 1 0,0-1 0,0 0 0,0 0 0,0 0-1,0 1 1,0-1 0,0 0 0,1 0 0,-1 0 0,0 1 0,0-1-1,0 0 1,0 0 0,1 0 0,-1 0 0,0 0 0,0 1-1,1-1 1,-1 0 0,0 0 0,0 0 0,0 0 0,1 0-1,-1 0 1,0 0 0,0 0 0,1 0 0,-1 0 0,0 0-1,0 0 1,1 0 0,-1 0 0,0 0 0,0 0 0,1 0 0,-1 0-1,0 0 1,0 0 0,0-1 0,1 1 0,-1 0 0,0 0-1,0 0 1,1 0 0,11-6-244,-12 6 273,21-15-684,-16 10 486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4:48.24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 68 1728,'3'-61'2069,"-3"61"-2062,0-1 0,0 1 0,0 0 0,0-1 0,0 1 0,0 0 0,1 0 0,-1-1 0,0 1 0,0 0 0,0 0 0,0-1 0,0 1 0,1 0 1,-1 0-1,0 0 0,0-1 0,0 1 0,0 0 0,1 0 0,-1 0 0,0 0 0,0-1 0,1 1 0,-1 0 0,0 0 0,0 0 0,1 0 0,-1 0 0,0 0 0,0 0 0,1 0 0,-1 0 0,0 0 0,1 0 0,-1 0 0,0 0 0,1 0 0,9 2 215,-4 3-153,0 1-1,0-1 1,0 1-1,-1 0 0,0 0 1,4 8-1,4 3 152,30 32 1182,-30-30-974,-12-17-395,0 0 1,1 1-1,-1-1 1,1 0-1,0 0 0,3 4 1,15 12 147,-2 1 0,0 1 1,16 23-1,-29-37-111,0 1 1,-1-1-1,0 1 1,0-1-1,-1 1 0,1 1 1,-1-1-1,-1 0 1,3 12-1,16 82 139,-12-64-82,-1-5 47,-5-22-143,0 0 0,0 1 1,0 11-1,4 34-3,-4-35 206,2 31 0,-5-45-135,1 0 0,0 0 0,3 13 0,-2-14-73,-1 0 1,1 1-1,-1 11 0,-1-11 2,0 1 0,1 0 0,-1-1-1,1 1 1,1 0 0,-1-1 0,1 1 0,4 7 0,2 11 31,-7-22-45,0 0 0,0 1-1,1-1 1,2 6 0,-3-8-20,0-1 0,0 1 0,0-1 0,0 1 0,-1 0 0,1-1 0,-1 1 0,1 0 0,-1-1 0,0 1 0,1 3 0,-1-2 8,5 22 105,-4-17-132,-2-6 24,2-1 0,-1 0 0,0 1 1,0-1-1,0 0 0,1 0 0,-1 1 1,0-1-1,1 0 0,-1 0 0,1 1 1,0-1-1,-1 0 0,1 0 0,1 2 1,15 27 58,-15-25 604,0-7-242,-1-13-133,0-31-704,-1 40 361,0-148-957,-1 142 943,0 0 0,-4-15 0,3 15-59,0 0 0,0-15 0,2 26 127,0 1 0,0 0 0,0 0 0,0-1 1,0 1-1,0 0 0,0 0 0,0-1 0,0 1 1,0 0-1,0 0 0,0-1 0,0 1 0,0 0 0,0 0 1,0 0-1,0-1 0,0 1 0,0 0 0,0 0 1,0-1-1,0 1 0,-1 0 0,1 0 0,0 0 1,0-1-1,0 1 0,0 0 0,-1 0 0,1 0 0,0 0 1,0 0-1,0-1 0,-1 1 0,1 0 0,0 0 1,0 0-1,0 0 0,-1 0 0,1 0 0,0 0 0,-1 0-5,1 0 0,-1 0-1,1 1 1,0-1-1,-1 0 1,1 0-1,0 1 1,-1-1-1,1 0 1,0 1 0,-1-1-1,1 0 1,0 1-1,0-1 1,0 0-1,-1 1 1,1-1-1,0 1 1,0-1 0,0 0-1,0 1 1,-2 8-14,0 1 1,1-1 0,0 0-1,1 1 1,0-1 0,0 0-1,1 1 1,0-1 0,1 0-1,0 0 1,1 0 0,0 0-1,0 0 1,0 0 0,7 10-1,7 9 40,-8-14-48,0 2 0,0-1-1,-1 1 1,-1 1 0,-1-1-1,6 27 1,-7-14 68,-1-1 0,0 36 0,1 51 62,-1-33 1393,-4-72-1459,1-5-24,-1 1 0,0 0 0,-1-1 0,0 1 0,-2 9 0,2 2-20,1-15 8,0 0 0,0 0 0,0 0 0,0-1-1,-1 1 1,1 0 0,0 0 0,-1-1 0,1 1 0,-2 2 0,-4 16 82,6-18-62,0 0-1,-1 0 1,1 0 0,-1-1-1,1 1 1,-1 0-1,0-1 1,1 1-1,-1 0 1,0-1-1,0 1 1,0-1-1,-1 2 1,-15 15 461,16-17-437,1 0-17,-4 2-20,-31 24 1087,9-8-1056,26-19-167,-1 1 0,0-1 0,0 0 0,1 0 0,-1 0 0,0 0 0,0 0 0,0 0 0,1 0 0,-1 0 0,0 0 0,0 0 0,0 0 0,1 0 0,-2-1 0,-2-3-936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31:00.281"/>
    </inkml:context>
    <inkml:brush xml:id="br0">
      <inkml:brushProperty name="width" value="0.35" units="cm"/>
      <inkml:brushProperty name="height" value="0.35" units="cm"/>
      <inkml:brushProperty name="color" value="#FFFFFF"/>
    </inkml:brush>
  </inkml:definitions>
  <inkml:trace contextRef="#ctx0" brushRef="#br0">64 7 1728,'-12'-7'640,"4"7"-480,-2 0-64,2 0-1088,-5 3 512,1 1-160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31:01.585"/>
    </inkml:context>
    <inkml:brush xml:id="br0">
      <inkml:brushProperty name="width" value="0.35" units="cm"/>
      <inkml:brushProperty name="height" value="0.35" units="cm"/>
      <inkml:brushProperty name="color" value="#FFFFFF"/>
    </inkml:brush>
  </inkml:definitions>
  <inkml:trace contextRef="#ctx0" brushRef="#br0">202 83 1472,'-3'1'108,"-1"0"-1,1 0 1,0 1-1,-1-1 1,1 1 0,0-1-1,0 1 1,0 0 0,0 0-1,0 0 1,0 1 0,-2 2-1,4-4-87,-2 1 117,0 0 0,0 0 1,-1 0-1,1 0 1,-1 0-1,0-1 0,1 0 1,-1 0-1,0 0 1,0 0-1,-6 0 1,-7 1 532,-24-3 1,20 1-414,19 0-309,1 0-1,-1 1 0,0-1 1,0 1-1,0-1 0,1 1 1,-1 0-1,0-1 0,1 1 0,-1 0 1,1 0-1,-1 0 0,1 0 1,-1 1-1,1-1 0,-2 2 1,3-2 45,0-1 1,-1 0 0,1 0 0,0 1-1,0-1 1,0 0 0,0 0 0,0 0 0,0 1-1,0-1 1,0 0 0,0 0 0,0 1 0,0-1-1,0 0 1,0 0 0,1 0 0,-1 1 0,0-1-1,0 0 1,0 0 0,0 1 0,0-1-1,0 0 1,0 0 0,1 0 0,-1 0 0,0 1-1,0-1 1,0 0 0,0 0 0,1 0 0,-1 0-1,0 0 1,0 0 0,0 1 0,1-1 0,-1 0-1,0 0 1,9 4-33,3-1-3,-1-1 1,0-1 0,1 0 0,-1 0 0,1-1 0,12-2-1,7 1-11,159-9 44,-58 1 141,-41 1 126,17 0 545,-107 8-627,-1 0 149,-27 11 209,-13 2-439,-61 17-180,-64 8 324,125-27-295,2 2-1,-42 21 1,67-28 130,-99 52 252,107-57-337,9-7 148,5-1-114,9-4-113,24-20 1,-7 5-41,15-8 94,2 2-1,1 3 1,1 2 0,76-26-1,-115 48 17,0 0 0,1 1-1,-1 0 1,1 1-1,19 0 1,-34 3 17,-1 1 1,0 0 0,0 0-1,1 0 1,-1-1 0,0 1-1,0 0 1,0 0-1,0 0 1,0 0 0,0 0-1,0-1 1,0 1 0,-1 0-1,1 0 1,0 0 0,-1 1-1,-3 3 71,0 0 0,0 0-1,-1 0 1,0 0 0,0-1 0,0 0-1,0 0 1,-1 0 0,1-1 0,-1 0 0,0 0-1,0 0 1,-1 0 0,-9 1 0,-11 4 31,-1-2 1,-29 2 0,43-6-61,-25 5 2,-1 1 0,2 3 1,-41 15-1,36-6 150,32-14-61,0-1 0,-20 7 0,30-12-115,0 0-1,1 0 0,-1 1 0,1-1 1,-1 0-1,1 0 0,-1 0 0,0 0 1,1 0-1,-1 0 0,0 0 0,1 0 1,-1 0-1,1 0 0,-1 0 0,0 0 1,1-1-1,-1 1 0,1 0 0,-1 0 1,1 0-1,-1-1 0,1 1 0,-1 0 1,1-1-1,-1 1 0,1-1 0,-1 1 1,1 0-1,-1-1 0,1 1 1,0-1-1,-1 1 0,1-1 0,0 1 1,-1-1-1,1 0 0,0 1 0,0-1 1,0 1-1,-1-1 0,1 0 0,0 1 1,0-1-1,0 1 0,0-1 0,0-1 1,0 0 9,0-1 1,1 0 0,-1 0 0,1 1 0,-1-1 0,1 0 0,0 1 0,0-1 0,2-4 0,5-6-125,0 0 1,1 0-1,1 1 0,-1 1 1,16-15-1,-8 12 79,0 1 0,1 0-1,0 1 1,1 1 0,0 1-1,1 0 1,0 2 0,0 0-1,35-8 1,-47 14-8,0 1 0,1 0 0,-1 0 0,0 0 0,1 1 0,-1 1 0,1-1 0,14 4 0,-23-4 18,0 0 0,1 0 0,-1 1 1,0-1-1,0 0 0,0 0 0,0 0 1,0 1-1,1-1 0,-1 0 0,0 0 1,0 1-1,0-1 0,0 0 0,0 0 0,0 1 1,0-1-1,0 0 0,0 0 0,0 1 1,0-1-1,0 0 0,0 0 0,0 1 1,0-1-1,0 0 0,0 0 0,0 1 1,0-1-1,-1 0 0,1 0 0,0 1 0,0-1 1,0 0-1,0 0 0,-6 9-663,-5 2-1912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00.585"/>
    </inkml:context>
    <inkml:brush xml:id="br0">
      <inkml:brushProperty name="width" value="0.35" units="cm"/>
      <inkml:brushProperty name="height" value="0.35" units="cm"/>
      <inkml:brushProperty name="color" value="#FFFFFF"/>
    </inkml:brush>
  </inkml:definitions>
  <inkml:trace contextRef="#ctx0" brushRef="#br0">145 7 1248,'-5'-2'172,"4"1"-133,0 1-1,0-1 1,0 1 0,0-1-1,0 1 1,0 0 0,0-1-1,0 1 1,0 0 0,0 0-1,0 0 1,0-1 0,0 1-1,0 0 1,0 1 0,0-1-1,0 0 1,0 0 0,0 0-1,0 0 1,0 1 0,0-1-1,0 1 1,0-1 0,0 0-1,1 1 1,-1 0 0,0-1-1,0 1 1,-1 1 0,-1 0-17,-1 1 0,1 0 1,-1-1-1,0 0 0,1 0 0,-1 0 1,-8 3-1,7-4 66,1 1 0,-1 0 0,1 0 0,0 1 0,0-1 0,-7 6 0,11-7-59,-2 1 55,0-1-1,0 1 1,1 0 0,-1-1-1,0 1 1,0-1 0,-1 0-1,1 0 1,0 0 0,0 0-1,0 0 1,-1 0 0,-4 1 399,8-3-482,0 1 1,0-1-1,1 1 0,-1-1 1,0 1-1,1 0 0,-1-1 0,0 1 1,0 0-1,3 0 0,-2 0 97,8-1 39,9-2-93,26-1-1,-22 3-21,42-8 0,0 0 147,19-2-147,-40 11 927,-57 14-554,3-7-296,-1-1 0,1-1 1,-1 0-1,0 0 0,0-1 1,0-1-1,-20 5 0,4-4-117,19-3 39,0 0-1,1 0 1,-9 4-1,0 0 77,-23 3 1,-7 3-10,42-9-83,-3 0-29,0 0-1,0 0 1,0-1-1,-13 2 1,22-5-77,1 1 133,1-1 1,-1 1-1,1 0 1,-1 0-1,1 0 0,-1 1 1,1-1-1,-1 1 1,6 0-1,7-2 6,140-29-299,-119 24 335,-27 6-26,1-1 0,-1-1 0,13-4 0,19-5-188,-35 11 135,-1-1 0,1 0 0,-1 0 0,1-1-1,-1 1 1,7-5 219,-22 14 191,3-2-383,1 0 0,-1 0 0,1-1 0,-1 1 0,0-1 0,-1-1 0,-10 5 0,2-1 7,-1-1-1,-17 4 1,-69 22-248,93-31 218,8-1-9,1 0 1,-1 0 0,0 0 0,1 0-1,-1 0 1,0 0 0,0 0 0,1 0-1,-1 0 1,1 1 0,-1-1 0,0 0-1,1 0 1,-1 1 0,-1 0 0,11 7-231,-3-6 250,0 1 0,0-1 0,0 0 0,0-1 0,1 1 1,-1-1-1,1 0 0,-1-1 0,1 0 0,-1 0 0,1 0 0,-1-1 1,9-1-1,3-2 62,-1-1 1,1 0-1,24-12 1,-36 14-12,-1 0 1,1-1 0,-1 1-1,0-1 1,0 0 0,0-1-1,0 1 1,6-9-1,-11 13-55,0 0 1,0 0-1,0 0 0,0 0 0,0 0 0,0 0 0,0 0 0,0 0 0,0 0 0,0 0 0,0-1 0,0 1 0,0 0 1,0 0-1,0 0 0,0 0 0,0 0 0,0 0 0,0 0 0,0 0 0,0 0 0,0 0 0,0 0 0,0-1 0,0 1 1,0 0-1,0 0 0,-1 0 0,1 0 0,0 0 0,0 0 0,0 0 0,0 0 0,0 0 0,0 0 0,0 0 0,0 0 0,0 0 1,0 0-1,0 0 0,0 0 0,0 0 0,-1 0 0,1-1 0,0 1 0,0 0 0,0 0 0,0 0 0,0 0 0,0 0 1,0 0-1,0 0 0,-9 0 143,-7 3-319,16-3 140,-1 0-105,0 0 0,-1 0 0,1 1-1,0-1 1,0 1 0,0-1 0,-1 1 0,1-1-1,-5 6-540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01.712"/>
    </inkml:context>
    <inkml:brush xml:id="br0">
      <inkml:brushProperty name="width" value="0.35" units="cm"/>
      <inkml:brushProperty name="height" value="0.35" units="cm"/>
      <inkml:brushProperty name="color" value="#FFFFFF"/>
    </inkml:brush>
  </inkml:definitions>
  <inkml:trace contextRef="#ctx0" brushRef="#br0">325 250 480,'-2'-2'63,"1"0"1,0 0-1,0 0 1,0 0-1,0 0 1,0 0-1,0 0 1,1-1-1,-1 1 1,1 0-1,-1 0 1,1-1-1,0 1 1,0 0-1,0-1 1,0 1-1,1-4 1,0 3 78,-1 1 1,0-1-1,0 0 1,0 1-1,0-1 1,0 1-1,0-1 1,-1 1-1,1-1 1,-1 0-1,0 1 1,0 0-1,1-1 1,-2 1-1,1-1 1,0 1 0,0 0-1,-3-3 1,3 5-95,0-1 0,0 0 1,-1 0-1,1 1 0,0-1 1,-1 0-1,1 1 0,0-1 1,-1 1-1,1 0 0,-1-1 1,1 1-1,-1 0 0,1 0 1,-1 0-1,-1 0 0,2 1 30,-1-1-1,1 0 0,0 0 1,-1 0-1,1 0 0,0 0 1,-1-1-1,1 1 0,0 0 0,0-1 1,-1 1-1,1-1 0,0 1 1,0-1-1,0 1 0,0-1 1,-1 0-1,1 1 0,0-1 1,0 0-1,-1-1 0,-3-4 4,0 1 0,-1-1 1,0 1-1,0 1 0,0-1 0,0 1 0,-10-5 0,-24-17 166,14 5 249,-32-20 0,56 40-515,-1 0 0,0 0 0,1 0-1,-1 0 1,0 0 0,0 0 0,0 1 0,1-1 0,-1 1 0,0 0-1,0 0 1,0 0 0,0 0 0,0 1 0,0-1 0,0 1 0,0-1-1,1 1 1,-1 0 0,0 0 0,-3 2 0,6-2 16,-1-1 0,1 0 0,0 1 0,-1-1 0,1 0 0,0 1 0,-1-1 0,1 0 0,0 1 1,0-1-1,-1 1 0,1-1 0,0 1 0,0-1 0,0 1 0,0-1 0,-1 0 0,1 1 0,0-1 0,0 1 0,0-1 0,0 1 1,0-1-1,0 1 0,0-1 0,1 1 0,-1-1 0,0 1 0,0-1 0,0 1 0,0-1 0,1 0 0,-1 1 0,0-1 1,0 1-1,1-1 0,-1 0 0,0 1 0,1-1 0,-1 0 0,0 1 0,1-1 0,0 1 0,-1-1-2,1 2-2,1-1 0,0 1-1,0-1 1,0 0-1,0 1 1,0-1 0,0 0-1,0 0 1,0 0-1,1 0 1,-1-1 0,0 1-1,0-1 1,1 1-1,2-1 1,41 1 234,-29-2-106,17 0-166,-18 1 63,-1-1 1,21 4-1,-34-3-75,1 1-1,-1 0 0,1 0 0,-1 0 1,0 0-1,1 0 0,-1 1 0,0-1 1,0 1-1,0-1 0,0 1 1,0 0-1,0 0 0,-1 0 0,1 0 1,0 0-1,-1 0 0,0 0 0,1 1 1,-1-1-1,0 0 0,0 1 0,0-1 1,-1 1-1,2 3 0,-1-1-171,0-1-1,-1 1 1,1-1-1,-1 1 1,0 0-1,0-1 1,0 1-1,0 0 0,-1-1 1,0 1-1,0-1 1,0 1-1,-3 6 1,-3 2 66,-3 7-307,-1-1 0,0 0 0,-17 19 0,15-23-431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03.129"/>
    </inkml:context>
    <inkml:brush xml:id="br0">
      <inkml:brushProperty name="width" value="0.35" units="cm"/>
      <inkml:brushProperty name="height" value="0.35" units="cm"/>
      <inkml:brushProperty name="color" value="#FFFFFF"/>
    </inkml:brush>
  </inkml:definitions>
  <inkml:trace contextRef="#ctx0" brushRef="#br0">338 154 320,'1'-7'49,"-1"5"-35,1 0 1,-1 0-1,0 1 1,0-1-1,1 0 1,-1 0-1,1 1 1,-1-1-1,1 0 1,0 1-1,-1-1 1,1 0-1,0 1 1,0-1-1,0 1 1,1 0-1,-1-1 1,0 1-1,0 0 1,1 0-1,2-2 1,-3 2 36,0 1 0,0-1 0,0 0 1,-1 0-1,1 0 0,0 1 0,0-1 0,0 0 0,-1 0 0,1 0 1,-1 0-1,1 0 0,-1 0 0,1 0 0,-1 0 0,1 0 0,-1-1 1,0 1-1,0 0 0,1 0 0,-1 0 0,0 0 0,0-1 0,0 0 1,-1 1 27,1 0 0,0 1 0,0-1 1,0 0-1,-1 0 0,1 0 0,0 1 1,-1-1-1,-3-4 555,3 4-555,1 1 0,-1-1 1,0 1-1,1 0 0,-1-1 0,0 1 1,0-1-1,0 1 0,1 0 0,-1 0 1,0 0-1,0-1 0,0 1 0,1 0 1,-1 0-1,-1 0 0,-19 0 635,0 0-31,-33 3 0,30-1-349,-5 1-124,23-2-30,-1 0 0,1-1-1,-1 1 1,-9-1 0,8-1-26,1 1 0,0 1 0,-8 0 0,-10 4 30,-37 13 0,50-12-255,10-5 75,0 0-1,0 0 1,0-1-1,1 1 1,-1 0-1,0-1 1,0 1-1,0-1 1,0 0-1,-3 0 1,10 0-347,-1-1 385,0 0 0,-1 0 0,1 0-1,-1-1 1,1 1 0,-1-1 0,1 0-1,-1 0 1,0 0 0,0 0-1,0 0 1,0-1 0,-1 0 0,1 1-1,3-6 1,-5 0 172,-1 7-211,-1 1 0,1-1 1,0 0-1,0 1 0,0-1 0,0 1 0,0-1 0,0 0 1,0 1-1,0-1 0,0 1 0,1-1 0,-1 1 0,0-1 1,0 0-1,0 1 0,1-1 0,-1 1 0,1-1 0,1 0 20,1 0 0,0 0-1,-1-1 1,1 1-1,-1-1 1,1 1-1,-1-1 1,0 0 0,0 0-1,0 1 1,0-2-1,0 1 1,0 0 0,0 0-1,-1-1 1,3-4-1,-3 5-33,-1 0 0,1 0-1,0 0 1,0-1-1,0 1 1,0 0 0,2-2-1,-3 4 0,0-1 1,1 1-1,-1-1 0,1 1 0,0-1 0,-1 1 1,1 0-1,-1-1 0,1 1 0,0 0 0,-1-1 0,1 1 1,0 0-1,-1 0 0,1 0 0,0 0 0,-1 0 1,1 0-1,0 0 0,-1 0 0,1 0 0,0 0 0,-1 0 1,1 0-1,0 0 0,-1 0 0,1 1 0,0-1 1,-1 0-1,1 1 0,0-1 0,3 3-3,1-1 0,-1 1 0,0 0 0,-1 1 0,1-1 0,0 1 0,-1-1 1,0 1-1,0 0 0,0 0 0,0 0 0,2 6 0,5 9 31,9 29 0,-17-43-3,15 52 76,2 3-162,-6-20 144,-9-25 10,13 28 1,-16-41-77,0 0 0,0 1-1,-1-1 1,1 0 0,-1 1-1,0-1 1,1 5 0,-1-6 48,0 7 347,5 14-2367,-1-10 595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09.087"/>
    </inkml:context>
    <inkml:brush xml:id="br0">
      <inkml:brushProperty name="width" value="0.35" units="cm"/>
      <inkml:brushProperty name="height" value="0.35" units="cm"/>
      <inkml:brushProperty name="color" value="#FFFFFF"/>
    </inkml:brush>
  </inkml:definitions>
  <inkml:trace contextRef="#ctx0" brushRef="#br0">495 109 576,'-1'0'36,"1"0"-1,-1 0 1,0 0 0,0 0-1,0 0 1,0-1-1,0 1 1,1 0 0,-1 0-1,0-1 1,0 1 0,0 0-1,0-1 1,1 1 0,-1-1-1,0 1 1,1-1-1,-1 1 1,0-1 0,1 0-1,-1 0 1,0 1-4,1-1 1,0 1-1,0 0 0,-1-1 1,1 1-1,0 0 0,-1-1 0,1 1 1,0 0-1,-1-1 0,1 1 1,0 0-1,-1 0 0,1 0 1,-1-1-1,1 1 0,0 0 1,-1 0-1,1 0 0,-1 0 0,0 0 1,1 0-10,-1 0 0,1 0 0,-1-1 0,1 1 0,-1 0 0,1 0 0,-1 0 0,1 0 0,0-1 0,-1 1 0,1 0 0,-1 0 0,1-1 0,0 1 0,-1 0 1,1 0-1,0-1 0,-1 1 0,1-1 0,0 1 0,-1 0 0,1-1 0,0 0 0,-1-3 209,-1-1-1,1 0 1,-1 1-1,0-1 1,0 1 0,-5-8-1,4 10-137,1 0 0,0-1 0,-1 1 1,0 0-1,1 0 0,-1 1 0,0-1 0,0 1 0,0-1 0,0 1 0,0 0 0,0 0 0,-6-1 0,-4 4-60,12-2-2,0 1-1,-1-1 1,1 0 0,0 0-1,0 0 1,0 0-1,-1 0 1,1 0 0,0 0-1,0 0 1,0 0-1,-1 0 1,1-1-1,0 1 1,0 0 0,-2-2-1,-31-6 726,27 8-597,7 0-149,-1 0 0,0 0 1,0 0-1,1 0 1,-1 0-1,0 0 0,1 0 1,-1 0-1,0 0 0,1 0 1,-1 0-1,0-1 1,1 1-1,-1 0 0,0-1 1,-3 0 7,1 1 0,-1-1 0,0 1 1,1-1-1,-1 1 0,0 0 0,-6 1 0,-2 0-124,9-1 112,-1 1 1,0 0 0,1-1-1,-1 1 1,1 1-1,-7 2 1,-7 3 51,-18 8 303,-1 1 97,16-9-426,0 1 0,1 1 0,0 1 0,-21 14 0,14-5-33,40-25-1,0 0 1,0 1-1,17-3 0,10-4-28,-27 8 27,0 1-1,1 1 0,-1 1 1,1 0-1,26 2 1,-9 0 28,-23-1-36,0 1 1,0 1-1,15 3 0,12 3 12,17 2 6,-35-5 118,30 2 1,44-2-36,-69-4-201,30 6-1,-29-4 304,30 1 0,8-7-250,85-15 0,-133 16 38,-3 1 2,18-4 148,36 0 0,-17 1-238,-29 2 49,22 0-1,-39 2 214,-11 11-17,6-9-129,1 0 1,-1-1-1,0 1 0,0-1 0,-1 0 0,1 0 0,0 0 0,0 0 0,0-1 0,-1 1 0,1-1 0,0 0 0,-5 0 0,-19 3 131,-29 5 116,-33 7-453,53-7 291,0-1 1,-1-3 0,-55 1-1,55-4 74,18 0-226,0-1 0,0 0 0,-31-6 0,28 2 58,-36-2 0,36 5 3,-39-8 0,-5-2 34,52 7-67,6 3 18,0-1-1,1 0 1,-1 0 0,0-1 0,0 0 0,1 0 0,0-1 0,0 0-1,0 0 1,0-1 0,-11-9 0,17 13 6,0 0 0,0-1 0,0 1 0,0 0 0,0-1 0,0 1 0,0-1 0,0 1 0,0-1 0,1 0 0,-1 1 0,1-1 0,-1 0 0,1 1 1,-1-1-1,1 0 0,0 0 0,0 1 0,0-1 0,0 0 0,1-2 0,-1 3 14,0-1-170,0-9 168,0 10-6,0 1-1,0 0 0,0 0 0,0-1 0,0 1 0,0 0 0,0 0 0,0-1 0,0 1 0,0 0 1,0 0-1,0-1 0,-1 1 0,1 0 0,0 0 0,0-1 0,0 1 0,0 0 0,-1 0 0,1 0 0,0 0 1,0-1-1,0 1 0,-1 0 0,1 0 0,0 0 0,0 0 0,0 0 0,-1-1 0,1 1 0,0 0 1,0 0-1,-1 0 0,0 0 7,0-1 0,0 1 0,1 0-1,-1-1 1,0 1 0,1-1 0,-1 0 0,0 1 0,1-1 0,-1 1 0,0-1 0,1 0 0,-1 0 0,1 1 0,-1-1 0,1 0 0,0 0-1,-1 1 1,1-1 0,0 0 0,-1 0 0,1 0 0,0 0 0,0 0 0,0 0 0,0-1 0,-4-10-54,3 5-582,13 16 300,-6-5 292,14 15 26,0 1 0,27 36-1,28 30 40,-64-72-28,22 21 1,-2-2 11,-23-25 26,1-1 0,16 12-1,-24-18-34,1 0 5,0-1 0,-1 1 0,1 0 0,0-1 0,-1 1-1,1-1 1,0 1 0,0-1 0,-1 0 0,1 1 0,0-1-1,0 0 1,0 0 0,-1-1 0,1 1 0,0 0 0,3-1 0,31-13 211,-24 8-261,37-20 6,-26 16 37,-13 6 0,0 0 0,0 0 0,11-2 0,-20 6-6,288-62 65,-240 50-6,11-3 59,-54 13-104,-3 0-16,1 1 0,0 0-1,0 0 1,0 0 0,1 1 0,-1-1 0,0 1-1,0 0 1,0 0 0,0 0 0,8 2 0,-10-1-63,0 0 1,1 0 0,-1 0-1,0 0 1,0 0 0,0 0-1,0 1 1,0-1 0,-1 1-1,1 0 1,0-1 0,-1 1-1,1 0 1,-1 0 0,2 4-1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11.191"/>
    </inkml:context>
    <inkml:brush xml:id="br0">
      <inkml:brushProperty name="width" value="0.35" units="cm"/>
      <inkml:brushProperty name="height" value="0.35" units="cm"/>
      <inkml:brushProperty name="color" value="#FFFFFF"/>
    </inkml:brush>
  </inkml:definitions>
  <inkml:trace contextRef="#ctx0" brushRef="#br0">233 148 320,'0'0'4,"-2"-4"52,2 3-24,2 2 20,-2-12 76,-1 10-68,1 0 0,0 1 0,-1-1 0,1 0 1,0 1-1,-1-1 0,1 0 0,-1 1 0,1-1 0,-1 1 0,1-1 0,-1 1 1,0-1-1,1 1 0,-1-1 0,1 1 0,-1-1 0,0 1 0,0 0 0,1 0 0,-1-1 1,0 1-1,1 0 0,-1 0 0,-1 0 0,-19 3 1198,5 1-900,6-2-206,0 0 1,0 1-1,0 0 1,-13 7-1,-23 6 877,36-13-830,5-2-119,-1 0 0,1 0 0,0 1 0,0 0-1,-1 0 1,1 0 0,-5 4 0,7-5-80,2-1-2,1 0 0,-1 0 0,1 1 0,-1-1 0,0 0 0,1 0 0,-1 0 0,1 1 0,-1-1 0,1 0 0,-1 1 0,1-1 0,-1 0 0,1 1 0,-1-1 0,1 1 0,0-1 0,-1 1 0,19 7-56,-2-5 183,1-1-1,-1-1 1,29-2 0,-12 0-112,5 0-3,-23 0 7,0 1 0,0 0 1,-1 1-1,20 4 0,49 18 159,-65-19 554,-27 4-250,-1-5-386,1 0 0,-1-1-1,0-1 1,0 0-1,0 0 1,0-1-1,0 0 1,-10-2 0,-12 1 125,-83 5 303,112-6-709,6-2-22,7-2 77,140-36-86,-100 29 287,-34 9-28,25-6-8,1-2-1,45-20 1,-68 23-82,0 2 0,1 0 0,0 1-1,25-3 1,-16 6 113,42 2 0,-49 1-16,45 5 11,3 1-112,131-6 218,-144-8 198,-56 7-406,2-1 22,-24 22 298,16-16-281,1 1 0,-1-1-1,0 0 1,-8 5 0,-17 6 21,-2-1 0,-57 17 0,-9 2 113,88-29-150,1 0 0,-1-1 1,0-1-1,1 0 0,-1 0 0,-19 1 0,50-10-380,32-7 523,99-39 0,-129 42-618,-1-1 1,21-15-1,-31 19-322,-1-1 1,0 0-1,0-1 0,-1 0 1,10-14-1,12-27-1279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13.981"/>
    </inkml:context>
    <inkml:brush xml:id="br0">
      <inkml:brushProperty name="width" value="0.35" units="cm"/>
      <inkml:brushProperty name="height" value="0.35" units="cm"/>
      <inkml:brushProperty name="color" value="#FFFFFF"/>
    </inkml:brush>
  </inkml:definitions>
  <inkml:trace contextRef="#ctx0" brushRef="#br0">142 0 1248,'-1'2'71,"0"0"0,0-1 1,0 1-1,0 0 0,1 0 0,-1 0 1,1-1-1,-1 1 0,0 3 0,-4 13 289,-6 6-44,5-11-117,-12 20 1,13-24 57,0 1 1,1-1-1,-4 11 1,-10 21 498,17-37-762,-1 1-1,1-1 0,0 0 1,0 0-1,0 1 0,0-1 1,1 0-1,0 7 0,-2 11 19,-1 9 324,1 33 0,2-37-218,-1 0-1,-5 30 0,4-46-14,1-1 0,1 15 0,0-18-13,0-1 1,0 0 0,0 1 0,-1-1-1,0 0 1,0 1 0,-1-1 0,-3 9-1,2-1 445,-2 0 461,-4-30-777,8 11-243,1 0 0,0 1 0,0-1 0,0 0 0,2-9 0,1-13 146,-3-2-162,1 0-1,1 0 1,1 0-1,9-29 1,-4 25 26,-3 10-1358,12-31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14.760"/>
    </inkml:context>
    <inkml:brush xml:id="br0">
      <inkml:brushProperty name="width" value="0.35" units="cm"/>
      <inkml:brushProperty name="height" value="0.35" units="cm"/>
      <inkml:brushProperty name="color" value="#FFFFFF"/>
    </inkml:brush>
  </inkml:definitions>
  <inkml:trace contextRef="#ctx0" brushRef="#br0">114 6 640,'-3'-6'265,"4"14"-235,1 6-64,0 14 475,-1 0-1,-2 0 0,-8 53 0,3-37-158,-11 42 210,7-43-61,-19 54 600,20-70-842,1 1 1,-7 35 0,3 11-649,11-51-2021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12.697"/>
    </inkml:context>
    <inkml:brush xml:id="br0">
      <inkml:brushProperty name="width" value="0.35" units="cm"/>
      <inkml:brushProperty name="height" value="0.35" units="cm"/>
      <inkml:brushProperty name="color" value="#FFFFFF"/>
    </inkml:brush>
  </inkml:definitions>
  <inkml:trace contextRef="#ctx0" brushRef="#br0">21 1 832,'-7'1'257,"9"2"-217,-2-2 19,1 0 0,0 1 0,-1-1 1,1 0-1,-1 0 0,1 0 0,-1 1 0,1-1 1,-1 0-1,0 0 0,0 1 0,0 1 1,3 17 450,-2-16-421,-1-1 1,1 1-1,-1 0 1,0 0-1,0 0 0,-1 4 1,-1 4 119,-3 13-98,5-19-102,-1 0 0,1 0 0,-4 8 1,0 16-58,4-30 56,0 0 0,0 1 1,0-1-1,0 1 0,0-1 1,0 0-1,0 1 0,0-1 0,0 1 1,0-1-1,0 0 0,-1 1 0,1-1 1,0 0-1,0 1 0,0-1 0,0 1 1,-1-1-1,1 0 0,0 0 1,0 1-1,-1-1 0,1 1 0,-1-2 13,1 1-1,0 0 0,0 0 0,0-1 0,-1 1 0,1 0 0,0-1 1,0 1-1,0 0 0,0-1 0,0 1 0,0 0 0,0-1 0,-1 1 1,1-1-1,0 1 0,0 0 0,0-1 0,1 1 0,-1 0 1,0-1-1,0 1 0,0 0 0,0-1 0,0 1 0,0 0 0,1-1 1,11-102-373,-8 66 165,-4 36 123,9 21 256,-7-4-20,-1 0-1,-2 27 1,0-11-15,0-15-130,-6 35 1,3-27 461,4-24-471,0 0 1,0-1-1,0 1 1,-1-1-1,1 1 0,0 0 1,0-1-1,0 1 1,-1-1-1,1 1 0,0-1 1,0 1-1,-1-1 1,1 1-1,-1-1 1,1 1-1,0-1 0,-1 1 1,1-1-1,-1 0 1,0 1-1,1-1-15,-1 0 0,1 0 0,0 0 0,0 0 0,-1 0 0,1 0 0,0 0 0,-1 0 0,1 0 0,0-1 0,-1 1 0,1 0 0,0 0 0,0 0 0,-1 0 0,1-1 0,0 1 0,0 0 0,0 0 0,-1 0 0,1-1 0,0 1 0,0 0 0,0-1 0,-1 1 0,1 0 0,0 0 0,0-1 0,0 1 0,0 0 0,0-1 0,0 1 0,0 0 0,0 0 0,0-1 0,0 1 0,0 0 0,0-1 0,-3-18-18,2 0-1,0 0 0,2-21 0,0 29 38,4-48-28,-4 53-39,0 0 0,1 0 1,-1 1-1,1-1 0,1 0 1,-1 1-1,5-8 0,-3 5 14,4-3 57,-7 11 118,-1 0-16,0 0 32,0 2-70,-8 60 294,8-62-375,0 1 0,0-1 0,0 0 0,0 1 0,0-1 0,0 1 0,0-1 0,0 1 0,0-1 0,0 1 0,0-1 0,0 1 0,0-1 0,-1 0 0,1 1 0,0-1 0,0 1 0,0-1 0,-1 0 0,1 1 0,-1-1 6,1 0-1,0-1 1,0 1 0,-1-1 0,1 1 0,0 0 0,0-1 0,0 1 0,-1-1 0,1 1 0,0-1 0,0 1 0,0 0-1,0-1 1,0 1 0,0-1 0,0 1 0,0-1 0,0 1 0,0-1 0,0-3-29,0 0 11,0 1 0,0 0 0,0-1 0,0 1 0,1 0 0,-1-1-1,1 1 1,0 0 0,0 0 0,3-5 0,0-9-100,-3 13 46,-1 13 99,0 17 88,4 131-4,-4-114-289,0-31 255,0 1 0,3 23-1,-2-31 96,-1-5-102,0-1-89,0 0-1,0 1 0,0-1 1,0 0-1,0 0 0,0 0 0,0 0 1,0 0-1,1 1 0,-1-1 0,0 0 1,0 0-1,1 0 0,-1 1 0,0-1 1,1 0-1,0 0 0,-2 2 0,0 1 0,0 0-1,1 0 1,-1 0 0,1 0 0,-1-1 0,1 1-1,0 0 1,-1 0 0,1 0 0,0 0-1,0 0 1,0 0 0,1 0 0,-1 2 0,1 6 83,-1 5-36,-1-7-66,1 1 1,0-1 0,1 0 0,0 1-1,0-1 1,1 0 0,3 13 0,1-7-602,-6-11 409,1 0 0,0 0 0,1 0-1,-1-1 1,0 1 0,4 4-1,-1 1-796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41.910"/>
    </inkml:context>
    <inkml:brush xml:id="br0">
      <inkml:brushProperty name="width" value="0.35" units="cm"/>
      <inkml:brushProperty name="height" value="0.35" units="cm"/>
      <inkml:brushProperty name="color" value="#FFFFFF"/>
    </inkml:brush>
  </inkml:definitions>
  <inkml:trace contextRef="#ctx0" brushRef="#br0">114 1 992,'-8'3'635,"4"-1"-363,3-2-336,-12 14 1525,10-10-1301,1-2-58,1-1-1,-1 1 0,1-1 0,0 1 1,-1 0-1,1 0 0,0 0 1,0 0-1,-1 3 0,1 4-95,-1-1 0,1 1 0,-1-1 0,-1 0 0,0 0 0,0 0 0,-6 11 0,4-7 263,-1 0-1,-2 14 1,7-23-173,1-2-80,0-1 0,0 1 0,0-1 0,0 1 0,-1-1 0,1 1 0,0-1 0,0 0 0,0 1 0,0-1 0,-1 1 0,1-1 0,0 0 0,0 1 0,-1-1 0,1 1 0,-2 0 218,-6-2 486,7 1-702,0-1-1,1 1 1,-1-1-1,1 0 1,-1 0-1,0 1 1,1-1-1,-1 0 1,1 0-1,-1 0 0,1 1 1,0-1-1,-1 0 1,1 0-1,0 0 1,0 0-1,0 0 1,0 0-1,0 0 1,0 0-1,0 0 1,0 0-1,0 0 1,0 0-1,0 1 1,0-1-1,1-1 1,-1 0-17,0 0 1,0 1-1,0-1 1,0 0-1,0 1 1,0-1 0,0 0-1,0 1 1,-1-1-1,0-2 1,0 3-11,1 0 1,-1 0-1,1 0 0,0 0 1,-1 0-1,1 0 0,0 0 1,-1 0-1,1 0 1,0 0-1,0 0 0,0-2 1,0 2-56,1 2 32,20 10-374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43.872"/>
    </inkml:context>
    <inkml:brush xml:id="br0">
      <inkml:brushProperty name="width" value="0.35" units="cm"/>
      <inkml:brushProperty name="height" value="0.35" units="cm"/>
      <inkml:brushProperty name="color" value="#FFFFFF"/>
    </inkml:brush>
  </inkml:definitions>
  <inkml:trace contextRef="#ctx0" brushRef="#br0">114 0 992,'0'2'36,"-1"1"0,0-1 0,0 0 0,0 0 0,0 0-1,0 0 1,0 0 0,-1-1 0,1 1 0,0 0 0,-1 0 0,0-1 0,1 1 0,-4 1 0,4 0 55,-1-1 1,1 1 0,0-1 0,0 1 0,0 0-1,-1 5 1,-3 8 199,-6 12-172,5-14 232,-12 25 0,17-38-345,0 3-19,7 7 730,7-26-509,-9 10-112,0-1 0,-1 0 0,1 0 0,-1 0 0,-1-1 0,5-11 0,10-18 565,-18 37-688,-1 1 32,0 0-1,0 1 1,0-1-1,0 1 1,1 0-1,-1-1 1,1 1-1,-2 4 0,3-6-14,-1 0-1,1 1 0,-1-1 0,0 1 0,1-1 0,-1 0 0,0 1 0,0-1 0,0 0 1,0 0-1,0 0 0,-2 2 0,1 1 150,2-3-140,0-1 0,0 1-1,0-1 1,0 1 0,0-1-1,0 1 1,0-1 0,0 1-1,0-1 1,-1 1 0,1-1 0,0 1-1,0-1 1,0 1 0,-1-1-1,1 0 1,0 1 0,0-1-1,-1 1 1,1-1 0,-1 0-1,1 1 1,0-1 0,-1 0-1,1 1 1,0-1 0,-1 0-1,0 1 1,0 0 4,0-1 1,1 1-1,-1 0 0,1 0 1,-1 0-1,1 0 0,-1 0 0,1 0 1,0 0-1,-1 0 0,1 0 0,0 0 1,0 0-1,0 0 0,-1 0 0,1 2 1,1-2 0,-1 0 0,-1 1 0,1-1 1,0 0-1,0 1 0,0-1 0,-1 0 0,1 0 0,-1 1 1,1-1-1,-1 0 0,1 0 0,-1 0 0,0 1 1,-1 0-1,-15 17 572,17-18-540,-1-1-1,1 0 1,0 1 0,-1-1 0,1 0 0,-1 1 0,1-1-1,-1 0 1,1 1 0,-1-1 0,1 0 0,-1 0-1,1 1 1,-1-1 0,1 0 0,-1 0 0,1 0 0,-1 0-1,1 0 1,-1 0 0,1 0 0,-1 0 0,1 0-1,-1 0 1,1 0 0,-1 0 0,0 0 0,0-1-1,1 1-37,-1 0 0,1 0-1,0-1 1,0 1-1,0 0 1,-1 0-1,1-1 1,0 1-1,0 0 1,0 0 0,0-1-1,0 1 1,0 0-1,-1 0 1,1-1-1,0 1 1,0 0-1,0-1 1,0 1 0,0 0-1,0-1 1,0 1-1,0 0 1,0 0-1,0-1 1,0 1-1,1 0 1,-1-1 0,0 1-1,1-2-9,0 1 3,0-1 0,-1 1 0,1 0 0,0 0 0,-1 0 1,1-1-1,-1 1 0,0 0 0,1 0 0,-1-1 0,0 1 0,0-2 0,0 5 32,-1 0 0,0 0 0,0 0 1,0 0-1,0-1 0,0 1 0,-2 2 0,-8 15-267,7-10 251,3-3 58,12-5 34,-10-1-51,17 3-421,-16-3 237,-1 0 1,1 0-1,-1 0 1,0 0-1,1 0 1,-1 0 0,1 0-1,-1-1 1,0 1-1,1 0 1,-1-1-1,0 1 1,1-1-1,1-1 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45.253"/>
    </inkml:context>
    <inkml:brush xml:id="br0">
      <inkml:brushProperty name="width" value="0.35" units="cm"/>
      <inkml:brushProperty name="height" value="0.35" units="cm"/>
      <inkml:brushProperty name="color" value="#FFFFFF"/>
    </inkml:brush>
  </inkml:definitions>
  <inkml:trace contextRef="#ctx0" brushRef="#br0">206 17 1728,'-5'-1'280,"4"1"-215,0 0-1,0-1 1,0 1 0,0 0 0,-1 0-1,1-1 1,0 1 0,0-1 0,0 1-1,1-1 1,-1 1 0,0-1 0,0 0-1,0 1 1,0-1 0,0 0-1,0 0 1,-20-4 1386,15 4-1117,6 1-306,0 0 0,0 0 0,-1 0-1,1 0 1,0 0 0,-1 0 0,1-1 0,0 1-1,0 0 1,-1 0 0,1 0 0,0 0 0,-1 0-1,1 0 1,0 0 0,0 1 0,-1-1 0,1 0-1,0 0 1,0 0 0,-1 0 0,1 0 0,0 0-1,-1 1 1,-2-1 92,1 1-1,-1 0 0,0-1 1,0 0-1,0 0 1,0 1-1,0-2 1,0 1-1,-3-1 0,-6 0 68,8 2-157,1-1-1,-1 1 1,0 0-1,0 0 1,0 0-1,1 0 1,-1 0-1,0 1 1,1 0-1,-5 2 1,-8 4-19,10-4-91,1-1 0,0 1 0,0 0 0,-5 5 0,-3 3-10,13-8 10,0-1 75,0 1 1,0 0-1,0-1 0,1 1 1,-1-1-1,1 1 1,0-1-1,0 0 0,3 7 1,-3-8-87,1 0 0,-1 0 0,0-1 0,1 1 1,0-1-1,-1 1 0,1-1 0,0 0 0,0 1 1,0-1-1,0 0 0,0 0 0,2 1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51.646"/>
    </inkml:context>
    <inkml:brush xml:id="br0">
      <inkml:brushProperty name="width" value="0.35" units="cm"/>
      <inkml:brushProperty name="height" value="0.35" units="cm"/>
      <inkml:brushProperty name="color" value="#FFFFFF"/>
    </inkml:brush>
  </inkml:definitions>
  <inkml:trace contextRef="#ctx0" brushRef="#br0">273 43 1984,'-3'0'162,"0"1"-1,0-1 1,0 1 0,1 0-1,-1 0 1,0 0 0,-4 3-1,-7 3 455,-8 2-311,-31 17 0,-8 5 275,56-30-372,0 1 1,0-1 0,-1 0 0,1 0-1,-1 0 1,-5-1 0,-10 5 324,20-5-581,0-12 640,1 12-586,0 0 0,0 0-1,-1 0 1,1 0 0,0 0 0,0 0-1,0 0 1,-1 0 0,1 0 0,0 0 0,0-1-1,0 1 1,0 0 0,-1 0 0,1 0-1,0 0 1,0-1 0,0 1 0,0 0-1,0 0 1,0 0 0,-1 0 0,1-1-1,0 1 1,0 0 0,0 0 0,0-1 0,0 1-1,0 0 1,0 0 0,0 0 0,0-1-1,0 1-7,0-1 0,0 1-1,0 0 1,0-1-1,0 1 1,0 0 0,-1-1-1,1 1 1,0 0-1,0 0 1,0-1 0,0 1-1,0 0 1,-1-1 0,1 1-1,0 0 1,0 0-1,-1-1 1,1 1 0,0 0-1,0 0 1,-1 0-1,1-1 1,0 1 0,-1 0-1,1 0 1,0 0-1,0 0 1,-1 0 0,1 0-1,0 0 1,-1 0 0,1-1-1,-1 1 1,0 0 8,1 0-1,-1 0 1,1 0 0,-1 0-1,1 0 1,-1 0 0,1 0 0,-1 0-1,1 0 1,0-1 0,-1 1 0,1 0-1,-1 0 1,1-1 0,-1 1 0,1 0-1,0-1 1,-1 1 0,1 0 0,0-1-1,-1 1 1,1-1 0,0 1 0,0 0-1,-1-1 1,1 1 0,0-1 0,0 1-1,0-1 1,-1 1 0,1-1 0,-1-18 691,1 14-250,0 4-447,2-1-227,-1 1 219,0-1 0,1 1 0,-1 0 0,0 0 0,1 0 0,-1 0-1,1 0 1,0 0 0,-1 0 0,1 0 0,0 0 0,-1 1 0,1-1 0,0 1 0,0-1 0,0 1 0,0 0 0,-1 0 0,5 0-1,8-2 152,4-5 17,8-2 43,71-15 106,-78 19-407,-14 3 254,0 1-1,0 0 0,0 0 0,7-2 279,-12 3-424,0-1 0,0 1 0,-1 0 0,1-1 1,0 1-1,0 0 0,-1-1 0,1 1 0,0 0 0,-1 0 1,1-1-1,0 1 0,-1 0 0,1 0 0,0 0 0,-1-1 1,1 1-1,0 0 0,-1 0 0,1 0 0,0 0 1,-1 0-1,1 0 0,-1 0 0,-32 0 269,1 2 0,-38 6 0,1-4 345,55-5-719,13 1 66,0 0-1,0-1 1,0 1-1,0 0 1,0 0 0,0 0-1,-1 0 1,1 1-1,0-1 1,0 0 0,-1 1-1,-7 0-278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53.116"/>
    </inkml:context>
    <inkml:brush xml:id="br0">
      <inkml:brushProperty name="width" value="0.35" units="cm"/>
      <inkml:brushProperty name="height" value="0.35" units="cm"/>
      <inkml:brushProperty name="color" value="#FFFFFF"/>
    </inkml:brush>
  </inkml:definitions>
  <inkml:trace contextRef="#ctx0" brushRef="#br0">176 80 2496,'-9'0'408,"7"-1"-277,0 1 1,0 0-1,0 0 0,1 0 1,-1 1-1,0-1 0,0 0 1,0 1-1,0-1 0,1 1 1,-4 1-1,3-2-21,1 1 0,-1-1 1,1 1-1,-1-1 0,0 0 1,1 0-1,-1 0 0,-3 0 1,4 0 12,-1 0 1,1 0 0,-1 0-1,1 0 1,-1 0 0,1 0-1,-1 1 1,1-1-1,-3 1 1,0 1 260,0-1-1,-1 1 0,1-1 1,-1 0-1,1-1 1,-1 1-1,1-1 0,-10 0 305,6 11-1147,6-3 526,2-7-37,0 0-1,-1 0 0,1-1 1,0 1-1,0 0 0,-1 0 0,1-1 1,0 1-1,-1 0 0,1-1 1,-1 1-1,1-1 0,-1 1 0,-1 1 187,-12 14 1048,10-12-1308,-1 1-1,1-1 1,1 1 0,-1 0-1,-3 10 817,12-16-623,0-1 1,0 0 0,0 0-1,-1-1 1,1 1 0,-1-1-1,0 0 1,0 0 0,0-1-1,0 1 1,5-7 0,3-4 38,17-29 0,-23 34-147,-5 7-26,2-1-16,-1 0-1,0-1 0,0 1 1,0-1-1,0 0 0,-1 0 0,1 1 1,0-6-1,-2 8 2,0 1 0,0-1 1,0 1-1,0-1 0,0 0 1,0 1-1,0-1 0,1 1 0,-1-1 1,0 1-1,0-1 0,0 1 0,1-1 1,-1 1-1,0-1 0,1 1 1,0-1-1,-1 0-16,1 0 1,-1 0 0,1 1-1,-1-1 1,0 0-1,1 0 1,-1 0 0,0 1-1,1-1 1,-1 0 0,0 0-1,0 0 1,0 0-1,0 0 1,0 0 0,0 0-1,0-1 1,0 1-60,0 1 74,0 0-1,0 0 1,0 0-1,0 0 1,0 0-1,0 0 1,0 0 0,0 0-1,0-1 1,0 1-1,0 0 1,0 0-1,0 0 1,0 0-1,0 0 1,0 0-1,0 0 1,0 0-1,0 0 1,0-1-1,0 1 1,0 0 0,0 0-1,0 0 1,0 0-1,0 0 1,0 0-1,0 0 1,0 0-1,0 0 1,0 0-1,0 0 1,0 0-1,0-1 1,1 1 0,-1 0-1,0 0 1,0 0-1,0 0 1,0 0-1,0 0 1,0 0-1,0 0 1,0 0-1,0 0 1,0 0-1,0 0 1,1 0 0,-1 0-1,0 0 1,6 0-95,-4 0 192,-2 0-76,0-1 1,0 1-1,-1-1 1,1 1-1,0 0 1,0-1 0,0 1-1,0 0 1,-1-1-1,1 1 1,0 0-1,0-1 1,-1 1 0,1 0-1,0 0 1,-1-1-1,1 1 1,0 0-1,-1 0 1,0-1 0,-33 55-507,27-42 482,0-1 0,-13 16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32.813"/>
    </inkml:context>
    <inkml:brush xml:id="br0">
      <inkml:brushProperty name="width" value="0.35" units="cm"/>
      <inkml:brushProperty name="height" value="0.35" units="cm"/>
      <inkml:brushProperty name="color" value="#FFFFFF"/>
    </inkml:brush>
  </inkml:definitions>
  <inkml:trace contextRef="#ctx0" brushRef="#br0">202 1297 992,'-1'-1'56,"1"2"-43,0-1 1,0 0-1,0 0 0,0 0 1,0 1-1,0-1 1,0 0-1,0 0 1,0 0-1,0 0 1,0 1-1,0-1 1,0 0-1,0 0 1,0 0-1,0 0 0,0 1 1,0-1-1,0 0 1,0 0-1,0 0 1,-1 0-1,1 1 1,0-1-1,0 0 1,0 0-1,0 0 1,0 0-1,0 0 1,-1 0-1,1 0 0,0 0 1,0 1-1,0-1 1,0 0-1,-1 0 1,1 0-1,0 0 1,0 0-1,0 0 1,0 0-1,-1 0 1,1 0-1,0 0 0,0 0 1,0 0-1,-1 0 1,1 0-1,0 0 1,0 0-1,0 0 1,0 0-1,-1 0 1,1-1-1,0 1 1,0 0-1,0 0 0,0 0 1,0 0-1,-1 0 1,1 0-1,0 0 1,0-1-1,-9 2 521,6-1-273,10-1-149,-6 0-108,2 1 71,-1 0 0,0-1 1,0 0-1,0 1 0,0-1 0,0 0 0,0 0 0,-1 0 0,1 0 0,0 0 1,0 0-1,-1-1 0,3-1 0,-3 2-12,-1-1 0,0 1 0,1-1 0,-1 1 0,0 0 0,0-1 0,0 1-1,0-1 1,0 1 0,0 0 0,-1-3 0,1-1-13,0-76 377,0 80-390,-5 0 33,1 3 51,-1 0 1,1-1-1,-1 0 1,0 0-1,1 0 1,-1-1-1,0 1 1,-6-1 0,8 0-84,0-1 0,1 1 1,-1-1-1,0 0 0,0 1 1,0-1-1,1-1 0,-1 1 1,0 0-1,1-1 0,-1 1 1,1-1-1,-1 0 0,-3-3 1,-67-57 371,70 58-409,0 0 0,0 0 0,0 0 0,0 0 0,-2-6 0,-3-4-17,0-7-240,7 18 251,-1 0 0,1 0-1,0 0 1,1-1 0,-1 1 0,0 0 0,1 0 0,0-1 0,-1 1 0,2 0 0,-1-1 0,0 1 0,1-4-1,0-15-34,4-10 40,-5-72 64,0 103-155,8 13-373,-1-2 471,-2-1 0,1 1-1,-2 0 1,7 17 0,10 46-34,-14-48-23,-2-5-10,-2-10 63,-1 0-1,2 0 0,-1 0 1,7 12-1,29 60 2254,-40-82-2262,-1-1-1,1 1 1,-1-1 0,1 0-1,0 1 1,-1-1-1,1 0 1,0 0-1,-1 0 1,1 0-1,0 0 1,0 0-1,-2-3 1,1 1 75,-19-5 107,19 7-153,0 0 0,-1 0-1,1 0 1,0 0 0,0-1 0,0 1-1,0-1 1,0 1 0,0-1 0,1 0-1,-1 0 1,1 0 0,-1 0 0,-1-3-1,-1-2-27,1 1-1,0 0 1,0-1-1,1 0 1,-1 0-1,2 1 1,-1-1-1,1 0 0,-1-9 1,1-12 33,2-30-1,0 18-144,-1 19 103,1 1 0,0 1-1,2-1 1,0 0 0,12-36 0,-3 5-34,-7 23 48,-4 23 28,-1 0 0,1 0 0,-1-1 0,0 1 0,-1-8 0,0-3-228,1 10 209,-1 1 1,0-1-1,-3-9 0,0 0 7,-5-5 94,8 17-142,-1 1 0,1-1 1,0 0-1,0 0 1,-2-4-1,-6-16 35,2 6 58,3 7 2,3 8-81,0 0 1,1 0-1,-1 0 0,0 0 1,1 1-1,0-1 0,-1 0 1,1-4-1,0-49-414,26 63 192,-8 0 677,-14-13-423,-4 5-22,1 0 0,-1-1 1,1 1-1,-1 0 1,0-1-1,1 1 1,-1 0-1,0 0 0,0-1 1,1 1-1,-1 0 1,0-1-1,0 1 0,1-1 1,-1 1-1,0 0 1,0-1-1,0 1 0,0-1 1,0-9 66,-1 0 1,0 0 0,0 0 0,-4-13-1,1-23-48,2 25-26,2 0 0,0 1 0,1-1 0,7-37 0,-7 44 49,0 1 1,-2-23-1,1 10-35,-2 20 11,1 1 1,-1-1 0,0 1-1,0-1 1,-1 1 0,0 0-1,0 0 1,0 0 0,0 0-1,-1 0 1,-5-4 0,8 7-24,0 1 0,0 0 0,-1 0 0,1 0 1,0 0-1,-1 0 0,1 1 0,-1-1 0,0 0 0,1 1 1,-1-1-1,1 1 0,-1-1 0,0 1 0,-2-1 0,3 2-9,0-1 1,0 0-1,0 0 0,0 0 0,0 1 0,0-1 0,1 0 0,-1 1 0,0-1 1,0 1-1,0-1 0,1 1 0,-1-1 0,0 1 0,1 0 0,-1-1 0,0 1 1,1 0-1,-1-1 0,1 1 0,-1 0 0,1 0 0,-1 0 0,1-1 0,0 1 0,-1 0 1,1 0-1,0 0 0,0 0 0,0 0 0,-1 0 0,1 0 0,0 1 0,-4 49 34,3 1-1,5 69 0,-3-100 35,0-15-311,0-1-1,0 0 0,0 1 1,0-1-1,4 10 0,-4-14 144,-1 0 0,1 1 0,0-1 0,-1 1 0,1-1 0,0 0 0,0 0 0,0 1 0,0-1 0,0 0 0,0 0 0,0 0 0,0 0 0,0 0 0,0 0 0,1-1 0,-1 1 0,0 0-1,1 0 1,-1-1 0,0 1 0,1-1 0,-1 0 0,3 1 0,-3-1-16,1-1-1,-1 1 0,1-1 1,-1 1-1,1-1 0,-1 0 1,1 0-1,-1 0 0,0 0 1,1 0-1,-1 0 0,0 0 1,2-2-1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34.853"/>
    </inkml:context>
    <inkml:brush xml:id="br0">
      <inkml:brushProperty name="width" value="0.35" units="cm"/>
      <inkml:brushProperty name="height" value="0.35" units="cm"/>
      <inkml:brushProperty name="color" value="#FFFFFF"/>
    </inkml:brush>
  </inkml:definitions>
  <inkml:trace contextRef="#ctx0" brushRef="#br0">361 17 1152,'0'0'59,"-1"-1"0,1 1 1,-1 0-1,1-1 0,-1 1 0,0 0 0,1 0 1,-1-1-1,1 1 0,-1 0 0,0 0 0,1 0 1,-1 0-1,0 0 0,1 0 0,-1 0 0,1 0 1,-1 0-1,0 0 0,1 0 0,-1 0 1,-1 1-1,0-1 99,1 1 0,-1-1-1,0 0 1,0 0 0,0 0 0,0 0 0,0 0 0,1 0 0,-1 0 0,-4-2 0,1 1 21,0 1 0,-1-1 0,0 1 1,1 0-1,-11 1 0,-2 0 532,6 0 90,-6-2-322,-13-3-90,30 3-359,-1 1 1,0-1-1,0 1 0,0 0 0,0 0 0,0-1 0,1 1 0,-4 1 0,-11-3 649,11 1-530,-1-1 0,1 1 1,0 1-1,-9-1 0,11 1-135,1 1-1,-1 0 1,0 0 0,1 0-1,-1 0 1,1 0-1,-3 3 1,-8 2 37,8-4-7,-1 1-1,1 0 0,0 0 1,0 0-1,0 1 0,0 0 1,-6 5-1,-11 22-459,19-26 411,0 0 0,1 0 1,-1 0-1,1 0 0,0 0 0,0 1 0,1-1 1,0 1-1,-1 10 0,0-8 14,2-5-26,-1 0-1,1 0 1,-1 0 0,1 0-1,0 0 1,0 0-1,1 0 1,-1 0-1,2 5 1,5 17-241,1-1 1,2 0 0,0 0 0,2-1 0,0-1-1,16 22 1,-22-35-20,1-1-1,0 1 1,0-2-1,1 1 1,0-1 0,0 0-1,1-1 1,0 0-1,0 0 1,1-1-1,-1 0 1,1 0-1,0-1 1,0-1 0,1 0-1,-1 0 1,13 1-1,0-3-132,1 0-1,-1-2 0,0-1 1,25-5-1,-12 0 203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35.444"/>
    </inkml:context>
    <inkml:brush xml:id="br0">
      <inkml:brushProperty name="width" value="0.35" units="cm"/>
      <inkml:brushProperty name="height" value="0.35" units="cm"/>
      <inkml:brushProperty name="color" value="#FFFFFF"/>
    </inkml:brush>
  </inkml:definitions>
  <inkml:trace contextRef="#ctx0" brushRef="#br0">83 13 1728,'-13'-3'3380,"11"3"-3337,0 0 1,0 0-1,0-1 0,0 1 1,0 0-1,0-1 1,0 1-1,-4-2 1,4 1-10,0 0 1,-1 0 0,1 1 0,-1-1 0,1 0 0,-1 1 0,1 0-1,-1 0 1,0 0 0,1 0 0,-4 0 0,-8 1-544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36.149"/>
    </inkml:context>
    <inkml:brush xml:id="br0">
      <inkml:brushProperty name="width" value="0.35" units="cm"/>
      <inkml:brushProperty name="height" value="0.35" units="cm"/>
      <inkml:brushProperty name="color" value="#FFFFFF"/>
    </inkml:brush>
  </inkml:definitions>
  <inkml:trace contextRef="#ctx0" brushRef="#br0">57 176 1248,'-9'-13'3095,"8"13"-3023,-10-3 1134,8 1-954,0 0-1,0 0 1,0-1 0,0 1-1,0-1 1,-4-5 0,6 7-157,0 0 0,0 0 1,0 0-1,0-1 1,1 1-1,-1 0 0,0 0 1,1-1-1,-1 1 0,0-1 1,1 1-1,0 0 1,-1-1-1,1 1 0,0-1 1,0 1-1,0-1 1,0 1-1,0-3 0,3-1-108,0 1-1,0 0 1,0 0-1,1 0 0,-1 1 1,1-1-1,0 1 1,0 0-1,6-4 0,-3 2-26,0 0 22,1 1-1,0-1 0,0 1 0,0 1 1,0-1-1,1 2 0,9-4 0,65-7-730,-77 12 582,93-8-5662,-71 2 4378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32:37.101"/>
    </inkml:context>
    <inkml:brush xml:id="br0">
      <inkml:brushProperty name="width" value="0.35" units="cm"/>
      <inkml:brushProperty name="height" value="0.35" units="cm"/>
      <inkml:brushProperty name="color" value="#FFFFFF"/>
    </inkml:brush>
  </inkml:definitions>
  <inkml:trace contextRef="#ctx0" brushRef="#br0">993 19 992,'-2'-1'157,"1"0"1,-1 1-1,1-1 1,-1 1-1,1-1 1,-1 1-1,1-1 1,-1 1-1,0 0 0,1 0 1,-1 0-1,0-1 1,-2 2-1,-13-3 631,8 0-462,-1 1 0,0 0 0,-11 0 1,-16-2 261,17 1-397,-1 1 0,1 1-1,-41 4 1,-61 18-231,95-17-86,-28 11 50,17-5 78,10-3 20,17-4 75,1-1 0,-1-1 0,0 1 0,-21 0-1,25-2-21,1-1-1,0 1 0,0 1 0,-7 1 0,-8 2-55,-29 9-84,39-10 133,-1-1-1,1 0 1,-1-1 0,0 0-1,-11 0 1,-17 1 136,31-1-79,1-2-1,-1 1 1,0-1-1,0 0 1,0-1-1,1 0 1,-10-2-1,4-1 156,0 0 0,0-2 0,-22-11 0,35 17-284,1-1-1,-1 1 1,1 0 0,-1 0-1,1-1 1,-1 1 0,1 0-1,-1-1 1,1 1 0,-1 0-1,1-1 1,0 1 0,-1-1-1,1 1 1,0-1 0,-1 1-1,1-1 1,0 1 0,0-1-1,-1 1 1,1-1 0,0 1-1,0-1 1,0 0 0,0 1-1,0-1 1,0 1 0,0-1-1,0 0 1,0 1 0,0-1-1,0 1 1,0-1 0,0 1-1,1-2 1,-1 1-11,1 0 0,0 1 0,-1-1 1,1 0-1,0 0 0,0 1 0,-1-1 0,1 0 1,0 1-1,0-1 0,0 1 0,0-1 0,0 1 1,0 0-1,0-1 0,0 1 0,0 0 1,1 0-1,8-2-602,1 1 1,-1 1 0,1 0 0,-1 0 0,1 1-1,-1 1 1,0 0 0,0 0 0,1 1-1,10 4 1,3-1-1133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14.197"/>
    </inkml:context>
    <inkml:brush xml:id="br0">
      <inkml:brushProperty name="width" value="0.35" units="cm"/>
      <inkml:brushProperty name="height" value="0.35" units="cm"/>
      <inkml:brushProperty name="color" value="#FFFFFF"/>
    </inkml:brush>
  </inkml:definitions>
  <inkml:trace contextRef="#ctx0" brushRef="#br0">25 150 1248,'0'-1'52,"0"0"0,0 0 0,0 1 0,0-1 0,1 0 0,-1 0 0,0 0 0,0 1 0,1-1 0,-1 0 0,1 0 1,-1 1-1,1-1 0,-1 0 0,1 1 0,-1-1 0,1 0 0,0 1 0,1-2 0,-2 2-33,1-1 0,0 1 0,-1-1 1,1 1-1,-1-1 0,1 1 0,-1-1 0,1 0 0,-1 1 0,1-1 1,-1 0-1,0 1 0,1-1 0,-1 0 0,0 0 0,1 1 0,-1-1 1,0 0-1,0-1 0,0-44 2194,0 45-2145,0 0 0,-1 0 0,1 0 0,-1 1 0,1-1 0,-1 0 0,1 0 0,-1 1 0,1-1 0,-1 0 0,0 1 0,1-1 0,-1 1 0,-1-2 0,1 1-3,-1 0 1,1 0-1,-1-1 1,1 1-1,0 0 1,-1-1-1,1 0 1,0 1-1,-1-3 1,-14-34-109,16 38 45,0 0 0,0 0 0,-1 0 0,1 0 0,0 0 0,0 0 0,0 0 0,0-1 0,0 1 0,-1 0 0,1 0 0,0 0 0,0 0 0,0-1 0,0 1 0,0 0 0,0 0 0,0 0 0,0 0 0,0-1 0,0 1 0,0 0 0,0 0 0,0 0 0,0-1 0,0 1 0,0 0 0,0 0 0,0 0 0,0-1 0,0 1 0,0 0 0,0 0 0,0 0 0,0-1 0,0 1-1,0 0 1,0 0 0,0 0 0,0 0 0,1-1 0,-1 1 0,0 0 0,0 0 0,0 0 0,0 0 0,0 0 0,1-1 0,-1 1 0,1 0-3,-1 0 0,1 1-1,-1-1 1,1 0-1,-1 0 1,1 1 0,-1-1-1,0 0 1,1 1 0,-1-1-1,1 0 1,-1 1 0,0-1-1,1 1 1,-1-1 0,0 1-1,1-1 1,-1 0 0,0 1-1,0-1 1,1 2-1,0 5 15,1 0-1,-1 1 0,0-1 0,-1 0 0,0 1 0,0-1 1,-1 8-1,0 7 125,1-20-119,0 11 14,0 0 1,1 0 0,0 0 0,6 24-1,-7-36-43,0-1 0,0 1 0,1-1 0,-1 1 0,0 0 0,0-1 0,1 1-1,-1-1 1,0 1 0,1-1 0,-1 1 0,0-1 0,1 1 0,-1-1 0,1 0-1,-1 1 1,1-1 0,-1 0 0,1 1 0,-1-1 0,1 0 0,-1 1 0,1-1-1,0 0 1,-1 0 0,1 0 0,-1 0 0,1 0 0,0 1 0,-1-1 0,1 0 0,-1 0-1,1 0 1,1-1 0,-1 1-37,-1 0 37,0 0 102,0 0-11,0 0 5,1 2-98,-1-1-1,1 1 0,-1 0 0,1-1 0,-1 1 0,0 0 0,0-1 1,1 1-1,-2 3 0,2 12-166,0-13 131,-1-1 0,0 1 0,0 0-1,0 0 1,-1 6 0,0-2-184,1-1 0,0 17 1,0-11-451,0-11 459,0-2 197,-4 16 1446,4-15-1409,-1 0 1,0 0-1,0 0 0,0 0 1,1 0-1,-1 0 0,1 1 1,-1-1-1,1 0 0,-1 0 1,1 0-1,0 1 1,-1-1-1,1 0 0,0 0 1,0 2-1,-1 25-164,2-20-28,-2 7-375,0-10 150,1-1 1,0 1-1,0-1 1,0 1-1,1-1 1,0 7-1,3-4-862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4:32.419"/>
    </inkml:context>
    <inkml:brush xml:id="br0">
      <inkml:brushProperty name="width" value="0.35" units="cm"/>
      <inkml:brushProperty name="height" value="0.35" units="cm"/>
      <inkml:brushProperty name="color" value="#FFFFFF"/>
    </inkml:brush>
  </inkml:definitions>
  <inkml:trace contextRef="#ctx0" brushRef="#br0">10 245 1152,'0'-17'2085,"3"-12"-1335,-2 25-704,0 0 1,-1 0-1,1 0 1,-1 0 0,0 0-1,0-1 1,0 1-1,-1 0 1,1 0-1,-1 0 1,0 0-1,-2-4 1,1 0 130,0 1 1,0-1-1,1 0 1,0 1-1,0-1 1,1 0-1,0 0 1,1-8-1,-1-3 327,0 2-78,0-10 90,1 27-454,1 3-21,3 16-9,2 11 34,-2 0-1,0 1 0,-1 37 1,-16 108-541,10-161-631,-1 27-1,4-37 766,-1-1-1,0 1 1,1 0 0,0-1-1,0 1 1,1 0 0,-1-1-1,1 0 1,0 1 0,2 4-1,13 12-671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4:39.688"/>
    </inkml:context>
    <inkml:brush xml:id="br0">
      <inkml:brushProperty name="width" value="0.35" units="cm"/>
      <inkml:brushProperty name="height" value="0.35" units="cm"/>
      <inkml:brushProperty name="color" value="#FFFFFF"/>
    </inkml:brush>
  </inkml:definitions>
  <inkml:trace contextRef="#ctx0" brushRef="#br0">114 0 736,'-3'1'65,"2"-1"-53,1 0-1,-1 0 1,1 0-1,-1 0 1,1 1 0,-1-1-1,1 0 1,-1 0-1,1 0 1,-1 1 0,1-1-1,-1 0 1,1 1-1,-1-1 1,1 0-1,0 1 1,-1-1 0,1 1-1,0-1 1,-1 1-1,1 0 92,-1 0-85,0 0 0,0 0 0,0 0 1,0 0-1,0 0 0,0 0 0,1 0 1,-1 1-1,0-1 0,1 0 1,-1 0-1,0 2 0,-2 5 134,0-4 85,0-1 0,0 1 0,0-1 1,0 0-1,-1 0 0,1-1 0,-5 4 0,-15 12 357,4-5-712,7-7 710,12-4-593,-1-1-1,1 1 0,-1-1 1,1 1-1,0-1 1,0 1-1,-1-1 0,1 1 1,1 2-1,0-2 11,0-1 0,0 1 0,0-1-1,1 0 1,-1 1 0,0-1 0,1 0-1,-1 0 1,1 0 0,0 0 0,-1 0 0,1 0-1,0 0 1,-1-1 0,1 1 0,0 0-1,0-1 1,0 0 0,0 1 0,-1-1-1,1 0 1,0 0 0,4 0 0,4 0 71,0-1 1,1 0 0,12-2 0,-19 2-49,13-2 130,0-1-1,0-1 0,27-11 0,-39 13-127,-1 0 0,1-1 0,-1 0 0,5-4 0,-8 7 14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4:40.372"/>
    </inkml:context>
    <inkml:brush xml:id="br0">
      <inkml:brushProperty name="width" value="0.35" units="cm"/>
      <inkml:brushProperty name="height" value="0.35" units="cm"/>
      <inkml:brushProperty name="color" value="#FFFFFF"/>
    </inkml:brush>
  </inkml:definitions>
  <inkml:trace contextRef="#ctx0" brushRef="#br0">286 40 3072,'-5'-2'220,"3"1"-101,0 0-1,0 0 0,0 1 1,-1-1-1,1 0 1,0 1-1,-1-1 1,1 1-1,0 0 0,-1 0 1,1 0-1,0 0 1,-1 0-1,1 1 1,-1-1-1,1 1 0,-3 0 1,-30 18-34,30-16-82,1 1 1,0-1-1,-1 0 0,0-1 0,0 1 0,0-1 1,0 0-1,0 0 0,-9 2 0,2-2 39,11-2 22,0 1 0,0-1 1,0 0-1,0 0 1,0 0-1,0 0 0,0 0 1,0 0-1,0 0 0,0 0 1,0 0-1,0 0 0,0 0 1,0 0-1,0-1 0,0 1 1,-1-1-1,-11-1 450,1 0-233,-8-8 257,-5-4 12,9 5-584,14 8 69,1 1-1,0-1 0,-1 1 1,1-1-1,0 0 0,-1 1 0,1-1 1,0 0-1,0 0 0,0 0 1,0 0-1,0 0 0,0 0 1,0 0-1,0 0 0,0-1 1,0 1-1,0-2 0,-2-2 35,0-9 1,3 13-129,9 1-138,65-6 218,-66 6 1,-6 0-65,7 0 6,29 0-1307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4:50.727"/>
    </inkml:context>
    <inkml:brush xml:id="br0">
      <inkml:brushProperty name="width" value="0.35" units="cm"/>
      <inkml:brushProperty name="height" value="0.35" units="cm"/>
      <inkml:brushProperty name="color" value="#FFFFFF"/>
    </inkml:brush>
  </inkml:definitions>
  <inkml:trace contextRef="#ctx0" brushRef="#br0">46 3 1248,'-34'-3'5231,"34"4"-5204,-3 7 32,1 0 0,0 0 0,1 0 0,-1 0 0,1 11 0,1 49-136,1-29 110,4 237 564,-5-132-272,0-142-327,0-1 1,0 1-1,0-1 0,0 1 0,0-1 0,1 1 0,-1-1 0,1 1 0,-1-1 0,2 3 0,-1-3 2,7-1 267,-6 0-252,1 0 1,-1-1-1,0 0 1,1 1 0,-1-1-1,0 0 1,0 0-1,1 0 1,-1 0-1,0-1 1,0 1 0,0 0-1,-1-1 1,1 0-1,2-2 1,24-30-63,-26 32 63,14-21 48,17-31 0,-28 44-46,-1 1-1,0-1 1,0 1-1,-1-1 1,0-1 0,2-16-1,-1-9 84,3-49 49,-12 61 271,5 9-408,0 10 2,0 11 26,-3 52-76,1-35 208,1 0 0,3 29 0,-2-45-446,1 0-1,1-1 1,-1 1 0,1 0 0,0-1 0,1 0 0,-1 1 0,1-1 0,1 0 0,-1 0 0,1 0 0,4 5 0,8 3-1508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4:52.207"/>
    </inkml:context>
    <inkml:brush xml:id="br0">
      <inkml:brushProperty name="width" value="0.35" units="cm"/>
      <inkml:brushProperty name="height" value="0.35" units="cm"/>
      <inkml:brushProperty name="color" value="#FFFFFF"/>
    </inkml:brush>
  </inkml:definitions>
  <inkml:trace contextRef="#ctx0" brushRef="#br0">259 4 1664,'-1'-1'47,"1"1"-1,-1 0 1,0-1 0,1 1 0,-1 0-1,0 0 1,1-1 0,-1 1 0,0 0-1,0 0 1,1 0 0,-1 0 0,0 0-1,1 0 1,-1 0 0,0 0 0,0 0-1,1 0 1,-1 0 0,0 1-1,1-1 1,-1 0 0,0 0 0,0 1-1,-25 10 1311,13-5-367,1 0-473,0-1 0,0 2 1,-14 11-1,4-4-11,20-12-498,-1 0 0,1 0 0,0 0 0,0 0 0,0 1 0,0-1 0,1 0-1,-1 1 1,1 0 0,-1-1 0,1 1 0,0 0 0,0 0 0,0-1 0,0 1 0,0 5-1,-1 5 85,1 0-1,0 19 0,1-26 3,0 8-25,1 1 0,0-1 1,1 0-1,0 0 0,5 16 1,23 102-12,-26-118-15,-2 1 0,0-1-1,1 25 1,-3-12 1125,-1-28-1121,0 1-1,0 0 1,0 0-1,0 0 1,0-1-1,1 1 1,-1-1-1,0 1 1,0 0-1,1-1 1,-1 1-1,0-1 1,1 0-1,-1 1 1,0-1-1,1 1 1,-1-1-1,1 0 1,-1 0-1,1 1 1,-1-3-1,-9-19-27,9 17 59,-9-20 33,-4-17 28,-22-41 0,0 16 213,31 54-336,4 11-47,1 0-1,-1 1 1,1-1 0,-1 1 0,0-1 0,0 1 0,1-1 0,-1 1 0,0-1-1,0 1 1,0 0 0,-3-3 0,5 15-181,0-1 138,1 1 1,0-1-1,1 0 0,5 11 1,-7-16 45,19 45-522,37 67 0,-55-113 461,19 31-786,2-3-1434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4:55.897"/>
    </inkml:context>
    <inkml:brush xml:id="br0">
      <inkml:brushProperty name="width" value="0.35" units="cm"/>
      <inkml:brushProperty name="height" value="0.35" units="cm"/>
      <inkml:brushProperty name="color" value="#FFFFFF"/>
    </inkml:brush>
  </inkml:definitions>
  <inkml:trace contextRef="#ctx0" brushRef="#br0">264 144 1408,'0'0'20,"0"0"0,-1 0 0,1-1 0,0 1 0,-1 0 0,1 0 0,0 0 0,-1 0 0,1 0-1,0 0 1,-1 0 0,1 0 0,0 0 0,-1 0 0,1 0 0,-1 0 0,1 0 0,0 0 0,-1 0 0,1 0 0,0 0 0,-1 0 0,1 1 0,0-1 0,0 0 0,-1 0 0,1 0 0,0 0-1,-1 1 1,1-1 0,0 0 0,0 0 0,-1 1 0,1-1-13,0 1-1,-1-1 1,1 0-1,0 0 1,0 1-1,-1-1 1,1 0-1,0 0 0,-1 0 1,1 1-1,0-1 1,-1 0-1,1 0 1,0 0-1,-1 0 1,1 0-1,-1 0 1,1 0-1,0 0 1,-1 0-1,1 0 1,0 0-1,-1 0 1,1 0-1,-1 0 0,1 0 1,0 0-1,-1 0 1,1 0-1,0 0 1,-1-1-1,-2 0 251,0 0 0,1 0 0,-1 0 0,0 1 0,0-1 0,1 1 0,-1 0 0,-3-1 0,-19-3 2214,22 3-2330,0 1-1,-1-1 1,1 1-1,-1 0 1,1 0-1,-7 1 1,-3 0 486,8-1-489,-12 0 111,1 0 0,-17 3 0,18 3-98,13-5-132,1-1 0,-1 1 0,0 0-1,0-1 1,0 1 0,0-1 0,1 1-1,-4-1 1,4 0-83,3 0-11,9-1 40,0-2 0,0 1 1,0-1-1,0-1 0,-1 0 0,16-8 0,-13 6 55,7-4 71,22-15 0,5-2 159,0-3 164,-21 13-364,-16 10 958,-29 21-733,0 0-1,-33 17 1,6-4-69,-6 2-205,46-26-86,1 0-1,-1-1 1,0 0-1,0 0 1,0-1-1,0 1 1,-10 0-1,-24 3-1162,34-5 585,0 1-1,0 0 1,0 0 0,1 1-1,-1 0 1,0 0 0,-6 4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4:56.882"/>
    </inkml:context>
    <inkml:brush xml:id="br0">
      <inkml:brushProperty name="width" value="0.35" units="cm"/>
      <inkml:brushProperty name="height" value="0.35" units="cm"/>
      <inkml:brushProperty name="color" value="#FFFFFF"/>
    </inkml:brush>
  </inkml:definitions>
  <inkml:trace contextRef="#ctx0" brushRef="#br0">387 48 2304,'0'0'25,"-11"0"820,1-1 0,-1 1 0,0-2 0,-11-2 0,-32-7 763,40 8-1125,0 1 0,-23-9-1,27 8-348,0 0-1,0 1 1,0 0-1,0 0 0,-12 1 1,-54 1-15,32 1 92,34 0-536,22 0 210,25 1 134,26-3-146,71 2 94,-104 5-23,-24-5 138,0 1 0,1-1 0,9 0 192,-16-1-267,0 0 0,1 1 1,-1-1-1,0 0 0,0 0 1,0 0-1,0 1 0,0-1 0,0 0 1,0 0-1,0 1 0,0-1 1,0 0-1,0 0 0,0 1 1,0-1-1,0 0 0,0 0 0,0 1 1,0-1-1,0 0 0,0 0 1,0 0-1,-1 1 0,1-1 1,0 0-1,0 0 0,0 0 1,0 1-1,0-1 0,-1 0 0,1 0 1,0 0-1,0 0 0,0 1 1,-1-1-1,-7 8 91,0-3 8,-1-1-1,-14 5 1,-1 0 3,-28 12 321,-89 24-1,132-44-1513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4:58.534"/>
    </inkml:context>
    <inkml:brush xml:id="br0">
      <inkml:brushProperty name="width" value="0.35" units="cm"/>
      <inkml:brushProperty name="height" value="0.35" units="cm"/>
      <inkml:brushProperty name="color" value="#FFFFFF"/>
    </inkml:brush>
  </inkml:definitions>
  <inkml:trace contextRef="#ctx0" brushRef="#br0">438 244 2912,'0'-1'44,"1"0"8,-1 1 1,0-1-1,1 1 1,-1-1-1,0 0 0,0 1 1,1-1-1,-1 0 1,0 1-1,0-1 0,0 0 1,0 0-1,0 1 1,0-1-1,0 0 0,0 1 1,0-1-1,0 0 1,-1 1-1,1-1 0,0 0 1,0 1-1,-1-1 1,1 1-1,0-1 0,-1 0 1,1 1-1,-1-1 1,1 1-1,-1-1 0,1 1 1,-1-1-1,1 1 1,-1-1-1,0 0 1,-5-6 48,6 6-107,0 0 1,-1 1-1,0-1 1,1 0-1,-1 0 0,1 1 1,-1-1-1,0 0 1,0 1-1,1-1 0,-1 1 1,0-1-1,0 1 1,0-1-1,0 1 0,1 0 1,-1-1-1,0 1 0,-1 0 1,-10-4 224,0 2 1,0 0-1,0 0 0,-1 1 1,-13 1-1,-62 7 1841,53-3-1655,4 0 309,-52 15 0,3-1-201,72-16-451,11-3 24,18-3 17,26-2 8,60-7 201,158-42 1,-189 29-237,10-2-67,13 4-104,-42 10 75,0-1 0,58-25 1,-108 35-187,-8 0 62,-1 4 130,1 0-1,0 1 0,0-1 0,0 0 0,0 1 1,-1-1-1,1 1 0,0 0 0,-1-1 0,-1 1 1,-22-2-72,-1 1 1,1 2 0,-1 0-1,-41 9 1,32-2 185,-68 26-1,94-31-101,-14 7-122,-24 13 0,19-8-22,17-9 226,-1 0 0,2 2 0,-1-1 0,1 1 0,-11 11 0,20-19-166,3 1 86,0 0 0,0-1 0,-1 1 0,1 0 0,0 0-1,-1 0 1,1 0 0,-1 0 0,3 3 0,5 3 76,-3-5-104,-1 0 0,1 0 0,-1-1 1,1 0-1,10 1 0,15 4 163,-21-4-56,0-1 0,1 0 0,18-1-1,-21 0 220,-7 0-148,-7 0-65,-6 1 30,0 0 1,0 1-1,-17 5 0,16-3-263,1-2-1,0 1 0,-21 0 1,29-3 279,-21-2-2857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4:59.950"/>
    </inkml:context>
    <inkml:brush xml:id="br0">
      <inkml:brushProperty name="width" value="0.35" units="cm"/>
      <inkml:brushProperty name="height" value="0.35" units="cm"/>
      <inkml:brushProperty name="color" value="#FFFFFF"/>
    </inkml:brush>
  </inkml:definitions>
  <inkml:trace contextRef="#ctx0" brushRef="#br0">784 136 1472,'2'-16'574,"0"-11"-208,-2 26-344,0 0 0,0 0 0,0 0 0,-1-1 0,1 1 0,0 0 0,-1 0 0,1 0 0,-1 0 0,1 0 0,-1 0 0,0 0 0,1 0 0,-1 0 0,0 0 0,0 0 0,0 0 0,0 0 1,0 1-1,-1-2 0,-7-4 535,6 4-325,1 0 0,-1 1 0,0-1 0,1 1 0,-1-1 0,0 1 0,0 0 0,-5-1 0,-9-1 385,0 1 0,0 1 1,-28 1-1,-51 9 750,87-8-1225,-213 42 1463,131-23-1263,33-5 114,-62 24 0,115-37-451,0 0 1,1 0-1,-1 1 0,0-1 1,1 1-1,-1 0 0,-6 7 1,13-9-92,30 3 0,-1 0-1,1-3 1,38-2-1,99-15-51,-138 12 89,18-4-83,87-27 0,-111 27 193,-13 6-33,-10 2-22,0 0 0,0 0 0,-1-1 0,1 1-1,0-1 1,0 1 0,0-1 0,0 1 0,0-1 0,-1 0 0,1 0 0,0 0 0,0 0 0,-1 0 0,1 0-1,1-3 1,-3 4-15,0 0 1,0 0-1,0 0 0,0-1 0,1 1 0,-1 0 0,0 0 0,0-1 0,0 1 0,0 0 0,-1 0 1,1-1-1,0 1 0,0 0 0,0 0 0,0-1 0,0 1 0,0 0 0,0 0 0,0-1 1,0 1-1,-1 0 0,1 0 0,0 0 0,0 0 0,0-1 0,0 1 0,-1 0 0,1 0 1,0 0-1,0 0 0,0-1 0,-1 1 0,1 0 0,0 0 0,-1 0 0,-9-3-294,7 2 322,-16-4 23,-1 0-1,1 2 1,-1 0-1,-20 0 1,-34-1 305,46 1-78,-41 2 0,9 4 115,72-2-544,11-2 16,-21 1 115,44-7-87,80-24 0,-11 1 573,-104 28-381,-10 2-62,-1 0-1,1-1 0,0 1 1,-1 0-1,1 0 1,-1 0-1,1 0 0,-1 0 1,1-1-1,-1 1 1,1 0-1,-1-1 0,1 1 1,-1 0-1,1-1 0,-1 1 1,0 0-1,1-1 1,-1 1-1,0-1 0,1 0 1,-1 1-11,0 0-1,0-1 1,-1 1 0,1 0 0,0-1 0,0 1-1,-1 0 1,1 0 0,0-1 0,0 1 0,-1 0-1,1 0 1,0-1 0,-1 1 0,1 0 0,0 0-1,-1 0 1,1 0 0,-1 0 0,1 0 0,0 0-1,-1-1 1,1 1 0,0 0 0,-1 0-1,1 0 1,-1 1 0,1-1 0,0 0 0,-1 0-1,0 0 1,-18-2-532,15 1 467,1 0 0,-1 1 0,0 0 0,1 0 0,-7 0 0,-1 1 3,-7 1-141,0 1-1,0 0 1,0 1-1,-26 10 1,36-11 176,0 1 0,0-1 1,-1-1-1,1 0 1,-1 0-1,-15 1 0,23-3 3,0 0 0,0 0 0,1 0-1,-1 1 1,0-1 0,1 0 0,-1 0-1,0 0 1,0 1 0,1-1 0,-1 0-1,1 1 1,-1-1 0,-1 1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5:09.662"/>
    </inkml:context>
    <inkml:brush xml:id="br0">
      <inkml:brushProperty name="width" value="0.35" units="cm"/>
      <inkml:brushProperty name="height" value="0.35" units="cm"/>
      <inkml:brushProperty name="color" value="#FFFFFF"/>
    </inkml:brush>
  </inkml:definitions>
  <inkml:trace contextRef="#ctx0" brushRef="#br0">88 214 416,'-3'-17'4711,"3"17"-4692,-1 0 0,1-1 0,-1 1 0,1 0 0,-1 0 0,1-1 0,-1 1 0,1 0 0,-1 0 0,1 0 0,-1 0 0,0 0 0,1 0 0,-1 0 0,1 0 0,-2 0 1,2 0-19,0 0 1,0 0-1,-1 0 1,1 0-1,0 0 1,0 0-1,0 0 1,0 0-1,-1 0 1,1 0-1,0 0 1,0 0-1,0 0 1,0 0-1,0-1 1,-1 1-1,1 0 1,0 0-1,0 0 1,0 0-1,0 0 1,0 0-1,0 0 1,0 0-1,-1-1 1,1 1-1,0 0 1,0 0-1,0 0 1,0 0-1,0 0 1,0 0-1,0-1 1,0 1 0,0 0-1,0 0 1,2-7 223,10-11 281,-9 14-446,1-3 17,-3 5-48,0 0 0,0 0-1,0 0 1,0 0 0,1 0 0,-1 0 0,1 1 0,1-3-1,-2 3 20,-3 6-185,2-4 133,-1 0 0,1 1 0,-1-1-1,1 0 1,0 1 0,-1-1 0,1 0 0,0 1 0,0-1 0,0 0 0,0 3 0,2 6-24,-1-9 30,-1 0 0,0 0 0,1-1 0,-1 1 0,0 0 0,0 0 0,0 0 0,1-1 0,-1 1 1,0 0-1,0 0 0,0 0 0,0 0 0,-1-1 0,1 2 0,-3 6 44,-1 0-1,0 0 1,0-1 0,-1 0-1,0 0 1,0 0 0,-8 7-1,-8 14 305,20-28-341,1 0 1,0 1 0,-1-1-1,1 1 1,0-1 0,-1 0-1,1 1 1,-1-1 0,1 0-1,-1 1 1,1-1-1,-1 0 1,1 0 0,-1 0-1,1 1 1,-1-1 0,1 0-1,-1 0 1,1 0 0,-1 0-1,1 0 1,-1 0 0,1 0-1,-1 0 1,1 0-1,-1 0 1,0 0 0,1 0-1,-1 0 1,1-1 0,-1 1-1,1 0 1,-1 0 0,1-1-1,0 1 1,-1 0-1,1 0 1,-1-1 0,1 1-1,-1-1 1,1 1 0,0 0-1,-1-1 1,1 1 0,0-1-1,-1 1 1,1-1 0,0 1-1,0-1 1,0 1-1,-1-1 1,-4-26-42,6 20 64,0 0 0,0-1 0,1 1 0,-1 0 0,2 0 0,4-11 0,-4 11-35,-1 0 0,1 0 0,-1-1 0,0 1 0,-1-1 0,1-12 0,1 1 238,-2 16-151,-1 0 0,1-1 0,-1 1 0,1 0 0,-1 0 0,0-1 0,0 1 1,-2-6-1,0-13 187,2 19-274,0 0-1,0 1 1,-1-1 0,1 0 0,-1 1 0,1-1-1,-2-3 1,1-5-33,1 3 8,-1 15-121,-16 27-38,-5 6 272,21-39-154,2 2 421,5-10-764,1 1 0,-1-1 0,1 2-1,0-1 1,1 1 0,7-5 0,4 2-1007,3 4-1130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15.702"/>
    </inkml:context>
    <inkml:brush xml:id="br0">
      <inkml:brushProperty name="width" value="0.35" units="cm"/>
      <inkml:brushProperty name="height" value="0.35" units="cm"/>
      <inkml:brushProperty name="color" value="#FFFFFF"/>
    </inkml:brush>
  </inkml:definitions>
  <inkml:trace contextRef="#ctx0" brushRef="#br0">1 0 64,'0'5'66,"1"0"-1,0-1 1,0 1 0,0 0-1,0-1 1,1 1 0,-1-1 0,1 0-1,4 6 1,0 0 90,0-1 0,14 17 0,-12-16 4,-1 0 0,0 0 0,8 19 0,-14-27-152,0-1-1,0 1 0,-1-1 0,1 1 1,-1-1-1,1 1 0,-1-1 0,0 1 1,0 0-1,1 2 0,-1-3 116,0-1 0,0 0 122,0 30 368,-2 9-1531,-7 47 0,2-38 317,4-13 313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5:52.752"/>
    </inkml:context>
    <inkml:brush xml:id="br0">
      <inkml:brushProperty name="width" value="0.35" units="cm"/>
      <inkml:brushProperty name="height" value="0.35" units="cm"/>
      <inkml:brushProperty name="color" value="#FFFFFF"/>
    </inkml:brush>
  </inkml:definitions>
  <inkml:trace contextRef="#ctx0" brushRef="#br0">143 137 832,'0'0'6,"0"0"-1,0 0 1,0 0-1,0 0 1,0 0-1,0 0 1,0 0-1,0 0 1,0 0 0,0 0-1,0 1 1,0-1-1,0 0 1,0 0-1,0 0 1,0 0 0,0 0-1,0 0 1,0 0-1,0 0 1,0 0-1,0 0 1,0 0-1,0 0 1,0 1 0,0-1-1,0 0 1,0 0-1,0 0 1,0 0-1,0 0 1,0 0-1,0 0 1,0 0 0,0 0-1,0 0 1,-1 0-1,1 0 1,0 0-1,0 0 1,0 0 0,0 0-1,0 0 1,0 0-1,0 0 1,0 0-1,0 0 1,0 0-1,0 0 1,-1 0 0,1 0-1,0 0 1,0 0-1,0 0 1,0 0-1,0 0 1,0 0 0,0 0-1,0 0 1,0 2 10,-3-1-9,0-1 278,0 0 0,0 0 0,0 1-1,1-1 1,-1 1 0,0 0 0,1 0 0,-1 0-1,-15 12 1901,4-5-1552,0-5-179,13-3-434,0 0 1,-1 0 0,1 0 0,-1 0-1,1 1 1,0-1 0,-1 0 0,1 1-1,0-1 1,-1 1 0,1 0 0,0-1-1,0 1 1,-1 0 0,1 0 0,0 0-1,-1 1 1,0 0 45,0 0-1,0 0 1,0 0-1,0-1 1,0 1-1,0 0 1,0-1-1,0 0 1,-1 1-1,1-1 1,0 0-1,-16 6 1896,56-22-1375,45-30-460,-25 15-246,-34 17-775,-1-2 0,0-1 1,32-30-1,-31 20-1910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5:55.751"/>
    </inkml:context>
    <inkml:brush xml:id="br0">
      <inkml:brushProperty name="width" value="0.35" units="cm"/>
      <inkml:brushProperty name="height" value="0.35" units="cm"/>
      <inkml:brushProperty name="color" value="#FFFFFF"/>
    </inkml:brush>
  </inkml:definitions>
  <inkml:trace contextRef="#ctx0" brushRef="#br0">21 30 320,'-1'-2'5594,"-15"-13"-5620,13 5 463,2 7-651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6:00.123"/>
    </inkml:context>
    <inkml:brush xml:id="br0">
      <inkml:brushProperty name="width" value="0.35" units="cm"/>
      <inkml:brushProperty name="height" value="0.35" units="cm"/>
      <inkml:brushProperty name="color" value="#FFFFFF"/>
    </inkml:brush>
  </inkml:definitions>
  <inkml:trace contextRef="#ctx0" brushRef="#br0">279 125 1824,'-4'13'2304,"2"-11"-2252,1 0 0,0-1 0,-1 1 0,1-1 1,-1 1-1,0-1 0,1 0 0,-1 0 0,0 1 0,0-1 0,0 0 1,0-1-1,0 1 0,0 0 0,0 0 0,0-1 0,-3 1 1,-10 8 648,14-7-649,-1-1 0,1 0 0,0 0 0,0-1 0,-1 1 0,1 0 0,-1 0 0,1-1 0,0 1 0,-1-1 0,1 1 0,-1-1 0,-1 1 0,-5 0 259,8-1-305,0 1 0,-1-1 1,1 0-1,-1 0 0,1 0 1,0 0-1,-1 0 0,1 0 1,-1 0-1,1 0 0,0 0 1,-1 0-1,1 0 0,-1 0 0,1 0 1,0 0-1,-1-1 0,1 1 1,-1 0-1,-1-1 53,-1 0 0,1 0-1,0 1 1,0-1 0,-1 1-1,1 0 1,0-1 0,-1 1-1,-3 1 1,-8-2 127,-47-7 97,46 5-278,11 2-17,-1 0 1,0 0-1,0 0 0,-5 1 1,76-40 571,-52 31-508,-1 0 1,0-1-1,0-1 1,-1 0-1,16-19 0,-26 28-69,0 0 0,1 0 0,0 0 0,-1 0-1,6-2 1,-6 3 17,0 0 0,0 0-1,0 0 1,0-1 0,0 1-1,0-1 1,0 1 0,0-1-1,-1 0 1,3-2 0,-4 4 13,0 0-1,0 0 1,0 0 0,0-1 0,0 1 0,0 0 0,0-1-1,0 1 1,0 0 0,0 0 0,0-1 0,0 1 0,0 0-1,0 0 1,0-1 0,0 1 0,0 0 0,-1 0 0,1 0-1,0-1 1,0 1 0,0 0 0,0 0 0,0 0 0,-1-1-1,1 1 1,0 0 0,0 0 0,0 0 0,-1 0 0,1-1-1,0 1 1,0 0 0,0 0 0,-1 0 0,1 0 0,0 0-1,0 0 1,-1 0 0,1 0 0,0 0 0,0 0 0,-1 0-1,1 0 1,0 0 0,0 0 0,-1 0 0,1 0 0,0 0 0,-1 0-1,-18 0 198,15 0-82,-2 0-97,1 0 1,0 0-1,0 1 1,0-1-1,0 2 1,0-1-1,0 0 1,0 1-1,0 0 1,-6 3-1,-9 4-211,15-7 140,-1 0-1,2 0 0,-1 1 0,-7 4 0,1 1 175,0 0-1,0 0 0,-1-2 1,-21 10-1,13-5-1198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6:12.765"/>
    </inkml:context>
    <inkml:brush xml:id="br0">
      <inkml:brushProperty name="width" value="0.35" units="cm"/>
      <inkml:brushProperty name="height" value="0.35" units="cm"/>
      <inkml:brushProperty name="color" value="#FFFFFF"/>
    </inkml:brush>
  </inkml:definitions>
  <inkml:trace contextRef="#ctx0" brushRef="#br0">127 0 1152,'-17'0'3765,"11"1"-3573,3 23 6,3-23-177,0-1-68,1 1 43,-1-1 1,0 1-1,0-1 0,1 1 0,-1-1 0,0 1 0,0-1 0,0 1 0,0-1 0,0 1 1,0-1-1,0 1 0,0-1 0,0 1 0,0-1 0,0 1 0,0-1 0,0 1 1,0 0-1,0-1 0,-1 0 0,1 1 0,0 0 0,-8 13 116,5-10 49,3-1-124,0-3-32,0 1 0,0 0-1,0 0 1,0-1 0,0 1-1,0 0 1,0 0 0,-1-1-1,1 1 1,0 0 0,-1-1-1,1 1 1,0 0-1,-1-1 1,1 1 0,-1-1-1,1 1 1,-1 0 0,1-1-1,-1 1 1,0-1 0,1 1-1,-1-1 1,0 0-1,0 1 1,-2 1 2,-7 3 147,10-5-138,0 0-1,0 0 0,0 1 0,-1-1 1,1 0-1,0 0 0,0 0 0,0 0 0,0 0 1,-1 0-1,1 0 0,0 0 0,0 0 0,0 0 1,-1 0-1,1 0 0,0 0 0,0 0 0,0 0 1,-1 0-1,1 0 0,0 0 0,0 0 0,0 0 1,-1 0-1,1 0 0,0 0 0,0 0 0,0 0 1,0 0-1,-1 0 0,1-1 0,0 1 0,0 0 1,0 0-1,0 0 0,-1 0 0,1 0 0,0-1 1,0 1-1,0 0 0,0 0 0,0 0 0,0 0 1,0-1-1,-6 1 648,3-2-340,0 3-265,3-1-40,0 0 1,0 0-1,-1 1 1,1-1-1,0 0 1,0 0-1,0 0 0,-1 0 1,1 0-1,0 0 1,0 0-1,-1 1 1,1-1-1,0 0 1,0 0-1,-1 0 1,1 0-1,0 0 0,0 0 1,-1 0-1,1 0 1,0 0-1,0 0 1,-1 0-1,1 0 1,0-1-1,0 1 0,-1 0 1,1 0-1,0 0 1,0 0-1,0 0 1,-1 0-1,1 0 1,0-1-1,0 1 1,0 0-1,-1 0 0,1 0 1,0-1-1,0 1 1,0 0-1,0-1 97,-9 0 247,6-2-310,3 3-43,0 0-1,0 0 1,0-1 0,-1 1-1,1 0 1,0 0 0,0-1-1,0 1 1,0 0 0,-1 0-1,1 0 1,0 0-1,0-1 1,-1 1 0,1 0-1,0 0 1,0 0 0,-1 0-1,1 0 1,0 0 0,0 0-1,-1 0 1,1 0 0,0-1-1,0 1 1,-1 0-1,1 0 1,0 1 0,-1-1-1,1 0 1,0 0 0,0 0-1,-1 0 1,1 0 0,0 0-1,0 0 1,-1 0 0,1 0-1,0 1 1,0-1-1,-1 0 1,1 0 0,0 1-1,-17 0-1250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6:14.376"/>
    </inkml:context>
    <inkml:brush xml:id="br0">
      <inkml:brushProperty name="width" value="0.35" units="cm"/>
      <inkml:brushProperty name="height" value="0.35" units="cm"/>
      <inkml:brushProperty name="color" value="#FFFFFF"/>
    </inkml:brush>
  </inkml:definitions>
  <inkml:trace contextRef="#ctx0" brushRef="#br0">51 6 320,'-3'-5'2355,"3"5"-2337,0 0-11,-1 0 1,1 0-1,0 0 1,0 0 0,0 0-1,0 0 1,0 0-1,0 0 1,0 0-1,-1 0 1,1 0 0,0 0-1,0 0 1,0 0-1,0 0 1,0 0-1,0 0 1,-1 0 0,1 0-1,0 0 1,0 0-1,0 0 1,0 0-1,0 0 1,0 0 0,0 0-1,-1 0 1,1 0-1,0 0 1,0 0-1,0 0 1,0 0 0,0 1-1,0-1 1,0 0-1,0 0 1,0 0-1,-1 0 1,1 0 0,0 0-1,0 0 1,0 0-1,0 1 1,0-1 0,0 0-1,0 0 1,0 0-1,0 0 1,0 0-1,0 0 1,0 1 0,0-1-1,0 0 1,0 0-1,0 0-3,-2 13 212,2-12-204,0-1 0,-1 1 0,1-1-1,0 0 1,-1 1 0,1-1-1,-1 0 1,1 1 0,-1-1 0,1 0-1,0 0 1,-1 1 0,1-1-1,-1 0 1,1 0 0,-1 0 0,0 0-1,1 0 1,-1 0 0,1 0-1,-1 0 1,1 0 0,-2 0 0,-1 16 286,2-13-234,0 0 0,0-1 0,-1 1-1,1-1 1,-1 1 0,1-1 0,-4 4 0,-4 6 561,9-10-621,-1 0 0,1 0 0,-1 1 0,1-1 0,0 0 0,0 0 0,0 1 1,0-1-1,0 0 0,0 1 0,1-1 0,-1 0 0,1 0 0,0 0 0,0 0 0,-1 1 0,3 2 0,-1-2-2,-1 1 0,0-1 0,0 1 0,0-1 0,1 6 1,-2-7 10,0-1 1,0 0 0,0 0 0,1 0 0,-1 0 0,1 0-1,-1 0 1,1 0 0,5 9 1216,-2 11-787,-5-11-364,1-7-97,0 1 0,0 0 0,0-1 0,0 1 0,1 0 0,-1-1 0,1 1 0,0 0 0,0-1 0,0 1 0,1-1 0,1 4 0,1 1-302,-3 0-661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6:19.786"/>
    </inkml:context>
    <inkml:brush xml:id="br0">
      <inkml:brushProperty name="width" value="0.35" units="cm"/>
      <inkml:brushProperty name="height" value="0.35" units="cm"/>
      <inkml:brushProperty name="color" value="#FFFFFF"/>
    </inkml:brush>
  </inkml:definitions>
  <inkml:trace contextRef="#ctx0" brushRef="#br0">59 51 1248,'0'-4'1824,"1"2"-1728,-1 1-1,1 0 1,0 0-1,0 0 1,-1-1 0,1 1-1,0 0 1,-1-1 0,1 1-1,-1 0 1,0-1 0,1 1-1,-1-1 1,0-2 0,-18 4 474,3 1-109,14 0-405,-1-1 0,0 1 0,0-1 0,1 0 0,-1 0 0,0 0 0,0 0 0,1 0 0,-1 0 0,0 0 0,1-1 0,-1 1 0,0 0 0,-2-2 0,4 2-52,0 0 0,0 0 0,-1 0 0,1 0 0,0 0 0,0 0-1,0-1 1,0 1 0,-1 0 0,1 0 0,0 0 0,0 0 0,0 0-1,0 0 1,0-1 0,-1 1 0,1 0 0,0 0 0,0 0 0,0 0-1,0-1 1,0 1 0,0 0 0,0 0 0,0 0 0,0-1-1,0 1 1,0 0 0,0 0 0,0 0 0,0-1 0,0 1 0,0 0-1,0 0 1,0-1 0,-2-2 65,2 1-31,4-10-753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6:32.372"/>
    </inkml:context>
    <inkml:brush xml:id="br0">
      <inkml:brushProperty name="width" value="0.35" units="cm"/>
      <inkml:brushProperty name="height" value="0.35" units="cm"/>
      <inkml:brushProperty name="color" value="#FFFFFF"/>
    </inkml:brush>
  </inkml:definitions>
  <inkml:trace contextRef="#ctx0" brushRef="#br0">68 5 640,'0'0'5,"0"0"1,0 0 0,0 0-1,0 0 1,0 0-1,0 0 1,0 0-1,0 0 1,0 0-1,0 0 1,0 0-1,0 1 1,0-1-1,0 0 1,0 0-1,0 0 1,0 0-1,0 0 1,1 0-1,-1 0 1,0 0-1,0 0 1,0 0-1,0 0 1,0 0-1,0 1 1,0-1-1,0 0 1,-1 0-1,1 0 1,0 0-1,0 0 1,0 0-1,0 0 1,0 0-1,0 0 1,0 0-1,0 0 1,0 0-1,0 1 1,0-1-1,0 0 1,0 0-1,0 0 1,0 0-1,0 0 1,0 0-1,0 0 1,0 0-1,-1 0 1,1 0-1,0 0 1,0 0-1,0 0 1,0 0-1,0 0 1,0 0-1,0 0 1,0 0-1,0 0 1,0 0-1,-1 0 10,1 1-1,-1-1 0,1 0 0,-1 1 1,1-1-1,-1 0 0,1 1 0,0-1 0,-1 1 1,1-1-1,0 0 0,-1 1 0,1-1 0,0 1 1,0-1-1,-1 1 0,1-1 0,0 1 1,0-1-1,0 1 0,0 0 0,0-1 0,0 1 1,-1 2-18,1 0-1,-1 0 1,1-1 0,-1 1 0,0 0 0,0-1 0,0 1 0,-2 3 0,1-3 87,1-1 0,0 1 1,0-1-1,0 1 0,0-1 0,0 1 1,1 0-1,-1 4 0,0-6 11,1 1-1,0-1 0,-1 0 1,0 1-1,1-1 0,-1 1 1,0-1-1,1 0 0,-1 1 1,0-1-1,0 0 1,0 0-1,0 0 0,-2 2 1,2-2 96,-1 1 0,1 0 0,-1-1 0,1 1 0,0 0 1,-1 0-1,1 0 0,-1 2 0,2-2-199,-1-1-1,1 0 1,-1 0-1,0 1 1,1-1-1,-1 0 0,0 0 1,0 0-1,0 0 1,0 0-1,0 0 1,0 0-1,0 0 1,-2 1-1,3-1 33,0-1 0,0 0 0,-1 0-1,1 1 1,0-1 0,0 0 0,0 1 0,0-1 0,0 0-1,0 0 1,0 1 0,0-1 0,0 0 0,0 1 0,0-1-1,0 0 1,0 0 0,0 1 0,0-1 0,0 0-1,0 1 1,0-1 0,0 0 0,1 0 0,-1 1 0,0-1-1,0 0 1,0 0 0,1 1 0,2-1 23,0-1 1,0 1-1,0-1 1,0 0-1,0 1 1,0-1 0,0-1-1,0 1 1,0 0-1,0-1 1,3-2-1,30-26 82,-11 8-1175,-5 6 729,22-23 0,-42 38 339,1 1 0,-1-1 0,1 1 1,-1-1-1,1 1 0,-1-1 0,1 0 1,-1 1-1,0-1 0,1 1 0,-1-1 1,0 0-1,1 1 0,-1-1 1,0 0-1,0 0 0,-4-6 850,3 7-791,1 0-41,-1 0 1,1 0-1,-3-1 42,1 1 0,0 0 0,-1 0 0,1 0 0,0 0 0,-1 0 0,1 1 0,0-1 0,-5 2-1,6-2-81,-5 2 155,0 1 0,-1-1-1,1 1 1,0 0 0,1 1-1,-10 6 1,-1-1-414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19.469"/>
    </inkml:context>
    <inkml:brush xml:id="br0">
      <inkml:brushProperty name="width" value="0.1" units="cm"/>
      <inkml:brushProperty name="height" value="0.1" units="cm"/>
    </inkml:brush>
  </inkml:definitions>
  <inkml:trace contextRef="#ctx0" brushRef="#br0">0 28 1984,'6'3'2795,"-6"-3"-2523,4-1-47,0 1 0,0-1 0,-1 0 0,1 0 0,0 0 0,0 0 0,-1 0 0,1-1 0,3-2 0,19-7 367,-21 9-490,-1 1 0,0 0-1,1 0 1,-1 0 0,1 1 0,-1 0 0,1 0-1,-1 0 1,1 0 0,-1 1 0,8 1-1,-7-1 35,0 1 0,0 0 0,0 0 0,0 1-1,0-1 1,0 1 0,-1 0 0,0 0 0,1 1-1,-1-1 1,0 1 0,4 6 0,0-1 542,-6-7-532,0 0 1,0 0-1,0 0 0,-1 0 0,1 1 0,2 4 0,-3-4 39,1 1 0,0-1 0,0 0 0,4 5 0,1 1 117,-6-6-284,0-1 1,0 1-1,0-1 1,0 1 0,0 0-1,-1-1 1,1 6-1,0-4-1,-1-1 0,1 0 0,0 1 0,0-1 0,1 5 0,6 14 113,-6-17-66,-1-1-1,0 0 1,1 0 0,0 0-1,4 6 1,1 2-24,-4-6-29,1-1 0,-1 0 0,1 0 0,0 0 0,0-1 0,0 1 0,0-1 0,1 0 0,9 6 0,-8-7 23,-1-1 0,1 1 1,-1-2-1,1 1 0,0 0 1,0-1-1,11 1 0,44-2 245,-29-1-411,-20-1-1445,-4 1-2686,-17 1 1010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19.470"/>
    </inkml:context>
    <inkml:brush xml:id="br0">
      <inkml:brushProperty name="width" value="0.1" units="cm"/>
      <inkml:brushProperty name="height" value="0.1" units="cm"/>
    </inkml:brush>
  </inkml:definitions>
  <inkml:trace contextRef="#ctx0" brushRef="#br0">276 0 480,'-3'5'1138,"1"2"5330,1 0-2387,-1-2-5288,-2 2 1456,-1-1 1,0 1 0,-1-1-1,1 0 1,-13 10 0,9-9-138,1 1 0,-8 9 0,-5 10 130,-45 53 258,54-68-282,6-6-118,0 0-1,-8 12 1,9-13-4,1 1 0,-1-1-1,-10 9 1,11-11-411,1 0 0,-1 0 0,1 1 0,-1-1 0,1 1 0,0 0 0,1-1 0,-1 1-1,1 1 1,-4 6 0,5 0-3242,1-10 1136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19.471"/>
    </inkml:context>
    <inkml:brush xml:id="br0">
      <inkml:brushProperty name="width" value="0.1" units="cm"/>
      <inkml:brushProperty name="height" value="0.1" units="cm"/>
    </inkml:brush>
  </inkml:definitions>
  <inkml:trace contextRef="#ctx0" brushRef="#br0">47 7 1728,'0'0'20,"0"-1"-1,0 1 1,1 0-1,-1 0 1,0 0-1,0-1 1,0 1 0,0 0-1,0 0 1,0 0-1,0 0 1,1 0-1,-1-1 1,0 1 0,0 0-1,0 0 1,0 0-1,1 0 1,-1 0 0,0 0-1,0 0 1,0 0-1,0 0 1,1 0-1,-1 0 1,0 0 0,0 0-1,0 0 1,1 0-1,-1 0 1,0 0-1,0 0 1,0 0 0,1 0-1,-1 0 1,0 0-1,0 0 122,0-2-57,0 1 236,0 1-85,0 0 53,0 0-16,0 0 229,0 0-79,0 0 164,0 0-127,0 0 229,0 0-187,0 0 11,1 0-450,-1 0-1,0 1 1,1-1-1,-1 0 1,0 1-1,1-1 0,-1 1 1,0-1-1,0 0 1,1 1-1,-1-1 1,0 1-1,0-1 1,0 1-1,0-1 1,0 1-1,0-1 1,0 1-1,0-1 1,0 1-1,0-1 1,0 1-1,0 14 368,0-14-432,0 0 152,0-1-126,1 0 0,-1 0 0,0 0-1,0 1 1,1-1 0,-1 0 0,0 0 0,0 1-1,0-1 1,1 0 0,-1 0 0,0 1-1,0-1 1,0 0 0,0 1 0,0-1-1,0 0 1,0 0 0,1 1 0,-1-1 0,0 0-1,0 1 1,0-1 0,0 0 0,0 1-1,0 9 396,0-9-324,-1 4 129,1 0 0,-1 0 0,0 0-1,-2 5 1,-1 5 23,-33 130 64,31-131-608,5-11-196,0 0 0,-1 0 0,1 0 0,0 1 1,0-1-1,0 5 0,1-2-2055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18.265"/>
    </inkml:context>
    <inkml:brush xml:id="br0">
      <inkml:brushProperty name="width" value="0.35" units="cm"/>
      <inkml:brushProperty name="height" value="0.35" units="cm"/>
      <inkml:brushProperty name="color" value="#FFFFFF"/>
    </inkml:brush>
  </inkml:definitions>
  <inkml:trace contextRef="#ctx0" brushRef="#br0">530 8 576,'-2'-7'-51,"9"6"3014,-7 3-2886,0-1-1,0 1 1,-1-1 0,1 0 0,0 1 0,-1-1-1,1 1 1,-1-1 0,-1 2 0,-4 10 69,0 0 0,1 0-1,0 1 1,-5 25 0,0 2-54,-4-2 153,-33 65-1,4-13-173,26-51-99,2 1 0,1 1 0,-8 42 0,17-53-857,22-44 784,12-32 8,34-73 1,-57 106 149,41-98-143,-10 21-202,-35 81 417,1 0 0,-1 0-1,0-1 1,-1 1 0,0 0 0,1-15 0,-11 30-220,5 0 94,0 0 0,1 0 0,0 0 0,-4 13 0,-8 20-157,-44 62 442,7-12-16,-37 51 139,79-129-489,0 0 0,-13 12 0,18-19-35,5-5 111,0 0-1,0 0 1,0 0-1,0 1 1,0-1 0,0 0-1,-1 0 1,1 0-1,0 0 1,0 1-1,0-1 1,0 0-1,0 0 1,0 0 0,-1 0-1,1 0 1,0 0-1,0 1 1,0-1-1,0 0 1,-1 0 0,1 0-1,0 0 1,0 0-1,0 0 1,-1 0-1,1 0 1,0 0-1,0 0 1,0 0 0,-1 0-1,1 0 1,0 0-1,0 0 1,0 0-1,-1 0 1,1 0 0,0 0-1,0 0 1,0 0-1,0 0 1,-1-1-1,1 1 1,0 0-1,0 0 1,0 0 0,0 0-1,-1 0 1,1 0-1,0-1 1,0 1-1,0 0 1,0 0 0,0 0-1,0 0 1,0-1-1,0 1 1,-1 0-1,1 0 1,0-1-1,-1-14 10,1 15-9,2-37-90,2-1 1,13-55-1,3-28-145,-12 66 303,-4 30 280,2-41 0,-6 59-251,-1-11 186,1 18-278,-1 0 1,1-1-1,0 1 0,0 0 0,0 0 0,0 0 0,-1-1 1,1 1-1,0 0 0,0 0 0,0-1 0,-1 1 0,1 0 1,0 0-1,0 0 0,-1 0 0,1 0 0,0-1 1,0 1-1,-1 0 0,1 0 0,0 0 0,-1 0 0,1 0 1,0 0-1,-1 0 0,1 0 0,0 0 0,0 0 0,-1 0 1,1 0-1,0 0 0,-1 0 0,1 0 0,0 0 1,0 1-1,-1-1 0,1 0 0,0 0 0,0 0 0,-1 0 1,1 0-1,0 1 0,0-1 0,-1 0 0,1 0 0,0 1 1,0-1-1,0 0 0,-1 1 0,-11 9 49,0 1 0,1 1-1,0 0 1,1 1 0,-13 19 0,4-5 101,4-8-59,-27 38 248,-39 69 1,75-116-404,4-5 30,0-1-1,0 0 0,0-1 0,-1 1 1,0 0-1,-3 3 0,6-7 33,0 0 0,0 1-1,0-1 1,0 0 0,0 0 0,0 0-1,0 0 1,-1 0 0,1 0 0,0 0-1,0 0 1,0 0 0,0 0 0,0 0-1,0 0 1,0 0 0,0 0 0,0 0-1,-1 0 1,1 0 0,0 0 0,0 0-1,0 0 1,0 0 0,0 0 0,0 0-1,0 0 1,-1 0 0,1 0 0,0 0-1,0 0 1,0 0 0,0 0-1,0 0 1,0 0 0,0 0 0,0 0-1,0 0 1,-1 0 0,1 0 0,0 0-1,0 0 1,0-1 0,0 1 0,0 0-1,0 0 1,0 0 0,0 0 0,0 0-1,0 0 1,0 0 0,0 0 0,0 0-1,0-1 1,0 1 0,0 0 0,0 0-1,0 0 1,0 0 0,0 0 0,0 0-1,0 0 1,0 0 0,0-1 0,0 1-1,1-9 20,4-4-42,1 0-1,1 0 0,11-18 0,1-1-67,0 1 157,38-46-1,-4 6 20,-53 70-86,0 1 0,0 0 0,1 0 0,-1 0 0,0-1 0,0 1 1,1 0-1,-1-1 0,0 1 0,0 0 0,0 0 0,0-1 0,1 1 0,-1 0 0,0-1 0,0 1 1,0 0-1,0-1 0,0 1 0,0 0 0,0-1 0,0 1 0,0-1 0,0 1 0,0 0 0,0-1 1,0 1-1,-8 9-41,-11 31-5,1 0 0,-17 58 0,22-65 227,12-31-149,0 0 0,-1 0 0,1 0 0,0 0 0,0-1 0,-1 1 0,1 0 0,-1-1 0,0 1 0,0-1 0,1 1 0,-4 1 0,5-3-27,-1 0 0,1 0-1,0 1 1,-1-1 0,1 0-1,0 0 1,0 0 0,-1 0 0,1 0-1,0 0 1,-1 0 0,1 0 0,0 0-1,-1 0 1,1 0 0,0 0-1,-1 0 1,1 0 0,0 0 0,-1 0-1,1 0 1,0 0 0,0 0 0,-1 0-1,1 0 1,0-1 0,-1 1-1,1 0 1,0 0 0,0 0 0,-1-1-1,-1-10 39,6-15-221,27-67-613,-16 54 878,-14 37-57,7-23 71,-8 24-84,0 1 0,0-1 1,1 0-1,-1 1 1,0-1-1,0 0 1,0 0-1,0 1 1,0-1-1,0 0 0,0 1 1,0-1-1,0 0 1,0 1-1,0-1 1,0 0-1,-1 0 0,1 1 1,0-1-1,0 1 1,-1-1-1,1 0 1,-1 1-1,1-1 0,0 1 1,-1-1-1,0 0 1,0 1-21,1-1 1,-1 1 0,0 0 0,1 0-1,-1 0 1,1 0 0,-1 1-1,0-1 1,1 0 0,-1 0-1,1 0 1,-1 0 0,0 1 0,1-1-1,-1 0 1,1 0 0,-1 1-1,1-1 1,-1 0 0,1 1-1,-1-1 1,0 1 0,-12 13 33,6-6-25,-6 3-63,6-5 39,0 0 0,0 1 0,0-1-1,1 2 1,-7 7 0,13-14 22,0 0 0,-1-1-1,1 1 1,0 0 0,-1-1-1,1 1 1,0 0-1,0 0 1,-1-1 0,1 1-1,0 0 1,0 0 0,0-1-1,0 1 1,0 0 0,0 0-1,0-1 1,1 1-1,-1 0 1,0 0 0,0-1-1,0 1 1,1 0 0,-1-1-1,0 1 1,1 0-1,-1-1 1,1 1 0,-1 0-1,1-1 1,-1 1 0,1-1-1,-1 1 1,1 0-1,3 1-28,-1 0 0,0 0 0,1 0 0,-1 0-1,5 1 1,-3-1-68,8 3-19,-1-1 0,26 6 0,-1-1-1488,-17-2-1061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19.472"/>
    </inkml:context>
    <inkml:brush xml:id="br0">
      <inkml:brushProperty name="width" value="0.1" units="cm"/>
      <inkml:brushProperty name="height" value="0.1" units="cm"/>
    </inkml:brush>
  </inkml:definitions>
  <inkml:trace contextRef="#ctx0" brushRef="#br0">84 2 1312,'0'-1'19,"0"1"1440,-2 11 4023,0-3-5322,-1-2 246,1-1 1,-1 1-1,1 0 1,-2 10-1,-2 6 180,-30 110-100,18-61-3521,18-70 2976,-5 18-2884,5-18 2767,0 0 0,0 0 0,0-1 0,-1 1 0,1 0 0,0 0 0,0 0 0,0 0 0,1 0 0,-1-1 0,0 1 0,0 0 0,0 0 0,1 0 0,-1 0 0,1 0 0,-1-1 120,0 0 0,0 0 0,1 0 0,-1 0 0,0 0 1,0 0-1,0-1 0,0 1 0,0 0 0,1 0 1,-1 0-1,0 0 0,0 0 0,0-1 0,0 1 0,0 0 1,0 0-1,0 0 0,0 0 0,0-1 0,0 1 1,1 0-1,-1 0 0,0 0 0,0 0 0,0-1 0,0 1 1,0 0-1,0-1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19.466"/>
    </inkml:context>
    <inkml:brush xml:id="br0">
      <inkml:brushProperty name="width" value="0.35" units="cm"/>
      <inkml:brushProperty name="height" value="0.35" units="cm"/>
      <inkml:brushProperty name="color" value="#FFFFFF"/>
    </inkml:brush>
  </inkml:definitions>
  <inkml:trace contextRef="#ctx0" brushRef="#br0">306 298 3328,'-4'-39'1845,"0"25"-752,4 7-833,-1 1-1,0-1 0,0 1 0,-1-1 0,0 1 1,0 0-1,0 0 0,-1 0 0,-6-12 0,6 14-167,-1-1-1,1 1 0,-1 0 0,0 0 0,0 0 0,-1 1 0,1-1 1,-1 1-1,1 0 0,-1 1 0,0-1 0,0 1 0,-9-3 0,0 1-56,0 0-1,-1 1 0,-27-1 1,32 3-53,-1 1 0,1 0 0,-19 4 0,24-3-7,1 0-1,0 0 0,0 0 0,0 0 1,0 1-1,0 0 0,0 0 1,1 0-1,-1 0 0,1 0 1,-1 1-1,-3 3 0,7-5 38,-1-1 0,0 1-1,1 0 1,-1-1 0,1 1 0,-1 0-1,1 0 1,-1 0 0,1-1-1,0 1 1,-1 0 0,1 0 0,0 0-1,0 0 1,0 0 0,0-1-1,-1 1 1,1 0 0,0 0-1,1 0 1,-1 0 0,0 2 0,1-2 9,-1 1 0,1-1 0,0 0 0,0 1 0,0-1 1,0 1-1,0-1 0,0 0 0,0 0 0,0 0 0,3 2 0,0 1 37,1-1-1,-1-1 0,1 1 0,0 0 0,0-1 0,9 2 0,-5-2 44,0 0 0,1-1 1,-1-1-1,1 1 0,-1-2 0,18-1 0,54-15 700,-77 15-742,1 1 0,0-1 0,-1 1 0,0-2 0,1 1 0,-1 0 0,0-1 0,0 1 0,0-1 0,-1 0 0,1-1 0,-1 1 0,1 0 0,-1-1 0,0 0 0,4-8 0,-6 12-40,0-1-1,-1 0 1,1 0 0,-1 1-1,0-1 1,1 0-1,-1 0 1,0 0 0,1 0-1,-1 0 1,0 1 0,0-1-1,0 0 1,0 0 0,0 0-1,0 0 1,0 0 0,0 0-1,0 0 1,0 0 0,0 1-1,0-1 1,-1-2 0,0 2-22,0 0 1,0 0-1,0 0 1,0 0 0,0 0-1,0 0 1,0 1-1,0-1 1,0 0 0,0 1-1,0-1 1,-1 0-1,1 1 1,-2-1 0,-3-1-71,-1 1 0,1-1 0,-1 2 1,-13-2-1,8 3-27,0-1 1,0 1-1,0 1 1,-22 6-1,27-6 45,1 0 0,0 1 0,0-1 0,1 1 0,-1 1 0,0-1-1,1 1 1,0 0 0,0 0 0,-9 9 0,14-12 36,-1 0 1,0 0-1,0 0 0,1-1 1,-1 1-1,1 0 0,-1 0 1,0 0-1,1 0 1,0 0-1,-1 0 0,1 0 1,0 0-1,-1 1 0,1-1 1,0 0-1,0 0 0,0 0 1,0 0-1,0 0 0,0 0 1,0 0-1,1 0 1,-1 1-1,0-1 0,1 0 1,-1 0-1,0 0 0,1 0 1,-1 0-1,1 0 0,0 0 1,-1-1-1,1 1 0,0 0 1,0 1-1,1-1 15,0 1 0,0 0 0,0-1 0,1 0-1,-1 1 1,0-1 0,1 0 0,-1 0 0,0 0 0,1-1 0,-1 1-1,1-1 1,-1 1 0,6-1 0,3-1 151,1 0 0,-1-1 0,1 0 0,-1-1 0,0 0 0,20-9 0,-23 9-82,-1-1 0,0 0 0,0-1-1,0 1 1,0-1 0,7-8 0,-12 11 30,1-1 0,0 0 0,-1 1 0,0-1 0,0 0 0,0-1 0,0 1 0,0 0 0,-1-1 0,1 1 0,-1 0 0,0-1 0,0 0 0,0 1 0,-1-1 1,1-3-1,-1 6-93,0 0 0,0 0 1,0 0-1,-1 0 0,1 0 1,0 0-1,-1 0 1,1 0-1,0 0 0,-1 0 1,1 1-1,-1-1 0,1 0 1,-1 0-1,1 1 1,-1-1-1,-1-1 0,2 2-25,-1 0 0,1-1 0,0 1 0,-1 0 0,1 0 0,-1-1 0,1 1 0,0 0 0,-1 0 0,1 0 0,-1 0 0,1-1 0,-1 1 0,1 0 0,-1 0 0,1 0 0,0 0 0,-1 0 0,1 0 0,-1 0 0,1 0 0,-1 1 0,1-1 0,-1 0 0,1 0 0,0 0 0,-1 0 0,1 1 0,-1-1 0,1 0 0,0 0 0,-1 1 0,1-1 0,-1 1 0,7 5-404,-4-4 413,1 0 0,-1 0 0,1 0 0,0 0 0,0-1 0,0 0-1,0 1 1,0-1 0,0 0 0,0 0 0,0-1 0,1 1 0,-1-1 0,0 1 0,0-1-1,7-1 1,6 0 234,-12 1-165,-1 0-1,0 0 1,1 0-1,-1-1 1,1 1-1,-1-1 1,0 0-1,0 0 1,1 0-1,-1-1 1,0 1-1,0-1 1,0 1-1,0-1 1,0 0-1,3-3 1,-5 4-46,0 0 1,-1 0 0,1 1-1,0-1 1,0 0-1,-1 0 1,1 0-1,-1 0 1,1 0-1,-1 0 1,1 0-1,-1 0 1,0-1 0,1 1-1,-1 0 1,0 0-1,0 0 1,0 0-1,0 0 1,0-1-1,0 1 1,0 0-1,0 0 1,0 0-1,-1 0 1,1 0 0,0 0-1,-1 0 1,1 0-1,-1 0 1,1 0-1,-1 0 1,0 0-1,1 0 1,-1 0-1,0 0 1,0 0 0,-1-1-1,0 0-54,0 1-1,0-1 1,0 0-1,-1 1 1,1-1 0,-1 1-1,1-1 1,-1 1-1,1 0 1,-1 0-1,0 1 1,0-1-1,1 0 1,-6 0 0,-15 1-409,21 8 236,-5 27 73,0-4 367,-5 51-1,11-43-59,1 1-1,3-1 0,9 55 1,-8-77 51,0 0 0,1-1 1,8 17-1,-13-33-215,0 1 0,0-1 1,1 0-1,-1 1 0,0-1 1,0 0-1,0 0 0,1 0 0,-1 1 1,0-1-1,0 0 0,0 0 1,1 0-1,-1 1 0,0-1 0,1 0 1,-1 0-1,0 0 0,0 0 1,1 0-1,-1 0 0,0 0 1,1 0-1,-1 0 0,0 0 0,1 0 1,-1 0-1,0 0 0,0 0 1,1 0-1,-1 0 0,0 0 0,1 0 1,-1 0-1,0 0 0,0 0 1,1 0-1,-1 0 0,0-1 0,1 1 1,-1 0-1,0 0 0,0 0 1,0-1-1,1 1 0,-1 0 0,0 0 1,0-1-1,0 1 0,1 0 1,-1 0-1,0-1 0,2-35-55,-1 19-154,-1-23-1,0 32 151,-5-85-502,4 91 188,-2 5 160,0 5-91,-10 98-78,13-88 471,0-13-7,0 1-1,0 0 0,-1 0 1,1-1-1,-1 1 0,-1 0 0,1-1 1,-1 1-1,-2 5 0,4-10 124,-4-11 298,-1-11-433,-3-14-349,1 7 191,6 22 23,-1 0 0,1 0 0,-1-12 1,1 36-183,1 15 364,1-26-28,-1 1-1,-1-1 0,1 0 0,-1 0 1,-2 8-1,1-6 211,1-1-1,-1 14 1,2-22-262,0 1 0,0-1-1,0 1 1,0-1 0,0 1 0,0-1 0,-1 0-1,1 1 1,0-1 0,0 1 0,0-1-1,0 1 1,-1-1 0,1 1 0,0-1-1,-1 0 1,1 1 0,0-1 0,-1 1-1,1-1 1,0 0 0,-1 0 0,1 1-1,-1-1 1,1 0 0,0 1 0,-1-1-1,1 0 1,-1 0 0,1 0 0,-1 1-1,-18 0 518,9-1-499,-18 3 75,-53 15 0,37-8-112,34-7-163,0 0 0,0 1 0,0 0-1,1 1 1,-1 0 0,1 0-1,-10 8 1,19-13 26,-1 1 0,1-1 0,-1 0 0,0 1 0,1-1 0,-1 1 1,1-1-1,-1 1 0,1-1 0,0 1 0,-1 0 0,1-1 0,0 1 0,-1-1 0,1 1 1,0 0-1,0-1 0,-1 1 0,1 1 0,0-2-50,0 1 0,0-1 1,0 1-1,1-1 0,-1 1 0,0-1 1,0 1-1,0-1 0,1 0 0,-1 1 1,0-1-1,1 1 0,-1-1 0,0 0 1,1 1-1,-1-1 0,0 0 0,1 1 1,0-1-1,1 2-463,1-1-1,-1 0 1,0 0 0,1 0 0,-1 0 0,1-1 0,4 1 0,-6 0 469,1-1 0,-1 0 1,0 0-1,1 0 0,-1 0 1,0-1-1,1 1 1,-1 0-1,0 0 0,0-1 1,0 1-1,1-1 0,-1 1 1,1-2-1,0 1-35,0-1-1,0 0 0,-1 0 1,1 0-1,-1 0 0,0 0 1,2-3-1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19.467"/>
    </inkml:context>
    <inkml:brush xml:id="br0">
      <inkml:brushProperty name="width" value="0.1" units="cm"/>
      <inkml:brushProperty name="height" value="0.1" units="cm"/>
    </inkml:brush>
  </inkml:definitions>
  <inkml:trace contextRef="#ctx0" brushRef="#br0">24 1 1152,'-1'0'122,"-6"0"349,7 0-468,0 0 1,0 1 0,0-1 0,-1 0-1,1 0 1,0 0 0,0 0 0,0 0-1,0 1 1,0-1 0,0 0-1,-1 0 1,1 0 0,0 0 0,0 0-1,0 1 1,0-1 0,0 0-1,0 0 1,0 0 0,0 1 0,0-1-1,0 0 1,0 0 0,0 0 0,0 1-1,0-1 125,0 0 0,0 0 0,0 1-1,0-1 1,0 0 0,0 0 0,0 1-1,0-1 1,0 0 0,0 0 0,0 0-1,-1 0 1,1 1 0,0-1 0,0 0-1,0 0 1,0 0 0,0 0 0,-1 1-1,1-1 1,0 0 0,0 0 0,0 0-1,0 0 1,-1 1 0,1-1 93,0 0 0,-1 0 0,1 0 0,0 0 1,0 0-1,0 0 0,0 1 0,-1-1 0,1 0 0,0 0 1,0 0-1,0 1 0,0-1 0,-1 0 0,1 0 0,0 1 1,0-1-1,0 0 0,0 0 0,0 0 0,0 1 0,0-1 1,0 0-1,0 0 0,0 1 0,0 0-73,-1 0-1,1 0 1,0 1-1,-1-1 1,1 0-1,-1 0 1,1 0-1,-1 0 1,1 0 0,-1 0-1,-1 1 1,1-2 124,2 1-187,0 0-79,-1 0 0,1 0 0,-1 0 0,1 0 0,-1 1-1,1-1 1,-1 0 0,0 0 0,0 0 0,0 0 0,1 0 0,-1 0 0,0 1 0,0-1 0,-1 0 0,1 0 0,0 2-1,-1 1 1,13 138 71,-4-63-26,0 24 248,-1-51-290,-1-3 83,-4-39 357,4 18 0,-1-3-1788,-5-14-5527,3-21 5123,-3-9-780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19.468"/>
    </inkml:context>
    <inkml:brush xml:id="br0">
      <inkml:brushProperty name="width" value="0.1" units="cm"/>
      <inkml:brushProperty name="height" value="0.1" units="cm"/>
    </inkml:brush>
  </inkml:definitions>
  <inkml:trace contextRef="#ctx0" brushRef="#br0">269 24 2240,'12'-2'1269,"-11"2"-1226,11-6-581,-3 2 228,-8 4 501,1-1 1,-1 0-1,0 1 1,1-1-1,-1 0 1,0 0-1,1 0 1,-1 0 0,0 0-1,2-2 1,-3 3 181,0 0 261,0 0-52,0 0 335,0 0-277,0 0-85,-7 14 634,4-11-1069,0 0 0,0 0 0,-1-1-1,1 1 1,-1-1 0,1 0 0,-8 4 0,-2 1 62,-45 24 635,-31 20-108,73-38-676,0-1 0,0 2 1,2 0-1,-20 24 1,33-37-31,-1 2-3,0-1-1,1 1 0,-1 0 1,1 0-1,-1 0 0,-1 5 1,-4 8 127,6-15-47,1 0-58,0-1 0,0 0 1,0 1-1,0-1 0,0 0 1,0 1-1,0-1 0,0 0 0,1 0 1,-1 1-1,0-1 0,0 0 1,0 0-1,0 1 0,0-1 0,0 0 1,0 1-1,1-1 0,-1 0 0,0 0 1,0 0-1,0 1 0,1-1 1,-1 0-1,0 0 0,0 0 0,0 1 1,1-1-1,-1 0 0,0 0 1,1 0-1,-1 0 0,0 0 0,0 0 1,1 1-1,0-1-72,0 0 103,9 6 166,-3-2-163,-1-1-1,1 0 1,-1-1 0,1 0-1,0 0 1,0 0 0,0 0-1,12 0 1,61-2 397,-42-1-42,131-5 1431,-168 6-1839,20-2 36,35-9 0,-18 3-1316,-24 4-982,1 0 0,-1-1 1,25-13-1,-11 5-1442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42:01.51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29 4289 1312,'-4'3'147,"-4"0"113,7-1-84,6-2 62,-6 0-141,1 0 0,0 0 0,0 0 0,0 0 0,-1 1 0,1-1 0,0 0 0,0 0 0,-1 0 0,1 0 0,0 0 0,0 0 0,0 0 0,0 0 0,-1 0 0,1 1-1,0-1 1,0 0 0,0 0 0,0 0 0,-1 0 0,1 1 0,0-1 0,0 0 0,0 0 0,0 0 0,0 1 0,0-1 0,0 0 0,0 0 0,0 0 0,0 1 0,0-1 0,-1 0 0,1 0 0,1 1 0,-1 0 3284,1-7-2393,-1 5-913,-2 0-31,1 1 0,0-1-1,0-1 1,0 1 0,0 0 0,0 0 0,0 0-1,0-1 1,0 1 0,1 0 0,-1-1 0,0 1 0,0-2-1,0 0 32,1-1-1,-1 1 0,1 0 0,0 0 1,0-1-1,0 1 0,0 0 0,1-6 1,1-11-8,7-205 301,-8 208-363,0 0-1,2 0 1,-1 0-1,2 1 1,10-31-1,-5 15 69,3-8-7,5-9 146,-12 33-267,0 1 0,12-25 1,-3 10 100,-1-1 0,16-56 0,-19 44-73,-1 1-1,2-47 0,-6 48 202,-1 18-254,-2 10 136,1-24 0,0-39 248,7 14-235,-7 4-175,-3 56 102,0 0 0,1 0 0,-1-1 0,1 1 0,0 0 0,0 0 0,-1 0 0,3-3 1,-2 3 1,0 0 0,0 0-1,0-1 1,0 1 0,-1 0 0,1-1 0,-1 1 0,1-4 0,-1 4 18,0 1-14,0 0 0,0 1 1,0-1-1,0 0 0,0 0 0,0 1 1,0-1-1,0 0 0,1 1 0,-1-1 1,0 0-1,1 1 0,-1-1 0,0 0 0,1 1 1,-1-1-1,0 0 0,1 1 0,-1-1 1,1 1-1,0-1 0,-1 1 0,1-1 1,-4 19-403,-1 45 74,-27 119 120,10-48 375,12-81-219,-21 98 100,-4-2 14,19-81-77,11-45 22,-2 0 1,-7 24 0,9-32 186,4-13-172,0-1 1,-1 1-1,1 0 1,-1 0-1,1 0 1,-1-1-1,0 1 0,-1 3 1,2-5-20,0 0 1,0 0-1,0 0 0,0 0 1,0 0-1,-1 0 0,1 0 1,0 0-1,0 0 1,0 0-1,0 0 0,0 1 1,0-1-1,0 0 0,0 0 1,0 0-1,0 0 0,0 0 1,-1 0-1,1 0 1,0 0-1,0 0 0,0 0 1,0 0-1,0 0 0,0 0 1,0 0-1,0 0 0,-1 0 1,1 0-1,0 0 0,0 0 1,0 0-1,0 0 1,0 0-1,0 0 0,0 0 1,0 0-1,0-1 0,-1 1 1,1 0-1,0 0 0,0 0 1,0 0-1,0 0 0,0 0 1,0 0-1,0 0 1,0 0-1,0 0 0,0 0 1,0-1-1,0 1 0,0 0 1,0 0-1,0 0 0,0 0 1,0 0-1,0 0 1,0 0-1,0 0 0,0 0 1,0-1-1,0 1 0,0 0 1,-3-13 204,2-18-27,-2-29-64,1 37-138,2 1 0,0-1 0,5-32-1,15-54 123,15-93-56,-27 125-47,1-9 0,-5 57 0,-2 1 1,-2-39 0,0 29 18,-5-38 104,4 62-76,-4-27 0,2 27-46,-1-29 0,13-148-87,-7 178 144,1 1-1,0 0 1,5-13-1,2-5 7,-2 6-162,1 0 0,14-23 0,-12 23 328,0 6-208,0 0 0,1 1 1,1 1-1,21-23 1,-3 5 147,15-17-272,22-27-126,-63 71 231,-1-1 1,0 1-1,5-15 1,7-12 83,32-61 32,-6 10-254,-37 75 121,-1-1 0,4-10-1,-6 13 31,0 1-1,1 1 0,0-1 1,0 0-1,1 1 0,-1-1 1,7-6-1,11-17-32,-18 25 3,0 0 0,0 0-1,1 0 1,0 0-1,0 1 1,5-5 0,0 1 16,-1 1 1,14-16-1,8-8-4,-13 15-15,-12 10 43,1 1 0,0-1 0,0 1 0,0 1 0,15-8 0,9-5-30,0-1 0,55-44 1,-63 43 34,21-23 0,0 1 126,16-23-76,-16 16-104,3 1 145,45-42-148,-75 76 34,0 0-1,1 1 1,0 1 0,0 1-1,1 1 1,20-8 0,-11 6-33,-14 6 17,0 0 1,20-5-1,-11 5-46,30-12 1,-4 0 53,-32 12 93,20-10 0,-24 9-66,1 1-1,0 0 1,17-4 0,-4 2-69,-1-1-1,36-16 0,-53 20 26,0 0 0,-1 0-1,0-1 1,0 0 0,0 0 0,10-11-1,32-42 77,1-1-146,-29 38 162,2 2-1,-1 0 1,50-30 0,-57 41-77,2 1 1,22-7 0,-12 5-38,46-12-55,-4 1 113,-34 8 131,-2-2-1,63-34 0,-83 39-151,1 1-1,0 0 0,0 1 1,0 1-1,1 0 0,0 1 1,16-3-1,59-11 8,-17 8 47,78-6-66,-95 9-2,-39 5 0,34-1 0,-41 3 33,0 0 0,0-1 1,-1 0-1,16-5 1,20-3 28,-40 9-54,-1 0 0,1 0 0,-1-1 1,7-2-1,16-6-70,5 2 184,57-25 0,-16 6-94,-21 7-43,-1-1 1,56-33 0,-103 52 32,4-3 52,0 1 0,0-1 0,13-11 1,17-15-215,18-18 309,-49 42-165,1 1 0,-1 0 0,1 0 0,1 0 0,-1 1 0,14-5 0,13-10 53,-29 18 47,14-5 13,26-7 0,-22 9 1,-15 2-106,1 1 0,-1 0 0,1 1 0,11-1 0,85 8-149,3-1 309,-105-5-161,35 0-8,68 8 0,-76-4 23,59 0-1,39 0 219,-92-5-212,-15 0-23,0 1 0,43 6 0,-46-3 20,0-1 1,23-1 0,-27-1-18,1 1 1,0 0 0,25 6 0,-5 4 94,-21-6-40,30 6 0,-32-8-62,-1 1 1,1 0-1,13 7 0,4 1 5,-4-2 16,9 3 53,1-1 1,0-1 0,68 10 0,-95-20 32,-1 1 0,14 4 1,-15-4-63,0 0 0,0 0 0,0-1 0,12 1 0,23 1-129,-34-2 145,1 0 0,-1 0 1,1-1-1,-1 0 0,1-1 1,0 0-1,15-4 0,-14 2-58,0 0 0,0 0-1,0 1 1,1 0-1,-1 1 1,1 0-1,-1 1 1,12 1-1,-3-1 52,-14 0-44,0-1 0,0 2 0,0-1 0,0 0 1,0 1-1,0 0 0,0 0 0,9 4 0,-6-1-22,0-1 0,1 0 0,11 4 0,15 5 194,-23-8-219,0 0 0,17 3 0,-17-5 101,0 1-1,11 4 0,-1 1-41,0-1-1,1-2 1,0 0-1,30 2 1,41 8 72,40 13-276,-111-24 264,26 9-1,-25-7 57,-18-5-134,-1 0 0,0 0 1,0 1-1,1-1 0,-1 1 1,0 0-1,8 6 1,26 18-55,-35-24 65,-1 0 0,0 0 0,1-1 0,0 1 0,6 1 0,9 4 0,10 6 42,0-1-1,0-2 0,43 9 1,-2-4-128,-54-11 78,31 9 0,1 0 67,18 11-54,-55-21-28,0 0 0,11 6 0,20 6-25,31 12 43,-9-4 101,13 0-70,-1 3-18,-55-18-21,7 4 32,53 32 0,-44-22 114,-24-15-132,0 1 0,-1 1 1,1 0-1,-2 1 0,1 0 1,-1 1-1,10 12 0,-13-13 2,1-1-1,13 11 0,-18-16 34,3 3-14,-6-6-39,0 0 1,0 0-1,0 0 1,0 0-1,0 0 1,0 0-1,1 0 1,-1 0-1,0 0 1,3 0-1,33 19 220,-32-17-225,-4-2 4,1 0 13,-1 0 0,0-1 0,1 1 0,-1 0 1,0 0-1,1-1 0,-1 1 0,1-1 1,-1 1-1,1-1 0,-1 0 0,1 0 0,-1 1 1,4-1-1,23 6 47,15 2-63,73-1 80,-94-4-65,1 0 0,-1 2 0,-1 0-1,1 1 1,-1 1 0,39 19 0,7 15 283,-47-32-335,-17-8 44,0 0 0,0 0-1,0 1 1,0-1 0,4 4-1,3 1 24,-1 0-1,16 7 0,-16-9-49,-1 0 0,0 1 0,1 0-1,9 9 1,1 3 47,-6-6 22,-1 0 0,0 1 0,14 18-1,-12-6-25,0 0 0,-2 0 0,-1 1 0,8 27-1,-3-10-4,-9-22 2,1-1 0,0-1 0,2 1 0,0-2 0,20 28 0,-28-42 1,7 8-5,0 0 0,0-1-1,1 0 1,1-1 0,-1 0-1,21 13 1,50 31-6,-56-38 93,-2 1 0,29 25 0,-43-33-37,-1 0 0,0 1-1,0-1 1,0 2 0,-1-1 0,-1 1 0,0 0 0,0 0 0,-1 1 0,0-1 0,5 18-1,24 71 372,-27-83-272,-6-13-134,0-1 0,0 1 0,0-1 0,0 1 0,0-1 0,1 6 0,-1 0-71,1-1 0,0 1 0,7 13 0,1 7-37,-2-6 98,-5-14 0,-1 1 0,4 14 0,-6-19 5,1-1-1,0 0 0,1 0 0,-1 0 1,0 0-1,1 0 0,2 4 0,-2-4-3,0 0 0,0 1-1,0 0 1,2 6 0,-2 0-9,1 0-1,0 0 1,0 0 0,1-1 0,1 1 0,-1-1-1,2 0 1,-1 0 0,1 0 0,0-1 0,1 0-1,13 12 1,39 33-125,-45-42 167,-10-8 15,-1 0-1,1 0 1,-1 0 0,5 5-1,39 38-160,-42-40 116,0 0 0,0 0 1,-1 0-1,0 1 0,-1-1 0,1 1 0,-1 0 0,2 7 0,39 112 44,-36-88-53,5 17 192,0 3-257,-5-35 266,-5-13-267,0 0 0,1-1 0,1 1 1,-1-1-1,8 11 0,-1-3 68,-1 1-1,-1 0 0,0 0 1,-2 1-1,7 21 1,0 17 88,-8-34-71,-1 1 1,4 30-1,0 3-41,4 29 32,-11-55 133,-2 42 0,-1-26-222,-9 53 260,7-71-243,2-26 52,1 1 1,-1 0-1,1 0 1,-1 0-1,1 0 1,0 0-1,1-1 1,-1 1-1,1 0 1,0 0-1,0 0 1,1 4-1,0-2 5,0-1 0,0 1 0,-1 0 0,1 0 0,-2 0 0,1 0 0,0 7 0,2 18-32,0-16 50,0-2 6,-1 0-1,2 26 0,0 49-51,-3-80 49,0-1 0,0 1-1,1 0 1,2 8-1,-2-8-4,0 0-1,0 0 1,-1 0-1,1 10 0,-2 1-133,0 4 301,-4 41 1,3-33-570,1-21-2109,0-9 1369,0-1-341,6-10-3174,-4 4 3994,0 0 1,0 0-1,0-1 1,0 1-1,-1-1 0,0 1 1,0-13-1,-2 8 71,-1 0 0,-4-17-1,6 28 586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09.761"/>
    </inkml:context>
    <inkml:brush xml:id="br0">
      <inkml:brushProperty name="width" value="0.1" units="cm"/>
      <inkml:brushProperty name="height" value="0.1" units="cm"/>
      <inkml:brushProperty name="color" value="#66CC00"/>
    </inkml:brush>
  </inkml:definitions>
  <inkml:trace contextRef="#ctx0" brushRef="#br0">87 0 1888,'8'0'5573,"-8"1"-5542,0 0 1,0 0-1,0 0 0,0 0 1,0 0-1,0-1 0,0 1 1,-1 0-1,1 0 0,0 0 1,-1 0-1,1-1 0,0 1 1,-1 0-1,0 1 0,-5 5 89,1 0 0,0 0 0,1 0 0,-1 0 0,-5 16 0,-3 0-168,11-19 39,1 0-1,-1 0 1,0-1-1,0 1 1,0-1 0,0 1-1,0-1 1,-5 4-1,6-4 3,-1-1-1,1 0 0,0 1 1,0-1-1,0 1 1,0-1-1,1 1 1,-1-1-1,1 1 1,-1-1-1,1 1 1,0 3-1,-3 13 170,2-7-250,1-11 81,0 0 1,0 0-1,-1 1 1,1-1-1,0 0 1,0 0-1,-1 1 1,1-1-1,-1 0 1,0 2-1,0 0 1,1 0-1,-1-1 0,1 1 1,0 0-1,0 0 1,0-1-1,0 1 1,0 0-1,0 0 0,1-1 1,0 1-1,0 3 1,2-3 7,-3-3 0,0 1 0,1-1 0,-1 0 1,0 0-1,0 0 0,0 0 1,0 0-1,1 0 0,-1 0 0,0 1 1,0-1-1,0 0 0,0 0 0,0 0 1,0 0-1,0 1 0,1-1 0,-1 0 1,0 0-1,0 0 0,0 0 0,0 1 1,0-1-1,0 0 0,0 0 0,0 0 1,0 1-1,0-1 0,0 0 0,0 0 1,0 0-1,0 1 0,0-1 0,0 0 1,0 0-1,0 0 0,0 1 0,-1-1 1,1 0-1,0 0 0,0 0 0,0 0 1,0 1-1,0-1 0,-1 0 0,7 18-33,-3-15 68,0-1 0,0 0 0,0 0 0,0 0 0,1 0 0,-1 0 0,1-1 0,-1 1 0,1-1 0,6 1 1,0 0-31,0 0 0,0-1 0,11-1 1,-18 0 13,-1 0 0,0-1 0,0 1 0,0-1 0,0 1 0,0-1 0,0 0 0,0 0 0,0 0 0,1-1 0,17-6 256,-14 5-259,1 0 1,-1-1-1,0 1 1,-1-1-1,1 0 1,6-7-1,-5 3 4,4-3 113,-5 7-92,-1 1 0,0-1 0,0 0 0,0-1 0,-1 1-1,5-7 1,-6 8-90,-1 0-1,1 0 0,-1 1 0,1-1 1,0 1-1,3-3 0,11-9 38,-13 9-31,1 1 0,0 1 0,0-1 0,10-5 0,-4 3-25,-11 5 66,1 1-1,-1 0 1,1-1 0,0 1-1,-1 0 1,1-1 0,0 1-1,-1 0 1,1 0 0,0-1-1,0 1 1,-1 0 0,1 0 0,0 0-1,-1 0 1,2 0 0,2 0 44,-3 0-32,1 0-162,-2 0 153,0 0-1,1 1 1,-1-1 0,1 0-1,-1 0 1,0 0 0,1 0-1,-1 0 1,0 0 0,1 0-1,-1 0 1,1-1 0,-1 1-1,0 0 1,1 0 0,-1 0-1,0 0 1,1 0 0,-1-1-1,1 1 1,-1 0-1,0 0 1,0 0 0,1-1-1,-1 1 1,0 0 0,1-1-1,-1 1 1,0-1 0,1 1 2,-1 0 1,0 0 0,0 0 0,1-1 0,-1 1-1,0 0 1,1 0 0,-1 0 0,1 0 0,-1 0-1,0 0 1,1 0 0,-1-1 0,0 1-1,1 0 1,-1 0 0,0 0 0,1 1 0,-1-1-1,1 0 1,-1 0 0,0 0 0,1 0-1,-1 0 1,0 0 0,1 0 0,-1 1 0,0-1-1,1 0 1,-1 0 0,0 1 0,0-1 0,1 0-1,-1 0 1,1 1 0,10 11 169,-9-9-138,-1 0 0,1 1 0,-1-1-1,0 1 1,0-1 0,-1 1 0,1-1 0,-1 1-1,0 0 1,0-1 0,0 1 0,-1 6-1,1 5 82,0-14 53,0 2-120,0-3-47,0 0 0,-1 1 0,1-1 1,0 0-1,0 0 0,0 0 0,0 0 0,0 0 0,0 1 1,0-1-1,0 0 0,0 0 0,0 0 0,0 0 1,0 1-1,0-1 0,0 0 0,0 0 0,0 0 1,0 0-1,0 0 0,0 1 0,1-1 0,-1 0 1,0 0-1,0 0 0,0 0 0,0 0 0,0 0 0,0 1 1,0-1-1,0 0 0,1 0 0,-1 0 0,0 0 1,0 0-1,0 0 0,10 0 10,-1-1 0,1-1 1,-1 0-1,0 0 0,1 0 0,-1-2 0,0 1 1,-1-1-1,1 0 0,9-6 0,12-10 1,38-32 1,-45 33 40,-18 15-80,-1 0 0,1 0-1,-1 0 1,0-1 0,-1 0-1,1 0 1,3-7 0,-7 12 19,0 0 1,0 0 0,0 0-1,0-1 1,0 1-1,0 0 1,0 0 0,0 0-1,0 0 1,0 0-1,0 0 1,1-1 0,-1 1-1,0 0 1,0 0-1,0 0 1,0 0 0,0 0-1,0 0 1,0 0-1,0 0 1,1 0 0,-1 0-1,0 0 1,0 0-1,0-1 1,0 1 0,0 0-1,1 0 1,-1 0-1,0 0 1,0 0 0,0 0-1,0 0 1,0 0 0,0 0-1,1 0 1,-1 1-1,0-1 1,0 0 0,0 0-1,0 0 1,0 0-1,0 0 1,1 0 0,-1 0-1,0 0 1,0 0-1,0 0 1,0 0 0,4 10-35,1 11 121,-5-20-93,4 13 19,-4-12 3,1-1 0,-1 0 0,0 1 1,1-1-1,-1 1 0,0-1 1,0 1-1,0-1 0,0 1 0,0-1 1,0 1-1,0-1 0,-1 1 0,1-1 1,-1 3-1,0-1-29,1 0-1,-1 1 1,1-1 0,0 0-1,0 1 1,0-1 0,1 0-1,-1 1 1,2 4 0,1 12-76,-3-17 94,0-2 0,0 0 1,0 0 0,0 0-1,0-1 1,0 1 0,0 0 0,0 0-1,0 0 1,1-1 0,-1 1 0,0 0-1,0 0 1,1 0 0,5 12 10,16 29 166,-21-41-106,16 29 239,-16-28-602,1-1-1,-1 0 1,0 0 0,1 0-1,-1 0 1,1 0 0,0 0-1,-1 0 1,1-1 0,0 1-1,-1-1 1,1 1 0,0-1-1,-1 1 1,1-1 0,0 0-1,0 0 1,0 0 0,-1 0 0,1 0-1,0 0 1,2-1 0,8-2-1942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10.305"/>
    </inkml:context>
    <inkml:brush xml:id="br0">
      <inkml:brushProperty name="width" value="0.1" units="cm"/>
      <inkml:brushProperty name="height" value="0.1" units="cm"/>
      <inkml:brushProperty name="color" value="#66CC00"/>
    </inkml:brush>
  </inkml:definitions>
  <inkml:trace contextRef="#ctx0" brushRef="#br0">41 20 4736,'-18'-13'1760,"13"13"-1376,0 0-96,2 0-96,-2 0-160,0 0-128,10-3-1856,3 0-1024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13.941"/>
    </inkml:context>
    <inkml:brush xml:id="br0">
      <inkml:brushProperty name="width" value="0.1" units="cm"/>
      <inkml:brushProperty name="height" value="0.1" units="cm"/>
      <inkml:brushProperty name="color" value="#66CC00"/>
    </inkml:brush>
  </inkml:definitions>
  <inkml:trace contextRef="#ctx0" brushRef="#br0">203 14 2080,'-4'0'342,"1"1"0,0 0 0,-1 0 0,1 0 0,0 0 0,0 1-1,0-1 1,-4 3 0,-13 6 714,12-6-921,0 1-1,1-1 1,-1 1-1,1 1 1,0 0-1,0 0 0,-7 8 1,0-2 304,0-1-285,11-10-158,1 1 0,0 0 0,-1-1 0,1 1 0,0 0 0,0 0 0,-2 3 0,-2 3-71,1 0 0,0 0 1,-8 17-1,12-22 70,0 0 0,0 0 0,0 0 0,0 0 0,1 1 0,-1-1 0,1 0 0,0 0 0,0 0 0,0 1 0,0-1 0,0 0 1,1 0-1,-1 0 0,2 4 0,-1-5 13,-1-1 0,1 0 0,0 1 0,0-1 1,-1 0-1,1 0 0,0 0 0,0 1 0,0-1 1,0 0-1,0 0 0,0-1 0,1 1 0,-1 0 0,0 0 1,0 0-1,1-1 0,1 2 0,0-2 5,0 1 0,0-1 0,-1 1 0,1-1 0,0 0 0,0 0 0,0 0 0,5-1 0,1-1 38,-1 0 0,0 0-1,0-1 1,0 0-1,10-6 1,-12 6-23,9-5 56,24-17 0,-36 22-46,1 0 0,-1 0 0,0 0 0,1-1-1,-1 1 1,-1-1 0,1 0 0,0 1 0,-1-1 0,0 0 0,2-7-1,-3 10-27,-1-1 0,1 1 0,-1-1 0,0 1 0,0 0 0,0-1 0,0 1 0,0-1 0,0 1-1,0-1 1,0 1 0,-1-1 0,1 1 0,0 0 0,-1-1 0,0 1 0,1-1 0,-1 1 0,0 0-1,1 0 1,-1-1 0,0 1 0,0 0 0,0 0 0,0 0 0,-2-1 0,-7-11 416,4 6-474,5 14-83,6 19-89,-4-21 229,3 11-21,1 0 0,9 22-1,-9-30 8,-5-7 9,1 0 0,0 0 0,-1 0 0,1 0 0,0 0 0,0 0 0,0 0 0,0-1 0,0 1 0,0 0 1,0 0-1,0-1 0,0 1 0,0-1 0,3 2 0,-1-1 37,0 0-5,-1 0-1,0 0 0,0 0 0,1 0 0,-1 0 1,1 0-1,-1-1 0,1 1 0,-1-1 1,1 0-1,-1 0 0,1 0 0,-1 0 0,1 0 1,-1 0-1,1-1 0,-1 1 0,5-3 0,4-1 37,0 0 0,19-13 0,-13 8-7,-5 3-84,-4 2 41,0 0 0,13-10 1,-8 5 1,1 1 0,-1 0 0,21-8 1,-5 3 0,-28 13-28,1-1 0,-1 1-1,1 0 1,-1 0 0,1 0 0,-1 0-1,1 0 1,-1 0 0,0 1-1,1-1 1,-1 0 0,1 1-1,-1-1 1,0 1 0,1 0 0,-1-1-1,0 1 1,0 0 0,3 1-1,-3-1 1,3 5 8,5 11 328,-8-15-299,0 0 0,0 0-1,0 0 1,0 1-1,0-1 1,0 0-1,0 1 1,-1-1 0,1 1-1,-1-1 1,0 4-1,1-4-27,-1 0-1,-1 0 0,1 0 1,0 0-1,0 0 0,-1-1 1,1 1-1,-1 0 0,-1 4 843,16-7-933,-12 0 95,1 0-1,-1 0 1,1 0-1,-1 0 1,1-1 0,-1 1-1,0-1 1,0 0-1,0 0 1,0 0-1,0 0 1,3-4 0,0 0 18,-1 0 1,-1 0 0,6-13 0,4 2-36,-1 3 9,-1-3-19,-3 6-22,-1 0 0,10-21 0,-17 32 37,1 0 0,-1 0 0,0 0 0,0-1 0,1 1 0,-1 0 0,0 0 0,1 0 0,-1-1-1,0 1 1,1 0 0,-1 0 0,0 0 0,1 0 0,-1 0 0,0 0 0,1 0 0,-1 0 0,0 0 0,1 0 0,-1 0-1,0 0 1,1 0 0,-1 0 0,0 0 0,1 0 0,-1 0 0,0 0 0,1 1 0,-1-1 0,0 0 0,1 0-1,-1 0 1,0 0 0,0 1 0,1-1 0,-1 0 0,0 0 0,0 1 0,1-1 0,10 12 82,-5 0-191,-4-7 197,0 0 0,0 1 0,0-1 0,-1 0 0,2 7 0,0 1-92,-2-8-19,0-1-1,0 1 1,0-1-1,-1 8 1,0 17 30,0-28 43,0 17-48,0 3 214,1-20-205,-1-1 0,0 1 0,0-1 0,0 1 0,1-1 1,-1 1-1,0-1 0,1 1 0,-1-1 0,0 1 0,1-1 0,-1 1 1,1-1-1,-1 0 0,0 1 0,1-1 0,-1 0 0,1 1 0,-1-1 1,1 0-1,-1 0 0,1 0 0,-1 1 0,1-1 0,0 0 1,-1 0-1,1 0 0,-1 0 0,1 0 0,-1 0 0,1 0 0,0 0 1,-1 0-1,1 0 0,0-1 0,2 1 15,-1 0 0,1 0-1,0-1 1,-1 1 0,1-1 0,4-2 0,16-10 83,0-1 1,-1-2 0,-1 0 0,30-29-1,-44 38-108,-1 0 0,-1 0 1,1 0-1,-1-1 0,6-11 0,-5 9 119,-6 10-118,1-1-1,0 0 1,-1 0 0,1 0 0,-1 0 0,1 0 0,-1 0 0,1 0 0,-1 0 0,0 0 0,1 0 0,-1 0 0,0 0 0,0 0 0,0 0 0,0-2 0,0 109-528,0-104 526,0 1 0,1-1 0,-1 1-1,1-1 1,-1 1 0,1-1 0,0 1-1,0-1 1,0 0 0,0 1 0,0-1-1,0 0 1,1 0 0,-1 0 0,1 0-1,-1 0 1,1 0 0,0 0 0,0-1-1,0 1 1,0-1 0,0 1 0,0-1-1,0 0 1,0 1 0,1-1 0,3 1-1,-2-1 16,1 0-1,-1 1 1,1-2-1,-1 1 0,1 0 1,-1-1-1,1 0 0,0 0 1,-1-1-1,1 1 0,-1-1 1,1 0-1,-1 0 1,7-2-1,3-3 12,0-1 0,-1 0 0,1-1 0,-1 0 0,-1-1 0,0 0 0,0-1 0,-1-1 0,18-20 0,-11 8-29,16-28-1,-34 93-659,1-22 722,-2 2-34,0 0-1,-2 0 0,-8 33 1,-25 62-29,9-30-35,25-81 73,-34 110 181,29-98-125,-1 0-1,0-1 1,-1 0-1,-14 19 1,19-30-36,-1-1 1,1 1-1,-1-1 1,-1-1-1,-6 6 1,11-9-32,-1 0 0,0 0 0,0 0 1,0 0-1,0 0 0,0 0 0,0 0 1,0-1-1,-3 1 0,4-1-15,0 0 0,0 0 0,0 0 0,0 0 0,0 0 1,0 0-1,0 0 0,0-1 0,0 1 0,0 0 0,1-1 0,-1 1 0,0-1 0,0 1 0,0-1 0,0 1 0,1-1 1,-1 1-1,0-1 0,1 0 0,-2-1 0,-2-2-25,1-1 1,0 0-1,0-1 1,0 1 0,0 0-1,1-1 1,0 1-1,0-1 1,1 0-1,-1 0 1,1 0-1,1 1 1,-1-1-1,1-9 1,1 2-6,1 0 0,0-1 0,0 1 0,2 0 0,5-16 0,0 2-42,-6 16-22,1 0 0,0 0-1,0 1 1,8-13 0,-7 15 69,0 1 0,0 0 1,1 1-1,-1-1 0,2 1 1,8-7-1,-11 10-25,0 1 0,0-1 1,0 1-1,1 0 1,-1 0-1,0 0 0,1 1 1,-1 0-1,1 0 0,0 0 1,-1 0-1,10 0 0,-6 1-36,-4 0 127,0 0-1,1 0 1,-1 0 0,0 1 0,1-1-1,-1 1 1,6 2 0,-7-2-272,0 0 0,-1-1 1,1 1-1,0-1 0,0 1 0,0-1 1,-1 0-1,1 0 0,0 0 1,0-1-1,0 1 0,-1-1 0,1 1 1,4-2-1,0-1-687,0 0 0,-1 0 0,1 0 0,8-6 0,11-14-1765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20.738"/>
    </inkml:context>
    <inkml:brush xml:id="br0">
      <inkml:brushProperty name="width" value="0.1" units="cm"/>
      <inkml:brushProperty name="height" value="0.1" units="cm"/>
      <inkml:brushProperty name="color" value="#66CC00"/>
    </inkml:brush>
  </inkml:definitions>
  <inkml:trace contextRef="#ctx0" brushRef="#br0">221 611 832,'-8'-2'5512,"7"1"-5354,-3-3 92,-14 6 1435,13-1-1592,0 1-1,-1-1 1,1 1 0,0 0-1,0 0 1,0 0 0,0 1-1,0 0 1,-7 5 0,-13 7-92,18-11 39,0 0-1,1 0 0,-1 1 1,-5 6-1,-6 3 4,14-11-65,-1 1 0,0 0 1,1 0-1,0 0 0,0 0 0,0 1 1,1-1-1,-1 1 0,1 0 0,0 0 0,-2 6 1,4-10 16,1 0 1,0 0 0,0 0 0,0 0-1,0 0 1,0 0 0,0 0-1,0 0 1,0 0 0,0 0 0,0 0-1,1 0 1,-1 0 0,0 0-1,1 0 1,-1 0 0,0 0-1,1 0 1,0 0 0,-1 0 0,1-1-1,-1 1 1,1 0 0,0 0-1,-1-1 1,1 1 0,0 0 0,1 0-1,0 0 16,1 1-1,-1-1 0,0 0 1,0 0-1,0-1 0,1 1 1,-1 0-1,0-1 0,1 1 1,3-1-1,6 0 57,0 0 1,0-1-1,0-1 1,22-5-1,-28 5-61,0 0 0,-1 0-1,1-1 1,-1 0 0,0 0-1,1 0 1,-2-1 0,1 0-1,0 0 1,-1 0 0,7-8-1,13-18 47,-1-1-1,-1-2 1,-3 0 0,0-1-1,26-70 1,52-128-266,-19 86-4,-76 142 234,-1 0 1,1 0-1,-1 0 1,0 0-1,0-1 1,0 1-1,-1-1 1,0 1-1,1 0 1,-2-5-1,1 7-18,0 1 0,0 0-1,0 0 1,-1 0-1,1 0 1,0-1 0,-1 1-1,1 0 1,-1 0-1,0 0 1,1 0-1,-1 0 1,0 0 0,1 0-1,-1 0 1,0 0-1,0 0 1,0 1 0,0-1-1,0 0 1,0 1-1,0-1 1,0 0 0,0 1-1,0-1 1,0 1-1,0-1 1,0 1 0,-1 0-1,1 0 1,0-1-1,0 1 1,0 0-1,-1 0 1,1 0 0,0 0-1,0 0 1,0 1-1,-2-1 1,-3 1-20,1 1 0,-1-1 0,1 1 0,-1 0 0,1 0 0,0 1 0,0-1-1,-6 5 1,-4 4-57,-16 14 0,21-15 80,0 0 0,1 0 0,0 1 0,1 0 0,1 0 0,0 1 0,0 0-1,1 1 1,0-1 0,-5 21 0,1 4 24,1 0 0,-5 60 0,10-57 119,5 75 0,1-95-63,0 0 1,2 0-1,8 26 0,-10-40-58,0-1 1,0 0-1,1 0 0,0 0 0,-1-1 0,7 7 0,-8-8-10,1-1 1,0 0-1,0 0 0,0 0 0,0-1 0,1 1 1,-1 0-1,0-1 0,1 1 0,-1-1 1,1 0-1,-1 0 0,1 0 0,-1 0 0,4 0 1,9 1 127,-10-1-100,0 0 0,0 0 1,0-1-1,0 0 1,9 0-1,3-3 15,0 0-1,1-1 1,-1 0-1,-1-2 1,1 0 0,15-8-1,-26 12-18,-1-1 0,1 0 0,-1-1 0,0 1-1,0-1 1,0 0 0,0 0 0,-1-1 0,8-8-1,-10 9-16,-1 1-1,0-1 0,1 0 1,-1 1-1,-1-1 0,1 0 1,-1 0-1,1 0 0,-1 1 1,0-1-1,-1-4 0,1 1 309,-2-6-322,-2 20 24,-3 19-172,5-19 93,0 0 0,-1 0 0,-3 9-1,-7 17 87,11-26-59,1-4 23,0 0 1,0 0 0,0 0-1,0 0 1,1 1 0,0-1 0,-1 0-1,1 0 1,0 0 0,0 0 0,1 0-1,-1 1 1,1-1 0,-1 0-1,1 0 1,0 0 0,0 0 0,2 4-1,2 1 23,-2-3-11,0 1 1,0-1 0,0 0-1,1 0 1,4 5 0,-6-8-3,0-1 0,0 1 1,0-1-1,0 0 0,0 1 1,0-1-1,1 0 1,-1 0-1,0 0 0,1-1 1,-1 1-1,1-1 0,-1 1 1,1-1-1,-1 0 1,4 0-1,3 0 21,-1-1-1,1 0 1,-1-1-1,1 0 1,-1 0-1,0 0 1,1-1-1,-1-1 1,-1 1 0,1-2-1,10-6 1,-10 3 5,0 0 0,0 0 1,-1-1-1,-1 0 0,0-1 0,10-19 1,-13 25-38,2-6-2,-1 0 0,0 0 0,0 0-1,-1 0 1,0 0 0,-1-1 0,0 1 0,-1-1 0,0-18 0,-1 28-94,0 1 84,0 0 1,0 0-1,0 1 1,0-1-1,0 0 1,-1 0-1,1 0 1,0 0-1,0 0 1,0 0-1,0 1 1,0-1-1,0 0 1,0 0-1,0 0 1,0 0-1,0 0 1,0 1-1,0-1 1,0 0 0,0 0-1,0 0 1,0 0-1,0 1 1,0-1-1,0 0 1,0 0-1,0 0 1,0 0-1,0 0 1,0 1-1,0-1 1,0 0-1,0 0 1,1 0-1,-1 0 1,0 0-1,0 0 1,0 1-1,0-1 1,0 0-1,7 12-23,1 2-119,-7 4 185,0-16-1,-1 1 0,1 0 0,-1 0 0,0 0-1,0 0 1,-1-1 0,1 1 0,0 0 0,-2 3 0,2-3 8,1 38-145,-1-37 95,0 0 0,1-1-1,-1 1 1,1-1 0,0 1 0,2 5 0,-2-7 11,0 1 1,0-1 0,0 0-1,-1 1 1,1-1 0,-1 1 0,1-1-1,-1 1 1,0-1 0,0 3-1,0-3-1,0-1 130,1 0-240,15 19 134,-15-18 10,0-1-32,2 0 14,0 1 1,0-1-1,1 0 1,-1 0 0,0 0-1,1 0 1,-1-1 0,0 1-1,1-1 1,-1 0-1,1 0 1,-1 0 0,1-1-1,3 0 1,7-2-61,1-1 0,14-5 0,6-2 215,-2 2-158,-1-1 0,-1-1-1,35-17 1,-29 11-17,-23 11 6,0 0 0,12-9 1,-17 10 64,0-1 0,-1 0 1,10-10-1,-15 14-56,-1-1-1,0 1 1,0 0 0,0-1-1,-1 1 1,1-1 0,-1 0-1,1 1 1,-1-1 0,0 0-1,0 0 1,0 0 0,-1 0-1,1 0 1,0-6 0,-1 6-11,0 0 0,0 0 0,0-1 0,-1 1 0,1 0 0,-1 0 0,0 0 0,0 0 0,0 0 0,-1 0 1,1 0-1,0 0 0,-1 0 0,0 1 0,0-1 0,0 0 0,0 1 0,0 0 0,0-1 0,-1 1 0,1 0 0,-1 0 1,0 0-1,1 1 0,-1-1 0,0 1 0,0-1 0,0 1 0,0 0 0,0 0 0,0 0 0,0 1 0,0-1 1,-1 1-1,1 0 0,0 0 0,0 0 0,-4 0 0,-3 2-74,0 0 0,0 0 0,0 1 0,0 1 1,1-1-1,-1 2 0,1-1 0,0 1 0,-12 9 0,14-9 62,1 1 0,0-1-1,0 1 1,1 0 0,0 0 0,0 1-1,0-1 1,1 1 0,0 0 0,0 0-1,1 1 1,-5 13 0,7-19-3,0 1 0,1 0 0,-1-1 0,1 1 0,-1 0 1,1 0-1,0-1 0,0 1 0,0 0 0,1 0 0,-1-1 0,1 1 0,-1 0 0,1 0 0,1 3 0,0-3 6,0 0 0,0 0 0,1 0-1,-1 0 1,1 0 0,-1-1-1,1 1 1,0-1 0,0 1 0,6 2-1,5 3 52,0-1-1,0-1 0,17 5 1,-11-4 0,-6-3 16,0-1 0,1-1 0,-1 0 0,1-1 1,24-1-1,-27 0-153,-5-1 132,1 1 0,0-1 1,-1-1-1,1 1 1,-1-2-1,1 1 1,-1-1-1,0 0 1,0 0-1,0 0 0,8-7 1,-4 2 22,1 0 0,-2-2 0,1 1 0,-1-1 0,10-14 0,0 1 49,10-12-235,-23 24 129,1 1 0,10-10 0,-15 17-29,0 0 1,0 0-1,0 0 0,0 1 0,1 0 0,-1-1 0,1 1 0,0 1 1,-1-1-1,1 0 0,4 0 0,18 0-194,-25 2 239,1 0 0,-1 0 0,1 0 0,-1 1 0,1-1 0,-1 1 0,1-1 0,-1 1 0,1-1 1,-1 1-1,0 0 0,0 0 0,1 0 0,-1 0 0,0 0 0,0 0 0,2 2 0,2 5 618,-15-8-384,-33 11-379,39-10 93,1 0 0,0 0 0,0 1 1,-1-1-1,1 1 0,0-1 0,0 1 1,1 0-1,-1 0 0,-4 4 0,-23 27-123,23-25 123,-18 31-77,22-34 87,1 0 0,-1 1 0,1-1 0,0 1-1,0 0 1,0 0 0,1 0 0,0 0 0,0 0 0,1 0 0,-1 0 0,2 10 0,-1-15 33,0 1-1,0-1 0,0 1 0,1 0 1,-1-1-1,0 1 0,1-1 1,-1 1-1,1-1 0,0 0 0,-1 1 1,1-1-1,0 0 0,0 1 0,0-1 1,0 0-1,2 2 0,-1-1 26,1 0 0,-1 0 0,1-1 0,-1 1 0,1-1 0,0 0 0,0 0-1,5 2 1,4-1 43,-1-1 1,1 1-1,20-2 0,-29 0-98,19 0 163,0-1 1,0-1 0,0-1 0,34-10 0,-49 11-66,1 0 0,-1 0 0,10 0 0,-4-1 95,-12 3-179,0 0 8,-1 0-1,0 0 1,0 0-1,1 0 1,-1 0-1,0 0 1,1 0-1,-1 0 1,0 0-1,0 0 1,1 0 0,-1-1-1,0 1 1,0 0-1,1 0 1,-1 0-1,0 0 1,0-1-1,1 1 1,-1 0-1,0 0 1,0 0-1,0-1 1,1 1 0,-1 0-1,0 0 1,0-1-1,1 0 710,17-3-667,-12 2-249,-2 2 253,0-1 0,-1-1 0,1 1 0,0 0-1,0-1 1,-1 0 0,5-2 0,20-11-126,-22 13 63,-1 0 0,1-1-1,-1 0 1,0 0 0,0-1-1,0 1 1,8-8 0,0-4 17,1-1 0,-2 0 0,0-1 0,-1 0 0,15-33 0,-4-11 19,-2 0 1,17-88-1,-34 129-38,-1-1 0,-1-30-1,1-9-66,-2 50 11,0 0 0,0-1 0,-4-13 0,0-14 210,3 24-24,1 13-116,-1 0 0,1 0 0,0 1 0,0-1 0,0 0 0,0 0 0,0 0 0,0 0 1,0 0-1,0 0 0,0 0 0,1 1 0,-1-1 0,1-1 0,-1 2-6,0-1 0,0 1 0,0 0 0,0 0 0,1-1-1,-1 1 1,0 0 0,0 0 0,0-1 0,0 1 0,0 0 0,0 0-1,0-1 1,0 1 0,0 0 0,0 0 0,0-1 0,0 1 0,0 0-1,0 0 1,0-1 0,0 1 0,0 0 0,0 0 0,0-1 0,0 1-1,0 0 1,0 0 0,0-1 0,0 1 0,-1 0 0,1 0 0,0-1-1,0 1 1,0 0 0,0 0 0,-1 0 0,1 0 0,0-1 0,0 1 0,-1 0-1,1 0 1,0 0 0,-1 0-12,0 0-1,1 0 1,-1 0 0,1 0-1,-1 0 1,1 0 0,-1 1-1,1-1 1,-1 0 0,1 0-1,-1 1 1,1-1-1,-1 0 1,1 1 0,0-1-1,-1 0 1,1 1 0,-1-1-1,1 1 1,0-1 0,-1 1-1,1-1 1,0 1 0,-3 4-42,1 0 0,0 0 0,0 0 0,1 0 1,-2 7-1,2-6 73,-1 0 1,1 0-1,-2-1 0,-4 11 1,3-6 2,0-1-1,0 1 1,1-1 0,0 1-1,-2 10 1,-5 53-150,7 5-8,1-12 134,-1-32 47,1 0 0,5 50 0,-1-56-111,-2-21 115,0 1-1,1-1 1,2 13 0,-2-14-26,0 1 0,0-1-1,0 11 1,-1-11-6,1 0-1,-1 0 1,4 11 0,-4-16 12,0 1 0,1 0-1,0-1 1,-1 1 0,1 0 0,0-1 0,-1 1 0,1-1 0,0 1 0,2 1 0,0 2 46,0-1-74,0 0 1,0 0-1,0 0 1,1 0-1,5 5 1,0-1 39,-7-6 45,-2-2-72,0 0 0,1 0 0,-1 0 0,1 1 0,-1-1 0,0 0 0,1 0 1,-1 1-1,0-1 0,1 0 0,-1 1 0,0-1 0,1 0 0,-1 1 0,0-1 0,0 1 0,1-1 0,-1 0 0,0 1 0,0-1 0,0 1 1,0-1-1,1 0 0,-1 1 0,0-1 0,0 1 0,0 0-6,0-1 0,0 1 0,0-1 0,0 1 1,0-1-1,0 1 0,1-1 0,-1 0 0,0 1 0,0-1 0,0 1 0,1-1 1,-1 0-1,0 1 0,0-1 0,1 1 0,-1-1 0,0 0 0,1 0 0,-1 1 1,0-1-1,1 0 0,-1 0 0,1 1 0,-1-1 0,1 0 0,7 2 66,-6-2-56,-1 0 0,0 1 1,1-1-1,-1 0 0,0 0 1,1 1-1,-1-1 0,0 0 1,1 0-1,-1-1 1,1 1-1,-1 0 0,2-1 1,7-5 30,0-1 0,0 0 0,0-1 0,-1 0 1,12-13-1,0 1 85,-17 17-137,0 0 0,0-1 0,0 0 0,3-4 0,63-75 180,-70 83-170,1 0 1,-1 0 0,0 0-1,0 0 1,0 0 0,0-1-1,0 1 1,0 0 0,1 0-1,-1 0 1,0 0 0,0 0-1,0-1 1,0 1 0,0 0-1,0 0 1,0 0 0,0 0-1,0-1 1,0 1 0,0 0 0,0 0-1,0 0 1,0 0 0,0-1-1,0 1 1,0 0 0,0 0-1,0 0 1,0 0 0,0-1-1,0 1 1,0 0 0,-1 0-1,1 0 1,0 0 0,0-1-1,0 1 1,0 0 0,0 0-1,0 0 1,0 0 0,-1 0-1,1 0 1,0 0 0,0-1 0,0 1-1,-1 0-5,1 0 1,0 0-1,-1 0 0,1 0 0,0 0 0,0 0 0,-1 0 0,1 0 1,0 0-1,0 0 0,-1 0 0,1 0 0,0 1 0,0-1 0,-1 0 1,1 0-1,0 0 0,0 0 0,-1 0 0,1 1 0,0-1 0,0 0 1,0 0-1,-1 0 0,1 0 0,0 1 0,0-1 0,0 0 0,0 0 1,-1 1-1,1-1 0,-4 10-21,1 1-1,0-1 1,1 1 0,0-1 0,0 1 0,1 0-1,0 0 1,1-1 0,0 1 0,1 0-1,3 15 1,-3-23 34,0-1 0,0 0 0,0 0 0,0 0 0,0 1 0,0-1 0,1 0 0,-1 0 0,0-1 0,1 1 0,0 0 0,0 0 0,-1-1 0,1 1 0,0-1 0,0 0 0,0 1 0,0-1 0,1 0 0,-1 0 0,3 0 0,1 2 0,1-2 0,0 1 0,-1-1 0,1 0 0,14 0 0,-2-1 60,-7 1-52,0-1 0,0 0 0,0-1 0,0-1 0,0 0 0,0 0 0,21-7 0,-16 1 23,3 0-64,-1-1 0,1-2 1,22-15-1,-35 21 76,-4 2-67,-1 1-1,1 0 0,0 0 1,-1 0-1,1 1 0,0-1 1,0 1-1,6-3 1,-8 4-140,-1 2-103,-1 1 261,0-1 0,0 0 0,0 0 0,0 0 1,0 0-1,0 0 0,0 0 0,-4 4 1,-2 5 8,4-5-33,1 0 0,0 0 1,0 0-1,0 1 1,1-1-1,0 1 0,0 0 1,1-1-1,0 10 1,0-14 28,1-1 1,-1 1-1,0 0 0,1-1 1,-1 1-1,1-1 1,-1 1-1,1-1 1,0 1-1,0-1 1,0 1-1,0-1 0,0 1 1,0-1-1,0 0 1,2 2-1,-2-2 13,1 1-1,-1-1 1,1 0-1,0 0 0,-1 0 1,1 1-1,0-2 1,0 1-1,0 0 1,0 0-1,-1-1 0,1 1 1,0-1-1,0 1 1,1-1-1,-1 0 1,0 0-1,0 0 1,0 0-1,0 0 0,0 0 1,2-1-1,7 0 254,-8 1-254,0-1-1,0 1 0,0-1 0,0 1 1,0-1-1,0 0 0,0 0 0,0 0 1,0 0-1,0-1 0,-1 1 1,1-1-1,-1 0 0,1 0 0,-1 0 1,1 0-1,-1 0 0,0 0 0,0-1 1,0 1-1,0-1 0,-1 1 1,1-1-1,-1 0 0,1 1 0,-1-1 1,0 0-1,0 0 0,0 0 0,-1 0 1,1 0-1,-1 0 0,1-5 1,-1 5 2,0-1-1,-1 0 1,1 0 0,-1 0 0,1 0 0,-1 1 0,0-1 0,-1 0 0,1 0 0,-3-5 0,2 7-27,0 0 0,1 0 0,-1 0 0,0 0 0,0 0 0,0 0 0,0 1 0,0-1-1,0 1 1,-1-1 0,1 1 0,-1 0 0,1 0 0,-1 0 0,1 0 0,-1 0 0,-2 0 0,3 0 1,-1 1 0,1-1 0,-1 1 0,1 0-1,0 0 1,-1 0 0,1 0 0,-1 0 0,1 0 0,-1 1 0,1-1 0,0 1 0,-1-1 0,1 1-1,0 0 1,-3 2 0,1-2 3,-1 2-269,10 1 114,-3-4 161,0 1 0,1-1 0,-1 1 1,0-1-1,1 0 0,-1 0 1,0 0-1,1 0 0,-1-1 0,1 1 1,1-1-1,29-10 233,-17 5-176,49-21 402,-54 23-331,0 0 1,0 1 0,0 1 0,1 0-1,-1 0 1,23 0 0,-29 2 10,1 1 0,-1 0 0,1 0 0,-1 0 0,0 0 0,1 1 0,7 3 0,5 2 104,-17-6-222,0 0 0,1 0 0,-1 0 1,0 0-1,1 0 0,-1 1 1,0-1-1,0 0 0,0 1 0,0-1 1,0 1-1,0-1 0,1 3 1,-1 0 53,0-3 5,0 14 80,1 15 618,16-33-831,0-4 29,0-2 1,22-14-1,7-4-273,-45 26 260,0 0 0,0 0 0,1 0 0,-1 0-1,0 1 1,0-1 0,4 0 0,4 4 8,3 1 40,-12-3-17,0 0 0,-1 0-1,1 0 1,0 0-1,-1 1 1,1-1-1,-1 0 1,0 1-1,1-1 1,-1 0 0,0 2-1,2 5-81,2-3 35,-3-4 56,-1 0 1,1 1-1,0-1 0,-1 0 0,1 0 0,-1 0 0,1 0 1,-1 0-1,0 1 0,1-1 0,-1 0 0,0 0 0,0 1 1,0 1-1,8 45-9,-8-43 13,1-1 0,-1 1 0,1-1 0,0 1-1,1-1 1,-1 0 0,1 1 0,0-1 0,0 0-1,3 6 1,-3-7 0,1-1 0,-1 1 0,1 0-1,-1-1 1,1 0 0,0 1 0,0-1-1,0 0 1,0-1 0,7 4 0,-2-3-35,2 0 194,0 0 0,0-1 1,14 1-1,-21-2-302,-1 0-1,1 0 1,0-1 0,-1 1 0,1-1 0,0 1 0,-1-1 0,1 0 0,-1 0 0,1 0-1,-1 0 1,0-1 0,1 1 0,-1-1 0,0 1 0,0-1 0,3-3 0,8-11-4451,-9 8 2422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21.090"/>
    </inkml:context>
    <inkml:brush xml:id="br0">
      <inkml:brushProperty name="width" value="0.1" units="cm"/>
      <inkml:brushProperty name="height" value="0.1" units="cm"/>
      <inkml:brushProperty name="color" value="#66CC00"/>
    </inkml:brush>
  </inkml:definitions>
  <inkml:trace contextRef="#ctx0" brushRef="#br0">9 20 5824,'-4'-12'2144,"4"9"-1312,-5 3-832,5-5-608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20.309"/>
    </inkml:context>
    <inkml:brush xml:id="br0">
      <inkml:brushProperty name="width" value="0.35" units="cm"/>
      <inkml:brushProperty name="height" value="0.35" units="cm"/>
      <inkml:brushProperty name="color" value="#FFFFFF"/>
    </inkml:brush>
  </inkml:definitions>
  <inkml:trace contextRef="#ctx0" brushRef="#br0">195 60 832,'-1'-1'62,"-1"0"0,0 0 0,0 0 0,1 0 0,-1 0 0,0 0 0,0 1 0,0-1 0,0 1 0,0-1 0,0 1 0,0 0 0,-3-1 0,-33 2 1162,19 0-4,0-1-367,5 0-521,-1 0 1,-19 3-1,9-3-476,24 0 0,1 0-37,0 0 53,9 0-69,-2 0 234,1-1 1,-1 0-1,0 0 1,0-1-1,0 0 1,7-4-1,40-18 104,-53 23-134,15-4-157,-14 5 122,0 0 1,-1-1-1,1 1 1,0-1-1,0 1 1,0-1-1,-1 0 1,1 0-1,0 0 1,2-2-1,-4 3 40,0 0 1,1 0-1,-1-1 0,0 1 1,1 0-1,-1 0 0,0 0 1,1-1-1,-1 1 0,1 0 1,-1 0-1,0 0 0,1 0 0,-1 0 1,1 0-1,-1 0 0,1 0 1,-1 0-1,0 0 0,1 0 1,-1 0-1,1 0 0,-1 0 1,0 1-1,1-1 0,-1 0 0,1 0 1,-1 0-1,0 0 0,1 1 1,-1-1-1,0 0 0,1 1 1,-1-1-1,0 0 0,0 0 1,1 1-1,-1-1 0,0 0 0,0 1 1,1 0-1,0 0-18,0 0 0,0 1-1,-1-1 1,1 1 0,0-1 0,-1 1 0,1-1 0,-1 1-1,1-1 1,-1 1 0,0 1 0,-10 17 768,9-18-758,0 0-1,0 0 0,-1 0 0,1-1 0,-1 1 0,0 0 0,1 0 1,-1-1-1,0 1 0,0-1 0,-4 3 0,3-3-1,0 1-1,0 0 1,0 0-1,1 1 0,-1-1 1,-3 4-1,-12 10 72,10-10-151,4-3 73,0-2-54,4-1-202,0 0 101,0 0 160,0 0 21,0 0-42,25 8-43,-23-8 79,0 0 0,0-1 0,0 1 0,0 0 0,0-1 0,-1 1 0,1-1 0,0 1 0,0-1 0,-1 0 0,1 0 0,0 1 0,-1-2 0,1 1 0,1-1 0,-2 2-41,1-1 1,-1 1-1,1-1 1,-1 1-1,1 0 1,-1 0-1,1 0 1,-1 0-1,1 0 1,1 0-1,14-1 179,-15 1-76,0 0 1,0 0 0,0 0-1,0 1 1,0-1-1,0 1 1,0-1-1,0 1 1,0 0 0,3 1-1,-9 3-76,-1-1-1,0 0 1,0-1-1,-1 1 1,1-1-1,-1 0 1,1 0-1,-1-1 0,0 0 1,-8 2-1,6 1 126,7-5-136,0 1 0,0-1 1,1 1-1,-1-1 0,0 1 1,0-1-1,0 0 0,0 0 1,0 1-1,0-1 0,0 0 1,1 0-1,-1 0 0,0 0 0,0 0 1,0 0-1,0 0 0,-1 0 1,14-8-221,0 0 1,19-18 0,-29 25 135,-1 0 0,0 0 0,0 0 0,0 0 0,1 0 0,-1 1 0,1-1 0,-1 0 1,1 1-1,-1-1 0,0 1 0,1-1 0,0 1 0,-1 0 0,1-1 0,-1 1 0,2 0 0,4 0-1159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21.470"/>
    </inkml:context>
    <inkml:brush xml:id="br0">
      <inkml:brushProperty name="width" value="0.1" units="cm"/>
      <inkml:brushProperty name="height" value="0.1" units="cm"/>
      <inkml:brushProperty name="color" value="#66CC00"/>
    </inkml:brush>
  </inkml:definitions>
  <inkml:trace contextRef="#ctx0" brushRef="#br0">5 102 5216,'-4'-11'1952,"13"3"-1536,-1 0-96,5 4-256,2 0-96,1 0 448,7-1-224,3 2 256,0-5-224,1 5-128,-1-5-64,0 0-832,5-7 448,-5 2-3712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21.798"/>
    </inkml:context>
    <inkml:brush xml:id="br0">
      <inkml:brushProperty name="width" value="0.1" units="cm"/>
      <inkml:brushProperty name="height" value="0.1" units="cm"/>
      <inkml:brushProperty name="color" value="#66CC00"/>
    </inkml:brush>
  </inkml:definitions>
  <inkml:trace contextRef="#ctx0" brushRef="#br0">88 37 7232,'-13'-23'2656,"5"18"-2048,-5-3-192,3 8-192,2 0-224,-5 0-160,4 0 96,1 0-736,3 0 416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24.018"/>
    </inkml:context>
    <inkml:brush xml:id="br0">
      <inkml:brushProperty name="width" value="0.1" units="cm"/>
      <inkml:brushProperty name="height" value="0.1" units="cm"/>
      <inkml:brushProperty name="color" value="#66CC00"/>
    </inkml:brush>
  </inkml:definitions>
  <inkml:trace contextRef="#ctx0" brushRef="#br0">1 390 992,'0'7'4629,"9"-14"-4384,0 0-1,0-1 1,-1-1 0,-1 1-1,1-1 1,-1-1 0,10-17-1,93-165 852,-97 171-1008,-1-2 112,12-25 0,-23 46-137,-1 0 0,1 0-1,-1 0 1,1 0 0,-1 0-1,0 0 1,0 0 0,0 0-1,0-2 1,0-1-87,0 7 20,-1-1 0,0 1-1,0 0 1,0-1 0,0 1 0,0-1-1,-1 1 1,-2 2 0,-1 2-22,0 4-6,0 0-1,1 0 1,0 1 0,-3 12 0,1-1 44,-2 3-91,0 1 0,2 0 0,1 1 0,-2 47 0,6-70 85,1-1-1,1 1 1,-1-1 0,0 1-1,1 0 1,0-1 0,0 1-1,0-1 1,0 1 0,0-1-1,1 0 1,0 0-1,-1 1 1,1-1 0,0 0-1,5 4 1,-5-6 27,-1 0 1,1 0-1,0 0 0,0-1 0,0 1 1,0-1-1,0 1 0,0-1 0,0 0 1,0 0-1,0 0 0,0 0 1,0 0-1,0 0 0,3-1 0,32-7 192,-22 3-179,0 0-1,0-2 0,-1 1 0,0-2 1,0 0-1,19-15 0,-11 5 49,-1-1-1,33-38 1,17-32 412,-71 89-498,0 0 0,0 0 0,0 0-1,0 0 1,0-1 0,0 1 0,0 0-1,0 0 1,0 0 0,1 0 0,-1 0-1,0 0 1,0-1 0,0 1 0,0 0-1,0 0 1,0 0 0,0 0 0,1 0-1,-1 0 1,0 0 0,0 0 0,0 0-1,0 0 1,0 0 0,1 0 0,-1-1-1,0 1 1,0 0 0,0 0 0,0 0-1,1 0 1,-1 0 0,0 0 0,0 0-1,0 1 1,0-1 0,0 0 0,1 0-1,-1 0 1,0 0 0,0 0 0,0 0-1,0 0 1,0 0 0,0 0 0,1 0-1,-1 0 1,0 1 0,0-1 0,0 0-1,0 0 1,0 0 0,0 0 0,0 0-1,0 0 1,1 1 0,-1-1 0,0 0-1,0 0 1,0 0 0,0 0 0,0 0-1,0 1 1,0-1 0,0 0-1,0 0 1,3 21 14,-5 26-325,-1-22 367,1-13 45,-1 26 0,3 6 270,9-45-134,-4-2-211,0 1 0,-1-1 0,1 0 0,-1-1 0,1 1-1,-1-1 1,0 0 0,4-6 0,0 2-88,12-14 13,-2 0 0,22-35 1,-8 12-3,3-10 37,-32 53 195,-3 9-87,-3 11 80,3-18-164,-3 21 132,-1 22-1,-2 17-21,3-43-228,2-1 1,0 1 0,1 0 0,2 17 0,0-25 467,6 2-4329,-8-11 3773,1 1 1,-1-1 0,1 0-1,-1 0 1,1 1 0,0-1-1,-1 0 1,1 0 0,0 0-1,-1 0 1,1 0 0,-1 1 0,1-1-1,0 0 1,-1 0 0,1-1-1,0 1 1,-1 0 0,1 0-1,-1 0 1,1 0 0,0 0-1,-1-1 1,1 1 0,-1 0-1,1-1 1,-1 1 0,1 0-1,-1-1 1,1 1 0,-1-1 0,1 1-1,-1 0 1,1-2 0,15-21-1504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24.376"/>
    </inkml:context>
    <inkml:brush xml:id="br0">
      <inkml:brushProperty name="width" value="0.1" units="cm"/>
      <inkml:brushProperty name="height" value="0.1" units="cm"/>
      <inkml:brushProperty name="color" value="#66CC00"/>
    </inkml:brush>
  </inkml:definitions>
  <inkml:trace contextRef="#ctx0" brushRef="#br0">18 36 4064,'-18'-8'1504,"18"5"-1184,5-5-64,3-1-3328,2 1 1280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28.085"/>
    </inkml:context>
    <inkml:brush xml:id="br0">
      <inkml:brushProperty name="width" value="0.1" units="cm"/>
      <inkml:brushProperty name="height" value="0.1" units="cm"/>
      <inkml:brushProperty name="color" value="#66CC00"/>
    </inkml:brush>
  </inkml:definitions>
  <inkml:trace contextRef="#ctx0" brushRef="#br0">45 22 3904,'-8'-5'5653,"3"22"-4682,5-15-878,0 1 0,-1-1 0,1 0 0,-1 1 0,0-1 0,1 0 0,-1 1 0,0-1 0,-1 0 0,-1 3 0,2-2-65,-1-1 1,1 0 0,0 0-1,0 1 1,0-1 0,0 0-1,0 1 1,1-1 0,-1 1 0,0 4-1,1-3-7,1 0-48,-2 1-1,1-1 1,0 1 0,-1-1-1,0 1 1,-2 6 0,2-5 27,-1 0 1,1 1 0,0-1 0,1 0 0,-1 1-1,2 9 1,5 40-34,-6-53 50,1-1-29,0 1-1,0 0 1,0 0 0,0-1-1,0 1 1,0 0 0,3 3 0,-2-3 30,0 0 0,0 0 0,-1 0 0,1 0 0,1 7 1,-3-9-19,0 0 1,0 0 0,1 0 0,-1 0-1,0 0 1,1 0 0,-1-1-1,1 1 1,-1 0 0,1 0 0,-1 0-1,1-1 1,-1 1 0,1 0 0,0-1-1,-1 1 1,1 0 0,0-1-1,0 1 1,0-1 0,-1 1 0,3 0-1,-1-1 17,-1 0 0,1 1-1,0-1 1,0 0 0,0 0-1,0 0 1,0 0 0,0 0-1,-1 0 1,5-2-1,2 0 82,1-1 0,-1-1-1,14-7 1,-20 10-91,7-5-22,-1 0 0,0-1 0,0 0 0,10-11 0,5-4 47,-5 5 18,0 0-1,-1-1 1,-1-1-1,-1-1 1,0 0-1,18-35 1,-30 41 171,-5 10-116,-4 9-212,2 1 49,1 0 1,0 0 0,0 0 0,1 0 0,0 0 0,-3 12 0,1-2 67,0-3 68,1-1 0,1 1 0,0 0 0,0 26 0,2-35-73,1 0 0,-1 0 1,1 0-1,0 0 1,0 0-1,1-1 0,-1 1 1,1 0-1,0-1 0,0 1 1,0-1-1,0 1 1,1-1-1,-1 0 0,1 0 1,0 0-1,0 0 1,0-1-1,0 1 0,0-1 1,1 0-1,-1 0 1,1 0-1,0 0 0,4 1 1,-3 0 48,0-1 0,0-1 0,1 1 0,-1-1 0,0 0 1,1 0-1,-1 0 0,1-1 0,-1 0 0,1 0 0,0 0 0,-1-1 1,1 0-1,-1 0 0,0 0 0,1-1 0,9-4 0,-5 0-41,-1 0 0,0-1 0,-1 0 0,14-14 0,27-36 124,-42 48-131,-6 7 9,1 1-31,-1 0 1,0-1 0,0 1 0,0-1 0,0 0 0,0 1-1,0-1 1,0 0 0,-1 0 0,1 1 0,0-1-1,-1 0 1,0 0 0,1-3 0,4 19-273,-6 16 269,-2 0 1,-8 35 0,-1 13 121,-16 117 91,8-67-249,14-95 53,3-21 41,1 0 1,-1 20 0,0 4 765,6-56-191,14-40-781,68-195 254,-56 175-232,6-11 76,-29 76 64,-1 1-1,4-21 1,-6 22-47,0 0 0,1 1 0,7-15 0,-6 11 7,-5 14 41,0 0 0,0 1 1,1-1-1,-1 0 0,0 1 1,1-1-1,0 1 0,-1-1 1,1 1-1,0-1 0,0 1 1,-1-1-1,1 1 0,0 0 1,1-1-1,-1 1 0,0 0 1,0 0-1,0 0 0,2-1 1,11-6-216,-8 8 171,-5 1 38,0 0 0,0 0 0,0 0 0,0 0 1,0 0-1,-1 0 0,1 1 0,0-1 0,-1 0 0,1 2 0,0-1 2,1 1 22,-1 1 1,0 0 0,0-1 0,0 1 0,0 0 0,-1-1 0,0 1 0,1 0 0,-2 6 0,1-4 31,0 0 0,-1 0 1,0 0-1,0 0 0,-3 7 0,2-7 19,-1 1 1,0-1-1,0 0 0,0 0 0,-1 0 0,0 0 0,0 0 1,-8 7-1,5-5 61,7-8-118,-1 1-1,1 0 0,-1-1 1,1 1-1,-1 0 1,0-1-1,1 1 1,-1-1-1,0 1 1,0-1-1,1 1 0,-1-1 1,0 0-1,0 1 1,-1-1-1,3-1-51,-1 0-1,0 0 0,0-1 1,0 1-1,1 0 1,-1 0-1,0 0 1,1 0-1,-1 0 1,1 0-1,0 0 0,-1 0 1,1 0-1,1-1 1,0-3 20,1 0 1,1 0-1,6-8 1,-5 9-31,0-1 0,1 1 0,0 0 1,-1 1-1,1-1 0,0 1 1,12-4-1,-15 6 30,1 0 0,-1 0 0,1 0 0,-1 1 0,1-1 0,-1 1 0,1 0 0,0 0 0,-1 1 0,1-1 0,-1 1 0,1-1 0,-1 1 0,1 0 0,-1 0 0,6 3 0,-2 0 24,0 1-1,0 0 1,-1 0 0,0 1-1,0-1 1,0 2-1,0-1 1,-1 0 0,0 1-1,0 0 1,-1 0-1,6 12 1,-8-13 16,0 0-1,0 0 1,-1 1 0,1-1-1,-1 0 1,-1 1 0,1-1-1,-1 0 1,0 1 0,-2 10-1,-2 6 109,-11 36 0,7-29-171,-3 11 146,-22 96 32,31-125 37,-1-1 1,-5 14 0,4-22-131,4-2 212,-13 16-532,13-15 281,-1-1 1,1 1 1,0-1-1,-1 1 1,1-1-1,-1 1 1,0-1-1,1 1 1,-1-1-1,0 0 1,0 1-1,0-1 0,-1 2 1,3-6 22,1 1 0,-1-1-1,0 1 1,0-1 0,0 1 0,-1-1 0,1 0 0,0-2 0,-1 2-16,46-169 99,-35 142-230,0 1 0,3 1 1,28-47-1,145-187-20,-129 178 65,-45 64 62,-12 18-14,0 0 0,0 0 0,0 1 0,0-1 0,1 0 0,-1 1 0,1-1 0,-1 1 0,1-1 1,0 1-1,-1 0 0,1 0 0,0 0 0,2-1 0,-2 13-204,5 16 308,-4-19-15,-1 1 0,0-1 0,-1 1 0,1 12 0,-2-10-18,0 0 1,-1 1-1,-4 20 1,4-28 16,-1 1 1,1 0-1,-1-1 1,0 1 0,-1-1-1,1 0 1,-1 0 0,0 0-1,0 0 1,0 0 0,-5 4-1,-18 14 193,24-21-235,0 1-1,0-1 0,0 1 0,0-1 1,-1 0-1,1 0 0,-1 0 0,1 0 1,-1 0-1,1-1 0,-4 1 1,-2 0 109,-7 2-182,14-3 51,1 0-1,-1 0 0,1 0 0,-1 0 1,1 0-1,-1 0 0,1 0 1,0 0-1,-1 0 0,1 0 1,-1-1-1,1 1 0,-1 0 1,1 0-1,0 0 0,-1 0 0,1-1 1,-1 1-1,1 0 0,0-1 1,-1 1-1,1 0 0,0-1 1,-1 1-1,1-1 0,0 1-6,-1 0-1,1-1 0,0 1 1,0 0-1,-1-1 1,1 1-1,0 0 0,0-1 1,0 1-1,0-1 1,0 1-1,0-1 0,-1 1 1,1 0-1,0-1 1,0 1-1,0-1 1,0 1-1,0 0 0,1-1 1,-1 1-1,0-1 1,0 1-1,0 0 0,0-1 1,0 1-1,1-1 1,-1 1-1,0 0 0,0-1 1,0 1-1,1 0 1,-1-1-1,0 1 0,1 0 1,-1-1-1,0 1 1,1 0-1,-1 0 0,0 0 1,1-1-1,-1 1 1,0 0-1,1 0 0,0 0 1,-1-1-51,73-20-516,-25 6 922,-26 9-370,27-13 0,-39 14 70,0-1 0,0-1 1,-1 0-1,0 0 0,0-1 1,0 0-1,-1-1 0,0 0 1,-1 0-1,0 0 0,6-12 1,-12 17-11,1 0 0,-1 0 1,0-1-1,-1 1 0,1 0 1,-1 0-1,0-1 1,0 1-1,0 0 0,-1-1 1,1 1-1,-1 0 0,0 0 1,0 0-1,0 0 0,-4-7 1,4 9-7,-9-10-274,5 13 40,-1 8 109,3 0-6,1-1 0,0 0 0,-1 13 1,0 3 10,1-14 64,1 1 1,1-1-1,0 0 0,1 0 0,0 0 0,0 0 0,1 0 1,0 0-1,5 12 0,-5-14-2,-2-6 49,1 0 0,-1 0 1,1-1-1,0 1 0,0 0 1,0 0-1,0 0 0,0-1 1,0 1-1,0-1 0,1 1 0,-1-1 1,0 1-1,1-1 0,0 0 1,-1 0-1,4 2 0,-2-1 8,0-1-1,0 0 1,0 0 0,0 0-1,0-1 1,1 1 0,-1-1-1,0 0 1,7 0 0,1-1 20,1-1 0,0 0 0,-1 0 0,0-2 0,12-4 1,102-49 51,-121 55-122,0 0 0,1 1 0,-1-1 0,0 1 0,0 0 0,1 0 0,8-1 0,-11 2 29,0 0 1,0 0-1,0 0 1,0 1-1,0-1 0,0 1 1,-1-1-1,1 1 1,0-1-1,0 1 1,0 0-1,0 0 1,-1 0-1,1 0 1,0 0-1,-1 1 0,1-1 1,-1 0-1,2 3 1,5 5 242,0-1-1,0 0 1,17 13 0,-20-18-140,0 1 1,0-1-1,0 0 1,1-1-1,-1 1 1,1-1-1,0 0 1,0-1-1,7 2 1,-9-3-196,0 0 0,-1-1 0,1 0-1,0 1 1,0-1 0,0 0 0,0-1 0,-1 1 0,1-1 0,-1 0 0,5-2 0,0-1-1131,0 0 1,0-1 0,10-9-1,-14 10 132,0 1 0,0-1 1,-1 0-1,1 0 0,-1 0 0,4-9 0,-6 10 848,17-34-1835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31.325"/>
    </inkml:context>
    <inkml:brush xml:id="br0">
      <inkml:brushProperty name="width" value="0.1" units="cm"/>
      <inkml:brushProperty name="height" value="0.1" units="cm"/>
      <inkml:brushProperty name="color" value="#66CC00"/>
    </inkml:brush>
  </inkml:definitions>
  <inkml:trace contextRef="#ctx0" brushRef="#br0">264 13 1728,'-9'-7'5370,"9"6"-5296,-1 1-1,1 0 0,-1 0 0,1 0 0,-1 0 1,1 0-1,-1 0 0,1 0 0,-1 0 0,1 0 0,-1 0 1,1 0-1,-1 0 0,1 0 0,-1 0 0,1 1 1,-1-1-1,-1 3 62,0-1 0,0 1 1,0 0-1,1 0 0,-1 0 1,1 0-1,0 0 0,0 0 1,0 0-1,0 6 0,-5 12 142,-18 37 27,-18 71 0,15-37 389,-69 159 1,86-231-665,3-5 143,-10 27 0,17-38 287,4-8-257,2 1-201,-1-1-1,0-1 1,8-8-1,11-9-28,-13 13 22,23-17-156,44-43-1,-66 55 142,1 1-1,1 1 1,16-12 0,-30 24 18,1-1 1,-1 1 0,0 0-1,1-1 1,-1 1 0,0 0 0,0 0-1,1-1 1,-1 1 0,0 0-1,1 0 1,-1 0 0,0 0 0,1-1-1,-1 1 1,1 0 0,-1 0-1,0 0 1,1 0 0,-1 0-1,1 0 1,-1 0 0,0 0 0,1 0-1,-1 0 1,1 0 0,-1 0-1,0 0 1,1 0 0,-1 1 0,0-1-1,1 0 1,-1 0 0,1 1-1,0 12 252,-1-4-220,-2 6 77,1 0 1,-2 0-1,-7 27 1,-1 2 294,6-22-288,2-8-238,-3 24 0,6-34 138,0-1 0,0 1-1,0-1 1,0 1 0,1-1-1,-1 1 1,1-1 0,0 1-1,0-1 1,0 1 0,4 5 0,-4-6 24,0-2-43,0 1 0,-1-1 0,1 0 0,0 0 0,0 0 0,0 0 0,0 1 0,0-1 0,0-1 0,0 1 0,1 0 0,-1 0 0,0 0 0,0 0 0,1-1 0,-1 1 0,0-1 0,1 1 0,-1-1 0,1 0 0,-1 1 0,0-1 0,3 0 0,0 0 13,-1 0 1,1 0-1,-1 0 1,1-1-1,-1 1 1,1-1-1,-1 0 1,1 0-1,-1 0 0,0-1 1,0 1-1,6-4 1,-3 1-5,1 0 1,-1-1-1,-1 0 0,1 0 1,5-6-1,129-159-616,-133 161 750,-6 7-77,-4 6-108,-15 21 71,-25 45-1,35-56-48,1 1 0,1 0 0,1 0 0,0 0-1,-3 17 1,8-30 13,0 0 0,0-1 1,0 1-1,0-1 0,0 1 0,0 0 0,0-1 0,0 1 0,0 0 0,1-1 0,-1 1 0,1-1 1,-1 1-1,1-1 0,0 1 0,0-1 0,1 3 0,-1-3 22,-1-1 0,1 1 0,-1-1 0,1 1 0,0-1 0,-1 1 0,1-1 0,0 0 0,0 1 0,-1-1 0,1 0 0,0 0 0,0 1 0,0-1 0,-1 0 0,1 0 0,0 0-1,0 0 1,0 0 0,-1 0 0,1 0 0,0 0 0,0 0 0,0-1 0,-1 1 0,1 0 0,0 0 0,0-1 0,-1 1 0,1-1 0,0 1 0,-1 0 0,1-1 0,0 1 0,0-2 0,13-8 97,-1-1-1,0-1 1,-1 0-1,15-20 1,-25 30-117,-1-1-1,1 1 1,-1-1 0,0 1-1,0-1 1,0 0 0,0-5-1,6-12-84,-7 23 26,0-1-1,0 0 0,0 0 1,1 0-1,-1 0 1,0 0-1,1 0 1,0 0-1,-1 0 0,1 0 1,0 0-1,2 3 1,-2-2 82,1 0 1,0 0-1,-1 0 1,1 0 0,0-1-1,0 1 1,0-1 0,1 1-1,-1-1 1,4 2 0,1 0 0,1-1 0,0 0 0,0-1 0,0 0 0,0 0 0,0-1 1,0 0-1,1-1 0,-1 1 0,0-1 0,1-1 0,-1 0 0,12-2 0,-10 0 10,0 1-1,0-1 0,0 0 0,-1-1 0,1 0 0,-1-1 0,0 0 0,0 0 0,-1-1 0,13-11 0,-5 0 6,-1-1 0,0 0 0,-1-1 0,-2-1 0,0 0 0,-1-1 0,16-41 0,-13 16 35,13-66 0,-10 33 78,-9 43-110,-3-1-1,0 0 1,-2-64 0,-4 90-71,-3 9-283,3 3 292,0-1 1,1 1 0,-1-1-1,0 1 1,1 0 0,-1 0-1,1-1 1,-1 1 0,1 0-1,-1 0 1,1-1 0,-1 1 0,1 0-1,0 0 1,-1 1 0,-7 18-89,5-15 82,1 1 0,0 0 0,0-1 0,-1 8 0,-10 63 38,3 1 0,3 0 1,6 118-1,2-169 53,-1-8-36,2-1 0,-1 1 0,2-1 0,6 23 0,-5-24-44,-3-14 39,-1 1 0,1-1 1,-1 0-1,1 1 1,0-1-1,0 0 1,0 1-1,2 2 1,-2-4-8,0 0 0,0-1 1,0 1-1,0 0 0,0-1 0,0 1 1,0-1-1,0 1 0,0-1 0,0 1 1,0-1-1,1 0 0,-1 1 1,0-1-1,0 0 0,0 0 0,0 0 1,1 0-1,-1 0 0,0 0 0,0-1 1,0 1-1,2-1 0,-1 1-9,-1-1 0,1 1 0,0-1-1,-1 0 1,1 0 0,0 0 0,-1 0-1,1 0 1,-1 0 0,0 0 0,1 0-1,-1 0 1,0-1 0,2-1-1,14-25-47,-9 14 146,8-13-24,-1-1-1,14-35 1,15-62 262,4-8-142,-36 106-199,-2 5-13,-1 0 1,-1-1-1,9-45 0,-16 66-4,-1-1-1,1 0 1,-1 0-1,0 0 1,0 0-1,-1-4 0,1 7 20,0 0-1,0 0 1,0 0-1,0 0 1,0 0-1,0 0 1,0-1-1,0 1 1,0 0 0,0 0-1,0 0 1,0 0-1,-1 0 1,1 0-1,0 0 1,0 0-1,0 0 1,0 0-1,0 0 1,0 0-1,0-1 1,0 1-1,0 0 1,-1 0-1,1 0 1,0 0-1,0 0 1,0 0-1,0 0 1,0 0-1,0 0 1,0 0-1,-1 0 1,1 0-1,0 0 1,0 0-1,0 0 1,0 0-1,0 1 1,0-1-1,0 0 1,0 0-1,-1 0 1,1 0-1,0 0 1,0 0-1,0 0 1,0 0-1,-10 11-242,2 6 178,-1 0 0,2 0 1,0 0-1,1 1 1,-6 31-1,5-23 25,-46 228-82,5-23 198,9-18 79,0 1-5,29-166-192,-7 24 603,17-72-551,0 0 1,0 0-1,0 1 1,-1-1-1,1 0 1,0 0-1,0 1 1,0-1-1,0 0 1,0 0-1,0 1 1,0-1-1,0 0 1,-1 0-1,1 1 1,0-1-1,0 0 1,0 0 0,0 0-1,-1 0 1,1 1-1,0-1 1,0 0-1,-1 0 1,1 0-1,0 0 1,0 0-1,-1 1 1,-3-7-120,1-14-227,14-38 186,2 2 0,3 0 0,23-55 0,-27 86 160,2 0-1,29-42 1,-39 62 2,0-1 1,1 1-1,-1-1 1,1 1-1,1 1 1,-1-1-1,11-7 1,-13 11-8,0-1-1,0 1 1,0 0 0,0 0-1,0 0 1,0 0 0,0 0-1,0 0 1,1 1 0,-1 0-1,0-1 1,0 1 0,1 1-1,-1-1 1,0 0 0,0 1-1,0-1 1,6 3 0,6 4 82,-13-6-79,-1 0 0,1 0 0,0 0 1,0 0-1,0 0 0,0-1 0,0 1 1,2 0-1,-2-1-450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34.417"/>
    </inkml:context>
    <inkml:brush xml:id="br0">
      <inkml:brushProperty name="width" value="0.1" units="cm"/>
      <inkml:brushProperty name="height" value="0.1" units="cm"/>
      <inkml:brushProperty name="color" value="#66CC00"/>
    </inkml:brush>
  </inkml:definitions>
  <inkml:trace contextRef="#ctx0" brushRef="#br0">182 766 4576,'0'0'48,"0"0"0,0-1 0,0 1 0,-1 0-1,1 0 1,0-1 0,0 1 0,0 0 0,-1 0 0,1 0 0,0-1 0,0 1 0,-1 0 0,1 0 0,0 0-1,0 0 1,-1-1 0,1 1 0,0 0 0,-1 0 0,1 0 0,0 0 0,-1 0 0,1 0 0,0 0 0,-1 0-1,1 0 1,0 0 0,-1 0 0,1 0 0,0 0 0,-1 0 0,1 0 0,0 0 0,0 0 0,-1 1 0,1-1-1,0 0 1,-1 0 0,1 0 0,0 0 0,0 1 0,-1-1 0,1 0 0,0 0 0,0 1 0,0-1 0,-1 0-1,1 0 1,0 1 0,0-1 0,0 0 0,0 0 0,0 1 0,-1 0 0,-10 24 319,6-14 7,-9 17 247,2 1 1,1-1 0,-10 44-1,-11 91-425,0 0 119,25-134-209,6-19 57,-1 0 1,-1-1-1,0 0 0,-4 11 1,2-14 227,4-12-59,3-15-234,18-61-255,-5 17 234,19-75 703,32-110-3,-37 154-586,-20 60-190,2 0-1,27-60 0,-34 89-21,-1 1 1,1 0-1,0 1 0,0-1 0,1 1 0,0 0 1,0 0-1,0 0 0,10-7 0,-14 11 17,0 1 1,1-1-1,-1 1 0,0-1 0,0 1 0,0-1 0,0 1 1,1 0-1,-1-1 0,0 1 0,0 0 0,1 0 0,-1 0 1,0 0-1,0 0 0,1 0 0,-1 1 0,0-1 0,0 0 1,1 1-1,-1-1 0,0 1 0,0-1 0,0 1 0,0-1 1,0 1-1,0 0 0,0-1 0,0 1 0,0 0 0,0 0 1,0 0-1,0 0 0,0 0 0,0 1 0,4 5 49,-1-1 0,0 1 1,-1 0-1,5 10 0,-7-15-37,1 5 4,1-1-1,-1 1 0,0 0 1,0 0-1,-1 1 0,0-1 1,0 0-1,-1 0 0,0 1 1,0-1-1,-1 0 0,0 0 1,0 1-1,0-1 0,-4 10 1,4-15 0,-6 17 143,-11 20 1,14-33-77,1 0-1,-1 0 1,-1 0 0,1-1 0,-1 0-1,-10 10 1,-4 2 27,16-14-88,1 0 0,-1 0-1,1-1 1,-1 1 0,0-1 0,0 0 0,0 0 0,-1 0-1,1 0 1,0-1 0,-1 1 0,1-1 0,-1 0 0,1 0-1,-1 0 1,1 0 0,-8 0 0,11-1-36,0-1 0,-1 1 0,1 0-1,0 0 1,0-1 0,0 1 0,0 0 0,-1 0 0,1-1 0,0 1 0,0 0-1,0-1 1,0 1 0,0 0 0,0-1 0,0 1 0,0 0 0,0-1 0,0 1 0,0 0-1,0 0 1,0-1 0,0 1 0,1 0 0,-1-1 0,0 1 0,0 0 0,0 0 0,0-1-1,0 1 1,1-1 0,3-9-234,-3 8 239,1-1 0,0 1 1,-1-1-1,1 1 0,0 0 0,0 0 1,1 0-1,-1 0 0,0 0 0,1 0 1,-1 0-1,1 1 0,-1-1 1,1 1-1,0 0 0,-1 0 0,6-1 1,7-5 12,-7 4 0,-1 0 0,1 0 0,10-1 0,10-3-12,0 0 0,-1-2 0,0-1 1,46-24-1,-60 27 40,-1-1 0,-1 0 0,1-1 0,-1-1 0,-1 1 0,0-2 0,12-14 1,54-87-27,-69 102-16,18-32 110,17-26 6,-30 51-58,0-1 0,-2 0 0,0-1 1,-1 0-1,0-1 0,-2 0 0,-1 0 1,0 0-1,5-34 0,-11-25-300,0 25 102,-2 44 57,-3 13-124,-6 15-176,-11 37 207,1 0-1,-15 67 1,13-25 338,4 2-1,-8 140 1,26-225-131,1-1 0,1 1 0,0 0 0,1 0 0,0-1 0,1 1 0,0-1 0,1 1 0,7 14 1,-9-26-7,-1 1 1,0-1-1,1 0 1,-1 0-1,1 0 1,0 0-1,0 0 0,0 0 1,0 0-1,0-1 1,0 1-1,5 2 1,-6-3-4,0-1 1,1 1-1,0 0 0,-1-1 1,1 1-1,-1-1 0,1 0 1,0 0-1,-1 1 0,1-1 1,0 0-1,-1-1 0,1 1 1,0 0-1,-1 0 0,1-1 1,-1 1-1,1-1 1,0 1-1,-1-1 0,1 1 1,1-2-1,5-3 19,0-1 1,0 0-1,0 0 1,-1-1-1,0 0 0,12-15 1,47-54-201,-17 21 85,-25 27-11,41-34 0,-12 13 329,-49 46-179,-1-1 1,0 1 0,0 0 0,-1-1 0,1 0-1,3-6 1,-6 5 95,-6 6-152,-9 7-163,12-6 146,-9 7 27,0 0 0,0 1 0,1 0 1,0 1-1,0 0 0,-9 14 0,-7 7 13,12-13-35,1 0 0,0 0 0,-14 30 0,11-18-6,15-28 12,1 0-1,-1-1 1,1 1 0,0 0-1,0 0 1,0 1 0,0-1-1,0 0 1,1 0 0,0 0-1,-1 0 1,1 1 0,1 3-1,-1-6 7,0 0 0,0 0 0,1 0 1,-1 0-1,0 0 0,1 0 0,-1 0 0,1-1 0,-1 1 0,1 0 0,0 0 0,-1 0 0,1-1 0,0 1 1,-1 0-1,1-1 0,0 1 0,1 0 0,-1 0 2,1 0 0,0-1 0,-1 1 0,1-1 0,0 0 0,0 1 0,0-1 0,-1 0 0,1 0 0,0 0 0,0 0 0,0 0 0,2-1 1,2 0 14,0-1 1,0 0-1,0-1 1,0 1-1,0-1 1,0 0-1,-1 0 1,1-1-1,8-8 1,1-1 23,-1 0 1,12-17-1,-6 4-32,0-2 1,-3-1-1,0 0 0,14-35 1,-30 62-9,0-1 11,0 0-1,0 1 0,0-1 1,0 0-1,0 1 1,0-1-1,0-4 1,-1 6-194,0 3 22,1 13 145,0 1 0,2 0 1,0 0-1,0-1 1,2 1-1,0-1 1,1 0-1,0 0 1,1-1-1,1 0 0,10 15 1,-15-26 45,-1 1 1,1 0-1,0-1 0,1 0 1,-1 1-1,1-1 0,-1-1 1,1 1-1,0 0 1,0-1-1,0 0 0,9 3 1,-11-4 8,1 0 0,-1 0 0,1-1 0,-1 1 0,1-1 0,-1 0 0,1 0 0,-1 0 0,1 0 0,-1 0 0,1-1 0,-1 1 0,1-1 0,-1 1 0,1-1 0,-1 0 0,1 0 0,-1 0 0,0 0 0,0 0 0,0-1 0,0 1 0,1-1 0,-2 1 0,4-4 0,11-15-39,0-1 0,24-43-1,-37 59 2,7-7 189,-9 11-146,0 0 0,0 0 0,0 0 0,0-1 0,0 1 0,0-1 1,0 1-1,0 0 0,1-3 0,-2 3-38,0 1 0,0 0 1,0 0-1,0-1 0,0 1 0,0 0 1,0 0-1,1-1 0,-1 1 0,0 0 0,0 0 1,0-1-1,0 1 0,1 0 0,-1 0 1,0 0-1,0-1 0,1 1 0,-1 0 1,0 0-1,0 0 0,1 0 0,-1 0 1,0 0-1,0 0 0,1 0 0,-1-1 1,0 1-1,0 0 0,1 0 0,-1 0 0,0 0 1,1 0-1,-1 0 0,0 0 0,0 1 1,1-1-1,-1 0 0,0 0 0,0 0 1,1 0-1,-1 0 0,0 0 0,0 0 1,1 1-1,-1-1 0,0 0 0,0 0 1,1 0-1,-1 0 0,0 1 0,0-1 1,0 0-1,0 0 0,1 1 0,-1-1 0,1 1 0,0 0 0,-1 0 0,1 0 0,0-1 0,0 1 0,-1 0 0,1 0 0,0 0 0,-1 1 0,1-1 0,-1 0 0,0 0 0,1 2-1,4 39 13,-3-29-31,1 23-1,2-4 306,-5-32-281,0 1 0,0-1 0,0 1 0,0-1 0,0 0 0,0 1 0,0-1 0,0 0 0,0 1 0,0-1 0,0 0 0,0 0 0,1 1 0,-1-1 0,0 0 0,0 1 0,0-1 0,0 0 0,1 1 0,-1-1 0,0 0 0,0 0 0,1 0 0,-1 1 0,0-1 0,1 0 0,-1 0 0,0 0 0,0 1 0,1-1 0,-1 0 0,0 0 0,1 0 0,-1 0 0,0 0 0,1 0 0,-1 0 0,0 0 0,1 0 0,-1 0 0,0 0 0,1 0 0,-1 0 0,0 0 0,1 0 0,0 0 0,0-1-3,0 1 0,0-1-1,1 1 1,-1-1 0,0 1-1,0-1 1,0 1 0,0-1-1,0 0 1,0 0 0,1-1-1,26-39-61,3-3-180,-22 30 250,1 0 0,18-19-1,7-2-235,-35 35 224,1 0 0,-1 0 0,1 0 0,-1 0-1,1 0 1,-1 0 0,0 0 0,1 0 0,-1 0 0,1 0 0,-1 1-1,0-1 1,1 0 0,-1 0 0,1 0 0,-1 1 0,0-1 0,1 0-1,-1 0 1,0 1 0,1-1 0,-1 0 0,0 1 0,0-1 0,1 0-1,-1 1 1,0-1 0,0 0 0,1 1 0,-1-1 0,0 1-1,0-1 1,0 0 0,0 1 0,0 0 0,7 14 16,28 93-176,-33-101 158,0-1 1,0 0-1,1 0 1,0 0-1,7 10 1,-9-14 36,1 1 0,0-1 0,0 0 1,0 1-1,0-1 0,0 0 0,0 0 1,1 0-1,-1-1 0,1 1 0,-1-1 1,1 1-1,0-1 0,-1 0 0,5 2 0,16 3-4,-20-5-56,1 1 0,-1-1 0,1 0 0,-1-1 0,1 1 0,-1-1 0,1 1-1,0-1 1,-1 0 0,6-1 0,8 0 208,-12 1-132,0 0 0,-1-1 0,1 1 0,6-3-1,21-6 99,-16 4-96,25-10 0,-35 12-25,-1 0 0,1 0 0,-1 0 1,0-1-1,0 0 0,0 0 0,8-9 0,-1-1-79,0-1-1,-1 0 1,-1 0-1,-1-1 1,12-25-1,-20 38 64,0 0 0,0 0 0,-1 0 0,1 0 0,0-5 0,-1 7-23,0 1 0,0-1 0,0 0 0,0 1 0,0-1 0,0 1 1,0-1-1,0 1 0,0-1 0,0 1 0,-1-1 0,1 1 0,0-1 1,0 1-1,0-1 0,-1 1 0,1-1 0,0 1 0,0-1 0,-1 1 1,1-1-1,-1 1 0,1 0 0,0-1 0,-1 1 0,1-1 0,-1 1 1,1 0-1,-1 0 0,1-1 0,-1 1 0,1 0 0,-1 0 0,1 0 1,-1-1-1,1 1 0,-1 0 0,0 0 0,0 0-9,0 0 0,-1 1 0,1-1-1,0 0 1,0 1 0,0-1 0,0 1 0,0-1 0,0 1-1,0 0 1,0-1 0,0 1 0,0 0 0,0 0 0,0 0-1,0 0 1,0 0 0,0 1 0,-13 20-99,12-18 88,-5 9 8,0 0-1,1 0 1,0 1 0,-5 21-1,10-31 72,0 0-1,0 0 1,1 0-1,-1 1 0,1-1 1,0 0-1,1 0 1,-1 1-1,1-1 1,0 0-1,0 0 0,0 0 1,0 0-1,1 0 1,-1 0-1,1 0 1,0 0-1,0-1 0,6 7 1,-1-2 34,1 0 1,0 0-1,15 10 0,-19-15 5,0 0 1,1 0-1,-1 0 0,1-1 0,0 0 0,0 0 0,0 0 0,0-1 0,9 2 0,-5-3-203,0 0 1,0 0-1,0-1 1,0-1 0,0 1-1,0-1 1,14-6-1,-2 0-1851,39-22-1,-8-4-400,4-4-2810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47.111"/>
    </inkml:context>
    <inkml:brush xml:id="br0">
      <inkml:brushProperty name="width" value="0.35" units="cm"/>
      <inkml:brushProperty name="height" value="0.35" units="cm"/>
      <inkml:brushProperty name="color" value="#FFFFFF"/>
    </inkml:brush>
  </inkml:definitions>
  <inkml:trace contextRef="#ctx0" brushRef="#br0">30 1 896,'-6'1'424,"7"4"-412,-1-5-27,0 2 15,10 18 1147,-10-16-894,0 7 340,0-10-582,0-1 0,0 0-1,0 0 1,0 1 0,0-1 0,0 0 0,0 0 0,0 1 0,0-1 0,0 0 0,0 0 0,0 1-1,0-1 1,0 0 0,0 0 0,-1 0 0,1 1 0,0-1 0,0 0 0,0 0 0,0 0 0,-1 1-1,1-1 1,-3 1 349,-2 19-94,5-16-169,-1-1 1,1 0-1,-1 1 0,0-1 0,0 0 1,-1 0-1,1 1 0,-1-1 0,1 0 0,-1 0 1,0-1-1,-9 17 1877,31-27-1913,-16 7-367,0 0 0,0 0 0,0-1 0,-1 0 0,6-2-1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48.636"/>
    </inkml:context>
    <inkml:brush xml:id="br0">
      <inkml:brushProperty name="width" value="0.35" units="cm"/>
      <inkml:brushProperty name="height" value="0.35" units="cm"/>
      <inkml:brushProperty name="color" value="#FFFFFF"/>
    </inkml:brush>
  </inkml:definitions>
  <inkml:trace contextRef="#ctx0" brushRef="#br0">44 1 896,'0'0'22,"-1"0"0,1 0 0,0 0 0,-1 0 0,1 0 1,0 0-1,-1 1 0,1-1 0,0 0 0,0 0 0,-1 0 0,1 1 0,0-1 0,-1 0 0,1 0 1,0 1-1,0-1 0,0 0 0,-1 1 0,1-1 0,0 0 0,0 1 0,0-1 0,0 0 0,0 1 1,0-1-1,-1 0 0,1 1 0,0-1 0,0 0 0,0 1 0,0-1 0,0 1 0,0-1 1,2 18 257,-2-12-454,0-5 259,3 1-9,-1 0-1,0 0 1,0 0-1,0 0 1,0 1 0,0-1-1,0 1 1,1 3-1,2 1-125,-4-6 114,4 6 293,-4-6-222,0 0 1,-1 1 0,1-1-1,-1 0 1,1 1-1,-1-1 1,1 1-1,-1-1 1,0 1 0,-5 10 1402,5-11-1493,-1-1 0,1 0 1,-1 0-1,1 0 0,0 0 0,-1 0 1,1 0-1,-1 0 0,-12 5-56,11-4 19,0 0-1,0 0 0,-1 0 0,1 0 1,0 0-1,0-1 0,0 1 0,-1-1 1,1 1-1,0-1 0,-1 0 0,1 0 1,-3 0-1,3 1-163,1 0 0,-1-1 0,0 1 0,1 0 0,0 0 0,-1 0 0,1 0 0,-1 1 0,1-1 0,0 0 0,-2 3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48:51.649"/>
    </inkml:context>
    <inkml:brush xml:id="br0">
      <inkml:brushProperty name="width" value="0.35" units="cm"/>
      <inkml:brushProperty name="height" value="0.35" units="cm"/>
      <inkml:brushProperty name="color" value="#FFFFFF"/>
    </inkml:brush>
  </inkml:definitions>
  <inkml:trace contextRef="#ctx0" brushRef="#br0">93 16 2240,'17'-16'2656,"-4"33"-1856,-10-9-656,0-1-1,-1 1 1,0 0 0,-1 0 0,1 0 0,-1 0 0,-1 9-1,3 19 227,-1-13-148,-1 0 1,-2 28 0,0-7 309,1-39-548,1 5 62,-1-1-1,0 0 1,-1 0 0,0 0 0,0 0 0,-1 0 0,0 0 0,-1 0 0,-5 13-1,-22 48 343,20-44 143,-21 38 1,26-53-510,0 0 0,-7 22 0,-1 5 51,10-29 151,0 1-1,1 0 1,0 0 0,0 0 0,1 0 0,1 0 0,0 15-1,0-23 45,-5-29 778,6-1-1189,0 0 0,2 0 0,2 0 0,9-35 0,11-10-6246,-17 48 3648,-7-2 442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20.978"/>
    </inkml:context>
    <inkml:brush xml:id="br0">
      <inkml:brushProperty name="width" value="0.35" units="cm"/>
      <inkml:brushProperty name="height" value="0.35" units="cm"/>
      <inkml:brushProperty name="color" value="#FFFFFF"/>
    </inkml:brush>
  </inkml:definitions>
  <inkml:trace contextRef="#ctx0" brushRef="#br0">167 0 1728,'-2'1'192,"-1"-1"-1,1 1 1,0-1-1,-1 1 1,1 0 0,0 0-1,0 0 1,-1 0 0,1 0-1,0 1 1,0-1-1,-2 3 1,-16 9-32,-47 14 922,63-26-1260,1 0 0,-1 0 0,1 1 1,0 0-1,0 0 0,0 0 0,0 0 0,0 0 0,1 0 0,-1 1 0,1-1 0,-1 1 0,-1 3 1,-2 8-1418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28.478"/>
    </inkml:context>
    <inkml:brush xml:id="br0">
      <inkml:brushProperty name="width" value="0.35" units="cm"/>
      <inkml:brushProperty name="height" value="0.35" units="cm"/>
      <inkml:brushProperty name="color" value="#FFFFFF"/>
    </inkml:brush>
  </inkml:definitions>
  <inkml:trace contextRef="#ctx0" brushRef="#br0">5 991 832,'-5'-5'5376,"7"5"-5336,-1 0 0,0 0-1,0-1 1,0 1 0,0-1 0,0 1 0,0-1 0,0 0 0,0 1 0,-1-1-1,1 0 1,0 1 0,0-1 0,0 0 0,-1 0 0,1 0 0,0 0 0,-1 0 0,1 0-1,-1 0 1,1 0 0,-1 0 0,0 0 0,1-1 0,0-2-39,1 0 0,-1 0 0,0 0 0,-1 0-1,1-7 1,4-28 197,3-8 548,-11-2-468,3 48-253,0 0 0,0 0 0,-1 0 0,1 0 0,0 0 0,-1 0 0,1 0 0,0 0 0,-1 0 1,1 0-1,-1 0 0,-1-2 0,1 2-17,1 0 0,-1 0 0,0 0 0,1 0 0,-1 0-1,0 0 1,1 0 0,0-1 0,-1 1 0,1 0 0,0 0 0,-1-1 0,1-1 0,-5-24 285,0-8-127,10 12-406,0 7 106,-5 12 138,1 1-1,-1 0 0,1-1 1,0 1-1,0 0 0,0 0 0,2-4 1,-1 4 9,-1-1 0,0 1 1,0 0-1,0-1 1,0 1-1,0 0 0,-1-5 1,10-24-222,-7 9 640,-3 22-422,4-6-244,-3 4 234,0 1 0,-1 0 1,0-1-1,0 1 1,1-1-1,-1 1 0,-1 0 1,1-1-1,0 1 0,-1-1 1,1 1-1,-1 0 0,1-1 1,-3-2-1,2-23-21,6 0-155,-5 21 331,1 2-123,-1 1 0,0 0 0,-1 0 0,1-1 0,-1 1-1,-2-8 1,2 9 1,0 0 1,0-1-1,1 1 0,-1 0 0,1-6 0,-4-13 323,3 20-317,1-1 1,-1 1-1,1-1 0,0 1 0,-1-1 1,2-4-1,-1 5-54,0-1 1,0 1 0,0 0-1,-1 0 1,1 0 0,0 0-1,-2-4 1,-2-12 110,4 16-84,0 1 0,0-1 0,0 0 0,-1 1-1,1-1 1,-1 0 0,1 1 0,-2-3 0,1 2-22,1 0 0,-1-1-1,1 1 1,-1 0 0,1 0 0,0 0 0,0 0 0,0-1 0,0 1 0,1-4 0,0-13 41,1 7-32,-2 11 6,0 0 0,1 0-1,-1 0 1,0 0 0,0 1 0,0-1-1,0 0 1,0 0 0,0 0-1,0 0 1,0 0 0,0 1 0,-1-1-1,1 0 1,0 0 0,-1-1 0,0 0-22,1 0 0,-1-1 1,1 1-1,0 0 1,0-1-1,0 1 0,0-1 1,0 1-1,1-3 1,-1-4 54,5-18-246,-4 21 243,0 1 0,0-1 0,1 1 0,2-7 1,-2 7-44,-1 0 0,1 0 0,-1-1 0,-1 1 0,1 0 0,-1 0 0,0-6 0,5-21 333,-5 30-334,0 0 0,0 0 0,-1 0 0,1 0 0,0 0 0,-1 0 0,0 0 0,0 0 0,1 0 0,-1 0 0,0 1 0,-2-3 0,-6 5-241,7 3 174,0 1 66,-2 4-61,3-6 28,0 0-1,0-1 1,-1 1 0,2 0-1,-2 6 1,-3 16-1312,4-6 657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55.725"/>
    </inkml:context>
    <inkml:brush xml:id="br0">
      <inkml:brushProperty name="width" value="0.1" units="cm"/>
      <inkml:brushProperty name="height" value="0.1" units="cm"/>
    </inkml:brush>
  </inkml:definitions>
  <inkml:trace contextRef="#ctx0" brushRef="#br0">0 46 1984,'8'5'2795,"-8"-6"-2523,5 1-47,0-1 0,0 0 0,0-1 0,0 1 0,0-1 0,0 0 0,0-1 0,0 1 0,5-5 0,24-11 367,-28 16-490,0-1 0,0 2-1,-1-1 1,1 1 0,0 1 0,0-1 0,0 1-1,0 0 1,0 1 0,0-1 0,10 4-1,-10-1 35,1 0 0,0 0 0,0 0 0,-1 1-1,0 1 1,0-1 0,0 1 0,0 1 0,0-1-1,-1 1 1,0 0 0,6 9 0,0 0 542,-8-12-532,-1 1 1,1-1-1,-1 1 0,1 0 0,-1-1 0,3 9 0,-3-6 39,0-1 0,1 1 0,0-1 0,4 7 0,2 4 117,-7-12-284,0 0 1,-1 0-1,0 0 1,0 1 0,0-1-1,0 0 1,0 9-1,0-7-1,-1-1 0,1 1 0,0-1 0,1 1 0,1 6 0,8 25 113,-10-30-66,1 0-1,0 0 1,1 0 0,-1 0-1,5 9 1,4 3-24,-7-10-29,0 0 0,0-1 0,1 0 0,0 0 0,1-1 0,0 1 0,-1-2 0,2 1 0,11 10 0,-10-13 23,-1 0 0,0 0 1,1-1-1,0 0 0,-1-1 1,1 0-1,14 1 0,60-3 245,-40-1-411,-26-2-1445,-6 2-2686,-21 1 1010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55.726"/>
    </inkml:context>
    <inkml:brush xml:id="br0">
      <inkml:brushProperty name="width" value="0.1" units="cm"/>
      <inkml:brushProperty name="height" value="0.1" units="cm"/>
    </inkml:brush>
  </inkml:definitions>
  <inkml:trace contextRef="#ctx0" brushRef="#br0">365 0 480,'-4'8'1138,"3"3"5330,0 1-2387,-2-4-5288,-3 3 1456,-1 0 1,1-1 0,-2 0-1,1 0 1,-17 16 0,13-14-138,0 0 0,-11 17 0,-6 15 130,-59 86 258,71-111-282,8-9-118,0 1-1,-10 18 1,12-20-4,0 0 0,-1 0-1,-13 13 1,15-17-411,1 0 0,-1 0 0,0 0 0,1 1 0,0 0 0,0 0 0,0 1 0,1-1-1,0 1 1,-5 12 0,8-1-3242,0-16 1136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55.727"/>
    </inkml:context>
    <inkml:brush xml:id="br0">
      <inkml:brushProperty name="width" value="0.1" units="cm"/>
      <inkml:brushProperty name="height" value="0.1" units="cm"/>
    </inkml:brush>
  </inkml:definitions>
  <inkml:trace contextRef="#ctx0" brushRef="#br0">63 11 1728,'0'0'20,"0"-1"-1,0 1 1,0 0-1,0-1 1,0 1-1,0 0 1,1 0 0,-1-1-1,0 1 1,0 0-1,0 0 1,0 0-1,1-1 1,-1 1 0,0 0-1,0 0 1,0 0-1,1-1 1,-1 1 0,0 0-1,0 0 1,1 0-1,-1 0 1,0 0-1,0 0 1,1 0 0,-1 0-1,0 0 1,0 0-1,1 0 1,-1 0-1,0 0 1,1 0 0,-1 0-1,0 0 1,1 0-1,-1 0 122,0-3-57,0 1 236,0 2-85,0 0 53,0 0-16,0 0 229,0 0-79,0 0 164,0 0-127,0 0 229,0 0-187,0 0 11,0 0-450,1 1-1,-1 0 1,1-1-1,-1 1 1,0-1-1,1 1 0,-1 0 1,0 0-1,1-1 1,-1 1-1,0 0 1,0 0-1,1-1 1,-1 1-1,0 0 1,0 0-1,0-1 1,0 1-1,0 0 1,0 0-1,0 0 1,0 1-1,0 21 368,0-21-432,0-1 152,0 0-126,0-1 0,1 0 0,-1 0-1,0 1 1,1-1 0,-1 1 0,0-1 0,1 0-1,-1 1 1,0-1 0,0 1 0,0-1-1,1 1 1,-1-1 0,0 1 0,0-1-1,0 1 1,0-1 0,0 1 0,0-1 0,0 1-1,0-1 1,0 1 0,0-1 0,0 1-1,1 16 396,-1-16-324,-1 7 129,0 0 0,0 0 0,0 0-1,-3 8 1,-2 9 23,-43 213 64,42-216-608,5-17-196,0 0 0,1 0 0,-1 0 0,1 1 1,0-1-1,-1 9 0,2-4-2055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55.728"/>
    </inkml:context>
    <inkml:brush xml:id="br0">
      <inkml:brushProperty name="width" value="0.1" units="cm"/>
      <inkml:brushProperty name="height" value="0.1" units="cm"/>
    </inkml:brush>
  </inkml:definitions>
  <inkml:trace contextRef="#ctx0" brushRef="#br0">111 3 1312,'0'-1'19,"0"0"1440,-2 20 4023,-1-6-5322,-1-4 246,1 0 1,0 1-1,0-1 1,-3 18-1,-2 8 180,-40 181-100,25-100-3521,22-115 2976,-4 30-2884,4-29 2767,1-1 0,0 1 0,0-1 0,0 0 0,0 1 0,0-1 0,0 1 0,0-1 0,0 0 0,0 1 0,0-1 0,1 0 0,-1 1 0,0-1 0,1 0 0,0 2 0,-1-3 120,0 0 0,0 0 0,1 0 0,-1-1 0,0 1 1,0 0-1,0 0 0,1 0 0,-1-1 0,0 1 1,0 0-1,0 0 0,0-1 0,1 1 0,-1 0 0,0 0 1,0-1-1,0 1 0,0 0 0,0 0 0,0-1 1,0 1-1,0 0 0,0-1 0,0 1 0,0 0 0,0-1 1,0 1-1,0-1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5:55.722"/>
    </inkml:context>
    <inkml:brush xml:id="br0">
      <inkml:brushProperty name="width" value="0.35" units="cm"/>
      <inkml:brushProperty name="height" value="0.35" units="cm"/>
      <inkml:brushProperty name="color" value="#FFFFFF"/>
    </inkml:brush>
  </inkml:definitions>
  <inkml:trace contextRef="#ctx0" brushRef="#br0">213 240 3328,'-2'-31'1845,"-1"19"-752,3 7-833,-1 0-1,1 0 0,-1-1 0,0 1 0,0 0 1,-1 0-1,0 0 0,1 0 0,-6-9 0,5 11-167,-1-1-1,1 1 0,-1-1 0,0 1 0,0 0 0,0 0 0,0 1 1,0-1-1,0 1 0,-1-1 0,1 1 0,-1 1 0,-5-4 0,-1 2-56,0 0-1,0 1 0,-20-1 1,23 2-53,0 1 0,0 0 0,-14 3 0,18-2-7,1-1-1,-1 1 0,0 0 0,0 0 1,0 1-1,1-1 0,-1 1 1,0-1-1,1 1 0,-1 0 1,1 0-1,-3 3 0,5-4 38,-1-1 0,1 1-1,-1-1 1,1 1 0,0-1 0,-1 1-1,1 0 1,0-1 0,-1 1-1,1 0 1,0-1 0,0 1 0,0 0-1,0-1 1,-1 1 0,1 0-1,0 0 1,0-1 0,0 1-1,0 0 1,0-1 0,1 3 0,-1-2 9,1 0 0,-1 0 0,1 0 0,-1 1 0,1-1 1,0 0-1,-1 0 0,1 0 0,0 0 0,0 0 0,1 1 0,1 1 37,1-1-1,-1 0 0,0 0 0,1 0 0,-1 0 0,6 2 0,-2-3 44,-1 1 0,1-2 1,0 1-1,-1-1 0,1 0 0,12-2 0,37-12 700,-53 13-742,1 0 0,-1 0 0,0-1 0,0 0 0,0 1 0,0-1 0,0 0 0,-1 0 0,1-1 0,0 1 0,-1-1 0,1 0 0,-1 1 0,0-1 0,0 0 0,3-7 0,-4 9-40,-1 1-1,1-1 1,-1 1 0,0-1-1,1 0 1,-1 1-1,0-1 1,0 0 0,0 1-1,1-1 1,-1 0 0,0 0-1,0 1 1,0-1 0,0 0-1,0 1 1,0-1 0,0 0-1,0 0 1,0 1 0,0-1-1,-1 0 1,1-1 0,-1 1-22,1 1 1,-1-1-1,0 0 1,1 0 0,-1 0-1,0 1 1,1-1-1,-1 0 1,0 1 0,0-1-1,0 1 1,0-1-1,1 1 1,-2-1 0,-3 0-71,1 0 0,-1 0 0,0 0 1,-8 0-1,4 1-27,1 1 1,-1 0-1,1 0 1,-16 6-1,19-6 45,1 1 0,0 0 0,0 0 0,0 0 0,0 1 0,0 0-1,0 0 1,1 0 0,-1 0 0,-5 8 0,8-10 36,1-1 1,-1 1-1,1 0 0,-1-1 1,1 1-1,-1 0 0,1 0 1,0 0-1,-1-1 1,1 1-1,0 0 0,0 0 1,-1 0-1,1 0 0,0 0 1,0-1-1,0 1 0,0 0 1,0 0-1,0 0 0,0 0 1,0 0-1,0 0 1,1-1-1,-1 1 0,0 0 1,0 0-1,1 0 0,-1 0 1,0-1-1,1 1 0,-1 0 1,1 0-1,-1-1 0,1 1 1,0 0-1,0 1 15,0-1 0,1 0 0,-1 0 0,1 0-1,0 0 1,-1 0 0,1 0 0,-1 0 0,1 0 0,0-1 0,0 1-1,-1-1 1,1 0 0,3 1 0,3-2 151,0 0 0,0 0 0,0-1 0,0 0 0,0-1 0,14-6 0,-17 6-82,0 0 0,0-1 0,0 1-1,0-1 1,0 0 0,4-6 0,-7 8 30,0 0 0,0 0 0,-1-1 0,1 1 0,-1-1 0,1 1 0,-1-1 0,0 1 0,0-1 0,0 0 0,0 0 0,0 0 0,-1 0 0,1 1 0,-1-1 1,1-4-1,-1 7-93,0-1 0,0 0 1,0 0-1,-1 1 0,1-1 1,0 0-1,0 0 1,0 1-1,-1-1 0,1 0 1,0 1-1,-1-1 0,1 0 1,0 1-1,-1-1 1,1 1-1,-2-2 0,2 2-25,0 0 0,0 0 0,-1-1 0,1 1 0,0 0 0,0 0 0,-1 0 0,1 0 0,0-1 0,-1 1 0,1 0 0,0 0 0,-1 0 0,1 0 0,0 0 0,-1 0 0,1 0 0,0 0 0,-1 0 0,1 0 0,0 0 0,0 0 0,-1 0 0,1 0 0,0 1 0,-1-1 0,1 0 0,0 0 0,-1 0 0,1 0 0,0 1 0,0-1 0,-1 0 0,1 1 0,4 4-404,-2-3 413,-1-1 0,1 1 0,0-1 0,0 1 0,0-1 0,0 0-1,0 0 1,0 0 0,1 0 0,-1-1 0,0 1 0,0-1 0,1 1 0,-1-1 0,0 0-1,5 0 1,4-1 234,-8 1-165,-1 0-1,0 0 1,1-1-1,-1 1 1,0-1-1,1 1 1,-1-1-1,0 0 1,1 0-1,-1 0 1,0 0-1,0 0 1,0-1-1,0 1 1,0-1-1,2-2 1,-3 4-46,0-1 1,-1 0 0,1 1-1,-1-1 1,1 0-1,-1 0 1,1 1-1,-1-1 1,0 0-1,1 0 1,-1 0-1,0 0 1,0 0 0,1 1-1,-1-1 1,0 0-1,0 0 1,0 0-1,0 0 1,0 0-1,0 0 1,0 0-1,0 0 1,0 0-1,-1 0 1,1 1 0,0-1-1,0 0 1,-1 0-1,1 0 1,-1 0-1,1 1 1,0-1-1,-1 0 1,1 0-1,-1 1 1,1-1 0,-2 0-1,1-1-54,-1 1-1,1-1 1,-1 1-1,0-1 1,1 1 0,-1 0-1,0 0 1,0 0-1,1 0 1,-1 1-1,0-1 1,0 1-1,0-1 1,-4 0 0,-10 1-409,15 6 236,-4 23 73,0-5 367,-3 43-1,7-35-59,2-1-1,0 1 0,8 44 1,-7-63 51,1 1 0,1-1 1,5 14-1,-9-27-215,0 0 0,0 0 1,0 1-1,0-1 0,0 0 1,1 0-1,-1 0 0,0 1 0,0-1 1,0 0-1,0 0 0,1 0 1,-1 0-1,0 1 0,0-1 0,0 0 1,1 0-1,-1 0 0,0 0 1,0 0-1,0 0 0,1 0 1,-1 0-1,0 0 0,0 0 0,0 0 1,1 0-1,-1 0 0,0 0 1,0 0-1,0 0 0,1 0 0,-1 0 1,0 0-1,0 0 0,0 0 1,1 0-1,-1 0 0,0-1 0,0 1 1,0 0-1,1 0 0,-1 0 1,0 0-1,0-1 0,0 1 0,0 0 1,0 0-1,0 0 0,1-1 1,-1 1-1,0 0 0,1-30-55,0 17-154,-1-20-1,0 27 151,-4-69-502,4 74 188,-2 3 160,-1 4-91,-5 80-78,7-72 471,1-9-7,1-1-1,-2 1 0,1 0 1,0-1-1,-1 1 0,0-1 0,0 1 1,0-1-1,-2 5 0,3-8 124,-3-9 298,0-9-433,-3-11-349,1 5 191,4 19 23,0-1 0,0 0 0,0-9 1,0 28-183,1 13 364,1-21-28,-1-1-1,-1 1 0,1 0 0,-1-1 1,-1 8-1,1-6 211,0 0-1,0 10 1,1-17-262,0 1 0,0-1-1,0 0 1,0 1 0,0-1 0,0 1 0,0-1-1,-1 0 1,1 1 0,0-1 0,0 0-1,0 1 1,0-1 0,0 0 0,-1 1-1,1-1 1,0 0 0,0 1 0,-1-1-1,1 0 1,0 1 0,0-1 0,-1 0-1,1 0 1,0 0 0,-1 1 0,1-1-1,0 0 1,-1 0 0,1 0 0,-1 0-1,-12 1 518,7-1-499,-14 3 75,-36 11 0,25-5-112,24-7-163,0 1 0,0 0 0,0 0-1,0 1 1,0 0 0,1 0-1,-7 6 1,13-9 26,-1-1 0,1 0 0,-1 1 0,1-1 0,0 0 0,-1 1 1,1-1-1,0 1 0,-1-1 0,1 0 0,0 1 0,0-1 0,-1 1 0,1-1 0,0 1 1,0 0-1,0-1 0,-1 1 0,1 0 0,0-1-50,0 1 0,0-1 1,1 1-1,-1-1 0,0 0 0,0 1 1,0-1-1,0 0 0,0 1 0,1-1 1,-1 0-1,0 1 0,0-1 0,0 0 1,1 1-1,-1-1 0,0 0 0,1 0 1,-1 1-1,2 0-463,0 0-1,-1 0 1,1 0 0,0-1 0,-1 1 0,1-1 0,3 1 0,-4 0 469,0-1 0,0 0 1,0 0-1,0 0 0,0 0 1,0-1-1,-1 1 1,1 0-1,0 0 0,0-1 1,0 1-1,0 0 0,0-1 1,0 0-1,1 0-35,-1-1-1,0 1 0,0-1 1,0 1-1,0-1 0,0 1 1,1-3-1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8:10.18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 1627 832,'0'0'8,"-1"0"1,1 0-1,0 0 0,0-1 0,0 1 1,0 0-1,0 0 0,0-1 1,-1 1-1,1 0 0,0 0 1,0-1-1,0 1 0,0 0 1,0 0-1,0-1 0,0 1 0,0 0 1,0 0-1,0-1 0,0 1 1,0 0-1,0 0 0,0-1 1,0 1-1,0 0 0,1 0 0,-1-1 1,0 1-1,0 0 0,0 0 1,0 0-1,0-1 0,0 1 1,1 0-1,-1 0 0,0 0 1,0-1-1,0 1 0,1 0 0,-1 0 1,4-5 85,-4 4-14,0 1 1,0-1 0,0 1-1,0-1 1,0 0 0,0 1-1,1-1 1,-1 1 0,0-1-1,0 1 1,1-1 0,-1 1-1,0 0 1,1-1 0,-1 1 0,0-1-1,1 1 1,-1 0 0,1-1-1,-1 1 1,1 0 0,-1-1-1,1 1 1,-1 0 0,1 0-1,-1-1 1,1 1 0,-1 0-1,1 0 1,-1 0 0,1 0-1,-1 0 1,1 0 0,0 0-1,-1 0 1,1 0 0,-1 0 0,2 0-1,37 23 1664,-28-15-1625,2-1 0,-1 0 0,0-1 0,1-1 0,0 0 1,1-1-1,-1 0 0,1-1 0,14 2 0,16 0 290,68-3-1,-77-2-309,16-2-89,95-14 0,48-26 124,14 7 59,-63 14-119,252-39 353,-285 51-3,155 8 0,-188 10 110,-48-5-396,41 1 0,7-5 212,185 3-28,-43 1 329,-194-6-634,0-1 0,1-1-1,46-13 1,-30 5-41,-15 7-57,-20 3 108,1 1 0,-1-2 0,1 1-1,14-8 1,-24 10-38,1 0 1,-1 0-1,0 0 0,0 0 1,1 0-1,-1 0 0,0 0 1,0 0-1,0 0 1,1-1-1,-1 1 0,0 0 1,0 0-1,0 0 0,1 0 1,-1-1-1,0 1 0,0 0 1,0 0-1,0 0 0,0-1 1,0 1-1,1 0 0,-1 0 1,0 0-1,0-1 1,0 1-1,0 0 0,0 0 1,0-1-1,0 1 0,0 0 1,0 0-1,0-1 0,0 1 1,0 0-1,0 0 0,0-1 1,0 1-1,0 0 1,-10-8-464,-14 0 152,-1 2 139,-1 2-1,0 1 1,0 1 0,0 1 0,-1 1-1,-45 6 1,-152 41 539,199-41-362,-177 58 49,128-37 34,-92 20 0,5-17 246,-245 16-1,321-46-149,-119-15 0,166 11-156,11 2 5,-97-15 89,98 10-328,24 6-2,17 5 138,114 22-218,-40-8 641,2-5-1,100 3 0,88 0-303,-234-15-13,239 1 520,-199-4-319,215-11-36,-263 9-113,182-20-10,-23-4 119,-96 14-121,4 2-22,33-5 186,84-11 198,-168 25-434,99 7 0,53 19-8,-124-12 17,-19-7 140,0-2-1,100-11 1,-145 8-76,30-3 18,58-4-38,108-22 0,-86 10-47,-52 9 12,60-5 91,10-2-28,-51 3 115,-24 5-163,81-23-1,-137 30-18,-1 1 0,1 1 0,0 0 0,0 1 0,17 1 0,6 1 95,-27-3-116,0 1 0,0 1 0,0 0-1,0 0 1,14 5 0,-13-3 26,0 0 1,1-1-1,-1-1 1,1 1-1,0-2 1,-1 0-1,1 0 0,0-1 1,-1 0-1,1-1 1,17-5-1,-21 4 8,1 0-1,0 0 0,10-7 0,-17 9 6,0 0 0,0 0-1,0 0 1,0-1-1,-1 1 1,1-1-1,0 0 1,-1 1 0,1-1-1,-1 0 1,1 0-1,-1 0 1,0 0-1,0 0 1,0 0 0,0 0-1,0-1 1,0-2-1,2-8 87,10-25-1,-4 10 53,-5 16-148,1 1-1,0-1 1,0 1-1,1 0 1,1 1-1,12-16 1,6-9-464,-20 27 439,0 0-1,1 0 0,0 1 1,7-7-1,9-12 74,-3 2-158,30-33-66,6-4 312,93-72-447,-124 115 278,0 1 1,0 1-1,2 2 0,49-22 1,63-25-95,-121 54 46,18-5-44,-14 7 86,35-15 0,-36 13 16,39-11 0,119-3 78,-110 16-60,53 4-26,-57 2-32,-49 0 23,-1 1 0,0 0 1,1 1-1,25 8 1,-15 1-52,-1 0 1,35 23-1,-56-33 68,9 7 54,0 1 0,-1 1-1,0 0 1,-1 0 0,0 1-1,10 15 1,-20-26-46,16 23 5,-2 2 0,0 0 0,-2 1 0,14 41 0,6 14-8,26 28-10,-56-107 10,9 15-88,-8-14 58,0 1-1,0 0 0,-1 0 0,1 0 0,1 7 0,9 20 281,-10-24-294,1 0 0,-1 0 0,2 9 0,-4-11 30,1-1 0,0 1 1,0-1-1,6 10 0,-5-11 18,0 1 1,-1 0-1,0-1 0,0 1 1,0 0-1,1 7 0,-2-4 18,1 6-151,0 0-1,6 19 1,-4-15 117,-4-15 44,0 0 1,0-1-1,1 1 1,0-1 0,-1 1-1,3 4 1,-3-6-35,1-1 0,-1 1 0,0 0 0,0-1 0,0 1 0,1 0 0,-1 0 0,0-1 0,0 1 0,0 0 0,0-1 0,0 1 0,0 0 0,-1 0 0,1 8-166,0-9 219,-2 0-78,1 0 0,-1 0-1,0-1 1,1 1 0,-1-1-1,1 0 1,-1 1 0,1-1-1,-1 0 1,1 0 0,0 0 0,-1 0-1,1 0 1,0 0 0,-2-2-1,-18-24-508,11 14 395,-68-73 168,-25-31 1040,93 104-1131,-58-82-218,55 75 271,-51-89 108,47 78-172,-1 1 0,-42-54 0,55 79 49,1 1 0,0 0 1,-1 0-1,0 0 0,0 0 1,0 1-1,-1 0 0,1 0 1,-1 0-1,1 1 1,-1 0-1,-7-2 0,-6 0-51,-1 1 1,-28-2-1,27 4-66,-126-1 647,79 3-362,0 4-42,25-1 94,31-3-213,0 1 0,0 0 0,0 1 0,1 1 0,-1-1 0,1 2 0,0 0 0,0 0 0,1 1 0,-1 0 0,1 1 0,1 0 0,-1 1 0,1 0 0,-14 15 0,-5 9 115,-3-2-1,0-2 1,-2-1-1,-1-1 0,-72 42 1,72-50-53,-7 5 137,-48 20 1,72-34-141,0 0 1,0 1 0,-28 22 0,-4 3 301,-20-1-243,25-10-245,33-18 116,-12 11-105,19-14 131,0 0 0,0 0 0,-1-1 0,1 1 0,-6 1-1,6-2 37,-1 1 0,0-1 0,0 1 0,-5 4 0,-19 18 24,2 0 0,-43 51 1,62-65-6,5-7 9,0 1 0,-1-1 0,1 0-1,-1 0 1,-5 5 0,9-9-53,0 0-1,0 0 1,-1 0 0,1 0 0,0 0-1,0 0 1,0 0 0,0 0 0,0 0 0,0 0-1,0 0 1,-1 0 0,1 0 0,0 0-1,0 0 1,0 0 0,0 0 0,0 0-1,0 0 1,0 0 0,-1 0 0,1 0-1,0 0 1,0 0 0,0 0 0,0 0 0,0 0-1,0 0 1,0 0 0,0 0 0,-1 0-1,1 0 1,0-1 0,0 1 0,0 0-1,0 0 1,0 0 0,0 0 0,0 0-1,0 0 1,0 0 0,0 0 0,0 0 0,0-1-1,0 1 1,0 0 0,0 0 0,0 0-1,0 0 1,-1 0 0,1 0 0,0 0-1,0-1 1,1 1 0,-1 0 0,0 0 0,0 0-1,0 0 1,0 0 0,0 0 0,0 0-1,0-1 1,0 1 0,1-8-154,7-5 102,0-1 0,0 1 1,2 0-1,17-18 1,-25 28 39,41-42-112,50-41 1,12-11 108,-80 72-48,2 2 1,0 1 0,40-24 0,94-46-136,-98 58 109,-54 28 52,219-114-201,-213 112 199,1 2 1,0 0-1,33-6 0,-40 10 28,0 1 0,1 1 0,-1 0 0,1 0 0,-1 1 0,0 0 0,1 0-1,-1 1 1,0 1 0,0-1 0,0 2 0,0-1 0,-1 1 0,1 0 0,-1 1 0,0 0 0,8 7-1,4 4-17,0 1 1,-2 1-1,0 1 0,-2 1 0,16 22 0,-6-1 31,-18-28 12,0 0-1,18 20 1,-16-20-64,0 0 1,12 19-1,6 9-15,-25-37 67,10 13 42,0-2 0,0 1 0,18 13 0,7 10-240,-24-27 200,15 15 1,-19-16 39,0-2-1,1 1 1,15 9 0,4 10 74,-26-25-121,0 0 0,1 0 0,-2 1 0,1-1 0,3 6 0,8 10 4,34 30 198,-44-44-201,0-1 0,0 1 1,0-1-1,1 0 0,0 0 1,0-1-1,0 1 1,10 3-1,-11-6 19,0-1 1,0 0 0,0 0-1,1 0 1,-1-1-1,0 1 1,1-1-1,7-1 1,18 0 24,3 4-7,0-1 0,43-4 0,-67 0-27,0 0 0,-1-1 0,16-5 0,-15 4-36,-1 1 0,1 0 0,12-2 0,-12 3 43,-1 0 0,1-1 1,0 0-1,-1-1 0,0 0 0,0-1 0,0 0 0,0 0 0,-1-1 0,0 0 0,12-11 1,-14 12-44,0 1 1,1 1-1,-1-1 1,1 1-1,12-4 1,-1 0 20,3-2-26,0 2 1,0 1 0,1 1 0,-1 0 0,34-1 0,112 3 82,-104 3-19,10 5 205,-70-5-253,0 0 1,1 0 0,-1 1-1,0-1 1,0 1 0,0 0 0,0 0-1,0 0 1,4 1 0,-5-1-20,5-1 27,1 0 15,2 0-67,-9 1 86,0-1-1,1 0 1,-1 0-1,0 0 1,1 0-1,-1 0 1,0-1-1,1 1 1,-1 0-1,1-1 1,-1 0-10,0 1 0,-1-1 0,1 0 0,-1 1 0,1-1 0,-1 0 0,1 1 0,-1-1 0,1 0 0,-1 0 0,0 0 0,1 1 1,-1-1-1,0 0 0,0 0 0,0 0 0,0 0 0,0 0 0,4-19 256,0-36-1,-10-81-486,-1-2 307,21-136-623,-5 230 523,-1 5-6,8-74-58,-12 55 234,-3 37-150,-3-41 0,0 11 51,-3-24-77,0-36 81,2 38 175,-2 37-101,4 28-114,0 1 0,-5-17 1,3 18-3,2 3-14,0-1 1,-1 1 0,1-1-1,-4-4 1,2-3-205,3 11 187,0 0-1,0 1 1,0-1-1,0 0 1,0 0-1,0 0 1,0 1-1,0-1 1,-1 0-1,1 0 1,0 1-1,-1-1 1,1 0-1,0 1 1,-1-1-1,1 0 1,-1 1-1,1-1 1,-1 1-1,1-1 1,-2 0-1,2 1-24,0-1 0,-1 1-1,1 0 1,-1-1 0,1 1-1,0 0 1,-1 0-1,1-1 1,0 1 0,-1-1-1,1 1 1,0 0 0,0-1-1,0 1 1,-1-1 0,1 1-1,0 0 1,0-1 0,0 1-1,0-2 1,-2 0 42,5 19 66,-3-8-2,0 1-71,0 0 0,1 0 0,3 19 1,0-10-65,-1 0 1,1 31 0,-3-31 49,4 101-377,-4-64 422,-1-30-44,4 33 0,-2-31 110,0 0 0,-3 0 0,-6 51 0,-3 71-189,2-55 0,2-4 117,5-60-75,-5 31 0,3-36-105,1 40 0,-1 12 98,1-64 113,1 1-1,1-1 1,0 1 0,3 14 0,11 18 17,1 6 75,-11-38-189,-3-10-33,0 0 0,1 0 1,-2 1-1,2 8 0,2 23 179,-4-36-176,0-1 37,0 0 155,0 0-21,8-20 389,-7 1-404,0 0 1,-2-24-1,0 5-124,-5-46 158,0-3-22,3 44-200,2 27 19,0 1 1,2-18-1,3-59-435,-2 73 396,0 12-153,-2 11-535,8 110-17,0 50 1013,2-111 58,-10-52-227,0 0-1,0-1 0,-1 1 1,1 0-1,0 0 1,0-1-1,0 1 0,1 0 1,-1-1-1,0 1 1,0 0-1,0-1 0,0 1 1,1 0-1,-1-1 1,0 1-1,1 0 0,-1-1 1,1 1-1,-1-1 1,0 1-1,1-1 0,-1 1 1,1-1-1,-1 1 1,1-1-1,0 1 0,-1-1 1,1 0-1,-1 1 1,1-1-1,0 0 0,-1 1 1,1-1-1,0 0 1,-1 0-1,1 0 0,0 0 1,1 0-1,-2 0-18,0 0-1,1 0 1,-1 0-1,0 0 1,0 0-1,1 0 1,-1 0-1,0-1 1,0 1-1,0 0 0,1 0 1,-1 0-1,0 0 1,0-1-1,0 1 1,0 0-1,1 0 1,-1-1-1,0 1 1,0 0-1,0 0 1,0-1-1,0 1 1,0 0-1,0 0 1,0-1-1,1 1 1,-1 0-1,0 0 0,0-1 1,0-11-40,0 7-20,8-33-13,-7 38 45,-1 0 1,0 0 0,0-1-1,0 1 1,0 0-1,1 0 1,-1-1 0,0 1-1,0 0 1,0 0-1,0-1 1,0 1 0,0 0-1,0-1 1,0 1-1,0 0 1,0 0 0,0-1-1,0 1 1,0 0-1,0-1 1,0 1-1,0 0 1,0-1 0,0 1-1,0 0 1,0 0-1,0-1 1,0 1 0,0 0-1,-1 0 1,1-1-1,0 1 1,0 0 0,0 0-1,-1-1 1,1 1-1,0 0 1,0 0-1,0 0 1,-1 0 0,1-1-1,0 1 1,0 0-1,-1 0 1,1 0 0,0 0-1,-1 0 1,1 0-1,-1 0 1,1 0 30,0 0 0,0 0 1,0 0-1,-1-1 0,1 1 0,0 0 0,0 0 1,-1 0-1,1 0 0,0 0 0,0 0 0,0 0 1,0 0-1,-1-1 0,1 1 0,0 0 0,0 0 1,0 0-1,0 0 0,-1 0 0,1-1 0,0 1 1,0 0-1,0 0 0,0 0 0,0-1 0,0 1 1,0 0-1,0 0 0,0-1 0,-1-5 54,1 0 0,-1 0 0,-3-10 0,-2-16-43,-11-107-220,7 68 302,7 47-98,-2-1 0,-11-38 0,12 51 0,-1 1 0,0 0 0,0 0 0,-1 1 0,0-1 0,-1 1 0,-14-16 0,15 21-18,0 0 0,0 0 0,-1 0 1,1 1-1,-1 0 0,-1 0 0,1 0 1,0 1-1,-1 0 0,0 1 1,1 0-1,-1 0 0,0 0 0,-8 0 1,-10 1-42,1 0 0,-1 1 0,-30 5 0,32-2 94,1 1 0,0 1 0,0 2 0,-40 16 0,30-8 38,1 2 0,-45 30 0,-69 53 304,145-100-380,1 1 0,-1-1 1,1 0-1,0 0 0,-1 1 0,1-1 0,-1 0 1,1 0-1,-1 0 0,1 1 0,-1-1 0,1 0 1,-1 0-1,1 0 0,-1 0 0,1 0 0,-1 0 1,1 0-1,-1 0 0,0 0 0,1 0 0,-1 0 1,1-1-1,-1 1 0,0 0 0,1-1-5,0 1 1,0-1-1,0 1 0,-1 0 0,1-1 0,0 1 1,0-1-1,0 1 0,0 0 0,0-1 0,0 1 1,0-1-1,0 1 0,1 0 0,-1-1 0,0 1 0,0-1 1,0 1-1,0 0 0,1-1 0,-1 1 0,0-1 1,0 1-1,0 0 0,1 0 0,-1-1 0,0 1 1,1 0-1,-1-1 0,0 1 0,1 0 0,-1 0 1,0-1-1,1 1 0,21-19-203,64-50 29,-28 25 0,43-27 274,-82 60-112,9-5 310,38-30 0,-63 43-273,1 0 1,-1 0-1,0 0 0,0-1 1,0 1-1,0-1 1,-1 0-1,0 0 1,1 0-1,-1 0 1,-1 0-1,1 0 1,-1-1-1,1 1 1,0-6-1,-1 1-9,-1 0 1,0 0-1,0 0 0,0 0 1,-1 0-1,-5-17 1,0-6-5,4 21 13,0 0 0,0 1 0,-1-1 0,0 1 0,-1-1 0,-1 1 1,1 0-1,-1 1 0,-10-15 0,10 18-79,1 1 0,-1 0 0,0 0 0,0 1 1,-1-1-1,0 1 0,1 1 0,-1-1 0,0 1 0,-1-1 0,1 2 1,-1-1-1,-12-2 0,10 3 26,-1 1 0,1 0 0,-1 0 0,1 1 0,-1 1-1,1-1 1,-1 2 0,1-1 0,-17 6 0,-65 23-66,-29 8 254,-4-3-560,104-30-89,16-5 81,11-2 230,73-18-197,34-11 404,-96 25-41,-1-1 0,0-1 0,0 0 0,21-15 0,-1-2 101,55-26-1,-67 40-26,-1 2-1,47-13 1,53-2 124,-102 19 35,-17 3-124,0 1-1,0 0 0,0 0 0,5 0 1,-9 1 213,-1-1-255,0 0 1,0 0 0,-1 0-1,1 0 1,0 0 0,-1 0-1,1 0 1,-1 0 0,1 1 0,-1-1-1,1 0 1,-1 0 0,0 1-1,1-1 1,-1 0 0,0 1-1,0-1 1,1 0 0,-1 1-1,0-1 1,0 1 0,0 0-1,0-1 1,0 1 0,-1-1 0,-30-8-10,16 6 68,-8-5-21,-1 1 0,-33-5 0,22 8-270,0 1 0,-48 2 0,28 4 209,1 2 1,0 3 0,0 2-1,-75 25 1,88-21-98,2 2 1,0 1-1,-60 36 0,-31 43 142,125-92-62,-76 51-27,39-27-625,43-28 643,10 13-192,37 28 53,-43-38 304,-1-1-1,1 0 1,-1 1-1,1-1 0,7 2 1,-12-4-159,1 0 1,0 0-1,0 0 1,0 0-1,0 0 1,0 0-1,0 0 0,0 0 1,-1 0-1,1 0 1,0 0-1,0 0 1,0 0-1,0 0 1,0 0-1,0 0 1,0 0-1,0-1 0,0 1 1,0 0-1,0 0 1,0 0-1,-1 0 1,1 0-1,0 0 1,0 0-1,0 0 0,0-1 1,0 1-1,0 0 1,0 0-1,0 0 1,0 0-1,0 0 1,0 0-1,0 0 0,0-1 1,0 1-1,0 0 1,0 0-1,0 0 1,0 0-1,0 0 1,1 0-1,-1 0 0,0 0 1,0-1-1,0 1 1,0 0-1,0 0 1,0 0-1,0 0 1,0 0-1,0 0 1,0 0-1,0 0 0,1 0 1,-1 0-1,0 0 1,0 0-1,0 0 1,0 0-1,0 0 1,0-1-1,0 1 0,0 0 1,1 0-1,-5-6 324,4 4-297,-1 0 0,0 0 0,1 0 0,-1 0 0,0 0 1,0 0-1,-1 1 0,1-1 0,0 0 0,-1 1 0,1-1 0,-1 1 0,1-1 0,-3-1 1,-7-8 130,-8-12-26,0 1 0,-39-32 0,20 20-29,14 10-72,-42-29 1,55 44 83,-1 0 0,2-1 1,-16-18-1,-14-12 524,-25-17 118,43 40-528,-17-12-1142,39 29 881,0 0 1,-1 0-1,1 0 1,-1 0-1,1 0 0,0 0 1,-1 0-1,1 0 1,-1 0-1,1 0 0,0 0 1,-1 0-1,1 1 1,0-1-1,-1 0 1,1 0-1,0 0 0,-1 0 1,1 1-1,0-1 1,-1 0-1,1 0 1,0 1-1,0-1 0,-1 0 1,1 1-1,0-1 1,0 0-1,-1 1 0,1-1 1,0 0-1,0 1 1,0-1-1,0 0 1,0 1-1,0-1 0,0 1 1,-5 16-502,4 50-72,0-10 580,-1-10-41,-6 86 77,4-100 145,-1-1-1,-10 33 1,14-62-50,0 1 0,0 0 0,0-1 0,-1 1-1,1-1 1,-1 1 0,-3 3 0,4-6-78,1-1 0,0 1 0,-1-1 0,1 0 0,-1 1 0,1-1 0,-1 0 0,1 1 0,-1-1 0,1 0 0,-1 1 0,1-1 0,-1 0 0,1 0 0,-1 0 0,0 0 0,1 0 0,-1 0 0,1 0 0,-1 0 0,0 0 0,-1 0-11,1-1 0,0 1 0,-1-1 0,1 1 0,0-1 0,0 0 0,-1 1 0,1-1 0,0 0 0,0 0 0,0 0 0,-2-2-1,-7-10 9,1 1-1,0-2 1,1 1-1,1-1 1,-8-17-1,-13-25-63,1 6-35,-20-31-89,39 69 114,0 1 1,-1 1-1,-1-1 1,-18-16-1,19 20-10,-1 0 0,0 0 0,0 1-1,-21-10 1,28 14 13,-1 1-1,1 0 0,0 0 1,-1 1-1,1-1 0,-1 1 1,1-1-1,-1 1 1,-4 1-1,6-1-7,0 1 1,0-1-1,0 1 0,0-1 1,0 1-1,0 0 0,0 0 1,0 0-1,0 0 0,1 0 1,-1 0-1,0 1 0,1-1 1,-1 1-1,1-1 0,0 1 1,-2 1-1,-3 6-24,0 1-1,1 0 1,0 0 0,1 0 0,0 0-1,-5 22 1,-7 69 163,10-58-140,3-14 302,-2 38 1,6-65-227,-1-1 1,0 1 0,0 0-1,-1-1 1,1 1 0,0 0-1,0 0 1,-1-1 0,1 1-1,-1-1 1,0 1 0,1 0-1,-1-1 1,0 1 0,0-1-1,0 1 1,0-1 0,0 0-1,0 1 1,-3 1 0,4-3-6,0 0 0,-1 0 1,1 0-1,-1 0 0,1 0 1,-1 0-1,1 0 0,-1 0 0,1 0 1,-1 0-1,1 0 0,0 0 1,-1 0-1,1 0 0,-1-1 0,1 1 1,-1 0-1,1 0 0,0 0 1,-1-1-1,1 1 0,-1 0 1,1 0-1,-1-1 0,-9-9 268,10 10-279,-21-26-9,1 0 0,2-1 0,-24-46-1,27 47-88,5 9-110,0 0 0,-2 1 0,-16-19-1,27 34 171,-1 0 1,1-1-1,0 1 0,-1 0 0,1 0 1,-1 0-1,1 0 0,-1 0 0,1 1 1,-1-1-1,1 0 0,-1 1 0,0-1 1,1 1-1,-1-1 0,0 1 0,0 0 1,1 0-1,-1 0 0,0 0 0,0 0 1,1 0-1,-1 0 0,0 1 0,0-1 0,1 1 1,-1-1-1,0 1 0,1 0 0,-1-1 1,-1 2-1,0 0-11,0 1 0,0-1 0,0 1 0,0-1 1,0 1-1,0 0 0,1 0 0,0 0 0,-1 0 0,1 0 0,0 1 0,1-1 0,-4 8 1,-9 34 86,1 1 1,-8 59 0,20-85 29,0-1 1,2 26-1,0-8 520,-1-35-423,0-2 176,-2-1-263,1 1 0,-1-1 0,0 0 0,0 0-1,1-1 1,-1 1 0,1 0 0,-1-1 0,1 1 0,-1 0 0,1-1-1,0 0 1,-2-2 0,-7-9-48,-7-3-3,0 1-1,-1 0 1,-23-14-1,32 23-112,0 1 0,-1 0 0,1 1-1,-1 0 1,0 0 0,0 1 0,-1 0-1,1 1 1,-13-1 0,18 2 17,-1 1 0,0 1 0,0-1 0,1 1-1,-1 0 1,0 1 0,1-1 0,-1 1 0,1 0 0,0 0 0,-1 1 0,1-1 0,0 1 0,1 1 0,-1-1 0,0 0 0,1 1 0,0 0 0,0 0-1,0 0 1,0 1 0,1 0 0,-5 7 0,3-3 89,1-1 0,-1 1 0,2 1 0,-1-1 0,1 0 0,1 1-1,-1 0 1,2 0 0,-1-1 0,2 1 0,-1 0 0,2 19 0,2-17 104,0-1 1,0 1-1,1 0 0,1-1 0,0 0 1,0 0-1,9 11 0,-13-20 52,-1-2 48,-1-2-205,1 1 0,-1 0 1,1-1-1,-1 1 0,1 0 0,-1 0 1,1-1-1,-1 1 0,0 0 1,0 0-1,0 0 0,0 0 0,0 0 1,0 0-1,-2-1 0,-1-2 19,1 1-41,-21-24-183,-2 2 0,-37-29 0,62 53 140,0 0 1,0 0-1,0 0 0,0 0 1,0 0-1,-1 1 1,1-1-1,0 0 0,0 1 1,-1-1-1,1 1 1,0-1-1,-1 1 0,1 0 1,0 0-1,-1 0 1,1 0-1,0-1 0,-1 2 1,1-1-1,-1 0 1,1 0-1,0 0 0,-1 1 1,1-1-1,0 1 0,-1-1 1,1 1-1,0-1 1,0 1-1,-1 0 0,1-1 1,0 1-1,-2 2 1,0 1-32,0 0 0,0 0 0,1 1 1,-1-1-1,1 1 0,0-1 1,0 1-1,-1 7 0,-7 28 174,2 0-1,-4 44 0,4-20 297,6-46-111,-1 24 0,2-32 38,-1-12 261,-4-17-251,-34-115-967,24 86 287,16 46 326,-3-7-89,1 1 1,-1-1-1,-1 1 0,0 0 0,0 0 0,-9-12 1,13 19 74,0 1 0,0 0 0,-1 0 1,1-1-1,0 1 0,-1 0 1,1-1-1,0 1 0,0 0 1,-1 0-1,1 0 0,0-1 0,-1 1 1,1 0-1,0 0 0,-1 0 1,1 0-1,-1 0 0,1 0 1,0 0-1,-1 0 0,1-1 0,0 1 1,-1 0-1,1 1 0,-1-1 1,1 0-1,0 0 0,-1 0 1,1 0-1,0 0 0,-1 0 0,1 0 1,0 1-1,-1-1 0,1 0 1,0 0-1,-1 0 0,1 1 1,0-1-1,-1 0 0,1 0 0,0 1 1,0-1-1,-1 0 0,1 1 1,0-1-1,0 0 0,0 1 1,0-1-1,-1 0 0,1 1 0,0-1 1,0 0-1,0 1 0,0 0 1,-6 23-511,4 100 689,3-68 37,-1-23 9,2 0-1,0 0 0,12 53 1,-12-82-173,-1 1 1,0 0-1,1 0 1,0-1 0,0 1-1,1-1 1,-1 0-1,1 0 1,3 4 0,-5-8-22,-1 0 0,1 0 0,-1 0 1,1 0-1,0-1 0,-1 1 0,1 0 1,-1 0-1,1-1 0,-1 1 0,1 0 1,-1-1-1,1 1 0,-1-1 0,1 1 1,-1-1-1,0 1 0,1 0 0,-1-2 1,1 2 0,1-3 11,-1 1 0,1-1 0,0 0 0,-1 0 0,1 0 0,-1-1 0,0 1 0,0 0 0,0 0 0,-1-1 0,1 1 0,-1-4 0,1-45 19,-2 45-48,1-4 21,-1-30-126,-2 0-1,-13-63 1,16 102 113,-1 1 1,1-1-1,-1 0 0,1 1 1,-1-1-1,0 1 0,1-1 1,-1 1-1,0 0 0,0-1 1,0 1-1,-2-2 1,2 2-5,1 1 0,-1 0 0,0 0 0,1 0 1,-1-1-1,1 1 0,-1 0 0,1 0 0,-1 0 1,0 0-1,1 0 0,-1 0 0,1 0 0,-1 0 1,0 0-1,1 0 0,-1 0 0,1 1 0,-1-1 1,1 0-1,-1 0 0,1 0 0,-1 1 0,0-1 1,1 0-1,0 1 0,-1-1 0,1 1 0,-1-1 1,1 0-1,-1 1 0,1-1 0,0 1 0,-1-1 1,1 1-1,0-1 0,-1 2 0,-9 13-59,1 0 0,0 1-1,-8 21 1,-7 12 203,6-16 215,-41 56 1,44-71-257,0-1-1,0-1 0,-1 0 0,-26 19 1,39-33-44,-1 1 1,1-1 0,-1 0 0,0 1 0,0-2 0,0 1 0,0 0 0,-1-1 0,1 0-1,0 0 1,-1 0 0,1 0 0,-1-1 0,1 0 0,-7 0 0,7-1-40,0 0 0,0 0 1,0 0-1,1 0 1,-1-1-1,1 1 0,-1-1 1,1 0-1,0 0 0,-1-1 1,1 1-1,0 0 0,0-1 1,1 0-1,-1 0 0,1 0 1,-4-4-1,-7-16-53,0 1-1,1-2 0,2 0 1,-11-33-1,-4-10-117,17 46 103,4 9 0,-11-23 1,13 33 18,1-1 0,0 1 1,-1-1-1,0 1 0,1 0 0,-1 0 1,0 0-1,0 0 0,0 0 0,-1 0 1,1 1-1,0-1 0,-1 1 1,-3-3-1,5 4 23,1 0 0,-1 0-1,0 0 1,0 0 0,0 0 0,1 0 0,-1 0 0,0 0-1,0 0 1,0 0 0,1 0 0,-1 1 0,0-1 0,0 0-1,1 0 1,-1 1 0,0-1 0,0 1 0,1-1 0,-1 1-1,1-1 1,-1 1 0,0-1 0,1 1 0,-1-1 0,1 1-1,-2 1 1,-11 22-118,11-20 94,-11 26-119,-15 52 1,5-9 194,-20 31 384,36-89-188,0 0-1,-2-1 1,0 0 0,-19 22-1,28-35-203,-1 0 1,0 0-1,0 0 0,0-1 0,0 1 0,1 0 0,-1-1 1,0 1-1,0 0 0,0-1 0,-1 1 0,1-1 1,0 1-1,0-1 0,0 0 0,0 0 0,0 1 1,0-1-1,-1 0 0,1 0 0,0 0 0,0 0 1,0 0-1,-2 0 0,1-1-4,0 0 0,0 0 0,1 0 0,-1 0 0,0 0 0,0 0 1,0-1-1,1 1 0,-1 0 0,1-1 0,-1 0 0,-1-1 0,-2-5-78,-1-1-1,1 1 1,1-1 0,-7-17-1,-36-133-296,29 95 87,11 33 150,6 23 61,0 0 0,-1 0 0,-1 1 0,1-1 0,-1 0 0,0 1 0,-1 0 0,-4-8 0,8 15 35,-1-1 0,1 1 0,0-1 0,-1 1 0,1-1 0,0 1 0,0-1 0,-1 1 0,1 0 0,-1-1 0,1 1 0,0 0 0,-1-1 0,1 1 0,-1 0 0,1-1 0,-1 1 0,1 0 0,-1 0 0,1 0 0,-1 0 0,1-1 0,-1 1 0,1 0 0,-1 0 0,1 0 0,-1 0 0,0 0 0,1 0 0,-1 0 0,1 0 0,-1 1 0,1-1 0,-1 0 0,1 0 0,-1 0 0,1 0 0,-1 1 0,1-1 0,-1 0 0,1 1 0,0-1 0,-1 0 0,1 1 0,-1-1 0,1 0 0,0 1 0,-1-1 0,1 1 0,-1 0 0,-1 2-83,0 1 0,0 0-1,0 0 1,-2 8 0,3-11 113,-25 86-367,-25 62 1044,39-119-520,9-19 0,-2 0 1,1 0 0,-2-1 0,1 0 0,-11 14 0,15-22-136,0-1-1,1 0 1,-1 0 0,0-1-1,0 1 1,0 0 0,0 0 0,0 0-1,0-1 1,-1 1 0,1 0 0,0-1-1,0 1 1,0-1 0,-1 1-1,1-1 1,0 0 0,-1 0 0,1 0-1,0 1 1,0-1 0,-1 0 0,-1-1-1,1 1-3,0-1-1,0 0 0,0 0 1,-1 0-1,1 0 1,0 0-1,0 0 0,0 0 1,0-1-1,1 1 0,-4-4 1,-2-2-73,1-1 1,1 1 0,-1-1-1,2 0 1,-7-13-1,-19-55-131,-8-19-123,34 86 258,0 1-60,0 0-1,0 0 1,-1 0-1,0 1 1,-7-9-1,11 15 79,0 0 0,0 0 0,-1 0 1,1 0-1,0 0 0,0 0 0,0 1 0,-1-1 0,1 0 1,0 1-1,-1-1 0,1 0 0,-1 1 0,1 0 0,0-1 1,-1 1-1,1 0 0,-1 0 0,1 0 0,-1 0 0,1 0 0,-1 0 1,1 0-1,-1 0 0,1 1 0,-1-1 0,1 0 0,-1 1 1,1 0-1,0-1 0,-1 1 0,1 0 0,0-1 0,0 1 1,-1 0-1,1 0 0,0 0 0,-1 2 0,-5 4-43,1 0 1,0 1-1,1-1 0,0 1 0,0 0 1,-6 16-1,0-2-36,-44 107 260,15-32 238,36-89-168,0-1 0,-10 13 1,6-10 124,8-9-336,0-1 1,-1 0-1,1 1 0,0-1 1,-1 0-1,1 1 0,0-1 1,-1 0-1,1 0 0,0 0 0,-1 1 1,1-1-1,0 0 0,-1 0 1,1 0-1,-1 0 0,1 0 0,0 0 1,-1 0-1,1 0 0,-1 0 1,1 0-1,-1 0 0,1 0 1,0 0-1,-1 0 0,1 0 0,-1 0 1,1 0-1,0 0 0,-1-1 1,1 1-1,0 0 0,-1 0 0,1 0 1,0-1-1,-1 1 0,1 0 1,0-1-1,-1 1 0,1 0 1,0-1-1,0 1 0,-1 0 0,1-1 1,-13-19 55,11 18-57,-96-177-883,77 146 546,20 31 278,0 1-1,-1-1 0,1 1 1,0-1-1,-1 1 0,1 0 0,-1 0 1,1-1-1,-1 1 0,1 0 1,-1 0-1,0 1 0,0-1 1,1 0-1,-1 0 0,0 1 1,-2-1-1,3 1 19,0 0 1,0 0-1,0 1 1,1-1-1,-1 0 1,0 1-1,0-1 1,1 0-1,-1 1 1,0-1-1,1 1 0,-1-1 1,0 1-1,1 0 1,-1-1-1,1 1 1,-1 0-1,1-1 1,-1 1-1,1 0 1,-1-1-1,1 2 1,-10 21-244,8-15 108,-58 164 831,38-105 641,15-54-781,6-12-517,1-1 0,0 0 0,0 0 0,-1 1 0,1-1 0,0 0 0,-1 0 0,1 0 0,0 0 0,0 1 0,-1-1 0,1 0 0,0 0 0,-1 0-1,1 0 1,0 0 0,-1 0 0,1 0 0,0 0 0,-1 0 0,1 0 0,0 0 0,-1 0 0,1 0 0,0 0 0,-1 0 0,1 0 0,0-1 0,-1 1 0,1 0 0,0 0 0,0 0 0,-1 0 0,1-1 0,0 1 0,0 0 0,-1 0 0,1 0 0,0-1 0,0 1 0,-1 0 0,1-1 0,0 1 0,0 0 0,0 0 0,0-1 0,-1 0 0,-2-6-81,0 0-1,0 0 1,0-1 0,1 1-1,0-1 1,1 0-1,-1-11 1,-2-3-88,-25-150-386,28 166 473,-1 0 1,1-1 0,-1 1 0,-5-10-1,7 14 40,-1 1 1,1 0-1,-1 0 0,0 0 0,0 0 1,0-1-1,0 1 0,0 1 1,0-1-1,0 0 0,0 0 0,-1-1 1,1 2 12,0 0 0,0-1 0,1 1 0,-1 0 0,0 0 1,1 0-1,-1 0 0,0 0 0,0 0 0,1 0 1,-1 0-1,0 0 0,0 0 0,1 0 0,-1 1 1,0-1-1,1 0 0,-1 0 0,0 1 0,1-1 0,-1 0 1,0 1-1,1-1 0,-2 1 0,-2 4-49,-1-1-1,1 1 0,-1 0 1,1 0-1,1 0 1,-5 8-1,-10 13-61,4-9 163,-81 93 511,82-97-299,0 0-1,-1-1 1,-1-1-1,0 0 1,-29 15 0,38-24-194,1 1 0,-1-1 0,1 0 0,-1-1-1,0 1 1,0-1 0,0 0 0,0-1 0,-7 1 0,10-2-83,0 1-1,-1 0 1,1-1 0,0 0-1,-1 0 1,1 0 0,0 0-1,0 0 1,0-1-1,0 1 1,0-1 0,0 0-1,0 0 1,0 0 0,1 0-1,-1 0 1,-2-4-1,-4-4-43,1-2-1,1 1 0,-1-1 0,2 0 0,0-1 0,-6-16 0,-21-83-82,10 31 153,13 55 18,10 25-35,-1 0 1,1 0 0,-1 0-1,0 0 1,1 1 0,-1-1-1,0 0 1,1 0-1,-1 0 1,0 0 0,0 1-1,0-1 1,0 1 0,0-1-1,0 0 1,0 1-1,0-1 1,0 1 0,0 0-1,0-1 1,-2 1-1,2 0 0,0 0-1,0 1 0,0-1 0,0 1 0,0-1 0,0 1 0,0 0 0,0-1 0,0 1 0,0 0 0,0 0 0,0-1 0,1 1 0,-1 0 1,0 0-1,1 0 0,-1 0 0,0 0 0,1 0 0,0 0 0,-2 3 0,0 0-32,-10 22-58,-15 42-1,18-42 286,-1-1 1,-14 26-1,15-35-57,-17 27 348,24-40-381,0 0-1,-1 0 1,1 0 0,-1 0-1,0-1 1,0 1 0,0-1-1,0 1 1,-7 2 0,8-4-63,1-1 1,-1 1 0,0-1-1,0 0 1,0 0 0,1 0-1,-1 0 1,0 0 0,0 0-1,0 0 1,0 0 0,1-1-1,-1 1 1,0-1 0,0 1-1,1-1 1,-1 0 0,0 0-1,1 0 1,-1 0 0,1 0-1,-1 0 1,1 0-1,0 0 1,-1-1 0,1 1-1,-2-2 1,-1-3-45,-1 1 0,1-1-1,0 0 1,1 0 0,-7-13-1,-4-21-164,2-1-1,-10-58 1,-3-13-329,25 111 483,0 0 1,0 1 0,0-1 0,0 0-1,-1 0 1,1 0 0,0 1-1,0-1 1,-1 0 0,1 1 0,-1-1-1,1 0 1,0 0 0,-1 1-1,1-1 1,-1 1 0,0-1-1,1 1 1,-1-1 0,1 1 0,-1-1-1,0 1 1,1-1 0,-2 0-1,1 2 3,1-1 0,-1 0 0,0 0 0,1 1 0,-1-1 0,0 0 0,1 1 0,-1-1 0,0 1 0,1-1 0,-1 1 0,1-1 0,-1 1 0,1-1 0,-1 1 0,1-1 0,-1 1 0,1 0 0,-1 1-1,-4 7-169,0 1-1,-4 15 1,8-24 180,-13 40-184,-1 4 364,-30 61 1,39-94-27,0-1 1,-1 1 0,0-2 0,-1 1 0,-1-1 0,1 0 0,-1-1 0,-1 0 0,0 0 0,-12 8 0,20-16-132,1 0 1,-1 0 0,0-1-1,1 1 1,-1 0 0,0-1 0,0 1-1,0-1 1,1 0 0,-1 1-1,0-1 1,0 0 0,0 0-1,0 0 1,0 0 0,0-1-1,1 1 1,-1 0 0,0-1-1,0 0 1,0 1 0,1-1-1,-1 0 1,0 0 0,1 0-1,-1 0 1,1 0 0,-1 0-1,1 0 1,-1 0 0,1-1-1,-2-1 1,-2-3-102,-1-1-1,1 0 1,1 0 0,-1 0-1,-6-16 1,-6-23-209,13 33 224,0 1 0,-1-1 0,0 1 0,-9-14 0,12 23 43,0 1 0,0 0 1,0 0-1,0-1 0,-1 2 1,-4-5-1,7 6 18,-1-1 0,0 1-1,1 0 1,-1-1 0,0 1-1,1-1 1,-1 1 0,0 0 0,0 0-1,0-1 1,1 1 0,-1 0-1,0 0 1,0 0 0,0 0 0,0 0-1,1 0 1,-1 0 0,0 0-1,0 0 1,0 0 0,1 1 0,-1-1-1,0 0 1,0 1 0,1-1-1,-1 0 1,-1 1 0,-5 7-11,0 0 1,1 1 0,-1 0-1,2 0 1,-1 0-1,1 1 1,-4 9 0,5-7 142,-2-2 1,1 1 0,-2 0 0,1-1 0,-13 14 0,10-16-21,0 0-1,0 0 1,-1-1 0,1 0 0,-2-1 0,1 0 0,-20 8-1,23-12-40,1 1 0,-1-1 0,0 0 0,0-1 0,0 0-1,0 0 1,0 0 0,0-1 0,0 0 0,0-1 0,0 1-1,0-1 1,0-1 0,-10-2 0,8 0-130,0 0-1,0 0 1,1-1 0,-1-1 0,1 1 0,0-1-1,1-1 1,-1 1 0,-10-14 0,0-2-215,-28-50-1,30 46 175,-5-5-116,19 29 204,0 0 1,1 0 0,-1 0-1,0 1 1,0-1 0,0 0-1,0 1 1,0 0 0,0-1-1,0 1 1,0 0 0,-5-1 0,6 1 9,0 1 0,1 0 0,-1 1 0,0-1 0,0 0 0,1 0 0,-1 0 0,0 0 0,1 0 0,-1 1 0,0-1 0,1 0 0,-1 1 0,0-1 0,1 1 0,-1-1 0,1 0 0,-1 1 0,0-1 0,1 1 0,-1 0 0,-11 15-112,8-8 61,-10 13 333,1 0 1,-13 30 0,18-34-172,3-8-28,0 0 1,-1 0 0,0 0 0,-1-1 0,0 0 0,0-1 0,0 1 0,-1-1 0,-14 9 0,20-15-40,0 0 1,1 0 0,-1 0-1,0-1 1,0 1 0,1 0-1,-1-1 1,0 0 0,0 1-1,0-1 1,0 0-1,0 0 1,0 0 0,1 0-1,-1 0 1,-2-1 0,0 0-52,0 0 0,0-1 0,0 1 0,1-1 0,-1 0 0,1 0 0,-5-3 0,-3-4-151,0-1 0,1 0 1,-11-13-1,20 22 177,-13-17-85,1 0-1,-16-31 0,18 30 35,1 1 0,-2 1 1,-16-19-1,27 34 34,-1 0 0,0 0 0,0 0 0,-1 0 0,1 0 1,0 1-1,0-1 0,-1 1 0,1-1 0,-1 1 1,0 0-1,-3-1 0,4 2-1,1 0 0,-1 0 1,0 0-1,1 0 0,-1 0 0,0 0 1,1 0-1,-1 1 0,0-1 1,1 1-1,-1-1 0,1 1 0,-1 0 1,1 0-1,-1-1 0,1 1 0,0 0 1,-1 0-1,1 1 0,0-1 0,0 0 1,-2 2-1,-14 18 58,1 2-1,0 0 1,2 0 0,-12 28 0,-9 12 370,4 2-32,22-46-79,-20 35 1,29-53-278,0 0 0,-1-1 0,1 1 0,0 0 0,-1-1 0,1 1 0,-1-1 0,1 1 0,-1-1 0,1 1 0,-1-1 0,1 1 0,-1-1 0,1 0 0,-1 1 0,0-1 0,1 0 0,-1 0 0,0 1 0,1-1 0,-1 0 0,0 0 0,0 0-1,0 0-30,0 0-1,1 0 0,-1-1 1,0 1-1,1 0 1,-1-1-1,1 1 0,-1-1 1,1 1-1,-1-1 0,1 1 1,-1-1-1,1 1 0,-1-1 1,1 0-1,0 1 0,-1-1 1,1-1-1,-3-4-191,1-1 1,-1 0-1,0-11 0,2 15 207,-4-30-229,3 21 166,0 0 1,-5-18 0,1 21-197,6 9 248,-1 0-1,1 0 1,0 0 0,0 0-1,0 0 1,-1 0-1,1 0 1,0 0-1,0 0 1,-1 0-1,1 0 1,0 0-1,0 0 1,0 0-1,-1 0 1,1 0 0,0 0-1,0 0 1,0 0-1,-1 0 1,1 0-1,0 1 1,0-1-1,0 0 1,0 0-1,-1 0 1,1 0-1,0 1 1,-11 17-130,7-10 297,-16 30 318,-11 19 190,25-48-639,2-2 107,-1-1 1,0 1-1,0-1 1,-11 11-1,15-15-117,-1-1 0,1 0 0,-1 0 0,0 0 0,1 0 0,-1 0 0,0 0 0,0-1 0,0 1 0,1-1 0,-1 1 0,0-1 0,0 1 0,0-1 0,0 0 0,0 0 0,0 0 0,0 0 0,0-1 0,0 1 0,0 0 0,0-1 0,1 1 0,-1-1 0,-3-1 0,-3-2-69,1-1-1,0 0 0,0 0 0,-10-10 1,-10-7-161,5 5 124,11 9-13,0 0 0,0 1-1,-20-10 1,27 15 53,0 1 0,0-1 1,0 1-1,0 0 0,0 0 0,0 1 0,0-1 1,0 1-1,-1 0 0,1 0 0,0 0 0,0 1 1,0-1-1,0 1 0,-8 3 0,4-1 40,0 1 0,1-1 0,-1 2-1,1-1 1,1 1 0,-1 0 0,0 0 0,-8 10-1,-2 5 317,-21 30 0,36-48-264,2-1-31,0-1 1,-1 0-1,1 1 1,0-1 0,-1 0-1,1 1 1,0-1 0,-1 0-1,1 0 1,-1 1 0,1-1-1,-1 0 1,1 0-1,0 0 1,-1 0 0,1 1-1,-1-1 1,1 0 0,-1 0-1,1 0 1,-1 0 0,1 0-1,-1 0 1,1 0-1,-1 0 1,1 0 0,-1-1-1,1 1 1,-1 0 0,1 0-1,-1 0 1,1 0 0,0-1-1,-1 1 1,1 0-1,-1 0 1,1-1 0,0 1-1,-1 0 1,1-1 0,0 1-1,-1-1 1,1 1 0,0 0-1,-1-1 1,-15-22 134,12 17-113,3 4-56,-1 0 0,1 1 0,-1-1 0,1 0 0,-1 1 0,1-1 0,-1 1 0,0 0 0,0-1 0,0 1-1,0 0 1,0 0 0,0 0 0,0 1 0,0-1 0,0 0 0,-1 1 0,1-1 0,0 1 0,-3 0 0,4 0-66,0 0 75,1 0 0,-1 0 0,1 0 0,0 0 0,-1 0-1,1 0 1,-1 0 0,1 0 0,-1 0 0,1 0-1,0 0 1,-1 0 0,1 0 0,-1 1 0,1-1-1,0 0 1,-1 0 0,1 0 0,-1 1 0,1-1 0,-1 1-1,-1 0-8,1 0-97,1-1 21,0 0-38,0 0 28,0 0 15,0 0 43,4 5 300,3 6 355,-7-11-600,0 0-1,0 0 1,0 0 0,0 0 0,0 1-1,0-1 1,0 0 0,1 0 0,-1 0 0,0 0-1,0 0 1,0 0 0,0 0 0,0 1 0,0-1-1,0 0 1,0 0 0,0 0 0,0 0-1,0 0 1,0 1 0,0-1 0,0 0 0,0 0-1,0 0 1,0 0 0,0 0 0,0 1-1,0-1 1,0 0 0,0 0 0,0 0 0,0 0-1,0 0 1,0 0 0,0 0 0,-1 1-1,1-1 1,0 0 0,0 0 0,0 0 0,0 0-1,0 0 1,0 0 0,0 0 0,0 0 0,-1 0-1,1 1 1,0-1 0,0 0 0,0 0-1,0 0 1,0 0 0,-1 0 0,-1-1 6,0 1 0,0-1 0,0 1 0,1-1 0,-1 0 0,0 0 0,0 1 0,0-1 0,1-1 1,-1 1-1,0 0 0,-2-3 0,3 3-44,-1-1 0,1 1-1,-1 0 1,1 0 0,-1 0 0,0 0 0,0 0 0,1 0 0,-1 0 0,0 1-1,0-1 1,-3 0 0,4 1-11,1 0-1,-1 0 1,1 1 0,-1-1-1,1 0 1,-1 1-1,1-1 1,-1 0 0,1 1-1,0-1 1,-1 0 0,1 1-1,0-1 1,-1 1-1,1-1 1,0 1 0,-1-1-1,1 1 1,0-1-1,0 1 1,0-1 0,-1 2-1,-3 14-139,3-14 118,-2 15 33,0 0-1,1 1 1,1-1 0,0 1-1,1 0 1,1-1 0,4 20-1,7 1-80,-12-38 21,1 0 0,-1 0-1,1 0 1,-1 0 0,1 0-1,-1 0 1,1 0 0,-1 0-1,1-1 1,-1 1 0,1 0-1,-1 0 1,1 0 0,-1 0-1,1-1 1,-1 1 0,0 0 0,1 0-1,0-1 1,-1 1 77,2-2-513,0 0 0,1 0 0,-1 0 0,0-1-1,0 1 1,0-1 0,0 1 0,1-4 0,-2 4 279,16-25-4162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8:11.35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619 27 6304,'-4'-7'1371,"3"6"-1343,1 0 0,-1-1 0,1 1 0,-1 0 1,0 0-1,0 0 0,1 0 0,-1 0 0,0 0 1,0 0-1,0 0 0,0 0 0,0 1 0,0-1 1,0 0-1,0 1 0,-1-1 0,1 0 1,0 1-1,0 0 0,0-1 0,-1 1 0,1 0 1,0-1-1,-1 1 0,1 0 0,0 0 0,0 0 1,-1 0-1,-1 1 0,-20 4 17,-1 2 1,1 0-1,1 1 0,0 2 1,0 0-1,0 2 0,2 0 1,-1 1-1,-31 27 1,-5 12 911,-84 99 1,78-80-874,44-52 19,12-12-105,1 0 0,-1 0 0,1 0 0,0 1 0,-7 13 0,12-20 0,1-1 0,0 1 0,-1-1 0,1 1-1,-1 0 1,1-1 0,0 1 0,0 0 0,-1-1 0,1 1 0,0 0 0,0 0 0,0-1 0,0 1-1,0 0 1,0 0 0,0-1 0,0 1 0,0 0 0,0-1 0,0 1 0,0 0 0,0 0 0,1-1-1,-1 1 1,0 0 0,1-1 0,-1 1 0,0 0 0,1-1 0,-1 1 0,1-1 0,-1 1 0,1-1-1,-1 1 1,1-1 0,-1 1 0,1-1 0,0 1 0,-1-1 0,1 0 0,0 1 0,-1-1 0,1 0-1,0 0 1,-1 1 0,1-1 0,0 0 0,1 0 0,3 1 43,1-1 1,0 0-1,0 0 1,0 0-1,7-2 1,56-10 31,-1-3 0,-1-3 0,0-3 0,-1-3-1,75-39 1,-130 59-752,-9 3 428,0 1-1,0-1 1,0 0 0,0 0-1,0 0 1,0 0-1,0 0 1,0-1 0,0 1-1,-1-1 1,4-2-1,-5 3-28,0 1 0,0-1 0,0 0 0,0 1 0,1-1-1,-1 0 1,0 1 0,0-1 0,-1 1 0,1-1 0,0 0-1,0 1 1,0-1 0,-1-1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8:12.23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112 1 5056,'0'0'1642,"-1"4"-1578,-1 2 386,1 1 0,-1 0 0,0 7 0,1-7-317,0 1 0,-1-1-1,-4 12 1,-7 19-28,8-23 115,-10 22-1,-7 20 714,15-38-843,1 0 0,1 1-1,1-1 1,-4 37-1,4 51 753,4-104-772,-4 14 496,4 8-182,0-24-304,0-1-139,0 0-85,0 0-251,0-1-271,6-23-3137,5-5-378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8:13.22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3 19 2720,'0'-1'31,"0"1"0,0 0 0,-1 0 0,1-1 0,0 1 1,0 0-1,0 0 0,-1-1 0,1 1 0,0 0 0,0-1 0,0 1 0,0 0 0,0-1 1,0 1-1,0 0 0,0-1 0,0 1 0,0 0 0,0-1 0,0 1 0,0 0 0,0-1 1,0 1-1,0 0 0,0 0 0,0-1 0,0 1 0,0 0 0,0-1 0,1 1 0,-1 0 1,0-1-1,0 1 0,0 0 0,1 0 0,-1-1 0,0 1 0,0 0 0,1 0 1,-1 0-1,0-1 0,1 1 0,0-1 8,-1 0 100,1 1-87,-1 0 0,0 0 0,0 0 0,0-1 0,0 1 0,0 0 0,0 0 0,0 0 0,1-1 0,-1 1 0,0 0 1,0 0-1,0 0 0,1 0 0,-1 0 0,0 0 0,0-1 0,0 1 0,1 0 0,-1 0 0,0 0 0,0 0 1,0 0-1,1 0 0,-1 0 0,0 0 0,0 0 0,1 0 0,-1 0 0,2 4 57,0 1 1,0-1-1,-1 0 0,0 1 1,0 0-1,1 8 0,2 34 7,-3-27-74,9 70 316,1 52 1513,-10-134-1719,0-1 0,0 1 0,0-1-1,5 12 1,2 17 444,2-12 481,-10-24-1028,0 1 0,1 0 0,-1 0 0,1 0 0,-1 0 0,1-1 0,0 1 0,-1 0 0,1-1 0,0 1 0,0 0 0,-1-1 0,1 1 0,0-1 0,0 1 0,0-1 0,0 0 0,0 1 0,0-1 0,-1 0 0,1 0 0,0 1 0,0-1 0,2 0 0,26 1 996,-23-1-952,-2 0 381,-4 0-585,1 0-1,-1 0 0,1 1 0,-1-1 1,1 0-1,-1 0 0,0 0 0,1 0 0,-1 0 1,1 0-1,-1 0 0,1 0 0,-1 0 0,0 0 1,1-1-1,-1 1 0,1 0 0,-1 0 0,1 0 1,-1 0-1,0-1 0,1 1 0,-1 0 1,0 0-1,1-1 0,-1 1 0,0 0 0,1-1 1,-1 1-1,0 0 0,0-1 0,1 1 0,-1 0 1,0-1-1,0 1 0,0 0 0,1-1 1,-1 1-1,0-1 0,0 1 0,0-1 0,0 1 1,0 0-1,0-1 0,0 1 0,0-1 0,0 1 1,0-1-1,0 0 0,0-9-1637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44.885"/>
    </inkml:context>
    <inkml:brush xml:id="br0">
      <inkml:brushProperty name="width" value="0.35" units="cm"/>
      <inkml:brushProperty name="height" value="0.35" units="cm"/>
      <inkml:brushProperty name="color" value="#FFFFFF"/>
    </inkml:brush>
  </inkml:definitions>
  <inkml:trace contextRef="#ctx0" brushRef="#br0">210 1 224,'-1'0'48,"0"0"0,-1 0-1,1 0 1,-1 0 0,1 0 0,0 0 0,-1 0-1,1 1 1,0-1 0,-2 1 0,2 0 13,1 0 0,-1-1 0,0 1 0,1 0 0,-1 0 0,1 0 1,-1-1-1,1 1 0,0 0 0,-1 0 0,1 0 0,0 0 0,0 1 0,-1-1 29,0 1 0,0-1 0,0 0 0,1 1 0,-1-1 0,0 0 0,-1 0 0,1 0 0,-1 1 0,-8 8 232,5 0-416,3-6 261,0 0-1,-1 0 1,1 0-1,-1 0 1,0 0-1,0-1 1,0 1 0,0-1-1,-1 0 1,-5 4-1,-8 7 370,16-13-462,0 0 1,0 0 0,0 0 0,0 0 0,0 0 0,0 0-1,-1 0 1,1 0 0,0-1 0,0 1 0,-1 0 0,1-1-1,-1 1 1,1-1 0,-1 0 0,1 1 0,-1-1 0,-2 0-1,1 0 57,1-1 0,-1 1-1,0-1 1,1 0-1,-1 0 1,1 0 0,-1 0-1,1 0 1,0-1-1,-1 1 1,1-1 0,-3-2-1,-11-7-142,3 2 128,12 8-129,0 0 0,0 0 0,0 0 0,0 0 0,-1 0 0,1 1 0,0-1 0,0 0 0,0 1 0,-1-1 0,1 1-1,-2-1 1,44-4 568,-22 2-192,-6 1-358,1 1 0,-1 0 1,1 2-1,21 2 0,-20 0-122,-13-2 80,-1 0-1,-1-1 166,0 0 6,0 0 132,0 0-106,0 0-69,0 0-32,-13 1 26,5 0-70,0 1 1,0 1-1,0-1 1,0 1-1,0 1 0,0 0 1,1 0-1,-7 5 1,-1 0-189,-1 2 228,12-8-6,-1 1 0,0 0-1,-8 4 1,6-4-153,4-4-414,4-5 504,5-5 235,-6 9-246,6-9-27,-5 8 31,0-1 0,0 1 0,1 0 0,-1-1-1,1 1 1,-1 0 0,1 0 0,0 0 0,0 0 0,0 0 0,0 1 0,0-1 0,0 1-1,0-1 1,1 1 0,-1 0 0,5-2 0,-2 1-406,1 0 0,-1 1 0,1 0-1,0 1 1,-1-1 0,1 1 0,0 0 0,-1 0 0,1 1 0,8 1 0,12 1-2032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8:14.57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77 47 5408,'-2'2'147,"0"0"0,1 1 0,-1-1 0,1 1 1,0 0-1,0 0 0,0-1 0,0 1 0,1 0 0,-1 0 0,1 0 0,-1 0 1,1 0-1,0-1 0,0 1 0,1 4 0,-2 14-94,-1-12 134,1 1-1,1-1 0,-1 0 0,1 1 1,1-1-1,-1 0 0,2 0 0,-1 1 1,1-1-1,1 0 0,0 0 0,7 15 1,11 13 181,-21-35-198,0-2 70,0 0-189,1 0-1,-1-1 1,0 1-1,1 0 1,-1 0-1,0 0 1,0 0-1,1-1 1,-1 1-1,0 0 1,0 0-1,0-1 0,1 1 1,-1 0-1,0 0 1,0-1-1,0 1 1,0 0-1,0 0 1,1-1-1,-1 1 1,0 0-1,0-1 1,0 1-1,0 0 1,0-1-1,0 1 1,0 0-1,0-1 0,0-13 409,0 11-277,0-5 29,-3-99 774,2 87-1029,-2 0-1,0 0 1,-8-25 0,4 32-60,7 13 91,0-1 0,0 1 0,-1 0 0,1 0 0,0 0 0,0-1 0,-1 1 0,1 0 0,0 0 0,-1 0 0,1 0 0,0-1 0,0 1 0,-1 0 0,1 0 0,0 0 0,-1 0 0,1 0 0,0 0 0,-1 0 0,1 0 0,0 0 0,-1 0 0,1 0 0,-2 1-14,1 0 0,0 0 0,-1 0 0,1 0 0,0 0 1,0 0-1,0 0 0,0 1 0,0-1 0,0 0 0,1 0 0,-1 1 0,0-1 0,0 3 1,-7 18 211,0 0 1,-6 38 0,5-20 841,7-29-355,5-13-513,4-20-1753,-5 11 534,-1-1 1,-1 1-1,0-1 1,0 0-1,-1 1 1,-1-1-1,0 1 1,-5-19-1,-9-30-1873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8:15.60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28 8 1984,'0'-1'34,"0"1"0,-1 0 1,1-1-1,0 1 0,0 0 1,0 0-1,-1 0 0,1-1 0,0 1 1,-1 0-1,1 0 0,0 0 0,0 0 1,-1-1-1,1 1 0,0 0 1,-1 0-1,1 0 0,0 0 0,-1 0 1,1 0-1,0 0 0,-1 0 0,0 0 32,1 0-1,0 0 1,0 0-1,0 0 0,0 0 1,-1 0-1,1 1 0,0-1 1,0 0-1,0 0 0,0 0 1,-1 0-1,1-1 1,0 1-1,0 0 0,0 0 1,0 0-1,-1 0 0,1 0 1,0 0-1,0 0 0,0 0 1,0 0-1,-1 0 1,1 0-1,0 0 0,0-1 1,0 1-1,0 0 0,0 0 1,0 0-1,-1 0 0,1 0 1,0-1-1,0 1 1,0 0-1,0 0 0,0 0 1,0 0-1,0-1 0,0 1 1,0 0-1,0 0 0,0 0 1,0-1-1,-5 7 653,4-6-592,0 1-1,1-1 1,-1 1 0,1-1 0,-1 1-1,1-1 1,0 1 0,-1 0-1,1-1 1,-1 1 0,1-1-1,0 1 1,0 0 0,-1-1 0,1 1-1,0 0 1,0-1 0,0 1-1,0 1 1,0 14 453,2 1 0,4 21 0,2 15-199,-1 282-160,-8-209 414,3-4-191,-4 120-220,-3-108 228,-4 42-742,6-147-162,0-14-1030,1 22 1,1-28 554,0 4-187,1-11-461,2-6-1274,2-13 1175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08:17.49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228 129 1472,'1'0'26,"-1"0"1,1 0 0,0-1-1,-1 1 1,1 0-1,-1-1 1,1 1-1,-1-1 1,1 1-1,0-1 1,-1 1-1,1-1 1,-1 1-1,0-1 1,1 1-1,-1-1 1,1 1-1,-1-1 1,0 0 0,0 1-1,1-1 1,-1 0-1,0 1 1,0-1-1,0 0 1,1-1-1,4-8 805,-5 10-15,0 0-251,0 0-96,0 0-213,7 1 140,-6-1-371,-1 0 0,0 0 0,1 0 0,-1 0 0,1 0 0,-1 0 0,1 0 0,-1 1 0,1-1 0,-1 0 0,0 0 0,1 0 0,-1 0 0,1 0 0,-1 1-1,1-1 1,-1 0 0,0 0 0,1 1 0,-1-1 0,0 0 0,1 1 0,-1-1 0,0 0 0,0 1 0,1-1 0,-1 0 0,0 1 0,9 15 832,-7-13-765,-1 0 0,1 0-1,0 0 1,-1 1-1,1-1 1,0 5 0,4 32 250,3 71 0,-7-63-189,-3 334 1719,-4-275-982,-2 100 60,5-128-674,0-38-99,6 69-1,-3-42-127,-2-42 372,1-25-309,0-1-22,0 0-26,0 0 27,-4 4 629,-4-61-933,7-132-1110,1 37 784,0-100 433,3 183 102,12-191-275,-12 221 79,-3 24 54,2 0 1,0 0-1,0 0 1,9-28-1,-10 36 102,0 4-150,3 9 224,-1 2 20,0 0-1,-1 1 1,0 0 0,0-1-1,1 13 1,0 1-108,48 606 687,-46-494-394,2 81 96,-2-68 229,-5-146-523,0 0 1,0 0-1,0-1 1,0 1-1,0 0 1,0-1-1,0 1 1,0 0-1,-1 0 1,1-1-1,0 1 1,0 0 0,0-1-1,-1 1 1,0 1-1,1-3 29,-1 1-1,1-1 0,0 1 1,0-1-1,-1 0 0,1 1 1,0-1-1,0 0 1,0 1-1,0-1 0,-1 0 1,1 0-1,0 1 0,0-1 1,0 0-1,1-1 1,-2-16-157,-1 0 0,-7-31 1,4 27-238,-3-39 0,3-367-567,4 98 318,-6 150 657,2-19 208,4 187-246,0-1 1,-4-15 0,3 16 1,0 0 0,0-15 1,-3-3-482,2 20 270,2 9 160,1 1 0,0 0 0,0 0 1,-1-1-1,1 1 0,0 0 0,0-1 1,0 1-1,0 0 0,-1 0 1,1-1-1,0 1 0,0 0 0,0-1 1,0 1-1,0 0 0,0-1 0,0 1 1,0-1-1,0 1 0,0 0 1,0-1-1,0 1 0,0 0 0,0-1 1,0 1-1,0 0 0,0-1 0,1 1 1,-1 0-1,0 0 0,0-1 1,0 1-1,1 0 0,-1-1 0,0 1 1,1-1-181,-1 1 43,0 0 130,0 1 0,-1-1 1,1 0-1,0 0 0,-1 0 0,1 0 1,0 1-1,0-1 0,-1 0 0,1 0 0,0 1 1,0-1-1,0 0 0,-1 0 0,1 1 1,0-1-1,0 0 0,0 1 0,0-1 0,0 0 1,0 1-1,-1-1 0,1 1 0,0 5 20,0-1-1,-1 1 0,0-1 1,0 1-1,-1-1 1,0 0-1,0 1 0,-4 8 1,-4 3 226,-14 19-1,-5 11 463,-109 259 347,127-281-984,-77 182 317,86-190-124,1-6-660,1-11 361,0 0 0,0 0 0,0 0 0,0 0 0,0 0 0,0 0 0,-1 0 0,1 0 0,0 1 0,0-1 0,0 0 0,0 0 1,0 0-1,0 0 0,0 0 0,0 0 0,0 0 0,0 0 0,0 0 0,-1 0 0,1 0 0,0 0 0,0 0 0,0 0 0,0 0 1,0 0-1,0-1 0,0 1 0,0 0 0,0 0 0,0 0 0,0 0 0,0 0 0,0 0 0,-1 0 0,1 0 0,0 0 0,0 0 1,0 0-1,0 0 0,0 0 0,0 0 0,0 0 0,0 0 0,0 0 0,0-1 0,0 1 0,0 0 0,0 0 0,0 0 0,0 0 1,0 0-1,0 0 0,0 0 0,0 0 0,0 0 0,0 0 0,0 0 0,0-1 0,0 1 0,0 0 0,0 0 0,0 0 0,0 0 1,-3-11-1759,-4-22-2854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53.571"/>
    </inkml:context>
    <inkml:brush xml:id="br0">
      <inkml:brushProperty name="width" value="0.35" units="cm"/>
      <inkml:brushProperty name="height" value="0.35" units="cm"/>
      <inkml:brushProperty name="color" value="#FFFFFF"/>
    </inkml:brush>
  </inkml:definitions>
  <inkml:trace contextRef="#ctx0" brushRef="#br0">92 0 1056,'0'39'2805,"0"-38"-2802,0-1 0,0 1 0,0 0 0,0-1 0,-1 1 0,1-1 0,0 1 0,0 0 0,-1-1 0,1 1 0,0-1 0,-1 1 0,1-1 0,-1 1 0,0 0 0,1-1 37,-1 0 0,1 1 0,0-1 0,-1 1 0,1-1 0,0 1 0,-1-1 0,1 1 0,0 0 0,-1-1 0,1 1 0,0-1 0,0 1 0,0 0 0,-1 0 0,1 1 33,-1 0 0,0-1 0,0 1 0,0 0 0,0-1 0,0 1 0,-1-1 0,1 1 0,0-1 0,-1 1 0,1-1 0,-1 0 0,-2 2 0,-2 1 164,-5-1 672,0-1-80,0 3-319,9-5-473,1 1-1,0-1 1,0 0-1,0 1 0,0-1 1,0 1-1,0-1 1,0 1-1,0 0 0,0-1 1,0 1-1,0 0 1,0 0-1,-1 1 0,-2 2-295,4-4 257,0 0 0,0 0 0,0 0 0,0 0 0,-1 0 0,1 0 0,0 1 0,0-1 0,0 0 0,0 0 0,0 0 0,0 0 0,0 0 0,-1 1 0,1-1 0,0 0 0,0 0 0,0 0 0,0 1 0,0-1 0,0 0 0,0 0 0,0 0 0,0 0 0,0 1 0,0-1 0,0 0 0,0 0 0,0 0 0,0 1 0,0-1 0,0 0 0,0 0 0,0 0 0,0 1 0,0-1 0,1 0 0,-1 0 0,0 0 0,0 0 0,0 1 0,0-1 0,0 0 0,0 0 0,1 0 0,-1 0 0,0 0 0,0 0 0,0 1 0,0-1 0,0 0 0,1 0 0,-1 0 0,0 0 0,0 0 0,1 0 0,15-8-41,2-4-446,-8 5-62,2-2-931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00.870"/>
    </inkml:context>
    <inkml:brush xml:id="br0">
      <inkml:brushProperty name="width" value="0.35" units="cm"/>
      <inkml:brushProperty name="height" value="0.35" units="cm"/>
      <inkml:brushProperty name="color" value="#FFFFFF"/>
    </inkml:brush>
  </inkml:definitions>
  <inkml:trace contextRef="#ctx0" brushRef="#br0">22 0 160,'-13'6'64,"13"7"-64,-5-6 0,5 1 96,-3-3-64,3 1-160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04.393"/>
    </inkml:context>
    <inkml:brush xml:id="br0">
      <inkml:brushProperty name="width" value="0.35" units="cm"/>
      <inkml:brushProperty name="height" value="0.35" units="cm"/>
      <inkml:brushProperty name="color" value="#FFFFFF"/>
    </inkml:brush>
  </inkml:definitions>
  <inkml:trace contextRef="#ctx0" brushRef="#br0">79 1 576,'-18'5'718,"17"-5"-527,-1 1-1,0 0 1,1-1-1,-1 1 1,0-1 0,1 1-1,-1-1 1,0 0-1,1 0 1,-1 0 0,0 0-1,0 0 1,-3-1 0,2 1-151,-1-1 1,0 1 0,1-1-1,-1 1 1,0 0 0,1 1-1,-6 0 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08.277"/>
    </inkml:context>
    <inkml:brush xml:id="br0">
      <inkml:brushProperty name="width" value="0.35" units="cm"/>
      <inkml:brushProperty name="height" value="0.35" units="cm"/>
      <inkml:brushProperty name="color" value="#FFFFFF"/>
    </inkml:brush>
  </inkml:definitions>
  <inkml:trace contextRef="#ctx0" brushRef="#br0">93 0 576,'-26'5'2464,"4"6"-2304,19-11-158,-7 4 1233,-8-16-456,18 12-763,-1-1 0,1 1 0,0 0 0,0 0 0,0-1 0,0 1-1,-1 0 1,1 0 0,0 0 0,0 0 0,0-1 0,-1 1 0,1 0 0,0 0 0,0 0 0,-1 0 0,1 0 0,0-1 0,0 1 0,-1 0 0,1 0 0,0 0 0,-1 0 0,1 0 0,0 0 0,0 0-1,-1 0 1,1 0 0,0 0 0,-1 0 0,1 0 0,0 1 0,0-1 0,-1 0 0,1 0 0,-4 0-238,9 27-2333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10.889"/>
    </inkml:context>
    <inkml:brush xml:id="br0">
      <inkml:brushProperty name="width" value="0.35" units="cm"/>
      <inkml:brushProperty name="height" value="0.35" units="cm"/>
      <inkml:brushProperty name="color" value="#FFFFFF"/>
    </inkml:brush>
  </inkml:definitions>
  <inkml:trace contextRef="#ctx0" brushRef="#br0">1 8 320,'9'0'128,"-4"-3"-96,3-2-32,0 5-160,2 5 32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13.212"/>
    </inkml:context>
    <inkml:brush xml:id="br0">
      <inkml:brushProperty name="width" value="0.35" units="cm"/>
      <inkml:brushProperty name="height" value="0.35" units="cm"/>
      <inkml:brushProperty name="color" value="#FFFFFF"/>
    </inkml:brush>
  </inkml:definitions>
  <inkml:trace contextRef="#ctx0" brushRef="#br0">37 41 64,'-10'3'23,"9"3"24,1-6-45,-10 13 1567,9-13-1524,-3-9 661,-1 0-341,4 8-351,1-1 0,-1 1 0,0-1 0,1 1 0,-1-1 0,1 1 0,-1-1 0,1 0 0,0 1 0,0-1-1,0 0 1,0 0 0,0 1 0,0-1 0,0 0 0,0 1 0,1-3 0,3-9-14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16.110"/>
    </inkml:context>
    <inkml:brush xml:id="br0">
      <inkml:brushProperty name="width" value="0.35" units="cm"/>
      <inkml:brushProperty name="height" value="0.35" units="cm"/>
      <inkml:brushProperty name="color" value="#FFFFFF"/>
    </inkml:brush>
  </inkml:definitions>
  <inkml:trace contextRef="#ctx0" brushRef="#br0">31 4 1152,'-1'0'46,"1"0"0,-1-1 0,1 1 0,-1 0 0,1-1 0,-1 1 0,1 0 0,-1 0 0,1-1-1,-1 1 1,0 0 0,1 0 0,-1 0 0,1 0 0,-1 0 0,0 0 0,1 0 0,-1 0 0,1 0 0,-1 0 0,0 0 0,1 0 0,-1 1 0,1-1 0,-2 0 0,-13 2 1671,25 4-1808,-9-6 92,-1 0-1,1 1 0,0-1 0,-1 0 1,1 1-1,0-1 0,-1 1 1,1-1-1,0 1 0,-1-1 1,1 1-1,-1-1 0,1 1 1,-1 0-1,1-1 0,0 2 1,-1 0 47,1-2-24,0 0 1,0 0-1,0 1 1,0-1-1,0 0 1,0 1-1,-1-1 1,1 1 0,0-1-1,0 1 1,0 0-1,-1-1 1,1 1-1,0 0 1,-1-1-1,1 1 1,0 0 0,-1 0-1,1 0 1,-1-1-1,1 3 1,11 24-47,-5-10 37,-4-11 13,0 0-1,0 0 1,0 0 0,-1 0 0,0 1-1,0-1 1,0 1 0,-1-1-1,1 11 1,-2 29-49,0-45-22,-1 8 539,1-9-491,-1 0-1,1 1 0,0-1 1,-1 0-1,1 0 0,0 1 1,0-1-1,-1 0 1,1 0-1,0 0 0,-1 1 1,1-1-1,0 0 1,-1 0-1,1 0 0,-1 0 1,1 0-1,0 0 1,-1 0-1,1 0 0,0 0 1,-1 0-1,1 0 0,-1 0 1,1 0-1,0 0 1,-1 0-1,1 0 0,0 0 1,-1-1-1,1 1 1,0 0-1,-1 0 0,1 0 1,0 0-1,-1-1 1,1 1-1,-1-1 0,-6-10 29,6 10-29,0-2 3,0 1 1,0-1-1,0 0 0,1 1 0,-1-1 0,1 0 1,-1 1-1,1-1 0,0 0 0,0 1 0,1-4 0,-1 2-22,0 1 0,0 0-1,0 0 1,0 0-1,-1-1 1,1 1-1,-2-5 1,0 5 32,1-1 1,0 1 0,1 0-1,-1-1 1,1 1 0,-1 0-1,1-1 1,0 1 0,1-4-1,-1 6-51,0 0 0,0 0 0,0 0 0,0 1 0,0-1 0,0 0 0,1 0 0,-1 0 0,0 0 0,1 0 0,-1 0 0,1 0 0,-1 1 0,1-1 0,-1 0 0,1 0 0,0 1 0,-1-1 0,1 0 0,0 1 0,-1-1 0,1 1 0,0-1 0,0 1 0,0-1 0,0 1 0,-1-1 1,1 1-1,0 0 0,0-1 0,0 1 0,0 0 0,0 0 0,1 0 0,16-1-1748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47.075"/>
    </inkml:context>
    <inkml:brush xml:id="br0">
      <inkml:brushProperty name="width" value="0.35" units="cm"/>
      <inkml:brushProperty name="height" value="0.35" units="cm"/>
      <inkml:brushProperty name="color" value="#FFFFFF"/>
    </inkml:brush>
  </inkml:definitions>
  <inkml:trace contextRef="#ctx0" brushRef="#br0">224 55 320,'0'0'4,"-1"0"0,0-1 0,1 1-1,-1 0 1,1 0 0,-1-1 0,0 1 0,1 0 0,-1 0 0,0 0-1,1 0 1,-1 0 0,0 0 0,1 0 0,-1 0 0,0 0 0,1 0-1,-1 1 1,0-1 0,1 0 0,-1 0 0,1 0 0,-1 1 0,0-1-1,1 0 1,-1 1 0,1-1 0,-1 1 0,1-1 0,-1 1-1,1-1 1,-1 1 0,0 0 32,1 0 0,-1-1 0,0 1-1,1-1 1,-1 1 0,0-1 0,1 1 0,-1-1-1,0 1 1,0-1 0,0 0 0,1 1 0,-1-1 0,0 0-1,0 0 1,-1 0 0,1 0 252,1 0 171,0 0-134,0 0-26,0 0-107,0 0 37,0 0-96,0 0-126,0 0-1,0 0 1,-1 0-1,1 0 1,0 0-1,0 0 1,0 0-1,-1 0 1,1 0-1,0 0 1,0 0-1,0 0 0,-1 0 1,1 0-1,0 0 1,0 0-1,0 0 1,-1 0-1,1 0 1,0 0-1,0 0 1,0 0-1,-1 0 1,1 0-1,0 0 1,0 0-1,0 1 1,0-1-1,-1 0 1,1 0-1,0 0 1,0 0-1,0 0 1,0 1-1,0-1 1,-1 0-1,1 0 1,0 1-1,-6 4-141,2-5 363,3 0-200,0 0 0,0 0 1,0 0-1,0 0 0,1 0 0,-1 0 1,0 0-1,0 0 0,0 0 1,0 1-1,0-1 0,0 0 0,1 0 1,-1 1-1,0-1 0,0 1 0,0-1 1,1 1-1,-1-1 0,0 1 0,1-1 1,-1 1-1,-1 1 0,2-2-16,0 0-1,-1 0 1,1 0 0,0 0-1,0 0 1,-1 1-1,1-1 1,0 0 0,-1 0-1,1 0 1,-1 0 0,1 0-1,0 0 1,-1 0-1,1 0 1,0 0 0,-1 0-1,1 0 1,0-1-1,-1 1 1,1 0 0,0 0-1,-1 0 1,1 0-1,0 0 1,0-1 0,-1 1-1,1 0 1,0 0-1,0-1 1,-1 1 0,1 0-1,0-1 1,-1 1-22,1 0 14,0 0 1,0 1-1,0-1 1,-1 0-1,1 0 1,0 0-1,0 0 0,0 0 1,0 0-1,-1 0 1,1 0-1,0 0 1,0 0-1,0 0 1,-1 0-1,1 0 0,0 0 1,0 0-1,0 0 1,0 0-1,-1 0 1,1 0-1,0 0 1,0 0-1,0 0 0,-1 0 1,1 0-1,0-1 1,0 1-1,0 0 1,0 0-1,0 0 1,-1 0-1,1 0 1,0 0-1,0-1 0,0 1 1,0 0-1,0 0 1,0 0-1,0 0 1,0-1-1,-1 1 1,1 0-1,0 0 0,0 0 1,0-1-1,0 1 1,0 0-1,0 0 1,0 0-1,0 0 1,0-1-1,0 1 1,0-1-117,0 1 48,0 0 165,0 0-42,-8-12-198,7 12 140,1-1 0,0 0 0,0 0-1,0 0 1,-1 0 0,1 1 0,0-1 0,0 0 0,0 0 0,1 0 0,-1 0 0,0 1 0,0-1 0,0 0-1,1 0 1,-1 0 0,0 1 0,1-1 0,-1 0 0,0 0 0,1 1 0,-1-1 0,2-1 0,2-8 1577,-4 7-1460,-1 1-680,-3 3 339,3 0 210,0 0 1,0 0-1,1 0 0,-1 0 1,1 0-1,-1 0 0,0 0 0,1 0 1,0 0-1,-1 0 0,1 1 1,-1 0-1,-15 17 93,15-18-30,0 0 0,0 0-1,-1 0 1,1-1 0,0 1 0,0-1 0,0 1 0,0-1 0,-1 1 0,1-1 0,0 0-1,-1 1 1,1-1 0,0 0 0,0 0 0,-1 0 0,0 0 0,0 0-13,1 0 0,0 0 0,0 0 0,-1 0 1,1 0-1,0 0 0,0 1 0,-1-1 0,1 1 0,0-1 1,-2 2-1,0-6 122,-1 0-628,12 5-128,-6 0 544,0 1 1,1-1-1,-1 1 0,0 0 1,0 0-1,0 0 0,-1 0 0,1 0 1,0 0-1,2 4 0,13 25-508,-15-28 548,0 0-1,0-1 1,1 1 0,-1-1-1,1 0 1,-1 0 0,1 0-1,0 0 1,0 0 0,0 0-1,5 1 1,-8-3 10,7 1-55,0 1 0,0 0 0,0 0 0,8 3 0,-12-4 42,1 0 1,0 0-1,-1 0 1,1-1-1,0 0 1,0 0-1,0 0 1,0 0-1,-1 0 1,1-1-1,0 0 1,0 1-1,6-4 1,-4 3 5,0-1 0,1 1 0,10-1 1,-9 2 48,-1-1 0,0 0 0,13-4 1,-13 3-25,1 0 0,-1 1 1,15-1-1,-16 1-22,1 0 1,-1 0-1,1 0 0,7-3 0,10-2 4,45-13-88,-5 0 182,-33 13-176,-26 6 55,10-7 241,-8 5-51,9-1-549,9 3 426,-23 0 107,-2 0-37,14-4-379,2 4 320,-16 0-38,1 0 1,-1 0-1,1 0 1,0 0-1,-1 0 1,1 0 0,-1 0-1,1-1 1,-1 1-1,1 0 1,-1 0 0,1-1-1,-1 1 1,1 0-1,-1-1 1,0 1 0,1 0-1,-1-1 1,1 0-1,1-1 83,-1 1 24,2-3-208,-3 1 97,-1 2 4,1 1 1,0-1-1,-1 0 0,1 0 1,0 0-1,-1 1 1,1-1-1,-1 0 1,0 0-1,1 1 1,-1-1-1,1 0 1,-1 1-1,0-1 1,0 1-1,1-1 1,-1 1-1,0-1 1,0 1-1,0 0 1,1-1-1,-1 1 1,0 0-1,0 0 1,0-1-1,0 1 1,0 0-1,-1 0 1,0 0 24,1-1 1,0 1 0,0-1 0,-1 1 0,1-1 0,0 0 0,0 1 0,0-1 0,0 0 0,0 0 0,0 0 0,0 0 0,-1-1 0,0 0 25,1 1 0,-1-1 0,0 1 0,0-1 0,0 1 0,0 0 0,-3-2 0,5 3-68,-1 0-1,1 0 1,0 0-1,0 0 1,-1 0 0,1 0-1,0 0 1,0-1-1,-1 1 1,1 0-1,0 0 1,-1 0-1,1 0 1,0 0-1,0 0 1,0-1-1,-1 1 1,1 0-1,0 0 1,0 0-1,0 0 1,-1-1-1,1 1 1,0 0-1,0 0 1,0-1-1,0 1 1,0 0-1,-1 0 1,1-1-1,0 1 1,0 0-1,0 0 1,0-1-1,0 1 1,0 0-1,0-1 1,0 1-1,0 0 1,0 0-1,0-1 1,0 1-1,0 0 1,1-1-1,-1 1 13,0 0-1,0 0 1,0-1-1,0 1 1,0 0-1,0 0 1,0 0-1,1 0 1,-1 0-1,0 0 1,0-1 0,0 1-1,0 0 1,0 0-1,1 0 1,-1 0-1,0 0 1,0 0-1,0 0 1,1 0-1,-1 0 1,0 0-1,0 0 1,0 0-1,0 0 1,1 0 0,-1 0-1,0 0 1,0 0-1,0 0 1,1 0-1,-1 0 1,0 0-1,0 0 1,0 0-1,0 0 1,1 0-1,-1 0 1,0 1-1,0-1 1,0 0 0,0 0-1,0 0 1,1 0-1,2 7-31,1 1 0,-1-1 0,0 0 0,-1 1 0,0 0 0,0-1 0,-1 1 0,0 0 0,0 0 0,-1 0 0,0 0 0,0 0 0,-1-1 0,-3 16 0,2-6 111,2-14-38,0 0 0,0 1 0,-1-1 0,0 0-1,1 0 1,-3 5 0,2-7-39,1 0-1,-1 0 1,1 0-1,-1 0 1,0 0 0,0-1-1,1 1 1,-1 0-1,0-1 1,0 1-1,0 0 1,0-1-1,0 1 1,0-1 0,1 0-1,-1 1 1,0-1-1,0 0 1,-1 1-1,1-1 1,0 0 0,0 0-1,0 0 1,0 0-1,-1 0 1,-1 0-40,0 0 0,0 0-1,0 0 1,0 0 0,0-1 0,1 1 0,-1-1 0,0 0 0,0 0-1,1 0 1,-1 0 0,0 0 0,-3-3 0,-2 0 79,0 0 0,0 1 0,0 0 0,-1 1 0,-16-4 0,-12-3-66,36 9 15,-145-42-59,91 34-534,38 5 482,8 2 112,-1-1 1,-13-5-1,21 6 27,-1 0-1,1 0 1,-1-1-1,1 1 0,0 0 1,-1-1-1,1 0 1,0 1-1,0-1 0,0 0 1,0 0-1,1 0 0,-3-4 1,-12-15 227,15 20-266,0 0 0,0 1 0,0-1 0,0 0 0,0 0 0,0 1 0,-1-1 0,1 1 0,0-1 0,0 1 0,-1-1 0,1 1 0,0 0 0,-1-1 0,1 1 0,-2 0 1,-11 17-199,12-16 169,1 0 95,-1 0 1,1 0-1,-1 0 1,1 0-1,-1 0 1,1-1-1,-1 1 1,1-1-1,-1 1 1,0-1-1,1 1 1,-1-1-1,-1 0 1,-6-5 60,7 5-86,0 0 0,1 0 0,-1-1 0,0 1 0,1-1 0,-1 1 0,0-1 0,1 0 0,-2 0 0,1 0 24,1 0 0,-1 0 1,1 1-1,-1-1 0,1 1 1,-1-1-1,1 1 0,-4-1 1,-9 0-269,12 0 235,0 1 0,0 0 0,0 0 0,0-1 0,1 1 0,-1 0 0,0 1 0,0-1 0,0 0 0,0 0 0,0 1 0,1-1 0,-4 2 0,2-1-7,0 0 0,1 0 0,-1-1 0,0 1 0,0-1 1,0 1-1,0-1 0,0 0 0,-5-1 0,8 2 23,-4 1-43,6-1-38,0 0-1,0 0 1,0 0 0,-1 0-1,1 0 1,0 1 0,1 1-1,1 1 59,-1 0-1,1-1 0,0 0 1,0 0-1,1 0 0,-1-1 0,0 1 1,1-1-1,0 0 0,-1 0 0,1-1 1,0 1-1,0-1 0,0 0 0,7 0 1,4 1-60,0-2 1,0 0 0,26-3-1,-10 4-1,-12 1-13,-18-2 79,-1 0 1,1 0-1,0 0 0,-1 0 1,1 1-1,-1-1 1,1 1-1,0-1 0,-1 1 1,1 0-1,-1 0 1,0-1-1,1 1 0,-1 0 1,0 0-1,1 0 1,-1 1-1,0-1 0,1 1 1,0 0-31,-1-2 12,0 1-1,0-1 1,0 0 0,0 1 0,0-1 0,0 1 0,-1-1-1,1 1 1,0-1 0,0 1 0,-1-1 0,1 1-1,0 0 1,0 0 0,-1 0 0,0-1 0,0 0 0,1 0 0,-1 0 1,0 1-1,0-1 0,0 0 0,1 0 0,-1 0 0,0 0 0,0 0 0,1 1 0,-1-1 0,0 0 1,0 0-1,1 0 0,-1 0 0,0 0 0,0 0 0,1 0 0,-1 0 0,0 0 0,0 0 0,1 0 0,-1 0 1,0 0-1,0 0 0,1 0 0,14 0-101,-9 0 77,0 1 1,0-1-1,1-1 1,-1 1 0,0-1-1,0 0 1,0-1-1,8-2 1,-7 1-93,1 0 1,0 1-1,8-2 0,-8 3 22,0-1 0,15-6 0,13-3 191,-28 9 4,-1 0 0,13-6 0,-18 8-273,14 0-59,-7 0 177,-1 0 76,0 0 1,0 0 0,0-1-1,1 0 1,9-3-1,-16 3 121,16 1-112,-12 0 42,-4 0-90,-2 0-38,0 0 16,0 0 41,1 0 0,-1 0 0,1 0 1,-1 0-1,1 0 0,-1 0 0,1 0 0,-1 0 0,1 1 0,-1-1 0,1 0 0,-1 0 0,1 0 0,-1 1 0,1-1 0,-1 0 1,0 0-1,1 1 0,-1-1 0,1 0 0,-1 1 0,0-1 0,1 1 0,-1 0 0,1 0 8,-1-1-70,-1 16 293,-3-14-144,-1-1 1,0 1-1,0-1 0,-5 0 1,8-1-106,0 0 0,0 1 0,1-1 0,-1 0 0,0 0 1,0 1-1,0-1 0,1 1 0,-1 0 0,0-1 0,0 1 1,1 0-1,-1 0 0,-1 1 0,2-1-2,0 0 0,0 0 0,1 0 0,-1 0 0,0 0 0,1 0 0,-1 0 0,1 0 0,-1 0 0,1 0 0,0 0 0,-1 0 0,1 0 0,0 0 0,0 1 0,0-1 0,0 0 0,0 0 0,0 0 0,0 0 0,0 0 0,0 1 0,0-1 0,1 0 0,0 2 0,-1-2-45,0 0 0,0 0 0,1 0 0,-1 0 0,0 0 0,1 0 0,-1 0 1,1 0-1,-1 0 0,1 0 0,0 0 0,-1 0 0,1 0 0,0 0 0,0-1 0,-1 1 0,1 0 0,0-1 0,0 1 0,0 0 0,0-1 0,0 1 0,0-1 0,0 1 0,0-1 0,0 0 0,0 1 0,0-1 0,0 0 0,0 0 0,1 0 0,-1 0 0,0 0 1,0 0-1,1 0 0,8 0-1032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47.289"/>
    </inkml:context>
    <inkml:brush xml:id="br0">
      <inkml:brushProperty name="width" value="0.35" units="cm"/>
      <inkml:brushProperty name="height" value="0.35" units="cm"/>
      <inkml:brushProperty name="color" value="#FFFFFF"/>
    </inkml:brush>
  </inkml:definitions>
  <inkml:trace contextRef="#ctx0" brushRef="#br0">697 3 1248,'-6'-1'88,"-1"0"1,0 0-1,1 1 0,-1 0 1,0 1-1,-7 0 1,-17 8-47,1 1 1,0 1 0,1 2-1,0 0 1,1 2 0,0 2-1,1 0 1,1 2 0,-23 21-1,-47 34 1990,-49 35-904,93-73-1061,10-10-67,55-26-123,0-4 309,-1 0 0,0 0 0,0-1 1,16-10-1,45-31-79,-35 21-73,42-24 185,1 4-1,105-43 1,-148 72 269,53-30 0,-91 55-67,-5 3-353,-1-1-1,-1 1 0,0-1 0,-1 0 0,0 0 0,-11 10 0,0 3-73,4-4-4,1 0-1,1 1 0,-13 28 1,25-48 3,0 1 0,1-1-1,-1 0 1,1 0 0,-1 0 0,1 0 0,-1 0 0,1 0 0,0 1 0,0-1 0,0 0 0,0 0 0,-1 0 0,1 1-1,1-1 1,-1 0 0,0 0 0,0 0 0,0 1 0,1-1 0,-1 0 0,1 0 0,0 1 0,0-1-4,0 0 1,0 0 0,0 0-1,0 0 1,0-1 0,0 1-1,0-1 1,0 1 0,1-1 0,-1 1-1,0-1 1,0 1 0,1-1-1,-1 0 1,0 0 0,1 0-1,1 0 1,6 0 31,-1-1 0,1 0 0,-1 0 0,17-6 0,-12 4-6,-1-2-1,0 1 1,0-2 0,0 1-1,-1-2 1,1 0 0,12-10-1,-2-2 96,34-37-1,-23 29-184,-32 26 150,-1 3-62,-1-1-1,0 1 1,1 0-1,-1-1 1,0 1-1,0 0 1,0-1-1,0 1 1,0-1-1,0 1 1,-3 2-1,-1 1-2,-60 98-164,50-77-55,14-25 60,3-1 141,1-1 0,-1 0 0,0 0 0,0 0 0,0-1-1,0 1 1,0 0 0,0-1 0,0 1 0,-1-1 0,1 0 0,0 1 0,-1-1 0,0 0 0,2-2 0,9-10 105,7-5 49,-17 16-177,1-1 1,0 1-1,0 0 1,0 0-1,0 1 0,1-1 1,-1 1-1,1-1 1,4-1-1,-7 4 26,1 17-510,0 4-314,-5-1 82,2 1-714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17.796"/>
    </inkml:context>
    <inkml:brush xml:id="br0">
      <inkml:brushProperty name="width" value="0.35" units="cm"/>
      <inkml:brushProperty name="height" value="0.35" units="cm"/>
      <inkml:brushProperty name="color" value="#FFFFFF"/>
    </inkml:brush>
  </inkml:definitions>
  <inkml:trace contextRef="#ctx0" brushRef="#br0">70 128 736,'4'-9'465,"2"-9"480,-5 18-940,-1 0 1,0 0-1,0 0 0,0-1 1,0 1-1,0 0 1,0-1-1,0 1 0,0 0 1,0 0-1,0-1 1,0 1-1,0 0 0,0 0 1,0-1-1,0 1 1,0 0-1,0 0 0,0-1 1,0 1-1,0 0 1,-1 0-1,1-1 0,0 1 1,0 0-1,0 0 1,0 0-1,0-1 1,-1 1-1,1 0 0,0 0 1,0 0-1,0-1 1,-1 1-1,1 0 0,0 0 1,0 0-1,-1 0 1,1 0-1,0 0 0,0 0 1,-1 0-1,1 0 1,0 0-1,0-1 0,-1 1 1,1 0-1,-3 0 50,0-1 1,1 0-1,0 0 0,-1-1 0,1 1 1,0-1-1,-1 1 0,1-1 0,0 1 0,0-1 1,0 0-1,0 0 0,-1-3 0,-8-6-220,8 9 247,1 1-91,0-1 1,0 1-1,0-1 0,0 1 1,0-1-1,1 0 1,-1 0-1,1 0 0,-1 0 1,1 0-1,-1 0 0,1 0 1,0 0-1,0-1 1,0 1-1,0 0 0,1-1 1,-1 1-1,0-6 1,1-3-963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23.491"/>
    </inkml:context>
    <inkml:brush xml:id="br0">
      <inkml:brushProperty name="width" value="0.35" units="cm"/>
      <inkml:brushProperty name="height" value="0.35" units="cm"/>
      <inkml:brushProperty name="color" value="#FFFFFF"/>
    </inkml:brush>
  </inkml:definitions>
  <inkml:trace contextRef="#ctx0" brushRef="#br0">73 138 832,'0'0'9,"0"0"-1,0 0 1,0 0-1,0 0 1,0 0-1,-1 0 1,1 0 0,0 0-1,0 0 1,0 0-1,0 0 1,0 0 0,0 0-1,0-1 1,0 1-1,0 0 1,-1 0-1,1 0 1,0 0 0,0 0-1,0 0 1,0 0 8,0 0 0,0 0-8,0 0-1,0 0 1,0 0-1,0-1 1,0 1-1,-1 0 1,1 0 0,0 0-1,0 0 1,0 0-1,0 0 1,0 0 0,0 0-1,0 0 1,0-1-1,0 1 1,0 0-1,0 0 1,0 0 0,0 0-1,0 0 1,0 0-1,0 0 1,0 0-1,0 0 1,1-1 0,-1 1-1,0 0 1,0 0 3,0 0 0,0 0 0,0 0 0,0-1 1,0 1-1,0 0 0,0 0 0,0 0 0,0 0 0,0-1 0,0 1 1,0 0-1,0 0 0,0 0 0,0 0 0,0 0 0,0-1 0,0 1 1,0 0-1,0 0 0,0 0 0,0 0 0,-1 0 0,1-1 0,0 1 1,0 0-1,0 0 0,0 0 0,0 0 0,0 0 0,0 0 0,-1 0 1,1 0-1,0-1 0,0 1 0,0 0 0,0 0 0,0 0 0,-1 0 1,1 0-1,0 0 0,0 0 0,0 0 0,0 0 0,0 0 0,-1 0 1,1 0-1,0 0 0,0 0 0,0 0 0,0 0 0,-1 0 1,1 0-1,0 0 0,0 0 0,-9-12 943,8 8-866,-1 0 0,0 0 0,0 0 0,0 1 0,0-1 0,-1 0 0,1 1 0,-1 0 0,-5-6 0,7 8-90,1 1 0,0 0 0,0 0 0,-1-1 0,1 1 0,0 0 0,-1 0 0,1-1 0,-1 1 0,1 0-1,0 0 1,-1 0 0,1 0 0,0 0 0,-1 0 0,1 0 0,-1 0 0,1 0 0,0 0 0,-1 0 0,1 0 0,-1 0 0,1 0 0,0 0 0,-1 0-1,1 0 1,0 0 0,-1 0 0,1 0 0,0 1 0,-1-1 0,1 0 0,0 0 0,-1 0 0,1 1 0,0-1 0,-1 0 0,1 1 0,0-1 0,0 0-1,-1 1 1,1-1 0,0 1 0,-1 0-11,0 0 1,0 0-1,1 1 0,-1-1 0,0 0 0,1 1 0,-1-1 1,1 0-1,-1 3 0,1-2-31,-1-2 65,-3 0 164,1-1-239,6 0 38,0-1 1,-1 0-1,1 0 1,0 0-1,-1 0 0,0 0 1,0-1-1,1 1 1,-1-1-1,-1 0 1,1 1-1,0-1 0,-1 0 1,3-6-1,-3 8 6,0-1 0,1 1 0,-1-1 0,1 1 0,-1 0 0,1-1 0,2-1 0,4-3 129,29-19-1512,-36 23 1241,7-3-279,-20 5-509,9 4 822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29.319"/>
    </inkml:context>
    <inkml:brush xml:id="br0">
      <inkml:brushProperty name="width" value="0.35" units="cm"/>
      <inkml:brushProperty name="height" value="0.35" units="cm"/>
      <inkml:brushProperty name="color" value="#FFFFFF"/>
    </inkml:brush>
  </inkml:definitions>
  <inkml:trace contextRef="#ctx0" brushRef="#br0">314 82 1248,'-7'2'507,"1"-1"-1,-1 1 1,0-1 0,1 0-1,-1-1 1,-11 1 0,14-1-500,0 1 0,0-1 0,0 1 0,0 0 1,-7 4-1,7-4 59,0 1 0,0-1 0,0 0 1,0 0-1,-1 0 0,-3 0 0,3-1 13,0 1 1,0-1-1,0 1 0,-6 3 1,6-3-22,1 0 0,-1 0 1,0 0-1,-7 0 0,9 0-42,-1-1 1,0 1-1,0 0 0,1-1 1,-1 2-1,1-1 0,-1 0 1,-4 4-1,5-4 40,-1 1 0,1 0 0,-1-1 0,1 0 0,-1 0 0,1 0 0,-1 0 0,-5 0 0,7-1-59,-1 0 0,1 1 0,0-1 1,0 1-1,0-1 0,0 1 0,0 0 0,-3 1 0,3-1 20,0 0-1,0 0 1,0 0-1,0 0 1,0-1-1,0 1 1,0-1-1,-4 1 0,-1 0 116,3-1 307,11-6-364,41-13-187,12-13 238,-15 9-247,-3 2-173,-26 14-1402,19-11 1,-14 5 340,2-2 54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30.222"/>
    </inkml:context>
    <inkml:brush xml:id="br0">
      <inkml:brushProperty name="width" value="0.35" units="cm"/>
      <inkml:brushProperty name="height" value="0.35" units="cm"/>
      <inkml:brushProperty name="color" value="#FFFFFF"/>
    </inkml:brush>
  </inkml:definitions>
  <inkml:trace contextRef="#ctx0" brushRef="#br0">177 3 992,'0'-1'20,"0"1"0,-1 0 0,1 0 0,0-1 0,-1 1 0,1 0 0,-1 0 1,1 0-1,0 0 0,-1 0 0,1 0 0,-1-1 0,1 1 0,-1 0 0,1 0 0,0 0 0,-1 0 0,1 1 0,-1-1 0,1 0 0,-1 0 1,1 0-1,0 0 0,-1 0 0,1 0 0,-1 1 0,1-1 0,0 0 0,-1 1 0,-18 10 903,7-3-64,-23 11 538,30-16-1382,0 0 0,0 1 0,0-1 0,0 1-1,0 0 1,1 0 0,-1 0 0,-3 6 0,-15 13-21,-5 14 1692,34-38-1319,18-9-171,-18 7-197,1 0-1,-1 0 1,1 1 0,-1 0 0,1 1 0,0-1 0,12 0 0,19-1-746,-21 3 433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32.232"/>
    </inkml:context>
    <inkml:brush xml:id="br0">
      <inkml:brushProperty name="width" value="0.35" units="cm"/>
      <inkml:brushProperty name="height" value="0.35" units="cm"/>
      <inkml:brushProperty name="color" value="#FFFFFF"/>
    </inkml:brush>
  </inkml:definitions>
  <inkml:trace contextRef="#ctx0" brushRef="#br0">123 61 1248,'0'0'779,"-4"-8"-641,2 2-25,2 6-85,-1-1-1,1 1 0,0-1 0,0 1 1,-1-1-1,1 1 0,0-1 0,-1 1 1,1-1-1,0 1 0,-1 0 1,1-1-1,0 1 0,-1 0 0,1-1 1,-1 1-1,1 0 0,-1-1 0,1 1 1,-1 0-1,1 0 0,-1-1 0,1 1 1,-1 0-1,1 0 0,-1 0 0,0 0 1,1 0-1,-1 0 0,1 0 0,-1 0 1,1 0-1,-2 0 0,-18-8 768,18 7-725,0 0 0,0 0 1,1-1-1,-1 1 0,1 0 0,-1-1 0,1 1 1,0-1-1,-1 1 0,1-1 0,-1-2 1,1 4-41,0 0 1,-1-1 0,1 1 0,0 0 0,0-1 0,0 1 0,0-1 0,0 1 0,-2-2 0,1 1-24,1 0 1,-1 1-1,0-1 1,0 0-1,1 1 0,-1-1 1,0 1-1,0 0 1,0 0-1,1 0 1,-1 0-1,0 0 0,0 0 1,0 0-1,-2 1 1,-4-1-84,-1 6 801,18 7-787,-9-13 60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37.945"/>
    </inkml:context>
    <inkml:brush xml:id="br0">
      <inkml:brushProperty name="width" value="0.35" units="cm"/>
      <inkml:brushProperty name="height" value="0.35" units="cm"/>
      <inkml:brushProperty name="color" value="#FFFFFF"/>
    </inkml:brush>
  </inkml:definitions>
  <inkml:trace contextRef="#ctx0" brushRef="#br0">157 1 480,'-7'0'91,"7"0"-83,-1 0 1,1-1-1,-1 1 0,0 0 1,1 0-1,-1 0 1,1 1-1,-1-1 0,0 0 1,1 0-1,-1 0 0,1 0 1,-1 0-1,0 1 0,1-1 1,-1 0-1,1 1 1,-1-1-1,1 0 0,-1 1 1,1-1-1,-1 1 0,1-1 1,-1 0-1,1 1 1,0-1-1,-1 2 0,-1-1 147,0 1-1,0-1 1,0 0-1,0 1 1,0-1-1,0 0 1,-5 1 0,-4 3 176,-2 2 649,11-6-948,0 0 0,0 0 0,-1 1-1,1-1 1,0 0 0,0 1 0,1-1-1,-1 1 1,0 0 0,0-1 0,1 1-1,-1 0 1,1 0 0,-1 0-1,0 3 1,-6 10 692,-1 0-1,-17 22 1,24-35-719,0 1 0,0-1 0,1 1 0,-1 0 0,1 0 0,-1 0 0,1 0 1,0 0-1,0 0 0,1 0 0,-1 0 0,1 0 0,-1 1 0,1-1 0,0 0 0,0 0 0,1 0 0,-1 0 0,2 6 1,0-3 32,0 1-1,0 0 1,1-1 0,0 0 0,1 0 0,-1 0 0,9 9 0,-4-4 63,19 17 1,-25-26-72,0 0 0,0 1 0,0-1 0,0 0 0,0 1 0,-1-1 0,1 1 0,1 4 0,0-2 110,-2-3-142,0 0 0,-1-1 0,1 1 0,-1 0 0,1-1 0,-1 1 0,0 0 0,0 0-1,0 3 1,1 7 290,-1-11-276,1 0 1,-1 0-1,0 0 0,1 0 1,-1 0-1,1 0 0,-1 0 1,1 0-1,0 0 0,-1 0 0,5 3 498,-5-4-477,1 1 0,-1-1 1,0 0-1,1 0 0,-1 0 0,0 0 0,5-2 630,-4 2-630,0-4 39,1 0-1,-1 0 0,0 0 0,0-1 0,-1 1 0,1 0 0,-1 0 1,0 0-1,0-1 0,0 1 0,-1-6 0,0-7-23,0-20-168,-1 20 128,2 0 0,3-31 0,-1 42-50,0 0 1,0 0-1,0 0 0,1 1 1,-1-1-1,1 0 1,1 1-1,-1 0 0,5-5 1,-8 10 32,0-1 0,1 1 0,-1 0 0,0 0 0,0 0 0,0-1 0,1 1 0,-1 0 0,0 0 0,0 0 0,0 0 0,1 0 0,-1 0 0,0-1 0,0 1 0,1 0 0,-1 0 0,0 0 0,0 0 0,1 0 0,-1 0 0,0 0 0,1 0 0,-1 0 0,0 0 0,0 0 0,1 0 0,-1 0 1,0 0-1,0 1 0,1-1 0,-1 0 0,0 0 0,0 0 0,0 0 0,1 0 0,-1 1 0,0-1 0,0 0 0,0 0 0,1 0 0,-1 0 0,0 1 0,0-1 0,6 11 3,-6-10-54,9 23 12,8 29 0,-16-47 65,0 0 0,-1-1-1,1 11 1,1 15-57,1-14 214,0 0 1,0 30-1,-2-40-192,6 10-2,2-2 1099,-8-28-638,-6-86-329,0 71-474,5 24 259,-2 6-38,0 9 49,1 28 111,-1-1 1,-12 62-1,11-91 60,1 0 1,-2 0-1,0 0 0,0 0 0,-5 9 0,8-17 81,-3-10 21,5 2-218,-1 1 0,1-1-1,0 1 1,0-1 0,3-6-1,-3 1 141,3-4-131,-4 16 38,0-1-1,0 1 1,0-1 0,1 1-1,-1-1 1,0 0 0,0 1 0,0-1-1,0 1 1,0-1 0,0 0-1,0 1 1,0-1 0,-1 1-1,1-1 1,0 0 0,0 1-1,0-1 1,-1 1 0,1-1 0,0 1-1,-1-1 1,1 1 0,0-1-1,-1 1 1,1-1 0,-1 1-1,1 0 1,0-1 0,-1 1 0,1-1-1,-1 1 1,0-1 0,-1 0 17,1 0-29,0 0-1,0 0 1,1 0 0,-1 0-1,0 1 1,0-1-1,-1 0 1,1 0 0,0 1-1,0-1 1,0 1-1,0-1 1,-1 1-1,1-1 1,0 1 0,0 0-1,-1 0 1,1-1-1,0 1 1,-1 0-1,0 0 1,-47 0 93,49 0-105,0 0 1,-1 0 0,1 0-1,0 0 1,-1 0 0,1-1 0,0 1-1,0 0 1,-1 0 0,1 0-1,0-1 1,-1 1 0,1 0 0,0 0-1,0-1 1,0 1 0,-1 0-1,1-1 1,0 1 0,0 0 0,0-1-1,0 1 1,0 0 0,-1-1-1,1 1 1,0 0 0,0-1 0,0 1-1,0 0 1,0-1 0,0 1-1,0 0 1,0-1 0,0 1 0,0 0-1,1-1 1,-1 1 0,0 0-1,0-1 1,0 1 0,0 0-1,0-1 1,1 1 0,-1 0 0,0-1-1,0 1 1,1 0 0,-1 0-1,0-1 1,0 1 0,1 0 0,-1 0-1,0 0 1,1-1 0,-1 1-1,0 0 1,0 0 0,1 0 0,-1 0-1,1-1 1,35-11-243,-22 8-512,1-1 0,16-9 0,-5-1-389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39.686"/>
    </inkml:context>
    <inkml:brush xml:id="br0">
      <inkml:brushProperty name="width" value="0.35" units="cm"/>
      <inkml:brushProperty name="height" value="0.35" units="cm"/>
      <inkml:brushProperty name="color" value="#FFFFFF"/>
    </inkml:brush>
  </inkml:definitions>
  <inkml:trace contextRef="#ctx0" brushRef="#br0">229 3 1728,'-3'-1'404,"2"1"-361,1 0-1,0 0 1,-1-1-1,1 1 0,-1 0 1,1 0-1,-1 0 1,1 0-1,0 0 0,-1 0 1,1 0-1,-1 0 1,1 0-1,-1 0 0,1 0 1,-1 0-1,1 0 1,-1 0-1,1 0 0,0 0 1,-1 0-1,1 1 1,-1-1-1,-2 2 340,3-1-340,0-1 0,0 1 1,-1-1-1,1 6 111,-1 1-1,1-1 0,-1 0 1,-1 0-1,1 0 0,-1-1 1,0 1-1,0 0 1,-1-1-1,1 1 0,-1-1 1,0 0-1,-5 7 0,0 0 8,1 1 0,1 0 0,1 0 0,-1 0 0,-5 27 0,-7 73-97,9-43 205,-13 30 60,19-88-306,-1-1-1,0 0 1,-1-1 0,0 1 0,-1-1-1,-12 17 1,15-24 31,0 2 24,0-1 0,-1 0 0,0 0 0,-4 3-1,2 0 31,5-6-94,1-1 1,0 1-1,-1-1 1,1 1-1,-1-1 1,1 1-1,0-1 1,-1 1-1,1-1 1,-1 0-1,0 1 1,1-1-1,-1 0 0,1 1 1,-1-1-1,1 0 1,-1 0-1,0 0 1,1 0-1,-2 1 1,1-16-121,2 9 105,0 0 1,1 0-1,-1 0 1,1 1-1,0-1 0,0 1 1,1-1-1,5-8 0,2-4-79,56-112 145,-45 86 15,9-20-91,-27 56 40,0 0-1,-1-1 1,0 1 0,-1-1 0,0 0 0,0-10-1,0 15-10,-2-1 0,1 1-1,0 0 1,-1-1-1,0 1 1,0 0 0,0 0-1,-2-5 1,3 8-203,-1-1 0,1 0 0,0 1 0,0-1 0,0 0 0,0 1 0,0-1 0,0 0 0,1 0 0,-1 1 0,0-1 0,1 0 0,-1 1 0,1-1 0,0 1 0,0-1 0,8-9-1116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44.137"/>
    </inkml:context>
    <inkml:brush xml:id="br0">
      <inkml:brushProperty name="width" value="0.35" units="cm"/>
      <inkml:brushProperty name="height" value="0.35" units="cm"/>
      <inkml:brushProperty name="color" value="#FFFFFF"/>
    </inkml:brush>
  </inkml:definitions>
  <inkml:trace contextRef="#ctx0" brushRef="#br0">293 60 1568,'-2'-1'60,"0"1"0,1 1-1,-1-1 1,0 0 0,0 0 0,0 1 0,1-1-1,-1 1 1,0-1 0,0 1 0,1 0 0,-1 0-1,-1 1 1,2-2-4,0 0-1,0 1 0,0-1 0,0 0 1,0 0-1,0 0 0,0 0 0,0 0 1,0 0-1,-1 0 0,1 0 0,0-1 1,0 1-1,0 0 0,0 0 1,-1-2-1,-10 0 685,-67-1 716,-9 3 101,88 0-1563,-1 0-1,1 0 0,0 0 1,-1 0-1,1 0 0,0 0 1,-1-1-1,1 1 0,0 0 1,-1 0-1,1 0 0,0 0 1,-1 0-1,1 0 0,0-1 1,-1 1-1,1 0 0,0 0 1,-1 0-1,1-1 0,0 1 1,0 0-1,-1 0 0,1-1 1,0 1-1,0 0 0,0-1 1,-1 1-1,1 0 0,0-1 1,0 1-1,0 0 0,0-1 1,0 1-1,0-1 0,-19-3 733,17 4-673,0-1 1,0 1-1,0-1 0,1 0 1,-1 1-1,0-1 1,0 0-1,0 0 1,1-1-1,-4-1 0,4 2-6,0 0-1,-1 0 1,1 0-1,0 0 0,0 0 1,0-1-1,0 1 0,0 0 1,0 0-1,1-1 1,-1 1-1,0 0 0,1-1 1,-1 1-1,1-1 0,-1-2 1,-2 0-90,43-3-597,-38 6 627,0 1-1,0 0 1,0 0-1,0 0 1,0 0-1,0 0 1,0 0-1,0 0 0,0 1 1,0-1-1,0 1 1,0-1-1,0 1 1,-1 0-1,3 1 1,10 3-91,-9-4 138,12 2 13,-17-2-40,1-1 0,-1 0-1,1 0 1,-1 1 0,1-1 0,-1 0 0,1 1 0,-1-1 0,1 0 0,-1 1 0,0-1-1,1 0 1,-1 1 0,1-1 0,-1 1 0,0-1 0,0 1 0,1-1 0,-1 1 0,0-1-1,0 1 1,0-1 0,1 1 0,-1 0 0,0-1 0,0 2 0,13 10-151,-12-11 139,-1 0 0,0-1 0,1 1 0,-1 0-1,1-1 1,-1 1 0,1-1 0,-1 1 0,1-1 0,-1 1 0,1-1 0,-1 1 0,1-1 0,0 0 0,-1 1 0,1-1 0,3 1 464,-4 0-443,0 0 1,0-1-1,1 1 0,-1 0 1,0-1-1,0 1 1,0 0-1,0-1 0,0 1 1,0-1-1,0 1 0,-1 0 1,1-1-1,0 2 0,-4-1 33,1-1-1,0 0 0,-1 0 1,1 0-1,0-1 0,0 1 1,-1-1-1,1 0 0,0 0 0,0 0 1,0 0-1,0 0 0,-5-3 1,1 1-22,2 1-3,-7-2-122,20 4-708,6 1 788,24 4-1,-3 0 136,-8-1-270,12 1 312,-36-5-147,-1-1-1,0 1 1,0 0 0,0 1 0,0-1 0,0 0 0,0 1 0,0-1-1,0 1 1,0 0 0,0-1 0,0 1 0,0 0 0,0 0 0,0 0-1,0 1 1,1 0 0,-2 0 111,0-3-118,0 1 1,0 0 0,0 0 0,0 0 0,0 0-1,0 0 1,0 0 0,0 0 0,0 0-1,0 0 1,0 0 0,-1 0 0,1 0-1,0 1 1,0-1 0,0 0 0,0 1-1,0-1 1,0 1 0,-1-1 0,1 1-1,0-1 1,0 1 0,1 1 0,4 2-172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45.303"/>
    </inkml:context>
    <inkml:brush xml:id="br0">
      <inkml:brushProperty name="width" value="0.35" units="cm"/>
      <inkml:brushProperty name="height" value="0.35" units="cm"/>
      <inkml:brushProperty name="color" value="#FFFFFF"/>
    </inkml:brush>
  </inkml:definitions>
  <inkml:trace contextRef="#ctx0" brushRef="#br0">1 10 1664,'1'-1'43,"0"0"-1,1 0 1,-1 0 0,0 1 0,1-1 0,-1 0-1,1 1 1,-1-1 0,1 1 0,0 0-1,-1-1 1,1 1 0,-1 0 0,27 3 3363,-26-2-3241,1 0-130,-1 1 0,1-1 0,1 0 0,-1 1 0,0-1-1,0-1 1,0 1 0,0 0 0,1-1 0,-1 0 0,0 0-1,1 0 1,4 0 0,3-2-282,-1 0 1,21-8-1,-27 9 121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47.277"/>
    </inkml:context>
    <inkml:brush xml:id="br0">
      <inkml:brushProperty name="width" value="0.35" units="cm"/>
      <inkml:brushProperty name="height" value="0.35" units="cm"/>
      <inkml:brushProperty name="color" value="#FFFFFF"/>
    </inkml:brush>
  </inkml:definitions>
  <inkml:trace contextRef="#ctx0" brushRef="#br0">10 8 1056,'-9'-8'416,"23"8"640,-14 8-1248,0 0 160,0 4 32,-5 1-352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27.367"/>
    </inkml:context>
    <inkml:brush xml:id="br0">
      <inkml:brushProperty name="width" value="0.35" units="cm"/>
      <inkml:brushProperty name="height" value="0.35" units="cm"/>
      <inkml:brushProperty name="color" value="#FFFFFF"/>
    </inkml:brush>
  </inkml:definitions>
  <inkml:trace contextRef="#ctx0" brushRef="#br0">33 1 832,'-14'9'475,"13"-8"-368,1 0-1,-1 0 0,-1 0 0,1 0 0,0 0 0,0-1 0,0 1 1,0 0-1,-1-1 0,1 1 0,-2 0 0,2-1-36,-1-1 210,3-2 332,1 1-736,-1 2 133,-1 0 6,1-1-1,-1 1 1,0 0 0,1-1 0,-1 1-1,1-1 1,-1 1 0,0 0 0,1-1-1,-1 1 1,0-1 0,1 1-1,-1-1 1,0 1 0,0-1 0,1 1-1,-1-1 1,0 1 0,0-2 0,0 2-79,0 0-203,1 2 161,-1 0 0,1 0 0,-1 1 0,1-1 0,0 0 0,0 0 0,0 0 0,2 3 0,0 2 95,-2-6 85,-1-1 12,0 0-17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41.483"/>
    </inkml:context>
    <inkml:brush xml:id="br0">
      <inkml:brushProperty name="width" value="0.35" units="cm"/>
      <inkml:brushProperty name="height" value="0.35" units="cm"/>
      <inkml:brushProperty name="color" value="#FFFFFF"/>
    </inkml:brush>
  </inkml:definitions>
  <inkml:trace contextRef="#ctx0" brushRef="#br0">294 1 224,'1'2'144,"-2"-1"-75,6 16 886,-4-4-627,0-10-268,-1-1 1,0 1-1,0 0 1,0-1 0,0 1-1,0-1 1,-1 1-1,1-1 1,-2 3-1,-14 33 586,11-26-546,4-10-98,0 1 1,0-1-1,0 0 1,0 0 0,-1 0-1,1 0 1,-1 0-1,1 0 1,-1 0-1,0 0 1,0 0-1,-3 2 1,-17 22 138,9-8-69,-14 20 40,22-32-113,4-5 25,0 1-1,-1-1 0,1 1 1,0-1-1,0 1 0,0-1 1,0 1-1,0 0 0,1 0 1,-2 2-1,-3 9 73,5-12-68,0 1 1,-1-1-1,1 0 0,0 0 0,-1 0 0,1 0 1,-1 1-1,1-1 0,-1 0 0,0 0 0,0 0 0,1 0 1,-1 0-1,0 0 0,0-1 0,0 1 0,0 0 1,0 0-1,0 0 0,-4 0 240,4 8-353,1-8 61,0-1 0,-1 1 0,1-1 0,0 1 0,0-1 0,0 1 0,0-1 0,0 1 0,0 0 0,0-1 0,0 1 0,0-1 0,0 1 0,0-1 0,1 1 0,-1-1 0,0 2 0,3 0-211,0 0 263,-1-1 1,1 0-1,-1 0 0,0 1 1,0 0-1,0-1 0,0 1 0,0 0 1,2 2-1,-4-3-44,2 0-11,-1-1 29,0 1 1,0-1-1,0 1 0,0-1 0,0 1 0,0-1 1,-1 1-1,1 0 0,0-1 0,0 1 1,0 0-1,-1 0 0,1 0 0,0 0 0,-1 0 1,1-1-1,-1 1 0,1 0 0,-1 0 0,0 0 1,1 0-1,-1 0 0,0 1 0,0-1 0,1 0 1,-1 0-1,0 0 0,0 0 0,0 0 0,-1 2 1,1 6-66,0-8 70,0 1 0,-1-1 1,1 1-1,0-1 0,-1 1 1,1-1-1,-1 1 0,0-1 1,1 0-1,-1 1 0,0-1 1,0 0-1,0 0 1,0 0-1,0 0 0,0 0 1,0 0-1,-3 2 0,-1 2 72,4-4-83,0-1 0,1 1 0,-1-1 0,0 1 0,1-1-1,-1 1 1,0-1 0,0 0 0,1 1 0,-1-1 0,0 0 0,0 0 0,0 0-1,1 0 1,-1 1 0,0-1 0,0 0 0,0 0 0,0 0 0,1-1 0,-1 1-1,-1 0 1,-1 0 14,-3 3 33,-2 1 197,7-4-269,-1 1 0,1-1 1,-1 1-1,0-1 1,1 1-1,0 0 1,-1 0-1,1-1 1,-1 1-1,-1 2 1,-9 5 91,1-3-121,-5 1-17,13-5 118,0 0 0,-1 0-1,1 1 1,0-1 0,0 1 0,-5 3 0,-8 4 57,5-3-56,9-5-119,-1 1-1,0-1 1,0 0-1,1 1 1,-1-1-1,0-1 1,0 1-1,-4 0 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42.761"/>
    </inkml:context>
    <inkml:brush xml:id="br0">
      <inkml:brushProperty name="width" value="0.35" units="cm"/>
      <inkml:brushProperty name="height" value="0.35" units="cm"/>
      <inkml:brushProperty name="color" value="#FFFFFF"/>
    </inkml:brush>
  </inkml:definitions>
  <inkml:trace contextRef="#ctx0" brushRef="#br0">315 1 832,'-2'0'101,"0"1"0,0-1 0,0 1 0,0-1-1,0 1 1,0 0 0,0 0 0,0 0 0,0 0 0,1 0 0,-3 2 0,-4 2 122,0 0 0,0-1 1,-1 0-1,1 0 1,-1-1-1,0 0 0,0 0 1,-11 1-1,7-1-254,10-3 43,0 0 0,0 1 0,0-1 1,1 1-1,-1 0 0,0 0 0,0 0 0,0 1 1,-2 1-1,3-2 17,0 0-1,1 0 1,-1-1 0,0 1-1,0 0 1,0-1 0,1 1-1,-4-1 1,3 1-19,1-1-1,-1 0 1,0 1-1,1-1 1,-1 1 0,0-1-1,1 1 1,-1 0-1,1-1 1,-1 1 0,-1 1-1,-27 18 269,-24 22 68,25-18-15,24-19-747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43.895"/>
    </inkml:context>
    <inkml:brush xml:id="br0">
      <inkml:brushProperty name="width" value="0.35" units="cm"/>
      <inkml:brushProperty name="height" value="0.35" units="cm"/>
      <inkml:brushProperty name="color" value="#FFFFFF"/>
    </inkml:brush>
  </inkml:definitions>
  <inkml:trace contextRef="#ctx0" brushRef="#br0">28 0 1248,'-22'20'1088,"17"-12"-896,5-2 0,0 7-128,5-6-128,-5 6 32,0-2 96,0 0-32,0 6-96,5-6 32,3 5-128,-8 4 96,5-1-1248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44.704"/>
    </inkml:context>
    <inkml:brush xml:id="br0">
      <inkml:brushProperty name="width" value="0.35" units="cm"/>
      <inkml:brushProperty name="height" value="0.35" units="cm"/>
      <inkml:brushProperty name="color" value="#FFFFFF"/>
    </inkml:brush>
  </inkml:definitions>
  <inkml:trace contextRef="#ctx0" brushRef="#br0">150 1 1824,'-13'3'672,"8"8"-512,0-6-64,2 3 224,-7-1-192,-3 6 32,-4-2-96,0 1 32,0-1-64,-1 0-96,0 2 32,5 2-256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47.834"/>
    </inkml:context>
    <inkml:brush xml:id="br0">
      <inkml:brushProperty name="width" value="0.35" units="cm"/>
      <inkml:brushProperty name="height" value="0.35" units="cm"/>
      <inkml:brushProperty name="color" value="#FFFFFF"/>
    </inkml:brush>
  </inkml:definitions>
  <inkml:trace contextRef="#ctx0" brushRef="#br0">8 5 64,'5'-5'2939,"-6"5"-2902,-2 0 0,2 0 54,-7 0 528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48.819"/>
    </inkml:context>
    <inkml:brush xml:id="br0">
      <inkml:brushProperty name="width" value="0.35" units="cm"/>
      <inkml:brushProperty name="height" value="0.35" units="cm"/>
      <inkml:brushProperty name="color" value="#FFFFFF"/>
    </inkml:brush>
  </inkml:definitions>
  <inkml:trace contextRef="#ctx0" brushRef="#br0">68 1 832,'-4'0'289,"4"5"-213,0-2 274,-4 1-654,2-1 166,1-2 166,0 1 0,0 0 0,-1-1 0,1 0 0,0 1 0,-4 1 0,4-2-28,-1 0-1,0-1 1,1 1-1,-1 0 0,1 0 1,-1 0-1,1 1 1,-1-1-1,1 0 1,-3 3-1,4-3 1,-1 0 0,0 0 0,1-1 0,-1 1 0,0 0 0,0 0 0,1-1 0,-1 1 1,0-1-1,0 1 0,0-1 0,0 1 0,0-1 0,0 1 0,0-1 0,0 0 0,0 1 0,0-1 0,-2 0 91,-4 3-46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49.167"/>
    </inkml:context>
    <inkml:brush xml:id="br0">
      <inkml:brushProperty name="width" value="0.35" units="cm"/>
      <inkml:brushProperty name="height" value="0.35" units="cm"/>
      <inkml:brushProperty name="color" value="#FFFFFF"/>
    </inkml:brush>
  </inkml:definitions>
  <inkml:trace contextRef="#ctx0" brushRef="#br0">1 1 64,'0'0'32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0:50.098"/>
    </inkml:context>
    <inkml:brush xml:id="br0">
      <inkml:brushProperty name="width" value="0.35" units="cm"/>
      <inkml:brushProperty name="height" value="0.35" units="cm"/>
      <inkml:brushProperty name="color" value="#FFFFFF"/>
    </inkml:brush>
  </inkml:definitions>
  <inkml:trace contextRef="#ctx0" brushRef="#br0">9 4 576,'-3'-3'217,"2"5"-146,0-1-71,-2 18 91,7-22-465,4-2 113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3:51.038"/>
    </inkml:context>
    <inkml:brush xml:id="br0">
      <inkml:brushProperty name="width" value="0.35" units="cm"/>
      <inkml:brushProperty name="height" value="0.35" units="cm"/>
      <inkml:brushProperty name="color" value="#FFFFFF"/>
    </inkml:brush>
  </inkml:definitions>
  <inkml:trace contextRef="#ctx0" brushRef="#br0">0 6 1472,'4'-5'793,"-3"5"-764,-1 0 0,0 0 1,0 0-1,1 0 1,-1 0-1,0 0 0,1 0 1,17 0 683,-1 0-539,-11 0-137,-6 1-1,1-1 0,0 0 0,-1 1 1,1-1-1,0 1 0,-1-1 0,1 0 0,-1 1 0,1 0 1,-1-1-1,1 1 0,-1-1 0,1 1 0,-1 0 0,0-1 1,1 1-1,-1 0 0,0-1 0,1 2 0,4 6 313,3 0-316,-6-7-20,0 0 0,-1 1-1,1-1 1,0 1 0,-1-1-1,0 1 1,1 0 0,-1 0-1,1 2 1,6 5-48,-7-9 40,-1 1 0,1-1 0,0 1 0,-1-1 0,1 1 1,0 0-1,-1-1 0,1 1 0,-1 0 0,1 0 0,-1 0 1,1 1-1,1 3 60,0 1-1,-1 0 1,0 0 0,0 0-1,0-1 1,-1 1 0,0 8-1,0-9-24,-1 1-1,0-1 1,1 0 0,-1 0-1,-1 0 1,1 0-1,-1 0 1,0 0 0,0 0-1,-1-1 1,1 1 0,-1-1-1,-3 5 1,1-2 27,0-1 0,-1 1 0,1-1 1,-10 7-1,8-7-124,6-4 62,0-1-1,-1 0 1,1 0 0,0 0-1,0-1 1,-1 1-1,1 0 1,-1 0 0,-1 0-1,-13 12-60,5-4 720,13-8-634,-1 0 0,0-1 0,0 1 0,0-1 0,0 1 0,1-1 0,-1 0 0,0 1 0,0-1 0,1 0 0,-1 0 0,2 0-1,8 1 174,-7-1-161,1 0-1,-1 0 1,0-1 0,0 1-1,0-1 1,0 0-1,0 0 1,0 0 0,5-3-1,5-3 178,-14 7-198,0 0 1,1 0-1,-1-1 0,0 1 1,1 0-1,-1-1 0,0 1 1,1 0-1,-1-1 0,0 1 1,0 0-1,1-1 0,-1 1 1,0 0-1,0-1 0,0 1 1,0-1-1,1 1 0,-1 0 1,0-1-1,0 1 0,0-1 0,0 1 1,0 0-1,0-1 0,0 1 1,0-1-1,0 1 0,0-1 1,-1 1-1,1 0 0,0-1 1,-21 3 154,59-47-4757,-16 2 2282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00.508"/>
    </inkml:context>
    <inkml:brush xml:id="br0">
      <inkml:brushProperty name="width" value="0.35" units="cm"/>
      <inkml:brushProperty name="height" value="0.35" units="cm"/>
      <inkml:brushProperty name="color" value="#FFFFFF"/>
    </inkml:brush>
  </inkml:definitions>
  <inkml:trace contextRef="#ctx0" brushRef="#br0">1 23 576,'7'-8'3060,"-6"7"-2942,1-12-96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28.927"/>
    </inkml:context>
    <inkml:brush xml:id="br0">
      <inkml:brushProperty name="width" value="0.35" units="cm"/>
      <inkml:brushProperty name="height" value="0.35" units="cm"/>
      <inkml:brushProperty name="color" value="#FFFFFF"/>
    </inkml:brush>
  </inkml:definitions>
  <inkml:trace contextRef="#ctx0" brushRef="#br0">268 494 736,'1'-2'15,"1"0"0,-1-1 0,1 1 0,-1 0 0,1 0-1,-1 0 1,1 0 0,0 1 0,4-4 0,-3 3-13,-1 0 0,1 0 0,-1-1-1,0 1 1,4-5 0,-6 6 24,0 0 0,0 1-1,1-1 1,-1 0 0,0 0 0,0 1-1,0-1 1,0 0 0,0 0 0,0 1 0,0-1-1,0 0 1,0 0 0,-1 1 0,1-1-1,0 0 1,0 0 0,-1 1 0,1-1 0,0 0-1,-1 1 1,1-1 0,-2-1 0,-1-1 22,-2 1-347,5 2 230,-8-15 170,7 11-67,1 0 0,-1 0 0,1-1 0,0 1 0,0 0-1,1-9 1,0-2-175,0-6 4,-1 15 152,1 1 0,-1 0 1,0-1-1,0 1 0,0-1 1,-1 1-1,0 0 0,0-1 1,-3-9-1,0 6 76,4 8-99,-1 0-1,1 0 1,0 0-1,-1 0 0,1 0 1,-1 0-1,0 0 0,1 0 1,-1 0-1,0 0 1,1 1-1,-1-1 0,0 0 1,0 0-1,0 1 1,0-1-1,1 0 0,-1 1 1,0-1-1,0 1 1,0-1-1,-2 1 0,2-1 50,1 0-1,-1 1 0,1-1 1,0 0-1,-1 0 0,1 1 0,0-1 1,-1 0-1,1 0 0,0 1 1,0-1-1,0 0 0,0 0 1,0 0-1,-1 1 0,2-1 0,-1 0 1,0 0-1,0 0 0,0-1 1,0-2 94,0 4-18,0-16 539,-1 16-657,1-1 1,-1 1 0,0-1-1,1 1 1,-1 0-1,1-1 1,-1 1 0,0 0-1,1-1 1,-1 1-1,0 0 1,1 0 0,-1-1-1,0 1 1,0 0-1,-11-4 1032,3-5-736,9 8-294,-1 0 0,1 0 0,-1 1 0,0-1 1,1 0-1,-1 0 0,0 1 0,1-1 0,-1 0 0,0 1 0,0-1 0,0 1 0,0-1 0,1 1 0,-1-1 0,0 1 0,0 0 0,0-1 1,0 1-1,0 0 0,0 0 0,-2 0 0,-2-1 29,0 0 1,0 0-1,0 0 0,0 0 1,0-1-1,1 0 1,-1 0-1,1 0 0,-1-1 1,1 1-1,-5-5 1,-21-10 404,27 15-389,-1-1 0,0 1 0,0-1 0,1 0 0,0 0 0,-1-1 0,1 1 0,1-1 0,-1 1 0,0-1 0,-2-5 0,2 3-86,-1 1 0,0 0 0,0 0 0,-8-8 0,-5-11 451,13 17-145,2 3-352,-1 0-16,1 0 0,-1 0-1,0 0 1,-5-6 0,7 10-1402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03.995"/>
    </inkml:context>
    <inkml:brush xml:id="br0">
      <inkml:brushProperty name="width" value="0.35" units="cm"/>
      <inkml:brushProperty name="height" value="0.35" units="cm"/>
      <inkml:brushProperty name="color" value="#FFFFFF"/>
    </inkml:brush>
  </inkml:definitions>
  <inkml:trace contextRef="#ctx0" brushRef="#br0">10 14 992,'8'-13'4816,"-15"22"-5333,18 13 746,-10-21-165,1 2-95,-2-2 34,0-1 0,0 0 1,1 0-1,-1 0 0,0 1 0,0-1 1,0 0-1,0 0 0,1 1 0,-1-1 1,0 0-1,0 0 0,0 1 0,0-1 1,0 0-1,0 0 0,0 1 0,0-1 1,0 0-1,0 1 0,0-1 0,0 0 1,0 0-1,0 1 0,0-1 0,0 0 1,0 1-1,0-1 0,0 0 0,0 0 1,0 1-1,-1-1 0,1 0 0,0 0 1,0 1-1,0-1 0,0 0 0,-1 0 1,1 0-1,0 1 0,0-1 0,-1 0 1,1 0-1,-3 6-62,3-6 60,0 0 1,0 0-1,0 0 0,0 0 1,0 0-1,0 1 1,0-1-1,0 0 1,0 0-1,0 0 1,0 0-1,0 1 0,0-1 1,0 0-1,0 0 1,0 0-1,0 0 1,-1 0-1,1 0 1,0 1-1,0-1 0,0 0 1,0 0-1,0 0 1,0 0-1,-1 0 1,1 0-1,0 0 1,0 0-1,0 0 0,0 0 1,0 0-1,-1 0 1,1 1-1,0-1 1,0 0-1,0 0 1,0 0-1,-1 0 0,1 0 1,0 0-1,0-1 1,0 1-1,0 0 1,0 0-1,-1 0 1,1 0-1,0 0 0,0 0 1,0 0-1,0 0 1,-1 0-45,0 0 95,0-1 0,1 1 0,-1 0-1,0-1 1,1 1 0,-1-1 0,0 1 0,1-1-1,-1 1 1,0-1 0,1 1 0,-1-1 0,0 0-1,0-1-109,-2 0-22,2 1 26,8 3-564,4 5 804,2 7-287,-13-14 90,6 10 118,-3-5-102,-2-4 43,-2 10 283,1-11-323,0 1 0,-1-1 1,1 0-1,0 1 0,0-1 0,-1 0 0,1 0 0,0 1 1,0-1-1,-1 0 0,1 0 0,0 1 0,-1-1 0,1 0 0,0 0 1,-1 0-1,1 0 0,-1 1 0,1-1 0,0 0 0,-1 0 1,1 0-1,-1 0 0,1 0 0,0 0 0,-1 0 0,1 0 1,-1 0-1,1 0 0,0 0 0,-1 0 0,1-1 0,-1 1 0,0 0 14,1-1 0,-1 1 0,0 0 0,1 0-1,-1-1 1,0 1 0,1-1 0,-1 1-1,1-1 1,-1 1 0,1-1 0,-1 1 0,1-1-1,-1 1 1,1-1 0,-1 0 0,1 1-1,0-1 1,-1 0 0,1 1 0,0-1-1,0 0 1,-1 0 0,1 0-27,0 0 1,0 1-1,0-1 1,0 0-1,-1 1 0,1-1 1,0 0-1,-1 1 0,1-1 1,0 1-1,-1-1 0,1 1 1,-1-1-1,1 1 1,-1-1-1,1 1 0,-1-1 1,1 1-1,-1 0 0,1-1 1,-1 1-1,-1-1 0,2 1 3,-1 0-1,1 0 0,0 0 1,0 0-1,-1 0 0,1-1 1,0 1-1,0 0 0,-1 0 1,1 0-1,0 0 0,0-1 1,-1 1-1,1 0 0,0 0 1,0 0-1,0-1 0,-1 1 1,1 0-1,0 0 0,0-1 1,0 1-1,0 0 0,0 0 1,-1-1-1,1 1 0,0 0 1,0-1-1,0 1 0,0 0 1,0 0-1,0-1 0,0 1 1,0 0-1,0-1 0,0 1 1,0 0-1,0 0 0,0-1 1,1 1-1,-1-1 0,3-8-55,16 35-417,-19-23 545,0-3-60,0 0-1,0 0 1,0 1-1,0-1 0,0 0 1,0 0-1,0 0 1,0 0-1,0 1 1,0-1-1,0 0 1,0 0-1,0 0 1,0 0-1,0 0 1,0 1-1,0-1 1,0 0-1,0 0 1,0 0-1,-1 0 1,1 0-1,0 1 1,0-1-1,0 0 1,0 0-1,0 0 1,0 0-1,0 0 1,-1 0-1,1 0 0,0 0 1,0 1-1,0-1 1,0 0-1,0 0 1,-1 0-1,1 0 1,0 0-1,0 0 1,0 0-1,0 0 1,-1 0-1,1 0 1,0 0-1,0 0 1,0 0-1,0 0 1,-1 0-1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06.499"/>
    </inkml:context>
    <inkml:brush xml:id="br0">
      <inkml:brushProperty name="width" value="0.35" units="cm"/>
      <inkml:brushProperty name="height" value="0.35" units="cm"/>
      <inkml:brushProperty name="color" value="#FFFFFF"/>
    </inkml:brush>
  </inkml:definitions>
  <inkml:trace contextRef="#ctx0" brushRef="#br0">13 0 896,'-5'16'2365,"6"-15"-2271,13 18 1871,-16 1 320,2-20-2280,-20-7 1348,21 5-1485,18-1-1601,-11 3 1003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11.579"/>
    </inkml:context>
    <inkml:brush xml:id="br0">
      <inkml:brushProperty name="width" value="0.35" units="cm"/>
      <inkml:brushProperty name="height" value="0.35" units="cm"/>
      <inkml:brushProperty name="color" value="#FFFFFF"/>
    </inkml:brush>
  </inkml:definitions>
  <inkml:trace contextRef="#ctx0" brushRef="#br0">61 0 1888,'0'0'4224,"-8"1"-3350,2 2-771,0 0-1,1 1 0,-1-1 0,-10 11 1633,16-11-1784,0-2 51,0-1 0,0 0 1,0 1-1,0-1 0,0 1 0,0-1 0,0 0 0,-1 1 0,1-1 0,0 1 0,0-1 0,0 0 1,0 1-1,-1-1 0,1 0 0,0 1 0,-1-1 0,1 0 0,0 1 0,0-1 0,-1 0 0,1 0 1,0 0-1,-1 1 0,0-1 0,-2 3-72,2-2 1,5 0-274,-4-1 339,1 0 0,0 0 0,0 0 0,0 0 0,-1 0 0,1-1 0,0 1 0,0 0 0,0 0-1,-1-1 1,1 1 0,0 0 0,0-1 0,-1 1 0,1-1 0,0 1 0,13-10 1755,-19 15-1975,2-2 208,2-2-33,0 0 70,0 0 0,0 0 0,0 0 0,1 0 0,-1 0 0,0 1 0,1-1 0,-1 0 0,0 0 0,1 0 0,0 1 0,-1-1 0,1 2 0,-2-1 13,1-1-3,-3 8-240,3-6 234,0-2-36,0 0 0,1 0 0,-1 0 0,1 0 0,0 0 0,-1 0 0,1 0 0,0 0 1,-1 0-1,1 1 0,0-1 0,0 1 0,0 3 216,0-3-227,1-1 1,-1 1-1,0 0 1,-1-1-1,1 1 1,0 0-1,0-1 0,-1 1 1,1-1-1,-2 4 171,15-11-1327,3-12 232,2-5-12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15.425"/>
    </inkml:context>
    <inkml:brush xml:id="br0">
      <inkml:brushProperty name="width" value="0.35" units="cm"/>
      <inkml:brushProperty name="height" value="0.35" units="cm"/>
      <inkml:brushProperty name="color" value="#FFFFFF"/>
    </inkml:brush>
  </inkml:definitions>
  <inkml:trace contextRef="#ctx0" brushRef="#br0">176 6 736,'-5'-6'177,"2"8"-114,-2 2 545,3-4-480,0 0 0,0 0 0,0 1-1,0-1 1,0 1 0,0-1 0,0 1 0,-3 2 0,4-3-48,-1 1 0,0 0 0,0 0 0,1-1 0,-1 1 1,-8 0 980,9-1-974,0 0-1,0 0 1,1 0-1,-1 0 1,0 0-1,0 1 1,0-1-1,0 0 0,1 0 1,-1 1-1,0-1 1,0 0-1,-1 2 1,-51 34 1795,51-35-1805,0 0-1,0 0 0,-13 3 1765,-7-4-785,20 0-1055,2 0-1,0 0 0,0 0 0,0 1 0,-1-1 1,1 0-1,0 0 0,0 0 0,-1 0 1,1 0-1,0 0 0,0 0 0,-1 0 1,1 0-1,0 0 0,0 0 0,0 0 1,-1-1-1,1 1 0,0 0 0,0 0 0,-1 0 1,1 0-1,0 0 0,0 0 0,0 0 1,-1-1-1,1 1 0,0 0 0,0 0 1,0 0-1,0 0 0,0-1 0,-1 1 0,1 0 1,0 0-1,0 0 0,0-1 0,0 1 1,0 0-1,0 0 0,0-1 0,-1 0 48,-1 1-10,1 0-28,18 0-1119,9-1 740,-18 0-477,0 0 0,16 2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50.893"/>
    </inkml:context>
    <inkml:brush xml:id="br0">
      <inkml:brushProperty name="width" value="0.35" units="cm"/>
      <inkml:brushProperty name="height" value="0.35" units="cm"/>
      <inkml:brushProperty name="color" value="#FFFFFF"/>
    </inkml:brush>
  </inkml:definitions>
  <inkml:trace contextRef="#ctx0" brushRef="#br0">16 39 1056,'-15'-3'2643,"20"3"-2619,7-1 173,0 0 1,-1-1 0,1-1 0,18-6 0,8-2-318,-24 7-355,3-1-1562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51.707"/>
    </inkml:context>
    <inkml:brush xml:id="br0">
      <inkml:brushProperty name="width" value="0.35" units="cm"/>
      <inkml:brushProperty name="height" value="0.35" units="cm"/>
      <inkml:brushProperty name="color" value="#FFFFFF"/>
    </inkml:brush>
  </inkml:definitions>
  <inkml:trace contextRef="#ctx0" brushRef="#br0">145 1 1568,'-22'7'549,"15"-5"-340,-1 0 0,1 0 0,0 1 0,0 0 0,-9 6 0,2 0 11,11-8-204,0 1-1,0 0 1,0 0 0,0 0 0,1 0 0,-1 0-1,-2 3 1,-26 42 1427,31-46-1424,11 0 205,15-5-1355,-6-3 230,2-5-870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52.525"/>
    </inkml:context>
    <inkml:brush xml:id="br0">
      <inkml:brushProperty name="width" value="0.35" units="cm"/>
      <inkml:brushProperty name="height" value="0.35" units="cm"/>
      <inkml:brushProperty name="color" value="#FFFFFF"/>
    </inkml:brush>
  </inkml:definitions>
  <inkml:trace contextRef="#ctx0" brushRef="#br0">53 0 736,'-12'11'363,"11"-10"-401,1-1 105,0 1 0,0 0 0,0 0 0,0 0 0,0 0 0,0-1-1,0 1 1,0 0 0,0 0 0,-1 0 0,1-1 0,-1 2 0,-3 4 469,0-1 0,0 1 0,0 0 0,-4 7 0,-4 10 341,11-19-861,1-4-18,0 0 0,0 1 0,0-1 0,0 0 0,0 0 1,1 0-1,-1 1 0,0-1 0,0 0 0,0 0 0,0 0 0,1 1 1,-1-1-1,0 0 0,0 0 0,0 0 0,1 0 0,-1 0 0,0 0 0,0 1 1,0-1-1,1 0 0,-1 0 0,0 0 0,0 0 0,1 0 0,-1 0 1,0 0-1,0 0 0,1 0 0,-1 0 0,0 0 0,0 0 0,0 0 0,1 0 1,-1 0-1,0 0 0,0 0 0,1-1 0,-1 1 0,0 0 0,9-2-614,-2 0 98,1 0 0,7-4-1,17-4-1668,-15 5 1504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1:53.587"/>
    </inkml:context>
    <inkml:brush xml:id="br0">
      <inkml:brushProperty name="width" value="0.35" units="cm"/>
      <inkml:brushProperty name="height" value="0.35" units="cm"/>
      <inkml:brushProperty name="color" value="#FFFFFF"/>
    </inkml:brush>
  </inkml:definitions>
  <inkml:trace contextRef="#ctx0" brushRef="#br0">203 0 1152,'-4'3'396,"-1"-1"0,0 0 0,0 0 1,0-1-1,0 1 0,-6 0 0,-7 6 446,6-1-692,4-3-139,0 1 1,0-1-1,1 2 0,-1-1 1,1 1-1,0 0 0,-8 10 1,6-6 397,-1-1 0,-18 13-1,11-7 712,139-57-1325,-47 14-1445,-5 9-1758,-39 12 2149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17.596"/>
    </inkml:context>
    <inkml:brush xml:id="br0">
      <inkml:brushProperty name="width" value="0.35" units="cm"/>
      <inkml:brushProperty name="height" value="0.35" units="cm"/>
      <inkml:brushProperty name="color" value="#FFFFFF"/>
    </inkml:brush>
  </inkml:definitions>
  <inkml:trace contextRef="#ctx0" brushRef="#br0">59 255 1312,'-7'0'628,"6"1"-574,1-1 1,-1 0-1,1 0 0,-1 0 0,1 0 0,-1 0 0,-8-5 1083,9 4-1083,-1 1 0,1-1 0,0 1 0,0-1 0,0 1 0,-1-1 1,-1-2 189,0 1 1,0-1 0,0 1-1,0 0 1,-5-3 0,5 3-128,0 0 0,0 1 0,0-1 0,0 0 0,0-1 1,0 1-1,-1-3 0,2 3-91,1-1 1,-1 0 0,1 0-1,0 0 1,-1 0-1,1 1 1,1-1 0,0-5-1,-1-5 145,1 5-150,0 0-1,1 1 0,0-1 0,0 0 0,0 1 1,1-1-1,0 1 0,1 0 0,0 0 0,0 0 1,0 0-1,1 1 0,10-11 0,2-4 33,-13 16-81,-1 0 1,1 1-1,0 0 0,5-4 1,-6 5-84,-3 2 66,1 1 0,-1-1 0,1 1 0,0 0 0,-1-1 0,1 1 0,-1-1 0,1 1 0,0 0 0,-1 0 0,1-1 0,0 1 0,-1 0 0,1 0 0,0 0 0,-1 0 0,1 0 0,1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19.460"/>
    </inkml:context>
    <inkml:brush xml:id="br0">
      <inkml:brushProperty name="width" value="0.35" units="cm"/>
      <inkml:brushProperty name="height" value="0.35" units="cm"/>
      <inkml:brushProperty name="color" value="#FFFFFF"/>
    </inkml:brush>
  </inkml:definitions>
  <inkml:trace contextRef="#ctx0" brushRef="#br0">1 0 160,'1'18'725,"0"-16"-627,1 0 0,0-1-1,0 1 1,1 0-1,-1-1 1,0 1-1,0-1 1,1 1 0,3 0-1,9 2 1832,-12-3-1568,5-1 0,-9 1-265,0 0-42,0 0-1,0 0 0,0 0 0,0 0 1,0 0-1,-1 0 0,1 0 1,0 0-1,-1 0 0,-1 0 1,2-1-92,-1 3 149,4-6-110,2-1-18,-2 3-7,0-1 0,-1 1 0,1 0 0,0 0 0,0-1 1,0 1-1,0 1 0,0-1 0,2-1 0,-3 2 110,5 3-175,-6-3 101,1 1 1,-1-1 0,1 0 0,-1 1-1,1-1 1,-1 0 0,1 1 0,-1-1-1,1 1 1,-1-1 0,1 1 0,-1-1 0,0 1-1,1-1 1,-1 1 0,1 0 0,0 4-64,0-1 1,0 0 0,0 1 0,0 0-1,-1-1 1,1 1 0,-1 0 0,0-1 0,-1 5-1,0 7-566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32.430"/>
    </inkml:context>
    <inkml:brush xml:id="br0">
      <inkml:brushProperty name="width" value="0.35" units="cm"/>
      <inkml:brushProperty name="height" value="0.35" units="cm"/>
      <inkml:brushProperty name="color" value="#FFFFFF"/>
    </inkml:brush>
  </inkml:definitions>
  <inkml:trace contextRef="#ctx0" brushRef="#br0">69 39 64,'-2'0'25,"1"1"-1,0 0 1,-1-1-1,1 1 1,0 0 0,-1-1-1,1 1 1,0 0-1,0 0 1,0 0 0,0 0-1,0 0 1,0 0-1,0 1 1,0-1 0,-1 3-1,-12 23 886,13-26-871,0 1 0,0 0 1,0-1-1,0 1 0,0-1 0,0 0 0,-1 1 1,1-1-1,0 0 0,-1 1 0,1-1 0,-1 0 1,1 0-1,-1 0 0,0-1 0,1 1 0,-1 0 1,0-1-1,-2 1 0,4 0-49,0-1 0,0 0 0,-1 0 0,1 0 0,0 0 0,0 0 0,0 0 0,-1 0 0,1 1 0,0-1 0,0 0 0,0 0 0,0 0 0,-1 0 0,1 1 0,0-1 0,0 0 0,0 0 0,0 0 0,0 1 0,0-1 0,0 0 0,0 0 0,0 0 0,0 1 0,-1-1 0,1 0 0,0 0 0,0 1 0,0-1 0,0 0 0,1 0 0,-1 0 0,0 1 0,0-1 0,0 0 0,0 1-148,29-16 649,-5-6 210,-12 11-563,0 0-1,14-18 1,-21 23-374,1 0 0,-1 1 0,12-8 0,-7 8-633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20.427"/>
    </inkml:context>
    <inkml:brush xml:id="br0">
      <inkml:brushProperty name="width" value="0.35" units="cm"/>
      <inkml:brushProperty name="height" value="0.35" units="cm"/>
      <inkml:brushProperty name="color" value="#FFFFFF"/>
    </inkml:brush>
  </inkml:definitions>
  <inkml:trace contextRef="#ctx0" brushRef="#br0">43 4 576,'-1'0'20,"1"0"-1,-1 0 1,0 0 0,0 1-1,0-1 1,1 0 0,-1 1-1,0-1 1,0 0 0,1 1-1,-1-1 1,0 1 0,1-1-1,-1 1 1,0-1 0,1 1 0,-1 0-1,1-1 1,-1 1 0,0 0-1,-9 19 68,-7 24 4268,20-47-4202,13-13-1593,29-24 0,-23 23-16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21.275"/>
    </inkml:context>
    <inkml:brush xml:id="br0">
      <inkml:brushProperty name="width" value="0.35" units="cm"/>
      <inkml:brushProperty name="height" value="0.35" units="cm"/>
      <inkml:brushProperty name="color" value="#FFFFFF"/>
    </inkml:brush>
  </inkml:definitions>
  <inkml:trace contextRef="#ctx0" brushRef="#br0">63 25 1728,'-4'0'151,"1"1"0,-1 0 1,1 0-1,-1 0 0,1 0 0,0 1 0,0 0 0,-1-1 1,1 1-1,0 0 0,0 0 0,-4 5 0,-7 3-31,13-9-184,32-24 848,-22 17-794,1 1-1,0 0 0,0 0 1,16-5-1,-11 5-213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23.457"/>
    </inkml:context>
    <inkml:brush xml:id="br0">
      <inkml:brushProperty name="width" value="0.35" units="cm"/>
      <inkml:brushProperty name="height" value="0.35" units="cm"/>
      <inkml:brushProperty name="color" value="#FFFFFF"/>
    </inkml:brush>
  </inkml:definitions>
  <inkml:trace contextRef="#ctx0" brushRef="#br0">130 0 576,'-6'5'127,"0"1"0,0-1 0,1 1 0,0 0 0,0 0 0,0 1 0,1-1 0,0 1 0,0 0 0,-3 10 0,3-9-168,0 1 0,-8 10 0,-7 14 58,6-11 252,12-21-196,0 0 0,1 0 0,-1 1 0,0-1 0,0 0 0,0 0 0,0 0 0,0-1 0,0 1 0,0 0 1,0 0-1,-1-1 0,-6 2 926,8-2-993,19-11-18,0-1 0,-2-1 0,27-23 0,-8 3-1951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29.213"/>
    </inkml:context>
    <inkml:brush xml:id="br0">
      <inkml:brushProperty name="width" value="0.35" units="cm"/>
      <inkml:brushProperty name="height" value="0.35" units="cm"/>
      <inkml:brushProperty name="color" value="#FFFFFF"/>
    </inkml:brush>
  </inkml:definitions>
  <inkml:trace contextRef="#ctx0" brushRef="#br0">1 35 224,'2'0'138,"-4"-15"-116,2 14 34,0-1 0,0 1 0,0 0 0,0 0 0,0-1 0,1 1 0,-1 0 0,0 0 0,1-1 0,-1 1 0,1 0 0,-1 0 0,2-2 0,-1 3-55,-1 1 0,1-1 1,0 1-1,0 0 0,-1-1 1,1 1-1,-1 0 0,1-1 0,-1 1 1,1 0-1,-1 0 0,1-1 0,-1 1 1,0 0-1,1 0 0,-1 0 0,0 1 1,5 6-46,3 2-20,-7-9 51,1 1 1,0 0-1,-1-1 1,0 1-1,1 0 0,-1 0 1,0-1-1,0 1 1,0 0-1,0 0 0,-1 0 1,1 0-1,0 4 1,1 5 21,2 31 195,1-13 1545,-5-33-1551,-5-34 74,0 9-614,4 27 296,8 5-216,-7-2 277,1-1-71,0 1-1,0 0 1,0-1 0,-1 1-1,1 0 1,0 0-1,0 0 1,-1-1 0,1 1-1,-1 0 1,1 0 0,-1 0-1,1 0 1,-1 0 0,1 0-1,-1 1 1,0-1 0,0 0-1,1 0 1,-1 0 0,0 0-1,0 2 1,0 8-680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30.852"/>
    </inkml:context>
    <inkml:brush xml:id="br0">
      <inkml:brushProperty name="width" value="0.35" units="cm"/>
      <inkml:brushProperty name="height" value="0.35" units="cm"/>
      <inkml:brushProperty name="color" value="#FFFFFF"/>
    </inkml:brush>
  </inkml:definitions>
  <inkml:trace contextRef="#ctx0" brushRef="#br0">101 0 64,'-17'20'353,"15"-16"-24,-1-1 1,0 1-1,1-1 1,-7 6-1,-10 4-375,19-13 55,-1 0 0,0 1 1,0-1-1,0 0 0,0 0 0,0 0 1,0 0-1,0 0 0,0 0 0,0 0 1,0 0-1,0 0 0,0 0 0,0 0 0,0-1 1,0 1-1,0 0 0,0-1 0,-1 0 1,-6-4 59,7 5-92,0-1 1,-1 0 0,1 0 0,0 1 0,0-1-1,-1 0 1,1 1 0,0-1 0,-1 1 0,1 0-1,-2-1 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36.517"/>
    </inkml:context>
    <inkml:brush xml:id="br0">
      <inkml:brushProperty name="width" value="0.35" units="cm"/>
      <inkml:brushProperty name="height" value="0.35" units="cm"/>
      <inkml:brushProperty name="color" value="#FFFFFF"/>
    </inkml:brush>
  </inkml:definitions>
  <inkml:trace contextRef="#ctx0" brushRef="#br0">315 82 992,'0'0'7,"0"0"-1,0 0 1,0 0 0,0 0 0,0 0-1,0 0 1,0-1 0,0 1 0,0 0-1,0 0 1,0 0 0,0 0-1,0 0 1,0 0 0,0 0 0,0-1-1,0 1 1,0 0 0,0 0 0,1 0-1,-1 0 1,0 0 0,0 0-1,0 0 1,0 0 0,0 0 0,0 0-1,0 0 1,0 0 0,0-1 0,0 1-1,1 0 1,-1 0 0,0 0 0,0 0-1,0 0 1,0 0 0,0 0-1,0 0 1,0 0 0,1 0 0,-1 0-1,0 0 1,0 0 0,0 0 0,0 0-1,0 0 1,0 0 0,0 0-1,0 0 1,1 1 0,-1-1 0,0 0-1,0 0 1,0 0 0,0 0 0,0 0-1,0 0 1,0 0 0,1 1 85,-9 0 745,-6 11-373,-39 41 288,50-51-611,-1 0 0,1-1-1,0 1 1,-1-1-1,1 1 1,-1-1 0,0 0-1,1 0 1,-1-1 0,0 1-1,1-1 1,-1 0 0,0 0-1,-6-1 1,0 1-112,9 0-22,-1-1 0,1 0 1,0 1-1,-1-1 0,1 0 1,0 1-1,-1-1 0,1 0 0,0 0 1,0 0-1,0 0 0,0-1 1,0 1-1,0 0 0,0 0 0,0-1 1,0 1-1,1 0 0,-1-1 1,0 1-1,1 0 0,0-1 0,-1 1 1,1-1-1,0 1 0,-1-1 1,1 1-1,0-1 0,0-1 0,9-26-26,-7 26 26,-1 0 1,0 0-1,0 0 1,0 0-1,0-1 1,0 1-1,0 0 1,-1-1-1,0 1 1,0 0-1,0-1 1,0 1-1,-1-7 1,0-1 245,1 10-244,0 0 0,0 0 0,1 1 0,-1-1 0,-1 0 0,1 0 0,0 0 0,0 0 0,0 0 0,0 0 0,0 1 1,-1-1-1,1 0 0,0 0 0,-1 0 0,1 1 0,-2-2 0,2 1 1,-1 0-1,1 1 1,-1-1 0,1 0 0,0 1 0,-1-1 0,1 0-1,0 0 1,-1 1 0,1-1 0,0 0 0,0 0 0,0 0-1,0 1 1,0-1 0,0 0 0,0 0 0,0-1-1,-5 6-540,4-2 505,0-1 0,0 1 0,0-1 0,0 1 0,-1 2-1,-8 15 139,9-18-98,1 0-1,0 0 0,-1 0 1,1 0-1,0 0 0,0 0 1,0 0-1,-1 1 0,1-1 0,1 2 1,-3 11 5,-3-8 60,0 0 1,1-1-1,-2 1 0,1-1 1,-1 0-1,-9 7 1,-5 4 68,10-6-156,1 0 1,0 1-1,1 0 1,-13 22-1,19-31-13,1 0-1,0 0 0,0 1 0,0-1 1,1 0-1,-1 1 0,0-1 1,1 1-1,0-1 0,-1 0 0,1 1 1,1 3-1,7-7-74,-5 1 101,0-1 0,0 0 0,0 0 0,0 0 1,0-1-1,0 1 0,0-1 0,-1 0 0,1 1 1,3-5-1,25-26 90,-17 17-87,7-8-57,64-63-1550,-48 52-945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43.012"/>
    </inkml:context>
    <inkml:brush xml:id="br0">
      <inkml:brushProperty name="width" value="0.35" units="cm"/>
      <inkml:brushProperty name="height" value="0.35" units="cm"/>
      <inkml:brushProperty name="color" value="#FFFFFF"/>
    </inkml:brush>
  </inkml:definitions>
  <inkml:trace contextRef="#ctx0" brushRef="#br0">1 247 992,'12'-28'3334,"-12"14"-1827,-1 11-1314,1 0 0,-1 0 0,1 0-1,0 0 1,1 0 0,-1 0 0,1-4 0,4-9 564,-3 8-777,1 0 51,-2 7-40,-1 1 0,1-1 0,-1 0 0,0 0 0,1 1 0,-1-1 0,1 0 0,-1 0 0,0 0 0,0 0 1,1 1-1,-1-1 0,0 0 0,0 0 0,0-1 0,0 1 6,0 0 0,0 0 0,0 1 0,0-1 0,0 0 0,0 0 0,1 0 0,-1 1 0,0-1 0,1 0 0,-1 0 0,0 0 0,1 1 0,-1-1 0,1 0 1,-1 1-1,1-1 0,-1 0 0,1 1 0,-1-1 0,2 0 0,19-19 819,-7 12-1013,12-4 68,-25 12 144,1-1 0,-1 0 0,1 1-1,-1-1 1,1 0 0,-1 0-1,1 0 1,-1 0 0,0 0 0,0-1-1,1 1 1,0-2 0,6-6 188,-3 5-492,-1 0 0,-1 0 0,1-1-1,0 1 1,-1-1 0,0 0 0,0 0 0,3-9-1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44.759"/>
    </inkml:context>
    <inkml:brush xml:id="br0">
      <inkml:brushProperty name="width" value="0.35" units="cm"/>
      <inkml:brushProperty name="height" value="0.35" units="cm"/>
      <inkml:brushProperty name="color" value="#FFFFFF"/>
    </inkml:brush>
  </inkml:definitions>
  <inkml:trace contextRef="#ctx0" brushRef="#br0">236 26 576,'-2'1'54,"0"-1"-1,0 0 1,0 1 0,0 0 0,0-1-1,0 1 1,0 0 0,0 0-1,0 0 1,0 0 0,0 0 0,-1 2-1,-19 9 1564,9-7-1189,0-1 0,-1-1 0,1 0 0,-1-1 0,1 0 1,-15-1-1,26-1-337,0 0 0,0 0 0,0-1 1,1 1-1,-1 0 0,0-1 0,0 0 0,-1 0 1,2 1-90,1-1 0,-1 1 0,0 0 0,1-1 0,-1 1 0,1 0 0,-1-1 0,1 1 1,-1-1-1,1 1 0,0 0 0,-1-1 0,1 1 0,-1-1 0,1 0 0,0 1 0,-1-1 1,1 1-1,0-1 0,0 1 0,0-1 0,-1-1 0,1-48 766,-1 49-633,-1 1-1,1-1 1,-1 1-1,1-1 1,-1 1-1,1 0 1,-1-1-1,1 1 1,-1 0-1,0 0 1,-2 0 28,-26 0 269,47 7-1643,-10-2 801,0 0 0,0 1 0,0-1 0,-1 1-1,1 1 1,-2-1 0,6 8 0,-3-4-175,10 12-1794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46.180"/>
    </inkml:context>
    <inkml:brush xml:id="br0">
      <inkml:brushProperty name="width" value="0.35" units="cm"/>
      <inkml:brushProperty name="height" value="0.35" units="cm"/>
      <inkml:brushProperty name="color" value="#FFFFFF"/>
    </inkml:brush>
  </inkml:definitions>
  <inkml:trace contextRef="#ctx0" brushRef="#br0">363 3 2912,'0'0'57,"-1"0"0,1-1 0,-1 1 0,0 0 0,1 0 0,-1-1 0,0 1 0,0 0 0,1 0 0,-1 0 0,0 0 0,1 0 0,-1 0 0,0 0 0,0 0 0,1 0 0,-1 1 0,0-1 0,1 0 0,-1 0 0,0 0 0,0 1 0,-5 2 184,3-2-11,0-1-1,0 1 1,-1-1 0,1 0-1,0 1 1,0-1 0,0-1-1,-4 0 1,-18 1 764,-67 15 787,65-13-1481,21-2-263,-1 0 1,1 0-1,0 1 0,0 0 0,-10 3 0,0 1 3,15-5-62,-1 0-1,0 0 0,1 1 1,-1-1-1,0 1 1,0-1-1,1 1 1,-1-1-1,1 1 1,-1 0-1,1 0 1,-1 0-1,1 0 1,-1 0-1,1 0 1,0 0-1,0 1 0,-1-1 1,0 3-1,2-4 22,-4 17-249,4-17 243,0 0 0,0 0 0,0 1 0,0-1 0,0 0 0,0 0 0,0 1 0,0-1 0,0 0 0,0 0 0,0 1 0,1-1 0,-1 0 0,0 0 0,0 0 0,0 1 0,0-1 0,1 0 0,-1 0 0,0 0 0,0 1 0,1-1 0,-1 0 0,0 0 0,4 2-15,0 1 8,0 0-1,0 0 1,0-1 0,1 0-1,-1 0 1,1 0-1,5 1 1,38 7 119,-18-5-47,-8 1 113,-15-3-119,0-1 0,0 0 0,14 1 0,-20-3-31,-1 0 0,1 0 0,-1 0 1,0 0-1,1 0 0,-1 0 0,1 0 0,-1 0 0,0 0 0,1 0 1,-1 0-1,0 0 0,1 0 0,-1 1 0,0-1 0,1 0 0,-1 0 0,0 0 1,1 0-1,-1 1 0,0-1 0,1 0 0,-1 0 0,0 1 0,0-1 1,1 0-1,-1 1 0,0-1 0,0 0 0,0 1 0,1-1 0,-1 0 0,0 1 1,0-1-1,0 0 0,0 1 0,0-1 0,0 1 0,0-1 0,0 0 1,0 1-1,0-1 0,0 1 0,0-1 0,0 0 0,0 1 0,0-1 0,0 0 1,0 1-1,0-1 0,-1 0 0,1 1 0,0-1 0,0 0 0,0 1 1,-1-1-1,1 0 0,0 1 0,0-1 0,-1 1 0,-1 1 46,1 1 1,-1-1-1,0 0 0,0 0 0,0 1 1,-3 1-1,-13 8 18,8-5-8,0 0-1,0-1 1,-1 0-1,0-1 1,-19 7-1,17-6-139,11-5-16,1-1-1,-1 1 1,1 0-1,-1-1 1,1 1-1,-1-1 0,1 1 1,-4 0-1,19-5-416,71-30-266,-6 2-92,-64 27 769,-4 2 181,-1-1 0,1 0 0,13-7 0,-112 50 901,-104 70 929,130-76-2337,61-32 369,0-1 1,0 1-1,-1-1 0,1 0 0,0 1 1,0-1-1,-1 0 0,1 0 0,0 0 1,0 0-1,0 0 0,-1 0 0,1 0 1,0 0-1,0 0 0,-1 0 1,1-1-1,-2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47.018"/>
    </inkml:context>
    <inkml:brush xml:id="br0">
      <inkml:brushProperty name="width" value="0.35" units="cm"/>
      <inkml:brushProperty name="height" value="0.35" units="cm"/>
      <inkml:brushProperty name="color" value="#FFFFFF"/>
    </inkml:brush>
  </inkml:definitions>
  <inkml:trace contextRef="#ctx0" brushRef="#br0">0 40 2144,'4'2'4798,"-4"-1"-4769,0 0-1,0-1 0,0 1 0,1 0 1,-1-1-1,0 1 0,1 0 1,-1-1-1,1 1 0,-1-1 1,1 1-1,-1-1 0,1 1 1,-1-1-1,1 1 0,-1-1 0,1 1 1,0-1-1,-1 0 0,1 1 1,-1-1-1,1 0 0,0 0 1,0 0-1,-1 1 0,2-1 0,9-2 246,-10 2-274,1 0 0,-1 0 1,1-1-1,-1 1 0,1 0 1,-1-1-1,1 1 0,-1-1 1,1 1-1,-1-1 0,2-1 1,11-6-4,-12 7-62,0 0 1,0 0 0,0 0 0,-1 0-1,1-1 1,0 1 0,2-2-1,19-24-2548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34.495"/>
    </inkml:context>
    <inkml:brush xml:id="br0">
      <inkml:brushProperty name="width" value="0.35" units="cm"/>
      <inkml:brushProperty name="height" value="0.35" units="cm"/>
      <inkml:brushProperty name="color" value="#FFFFFF"/>
    </inkml:brush>
  </inkml:definitions>
  <inkml:trace contextRef="#ctx0" brushRef="#br0">0 8 576,'0'-4'192,"0"4"-128,3 0-32,-3 0 0,0 0-32,0 0-224,0 0 128,5-4-160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47.955"/>
    </inkml:context>
    <inkml:brush xml:id="br0">
      <inkml:brushProperty name="width" value="0.35" units="cm"/>
      <inkml:brushProperty name="height" value="0.35" units="cm"/>
      <inkml:brushProperty name="color" value="#FFFFFF"/>
    </inkml:brush>
  </inkml:definitions>
  <inkml:trace contextRef="#ctx0" brushRef="#br0">280 1 1152,'-2'0'8,"0"1"0,0 0 0,0-1 0,-1 1 0,1 0 0,0 0 0,0 0 1,0 1-1,-2 1 0,-8 5 28,-94 45 3357,10-5-1122,77-41-1579,18-6-581,0-1 0,0 1-1,0-1 1,0 0 0,0 0 0,-1 0-1,1 0 1,0 0 0,0 0 0,0 0-1,0 0 1,-1 0 0,1 0 0,0 0-1,-2-2 1,2 2-130,1-1 1,0 0-1,-1 0 1,1 0-1,-1 0 1,1 0-1,0 0 1,0 0-1,0 0 1,0 0-1,-1 0 0,1 0 1,0 0-1,1 1 1,-1-1-1,0 0 1,0 0-1,0 0 1,1 0-1,-1 0 0,0 0 1,1-2-1,4-2-489,0-1 1,0 1-1,1 0 0,-1 1 0,10-7 0,7-5-711,8-10-1309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48.966"/>
    </inkml:context>
    <inkml:brush xml:id="br0">
      <inkml:brushProperty name="width" value="0.35" units="cm"/>
      <inkml:brushProperty name="height" value="0.35" units="cm"/>
      <inkml:brushProperty name="color" value="#FFFFFF"/>
    </inkml:brush>
  </inkml:definitions>
  <inkml:trace contextRef="#ctx0" brushRef="#br0">119 4 1984,'-29'-4'3744,"27"6"-3606,-24 6 972,17-5-334,8-3-736,1 0 0,-1 1 1,0-1-1,0 0 0,0 1 0,0-1 0,0 0 0,1 0 0,-1 0 0,0 0 0,0 0 1,0 0-1,0 0 0,0 0 0,0 0 0,1-1 0,-1 1 0,0 0 0,-1-1 0,1 1-40,0 0-1,1 0 0,-1 0 0,0 0 0,1 0 0,-1 0 1,0 0-1,1 0 0,-1 0 0,1 0 0,-1 0 0,0 0 1,1 1-1,-1-1 0,1 0 0,-1 0 0,0 1 0,1-1 1,-1 0-1,1 1 0,-1-1 0,1 1 0,-1-1 0,1 1 1,0-1-1,-1 1 0,1-1 0,0 1 0,-1-1 0,1 1 1,-1 0-1,0 1-42,1-2 10,-1 0 21,0 0 0,0 1-1,1-1 1,-1 0 0,0 1 0,0-1 0,1 1 0,-1-1 0,0 1 0,1-1 0,-1 1 0,1 0 0,-1-1 0,0 1-1,1 0 1,-1-1 0,1 1 0,0 0 0,-1 0 0,1-1 0,0 1 0,-1 1 0,-1 18-350,2-17 107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49.855"/>
    </inkml:context>
    <inkml:brush xml:id="br0">
      <inkml:brushProperty name="width" value="0.35" units="cm"/>
      <inkml:brushProperty name="height" value="0.35" units="cm"/>
      <inkml:brushProperty name="color" value="#FFFFFF"/>
    </inkml:brush>
  </inkml:definitions>
  <inkml:trace contextRef="#ctx0" brushRef="#br0">1 73 1248,'6'1'1749,"11"3"-666,-8-5-32,7-5-530,-14 5-537,1 0 1,0 0-1,-1 0 1,1 0-1,-1-1 1,1 1-1,-1-1 1,1 1-1,-1-1 1,0 0-1,0 0 1,0 0-1,2-3 1,16-27-2065,-8 17 293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50.838"/>
    </inkml:context>
    <inkml:brush xml:id="br0">
      <inkml:brushProperty name="width" value="0.35" units="cm"/>
      <inkml:brushProperty name="height" value="0.35" units="cm"/>
      <inkml:brushProperty name="color" value="#FFFFFF"/>
    </inkml:brush>
  </inkml:definitions>
  <inkml:trace contextRef="#ctx0" brushRef="#br0">4 1 1248,'-3'4'378,"7"-3"-317,4-5 529,-8 5-526,0 0-9,0-1 1,0 1-1,0 0 1,8 13 1738,-8 28-290,0-40-1355,-4-3-175,3-1 13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56.834"/>
    </inkml:context>
    <inkml:brush xml:id="br0">
      <inkml:brushProperty name="width" value="0.35" units="cm"/>
      <inkml:brushProperty name="height" value="0.35" units="cm"/>
      <inkml:brushProperty name="color" value="#FFFFFF"/>
    </inkml:brush>
  </inkml:definitions>
  <inkml:trace contextRef="#ctx0" brushRef="#br0">127 60 2144,'-6'3'3040,"-1"9"-2857,2-3-259,-3 1 257,0 1 0,-10 18 0,1 0-26,-1-2 165,17-27-304,1 1-1,-1 0 1,1 0-1,-1 0 0,0 0 1,1 0-1,-1 0 1,1 0-1,0 0 1,-1 0-1,1 2 1,0-2-10,0 0 0,-1-1 0,1 1 0,0 0 0,0 0 0,0-1 0,-1 1 0,1 0 0,0-1 0,-1 1 0,1 0 0,-1-1 0,1 1 0,-1-1 0,1 1 0,-2 0 0,1 7 477,2-11-305,10-35-9,-5 10-66,25-81 47,-28 93-109,-3 14 52,0 0 0,0 0 0,1 0-1,-1 0 1,1 0 0,-1-1 0,2-1 0,0-3 396,-5 4-520,2 4 14,1-1 0,-1 0 0,1 0-1,-1 0 1,1 0 0,-1 1-1,1-1 1,-1 0 0,1 1 0,-1-1-1,1 0 1,0 1 0,-1-1-1,1 0 1,0 1 0,-1-1 0,1 1-1,0-1 1,-1 1 0,1-1 0,0 1-1,0-1 1,-1 1 0,1 0-1,-19 76 161,-1 6 29,14-66-337,1 1-1,1 0 1,1 0 0,-2 27-1,-4 13-4153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4:57.761"/>
    </inkml:context>
    <inkml:brush xml:id="br0">
      <inkml:brushProperty name="width" value="0.35" units="cm"/>
      <inkml:brushProperty name="height" value="0.35" units="cm"/>
      <inkml:brushProperty name="color" value="#FFFFFF"/>
    </inkml:brush>
  </inkml:definitions>
  <inkml:trace contextRef="#ctx0" brushRef="#br0">276 2 3968,'-8'-1'258,"1"1"0,0 0 0,-1 0 0,1 0 0,-1 1 0,1 0 0,0 1 0,0 0 1,0 0-1,0 0 0,0 1 0,-11 5 0,4 1-109,-1 0 0,1 1 1,1 0-1,-18 18 0,6-3 6,-24 33-1,46-55-223,-4 13 1080,15-17-635,1-1-274,0-1 0,0 0 1,0 0-1,0-1 0,-1 0 1,0-1-1,0 1 1,0-2-1,10-8 0,4-6-1029,33-37-1,-24 19-32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5:01.036"/>
    </inkml:context>
    <inkml:brush xml:id="br0">
      <inkml:brushProperty name="width" value="0.35" units="cm"/>
      <inkml:brushProperty name="height" value="0.35" units="cm"/>
      <inkml:brushProperty name="color" value="#FFFFFF"/>
    </inkml:brush>
  </inkml:definitions>
  <inkml:trace contextRef="#ctx0" brushRef="#br0">96 1 2720,'-7'5'2639,"7"-5"-2541,-2 14 507,6 19-1257,-3-26 980,2 14-251,-1-13 45,0 1 0,-1 14 0,-9 187 1350,6-199-1406,1 0 0,-1-1 0,0 0 0,-1 1 0,-1-1 0,1 0 0,-7 11 0,7-17 97,1 0 1,-1 0-1,0-1 1,-1 1-1,1-1 0,0 0 1,-1 0-1,0 0 1,1-1-1,-9 5 0,11-7-159,1 1-1,-1-1 1,1 0-1,-1 1 1,1-1-1,-1 0 0,1 1 1,-1-1-1,1 1 1,-1-1-1,1 1 0,-1-1 1,1 1-1,0 0 1,-1 0-1,1-1-1,0 1 1,-1-1-1,1 1 0,-12 10 1442,20-17-1330,-6 2-33,0 1-1,0-1 1,0 0 0,-1 0 0,1 0 0,0-4 0,2-5-82,-2 3 10,-2 9-5,0 0 0,1-1 1,-1 1-1,0 0 0,0 0 0,1 0 0,-1 0 1,1 0-1,-1-1 0,1 1 0,-1 0 1,2-1-1,0-1-32,0 0 0,0 1 1,0-1-1,-1 0 0,1 0 0,-1 0 1,2-5-1,6-13-1513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37:27.617"/>
    </inkml:context>
    <inkml:brush xml:id="br0">
      <inkml:brushProperty name="width" value="0.1" units="cm"/>
      <inkml:brushProperty name="height" value="0.1" units="cm"/>
    </inkml:brush>
  </inkml:definitions>
  <inkml:trace contextRef="#ctx0" brushRef="#br0">0 36 1984,'7'4'2795,"-6"-4"-2523,4-1-47,0 1 0,0-1 0,0 0 0,-1-1 0,1 1 0,0-1 0,-1 0 0,1 0 0,5-3 0,23-9 367,-27 12-490,-1 0 0,1 1-1,0 0 1,-1 0 0,1 0 0,0 1 0,0 0-1,0 0 1,-1 0 0,1 1 0,9 2-1,-8-1 35,-1 0 0,1 1 0,-1 0 0,0 0-1,1 0 1,-2 1 0,1 0 0,0 0 0,-1 0-1,0 1 1,1 0 0,4 7 0,1-1 542,-9-8-532,1 0 1,-1-1-1,1 1 0,-1 0 0,0 0 0,3 6 0,-3-4 39,0-1 0,1 1 0,-1-1 0,6 5 0,0 4 117,-6-10-284,0 0 1,-1 0-1,0 1 1,0-1 0,0 0-1,0 1 1,0 6-1,-1-5-1,1-1 0,0 0 0,0 1 0,0-1 0,3 5 0,6 21 113,-8-25-66,-1 1-1,1-1 1,0 1 0,1-1-1,4 8 1,3 2-24,-6-8-29,0 0 0,0 0 0,1-1 0,0 0 0,0 0 0,1 0 0,0-1 0,0 0 0,12 9 0,-11-11 23,0 0 0,0 0 1,0-1-1,1 0 0,-1 0 1,1 0-1,13 0 0,59-2 245,-40-1-411,-24-1-1445,-7 1-2686,-19 1 1010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37:27.618"/>
    </inkml:context>
    <inkml:brush xml:id="br0">
      <inkml:brushProperty name="width" value="0.1" units="cm"/>
      <inkml:brushProperty name="height" value="0.1" units="cm"/>
    </inkml:brush>
  </inkml:definitions>
  <inkml:trace contextRef="#ctx0" brushRef="#br0">354 0 480,'-4'6'1138,"3"3"5330,-1 0-2387,0-2-5288,-4 2 1456,0-1 1,-1 0 0,0 0-1,0 0 1,-16 12 0,12-10-138,0-1 0,-9 14 0,-8 12 130,-57 68 258,71-88-282,6-7-118,0 0-1,-10 15 1,12-16-4,0 0 0,0 0-1,-13 11 1,14-15-411,0 1 0,1 0 0,-1 1 0,1-1 0,0 1 0,0 0 0,1 0 0,-1 0-1,1 1 1,-4 8 0,7 1-3242,0-14 1136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37:27.619"/>
    </inkml:context>
    <inkml:brush xml:id="br0">
      <inkml:brushProperty name="width" value="0.1" units="cm"/>
      <inkml:brushProperty name="height" value="0.1" units="cm"/>
    </inkml:brush>
  </inkml:definitions>
  <inkml:trace contextRef="#ctx0" brushRef="#br0">61 9 1728,'0'-1'20,"0"1"-1,0 0 1,0 0-1,0-1 1,0 1-1,0 0 1,1 0 0,-1 0-1,0-1 1,0 1-1,0 0 1,0 0-1,1 0 1,-1 0 0,0-1-1,0 1 1,0 0-1,1 0 1,-1 0 0,0 0-1,0 0 1,1 0-1,-1 0 1,0 0-1,0 0 1,1 0 0,-1 0-1,0 0 1,0 0-1,1 0 1,-1 0-1,0 0 1,0 0 0,1 0-1,-1 0 1,1 0-1,-1 0 122,0-3-57,0 2 236,0 1-85,0 0 53,0 0-16,0 0 229,0 0-79,0 0 164,0 0-127,0 0 229,0 0-187,0 0 11,0 0-450,1 1-1,-1-1 1,0 1-1,1-1 1,-1 1-1,1-1 0,-1 1 1,0-1-1,0 1 1,1-1-1,-1 1 1,0 0-1,0-1 1,0 1-1,1-1 1,-1 1-1,0 0 1,0-1-1,0 1 1,0 0-1,0-1 1,-1 2-1,1 16 368,0-17-432,0 1 152,1-2-126,-1 0 0,0 0 0,1 1-1,-1-1 1,0 0 0,1 1 0,-1-1 0,0 0-1,0 1 1,1-1 0,-1 0 0,0 1-1,0-1 1,0 0 0,0 1 0,0-1-1,1 0 1,-1 1 0,0-1 0,0 1 0,0-1-1,0 0 1,0 1 0,0-1 0,0 1-1,0 12 396,0-12-324,0 6 129,-1-1 0,0 0 0,-1 0-1,-2 7 1,-1 7 23,-42 168 64,40-171-608,5-13-196,0 0 0,1 0 0,-1 0 0,1 0 1,0 1-1,-1 5 0,2-2-2055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34.826"/>
    </inkml:context>
    <inkml:brush xml:id="br0">
      <inkml:brushProperty name="width" value="0.35" units="cm"/>
      <inkml:brushProperty name="height" value="0.35" units="cm"/>
      <inkml:brushProperty name="color" value="#FFFFFF"/>
    </inkml:brush>
  </inkml:definitions>
  <inkml:trace contextRef="#ctx0" brushRef="#br0">31 49 1824,'-1'22'625,"-8"39"-1,5-37-620,3-17 21,0-1-1,0 0 0,-1 0 1,0 0-1,-1 0 1,-3 7-1,6-12 152,0-1 197,0-24 945,1 17-1307,0 1 1,1-1-1,0 1 1,0-1 0,1 1-1,-1 0 1,1-1 0,1 1-1,5-7 1,4-11-219,-4 8-886,0 0-1,16-22 1,-12 20 117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37:27.620"/>
    </inkml:context>
    <inkml:brush xml:id="br0">
      <inkml:brushProperty name="width" value="0.1" units="cm"/>
      <inkml:brushProperty name="height" value="0.1" units="cm"/>
    </inkml:brush>
  </inkml:definitions>
  <inkml:trace contextRef="#ctx0" brushRef="#br0">107 2 1312,'0'-1'19,"0"1"1440,-1 15 4023,-2-5-5322,-1-3 246,1 1 1,0-1-1,0 0 1,-2 14-1,-3 7 180,-39 142-100,24-78-3521,23-91 2976,-5 24-2884,4-24 2767,1 0 0,0 0 0,0 0 0,0 0 0,-1 0 0,1 1 0,1-1 0,-1 0 0,0 0 0,0 0 0,0 0 0,0 0 0,1 0 0,-1 0 0,1 0 0,0 1 0,-1-2 120,0 0 0,0 0 0,1 0 0,-1 0 0,0 0 1,0 0-1,0-1 0,0 1 0,1 0 0,-1 0 1,0 0-1,0 0 0,0-1 0,0 1 0,0 0 0,1 0 1,-1-1-1,0 1 0,0 0 0,0 0 0,0 0 1,0-1-1,0 1 0,0 0 0,0 0 0,0-1 0,0 1 1,0 0-1,0-1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39:12.820"/>
    </inkml:context>
    <inkml:brush xml:id="br0">
      <inkml:brushProperty name="width" value="0.35" units="cm"/>
      <inkml:brushProperty name="height" value="0.35" units="cm"/>
      <inkml:brushProperty name="color" value="#FFFFFF"/>
    </inkml:brush>
  </inkml:definitions>
  <inkml:trace contextRef="#ctx0" brushRef="#br0">888 499 2976,'-13'-2'342,"1"1"1,-1 1-1,0 0 0,-22 3 1,7 0-101,0-1 0,-40-3 0,20 0 594,-57-3 493,-40 1-316,-12 15-900,-66 2-253,239-15 57,-1-1 1,0 0-1,18-6 0,-5 1 83,348-80 134,-276 58-108,150-64 1,128-64 441,-290 122-285,-69 27-62,-3 2 105,0 0 1,-1-2-1,1 0 1,23-16-1,-38 23-206,-1 1-1,1 0 1,-1-1 0,1 1 0,-1-1-1,1 1 1,-1 0 0,0-1-1,1 1 1,-1-1 0,0 1-1,1-1 1,-1 1 0,0-1-1,1 1 1,-1-1 0,0 0 0,0 1-1,0-1 1,0 1 0,0-1-1,1 0 1,-1 1 0,0-1-1,0 1 1,0-1 0,-1 0 0,1 0 6,-1 0 1,1 0-1,-1 0 1,0 0-1,1 0 1,-1 1-1,0-1 1,1 0-1,-1 1 1,0-1-1,0 1 1,0-1-1,0 0 1,0 1-1,-1-1 1,-7-2-18,0 1 1,-1-1-1,1 2 0,-1-1 0,0 1 1,1 1-1,-11 0 0,5 0-62,-376 21-384,329-15 501,-46 4-96,2 4 0,-124 34 0,226-47 35,-5 1-93,1 1 0,-1 0 1,-14 7-1,21-9 56,1-1 0,-1 1 1,1 0-1,0 0 0,-1 0 0,1 0 1,0 0-1,0 0 0,0 1 0,-1-1 1,1 0-1,0 1 0,1-1 0,-1 0 1,0 1-1,0-1 0,1 1 0,-1-1 1,1 1-1,-1 0 0,1-1 0,-1 1 0,1 0 1,0-1-1,0 1 0,0-1 0,0 4 1,1-1-4,0 0 0,1-1 0,-1 1 0,1-1 0,-1 1 0,1-1 0,0 1 1,1-1-1,-1 0 0,0 0 0,1 0 0,3 2 0,3 4 23,2 0-1,15 10 1,-3-6-32,0 0 0,1-1 0,1-2 1,-1 0-1,1-2 0,1-1 0,0-1 0,33 4 0,-6-5 249,0-2 1,0-2-1,63-7 0,-103 4-135,-4 1-39,-1 0 1,1 0-1,0 1 1,-1 0-1,1 1 1,0 0 0,11 3-1,-19-4-26,0 0 0,0 1 0,0-1 0,0 1 0,0-1-1,0 1 1,0-1 0,0 1 0,0 0 0,0-1 0,-1 1 0,1 0 0,0 0 0,0 0 0,-1-1 0,1 1-1,0 0 1,-1 0 0,1 0 0,-1 0 0,1 2 0,-1-1 6,1 0-1,-1 0 1,0 0 0,0 0 0,0 0 0,0 0-1,0 0 1,-1 1 0,1-1 0,-2 3 0,-1 2 12,1 0 0,-2-1 0,1 0 1,-1 1-1,0-1 0,-6 7 0,-2 0 1,-1 0 0,-1-1 0,0 0 0,0-1 0,-1-1 0,-1 0 0,-24 11 1,-125 42 356,63-27-199,67-28-121,55-13-75,47-13-112,120-51 0,156-120 407,-192 100 114,-132 79-302,21-14 495,-31 13-331,-10 8-164,-8 3-10,-3 4-183,1 0-1,-1 0 1,-22 13-1,23-11 6,-33 20-1208,2 2 0,-66 56 0,-35 24-3723,68-67 3225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5:39:38.61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178 236 1472,'3'42'3588,"11"20"-2615,2 15-1012,1 206 279,-17-248-209,-2 1 0,-1-1 0,-2 0 0,-10 35 0,13-64 27,-4 15 85,6-20-117,-1 0 0,1 0 0,0 0 0,-1 0 0,1 0 1,-1 0-1,1 0 0,-1 0 0,1-1 0,-1 1 0,0 0 0,1 0 0,-1-1 1,0 1-1,-1 0 0,2-1-14,-1 0 1,1 0 0,-1 0-1,1 0 1,-1 0 0,1 0-1,-1 0 1,1-1 0,-1 1-1,1 0 1,0 0 0,-1-1-1,1 1 1,-1 0-1,1 0 1,-1-1 0,1 1-1,0 0 1,-1-1 0,1 1-1,0-1 1,-1 1 0,1-1-1,0 1 1,0 0 0,-1-1-1,1 1 1,0-1-1,0 1 1,0-1 0,0 1-1,0-1 1,-1 0 0,-4-20-229,5 19 194,-3-28-130,1 0-1,2-1 1,4-37 0,-3 46 99,4-255-4,-5 203 541,-1 60-251,0 0 1,0 0-1,-5-16 0,6 29-198,-1 0 0,1-1 0,-1 1 0,1 0 0,-1 0 0,0 0 0,1 0 0,-1 0 0,0 0 0,0 0 0,1 1 0,-1-1 0,0 0 0,-1-1 0,1 2-32,1 0 0,0 0 0,-1-1-1,1 1 1,-1 0 0,1 0 0,0-1 0,-1 1 0,1 0 0,-1 0-1,1 0 1,-1 0 0,1 0 0,-1 0 0,1 0 0,-1 0 0,1 0 0,-1 0-1,1 0 1,-1 0 0,1 0 0,-1 0 0,1 0 0,-1 0 0,1 0-1,-1 1 1,1-1 0,0 0 0,-1 0 0,0 1 0,0 0-15,-17 14 46,17-14-21,1-1-1,0 1 1,-1-1-1,1 0 1,-1 0-1,1 1 0,-1-1 1,1 0-1,-1 0 1,1 1-1,-1-1 0,1 0 1,-1 0-1,1 0 1,-1 0-1,1 0 0,-1 0 1,1 0-1,-1 0 1,1 0-1,-1 0 0,1 0 1,-1 0-1,1 0 1,-1-1-1,1 1 0,-1 0 1,1 0-1,-1 0 1,1-1-1,-1 1 1,1 0-1,0-1 0,-1 1 1,1 0-1,-1-1 1,1 1-1,-1-1 0,1-1-21,-1 1 0,1-1-1,-1 0 1,1 1-1,0-1 1,0 0 0,0 0-1,0 1 1,0-1-1,0 0 1,1-2 0,0-11 95,-1 15-124,0 0-20,0 15 100,-21 286 797,16-250-691,-25 171 300,16-96-475,9-73 90,-2 42 24,-2 38 46,4 36 91,4-163-203,-1-2 6,2-3 69,0-1-48,0 0-112,0 5 141,0-3-78,-1-1 0,1 1 0,0-1 1,0 1-1,0-1 0,0 0 0,0 1 1,0-1-1,1 1 0,-1-1 0,0 1 1,1-1-1,-1 0 0,1 1 0,0-1 1,1 2-1,-1-2-21,14 3 7,1-1 44,-11-2 1,0 1 1,0-1-1,0-1 1,0 1-1,0-1 1,1 0 0,-1 0-1,8-2 1,-2 1-87,0 0 0,18 0 1,0 1-61,161 0-97,-113 7 120,31 1 122,-85-9 59,-16 0-64,0 1 0,0 0 0,-1 0 0,9 1 0,22 0-131,-36-1-10,-1 0 31,0 0 1,0 0 37,0 1 44,0-1 0,0 0 0,-1 0 0,1 1 0,0-1 0,-1 0 1,1 0-1,0 1 0,-1-1 0,1 0 0,0 0 0,-1 0 0,1 0 0,0 0 0,-1 0 0,1 1 0,0-1 0,-1 0 0,1 0 1,-1 0-1,1 0 0,0 0 0,-1 0 0,0-1 0,-13 1-231,12 0 163,-25 1-390,-20-1 108,-227-3 541,139 5-156,75 2-201,30 16 463,25-16-762,7-1 222,16 2 180,33-2-14,17-2 273,61-2 256,64-2 0,-131 3-279,-44 1 8,0-1-1,-1 0 0,33-6 1,-42 5-169,1 0 0,-1 0 1,1 1-1,13 1 1,21 0 141,-3-2-156,0 2 0,49 7 0,39 1-19,-55-4 44,-34-2 37,30 2-96,130-7 0,-115-3 40,112 9 0,-179-3 0,36 2 122,48 2 262,-64-5-297,194-4-30,-123 2-52,41-4-20,47-25 276,40-7 38,65 8-289,-168 27 90,27-2 104,-44 0-230,-26 2 271,45 0-69,2 1-271,-71 3 121,42 7 208,97-8-330,-204 0 70,-1 0-225,-5 3-261,1-3 429,-1 1 1,1-1-1,0 0 1,-1 0-1,1 0 1,-7-2-1,-13 0-128,-4 1 283,0-2 1,-29-6 0,29 3-135,0 2 0,-29 0 0,26 3 86,-22 2-80,-77 0 221,67-2-37,-148-7 304,146 6-402,34 0-31,0 2 0,-44 5 0,-184 18-182,1-20-13,253-3 196,-69-5 5,2-1-661,71 6 406,1 0 95,1 1 138,1 1-1,-1-1 1,0 0-1,1 0 1,-1 1-1,1-1 1,0 0-1,-1-1 1,1 1-1,2 1 1,-1 0-36,12 4 46,0 0 1,0-1 0,0 0 0,0-1 0,1-1-1,15 1 1,20 5 114,145 25-174,-195-33 62,104 13-220,20-1 384,-53-8-69,47 1-8,-25-2-43,201 18 445,-222-18-245,-65-4-173,1 0 1,15-2-1,6 0-125,58-5 186,0 0 16,31-1-123,37 5-26,-149 2 9,1 1 0,-1 1 0,1 0 0,-1 0 0,1 0 0,-1 1 0,10 3 0,22 7 103,-23-5-233,-11-5 132,0 0 0,-1 0-1,1-1 1,0 0 0,0 1-1,0-1 1,0-1-1,5 1 1,51 4-142,-23-2 80,259 12 776,-181-12-587,-87-2-93,1-3 0,-1 0 0,35-9 0,22-1 120,-32 6-173,141-7-107,-163 13 153,-1-1 23,1 2 1,46 7 0,-32-3-96,0-1 0,76-4 0,-51-1 22,91-4-47,140 2-90,-185-7 407,-22 1-213,-17 6-85,89-2 335,126 2-551,-199-5 405,29-1-8,-42 1 101,-31 1-331,-34 5 56,29-3 0,-35 5 12,1-1 0,0-1 0,13-3 0,19-3 98,-6 3-147,-19 2 184,26 0 1,163-5 76,-164 7-32,22 0 39,15 1-126,-35-1-145,50-7 94,-28 14-33,-22-1-83,41-7 164,90 7 91,-97-6-260,-24-1 87,151-1 125,-156 4-144,-5-1 21,55-5-1,-82 4 17,0 1 0,29 2 0,8 1-106,-16-2 177,38-1 82,-43-1-227,-21 1 43,0-1 1,14-2-1,-13 1 42,1 1 0,-1 1 0,19 1 0,3 0 100,15 7-100,4-8-1,-54 0 38,0 0-15,0 0-1,0 0 0,0 0 1,0 0-1,-1 0 0,1 0 1,0 0-1,0-1 0,0 1 1,-1 0-1,1 0 0,0-1 1,0 1-1,1-2 1,-3-2 12,0 0 0,0-1 1,0 1-1,-1 0 0,1-1 1,-1 1-1,-3-4 0,1-1-52,0 0 0,0 0 0,1-1 0,0 1 0,1-1 1,0 1-1,-1-13 0,1-71-95,2 60-66,4-10 32,-4 39 109,1 0-1,0 0 0,0 0 1,0 0-1,1 1 1,-1-1-1,1 0 0,3-4 1,1 0 8,-1 2 12,-1 0 1,1 1 0,0-1 0,0 1-1,0 1 1,1-1 0,6-4 0,54-26-90,-38 21 101,-7 4 49,1 1 0,30-7-1,17-7-150,-21 5-54,32-13 297,-40 14-118,46-12 1,-73 25-17,3 0-41,0 0 1,0 2 0,20-2-1,-13 2 15,1-2-54,-20 2 54,1 1 0,-1 1 0,1-1 0,-1 1 0,1 0 0,4 0 1,21 1 47,42-3 1,20 1 24,-61 2-25,36-2 1,-46 0-122,37 5-1,3 0 103,-52-3-27,0 0 0,0 0 0,-1 1 0,1 0 0,-1 1 0,1-1 0,-1 2 1,8 3-1,20 8 12,-28-11 35,1 0 0,11 8 0,15 6-150,-31-16 124,1 1 0,-1-1 0,0 1 0,0 0 1,0 0-1,0 0 0,-1 1 0,4 3 0,16 13-75,-14-13 64,0 1 0,-1 0 0,0 0 0,0 1 0,-1 0 0,0 1 0,0-1 0,-1 1 0,0 0 1,-1 1-1,7 19 0,0 9-12,-1 0 0,5 42 1,-14-74 13,4 39 21,-2 0 0,-1 54 1,-8-75 52,5-24-26,-14 3 256,12-4-283,0 0 0,0 0-1,0 0 1,0 0-1,0-1 1,0 1 0,0-1-1,0 0 1,0 1 0,0-1-1,0 0 1,-2-1 0,-19-20 317,22 21-337,-7-8-33,1 0-1,-1-1 1,2 1-1,-1-2 1,2 1-1,-1-1 1,1 1-1,1-1 1,0-1-1,-4-17 1,-64-224 96,66 232-114,3 11 13,0 0 0,0 1 0,-1-1 0,0 1 0,-1 0 0,-7-12 0,1 3-46,10 15 90,0 0 0,0 1 1,-1-1-1,1 1 1,-1-1-1,0 1 0,1 0 1,-1 0-1,0 0 0,0 0 1,-5-3-1,-62-38-50,0 4 347,40 26-351,-1 1 0,0 2 0,0 0 0,-1 3 1,-36-6-1,16 7-217,1 2 1,-79 4-1,110 3 219,1 1-1,-1 0 0,1 1 1,1 1-1,-20 9 0,27-11 70,-97 47-189,7-2-124,69-36 288,1 2-1,0 1 0,1 1 0,1 2 0,-42 36 1,57-43-16,2 0 0,0 1 1,0 1-1,1-1 0,-14 28 1,5-4-38,-16 49 0,22-37 82,4-12-126,-9 37 93,17-69 21,0 0 1,1 0-1,-1-1 0,2 9 1,-1-10-19,0 0 0,0-1 0,0 1 0,0 0 0,0 0 0,0-1 0,-1 1 0,1 0 0,-1-1 0,0 1 1,-2 4-1,3-6 146,0-1-54,0 3-98,0 1 114,4-7-113,42-51-277,-28 31 243,1 0 167,17-22-165,81-78 0,-99 107-5,12-11 66,2 1-1,43-28 1,-67 50-29,8-7-10,0 2 0,1 0 1,1 1-1,23-8 0,-35 14 34,-1 0 0,0 0 0,0-1 0,0 0-1,9-6 1,16-8-86,-18 10 118,1 1 0,-1-1 0,13-11 0,-15 10-24,1 1 1,0 0 0,24-10 0,-26 13-98,6-2 20,1 1 0,-1 0 1,1 1-1,22-2 0,79-7 54,157-9 92,-264 22-84,0 2 0,0-1 0,0 1-1,0 1 1,13 5 0,-19-7-19,0 1 1,-1 0 0,1 1-1,0-1 1,-1 1-1,0-1 1,0 1-1,0 0 1,0 0-1,0 1 1,0-1-1,-1 0 1,0 1-1,0 0 1,0-1-1,2 6 1,-1-2 40,0 0 1,0 0 0,8 12-1,7 13-45,-10-13 57,0 1-1,-1 0 0,-2 1 1,0-1-1,-1 1 0,-1 0 1,1 35-1,-4-52 42,-1 17 140,1-20-215,0-1 0,0 1 0,0-1-1,0 1 1,0-1 0,0 1 0,0 0 0,0-1 0,0 1 0,0-1 0,-1 1-1,1-1 1,0 1 0,0-1 0,-1 1 0,1-1 0,0 1 0,0-1 0,-1 0 0,1 1-1,-1-1 1,1 1 0,0-1 0,-1 0 0,1 1 0,-1-1 0,0 1 0,0-2 9,0 1 0,1 0 0,-1-1 1,0 1-1,0-1 0,1 1 0,-1-1 1,0 1-1,0-1 0,1 0 1,-1 1-1,1-1 0,-2-1 0,0-1 5,-5-3-25,1-2-1,0 1 1,0-1-1,-7-14 1,-14-18-381,13 23 179,6 7 166,-1 0-1,-12-11 1,-91-73 53,107 90-30,1 1 1,-1-1-1,0 1 0,0 1 0,0-1 1,0 1-1,0 0 0,0 0 1,-1 0-1,1 1 0,-7-1 0,-7-1-82,-37 1 0,31 2 67,-34 5 0,49-3-13,-1 0 0,1 0 0,0 1 0,0 0 0,-18 10 0,28-13 40,-1 0-1,1 0 0,0 0 1,0 0-1,0 0 0,0 0 1,0 0-1,0 0 0,0 0 1,-1 0-1,1 0 1,0 0-1,0 0 0,0 0 1,0 0-1,0 1 0,0-1 1,0 0-1,0 0 0,-1 0 1,1 0-1,0 0 0,0 0 1,0 0-1,0 1 1,0-1-1,0 0 0,0 0 1,0 0-1,0 0 0,0 0 1,0 0-1,0 0 0,0 1 1,0-1-1,0 0 0,0 0 1,0 0-1,0 0 1,0 0-1,0 0 0,0 1 1,0-1-1,0 0 0,0 0 1,0 0-1,0 0 0,0 0 1,0 0-1,1 0 0,-1 1 1,0-1-1,0 0 0,0 0 1,0 0-1,0 0 1,0 0-1,0 0 0,1 0 1,4 3-102,-5-3 94,8 1-11,-1 1 0,1-1 0,0 0 0,-1-1-1,1 0 1,12-1 0,6 0 20,157 7-217,-144-2 177,-1 1 0,67 19 0,201 56 131,-284-75-44,-1 0-1,30 12 1,-42-14-28,0 1 0,0 1 0,-1 0 0,1 0 0,-1 0 0,-1 1 0,1 1 0,6 6 0,-12-11-8,0 1 0,-1-1 1,0 0-1,1 1 0,-1-1 0,0 1 1,0-1-1,0 1 0,-1-1 0,1 1 0,-1 0 1,1-1-1,-1 1 0,0 0 0,0-1 1,0 1-1,0 0 0,-1 0 0,1-1 0,-1 1 1,1-1-1,-1 1 0,0 0 0,0-1 1,-2 3-1,0 3-26,-2 1 0,1-2 0,-1 1 0,0 0 0,-13 13 1,10-12-17,-1 0 1,0-1 0,0 0 0,-1-1-1,0 0 1,-12 7 0,9-8-15,1 1 0,-12 10 0,-1-1 307,19-12-307,1 1-1,0-1 1,-6 7 0,-12 10 124,22-20-30,1-1-112,13 4-229,12-4 373,0-1 0,33-6 0,41-8-198,-87 13 84,1 0-1,0 1 0,23 2 1,-12-1 23,-18 1 2,0-1 1,0 1-1,10 3 1,-10-3 30,0 1 0,0-1-1,11 0 1,-13 0-18,1-1-1,-1 1 0,1 0 0,-1 0 0,0 0 1,5 2-1,-5-1-1,0-1 0,1 1 0,-1-1 0,1 0 0,-1-1 1,6 1-1,7 0 15,23 4 0,-22-2 25,22 0-1,2 0-93,-33-1 41,0-1 0,1 0 0,13-1 0,35-4 66,-30 3-29,34-6 0,-21 1 52,-24 4 16,0-1 1,20-5 0,-28 5-60,-2 1-59,1 0 0,0-1 0,-1 0 0,10-6 0,-15 8 25,0 0-1,0 1 1,0-1-1,0 0 1,0 1-1,0-1 1,3 1-1,-4 0 2,0 0 0,1 0-1,-1-1 1,0 1 0,0 0-1,1 0 1,-1-1-1,0 1 1,0-1 0,0 1-1,1-1 1,-1 1 0,0-1-1,0 0 1,0 0 0,0 1-1,0-1 1,0 0 0,0-1-1,0 1 4,-1 1 0,0 0 0,0-1 0,1 1 0,-1 0 0,0-1 0,1 1 0,-1 0 0,0 0-1,1-1 1,-1 1 0,0 0 0,1 0 0,-1 0 0,1-1 0,-1 1 0,0 0 0,2 0 0,-2 0 3,0 0 0,1 0 0,-1 0 1,0 0-1,1-1 0,-1 1 1,0 0-1,0 0 0,1 0 0,-1 0 1,0-1-1,1 1 0,-1 0 0,0 0 1,0 0-1,1-1 0,-1 1 1,0 0-1,0-1 0,0 1 0,0 0 1,1 0-1,-1-1 0,0 1 0,0 0 1,0-1-1,0 1 0,0 0 1,0-1-1,0 1 0,0 0 0,0-1 1,0 1-1,0 0 0,0-1 0,0 1 1,0 0-1,0-1 0,5-42-72,-8-20 400,-12-64 1,7 65 36,-25-104-63,5 41-156,20 63-112,-2-76 1,10-63 95,1 86-105,0 52-143,15-98 1,-8 119-254,-5 35 259,0-1-1,8-14 0,2-2 126,-5 1-90,-6 20 24,0 0-464,4 6 412,-5-1 86,1 0 0,-1 0 1,0 0-1,1 0 0,-1 0 0,0 0 1,0 0-1,0 0 0,-1 0 0,2 3 1,3 9-85,-1-3-12,0 1 1,0 0 0,-1 0 0,3 24 0,-2-11-30,3 38 123,-2 0 1,-4 65-1,-1-89 120,-5 120-122,1-96-76,-10 98 245,6-82 97,3-40-119,2-22-177,-1 28 1,4 292 529,0-337-160,-4-15 107,-10-168-650,2 20-102,6 69 98,-2-15 76,-7-50 369,-4-21-281,17 144-95,-3-8-41,3 26 53,2 14-131,2 10 72,6 33 47,-3 0-1,2 60 1,-2-26 101,3 212 364,-8-281-309,-4 448 162,3-433-115,1-16-55,-1 0-1,1 0 1,0 0-1,0 0 1,0 0-1,0 0 1,0-1-1,1 1 1,0 0-1,-1 0 1,1 0-1,2 4 1,3 8 5,-4-11-34,-1-1 1,0 0-1,1 1 1,0-1-1,0 0 1,3 5-1,13 21 743,-16-28-773,3-1 6,-4 0 69,0 0-1,0 0 1,0-1 0,0 1 0,0 0 0,0-1 0,0 1 0,0-1 0,0 1 0,0-1 0,-1 0 0,1 1 0,0-1 0,0 0-1,-1 1 1,1-1 0,0 0 0,-1 0 0,1 0 0,-1 0 0,1 0 0,-1 0 0,1 1 0,-1-1 0,0 0 0,1 0-1,-1 0 1,0 0 0,0-2 0,2-3 30,-1 0 0,-1 0 0,1-9-1,7-102 51,-4-81 64,1 88-358,-3 101-11,2 11-227,3 18 141,2 47 300,-3 1-1,-4 85 1,-2-150-4,-9 88 356,4-50 69,5-40-399,0-1 10,0 0 53,0-5 363,-1-16-374,-4-22 0,-1-15-121,2-82-365,-5-94 147,-1 25 211,2 32 55,6 132 7,0 8-68,-9-53 0,7 69 58,0 0-28,-1-1 1,-10-26-1,15 47 23,-1 1-1,1 0 1,0 0-1,0-1 1,0 1-1,0 0 1,0 0-1,-1 0 1,1-1-1,0 1 1,0 0-1,0 0 1,-1 0 0,1-1-1,0 1 1,0 0-1,-1 0 1,1 0-1,0 0 1,0 0-1,-1-1 1,1 1-1,0 0 1,0 0 0,-1 0-1,1 0 1,0 0-1,0 0 1,-1 0-1,1 0 1,0 0-1,-1 0 1,1 0-1,0 0 1,0 0 0,-1 1-1,1-1 1,0 0-1,0 0 1,-1 0-1,1 0 1,0 0-1,0 1 1,-1-1-1,1 0 1,0 0-1,0 0 1,0 0 0,-1 1-1,1-1 1,0 0-1,0 0 1,0 1-1,-12 14-89,11-14 80,-79 123 593,-9 20-443,66-104-89,-2-2 0,-2-1 0,-40 43 0,-66 62 36,119-128-95,1 1 0,1 0 1,0 1-1,0 0 0,2 1 0,0 0 0,1 1 0,-11 30 1,18-39-22,0 0 1,1 0-1,0 0 0,0 0 1,1 1-1,0-1 1,1 0-1,1 10 1,-2-18 40,0 0 1,0 0-1,1 0 1,-1 0-1,0 0 0,1 0 1,-1 0-1,0 0 1,1 0-1,-1 0 1,1-1-1,-1 1 1,1 0-1,0 0 1,-1 0-1,1-1 1,1 2-1,-2-2 4,0 0-1,1 0 1,-1 0-1,1 0 1,-1 0-1,1 0 0,-1 1 1,1-1-1,-1 0 1,1-1-1,-1 1 1,1 0-1,-1 0 1,1 0-1,-1 0 1,1 0-1,-1 0 1,0-1-1,1 1 1,-1 0-1,1 0 1,-1-1-1,1 1 1,-1-1-1,3-1-28,0-1 1,-1 0-1,1 0 0,-1 0 1,0 0-1,0 0 0,0 0 1,2-4-1,11-22-265,2 2 1,29-39-1,-28 43 72,7-12 92,0-1-1,-3-2 1,0 0-1,16-43 0,-29 56 210,-1 1-1,9-49 1,-15 60-6,-1 0 1,0 0-1,-1-1 1,0 1-1,-1 0 1,0 0-1,-5-19 1,5 29-55,0 0-1,0-1 1,-1 1-1,1 0 1,-1 0-1,1 0 1,-1 0-1,0 0 1,0 0-1,-1 1 1,1-1-1,0 1 1,-1-1-1,0 1 1,1 0-1,-1 0 1,0 0 0,0 0-1,0 1 1,0-1-1,0 1 1,-1 0-1,1 0 1,0 0-1,-1 0 1,1 0-1,-5 0 1,0 1-27,0 0 0,0 0 0,0 0 1,1 1-1,-1 0 0,0 1 0,0 0 0,1 0 1,-1 0-1,-14 8 0,-24 16-79,-59 45 0,-33 19 335,-68 1-249,113-54-58,-149 60-340,232-92 192,8-4 89,0 0 0,0 0-1,0 1 1,0-1 0,0-1 0,0 1-1,0 0 1,-1-1 0,1 1 0,0-1-1,-3 1 1,5-2 74,0 0-1,0 0 1,0 0-1,1 0 1,-1 0-1,0 0 1,1 1-1,-1-1 1,1 0 0,-1 0-1,1 0 1,-1 1-1,1-1 1,0 0-1,-1 1 1,2-2-1,16-12-154,0 0 0,37-19 0,-49 29 174,272-142 5,-214 116 53,42-19-160,-82 40 104,1 0 0,35-7 1,-57 15 23,0 0 1,0 1-1,1 0 1,-1-1 0,0 1-1,0 0 1,0 1-1,0-1 1,0 1-1,0-1 1,1 1 0,-1 0-1,5 2 1,-6-1-1,0-1 0,0 0 0,-1 0 0,1 1 0,-1-1 0,1 1 0,-1-1 0,0 1 0,1 0 0,-1 0 0,0 0 0,0-1 0,0 1 0,0 0 0,0 0 0,-1 0 0,1 0 0,-1 0 0,1 1 0,-1-1 0,0 2 0,1 4 20,-2 0 1,1 0-1,-1 0 1,0 0-1,0-1 1,-5 15 0,-20 44 32,22-57-42,-11 20 81,-1 0 0,-1-1 0,-22 28 0,21-33-51,1 1 1,2 0 0,1 1 0,-14 33 0,23-46-38,-12 39 30,15-45-42,1 0 0,0-1 1,0 1-1,1 0 1,-1 0-1,2 11 1,-1-16 0,0 0 1,0 0-1,0 0 0,0 0 1,1 0-1,-1 0 1,0-1-1,0 1 0,1 0 1,-1 0-1,1 0 1,-1 0-1,1 0 1,-1 0-1,1-1 0,-1 1 1,1 0-1,0 0 1,-1-1-1,1 1 1,0-1-1,0 1 0,-1 0 1,1-1-1,0 1 1,0-1-1,0 0 1,0 1-1,0-1 0,0 0 1,0 1-1,0-1 1,0 0-1,-1 0 1,1 0-1,0 0 0,0 0 1,0 0-1,0 0 1,0 0-1,0 0 0,0-1 1,0 1-1,0 0 1,1-1-1,6-2 43,-1 0 0,0-1 0,0 1 0,10-8 0,-9 6-23,-5 3-7,7-5-28,0 1 1,1 0-1,0 0 1,0 1-1,14-4 0,-23 9 13,0-1-1,0 1 1,0-1-1,0 1 1,0 0-1,1 0 0,-1 0 1,0 0-1,0 0 1,0 0-1,0 1 1,0-1-1,0 1 1,0-1-1,1 1 0,-2 0 1,1 0-1,0 0 1,0 0-1,0 0 1,0 0-1,0 0 0,-1 1 1,1-1-1,-1 1 1,1-1-1,-1 1 1,0-1-1,1 1 1,-1 0-1,0 0 0,0 0 1,0 0-1,0 0 1,-1 0-1,1 0 1,0 2-1,3 9 109,-2 0 0,0 1 1,0-1-1,-1 19 0,2 12 12,-2-40-90,-1 0 0,1-1 0,-1 1 0,0 0 0,0 0 0,0-1 0,-1 1 0,1 0 0,-1-1 0,-2 6 0,2-7 49,2-4-27,15-29-87,6-11-289,47-54-29,-60 85 348,1 0-1,1 1 0,0 0 1,0 1-1,0 0 1,15-8-1,-25 16 5,0 1 0,-1-1-1,1 1 1,0 0 0,0-1 0,-1 1-1,1 0 1,0 0 0,0-1 0,0 1-1,0 0 1,-1 0 0,3 0 0,-3 0 2,0 0 1,1 0-1,-1 1 0,0-1 1,1 0-1,-1 0 1,0 0-1,1 0 0,-1 1 1,0-1-1,0 0 0,1 0 1,-1 1-1,0-1 1,0 0-1,0 0 0,1 1 1,-1-1-1,0 0 1,0 1-1,0-1 0,0 0 1,1 1-1,-1 2 29,1 1-1,-1-1 0,0 0 1,0 0-1,-1 7 1,0 3 36,1 16-94,0-29 33,1 0 0,-1 0-1,0 0 1,0 1 0,1-1-1,-1 0 1,0 0 0,0 0 0,1 0-1,-1 0 1,0 0 0,0 0-1,1 0 1,-1 0 0,0 0-1,0 0 1,1 0 0,-1 0-1,0 0 1,1 0 0,-1 0-1,0 0 1,0 0 0,1 0-1,-1 0 1,0 0 0,0 0 0,1 0-1,-1 0 1,0-1 0,10-3 73,-7 1-72,0-1-1,1 0 1,-2 0-1,1 0 0,0-1 1,-1 1-1,0-1 1,0 1-1,0-1 1,2-9-1,-1 3 2,-1-1-1,-1 1 1,1-19 0,-2 22-17,0 0 1,-1 1-1,0-1 1,-1 0-1,1 1 1,-1-1 0,-1 1-1,1 0 1,-1 0-1,-1 0 1,1 0-1,-1 0 1,-1 1-1,-6-9 1,4 7-10,0 1 0,0 0 0,-1 1 0,0 0 0,0 0 0,-1 1 0,1 0-1,-1 0 1,0 1 0,-15-5 0,-26-3-256,33 8 227,-22-7 0,34 9 50,0 0-1,1 0 0,0-1 0,-1 0 0,1 0 0,0 0 1,0 0-1,1 0 0,-1-1 0,1 0 0,-1 0 1,1 0-1,-3-6 0,1 3-31,2-1 0,-1 1-1,1-1 1,0 0 0,1 0 0,0 0 0,-2-10 0,-18-93-89,21 104 123,-1-1 0,0 1 0,-1 0 0,1 0 0,-2 0 0,1 1 0,-1-1-1,0 1 1,0-1 0,0 1 0,-1 1 0,0-1 0,0 1 0,-1 0 0,1 0 0,-1 0-1,0 1 1,0 0 0,-1 0 0,0 0 0,1 1 0,-1 0 0,-10-3 0,-8-1 58,0 1 1,0 1 0,-40-2-1,-78 6 168,104 3-248,0 3 0,-48 11-1,-75 27 264,41-10-189,-93 16 44,175-43 99,-1-2 1,1-1-1,-49-4 0,-58 4 183,-97 35-484,233-36 111,-287 66 460,166-37-634,46-12 109,-7 0 21,45-10 24,-63 20 1,78-18-27,-52 21-312,-21 12 284,64-26 81,-47 14 0,44-18-61,-45 23 0,27-6 20,-62 41 0,110-62 10,-31 19 140,23-19 120,13-9-359,8-1-498,7 0 284,4-1 204,0 0-1,18-4 1,-2 0 104,92-18-146,47-7 276,10 17-177,-143 13 36,-1 2 0,0 0 0,50 12 0,-19 1 55,86 19 254,-112-27-321,59 10 215,-79-16-150,-1 0 0,0-1 0,0 0-1,21-4 1,-18 0 5,21-7 0,-15 4 23,-23 6-38,0 1 1,0 0-1,0 0 1,0 0-1,0-1 1,-1 1-1,1 0 1,0-1-1,0 1 1,0-1 0,-1 1-1,1-1 1,0 1-1,-1-1 1,1 0-1,0 1 1,-1-1-1,1 0 1,-1 1-1,1-1 1,-1 0-1,1 0 1,-1 0 0,1 1-1,-1-3 1,-1 3 8,1-1 1,-1 1 0,0-1-1,0 1 1,0 0 0,0-1-1,0 1 1,0 0 0,0 0-1,0-1 1,0 1 0,0 0-1,0 0 1,0 0 0,-2 0-1,3 0-6,-34 0-61,-245 6 132,214-1-16,0 3 1,-82 20-1,-339 82-300,380-90 305,0-4 1,-178 2-1,101-22-5,131 0 3,-79-15 0,8-11 265,-228-85-1,231 59-256,75 34-155,-84-31 0,53 34 83,-1 2-1,-1 4 0,-81-3 1,-115 1-176,-134 34-132,405-19 298,-128 8-105,-277 30 183,367-32-34,0-2-1,0-1 1,0-3 0,-59-6 0,-5-11-210,87 13 127,-34-1 0,5 0-379,38 3 9,13-1-88,18 1 187,68 6 0,31-1 7,171-6 325,1 25 31,-186-12-107,-23-3 145,-2 2-5,139 16-55,225 17-25,-128-16 25,-275-22-73,325 5 17,-251-9-14,483-23 418,-221-25-17,-142 15-516,33-8 207,158-13-53,-234 34 128,-156 16 299,-34 2-283,-8 0 64,-23 1-230,-32-6 0,-1 0 76,-111-7-118,117 11 59,-1 2-1,-77 9 1,86-5-139,-314 37-41,32-3 392,202-29-170,-126 15-58,-321 35 192,461-49-150,-243 1 106,120-8 114,-14-4 227,-27 1-371,198 7-287,-82 18 1,-73 27-15,207-45 158,-191 33 349,-57 14-308,189-30 19,-103 14 0,136-30 3,0-3 0,-1-2 0,-69-6 0,111 3 1,-17-1 58,-1-2 0,-32-8 0,-180-61-19,57 16-136,31 4-160,-20-5 84,130 47 110,0 1 1,-55-4-1,43 9-71,0 2 0,-1 3 0,-62 8 0,113-7-975,12-1 597,25 0 490,-9-1 52,208-6-1,-127 2-83,-7-4-116,-12 0-11,23 2 94,139 10-1,-229-1 110,3-1 121,0 1-1,0 1 1,0 0-1,32 12 1,-53-15-149,0 0-1,0 0 1,0 0 0,0 1 0,0-1-1,0 0 1,0 0 0,0 0 0,0 0-1,0 1 1,0-1 0,0 0 0,-1 0-1,1 0 1,0 1 0,0-1-1,0 0 1,0 0 0,0 0 0,0 0-1,0 0 1,-1 1 0,1-1 0,0 0-1,0 0 1,0 0 0,0 0 0,0 0-1,-1 0 1,1 0 0,0 0-1,0 1 1,0-1 0,-1 0 0,-5 2 58,0 0 0,-1 0 1,1 0-1,-14 1 1,-1 1-29,-34 8-120,-1 3 1,2 2-1,0 3 0,-69 35 0,40-12 42,-111 52-67,-118 30 210,272-108-32,-1-1-1,0-2 1,-63 13 0,46-18-62,1-3 1,-1-2 0,0-2-1,-1-3 1,1-3 0,-70-13 0,113 14-94,1-2 0,-21-8 1,21 7-2,-30-9 1,-25 0-150,52 12 146,4 1-166,-24-1 0,34 2 223,0 1 1,0 1-1,0-1 1,0 0-1,0 1 1,1-1 0,-1 1-1,0 0 1,0 0-1,1 0 1,-1 0-1,1 1 1,-1-1-1,-3 3 1,6-3 0,-1 0 0,1 0 0,-1 0 0,0 0 0,1 0 0,0 0 0,-1 0 0,1 0-1,0 0 1,-1 0 0,1 0 0,0 0 0,0 0 0,0 0 0,0 0 0,0 0 0,0 1 0,0-1 0,0 0 0,1 0 0,-1 0 0,0 0 0,1 0 0,-1 0 0,0 0-1,1 0 1,0 0 0,-1 0 0,1 1 0,2 2 14,-1 0 0,1 0 0,0 0 1,0 0-1,6 5 0,1-1 12,0-1 1,0 0-1,1 0 0,0-1 1,0 0-1,1-1 1,-1 0-1,1-1 0,20 4 1,7-1 18,68 3 1,-65-7-277,176 2 518,-157-5-319,23-4 19,135-25 0,8 0 16,-119 18 32,24-1-56,-26 2-161,-5 1 320,29 1-304,-120 7 272,1 0-1,-1 0 0,0-1 0,1 0 1,-1-1-1,14-6 0,-23 9-68,-1 0 0,0 0-1,0 0 1,0 0 0,0 0-1,0 0 1,1 0 0,-1 0 0,0-1-1,0 1 1,0 0 0,0 0 0,0 0-1,0 0 1,0 0 0,0 0 0,1-1-1,-1 1 1,0 0 0,0 0 0,0 0-1,0 0 1,0 0 0,0-1 0,0 1-1,0 0 1,0 0 0,0 0 0,0 0-1,0-1 1,0 1 0,0 0 0,0 0-1,0 0 1,0 0 0,0-1 0,0 1-1,0 0 1,0 0 0,-1 0 0,-5-7 178,-12-3-67,-31-16-1455,-60-40-1,109 66 1322,0 0-1,-1 0 1,1 0-1,0 0 0,0-1 1,0 1-1,0 0 0,0 0 1,0 0-1,-1 0 0,1 0 1,0 0-1,0 0 0,0 0 1,0 0-1,0 0 1,0 0-1,-1 0 0,1 0 1,0-1-1,0 1 0,0 0 1,0 0-1,0 0 0,0 0 1,0 0-1,0 0 1,0-1-1,0 1 0,0 0 1,-1 0-1,1 0 0,0 0 1,0 0-1,0 0 0,0-1 1,0 1-1,0 0 0,0 0 1,0 0-1,0 0 1,0 0-1,0-1 0,1 1 1,-1 0-1,0 0 0,0 0 1,0 0-1,0 0 0,0-1 1,10 0-245,14 4 62,-23-3 187,106 15 144,163 1 0,-149-19 236,-1-5 0,121-24-1,-211 27-323,-6 1-10,0 0 1,-1-2-1,0 0 1,26-11-1,-49 17-17,1-1 0,0 1 0,0-1 0,-1 1 0,1-1 0,0 1 0,-1-1 0,1 0-1,-1 1 1,1-1 0,-1 1 0,1-1 0,-1 0 0,1 0 0,-1 1 0,0-1 0,1 0 0,-1 0 0,0 0 0,0 1 0,1-2 0,-1-1 6,0 1 1,0-1-1,0 1 1,0-1 0,0 1-1,-1-1 1,0-2-1,0-1-8,-1 0 0,-1 0 0,1 0 0,-1 1 0,-4-9 0,-1 4 9,-1-1 0,0 2 0,-1-1 0,0 1 0,0 0 1,-1 1-1,0 1 0,0-1 0,-1 2 0,-21-10 0,-11-1 127,-76-19 1,104 32-152,-65-11 185,53 10-20,-40-10 1,18 1 65,0 2 0,-78-8 0,-104 9 41,-217 15 359,144 12-758,142 12 142,36-4 106,-96 16-117,178-29-69,0 2-1,-80 35 1,90-34 93,-1 0 0,0-2 0,0-2 0,-1-1 0,-62 5 0,-189-3 276,274-11-307,-189-16 3,102 5 51,-51-1 233,-138-14-416,78 21 68,126 6 200,62-1-266,-26 0 130,1 1-1,0 2 1,-59 12-1,62-3-55,-33 6 227,60-15-243,1 0 1,-22 7-1,26-7 114,1 0 0,-1-2 1,0 0-1,0 0 0,-25-3 0,29 1-47,-1 0 0,1-1 0,0 1 0,1-2 0,-1 0 0,0 0 0,1 0 0,-1-1 0,-13-9 0,19 10 7,1 0 0,0-1 0,0 1 0,0-1 1,0 0-1,0 0 0,1 0 0,-4-8 1,-12-17 54,-16-12-120,34 41 45,0-1-1,0 1 1,-1-1 0,1 1-1,0-1 1,0 1 0,0-1-1,0 1 1,0-1-1,0 1 1,1-1 0,-1 1-1,0-1 1,0 1-1,0-1 1,0 1 0,0-1-1,1 1 1,-1-1 0,0 1-1,0 0 1,1-1-1,-1 1 1,0-1 0,1 1-1,-1 0 1,1-1-1,-1 1 1,0 0 0,1-1-1,-1 1 1,2-1 0,16-10-349,-16 10 368,11-6 40,0-1-1,-1 0 1,0-1-1,0 0 1,15-16-1,-21 19-16,-3 3-18,-1 0 1,1 1 0,-1-1-1,1 0 1,-1 0-1,0 0 1,0-1-1,-1 1 1,3-5-1,2-11 88,-2 8-33,-1 0 0,2-12 1,7-31 18,-9 41-41,0 0 0,0-1 0,1-24 0,0-232-166,-4 266 99,0 0 0,-1 0 0,0 0 1,0 0-1,0 0 0,-1-4 0,0 5 20,1-1 0,0 1-1,0 0 1,1-1 0,-1-5 0,1 8 2,-1 1 1,1-1-1,0 0 1,0 1-1,0-1 1,-1 1-1,1-1 1,0 0-1,0 1 1,-1-1-1,1 1 0,-1-1 1,1 1-1,-1-1 1,1 1-1,0-1 1,-1 1-1,0 0 1,1-1-1,-1 1 1,1-1-1,-1 1 0,1 0 1,-1 0-1,0-1 1,1 1-1,-1 0 1,1 0-1,-1 0 1,0 0-1,1 0 1,-1 0-1,0 0 0,1 0 1,-2 0-1,-1 0-15,0 0 0,0 0 0,1 1 0,-1-1 0,0 1 0,0-1 0,-3 2 0,3 0-33,-37 18-238,38-18 268,-1 0 1,0 0-1,1 0 1,-1 0 0,1 0-1,0 1 1,0-1 0,0 1-1,0-1 1,0 1 0,-2 3-1,4-4 10,-1-1-1,1 0 0,0 1 1,0-1-1,-1 0 0,1 1 1,0-1-1,0 0 1,0 1-1,0-1 0,1 0 1,-1 1-1,0-1 0,1 0 1,-1 1-1,0-1 0,1 0 1,0 0-1,-1 1 1,1-1-1,0 0 0,-1 0 1,1 0-1,0 0 0,0 0 1,0 0-1,1 1 1,4 3-16,0 0 0,1 0 1,10 6-1,-2-2 58,74 48-154,-61-39 147,-18-12-18,0 0 1,0-1 0,0 0 0,13 5 0,-1-3 41,1 0-1,0-2 1,0-1 0,0-1 0,39 1 0,25-4-63,105 1 145,-152 2-204,69 16 0,3 0 241,78-8-72,-84-6-182,13-2 345,51 5-102,226-1 41,-229-10-49,103-8 258,-150 3-265,-74 6-121,321-12 6,-135 25-32,44 9 37,-58-10-69,-216-10 37,237 1 154,-130-1-271,81-11 115,0 0 153,103 3-215,-82 0 198,27 1-17,-106-3-200,100-6 214,-6 16-360,-24 2 239,-159-3 27,414-2 828,-210 5-939,-132-3-135,9-1 101,63 0 77,-134 4 24,261 3 361,-142-17-165,-143 10-79,98-8-275,241-23 106,-230 14 107,262-19 208,-375 34-209,0-2 0,0 0 1,34-14-1,-22 7 9,-26 10-67,0 0-1,21-1 1,10-3 50,-3 0-84,0 1-1,63-1 0,-6 1 237,-16 0-215,55-7 117,-44 3-167,-25 5-12,231-15-33,6 21-1186,-254 1-626,81 12 1,-36 8-6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5:36.574"/>
    </inkml:context>
    <inkml:brush xml:id="br0">
      <inkml:brushProperty name="width" value="0.35" units="cm"/>
      <inkml:brushProperty name="height" value="0.35" units="cm"/>
      <inkml:brushProperty name="color" value="#FFFFFF"/>
    </inkml:brush>
  </inkml:definitions>
  <inkml:trace contextRef="#ctx0" brushRef="#br0">400 5 576,'5'-5'2837,"-1"25"-2239,-2-5-126,-1 1 0,0-1 0,-3 29 0,0-2 333,1-15-641,-2 0 1,-1-1-1,-9 34 0,-6 34 5,9-17 23,-7 62 320,-3 23-138,21-142-387,-1-18 48,0 1-1,0-1 1,0 0 0,0 1-1,0-1 1,0 1-1,0-1 1,-1 1 0,1-1-1,-1 0 1,0 1-1,-1 2 1,1-29 840,9-283-65,-7 281-598,-5-46 0,2 60-108,0 1 0,0 0 0,-1-1 0,-1 1 0,0 0 0,-6-12 0,6 15-89,0 0-1,0 1 0,-1 0 0,0-1 0,0 2 1,-1-1-1,0 1 0,-8-7 0,13 12-24,0 0-1,0 1 1,0-1-1,-1 0 1,1 1-1,0-1 1,0 1-1,-1-1 1,1 1 0,-1 0-1,1 0 1,0-1-1,-1 1 1,1 0-1,-1 0 1,1 1-1,0-1 1,-1 0-1,1 0 1,0 1-1,-1-1 1,1 0-1,0 1 1,-1 0-1,1-1 1,0 1-1,0 0 1,0-1-1,-1 1 1,1 0 0,0 0-1,0 0 1,0 0-1,-1 2 1,-3 2-66,1 0 0,-1 1 0,1 0 1,1 0-1,-6 9 0,-2 11 20,2 0 0,0 0 0,2 1 0,1 0 0,-4 35 0,9-21 188,1-23 573,0-22-257,-8-83-74,5 24-226,-15-83 1,9 84 359,9 56-426,-1-8-83,2 14-6,-1 0 1,0 0-1,0-1 0,-1 1 1,1 0-1,0-1 1,0 1-1,0 0 0,0 0 1,0-1-1,0 1 1,0 0-1,0 0 0,0-1 1,-1 1-1,1 0 1,0 0-1,0-1 0,0 1 1,-1 0-1,1 0 0,0 0 1,0-1-1,0 1 1,-1 0-1,1 0 0,0 0 1,0 0-1,-1-1 1,0 2-16,1 0 1,-1-1 0,0 1 0,1 0 0,-1-1 0,1 1 0,-1 0 0,1 0-1,-1 0 1,1-1 0,0 1 0,-1 0 0,1 0 0,0 0 0,0 0-1,-1 0 1,1 0 0,0 1 0,0 1-36,-3 15 24,1-1-1,1 1 1,1 0 0,0 0-1,1 0 1,1 0 0,5 19-1,-5-26 60,-1-6 6,0 1 0,0-1 0,0 0 1,1 0-1,3 9 837,-7-15-817,0 0-1,0 0 1,0 0-1,0 0 1,0 1 0,0-1-1,0 1 1,-5-1-1,3 4-79,1 0-1,-1 1 1,1-1 0,0 1-1,0 0 1,0 0 0,0 0-1,1 0 1,0 0-1,0 1 1,0-1 0,0 1-1,-1 5 1,-2 9-29,-6 37-1,10-50 36,1 0-1,0 1 1,0-1-1,2 12 1,1 9 689,-3-28-611,1-1 0,-1 1 0,0-1 0,0 0 0,0 1 0,0-1 0,0 1-1,0-1 1,0-1 0,0-11-567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5:37.834"/>
    </inkml:context>
    <inkml:brush xml:id="br0">
      <inkml:brushProperty name="width" value="0.35" units="cm"/>
      <inkml:brushProperty name="height" value="0.35" units="cm"/>
      <inkml:brushProperty name="color" value="#FFFFFF"/>
    </inkml:brush>
  </inkml:definitions>
  <inkml:trace contextRef="#ctx0" brushRef="#br0">104 16 1664,'-19'-16'2745,"17"16"-2621,2 0-81,3 4-1,1 0-1,-1 0 1,0 0 0,0 0 0,0 0 0,-1 1-1,0-1 1,0 1 0,0 0 0,0 0-1,-1 0 1,1 0 0,-1 0 0,-1 0 0,1 0-1,-1 0 1,0 0 0,0 0 0,-1 10 0,-3 4 398,-1 0 1,0-1 0,-1 0 0,-9 18 0,0 4-127,-6 15-70,-16 50 446,30-91 179,43-70-825,-13 19-498,53-65 0,-47 72-517,-3 0-1583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5:39.532"/>
    </inkml:context>
    <inkml:brush xml:id="br0">
      <inkml:brushProperty name="width" value="0.35" units="cm"/>
      <inkml:brushProperty name="height" value="0.35" units="cm"/>
      <inkml:brushProperty name="color" value="#FFFFFF"/>
    </inkml:brush>
  </inkml:definitions>
  <inkml:trace contextRef="#ctx0" brushRef="#br0">2 0 1248,'0'5'712,"1"-5"-702,-1 0 0,0 0 0,0 0 1,0 0-1,0 0 0,0 0 0,0 0 1,0 0-1,0 1 0,1-1 11,-1 0-11,0 0 0,0 0 0,0 0 1,0 0-1,0 0 0,0 0 0,0 1 0,0-1 1,0 0-1,0 0 0,0 0 0,0 0 1,0 0-1,0 0 0,0 0 0,0 1 1,0-1-1,0 0 0,0 0 0,0 0 1,0 0-1,0 0 0,0 0 0,0 1 1,0-1-1,0 0 0,0 0 0,0 0 0,0 0 1,0 0-1,0 0 0,0 0 0,0 0 1,0 1-1,0-1 0,-1 0 0,1 0 1,0 0-1,0 0 0,0 0 0,0 0 1,0 0-1,0 0 0,0 0 0,0 0 1,-1 0-1,1 0 0,0 0 0,0 0 0,0 0 1,0 0-1,0 0 0,0 0 0,0 0 1,-1 0-1,1 0-4,0 0 1,1 0-1,-1 0 1,0 0-1,0 1 1,0-1-1,0 0 1,0 0-1,0 0 1,0 0-1,0 0 1,0 0 0,1 0-1,-1 0 1,0 0-1,0 0 1,0 0-1,0 0 1,0 0-1,0 1 1,0-1-1,0 0 1,0 0-1,0 0 1,0 0-1,0 0 1,0 0-1,0 0 1,0 0-1,0 1 1,0-1-1,0 0 1,0 0-1,0 0 1,0 0-1,0 0 1,0 0-1,0 0 1,0 1-1,0-1 1,0 0-1,0 0 1,0 0-1,0 0 1,0 0-1,0 0 1,0 0-1,0 0 1,0 0-1,0 0 1,-1 1-1,0 1 226,3 8-130,-2-9-62,0 0 1,1 0-1,-1 0 1,1 0-1,-1 0 0,1 0 1,-1 0-1,1 0 1,-1 0-1,1 0 1,0 0-1,0 0 1,-1 0-1,1-1 0,0 1 1,0 0-1,0-1 1,0 1-1,0 0 1,0-1-1,0 1 0,0-1 1,0 0-1,0 1 1,0-1-1,0 0 1,0 0-1,1 1 0,-1-1 1,0 0-1,0 0 1,0 0-1,0-1 1,0 1-1,0 0 0,1 0 1,-1 0-1,0-1 1,0 1-1,0-1 1,0 1-1,1-1 1,-1 0 4,1 0 0,-1 1 0,0-1 0,1 0 0,-1 0 0,0 1 0,0-1 0,0 0 0,0 0 0,0 0 0,0-1 0,0 1 0,0 0 0,0 0 0,-1 0 0,1-1 0,0 1 1,-1 0-1,1-1 0,-1 1 0,1 0 0,-1-1 0,0 1 0,1-1 0,-1 1 0,0-1 0,0-3 541,-1 5-549,-12 3-23,11-2-222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5:45.102"/>
    </inkml:context>
    <inkml:brush xml:id="br0">
      <inkml:brushProperty name="width" value="0.35" units="cm"/>
      <inkml:brushProperty name="height" value="0.35" units="cm"/>
      <inkml:brushProperty name="color" value="#FFFFFF"/>
    </inkml:brush>
  </inkml:definitions>
  <inkml:trace contextRef="#ctx0" brushRef="#br0">36 8 480,'9'-7'752,"-8"9"-684,-1 0 1,0 0-1,-1 0 1,1 0-1,0 1 1,0-1-1,-1 0 1,1 0-1,-1 0 0,0 0 1,0 0-1,0 0 1,0 0-1,0-1 1,0 1-1,0 0 0,-2 1 1,-8 17 668,10-16-767,0-1-1,-1 0 1,1 0-1,-1 0 1,-3 4 0,3-5 40,1 0 1,0 0 0,0 0 0,0 0 0,1 0 0,-1 0 0,0 1-1,1-1 1,-1 0 0,1 0 0,0 0 0,0 3 0,1 32-132,-1-36 127,9 63-208,-1-17 111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5:52.847"/>
    </inkml:context>
    <inkml:brush xml:id="br0">
      <inkml:brushProperty name="width" value="0.35" units="cm"/>
      <inkml:brushProperty name="height" value="0.35" units="cm"/>
      <inkml:brushProperty name="color" value="#FFFFFF"/>
    </inkml:brush>
  </inkml:definitions>
  <inkml:trace contextRef="#ctx0" brushRef="#br0">286 1 1312,'-8'0'268,"7"3"-42,-3 2 123,-6 11 280,5-4-598,4-9-48,-1 1 0,0-1 1,0 1-1,0-1 0,-4 6 1,-2 2 397,-2 1 134,9-11-473,1-1-23,0 1 1,1 0-1,-1-1 0,0 1 1,0 0-1,0-1 0,0 1 0,-1 0 1,1-1-1,0 1 0,0-1 0,0 1 1,0 0-1,-1-1 0,1 1 1,0-1-1,-1 1 0,1 0 0,-1 0 1,-1 2 245,0 12-414,-3 5-283,10-14 421,-4-5 40,-1 0 0,1 0 1,0 0-1,0 0 0,0 0 0,-1 0 1,1 0-1,0 0 0,-1 0 0,1 1 0,-1-1 1,1 0-1,-1 0 0,0 0 0,1 1 1,-1 1-1,1 3 130,0-4 1,-2 12 650,1-13-795,0 0-1,1 0 1,-1 0 0,0-1 0,0 1 0,-1 0-1,1 0 1,0 0 0,0 0 0,0-1-1,0 1 1,-1 0 0,1 0 0,0 0 0,-1-1-1,0 2 1,-4 7 511,5-8-527,0 0 0,0-1-1,0 1 1,0-1 0,-1 1-1,1-1 1,0 1 0,0-1 0,-1 1-1,1-1 1,-1 1 0,1-1 0,0 1-1,-1-1 1,1 0 0,-1 1 0,1-1-1,-1 1 1,1-1 0,-1 0-1,1 0 1,-1 1 0,1-1 0,-1 0-1,1 0 1,-1 0 0,1 1 0,-1-1-1,0 0 1,1 0 0,-1 0-1,0 0 6,1 0-1,0 0 1,-1 0-1,1 0 1,0 0-1,-1 0 1,1 0-1,0 0 1,0 0-1,-1 0 1,1 0-1,0 0 1,-1 1-1,1-1 1,0 0-1,0 0 1,-1 0-1,1 0 1,0 1-1,0-1 1,-1 0-1,1 0 1,0 1-1,0-1 1,0 0-1,0 0 1,-1 1-1,1-1 1,0 1-1,-1 10-161,0 0 169,-3 12 127,4-21-111,5 20 400,-5-18-363,0 0 1,-1 0 0,0 0-1,0-1 1,0 1 0,0 0 0,0-1-1,-1 1 1,0-1 0,1 1-1,-4 3 1,-1 1-78,-1 1-1,-12 12 1,15-18 36,0 0 0,1 0 1,-1-1-1,0 1 0,0-1 1,-6 2-1,5-2 25,0 0 1,0 1-1,0 0 1,-4 3-1,1 0-9,3-2-84,-1 1 0,1-1 0,0 1 0,0 0 1,1 0-1,-1 1 0,-4 8 0,4-6-556,0 1 1,1-1-1,1 1 1,-1 0-1,1 0 0,1 1 1,-3 13-1,0 8-983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5:57.760"/>
    </inkml:context>
    <inkml:brush xml:id="br0">
      <inkml:brushProperty name="width" value="0.35" units="cm"/>
      <inkml:brushProperty name="height" value="0.35" units="cm"/>
      <inkml:brushProperty name="color" value="#FFFFFF"/>
    </inkml:brush>
  </inkml:definitions>
  <inkml:trace contextRef="#ctx0" brushRef="#br0">127 142 2144,'0'0'2144,"-17"4"-587,13-3-1415,1 0-1,0 0 1,-1 0-1,1 0 1,-1 0-1,1-1 1,-1 0-1,1 1 1,-1-1-1,0-1 1,1 1-1,-1 0 1,1-1-1,-5-1 1,6 1 28,1 1-125,0 0-1,0-1 1,0 1 0,0-1 0,0 1-1,0-1 1,1 0 0,-1 1-1,0-1 1,0 0 0,0 0-1,1 1 1,-1-1 0,0 0-1,1 0 1,-1 0 0,1 0-1,-1 0 1,1 0 0,-1 0-1,1 0 1,0 0 0,-1-1-1,-7-15 93,7 15-104,0 0 0,0 0-1,0 0 1,0 0 0,0 0 0,0 0-1,1-1 1,-1 1 0,0-4-1,1 3 9,0 1-1,-1-1 1,1 1-1,0-1 1,-1 1-1,0-1 1,0 1-1,0-1 0,0 1 1,0 0-1,0 0 1,-2-3-1,2 3 10,0-2-40,0 0 0,0 0 0,0 0 0,1 0 0,0 0 0,0-5 0,0 9 6,0-1-27,0 0 0,0 0 1,1 1-1,-1-1 0,0 0 1,1 1-1,-1-1 0,0 0 1,1 1-1,-1-1 0,1 1 0,-1-1 1,1 0-1,-1 1 0,1-1 1,-1 1-1,1 0 0,0-1 1,-1 1-1,1-1 0,0 1 1,-1 0-1,1 0 0,0-1 1,-1 1-1,2 0 0,14-3-116,-9 3-46,1 0 1,-1 1-1,1 0 1,0 1 0,6 2-1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01.648"/>
    </inkml:context>
    <inkml:brush xml:id="br0">
      <inkml:brushProperty name="width" value="0.35" units="cm"/>
      <inkml:brushProperty name="height" value="0.35" units="cm"/>
      <inkml:brushProperty name="color" value="#FFFFFF"/>
    </inkml:brush>
  </inkml:definitions>
  <inkml:trace contextRef="#ctx0" brushRef="#br0">101 1 992,'-1'33'3015,"2"-19"-2739,-3 12 373,-8 47 0,4-40-529,4-24-115,-6 48 451,-26 91 0,29-130-436,1-1 0,0 1 0,2 0-1,-1 26 1,3-10-75,6 47 1,-6-79 104,0-1 1,1 1-1,-1 0 0,1 0 1,0-1-1,-1 1 1,1 0-1,0-1 1,0 1-1,0-1 0,2 3 1,3 4 144,-5-7-62,0-1-80,1 0 0,-1 0-1,1 0 1,0 0 0,-1-1 0,0 1-1,1-1 1,2 0 0,-3-1-36,1 1 0,-1-1 1,1 0-1,-1 0 0,0 0 1,0 0-1,0 0 0,0 0 1,0 0-1,0 0 0,0 0 1,-1 0-1,1-1 0,-1 1 1,1-3-1,1-5 116,10-60 678,-2 6-374,-7 50-274,-2 0-1,1 1 0,-2-1 1,0 0-1,0 0 1,-2 0-1,0 1 0,-5-22 1,6 31 17,0 1 1,0-1-1,1 0 0,-1 0 1,1-5-1,-5 23-547,4-12 305,0 0 0,0 0 0,0 0 0,0 0 0,0 0 0,1 0 0,-1 0 1,1 0-1,-1 3 0,-4 140 435,5-143-224,2-2-105,0 0-1,0-1 0,0 1 1,0 0-1,-1-1 0,1 1 1,3-2-1,-3 2-28,-1-1 0,0 1-1,0-1 1,1 1 0,-1-1 0,0 0-1,0 0 1,0 1 0,0-1 0,0 0-1,0 0 1,0 0 0,0 0 0,0 0 0,0 0-1,0 0 1,-1-1 0,1 1 0,0 0-1,-1 0 1,1-1 0,-1 1 0,1 0-1,-1-1 1,0-1 0,4-24 593,-4 23-507,-4 0-154,0 0-338,3 3 431,1 1-1,-1-1 0,1 1 1,-1-1-1,1 1 1,-1-1-1,1 1 1,0-1-1,-1 0 1,1 1-1,0-1 0,-1 0 1,1 1-1,0-1 1,0 0-1,0 1 1,-1-1-1,1 0 1,0 0-1,0 1 0,0-1 1,0 0-1,0 1 1,0-1-1,1-1 1,-1 1-6,0 0 1,0 1 0,0-1 0,-1 0 0,1 1 0,0-1-1,0 0 1,-1 1 0,1-1 0,0 0 0,-1 1 0,1-1-1,0 1 1,-1-1 0,1 0 0,-1 1 0,1-1 0,-1 1 0,1-1-1,-1 1 1,0 0 0,1-1 0,-1 1 0,1 0 0,-1-1-1,0 1 1,0 0 0,-8-6 328,-4 0-303,7 7-303,-1 1 192,2 9 365,4-10-330,0 0 0,1-1 0,-1 1 0,0 0 0,0 0 0,1 0 0,-1 0 0,1 0 0,-1 0 0,1 0 0,-1 1 0,1-1 0,0 0 0,-1 2 0,1-2 10,0-1 0,0 1 0,0 0 0,-1 0 1,1 0-1,0 0 0,-1 0 0,1-1 0,-1 1 0,1 0 0,0 0 0,-1 0 0,0-1 0,1 1 0,-1 0 0,0-1 0,-1 4 422,2-4-405,0 0 0,0 0 0,0 1 0,-1-1 0,1 0 0,0 0 0,0 0 0,0 0 0,0 0 0,-1 0 0,1 0 0,0 0 0,0 0 0,0 0 0,0 0 0,-1 0 0,1 0 0,0 0 0,0 0 0,0 0 0,0 0 0,-1 0 0,1 0 0,0 0 0,0 0 0,0 0 0,0 0 0,-1-1 0,1 1 0,0 0 0,0 0 0,0 0 0,0 0 0,0 0 0,-1 0 0,1 0 0,0-1 0,0 1 0,0 0 0,0 0 0,0 0 0,0-1 0,-7-7 375,7 6-383,0 1 1,-1 0 0,1 0 0,0 0 0,-1-1 0,1 1 0,-1 0-1,1 0 1,-1 0 0,0 0 0,0 0 0,1 0 0,-1 0-1,0 0 1,0 0 0,-1 0 0,-5-8-37,5 4-125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36.693"/>
    </inkml:context>
    <inkml:brush xml:id="br0">
      <inkml:brushProperty name="width" value="0.35" units="cm"/>
      <inkml:brushProperty name="height" value="0.35" units="cm"/>
      <inkml:brushProperty name="color" value="#FFFFFF"/>
    </inkml:brush>
  </inkml:definitions>
  <inkml:trace contextRef="#ctx0" brushRef="#br0">114 128 992,'-11'10'371,"8"-8"-291,1 0 1,0-1-1,0 1 0,0 0 0,0 0 1,1 1-1,-1-1 0,-1 3 0,-2 2 124,0 0 0,0-1 0,-7 7 0,-8 11 74,-6 15 234,21-33-403,0 0 118,4-5-176,4-3-97,27-19 392,53-47-1,-50 39-295,0-1 201,-16 14-262,1 0 1,22-14-1,-16 17-1213,-19 11 1024,-1 0 0,1 0 0,-1-1 0,0 0 0,1 0 0,3-4 0,-7 7 124,7-9 876,-8 9-765,0 0 0,0 0 0,1-1 0,-1 1 0,0 0 0,0 0 1,0 0-1,0-1 0,1 1 0,-1 0 0,0 0 0,0-1 0,0 1 0,0 0 0,0 0 0,0-1 0,0 1 0,0 0 0,0 0 0,1-1 0,-1 1 0,0 0 0,0 0 0,0-1 0,-1 1 0,1 0 0,0-1 0,0 1 0,0 0 0,0 0 0,0-1 0,0 1 0,0 0 0,0 0 0,0-1 0,-1 1 0,1 0 0,0-1 1,-1 1-61,0 0 1,-1-1 0,1 1 0,0 0 0,0 0 0,0 0 0,0 0 0,0 0 0,0 0 0,0 0 0,-1 0 0,1 0-1,0 0 1,0 1 0,0-1 0,0 0 0,0 1 0,0-1 0,-1 1 0,-20 14-204,15-10 308,-1 5-490,12-3-1281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03.029"/>
    </inkml:context>
    <inkml:brush xml:id="br0">
      <inkml:brushProperty name="width" value="0.35" units="cm"/>
      <inkml:brushProperty name="height" value="0.35" units="cm"/>
      <inkml:brushProperty name="color" value="#FFFFFF"/>
    </inkml:brush>
  </inkml:definitions>
  <inkml:trace contextRef="#ctx0" brushRef="#br0">87 154 992,'0'-7'144,"1"1"1,0-1-1,0 0 0,1 1 1,0-1-1,0 1 1,0-1-1,5-6 0,29-50 2287,-18 38-732,-16 32-1180,-5 18-347,2-19-116,-5 47 269,-2-1 0,-18 61 1,5-47 39,-15 51-69,23-59-216,11-50-3,0 1 0,-1-1 0,-5 10-1,-4 14-122,7-14 121,2-9 38,1 1 0,0-1 0,0 0 0,0 13 0,-1-12-39,2-6 235,5-6-62,2-5-181,0 0 0,-1 0 1,0 0-1,7-14 1,5-7-5,25-27 216,22-31 394,-64 86-662,2-3 38,1-1 0,-1 1 0,0-1 0,0 1 0,0-1 0,0 0 0,-1 0 0,0 1 0,1-1 0,-1 0 0,0-7 0,0 9-49,1 0-1,-1 0 0,1-1 0,0 1 1,-1 0-1,1 0 0,0 1 0,0-1 1,0 0-1,0 1 0,3-2 0,2-3 7,37-33-47,-41 38 35,-3 6-29,-3 5-65,-2 3 166,-2 0 1,1-1 0,-12 17 0,9-16-138,1 0 0,-8 19 1,15-31-107,0 1 1,1-1-1,-1 1 1,0 0-1,1-1 1,0 1-1,-1 0 1,1-1-1,0 1 1,0 0-1,0 0 1,0-1-1,0 1 1,0 0-1,0-1 1,1 1 0,0 2-1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04.446"/>
    </inkml:context>
    <inkml:brush xml:id="br0">
      <inkml:brushProperty name="width" value="0.35" units="cm"/>
      <inkml:brushProperty name="height" value="0.35" units="cm"/>
      <inkml:brushProperty name="color" value="#FFFFFF"/>
    </inkml:brush>
  </inkml:definitions>
  <inkml:trace contextRef="#ctx0" brushRef="#br0">192 51 1248,'0'-9'-79,"0"5"374,0 0-1,0 1 1,0-1-1,0 0 1,-2-5 0,2 9-253,0-1 1,-1 0 0,1 0-1,0 1 1,-1-1 0,1 0 0,-1 0-1,1 1 1,0-1 0,-1 1 0,0-1-1,1 0 1,-1 1 0,1-1-1,-1 1 1,0-1 0,1 1 0,-1 0-1,0-1 1,0 1 0,1 0 0,-1-1-1,0 1 1,0 0 0,1 0 0,-1 0-1,0-1 1,0 1 0,0 0-1,-1 0 1,-1 1-3,-1-1-1,1 1 1,-1-1-1,0 1 1,1 0-1,0 0 1,-1 1-1,1-1 1,0 1-1,-1-1 1,1 1-1,0 0 1,0 0-1,0 1 1,1-1 0,-1 0-1,0 1 1,1 0-1,0 0 1,0-1-1,-1 1 1,2 1-1,-4 4 1,0 2 104,1 1 0,-1 0 0,2 0 0,0 0 0,0 1 0,-1 12 0,-17 68 525,2-9 252,-3 11-607,20-81-323,0-1-1,0 1 1,1 0-1,1 0 1,0-1 0,1 1-1,0 0 1,4 18-1,20 58-4,2 12 241,-25-95-199,-1-1 0,1 0 0,0 1 0,0-1-1,0 0 1,6 9 0,-7-13-4,0 1-1,1 0 1,-1 0 0,0-1 0,1 1-1,-1-1 1,1 1 0,-1-1 0,1 1-1,0-1 1,0 0 0,-1 0 0,1 0-1,0 0 1,0 0 0,0 0 0,0-1-1,0 1 1,0-1 0,3 1 0,-3-1-2,0-1 0,0 1 0,-1-1 0,1 1 0,0-1 0,-1 0 0,1 1 0,0-1 1,-1 0-1,1 0 0,-1 0 0,1 0 0,-1-1 0,0 1 0,1 0 0,1-3 0,1-1 58,0 0-1,0-1 1,4-9-1,14-38 369,-20 48-394,-1 1 0,1 0 1,-1-1-1,0 1 0,0 0 0,0-1 0,-1 0 0,1-5 1,-1 8-46,0 0 0,0 0 0,0 0 0,0 1 0,0-1 0,-1 0 0,1 0 0,-1 1 0,1-1 0,-1 0 0,1 1 0,-1-1 0,0 0 0,0 1 0,0-1 0,0 1 0,0-1 0,0 1 0,0 0 0,-1-1 0,1 1 0,0 0 0,-3-2 0,-6-1-372,-1 0 1,1 0-1,-1 1 0,-12-2 1,10 1-518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05.910"/>
    </inkml:context>
    <inkml:brush xml:id="br0">
      <inkml:brushProperty name="width" value="0.35" units="cm"/>
      <inkml:brushProperty name="height" value="0.35" units="cm"/>
      <inkml:brushProperty name="color" value="#FFFFFF"/>
    </inkml:brush>
  </inkml:definitions>
  <inkml:trace contextRef="#ctx0" brushRef="#br0">80 50 1728,'-5'17'2237,"4"-15"-2106,-15 28 61,15-28-155,-55 102 1467,55-103-1413,2 1-148,-1-2 66,0 0-1,0 1 0,0-1 1,0 0-1,0 1 1,0-1-1,0 0 0,0 0 1,1 1-1,-1-1 0,0 0 1,0 0-1,0 1 0,0-1 1,0 0-1,0 0 0,1 1 1,-1-1-1,0 0 1,0 0-1,0 0 0,1 1 1,-1-1-1,0 0 0,0 0 1,0 0-1,1 0 0,-1 0 1,0 1-1,0-1 1,1 0-1,-1 0 0,0 0 1,0 0-1,1 0 0,-1 0 1,0 0-1,1 0 0,-1 0 1,0 0-1,0 0 0,1 0 1,-1 0-1,0 0 1,0 0-1,1 0 0,-1-1 1,0 1-1,0 0 0,1 0 1,-1 0-1,0 0 0,0 0 1,1-1-1,-1 1 0,0 0 1,0 0-1,0 0 1,1-1-1,-1 1 0,0 0 1,0 0-1,0 0 0,0-1 1,0 1-1,0 0 0,1-1 1,13-16-130,2 0 0,0 1 0,1 1 1,29-22-1,23-20-1696,-25 7-269,-43 49 2049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08.712"/>
    </inkml:context>
    <inkml:brush xml:id="br0">
      <inkml:brushProperty name="width" value="0.35" units="cm"/>
      <inkml:brushProperty name="height" value="0.35" units="cm"/>
      <inkml:brushProperty name="color" value="#FFFFFF"/>
    </inkml:brush>
  </inkml:definitions>
  <inkml:trace contextRef="#ctx0" brushRef="#br0">373 1 1728,'-1'5'3701,"-38"56"-3402,28-47 42,-17 19 0,26-28-236,2-5-99,0 0 0,0 1-1,0-1 1,0 0 0,0 0 0,0 0-1,0 0 1,0 0 0,0 1 0,0-1 0,0 0-1,0 0 1,0 0 0,0 0 0,0 0-1,0 0 1,0 1 0,0-1 0,0 0-1,0 0 1,0 0 0,0 0 0,-1 0-1,1 0 1,0 0 0,0 0 0,0 1-1,0-1 1,0 0 0,0 0 0,-1 0 0,1 0-1,0 0 1,0 0 0,0 0 0,0 0-1,0 0 1,0 0 0,-1 0 0,1 0-1,0 0 1,-1 1 55,0-1-1,0 0 1,-1 1-1,1-1 1,0 0-1,0 1 1,0-1-1,-1 0 1,1 0-1,0 0 1,0 0 0,-1 0-1,1 0 1,0 0-1,0-1 1,0 1-1,-1 0 1,1-1-1,-1 0 1,1 0-29,1 1-2,0 0 0,0 0 0,0-1 0,0 1 0,0 0 0,0-1 0,0 1 0,0 0 0,1-1 0,-2 1 1,1 0-1,0-1 0,0 1 0,0 0 0,0-1 0,0 1 0,0 0 0,0-1 0,0 1 0,0 0 0,-1-1 0,1 1 0,0 0 0,0 0 1,0-1-1,-1 1 30,1 0-30,0-1 0,-1 1 0,1 0 0,0 0 0,0 0 0,-1 0 0,1-1 0,0 1 0,-1 0 0,1 0 1,-1 0-1,-11-6 164,3 1-54,7 4-151,0 1-1,1-1 1,-1 0 0,0 0-1,0 1 1,0-1 0,0 1-1,1-1 1,-4 1 0,-9-5 267,9 5-529,-5 1 381,0-1 1,-16-1 0,20-2-73,5 3-5,1 0-1,-1 0 1,1 0 0,-1 0 0,1 0-1,0 0 1,-1 0 0,1 0-1,-1-1 1,1 1 0,0 0 0,-1 0-1,1 0 1,0-1 0,-1 1 0,1 0-1,0 0 1,-1-1 0,1 0 0,-1 1-23,0-1 1,0 1 0,0-1 0,1 0-1,-1 1 1,0 0 0,0-1 0,0 1-1,0 0 1,0-1 0,0 1-1,0 0 1,0 0 0,0 0 0,0 0-1,1 0 1,-3 0 0,-22 0 142,15 1-38,-34-1-1,42 0-134,1 1-1,-1-1 1,0 1 0,1-1 0,-1 1-1,0 0 1,1 0 0,-1 0-1,1 0 1,0 0 0,-1 0-1,1 0 1,-3 3 0,1-2 46,3-1-27,0-1-1,0 0 1,-1 0-1,1 0 1,0 0-1,0 0 1,-1 0-1,1 1 1,0-1-1,0 0 1,-1 0-1,1 0 1,0 1-1,0-1 1,0 0-1,0 0 1,-1 0-1,1 1 1,0-1-1,0 0 1,0 0-1,0 1 1,0-1-1,0 0 1,0 1-1,0-1 1,0 0-1,0 0 1,0 1 0,0-1-1,0 0 1,0 0-1,0 1 1,0-1-1,0 0 1,0 1-1,0-1 1,0 0-1,0 1 4,1-1 0,-1 0 0,0 0 0,0 0 0,0 1 0,0-1 0,0 0-1,0 0 1,0 0 0,0 1 0,0-1 0,0 0 0,0 0 0,0 0 0,0 1 0,0-1 0,0 0 0,0 0-1,0 0 1,0 0 0,0 1 0,0-1 0,0 0 0,-1 0 0,1 0 0,0 1 0,0-1 0,0 0 0,0 0-1,-1 0 1,1 1 10,-1-1 1,1 1-1,-1 0 0,0-1 0,1 1 0,-1 0 0,1-1 0,0 1 0,-1 0 0,1 0 1,0-1-1,-1 1 0,1 0 0,0 0 0,0 0 0,-1-1 0,1 1 0,0 2 150,7-4-813,-1 0 577,1 1 0,-1 0 0,12 1 0,4 0-61,-12-1 159,0-1 0,0 1 0,0-2 0,0 1-1,0-1 1,0-1 0,-1 0 0,1 0 0,-1-1 0,15-8-1,32-16 1,-43 19 37,2-1-156,-2 2-15,-12 7 119,0 0 1,0 0-1,-1 1 0,1-1 0,0 0 1,0 1-1,0-1 0,1 1 0,-1-1 1,0 1-1,0 0 0,0-1 0,2 1 1,6-2 6,-8 1-19,1 1 0,-1-1-1,0 1 1,0 0 0,0-1 0,1 1-1,-1 0 1,0 0 0,0 0 0,1 0-1,-1 0 1,0 1 0,1-1 0,-1 0-1,0 0 1,0 1 0,0-1-1,1 1 1,-1-1 0,2 2 0,1 1-5,27 6 270,-26-8-260,-2 0-34,1 0 1,-1 0-1,0-1 1,1 0 0,-1 0-1,6 0 1,15 2 109,10-1-1710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09.862"/>
    </inkml:context>
    <inkml:brush xml:id="br0">
      <inkml:brushProperty name="width" value="0.35" units="cm"/>
      <inkml:brushProperty name="height" value="0.35" units="cm"/>
      <inkml:brushProperty name="color" value="#FFFFFF"/>
    </inkml:brush>
  </inkml:definitions>
  <inkml:trace contextRef="#ctx0" brushRef="#br0">27 118 1056,'-3'3'71,"0"0"0,1 0 0,-1 1 0,1 0 0,0-1 0,0 1 0,1 0 0,-1 0 0,1 0 0,-1 0 0,1 0 0,1 0 0,-1 1 0,0-1 0,1 8 1419,18-16-162,-5-6-1073,0-1 0,0 0 0,16-19 0,-1 2-444,38-41-898,-45 46-1260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10.721"/>
    </inkml:context>
    <inkml:brush xml:id="br0">
      <inkml:brushProperty name="width" value="0.35" units="cm"/>
      <inkml:brushProperty name="height" value="0.35" units="cm"/>
      <inkml:brushProperty name="color" value="#FFFFFF"/>
    </inkml:brush>
  </inkml:definitions>
  <inkml:trace contextRef="#ctx0" brushRef="#br0">44 0 1472,'-43'50'5056,"43"-49"-5035,0 1 0,0-1 0,0 0 0,0 0 0,1 1 0,-1-1 0,0 0 0,1 0 0,-1 0 0,1 0 0,-1 0 0,1 0 0,0 0 0,-1 0 0,1 0 0,0 0 0,0 0 0,0 0 0,0 0 0,0-1 0,0 1 0,0 0 0,0-1 0,0 1 1,0 0-1,0-1 0,0 1 0,0-1 0,0 0 0,3 1 0,3 0 14,0 0-1,0 0 1,0-1 0,8 0 0,-7 0 24,7-1-54,1 0 0,27-7 0,14-2-121,-35 7 145,12-1-3866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11.065"/>
    </inkml:context>
    <inkml:brush xml:id="br0">
      <inkml:brushProperty name="width" value="0.35" units="cm"/>
      <inkml:brushProperty name="height" value="0.35" units="cm"/>
      <inkml:brushProperty name="color" value="#FFFFFF"/>
    </inkml:brush>
  </inkml:definitions>
  <inkml:trace contextRef="#ctx0" brushRef="#br0">92 62 1984,'-5'3'435,"1"0"-1,-1 0 1,1 1-1,-1 0 1,1 0 0,0 0-1,1 1 1,-7 9-1,0-3 623,8-9-813,0-1 0,0 1 1,-1-1-1,1 0 1,0 0-1,-1 1 0,1-1 1,-1-1-1,1 1 0,-1 0 1,1-1-1,-1 1 1,-3-1-1,18-12-505,37-38-891,8 7-2768,-19 17 1152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13.499"/>
    </inkml:context>
    <inkml:brush xml:id="br0">
      <inkml:brushProperty name="width" value="0.35" units="cm"/>
      <inkml:brushProperty name="height" value="0.35" units="cm"/>
      <inkml:brushProperty name="color" value="#FFFFFF"/>
    </inkml:brush>
  </inkml:definitions>
  <inkml:trace contextRef="#ctx0" brushRef="#br0">81 201 320,'-9'-25'4935,"5"14"-4905,-2 5 536,5 6-500,1-1 0,-1 1 0,1-1 0,-1 1 0,-1-2 132,2 2-132,-1-1 0,1 1 0,0-1 0,-1 1 0,1-1 0,0 0 0,-1 1 0,1-1 0,0 0 0,0 1 0,-1-1 0,1-1 0,0 2-64,0-1 0,0 1 0,0-1 0,0 1 0,0-1 0,0 1 0,-1-1 0,1 1 0,0-1 0,0 1 0,0-1 0,-1 1 0,1-1 0,0 1 0,-1-1 0,1 1 0,0-1 0,-1 1 0,1 0 0,0-1 0,-1 1 0,1 0 0,-1-1 0,1 1 1,-1 0-1,1 0 0,-1-1 0,0 1 31,1 0 0,-1 0 0,1-1 0,0 1 0,-1 0 0,1-1 0,-1 1 0,1 0 0,-1-1 0,1 1 0,0-1 0,-1 1 0,1 0 0,0-1 0,-1 1 0,1-1 0,0 1 0,0-1 0,0 1 0,-1-1 0,1 1 0,0-1 0,0 1 0,0-1 0,0 1 0,0-1 0,0 0 0,0-4 366,0 4-407,0 0 0,0 0 0,1 0 0,-1 0 1,0 0-1,-1 0 0,1 0 0,0 0 1,0 0-1,0 0 0,0 0 0,-1 0 1,1 0-1,0 1 0,-1-1 0,1 0 1,-1 0-1,0-1 0,0 2 23,1-1-1,0 1 1,0 0-1,-1-1 1,1 1 0,0-1-1,0 1 1,0 0-1,-1-1 1,1 1 0,0-1-1,0 1 1,0 0 0,0-1-1,0 1 1,0-1-1,0 1 1,0-1 0,0 1-1,0-1 1,0 1-1,0 0 1,0-1 0,0 1-1,1-1 1,5-14-117,-3 7 75,-3-25 125,0 20 353,-20 12 824,16-5-1014,4 5-317,0 1 0,0-1 0,0 1 0,-1-1 0,1 1 0,0-1 0,-1 1 0,1-1 0,-1 1 0,-1-2-224,2 1 224,-1 1 0,1 0 0,-1-1 0,1 1 0,-1 0 0,0 0 0,1-1 0,-1 1 0,1 0 0,-1 0 0,0 0 0,1 0 0,-1 0 0,1 0 0,-1 0 0,-1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21.076"/>
    </inkml:context>
    <inkml:brush xml:id="br0">
      <inkml:brushProperty name="width" value="0.35" units="cm"/>
      <inkml:brushProperty name="height" value="0.35" units="cm"/>
      <inkml:brushProperty name="color" value="#FFFFFF"/>
    </inkml:brush>
  </inkml:definitions>
  <inkml:trace contextRef="#ctx0" brushRef="#br0">293 1 832,'-1'0'25,"1"0"0,-1 0-1,1 0 1,-1 0 0,1 0 0,-1 0 0,1 0 0,-1 0-1,1 1 1,-1-1 0,1 0 0,-1 0 0,1 0-1,-1 1 1,1-1 0,-1 0 0,1 1 0,0-1 0,-1 0-1,1 1 1,0-1 0,-1 0 0,1 1 0,0-1-1,-1 2 1,-13 7 1197,5 1-638,8-8-565,-1 0 0,1 0-1,0-1 1,-1 1-1,1-1 1,-1 1 0,1-1-1,-1 1 1,0-1 0,1 0-1,-1 0 1,0 0-1,0 0 1,0 0 0,0 0-1,0 0 1,0-1 0,-2 1-1,0 0 67,-1 0 0,1 0 0,0 0 0,0 0 0,0 1 0,0-1-1,-5 4 1,-8 2 95,-26 16 87,33-19 40,-10 7 393,18-10-619,0 1-1,0-1 0,1 1 0,-1 0 0,0-1 0,1 1 0,-1 0 0,1 0 0,0 0 0,-2 3 1,-1 1-104,-3 5 99,5-7-41,2-3-29,1 7 36,-1-5-18,1-1 0,-1 1-1,0-1 1,-1 1 0,1-1 0,0 0 0,-1 1 0,1-1 0,-1 1 0,-2 3-1,-13 33 212,14-31-101,-1 0 451,2-8-577,1 0-1,0 0 1,-1 0 0,1 0 0,0 0-1,0 0 1,-1 0 0,1 0 0,0 0 0,-1 0-1,1 0 1,0 0 0,-1-1 0,1 1 0,0 0-1,0 0 1,-1 0 0,1 0 0,0 0-1,-1 0 1,1-1 0,0 1 0,0 0 0,-1 0-1,1 0 1,0-1 0,0 1 0,0 0 0,0 0-1,-1-1 1,-2-2 8,1 1 1,-1-1-1,1 0 0,-1 0 1,1 0-1,0 0 0,0-1 1,1 1-1,-1 0 0,1-1 1,-1 1-1,1-1 0,0 0 1,1 1-1,-1-1 0,0 0 1,1 1-1,0-1 0,0 0 1,0 0-1,0 1 0,1-1 1,0 0-1,-1 0 0,1 1 1,0-1-1,1 1 0,-1-1 1,1 1-1,0-1 0,2-3 1,-2 3-197,1 0-1,0 1 1,-1-1 0,1 1 0,0-1 0,1 1-1,-1 0 1,1 0 0,4-3 0,37-15-4101,-42 20 4023,16-10-1209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24.293"/>
    </inkml:context>
    <inkml:brush xml:id="br0">
      <inkml:brushProperty name="width" value="0.35" units="cm"/>
      <inkml:brushProperty name="height" value="0.35" units="cm"/>
      <inkml:brushProperty name="color" value="#FFFFFF"/>
    </inkml:brush>
  </inkml:definitions>
  <inkml:trace contextRef="#ctx0" brushRef="#br0">44 2 832,'-2'-2'281,"4"3"-157,-2 0-140,1 0 0,-1 0-1,1 0 1,-1-1-1,0 1 1,1 0 0,-1 0-1,0 0 1,0 0-1,0-1 1,0 1 0,1 0-1,-1 2 1,0-2 20,0 1-1,0 0 1,1-1-1,-1 1 1,1 0 0,0-1-1,-1 1 1,1-1 0,1 3-1,7 16 260,-8-10-266,-1-1 0,1 1 0,-1-1 0,-1 0 0,0 1 0,0-1 0,-1 0 0,-6 17 0,4-10 208,-2 0 0,0 0-1,-1-1 1,-13 23 0,18-35-172,1-2-9,0 0 1,1 0-1,-1 0 0,0 1 1,1-1-1,-1 0 1,1 1-1,-1-1 1,1 0-1,0 1 0,-1-1 1,1 0-1,0 1 1,0-1-1,0 1 0,1 1 1,-1 0 90,-1-1-118,1 0 0,0 0 0,0 0-1,0 0 1,1 0 0,-1 0 0,0 0 0,1 0-1,-1 0 1,1 0 0,0 0 0,0-1 0,0 1-1,-1 0 1,3 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37.477"/>
    </inkml:context>
    <inkml:brush xml:id="br0">
      <inkml:brushProperty name="width" value="0.35" units="cm"/>
      <inkml:brushProperty name="height" value="0.35" units="cm"/>
      <inkml:brushProperty name="color" value="#FFFFFF"/>
    </inkml:brush>
  </inkml:definitions>
  <inkml:trace contextRef="#ctx0" brushRef="#br0">87 0 832,'-39'70'607,"1"-2"226,29-51-520,9-17-311,0 0 1,0 0-1,0 1 0,0-1 1,0 0-1,0 0 0,0 0 1,0 0-1,0 0 1,0 0-1,0 0 0,0 0 1,0 0-1,0 0 1,0 1-1,0-1 0,0 0 1,0 0-1,0 0 1,0 0-1,0 0 0,0 0 1,0 0-1,0 0 0,0 0 1,1 0-1,-1 0 1,0 0-1,0 0 0,0 0 1,0 0-1,0 0 1,0 0-1,0 0 0,0 0 1,0 0-1,1 0 1,-1 0-1,0 0 0,0 0 1,0 0-1,0 0 1,0 0-1,0 0 0,0 0 1,0 0-1,0 0 0,1 0 1,10-4 180,-4-1-217,0 1 1,-1-1-1,1-1 0,-1 1 0,10-11 0,-1 0-227,11-7-848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32.065"/>
    </inkml:context>
    <inkml:brush xml:id="br0">
      <inkml:brushProperty name="width" value="0.35" units="cm"/>
      <inkml:brushProperty name="height" value="0.35" units="cm"/>
      <inkml:brushProperty name="color" value="#FFFFFF"/>
    </inkml:brush>
  </inkml:definitions>
  <inkml:trace contextRef="#ctx0" brushRef="#br0">4 3 480,'-3'-2'186,"2"8"-145,2-3-28,-1-2-13,9 0 144,-6 1-137,-2-2 12,1 1 0,-1 0 1,0-1-1,0 1 0,0 0 0,0 0 1,0-1-1,8 18 2049,-17 0-737,11-24-1238,10-18-701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33.077"/>
    </inkml:context>
    <inkml:brush xml:id="br0">
      <inkml:brushProperty name="width" value="0.35" units="cm"/>
      <inkml:brushProperty name="height" value="0.35" units="cm"/>
      <inkml:brushProperty name="color" value="#FFFFFF"/>
    </inkml:brush>
  </inkml:definitions>
  <inkml:trace contextRef="#ctx0" brushRef="#br0">219 0 832,'-13'24'257,"-22"29"1,27-44-169,0 1 1,0-1-1,-1-1 0,0 1 0,-14 9 1,-2 3 159,19-16-276,0 1-1,-1-1 0,-6 4 0,6-4 188,0 0-1,1 1 1,-1-1-1,-15 18 1449,40-33-1742,-1 0-20,0-2-302,27-16 1,9-6-864,-40 23 466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34.978"/>
    </inkml:context>
    <inkml:brush xml:id="br0">
      <inkml:brushProperty name="width" value="0.35" units="cm"/>
      <inkml:brushProperty name="height" value="0.35" units="cm"/>
      <inkml:brushProperty name="color" value="#FFFFFF"/>
    </inkml:brush>
  </inkml:definitions>
  <inkml:trace contextRef="#ctx0" brushRef="#br0">175 1 320,'-1'0'10,"0"0"1,1 0-1,-1 1 0,0-1 0,1 0 1,-1 1-1,1-1 0,-1 1 0,0-1 1,1 0-1,-1 1 0,1 0 1,-1-1-1,1 1 0,-1 0 0,-2 3 210,-3-4 431,6 0-614,-1 0-1,1 0 0,0 0 1,-1 0-1,1-1 0,0 1 0,-1 0 1,1 0-1,-1 0 0,1 0 1,0 0-1,-1 0 0,1 1 0,0-1 1,-1 0-1,1 0 0,-1 0 0,1 0 1,0 0-1,-1 1 0,-12 14 281,10-11-189,0 0 1,-1-1-1,1 1 1,-1 0-1,0-1 0,0 0 1,-6 4-1,8-6-63,0 1-1,0 0 0,0 0 1,0 0-1,0 0 0,1 1 1,-3 3-1,-5 6 227,6-9-157,0 0 0,-1 0 0,1 0 0,-6 2 0,-12 11-20,8-8 1488,8-5-1354,5-2-189,-12 4-230,35-3 139,-21-1-32,-1-1 32,24-3 0,-24 3 19,1-1 1,-1 1-1,1 0 0,-1 0 1,1-1-1,-1 1 0,1-1 0,-1 1 1,1-1-1,-1 0 0,1 1 1,1-3-1,-2 3 55,12-4 104,-8 1-247,-11 1-274,-23 14 199,28-12 277,-5 5-506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36.096"/>
    </inkml:context>
    <inkml:brush xml:id="br0">
      <inkml:brushProperty name="width" value="0.35" units="cm"/>
      <inkml:brushProperty name="height" value="0.35" units="cm"/>
      <inkml:brushProperty name="color" value="#FFFFFF"/>
    </inkml:brush>
  </inkml:definitions>
  <inkml:trace contextRef="#ctx0" brushRef="#br0">149 0 480,'-1'1'49,"-1"-1"0,1 1 0,-1 0 0,1 0 0,-1-1-1,1 1 1,-1 0 0,1 0 0,0 0 0,0 1 0,0-1 0,-2 2 0,-9 7 168,-21 13-153,28-20 119,0 1-1,0-1 0,1 1 0,0 0 1,0 0-1,0 0 0,0 1 0,-5 8 1,7-11-181,2-1 35,-1-1 1,1 1-1,-1-1 0,0 1 0,1-1 1,-1 1-1,0-1 0,1 0 1,-1 1-1,0-1 0,0 0 1,1 0-1,-1 0 0,0 1 1,0-1-1,0 0 0,-1 0 0,-10 3 247,-1 9 1235,15-13-1585,-1 0 22,0 0-1,1 0 0,0 0 1,-1 0-1,1 1 0,-1-1 1,4 0-1,-4 1-54,62-32-2365,-43 25 1120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38.282"/>
    </inkml:context>
    <inkml:brush xml:id="br0">
      <inkml:brushProperty name="width" value="0.35" units="cm"/>
      <inkml:brushProperty name="height" value="0.35" units="cm"/>
      <inkml:brushProperty name="color" value="#FFFFFF"/>
    </inkml:brush>
  </inkml:definitions>
  <inkml:trace contextRef="#ctx0" brushRef="#br0">114 98 832,'-4'1'104,"0"1"0,0 1 1,0-1-1,0 0 0,1 1 0,-4 3 1,3-2 168,0-1 0,0 0 0,-1 0 1,-6 4-1,-3-1 414,11-4-635,0 0 1,0 0-1,-1-1 0,1 0 1,-1 0-1,1 0 0,-1 0 1,1 0-1,-8 3 1133,11-4-1160,0 0-12,1 0 0,-1 0 0,0 0 0,0 0 1,1 0-1,-1 0 0,0 0 0,1 0 0,-1 0 0,0 0 1,0 0-1,1 0 0,-1 0 0,0 0 0,0 0 0,1 0 1,-1 0-1,0-1 0,1 1 0,-1 0 0,0 0 0,0 0 1,0 0-1,1-1 0,-1 1 0,0 0 0,0 0 0,0-1 1,1 1-1,-1 0 0,0-1 0,8-5 133,6-7 231,5-12 6,-14 19-375,0 0 0,-1 0 0,1-1 0,-1 0 1,6-13-1,-3 2 83,-5 14-66,0 1 1,-1-1-1,0 0 1,0 0-1,0 1 0,0-1 1,0 0-1,0-6 1,-1 9-69,-2 2 28,1 0 11,0 0-1,0 0 1,0 0 0,-1 0-1,1 0 1,0 0 0,0 1-1,0-1 1,-1 2 0,-1 2-34,2-4 29,1-1 0,0 1 0,-1 0-1,1-1 1,0 1 0,0 0 0,-1-1 0,1 1-1,0 0 1,0 0 0,0-1 0,0 1 0,0 0-1,0-1 1,0 1 0,0 0 0,1 0 0,-1-1-1,0 1 1,0 0 0,0-1 0,1 2 0,8 13-1065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43.642"/>
    </inkml:context>
    <inkml:brush xml:id="br0">
      <inkml:brushProperty name="width" value="0.35" units="cm"/>
      <inkml:brushProperty name="height" value="0.35" units="cm"/>
      <inkml:brushProperty name="color" value="#FFFFFF"/>
    </inkml:brush>
  </inkml:definitions>
  <inkml:trace contextRef="#ctx0" brushRef="#br0">21 16 576,'-20'-15'5306,"23"17"-5298,-1 1 0,0 0-1,1-1 1,-1 1-1,0 0 1,-1 0-1,1 1 1,0-1-1,-1 0 1,0 0-1,1 1 1,-2-1-1,1 1 1,0-1-1,-1 1 1,1 0-1,-1-1 1,0 1-1,-1 5 1,1-5 50,0 1 1,0 0-1,1 0 1,0-1-1,1 7 1,3 5-58,6 23 8,-10-35-2,-1-1-1,1 1 0,-1 0 0,0 0 0,0 5 0,0-8 4,0 0 1,-1 1-1,1-1 0,1 0 1,-1 0-1,0 1 0,0-1 1,0 0-1,1 1 0,-1-1 1,1 0-1,-1 0 0,1 2 1,10 27 24,-9-22-79,0-1 1,7 14-1,-5-13 63,0 0 0,-1 0 1,0 1-1,0-1 0,-1 1 0,0 0 1,0 0-1,-1 0 0,0-1 0,-1 1 1,0 0-1,0 0 0,-1 0 0,0 0 1,-1 0-1,0 0 0,-5 13 0,2-1 122,-1 2-202,6-23 61,-9 13 597,8-13-564,1 0 0,-1 0 0,1 0 0,0 0 0,-1 0 0,1-1 0,-1 1 0,1 0 0,-1 0 0,1 0 0,-1-1 0,1 1 0,0 0 0,-1 0 0,1-1 1,0 1-1,-1 0 0,1-1 0,0 1 0,-1 0 0,1-1 0,0 1 0,0-1 0,-1 1 0,1-1 0,0 1 0,0 0 0,0-1 0,0 1 0,0-1 0,-1 0 0,-3-10-41,0 0 1,1-1-1,0 1 1,1-1-1,0 1 1,0-24-1,1 18 49,-1 0 0,-5-23-1,5 35-124,1 0-1,0 0 1,0 0-1,0 0 1,1 0-1,0-1 1,0 1 0,0 0-1,0 0 1,1 0-1,0 0 1,0 0-1,0 0 1,1 0-1,0 0 1,0 1 0,2-6-1,9-6-656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46.915"/>
    </inkml:context>
    <inkml:brush xml:id="br0">
      <inkml:brushProperty name="width" value="0.35" units="cm"/>
      <inkml:brushProperty name="height" value="0.35" units="cm"/>
      <inkml:brushProperty name="color" value="#FFFFFF"/>
    </inkml:brush>
  </inkml:definitions>
  <inkml:trace contextRef="#ctx0" brushRef="#br0">469 1 1472,'-6'0'220,"1"1"0,-1 1 1,0-1-1,1 1 0,-1 0 0,1 0 1,0 0-1,-6 4 0,-16 6 97,12-6-317,4-2 222,-1 0 0,-13 3 0,23-7-232,-1 1-1,1 0 0,-1 0 1,1 1-1,-1-1 0,-2 2 1,4-1-2,-1-1 0,1 0 0,-1 0 1,0 0-1,1-1 0,-1 1 0,0 0 1,0-1-1,-2 1 0,3-1 50,-15 4 916,-33 4-565,1-5 833,42-2-1198,1 0 0,-1 0 0,1 0 0,0 0 0,0 1 0,-8 4 0,5-3 154,1-2-190,6-1 8,1 0 0,-1 0 0,0 0 0,1 0 0,-1 0 0,1 0-1,-1 0 1,1 1 0,-1-1 0,1 0 0,-1 0 0,1 0 0,-1 1-1,1-1 1,-1 0 0,1 1 0,0-1 0,-1 1 0,0-1 29,0 1 0,1 0-1,-1-1 1,0 1 0,1-1 0,-1 1 0,0-1 0,0 0 0,1 1-1,-1-1 1,0 0 0,0 1 0,0-1 0,1 0 0,-1 0 0,0 0 0,0 0-1,0 0 1,0 0 0,0 0 0,1 0 0,-1 0 0,0 0 0,0 0 0,0-1-1,0 1 1,1 0 0,-1-1 0,0 1 0,0 0 0,1-1 0,-1 1 0,0-1-1,0 0 1,-1 0 35,1 0 1,0 1-1,0-1 0,0 0 0,-1 1 0,1 0 0,0-1 0,-1 1 1,-1-1-1,-3-6-66,-5 4 415,10 3-380,1 0-1,-1 0 1,1 0 0,-1 0 0,0 0 0,1 0 0,-1 0 0,1 0 0,-1-1 0,1 1 0,-1 0 0,1 0 0,-1-1 0,0 1 0,1 0 0,0-1 0,-1 1 0,1 0 0,-1-1 0,1 1 0,-1-1 0,-2 0-29,1 1-1,-1-1 1,0 1 0,0 0 0,1 0 0,-6 1 0,4-1-53,11 1-880,-1 0 443,0 1 1,0-2-1,-1 1 1,1 0-1,0-1 1,0 0-1,-1-1 0,1 1 1,6-2-1,20-7-1611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49.070"/>
    </inkml:context>
    <inkml:brush xml:id="br0">
      <inkml:brushProperty name="width" value="0.35" units="cm"/>
      <inkml:brushProperty name="height" value="0.35" units="cm"/>
      <inkml:brushProperty name="color" value="#FFFFFF"/>
    </inkml:brush>
  </inkml:definitions>
  <inkml:trace contextRef="#ctx0" brushRef="#br0">0 36 896,'14'-8'5498,"-18"8"-5220,4 0-285,0 0-1,-1 0 1,1 0 0,0 0 0,0 0 0,0-1 0,0 1 0,0 0-1,0 0 1,-1 0 0,1 0 0,0 0 0,0 0 0,0 0-1,0 0 1,0 0 0,0 0 0,0 0 0,-1 0 0,1-1-1,0 1 1,0 0 0,0 0 0,0 0 0,0 0 0,0 0-1,0 0 1,0-1 0,0 1 0,0 0 0,0 0 0,0 0-1,0 0 1,0-1 0,23-7 2012,-22 8-2063,6-1 98,-6 1-39,-1 0 0,1 0 0,-1 0 0,1 0 0,-1 0-1,1 0 1,0 0 0,-1 0 0,1 0 0,-1 0 0,1 0 0,-1 0 0,1-1 0,0 1 0,-1 0 0,1 0 0,-1-1 0,1 1-1,0-1 1,10-11 399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50.780"/>
    </inkml:context>
    <inkml:brush xml:id="br0">
      <inkml:brushProperty name="width" value="0.35" units="cm"/>
      <inkml:brushProperty name="height" value="0.35" units="cm"/>
      <inkml:brushProperty name="color" value="#FFFFFF"/>
    </inkml:brush>
  </inkml:definitions>
  <inkml:trace contextRef="#ctx0" brushRef="#br0">0 109 1248,'5'8'2869,"-4"-7"-2885,3 0 126,0 1-1,-1-1 1,1 0-1,0 0 1,-1 0-1,1-1 0,0 1 1,0-1-1,-1 0 1,1 0-1,0 0 1,0 0-1,0-1 1,0 0-1,-1 0 1,1 0-1,0 0 1,5-3-1,-2 0-104,6-2 168,-13 7-109,-5 5-82,-21 12 311,26-17-202,24-13-954,-22 12 835,8-6-139,-1 1-1,1-1 1,-1 0-1,0-1 0,-1 0 1,0-1-1,10-11 1,-7 9-908,12-14-243,11 1 49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6:52.376"/>
    </inkml:context>
    <inkml:brush xml:id="br0">
      <inkml:brushProperty name="width" value="0.35" units="cm"/>
      <inkml:brushProperty name="height" value="0.35" units="cm"/>
      <inkml:brushProperty name="color" value="#FFFFFF"/>
    </inkml:brush>
  </inkml:definitions>
  <inkml:trace contextRef="#ctx0" brushRef="#br0">289 4 1248,'-1'-1'98,"-1"1"0,0-1 0,1 1-1,-1-1 1,1 1 0,-1 0 0,0 0 0,1 0 0,-1 0 0,0 0-1,1 0 1,-1 1 0,1-1 0,-1 0 0,0 1 0,1-1 0,-4 2-1,-30 16 426,24-11-444,-27 12 13,15-8 222,-38 25 0,33-20 34,22-12-239,-1-1 0,1 1 0,-10 8 0,-6 4 1736,23-15-1861,76 28 80,-74-28-38,3-1-10,-4 0 160,-3 1-137,-1 0 0,1 0 0,0 0-1,-1 0 1,1 0 0,-1 0-1,1 0 1,-1 0 0,1-1 0,-1 1-1,1-1 1,-1 1 0,0-1-1,1 0 1,-1 1 0,0-1 0,0 0-1,1 0 1,-1 0 0,-2-1-1,-1 1 77,2 1-138,-1-1-1,1 0 0,0 1 0,0 0 1,0 0-1,-4 2 0,4-2 61,0 0 0,0 0-1,0 0 1,0 0 0,0-1-1,-5 1 300,29-1-966,0 1 556,20 0 203,-38-2-96,0 1 0,0 0 0,0-1 0,0 1 0,0-1 0,0 0 0,0 0 0,0 0 0,5-3 794,-14 5-663,0-1 1,1 1-1,-11 3 1,-8 1-268,22-5 98,-3 1 34,1-1 1,-1 1-1,1 0 0,0 0 0,-8 3 0,12-4-35,0 0-1,0 0 0,0 1 1,0-1-1,-1 0 0,1 0 1,0 0-1,0 0 0,-1 1 0,1-1 1,0 0-1,0 0 0,-1 0 1,1 0-1,0 0 0,0 0 1,-1 0-1,1 0 0,0 0 1,0 0-1,-1 0 0,1 0 0,0 0 1,0 0-1,-1 0 0,1 0 1,0 0-1,-1 0 0,1 0 1,0 0-1,0 0 0,-1 0 1,1 0-1,0-1 0,0 1 1,0 0-1,-1 0 0,1 0 0,0-1 1,0 1-9,0-1 0,1 1 0,-1-1 0,0 1 0,1-1 0,-1 1 0,0-1 0,1 1 0,-1 0 0,1-1 0,-1 1 0,1 0 0,-1-1 0,1 1 0,-1 0 0,1 0 0,-1-1 0,1 1 0,-1 0 0,1 0 0,0 0 0,10-4-400,0 0 1,-1-1-1,12-7 0,11-6-363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50.760"/>
    </inkml:context>
    <inkml:brush xml:id="br0">
      <inkml:brushProperty name="width" value="0.35" units="cm"/>
      <inkml:brushProperty name="height" value="0.35" units="cm"/>
      <inkml:brushProperty name="color" value="#FFFFFF"/>
    </inkml:brush>
  </inkml:definitions>
  <inkml:trace contextRef="#ctx0" brushRef="#br0">180 17 640,'4'-15'304,"-4"15"-300,0 0 0,0 0 0,0 0 0,0 0 0,0 0 0,0-1 0,-1 1 0,1 0 0,0 0 0,0 0 0,0 0 0,0 0 0,0 0 0,0 0 0,-1 0 0,1 0 0,0 0 0,0 0 0,0 0 0,0 0 0,-1 0 0,1 0 0,0 0 0,0 0 0,0 0 0,0 0 0,0 0 0,-1 0 0,1 0 0,0 0 0,0 0 0,0 0 0,0 0 0,0 0 0,-1 0 0,1 0 0,0 0 0,0 1 0,0-1 0,0 0 0,0 0 0,-1 0 0,-8 5 259,6-3 65,-34 15 1272,27-12-1604,9-5 21,1 0-1,0 0 1,0 1 0,-1-1 0,1 0 0,0 0 0,-1 0 0,1 0 0,0 1-1,-1-1 1,1 0 0,0 0 0,-1 0 0,1 0 0,0 0 0,-1 0 0,1 0-1,0 0 1,-1 0 0,1 0 0,0 0 0,-1 0 0,1 0 0,-1 0 0,1 0-1,0-1 1,-1 1 0,1 0 0,0 0 0,0 0 0,-1 0 0,1-1 0,0 1-1,-1 0 1,1 0 0,0 0 0,0-1 0,-1 1 0,1 0 0,0-1 0,-1-2 67,0 0 1,1-1-1,-1 1 1,1 0-1,0-1 1,0-3 0,-1 7-50,0 0 1,0 0 0,1-1 0,-1 1 0,0 0-1,0 0 1,0 0 0,0 0 0,0 1 0,0-1-1,0 0 1,0 0 0,0 1 0,-21 47-388,21-46 399,-1 1 1,1-1 0,-1 0-1,0 0 1,0 0-1,1 0 1,-2 0-1,1 0 1,0 0-1,0-1 1,-3 2 0,-3 5 424,7-7-455,1 0 1,-1 0-1,0 0 1,0 0-1,0 0 0,0 0 1,0 0-1,-1 0 1,1 0-1,0-1 0,0 1 1,-2 0-1,-17 5 351,20-23-400,1 15 11,0 0 0,0 0-1,0-1 1,0 1 0,1 0 0,-1 0-1,1 1 1,3-5 0,4-6 121,-7 8-269,-2 4-28,0 0 196,-1 0 0,1 0-1,0 0 1,0 0-1,0 0 1,0 1 0,0-1-1,0 0 1,0 0 0,0 0-1,0 0 1,0 0 0,0 0-1,0 0 1,0 0-1,-1 0 1,1 0 0,0 0-1,0 0 1,0 1 0,0-1-1,0 0 1,0 0-1,0 0 1,0 0 0,0 0-1,0 0 1,0 0 0,0 0-1,0 0 1,0 1-1,0-1 1,0 0 0,0 0-1,0 0 1,0 0 0,0 0-1,1 0 1,-1 0-1,0 0 1,0 0 0,0 0-1,0 0 1,0 1 0,0-1-1,0 0 1,0 0-1,0 0 3,0 0 0,-1 0-1,1 0 1,0 0 0,-1 0-1,1 0 1,0 0 0,-1 0-1,1 0 1,0 1-1,0-1 1,-1 0 0,1 0-1,0 0 1,0 0 0,-1 1-1,1-1 1,0 0-1,0 0 1,0 0 0,-1 1-1,1-1 1,0 0 0,0 0-1,0 1 1,0-1-1,-1 0 1,1 1 0,0-1-1,0 0 1,0 0 0,0 1-1,0-1 1,0 0-1,0 1 1,0-1 0,0 0-1,0 1 1,0-1 0,0 0-1,0 0 1,0 1-1,0-1 1,0 0 0,1 1-1,-1-1 1,0 0 0,0 0-1,0 1 1,1-1-1,0 8-950,-2-7 605,1 6-1970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7:00.348"/>
    </inkml:context>
    <inkml:brush xml:id="br0">
      <inkml:brushProperty name="width" value="0.35" units="cm"/>
      <inkml:brushProperty name="height" value="0.35" units="cm"/>
      <inkml:brushProperty name="color" value="#FFFFFF"/>
    </inkml:brush>
  </inkml:definitions>
  <inkml:trace contextRef="#ctx0" brushRef="#br0">57 8 832,'0'-8'244,"0"12"-77,0-3-125,0 10 172,0-4-125,-1 0-1,1-1 1,-1 1 0,-1-1 0,1 1 0,-1-1 0,0 0 0,-6 12 0,1-1 184,6-14-266,1-1 0,-1 1 0,0-1 0,0 1 0,0-1-1,-1 0 1,1 1 0,0-1 0,-1 0 0,0 0 0,1 0-1,-4 3 1,4 8 207,-7 5-204,3-2 364,6 8-262,6-11 6,-7-11-109,1-1 0,0 0 0,-1 0-1,1 0 1,-1 1 0,1-1 0,-1 0-1,1 0 1,-1 1 0,0-1 0,0 2 0,1-2-14,-1-1 1,0 1-1,0-1 1,1 1-1,-1 0 1,0-1 0,1 1-1,-1-1 1,0 0-1,1 1 1,-1-1-1,1 1 1,-1-1-1,1 0 1,-1 1 0,2 0-1,-1 0-31,12 32-35,-12-32 104,0 6 18,1-1-1,-1 1 0,-1 0 1,1-1-1,-1 1 0,-1 8 1,1 23-36,3-3-23,-2 47-1,-1-48-16,5-19 158,-2-10-117,-3-3-59,0-1 39,1 0 1,-1 1-1,0-1 0,0 1 1,1-1-1,-1 1 0,1-1 0,-1 0 1,2 2-1,-1-1 8,0-1 1,0 0 0,0 0-1,-1 0 1,1 1-1,0-1 1,-1 0-1,1 1 1,-1-1 0,0 0-1,1 3 1,1 1 57,-1-1-50,0 0-1,0 0 0,0 1 1,0-1-1,-1 0 0,0 0 1,0 5-1,2 15 170,0-9-206,-1-1 0,0 0 0,-3 21 0,1 1-8,1-31 57,0 0 1,0 0-1,-1 1 0,1-1 1,-1 0-1,-2 7 1,3-12-12,0 1 0,0-1 1,-1 0-1,1 0 1,0 1-1,0-1 1,0 0-1,0 1 1,0-1-1,0 0 1,0 0-1,-1 1 1,1-1-1,0 0 1,0 0-1,0 1 1,0-1-1,-1 0 0,1 0 1,0 0-1,0 1 1,-1-1-1,1 0 1,0 0-1,0 0 1,-1 0-1,1 0 1,0 1-1,-1-1 1,1 0-1,0 0 1,0 0-1,-1 0 1,-5-9 186,5 7-184,0-1-1,1 1 1,-1-1 0,1 1-1,-1-1 1,1 0 0,0-4 0,2-2-92,0-1 0,-1 1 0,0 0 0,-1-13 1,2-21 43,7-31-2107,1 26 321,-2 19 1423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7:13.661"/>
    </inkml:context>
    <inkml:brush xml:id="br0">
      <inkml:brushProperty name="width" value="0.35" units="cm"/>
      <inkml:brushProperty name="height" value="0.35" units="cm"/>
      <inkml:brushProperty name="color" value="#FFFFFF"/>
    </inkml:brush>
  </inkml:definitions>
  <inkml:trace contextRef="#ctx0" brushRef="#br0">71 67 1312,'0'1'58,"-1"0"0,1 0 0,0 0 0,0 0 0,0 0 0,-1-1 0,1 1 0,0 0 0,-1 0 0,1 0 1,0 0-1,-1 0 0,0 0 0,1-1 0,-1 1 0,1 0 0,-2 1 0,1-2-46,1 1 0,-1-1 0,1 0 0,0 1 0,-1-1 0,1 1 0,0-1-1,-1 1 1,1-1 0,0 1 0,-1-1 0,1 1 0,0-1 0,0 1 0,0 0 0,0 0 0,0 0 148,-1 1-65,0-1 0,1 1-1,-1-1 1,1 1 0,0 0 0,-1-1 0,1 1 0,0-1-1,0 1 1,0 8 1112,-13-6 195,1-20-1124,11 15-276,1 1 1,-1-1 0,0 0-1,1 0 1,-1 0 0,0 0-1,1 0 1,-1 1 0,0-1-1,0 0 1,-1-1-1,0 1 1,0-1 0,1 0 0,-1 1-1,1-1 1,0 0 0,-1 0 0,1 0-1,0 0 1,0 0 0,0 0 0,0-3-1,0 4-21,1 0 1,0 0-1,-1-1 0,1 1 0,0 0 0,-1 0 0,1-1 0,0 1 0,0 0 0,0-1 0,0 1 0,0 0 0,0 0 0,1-1 0,-1 1 0,0 0 0,1 0 0,-1-1 0,1 1 0,-1 0 0,2-2 0,-1 2 41,4-7-152,-5 7 149,0 0 0,1 1 0,-1-1 0,1 0 0,-1 0 0,1 0 0,-1 0 0,1 1 0,-1-1 0,1 0 0,0 1 0,1-2 0,-2 2-7,0 0-1,0 0 1,0 0-1,0 0 1,1 0-1,-1 0 1,0 0 0,0 0-1,0 0 1,1 0-1,-1 0 1,0 0-1,0 0 1,0 0 0,0 0-1,1 0 1,-1 0-1,0 0 1,0 0-1,0 0 1,0 0-1,0 0 1,1 0 0,-1-1-1,0 1 1,0 0-1,0 0 1,0 0-1,0 0 1,0 0-1,1 0 1,-1-1 0,0 1-1,0 0 1,0 0-1,0 0 1,0 0-1,0-1 1,0 1 0,0 0-1,0 0 1,0 0-1,0 0 1,0-1-1,0 1 1,0 0-1,0 0 1,0 0 0,0 0-1,0-1 1,0 1-1,0 0 1,0 0-1,0 0 1,0 0-1,0 0 1,0-1 0,0 1-1,0 0 1,-1 0-1,1 0 1,0 0-1,0 0 1,0-1 0,0 1-1,0 0 1,0 0-1,-3-3 367,3 3-348,0 0 1,-1 0-1,1-1 1,0 1-1,0 0 1,-1 0-1,1 0 1,0 0-1,-1 0 1,1 0-1,0 0 1,0 0-1,-1 0 1,0 0-1,5-2-153,-4 1 118,0 1-1,0 0 1,0-1 0,0 1 0,0 0 0,0 0 0,0-1 0,0 1-1,0 0 1,0-1 0,0 1 0,0 0 0,0-1 0,0 1 0,0 0-1,0 0 1,0-1 0,-1 1 0,1 0 0,0-1 0,0 1-1,0 0 1,0 0 0,-1 0 0,1-1 0,0 1 0,0 0 0,-1 0-1,1 0 1,0-1 0,0 1 0,-1 0 0,1 0 0,-1-1-65,1 4-205,0-2 260,0 0 0,0 1 1,0-1-1,0 0 1,1 1-1,-1-1 0,0 0 1,1 0-1,-1 1 1,1-1-1,-1 0 0,1 0 1,0 0-1,1 2 1,0 1-20,13 26-105,-13-28 129,-1 0-1,0 0 1,1 0 0,-1-1 0,1 1 0,0-1 0,-1 1-1,1-1 1,0 1 0,0-1 0,0 0 0,2 1-1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7:18.265"/>
    </inkml:context>
    <inkml:brush xml:id="br0">
      <inkml:brushProperty name="width" value="0.35" units="cm"/>
      <inkml:brushProperty name="height" value="0.35" units="cm"/>
      <inkml:brushProperty name="color" value="#FFFFFF"/>
    </inkml:brush>
  </inkml:definitions>
  <inkml:trace contextRef="#ctx0" brushRef="#br0">197 194 1056,'-1'0'32,"0"0"1,0 0-1,1 0 1,-1 0-1,0 0 0,1 0 1,-1 0-1,0 0 0,0 0 1,1 0-1,-1 0 1,0 0-1,1-1 0,-1 1 1,0 0-1,1-1 1,-1 1-1,0 0 0,1-1 1,-1 1-1,1 0 1,-1-1-1,1 1 0,-1-1 1,1 1-1,-1-1 0,1 0 1,-1 1-1,1-1 1,0 1-1,-1-1 0,1 0 1,0 1-1,-1-1 1,1 0-1,0 1 0,0-1 1,0 0-1,0 1 1,0-3 154,-5-4 143,3 6-150,0 1 0,0-1 0,1 1 0,-1 0 0,0-1 1,0 1-1,0 0 0,0 0 0,-3 1 0,3-1-124,0 0 1,1 0 0,-1 0 0,0 0-1,0 0 1,0 0 0,0-1 0,0 1-1,-3-2 1,0 1 56,1-1 1,-1 1-1,1 0 0,-1 0 0,0 0 0,0 1 0,1 0 1,-8 0-1,12 0-101,-1 0 0,1 0 0,-1 0 0,1-1 0,-1 1 0,1 0 1,-1 0-1,1 0 0,-1-1 0,1 1 0,-1 0 0,1 0 0,-1-1 0,1 1 0,-1 0 0,1-1 1,0 1-1,-1-1 0,1 1 0,0 0 0,-1-1 0,1 1 0,0-1 0,0 1 0,-1-1 0,1 1 1,0-2-1,0 2-10,0-1 0,0 1 1,-1 0-1,1-1 0,0 1 1,0 0-1,0 0 0,0-1 1,-1 1-1,1 0 1,0-1-1,0 1 0,0 0 1,-1 0-1,1-1 0,0 1 1,0 0-1,-1 0 0,1 0 1,0-1-1,-1 1 0,1 0 1,0 0-1,-1 0 0,1 0 1,-1-1 11,0 0 0,1 1 1,-1-1-1,1 0 0,-1 0 0,1 1 1,-1-1-1,1 0 0,0 0 1,-1 0-1,1 0 0,0 1 0,-1-3 1,-6-12 339,5 11-209,1 4-129,1-1 0,0 1-1,0-1 1,-1 1 0,1-1-1,-1 1 1,1-1 0,0 1 0,-1-1-1,1 1 1,-1 0 0,1-1-1,-1 1 1,1 0 0,-1-1 0,1 1-1,-1 0 1,1 0 0,-1 0-1,-1-1 1,2 1-22,-1-1 0,1 1 0,-1-1 0,1 0 0,-1 1 1,1-1-1,0 0 0,-1 1 0,1-1 0,0 0 0,-1 0 0,1 1 0,0-1 0,0 0 0,0 0 0,0 1 0,0-1 0,0 0 0,0 0 1,0-1-1,0-23 6,1 16 289,-1 8-263,0 0 1,0-1-1,0 1 0,-1 0 0,1-1 0,0 1 0,0 0 0,-1-1 0,1 1 0,-1 0 0,1-1 0,-1 1 0,0 0 0,1 0 0,-1 0 0,0-1 0,-2-1 1,-4-7-27,4 4 43,3 5-29,0 1-1,0 0 0,0-1 0,0 1 0,0-1 1,0 1-1,0 0 0,-1-1 0,1 1 0,0 0 1,0-1-1,0 1 0,-1 0 0,1-1 0,0 1 1,0 0-1,-1 0 0,1-1 0,0 1 0,-1 0 1,1 0-1,0 0 0,-1-1 0,1 1 0,0 0 1,-1 0-1,-3-2-306,12 7 63,8 14 112,-2 0 0,16 27-1,-7-9 58,39 56-2227,-44-66-229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7:23.979"/>
    </inkml:context>
    <inkml:brush xml:id="br0">
      <inkml:brushProperty name="width" value="0.35" units="cm"/>
      <inkml:brushProperty name="height" value="0.35" units="cm"/>
      <inkml:brushProperty name="color" value="#FFFFFF"/>
    </inkml:brush>
  </inkml:definitions>
  <inkml:trace contextRef="#ctx0" brushRef="#br0">27 45 832,'-6'4'1915,"4"-17"-1867,10-22 805,-8 50-853,-2-11 131,-1 0 1,1 0 0,-1 0-1,0-1 1,-11 12 857,15-13-850,11-5-481,-10 2 359,3 0-57,-1-1 90,0 1 1,0 0-1,0-1 0,0 0 1,0 0-1,0 0 0,5-4 1,8-3-1441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7:39.108"/>
    </inkml:context>
    <inkml:brush xml:id="br0">
      <inkml:brushProperty name="width" value="0.35" units="cm"/>
      <inkml:brushProperty name="height" value="0.35" units="cm"/>
      <inkml:brushProperty name="color" value="#FFFFFF"/>
    </inkml:brush>
  </inkml:definitions>
  <inkml:trace contextRef="#ctx0" brushRef="#br0">166 0 832,'-8'9'672,"7"-5"-558,0-1-1,0 0 1,0 0 0,0 0-1,0 0 1,0 0 0,-1 0-1,0 0 1,1 0 0,-1-1-1,0 1 1,0 0 0,-1-1-1,1 0 1,-5 4 0,3-2-19,-1 1-1,2-1 1,-1 0 0,-4 7 0,6-8-40,0 1-1,0-1 1,-1 0-1,0 0 1,1 0-1,-1 0 1,0-1-1,0 1 0,-1-1 1,1 0-1,0 0 1,-1 0-1,-6 3 1,7-4 4,0 0 0,0 1 0,0 0 1,0-1-1,1 1 0,-1 0 0,1 0 0,-1 1 1,-2 2-1,-4-4 401,9-1-431,-1-1 0,1 1 0,-1 0 0,0 0 0,1 0-1,-1 0 1,1 0 0,-1 0 0,1 0 0,-1 0 0,1 0 0,-1 0 0,1 0 0,-1 1 0,1-1 0,-6 0 706,3 4-932,2-3 181,4-5-182,7 3 220,50 1 63,-58 0-10,7 0-134,9 1 450,-15 0-386,1-1 1,-1 1-1,1-1 0,-1 0 0,1 0 0,-1-1 0,6 0 0,17 0 161,-25 1-193,-1 0 57,0 1-1,0-1 1,0 1-1,0-1 0,0 1 1,0-1-1,-1 1 1,1-1-1,0 0 1,0 1-1,-1-1 1,1 1-1,0-1 1,0 0-1,-1 1 1,1-1-1,-1 0 1,1 1-1,-25 4 19,13-1 48,4-2 52,0 0 0,-1-1 0,-16 1 0,24-2-196,1 0 66,-1 0 1,1 0-1,0 0 1,-1 0-1,1 0 0,-1 0 1,1 0-1,0 0 0,-1 0 1,1 0-1,-1 0 1,1 0-1,0 0 0,-1 0 1,1-1-1,0 1 0,-1 0 1,1 0-1,0-1 0,-1 1 1,1 0-1,0 0 1,-1-1-1,1 1 0,0 0 1,-1-1-1,1 0 35,1 7-757,2-1 720,-2-4 54,24 3-102,-24-4 48,28 0 32,-15 0-128,-13 0 224,0 0-54,0-1-100,-1 0 0,1 1-1,0-1 1,0 0-1,0 1 1,0-1-1,0 1 1,0 0-1,0-1 1,0 1-1,0 0 1,0-1 0,0 1-1,0 0 1,0 0-1,0 0 1,1 0-1,2 0-131,3-2-213,1 0-1,-1-1 1,1 0 0,-1 0 0,10-6-1,11-6-1384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7:54.293"/>
    </inkml:context>
    <inkml:brush xml:id="br0">
      <inkml:brushProperty name="width" value="0.35" units="cm"/>
      <inkml:brushProperty name="height" value="0.35" units="cm"/>
      <inkml:brushProperty name="color" value="#FFFFFF"/>
    </inkml:brush>
  </inkml:definitions>
  <inkml:trace contextRef="#ctx0" brushRef="#br0">13 50 320,'-10'-5'287,"10"4"-259,0 1 0,0 0-1,0-1 1,0 1 0,0 0 0,0-1-1,0 1 1,0 0 0,0-1-1,0 1 1,1 0 0,-1-1 0,0 1-1,0 0 1,0 0 0,0-1 0,1 1-1,-1 0 1,0-1 0,0 1-1,1 0 1,-1 0 0,0 0 0,0-1-1,1 1 1,-1 0 0,0 0-1,1 0 1,-1 0 0,1-1 0,0 1-7,-4 0 96,6-1 11,10-6 1226,-10 7-1214,0-3-129,-3 3-19,1-1 1,-1 1-1,0-1 0,0 1 1,1 0-1,-1-1 0,0 1 1,1 0-1,-1 0 0,0-1 1,1 1-1,-1 0 0,1 0 1,9-13 1532,-19 9-1698,8 4 180,1 0 0,-1-1 0,1 1 0,-1-1 0,1 1 0,-1 0 0,0-1 0,1 1 0,-1 0 0,1 0 0,-1 0 0,0-1 0,1 1 0,-1 0 0,1 0 0,-1 0 0,0 0 0,1 0 0,-1 0 0,0 0 0,1 0 0,-1 0 0,1 0 0,-1 1 0,0-1 1,1 0-1,-1 0 0,1 1 0,-1-1 0,0 0 0,1 1 0,-1-1 0,1 0 0,-1 1 0,0 0 0,-7 6-119,3-3 160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7:55.666"/>
    </inkml:context>
    <inkml:brush xml:id="br0">
      <inkml:brushProperty name="width" value="0.35" units="cm"/>
      <inkml:brushProperty name="height" value="0.35" units="cm"/>
      <inkml:brushProperty name="color" value="#FFFFFF"/>
    </inkml:brush>
  </inkml:definitions>
  <inkml:trace contextRef="#ctx0" brushRef="#br0">32 20 64,'-32'0'2991,"37"0"-2441,23 5-326,9-13 267,-33 3-294,-4 5-202,0 0-1,0-1 0,0 1 1,0 0-1,0-1 0,1 1 0,-1 0 1,0 0-1,0-1 0,0 1 0,0 0 1,1-1-1,-1 1 0,0 0 1,0 0-1,1 0 0,-1-1 0,0 1 1,0 0-1,1 0 0,-1 0 1,0-1-1,1 1 0,-1 0 0,0 0 1,0 0-1,1 0 0,2 0 2,-3 0 3,0 0 1,1 0 0,-1 0 0,0 1-1,1-1 1,-1 0 0,0 0-1,1 0 1,-1 0 0,0 0-1,1 0 1,-1 0 0,1 0 0,-1 0-1,0 0 1,1-1 0,-1 1-1,0 0 1,0 0 0,1 0 0,-1 0-1,0 0 1,1-1 0,-1 1-1,0 0 1,1 0 0,-1 0-1,0-1 1,0 1 0,0 0 0,1-1-1,-1 1 1,0 0 0,0 0-1,0-1 1,1 1 0,-1 0-1,0-1 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7:56.790"/>
    </inkml:context>
    <inkml:brush xml:id="br0">
      <inkml:brushProperty name="width" value="0.35" units="cm"/>
      <inkml:brushProperty name="height" value="0.35" units="cm"/>
      <inkml:brushProperty name="color" value="#FFFFFF"/>
    </inkml:brush>
  </inkml:definitions>
  <inkml:trace contextRef="#ctx0" brushRef="#br0">62 5 1056,'-62'0'2725,"84"-5"-2485,22 13-512,-27-8 43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7:57.760"/>
    </inkml:context>
    <inkml:brush xml:id="br0">
      <inkml:brushProperty name="width" value="0.35" units="cm"/>
      <inkml:brushProperty name="height" value="0.35" units="cm"/>
      <inkml:brushProperty name="color" value="#FFFFFF"/>
    </inkml:brush>
  </inkml:definitions>
  <inkml:trace contextRef="#ctx0" brushRef="#br0">36 33 1248,'0'0'20,"0"-1"0,-1 1 0,1 0 1,0-1-1,-1 1 0,1 0 0,0-1 0,-1 1 0,1 0 1,-1-1-1,1 1 0,-1 0 0,1 0 0,-1 0 0,1-1 0,-1 1 1,1 0-1,-1 0 0,1 0 0,-1 0 0,0 0 0,-8 7 157,-7 6-77,26-14-143,2-1 18,1-2-1,-1 1 0,0-2 1,21-10-1,-5-2 21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01.198"/>
    </inkml:context>
    <inkml:brush xml:id="br0">
      <inkml:brushProperty name="width" value="0.35" units="cm"/>
      <inkml:brushProperty name="height" value="0.35" units="cm"/>
      <inkml:brushProperty name="color" value="#FFFFFF"/>
    </inkml:brush>
  </inkml:definitions>
  <inkml:trace contextRef="#ctx0" brushRef="#br0">82 4 1056,'-16'36'715,"14"-25"-924,2-4 375,-1 0-1,0-1 1,0 1-1,-1 0 0,0-1 1,0 0-1,-1 1 0,-6 10 1,7-13-118,-1 1 0,0 0 0,1-1 0,0 1 0,0 0 0,0 0 0,1 1 0,-1-1 0,1 0 0,1 0 0,-1 11 0,1-15 58,-5 24 2560,4-24-2671,0 0 0,0-1 0,0 1 1,0-1-1,1 1 0,-2-1 0,1 1 0,0-1 0,0 0 0,0 1 1,0-1-1,-1 0 0,2 0 10,0 0 0,0 0 0,1 0 1,-1 0-1,0 0 0,0-1 0,0 1 0,0 0 1,0 0-1,0 0 0,1 0 0,-1 0 1,0 0-1,0 0 0,0-1 0,0 1 0,0 0 1,0 0-1,0 0 0,0 0 0,0 0 0,0-1 1,0 1-1,0 0 0,0 0 0,0 0 0,0 0 1,0-1-1,0 1 0,0 0 0,0 0 1,0 0-1,0 0 0,0-1 0,0 1 0,0 0 1,0 0-1,0 0 0,0 0 0,0 0 0,0-1 1,0 1-1,0 0 0,-1 0 0,1 0 0,0 0 1,0 0-1,0 0 0,0 0 0,0-1 1,0 1-1,-1 0 0,1 0 0,0 0 0,0 0 1,0 0-1,0 0 0,0 0 0,-1 0 0,1 0 1,0 0-1,0 0 0,0 0 0,0 0 1,-1 0-1,1 0 0,0 0 0,0 0 0,11-9-44,0 3-39,0 0 0,0-1 0,-1 0 0,0 0-1,-1-2 1,11-9 0,48-61-2496,-56 64 1962,29-37-1063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51.506"/>
    </inkml:context>
    <inkml:brush xml:id="br0">
      <inkml:brushProperty name="width" value="0.35" units="cm"/>
      <inkml:brushProperty name="height" value="0.35" units="cm"/>
      <inkml:brushProperty name="color" value="#FFFFFF"/>
    </inkml:brush>
  </inkml:definitions>
  <inkml:trace contextRef="#ctx0" brushRef="#br0">169 0 1056,'-1'0'36,"1"0"0,-1 1 0,0-1 0,1 0 0,-1 1 0,1-1 0,-1 0 0,0 1 0,1-1 0,-1 1 0,1-1 0,-1 1 0,1-1 0,-1 1 0,1-1 0,-1 1 0,0 1 0,-16 20 112,1-4 32,1-2 691,-21 14 0,19-15-374,-17 16 0,12-1-716,21-29 470,3-2 32,11-6 87,0-2 0,-1 1 0,0-2 1,-1 0-1,11-11 0,10-9-320,-1-5-828,-19 24-1030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04.362"/>
    </inkml:context>
    <inkml:brush xml:id="br0">
      <inkml:brushProperty name="width" value="0.35" units="cm"/>
      <inkml:brushProperty name="height" value="0.35" units="cm"/>
      <inkml:brushProperty name="color" value="#FFFFFF"/>
    </inkml:brush>
  </inkml:definitions>
  <inkml:trace contextRef="#ctx0" brushRef="#br0">23 0 992,'-1'0'22,"1"0"-1,-1 0 1,1 0-1,0 0 1,-1 0 0,1 0-1,-1 0 1,1 1 0,-1-1-1,1 0 1,0 0 0,-1 0-1,1 0 1,-1 0-1,1 1 1,0-1 0,-1 0-1,1 0 1,-1 1 0,1-1-1,0 0 1,0 1-1,-1-1 1,1 0 0,0 1-1,-1-1 1,1 0 0,0 1-1,0-1 1,0 1-1,-1-1 1,1 0 0,0 1-1,0-1 1,0 1 0,0-1-1,0 1 1,0-1-1,0 0 1,0 1 0,0-1-1,0 1 1,0-1 0,0 1-1,0-1 1,0 0 0,0 1-1,2 2 381,-2-1-391,0-1 1,0 1-1,0-1 0,0 1 1,0-1-1,0 1 0,1-1 1,-1 1-1,0-1 1,1 1-1,-1-1 0,1 0 1,0 1-1,-1-1 0,2 2 1,2 2 457,0 24 427,-4-28-873,0-1 0,1 1 0,-1-1 0,0 1 0,0-1 0,1 0 0,-1 1 0,1-1 0,-1 0 0,0 1 0,1-1 0,-1 0 0,1 1 0,-1-1 0,0 0 0,1 0 0,-1 0 0,1 1 0,-1-1 0,1 0 0,-1 0 0,1 0 0,-1 0 0,3 0 246,-6 53 829,2-51-1091,0 0 0,0 1 0,-1-1 0,1 0 0,-1 0 0,1 0 0,-1 0 0,1 0 0,-1 0 0,0 0 0,0 0 0,-3 1 0,2 0-40,2-2 44,0-1 0,0 1 0,1-1 1,-1 1-1,0-1 0,1 1 0,-1 0 0,0 0 1,1-1-1,-1 1 0,1 0 0,0 0 0,-1-1 1,0 2-1,1-1-28,0 1-1,1-1 1,-1 0 0,0 0-1,0 1 1,0-1 0,1 0-1,-1 0 1,1 0 0,-1 1-1,1-1 1,-1 0 0,1 0-1,0 0 1,0 0-1,0 1 1,9 5-426,-6-5-26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07.124"/>
    </inkml:context>
    <inkml:brush xml:id="br0">
      <inkml:brushProperty name="width" value="0.35" units="cm"/>
      <inkml:brushProperty name="height" value="0.35" units="cm"/>
      <inkml:brushProperty name="color" value="#FFFFFF"/>
    </inkml:brush>
  </inkml:definitions>
  <inkml:trace contextRef="#ctx0" brushRef="#br0">30 0 832,'-23'14'3579,"21"-12"-3542,1-1-47,1 0 0,0 0 1,-1 0-1,1 0 0,0 0 1,0 0-1,0 0 0,0 1 1,0-1-1,0 0 0,0 0 1,1 0-1,-1 0 0,0 0 0,1 0 1,-1 0-1,1 0 0,-1 0 1,1 0-1,-1 0 0,2 1 1,10 9 65,-2-5 41,-8-5-96,0-1-65,9 7 40,-4-5-16,-4 0 64,0-1 0,0 0 0,1 0 0,-1 0 0,7 1 358,-9 6-190,-1-8-171,0 0 1,1 1 0,-1-1-1,0 0 1,0 1 0,0-1-1,0 0 1,0 1 0,0-1-1,0 0 1,0 1 0,0-1-1,0 0 1,0 1 0,0-1-1,0 0 1,0 1 0,0-1-1,0 0 1,0 1 0,0-1-1,-1 0 1,1 1 0,0-1-1,0 0 1,0 1 0,-1-1-1,1 0 1,0 0 0,0 1-1,-1-1 1,1 0 0,0 0-1,0 1 1,-1-1 0,1 0-1,0 0 1,-1 0 0,1 0-1,0 0 1,-1 1 0,1-1-1,0 0 1,-1 0 0,1 0-1,-1 0 1,-3 2 102,-1-1-1,1 0 0,-1 1 1,-6-1-1,10 0-85,-1-1 1,0 0-1,1 0 0,-1-1 1,1 1-1,-1 0 1,1 0-1,-1-1 0,0 1 1,1-1-1,-1 1 1,1-1-1,0 0 0,-1 0 1,1 1-1,-2-3 0,-4-1 241,-2-4-889,9 7 600,0 1 0,0-1 0,0 1 0,0 0-1,0-1 1,0 1 0,0-1 0,0 1 0,0-1 0,1 1 0,-1 0 0,0-1-1,0 1 1,0-1 0,1 1 0,-1 0 0,0-1 0,0 1 0,1 0 0,-1 0-1,0-1 1,1 1 0,-1 0 0,0-1 0,1 1 0,-1 0 0,0 0 0,1 0-1,-1-1 1,1 1 0,29-18-1856,33-16-1,-21 15 251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11.621"/>
    </inkml:context>
    <inkml:brush xml:id="br0">
      <inkml:brushProperty name="width" value="0.35" units="cm"/>
      <inkml:brushProperty name="height" value="0.35" units="cm"/>
      <inkml:brushProperty name="color" value="#FFFFFF"/>
    </inkml:brush>
  </inkml:definitions>
  <inkml:trace contextRef="#ctx0" brushRef="#br0">72 1 576,'-4'1'34,"1"0"0,-1 1-1,1-1 1,0 1 0,-1 0 0,1 0-1,0 0 1,-4 4 0,4-4 52,1 0 1,-1 0-1,0 0 1,0-1-1,-5 2 1,-6 5 397,13-9-385,4 2-70,18 7 1677,5-8-1770,-14-3 278,-11 2-188,6 2-241,-6-1 212,0 0-1,1 0 1,-1 0-1,1 0 0,-1 0 1,0 0-1,1 0 1,-1 0-1,1-1 1,-1 1-1,0-1 0,1 1 1,4-3 686,-20 15-593,11-7-186,2 1 107,1-5 26,-5 2-681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13.075"/>
    </inkml:context>
    <inkml:brush xml:id="br0">
      <inkml:brushProperty name="width" value="0.35" units="cm"/>
      <inkml:brushProperty name="height" value="0.35" units="cm"/>
      <inkml:brushProperty name="color" value="#FFFFFF"/>
    </inkml:brush>
  </inkml:definitions>
  <inkml:trace contextRef="#ctx0" brushRef="#br0">67 1 576,'-23'19'265,"19"-17"-232,1 1 0,-1-1 1,1 1-1,0 0 0,0 0 0,0 0 1,1 0-1,-1 1 0,-3 5 0,4-6 7,1-1 53,0-1 0,0 1 0,1 0 0,-1-1 0,0 1-1,1 0 1,-1 0 0,1-1 0,-1 1 0,1 0 0,0 0 0,0 2 0,-1-3-85,1-1 0,0 1 0,0 0 0,0 0 0,0 0 0,0-1 0,0 1 0,0 0 0,0 0 0,1-1 0,-1 1-1,0 0 1,0 0 0,1-1 0,-1 1 0,0 0 0,1 0 0,-1-1 0,0 1 0,1 0 0,-1-1 0,1 1 0,-1-1 0,1 1 0,0-1 0,-1 1 0,1-1-1,0 1 1,-1-1 0,1 1 0,0-1 0,-1 0 0,1 0 0,0 1 0,0-1 0,-1 0 0,1 0 0,0 0 0,0 0 0,1 0 0,14 1 440,-15-1-358,1 0-68,12 2-94,-12-2 106,0 1 0,0-1 0,0 0-1,0 1 1,1-1 0,-1 0 0,0 0-1,0 0 1,0 0 0,0-1 0,0 1 0,0-1-1,0 1 1,0-1 0,0 0 0,0 0 0,0 1-1,2-3 1,1-1 96,-1 1 1,1-1-1,8-3 0,0-1 715,-12-2-399,-1 8-591,0 7 41,0-3 99,-1 18 452,-3-14-379,-1 1 0,0-1-1,0 0 1,0 0 0,-12 9-1,15-13-62,-21 15-16,22-17 23,0 1-1,0 0 0,0-1 0,0 1 0,0-1 0,-1 1 0,1-1 0,0 1 0,0-1 0,0 0 0,-1 0 0,1 0 0,0 1 0,0-1 0,-1 0 1,1-1-1,0 1 0,0 0 0,-3-1 0,-1 1 66,5 0-83,0 0 0,0 0 0,0 0-1,-1 0 1,1 0 0,0 0 0,0 0 0,0 1 0,-1-1-1,1 0 1,0 0 0,0 0 0,-1 0 0,1 0 0,0 0-1,0 0 1,0-1 0,-1 1 0,1 0 0,0 0-1,0 0 1,0 0 0,-1 0 0,1 0 0,0 0 0,0 0-1,0 0 1,0-1 0,-1 1 0,1 0 0,0 0 0,0 0-1,0 0 1,0 0 0,0-1 0,-1 1 0,1 0-1,0 0 1,0 0 0,0-1 0,0 1 0,0 0 0,0 0-1,0 0 1,0-1 0,0 1 0,0 0 0,0 0 0,0 0-1,0-1 1,0 1 0,0 0 0,0 0 0,0-1 0,0 1-1,0 0 1,0 0 0,0 0 0,0-1 0,0 1-1,0 0 1,1 0 0,-1 0 0,0 0 0,0-1 0,0 1-1,14-14-291,-9 10-3,31-33-1582,-23 22 118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15.688"/>
    </inkml:context>
    <inkml:brush xml:id="br0">
      <inkml:brushProperty name="width" value="0.35" units="cm"/>
      <inkml:brushProperty name="height" value="0.35" units="cm"/>
      <inkml:brushProperty name="color" value="#FFFFFF"/>
    </inkml:brush>
  </inkml:definitions>
  <inkml:trace contextRef="#ctx0" brushRef="#br0">45 17 1984,'-15'-16'2663,"15"16"-2625,-7 7 642,4-4-630,1 1 0,1 0-1,-1 0 1,1-1 0,-1 1 0,1 0 0,0 0-1,0 0 1,1 1 0,-1-1 0,1 0-1,0 0 1,0 0 0,1 6 0,-1 7 126,-8 26 704,8-36-897,0 0 5,0 0 1,0 0 0,1 0 0,0 0 0,0 0-1,0-1 1,3 9 0,-2-9 152,0-1-1,-1 1 0,2 10 1,3 10-84,-4-16-81,1-1 1,0-1-1,1 1 1,5 10-1,-8-17 59,1 0-1,-1 1 1,0-1-1,-1 0 1,1 1-1,0-1 1,-1 1-1,1-1 0,-1 1 1,0 0-1,0-1 1,0 4-1,-6 33 85,1-16-168,3-1 445,2 36 1,1-33 244,-10-33 266,5 0-881,0 1 1,1-1-1,-1 0 0,2 0 0,-1 0 1,1 0-1,1-1 0,-1 1 1,0-13-1,3-76-17,1 78-207,0 0 1,1 0-1,1 0 0,7-21 1,-3 19-1930,15-30-1,-19 44 1449,0-1 0,4-16 0,2-31-1326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18.372"/>
    </inkml:context>
    <inkml:brush xml:id="br0">
      <inkml:brushProperty name="width" value="0.35" units="cm"/>
      <inkml:brushProperty name="height" value="0.35" units="cm"/>
      <inkml:brushProperty name="color" value="#FFFFFF"/>
    </inkml:brush>
  </inkml:definitions>
  <inkml:trace contextRef="#ctx0" brushRef="#br0">58 1 1472,'-1'0'1982,"0"0"-1960,1 0 0,0 0 0,-1 1 0,1-1 0,0 0 0,0 1 0,-1-1 0,1 1 0,0-1 0,0 0 0,0 1 0,-1-1-1,1 0 1,0 1 0,0-1 0,0 1 0,0-1 0,0 1 0,0-1 0,0 0 0,0 1 0,0-1 0,0 1 0,0-1 0,0 1 0,0-1 0,0 1 0,0-1 0,-1 10 389,0 0 1,-1 0 0,0 0 0,-1-1 0,-5 15 0,-5 17-302,9-23 41,1 1 1,0 24-1,2-31-24,-5 27 181,4-31-252,1 0 1,0 0-1,0 0 0,0 0 0,2 11 0,1 29 38,-2-34-84,1 0 0,0 0 0,1 0 1,0 0-1,7 19 0,-5-12 197,-3-13-110,-1-8-48,1-1 0,0 1 1,0 0-1,0 0 0,0 0 0,0-1 0,0 1 0,0 0 0,-1-1 0,1 1 1,0-1-1,0 1 0,0-1 0,3-5 33,0 1-1,-1-1 1,1 0 0,-2 0 0,1 0-1,2-8 1,1-2-131,5-9 62,13-52 0,-23 69 64,0 1-1,-1 0 1,-1-13-1,1 4-259,20-33-5258,-13 38 4872,10-16-1442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23.777"/>
    </inkml:context>
    <inkml:brush xml:id="br0">
      <inkml:brushProperty name="width" value="0.35" units="cm"/>
      <inkml:brushProperty name="height" value="0.35" units="cm"/>
      <inkml:brushProperty name="color" value="#FFFFFF"/>
    </inkml:brush>
  </inkml:definitions>
  <inkml:trace contextRef="#ctx0" brushRef="#br0">180 236 1984,'-51'7'2698,"50"-7"-2639,1 0-12,-1 0 0,0-1 0,1 1 0,-1-1 0,0 1 0,1-1-1,-1 1 1,1-1 0,-1 1 0,1-1 0,-1 1 0,1-1 0,-1 0 0,1 1 0,-1-2 0,-2-3 338,1 2-221,0 1 1,0 0-1,0 0 0,0 0 0,-1 0 0,1 0 1,-1 0-1,-5-2 0,6 3-138,0 0 0,0-1 0,0 1 0,0-1 0,0 1 1,0-1-1,0 1 0,0-1 0,-2-4 0,1 0 337,3 6-351,0 0-1,0-1 0,-1 1 0,1 0 0,0-1 0,0 1 0,0 0 0,0-1 0,-1 1 0,1 0 0,0 0 0,0-1 1,-1 1-1,1 0 0,0 0 0,0 0 0,-1-1 0,1 1 0,0 0 0,-1 0 0,1 0 0,-1 0 0,-1-2 25,0 0 0,0 1-1,1-1 1,-1 0-1,0 0 1,1 0-1,-1 0 1,-2-4 0,0-1 43,-5-16 716,7 19-695,-8-11 120,4 11 45,5 4-246,1 0-1,0 0 1,-1 0 0,1 0 0,0-1-1,0 1 1,-1 0 0,1 0-1,0 0 1,0-1 0,-1 1 0,1 0-1,0 0 1,0-1 0,0 1-1,-1 0 1,1-1 0,0 1 0,0 0-1,0-1 1,0 1 0,0 0-1,0-1 1,0 1 0,0 0 0,0-1-1,0 1 1,0 0 0,0-1-1,0 1 1,0 0 0,0-1 0,0 0-1,-4-4-354,4 5 326,0 0 1,0 0-1,0 0 0,0 0 1,0-1-1,0 1 1,0 0-1,0 0 0,0 0 1,0 0-1,0-1 0,0 1 1,0 0-1,0 0 1,0 0-1,0-1 0,0 1 1,0 0-1,0 0 1,0 0-1,0 0 0,0-1 1,0 1-1,1 0 1,-1 0-1,0 0 0,0 0 1,0 0-1,0-1 1,0 1-1,0 0 0,1 0 1,-1 0-1,0 0 0,0 0 1,0 0-1,0 0 1,1-1-1,-1 1 0,0 0 1,0 0-1,0 0 1,0 0-1,1 0 0,-1 0 1,0 0-1,0 0 1,0 0-1,1 0 0,-1 0 1,0 0-1,0 0 1,0 0-1,0 0 0,1 1 1,22 6-61,-22-6 172,0-1-139,-1 1 40,0-1 0,0 0 1,1 0-1,-1 1 0,0-1 0,1 0 0,-1 0 0,0 0 0,1 1 0,-1-1 0,0 0 1,1 0-1,-1 0 0,1 0 0,-1 0 0,0 0 0,1 0 0,-1 0 0,0 0 0,1 0 1,-1 0-1,1 0 0,-1 0 0,0 0 0,1 0 0,-1 0 0,1-1 0,10-1-96,0-5 104,-6 4 22,0 0 0,0 0-1,-1-1 1,1 0-1,-1 0 1,0 0-1,6-7 1,-3 1-107,-5 9 112,-1-1 1,1 1-1,-1-1 1,0 0-1,0 0 1,0 0 0,0 0-1,0 0 1,0 0-1,0 0 1,0 0-1,-1 0 1,1 0 0,-1 0-1,0 0 1,0-4-1,-17 6-160,9-3 375,14 16-1737,0-6 952,0-1 0,11 10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25.287"/>
    </inkml:context>
    <inkml:brush xml:id="br0">
      <inkml:brushProperty name="width" value="0.35" units="cm"/>
      <inkml:brushProperty name="height" value="0.35" units="cm"/>
      <inkml:brushProperty name="color" value="#FFFFFF"/>
    </inkml:brush>
  </inkml:definitions>
  <inkml:trace contextRef="#ctx0" brushRef="#br0">321 145 1472,'0'-1'106,"0"0"1,0-1-1,0 1 0,1 0 0,-1-1 1,1 1-1,-1 0 0,1-1 1,-1 1-1,2-2 0,-2 2-40,1 1-1,-1-1 1,1 0 0,-1 0-1,1 0 1,-1 0-1,0 0 1,1 0 0,-1 0-1,0 0 1,0 0 0,0 0-1,0 0 1,0 0-1,0 0 1,0 0 0,0 0-1,0-1 1,-4-13 373,4 12-415,-1 0 1,0 0 0,0 0-1,0 1 1,0-1 0,0 0 0,0 1-1,-2-4 1,1 4 58,1-1 69,-1-1 0,-1 1-1,1 0 1,0 0 0,-1 0 0,1 0 0,-1 0 0,0 0-1,0 1 1,0-1 0,0 1 0,-1 0 0,1 0-1,0 0 1,-7-2 0,-61-14 1181,68 17-1287,0 1-1,0-1 1,0 1-1,0 0 0,-5 1 1,1-1 316,5 1-382,1 0 1,0 0-1,0 0 0,0 1 1,0-1-1,0 0 0,0 0 1,0 1-1,0-1 1,1 1-1,-1-1 0,0 1 1,0 1-1,1-3 18,-36 77 1234,-7 17-1280,36-79 273,-1 0 1,-15 24-1,0-2-112,15-28 184,17-16-141,35-15-172,64-44 0,-29 18-150,-54 34 266,0 0 0,22-20 0,-40 30-176,-1 0 0,1 0 0,0 0 0,13-5 1,3-1 150,-15 5 190,-6 4-263,-1 0 0,1 0-1,-1 0 1,1 0 0,-1 1-1,1-1 1,-1 1 0,1-1 0,3 0-1,23-4-679,23-3-2708,-16 7-416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28.568"/>
    </inkml:context>
    <inkml:brush xml:id="br0">
      <inkml:brushProperty name="width" value="0.35" units="cm"/>
      <inkml:brushProperty name="height" value="0.35" units="cm"/>
      <inkml:brushProperty name="color" value="#FFFFFF"/>
    </inkml:brush>
  </inkml:definitions>
  <inkml:trace contextRef="#ctx0" brushRef="#br0">247 0 1408,'0'0'448,"-18"12"864,17-10-1225,-1-1 1,1 1-1,-1 0 1,0-1-1,0 0 1,0 1-1,0-1 1,0 0-1,0 0 1,0 0-1,0 0 0,0 0 1,0-1-1,0 1 1,0-1-1,-1 1 1,1-1-1,0 0 1,-4 0-1,-22 5 52,0 3 815,8-8 161,14 0-690,1 0-319,0 0-1,0 0 1,0 0-1,0 1 1,0 0-1,-1 0 1,-4 2-1,-16 2 951,13-3-1016,-1 1-298,14-3 251,0 0 0,0 0 0,0 0 1,0 0-1,0 0 0,0 0 0,0 0 1,0 0-1,0 0 0,-1 1 0,1-1 1,0 0-1,0 0 0,0 0 0,0 0 1,0 0-1,0 0 0,0 0 0,-1 0 0,1 0 1,0 0-1,0 0 0,0 0 0,0 0 1,0 0-1,0 0 0,-1 0 0,1 0 1,0 0-1,0 0 0,0 0 0,0 0 1,0 0-1,0 0 0,-1-1 0,1 1 1,0 0-1,0 0 0,0 0 0,0 0 0,0 0 1,0 0-1,0 0 0,0 0 0,0 0 1,-1-1-1,1 1 0,0 0 0,0 0 1,0 0-1,0 0 0,2-13-1391,5-5 668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29.895"/>
    </inkml:context>
    <inkml:brush xml:id="br0">
      <inkml:brushProperty name="width" value="0.35" units="cm"/>
      <inkml:brushProperty name="height" value="0.35" units="cm"/>
      <inkml:brushProperty name="color" value="#FFFFFF"/>
    </inkml:brush>
  </inkml:definitions>
  <inkml:trace contextRef="#ctx0" brushRef="#br0">419 1 1408,'-11'5'333,"-1"0"0,2 1-1,-1 1 1,-16 12 0,15-9-186,1 0 0,0 1 0,0 1 0,1 0 0,0 0 0,-8 15 0,11-15-145,5-8 113,1-1-1,-1 1 1,0-1 0,0 0 0,0 1-1,0-1 1,-1 0 0,0-1-1,1 1 1,-1 0 0,0-1 0,0 0-1,0 1 1,-6 2 0,7-4-150,0 0 0,0 1 0,0-1 0,0 1 0,1-1 0,-1 1 0,0 0 0,-2 2 0,-10 10 574,-3-2-243,12-8-99,0-1-1,0 1 1,-9 3-1,9-5-134,0 1 0,1-1-1,-1 1 1,0 0-1,1 0 1,0 0-1,-1 1 1,2-1-1,-1 1 1,0 0-1,1 0 1,-4 6-1,0-3-54,6-6-18,0 0 0,0 0 0,0-1-1,1 1 1,-1 0 0,0 0 0,1 0 0,-1 0 0,0 0 0,1 0 0,-1 0 0,1 0 0,0 1 0,-1-1 0,1 1 0,-1 0 106,0 0 0,0 0 0,0 0-1,-1-1 1,1 1 0,0 0 0,-1-1 0,0 1 0,-2 2 0,4-3-95,0 0 43,0 1 0,1-1 0,-1 1 0,0-1 0,0 0 0,-1 1 0,1-1 0,0 1 0,0-1 0,-1 0 0,1 1 0,-1-1 1,1 0-1,-1 0 0,1 1 0,-1-1 0,0 0 0,0 0 0,0 0 0,0 0 0,-1 2 0,0-1 50,-13 7 766,1-3-1006,9-5-308,7-3 417,-1-11-245,1 0 0,0 1 0,1-1 0,0 1 0,0 0 0,9-17 0,-5 10-841,8-32-1,-6 6-1861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43:51.463"/>
    </inkml:context>
    <inkml:brush xml:id="br0">
      <inkml:brushProperty name="width" value="0.35" units="cm"/>
      <inkml:brushProperty name="height" value="0.35" units="cm"/>
      <inkml:brushProperty name="color" value="#FFFFFF"/>
    </inkml:brush>
  </inkml:definitions>
  <inkml:trace contextRef="#ctx0" brushRef="#br0">13 0 224,'-1'2'18,"1"0"0,-1-1 0,1 1-1,-1 0 1,1-1 0,-1 1 0,1 0 0,0 0 0,0-1 0,0 1 0,0 0-1,0 0 1,0-1 0,0 1 0,1 0 0,-1 0 0,1 1 0,1 15 332,-7 93 226,6-16-212,-2 111-531,-6-99 471,7-88 304,0-17-233,0-10-376,-1-27-113,4-90 588,-1 105-455,0 0-1,1 0 1,2 0-1,6-19 1,-10 37-55,1-3 44,-1 0-1,1 0 1,-1 0 0,0 0 0,1-7 0,-3 12-1,1 0 1,0 0-1,0-1 1,0 1-1,0 0 1,0 0-1,0-1 1,0 1-1,0 0 1,0 0-1,0 0 1,0-1-1,0 1 1,0 0-1,0 0 1,1-1-1,-1 1 1,0 0-1,0 0 1,0-1-1,0 1 1,0 0-1,0 0 1,1 0-1,-1-1 1,0 1-1,0 0 1,0 0-1,0 0 1,1 0-1,-1-1 1,0 1-1,7 5 53,4 13-111,-5-6-53,0 0 0,-1 1 0,4 14 0,-5-14 123,1-1 0,1 0 0,-1 0 0,2 0 1,0 0-1,0-1 0,1 0 0,0-1 0,19 18 1,-25-26 70,-1-2-73,-1 0 0,1 0-1,0-1 1,0 1 0,0 0-1,0 0 1,0 0 0,-1-1-1,1 1 1,0 0 0,0-1-1,0 1 1,-1-1 0,1 1-1,1-1 1,0-3 4,-1-1-1,1 1 1,-1 0 0,0 0-1,0 0 1,0-1 0,-1 1 0,1 0-1,-1-1 1,0 1 0,0-1 0,-1-4-1,0-6 4,0-16 140,-2-1-1,-10-47 1,12 73-195,1 0 0,0 1 0,0-11 0,0-3-74,0 18 153,0 1-27,0 0-64,0 0 33,0 0 100,0 0-31,0 0-75,1 1-78,-2-3 33,-1-2 90,1-1 0,0 0-1,0 0 1,1 0 0,0 0 0,-1 0-1,2 0 1,-1 0 0,0 0-1,1 1 1,0-1 0,2-5 0,-3 6-51,0 4-95,1 1 32,1 5 63,0 0 0,0 0 0,0 0 0,-1 0 0,0 0 0,0 9 0,0 2 5,12 107 37,9 58 67,-20-169-38,0 1 1,-1 0 0,-1 15-1,0-28-50,0 0 145,0-1-27,0-19 182,3-125-411,-3 143 80,0 1-224,0 0 96,0 2 149,-1 0-1,1 1 1,0-1 0,-1 0-1,1 0 1,0 0 0,0 0-1,1 4 1,0 10-106,-14 45-1749,10-47 1242,-1-2-379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0:55.170"/>
    </inkml:context>
    <inkml:brush xml:id="br0">
      <inkml:brushProperty name="width" value="0.35" units="cm"/>
      <inkml:brushProperty name="height" value="0.35" units="cm"/>
      <inkml:brushProperty name="color" value="#FFFFFF"/>
    </inkml:brush>
  </inkml:definitions>
  <inkml:trace contextRef="#ctx0" brushRef="#br0">164 3 480,'-2'0'136,"1"0"-83,0-2 25,1 2-51,0 0 23,-1 1 0,0-1 0,1 1 0,-1-1 0,0 0 0,0 1 0,1-1-1,-1 1 1,0-1 0,0 0 0,1 0 0,-1 0 0,0 1 0,0-1 0,-1 0 0,1-1-29,1 1 0,0 0-1,0-1 1,-1 1 0,1 0 0,0-1-1,0 1 1,-1 0 0,1 0-1,0-1 1,-1 1 0,1 0-1,-1 0 1,1-1 0,0 1 0,-1 0-1,1 0 1,-1 0 0,1 0-1,0 0 1,-1 0 0,1 0 0,-1 0-1,1 0 1,-1 0 0,1 0-1,0 0 1,-1 0 0,1 0-1,-1 0 1,1 0 0,-1 0 0,1 0-1,0 1 1,-1-1 0,1 0-1,0 0 1,-1 0 0,1 1-1,-1-1 1,1 0 0,0 1 0,0-1-1,-1 0 1,1 1 0,0-1-1,0 0 1,-1 1 0,1-1 0,0 1-1,-1 0 21,0-1-1,1 1 0,-1 0 0,0-1 1,1 1-1,-1-1 0,0 1 0,0-1 1,0 1-1,1-1 0,-1 0 0,0 0 1,0 1-1,0-1 0,0 0 0,0 0 1,0 0-1,1 0 0,-2 0 1,-11 5 903,-12-5-507,24 0-256,-11 3-399,11-4 229,0 0 0,0 1 0,0-1 0,0 0 1,0 1-1,0 0 0,0-1 0,0 1 0,-1-1 1,1 1-1,0 0 0,0 0 0,0 0 1,-1 0-1,1 0 0,0 0 0,0 0 0,-1 0 1,1 0-1,0 1 0,0-1 0,0 0 1,-1 1-1,1-1 0,0 1 0,0-1 0,0 1 1,-2 1-1,3-2-11,0 0 1,-1 1-1,1-1 0,-1 0 1,1 0-1,-1 0 1,1 0-1,-1 1 0,1-1 1,-1 0-1,1 0 1,-1 0-1,1 0 0,-1 0 1,1 0-1,-1 0 1,1 0-1,-1-1 0,1 1 1,-1 0-1,1 0 1,-1 0-1,1 0 0,-2-1 1,2 1 1,0-1 0,-1 1 0,1 0 0,-1 0 0,1 0 0,-1-1-1,1 1 1,-1 0 0,1 0 0,-1 0 0,1 0 0,-1 0 0,1 0 0,-1 0 0,1 0 0,-1 0 0,1 0 0,-1 0 0,1 0 0,-1 1 0,1-1 0,0 0 0,-1 0 0,0 1 0,0-1-66,1 0-59,0 0 27,0 0-37,0 0-209,0 0-794,2 1 187,6 1-315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32.125"/>
    </inkml:context>
    <inkml:brush xml:id="br0">
      <inkml:brushProperty name="width" value="0.35" units="cm"/>
      <inkml:brushProperty name="height" value="0.35" units="cm"/>
      <inkml:brushProperty name="color" value="#FFFFFF"/>
    </inkml:brush>
  </inkml:definitions>
  <inkml:trace contextRef="#ctx0" brushRef="#br0">62 32 1152,'-15'16'3872,"-2"-31"-2306,17 15-1485,-1-2-1,-3-4-207,4 5 132,0 1 0,-1 0-1,1-1 1,-1 1 0,1-1 0,-1 1 0,1 0 0,-1 0 0,1-1 0,-1 1 0,1 0-1,-1 0 1,1-1 0,-1 1 0,0 0 0,1 0 0,-1 0 0,1 0 0,-1 0-1,0 0 1,-4 0 597,5 0-620,0 0 1,0 0 0,-1-1-1,1 1 1,0 0-1,0 0 1,0-1 0,0 1-1,0 0 1,0-1 0,0 1-1,0 0 1,0-1-1,0 1 1,0 0 0,0 0-1,0-1 1,0 1-1,0 0 1,0-1 0,0 1-1,0 0 1,0 0-1,0-1 1,0 1 0,0 0-1,0-1 1,1 1 0,2-6 521,-15 1 269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36.083"/>
    </inkml:context>
    <inkml:brush xml:id="br0">
      <inkml:brushProperty name="width" value="0.35" units="cm"/>
      <inkml:brushProperty name="height" value="0.35" units="cm"/>
      <inkml:brushProperty name="color" value="#FFFFFF"/>
    </inkml:brush>
  </inkml:definitions>
  <inkml:trace contextRef="#ctx0" brushRef="#br0">128 17 2144,'-6'3'315,"0"0"-1,0 1 1,0 0 0,0 0-1,0 0 1,-7 8 0,-21 16 1247,14-20-1081,18-7-473,-1-1 1,1 1-1,0 0 1,0 0-1,0 0 1,-1 0-1,1 0 1,0 0-1,-2 2 0,9-2-535,-3-2 497,0 1 0,0-1 0,0 1 0,3-2 0,14-6 34,-1-1-1,0 0 1,0-2-1,-1 0 1,21-16-1,-13 7-573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38.756"/>
    </inkml:context>
    <inkml:brush xml:id="br0">
      <inkml:brushProperty name="width" value="0.35" units="cm"/>
      <inkml:brushProperty name="height" value="0.35" units="cm"/>
      <inkml:brushProperty name="color" value="#FFFFFF"/>
    </inkml:brush>
  </inkml:definitions>
  <inkml:trace contextRef="#ctx0" brushRef="#br0">6 1 832,'0'0'288,"-5"3"-224,5 5 160,5 0-160,-5 4 32,8 4-32,-4 3 224,0 4-160,5 5-192,-4-1 32,3 4-224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41.124"/>
    </inkml:context>
    <inkml:brush xml:id="br0">
      <inkml:brushProperty name="width" value="0.35" units="cm"/>
      <inkml:brushProperty name="height" value="0.35" units="cm"/>
      <inkml:brushProperty name="color" value="#FFFFFF"/>
    </inkml:brush>
  </inkml:definitions>
  <inkml:trace contextRef="#ctx0" brushRef="#br0">75 5 992,'-10'-5'773,"9"5"-647,-1 0 1,1 0-1,-1 0 0,1 0 0,-1 0 0,1 1 0,-1-1 0,1 0 1,0 1-1,-1-1 0,1 1 0,-1 0 0,1-1 0,0 1 0,0 0 1,-3 1-1,2 1-18,1-1 1,-1 1 0,0-1-1,1 1 1,0 0-1,-1-1 1,0 4 0,-3 8 129,0 0 0,1-1-1,1 2 1,0-1 0,0 0 0,2 1 0,-1 17 0,2-31-248,4-5 84,10-13 22,-10 13 13,0 0 0,-1-1 0,0 1 0,4-8-1,-1-5 141,-6 15-235,0 0 0,1 0 0,-1 1-1,1-1 1,0 0 0,-1 0 0,1 1 0,1-3 0,-1 3-57,-2 2 43,0 0 21,0 0 0,0 1 1,0-1-1,0 0 0,0 1 0,0-1 0,1 1 0,-1-1 1,0 1-1,1-1 0,-1 3 0,-1 0 2,0 2-149,-1 1 0,1-1-1,0 1 1,1 0-1,0-1 1,0 1-1,0 0 1,1 0 0,0 10-1,0-16 95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47.338"/>
    </inkml:context>
    <inkml:brush xml:id="br0">
      <inkml:brushProperty name="width" value="0.35" units="cm"/>
      <inkml:brushProperty name="height" value="0.35" units="cm"/>
      <inkml:brushProperty name="color" value="#FFFFFF"/>
    </inkml:brush>
  </inkml:definitions>
  <inkml:trace contextRef="#ctx0" brushRef="#br0">287 86 224,'-2'1'68,"-1"-1"0,0 0 0,1 1-1,-1-1 1,1 1 0,0 0 0,-1 0 0,1 0 0,-1 0-1,1 0 1,0 0 0,0 1 0,0-1 0,0 1 0,0 0 0,0-1-1,-22 18 2891,20-19-2778,-25 1 1217,15-2-845,12 1-458,-1-1 0,1 1 0,0-1 0,-1 1 0,1-1 0,0 0 0,-3-1 0,-10-4-4,-14 2 589,-1 2-1,-34 1 0,56 1-681,-2 0 13,13 0 117,16-1 46,2-5-231,-17 5 45,1 0 0,-1-1 0,0 2-1,1-1 1,-1 0 0,0 1 0,1 0 0,7 0 0,48 13-24,-44-9 110,1 0 0,-1-2 1,23 2-1,40 1 647,-83-5-615,1 1 0,-1 0 0,0-1 0,1 1 0,-5 2 0,-14 3 427,-19 4-128,-1-1-232,26-7-195,1-2-1,0 0 1,0 0-1,-29-6 1,42 6 18,1 0 0,0 0 0,0 0 0,0 0-1,0 0 1,-1 0 0,1 0 0,0 0 0,0 1 0,0-1 0,0 0 0,-2 2-1,2-2-23,0 1-1,1-1 0,-1 0 0,0 1 1,0-1-1,0 0 0,0 0 1,0 0-1,1 0 0,-1 1 0,0-1 1,0 0-1,0-1 0,0 1 0,0 0 1,0 0-1,0 0 0,1 0 0,-2-1 1,11-11-329,9-2-574,1 0-1,21-12 1,5-3-639,-5 2 292,3-3-1532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51.097"/>
    </inkml:context>
    <inkml:brush xml:id="br0">
      <inkml:brushProperty name="width" value="0.35" units="cm"/>
      <inkml:brushProperty name="height" value="0.35" units="cm"/>
      <inkml:brushProperty name="color" value="#FFFFFF"/>
    </inkml:brush>
  </inkml:definitions>
  <inkml:trace contextRef="#ctx0" brushRef="#br0">374 12 1472,'-9'-2'29,"0"-1"1,1 1-1,-1 0 0,0 1 1,0 0-1,0 1 0,-1 0 1,1 0-1,0 1 0,0 0 1,0 0-1,1 1 0,-1 0 1,0 1-1,0 0 0,1 1 1,-14 6-1,-12 11-41,22-15 447,1 0 0,0 1 0,1 0-1,-1 0 1,1 2 0,1-1 0,-16 19-1,13-11 314,1 0 0,-13 27-1,21-36-730,-1 1-1,1 1 0,1-1 0,-1 0 1,2 1-1,-1-1 0,1 1 0,0 9 1,1-8-3,1 0-1,3 14 1,-2-10 190,0 2-23,3-8-106,-3-7-38,0 0 0,1 0 0,-1 0-1,0 0 1,1 0 0,-1-1 0,0 1 0,1-1-1,-1 1 1,1-1 0,-1 0 0,1 0 0,-1 0-1,1 0 1,-1 0 0,0-1 0,1 1 0,-1-1 0,1 1-1,-1-1 1,0 0 0,1 0 0,3-3 0,3-2 74,1 0 0,-1-1 0,-1 0 1,9-9-1,-1 1 113,-3 3-107,-4 4-3,1 0 0,11-7 0,-11 8 282,12-5-638,-21 11 249,-1 1-1,1 0 0,0-1 0,-1 1 0,1 0 0,0 0 0,0-1 1,0 1-1,-1 0 0,1 0 0,0 0 0,0 0 0,-1 0 1,1 0-1,0 0 0,0 0 0,1 1 0,-2-1-6,0 0-1,0 0 0,1 0 0,-1 0 1,0 0-1,0 0 0,1 0 0,-1 0 1,0 0-1,0 0 0,0 0 1,1 0-1,-1 0 0,0 0 0,0 0 1,0 0-1,1 0 0,-1 0 0,0 0 1,0-1-1,0 1 0,1 0 0,-1 0 1,0 0-1,0 0 0,0 0 1,0-1-1,1 1 0,-1 0 0,0 0 1,0 0-1,0-1 0,0 1 0,0 0 1,2-3-278,-1 0 1,0 0-1,0 0 0,0 0 1,-1 0-1,1 0 1,-1 0-1,0 0 0,0-4 1,1-3-505,0-12-44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52.671"/>
    </inkml:context>
    <inkml:brush xml:id="br0">
      <inkml:brushProperty name="width" value="0.35" units="cm"/>
      <inkml:brushProperty name="height" value="0.35" units="cm"/>
      <inkml:brushProperty name="color" value="#FFFFFF"/>
    </inkml:brush>
  </inkml:definitions>
  <inkml:trace contextRef="#ctx0" brushRef="#br0">338 120 1056,'-8'2'117,"1"0"1,-1 0-1,1-1 0,-9 0 1,13 0-28,-1-1 1,0 1-1,0 0 1,1 0-1,-1 0 1,-6 3-1,-9 3 850,-10-4-247,24-3-574,0 0 1,-1 1-1,1-1 1,-28-1 3351,33 0-3390,-1-2 73,1-1 0,-1 1 0,1 0 0,0 0-1,0-1 1,1-2 0,0-7-520,-1 10 437,0-1-1,0 0 1,0 0-1,-1 0 1,1 1-1,-1-1 1,0 0 0,0 1-1,0-1 1,0 1-1,-1-1 1,1 1-1,-1-1 1,0 1-1,0 0 1,0 0-1,-1 0 1,1 0-1,-1 0 1,1 1-1,-1-1 1,0 1-1,0-1 1,0 1-1,-1 0 1,-5-3-1,5 3-121,-3-1 48,1 0 0,-1 0 1,-11-3-1,16 5 62,0 1 0,0 0 0,0 0 1,0-1-1,-1 1 0,1 0 0,0 1 0,0-1 1,0 0-1,0 1 0,0-1 0,0 1 1,0 0-1,0-1 0,0 1 0,-3 2 0,-7 1-14,-1 3-340,12-6 199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58.844"/>
    </inkml:context>
    <inkml:brush xml:id="br0">
      <inkml:brushProperty name="width" value="0.35" units="cm"/>
      <inkml:brushProperty name="height" value="0.35" units="cm"/>
      <inkml:brushProperty name="color" value="#FFFFFF"/>
    </inkml:brush>
  </inkml:definitions>
  <inkml:trace contextRef="#ctx0" brushRef="#br0">56 4 1248,'-2'1'85,"0"0"-1,1 0 1,-1 0 0,0 0 0,0 0-1,1 0 1,-1 0 0,1 1-1,-1-1 1,1 0 0,-2 3 0,-31 38 3644,39-41-3601,-2-2-112,-1 0-1,1 0 0,0 0 0,-1 0 1,1 0-1,-1-1 0,4-1 0,2-2-73,-3 3 11,-1-1 0,1 1-1,0-1 1,6-5 0,-10 7-33,1 0 0,-1-1 1,0 1-1,0 0 1,0 0-1,0-1 0,0 1 1,-1 0-1,1-1 1,0 1-1,0-1 0,-1 1 1,1-1-1,-1 1 1,0-1-1,1 0 0,-1 1 1,0-3-1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9:00.108"/>
    </inkml:context>
    <inkml:brush xml:id="br0">
      <inkml:brushProperty name="width" value="0.35" units="cm"/>
      <inkml:brushProperty name="height" value="0.35" units="cm"/>
      <inkml:brushProperty name="color" value="#FFFFFF"/>
    </inkml:brush>
  </inkml:definitions>
  <inkml:trace contextRef="#ctx0" brushRef="#br0">136 13 1472,'-57'-3'1829,"52"2"-1666,-1 2 0,1-1-1,0 0 1,-1 1 0,1 0-1,0 0 1,-6 3 0,9-4-243,1 0 1,0 0 0,0 0 0,0 0 0,-1 0 0,1 0 0,0 0 0,0 0 0,0-1 0,-1 1 0,1 0 0,0-1 0,0 1-1,0-1 1,0 0 0,0 1 0,0-1 0,0 0 0,0 1 0,0-1 0,0 0 0,0 0 0,1 0 0,-1 0 0,0 0-1,0 0 1,1 0 0,-1-1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55.526"/>
    </inkml:context>
    <inkml:brush xml:id="br0">
      <inkml:brushProperty name="width" value="0.35" units="cm"/>
      <inkml:brushProperty name="height" value="0.35" units="cm"/>
      <inkml:brushProperty name="color" value="#FFFFFF"/>
    </inkml:brush>
  </inkml:definitions>
  <inkml:trace contextRef="#ctx0" brushRef="#br0">63 90 1248,'-1'0'20,"0"0"1,0 0-1,0 1 0,0-1 0,0 0 1,0 1-1,1-1 0,-1 1 1,0-1-1,0 1 0,0-1 1,1 1-1,-1-1 0,0 1 0,1 0 1,-1-1-1,1 1 0,-1 0 1,0 0-1,1 0 0,0-1 0,-1 1 1,1 0-1,-1 0 0,1 0 1,0 0-1,0 0 0,0 0 1,-1 0-1,1-1 0,0 1 0,0 0 1,0 0-1,0 0 0,1 2 1,-1-2 71,0 0 0,-1 0 1,1 1-1,0-1 0,-1 0 0,1 0 1,-1 0-1,1 0 0,-1 0 1,1 0-1,-1 0 0,0 0 1,1 0-1,-1 0 0,0-1 0,-1 2 1,-16 12 1365,8-7-1419,9-6-38,0 1 0,1 0 0,-1-1 0,0 1 1,1 0-1,-1 0 0,1-1 0,0 1 0,-1 3 0,1-5 24,0 1 0,0 0-1,0-1 1,0 1 0,0 0 0,0-1 0,0 1 0,0-1-1,0 1 1,0 0 0,0-1 0,0 1 0,1-1 0,-1 1 0,0-1-1,0 1 1,1-1 0,-1 1 0,0-1 0,1 1 0,-1-1-1,1 1 1,-1-1 0,0 1 0,1-1 0,-1 0 0,1 1 0,-1-1-1,1 0 1,-1 1 0,1-1 0,0 0 0,-1 0 0,1 1 0,-1-1-1,1 0 1,0 0 0,-1 0 0,1 0 0,-1 0 0,1 0-1,0 0 1,2 0 283,13-13-154,-5 5-250,-9 7 156,1-1 1,-1 0 0,0 0-1,1 0 1,-1 0 0,0 0-1,0-1 1,0 1 0,-1-1-1,3-3 1,6-16-109,-6 13-154,0 0-1,1 0 0,11-16 0,25-30-3668,-29 41 2532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04.206"/>
    </inkml:context>
    <inkml:brush xml:id="br0">
      <inkml:brushProperty name="width" value="0.35" units="cm"/>
      <inkml:brushProperty name="height" value="0.35" units="cm"/>
      <inkml:brushProperty name="color" value="#FFFFFF"/>
    </inkml:brush>
  </inkml:definitions>
  <inkml:trace contextRef="#ctx0" brushRef="#br0">260 116 1312,'0'0'13,"0"0"-1,0 0 1,0 0 0,0 1-1,0-1 1,0 0-1,0 0 1,0 0 0,0 0-1,0 0 1,0 0 0,0 0-1,0 0 1,0 0 0,0 0-1,0 0 1,0 0 0,0 1-1,0-1 1,0 0-1,0 0 1,0 0 0,0 0-1,0 0 1,0 0 0,0 0-1,0 0 1,0 0 0,0 0-1,0 0 1,0 0-1,0 0 1,0 0 0,0 0-1,0 1 1,0-1 0,0 0-1,0 0 1,-1 0 0,1 0-1,0 0 1,0 0 0,0 0-1,0 0 1,0 0-1,0 0 1,0 0 0,0 0-1,0 0 1,0 0 0,0 0-1,-1 0 1,1 0 0,0 0-1,0 0 1,0 0 0,0 0-1,0 0-8,0 0 0,0 0 0,0 0 1,0 0-1,0 0 0,0 0 0,0 0 0,-1 0 0,1 0 0,0 0 0,0 0 0,0 0 0,0 0 0,0 0 1,0 0-1,0 0 0,0 0 0,0 0 0,0 0 0,0 0 0,0 0 0,0 0 0,0 0 0,-1 0 1,1 0-1,0 0 0,0 0 0,0 0 0,0 0 0,0 0 0,0 0 0,0 0 0,0 0 0,0 0 0,0 0 1,0 1-1,0-1 0,0 0 0,0 0 0,0 0 0,0 0 0,0 0 0,0 0 0,0 0 0,0 0 0,0 0 1,0 0-1,0 0 0,0 0 0,0 0 0,0 1 0,0-1 0,0 0 0,0 0 0,0 0 0,0 0 1,0 0-1,-1 0-271,1 0 166,0 0 245,0 0-27,0 0-32,0 0-26,-12 8-75,5-8 7,5-1 34,0 1 0,1 0-1,-1 0 1,0 0-1,0 0 1,0 0-1,0 1 1,0-1-1,0 1 1,1-1-1,-1 1 1,0-1-1,0 1 1,0 0-1,-2 2 1,4-3-50,-1 0 1,1 1 0,-1-1-1,1 0 1,-1 0-1,1 1 1,-1-1 0,1 0-1,-1 0 1,1 0-1,-1 1 1,1-1-1,-1 0 1,1 0 0,-1 0-1,0 0 1,1 0-1,-1 0 1,1 0-1,-1 0 1,1-1 0,-1 1-1,1 0 1,-1 0-1,1 0 1,-1 0 0,0-1-1,1 1 1,0 0-1,-1-1 1,1 1-1,-1 0 1,1-1 0,-1 1-1,1 0 1,0-1-1,-1 1 1,1-1-1,0 1 1,-1-1 0,0-1-77,0 1 0,0-1 0,0 1 0,0-1 0,0 0 0,0 1 0,0-1 0,0 0 0,0-2 0,1 3 118,0 1 1,0-1-1,0 1 0,0-1 0,0 1 0,0-1 0,0 1 0,0-1 0,0 1 0,0-1 1,0 1-1,0-1 0,-1 1 0,1 0 0,0-1 0,0 1 0,-1-1 0,0 0 0,-1-4 218,2 4-395,0 1 75,0 0 138,0 0 17,0 0 74,0 0-16,0 0 117,0 0-42,0 0 95,0-8 7,0 4-279,0 0 0,0 0 0,0 0 0,1 0 0,-1 0 0,1 0-1,1-4 1,-1 5 75,0 0-1,-1 0 1,1 0-1,-1 0 0,0 0 1,0 0-1,-1-5 1,0-3-206,-16 11 356,15 1-243,1 0 0,0-1 0,0 1 1,-1-1-1,1 1 0,-1-1 0,1 0 0,0 0 1,-1 0-1,-1 0 0,2 0-125,1 0 5,-2 0-200,0-6 324,2 5-27,0 1 1,0-1-1,0 1 1,0 0 0,0-1-1,0 1 1,-1-1-1,1 1 1,0-1 0,0 1-1,0-1 1,0 1-1,-1 0 1,1-1 0,0 1-1,-1-1 1,1 1-1,0 0 1,-1-1 0,0 1-1,-6-1-147,4 1 145,1 0 0,-1 0 1,0 0-1,1 0 0,-1 0 1,0 0-1,1 1 0,-1-1 1,0 1-1,1 0 0,-4 1 1,5-1 48,0 0 1,0-1-1,0 1 1,-1 0 0,1-1-1,0 1 1,0-1 0,0 1-1,-1-1 1,1 0-1,0 0 1,-1 1 0,1-1-1,0 0 1,0 0-1,-1 0 1,1 0 0,0 0-1,-1-1 1,1 1-1,0 0 1,-1-1 0,1 1-1,0-1 1,-2 0 0,2-1-60,-22 1-96,12-3 182,10 4-75,1 0 11,0 0 95,0 0-42,0 0-112,0 0 22,0 0 81,-1 0 1,1 0-1,-1 0 1,0 0 0,1 0-1,-1 0 1,1 0 0,-1 1-1,1-1 1,-1 0 0,1 1-1,-1-1 1,1 0-1,0 0 1,-1 1 0,1-1-1,-1 1 1,1-1 0,0 0-1,-1 1 1,1-1 0,0 1-1,-1-1 1,1 1-1,0-1 1,0 1 0,-1 0-1,-4 5 553,5-6-1424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56.573"/>
    </inkml:context>
    <inkml:brush xml:id="br0">
      <inkml:brushProperty name="width" value="0.35" units="cm"/>
      <inkml:brushProperty name="height" value="0.35" units="cm"/>
      <inkml:brushProperty name="color" value="#FFFFFF"/>
    </inkml:brush>
  </inkml:definitions>
  <inkml:trace contextRef="#ctx0" brushRef="#br0">57 0 576,'-43'55'7210,"30"-52"-7983,40-25-2539,-6 11 1307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8:57.680"/>
    </inkml:context>
    <inkml:brush xml:id="br0">
      <inkml:brushProperty name="width" value="0.35" units="cm"/>
      <inkml:brushProperty name="height" value="0.35" units="cm"/>
      <inkml:brushProperty name="color" value="#FFFFFF"/>
    </inkml:brush>
  </inkml:definitions>
  <inkml:trace contextRef="#ctx0" brushRef="#br0">250 0 1824,'-7'3'372,"1"0"1,0 0 0,0 1-1,-8 6 1,9-7-308,0 1 0,0-1 1,0 0-1,-1 0 0,1 0 1,-9 2-1,5 1 81,8-6-119,1 1 0,-1-1 1,1 1-1,-1-1 0,1 1 1,-1-1-1,1 0 0,-1 1 1,0-1-1,1 0 0,-1 1 1,1-1-1,-1 0 0,0 0 1,1 0-1,-1 1 0,0-1 1,1 0-1,-1 0 1,-1 0-1,0 0 23,0-1 17,0 1 0,-1 0 0,1 0 0,0 0 0,-1 1 0,1-1 0,0 0 0,-1 1 0,1 0 0,0-1 0,0 1 0,0 0 0,0 0 0,0 0 0,0 0 0,-4 3 0,6-3-50,0-1-1,-1 1 1,1-1-1,0 0 0,-1 1 1,1-1-1,-1 0 1,1 1-1,0-1 1,-1 0-1,1 1 1,-1-1-1,1 0 0,-1 0 1,1 0-1,-1 0 1,1 1-1,-1-1 1,1 0-1,-1 0 1,1 0-1,-1 0 1,1 0-1,-1 0 0,1 0 1,-1 0-1,1 0 1,-1 0-1,1-1 1,-1 1-1,1 0 1,-1 0-1,1 0 1,-1-1-1,1 1 0,-1 0 1,0-1-1,-8-2 143,8 3-126,1 0-1,0 0 1,-1-1 0,1 1-1,-1 0 1,1 0 0,0 0-1,-1 0 1,1 0 0,-1 0-1,1 0 1,-1 0 0,1 0-1,0 0 1,-1 0-1,1 0 1,-1 1 0,1-1-1,-1 0 1,1 0 0,0 0-1,-1 1 1,1-1 0,0 0-1,-1 0 1,1 1 0,0-1-1,-1 0 1,1 0-1,0 1 1,-1-1 0,1 1-1,0 0 43,-3 1-93,-1 1 0,1-1 0,0 1 0,-5 6 143,8-8-112,0-1-1,0 1 0,0 0 0,0-1 1,0 1-1,0-1 0,0 1 1,-1-1-1,1 1 0,0 0 0,0-1 1,0 1-1,-1-1 0,1 1 0,0-1 1,-1 1-1,1-1 0,0 1 0,-1-1 1,1 0-1,-1 1 0,1-1 1,0 0-1,-1 1 0,1-1 0,-1 0 1,1 1-1,-1-1 0,0 0 0,0 1 52,-3 4 269,4-4-326,0 0-1,0-1 1,-1 1-1,1 0 1,0-1 0,-1 1-1,1-1 1,0 1-1,-1 0 1,1-1-1,-1 1 1,1-1-1,-1 0 1,1 1 0,-1-1-1,0 1 1,1-1-1,-1 0 1,0 1-1,-11-1-374,8 0 188,8 0-242,5 0-666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5:59:03.331"/>
    </inkml:context>
    <inkml:brush xml:id="br0">
      <inkml:brushProperty name="width" value="0.35" units="cm"/>
      <inkml:brushProperty name="height" value="0.35" units="cm"/>
      <inkml:brushProperty name="color" value="#FFFFFF"/>
    </inkml:brush>
  </inkml:definitions>
  <inkml:trace contextRef="#ctx0" brushRef="#br0">158 0 1248,'-1'2'93,"-4"3"-7,0 0 0,1 0-1,0 1 1,0 0-1,1-1 1,-1 1 0,1 0-1,0 1 1,-2 7-1,4-12 23,0 0 0,0 1 0,0-1-1,-1 0 1,1 0 0,-1 0 0,-1 3-1,-5 6 583,1-2-202,0 1 0,0-1 0,-16 16 0,22-24-377,-1 0 1,1 0-1,-1 0 0,0 0 1,0 0-1,1 0 0,-1 0 1,-4 0-1,-11 6 380,17-6-458,-1-1 0,1 0 0,0 1 0,-1-1-1,1 0 1,-1 1 0,1-1 0,-1 0 0,1 0-1,-1 0 1,1 1 0,-1-1 0,1 0-1,-1 0 1,1 0 0,-1 0 0,1 0 0,-1 0-1,1 0 1,-1 0 0,1 0 0,-1 0 0,1 0-1,-1-1 1,1 1 0,-1 0 0,1 0 0,-1 0-1,0-1 1,1 1-37,0-1-1,-1 1 0,1-1 1,0 1-1,0 0 1,0-1-1,0 1 1,0-1-1,0 1 0,-1-1 1,1 1-1,0-1 1,0 1-1,1-1 1,-1 1-1,0 0 0,0-1 1,0 1-1,0-1 1,0 1-1,0-1 0,0 1 1,1 0-1,-1-1 1,0 1-1,0-1 1,1 1-1,-1 0 0,0-1 1,1 1-1,-1-1 1,30-27-938,-22 22 540,0-2-1,8-9 0,5-9-839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32.144"/>
    </inkml:context>
    <inkml:brush xml:id="br0">
      <inkml:brushProperty name="width" value="0.35" units="cm"/>
      <inkml:brushProperty name="height" value="0.35" units="cm"/>
      <inkml:brushProperty name="color" value="#FFFFFF"/>
    </inkml:brush>
  </inkml:definitions>
  <inkml:trace contextRef="#ctx0" brushRef="#br0">276 100 1568,'-18'8'5850,"11"-16"-5476,7-1-449,-1 6 94,1 1 0,-1-1 0,1 0 0,0 0 0,0 0 0,0-5 0,1 2 291,-6-13 735,1 16-926,3 3-118,1 0 0,0-1 1,-1 1-1,1-1 0,-1 1 0,1 0 1,-1-1-1,1 1 0,-1 0 0,1-1 1,-1 1-1,1 0 0,-1 0 0,0 0 0,0-1 1,-14 0 417,13 1-429,0-1-1,1 1 0,-1 0 0,0 0 0,1 0 0,-1 0 1,0 0-1,1 0 0,-1 0 0,0 1 0,1-1 0,-1 0 1,0 1-1,1 0 0,-1-1 0,1 1 0,-1 0 0,1 0 1,0-1-1,-1 1 0,-1 2 0,-3 4-189,9-5 70,13-7 28,-9 2 115,-4 1-24,1 0 0,0 0 0,0 1 0,0 0 0,0-1 0,0 2 0,4-2 0,-8 2 11,0 0 0,1 0-1,-1 0 1,0 0 0,0 1-1,0-1 1,0 0 0,0 0-1,0 0 1,1 0 0,-1 0-1,0 0 1,0 0 0,0 0-1,0 0 1,0 0-1,1 0 1,-1 0 0,0 0-1,0 0 1,0 0 0,0 0-1,0 0 1,0-1 0,1 1-1,-1 0 1,0 0 0,0 0-1,0 0 1,0 0 0,0 0-1,0 0 1,0 0 0,1 0-1,-1 0 1,0-1-1,0 1 1,0 0 0,0 0-1,0 0 1,0 0 0,0 0-1,0 0 1,0-1 0,2-1 2,11 1 582,-15 9-179,-1-4-370,1-1 0,-1 1 0,0-1 0,-1 0 0,1 0 0,-1-1 0,1 1 0,-1-1 0,-7 4 0,-39 15-13,50-20-20,-9 3-432,14-2-25,2 0 572,72 17-373,-3-2 143,-28-7 108,-20-6 28,1 0-1,0-2 0,0-2 0,38-3 0,9 1 353,0-3-384,-30 1-73,0-3 87,-39 5 21,1 0 0,0 1 1,-1 0-1,1 0 0,0 1 0,-1 0 0,1 0 0,13 3 0,15 1 689,-36-5-708,-1 1 1,1 0-1,0-1 1,0 1-1,-1 0 1,1 0-1,0-1 0,-1 1 1,1 0-1,0 0 1,-1 0-1,1-1 1,-1 1-1,1 0 1,0 0-1,-1 0 1,1 0-1,-1 0 1,1 0-1,0 0 1,-1 0-1,1 0 1,-1 0-1,0 0 1,-15 0 6,11 0 78,-88-5 25,90 5-50,0 0-1,0 0 1,0-1-1,0 1 1,0-1-1,0 0 1,0 0-1,0 0 1,0 0-1,0-1 1,0 1-1,1-1 1,-1 0-1,-4-4 1,-5-3 116,8 7-158,1-1-1,0 1 1,0-1-1,0 0 1,-4-5-1,5 6-31,0 0-1,1 0 0,-1 0 0,0 0 0,0 1 1,-1-1-1,1 1 0,0-1 0,0 1 0,-1 0 1,1 0-1,-5-2 0,4 2-93,1 1 36,0-1-1,0 1 1,0-1 0,-1 1 0,1 0 0,0 0 0,0 0 0,0 0 0,-1 1 0,1-1-1,0 1 1,-4 1 0,-27 11 519,24-9-552,-3 2 97,-1-1 1,1 0-1,-1 0 0,0-2 1,0 0-1,0 0 0,-27 1 1,27-5 58,1 0 1,-1-1 0,-20-6 0,-18-2-38,-27-7-341,38 5 490,36 11-136,0-1 0,0 1 0,0-1 1,0 0-1,1-1 0,-1 1 0,-4-4 0,-1-1-141,2 3 83,0 1 1,-1-1 0,1 1 0,0 1-1,-1-1 1,0 1 0,1 1 0,-1-1 0,0 2-1,0-1 1,0 1 0,0 0 0,-15 2-1,-17 12-152,38-14 171,1 0-1,-1 1 0,1-1 0,-1 1 1,1 0-1,-1 0 0,1-1 1,0 1-1,-1 0 0,1 0 0,0 0 1,-1 0-1,0 2 0,1 6-538,2-6 538,-1-1-1,1 1 1,0 0 0,0-1-1,0 1 1,0-1-1,0 1 1,0-1-1,1 1 1,-1-1 0,1 0-1,0 0 1,-1 0-1,1 0 1,0 0 0,0 0-1,1 0 1,-1-1-1,0 1 1,5 1-1,0 2-29,1-1 0,0 0 0,1 0 0,-1-1 0,12 2-1,-8-2 44,0-1 0,0-1-1,0 0 1,1-1 0,-1-1-1,0 0 1,13-2 0,10-4 108,36-14 1,-37 11-130,45-9-1,-47 14-57,61-8 261,-77 12-230,1 1 0,-1 0 0,28 4-1,-22 0 66,0 0 0,-1 2 0,38 14 0,-49-16 14,0 0 0,0-1 0,1 0 0,-1-1 1,12 1-1,54 0 123,-73-3-410,0 0 0,-1 0 0,1 1 0,-1-1 0,1 1 0,0 0 0,-1 0 1,3 1-1,5 3-871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33.111"/>
    </inkml:context>
    <inkml:brush xml:id="br0">
      <inkml:brushProperty name="width" value="0.35" units="cm"/>
      <inkml:brushProperty name="height" value="0.35" units="cm"/>
      <inkml:brushProperty name="color" value="#FFFFFF"/>
    </inkml:brush>
  </inkml:definitions>
  <inkml:trace contextRef="#ctx0" brushRef="#br0">30 3 1824,'0'-2'1218,"0"5"-1037,-1 1 0,-28 54 6913,50-82-8798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34.323"/>
    </inkml:context>
    <inkml:brush xml:id="br0">
      <inkml:brushProperty name="width" value="0.35" units="cm"/>
      <inkml:brushProperty name="height" value="0.35" units="cm"/>
      <inkml:brushProperty name="color" value="#FFFFFF"/>
    </inkml:brush>
  </inkml:definitions>
  <inkml:trace contextRef="#ctx0" brushRef="#br0">61 0 64,'-7'1'3940,"7"-1"-3911,-1 0 0,1 0-1,-1 1 1,1-1 0,0 0 0,-1 1 0,1-1 0,0 0 0,-1 1 0,1-1 0,0 0 0,-1 1 0,1-1 0,0 0 0,0 1 0,0-1 0,-1 1 0,1-1 0,0 0 0,0 1 0,0-1 0,0 1 0,0 0 0,-4 111 339,4-108-278,0 0 0,-1 0 1,0 0-1,0 0 1,-2 5-1,2-5-26,-1 1 0,1-1 1,0 1-1,1-1 0,-2 7 0,3-9-79,-6 11-71,5-9 206,-1-1-1,0 1 0,1 0 1,0-1-1,-1 1 0,2 0 1,-1-1-1,1 5 0,0 6-228,-6 49 909,1-59-289,4-4-502,-1 0-1,1 0 1,0 0-1,0 1 1,-1-1-1,1 0 1,0 0-1,0 0 1,0 0-1,-1 1 1,1-1-1,0 0 1,0 0-1,0 1 1,-1-1-1,1 0 1,0 0-1,0 1 1,0-1-1,0 0 1,0 1-1,0-1 1,0 1-1,-1-1-8,1 1 0,0-1-1,0 1 1,-1-1 0,1 1 0,0-1 0,-1 1-1,1-1 1,0 1 0,-1-1 0,1 1 0,-1-1-1,1 1 1,-1-1 0,1 0 0,-1 1 0,1-1-1,-1 0 1,1 1 0,-1-1 0,0 0 0,1 0-1,-1 0 1,1 1 0,-2-1 0,2 0 48,0-2-22,39-96-4543,-22 49 2384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36.792"/>
    </inkml:context>
    <inkml:brush xml:id="br0">
      <inkml:brushProperty name="width" value="0.35" units="cm"/>
      <inkml:brushProperty name="height" value="0.35" units="cm"/>
      <inkml:brushProperty name="color" value="#FFFFFF"/>
    </inkml:brush>
  </inkml:definitions>
  <inkml:trace contextRef="#ctx0" brushRef="#br0">216 119 1568,'-3'0'96,"0"0"-1,1 0 1,-1 0-1,1 1 1,-1-1-1,1 1 1,-1 0 0,1 0-1,-1 0 1,-4 3-1,4-3 1,-4 3 27,4-3-118,1-1-1,0 2 1,0-1-1,0 0 1,1 0-1,-1 0 1,-3 4 0,2-3 21,1 0 0,-1 0 0,0-1 0,1 1 0,-6 1 1,-11 9 1170,18-11-1293,-4 15-18,5-15 132,0-1-1,0 1 0,0-1 0,0 1 1,-1-1-1,1 1 0,0-1 0,0 1 1,-1-1-1,1 1 0,0-1 1,0 0-1,-1 1 0,1-1 0,0 1 1,-1-1-1,1 0 0,-1 1 0,1-1 1,0 0-1,-1 0 0,1 1 0,-1-1 1,1 0-1,-1 0 0,1 1 0,-1-1 1,1 0-1,-1 0 0,0 0 1,-3 3 100,1-1 0,-1 1 0,1 0 0,0 1 0,0-1 0,0 0 0,0 1 0,0 0 0,-4 7 0,-1 2-35,3-7-38,4-5-41,0 0 0,0 0 0,0 0 1,1 1-1,-1-1 0,0 0 0,0 1 0,1-1 1,-1 0-1,1 1 0,0-1 0,-1 0 0,1 1 0,0-1 1,0 1-1,-1-1 0,1 1 0,0-1 0,1 3 0,-2-3 53,1 0-1,-1 0 0,1 0 0,-1 0 0,0 0 0,0 0 0,0 0 0,1 0 0,-1 0 0,0-1 0,-2 2 0,-2 2 125,5-3-161,0-1 1,-1 1-1,1-1 0,-1 1 1,1-1-1,-1 1 1,1-1-1,-1 1 0,1-1 1,-1 0-1,0 1 1,1-1-1,-1 0 0,1 0 1,-1 1-1,0-1 1,1 0-1,-1 0 0,0 0 1,1 0-1,-1 0 1,-1 0-1,0 2-186,-4 9 87,5-11 9,6-13 630,-2 5-431,-1 1 0,1 0 0,0-1 0,1 1-1,6-9 1,-1-1 37,5-4-472,0 0-1,2 2 1,0-1 0,22-19-1,-30 31-1,14-13-1296,-9 9 462,16-20 0,-5-5-201,-20 29 1081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41.562"/>
    </inkml:context>
    <inkml:brush xml:id="br0">
      <inkml:brushProperty name="width" value="0.35" units="cm"/>
      <inkml:brushProperty name="height" value="0.35" units="cm"/>
      <inkml:brushProperty name="color" value="#FFFFFF"/>
    </inkml:brush>
  </inkml:definitions>
  <inkml:trace contextRef="#ctx0" brushRef="#br0">10 1 320,'-9'6'2757,"9"-1"-2778,0-3-48,0-2 108,1 0 1,0 0 0,-1 0-1,1 1 1,0-1 0,-1 0-1,1 1 1,-1-1 0,1 0-1,0 1 1,-1-1 0,1 1-1,-1-1 1,1 1 0,-1-1 0,1 1-1,-1-1 1,0 1 0,1 0-1,-1-1 1,0 1 0,1-1-1,-1 1 1,0 0 0,0-1-1,0 1 1,1 0 0,-1-1-1,0 1 1,0 0 0,0 0-1,0-1 1,0 2 0,0-1-168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42.611"/>
    </inkml:context>
    <inkml:brush xml:id="br0">
      <inkml:brushProperty name="width" value="0.35" units="cm"/>
      <inkml:brushProperty name="height" value="0.35" units="cm"/>
      <inkml:brushProperty name="color" value="#FFFFFF"/>
    </inkml:brush>
  </inkml:definitions>
  <inkml:trace contextRef="#ctx0" brushRef="#br0">89 1 832,'-5'3'1472,"0"-3"-1024,2 0-256,-2 0 96,0 0-160,2 0 224,-2 0-224,0 0 96,-3 0-128,-2 0-64,2 0 0,0 0-32,-2 5 0,2-2-352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44.280"/>
    </inkml:context>
    <inkml:brush xml:id="br0">
      <inkml:brushProperty name="width" value="0.35" units="cm"/>
      <inkml:brushProperty name="height" value="0.35" units="cm"/>
      <inkml:brushProperty name="color" value="#FFFFFF"/>
    </inkml:brush>
  </inkml:definitions>
  <inkml:trace contextRef="#ctx0" brushRef="#br0">0 115 992,'1'0'20,"-1"-1"0,1 1 0,-1 0 0,0-1-1,1 1 1,-1 0 0,0-1 0,1 1 0,-1 0 0,0-1 0,1 1 0,-1-1 0,0 1 0,0-1 0,0 1-1,1 0 1,-1-1 0,0 1 0,0-1 0,0 1 0,0-1 0,0 1 0,0-1 0,0 1 0,-1-10 1125,8-8-460,-1 6-464,-5 9-160,0 0 0,0-1-1,0 1 1,1 0 0,-1 0 0,1 0-1,0 0 1,0 0 0,4-4 0,26-20-641,-29 25 467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08.540"/>
    </inkml:context>
    <inkml:brush xml:id="br0">
      <inkml:brushProperty name="width" value="0.35" units="cm"/>
      <inkml:brushProperty name="height" value="0.35" units="cm"/>
      <inkml:brushProperty name="color" value="#FFFFFF"/>
    </inkml:brush>
  </inkml:definitions>
  <inkml:trace contextRef="#ctx0" brushRef="#br0">13 15 576,'-2'-2'304,"4"2"-64,-2-6 0,0 6-101,0 0-118,1-1 1,-1 1 0,0-1 0,0 1 0,0 0 0,0-1 0,1 1-1,-1 0 1,0-1 0,0 1 0,0 0 0,1-1 0,-1 1-1,0 0 1,1 0 0,-1-1 0,0 1 0,1 0 0,-1 0-1,1-1 1,0 3 33,0 0 0,-1 0 0,1 0 0,-1 0 0,1 0 0,-1 0 0,0 1 0,1-1 0,-1 0 0,0 0 0,-1 0 0,1 0 0,0 0 0,-1 0 0,1 0 0,-1 0 0,1 0 0,-1 0 0,0 0 0,0 0 0,0 0 0,-1 2 0,0-1-72,1 0-1,0 0 1,-1 0 0,1 0-1,0 1 1,1-1-1,-2 6 1,2-2-373,-4 1-447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49.480"/>
    </inkml:context>
    <inkml:brush xml:id="br0">
      <inkml:brushProperty name="width" value="0.35" units="cm"/>
      <inkml:brushProperty name="height" value="0.35" units="cm"/>
      <inkml:brushProperty name="color" value="#FFFFFF"/>
    </inkml:brush>
  </inkml:definitions>
  <inkml:trace contextRef="#ctx0" brushRef="#br0">21 0 1728,'-5'8'640,"5"0"-480,-3 4-64,3-4 576,0 3-384,0 5 96,0-1-224,-5 4-160,1 1-32,0 4 96,4 4-32,0-6-384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51.672"/>
    </inkml:context>
    <inkml:brush xml:id="br0">
      <inkml:brushProperty name="width" value="0.35" units="cm"/>
      <inkml:brushProperty name="height" value="0.35" units="cm"/>
      <inkml:brushProperty name="color" value="#FFFFFF"/>
    </inkml:brush>
  </inkml:definitions>
  <inkml:trace contextRef="#ctx0" brushRef="#br0">101 1 2144,'-11'-1'965,"9"1"-815,1 0-1,-1 0 0,0 0 1,0 0-1,0 1 0,0-1 1,1 0-1,-1 1 0,-2 0 1,-6 1 364,9-2-488,0 1 0,0-1 0,-1 0 1,1 0-1,0 1 0,0-1 0,0 1 0,0-1 0,0 1 0,0-1 0,0 1 0,0 0 0,-1 0 1,1 0-7,1-1 1,-1 1 0,0-1-1,1 1 1,-1-1 0,0 0-1,0 1 1,1-1 0,-1 0-1,0 1 1,0-1 0,0 0-1,0 0 1,1 0 0,-1 0-1,0 0 1,0 0 0,0 0-1,0 0 1,-1 0 0,-3 0 460,5 0-463,0 0 0,-1 0 1,1 0-1,0 0 0,-1 0 0,1 0 0,0 0 0,-1 0 0,1 0 0,0 0 1,-1 0-1,1 0 0,0 0 0,-1 0 0,1 0 0,0 1 0,0-1 0,-1 0 1,1 0-1,0 0 0,-1 1 0,1-1 0,0 0 0,0 0 0,0 1 0,-1-1 0,1 0 1,0 1-1,0-1 0,0 0 0,0 0 0,-1 1 0,1-1 0,0 0 0,0 1 1,0-1-1,0 0 0,0 1 0,0-1 0,0 0 0,0 1 0,0-1 0,0 0 1,1 11 1347,-1-10-1335,-12 1 437,11-2-473,6-7-545,35-9-1716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54.118"/>
    </inkml:context>
    <inkml:brush xml:id="br0">
      <inkml:brushProperty name="width" value="0.35" units="cm"/>
      <inkml:brushProperty name="height" value="0.35" units="cm"/>
      <inkml:brushProperty name="color" value="#FFFFFF"/>
    </inkml:brush>
  </inkml:definitions>
  <inkml:trace contextRef="#ctx0" brushRef="#br0">40 2 1312,'0'0'15,"0"0"0,0 0 0,0 0 0,-1 0 0,1 0 0,0-1 0,0 1 15,0 0-15,0 0 0,0 0 1,-1 0-1,1 0 0,0 0 0,0 0 0,0-1 0,0 1 0,0 0 0,-1 0 0,1 0 0,0 0 0,0 0 0,0 0 0,0 0 0,-1 0 0,1 0 0,0 0 0,0 0 0,0 0 0,0 0 0,-1 0 0,1 0 1,0 0-1,0 0 0,0 1 0,0-1 0,-1 0 0,1 0 0,0 0 0,0 0 0,-7 1 328,-2 0 68,7 0-407,1-1-4,1 1 0,-1-1 0,0 0 0,1 1 1,-1-1-1,0 1 0,1-1 0,-1 0 0,1 1 0,-1 0 0,1-1 0,-1 1 0,1-1 0,-1 1 0,1 0 0,0-1 0,-1 1 0,1 0 0,0-1 0,-1 3 0,-1 0 145,2-2-113,-1-1 1,1 1-1,0 0 1,-1 0 0,1 0-1,0 0 1,0-1 0,-1 1-1,1 0 1,0 0-1,0 0 1,0 0 0,0 0-1,0 0 1,1 3 245,49-5-2129,-34-2 902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55.277"/>
    </inkml:context>
    <inkml:brush xml:id="br0">
      <inkml:brushProperty name="width" value="0.35" units="cm"/>
      <inkml:brushProperty name="height" value="0.35" units="cm"/>
      <inkml:brushProperty name="color" value="#FFFFFF"/>
    </inkml:brush>
  </inkml:definitions>
  <inkml:trace contextRef="#ctx0" brushRef="#br0">1 0 1056,'0'3'1552,"1"-2"-1707,6 2 177,-6-2-92,0 0 6,5 3 126,-4-6 186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56.369"/>
    </inkml:context>
    <inkml:brush xml:id="br0">
      <inkml:brushProperty name="width" value="0.35" units="cm"/>
      <inkml:brushProperty name="height" value="0.35" units="cm"/>
      <inkml:brushProperty name="color" value="#FFFFFF"/>
    </inkml:brush>
  </inkml:definitions>
  <inkml:trace contextRef="#ctx0" brushRef="#br0">67 3 1248,'-4'-2'810,"4"2"-761,-1 0 0,1 1 0,-1-1 0,1 0-1,0 0 1,-1 0 0,1 0 0,-1 1 0,1-1 0,-1 0 0,1 0-1,-2 0 1,1 0 5,1 1 1,-1-1-1,0 1 0,0-1 0,0 1 0,0-1 1,1 1-1,-1 0 0,0-1 0,0 1 0,1 0 1,-1 0-1,1 0 0,-1-1 0,1 1 1,-1 0-1,0 2 0,-10 20 16,10-20 20,-6 18-282,1 1 0,0-1 0,2 1 0,0 1 0,2-1 0,0 43 0,2-27-1109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56.959"/>
    </inkml:context>
    <inkml:brush xml:id="br0">
      <inkml:brushProperty name="width" value="0.35" units="cm"/>
      <inkml:brushProperty name="height" value="0.35" units="cm"/>
      <inkml:brushProperty name="color" value="#FFFFFF"/>
    </inkml:brush>
  </inkml:definitions>
  <inkml:trace contextRef="#ctx0" brushRef="#br0">32 0 896,'-13'0'352,"18"5"-288,-5-10 224,0 13-320,-5 0-64,2 1 32,-2-1 0,0 3 0,0 4 192,5 4-64,0 2-32,0 5 0,0 2 96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2:58.354"/>
    </inkml:context>
    <inkml:brush xml:id="br0">
      <inkml:brushProperty name="width" value="0.35" units="cm"/>
      <inkml:brushProperty name="height" value="0.35" units="cm"/>
      <inkml:brushProperty name="color" value="#FFFFFF"/>
    </inkml:brush>
  </inkml:definitions>
  <inkml:trace contextRef="#ctx0" brushRef="#br0">56 23 992,'-9'-4'715,"9"4"-695,0-1 1,0 1-1,0-1 1,0 1-1,0-1 1,0 1-1,0 0 1,0-1 0,0 1-1,0-1 1,0 1-1,-1-1 1,1 1-1,0 0 1,0-1-1,0 1 1,-1-1-1,1 1 1,0 0 0,0-1-1,-1 1 1,1 0-1,0-1 1,-1 1-1,1 0 1,0 0-1,-1-1 1,1 1 0,0 0-1,-1 0 1,1-1-1,-1 1 1,0 0 101,-5 0 6,-27-3 2853,42 3-3621,1-3 41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03.664"/>
    </inkml:context>
    <inkml:brush xml:id="br0">
      <inkml:brushProperty name="width" value="0.35" units="cm"/>
      <inkml:brushProperty name="height" value="0.35" units="cm"/>
      <inkml:brushProperty name="color" value="#FFFFFF"/>
    </inkml:brush>
  </inkml:definitions>
  <inkml:trace contextRef="#ctx0" brushRef="#br0">103 33 1312,'-12'-3'2427,"9"4"-2241,-13-3 166,12 1-281,1 1-1,0-1 1,-1 1-1,1-1 1,0 1 0,-4 0-1,0 0 418,3 0-119,4 1-357,0-1-1,-1 0 1,1 0-1,0 0 1,-1 0-1,1 0 1,0 0-1,-1 0 1,1 0-1,0 0 1,0 0-1,-1 0 1,1 0-1,0 0 1,-1 0-1,1 0 1,0 0 0,-1 0-1,1 0 1,0 0-1,-1 0 1,1 0-1,0 0 1,-1-1-1,1 1 1,0 0-1,0 0 1,-1 0-1,1-1 1,0 1-1,0 0 1,0 0-1,-1-1 1,1 1-1,0 0 1,0 0-1,0-1 1,0 1-1,-1 0 1,1-1-1,0 1 1,0-1 5,0 1 1,0-1-1,-1 0 1,1 1-1,0-1 1,0 1-1,-1-1 0,1 1 1,0-1-1,-1 1 1,1-1-1,-1 1 1,1-1-1,0 1 1,-1-1-1,1 1 1,-1 0-1,1-1 0,-1 1 1,1 0-1,-1-1 1,0 1-1,1 0 1,-1 0-1,1 0 1,-10-5 1103,10 5-1102,0 0-15,0 0 0,0 0 0,0 0 0,0 0 0,0 0 0,0 0 0,1 0 0,-1 0-1,0 0 1,0 0 0,0-1 0,0 1 0,0 0 0,0 0 0,0 0 0,0 0 0,0 0 0,0 0-1,0 0 1,0 0 0,0-1 0,0 1 0,0 0 0,0 0 0,0 0 0,0 0 0,0 0 0,0 0-1,0 0 1,0 0 0,0-1 0,0 1 0,0 0 0,0 0 0,0 0 0,0 0 0,0 0-1,0 0 1,0 0 0,0 0 0,0 0 0,0-1 0,0 1 0,0 0 0,0 0 0,-1 0 0,1 0-1,0 0 1,0 0 0,0 0 0,0 0 0,0 0 0,0 0 0,0 0 0,0 0 0,0 0 0,-1 0-1,1 0 1,0 0 0,0 0 0,0 0 0,0 0 0,0 0 0,0 0 0,0 0 0,-2 0 177,8 0-294,-5 0 166,17 0-144,-7-1 137,-6 2 24,3 3 108,-8-3-177,1-1 0,-1 1 0,0-1 1,1 1-1,-1-1 0,0 1 0,0-1 1,0 1-1,1-1 0,-1 1 0,0-1 0,0 1 1,0-1-1,0 1 0,0 0 0,0-1 1,0 1-1,0-1 0,0 1 0,0-1 0,-1 1 1,1-1-1,0 1 0,0 10 12,1-10-139,6 5-758,-6-5 757,1 0 1,-1-1 0,0 1-1,0-1 1,1 1-1,-1-1 1,0 0 0,1 1-1,-1-1 1,0 0 0,1 0-1,-1 0 1,0 0 0,1 0-1,-1 0 1,0-1 0,3 0-1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04.320"/>
    </inkml:context>
    <inkml:brush xml:id="br0">
      <inkml:brushProperty name="width" value="0.35" units="cm"/>
      <inkml:brushProperty name="height" value="0.35" units="cm"/>
      <inkml:brushProperty name="color" value="#FFFFFF"/>
    </inkml:brush>
  </inkml:definitions>
  <inkml:trace contextRef="#ctx0" brushRef="#br0">29 311 1728,'-18'25'2224,"15"-58"-1520,-2-32 90,4 45-809,0 15 2,1 0 1,0 0 0,0-1-1,0 1 1,0 0 0,1 0 0,0-1-1,0 1 1,3-7 0,8-18-121,-11 26 268,0 0 1,-1 0 0,1 1-1,-1-1 1,0 0 0,0 0-1,-1-7 1,0-2 154,-2-5-516,0-9-38,3 26 273,0 0 1,0 0 0,0 0 0,0-1 0,0 1 0,1 0-1,-1 0 1,0 0 0,1 0 0,-1 0 0,1-1 0,-1 1-1,1 0 1,0 0 0,-1 0 0,1 0 0,0 1 0,1-3-1,-1 2-61,1 0-1,-1 0 1,0 0-1,0 0 1,1 0-1,-1 1 1,0-1-1,1 0 1,-1 1-1,1-1 1,-1 1-1,1-1 0,-1 1 1,1 0-1,0-1 1,-1 1-1,1 0 1,-1 0-1,1 0 1,-1 1-1,1-1 1,-1 0-1,1 0 0,0 1 1,-1-1-1,2 1 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06.204"/>
    </inkml:context>
    <inkml:brush xml:id="br0">
      <inkml:brushProperty name="width" value="0.35" units="cm"/>
      <inkml:brushProperty name="height" value="0.35" units="cm"/>
      <inkml:brushProperty name="color" value="#FFFFFF"/>
    </inkml:brush>
  </inkml:definitions>
  <inkml:trace contextRef="#ctx0" brushRef="#br0">5 11 992,'-2'-11'2253,"0"17"-1701,2-3-590,0 0-1,1 0 0,-1 0 1,1 0-1,0-1 1,1 5-1,3 9 48,16 46 311,-17-42-215,0-4 21,0 1 0,-2-1-1,1 25 1,-1 19-100,-1-23 14,-3 40 1,0-53-32,1-5 0,-2 0 0,-5 24 1,5-32-23,0-1 1,-8 16 0,7-14-175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09.134"/>
    </inkml:context>
    <inkml:brush xml:id="br0">
      <inkml:brushProperty name="width" value="0.35" units="cm"/>
      <inkml:brushProperty name="height" value="0.35" units="cm"/>
      <inkml:brushProperty name="color" value="#FFFFFF"/>
    </inkml:brush>
  </inkml:definitions>
  <inkml:trace contextRef="#ctx0" brushRef="#br0">1 170 576,'5'-19'192,"-2"11"-128,2-7-32,-5 7 352,4 0-224,0-3-160,0 0 0,1-5-64,0 0 0,-2-3-448,2 0 288,3 0-32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08.441"/>
    </inkml:context>
    <inkml:brush xml:id="br0">
      <inkml:brushProperty name="width" value="0.35" units="cm"/>
      <inkml:brushProperty name="height" value="0.35" units="cm"/>
      <inkml:brushProperty name="color" value="#FFFFFF"/>
    </inkml:brush>
  </inkml:definitions>
  <inkml:trace contextRef="#ctx0" brushRef="#br0">360 119 224,'-10'-6'84,"9"6"-25,0-1-1,0 0 0,0 1 1,0-1-1,0 1 0,-1-1 1,1 1-1,0-1 0,0 1 1,-1 0-1,1 0 0,-2-1 1,-6 1 212,3 1 22,0-1 1,0-1-1,1 1 0,-8-2 1,11 1-275,0 0 0,0 1 0,0-1-1,0 0 1,0 0 0,0-1 0,0 1 0,0 0 0,1-1 0,-1 1-1,0-1 1,1 1 0,0-1 0,-3-2 0,-3-3 58,-1-2 310,7 8-299,0-1 0,1 1 0,-2 0 0,1 0 1,0 0-1,0 0 0,0 0 0,-1 0 0,-1-1 0,2 1-47,0 0-1,0 1 0,0-1 0,0 0 0,0 1 1,0-1-1,0 0 0,0 0 0,0 0 0,1 0 1,-1 0-1,0 0 0,1 0 0,-1 0 1,0 0-1,1 0 0,-1-3 0,0 3 10,1-1 0,-1 0 0,0 1 0,1-1 0,-1 1 0,0-1 0,0 1 0,0 0 0,0-1 0,0 1 0,-1 0 0,-1-2 0,-7-9 367,10 12-391,-1-1 0,0 1 0,0-1-1,1 1 1,-1-1 0,0 1 0,0 0 0,0-1 0,1 1 0,-1 0 0,0 0 0,0-1 0,0 1 0,0 0-1,1 0 1,-1 0 0,0 0 0,0 0 0,0 0 0,0 1 0,0-1 0,0 0 0,1 0 0,-1 0 0,0 1-1,-1 0 1,-22 10 512,-24 28 166,19-8-584,24-24-3,-1 0-1,-12 10 0,3-2-53,-8 5 2,30-20-969,16-8 795,-18 4 62,0 0-1,0-1 1,-1 1 0,7-9-1,-3 4 146,-5 6-376,-1 0 0,0 0 0,0 0 0,0 0-1,2-4 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09.643"/>
    </inkml:context>
    <inkml:brush xml:id="br0">
      <inkml:brushProperty name="width" value="0.35" units="cm"/>
      <inkml:brushProperty name="height" value="0.35" units="cm"/>
      <inkml:brushProperty name="color" value="#FFFFFF"/>
    </inkml:brush>
  </inkml:definitions>
  <inkml:trace contextRef="#ctx0" brushRef="#br0">122 92 1312,'-3'5'386,"-1"0"0,1-1 0,0 1 1,0 0-1,-4 11 0,-5 8 17,2 1 16,8-20-377,1-1 0,-1 0 0,0 1 1,-1-1-1,-3 7 0,1-4 137,1 0-1,0 0 1,0 1 0,-3 10 0,-5 9 447,7-16-447,4-8-139,0-1 1,-1 1 0,1 0 0,-1-1 0,0 1-1,0-1 1,0 1 0,0-1 0,-3 3-1,7-8-29,0 0 0,0 0-1,0 0 1,0 0-1,-1-1 1,1 1-1,-1 0 1,0-1-1,1-4 1,7-18-159,9-14 297,-12 25-127,1 0-1,1 1 0,0 0 0,0 0 1,16-18-1,-6 12-314,1 0-1,1 2 1,29-22 0,-16 18-1003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10.662"/>
    </inkml:context>
    <inkml:brush xml:id="br0">
      <inkml:brushProperty name="width" value="0.35" units="cm"/>
      <inkml:brushProperty name="height" value="0.35" units="cm"/>
      <inkml:brushProperty name="color" value="#FFFFFF"/>
    </inkml:brush>
  </inkml:definitions>
  <inkml:trace contextRef="#ctx0" brushRef="#br0">233 62 896,'-2'3'60,"0"-1"-1,-1 0 1,1 0 0,0 1 0,-1-1-1,-2 1 1,2-1 91,1 0-1,-1 0 1,1 0-1,0 0 1,0 0-1,-4 5 1,2-1 100,0-1-1,0 1 1,-1 0 0,0-1-1,0 0 1,0 0 0,-11 8-1,-28 18 268,39-28-330,0 1 1,-1-1-1,1 0 1,-1 0-1,1-1 1,-1 1-1,0-1 1,0 0 0,0-1-1,0 0 1,0 0-1,0 0 1,-8 0-1,14-1-192,-1 0 0,1 0 0,-1 0-1,1 0 1,-1 0 0,1 0-1,-1 0 1,1 0 0,0 0-1,-1 0 1,1 0 0,-1 0 0,1 0-1,0 0 1,-1-1 0,1 1-1,-1 0 1,1 0 0,0 0-1,-1-1 1,1 1 0,-1 0 0,1-1-1,0 1 1,0 0 0,-1 0-1,1-1 1,0 1 0,-1-1-1,1 1 1,0 0 0,0-1 0,0 1-1,-1 0 1,1-1 0,0 1-1,0-1 1,0 1 0,0-1 0,0 1-1,0 0 1,0-1 0,0 1-1,0-1 1,0 1 0,0-1-1,0 1 1,0-1 0,11-21-264,-8 17 218,10-16-331,1 1-1,1 0 0,1 1 0,31-29 0,-4 7-2215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12.436"/>
    </inkml:context>
    <inkml:brush xml:id="br0">
      <inkml:brushProperty name="width" value="0.35" units="cm"/>
      <inkml:brushProperty name="height" value="0.35" units="cm"/>
      <inkml:brushProperty name="color" value="#FFFFFF"/>
    </inkml:brush>
  </inkml:definitions>
  <inkml:trace contextRef="#ctx0" brushRef="#br0">54 71 736,'-7'3'489,"1"1"0,-1 1 0,-6 5 0,-8 7 1411,23-17-1799,1 0-114,1 0 0,0 0 0,-1 0 0,1 0 0,0-1 0,-1 1 0,1-1 0,-1 0 0,1 0 0,-1 0 0,1-1 0,-1 1 0,0-1 0,0 0 0,0 0 0,0 0 0,0 0 0,0 0 0,0-1 0,-1 1 1,1-1-1,3-5 0,10-8-1715,30-25 0,-24 25 1109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19.989"/>
    </inkml:context>
    <inkml:brush xml:id="br0">
      <inkml:brushProperty name="width" value="0.35" units="cm"/>
      <inkml:brushProperty name="height" value="0.35" units="cm"/>
      <inkml:brushProperty name="color" value="#FFFFFF"/>
    </inkml:brush>
  </inkml:definitions>
  <inkml:trace contextRef="#ctx0" brushRef="#br0">13 0 576,'0'0'6,"0"0"1,0 0-1,-1 0 1,1 0-1,0 1 1,0-1-1,-1 0 0,1 0 1,0 0-1,0 0 1,0 0-1,-1 0 1,1 0-1,0 1 1,0-1-1,0 0 0,-1 0 1,1 0-1,0 0 1,0 1-1,0-1 1,0 0-1,0 0 1,-1 0-1,1 1 0,0-1 1,0 0-1,0 0 1,0 1-1,0-1 1,0 0-1,0 0 0,0 1 1,0-1-1,0 0 1,0 0-1,0 1 1,0-1-1,0 0 1,0 0-1,0 0 0,0 1 1,0-1-1,0 0 1,0 0-1,0 1 1,1-1-1,-1 1 47,0 0 1,0 0-1,0 0 0,0 0 1,0 0-1,0 0 0,0-1 1,0 1-1,0 0 1,0 0-1,-1 0 0,1 0 1,0 0-1,0 0 0,-1-1 1,-1 3 143,2 1-58,1-3-121,-1-1-1,0 1 1,0 0 0,0 0 0,0-1 0,0 1 0,0 0 0,0-1 0,0 1 0,-1 0 0,1-1 0,0 1 0,0 0 0,-5 5 685,6 4 294,-2-16-1188,1-1-181,2-17-1598,6 5 1117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21.049"/>
    </inkml:context>
    <inkml:brush xml:id="br0">
      <inkml:brushProperty name="width" value="0.35" units="cm"/>
      <inkml:brushProperty name="height" value="0.35" units="cm"/>
      <inkml:brushProperty name="color" value="#FFFFFF"/>
    </inkml:brush>
  </inkml:definitions>
  <inkml:trace contextRef="#ctx0" brushRef="#br0">0 0 1472,'8'39'2741,"-8"-36"-2808,0-1 0,0 1 1,0 0-1,0-1 0,1 1 0,-1-1 0,1 1 0,-1-1 0,2 3 1,-2-3-2,1 1 53,-1 0-1,0 0 1,0-1-1,-1 1 1,1 0-1,-1-1 1,1 1-1,-1 0 1,-1 3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22.193"/>
    </inkml:context>
    <inkml:brush xml:id="br0">
      <inkml:brushProperty name="width" value="0.35" units="cm"/>
      <inkml:brushProperty name="height" value="0.35" units="cm"/>
      <inkml:brushProperty name="color" value="#FFFFFF"/>
    </inkml:brush>
  </inkml:definitions>
  <inkml:trace contextRef="#ctx0" brushRef="#br0">4 0 1312,'-1'1'58,"1"0"-1,-1 0 1,1 0-1,-1 0 1,1 0-1,0 0 1,0 0-1,-1 0 1,1 0-1,0 0 1,0 0-1,0 0 1,0 0 0,0 0-1,0-1 1,1 1-1,-1 0 1,0 0-1,1 1 1,5 23 1346,-6-25-1379,0 1 1,1 0 0,-1-1-1,0 1 1,0 0 0,0-1 0,0 1-1,1 0 1,-1-1 0,0 1-1,0 0 1,0-1 0,0 1 0,-1 1-1,1 4 96,8 14-116,2 7 28,-10-27-33,2 6 33,0-3-30,0-1-1,0 0 1,-1 1-1,1-1 1,0 1-1,-1 0 0,2 4 1,9 9-110,0-2-821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24.437"/>
    </inkml:context>
    <inkml:brush xml:id="br0">
      <inkml:brushProperty name="width" value="0.35" units="cm"/>
      <inkml:brushProperty name="height" value="0.35" units="cm"/>
      <inkml:brushProperty name="color" value="#FFFFFF"/>
    </inkml:brush>
  </inkml:definitions>
  <inkml:trace contextRef="#ctx0" brushRef="#br0">39 0 896,'-2'4'2389,"5"0"-2213,-2 3-60,1-1 0,-1 0 0,0 1 0,0 0 0,0-1 0,-1 1 0,0-1 0,-2 12 0,1 6 227,-4-1-198,1-12-87,3-7 63,-1 1 0,0 0 1,-1-1-1,1 1 1,-1-1-1,0 0 1,0 0-1,-4 4 1,-1 3 1008,7-17-916,2 3-432,-1 1 0,1 0 0,0-1 1,0 1-1,0 0 0,0 0 0,0-1 0,0 1 1,3-3-1,-1 1-244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27.021"/>
    </inkml:context>
    <inkml:brush xml:id="br0">
      <inkml:brushProperty name="width" value="0.35" units="cm"/>
      <inkml:brushProperty name="height" value="0.35" units="cm"/>
      <inkml:brushProperty name="color" value="#FFFFFF"/>
    </inkml:brush>
  </inkml:definitions>
  <inkml:trace contextRef="#ctx0" brushRef="#br0">83 1 576,'-12'2'3131,"8"15"-2369,-1-7 37,4-8-727,0 0 1,0 0-1,0 0 0,0 0 1,0 0-1,-1 0 0,1 0 1,-1 0-1,1-1 0,-4 4 1,-9 13 439,10-15-447,1 1 1,-1 0-1,1 0 1,0 1-1,0-1 1,-3 5-1,6-8-11,0-1-49,0 0 0,0 0 1,-1 0-1,1 0 0,0 0 0,0 0 1,0 0-1,0 0 0,-1 0 0,1 0 1,0 1-1,0-1 0,0 0 0,-1 0 1,1 0-1,0 0 0,0 0 0,0 0 1,0 0-1,0 1 0,-1-1 0,1 0 1,0 0-1,0 0 0,0 0 0,0 1 1,0-1-1,0 0 0,0 0 0,0 0 1,0 1-1,-1-1 0,1 0 0,0 0 1,0 0-1,0 1 0,0-1 0,0 0 1,0 0-1,0 0 0,1 1 0,-1-1 14,0 1-1,0-1 0,0 0 0,0 1 1,1-1-1,-1 0 0,0 0 0,0 1 1,1-1-1,-1 0 0,0 1 0,0-1 1,1 0-1,-1 0 0,0 0 0,1 1 1,-1-1-1,0 0 0,1 0 0,-1 0 1,0 0-1,1 0 0,-1 0 0,1 1 1,-1-1-1,0 0 0,1 0 0,-1 0 1,1-1-1,8 1 171,0-1 1,-1-1-1,15-3 1,15-3 182,-22 5-366,-1-1-1,0 0 0,-1-1 1,22-9-1,-25 8-320,1 1-1,0 1 1,1 0 0,-1 0-1,1 1 1,-1 1 0,17-1-1,-14 3-142,1 0-518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27.782"/>
    </inkml:context>
    <inkml:brush xml:id="br0">
      <inkml:brushProperty name="width" value="0.35" units="cm"/>
      <inkml:brushProperty name="height" value="0.35" units="cm"/>
      <inkml:brushProperty name="color" value="#FFFFFF"/>
    </inkml:brush>
  </inkml:definitions>
  <inkml:trace contextRef="#ctx0" brushRef="#br0">158 20 1984,'-7'2'765,"6"-4"-715,1-1-369,-8-6-70,-50 9 6239,32-8-5338,-31 8-1675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09.590"/>
    </inkml:context>
    <inkml:brush xml:id="br0">
      <inkml:brushProperty name="width" value="0.35" units="cm"/>
      <inkml:brushProperty name="height" value="0.35" units="cm"/>
      <inkml:brushProperty name="color" value="#FFFFFF"/>
    </inkml:brush>
  </inkml:definitions>
  <inkml:trace contextRef="#ctx0" brushRef="#br0">74 0 1728,'-2'15'225,"-1"0"1,-1-1-1,-8 21 0,8-24-185,1-1 1,-4 18-1,6-20-6,-1 0 1,-1 0-1,1 0 1,-7 13 0,6-17-114,1 1 3,-1-1 0,1 1 0,-1 0 0,2 0 0,-1 0 0,0 0 0,1 0 0,-1 8 0,2-12 39,0-1 165,0 0-80,0 0-155,0 0 86,0 0 229,0 0-80,0 0-219,0-1-51,1 1 0,-1-1 0,0 1 0,1-1 0,-1 1 0,1 0 0,-1-1 0,1 1 0,-1 0 0,1-1 0,-1 1 0,1 0 0,-1 0 0,1 0 0,1-1 0,1 7 371,-3-6-346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37.909"/>
    </inkml:context>
    <inkml:brush xml:id="br0">
      <inkml:brushProperty name="width" value="0.35" units="cm"/>
      <inkml:brushProperty name="height" value="0.35" units="cm"/>
      <inkml:brushProperty name="color" value="#FFFFFF"/>
    </inkml:brush>
  </inkml:definitions>
  <inkml:trace contextRef="#ctx0" brushRef="#br0">88 5 1472,'-8'3'1509,"-10"9"123,11-7-1082,6-5-466,1 1 1,-1-1-1,0 0 0,1 0 0,-1 1 0,0-1 1,0 0-1,0 0 0,1 0 0,-1 0 0,0 0 0,0 0 1,1 0-1,-1 0 0,0 0 0,0 0 0,1 0 1,-1-1-1,0 1 0,0 0 0,1-1 0,-1 1 1,-1-1-1,-29-18 1057,27 14-1145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47.559"/>
    </inkml:context>
    <inkml:brush xml:id="br0">
      <inkml:brushProperty name="width" value="0.35" units="cm"/>
      <inkml:brushProperty name="height" value="0.35" units="cm"/>
      <inkml:brushProperty name="color" value="#FFFFFF"/>
    </inkml:brush>
  </inkml:definitions>
  <inkml:trace contextRef="#ctx0" brushRef="#br0">1 106 224,'18'-7'2144,"-10"-1"-1824,-3 0 512,-2 0-512,6-4 64,4-4-224,0 5-384,0-5 128,5-4-1120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48.715"/>
    </inkml:context>
    <inkml:brush xml:id="br0">
      <inkml:brushProperty name="width" value="0.35" units="cm"/>
      <inkml:brushProperty name="height" value="0.35" units="cm"/>
      <inkml:brushProperty name="color" value="#FFFFFF"/>
    </inkml:brush>
  </inkml:definitions>
  <inkml:trace contextRef="#ctx0" brushRef="#br0">109 78 320,'-1'0'70,"-1"0"0,1 0 0,0 0 0,-1 0 0,1 0 0,-1 1 0,1-1 0,-1 0 0,1 1 0,0-1 0,-1 1-1,1-1 1,0 1 0,0 0 0,-1-1 0,-13 12 1768,15-12-1754,-1 0 0,0 1 0,1-1 0,-1 1 0,0-1-1,0 0 1,0 0 0,0 1 0,-4-1 48,1 0 0,0 0 0,0 1 0,0 0 0,0-1 0,0 2 0,-7 1 0,-10 1 705,21-4-832,0 0 0,-1 0 0,1 0 0,0 0 0,0 0-1,0 0 1,0 0 0,0 0 0,0 0 0,-1 0 0,1 0 0,0 0 0,0 0-1,0-1 1,0 1 0,0 0 0,0 0 0,0 0 0,-1 0 0,1 0 0,0 0-1,0 0 1,0 0 0,0-1 0,0 1 0,0 0 0,0 0 0,0 0 0,0 0-1,0 0 1,0 0 0,0-1 0,0 1 0,0 0 0,4-1-1,0 0 0,0 0 1,0-1-1,0 0 0,0 1 1,0-1-1,0 0 0,6-6 1,8-3-156,-8 6 342,5-2-939,-1-1 0,0-1 1,13-11-1,3-6-996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58.460"/>
    </inkml:context>
    <inkml:brush xml:id="br0">
      <inkml:brushProperty name="width" value="0.35" units="cm"/>
      <inkml:brushProperty name="height" value="0.35" units="cm"/>
      <inkml:brushProperty name="color" value="#FFFFFF"/>
    </inkml:brush>
  </inkml:definitions>
  <inkml:trace contextRef="#ctx0" brushRef="#br0">34 185 1472,'-18'-3'2261,"6"-25"-559,11 22-1517,0-1 1,0 0 0,1 0 0,0 0 0,1-11-1,0-4 18,-1 19-169,1 0 1,-1 0 0,1 0-1,0 0 1,0 0-1,0 1 1,1-5 0,4-12 333,-6 18-346,1-1 0,-1 1-1,1-1 1,-1 0 0,1 1-1,-1-1 1,1 1 0,0-1-1,0 1 1,0 0 0,0-1 0,0 1-1,0 0 1,0 0 0,0-1-1,1 1 1,1-1 0,2-3-157,-4 4 135,-1 1 0,1 0 1,0 0-1,-1-1 0,1 1 0,0 0 0,-1 0 0,1 0 0,0 0 1,0 0-1,-1 0 0,1 0 0,0 0 0,-1 0 0,1 0 1,0 1-1,0-1 0,-1 0 0,1 0 0,0 1 0,-1-1 0,1 0 1,-1 1-1,1-1 0,0 0 0,-1 1 0,1-1 0,-1 1 1,1-1-1,-1 1 0,1 0 0,-1-1 0,0 1 0,1 0 0,6 13 125,0 1 0,-1 0 0,-1 0 0,0 1 0,-1-1 0,3 24 0,-6-31-72,1-1 1,0 1-1,1-1 0,-1 1 1,1-1-1,1 0 0,-1 0 1,9 9 1332,-12-17-1349,-1 0 0,0 0-1,1 0 1,-1 0 0,0 0 0,0 0 0,0 0 0,0 0 0,0 0 0,0 1 0,-1-2 0,-10-6 83,12 7-123,-1 0-1,0 0 1,0 1 0,0-1 0,0 0 0,0 1-1,0-1 1,0 0 0,0 1 0,0 0-1,0-1 1,0 1 0,-1-1 0,1 1 6,1 0 0,0 0 0,0 0 0,0 0 0,-1 0 0,1 0 1,0 0-1,0 0 0,-1 0 0,1 0 0,0 0 0,0 0 0,0 0 1,-1 0-1,1 0 0,0-1 0,0 1 0,0 0 0,0 0 0,-1 0 0,1 0 1,0 0-1,0-1 0,0 1 0,0 0 0,0 0 0,0 0 0,-1 0 0,1-1 1,0 1-1,0 0 0,0 0 0,0 0 0,0-1 0,0 1 0,0 0 1,0 0-1,0 0 0,0-1 0,0 1 0,4-12-37,11-10-71,-13 20 70,1 0-1,0 0 1,0 0 0,0 0 0,0 1-1,0-1 1,0 1 0,0-1 0,5 0-1,34-6 32,-18 3 36,-9 3-62,-1 0-1,1 1 1,22 1 0,-12 1 108,-15 0 49,-9-1-116,0 0 0,-1 0 0,1 1 0,0-1 1,0 0-1,0 0 0,0 0 0,0 0 0,0 0 0,0-1 0,0 1 0,0 0 0,0 0 0,2-1 0,15-4 67,-16 5 1,1 0 0,-1-1 0,1 0 1,-1 1-1,0-1 0,5-2 0,-7 3-85,1-1 1,0 0 0,-1 1-1,1-1 1,0 0-1,-1 1 1,1-1-1,-1 0 1,1 0 0,-1 1-1,1-1 1,-1 0-1,1 0 1,-1 0-1,0 0 1,0 0 0,1 0-1,-1 1 1,0-1-1,0 0 1,0 0-1,0-2 1,0 3 2,0 0-1,0-1 1,0 1 0,0 0-1,0 0 1,0-1-1,1 1 1,-1 0 0,0 0-1,0-1 1,-1 1 0,1 0-1,0 0 1,0-1-1,0 1 1,0 0 0,0 0-1,0-1 1,0 1 0,0 0-1,0 0 1,0-1-1,-1 1 1,1 0 0,0 0-1,0 0 1,0-1 0,0 1-1,-1 0 1,1 0-1,0 0 1,0 0 0,-6 6-644,-3 14-1464,8-16 1680,1 0 0,-1 1 0,1-1 1,0 0-1,0 0 0,0 0 0,1 0 0,1 7 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3:58.945"/>
    </inkml:context>
    <inkml:brush xml:id="br0">
      <inkml:brushProperty name="width" value="0.35" units="cm"/>
      <inkml:brushProperty name="height" value="0.35" units="cm"/>
      <inkml:brushProperty name="color" value="#FFFFFF"/>
    </inkml:brush>
  </inkml:definitions>
  <inkml:trace contextRef="#ctx0" brushRef="#br0">36 5 64,'-17'-5'32,"13"5"-32,-10 5 96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4:00.205"/>
    </inkml:context>
    <inkml:brush xml:id="br0">
      <inkml:brushProperty name="width" value="0.35" units="cm"/>
      <inkml:brushProperty name="height" value="0.35" units="cm"/>
      <inkml:brushProperty name="color" value="#FFFFFF"/>
    </inkml:brush>
  </inkml:definitions>
  <inkml:trace contextRef="#ctx0" brushRef="#br0">159 59 1824,'-6'2'137,"0"-1"0,0 1-1,0 1 1,1-1 0,-1 1 0,1 0 0,-1 0-1,1 1 1,-6 5 0,-4 4 600,-21 25 1,-10 19 762,56-64-926,9-3-83,1 0-195,33-12 0,70-22-435,-18 10 416,-74 25-1517,56-24 0,-48 8 1750,-49 23 23,7 1-424,0 1-1,-1-1 1,1 1 0,0-1 0,0 1-1,-1 0 1,1 1 0,-5 0 0,2 0-21,-1-1 0,0 1 0,1-1 1,-10-1-1,9 1-19,0 0-1,0 0 1,0 0-1,-10 2 1,-1 2 349,-25 0 0,28-3-269,0 1 1,1 0 0,-17 5-1,11-2-95,18-5-81,-1 1-1,0-1 1,0 1 0,0 0 0,1 0-1,-1 0 1,0 0 0,1 0-1,-1 1 1,1-1 0,-1 1-1,1-1 1,0 1 0,-1 0-1,1 0 1,-3 4 0,4-5 23,0 1 0,0-1 0,0 1-1,0-1 1,1 1 0,-1-1 0,0 1 0,1 0 0,-1-1 0,1 1 0,0 0 0,0-1 0,-1 1 0,1 0 0,0 0 0,0-1 0,1 3 0,-1-2 18,0-2-13,0 2 38,0 0-1,0-1 1,0 1 0,0 0 0,-1 0 0,1-1 0,0 1 0,-2 2 0,2-3-32,-1-1 1,1 1-1,-1 0 1,1-1-1,-1 1 1,0 0-1,1-1 1,-1 1-1,0-1 1,0 0-1,1 1 1,-1-1 0,0 1-1,0-1 1,0 0-1,0 0 1,1 0-1,-1 1 1,-1-1-1,-1 1 15,1 0 0,-1 0-1,0 0 1,1 0 0,0 1-1,-1-1 1,-1 2 0,-13 7-212,0-1 238,16-9-37,7 9-160,-4-9 143,-1 1-1,1 0 1,0 0 0,-1 0 0,0 0 0,1 0 0,-1 0-1,0 0 1,1 0 0,-1 0 0,0 1 0,0-1 0,0 0 0,0 1-1,0-1 1,-1 1 0,1-1 0,0 1 0,-1-1 0,1 1-1,-1 0 1,1-1 0,-1 1 0,0 0 0,1 0 0,-1-1-1,0 1 1,-1 3 0,0 3 50,0 1 1,-1-1-1,0 0 0,-5 13 0,5-17 9,0 0 0,0-1 0,0 1 0,-1-1 0,1 1-1,-1-1 1,-6 5 0,7-6 26,-15-1 11,17-1-96,0 0-1,-1 0 0,1 0 1,0 0-1,0 0 0,0 0 0,-1 0 1,1 0-1,0 0 0,0 0 1,0 0-1,0 0 0,-1 0 0,1 1 1,0-1-1,0 0 0,0 0 1,0 0-1,-1 0 0,1 0 1,0 0-1,0 1 0,0-1 0,0 0 1,0 0-1,0 0 0,0 0 1,-1 0-1,1 1 0,0-1 0,0 0 1,0 0-1,0 0 0,0 1 1,0-1-1,0 0 0,0 0 0,0 1 5,1-1 0,-1 0-1,0 0 1,0 0 0,1 0-1,-1 0 1,0 0 0,1 0-1,-1 0 1,0 1 0,1-1-1,-1 0 1,0 0 0,0 0-1,1-1 1,-1 1 0,0 0-1,1 0 1,-1 0 0,0 0-1,1 0 1,-1 0 0,0 0-1,0 0 1,1-1 0,-1 1-1,0 0 1,0 0 0,1 0-1,-1-1 1,0 1 0,0 0-1,0 0 1,1-1 0,-1 1-1,0 0 1,72-58-4520,-33 29 2511,-33 23 1511,0-1 0,-1 0 0,6-10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4:01.401"/>
    </inkml:context>
    <inkml:brush xml:id="br0">
      <inkml:brushProperty name="width" value="0.35" units="cm"/>
      <inkml:brushProperty name="height" value="0.35" units="cm"/>
      <inkml:brushProperty name="color" value="#FFFFFF"/>
    </inkml:brush>
  </inkml:definitions>
  <inkml:trace contextRef="#ctx0" brushRef="#br0">119 0 224,'-4'2'18,"1"0"0,0 1-1,0-1 1,-1 1 0,2-1 0,-1 1-1,0 0 1,-3 4 0,3-3-82,2-2 155,1-1 0,-1 0-1,0 0 1,1 0 0,-1 0-1,0 1 1,0-1 0,0 0-1,0 0 1,0-1 0,0 1-1,0 0 1,-1 0-1,1 0 1,-17 3 2224,18 139 1380,0-143-3689,0 0-1,1 0 0,-1 1 0,1-1 1,-1 0-1,1 0 0,-1 0 0,1 0 1,-1 1-1,1-1 0,0 0 0,-1 0 0,1 0 1,-1 0-1,1 0 0,-1 0 0,1-1 1,0 1-1,6 0 109,-2 0 200,-6 3-267,-1 0 0,0 0-1,0-1 1,0 1 0,0 0 0,0-1-1,-1 0 1,1 1 0,-1-1-1,1 0 1,-6 3 0,-4 4 128,5-3-158,6-4 6,0-1 1,0 0-1,0 0 1,-1 0-1,1 1 1,0-1-1,-1 0 0,1-1 1,-1 1-1,1 0 1,-1 0-1,1-1 1,-1 1-1,-3 0 0,5-1-49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4:06.637"/>
    </inkml:context>
    <inkml:brush xml:id="br0">
      <inkml:brushProperty name="width" value="0.35" units="cm"/>
      <inkml:brushProperty name="height" value="0.35" units="cm"/>
      <inkml:brushProperty name="color" value="#FFFFFF"/>
    </inkml:brush>
  </inkml:definitions>
  <inkml:trace contextRef="#ctx0" brushRef="#br0">180 1 736,'17'8'3739,"-12"-1"-3698,-2-2-38,0-1 0,-1 1 0,5 10 0,-7-12 24,1-1-1,-1 0 1,1 0 0,-1 1-1,0-1 1,0 0 0,0 1-1,0-1 1,-1 0 0,1 0-1,-1 1 1,1-1 0,-2 2-1,-14 57 719,7-25-157,1-4-389,2 1-1,2 0 1,0 0-1,3 43 0,1-75-187,0 1 0,0-1 0,0 0-1,0 0 1,0 0 0,1 0 0,-1 1-1,0-1 1,1 0 0,-1 0 0,1 0-1,0 0 1,-1 0 0,1 0 0,0 0-1,-1 0 1,3 1 0,17 11-84,-17-12 69,-1 0-1,0 0 1,1 1 0,-1-1 0,0 1-1,0-1 1,0 1 0,0 0 0,0-1-1,0 1 1,2 3 0,5 11-34,-1 1 1,-1 0 0,0 1-1,5 22 1,-9-31 21,0 0 0,1-1 0,-1 0 0,11 16 0,-14-24 27,0 1 0,0-1 1,1 0-1,-1 1 0,0-1 0,0 1 0,0-1 0,0 1 0,0-1 0,0 0 1,0 1-1,0-1 0,0 1 0,0-1 0,0 0 0,0 1 0,0-1 1,0 1-1,0-1 0,-1 0 0,1 1 0,0-1 0,0 1 0,0-1 1,-1 0-1,1 1 0,0-1 0,0 0 0,-1 1 0,1-1 0,0 0 0,-1 0 1,1 1-1,0-1 0,-1 0 0,1 0 0,0 1 0,-1-1 0,1 0 1,-1 0-1,1 0 0,0 0 0,-1 0 0,1 0 0,-1 0 0,-18 4-22,-47-1-74,54-3 85,-1-1 0,1-1 0,-15-3 0,8 3 80,17 2-64,0 0-1,0 0 0,0 0 1,1 0-1,-1 0 0,0-1 0,0 1 1,0-1-1,1 1 0,-1-1 1,0 0-1,1 1 0,-1-1 0,0 0 1,1 0-1,-1 0 0,1 0 1,-1-1-1,1 1 0,0 0 1,0-1-1,-2-1 0,2 2 4,0 0 0,0 0 1,0 0-1,0 0 0,0 0 0,0 1 0,0-1 1,0 0-1,-2-1 0,2 2-14,0 0 0,0-1 0,0 1 0,1-1 0,-1 1 0,0-1 0,0 1 0,0-1 1,1 0-1,-1 1 0,0-1 0,1 0 0,-1 1 0,1-1 0,-1 0 0,1 0 0,-1 0 0,1 0 0,-1-1 44,1 0 0,0 1 0,-1-1 1,0 0-1,1 1 0,-1-1 0,0 1 0,0-1 0,1 1 0,-1-1 0,0 1 1,-1 0-1,1-1 0,0 1 0,0 0 0,0 0 0,-1 0 0,-1-1 0,2 1-44,1 0-1,-1 0 0,0 0 0,0 0 0,1 0 1,-1 0-1,0-1 0,1 1 0,0 0 0,-1 0 1,1-1-1,-1 1 0,1 0 0,0-2 0,-4-9 83,3 6 11,1 6-92,0-1 0,0 1 0,0 0 0,0 0 0,0 0 0,0 0 0,0 0 0,0-1 0,0 1 0,0 0 0,0 0 0,0 0 0,0 0 0,0-1 0,0 1 0,0 0 0,0 0 0,0 0-1,0 0 1,0 0 0,0-1 0,0 1 0,0 0 0,0 0 0,-1 0 0,1 0 0,0 0 0,0 0 0,0 0 0,0-1 0,0 1 0,0 0 0,-1 0 0,1 0 0,0 0 0,0 0 0,0 0 0,0 0 0,0 0 0,-1 0 0,1 0 0,0 0 0,0 0-1,0 0 1,0 0 0,-1 0 0,1-1 25,-1 0 0,1 1 0,-1-1 0,1 1 0,-1-1 0,1 1 0,-1-1 0,1 1 0,-1-1 0,0 1 0,1-1 0,-1 1 0,0-1-1,0 1 1,0-1-70,-7 4-316,17 15-488,-7-15 512,0 1 1,0-1-1,0 1 0,0-1 0,0 0 0,1 0 1,0 0-1,5 5 0,1 1-457,13 14-1932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4:08.570"/>
    </inkml:context>
    <inkml:brush xml:id="br0">
      <inkml:brushProperty name="width" value="0.35" units="cm"/>
      <inkml:brushProperty name="height" value="0.35" units="cm"/>
      <inkml:brushProperty name="color" value="#FFFFFF"/>
    </inkml:brush>
  </inkml:definitions>
  <inkml:trace contextRef="#ctx0" brushRef="#br0">38 1 576,'-2'2'35,"1"1"-1,0 0 1,0 0 0,0 0-1,0 0 1,0 0 0,1 0-1,-1 0 1,1 0 0,0 0-1,0 1 1,0-1 0,0 0-1,0 0 1,1 0 0,-1 0-1,2 4 1,-1-4-2,-1-1-1,0 1 1,0-1-1,0 1 1,0-1-1,-1 1 1,1-1-1,-1 4 1,-2 12 234,-5 118 1040,7-122-1281,-4 28 1,2-28 184,-1 30-1,-1 81 852,5-71-1036,-1-4 44,6 59-1,-3-72 270,-2-29-262,0-1-1,0 1 1,1 0-1,0-1 1,0 1-1,3 7 0,0 0-32,-4-13-33,0 0-1,0 0 1,1 0 0,0 1-1,-1-1 1,1 0-1,0 0 1,0 0-1,0 0 1,0-1 0,1 3-1,0-2-9,0 0 0,0 1 1,-1-1-1,1 0 0,-1 1 0,1-1 0,-1 1 0,0-1 0,0 1 1,0-1-1,-1 1 0,1 0 0,0 5 571,-1-8-558,0 0 0,1 0 1,-1 0-1,0 0 0,0-1 0,1 1 1,-1 0-1,0 0 0,0 0 1,0 0-1,0 0 0,1 0 0,-1 0 1,0 0-1,0 0 0,0-1 1,0 1-1,1 0 0,-1 0 0,0 0 1,0 0-1,0-1 0,0 1 1,0 0-1,0 0 0,1 0 0,-1 0 1,0-1-1,0 1 0,0 0 0,8-128-62,-3 19 86,-5 90-441,4-21 0,0 9-1015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4:11.144"/>
    </inkml:context>
    <inkml:brush xml:id="br0">
      <inkml:brushProperty name="width" value="0.35" units="cm"/>
      <inkml:brushProperty name="height" value="0.35" units="cm"/>
      <inkml:brushProperty name="color" value="#FFFFFF"/>
    </inkml:brush>
  </inkml:definitions>
  <inkml:trace contextRef="#ctx0" brushRef="#br0">221 59 1152,'-3'-4'100,"1"2"-58,1 1 1,-1-1-1,1 0 0,0 0 1,0 0-1,0 1 1,0-1-1,0 0 0,0 0 1,0 0-1,1 0 1,-1-1-1,0-3 0,1 5-29,0 0 0,-1-1 0,1 1 0,-1 0 0,0 0 0,1 0 0,-1 0 0,0 0-1,0 0 1,0 0 0,0 0 0,0 0 0,0 0 0,0 1 0,0-1 0,0 0 0,-2-1 0,2 2-7,1-1 1,-1 1-1,0-1 0,1 1 1,-1 0-1,0-1 1,0 1-1,1 0 1,-1 0-1,0-1 0,0 1 1,1 0-1,-1 0 1,0 0-1,0 0 1,0 0-1,1 0 1,-1 0-1,0 0 0,0 0 1,1 0-1,-1 1 1,0-1-1,0 0 1,1 0-1,-1 1 1,0-1-1,0 1 0,1-1 1,-2 1-1,-29 33 1450,24-26-855,7-8-572,-1 0 1,1 1 0,-1-1 0,1 1 0,0-1-1,-1 1 1,1-1 0,-1 1 0,1-1-1,0 1 1,0-1 0,-1 1 0,1 0 0,0-1-1,0 1 1,-1-1 0,1 1 0,0 0-1,0-1 1,0 1 0,0 0 0,0 0 0,-3 37 306,-2-18-214,4-16-67,1 0-1,-1 1 1,0-1-1,-1 0 0,1 0 1,-1 0-1,0 0 1,-3 5-1,-2 7 32,5-13-23,-1 1 0,1 0-1,0-1 1,-1 0 0,0 1-1,-3 2 1,-5 6 207,8-9-241,1 0 0,-1 0 0,1 1 0,0-1 0,0 1 0,0-1 0,0 1 0,0 0 0,1 0 0,0-1 0,0 1 0,0 0 0,0 5 0,3 7-252,-2-15 241,0 0 1,1 0 0,-1 1 0,0-1 0,1 0 0,-1 1 0,0-1-1,0 0 1,0 1 0,0-1 0,0 0 0,-1 0 0,1 1 0,0-1-1,-1 0 1,1 0 0,-1 1 0,1-1 0,-1 0 0,1 0 0,-1 0-1,0 0 1,-1 2 0,-5 3 550,6-5-556,-1 0-1,1 0 1,0-1-1,0 1 1,0 0 0,1 0-1,-1 0 1,0 0 0,0 0-1,0 0 1,1 0-1,-1 1 1,0-1 0,1 0-1,-1 0 1,1 0 0,0 1-1,-1-1 1,1 3-1,0-4-9,0 0 1,0 0-1,0-1 0,0 1 0,0 0 0,0 0 0,0 0 0,0 0 0,-1 0 0,1 0 0,0 0 0,0 0 0,0 0 0,0 0 0,0 0 0,0 0 0,0 0 0,0 0 0,0 0 0,0 0 0,0 0 0,0 0 0,0 0 1,0 0-1,0 0 0,0 0 0,0 0 0,0 0 0,0 0 0,0 0 0,0 0 0,0 0 0,-1 0 0,1 0 0,0 0 0,0 0 0,0 0 0,0 0 0,0 0 0,0 0 0,0 0 0,0 0 0,0 0 0,0 0 0,0 0 1,0 0-1,0 0 0,0 0 0,0 0 0,0 0 0,0 0 0,0 0 0,-1 0 0,1 0 0,0 0 0,0 0 0,0 0 0,0 0 0,0 0 0,0 0 0,0 0 0,0 0 0,0 0 0,-2-7 256,2-2-216,1 0-1,1 0 1,2-10 0,3-12-156,-5 17-520,1 1-1,1-1 1,0 1-1,10-21 0,0 12-896,10-4-678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10.968"/>
    </inkml:context>
    <inkml:brush xml:id="br0">
      <inkml:brushProperty name="width" value="0.35" units="cm"/>
      <inkml:brushProperty name="height" value="0.35" units="cm"/>
      <inkml:brushProperty name="color" value="#FFFFFF"/>
    </inkml:brush>
  </inkml:definitions>
  <inkml:trace contextRef="#ctx0" brushRef="#br0">4 580 1056,'-3'0'1269,"13"-5"-1176,-5 0-58,-4 4 21,0 0 0,1 0-1,-1-1 1,0 1 0,0 0-1,0-1 1,1 1-1,-1-1 1,-1 1 0,1-1-1,0 1 1,0-1 0,-1 0-1,2-3 1,2-26-121,-2 10 170,-1 9-105,0 1 0,0-1-1,-2-19 1,0 1 12,1 17-50,0 0 1,1-1 0,0 1-1,1 0 1,6-17 0,-7 24 68,0 0-1,0 0 1,-1 0 0,1-8 0,8-2-73,-1-18-444,-3-32 785,3 33 336,-3 1-315,-5 28-415,2-1 0,-1 1 1,0 0-1,1-1 1,-1 1-1,1 0 1,1 0-1,-1 0 1,0 0-1,7-7 1,1-13 62,-7 19-246,-6 9 44,3-2 335,0-2 0,-2 2-13,0 0-1,1 0 1,-1 0 0,1 0-1,-1 1 1,0 2 0,1-4-84,1-1 1,0 1 0,0-1-1,0 1 1,0-1 0,-1 1-1,1-1 1,0 1 0,0-1-1,-1 0 1,1 1 0,0-1-1,-1 1 1,1-1 0,0 0 0,-1 1-1,0-1 1,-4 5 12,5-5-17,0 0 0,-1 1 0,1-1 0,-1 0 0,1 1 0,0-1 0,-1 0 0,1 1 0,0-1 0,-1 1 0,1-1 0,0 0 0,0 1 0,-1-1 0,1 1 0,0-1 0,0 1 0,0-1 0,0 1 0,-1-1 0,1 1 0,0-1 0,0 1 0,0-1 0,0 1 0,0-1 0,0 1 0,1 0 0,-1 1 0,-7 62-11,2-21-255,2-26 371,-3 29 0,-1 7-230,3-29-10,1 1 0,0 44 0,1-40 55,1-24 120,1 1 0,-1 0 0,1 0 0,0 0 0,1 0 0,-1 0 0,3 8 0,-2-8-27,-1-1 0,1 1 0,-1-1 0,0 1 0,0-1 0,-1 1 0,0 0 0,-3 10 0,4-14-55,-1 0-1,1 1 1,0-1 0,-1 0 0,1 0 0,0 1-1,0-1 1,0 0 0,1 5 0,0-4 0,-1-2 37,0-1 202,0 0-154,0 0-337,0 0-4,0 0-241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6:04:15.631"/>
    </inkml:context>
    <inkml:brush xml:id="br0">
      <inkml:brushProperty name="width" value="0.35" units="cm"/>
      <inkml:brushProperty name="height" value="0.35" units="cm"/>
      <inkml:brushProperty name="color" value="#FFFFFF"/>
    </inkml:brush>
  </inkml:definitions>
  <inkml:trace contextRef="#ctx0" brushRef="#br0">8 4 1472,'-8'5'5024,"12"-3"-4940,0-1-1,0 0 1,0 0 0,0 0 0,0-1 0,1 1-1,-1-1 1,0 0 0,0 0 0,0 0 0,0-1-1,1 0 1,-1 0 0,7-2 0,-4 1-77,1 1 0,0 0 0,9-1 0,41 1-125,52 2 236,-96-1-49,0 0 1,22-3-1,-31 3-69,1 0 0,-1 0 1,11 1-1,6 1-38,-15-3 81,-6 0-38,1 1 0,0-1 0,0 1 0,0 0 0,-1 0 0,1 0-1,0 0 1,0 0 0,0 0 0,-1 0 0,1 1 0,0-1 0,2 2 0,4-1-2,-8-1-6,1 0 1,-1 0-1,1 0 1,-1 0 0,1 0-1,-1 0 1,1 0-1,-1 0 1,1 0-1,-1 0 1,1 0-1,-1 1 1,1-1-1,-1 0 1,1 0 0,-1 0-1,1 1 1,-1-1-1,0 0 1,1 1-1,-1-1 1,0 0-1,1 1 1,-1-1-1,0 1 1,1-1 0,-1 0-1,0 1 1,0-1-1,1 1 1,-1-1-1,0 1 1,0-1-1,0 1 1,0 0-1,18 5 9,-16-4-57,-2-2 73,1 1 0,-1-1-1,1 1 1,-1-1 0,1 1-1,0-1 1,-1 0 0,1 1-1,0-1 1,0 1 0,-1-1-1,1 0 1,0 0 0,-1 0-1,1 1 1,0-1 0,0 0-1,0 0 1,-1 0 0,1 0-1,0 0 1,1-1 0,-17 5 916,-24-12-298,-7 4-613,31 3-25,1 0-1,-16 1 1,3 1 65,19-2-141,1 1 1,-1 1-1,0 0 0,1 0 1,-1 0-1,1 1 0,-9 2 1,-11 7 180,0-2 1,-40 8 0,60-15-159,-46 9-13,46-10-87,0 0 1,0 0 0,0-1 0,0 0 0,-8-1-1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17.440"/>
    </inkml:context>
    <inkml:brush xml:id="br0">
      <inkml:brushProperty name="width" value="0.35" units="cm"/>
      <inkml:brushProperty name="height" value="0.35" units="cm"/>
      <inkml:brushProperty name="color" value="#FFFFFF"/>
    </inkml:brush>
  </inkml:definitions>
  <inkml:trace contextRef="#ctx0" brushRef="#br0">345 89 992,'-1'-1'113,"0"0"0,0 0 0,0 1 0,0-1 0,0 0 0,-1 0 0,1 0 0,0 1 0,0-1 0,-1 1 0,1-1 0,0 1 0,-1-1 0,1 1 0,0 0 0,-3 0 0,-12-6 121,14 5-141,0 1 0,-1-1 0,1 0 0,0 0 1,0 1-1,0-1 0,-1 1 0,-2 0 0,3 0-14,0-1-1,0 1 0,0 0 0,0-1 1,-1 1-1,1-1 0,1 0 0,-1 1 1,-2-2-1,3 1-85,1 1 0,-1 0 1,0 0-1,1-1 0,-1 1 0,0 0 1,1 0-1,-1 0 0,0-1 1,1 1-1,-1 0 0,0 0 0,1 0 1,-1 0-1,0 0 0,1 1 1,-1-1-1,0 0 0,1 0 0,-1 0 1,0 0-1,1 1 0,-1-1 0,1 0 1,-1 1-1,0 0 0,-17 14-19,2 0-134,8-12 246,-1 1 76,0 0 0,0 1-1,0 0 1,1 0-1,-15 12 1,17-11-185,0 0 1,0 0 0,0 0-1,-6 10 1,5-7-90,4-6 58,0 1 1,1-1 0,0 1 0,-1-1-1,-3 10 727,6-13-675,0 0 0,0 0 1,0 0-1,0-1 0,0 1 1,0 0-1,0 0 0,0 0 0,0 0 1,0 0-1,0 0 0,0 0 1,0 0-1,0-1 0,0 1 0,0 0 1,0 0-1,0 0 0,0 0 1,0 0-1,-1 0 0,1 0 0,0 0 1,0 0-1,0-1 0,0 1 1,0 0-1,0 0 0,0 0 1,0 0-1,-1 0 0,1 0 0,0 0 1,0 0-1,0 0 0,0 0 1,0 0-1,0 0 0,0 0 0,-1 0 1,1 0-1,0 0 0,0 0 1,0 0-1,0 0 0,0 0 0,0 0 1,0 0-1,0 0 0,-1 0 1,1 0-1,0 0 0,0 0 0,0 1 1,0-1-1,0 0 0,0 0 1,0 0-1,0 0 0,0 0 1,-1 0-1,1 0 0,0 0 0,0 0 1,0 0-1,0 1 0,0-1 1,0 0-1,-20-24 339,2 4 174,-5-2-981,19 19 412,4 1 123,-1 0-1,1 0 1,0 0 0,0 0 0,-1 0 0,1 0-1,1 0 1,-1-3 0,0 2-307,0 2 295,11-14-421,-10 14 386,0 0-1,-1 0 0,1 0 0,0 0 1,-1 0-1,1 0 0,-1 0 0,1 0 1,-1 0-1,0 0 0,1 0 0,-1-3 0,5-7 245,-3 0-112,-2 11-130,0-1 0,0 1 0,1-1 1,-1 1-1,0-1 0,0 1 0,0-1 0,0 1 1,0-1-1,0 1 0,0-1 0,0 1 0,0-1 1,0 1-1,0-1 0,0 1 0,0-1 0,0 1 0,-1-1 1,1 1-1,0-1 0,0 1 0,-1-1 0,1 0-31,-1 1-1,1-1 1,0 1-1,0 0 0,-1-1 1,1 1-1,0-1 1,0 1-1,0-1 0,-1 1 1,1-1-1,0 1 1,0-1-1,0 1 0,0-1 1,0 1-1,0-1 1,0 1-1,0-1 0,0 1 1,0 0-1,1-1 1,-1 0-1,0 1 8,0-1 1,0 1-1,1-1 0,-1 1 0,0 0 1,0-1-1,0 1 0,0-1 0,0 1 1,0 0-1,0-1 0,0 1 0,0-1 1,0 1-1,0 0 0,0-1 0,-1 1 1,-3-5 578,1-23-746,1 26-102,4 8-89,29 60 122,-10-26 855,-17-34-686,-3-5 141,-1 7 205,0-11-28,0-2-364,-1 3 38,1 1-1,0 0 1,0-1-1,0 1 0,0 0 1,1-1-1,-1 1 1,0 0-1,1-1 1,-1 1-1,1-2 0,0 2 118,10 7 244,-9-5-323,0 1-1,-1 0 0,1 0 0,-1 0 0,1 1 0,-1-1 1,0 0-1,1 0 0,-1 1 0,0-1 0,-1 1 0,1-1 0,0 1 1,-1-1-1,1 1 0,-1-1 0,0 1 0,0-1 0,0 1 1,-1 3-1,4 25-2141,6-12 290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19.678"/>
    </inkml:context>
    <inkml:brush xml:id="br0">
      <inkml:brushProperty name="width" value="0.35" units="cm"/>
      <inkml:brushProperty name="height" value="0.35" units="cm"/>
      <inkml:brushProperty name="color" value="#FFFFFF"/>
    </inkml:brush>
  </inkml:definitions>
  <inkml:trace contextRef="#ctx0" brushRef="#br0">22 1 576,'-1'0'20,"1"0"0,-1 1 0,1-1 0,0 0 0,-1 1 1,1-1-1,0 0 0,0 1 0,-1-1 0,1 1 0,0-1 0,0 1 0,0-1 0,0 1 0,-1-1 0,1 1 1,0-1-1,0 1 0,0-1 0,0 1 0,0-1 0,0 1 0,0-1 0,0 1 0,0-1 0,0 0 0,1 1 1,-1 0-1,0 0 28,0 0-1,1-1 1,-1 1 0,0 0 0,0 0 0,0-1 0,0 1 0,0 0 0,0 0 0,0-1 0,0 1 0,0 0 0,-1 0-1,1-1 1,-17 23 2624,26-23-2549,3-5 149,-1 5 21,49 0 379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20.221"/>
    </inkml:context>
    <inkml:brush xml:id="br0">
      <inkml:brushProperty name="width" value="0.35" units="cm"/>
      <inkml:brushProperty name="height" value="0.35" units="cm"/>
      <inkml:brushProperty name="color" value="#FFFFFF"/>
    </inkml:brush>
  </inkml:definitions>
  <inkml:trace contextRef="#ctx0" brushRef="#br0">8 1 160,'-8'4'64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20.862"/>
    </inkml:context>
    <inkml:brush xml:id="br0">
      <inkml:brushProperty name="width" value="0.35" units="cm"/>
      <inkml:brushProperty name="height" value="0.35" units="cm"/>
      <inkml:brushProperty name="color" value="#FFFFFF"/>
    </inkml:brush>
  </inkml:definitions>
  <inkml:trace contextRef="#ctx0" brushRef="#br0">205 1 1408,'-1'0'43,"0"0"0,0 0 0,0 0 0,0-1 0,0 1 0,0 0 0,0 0 0,0 0 0,1 0 0,-1 0 0,0 0 0,0 1 0,0-1 0,0 0 0,0 0 0,0 1 0,0-1 0,1 0 0,-1 1 0,0-1 0,-1 2 0,-22 15 625,3-3-218,12-10-330,1-1-47,-1 1 0,1 0 0,0 0-1,1 1 1,-1-1 0,1 2 0,0-1-1,0 1 1,-6 7 0,7-6 46,5-5-12,0 0 0,0 0 0,0-1-1,0 1 1,0 0 0,-1-1 0,1 1 0,-1-1 0,1 0 0,-1 1 0,0-1 0,1 0-1,-1 0 1,0 0 0,-2 1 0,2-2-260,1 0 225,0 0 1,0 1 0,0-1-1,0 0 1,0 1-1,0-1 1,0 0 0,0 1-1,1-1 1,-3 2-1,3-2-83,0 1-1,-1-1 1,1 1-1,0-1 1,0 1-1,-1-1 1,1 0-1,0 1 0,0-1 1,0 1-1,0-1 1,0 1-1,0-1 1,-1 1-1,1-1 1,0 1-1,0-1 0,1 1 1,-1-1-1,0 1 1,0-1-1,0 1 1,0-1-1,0 1 1,0-1-1,3 4 424,14-2-284,-7-5 124,2-1-173,49 1-4153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22.049"/>
    </inkml:context>
    <inkml:brush xml:id="br0">
      <inkml:brushProperty name="width" value="0.35" units="cm"/>
      <inkml:brushProperty name="height" value="0.35" units="cm"/>
      <inkml:brushProperty name="color" value="#FFFFFF"/>
    </inkml:brush>
  </inkml:definitions>
  <inkml:trace contextRef="#ctx0" brushRef="#br0">75 1 992,'0'0'74,"-1"0"1,0 0-1,0-1 1,1 1-1,-1 0 1,0 0-1,0 0 1,1 0-1,-1 0 1,0 0-1,0 0 0,1 0 1,-1 1-1,0-1 1,0 0-1,1 0 1,-1 1-1,0-1 1,0 0-1,1 1 1,-1-1-1,0 0 1,1 1-1,-2 0 0,-1 1-71,1 0 0,-1 0-1,0 0 1,1 1 0,-5 4-1,-17 19 1240,14-16-601,9-8-657,1 36 437,12-28-565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23.468"/>
    </inkml:context>
    <inkml:brush xml:id="br0">
      <inkml:brushProperty name="width" value="0.35" units="cm"/>
      <inkml:brushProperty name="height" value="0.35" units="cm"/>
      <inkml:brushProperty name="color" value="#FFFFFF"/>
    </inkml:brush>
  </inkml:definitions>
  <inkml:trace contextRef="#ctx0" brushRef="#br0">170 22 1248,'-27'-19'2339,"20"17"-1769,-4 11-652,1-1 197,8-7-33,1 0 0,-1 1 0,0-1 0,0 1 0,1-1 0,-1 1 0,0 0 0,0 2 0,-11 17-126,-1 0-61,1 0 0,1 1 0,-11 28 0,14-32 45,8-16 141,-1 0 0,1 1 0,0-1 0,0 1 0,0-1 0,-2 5 0,0 2-273,3-8 199,0-1 0,0 0 0,-1 1 0,1-1-1,0 1 1,0-1 0,0 1 0,-1-1 0,1 1 0,0-1 0,0 1 0,0-1 0,0 1 0,0-1 0,0 1 0,0-1 0,0 0 0,0 1 0,0-1 0,1 1 0,-1-1 0,0 1 0,0-1 0,0 1 0,1 0 0,-1-1 4,0 1-1,1-1 1,-1 1 0,0-1-1,0 0 1,0 1 0,0-1-1,0 1 1,1-1 0,-1 1-1,0-1 1,0 1 0,0-1-1,0 1 1,0-1 0,0 0-1,-1 1 1,1-1 0,0 1-1,0 0 1,0-1-2,0 1 0,-1-1 0,1 0 1,0 1-1,0-1 0,0 0 0,0 1 0,0-1 0,0 0 0,0 1 0,0-1 0,0 0 1,0 1-1,0-1 0,0 0 0,0 1 0,0-1 0,0 0 0,1 1 0,-1-1 0,0 0 1,0 1-1,0-1 0,0 0 0,1 1 0,-1-1 0,0 0 0,0 0 0,1 1 1,-1-1-1,0 0 0,1 0 0,-1 0 0,0 1 0,0-1 0,1 0 0,0 0 0,7 4 983,-1 8-474,-7-12-507,0 1 1,0-1-1,0 0 0,0 0 1,0 0-1,0 0 1,-1 1-1,1-1 0,0 0 1,0 0-1,0 0 0,0 0 1,0 0-1,-1 0 1,1 1-1,0-1 0,0 0 1,0 0-1,0 0 1,-1 0-1,1 0 0,0 0 1,0 0-1,0 0 1,-1 0-1,1 0 0,0 0 1,0 0-1,0 0 0,-1 0 1,1 0-1,0 0 1,-1-7 224,5-10-731,4-6-316,5-8-1151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25.481"/>
    </inkml:context>
    <inkml:brush xml:id="br0">
      <inkml:brushProperty name="width" value="0.35" units="cm"/>
      <inkml:brushProperty name="height" value="0.35" units="cm"/>
      <inkml:brushProperty name="color" value="#FFFFFF"/>
    </inkml:brush>
  </inkml:definitions>
  <inkml:trace contextRef="#ctx0" brushRef="#br0">357 29 1312,'-22'-12'843,"17"10"-669,1-1 0,-1 2 0,0-1 1,0 0-1,0 1 0,0 0 0,0 0 0,-1 1 1,1-1-1,0 1 0,0 0 0,0 0 1,0 1-1,-9 2 0,1 0-84,0 0-1,0 1 1,0 1-1,-19 10 1,-85 43 443,114-57-540,0 1 1,1 0-1,-1 0 0,0 0 0,1 1 0,-1-1 0,1 1 1,-1-1-1,1 1 0,0 0 0,0 0 0,1 0 0,-1 0 1,-1 4-1,-5 6 45,2-5 282,12-15-128,3 2-235,126-82-11,-118 78 15,1 1 0,0 0 1,1 1-1,0 1 0,0 0 1,21-2-1,-29 7-116,-6-1 112,1 1 0,0 0 1,-1 1-1,1-1 1,0 1-1,0 0 0,-1 1 1,1-1-1,0 1 1,-1 0-1,1 1 0,0-1 1,5 3-1,7 7-650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30.004"/>
    </inkml:context>
    <inkml:brush xml:id="br0">
      <inkml:brushProperty name="width" value="0.35" units="cm"/>
      <inkml:brushProperty name="height" value="0.35" units="cm"/>
      <inkml:brushProperty name="color" value="#FFFFFF"/>
    </inkml:brush>
  </inkml:definitions>
  <inkml:trace contextRef="#ctx0" brushRef="#br0">175 269 416,'-3'0'129,"4"1"-89,-14-6 1410,10 4-1304,3 0-86,0 0 0,1 0-1,-1 1 1,0-1 0,0 0 0,0 0-1,-1 1 1,1-1 0,0 0 0,0 1-1,0-1 1,-1 0 0,1 0 0,0 1-1,0-1 1,-1 0 0,1 1-1,-1-1 1,0 0 0,1 0-110,-1 0 0,1 1 1,0-1-1,-1 0 0,1 0 0,0 0 0,0 1 1,0-1-1,0 0 0,-1 0 0,1 0 0,0 1 1,0-1-1,1 0 0,-1 0 0,0 0 0,0 0 1,1-1-1,-1-4-151,0 5 217,0 1 0,0-1 0,0 1-1,0-1 1,0 1 0,0-1 0,0 1-1,0-1 1,0 1 0,-1 0 0,1-1-1,0 1 1,0-1 0,0 1 0,-1 0-1,1-1 1,0 1 0,-1-1 0,0 0 2,1 1 0,-1 0 0,1-1 0,0 1 1,-1-1-1,1 0 0,0 1 0,-1-1 0,1 1 1,0-1-1,0 1 0,0-1 0,0 0 1,-1 1-1,1-1 0,0 0 0,0 1 0,0-2 1,0 0 28,0 1 0,0-1 0,0 0 1,-1 1-1,1-1 0,-1 0 0,1 1 1,-2-3-1,2 2-84,-1 1 1,0-1-1,1 0 0,-1 1 1,1-1-1,0 0 1,-1 1-1,1-4 1,0 5 40,0 0 0,0 0 0,0-1 1,0 1-1,0 0 0,-1 0 0,1 0 0,0-1 1,0 1-1,0 0 0,0 0 0,-1 0 1,1-1-1,0 1 0,0 0 0,0 0 1,-1 0-1,1 0 0,0 0 0,0-1 1,-1 1-1,1 0 0,0 0 0,0 0 1,-1 0-1,1 0 0,0 0 0,0 0 0,-1 0 1,1 0-1,0 0 0,0 0 0,-1 0 1,1 0-1,0 0 0,0 0 0,-1 0 1,1 0-1,0 1 0,0-1 0,-1 0 1,1 0-1,0 0 0,0 0 0,0 0 1,-1 1-1,-12 7 490,-13 18-521,24-25 4,1 1-1,-1 0 1,0-1-1,-1 0 1,1 0-1,0 1 1,0-1-1,0 0 0,-1-1 1,1 1-1,-1 0 1,1-1-1,0 1 1,-1-1-1,1 0 1,-6 0 383,9-2-465,0 1 70,0-1 0,0 1-1,0-1 1,0 1-1,-1-1 1,1 1-1,0-1 1,-1 0 0,0 1-1,1-1 1,-1 0-1,0 1 1,0-1 0,0 0-1,0 0 1,0 1-1,-1-4 1,0-3 438,1 7-395,-1 1-1,1 0 1,0-1 0,-1 1-1,1 0 1,0-1-1,-1 1 1,1 0 0,0-1-1,0 1 1,0-1 0,-1 1-1,1 0 1,0-1-1,0 1 1,0-1 0,0 1-1,0-1 1,0 1 0,0 0-1,0-1 1,0 1-1,0-1 1,0 1 0,0-1-1,0 0 1,0-30-493,-8 19 1434,-1 4-1952,8 8 1056,-1 0 0,1 0-1,0 0 1,0 0 0,-1 0-1,1-1 1,0 1 0,0 0-1,-1-1 1,1 1 0,0-1-1,0 1 1,0-1 0,0 1-1,-2-2 1,2 1-24,1 0 1,-1 1-1,1-1 1,-1 0-1,1 0 1,-1 1-1,1-1 1,-1 0-1,1 0 1,0 0-1,0 0 1,-1 0-1,1 1 1,0-1-1,0 0 0,0 0 1,0 0-1,0 0 1,0-2-1,0 2-42,-2-11-312,5 17 370,-1-6 68,1-12 181,0 2-138,-2 8-205,0 0 1,0 0 0,0 0-1,0-1 1,-1 1 0,1 0-1,-1 0 1,0 0 0,0 0-1,0-1 1,-1-2 0,0-7-82,6 21 216,-2-1-90,0 1 1,-1 0-1,0 0 1,-1 0 0,1 0-1,-2 0 1,1 15 0,2 19-61,2 9-459,-3-11 450,-1 2 370,0 4-190,4-30-832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37.416"/>
    </inkml:context>
    <inkml:brush xml:id="br0">
      <inkml:brushProperty name="width" value="0.35" units="cm"/>
      <inkml:brushProperty name="height" value="0.35" units="cm"/>
      <inkml:brushProperty name="color" value="#FFFFFF"/>
    </inkml:brush>
  </inkml:definitions>
  <inkml:trace contextRef="#ctx0" brushRef="#br0">195 188 1312,'-1'-1'33,"1"1"0,0-1 0,0 0 0,0 1 0,0-1-1,0 0 1,0 0 0,0 1 0,0-1 0,0 0 0,0 1 0,1-1 0,-1 0 0,0 0 0,0 1 0,1-1 0,-1 1-1,1-2 1,-1 2-27,0-1-1,1 1 0,-1-1 0,0 1 1,0-1-1,1 1 0,-1-1 0,0 1 1,0-1-1,0 0 0,0 1 0,0-1 1,0 1-1,0-1 0,0 1 0,0-1 1,0 0-1,-1-4 17,0 1 0,0 0 1,1 0-1,-1 0 0,1 0 0,0-1 0,1 1 1,-1 0-1,1 0 0,-1 0 0,1 0 1,3-8-1,-2 6 130,0-1-1,-1 0 1,1-12 0,-1 10-119,-1-13 343,0 21-346,0 0 0,0 0 0,0 0-1,0 1 1,0-1 0,0 0 0,-1 0 0,1 0 0,0 0 0,0 0 0,-1 1 0,1-1 0,-1 0-1,1 0 1,-1 0 0,0 0 0,1 0-35,-1 1-1,1 0 1,-1-1-1,1 1 0,-1-1 1,1 1-1,0-1 1,-1 0-1,1 1 1,0-1-1,-1 1 1,1-1-1,0 0 0,0 1 1,0-1-1,-1 1 1,1-1-1,0 0 1,0 1-1,0-1 1,0 0-1,0 1 1,1-2-1,-1 1 1,0 0 58,-6 2 55,0 0 0,1 0 0,-1 1 0,1 0 1,-1 0-1,1 0 0,0 1 0,0-1 0,0 1 0,0 1 0,-4 3 1,0-2 29,1 0 0,-1 0 0,-11 5 0,10-5-208,8-4 76,1 0 1,-1 0 0,0-1-1,0 1 1,-1 0 0,1-1-1,0 1 1,-3 0 0,-13 4 595,15-4-495,-1 0 1,1 0-1,0 0 1,0 0-1,0-1 1,-4 1-1,7-1-113,-1 0 0,1 0 0,0 0 0,-1 0 0,1 0-1,-1 0 1,1 0 0,0 0 0,-1 0 0,1 0 0,-1 0 0,1 1-1,0-1 1,-1 0 0,1 0 0,0 0 0,-1 1 0,1-1-1,0 0 1,-1 0 0,1 1 0,0-1 0,0 0 0,-1 1-1,1-1 1,0 0 0,0 1 0,-1-1 0,1 0 0,0 1-1,0-1 1,0 1 0,0-1 0,0 0 0,0 1 0,0-1-1,-1 1 1,1-1 0,0 0 0,0 1 0,1-1 0,-1 1 0,0-1-1,0 0 1,0 1 0,0-1 0,0 1 0,1 0 0,-1 5-183,0-1 113,0 0 29,0-1 1,0 1-1,0 0 1,2 6-1,-2-10 11,1 0 0,-1 0 0,1 0-1,-1 0 1,1 0 0,0 0 0,-1 0-1,1 0 1,0 0 0,0-1 0,-1 1-1,1 0 1,0 0 0,0-1 0,0 1-1,0-1 1,0 1 0,2 0-1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27.187"/>
    </inkml:context>
    <inkml:brush xml:id="br0">
      <inkml:brushProperty name="width" value="0.35" units="cm"/>
      <inkml:brushProperty name="height" value="0.35" units="cm"/>
      <inkml:brushProperty name="color" value="#FFFFFF"/>
    </inkml:brush>
  </inkml:definitions>
  <inkml:trace contextRef="#ctx0" brushRef="#br0">5 7 64,'-5'-6'32,"5"9"-32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38.399"/>
    </inkml:context>
    <inkml:brush xml:id="br0">
      <inkml:brushProperty name="width" value="0.35" units="cm"/>
      <inkml:brushProperty name="height" value="0.35" units="cm"/>
      <inkml:brushProperty name="color" value="#FFFFFF"/>
    </inkml:brush>
  </inkml:definitions>
  <inkml:trace contextRef="#ctx0" brushRef="#br0">0 199 1312,'2'-1'75,"0"-1"0,0 1 0,0 0 0,0 0 0,0-1 0,0 1 0,0 1 1,0-1-1,1 0 0,-1 1 0,0-1 0,0 1 0,5-1 0,-5 1-16,1 0-1,-1-1 1,1 1-1,-1-1 1,1 0 0,-1 0-1,4-2 1,-2 2-14,-1 0 0,0-1-1,1 1 1,-1 0 0,1 1 0,-1-1 0,1 1 0,-1-1 0,1 1-1,5 1 1,18 7 3008,-32-16-2706,-5-3 17,8 10-265,1-1 0,-1 1 0,1-1 0,-1 1 1,0-1-1,0 1 0,-2-2 0,-57-28 1384,57 26-1262,4 5-232,0 0-1,0-1 0,-1 1 0,1 0 0,0 0 0,0-1 1,0 1-1,0 0 0,-1 0 0,1-1 0,0 1 0,0 0 0,0 0 1,-1 0-1,1 0 0,0-1 0,0 1 0,-1 0 0,1 0 1,0 0-1,0 0 0,-1 0 0,1 0 0,0 0 0,-1 0 0,1 0 1,0 0-1,0 0 0,-1 0 0,1 0 0,0 0 0,-1 0 1,1 0-1,10-6 2,0 1-1,1 1 1,-1 0 0,1 0 0,0 1 0,1 1 0,-1 0 0,21-2 0,-16 3 110,-1-1 0,1-1 1,-1-1-1,18-6 0,-29 8-60,0-1 0,-1 1-1,1-1 1,-1 0-1,0 0 1,0-1 0,0 1-1,0 0 1,-1-1 0,1 0-1,-1 1 1,0-1-1,3-8 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39.454"/>
    </inkml:context>
    <inkml:brush xml:id="br0">
      <inkml:brushProperty name="width" value="0.35" units="cm"/>
      <inkml:brushProperty name="height" value="0.35" units="cm"/>
      <inkml:brushProperty name="color" value="#FFFFFF"/>
    </inkml:brush>
  </inkml:definitions>
  <inkml:trace contextRef="#ctx0" brushRef="#br0">57 0 1824,'-1'0'56,"0"0"1,0 0-1,0 0 0,0 0 0,0 0 1,0 1-1,0-1 0,0 0 1,0 1-1,0-1 0,0 0 0,0 1 1,0-1-1,0 1 0,0-1 1,0 1-1,-1 1 0,-12 3 1438,11-3-1380,2-2-132,1 0 0,-1 0 0,1 1 0,-1-1 0,1 0 0,0 1 1,-1-1-1,1 0 0,-1 1 0,1-1 0,0 1 0,-1-1 0,1 1 0,0-1 0,-1 0 1,1 1-1,0-1 0,0 1 0,-1 0 0,1 0 0,-7 14 24,2-1 1007,5-14-995,0 1 1,0-1 0,0 1-1,0-1 1,0 1-1,0-1 1,0 1-1,1-1 1,-1 1 0,0-1-1,0 1 1,1-1-1,-1 1 1,0-1-1,1 0 1,-1 1-1,0-1 1,1 0 0,-1 1-1,0-1 1,1 0-1,-1 1 1,1-1-1,-1 0 1,1 0 0,1 1 239,-1 0-259,-1 0-1,0 0 1,0-1-1,1 1 1,-1 0-1,0 0 1,1-1-1,-1 1 1,0 0-1,1-1 1,-1 1 0,1-1-1,0 1 1,-1-1-1,1 1 1,-1-1-1,1 1 1,0-1-1,-1 1 1,1-1-1,0 0 1,-1 1-1,1-1 1,0 0-1,0 0 1,-1 0-1,1 0 1,0 1 0,0-1-1,-1 0 1,3 0-1,-1 0 33,1 0 0,0 0-1,-1 0 1,1 0 0,0-1-1,-1 1 1,1 0 0,4-2-1,10-7-366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40.297"/>
    </inkml:context>
    <inkml:brush xml:id="br0">
      <inkml:brushProperty name="width" value="0.35" units="cm"/>
      <inkml:brushProperty name="height" value="0.35" units="cm"/>
      <inkml:brushProperty name="color" value="#FFFFFF"/>
    </inkml:brush>
  </inkml:definitions>
  <inkml:trace contextRef="#ctx0" brushRef="#br0">234 9 1408,'-5'-8'907,"-13"8"-1078,15 0 415,0 0 0,0 1 1,0-1-1,0 1 0,0 0 1,-4 2-1,5-2-245,-1 0-1,0-1 1,1 1 0,-1 0 0,0-1-1,-3 1 1,-25 7 1393,11-10-1017,17 2-308,-1-1 0,0 1 0,1 0 0,-1 0 0,0 0 0,1 0 0,-1 0 0,1 1 0,-6 1 0,-14 1 264,20-3-276,0 0 1,1 0-1,-1 1 0,1-1 1,-1 0-1,0 1 0,-4 1 1,7-1-50,-1-1-1,1 0 1,-1 0 0,1 0 0,-1 1 0,1-1 0,-1 0-1,1 0 1,-1 0 0,1 0 0,-1 0 0,1 0 0,-1 0-1,1 0 1,-1 0 0,1-1 0,-1 1 0,1 0 0,-1 0 0,1 0-1,-1 0 1,1-1 0,-1 1 0,1 0 0,-1-1 0,1 1-1,0 0 1,-1-1 0,0 0 0,-7-3-299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45.258"/>
    </inkml:context>
    <inkml:brush xml:id="br0">
      <inkml:brushProperty name="width" value="0.35" units="cm"/>
      <inkml:brushProperty name="height" value="0.35" units="cm"/>
      <inkml:brushProperty name="color" value="#FFFFFF"/>
    </inkml:brush>
  </inkml:definitions>
  <inkml:trace contextRef="#ctx0" brushRef="#br0">291 250 992,'-1'-1'34,"0"1"0,1 0 0,-1-1 0,0 1 0,1 0 0,-1 0 0,0 0 0,1 0 0,-1-1 0,0 1 0,0 0 0,1 0 0,-1 0 0,0 1 1,1-1-1,-1 0 0,-1 0 0,-7 2 777,7-3-744,0 1 0,0-1 0,0 1 0,0-1-1,0 0 1,0 0 0,0 0 0,0 0 0,0 0 0,0 0 0,1-1 0,-1 1 0,1 0 0,-1-1-1,1 1 1,-3-4 0,-20-29 1073,21 28-1067,0 0-1,0 1 1,0-1 0,1 0-1,0 0 1,0 0-1,1-1 1,0 1 0,0 0-1,0 0 1,1-1 0,0-6-1,4-10 3,-4 38 122,-4 2-70,0-3 15,-8 26 0,6-25-537,6-11 475,-1-1 1,0 1-1,-1-1 0,1 0 1,-1 1-1,1-1 1,-1 0-1,0 0 1,0 0-1,0 0 1,-4 3-1,6-6-81,-1 0 0,1 0 0,0-1-1,0 1 1,-1 0 0,1-1-1,0 1 1,0 0 0,-1-1 0,1 1-1,0 0 1,0-1 0,0 1-1,0 0 1,-1-1 0,1 1-1,0-1 1,0 1 0,0 0 0,0-1-1,0 1 1,0-1 0,0 1-1,0 0 1,0-1 0,0 1 0,0-1-1,1 0 1,-1-15 38,3 0-10,0 1 0,7-23 0,4-13-380,-7 21 190,-4 22 390,-1 0-1,0-1 1,-1 1 0,1-10 0,-19 29 88,14-8-274,-1-1 1,1 1 0,0 0-1,0 0 1,0 1 0,0-1-1,0 1 1,1-1 0,-4 8-1,-15 39-145,3-8-144,16-36 358,-6 9-98,-12 17 1,18-29-4,0 0 0,0 0 0,-1 0 0,0 0 1,0 0-1,1-1 0,-2 1 0,1-1 0,0 0 1,0 0-1,-5 2 0,8-3-5,-1-1 1,1 0-1,0 0 1,0 0-1,-1 0 0,1 1 1,0-1-1,-1 0 0,1 0 1,0 0-1,-1 0 0,1 0 1,0 0-1,-1 0 0,1 0 1,0 0-1,0 0 0,-1 0 1,1 0-1,0 0 1,-1 0-1,1 0 0,0 0 1,-1-1-1,1 1 0,0 0 1,0 0-1,-1 0 0,1 0 1,0-1-1,0 1 0,-1 0 1,1 0-1,0 0 0,0-1 1,-1 1-1,1 0 1,0 0-1,0-1 0,0 1 1,0 0-1,0-1 0,-1 1 1,1 0-1,0 0 0,0-1 1,0 1-1,0 0 0,0-1 1,0 0-1,3-18 223,-2 13-223,0 0-48,0 1 0,0 0 0,0 0 0,1 0 0,0 0 0,0 1 0,0-1-1,1 0 1,0 1 0,3-6 0,4-5-20,-9 13 27,0 1-1,0-1 1,0 0 0,0 0-1,0 1 1,1-1 0,2-2-1,3-3 65,-3 4 44,-10 10 295,-16 16-234,-13 15 392,35-37-532,-1 0 0,1 0-1,-1-1 1,0 1-1,1-1 1,-1 1 0,0-1-1,1 1 1,-1-1 0,0 1-1,0-1 1,0 1-1,1-1 1,-1 0 0,0 0-1,0 1 1,0-1 0,0 0-1,0 0 1,-1 0-1,2-12-321,0 8 353,1 1 0,-1-1 0,1 0 0,0 0 0,1 1 0,-1-1 1,1 0-1,-1 1 0,4-4 0,3-10 220,-1 5-405,-6 12 171,-1-1 1,1 0 0,-1 0 0,1 0 0,0 0 0,-1 1 0,0-1 0,1 0 0,-1 0 0,0 0-1,1 0 1,-1 0 0,0 0 0,0 0 0,0 0 0,0-1 0,2-6-110,-2 6 1,-6 4-56,5-2 151,0 2 27,0 0 0,-1 0 0,1 1-1,0-1 1,0 0 0,0 0-1,1 1 1,-1-1 0,0 1 0,0 4-1,-1 2 6,-12 47-1024,13-50 503,1 1 0,-1-1 0,1 0-1,0 0 1,0 1 0,3 11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46.526"/>
    </inkml:context>
    <inkml:brush xml:id="br0">
      <inkml:brushProperty name="width" value="0.35" units="cm"/>
      <inkml:brushProperty name="height" value="0.35" units="cm"/>
      <inkml:brushProperty name="color" value="#FFFFFF"/>
    </inkml:brush>
  </inkml:definitions>
  <inkml:trace contextRef="#ctx0" brushRef="#br0">280 1 1472,'-9'3'557,"0"1"-250,5-1 92,0 0 0,0 0-1,-1-1 1,-8 4 0,-14 9 183,19-10-403,-1 0-1,0-1 1,0 0-1,0 0 1,-1-1 0,1 0-1,-1-1 1,0 0 0,0-1-1,0 1 1,-17-2 0,7 1 120,-13-1 751,32 0-1000,-1 0 0,1-1 0,-1 1 1,1 0-1,-1-1 0,1 1 0,-1-1 0,1 1 0,-1-1 0,1 0 0,0 0 0,-2 0 0,2 0-8,2 1-89,1 0-1,0 0 0,0 0 0,-1-1 0,1 1 0,0 0 0,-1-1 1,1 1-1,-1-1 0,1 1 0,2-3 0,5 0-39,61-12-378,13-4 418,-74 16 94,-1 1 0,0 0 0,1 0 0,0 1 0,-1 0 0,1 0 0,0 1 0,0 0 0,-1 1 0,11 1 0,-2-1-217,-8 2-172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50.938"/>
    </inkml:context>
    <inkml:brush xml:id="br0">
      <inkml:brushProperty name="width" value="0.35" units="cm"/>
      <inkml:brushProperty name="height" value="0.35" units="cm"/>
      <inkml:brushProperty name="color" value="#FFFFFF"/>
    </inkml:brush>
  </inkml:definitions>
  <inkml:trace contextRef="#ctx0" brushRef="#br0">803 8 1568,'0'0'23,"-1"0"0,1-1 0,-1 1 0,1 0 0,-1 0 1,1 0-1,-1-1 0,1 1 0,-1 0 0,1 0 0,-1 0 0,1 0 0,-1 0 0,0 0 0,1 0 0,-1 0 1,1 0-1,-1 0 0,1 1 0,-1-1 0,1 0 0,-1 0 0,1 0 0,-1 1 0,1-1 0,-1 0 0,1 1 1,-1-1-1,1 0 0,-1 1 0,1-1 0,0 0 0,-1 1 0,1-1 0,0 1 0,-1-1 0,1 1 0,0-1 1,0 1-1,-1-1 0,1 1 0,0-1 0,0 2 0,-1-1 48,0 0 0,1 0 1,-1 1-1,0-1 0,1 0 0,-1 0 0,0 0 0,0 0 1,0 0-1,0-1 0,0 1 0,-2 1 0,-88 33 2222,86-33-2052,-1 0 0,1-1 0,-1 0 0,1 0 0,-1 0 0,1-1 0,-1 0 0,-7-1-1,0 1-338,12 0 96,1 0 0,0 0 1,0 0-1,0 0 0,0 0 0,0 0 1,0 0-1,-1 0 0,1 0 0,0 0 1,0 0-1,0 0 0,0 0 1,0 0-1,0 0 0,0-1 0,0 1 1,-1 0-1,1 0 0,0 0 0,0 0 1,0 0-1,0 0 0,0 0 1,0 0-1,0 0 0,0-1 0,0 1 1,0 0-1,0 0 0,0 0 0,0 0 1,0 0-1,0 0 0,0-1 1,0 1-1,0 0 0,0 0 0,0 0 1,0 0 0,0-1 1,0 1 0,0 0 0,0 0 0,1 0 0,-1 0 0,0 0-1,0 0 1,0 0 0,1 0 0,-1 0 0,0 0 0,0 0 0,0-1-1,1 1 1,-1 0 0,0 0 0,0 0 0,1 1 0,-1-1 0,0 0-1,0 0 1,0 0 0,1 0 0,-1 0 0,0 0 0,0 0 0,0 0-1,0 0 1,1 0 0,-1 0 0,0 1 0,0-1 0,0 0 0,0 0-1,1 0 1,-1 1 0,40 17 149,-38-17-148,1 1 0,-1-1-1,0 0 1,1 0 0,-1 0-1,5 1 1,17 6 1592,-25-8-1527,-62-15 374,37 8-700,-31-4 0,27 3 451,7 1-147,-20-11 527,17 12-656,22 6 5,0-1 0,0 1 0,-1-1-1,1 0 1,-6-3 0,3 2 100,-1 0 1,0 1-1,0-1 0,0 1 0,0 1 0,0 0 0,-10 0 0,2 1 198,-61 7-47,6-2-651,24 2 186,16-3 1020,31-5-705,-17 0-229,20 2-217,-2-2 412,1 1-1,-1-1 1,1 0-1,0 0 0,-1 1 1,1-1-1,1-1 1,59-4 58,-32 2-42,-10 2-54,-15 2 17,0-1 1,0-1 0,0 1 0,0-1-1,6-1 1,-77 34 1324,29-17-1073,25-9-273,-1-1-1,1 0 1,-1-1 0,-1-1 0,1 0-1,0 0 1,-18 0 0,23-5-222,14-3 339,13-4 171,-17 8-262,51-29-515,56-18-1904,-62 26 379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52.398"/>
    </inkml:context>
    <inkml:brush xml:id="br0">
      <inkml:brushProperty name="width" value="0.35" units="cm"/>
      <inkml:brushProperty name="height" value="0.35" units="cm"/>
      <inkml:brushProperty name="color" value="#FFFFFF"/>
    </inkml:brush>
  </inkml:definitions>
  <inkml:trace contextRef="#ctx0" brushRef="#br0">47 78 1056,'-1'0'20,"1"1"0,-1-1-1,0 0 1,1 0 0,-1 0 0,1 0 0,-1 1-1,1-1 1,-1 0 0,1 1 0,-1-1 0,1 0-1,-1 1 1,1-1 0,0 1 0,-1-1 0,1 0-1,-1 1 1,1-1 0,0 1 0,0-1 0,-1 1 0,1-1-1,0 1 1,0 0 0,-1-1 0,1 1 0,0-1-1,0 1 1,0-1 0,0 1 0,0 0 0,0-1-1,0 1 1,0 0 0,-2 14 744,-30 23 1838,38-44-2057,118-104-3521,-90 80 1520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53.710"/>
    </inkml:context>
    <inkml:brush xml:id="br0">
      <inkml:brushProperty name="width" value="0.35" units="cm"/>
      <inkml:brushProperty name="height" value="0.35" units="cm"/>
      <inkml:brushProperty name="color" value="#FFFFFF"/>
    </inkml:brush>
  </inkml:definitions>
  <inkml:trace contextRef="#ctx0" brushRef="#br0">250 5 2400,'-6'2'172,"0"-1"1,0 0-1,0 0 1,0-1-1,-7 0 1,3 0 262,7 0-162,-1-1-1,1 1 0,0 1 0,-1-1 0,1 0 0,0 1 1,-5 1-1,-21 10 16,18-8-273,1 1 0,0 1 0,1 0 0,-1 0 0,-11 10 0,13-8 198,3-4-169,1 0-1,0 0 1,0 0 0,0 0-1,-6 11 1,9-14 41,1 0-1,-1 0 1,0 0 0,1 0-1,-1 0 1,0 0-1,0 0 1,1-1 0,-1 1-1,0 0 1,0 0-1,0-1 1,0 1 0,0 0-1,0-1 1,0 1-1,0-1 1,-1 1 0,1-1-1,0 0 1,-1 1-1,16-1-524,1 0 261,0 0 1,26-4-1,-35 3 96,-4 0 167,-1 1 1,1 0-1,-1-1 0,1 1 0,0 0 0,-1-1 0,1 0 0,-1 1 0,3-3 0,-3 3-41,-1-1 0,1 0 1,-1 1-1,0-1 0,0 0 0,1 1 0,-1-1 1,0 0-1,0 1 0,0-1 0,0 0 0,0 0 1,0 1-1,0-1 0,0 0 0,0 1 1,0-1-1,0 0 0,0 0 0,0 1 0,-1-1 1,1 0-1,0 1 0,-1-1 0,1 0 0,0 1 1,-1-1-1,0 0 0,-2-4 7,0-1 0,0 1 0,0 0 0,-1 1 0,0-1 0,0 0 0,-6-4 0,-3-1-118,-20-12 0,25 17-31,-2 1-184,-2 0 38,11 2 367,-2-1-209,62 4-5489,-26-1 3443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54.549"/>
    </inkml:context>
    <inkml:brush xml:id="br0">
      <inkml:brushProperty name="width" value="0.35" units="cm"/>
      <inkml:brushProperty name="height" value="0.35" units="cm"/>
      <inkml:brushProperty name="color" value="#FFFFFF"/>
    </inkml:brush>
  </inkml:definitions>
  <inkml:trace contextRef="#ctx0" brushRef="#br0">83 0 640,'-16'8'304,"15"0"37,-6 15 1009,-16 33-1,14-33-1005,-18 47 3045,28-78-2728,4-7-702,0 0-1,0 1 1,2 0-1,10-18 0,5-6-1568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55.736"/>
    </inkml:context>
    <inkml:brush xml:id="br0">
      <inkml:brushProperty name="width" value="0.35" units="cm"/>
      <inkml:brushProperty name="height" value="0.35" units="cm"/>
      <inkml:brushProperty name="color" value="#FFFFFF"/>
    </inkml:brush>
  </inkml:definitions>
  <inkml:trace contextRef="#ctx0" brushRef="#br0">228 89 992,'-29'1'826,"17"0"85,-1-1-1,-25-2 0,24-2-481,10 3-424,1 0 0,-1 1 0,0-1 0,1 1 0,-5-1 0,6 1-23,1 0 0,0 0 0,-1 0 0,1 0 0,0-1 0,-1 1 0,1 0 0,0-1 0,-1 1 0,1-1 0,0 1 0,0-1 0,0 0 0,-1 1 0,1-1 0,0 0 0,0 0 0,-2-2 1,-19-17 1136,12 5-875,8 11-116,0 0-1,-1 1 0,1-1 1,-1 1-1,-6-6 0,9 8-171,-1 0-1,0 1 0,0-1 0,0 1 0,1-1 0,-1 0 0,0 1 1,0-1-1,0 1 0,0 0 0,0-1 0,0 1 0,0 0 0,0-1 1,0 1-1,-2 0 0,16 10-249,18 15 566,91 57 214,-117-80-538,-1 1 0,0 0 0,-1 0 0,1 1 0,0-1 1,-1 1-1,0-1 0,0 1 0,0 0 0,0 0 0,4 9 0,-5-7-189,0 1-1,0 0 1,0 0-1,-1 0 1,0 0-1,0 0 1,-1 12-1,0-1-462,-3-1-517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27.534"/>
    </inkml:context>
    <inkml:brush xml:id="br0">
      <inkml:brushProperty name="width" value="0.35" units="cm"/>
      <inkml:brushProperty name="height" value="0.35" units="cm"/>
      <inkml:brushProperty name="color" value="#FFFFFF"/>
    </inkml:brush>
  </inkml:definitions>
  <inkml:trace contextRef="#ctx0" brushRef="#br0">6 9 160,'-5'-8'64,"10"8"-64,-5 0 0,0 0-64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2:56.685"/>
    </inkml:context>
    <inkml:brush xml:id="br0">
      <inkml:brushProperty name="width" value="0.35" units="cm"/>
      <inkml:brushProperty name="height" value="0.35" units="cm"/>
      <inkml:brushProperty name="color" value="#FFFFFF"/>
    </inkml:brush>
  </inkml:definitions>
  <inkml:trace contextRef="#ctx0" brushRef="#br0">292 1 2400,'-11'4'697,"7"-3"-528,0 0 0,1 1 1,-1-1-1,0 1 1,0 0-1,-6 5 1,2-2 60,0 0 0,0 0 1,-17 6-1,13-6 59,7-3-116,0-1 0,0 0-1,0 0 1,0 0 0,0-1 0,0 1 0,0-1-1,0-1 1,-7 0 0,-10 0 483,19 1-694,1 0 0,-1 1 0,1-1 0,-1 1 0,1 0 0,0 0 0,-1 0 0,1 0 0,0 0 0,0 0 0,0 0 0,-1 1-1,2-1 1,-4 3 0,-25 29 289,18-19 389,6-4-514,6-9-118,-1 0 0,1-1 1,-1 1-1,1 0 0,-1 0 1,0 0-1,1 0 0,-1-1 1,0 1-1,1 0 0,-1 0 1,0-1-1,0 1 0,-1 0 1,10-8-69,-1 0 0,1 0 0,-1-1 1,-1 0-1,8-11 0,1-2 51,-12 18 53,-1 0 0,1 0 0,-1-1 0,0 1 0,0 0 0,-1-1 0,1 0 0,-1 1 0,1-1 0,-1 0 0,1-5 181,-6 7-80,4 2-148,0 0 1,0 0-1,0 0 0,0 0 1,0 0-1,0 0 0,-1 0 1,1-1-1,0 1 1,0 0-1,0 0 0,0 0 1,0 0-1,-1 0 0,1 0 1,0 0-1,0 0 1,0 0-1,0 0 0,-1 0 1,1 0-1,0 0 0,0 0 1,0 0-1,0 0 1,0 0-1,-1 0 0,1 0 1,0 0-1,0 0 0,0 0 1,0 0-1,-1 0 1,1 0-1,0 0 0,0 1 1,0-1-1,0 0 0,0 0 1,0 0-1,0 0 1,-1 0-1,1 0 0,0 1 1,-21 29 354,-40 42 0,54-59-1861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01.616"/>
    </inkml:context>
    <inkml:brush xml:id="br0">
      <inkml:brushProperty name="width" value="0.35" units="cm"/>
      <inkml:brushProperty name="height" value="0.35" units="cm"/>
      <inkml:brushProperty name="color" value="#FFFFFF"/>
    </inkml:brush>
  </inkml:definitions>
  <inkml:trace contextRef="#ctx0" brushRef="#br0">289 145 1568,'-10'-1'819,"-3"2"463,12-1-1187,-1 0 0,0 1 0,0-1 0,0 0 0,0 0 0,0 0 0,1 0 0,-1-1 0,0 1 0,0 0 0,0-1 0,0 1 0,1-1 0,-1 0 0,0 0-1,1 1 1,-1-1 0,0 0 0,1 0 0,-3-3 0,-2-1 173,1-1-1,0 0 1,-8-11-1,8 9-323,-6-1 16,10 9 20,1-1 0,-1 1 0,0-1 0,0 1 0,1-1 0,-1 1 0,0-1 0,1 0 1,-1 1-1,1-1 0,-1 0 0,1 1 0,-1-1 0,1 0 0,-1 0 0,1 1 0,0-1 0,-1 0 0,1 0 0,0 0 0,0 0 0,0 1 0,-1-1 0,1-2 91,0-5 132,0 5-246,-1 3 87,0-1-1,0 0 0,0 0 1,0 0-1,0 1 1,0-1-1,-1 1 1,1-1-1,0 1 0,0-1 1,-1 1-1,1 0 1,-2-1-1,-14-4-27,9 0 182,1 1 0,-14-4 0,-9-6 163,28 13-371,-1 1 1,1-1-1,-1 0 1,1 1-1,-1-1 1,1 1-1,-4 0 1,-13-3-214,3 1 93,5 3 121,19 15 132,-6-13-139,-1-1 1,1 1-1,0-1 1,0 1-1,0-1 0,1 0 1,-1 0-1,0 0 1,1 0-1,-1 0 0,1-1 1,3 2-1,-1-1-58,1 0 1,0 0-1,-1 0 0,1-1 0,10 1 1,5 0-9,-14 0 234,1-1 0,0-1-1,1 1 1,-1-1 0,0-1 0,14-1 0,-10 0-75,0 1 1,0 0-1,-1 1 0,1 0 1,0 1-1,0 0 0,14 4 1,6-4-170,-20-1 104,-11 0 20,20 20-1814,-13-9 860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03.313"/>
    </inkml:context>
    <inkml:brush xml:id="br0">
      <inkml:brushProperty name="width" value="0.35" units="cm"/>
      <inkml:brushProperty name="height" value="0.35" units="cm"/>
      <inkml:brushProperty name="color" value="#FFFFFF"/>
    </inkml:brush>
  </inkml:definitions>
  <inkml:trace contextRef="#ctx0" brushRef="#br0">4 102 1248,'0'-44'2016,"5"18"-1872,-7 18 305,2 8-456,0 1 0,0-1 0,0 0 0,0 0 0,0 0 0,0 0 0,0 0 0,0 0-1,0 0 1,0 0 0,0 0 0,0 0 0,0 0 0,0 0 0,0 1 0,0-1 0,0 0-1,0 0 1,0 0 0,0 0 0,-1 0 0,1 0 0,0 0 0,0 0 0,0 0 0,0 1-79,-2-1 264,2 0-161,0 0-1,-1 1 1,1-1-1,0 0 1,0 0-1,-1 0 0,1 1 1,0-1-1,0 0 1,-1 0-1,1 1 1,0-1-1,0 0 1,0 0-1,0 1 1,0-1-1,-1 0 1,1 0-1,0 1 0,0-1 1,0 0-1,0 1 1,5 7-113,0 1 1,0 0 0,-1 0-1,4 15 1,3 6 209,38 91 228,-43-102-103,-1-1 0,-1 1 0,-1 0 0,-1 1 0,0 30 0,-2-50-237,0 1 1,0-1-1,0 0 0,0 0 0,0 0 0,0 0 0,0 0 1,0 0-1,0 0 0,0 0 0,0 0 0,0 0 1,0 1-1,-1-1 0,1 0 0,0 0 0,0 0 1,0 0-1,0 0 0,0 0 0,0 0 0,0 0 1,0 0-1,-1 0 0,1 0 0,0 0 0,0 0 0,0 0 1,0 0-1,0 0 0,0 0 0,0 0 0,-1 0 1,1 0-1,0 0 0,0 0 0,0 0 0,0 0 1,0 0-1,0 0 0,0 0 0,0 0 0,-1 0 1,1-1-1,0 1 0,0 0 0,0 0 0,0 0 0,0 0 1,0 0-1,0 0 0,0 0 0,0 0 0,0 0 1,0-1-1,-3-4-24,0-1-1,1 0 1,0-1 0,0 1 0,1 0 0,-1 0 0,0-12-1,1 9-210,-21-146-44,19 137 363,1 9 52,0-1 1,0-15-1,1 13-168,0 1 0,-1 0 0,0-1-1,-1 1 1,-5-15 0,7 8-754,3 23 816,1 1 0,-1-1 0,1 0 0,0 0 1,0 0-1,7 8 0,-5-7 196,4 6-85,-5-8-109,0 0 0,-1 1 0,0-1 1,0 1-1,-1-1 0,1 1 0,-1 0 1,0 0-1,0 0 0,0 0 0,-1 0 0,0 1 1,0-1-1,1 10 0,-2-7 42,0 7-160,0 0-1,-1 0 1,-1 0-1,-3 17 1,3-22 130,0 0 0,1 0 0,0 0 1,1 19-1,1-9 256,-1-20-314,0 1 0,0-1 0,0 1 0,0-1 0,0 0 0,0 1 0,1-1 0,-1 1 0,0-1 0,0 1 0,0-1-1,1 0 1,-1 1 0,0-1 0,0 0 0,1 1 0,-1-1 0,0 0 0,1 1 0,-1-1 0,1 0 0,-1 0 0,0 1 0,1-1 0,-1 0 0,1 0 0,-1 0 0,1 0 0,-1 1 0,0-1 0,1 0 0,-1 0 0,1 0 0,-1 0 0,1 0 0,-1 0 0,1 0 0,0 0 0,0 0-79,1-1 0,0 1 1,0 0-1,0-1 0,0 1 1,0-1-1,0 1 0,1-2 1,10-5-1089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03.853"/>
    </inkml:context>
    <inkml:brush xml:id="br0">
      <inkml:brushProperty name="width" value="0.35" units="cm"/>
      <inkml:brushProperty name="height" value="0.35" units="cm"/>
      <inkml:brushProperty name="color" value="#FFFFFF"/>
    </inkml:brush>
  </inkml:definitions>
  <inkml:trace contextRef="#ctx0" brushRef="#br0">132 253 2240,'-4'-4'270,"0"-1"0,0 0 0,0 1 1,-4-9-1,-11-15 416,13 22-622,1-2 0,0 1 0,-5-9 0,6 8-137,-1 0-1,0 0 1,-8-8 0,8 11 137,1 1 0,0-2 0,1 1 0,-7-10 0,9 11 51,0 2-78,0 1 0,0-1 0,0 0-1,0 0 1,0 0 0,0 0 0,1 0 0,-1 0 0,1 0 0,0 0-1,-1 0 1,1 0 0,0 0 0,0 0 0,1 0 0,-1 0 0,1-4 0,4-8-64,-4 12-12,0 0-1,0 0 1,0 0 0,0-1 0,-1 1 0,1 0 0,-1-1 0,1-4 586,4 15-690,2 3 141,-5-7 19,0-1-1,0 1 0,1-1 0,-1 0 0,5 4 0,-5-5-10,-1 0 0,1 0-1,-1-1 1,1 1 0,-1 0-1,0 0 1,0 0 0,0 0-1,0 1 1,0-1 0,1 4-1,2 28-486,-1-15 575,2 20 423,8 16-757,-11-47-541,6 11-859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05.668"/>
    </inkml:context>
    <inkml:brush xml:id="br0">
      <inkml:brushProperty name="width" value="0.35" units="cm"/>
      <inkml:brushProperty name="height" value="0.35" units="cm"/>
      <inkml:brushProperty name="color" value="#FFFFFF"/>
    </inkml:brush>
  </inkml:definitions>
  <inkml:trace contextRef="#ctx0" brushRef="#br0">57 4 992,'-22'16'3667,"21"-16"-3569,0 0-88,1 0 0,-1 0-1,1 0 1,-1 0-1,0 0 1,1-1 0,-1 1-1,1 0 1,-1-1 0,1 1-1,-1 0 1,1-1 0,-1 1-1,1 0 1,-1-1 0,1 1-1,0-1 1,-1 1 0,0-1-1,-5-4 342,6 5-334,0-1 1,-1 1-1,1 0 0,0 0 0,0-1 1,0 1-1,0 0 0,0 0 0,0-1 0,0 1 1,-1 0-1,1 0 0,0-1 0,0 1 1,0 0-1,-1 0 0,1 0 0,0 0 0,0-1 1,-1 1-1,1 0 0,0 0 0,0 0 1,-1 0-1,1 0 0,0 0 0,0-1 0,-1 1 1,1 0-1,0 0 0,-1 0 0,1 0 1,0 0-1,0 0 0,-1 0 0,1 0 1,0 0-1,-1 1 0,1-1 0,0 0 0,-1 0 1,-2 0 10,-1-3-167,4 3 171,17 0-647,24 4 244,-24 0-1645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07.737"/>
    </inkml:context>
    <inkml:brush xml:id="br0">
      <inkml:brushProperty name="width" value="0.35" units="cm"/>
      <inkml:brushProperty name="height" value="0.35" units="cm"/>
      <inkml:brushProperty name="color" value="#FFFFFF"/>
    </inkml:brush>
  </inkml:definitions>
  <inkml:trace contextRef="#ctx0" brushRef="#br0">402 192 320,'-3'-3'10,"-1"1"0,1-1 0,-1 1 0,0 0 0,0 0-1,-4-2 1,-10-5 966,13 7-582,0 0-1,0 1 0,0 0 1,-1 0-1,1 0 1,0 1-1,0 0 0,-1 0 1,-5 1-1,-2-1 174,4 1-426,1-1 0,-1 2-1,1-1 1,-11 4-1,11-2-73,-1-1-1,0 0 0,0 0 1,-12-1-1,-80 5 1283,90-4-1398,8-1 45,-1-1-1,1 1 0,0-1 0,0 0 0,-1 1 1,1-2-1,-5 1 0,8-1-3,-1 1-1,0 0 1,1 0 0,-1 0-1,1-1 1,-1 1 0,1 0-1,-1-1 1,1 1 0,-1 0 0,1-1-1,0 1 1,-1-1 0,1 1-1,-1 0 1,1-1 0,0 1-1,-1-2 1,1 1-22,-1 0 0,1-1 0,0 1 0,0 0 0,0-1 0,-1 1 0,1 0 1,1 0-1,-1-1 0,0 1 0,0 0 0,1-2 0,1-6 79,0 0 0,-1 0 0,1 0 1,-2 0-1,1 0 0,-1-1 0,-1 1 1,0 0-1,0 0 0,-1 0 0,0 0 1,-5-15-1,-6-2-151,12 25-13,1 1 105,0 0 1,0 0 0,0 0 0,-1 1-1,1-1 1,0 0 0,0 0 0,0 0 0,0 0-1,0 1 1,0-1 0,0 0 0,0 0-1,0 0 1,0 1 0,0-1 0,0 0 0,0 0-1,0 0 1,0 0 0,0 1 0,0-1-1,0 0 1,0 0 0,0 0 0,0 1 0,0-1-1,0 0 1,0 0 0,0 0 0,0 1-1,0-1 1,1 0 0,-1 0 0,0 0-1,0 0 1,0 0 0,0 1 0,0-1 0,1 0-1,4 9-210,-5-9 209,3 4-43,102 166 247,-81-122-155,-10-19-268,1-1 1,22 31-1,-16-34-927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12.093"/>
    </inkml:context>
    <inkml:brush xml:id="br0">
      <inkml:brushProperty name="width" value="0.35" units="cm"/>
      <inkml:brushProperty name="height" value="0.35" units="cm"/>
      <inkml:brushProperty name="color" value="#FFFFFF"/>
    </inkml:brush>
  </inkml:definitions>
  <inkml:trace contextRef="#ctx0" brushRef="#br0">88 98 320,'-28'-19'4174,"26"16"-4055,0-2-76,1 1 0,-1-1 1,1 0-1,-1-6 0,-3-7 317,5 7-205,0 10-159,0 1-1,0-1 1,0 0 0,0 0 0,0 0 0,0 0 0,0 0 0,0 0-1,0 1 1,0-1 0,0 0 0,-1 0 0,1 0 0,0 0 0,-1 0-1,-1-1 274,-8 18-263,5-9-117,1 0 1,0 1-1,0 0 0,0 0 1,2 0-1,-1 0 0,-1 9 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13.138"/>
    </inkml:context>
    <inkml:brush xml:id="br0">
      <inkml:brushProperty name="width" value="0.35" units="cm"/>
      <inkml:brushProperty name="height" value="0.35" units="cm"/>
      <inkml:brushProperty name="color" value="#FFFFFF"/>
    </inkml:brush>
  </inkml:definitions>
  <inkml:trace contextRef="#ctx0" brushRef="#br0">8 125 480,'-8'5'2715,"11"-6"-2553,-1 0 1,1 0 0,-1 0 0,1-1 0,-1 1 0,0-1 0,4-3 0,2-1 32,144-87-141,-124 76-929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17.684"/>
    </inkml:context>
    <inkml:brush xml:id="br0">
      <inkml:brushProperty name="width" value="0.35" units="cm"/>
      <inkml:brushProperty name="height" value="0.35" units="cm"/>
      <inkml:brushProperty name="color" value="#FFFFFF"/>
    </inkml:brush>
  </inkml:definitions>
  <inkml:trace contextRef="#ctx0" brushRef="#br0">342 28 320,'-1'0'26,"0"0"1,0 1-1,0-1 0,0 0 0,0 1 1,0-1-1,0 0 0,1 1 0,-1-1 1,0 1-1,0 0 0,0-1 0,0 1 1,1 0-1,-1-1 0,0 1 1,1 0-1,-1 0 0,0 0 0,0 1 1,-11 10 1426,10-11-1394,0-1 0,0 1 0,0-1 0,-1 0 0,1 0-1,0 0 1,0 0 0,0 0 0,-3 0 0,-2-1-61,6 1 56,0 0 0,1-1 0,-1 1-1,1 0 1,-1 0 0,0-1 0,1 1 0,-1 0 0,1-1 0,-1 1-1,1 0 1,-1-1 0,1 1 0,-1-1 0,0 0 0,1 0-58,-1 1 0,0-1 0,0 0 0,1 0 0,-1 1 0,0-1 0,0 1 0,0-1 0,0 1 0,0-1 0,0 1 0,1 0 0,-1-1 0,0 1 0,0 0 1,-2-1-1,0 1-119,1 1 111,1-1 1,-1 0-1,1 0 1,0 0-1,-1 0 1,1 0-1,-1 0 1,1-1-1,0 1 1,-1 0 0,1-1-1,-1 1 1,1-1-1,0 1 1,0-1-1,-1 0 1,1 0-1,0 1 1,-2-3 0,2 2 25,0 0 0,1 1 0,-1-1 0,0 0 0,0 0 0,0 1 0,0-1 0,-1 0 0,1 1 0,0-1 0,0 1 0,0 0 0,0-1 0,-1 1 0,1 0 0,0 0 0,0-1 0,0 1 0,-1 0 0,1 0 0,-2 1 0,-31 6 242,8-1 252,8-6-411,-19 0 157,35 0-244,0 0 0,0-1 0,0 1 0,0 0 0,0-1 0,0 0 0,0 1 0,0-1-1,0 0 1,0 0 0,0 0 0,0 0 0,-2-3 0,0 1 157,-1-1 0,-1 1 1,1 0-1,0 0 0,-9-3 0,13 6-285,0 0 1,0-1 0,0 1 0,0 0-1,0 0 1,0 0 0,0 0-1,0 1 1,0-1 0,0 0-1,-1 1 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18.957"/>
    </inkml:context>
    <inkml:brush xml:id="br0">
      <inkml:brushProperty name="width" value="0.35" units="cm"/>
      <inkml:brushProperty name="height" value="0.35" units="cm"/>
      <inkml:brushProperty name="color" value="#FFFFFF"/>
    </inkml:brush>
  </inkml:definitions>
  <inkml:trace contextRef="#ctx0" brushRef="#br0">257 26 320,'-8'3'2251,"-1"-6"-1796,8 2-396,0 0 0,-1 1 0,1-1 0,-1 1 0,1-1 0,-1 1 0,1 0 0,-1 0 0,-1 0 0,-51-4 32,49 4 50,0-1 1,1 0 0,-1-1 0,-7-2 0,9 3-54,1 0 0,-1 1 1,0-1-1,1 1 0,-1 0 0,-4 0 1,5 0-46,-1 0 0,1 0 0,0 0 1,0 0-1,0 0 0,0-1 0,0 1 0,0-1 1,0 1-1,-3-2 0,4 1-6,0 1 0,0 0 0,0-1 0,0 1 0,0 0 0,0-1 0,0 1 0,0 0 0,0 0 0,0 0 0,0 0 0,0 0 0,0 0 0,-1 0 0,1 1 0,0-1 0,0 0 0,0 1 0,-1-1 0,-20 13 91,10-6 215,9-6-220,1 0 0,0 1 1,0-1-1,0 1 0,0 0 0,-2 3 1,2-4-159,1 1 1,-1-1-1,1 1 1,-1-1-1,0 1 1,0-1-1,-2 2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28.564"/>
    </inkml:context>
    <inkml:brush xml:id="br0">
      <inkml:brushProperty name="width" value="0.35" units="cm"/>
      <inkml:brushProperty name="height" value="0.35" units="cm"/>
      <inkml:brushProperty name="color" value="#FFFFFF"/>
    </inkml:brush>
  </inkml:definitions>
  <inkml:trace contextRef="#ctx0" brushRef="#br0">10 1 576,'2'20'155,"-1"29"0,-1 5-230,0-32 174,-3 35 1,-1 5 517,2-44-402,1-13-141,0 0 1,0 0-1,1 0 0,0 7 0,9-25-138,-4 2 11,2-4 112,-3 2 6,1-1 30,-3 12-95,-1 0 1,0-1 0,0 1 0,0-1-1,0 1 1,0 0 0,0-1 0,-1 0-1,1 1 1,-1-1 0,0 1 0,0-1 0,0 0-1,0 1 1,0-1 0,-1 1 0,1-1-1,-1 1 1,0-1 0,-1-4 0,1 4-23,0 0 0,0 0 0,0 0 0,0-1 0,0 1 0,1 0 0,0-1 0,0 1 1,0 0-1,0-1 0,1-4 0,-1-5-30,1 11 69,0 1 0,0 0-1,0-1 1,0 1 0,0-1 0,0 1 0,0 0 0,0 0-1,1 0 1,1-2 0,0 0-26,-2 3-44,-1 0 111,0 0-36,0 0-92,0 0 17,1 1 69,1 1-21,-1-1 0,1 1 1,-1 0-1,0-1 0,0 1 1,0 0-1,0 0 0,0 0 0,0 0 1,0 0-1,0 0 0,-1 0 1,1 0-1,-1 5 0,1-3 91,-1 0 1,0 0-1,0 1 0,0-1 0,-1 0 0,0 1 0,-1 4 1,2-5-84,-3 10-76,2-13-44,1-1 64,0 0 117,0 0 0,0 0-27,-2-23 55,2 19-52,0 0 0,0 1 0,0-1-1,-1 0 1,-1-4 0,1 0 11,-1-1 0,1 0 1,0 1-1,1-1 0,0-13 1,1 4-515,-1 17 362,0 10 79,-5 41 315,2-29-372,2-9 18,1-7 82,-1 1 0,0 0 0,0-1-1,0 0 1,-1 1 0,1-1 0,-4 7 0,2-6 104,3-5-123,0-1 0,0 1 1,0 0-1,0-1 0,0 1 0,-1-1 0,1 1 1,0 0-1,0-1 0,-1 1 0,1-1 0,0 1 1,-1-1-1,1 1 0,-1-1 0,1 1 1,-1-1-1,1 0 0,-1 1 0,1-1 0,-1 0 1,1 1-1,-1-1 0,1 0 0,-1 0 0,1 1 1,-2-1-1,2 0 41,0-7-7,1 1 1,0-1 0,1 0 0,0 1 0,0 0-1,4-10 1,6-21 26,-2 9-78,-8 24-41,0 0-1,0 0 1,-1 0 0,0-1 0,0 1 0,0-1 0,0-6 0,2-2 61,-2 13 81,0 10-119,-2 0-246,0 0 0,0 0-1,-1-1 1,-1 1 0,0 0-1,0-1 1,-5 10 0,4-3-163,4-15 444,0-1 0,0 1-1,0 0 1,0 0-1,0-1 1,0 1 0,-1 0-1,1 0 1,0-1 0,0 1-1,-1 0 1,1-1-1,0 1 1,-1 0 0,1-1-1,-1 1 1,1-1 0,0 1-1,-1-1 1,0 1-1,1-1 1,-1 1 0,1-1-1,-1 1 1,0-1-1,1 1 1,-1-1 0,0 0-1,1 0 1,-1 1 0,0-1-1,1 0 1,-1 0-1,0 0 1,0 0 0,1 0-1,-1 0 1,0 0-1,0 0 1,1 0 0,-2 0-1,1 0-6,1-3-203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19.773"/>
    </inkml:context>
    <inkml:brush xml:id="br0">
      <inkml:brushProperty name="width" value="0.35" units="cm"/>
      <inkml:brushProperty name="height" value="0.35" units="cm"/>
      <inkml:brushProperty name="color" value="#FFFFFF"/>
    </inkml:brush>
  </inkml:definitions>
  <inkml:trace contextRef="#ctx0" brushRef="#br0">325 8 1408,'-1'-1'64,"1"0"1,-1 1-1,1-1 0,-1 1 1,1-1-1,-1 1 1,0-1-1,1 1 0,-1-1 1,0 1-1,0 0 0,1-1 1,-1 1-1,0 0 0,0 0 1,1-1-1,-1 1 1,0 0-1,0 0 0,0 0 1,1 0-1,-1 0 0,0 0 1,0 0-1,0 0 0,1 1 1,-1-1-1,-1 1 1,-9 1 139,1 1 0,-12 6 1,15-7 98,-1 0 1,1-1-1,0 0 0,-1 0 1,1-1-1,-1 0 1,-13-2-1,-3 1 16,22 2-300,1-1-1,0 0 0,0 0 1,-1 1-1,1-1 0,0 1 1,0-1-1,-1 1 0,1-1 1,-2 2-1,2-1 26,0 0 0,0-1 1,0 1-1,0-1 0,-1 1 0,1-1 1,0 1-1,0-1 0,0 0 0,-3 1 0,-1-1 80,-1 1-1,1 0 1,-1 0-1,1 1 0,0-1 1,-9 5-1,-32 17 281,38-18-376,6-4-187,0 0 0,-1 1 0,1 0-1,0-1 1,0 1 0,0 0-1,1 0 1,-1 0 0,0 0-1,1 0 1,-1 1 0,1-1 0,0 0-1,0 1 1,0-1 0,0 1-1,0-1 1,0 1 0,1-1-1,-1 1 1,1 0 0,0 4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20.413"/>
    </inkml:context>
    <inkml:brush xml:id="br0">
      <inkml:brushProperty name="width" value="0.35" units="cm"/>
      <inkml:brushProperty name="height" value="0.35" units="cm"/>
      <inkml:brushProperty name="color" value="#FFFFFF"/>
    </inkml:brush>
  </inkml:definitions>
  <inkml:trace contextRef="#ctx0" brushRef="#br0">196 1 1152,'-2'1'121,"-1"0"1,1 0-1,0 0 1,-1 1-1,1-1 1,0 0-1,0 1 1,0 0-1,-2 2 1,2-2 83,-1 0 0,1 0 0,0 0 0,-1 0 0,1-1 0,-3 2 1,2-2-11,1-1 0,-1 1 1,1-1-1,-1 1 0,1-1 1,-1 0-1,-4-1 0,5 1-123,0 0 1,-1 0-1,1 0 0,0 0 1,-1 1-1,1-1 0,0 0 1,-4 2-1,-4 3 280,-1 0 0,0-1 0,-22 5 0,26-8-759,-25 5 1337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42:14.196"/>
    </inkml:context>
    <inkml:brush xml:id="br0">
      <inkml:brushProperty name="width" value="0.1" units="cm"/>
      <inkml:brushProperty name="height" value="0.1" units="cm"/>
    </inkml:brush>
  </inkml:definitions>
  <inkml:trace contextRef="#ctx0" brushRef="#br0">4 20 416,'-2'1'161,"1"-6"131,1 4-4,0 1 422,0 0-65,0 0 374,0 0-177,0 0 342,0-2 1285,1 3-2414,0 0 0,-1 0-1,1-1 1,-1 1-1,1-1 1,0 1 0,-1 0-1,1-1 1,0 1-1,0-1 1,-1 0 0,1 1-1,0-1 1,0 0-1,0 1 1,0-1 0,0 0-1,-1 0 1,1 0-1,0 1 1,0-1-1,0 0 1,0 0 0,0-1-1,1 1 1,29-4 555,-20 2-389,23-1 143,1 2-1,35 2 1,-34 1 88,56-5 0,67-8 113,-158 11-716,1 0 1,-1 0 0,1-1-1,0 2 1,-1-1-1,1 0 1,-1 0-1,1 0 1,0 1-1,-1-1 1,1 1-1,-1-1 1,1 1-1,-1 0 1,1 0-1,-1 0 1,0-1-1,1 1 1,-1 0 0,0 1-1,0-1 1,0 0-1,0 0 1,0 0-1,0 1 1,0-1-1,1 3 1,2 5-2234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42:15.272"/>
    </inkml:context>
    <inkml:brush xml:id="br0">
      <inkml:brushProperty name="width" value="0.1" units="cm"/>
      <inkml:brushProperty name="height" value="0.1" units="cm"/>
    </inkml:brush>
  </inkml:definitions>
  <inkml:trace contextRef="#ctx0" brushRef="#br0">1 349 2912,'4'-2'1182,"-4"1"-1000,1 1-1,0-1 1,-1 1-1,1-1 0,0 1 1,-1-1-1,1 0 1,-1 1-1,1-1 1,-1 0-1,1 1 0,-1-1 1,0 0-1,1 1 1,-1-1-1,0 0 0,1-1 1,17-25 644,16-41-127,4 1 0,58-77-1,-96 142-691,1 1-1,0-1 0,1 1 1,-1 0-1,0-1 0,0 1 0,0 0 1,1 0-1,-1 0 0,1 0 1,-1 0-1,1 0 0,-1 0 0,1 1 1,0-1-1,2 0 0,-3 1-13,0 0 0,1 0 0,-1 0 0,0 0-1,0 1 1,1-1 0,-1 1 0,0-1 0,0 1-1,0-1 1,0 1 0,1 0 0,-1-1 0,0 1-1,0 0 1,0 0 0,-1 0 0,1 0-1,0 0 1,0 0 0,0 0 0,0 2 0,12 16 87,15 32 0,5 7 48,-21-39-113,1-2 0,1 1 0,1-2 0,0 0 0,32 25 0,-43-38-7,1 0 0,-1 0 0,1 0-1,0-1 1,0 0 0,0 0 0,0 0-1,0 0 1,0-1 0,1 0 0,-1 0 0,0 0-1,1-1 1,-1 1 0,0-1 0,10-2-1,-11 2-5,-1-1-1,1 0 0,-1 0 1,1 0-1,-1-1 0,1 0 1,-1 1-1,0-1 0,0 0 1,0 0-1,0-1 0,0 1 1,0-1-1,-1 1 0,1-1 1,-1 0-1,0 0 0,0 0 1,0 0-1,0 0 0,0-1 1,-1 1-1,1 0 0,1-7 1,-2 3 15,1 0-1,-1 0 1,-1 0 0,0-1 0,0 1 0,0 0 0,-1 0 0,-1-10 0,-19-57-14,15 54-52,4 13 14,-1 0 0,0-1 0,0 1 0,0 1 0,-1-1-1,-7-9 1,10 15 23,0 0 1,0 0-1,1 0 0,-1-1 0,0 1 0,0 1 0,0-1 0,0 0 1,0 0-1,-1 0 0,1 1 0,0-1 0,0 0 0,-1 1 0,1-1 0,0 1 1,0-1-1,-1 1 0,1 0 0,0 0 0,-1-1 0,1 1 0,-1 0 1,1 0-1,0 1 0,-1-1 0,1 0 0,0 0 0,-1 1 0,1-1 1,0 0-1,-1 1 0,1-1 0,0 1 0,0 0 0,-1-1 0,1 1 1,0 0-1,0 0 0,0 0 0,0 0 0,0 0 0,-1 2 0,-17 19 160,1 2-1,1 1 1,-23 45-1,28-48 95,-8 15 416,-13 25 81,28-55-655,0-1 0,0 1 0,0-1 0,-1 0 0,1-1-1,-11 8 1,11-10-29,0 0 0,1-1 0,-2 1 1,1-1-1,0-1 0,0 1 0,-1-1 0,1 0 0,0 0 0,-11 0 0,2-1-186,0 0-1,0-1 1,-15-4-1,22 4-205,0 0 0,0-1-1,0 0 1,0 0 0,1-1-1,-1 0 1,-10-6 0,-9-13-2543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42:17.030"/>
    </inkml:context>
    <inkml:brush xml:id="br0">
      <inkml:brushProperty name="width" value="0.1" units="cm"/>
      <inkml:brushProperty name="height" value="0.1" units="cm"/>
    </inkml:brush>
  </inkml:definitions>
  <inkml:trace contextRef="#ctx0" brushRef="#br0">18 218 736,'-7'-1'-345,"-3"-1"2685,10 2-2271,0 0-1,0 0 1,0-1-1,0 1 1,-1 0-1,1 0 1,0-1 0,0 1-1,0 0 1,0 0-1,0-1 1,0 1-1,0 0 1,0 0-1,0-1 1,1 1 0,-1 0-1,0 0 1,0-1-1,0 1 1,0 0-1,0 0 1,0 0-1,0-1 1,1 1 0,-1 0-1,0 0 1,0 0-1,0-1 1,0 1-1,1 0 1,-1 0-1,0 0 1,0 0 0,0-1-1,1 1 1,-1 0-1,0 0 1,0 0-1,1 0 1,-1 0-1,22-27 1858,108-80-678,-120 98-1000,-4 4-197,-1 0 0,2 1 0,-1 0 0,0 0 0,1 0 0,9-3 1,-15 6-52,0 1 0,1-1 0,-1 1 1,0 0-1,1 0 0,-1 0 0,0 0 0,1 0 1,-1 0-1,0 0 0,1 0 0,-1 0 1,0 1-1,1-1 0,-1 1 0,0-1 1,2 2-1,-1-1 4,-1 0 1,1 1-1,-1-1 1,1 1-1,-1-1 1,0 1-1,0 0 1,1-1-1,-1 1 1,0 0-1,-1 0 1,1 0-1,0 0 1,0 3-1,3 8 67,1 0-1,0 0 1,1-1-1,0 0 1,1 0-1,0 0 1,1-1-1,17 20 1,-21-27-57,-1-2 1,1 1-1,0 0 1,0-1 0,0 1-1,0-1 1,0 0-1,1-1 1,-1 1 0,0-1-1,1 0 1,0 0-1,-1 0 1,1 0 0,-1-1-1,1 0 1,0 0-1,-1 0 1,8-2 0,4 0 44,1-1 0,-1-2 0,31-11 0,-36 12-64,0-1-1,-1 0 1,0-1 0,0 0 0,-1-1 0,1 0 0,12-13-1,-19 17 4,-1 0-1,1 0 1,-1 0-1,1 0 1,-1-1-1,0 1 0,-1-1 1,1 0-1,-1 1 1,1-1-1,0-4 1,-2 5 1,1 0 0,-1 0 0,0 0 0,0 0-1,-1 0 1,1 1 0,-1-1 0,1 0 0,-1 0 0,0 0 0,0 1 0,0-1 0,0 0 0,0 1 0,-1-1 0,1 1 0,-3-3 0,1 2-13,1 0 0,-1 0 0,0 1 0,0-1-1,0 1 1,0-1 0,-1 1 0,1 0 0,0 0 0,-1 1 0,0-1 0,1 1 0,-1 0-1,0 0 1,0 0 0,0 0 0,1 1 0,-1-1 0,0 1 0,0 0 0,0 0-1,0 1 1,0-1 0,0 1 0,-4 1 0,0 0 13,1 0 1,-1 0-1,1 1 1,-1 0-1,1 1 1,0-1-1,0 2 1,1-1-1,-1 1 1,1-1-1,-9 10 1,6-2 87,1 0 0,0 1 1,1-1-1,0 1 0,1 1 1,0-1-1,-5 24 0,-17 35 857,21-56-717,5-11-42,0 0 0,0 0 0,-1 0 0,0 0 0,0-1 0,-7 9-1,9-12-179,0 0 0,-1 0-1,1 0 1,-1 0 0,1 0 0,-1-1-1,1 1 1,-1 0 0,0-1-1,1 1 1,-1-1 0,0 1-1,0-1 1,1 0 0,-1 0 0,0 0-1,0 0 1,1 0 0,-1 0-1,0-1 1,1 1 0,-1 0-1,0-1 1,0 0 0,1 1 0,-3-2-1,-4-2-557,-1-1 0,1 1 0,1-2 0,-1 1-1,-10-10 1,-7-5-1109,-12-8-2839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42:19.409"/>
    </inkml:context>
    <inkml:brush xml:id="br0">
      <inkml:brushProperty name="width" value="0.1" units="cm"/>
      <inkml:brushProperty name="height" value="0.1" units="cm"/>
    </inkml:brush>
  </inkml:definitions>
  <inkml:trace contextRef="#ctx0" brushRef="#br0">61 2 2720,'-3'-2'867,"10"4"-358,-6-2-456,-1 0 150,0 0 42,0 0 363,0 0-107,0 0 150,0 0-262,0 0-234,0 0-86,-1 15 321,-3-3 166,-1-1-1,-10 19 1,14-30-549,1 2 108,-1 0-1,0 0 1,-1-1-1,1 1 1,0-1-1,0 1 0,-1-1 1,1 1-1,-1-1 1,1 0-1,-1 1 1,1-1-1,-1 0 1,0 0-1,0 0 0,1-1 1,-1 1-1,0 0 1,0-1-1,0 1 1,0-1-1,0 1 1,-2-1-1,7 0-18,-1-1 0,1 0 0,-1 1 0,1-1-1,-1 0 1,1 0 0,-1-1 0,0 1 0,1 0 0,1-2 0,15-7 81,101-21 31,-107 29-442,-1-1 1,0 2 0,1 0-1,-1 0 1,0 1-1,1 1 1,-1 0-1,23 5 1,-9 1-2605,-13-2 220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42:20.487"/>
    </inkml:context>
    <inkml:brush xml:id="br0">
      <inkml:brushProperty name="width" value="0.1" units="cm"/>
      <inkml:brushProperty name="height" value="0.1" units="cm"/>
    </inkml:brush>
  </inkml:definitions>
  <inkml:trace contextRef="#ctx0" brushRef="#br0">61 378 3552,'-3'-8'1813,"6"-15"-1877,-4-25 792,3-61 1424,0 92-2099,2 0-1,0 0 0,11-27 1,-6 17-87,-7 23 65,-1 1-1,1-1 1,0 0 0,0 0-1,0 1 1,1-1 0,-1 1-1,1 0 1,4-5 0,-6 7-25,0 1 1,-1-1 0,1 0-1,0 1 1,0-1 0,0 1-1,0-1 1,0 1 0,0-1-1,0 1 1,0 0 0,0-1-1,0 1 1,0 0 0,0 0-1,0 0 1,0 0 0,0 0-1,0 0 1,0 0 0,0 0-1,0 0 1,0 0 0,0 0-1,0 1 1,0-1 0,0 1-1,0-1 1,0 0 0,0 1-1,-1 0 1,1-1 0,0 1-1,0-1 1,0 1 0,-1 0-1,1 0 1,0-1 0,-1 1-1,1 0 1,0 1 0,5 7 89,0 0 1,-1 0-1,0 0 1,0 1 0,-1-1-1,-1 1 1,0 0-1,3 12 1,25 99 682,-28-108-777,1-1 1,1 1 0,0-1 0,1-1 0,0 1 0,1-1-1,0 0 1,1 0 0,0-1 0,13 14 0,-16-19-15,1-1 0,-1 0 0,1 0 0,0 0 0,0 0 0,0-1 0,0 0 0,0-1 0,10 4 0,-11-5-5,0 0 1,0 0-1,1-1 0,-1 0 0,0 0 0,0 0 0,1 0 0,-1-1 0,0 0 0,0 0 0,0 0 0,1-1 0,5-2 0,-6 1-7,0 0 0,-1 0 0,1 0 0,-1 0 0,0 0 0,0-1-1,0 0 1,0 0 0,0 0 0,-1 0 0,6-10 0,-2 0-88,0 0 1,10-28-1,-12 27 93,-1 0-1,-1 0 0,0-1 0,-1 1 0,-1 0 1,0-1-1,-1 1 0,-1-1 0,0 1 0,-1-1 0,-1 1 1,0 0-1,-6-15 0,8 26 39,-1 0 0,0-1 0,0 1 1,0 0-1,-1 0 0,1 1 0,-1-1 0,0 1 0,0-1 0,-1 1 1,1 0-1,0 0 0,-1 0 0,0 0 0,0 1 0,0 0 1,0-1-1,0 2 0,0-1 0,0 0 0,-1 1 0,1 0 0,-1 0 1,1 0-1,-1 0 0,1 1 0,-7 0 0,5 0 0,0 0-1,0 1 1,0 0 0,0 1-1,0-1 1,1 1 0,-1 0-1,1 1 1,-1-1 0,1 1-1,0 0 1,0 0 0,0 1-1,0-1 1,1 1 0,-1 0-1,1 1 1,0-1 0,0 1-1,-4 7 1,-6 15 361,1-1-1,2 2 1,1 0-1,-11 45 1,11-35 364,-27 65 1,33-93-638,-4 7 50,-18 30-1,23-42-299,-1-1-1,0 1 0,1-1 0,-2 0 0,1 0 0,0 0 0,-1 0 0,0-1 0,-9 6 0,4-4-544,7-3 393,-1 0 0,0 0 1,1 0-1,-8 2 0,9-4 85,1 0-1,-1 0 1,1 0-1,-1 0 1,1 0 0,0 0-1,-1 0 1,1 0-1,-1 0 1,1-1 0,-1 1-1,1 0 1,0-1-1,-1 1 1,1-1-1,0 0 1,0 1 0,-3-3-1,-1-1-373,-1-2 0,0 1 0,-5-9 0,-24-32-1853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1T16:42:22.821"/>
    </inkml:context>
    <inkml:brush xml:id="br0">
      <inkml:brushProperty name="width" value="0.1" units="cm"/>
      <inkml:brushProperty name="height" value="0.1" units="cm"/>
    </inkml:brush>
  </inkml:definitions>
  <inkml:trace contextRef="#ctx0" brushRef="#br0">18 126 832,'-17'-21'763,"16"20"-502,1 1-58,0 0-11,0 0 32,0 0 341,0 0-96,0 0 86,0 0-64,1 0-300,-1 1 0,1-1 1,-1 1-1,1-1 1,0 0-1,-1 0 1,1 1-1,-1-1 1,1 0-1,0 0 1,-1 0-1,1 0 1,0 0-1,-1 1 1,1-1-1,0 0 1,-1-1-1,2 1 0,-2 0-314,3 0 182,-1 0-1,0-1 1,0 1 0,0-1-1,0 1 1,0-1-1,0 0 1,0 0 0,0 0-1,0 0 1,0 0-1,3-3 1,21-20 243,-4 3-129,-21 20-157,0 0-1,1 1 0,-1-1 0,0 0 0,0 0 0,1 1 0,-1-1 0,0 0 1,1 1-1,-1-1 0,1 1 0,-1 0 0,0-1 0,1 1 0,-1 0 0,1 0 1,2 0-1,-2 1 13,-1-1 1,0 1 0,0 0 0,1-1 0,-1 1-1,0 0 1,0 0 0,0 0 0,0 0 0,0 0-1,0 0 1,0 0 0,0 0 0,0 1-1,0-1 1,-1 0 0,1 0 0,0 1 0,0 1-1,3 9 108,0 1-1,0 0 0,-1 0 0,2 14 0,-3-9 7,10 31 0,35 76 536,-45-120-684,0 0 1,1 0 0,-1-1-1,1 1 1,0 0 0,0-1-1,1 0 1,-1 0 0,1 0-1,0 0 1,0 0 0,0-1-1,1 0 1,-1 0 0,1 0-1,0 0 1,0-1 0,0 0-1,0 0 1,0 0 0,0-1-1,0 1 1,1-1 0,-1 0-1,0-1 1,9 0 0,1 1 16,0-2-1,-1 0 1,1-1 0,-1 0 0,17-5 0,-25 5-5,1-1 1,-1 1-1,-1-1 0,1 0 1,0 0-1,-1-1 1,0 0-1,1 0 0,-2 0 1,1-1-1,0 1 1,-1-1-1,7-10 0,-3 2-30,-1 0-1,0 0 0,-1-1 1,0 1-1,-1-1 0,-1-1 1,0 1-1,-1 0 0,1-20 1,-3 25 8,0 0 0,-1 0 0,-1 0 0,1 0 0,-1 0 0,-1 0 0,1 0 0,-2 0 0,1 1 0,-1-1 1,-1 1-1,1 0 0,-1 0 0,-1 0 0,1 0 0,-9-9 0,11 14 22,-1 0 0,0 1 0,0 0 0,0-1 0,0 1 0,0 0 0,0 0 0,0 1 0,-1-1 0,1 1 0,-1-1 0,1 1 0,-1 0 0,1 1 0,-1-1 0,0 1 0,1-1 0,-1 1-1,0 0 1,1 0 0,-1 1 0,0-1 0,1 1 0,-7 1 0,3 1 17,0-1-1,0 1 0,0 0 1,0 1-1,0-1 0,1 1 0,0 1 1,0-1-1,0 1 0,-10 11 1,7-6 53,1 1 0,0 0-1,1 1 1,1-1 0,-10 24 0,-16 65 131,5-14 251,11-36-253,12-34 40,-1-1-1,-1 0 1,0 0 0,-13 21 0,18-35-208,0 0 0,0 0 1,0 0-1,0 0 0,0 0 0,0 0 1,-1 0-1,1-1 0,0 1 1,-1 0-1,1-1 0,0 1 0,-1-1 1,1 1-1,-1-1 0,1 0 0,-1 0 1,1 0-1,-1 1 0,1-1 0,0-1 1,-1 1-1,1 0 0,-1 0 0,1 0 1,-1-1-1,1 1 0,-1-1 1,-1-1-1,-4 0-111,0-2-1,0 1 1,0-1 0,-9-7 0,5 4-284,1-1 0,0-1 0,1 0 0,-16-19 1,20 22 145,1 0-1,1-1 1,-1 1 0,1-1 0,0 1 0,1-1 0,-1 0-1,1 0 1,1-1 0,-2-10 0,2 7-129,1 0 1,1 0-1,0 0 0,0 0 0,1 0 1,0 0-1,1 0 0,6-15 0,19-38-2869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30.494"/>
    </inkml:context>
    <inkml:brush xml:id="br0">
      <inkml:brushProperty name="width" value="0.35" units="cm"/>
      <inkml:brushProperty name="height" value="0.35" units="cm"/>
      <inkml:brushProperty name="color" value="#FFFFFF"/>
    </inkml:brush>
  </inkml:definitions>
  <inkml:trace contextRef="#ctx0" brushRef="#br0">313 132 1728,'0'-3'604,"0"3"-594,-11-3 706,-15-6 898,22 7-1494,0 0 0,0 1 0,0-1-1,0 1 1,-1 0 0,-7-1 0,-12-3 65,16 2 51,-1 0 0,0-1 0,1 0 0,0 0 0,0-1 0,0 0 0,-8-8 0,6 6 200,-2-2-179,2-7-374,10 15 106,-1 1 0,1-1 0,0 1 0,-1-1 0,1 1 1,-1-1-1,1 1 0,-1-1 0,1 1 0,-1 0 0,0-1 0,1 1 1,-1 0-1,1-1 0,-1 1 0,0 0 0,1 0 0,-1-1 0,0 1 1,1 0-1,-1 0 0,0 0 0,0 0 0,1 0 0,-1 0 1,0 0-1,1 0 0,-1 0 0,0 1 0,0-1 0,-19 10 118,18-6-143,-1 1 0,1 0-1,0 0 1,1 0-1,-1 0 1,1 0-1,-1 7 1,1-7-126,-4 37 130,1-18 955,14-28-566,-9 3-334,0 0 0,1 0 0,-1 0 1,0 0-1,1 0 0,-1 0 0,0-1 0,0 1 0,0 0 0,0-1 0,0 1 1,0-1-1,-1 1 0,1-1 0,0 1 0,-1-1 0,1 1 0,-1-1 0,1-2 1,-1 2 18,0-1 1,0 0 0,0 0 0,-1 0 0,1 0-1,0 1 1,-1-1 0,0 0 0,0 1-1,0-1 1,-2-4 0,-2-5 34,4 9-32,-1 0 1,1 0-1,0 0 0,-1 1 0,1-1 0,-1 0 0,0 1 0,0-1 0,0 1 0,0 0 1,-5-4-1,-6-8 185,12 13-240,0 0 0,0-1-1,0 1 1,0 0 0,0 0 0,0 0 0,0 0 0,-1 0 0,1 0 0,0 0 0,-1 0 0,1 1 0,0-1 0,-1 0 0,1 1-1,-2-1 1,8 6-569,-3-3 589,0 1-1,0-1 0,0 1 0,0-1 1,-1 1-1,3 3 0,11 17 63,-2-6-279,0 1 1,21 37 0,-32-52 311,-2-1 0,1 1 0,0-1 0,0 1 0,-1-1 0,1 1 0,-1 0 0,0-1 0,0 11 785,-8-9-798,8-4-83,0 0 0,-1 0 0,1 1 1,0-1-1,0 0 0,-1 0 0,1 0 0,0 0 0,-1 1 1,1-1-1,0 0 0,0 0 0,-1 0 0,1 0 1,0 0-1,-1 0 0,1 0 0,0 0 0,-1 0 1,1 0-1,0 0 0,-1 0 0,1 0 0,0 0 0,-1 0 1,1-1-1,0 1 0,-1 0 0,1 0 0,0 0 1,0 0-1,-1-1 0,1 1 0,0 0 0,0 0 0,-1-1 1,-1 0-12,-1-1 1,1 0-1,0 0 1,0 0-1,0 0 1,0 0 0,0 0-1,0-1 1,-1-2-1,0 1 241,-2-1-17,4 5-214,1 0-1,0 0 1,0 0 0,-1 0-1,1-1 1,0 1 0,0 0-1,-1 0 1,1-1-1,0 1 1,0 0 0,-1 0-1,1-1 1,0 1-1,0 0 1,0-1 0,0 1-1,0 0 1,0 0 0,0-1-1,-1 1 1,1 0-1,0-1 1,0 0-88,4 9-731,7 20-1545,1 0 0,2-1 1,29 43-1,-16-43 1001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31.967"/>
    </inkml:context>
    <inkml:brush xml:id="br0">
      <inkml:brushProperty name="width" value="0.35" units="cm"/>
      <inkml:brushProperty name="height" value="0.35" units="cm"/>
      <inkml:brushProperty name="color" value="#FFFFFF"/>
    </inkml:brush>
  </inkml:definitions>
  <inkml:trace contextRef="#ctx0" brushRef="#br0">95 20 2080,'-21'-7'3221,"20"6"-3167,0 0-18,1 0 1,-1 0 0,0 0-1,0 0 1,0 1 0,1-1-1,-1 0 1,0 1 0,0-1-1,0 0 1,0 1 0,0-1-1,-1 1 1,1 0 0,0-1-1,0 1 1,0 0 0,-2-1-1,-25 1 936,15 1-475,13-1-498,-1 0 0,1 0 0,-1 0 0,1 0 1,-1 0-1,1 1 0,-1-1 0,1 0 0,0 0 0,-1 0 1,1 1-1,-1-1 0,1 0 0,0 0 0,-1 1 0,1-1 1,0 0-1,0 1 0,-1-1 0,1 1 0,0-1 0,-1 0 1,1 1-1,0-1 0,0 1 0,0-1 0,0 0 0,0 1 1,-1-1-1,1 1 0,0-1 0,0 1 0,0-1 0,0 1 1,0-1-1,0 1 0,0-1 0,0 1 0,1-1 0,-1 0 1,0 1-1,0-1 0,0 1 0,0-1 0,1 1 0,0 2-4,0 0 0,0 0 0,0 0 0,0-1 0,0 1-1,3 2 1,-1-1-26,0-1 0,0 0 0,1 0 0,-1 0 0,1-1 0,0 1-1,0-1 1,0 0 0,0 0 0,0 0 0,5 1 0,-2 0 22,1-1 0,0 0 0,0-1 0,0 0 0,11 1 0,65-2 1492,-83 0-1465,-1-1 0,0 1 1,1 0-1,-1-1 0,1 1 0,-1 0 0,0-1 0,1 1 0,-1-1 1,0 1-1,0 0 0,1-1 0,-1 1 0,0-1 0,0 1 0,0-1 1,0 1-1,0-1 0,1 1 0,-1-1 0,0 1 0,0-1 0,0 1 1,0-1-1,0 1 0,0-1 0,-1 1 0,1-1 0,0 1 0,0-1 1,0 1-1,0-1 0,0 1 0,-1 0 0,1-1 0,0 1 1,-1-1-1,1 1 0,0 0 0,0-1 0,-1 1 0,1-1 0,-1 1 1,1 0-1,-2-2-15,1 0-1,-1 0 1,0 1 0,0-1 0,0 0 0,1 1 0,-1 0 0,-3-2 0,-7-1 78,1 1-1,0 1 1,-1-1 0,1 2 0,-1 0 0,0 0-1,0 1 1,1 0 0,-1 1 0,0 1 0,1 0 0,-16 4-1,26-6-91,0 1 1,0-1-1,0 1 0,-1-1 0,1 1 0,0-1 0,0 1 0,0 0 1,0-1-1,0 1 0,0 0 0,0 0 0,1 0 0,-1 0 0,0 0 1,0 0-1,1 0 0,-1 0 0,0 0 0,1 0 0,-1 0 0,0 2 1,1-3-2,0 1 1,0 0-1,0 0 1,0-1-1,0 1 1,1 0 0,-1 0-1,0-1 1,0 1-1,0 0 1,1 0-1,-1-1 1,0 1 0,1 0-1,-1-1 1,0 1-1,1-1 1,-1 1-1,1 0 1,-1-1 0,1 1-1,0-1 1,-1 1-1,1-1 1,-1 1-1,1-1 1,0 0-1,-1 1 1,1-1 0,0 0-1,-1 0 1,1 1-1,0-1 1,0 0-1,0 0 1,40 7-2661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0T14:51:29.681"/>
    </inkml:context>
    <inkml:brush xml:id="br0">
      <inkml:brushProperty name="width" value="0.35" units="cm"/>
      <inkml:brushProperty name="height" value="0.35" units="cm"/>
      <inkml:brushProperty name="color" value="#FFFFFF"/>
    </inkml:brush>
  </inkml:definitions>
  <inkml:trace contextRef="#ctx0" brushRef="#br0">217 104 224,'6'-10'75,"-5"7"-46,1 1-1,-1 0 1,0-1-1,0 1 1,0-1-1,0 1 1,0-1 0,-1 0-1,1 1 1,-1-6-1,3-15 231,-2 19-88,0 0 0,0 0 0,-1 0 0,0 1 0,0-1 0,0 0 0,-1-7 0,-7 29-502,-9 41 347,-2 6-46,13-43-152,0-1 0,-16 34 0,11-33 131,-1-1-1,-29 37 1,31-45 116,0 1 0,1 0 1,-9 21-1,9-8-818,7-20 630,0-1 1,0 1 0,-5 8-1,-10 23 427,12-31-45,4-7-276,1 1 1,0-1 0,-1 1 0,1-1 0,-1 1 0,1 0 0,0-1 0,0 1 0,-1-1-1,1 1 1,0 0 0,0-1 0,0 1 0,0 0 0,0 0 0,0-1 0,0 1 0,0 0 0,0-1-1,0 2 1,0 4-96,0 1 43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33.101"/>
    </inkml:context>
    <inkml:brush xml:id="br0">
      <inkml:brushProperty name="width" value="0.35" units="cm"/>
      <inkml:brushProperty name="height" value="0.35" units="cm"/>
      <inkml:brushProperty name="color" value="#FFFFFF"/>
    </inkml:brush>
  </inkml:definitions>
  <inkml:trace contextRef="#ctx0" brushRef="#br0">167 125 2080,'-25'-15'1056,"7"25"-784,-9 14 581,-14-5 289,-15 4-60,61-24-737,-2 1-355,-1 0 0,1-1 0,0 0 0,0 0 0,0 1 0,-1-2 0,1 1 0,0 0 0,4-3 0,32-31 615,44-49 0,-72 72-599,-1 2-67,12-15 218,-22 25-145,0 0-1,0 0 0,0-1 0,0 1 1,1 0-1,-1 0 0,0 0 0,0 0 1,0-1-1,0 1 0,0 0 0,0 0 1,0 0-1,0 0 0,0-1 1,0 1-1,0 0 0,0 0 0,0 0 1,0-1-1,0 1 0,0 0 0,0 0 1,0 0-1,0 0 0,0-1 0,0 1 1,-1 0-1,1 0 0,0 0 0,0 0 1,0-1-1,0 1 0,0 0 0,0 0 1,0 0-1,-1 0 0,1 0 0,0 0 1,0 0-1,0-1 0,0 1 0,-1 0 1,1 0-1,0 0 0,0 0 0,0 0 1,0 0-1,-1 0 0,1 0 0,0 0 1,0 0-1,0 0 0,0 0 0,-1 0 1,1 0-1,0 0 0,0 0 0,0 0 1,-1 0-1,-11 3 598,6 1-664,0 1 0,0-1 0,1 1-1,-1 0 1,2 0 0,-1 1 0,-7 10-1,3-1-1747,5-7 902,-3 10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34.373"/>
    </inkml:context>
    <inkml:brush xml:id="br0">
      <inkml:brushProperty name="width" value="0.35" units="cm"/>
      <inkml:brushProperty name="height" value="0.35" units="cm"/>
      <inkml:brushProperty name="color" value="#FFFFFF"/>
    </inkml:brush>
  </inkml:definitions>
  <inkml:trace contextRef="#ctx0" brushRef="#br0">177 219 2496,'-2'0'784,"-9"-8"47,-3-3 178,-43-28-44,32 22-809,17 11 91,-1 0 0,-1 0 1,1 1-1,-13-5 0,12 7-452,11 5-28,17 11 255,-7-8-78,0 0 0,0-1 0,0 0 0,0-1 0,1 0 0,-1-1 0,1 0 0,13 0 0,5 2 261,-25-3-115,0-1 0,-1 0 0,1 0 0,0 0 0,-1 0 0,10-2-1,-12 1-67,0 0-1,1 1 0,-1-1 1,0 0-1,0 0 1,0 0-1,0 0 0,0-1 1,0 1-1,0-1 0,-1 1 1,1-1-1,0 1 0,-1-1 1,3-3-1,-1-1 87,1 1 1,-1-2-1,0 1 0,0 0 1,-1-1-1,1 1 1,1-12-1,-4 14-112,1 1 0,-1 0 1,0-1-1,0 1 0,0 0 1,-1-1-1,1 1 0,-1 0 0,0 0 1,0 0-1,0-1 0,0 1 1,0 0-1,-1 0 0,1 0 1,-1 1-1,-4-6 0,5 7-7,1 0 0,-1 0-1,1 1 1,-1-1 0,0 0-1,0 1 1,0-1 0,1 1 0,-1-1-1,0 1 1,0-1 0,0 1 0,0 0-1,0-1 1,0 1 0,0 0 0,0 0-1,0 0 1,0-1 0,1 1-1,-3 1 1,1-1 20,0 0-1,0 1 1,0-1-1,1 1 1,-1 0 0,0 0-1,1 0 1,-1 0-1,0 0 1,-2 2-1,-1 1 7,1 1 0,-1 0 0,1 0 0,0 0 0,-5 9 0,8-13-169,0 1 0,1-1 1,-1 1-1,1-1 0,-1 1 0,1 0 0,0-1 0,0 1 0,-1 0 1,1-1-1,0 1 0,0-1 0,1 1 0,-1 0 0,1 2 0,0 2-365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49.584"/>
    </inkml:context>
    <inkml:brush xml:id="br0">
      <inkml:brushProperty name="width" value="0.35" units="cm"/>
      <inkml:brushProperty name="height" value="0.35" units="cm"/>
      <inkml:brushProperty name="color" value="#FFFFFF"/>
    </inkml:brush>
  </inkml:definitions>
  <inkml:trace contextRef="#ctx0" brushRef="#br0">141 638 1568,'-3'-2'392,"-1"0"1,1-1 0,0 1-1,-4-5 1,6-15 391,4 14-371,-3 8-409,0 0 0,0 0 1,0 0-1,1 0 1,-1 0-1,0 0 1,0 0-1,0 0 1,1 0-1,-1 0 1,0 0-1,0 0 1,0 0-1,0 0 1,1 0-1,-1 0 1,0 0-1,0 0 1,0 0-1,0 1 0,1-1 1,-1 0-1,0 0 1,0 0-1,0 0 1,0 0-1,0 0 1,1 1-1,-1-1 1,0 0-1,0 0 1,0 0-1,0 0 1,0 1-1,0-1 1,0 0-1,0 0 1,0 0-1,0 1 1,12 22 256,0 1 1,-2 0 0,8 32 0,-9-28-115,-5-15-39,-2-1 0,3 23 0,-1-5-197,-3-26 123,-1 0 0,1 1 0,-1-1 0,0 1 0,0-1 0,0 1 0,-2 7 0,1-8 127,1 0 0,-1 0 0,-3 11 1453,4-15-1594,-8-27-217,7 21 245,1 0 0,-2-1 1,1 1-1,-1 0 1,-3-10-1,2 8 90,0 0 0,-2-15 0,0-10 208,1 2-415,-1-38 0,10 35-641,-5 33 801,1 9-16,1 2-24,-1-1 0,0 1 1,0 0-1,-1-1 0,0 1 1,-2 13-1,-14 59-285,7-42 50,4-16 118,2-5 310,-1-1 1,-11 30-1,14-46-243,0-1 0,1 1 0,-1 0 1,1 0-1,0 0 0,-1 0 0,1 0 0,0 4 1,0-4 168,-9-6-58,4-11 41,1 0 0,0 0-1,1 0 1,-1-17 0,-2-11-442,-17-62-117,15 57 268,6 41 209,1 0-1,0-1 1,0 1 0,0-1 0,2-9 0,-1 5-48,-3 32-637,3-1 626,0 0-1,2-1 0,0 1 1,2-1-1,0 0 0,1 1 1,12 29-1,-10-30 76,0 1-1,-2-1 1,6 32 0,-11-44-150,0-1 0,0 1 0,-1 0 0,1-1 0,-3 7 1,2-5 103,1-5-67,-3 16 261,2-12-54,3-8-86,4-6 107,1-3-297,-5 7 127,0-1 1,0 1 0,0 0 0,0 0 0,6-7-1,9-16 150,-2-8-175,-2 0 0,-1 0-1,13-67 1,-17 20 71,-3-114 1,-5 164-113,-1 21-22,0 1 1,0 0 0,-4-12-1,1 0 70,3 21-41,1-4 60,-1 0 0,-1 0 0,1 0 0,-3-6 0,4 10-33,-1 0 0,1 0 0,-1 0-1,1 0 1,-1 1 0,0-1 0,1 0 0,-1 0-1,0 0 1,0 1 0,1-1 0,-1 0 0,0 1-1,0-1 1,0 1 0,0-1 0,0 1 0,0-1-1,0 1 1,0-1 0,0 1 0,0 0 0,0 0-1,0 0 1,-2 0 0,2-1-89,-14 2-375,14-1 478,1 0 1,0 0-1,-1 0 1,1 0 0,-1 1-1,1-1 1,0 0-1,-1 0 1,1 0-1,-1 0 1,1 0 0,0 1-1,-1-1 1,1 0-1,0 0 1,-1 0 0,1 1-1,0-1 1,-1 0-1,1 1 1,0-1-1,0 0 1,-1 1 0,1-1-1,0 0 1,0 1-1,-2 1 216,2-2-241,0 0 1,0 0 0,-1 0-1,1 0 1,0 0 0,0 0-1,-1 0 1,1 0-1,0 0 1,0 0 0,-1 0-1,1 0 1,0 0-1,0 0 1,0 0 0,-1 0-1,1 0 1,0-1-1,0 1 1,-1 0 0,1 0-1,0 0 1,0 0-1,0 0 1,0 0 0,-1-1-1,1 1 1,0 0-1,0 0 1,0 0 0,0 0-1,0-1 1,-1 1 0,1 0-1,0 0 1,0-1-1,-8-16 77,2 7-4,4 7-48,0 0-1,0 0 0,0 0 0,0 0 0,-1 0 0,1 1 0,-1-1 1,-5-3-1,-11-12 316,5 5-382,11 12 47,1 0 1,0-1 0,0 1 0,1-1-1,-1 0 1,-3-3 0,-28-34-545,21 18 597,11 20-36,1 0 0,0 0 0,-1 0 0,1 0 0,0 0 0,0 0 0,0 0 0,0 0 0,0-1 0,0 1 0,0 0 0,0 0 0,0 0 0,1 0 0,-1 0 0,0 0 0,1 0 0,-1 0 0,2-2 0,4-5-571,-5 6 626,0 0-1,0 0 1,0 0-1,0-1 1,0 1 0,-1 0-1,1-1 1,-1 1-1,1-1 1,-1 1-1,0-4 1,3-14-218,-2 6-28,-1 13 164,0 0-1,0 0 0,0 1 1,0-1-1,0 0 0,0 0 1,0 0-1,0 1 0,0-1 1,1 0-1,-1 0 0,0 0 1,0 1-1,1-1 0,-1 0 1,1 0-1,-1 1 0,1-2 1,0 1-122,0 1 145,-1 0 0,0 0-1,1 0 1,-1-1 0,0 1 0,1 0-1,-1 0 1,1 0 0,-1 0-1,1 0 1,-1 0 0,0 0-1,1 0 1,-1 0 0,1 0-1,-1 0 1,0 0 0,1 0-1,-1 1 1,1-1 0,-1 0 0,0 0-1,1 0 1,-1 1 0,0-1-1,1 0 1,-1 0 0,1 1-1,0 0 20,1-1 0,-1 1 0,0 0 0,0 0-1,1 0 1,-1 0 0,0 0 0,0 0 0,2 2-1,-1 3-119,0 0-1,0 0 0,0 1 1,-1-1-1,0 1 0,0-1 0,-1 1 1,0 7-1,3 25-3469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52.939"/>
    </inkml:context>
    <inkml:brush xml:id="br0">
      <inkml:brushProperty name="width" value="0.35" units="cm"/>
      <inkml:brushProperty name="height" value="0.35" units="cm"/>
      <inkml:brushProperty name="color" value="#FFFFFF"/>
    </inkml:brush>
  </inkml:definitions>
  <inkml:trace contextRef="#ctx0" brushRef="#br0">209 0 832,'-17'4'2009,"16"-3"-1927,-1 0 6,0 0 1,0 0 0,0-1-1,0 1 1,0-1 0,0 1 0,0-1-1,-1 0 1,1 0 0,0 0 0,0 0-1,0 0 1,0 0 0,0 0-1,0-1 1,-4-1 0,2 2 26,1-1-1,-1 1 1,1-1 0,-1 1 0,1 0 0,-1 0-1,-3 1 1,0 2 34,-1 1-1,1 0 1,0 1-1,0-1 1,0 1 0,-11 11-1,-17 24-127,32-38 55,0 1-1,0-1 1,1 1-1,-1 0 1,1 0-1,-3 3 0,3-1 244,3-5-234,5 0-270,19 0-231,7 1 573,-24 0-131,0 0-1,0-1 0,0 0 1,0 0-1,0-1 0,0 0 1,0-1-1,0 1 0,11-5 1,-7 1-377,-2 0 1254,-11 5-852,0-1 0,1 1 0,-1-1 0,1 1 0,-1-1 0,0 1 0,1-1 0,-1 1 0,0 0 0,1-1 0,-1 1 0,0 0 0,0 0 0,1 0-1,-1 0 1,-1-1 0,-15-5 159,14 4-169,0 1-1,0 0 0,0 0 0,0 0 0,0 0 0,0 0 0,0 1 0,-5-1 0,-53-7 88,36 5-459,32 3-86,-1 0 0,0 0-1,11 3 1,3 2-1348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53.747"/>
    </inkml:context>
    <inkml:brush xml:id="br0">
      <inkml:brushProperty name="width" value="0.35" units="cm"/>
      <inkml:brushProperty name="height" value="0.35" units="cm"/>
      <inkml:brushProperty name="color" value="#FFFFFF"/>
    </inkml:brush>
  </inkml:definitions>
  <inkml:trace contextRef="#ctx0" brushRef="#br0">80 98 576,'-14'-27'1221,"12"23"-863,-1-1-1,1 1 0,-1 0 1,0 0-1,-6-7 1,-3-4 191,11 13-411,-1 0 1,1 0 0,-1 0-1,0 1 1,0-1 0,0 0-1,0 1 1,0-1-1,0 1 1,0 0 0,0-1-1,-1 1 1,-3-1 0,5 2-198,2 3-304,-1-2 323,0 0 0,0-1 0,0 1-1,1 0 1,-1-1 0,0 1 0,1 0 0,-1-1 0,0 1 0,1 0-1,-1-1 1,1 1 0,-1-1 0,1 1 0,0 0 0,5 6 106,-5-5-50,0 1 0,1-1 0,-1 0-1,1-1 1,-1 1 0,1 0-1,0 0 1,0-1 0,0 1 0,2 1-1,7 5-113,-6-2 544,-3-5-403,-1 1 1,1 0-1,-1-1 1,1 1-1,0-1 0,-1 0 1,1 0-1,0 1 1,4 0-1,-5-1-25,0 0-1,-1-1 0,1 1 1,0 0-1,-1 0 0,1 0 1,-1-1-1,1 1 1,-1 0-1,1 0 0,-1 0 1,1 2-1,1 0-168,-1-1 107,0-1-1,0 1 1,1 0 0,-1-1 0,0 1-1,-1 0 1,1-1 0,0 1 0,0 0-1,-1 0 1,1 2 0,2 5 169,6 23-477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55.071"/>
    </inkml:context>
    <inkml:brush xml:id="br0">
      <inkml:brushProperty name="width" value="0.35" units="cm"/>
      <inkml:brushProperty name="height" value="0.35" units="cm"/>
      <inkml:brushProperty name="color" value="#FFFFFF"/>
    </inkml:brush>
  </inkml:definitions>
  <inkml:trace contextRef="#ctx0" brushRef="#br0">121 78 992,'-11'-3'1397,"11"3"-1388,0 1 0,-1-1 0,1 0 0,0 0 0,0 0 0,-1 0 0,1 1 0,0-1 0,0 0 0,-1 0 0,1 1 0,0-1 0,0 0 0,0 0 0,-1 1 0,1-1 0,0 0 0,0 0 0,0 1-1,0-1 1,0 0 0,0 1 0,0-1 0,-1 0 0,1 1 0,0-1 0,0 0 0,0 1 0,0-1 0,0 0 0,1 0 0,-1 1 0,0-1 0,0 1 0,-1 6 51,0-6 68,1 0 0,0 0 0,-1 0 0,1 1 0,0-1 0,0 0 1,0 0-1,-1 0 0,2 2 0,-1-2-95,0 0 0,0 0 1,0 0-1,0 0 0,-1 0 0,1 0 1,0 0-1,0 0 0,0 1 0,-1-1 1,1-1-1,-1 1 0,1 0 0,-1 0 1,0 1-1,-4 4-228,3-3 363,0 0 0,-1 0 0,1-1 0,-1 1 0,0-1 0,0 1 0,0-1 0,0 0 0,0 0 0,-4 1 0,1 0-117,1 0-1,-1 0 1,1 0 0,0 0-1,-8 8 1,-4-2-168,16-10-15,1 0 133,0 0 0,0 0 0,0 0 0,0 0 0,0 0 0,1 0 0,-1 0 0,0 0 0,1 0 0,-1 0 0,1 1 0,-1-1 0,2-1 0,1-1 101,-3 3-93,1 0 1,-1 0 0,0-1 0,1 1 0,-1 0 0,1-1 0,-1 1 0,0-1-1,1 1 1,-1 0 0,0-1 0,1 1 0,-1-1 0,0 1 0,1-1 0,-1 1 0,0-1-1,0 1 1,0-1 0,0 0 1,14-11 405,4 0-657,31-29 0,-34 28 124,0 0 1,32-21-1,-34 27-294,0 1 1,0 0-1,15-5 0,10 2-1930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56.033"/>
    </inkml:context>
    <inkml:brush xml:id="br0">
      <inkml:brushProperty name="width" value="0.35" units="cm"/>
      <inkml:brushProperty name="height" value="0.35" units="cm"/>
      <inkml:brushProperty name="color" value="#FFFFFF"/>
    </inkml:brush>
  </inkml:definitions>
  <inkml:trace contextRef="#ctx0" brushRef="#br0">164 34 1728,'-8'2'238,"-9"1"340,9-2-576,3-1 81,-16-40 3951,20 41-3984,-1-1-75,1 1 1,0-1 0,-1 1-1,1 0 1,-1-1 0,1 1-1,0 0 1,0 0 0,-2 1-1,-3 6 66,1 0 1,0 0-1,0 1 0,1-1 0,0 1 0,-3 10 1,-12 59 365,8-31-79,-11 65-45,21-106-200,3-7 49,2-12-171,16-68-727,-9 42 844,-9 32-66,-2 5 19,0 1 0,1-1-1,-1 1 1,0-1 0,1 0 0,-1 1 0,1-1 0,0 1-1,0-1 1,-1 1 0,1 0 0,0-1 0,0 1 0,2-2-1,-1 5-163,-1 0 164,-1 0 0,1 0 1,0 0-1,0 0 1,-1 0-1,1 0 1,-1 1-1,0 2 1,2 2-107,4 23-531,-3-13-609,0-1 0,2 1 0,9 23 0,3-8-204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3:59.188"/>
    </inkml:context>
    <inkml:brush xml:id="br0">
      <inkml:brushProperty name="width" value="0.35" units="cm"/>
      <inkml:brushProperty name="height" value="0.35" units="cm"/>
      <inkml:brushProperty name="color" value="#FFFFFF"/>
    </inkml:brush>
  </inkml:definitions>
  <inkml:trace contextRef="#ctx0" brushRef="#br0">434 169 896,'0'-1'11,"-1"1"0,0-1 0,0 1 0,1-1 0,-1 0 0,0 1 0,1-1 0,-1 0-1,1 1 1,-1-1 0,1 0 0,-1 0 0,1 0 0,-1 1 0,1-1 0,0 0 0,-1 0 0,1 0 0,0 0 0,0 0 0,0 0 0,0 0 0,0 0 0,0 0 0,0 0 0,0 1 0,0-1-1,0 0 1,0 0 0,1 0 0,-1 0 0,0 0 0,1 0 0,-1 0 0,1 1 0,-1-1 0,2-1 0,-2 1 43,1 0 0,-1 0 0,0-1 0,1 1 0,-1 0 0,0 0-1,0 0 1,0 0 0,0 0 0,0 0 0,0 0 0,0-1 0,0 1 0,-2-7 695,2 7-688,0 0-1,0 0 1,0 0-1,0 0 1,0 0 0,0 1-1,-1-1 1,1 0 0,0 0-1,-1 0 1,1 0-1,-1 0 1,1 0 0,-1 0-1,0 1 1,1-1 0,-1 0-1,0 0 1,1 1-1,-1-1 1,0 0 0,0 1-1,0-1 1,0 1 0,1-1-1,-1 1 1,0-1-1,0 1 1,0 0 0,0 0-1,0-1 1,0 1 0,0 0-1,0 0 1,0 0-1,0 0 1,0 0 0,0 0-1,0 0 1,0 0 0,0 1-1,0-1 1,0 0-1,0 0 1,0 1 0,0-1-1,0 1 1,-1 0-1,-12 9 103,10-7-146,0 0 0,0 0 1,-1 0-1,1-1 0,-10 4 0,13-5 31,-1-1 0,1 1 0,-1-1 0,1 0 0,-1 0 0,0 0 0,1 0 0,-1 0 0,1 0 0,-1-1 0,1 1 0,-1 0 0,1-1 1,-1 1-1,1-1 0,-1 1 0,1-1 0,0 0 0,-1 0 0,1 0 0,0 0 0,-1 0 0,1 0 0,-1-2 0,0 2-2,0-1-1,0 1 1,0-1-1,0 1 1,0 0 0,0-1-1,0 1 1,0 0-1,0 0 1,-1 1 0,1-1-1,0 0 1,-1 1-1,1-1 1,-3 1-1,-2 0 0,-1 0-1,1 1 0,-12 2 1,13-2-61,-1 0 0,0 0 1,0 0-1,-8-1 0,13 0 15,-1-1 1,1 1-1,-1-1 0,1 0 0,0 1 1,-1-1-1,1 0 0,0 0 0,0 0 1,-1-1-1,1 1 0,0 0 0,0-1 1,1 0-1,-4-2 0,-6-9 375,7 8-181,1 1 1,-1 0 0,0 0 0,0 1-1,-7-6 1,-5-3-17,12 9-53,0 0 0,-1 0 0,1 0-1,-1 1 1,1-1 0,-1 1 0,-8-3 0,6 4-164,0-1 83,0 0 1,0 1-1,-12-1 0,26 6-148,-1-1 150,1-1-1,-1 0 0,1 0 0,12 2 0,37 3 32,21-6 406,-59-2-457,0 1 1,0 1-1,0 0 1,0 1-1,22 6 1,-32-5-60,9 1-127,-1 1 1,-1 1-1,21 11 0,-32-15-73,1 1-1,-1 0 0,0 0 1,0 0-1,0 1 0,-1-1 0,1 1 1,-1 0-1,0 0 0,0 0 1,0 0-1,-1 1 0,1-1 1,-1 1-1,3 6 0,10 44-4997,-13-36 3835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00.234"/>
    </inkml:context>
    <inkml:brush xml:id="br0">
      <inkml:brushProperty name="width" value="0.35" units="cm"/>
      <inkml:brushProperty name="height" value="0.35" units="cm"/>
      <inkml:brushProperty name="color" value="#FFFFFF"/>
    </inkml:brush>
  </inkml:definitions>
  <inkml:trace contextRef="#ctx0" brushRef="#br0">183 90 1728,'0'-1'31,"-1"1"0,1 0 0,0 0 0,0-1 0,0 1-1,0 0 1,-1-1 0,1 1 0,0 0 0,0-1 0,0 1 0,0 0 0,0 0 0,0-1 0,0 1 0,0 0 0,0-1 0,0 1-1,0 0 1,0-1 0,0 1 0,0 0 0,0-1 0,0 1 0,1-1 0,-1 1 9,0 0 0,0-1 0,0 1 0,0-1 0,0 1 0,1-1 0,-1 1 0,0 0-1,0-1 1,0 1 0,0-1 0,-1 1 0,1-1 0,0 1 0,0-1 0,0 1 0,0 0 0,0-1 0,0 1 0,-1-1 0,1 1 0,0 0 0,0-1 0,-1 1 0,1 0 0,-1-1 0,-4-4 291,-1 0 0,0 0 1,0 1-1,0 0 1,0 0-1,-12-4 0,-7-6 535,21 11-660,0 0 1,0 1-1,0 0 1,0 0 0,0 0-1,-1 1 1,1-1-1,0 1 1,-1 0-1,1 0 1,-7 0-1,19 14-222,2 9-112,0 0-1,-2 1 0,-1 0 1,7 30-1,-9-33 143,2 11-52,0 1 568,2-1 0,24 60 0,-28-82-39,-10-14-555,-14-29 122,-17-46 0,23 48-113,-33-58-1,33 69 63,8 13-146,0-1 0,-1 0 0,-13-14 0,19 32-187,1-1 156,1 1-1,2 11 0,2 12 17,-4-24 46,-1 1-1,1 0 1,1-1 0,-1 1 0,2-1 0,3 8 0,-6-13-101,0-1 1,0 0-1,0 0 1,1 0 0,-1 0-1,0 0 1,1 0-1,0 0 1,-1-1-1,1 1 1,0-1 0,0 1-1,0-1 1,0 1-1,0-1 1,0 0 0,0 0-1,0 0 1,1 0-1,-1-1 1,0 1 0,1 0-1,-1-1 1,0 0-1,4 1 1,9-7-1536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8:44:02.448"/>
    </inkml:context>
    <inkml:brush xml:id="br0">
      <inkml:brushProperty name="width" value="0.35" units="cm"/>
      <inkml:brushProperty name="height" value="0.35" units="cm"/>
      <inkml:brushProperty name="color" value="#FFFFFF"/>
    </inkml:brush>
  </inkml:definitions>
  <inkml:trace contextRef="#ctx0" brushRef="#br0">1 8 1472,'0'0'17,"0"-1"0,0 1 1,1-1-1,-1 1 0,1-1 0,-1 1 1,0-1-1,1 1 0,-1 0 0,1-1 1,-1 1-1,1-1 0,-1 1 0,1 0 1,-1-1-1,1 1 0,0 0 0,-1 0 1,1 0-1,-1-1 0,1 1 0,0 0 1,-1 0-1,1 0 0,-1 0 0,1 0 1,0 0-1,-1 0 0,2 0 0,-1 0-193,0 8 379,2 7 137,-1 0 1,0 0-1,-1 0 1,-1 22-1,0-17-90,-2 82-175,1-15 72,13 134-1,4 15 509,-11-133-942,-5-93 186,2 8 253,-2 0 1,-2 30 0,2-48-136,0 1-1,0-1 1,0 0 0,0 1-1,0-1 1,-1 1-1,1-1 1,0 0-1,0 1 1,0-1 0,0 1-1,-1-1 1,1 0-1,0 1 1,0-1 0,-1 0-1,1 1 1,0-1-1,-1 0 1,1 1-1,0-1 1,-1 0 0,1 0-1,0 1 1,-1-1-1,1 0 1,-1 0 0,0 0 3,1 0-1,0 0 1,0 0 0,-1 0 0,1 0 0,0-1 0,-1 1 0,1 0 0,0 0 0,0 0 0,-1-1 0,1 1 0,0 0 0,0 0 0,-1-1 0,1 1 0,0 0 0,0 0 0,0-1 0,0 1 0,0 0-1,-1-1 1,1 1 0,0 0 0,0-1 0,0 1 0,0 0 0,0-1 0,0 1 0,0 0 0,0-1 0,0 1 0,0 0 0,0-1 0,-7-82 374,5-63-1274,5 107 488,3-95 390,0 21 220,2 63-328,-5 35 97,0 0 0,0-21 0,5-14-3528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CC610-6E54-4922-81C1-AE25DDD5D12E}" type="datetimeFigureOut">
              <a:rPr lang="en-US" smtClean="0"/>
              <a:pPr/>
              <a:t>4/11/2022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50B6F-376D-46F4-BDCB-4CE97183C04C}" type="slidenum">
              <a:rPr lang="en-US" smtClean="0"/>
              <a:pPr/>
              <a:t>‹#›</a:t>
            </a:fld>
            <a:endParaRPr lang="en-US"/>
          </a:p>
        </p:txBody>
      </p:sp>
    </p:spTree>
    <p:extLst>
      <p:ext uri="{BB962C8B-B14F-4D97-AF65-F5344CB8AC3E}">
        <p14:creationId xmlns:p14="http://schemas.microsoft.com/office/powerpoint/2010/main" val="76399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50B6F-376D-46F4-BDCB-4CE97183C04C}" type="slidenum">
              <a:rPr lang="en-US" smtClean="0"/>
              <a:pPr/>
              <a:t>7</a:t>
            </a:fld>
            <a:endParaRPr lang="en-US"/>
          </a:p>
        </p:txBody>
      </p:sp>
    </p:spTree>
    <p:extLst>
      <p:ext uri="{BB962C8B-B14F-4D97-AF65-F5344CB8AC3E}">
        <p14:creationId xmlns:p14="http://schemas.microsoft.com/office/powerpoint/2010/main" val="131677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745F50-46A7-4B4A-AD87-468CB3605C3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272330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45F50-46A7-4B4A-AD87-468CB3605C3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28785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45F50-46A7-4B4A-AD87-468CB3605C3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280873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45F50-46A7-4B4A-AD87-468CB3605C3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120242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45F50-46A7-4B4A-AD87-468CB3605C3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284544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745F50-46A7-4B4A-AD87-468CB3605C33}"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375124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745F50-46A7-4B4A-AD87-468CB3605C33}" type="datetimeFigureOut">
              <a:rPr lang="en-US" smtClean="0"/>
              <a:pPr/>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408801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745F50-46A7-4B4A-AD87-468CB3605C33}" type="datetimeFigureOut">
              <a:rPr lang="en-US" smtClean="0"/>
              <a:pPr/>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68223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45F50-46A7-4B4A-AD87-468CB3605C33}" type="datetimeFigureOut">
              <a:rPr lang="en-US" smtClean="0"/>
              <a:pPr/>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199921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745F50-46A7-4B4A-AD87-468CB3605C33}"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181989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745F50-46A7-4B4A-AD87-468CB3605C33}"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9B99-F2E5-4F5F-8288-5C5A9F4ADF5F}" type="slidenum">
              <a:rPr lang="en-US" smtClean="0"/>
              <a:pPr/>
              <a:t>‹#›</a:t>
            </a:fld>
            <a:endParaRPr lang="en-US"/>
          </a:p>
        </p:txBody>
      </p:sp>
    </p:spTree>
    <p:extLst>
      <p:ext uri="{BB962C8B-B14F-4D97-AF65-F5344CB8AC3E}">
        <p14:creationId xmlns:p14="http://schemas.microsoft.com/office/powerpoint/2010/main" val="421358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45F50-46A7-4B4A-AD87-468CB3605C33}" type="datetimeFigureOut">
              <a:rPr lang="en-US" smtClean="0"/>
              <a:pPr/>
              <a:t>4/11/2022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29B99-F2E5-4F5F-8288-5C5A9F4ADF5F}" type="slidenum">
              <a:rPr lang="en-US" smtClean="0"/>
              <a:pPr/>
              <a:t>‹#›</a:t>
            </a:fld>
            <a:endParaRPr lang="en-US"/>
          </a:p>
        </p:txBody>
      </p:sp>
    </p:spTree>
    <p:extLst>
      <p:ext uri="{BB962C8B-B14F-4D97-AF65-F5344CB8AC3E}">
        <p14:creationId xmlns:p14="http://schemas.microsoft.com/office/powerpoint/2010/main" val="2610273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60.png"/><Relationship Id="rId2" Type="http://schemas.openxmlformats.org/officeDocument/2006/relationships/customXml" Target="../ink/ink468.xml"/><Relationship Id="rId1" Type="http://schemas.openxmlformats.org/officeDocument/2006/relationships/slideLayout" Target="../slideLayouts/slideLayout2.xml"/><Relationship Id="rId5" Type="http://schemas.openxmlformats.org/officeDocument/2006/relationships/image" Target="../media/image1570.png"/><Relationship Id="rId4" Type="http://schemas.openxmlformats.org/officeDocument/2006/relationships/customXml" Target="../ink/ink469.xml"/></Relationships>
</file>

<file path=ppt/slides/_rels/slide11.xml.rels><?xml version="1.0" encoding="UTF-8" standalone="yes"?>
<Relationships xmlns="http://schemas.openxmlformats.org/package/2006/relationships"><Relationship Id="rId13" Type="http://schemas.openxmlformats.org/officeDocument/2006/relationships/customXml" Target="../ink/ink475.xml"/><Relationship Id="rId18" Type="http://schemas.openxmlformats.org/officeDocument/2006/relationships/image" Target="../media/image1660.png"/><Relationship Id="rId26" Type="http://schemas.openxmlformats.org/officeDocument/2006/relationships/image" Target="../media/image1700.png"/><Relationship Id="rId39" Type="http://schemas.openxmlformats.org/officeDocument/2006/relationships/customXml" Target="../ink/ink488.xml"/><Relationship Id="rId21" Type="http://schemas.openxmlformats.org/officeDocument/2006/relationships/customXml" Target="../ink/ink479.xml"/><Relationship Id="rId34" Type="http://schemas.openxmlformats.org/officeDocument/2006/relationships/image" Target="../media/image1740.png"/><Relationship Id="rId42" Type="http://schemas.openxmlformats.org/officeDocument/2006/relationships/image" Target="../media/image1780.png"/><Relationship Id="rId47" Type="http://schemas.openxmlformats.org/officeDocument/2006/relationships/customXml" Target="../ink/ink492.xml"/><Relationship Id="rId50" Type="http://schemas.openxmlformats.org/officeDocument/2006/relationships/image" Target="../media/image1820.png"/><Relationship Id="rId55" Type="http://schemas.openxmlformats.org/officeDocument/2006/relationships/customXml" Target="../ink/ink496.xml"/><Relationship Id="rId68" Type="http://schemas.openxmlformats.org/officeDocument/2006/relationships/image" Target="../media/image1910.png"/><Relationship Id="rId76" Type="http://schemas.openxmlformats.org/officeDocument/2006/relationships/image" Target="../media/image1950.png"/><Relationship Id="rId84" Type="http://schemas.openxmlformats.org/officeDocument/2006/relationships/image" Target="../media/image384.png"/><Relationship Id="rId89" Type="http://schemas.openxmlformats.org/officeDocument/2006/relationships/customXml" Target="../ink/ink511.xml"/><Relationship Id="rId97" Type="http://schemas.openxmlformats.org/officeDocument/2006/relationships/customXml" Target="../ink/ink515.xml"/><Relationship Id="rId7" Type="http://schemas.openxmlformats.org/officeDocument/2006/relationships/customXml" Target="../ink/ink472.xml"/><Relationship Id="rId71" Type="http://schemas.openxmlformats.org/officeDocument/2006/relationships/customXml" Target="../ink/ink502.xml"/><Relationship Id="rId92" Type="http://schemas.openxmlformats.org/officeDocument/2006/relationships/image" Target="../media/image388.png"/><Relationship Id="rId2" Type="http://schemas.openxmlformats.org/officeDocument/2006/relationships/image" Target="../media/image380.emf"/><Relationship Id="rId16" Type="http://schemas.openxmlformats.org/officeDocument/2006/relationships/image" Target="../media/image1650.png"/><Relationship Id="rId29" Type="http://schemas.openxmlformats.org/officeDocument/2006/relationships/customXml" Target="../ink/ink483.xml"/><Relationship Id="rId11" Type="http://schemas.openxmlformats.org/officeDocument/2006/relationships/customXml" Target="../ink/ink474.xml"/><Relationship Id="rId24" Type="http://schemas.openxmlformats.org/officeDocument/2006/relationships/image" Target="../media/image1690.png"/><Relationship Id="rId32" Type="http://schemas.openxmlformats.org/officeDocument/2006/relationships/image" Target="../media/image1730.png"/><Relationship Id="rId37" Type="http://schemas.openxmlformats.org/officeDocument/2006/relationships/customXml" Target="../ink/ink487.xml"/><Relationship Id="rId40" Type="http://schemas.openxmlformats.org/officeDocument/2006/relationships/image" Target="../media/image1770.png"/><Relationship Id="rId45" Type="http://schemas.openxmlformats.org/officeDocument/2006/relationships/customXml" Target="../ink/ink491.xml"/><Relationship Id="rId53" Type="http://schemas.openxmlformats.org/officeDocument/2006/relationships/customXml" Target="../ink/ink495.xml"/><Relationship Id="rId58" Type="http://schemas.openxmlformats.org/officeDocument/2006/relationships/image" Target="../media/image1860.png"/><Relationship Id="rId66" Type="http://schemas.openxmlformats.org/officeDocument/2006/relationships/image" Target="../media/image1900.png"/><Relationship Id="rId74" Type="http://schemas.openxmlformats.org/officeDocument/2006/relationships/image" Target="../media/image1940.png"/><Relationship Id="rId79" Type="http://schemas.openxmlformats.org/officeDocument/2006/relationships/customXml" Target="../ink/ink506.xml"/><Relationship Id="rId87" Type="http://schemas.openxmlformats.org/officeDocument/2006/relationships/customXml" Target="../ink/ink510.xml"/><Relationship Id="rId5" Type="http://schemas.openxmlformats.org/officeDocument/2006/relationships/customXml" Target="../ink/ink471.xml"/><Relationship Id="rId82" Type="http://schemas.openxmlformats.org/officeDocument/2006/relationships/image" Target="../media/image383.png"/><Relationship Id="rId90" Type="http://schemas.openxmlformats.org/officeDocument/2006/relationships/image" Target="../media/image387.png"/><Relationship Id="rId95" Type="http://schemas.openxmlformats.org/officeDocument/2006/relationships/customXml" Target="../ink/ink514.xml"/><Relationship Id="rId19" Type="http://schemas.openxmlformats.org/officeDocument/2006/relationships/customXml" Target="../ink/ink478.xml"/><Relationship Id="rId14" Type="http://schemas.openxmlformats.org/officeDocument/2006/relationships/image" Target="../media/image1640.png"/><Relationship Id="rId22" Type="http://schemas.openxmlformats.org/officeDocument/2006/relationships/image" Target="../media/image1680.png"/><Relationship Id="rId27" Type="http://schemas.openxmlformats.org/officeDocument/2006/relationships/customXml" Target="../ink/ink482.xml"/><Relationship Id="rId30" Type="http://schemas.openxmlformats.org/officeDocument/2006/relationships/image" Target="../media/image1720.png"/><Relationship Id="rId35" Type="http://schemas.openxmlformats.org/officeDocument/2006/relationships/customXml" Target="../ink/ink486.xml"/><Relationship Id="rId43" Type="http://schemas.openxmlformats.org/officeDocument/2006/relationships/customXml" Target="../ink/ink490.xml"/><Relationship Id="rId48" Type="http://schemas.openxmlformats.org/officeDocument/2006/relationships/image" Target="../media/image1810.png"/><Relationship Id="rId56" Type="http://schemas.openxmlformats.org/officeDocument/2006/relationships/image" Target="../media/image1850.png"/><Relationship Id="rId64" Type="http://schemas.openxmlformats.org/officeDocument/2006/relationships/image" Target="../media/image1890.png"/><Relationship Id="rId69" Type="http://schemas.openxmlformats.org/officeDocument/2006/relationships/customXml" Target="../ink/ink501.xml"/><Relationship Id="rId77" Type="http://schemas.openxmlformats.org/officeDocument/2006/relationships/customXml" Target="../ink/ink505.xml"/><Relationship Id="rId100" Type="http://schemas.openxmlformats.org/officeDocument/2006/relationships/image" Target="../media/image392.png"/><Relationship Id="rId8" Type="http://schemas.openxmlformats.org/officeDocument/2006/relationships/image" Target="../media/image1610.png"/><Relationship Id="rId51" Type="http://schemas.openxmlformats.org/officeDocument/2006/relationships/customXml" Target="../ink/ink494.xml"/><Relationship Id="rId72" Type="http://schemas.openxmlformats.org/officeDocument/2006/relationships/image" Target="../media/image1930.png"/><Relationship Id="rId80" Type="http://schemas.openxmlformats.org/officeDocument/2006/relationships/image" Target="../media/image382.png"/><Relationship Id="rId85" Type="http://schemas.openxmlformats.org/officeDocument/2006/relationships/customXml" Target="../ink/ink509.xml"/><Relationship Id="rId93" Type="http://schemas.openxmlformats.org/officeDocument/2006/relationships/customXml" Target="../ink/ink513.xml"/><Relationship Id="rId98" Type="http://schemas.openxmlformats.org/officeDocument/2006/relationships/image" Target="../media/image391.png"/><Relationship Id="rId3" Type="http://schemas.openxmlformats.org/officeDocument/2006/relationships/customXml" Target="../ink/ink470.xml"/><Relationship Id="rId12" Type="http://schemas.openxmlformats.org/officeDocument/2006/relationships/image" Target="../media/image1630.png"/><Relationship Id="rId17" Type="http://schemas.openxmlformats.org/officeDocument/2006/relationships/customXml" Target="../ink/ink477.xml"/><Relationship Id="rId25" Type="http://schemas.openxmlformats.org/officeDocument/2006/relationships/customXml" Target="../ink/ink481.xml"/><Relationship Id="rId33" Type="http://schemas.openxmlformats.org/officeDocument/2006/relationships/customXml" Target="../ink/ink485.xml"/><Relationship Id="rId38" Type="http://schemas.openxmlformats.org/officeDocument/2006/relationships/image" Target="../media/image1760.png"/><Relationship Id="rId46" Type="http://schemas.openxmlformats.org/officeDocument/2006/relationships/image" Target="../media/image1800.png"/><Relationship Id="rId59" Type="http://schemas.openxmlformats.org/officeDocument/2006/relationships/customXml" Target="../ink/ink498.xml"/><Relationship Id="rId67" Type="http://schemas.openxmlformats.org/officeDocument/2006/relationships/customXml" Target="../ink/ink500.xml"/><Relationship Id="rId20" Type="http://schemas.openxmlformats.org/officeDocument/2006/relationships/image" Target="../media/image1670.png"/><Relationship Id="rId41" Type="http://schemas.openxmlformats.org/officeDocument/2006/relationships/customXml" Target="../ink/ink489.xml"/><Relationship Id="rId54" Type="http://schemas.openxmlformats.org/officeDocument/2006/relationships/image" Target="../media/image1840.png"/><Relationship Id="rId70" Type="http://schemas.openxmlformats.org/officeDocument/2006/relationships/image" Target="../media/image1920.png"/><Relationship Id="rId75" Type="http://schemas.openxmlformats.org/officeDocument/2006/relationships/customXml" Target="../ink/ink504.xml"/><Relationship Id="rId83" Type="http://schemas.openxmlformats.org/officeDocument/2006/relationships/customXml" Target="../ink/ink508.xml"/><Relationship Id="rId88" Type="http://schemas.openxmlformats.org/officeDocument/2006/relationships/image" Target="../media/image386.png"/><Relationship Id="rId91" Type="http://schemas.openxmlformats.org/officeDocument/2006/relationships/customXml" Target="../ink/ink512.xml"/><Relationship Id="rId96"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1600.png"/><Relationship Id="rId15" Type="http://schemas.openxmlformats.org/officeDocument/2006/relationships/customXml" Target="../ink/ink476.xml"/><Relationship Id="rId23" Type="http://schemas.openxmlformats.org/officeDocument/2006/relationships/customXml" Target="../ink/ink480.xml"/><Relationship Id="rId28" Type="http://schemas.openxmlformats.org/officeDocument/2006/relationships/image" Target="../media/image1710.png"/><Relationship Id="rId36" Type="http://schemas.openxmlformats.org/officeDocument/2006/relationships/image" Target="../media/image1750.png"/><Relationship Id="rId49" Type="http://schemas.openxmlformats.org/officeDocument/2006/relationships/customXml" Target="../ink/ink493.xml"/><Relationship Id="rId57" Type="http://schemas.openxmlformats.org/officeDocument/2006/relationships/customXml" Target="../ink/ink497.xml"/><Relationship Id="rId10" Type="http://schemas.openxmlformats.org/officeDocument/2006/relationships/image" Target="../media/image1620.png"/><Relationship Id="rId31" Type="http://schemas.openxmlformats.org/officeDocument/2006/relationships/customXml" Target="../ink/ink484.xml"/><Relationship Id="rId44" Type="http://schemas.openxmlformats.org/officeDocument/2006/relationships/image" Target="../media/image1790.png"/><Relationship Id="rId52" Type="http://schemas.openxmlformats.org/officeDocument/2006/relationships/image" Target="../media/image1830.png"/><Relationship Id="rId65" Type="http://schemas.openxmlformats.org/officeDocument/2006/relationships/customXml" Target="../ink/ink499.xml"/><Relationship Id="rId73" Type="http://schemas.openxmlformats.org/officeDocument/2006/relationships/customXml" Target="../ink/ink503.xml"/><Relationship Id="rId78" Type="http://schemas.openxmlformats.org/officeDocument/2006/relationships/image" Target="../media/image381.png"/><Relationship Id="rId81" Type="http://schemas.openxmlformats.org/officeDocument/2006/relationships/customXml" Target="../ink/ink507.xml"/><Relationship Id="rId86" Type="http://schemas.openxmlformats.org/officeDocument/2006/relationships/image" Target="../media/image385.png"/><Relationship Id="rId94" Type="http://schemas.openxmlformats.org/officeDocument/2006/relationships/image" Target="../media/image389.png"/><Relationship Id="rId99" Type="http://schemas.openxmlformats.org/officeDocument/2006/relationships/customXml" Target="../ink/ink516.xml"/><Relationship Id="rId4" Type="http://schemas.openxmlformats.org/officeDocument/2006/relationships/image" Target="../media/image1590.png"/><Relationship Id="rId9" Type="http://schemas.openxmlformats.org/officeDocument/2006/relationships/customXml" Target="../ink/ink473.xml"/></Relationships>
</file>

<file path=ppt/slides/_rels/slide12.xml.rels><?xml version="1.0" encoding="UTF-8" standalone="yes"?>
<Relationships xmlns="http://schemas.openxmlformats.org/package/2006/relationships"><Relationship Id="rId26" Type="http://schemas.openxmlformats.org/officeDocument/2006/relationships/image" Target="../media/image2080.png"/><Relationship Id="rId21" Type="http://schemas.openxmlformats.org/officeDocument/2006/relationships/customXml" Target="../ink/ink526.xml"/><Relationship Id="rId34" Type="http://schemas.openxmlformats.org/officeDocument/2006/relationships/image" Target="../media/image2120.png"/><Relationship Id="rId42" Type="http://schemas.openxmlformats.org/officeDocument/2006/relationships/image" Target="../media/image2160.png"/><Relationship Id="rId47" Type="http://schemas.openxmlformats.org/officeDocument/2006/relationships/customXml" Target="../ink/ink539.xml"/><Relationship Id="rId50" Type="http://schemas.openxmlformats.org/officeDocument/2006/relationships/image" Target="../media/image2200.png"/><Relationship Id="rId55" Type="http://schemas.openxmlformats.org/officeDocument/2006/relationships/customXml" Target="../ink/ink543.xml"/><Relationship Id="rId63" Type="http://schemas.openxmlformats.org/officeDocument/2006/relationships/customXml" Target="../ink/ink547.xml"/><Relationship Id="rId68" Type="http://schemas.openxmlformats.org/officeDocument/2006/relationships/image" Target="../media/image397.png"/><Relationship Id="rId76" Type="http://schemas.openxmlformats.org/officeDocument/2006/relationships/image" Target="../media/image401.png"/><Relationship Id="rId84" Type="http://schemas.openxmlformats.org/officeDocument/2006/relationships/image" Target="../media/image405.png"/><Relationship Id="rId89" Type="http://schemas.openxmlformats.org/officeDocument/2006/relationships/customXml" Target="../ink/ink560.xml"/><Relationship Id="rId97" Type="http://schemas.openxmlformats.org/officeDocument/2006/relationships/customXml" Target="../ink/ink564.xml"/><Relationship Id="rId7" Type="http://schemas.openxmlformats.org/officeDocument/2006/relationships/customXml" Target="../ink/ink519.xml"/><Relationship Id="rId71" Type="http://schemas.openxmlformats.org/officeDocument/2006/relationships/customXml" Target="../ink/ink551.xml"/><Relationship Id="rId92" Type="http://schemas.openxmlformats.org/officeDocument/2006/relationships/image" Target="../media/image409.png"/><Relationship Id="rId2" Type="http://schemas.openxmlformats.org/officeDocument/2006/relationships/image" Target="../media/image393.png"/><Relationship Id="rId16" Type="http://schemas.openxmlformats.org/officeDocument/2006/relationships/image" Target="../media/image2030.png"/><Relationship Id="rId29" Type="http://schemas.openxmlformats.org/officeDocument/2006/relationships/customXml" Target="../ink/ink530.xml"/><Relationship Id="rId11" Type="http://schemas.openxmlformats.org/officeDocument/2006/relationships/customXml" Target="../ink/ink521.xml"/><Relationship Id="rId24" Type="http://schemas.openxmlformats.org/officeDocument/2006/relationships/image" Target="../media/image2070.png"/><Relationship Id="rId32" Type="http://schemas.openxmlformats.org/officeDocument/2006/relationships/image" Target="../media/image2110.png"/><Relationship Id="rId37" Type="http://schemas.openxmlformats.org/officeDocument/2006/relationships/customXml" Target="../ink/ink534.xml"/><Relationship Id="rId40" Type="http://schemas.openxmlformats.org/officeDocument/2006/relationships/image" Target="../media/image2150.png"/><Relationship Id="rId45" Type="http://schemas.openxmlformats.org/officeDocument/2006/relationships/customXml" Target="../ink/ink538.xml"/><Relationship Id="rId53" Type="http://schemas.openxmlformats.org/officeDocument/2006/relationships/customXml" Target="../ink/ink542.xml"/><Relationship Id="rId58" Type="http://schemas.openxmlformats.org/officeDocument/2006/relationships/image" Target="../media/image2240.png"/><Relationship Id="rId66" Type="http://schemas.openxmlformats.org/officeDocument/2006/relationships/image" Target="../media/image396.png"/><Relationship Id="rId74" Type="http://schemas.openxmlformats.org/officeDocument/2006/relationships/image" Target="../media/image400.png"/><Relationship Id="rId79" Type="http://schemas.openxmlformats.org/officeDocument/2006/relationships/customXml" Target="../ink/ink555.xml"/><Relationship Id="rId87" Type="http://schemas.openxmlformats.org/officeDocument/2006/relationships/customXml" Target="../ink/ink559.xml"/><Relationship Id="rId5" Type="http://schemas.openxmlformats.org/officeDocument/2006/relationships/customXml" Target="../ink/ink518.xml"/><Relationship Id="rId61" Type="http://schemas.openxmlformats.org/officeDocument/2006/relationships/customXml" Target="../ink/ink546.xml"/><Relationship Id="rId82" Type="http://schemas.openxmlformats.org/officeDocument/2006/relationships/image" Target="../media/image404.png"/><Relationship Id="rId90" Type="http://schemas.openxmlformats.org/officeDocument/2006/relationships/image" Target="../media/image408.png"/><Relationship Id="rId95" Type="http://schemas.openxmlformats.org/officeDocument/2006/relationships/customXml" Target="../ink/ink563.xml"/><Relationship Id="rId19" Type="http://schemas.openxmlformats.org/officeDocument/2006/relationships/customXml" Target="../ink/ink525.xml"/><Relationship Id="rId14" Type="http://schemas.openxmlformats.org/officeDocument/2006/relationships/image" Target="../media/image2020.png"/><Relationship Id="rId22" Type="http://schemas.openxmlformats.org/officeDocument/2006/relationships/image" Target="../media/image2060.png"/><Relationship Id="rId27" Type="http://schemas.openxmlformats.org/officeDocument/2006/relationships/customXml" Target="../ink/ink529.xml"/><Relationship Id="rId30" Type="http://schemas.openxmlformats.org/officeDocument/2006/relationships/image" Target="../media/image2100.png"/><Relationship Id="rId35" Type="http://schemas.openxmlformats.org/officeDocument/2006/relationships/customXml" Target="../ink/ink533.xml"/><Relationship Id="rId43" Type="http://schemas.openxmlformats.org/officeDocument/2006/relationships/customXml" Target="../ink/ink537.xml"/><Relationship Id="rId48" Type="http://schemas.openxmlformats.org/officeDocument/2006/relationships/image" Target="../media/image2190.png"/><Relationship Id="rId56" Type="http://schemas.openxmlformats.org/officeDocument/2006/relationships/image" Target="../media/image2230.png"/><Relationship Id="rId64" Type="http://schemas.openxmlformats.org/officeDocument/2006/relationships/image" Target="../media/image395.png"/><Relationship Id="rId69" Type="http://schemas.openxmlformats.org/officeDocument/2006/relationships/customXml" Target="../ink/ink550.xml"/><Relationship Id="rId77" Type="http://schemas.openxmlformats.org/officeDocument/2006/relationships/customXml" Target="../ink/ink554.xml"/><Relationship Id="rId100" Type="http://schemas.openxmlformats.org/officeDocument/2006/relationships/image" Target="../media/image413.png"/><Relationship Id="rId8" Type="http://schemas.openxmlformats.org/officeDocument/2006/relationships/image" Target="../media/image1990.png"/><Relationship Id="rId51" Type="http://schemas.openxmlformats.org/officeDocument/2006/relationships/customXml" Target="../ink/ink541.xml"/><Relationship Id="rId72" Type="http://schemas.openxmlformats.org/officeDocument/2006/relationships/image" Target="../media/image399.png"/><Relationship Id="rId80" Type="http://schemas.openxmlformats.org/officeDocument/2006/relationships/image" Target="../media/image403.png"/><Relationship Id="rId85" Type="http://schemas.openxmlformats.org/officeDocument/2006/relationships/customXml" Target="../ink/ink558.xml"/><Relationship Id="rId93" Type="http://schemas.openxmlformats.org/officeDocument/2006/relationships/customXml" Target="../ink/ink562.xml"/><Relationship Id="rId98" Type="http://schemas.openxmlformats.org/officeDocument/2006/relationships/image" Target="../media/image412.png"/><Relationship Id="rId3" Type="http://schemas.openxmlformats.org/officeDocument/2006/relationships/customXml" Target="../ink/ink517.xml"/><Relationship Id="rId12" Type="http://schemas.openxmlformats.org/officeDocument/2006/relationships/image" Target="../media/image2010.png"/><Relationship Id="rId17" Type="http://schemas.openxmlformats.org/officeDocument/2006/relationships/customXml" Target="../ink/ink524.xml"/><Relationship Id="rId25" Type="http://schemas.openxmlformats.org/officeDocument/2006/relationships/customXml" Target="../ink/ink528.xml"/><Relationship Id="rId33" Type="http://schemas.openxmlformats.org/officeDocument/2006/relationships/customXml" Target="../ink/ink532.xml"/><Relationship Id="rId38" Type="http://schemas.openxmlformats.org/officeDocument/2006/relationships/image" Target="../media/image2140.png"/><Relationship Id="rId46" Type="http://schemas.openxmlformats.org/officeDocument/2006/relationships/image" Target="../media/image2180.png"/><Relationship Id="rId59" Type="http://schemas.openxmlformats.org/officeDocument/2006/relationships/customXml" Target="../ink/ink545.xml"/><Relationship Id="rId67" Type="http://schemas.openxmlformats.org/officeDocument/2006/relationships/customXml" Target="../ink/ink549.xml"/><Relationship Id="rId20" Type="http://schemas.openxmlformats.org/officeDocument/2006/relationships/image" Target="../media/image2050.png"/><Relationship Id="rId41" Type="http://schemas.openxmlformats.org/officeDocument/2006/relationships/customXml" Target="../ink/ink536.xml"/><Relationship Id="rId54" Type="http://schemas.openxmlformats.org/officeDocument/2006/relationships/image" Target="../media/image2220.png"/><Relationship Id="rId62" Type="http://schemas.openxmlformats.org/officeDocument/2006/relationships/image" Target="../media/image394.png"/><Relationship Id="rId70" Type="http://schemas.openxmlformats.org/officeDocument/2006/relationships/image" Target="../media/image398.png"/><Relationship Id="rId75" Type="http://schemas.openxmlformats.org/officeDocument/2006/relationships/customXml" Target="../ink/ink553.xml"/><Relationship Id="rId83" Type="http://schemas.openxmlformats.org/officeDocument/2006/relationships/customXml" Target="../ink/ink557.xml"/><Relationship Id="rId88" Type="http://schemas.openxmlformats.org/officeDocument/2006/relationships/image" Target="../media/image407.png"/><Relationship Id="rId91" Type="http://schemas.openxmlformats.org/officeDocument/2006/relationships/customXml" Target="../ink/ink561.xml"/><Relationship Id="rId96" Type="http://schemas.openxmlformats.org/officeDocument/2006/relationships/image" Target="../media/image411.png"/><Relationship Id="rId1" Type="http://schemas.openxmlformats.org/officeDocument/2006/relationships/slideLayout" Target="../slideLayouts/slideLayout2.xml"/><Relationship Id="rId6" Type="http://schemas.openxmlformats.org/officeDocument/2006/relationships/image" Target="../media/image1980.png"/><Relationship Id="rId15" Type="http://schemas.openxmlformats.org/officeDocument/2006/relationships/customXml" Target="../ink/ink523.xml"/><Relationship Id="rId23" Type="http://schemas.openxmlformats.org/officeDocument/2006/relationships/customXml" Target="../ink/ink527.xml"/><Relationship Id="rId28" Type="http://schemas.openxmlformats.org/officeDocument/2006/relationships/image" Target="../media/image2090.png"/><Relationship Id="rId36" Type="http://schemas.openxmlformats.org/officeDocument/2006/relationships/image" Target="../media/image2130.png"/><Relationship Id="rId49" Type="http://schemas.openxmlformats.org/officeDocument/2006/relationships/customXml" Target="../ink/ink540.xml"/><Relationship Id="rId57" Type="http://schemas.openxmlformats.org/officeDocument/2006/relationships/customXml" Target="../ink/ink544.xml"/><Relationship Id="rId10" Type="http://schemas.openxmlformats.org/officeDocument/2006/relationships/image" Target="../media/image2000.png"/><Relationship Id="rId31" Type="http://schemas.openxmlformats.org/officeDocument/2006/relationships/customXml" Target="../ink/ink531.xml"/><Relationship Id="rId44" Type="http://schemas.openxmlformats.org/officeDocument/2006/relationships/image" Target="../media/image2170.png"/><Relationship Id="rId52" Type="http://schemas.openxmlformats.org/officeDocument/2006/relationships/image" Target="../media/image2211.png"/><Relationship Id="rId60" Type="http://schemas.openxmlformats.org/officeDocument/2006/relationships/image" Target="../media/image2250.png"/><Relationship Id="rId65" Type="http://schemas.openxmlformats.org/officeDocument/2006/relationships/customXml" Target="../ink/ink548.xml"/><Relationship Id="rId73" Type="http://schemas.openxmlformats.org/officeDocument/2006/relationships/customXml" Target="../ink/ink552.xml"/><Relationship Id="rId78" Type="http://schemas.openxmlformats.org/officeDocument/2006/relationships/image" Target="../media/image402.png"/><Relationship Id="rId81" Type="http://schemas.openxmlformats.org/officeDocument/2006/relationships/customXml" Target="../ink/ink556.xml"/><Relationship Id="rId86" Type="http://schemas.openxmlformats.org/officeDocument/2006/relationships/image" Target="../media/image406.png"/><Relationship Id="rId94" Type="http://schemas.openxmlformats.org/officeDocument/2006/relationships/image" Target="../media/image410.png"/><Relationship Id="rId99" Type="http://schemas.openxmlformats.org/officeDocument/2006/relationships/customXml" Target="../ink/ink565.xml"/><Relationship Id="rId4" Type="http://schemas.openxmlformats.org/officeDocument/2006/relationships/image" Target="../media/image1970.png"/><Relationship Id="rId9" Type="http://schemas.openxmlformats.org/officeDocument/2006/relationships/customXml" Target="../ink/ink520.xml"/><Relationship Id="rId13" Type="http://schemas.openxmlformats.org/officeDocument/2006/relationships/customXml" Target="../ink/ink522.xml"/><Relationship Id="rId18" Type="http://schemas.openxmlformats.org/officeDocument/2006/relationships/image" Target="../media/image2040.png"/><Relationship Id="rId39" Type="http://schemas.openxmlformats.org/officeDocument/2006/relationships/customXml" Target="../ink/ink535.xml"/></Relationships>
</file>

<file path=ppt/slides/_rels/slide13.xml.rels><?xml version="1.0" encoding="UTF-8" standalone="yes"?>
<Relationships xmlns="http://schemas.openxmlformats.org/package/2006/relationships"><Relationship Id="rId8" Type="http://schemas.openxmlformats.org/officeDocument/2006/relationships/customXml" Target="../ink/ink569.xml"/><Relationship Id="rId3" Type="http://schemas.openxmlformats.org/officeDocument/2006/relationships/image" Target="../media/image2260.png"/><Relationship Id="rId7" Type="http://schemas.openxmlformats.org/officeDocument/2006/relationships/image" Target="../media/image2280.png"/><Relationship Id="rId2" Type="http://schemas.openxmlformats.org/officeDocument/2006/relationships/customXml" Target="../ink/ink566.xml"/><Relationship Id="rId1" Type="http://schemas.openxmlformats.org/officeDocument/2006/relationships/slideLayout" Target="../slideLayouts/slideLayout2.xml"/><Relationship Id="rId6" Type="http://schemas.openxmlformats.org/officeDocument/2006/relationships/customXml" Target="../ink/ink568.xml"/><Relationship Id="rId5" Type="http://schemas.openxmlformats.org/officeDocument/2006/relationships/image" Target="../media/image2270.png"/><Relationship Id="rId4" Type="http://schemas.openxmlformats.org/officeDocument/2006/relationships/customXml" Target="../ink/ink567.xml"/><Relationship Id="rId9" Type="http://schemas.openxmlformats.org/officeDocument/2006/relationships/image" Target="../media/image2290.png"/></Relationships>
</file>

<file path=ppt/slides/_rels/slide14.xml.rels><?xml version="1.0" encoding="UTF-8" standalone="yes"?>
<Relationships xmlns="http://schemas.openxmlformats.org/package/2006/relationships"><Relationship Id="rId26" Type="http://schemas.openxmlformats.org/officeDocument/2006/relationships/customXml" Target="../ink/ink581.xml"/><Relationship Id="rId117" Type="http://schemas.openxmlformats.org/officeDocument/2006/relationships/image" Target="../media/image446.png"/><Relationship Id="rId21" Type="http://schemas.openxmlformats.org/officeDocument/2006/relationships/image" Target="../media/image2400.png"/><Relationship Id="rId42" Type="http://schemas.openxmlformats.org/officeDocument/2006/relationships/customXml" Target="../ink/ink589.xml"/><Relationship Id="rId47" Type="http://schemas.openxmlformats.org/officeDocument/2006/relationships/image" Target="../media/image2530.png"/><Relationship Id="rId63" Type="http://schemas.openxmlformats.org/officeDocument/2006/relationships/image" Target="../media/image419.png"/><Relationship Id="rId68" Type="http://schemas.openxmlformats.org/officeDocument/2006/relationships/customXml" Target="../ink/ink602.xml"/><Relationship Id="rId84" Type="http://schemas.openxmlformats.org/officeDocument/2006/relationships/customXml" Target="../ink/ink610.xml"/><Relationship Id="rId89" Type="http://schemas.openxmlformats.org/officeDocument/2006/relationships/image" Target="../media/image432.png"/><Relationship Id="rId112" Type="http://schemas.openxmlformats.org/officeDocument/2006/relationships/customXml" Target="../ink/ink624.xml"/><Relationship Id="rId133" Type="http://schemas.openxmlformats.org/officeDocument/2006/relationships/image" Target="../media/image454.png"/><Relationship Id="rId138" Type="http://schemas.openxmlformats.org/officeDocument/2006/relationships/customXml" Target="../ink/ink637.xml"/><Relationship Id="rId154" Type="http://schemas.openxmlformats.org/officeDocument/2006/relationships/customXml" Target="../ink/ink645.xml"/><Relationship Id="rId159" Type="http://schemas.openxmlformats.org/officeDocument/2006/relationships/image" Target="../media/image467.png"/><Relationship Id="rId175" Type="http://schemas.openxmlformats.org/officeDocument/2006/relationships/image" Target="../media/image475.png"/><Relationship Id="rId170" Type="http://schemas.openxmlformats.org/officeDocument/2006/relationships/customXml" Target="../ink/ink653.xml"/><Relationship Id="rId16" Type="http://schemas.openxmlformats.org/officeDocument/2006/relationships/customXml" Target="../ink/ink576.xml"/><Relationship Id="rId107" Type="http://schemas.openxmlformats.org/officeDocument/2006/relationships/image" Target="../media/image441.png"/><Relationship Id="rId11" Type="http://schemas.openxmlformats.org/officeDocument/2006/relationships/image" Target="../media/image2350.png"/><Relationship Id="rId32" Type="http://schemas.openxmlformats.org/officeDocument/2006/relationships/customXml" Target="../ink/ink584.xml"/><Relationship Id="rId37" Type="http://schemas.openxmlformats.org/officeDocument/2006/relationships/image" Target="../media/image2480.png"/><Relationship Id="rId53" Type="http://schemas.openxmlformats.org/officeDocument/2006/relationships/image" Target="../media/image2560.png"/><Relationship Id="rId58" Type="http://schemas.openxmlformats.org/officeDocument/2006/relationships/customXml" Target="../ink/ink597.xml"/><Relationship Id="rId74" Type="http://schemas.openxmlformats.org/officeDocument/2006/relationships/customXml" Target="../ink/ink605.xml"/><Relationship Id="rId79" Type="http://schemas.openxmlformats.org/officeDocument/2006/relationships/image" Target="../media/image427.png"/><Relationship Id="rId102" Type="http://schemas.openxmlformats.org/officeDocument/2006/relationships/customXml" Target="../ink/ink619.xml"/><Relationship Id="rId123" Type="http://schemas.openxmlformats.org/officeDocument/2006/relationships/image" Target="../media/image449.png"/><Relationship Id="rId128" Type="http://schemas.openxmlformats.org/officeDocument/2006/relationships/customXml" Target="../ink/ink632.xml"/><Relationship Id="rId144" Type="http://schemas.openxmlformats.org/officeDocument/2006/relationships/customXml" Target="../ink/ink640.xml"/><Relationship Id="rId149" Type="http://schemas.openxmlformats.org/officeDocument/2006/relationships/image" Target="../media/image462.png"/><Relationship Id="rId5" Type="http://schemas.openxmlformats.org/officeDocument/2006/relationships/image" Target="../media/image2320.png"/><Relationship Id="rId90" Type="http://schemas.openxmlformats.org/officeDocument/2006/relationships/customXml" Target="../ink/ink613.xml"/><Relationship Id="rId95" Type="http://schemas.openxmlformats.org/officeDocument/2006/relationships/image" Target="../media/image435.png"/><Relationship Id="rId160" Type="http://schemas.openxmlformats.org/officeDocument/2006/relationships/customXml" Target="../ink/ink648.xml"/><Relationship Id="rId165" Type="http://schemas.openxmlformats.org/officeDocument/2006/relationships/image" Target="../media/image470.png"/><Relationship Id="rId181" Type="http://schemas.openxmlformats.org/officeDocument/2006/relationships/image" Target="../media/image478.png"/><Relationship Id="rId22" Type="http://schemas.openxmlformats.org/officeDocument/2006/relationships/customXml" Target="../ink/ink579.xml"/><Relationship Id="rId27" Type="http://schemas.openxmlformats.org/officeDocument/2006/relationships/image" Target="../media/image2430.png"/><Relationship Id="rId43" Type="http://schemas.openxmlformats.org/officeDocument/2006/relationships/image" Target="../media/image2511.png"/><Relationship Id="rId48" Type="http://schemas.openxmlformats.org/officeDocument/2006/relationships/customXml" Target="../ink/ink592.xml"/><Relationship Id="rId64" Type="http://schemas.openxmlformats.org/officeDocument/2006/relationships/customXml" Target="../ink/ink600.xml"/><Relationship Id="rId69" Type="http://schemas.openxmlformats.org/officeDocument/2006/relationships/image" Target="../media/image422.png"/><Relationship Id="rId113" Type="http://schemas.openxmlformats.org/officeDocument/2006/relationships/image" Target="../media/image444.png"/><Relationship Id="rId118" Type="http://schemas.openxmlformats.org/officeDocument/2006/relationships/customXml" Target="../ink/ink627.xml"/><Relationship Id="rId134" Type="http://schemas.openxmlformats.org/officeDocument/2006/relationships/customXml" Target="../ink/ink635.xml"/><Relationship Id="rId139" Type="http://schemas.openxmlformats.org/officeDocument/2006/relationships/image" Target="../media/image457.png"/><Relationship Id="rId80" Type="http://schemas.openxmlformats.org/officeDocument/2006/relationships/customXml" Target="../ink/ink608.xml"/><Relationship Id="rId85" Type="http://schemas.openxmlformats.org/officeDocument/2006/relationships/image" Target="../media/image430.png"/><Relationship Id="rId150" Type="http://schemas.openxmlformats.org/officeDocument/2006/relationships/customXml" Target="../ink/ink643.xml"/><Relationship Id="rId155" Type="http://schemas.openxmlformats.org/officeDocument/2006/relationships/image" Target="../media/image465.png"/><Relationship Id="rId171" Type="http://schemas.openxmlformats.org/officeDocument/2006/relationships/image" Target="../media/image473.png"/><Relationship Id="rId176" Type="http://schemas.openxmlformats.org/officeDocument/2006/relationships/customXml" Target="../ink/ink656.xml"/><Relationship Id="rId12" Type="http://schemas.openxmlformats.org/officeDocument/2006/relationships/customXml" Target="../ink/ink574.xml"/><Relationship Id="rId17" Type="http://schemas.openxmlformats.org/officeDocument/2006/relationships/image" Target="../media/image2380.png"/><Relationship Id="rId33" Type="http://schemas.openxmlformats.org/officeDocument/2006/relationships/image" Target="../media/image2460.png"/><Relationship Id="rId38" Type="http://schemas.openxmlformats.org/officeDocument/2006/relationships/customXml" Target="../ink/ink587.xml"/><Relationship Id="rId59" Type="http://schemas.openxmlformats.org/officeDocument/2006/relationships/image" Target="../media/image417.png"/><Relationship Id="rId103" Type="http://schemas.openxmlformats.org/officeDocument/2006/relationships/image" Target="../media/image439.png"/><Relationship Id="rId108" Type="http://schemas.openxmlformats.org/officeDocument/2006/relationships/customXml" Target="../ink/ink622.xml"/><Relationship Id="rId124" Type="http://schemas.openxmlformats.org/officeDocument/2006/relationships/customXml" Target="../ink/ink630.xml"/><Relationship Id="rId129" Type="http://schemas.openxmlformats.org/officeDocument/2006/relationships/image" Target="../media/image452.png"/><Relationship Id="rId54" Type="http://schemas.openxmlformats.org/officeDocument/2006/relationships/customXml" Target="../ink/ink595.xml"/><Relationship Id="rId70" Type="http://schemas.openxmlformats.org/officeDocument/2006/relationships/customXml" Target="../ink/ink603.xml"/><Relationship Id="rId75" Type="http://schemas.openxmlformats.org/officeDocument/2006/relationships/image" Target="../media/image425.png"/><Relationship Id="rId91" Type="http://schemas.openxmlformats.org/officeDocument/2006/relationships/image" Target="../media/image433.png"/><Relationship Id="rId96" Type="http://schemas.openxmlformats.org/officeDocument/2006/relationships/customXml" Target="../ink/ink616.xml"/><Relationship Id="rId140" Type="http://schemas.openxmlformats.org/officeDocument/2006/relationships/customXml" Target="../ink/ink638.xml"/><Relationship Id="rId145" Type="http://schemas.openxmlformats.org/officeDocument/2006/relationships/image" Target="../media/image460.png"/><Relationship Id="rId161" Type="http://schemas.openxmlformats.org/officeDocument/2006/relationships/image" Target="../media/image468.png"/><Relationship Id="rId166" Type="http://schemas.openxmlformats.org/officeDocument/2006/relationships/customXml" Target="../ink/ink651.xml"/><Relationship Id="rId182" Type="http://schemas.openxmlformats.org/officeDocument/2006/relationships/customXml" Target="../ink/ink659.xml"/><Relationship Id="rId1" Type="http://schemas.openxmlformats.org/officeDocument/2006/relationships/slideLayout" Target="../slideLayouts/slideLayout2.xml"/><Relationship Id="rId6" Type="http://schemas.openxmlformats.org/officeDocument/2006/relationships/customXml" Target="../ink/ink571.xml"/><Relationship Id="rId23" Type="http://schemas.openxmlformats.org/officeDocument/2006/relationships/image" Target="../media/image2411.png"/><Relationship Id="rId28" Type="http://schemas.openxmlformats.org/officeDocument/2006/relationships/customXml" Target="../ink/ink582.xml"/><Relationship Id="rId49" Type="http://schemas.openxmlformats.org/officeDocument/2006/relationships/image" Target="../media/image2540.png"/><Relationship Id="rId114" Type="http://schemas.openxmlformats.org/officeDocument/2006/relationships/customXml" Target="../ink/ink625.xml"/><Relationship Id="rId119" Type="http://schemas.openxmlformats.org/officeDocument/2006/relationships/image" Target="../media/image447.png"/><Relationship Id="rId44" Type="http://schemas.openxmlformats.org/officeDocument/2006/relationships/customXml" Target="../ink/ink590.xml"/><Relationship Id="rId60" Type="http://schemas.openxmlformats.org/officeDocument/2006/relationships/customXml" Target="../ink/ink598.xml"/><Relationship Id="rId65" Type="http://schemas.openxmlformats.org/officeDocument/2006/relationships/image" Target="../media/image420.png"/><Relationship Id="rId81" Type="http://schemas.openxmlformats.org/officeDocument/2006/relationships/image" Target="../media/image428.png"/><Relationship Id="rId86" Type="http://schemas.openxmlformats.org/officeDocument/2006/relationships/customXml" Target="../ink/ink611.xml"/><Relationship Id="rId130" Type="http://schemas.openxmlformats.org/officeDocument/2006/relationships/customXml" Target="../ink/ink633.xml"/><Relationship Id="rId135" Type="http://schemas.openxmlformats.org/officeDocument/2006/relationships/image" Target="../media/image455.png"/><Relationship Id="rId151" Type="http://schemas.openxmlformats.org/officeDocument/2006/relationships/image" Target="../media/image463.png"/><Relationship Id="rId156" Type="http://schemas.openxmlformats.org/officeDocument/2006/relationships/customXml" Target="../ink/ink646.xml"/><Relationship Id="rId177" Type="http://schemas.openxmlformats.org/officeDocument/2006/relationships/image" Target="../media/image476.png"/><Relationship Id="rId4" Type="http://schemas.openxmlformats.org/officeDocument/2006/relationships/customXml" Target="../ink/ink570.xml"/><Relationship Id="rId9" Type="http://schemas.openxmlformats.org/officeDocument/2006/relationships/image" Target="../media/image2340.png"/><Relationship Id="rId172" Type="http://schemas.openxmlformats.org/officeDocument/2006/relationships/customXml" Target="../ink/ink654.xml"/><Relationship Id="rId180" Type="http://schemas.openxmlformats.org/officeDocument/2006/relationships/customXml" Target="../ink/ink658.xml"/><Relationship Id="rId13" Type="http://schemas.openxmlformats.org/officeDocument/2006/relationships/image" Target="../media/image2360.png"/><Relationship Id="rId18" Type="http://schemas.openxmlformats.org/officeDocument/2006/relationships/customXml" Target="../ink/ink577.xml"/><Relationship Id="rId39" Type="http://schemas.openxmlformats.org/officeDocument/2006/relationships/image" Target="../media/image2490.png"/><Relationship Id="rId109" Type="http://schemas.openxmlformats.org/officeDocument/2006/relationships/image" Target="../media/image442.png"/><Relationship Id="rId34" Type="http://schemas.openxmlformats.org/officeDocument/2006/relationships/customXml" Target="../ink/ink585.xml"/><Relationship Id="rId50" Type="http://schemas.openxmlformats.org/officeDocument/2006/relationships/customXml" Target="../ink/ink593.xml"/><Relationship Id="rId55" Type="http://schemas.openxmlformats.org/officeDocument/2006/relationships/image" Target="../media/image2570.png"/><Relationship Id="rId76" Type="http://schemas.openxmlformats.org/officeDocument/2006/relationships/customXml" Target="../ink/ink606.xml"/><Relationship Id="rId97" Type="http://schemas.openxmlformats.org/officeDocument/2006/relationships/image" Target="../media/image436.png"/><Relationship Id="rId104" Type="http://schemas.openxmlformats.org/officeDocument/2006/relationships/customXml" Target="../ink/ink620.xml"/><Relationship Id="rId120" Type="http://schemas.openxmlformats.org/officeDocument/2006/relationships/customXml" Target="../ink/ink628.xml"/><Relationship Id="rId125" Type="http://schemas.openxmlformats.org/officeDocument/2006/relationships/image" Target="../media/image450.png"/><Relationship Id="rId141" Type="http://schemas.openxmlformats.org/officeDocument/2006/relationships/image" Target="../media/image458.png"/><Relationship Id="rId146" Type="http://schemas.openxmlformats.org/officeDocument/2006/relationships/customXml" Target="../ink/ink641.xml"/><Relationship Id="rId167" Type="http://schemas.openxmlformats.org/officeDocument/2006/relationships/image" Target="../media/image471.png"/><Relationship Id="rId7" Type="http://schemas.openxmlformats.org/officeDocument/2006/relationships/image" Target="../media/image2330.png"/><Relationship Id="rId71" Type="http://schemas.openxmlformats.org/officeDocument/2006/relationships/image" Target="../media/image423.png"/><Relationship Id="rId92" Type="http://schemas.openxmlformats.org/officeDocument/2006/relationships/customXml" Target="../ink/ink614.xml"/><Relationship Id="rId162" Type="http://schemas.openxmlformats.org/officeDocument/2006/relationships/customXml" Target="../ink/ink649.xml"/><Relationship Id="rId183" Type="http://schemas.openxmlformats.org/officeDocument/2006/relationships/image" Target="../media/image479.png"/><Relationship Id="rId2" Type="http://schemas.openxmlformats.org/officeDocument/2006/relationships/image" Target="../media/image414.png"/><Relationship Id="rId29" Type="http://schemas.openxmlformats.org/officeDocument/2006/relationships/image" Target="../media/image2440.png"/><Relationship Id="rId24" Type="http://schemas.openxmlformats.org/officeDocument/2006/relationships/customXml" Target="../ink/ink580.xml"/><Relationship Id="rId40" Type="http://schemas.openxmlformats.org/officeDocument/2006/relationships/customXml" Target="../ink/ink588.xml"/><Relationship Id="rId45" Type="http://schemas.openxmlformats.org/officeDocument/2006/relationships/image" Target="../media/image2520.png"/><Relationship Id="rId66" Type="http://schemas.openxmlformats.org/officeDocument/2006/relationships/customXml" Target="../ink/ink601.xml"/><Relationship Id="rId87" Type="http://schemas.openxmlformats.org/officeDocument/2006/relationships/image" Target="../media/image431.png"/><Relationship Id="rId110" Type="http://schemas.openxmlformats.org/officeDocument/2006/relationships/customXml" Target="../ink/ink623.xml"/><Relationship Id="rId115" Type="http://schemas.openxmlformats.org/officeDocument/2006/relationships/image" Target="../media/image445.png"/><Relationship Id="rId131" Type="http://schemas.openxmlformats.org/officeDocument/2006/relationships/image" Target="../media/image453.png"/><Relationship Id="rId136" Type="http://schemas.openxmlformats.org/officeDocument/2006/relationships/customXml" Target="../ink/ink636.xml"/><Relationship Id="rId157" Type="http://schemas.openxmlformats.org/officeDocument/2006/relationships/image" Target="../media/image466.png"/><Relationship Id="rId178" Type="http://schemas.openxmlformats.org/officeDocument/2006/relationships/customXml" Target="../ink/ink657.xml"/><Relationship Id="rId61" Type="http://schemas.openxmlformats.org/officeDocument/2006/relationships/image" Target="../media/image418.png"/><Relationship Id="rId82" Type="http://schemas.openxmlformats.org/officeDocument/2006/relationships/customXml" Target="../ink/ink609.xml"/><Relationship Id="rId152" Type="http://schemas.openxmlformats.org/officeDocument/2006/relationships/customXml" Target="../ink/ink644.xml"/><Relationship Id="rId173" Type="http://schemas.openxmlformats.org/officeDocument/2006/relationships/image" Target="../media/image474.png"/><Relationship Id="rId19" Type="http://schemas.openxmlformats.org/officeDocument/2006/relationships/image" Target="../media/image2390.png"/><Relationship Id="rId14" Type="http://schemas.openxmlformats.org/officeDocument/2006/relationships/customXml" Target="../ink/ink575.xml"/><Relationship Id="rId30" Type="http://schemas.openxmlformats.org/officeDocument/2006/relationships/customXml" Target="../ink/ink583.xml"/><Relationship Id="rId35" Type="http://schemas.openxmlformats.org/officeDocument/2006/relationships/image" Target="../media/image2470.png"/><Relationship Id="rId56" Type="http://schemas.openxmlformats.org/officeDocument/2006/relationships/customXml" Target="../ink/ink596.xml"/><Relationship Id="rId77" Type="http://schemas.openxmlformats.org/officeDocument/2006/relationships/image" Target="../media/image426.png"/><Relationship Id="rId100" Type="http://schemas.openxmlformats.org/officeDocument/2006/relationships/customXml" Target="../ink/ink618.xml"/><Relationship Id="rId105" Type="http://schemas.openxmlformats.org/officeDocument/2006/relationships/image" Target="../media/image440.png"/><Relationship Id="rId126" Type="http://schemas.openxmlformats.org/officeDocument/2006/relationships/customXml" Target="../ink/ink631.xml"/><Relationship Id="rId147" Type="http://schemas.openxmlformats.org/officeDocument/2006/relationships/image" Target="../media/image461.png"/><Relationship Id="rId168" Type="http://schemas.openxmlformats.org/officeDocument/2006/relationships/customXml" Target="../ink/ink652.xml"/><Relationship Id="rId8" Type="http://schemas.openxmlformats.org/officeDocument/2006/relationships/customXml" Target="../ink/ink572.xml"/><Relationship Id="rId51" Type="http://schemas.openxmlformats.org/officeDocument/2006/relationships/image" Target="../media/image2550.png"/><Relationship Id="rId72" Type="http://schemas.openxmlformats.org/officeDocument/2006/relationships/customXml" Target="../ink/ink604.xml"/><Relationship Id="rId93" Type="http://schemas.openxmlformats.org/officeDocument/2006/relationships/image" Target="../media/image434.png"/><Relationship Id="rId98" Type="http://schemas.openxmlformats.org/officeDocument/2006/relationships/customXml" Target="../ink/ink617.xml"/><Relationship Id="rId121" Type="http://schemas.openxmlformats.org/officeDocument/2006/relationships/image" Target="../media/image448.png"/><Relationship Id="rId142" Type="http://schemas.openxmlformats.org/officeDocument/2006/relationships/customXml" Target="../ink/ink639.xml"/><Relationship Id="rId163" Type="http://schemas.openxmlformats.org/officeDocument/2006/relationships/image" Target="../media/image469.png"/><Relationship Id="rId184" Type="http://schemas.openxmlformats.org/officeDocument/2006/relationships/customXml" Target="../ink/ink660.xml"/><Relationship Id="rId3" Type="http://schemas.openxmlformats.org/officeDocument/2006/relationships/image" Target="../media/image415.png"/><Relationship Id="rId25" Type="http://schemas.openxmlformats.org/officeDocument/2006/relationships/image" Target="../media/image2420.png"/><Relationship Id="rId46" Type="http://schemas.openxmlformats.org/officeDocument/2006/relationships/customXml" Target="../ink/ink591.xml"/><Relationship Id="rId67" Type="http://schemas.openxmlformats.org/officeDocument/2006/relationships/image" Target="../media/image421.png"/><Relationship Id="rId116" Type="http://schemas.openxmlformats.org/officeDocument/2006/relationships/customXml" Target="../ink/ink626.xml"/><Relationship Id="rId137" Type="http://schemas.openxmlformats.org/officeDocument/2006/relationships/image" Target="../media/image456.png"/><Relationship Id="rId158" Type="http://schemas.openxmlformats.org/officeDocument/2006/relationships/customXml" Target="../ink/ink647.xml"/><Relationship Id="rId20" Type="http://schemas.openxmlformats.org/officeDocument/2006/relationships/customXml" Target="../ink/ink578.xml"/><Relationship Id="rId41" Type="http://schemas.openxmlformats.org/officeDocument/2006/relationships/image" Target="../media/image2500.png"/><Relationship Id="rId62" Type="http://schemas.openxmlformats.org/officeDocument/2006/relationships/customXml" Target="../ink/ink599.xml"/><Relationship Id="rId83" Type="http://schemas.openxmlformats.org/officeDocument/2006/relationships/image" Target="../media/image429.png"/><Relationship Id="rId88" Type="http://schemas.openxmlformats.org/officeDocument/2006/relationships/customXml" Target="../ink/ink612.xml"/><Relationship Id="rId111" Type="http://schemas.openxmlformats.org/officeDocument/2006/relationships/image" Target="../media/image443.png"/><Relationship Id="rId132" Type="http://schemas.openxmlformats.org/officeDocument/2006/relationships/customXml" Target="../ink/ink634.xml"/><Relationship Id="rId153" Type="http://schemas.openxmlformats.org/officeDocument/2006/relationships/image" Target="../media/image464.png"/><Relationship Id="rId174" Type="http://schemas.openxmlformats.org/officeDocument/2006/relationships/customXml" Target="../ink/ink655.xml"/><Relationship Id="rId179" Type="http://schemas.openxmlformats.org/officeDocument/2006/relationships/image" Target="../media/image477.png"/><Relationship Id="rId15" Type="http://schemas.openxmlformats.org/officeDocument/2006/relationships/image" Target="../media/image2370.png"/><Relationship Id="rId36" Type="http://schemas.openxmlformats.org/officeDocument/2006/relationships/customXml" Target="../ink/ink586.xml"/><Relationship Id="rId57" Type="http://schemas.openxmlformats.org/officeDocument/2006/relationships/image" Target="../media/image416.png"/><Relationship Id="rId106" Type="http://schemas.openxmlformats.org/officeDocument/2006/relationships/customXml" Target="../ink/ink621.xml"/><Relationship Id="rId127" Type="http://schemas.openxmlformats.org/officeDocument/2006/relationships/image" Target="../media/image451.png"/><Relationship Id="rId10" Type="http://schemas.openxmlformats.org/officeDocument/2006/relationships/customXml" Target="../ink/ink573.xml"/><Relationship Id="rId31" Type="http://schemas.openxmlformats.org/officeDocument/2006/relationships/image" Target="../media/image2450.png"/><Relationship Id="rId52" Type="http://schemas.openxmlformats.org/officeDocument/2006/relationships/customXml" Target="../ink/ink594.xml"/><Relationship Id="rId73" Type="http://schemas.openxmlformats.org/officeDocument/2006/relationships/image" Target="../media/image424.png"/><Relationship Id="rId78" Type="http://schemas.openxmlformats.org/officeDocument/2006/relationships/customXml" Target="../ink/ink607.xml"/><Relationship Id="rId94" Type="http://schemas.openxmlformats.org/officeDocument/2006/relationships/customXml" Target="../ink/ink615.xml"/><Relationship Id="rId99" Type="http://schemas.openxmlformats.org/officeDocument/2006/relationships/image" Target="../media/image437.png"/><Relationship Id="rId101" Type="http://schemas.openxmlformats.org/officeDocument/2006/relationships/image" Target="../media/image438.png"/><Relationship Id="rId122" Type="http://schemas.openxmlformats.org/officeDocument/2006/relationships/customXml" Target="../ink/ink629.xml"/><Relationship Id="rId143" Type="http://schemas.openxmlformats.org/officeDocument/2006/relationships/image" Target="../media/image459.png"/><Relationship Id="rId148" Type="http://schemas.openxmlformats.org/officeDocument/2006/relationships/customXml" Target="../ink/ink642.xml"/><Relationship Id="rId164" Type="http://schemas.openxmlformats.org/officeDocument/2006/relationships/customXml" Target="../ink/ink650.xml"/><Relationship Id="rId169" Type="http://schemas.openxmlformats.org/officeDocument/2006/relationships/image" Target="../media/image472.png"/><Relationship Id="rId185" Type="http://schemas.openxmlformats.org/officeDocument/2006/relationships/image" Target="../media/image480.png"/></Relationships>
</file>

<file path=ppt/slides/_rels/slide15.xml.rels><?xml version="1.0" encoding="UTF-8" standalone="yes"?>
<Relationships xmlns="http://schemas.openxmlformats.org/package/2006/relationships"><Relationship Id="rId26" Type="http://schemas.openxmlformats.org/officeDocument/2006/relationships/customXml" Target="../ink/ink672.xml"/><Relationship Id="rId21" Type="http://schemas.openxmlformats.org/officeDocument/2006/relationships/image" Target="../media/image2680.png"/><Relationship Id="rId34" Type="http://schemas.openxmlformats.org/officeDocument/2006/relationships/customXml" Target="../ink/ink676.xml"/><Relationship Id="rId42" Type="http://schemas.openxmlformats.org/officeDocument/2006/relationships/customXml" Target="../ink/ink680.xml"/><Relationship Id="rId47" Type="http://schemas.openxmlformats.org/officeDocument/2006/relationships/image" Target="../media/image494.png"/><Relationship Id="rId50" Type="http://schemas.openxmlformats.org/officeDocument/2006/relationships/customXml" Target="../ink/ink684.xml"/><Relationship Id="rId55" Type="http://schemas.openxmlformats.org/officeDocument/2006/relationships/image" Target="../media/image498.png"/><Relationship Id="rId63" Type="http://schemas.openxmlformats.org/officeDocument/2006/relationships/image" Target="../media/image502.png"/><Relationship Id="rId68" Type="http://schemas.openxmlformats.org/officeDocument/2006/relationships/customXml" Target="../ink/ink693.xml"/><Relationship Id="rId76" Type="http://schemas.openxmlformats.org/officeDocument/2006/relationships/customXml" Target="../ink/ink697.xml"/><Relationship Id="rId84" Type="http://schemas.openxmlformats.org/officeDocument/2006/relationships/customXml" Target="../ink/ink701.xml"/><Relationship Id="rId89" Type="http://schemas.openxmlformats.org/officeDocument/2006/relationships/image" Target="../media/image516.png"/><Relationship Id="rId97" Type="http://schemas.openxmlformats.org/officeDocument/2006/relationships/image" Target="../media/image520.png"/><Relationship Id="rId7" Type="http://schemas.openxmlformats.org/officeDocument/2006/relationships/image" Target="../media/image2611.png"/><Relationship Id="rId71" Type="http://schemas.openxmlformats.org/officeDocument/2006/relationships/image" Target="../media/image506.png"/><Relationship Id="rId92" Type="http://schemas.openxmlformats.org/officeDocument/2006/relationships/customXml" Target="../ink/ink705.xml"/><Relationship Id="rId2" Type="http://schemas.openxmlformats.org/officeDocument/2006/relationships/image" Target="../media/image481.png"/><Relationship Id="rId16" Type="http://schemas.openxmlformats.org/officeDocument/2006/relationships/customXml" Target="../ink/ink667.xml"/><Relationship Id="rId29" Type="http://schemas.openxmlformats.org/officeDocument/2006/relationships/image" Target="../media/image485.png"/><Relationship Id="rId11" Type="http://schemas.openxmlformats.org/officeDocument/2006/relationships/image" Target="../media/image2630.png"/><Relationship Id="rId24" Type="http://schemas.openxmlformats.org/officeDocument/2006/relationships/customXml" Target="../ink/ink671.xml"/><Relationship Id="rId32" Type="http://schemas.openxmlformats.org/officeDocument/2006/relationships/customXml" Target="../ink/ink675.xml"/><Relationship Id="rId37" Type="http://schemas.openxmlformats.org/officeDocument/2006/relationships/image" Target="../media/image489.png"/><Relationship Id="rId40" Type="http://schemas.openxmlformats.org/officeDocument/2006/relationships/customXml" Target="../ink/ink679.xml"/><Relationship Id="rId45" Type="http://schemas.openxmlformats.org/officeDocument/2006/relationships/image" Target="../media/image493.png"/><Relationship Id="rId53" Type="http://schemas.openxmlformats.org/officeDocument/2006/relationships/image" Target="../media/image497.png"/><Relationship Id="rId58" Type="http://schemas.openxmlformats.org/officeDocument/2006/relationships/customXml" Target="../ink/ink688.xml"/><Relationship Id="rId66" Type="http://schemas.openxmlformats.org/officeDocument/2006/relationships/customXml" Target="../ink/ink692.xml"/><Relationship Id="rId74" Type="http://schemas.openxmlformats.org/officeDocument/2006/relationships/customXml" Target="../ink/ink696.xml"/><Relationship Id="rId79" Type="http://schemas.openxmlformats.org/officeDocument/2006/relationships/image" Target="../media/image511.png"/><Relationship Id="rId87" Type="http://schemas.openxmlformats.org/officeDocument/2006/relationships/image" Target="../media/image515.png"/><Relationship Id="rId5" Type="http://schemas.openxmlformats.org/officeDocument/2006/relationships/image" Target="../media/image482.png"/><Relationship Id="rId61" Type="http://schemas.openxmlformats.org/officeDocument/2006/relationships/image" Target="../media/image501.png"/><Relationship Id="rId82" Type="http://schemas.openxmlformats.org/officeDocument/2006/relationships/customXml" Target="../ink/ink700.xml"/><Relationship Id="rId90" Type="http://schemas.openxmlformats.org/officeDocument/2006/relationships/customXml" Target="../ink/ink704.xml"/><Relationship Id="rId95" Type="http://schemas.openxmlformats.org/officeDocument/2006/relationships/image" Target="../media/image519.png"/><Relationship Id="rId19" Type="http://schemas.openxmlformats.org/officeDocument/2006/relationships/image" Target="../media/image2670.png"/><Relationship Id="rId14" Type="http://schemas.openxmlformats.org/officeDocument/2006/relationships/customXml" Target="../ink/ink666.xml"/><Relationship Id="rId22" Type="http://schemas.openxmlformats.org/officeDocument/2006/relationships/customXml" Target="../ink/ink670.xml"/><Relationship Id="rId27" Type="http://schemas.openxmlformats.org/officeDocument/2006/relationships/image" Target="../media/image484.png"/><Relationship Id="rId30" Type="http://schemas.openxmlformats.org/officeDocument/2006/relationships/customXml" Target="../ink/ink674.xml"/><Relationship Id="rId35" Type="http://schemas.openxmlformats.org/officeDocument/2006/relationships/image" Target="../media/image488.png"/><Relationship Id="rId43" Type="http://schemas.openxmlformats.org/officeDocument/2006/relationships/image" Target="../media/image492.png"/><Relationship Id="rId48" Type="http://schemas.openxmlformats.org/officeDocument/2006/relationships/customXml" Target="../ink/ink683.xml"/><Relationship Id="rId56" Type="http://schemas.openxmlformats.org/officeDocument/2006/relationships/customXml" Target="../ink/ink687.xml"/><Relationship Id="rId64" Type="http://schemas.openxmlformats.org/officeDocument/2006/relationships/customXml" Target="../ink/ink691.xml"/><Relationship Id="rId69" Type="http://schemas.openxmlformats.org/officeDocument/2006/relationships/image" Target="../media/image505.png"/><Relationship Id="rId77" Type="http://schemas.openxmlformats.org/officeDocument/2006/relationships/image" Target="../media/image509.png"/><Relationship Id="rId8" Type="http://schemas.openxmlformats.org/officeDocument/2006/relationships/customXml" Target="../ink/ink663.xml"/><Relationship Id="rId51" Type="http://schemas.openxmlformats.org/officeDocument/2006/relationships/image" Target="../media/image496.png"/><Relationship Id="rId72" Type="http://schemas.openxmlformats.org/officeDocument/2006/relationships/customXml" Target="../ink/ink695.xml"/><Relationship Id="rId80" Type="http://schemas.openxmlformats.org/officeDocument/2006/relationships/customXml" Target="../ink/ink699.xml"/><Relationship Id="rId85" Type="http://schemas.openxmlformats.org/officeDocument/2006/relationships/image" Target="../media/image514.png"/><Relationship Id="rId93" Type="http://schemas.openxmlformats.org/officeDocument/2006/relationships/image" Target="../media/image518.png"/><Relationship Id="rId3" Type="http://schemas.openxmlformats.org/officeDocument/2006/relationships/customXml" Target="../ink/ink661.xml"/><Relationship Id="rId12" Type="http://schemas.openxmlformats.org/officeDocument/2006/relationships/customXml" Target="../ink/ink665.xml"/><Relationship Id="rId17" Type="http://schemas.openxmlformats.org/officeDocument/2006/relationships/image" Target="../media/image2660.png"/><Relationship Id="rId25" Type="http://schemas.openxmlformats.org/officeDocument/2006/relationships/image" Target="../media/image483.png"/><Relationship Id="rId33" Type="http://schemas.openxmlformats.org/officeDocument/2006/relationships/image" Target="../media/image487.png"/><Relationship Id="rId38" Type="http://schemas.openxmlformats.org/officeDocument/2006/relationships/customXml" Target="../ink/ink678.xml"/><Relationship Id="rId46" Type="http://schemas.openxmlformats.org/officeDocument/2006/relationships/customXml" Target="../ink/ink682.xml"/><Relationship Id="rId59" Type="http://schemas.openxmlformats.org/officeDocument/2006/relationships/image" Target="../media/image500.png"/><Relationship Id="rId67" Type="http://schemas.openxmlformats.org/officeDocument/2006/relationships/image" Target="../media/image504.png"/><Relationship Id="rId20" Type="http://schemas.openxmlformats.org/officeDocument/2006/relationships/customXml" Target="../ink/ink669.xml"/><Relationship Id="rId41" Type="http://schemas.openxmlformats.org/officeDocument/2006/relationships/image" Target="../media/image491.png"/><Relationship Id="rId54" Type="http://schemas.openxmlformats.org/officeDocument/2006/relationships/customXml" Target="../ink/ink686.xml"/><Relationship Id="rId62" Type="http://schemas.openxmlformats.org/officeDocument/2006/relationships/customXml" Target="../ink/ink690.xml"/><Relationship Id="rId70" Type="http://schemas.openxmlformats.org/officeDocument/2006/relationships/customXml" Target="../ink/ink694.xml"/><Relationship Id="rId75" Type="http://schemas.openxmlformats.org/officeDocument/2006/relationships/image" Target="../media/image508.png"/><Relationship Id="rId83" Type="http://schemas.openxmlformats.org/officeDocument/2006/relationships/image" Target="../media/image513.png"/><Relationship Id="rId88" Type="http://schemas.openxmlformats.org/officeDocument/2006/relationships/customXml" Target="../ink/ink703.xml"/><Relationship Id="rId91" Type="http://schemas.openxmlformats.org/officeDocument/2006/relationships/image" Target="../media/image517.png"/><Relationship Id="rId96" Type="http://schemas.openxmlformats.org/officeDocument/2006/relationships/customXml" Target="../ink/ink707.xml"/><Relationship Id="rId1" Type="http://schemas.openxmlformats.org/officeDocument/2006/relationships/slideLayout" Target="../slideLayouts/slideLayout2.xml"/><Relationship Id="rId6" Type="http://schemas.openxmlformats.org/officeDocument/2006/relationships/customXml" Target="../ink/ink662.xml"/><Relationship Id="rId15" Type="http://schemas.openxmlformats.org/officeDocument/2006/relationships/image" Target="../media/image2650.png"/><Relationship Id="rId23" Type="http://schemas.openxmlformats.org/officeDocument/2006/relationships/image" Target="../media/image2690.png"/><Relationship Id="rId28" Type="http://schemas.openxmlformats.org/officeDocument/2006/relationships/customXml" Target="../ink/ink673.xml"/><Relationship Id="rId36" Type="http://schemas.openxmlformats.org/officeDocument/2006/relationships/customXml" Target="../ink/ink677.xml"/><Relationship Id="rId49" Type="http://schemas.openxmlformats.org/officeDocument/2006/relationships/image" Target="../media/image495.png"/><Relationship Id="rId57" Type="http://schemas.openxmlformats.org/officeDocument/2006/relationships/image" Target="../media/image499.png"/><Relationship Id="rId10" Type="http://schemas.openxmlformats.org/officeDocument/2006/relationships/customXml" Target="../ink/ink664.xml"/><Relationship Id="rId31" Type="http://schemas.openxmlformats.org/officeDocument/2006/relationships/image" Target="../media/image486.png"/><Relationship Id="rId44" Type="http://schemas.openxmlformats.org/officeDocument/2006/relationships/customXml" Target="../ink/ink681.xml"/><Relationship Id="rId52" Type="http://schemas.openxmlformats.org/officeDocument/2006/relationships/customXml" Target="../ink/ink685.xml"/><Relationship Id="rId60" Type="http://schemas.openxmlformats.org/officeDocument/2006/relationships/customXml" Target="../ink/ink689.xml"/><Relationship Id="rId65" Type="http://schemas.openxmlformats.org/officeDocument/2006/relationships/image" Target="../media/image503.png"/><Relationship Id="rId73" Type="http://schemas.openxmlformats.org/officeDocument/2006/relationships/image" Target="../media/image507.png"/><Relationship Id="rId78" Type="http://schemas.openxmlformats.org/officeDocument/2006/relationships/customXml" Target="../ink/ink698.xml"/><Relationship Id="rId81" Type="http://schemas.openxmlformats.org/officeDocument/2006/relationships/image" Target="../media/image512.png"/><Relationship Id="rId86" Type="http://schemas.openxmlformats.org/officeDocument/2006/relationships/customXml" Target="../ink/ink702.xml"/><Relationship Id="rId94" Type="http://schemas.openxmlformats.org/officeDocument/2006/relationships/customXml" Target="../ink/ink706.xml"/><Relationship Id="rId4" Type="http://schemas.openxmlformats.org/officeDocument/2006/relationships/image" Target="../media/image2590.png"/><Relationship Id="rId9" Type="http://schemas.openxmlformats.org/officeDocument/2006/relationships/image" Target="../media/image2620.png"/><Relationship Id="rId13" Type="http://schemas.openxmlformats.org/officeDocument/2006/relationships/image" Target="../media/image2640.png"/><Relationship Id="rId18" Type="http://schemas.openxmlformats.org/officeDocument/2006/relationships/customXml" Target="../ink/ink668.xml"/><Relationship Id="rId39" Type="http://schemas.openxmlformats.org/officeDocument/2006/relationships/image" Target="../media/image490.png"/></Relationships>
</file>

<file path=ppt/slides/_rels/slide16.xml.rels><?xml version="1.0" encoding="UTF-8" standalone="yes"?>
<Relationships xmlns="http://schemas.openxmlformats.org/package/2006/relationships"><Relationship Id="rId26" Type="http://schemas.openxmlformats.org/officeDocument/2006/relationships/customXml" Target="../ink/ink719.xml"/><Relationship Id="rId21" Type="http://schemas.openxmlformats.org/officeDocument/2006/relationships/image" Target="../media/image2660.png"/><Relationship Id="rId34" Type="http://schemas.openxmlformats.org/officeDocument/2006/relationships/customXml" Target="../ink/ink723.xml"/><Relationship Id="rId42" Type="http://schemas.openxmlformats.org/officeDocument/2006/relationships/customXml" Target="../ink/ink727.xml"/><Relationship Id="rId47" Type="http://schemas.openxmlformats.org/officeDocument/2006/relationships/image" Target="../media/image528.png"/><Relationship Id="rId50" Type="http://schemas.openxmlformats.org/officeDocument/2006/relationships/customXml" Target="../ink/ink731.xml"/><Relationship Id="rId55" Type="http://schemas.openxmlformats.org/officeDocument/2006/relationships/image" Target="../media/image532.png"/><Relationship Id="rId63" Type="http://schemas.openxmlformats.org/officeDocument/2006/relationships/image" Target="../media/image536.png"/><Relationship Id="rId68" Type="http://schemas.openxmlformats.org/officeDocument/2006/relationships/customXml" Target="../ink/ink740.xml"/><Relationship Id="rId76" Type="http://schemas.openxmlformats.org/officeDocument/2006/relationships/customXml" Target="../ink/ink744.xml"/><Relationship Id="rId84" Type="http://schemas.openxmlformats.org/officeDocument/2006/relationships/customXml" Target="../ink/ink748.xml"/><Relationship Id="rId89" Type="http://schemas.openxmlformats.org/officeDocument/2006/relationships/image" Target="../media/image549.png"/><Relationship Id="rId97" Type="http://schemas.openxmlformats.org/officeDocument/2006/relationships/image" Target="../media/image553.png"/><Relationship Id="rId7" Type="http://schemas.openxmlformats.org/officeDocument/2006/relationships/customXml" Target="../ink/ink710.xml"/><Relationship Id="rId71" Type="http://schemas.openxmlformats.org/officeDocument/2006/relationships/image" Target="../media/image540.png"/><Relationship Id="rId92" Type="http://schemas.openxmlformats.org/officeDocument/2006/relationships/customXml" Target="../ink/ink752.xml"/><Relationship Id="rId2" Type="http://schemas.openxmlformats.org/officeDocument/2006/relationships/image" Target="../media/image521.png"/><Relationship Id="rId16" Type="http://schemas.openxmlformats.org/officeDocument/2006/relationships/customXml" Target="../ink/ink714.xml"/><Relationship Id="rId29" Type="http://schemas.openxmlformats.org/officeDocument/2006/relationships/image" Target="../media/image2760.png"/><Relationship Id="rId11" Type="http://schemas.openxmlformats.org/officeDocument/2006/relationships/image" Target="../media/image2611.png"/><Relationship Id="rId24" Type="http://schemas.openxmlformats.org/officeDocument/2006/relationships/customXml" Target="../ink/ink718.xml"/><Relationship Id="rId32" Type="http://schemas.openxmlformats.org/officeDocument/2006/relationships/customXml" Target="../ink/ink722.xml"/><Relationship Id="rId37" Type="http://schemas.openxmlformats.org/officeDocument/2006/relationships/image" Target="../media/image523.png"/><Relationship Id="rId40" Type="http://schemas.openxmlformats.org/officeDocument/2006/relationships/customXml" Target="../ink/ink726.xml"/><Relationship Id="rId45" Type="http://schemas.openxmlformats.org/officeDocument/2006/relationships/image" Target="../media/image527.png"/><Relationship Id="rId53" Type="http://schemas.openxmlformats.org/officeDocument/2006/relationships/image" Target="../media/image531.png"/><Relationship Id="rId58" Type="http://schemas.openxmlformats.org/officeDocument/2006/relationships/customXml" Target="../ink/ink735.xml"/><Relationship Id="rId66" Type="http://schemas.openxmlformats.org/officeDocument/2006/relationships/customXml" Target="../ink/ink739.xml"/><Relationship Id="rId74" Type="http://schemas.openxmlformats.org/officeDocument/2006/relationships/customXml" Target="../ink/ink743.xml"/><Relationship Id="rId79" Type="http://schemas.openxmlformats.org/officeDocument/2006/relationships/image" Target="../media/image544.png"/><Relationship Id="rId87" Type="http://schemas.openxmlformats.org/officeDocument/2006/relationships/image" Target="../media/image548.png"/><Relationship Id="rId5" Type="http://schemas.openxmlformats.org/officeDocument/2006/relationships/customXml" Target="../ink/ink709.xml"/><Relationship Id="rId61" Type="http://schemas.openxmlformats.org/officeDocument/2006/relationships/image" Target="../media/image535.png"/><Relationship Id="rId82" Type="http://schemas.openxmlformats.org/officeDocument/2006/relationships/customXml" Target="../ink/ink747.xml"/><Relationship Id="rId90" Type="http://schemas.openxmlformats.org/officeDocument/2006/relationships/customXml" Target="../ink/ink751.xml"/><Relationship Id="rId95" Type="http://schemas.openxmlformats.org/officeDocument/2006/relationships/image" Target="../media/image552.png"/><Relationship Id="rId19" Type="http://schemas.openxmlformats.org/officeDocument/2006/relationships/image" Target="../media/image2650.png"/><Relationship Id="rId14" Type="http://schemas.openxmlformats.org/officeDocument/2006/relationships/customXml" Target="../ink/ink713.xml"/><Relationship Id="rId22" Type="http://schemas.openxmlformats.org/officeDocument/2006/relationships/customXml" Target="../ink/ink717.xml"/><Relationship Id="rId27" Type="http://schemas.openxmlformats.org/officeDocument/2006/relationships/image" Target="../media/image2750.png"/><Relationship Id="rId30" Type="http://schemas.openxmlformats.org/officeDocument/2006/relationships/customXml" Target="../ink/ink721.xml"/><Relationship Id="rId35" Type="http://schemas.openxmlformats.org/officeDocument/2006/relationships/image" Target="../media/image522.png"/><Relationship Id="rId43" Type="http://schemas.openxmlformats.org/officeDocument/2006/relationships/image" Target="../media/image526.png"/><Relationship Id="rId48" Type="http://schemas.openxmlformats.org/officeDocument/2006/relationships/customXml" Target="../ink/ink730.xml"/><Relationship Id="rId56" Type="http://schemas.openxmlformats.org/officeDocument/2006/relationships/customXml" Target="../ink/ink734.xml"/><Relationship Id="rId64" Type="http://schemas.openxmlformats.org/officeDocument/2006/relationships/customXml" Target="../ink/ink738.xml"/><Relationship Id="rId69" Type="http://schemas.openxmlformats.org/officeDocument/2006/relationships/image" Target="../media/image539.png"/><Relationship Id="rId77" Type="http://schemas.openxmlformats.org/officeDocument/2006/relationships/image" Target="../media/image543.png"/><Relationship Id="rId100" Type="http://schemas.openxmlformats.org/officeDocument/2006/relationships/customXml" Target="../ink/ink756.xml"/><Relationship Id="rId8" Type="http://schemas.openxmlformats.org/officeDocument/2006/relationships/image" Target="../media/image2730.png"/><Relationship Id="rId51" Type="http://schemas.openxmlformats.org/officeDocument/2006/relationships/image" Target="../media/image530.png"/><Relationship Id="rId72" Type="http://schemas.openxmlformats.org/officeDocument/2006/relationships/customXml" Target="../ink/ink742.xml"/><Relationship Id="rId80" Type="http://schemas.openxmlformats.org/officeDocument/2006/relationships/customXml" Target="../ink/ink746.xml"/><Relationship Id="rId85" Type="http://schemas.openxmlformats.org/officeDocument/2006/relationships/image" Target="../media/image547.png"/><Relationship Id="rId93" Type="http://schemas.openxmlformats.org/officeDocument/2006/relationships/image" Target="../media/image551.png"/><Relationship Id="rId98" Type="http://schemas.openxmlformats.org/officeDocument/2006/relationships/customXml" Target="../ink/ink755.xml"/><Relationship Id="rId3" Type="http://schemas.openxmlformats.org/officeDocument/2006/relationships/customXml" Target="../ink/ink708.xml"/><Relationship Id="rId12" Type="http://schemas.openxmlformats.org/officeDocument/2006/relationships/customXml" Target="../ink/ink712.xml"/><Relationship Id="rId17" Type="http://schemas.openxmlformats.org/officeDocument/2006/relationships/image" Target="../media/image2640.png"/><Relationship Id="rId25" Type="http://schemas.openxmlformats.org/officeDocument/2006/relationships/image" Target="../media/image2740.png"/><Relationship Id="rId33" Type="http://schemas.openxmlformats.org/officeDocument/2006/relationships/image" Target="../media/image2780.png"/><Relationship Id="rId38" Type="http://schemas.openxmlformats.org/officeDocument/2006/relationships/customXml" Target="../ink/ink725.xml"/><Relationship Id="rId46" Type="http://schemas.openxmlformats.org/officeDocument/2006/relationships/customXml" Target="../ink/ink729.xml"/><Relationship Id="rId59" Type="http://schemas.openxmlformats.org/officeDocument/2006/relationships/image" Target="../media/image534.png"/><Relationship Id="rId67" Type="http://schemas.openxmlformats.org/officeDocument/2006/relationships/image" Target="../media/image538.png"/><Relationship Id="rId20" Type="http://schemas.openxmlformats.org/officeDocument/2006/relationships/customXml" Target="../ink/ink716.xml"/><Relationship Id="rId41" Type="http://schemas.openxmlformats.org/officeDocument/2006/relationships/image" Target="../media/image525.png"/><Relationship Id="rId54" Type="http://schemas.openxmlformats.org/officeDocument/2006/relationships/customXml" Target="../ink/ink733.xml"/><Relationship Id="rId62" Type="http://schemas.openxmlformats.org/officeDocument/2006/relationships/customXml" Target="../ink/ink737.xml"/><Relationship Id="rId70" Type="http://schemas.openxmlformats.org/officeDocument/2006/relationships/customXml" Target="../ink/ink741.xml"/><Relationship Id="rId75" Type="http://schemas.openxmlformats.org/officeDocument/2006/relationships/image" Target="../media/image542.png"/><Relationship Id="rId83" Type="http://schemas.openxmlformats.org/officeDocument/2006/relationships/image" Target="../media/image546.png"/><Relationship Id="rId88" Type="http://schemas.openxmlformats.org/officeDocument/2006/relationships/customXml" Target="../ink/ink750.xml"/><Relationship Id="rId91" Type="http://schemas.openxmlformats.org/officeDocument/2006/relationships/image" Target="../media/image550.png"/><Relationship Id="rId96" Type="http://schemas.openxmlformats.org/officeDocument/2006/relationships/customXml" Target="../ink/ink754.xml"/><Relationship Id="rId1" Type="http://schemas.openxmlformats.org/officeDocument/2006/relationships/slideLayout" Target="../slideLayouts/slideLayout2.xml"/><Relationship Id="rId6" Type="http://schemas.openxmlformats.org/officeDocument/2006/relationships/image" Target="../media/image2720.png"/><Relationship Id="rId15" Type="http://schemas.openxmlformats.org/officeDocument/2006/relationships/image" Target="../media/image2630.png"/><Relationship Id="rId23" Type="http://schemas.openxmlformats.org/officeDocument/2006/relationships/image" Target="../media/image2670.png"/><Relationship Id="rId28" Type="http://schemas.openxmlformats.org/officeDocument/2006/relationships/customXml" Target="../ink/ink720.xml"/><Relationship Id="rId36" Type="http://schemas.openxmlformats.org/officeDocument/2006/relationships/customXml" Target="../ink/ink724.xml"/><Relationship Id="rId49" Type="http://schemas.openxmlformats.org/officeDocument/2006/relationships/image" Target="../media/image529.png"/><Relationship Id="rId57" Type="http://schemas.openxmlformats.org/officeDocument/2006/relationships/image" Target="../media/image533.png"/><Relationship Id="rId10" Type="http://schemas.openxmlformats.org/officeDocument/2006/relationships/customXml" Target="../ink/ink711.xml"/><Relationship Id="rId31" Type="http://schemas.openxmlformats.org/officeDocument/2006/relationships/image" Target="../media/image2770.png"/><Relationship Id="rId44" Type="http://schemas.openxmlformats.org/officeDocument/2006/relationships/customXml" Target="../ink/ink728.xml"/><Relationship Id="rId52" Type="http://schemas.openxmlformats.org/officeDocument/2006/relationships/customXml" Target="../ink/ink732.xml"/><Relationship Id="rId60" Type="http://schemas.openxmlformats.org/officeDocument/2006/relationships/customXml" Target="../ink/ink736.xml"/><Relationship Id="rId65" Type="http://schemas.openxmlformats.org/officeDocument/2006/relationships/image" Target="../media/image537.png"/><Relationship Id="rId73" Type="http://schemas.openxmlformats.org/officeDocument/2006/relationships/image" Target="../media/image541.png"/><Relationship Id="rId78" Type="http://schemas.openxmlformats.org/officeDocument/2006/relationships/customXml" Target="../ink/ink745.xml"/><Relationship Id="rId81" Type="http://schemas.openxmlformats.org/officeDocument/2006/relationships/image" Target="../media/image545.png"/><Relationship Id="rId86" Type="http://schemas.openxmlformats.org/officeDocument/2006/relationships/customXml" Target="../ink/ink749.xml"/><Relationship Id="rId94" Type="http://schemas.openxmlformats.org/officeDocument/2006/relationships/customXml" Target="../ink/ink753.xml"/><Relationship Id="rId99" Type="http://schemas.openxmlformats.org/officeDocument/2006/relationships/image" Target="../media/image554.png"/><Relationship Id="rId101" Type="http://schemas.openxmlformats.org/officeDocument/2006/relationships/image" Target="../media/image555.png"/><Relationship Id="rId4" Type="http://schemas.openxmlformats.org/officeDocument/2006/relationships/image" Target="../media/image2711.png"/><Relationship Id="rId9" Type="http://schemas.openxmlformats.org/officeDocument/2006/relationships/image" Target="../media/image482.png"/><Relationship Id="rId13" Type="http://schemas.openxmlformats.org/officeDocument/2006/relationships/image" Target="../media/image2620.png"/><Relationship Id="rId18" Type="http://schemas.openxmlformats.org/officeDocument/2006/relationships/customXml" Target="../ink/ink715.xml"/><Relationship Id="rId39" Type="http://schemas.openxmlformats.org/officeDocument/2006/relationships/image" Target="../media/image524.png"/></Relationships>
</file>

<file path=ppt/slides/_rels/slide17.xml.rels><?xml version="1.0" encoding="UTF-8" standalone="yes"?>
<Relationships xmlns="http://schemas.openxmlformats.org/package/2006/relationships"><Relationship Id="rId13" Type="http://schemas.openxmlformats.org/officeDocument/2006/relationships/image" Target="../media/image2650.png"/><Relationship Id="rId18" Type="http://schemas.openxmlformats.org/officeDocument/2006/relationships/customXml" Target="../ink/ink764.xml"/><Relationship Id="rId26" Type="http://schemas.openxmlformats.org/officeDocument/2006/relationships/customXml" Target="../ink/ink768.xml"/><Relationship Id="rId39" Type="http://schemas.openxmlformats.org/officeDocument/2006/relationships/image" Target="../media/image566.png"/><Relationship Id="rId3" Type="http://schemas.openxmlformats.org/officeDocument/2006/relationships/image" Target="../media/image482.png"/><Relationship Id="rId21" Type="http://schemas.openxmlformats.org/officeDocument/2006/relationships/image" Target="../media/image557.png"/><Relationship Id="rId34" Type="http://schemas.openxmlformats.org/officeDocument/2006/relationships/customXml" Target="../ink/ink772.xml"/><Relationship Id="rId42" Type="http://schemas.openxmlformats.org/officeDocument/2006/relationships/customXml" Target="../ink/ink776.xml"/><Relationship Id="rId47" Type="http://schemas.openxmlformats.org/officeDocument/2006/relationships/image" Target="../media/image570.png"/><Relationship Id="rId50" Type="http://schemas.openxmlformats.org/officeDocument/2006/relationships/customXml" Target="../ink/ink780.xml"/><Relationship Id="rId7" Type="http://schemas.openxmlformats.org/officeDocument/2006/relationships/image" Target="../media/image2620.png"/><Relationship Id="rId12" Type="http://schemas.openxmlformats.org/officeDocument/2006/relationships/customXml" Target="../ink/ink761.xml"/><Relationship Id="rId17" Type="http://schemas.openxmlformats.org/officeDocument/2006/relationships/image" Target="../media/image2670.png"/><Relationship Id="rId25" Type="http://schemas.openxmlformats.org/officeDocument/2006/relationships/image" Target="../media/image559.png"/><Relationship Id="rId33" Type="http://schemas.openxmlformats.org/officeDocument/2006/relationships/image" Target="../media/image563.png"/><Relationship Id="rId38" Type="http://schemas.openxmlformats.org/officeDocument/2006/relationships/customXml" Target="../ink/ink774.xml"/><Relationship Id="rId46" Type="http://schemas.openxmlformats.org/officeDocument/2006/relationships/customXml" Target="../ink/ink778.xml"/><Relationship Id="rId2" Type="http://schemas.openxmlformats.org/officeDocument/2006/relationships/image" Target="../media/image556.png"/><Relationship Id="rId16" Type="http://schemas.openxmlformats.org/officeDocument/2006/relationships/customXml" Target="../ink/ink763.xml"/><Relationship Id="rId20" Type="http://schemas.openxmlformats.org/officeDocument/2006/relationships/customXml" Target="../ink/ink765.xml"/><Relationship Id="rId29" Type="http://schemas.openxmlformats.org/officeDocument/2006/relationships/image" Target="../media/image561.png"/><Relationship Id="rId41" Type="http://schemas.openxmlformats.org/officeDocument/2006/relationships/image" Target="../media/image567.png"/><Relationship Id="rId1" Type="http://schemas.openxmlformats.org/officeDocument/2006/relationships/slideLayout" Target="../slideLayouts/slideLayout2.xml"/><Relationship Id="rId6" Type="http://schemas.openxmlformats.org/officeDocument/2006/relationships/customXml" Target="../ink/ink758.xml"/><Relationship Id="rId11" Type="http://schemas.openxmlformats.org/officeDocument/2006/relationships/image" Target="../media/image2640.png"/><Relationship Id="rId24" Type="http://schemas.openxmlformats.org/officeDocument/2006/relationships/customXml" Target="../ink/ink767.xml"/><Relationship Id="rId32" Type="http://schemas.openxmlformats.org/officeDocument/2006/relationships/customXml" Target="../ink/ink771.xml"/><Relationship Id="rId37" Type="http://schemas.openxmlformats.org/officeDocument/2006/relationships/image" Target="../media/image565.png"/><Relationship Id="rId40" Type="http://schemas.openxmlformats.org/officeDocument/2006/relationships/customXml" Target="../ink/ink775.xml"/><Relationship Id="rId45" Type="http://schemas.openxmlformats.org/officeDocument/2006/relationships/image" Target="../media/image569.png"/><Relationship Id="rId5" Type="http://schemas.openxmlformats.org/officeDocument/2006/relationships/image" Target="../media/image2611.png"/><Relationship Id="rId15" Type="http://schemas.openxmlformats.org/officeDocument/2006/relationships/image" Target="../media/image2660.png"/><Relationship Id="rId23" Type="http://schemas.openxmlformats.org/officeDocument/2006/relationships/image" Target="../media/image558.png"/><Relationship Id="rId28" Type="http://schemas.openxmlformats.org/officeDocument/2006/relationships/customXml" Target="../ink/ink769.xml"/><Relationship Id="rId36" Type="http://schemas.openxmlformats.org/officeDocument/2006/relationships/customXml" Target="../ink/ink773.xml"/><Relationship Id="rId49" Type="http://schemas.openxmlformats.org/officeDocument/2006/relationships/image" Target="../media/image571.png"/><Relationship Id="rId10" Type="http://schemas.openxmlformats.org/officeDocument/2006/relationships/customXml" Target="../ink/ink760.xml"/><Relationship Id="rId19" Type="http://schemas.openxmlformats.org/officeDocument/2006/relationships/image" Target="../media/image2800.png"/><Relationship Id="rId31" Type="http://schemas.openxmlformats.org/officeDocument/2006/relationships/image" Target="../media/image562.png"/><Relationship Id="rId44" Type="http://schemas.openxmlformats.org/officeDocument/2006/relationships/customXml" Target="../ink/ink777.xml"/><Relationship Id="rId4" Type="http://schemas.openxmlformats.org/officeDocument/2006/relationships/customXml" Target="../ink/ink757.xml"/><Relationship Id="rId9" Type="http://schemas.openxmlformats.org/officeDocument/2006/relationships/image" Target="../media/image2630.png"/><Relationship Id="rId14" Type="http://schemas.openxmlformats.org/officeDocument/2006/relationships/customXml" Target="../ink/ink762.xml"/><Relationship Id="rId22" Type="http://schemas.openxmlformats.org/officeDocument/2006/relationships/customXml" Target="../ink/ink766.xml"/><Relationship Id="rId27" Type="http://schemas.openxmlformats.org/officeDocument/2006/relationships/image" Target="../media/image560.png"/><Relationship Id="rId30" Type="http://schemas.openxmlformats.org/officeDocument/2006/relationships/customXml" Target="../ink/ink770.xml"/><Relationship Id="rId35" Type="http://schemas.openxmlformats.org/officeDocument/2006/relationships/image" Target="../media/image564.png"/><Relationship Id="rId43" Type="http://schemas.openxmlformats.org/officeDocument/2006/relationships/image" Target="../media/image568.png"/><Relationship Id="rId48" Type="http://schemas.openxmlformats.org/officeDocument/2006/relationships/customXml" Target="../ink/ink779.xml"/><Relationship Id="rId8" Type="http://schemas.openxmlformats.org/officeDocument/2006/relationships/customXml" Target="../ink/ink759.xml"/><Relationship Id="rId51" Type="http://schemas.openxmlformats.org/officeDocument/2006/relationships/image" Target="../media/image572.png"/></Relationships>
</file>

<file path=ppt/slides/_rels/slide18.xml.rels><?xml version="1.0" encoding="UTF-8" standalone="yes"?>
<Relationships xmlns="http://schemas.openxmlformats.org/package/2006/relationships"><Relationship Id="rId26" Type="http://schemas.openxmlformats.org/officeDocument/2006/relationships/customXml" Target="../ink/ink792.xml"/><Relationship Id="rId117" Type="http://schemas.openxmlformats.org/officeDocument/2006/relationships/image" Target="../media/image619.png"/><Relationship Id="rId21" Type="http://schemas.openxmlformats.org/officeDocument/2006/relationships/image" Target="../media/image2850.png"/><Relationship Id="rId42" Type="http://schemas.openxmlformats.org/officeDocument/2006/relationships/customXml" Target="../ink/ink800.xml"/><Relationship Id="rId47" Type="http://schemas.openxmlformats.org/officeDocument/2006/relationships/image" Target="../media/image583.png"/><Relationship Id="rId63" Type="http://schemas.openxmlformats.org/officeDocument/2006/relationships/image" Target="../media/image591.png"/><Relationship Id="rId68" Type="http://schemas.openxmlformats.org/officeDocument/2006/relationships/customXml" Target="../ink/ink813.xml"/><Relationship Id="rId84" Type="http://schemas.openxmlformats.org/officeDocument/2006/relationships/customXml" Target="../ink/ink821.xml"/><Relationship Id="rId89" Type="http://schemas.openxmlformats.org/officeDocument/2006/relationships/image" Target="../media/image604.png"/><Relationship Id="rId112" Type="http://schemas.openxmlformats.org/officeDocument/2006/relationships/customXml" Target="../ink/ink835.xml"/><Relationship Id="rId133" Type="http://schemas.openxmlformats.org/officeDocument/2006/relationships/image" Target="../media/image627.png"/><Relationship Id="rId16" Type="http://schemas.openxmlformats.org/officeDocument/2006/relationships/customXml" Target="../ink/ink787.xml"/><Relationship Id="rId107" Type="http://schemas.openxmlformats.org/officeDocument/2006/relationships/image" Target="../media/image614.png"/><Relationship Id="rId11" Type="http://schemas.openxmlformats.org/officeDocument/2006/relationships/image" Target="../media/image2640.png"/><Relationship Id="rId32" Type="http://schemas.openxmlformats.org/officeDocument/2006/relationships/customXml" Target="../ink/ink795.xml"/><Relationship Id="rId37" Type="http://schemas.openxmlformats.org/officeDocument/2006/relationships/image" Target="../media/image578.png"/><Relationship Id="rId53" Type="http://schemas.openxmlformats.org/officeDocument/2006/relationships/image" Target="../media/image586.png"/><Relationship Id="rId58" Type="http://schemas.openxmlformats.org/officeDocument/2006/relationships/customXml" Target="../ink/ink808.xml"/><Relationship Id="rId74" Type="http://schemas.openxmlformats.org/officeDocument/2006/relationships/customXml" Target="../ink/ink816.xml"/><Relationship Id="rId79" Type="http://schemas.openxmlformats.org/officeDocument/2006/relationships/image" Target="../media/image599.png"/><Relationship Id="rId102" Type="http://schemas.openxmlformats.org/officeDocument/2006/relationships/customXml" Target="../ink/ink830.xml"/><Relationship Id="rId123" Type="http://schemas.openxmlformats.org/officeDocument/2006/relationships/image" Target="../media/image622.png"/><Relationship Id="rId128" Type="http://schemas.openxmlformats.org/officeDocument/2006/relationships/customXml" Target="../ink/ink843.xml"/><Relationship Id="rId5" Type="http://schemas.openxmlformats.org/officeDocument/2006/relationships/image" Target="../media/image2611.png"/><Relationship Id="rId90" Type="http://schemas.openxmlformats.org/officeDocument/2006/relationships/customXml" Target="../ink/ink824.xml"/><Relationship Id="rId95" Type="http://schemas.openxmlformats.org/officeDocument/2006/relationships/image" Target="../media/image607.png"/><Relationship Id="rId14" Type="http://schemas.openxmlformats.org/officeDocument/2006/relationships/customXml" Target="../ink/ink786.xml"/><Relationship Id="rId22" Type="http://schemas.openxmlformats.org/officeDocument/2006/relationships/customXml" Target="../ink/ink790.xml"/><Relationship Id="rId27" Type="http://schemas.openxmlformats.org/officeDocument/2006/relationships/image" Target="../media/image2880.png"/><Relationship Id="rId30" Type="http://schemas.openxmlformats.org/officeDocument/2006/relationships/customXml" Target="../ink/ink794.xml"/><Relationship Id="rId35" Type="http://schemas.openxmlformats.org/officeDocument/2006/relationships/image" Target="../media/image577.png"/><Relationship Id="rId43" Type="http://schemas.openxmlformats.org/officeDocument/2006/relationships/image" Target="../media/image581.png"/><Relationship Id="rId48" Type="http://schemas.openxmlformats.org/officeDocument/2006/relationships/customXml" Target="../ink/ink803.xml"/><Relationship Id="rId56" Type="http://schemas.openxmlformats.org/officeDocument/2006/relationships/customXml" Target="../ink/ink807.xml"/><Relationship Id="rId64" Type="http://schemas.openxmlformats.org/officeDocument/2006/relationships/customXml" Target="../ink/ink811.xml"/><Relationship Id="rId69" Type="http://schemas.openxmlformats.org/officeDocument/2006/relationships/image" Target="../media/image594.png"/><Relationship Id="rId77" Type="http://schemas.openxmlformats.org/officeDocument/2006/relationships/image" Target="../media/image598.png"/><Relationship Id="rId100" Type="http://schemas.openxmlformats.org/officeDocument/2006/relationships/customXml" Target="../ink/ink829.xml"/><Relationship Id="rId105" Type="http://schemas.openxmlformats.org/officeDocument/2006/relationships/image" Target="../media/image613.png"/><Relationship Id="rId113" Type="http://schemas.openxmlformats.org/officeDocument/2006/relationships/image" Target="../media/image617.png"/><Relationship Id="rId118" Type="http://schemas.openxmlformats.org/officeDocument/2006/relationships/customXml" Target="../ink/ink838.xml"/><Relationship Id="rId126" Type="http://schemas.openxmlformats.org/officeDocument/2006/relationships/customXml" Target="../ink/ink842.xml"/><Relationship Id="rId134" Type="http://schemas.openxmlformats.org/officeDocument/2006/relationships/customXml" Target="../ink/ink846.xml"/><Relationship Id="rId8" Type="http://schemas.openxmlformats.org/officeDocument/2006/relationships/customXml" Target="../ink/ink783.xml"/><Relationship Id="rId51" Type="http://schemas.openxmlformats.org/officeDocument/2006/relationships/image" Target="../media/image585.png"/><Relationship Id="rId72" Type="http://schemas.openxmlformats.org/officeDocument/2006/relationships/customXml" Target="../ink/ink815.xml"/><Relationship Id="rId80" Type="http://schemas.openxmlformats.org/officeDocument/2006/relationships/customXml" Target="../ink/ink819.xml"/><Relationship Id="rId85" Type="http://schemas.openxmlformats.org/officeDocument/2006/relationships/image" Target="../media/image602.png"/><Relationship Id="rId93" Type="http://schemas.openxmlformats.org/officeDocument/2006/relationships/image" Target="../media/image606.png"/><Relationship Id="rId98" Type="http://schemas.openxmlformats.org/officeDocument/2006/relationships/customXml" Target="../ink/ink828.xml"/><Relationship Id="rId121" Type="http://schemas.openxmlformats.org/officeDocument/2006/relationships/image" Target="../media/image621.png"/><Relationship Id="rId3" Type="http://schemas.openxmlformats.org/officeDocument/2006/relationships/image" Target="../media/image482.png"/><Relationship Id="rId12" Type="http://schemas.openxmlformats.org/officeDocument/2006/relationships/customXml" Target="../ink/ink785.xml"/><Relationship Id="rId17" Type="http://schemas.openxmlformats.org/officeDocument/2006/relationships/image" Target="../media/image2830.png"/><Relationship Id="rId25" Type="http://schemas.openxmlformats.org/officeDocument/2006/relationships/image" Target="../media/image2870.png"/><Relationship Id="rId33" Type="http://schemas.openxmlformats.org/officeDocument/2006/relationships/image" Target="../media/image576.png"/><Relationship Id="rId38" Type="http://schemas.openxmlformats.org/officeDocument/2006/relationships/customXml" Target="../ink/ink798.xml"/><Relationship Id="rId46" Type="http://schemas.openxmlformats.org/officeDocument/2006/relationships/customXml" Target="../ink/ink802.xml"/><Relationship Id="rId59" Type="http://schemas.openxmlformats.org/officeDocument/2006/relationships/image" Target="../media/image589.png"/><Relationship Id="rId67" Type="http://schemas.openxmlformats.org/officeDocument/2006/relationships/image" Target="../media/image593.png"/><Relationship Id="rId103" Type="http://schemas.openxmlformats.org/officeDocument/2006/relationships/image" Target="../media/image612.png"/><Relationship Id="rId108" Type="http://schemas.openxmlformats.org/officeDocument/2006/relationships/customXml" Target="../ink/ink833.xml"/><Relationship Id="rId116" Type="http://schemas.openxmlformats.org/officeDocument/2006/relationships/customXml" Target="../ink/ink837.xml"/><Relationship Id="rId124" Type="http://schemas.openxmlformats.org/officeDocument/2006/relationships/customXml" Target="../ink/ink841.xml"/><Relationship Id="rId129" Type="http://schemas.openxmlformats.org/officeDocument/2006/relationships/image" Target="../media/image625.png"/><Relationship Id="rId20" Type="http://schemas.openxmlformats.org/officeDocument/2006/relationships/customXml" Target="../ink/ink789.xml"/><Relationship Id="rId41" Type="http://schemas.openxmlformats.org/officeDocument/2006/relationships/image" Target="../media/image580.png"/><Relationship Id="rId54" Type="http://schemas.openxmlformats.org/officeDocument/2006/relationships/customXml" Target="../ink/ink806.xml"/><Relationship Id="rId62" Type="http://schemas.openxmlformats.org/officeDocument/2006/relationships/customXml" Target="../ink/ink810.xml"/><Relationship Id="rId70" Type="http://schemas.openxmlformats.org/officeDocument/2006/relationships/customXml" Target="../ink/ink814.xml"/><Relationship Id="rId75" Type="http://schemas.openxmlformats.org/officeDocument/2006/relationships/image" Target="../media/image597.png"/><Relationship Id="rId83" Type="http://schemas.openxmlformats.org/officeDocument/2006/relationships/image" Target="../media/image601.png"/><Relationship Id="rId88" Type="http://schemas.openxmlformats.org/officeDocument/2006/relationships/customXml" Target="../ink/ink823.xml"/><Relationship Id="rId91" Type="http://schemas.openxmlformats.org/officeDocument/2006/relationships/image" Target="../media/image605.png"/><Relationship Id="rId96" Type="http://schemas.openxmlformats.org/officeDocument/2006/relationships/customXml" Target="../ink/ink827.xml"/><Relationship Id="rId111" Type="http://schemas.openxmlformats.org/officeDocument/2006/relationships/image" Target="../media/image616.png"/><Relationship Id="rId132" Type="http://schemas.openxmlformats.org/officeDocument/2006/relationships/customXml" Target="../ink/ink845.xml"/><Relationship Id="rId1" Type="http://schemas.openxmlformats.org/officeDocument/2006/relationships/slideLayout" Target="../slideLayouts/slideLayout2.xml"/><Relationship Id="rId6" Type="http://schemas.openxmlformats.org/officeDocument/2006/relationships/customXml" Target="../ink/ink782.xml"/><Relationship Id="rId15" Type="http://schemas.openxmlformats.org/officeDocument/2006/relationships/image" Target="../media/image2820.png"/><Relationship Id="rId23" Type="http://schemas.openxmlformats.org/officeDocument/2006/relationships/image" Target="../media/image2860.png"/><Relationship Id="rId28" Type="http://schemas.openxmlformats.org/officeDocument/2006/relationships/customXml" Target="../ink/ink793.xml"/><Relationship Id="rId36" Type="http://schemas.openxmlformats.org/officeDocument/2006/relationships/customXml" Target="../ink/ink797.xml"/><Relationship Id="rId49" Type="http://schemas.openxmlformats.org/officeDocument/2006/relationships/image" Target="../media/image584.png"/><Relationship Id="rId57" Type="http://schemas.openxmlformats.org/officeDocument/2006/relationships/image" Target="../media/image588.png"/><Relationship Id="rId106" Type="http://schemas.openxmlformats.org/officeDocument/2006/relationships/customXml" Target="../ink/ink832.xml"/><Relationship Id="rId114" Type="http://schemas.openxmlformats.org/officeDocument/2006/relationships/customXml" Target="../ink/ink836.xml"/><Relationship Id="rId119" Type="http://schemas.openxmlformats.org/officeDocument/2006/relationships/image" Target="../media/image620.png"/><Relationship Id="rId127" Type="http://schemas.openxmlformats.org/officeDocument/2006/relationships/image" Target="../media/image624.png"/><Relationship Id="rId10" Type="http://schemas.openxmlformats.org/officeDocument/2006/relationships/customXml" Target="../ink/ink784.xml"/><Relationship Id="rId31" Type="http://schemas.openxmlformats.org/officeDocument/2006/relationships/image" Target="../media/image575.png"/><Relationship Id="rId44" Type="http://schemas.openxmlformats.org/officeDocument/2006/relationships/customXml" Target="../ink/ink801.xml"/><Relationship Id="rId52" Type="http://schemas.openxmlformats.org/officeDocument/2006/relationships/customXml" Target="../ink/ink805.xml"/><Relationship Id="rId60" Type="http://schemas.openxmlformats.org/officeDocument/2006/relationships/customXml" Target="../ink/ink809.xml"/><Relationship Id="rId65" Type="http://schemas.openxmlformats.org/officeDocument/2006/relationships/image" Target="../media/image592.png"/><Relationship Id="rId73" Type="http://schemas.openxmlformats.org/officeDocument/2006/relationships/image" Target="../media/image596.png"/><Relationship Id="rId78" Type="http://schemas.openxmlformats.org/officeDocument/2006/relationships/customXml" Target="../ink/ink818.xml"/><Relationship Id="rId81" Type="http://schemas.openxmlformats.org/officeDocument/2006/relationships/image" Target="../media/image600.png"/><Relationship Id="rId86" Type="http://schemas.openxmlformats.org/officeDocument/2006/relationships/customXml" Target="../ink/ink822.xml"/><Relationship Id="rId94" Type="http://schemas.openxmlformats.org/officeDocument/2006/relationships/customXml" Target="../ink/ink826.xml"/><Relationship Id="rId99" Type="http://schemas.openxmlformats.org/officeDocument/2006/relationships/image" Target="../media/image609.png"/><Relationship Id="rId101" Type="http://schemas.openxmlformats.org/officeDocument/2006/relationships/image" Target="../media/image611.png"/><Relationship Id="rId122" Type="http://schemas.openxmlformats.org/officeDocument/2006/relationships/customXml" Target="../ink/ink840.xml"/><Relationship Id="rId130" Type="http://schemas.openxmlformats.org/officeDocument/2006/relationships/customXml" Target="../ink/ink844.xml"/><Relationship Id="rId135" Type="http://schemas.openxmlformats.org/officeDocument/2006/relationships/image" Target="../media/image628.png"/><Relationship Id="rId4" Type="http://schemas.openxmlformats.org/officeDocument/2006/relationships/customXml" Target="../ink/ink781.xml"/><Relationship Id="rId9" Type="http://schemas.openxmlformats.org/officeDocument/2006/relationships/image" Target="../media/image2630.png"/><Relationship Id="rId13" Type="http://schemas.openxmlformats.org/officeDocument/2006/relationships/image" Target="../media/image2650.png"/><Relationship Id="rId18" Type="http://schemas.openxmlformats.org/officeDocument/2006/relationships/customXml" Target="../ink/ink788.xml"/><Relationship Id="rId39" Type="http://schemas.openxmlformats.org/officeDocument/2006/relationships/image" Target="../media/image579.png"/><Relationship Id="rId109" Type="http://schemas.openxmlformats.org/officeDocument/2006/relationships/image" Target="../media/image615.png"/><Relationship Id="rId34" Type="http://schemas.openxmlformats.org/officeDocument/2006/relationships/customXml" Target="../ink/ink796.xml"/><Relationship Id="rId50" Type="http://schemas.openxmlformats.org/officeDocument/2006/relationships/customXml" Target="../ink/ink804.xml"/><Relationship Id="rId55" Type="http://schemas.openxmlformats.org/officeDocument/2006/relationships/image" Target="../media/image587.png"/><Relationship Id="rId76" Type="http://schemas.openxmlformats.org/officeDocument/2006/relationships/customXml" Target="../ink/ink817.xml"/><Relationship Id="rId97" Type="http://schemas.openxmlformats.org/officeDocument/2006/relationships/image" Target="../media/image608.png"/><Relationship Id="rId104" Type="http://schemas.openxmlformats.org/officeDocument/2006/relationships/customXml" Target="../ink/ink831.xml"/><Relationship Id="rId120" Type="http://schemas.openxmlformats.org/officeDocument/2006/relationships/customXml" Target="../ink/ink839.xml"/><Relationship Id="rId125" Type="http://schemas.openxmlformats.org/officeDocument/2006/relationships/image" Target="../media/image623.png"/><Relationship Id="rId7" Type="http://schemas.openxmlformats.org/officeDocument/2006/relationships/image" Target="../media/image2620.png"/><Relationship Id="rId71" Type="http://schemas.openxmlformats.org/officeDocument/2006/relationships/image" Target="../media/image595.png"/><Relationship Id="rId92" Type="http://schemas.openxmlformats.org/officeDocument/2006/relationships/customXml" Target="../ink/ink825.xml"/><Relationship Id="rId2" Type="http://schemas.openxmlformats.org/officeDocument/2006/relationships/image" Target="../media/image573.png"/><Relationship Id="rId29" Type="http://schemas.openxmlformats.org/officeDocument/2006/relationships/image" Target="../media/image574.png"/><Relationship Id="rId24" Type="http://schemas.openxmlformats.org/officeDocument/2006/relationships/customXml" Target="../ink/ink791.xml"/><Relationship Id="rId40" Type="http://schemas.openxmlformats.org/officeDocument/2006/relationships/customXml" Target="../ink/ink799.xml"/><Relationship Id="rId45" Type="http://schemas.openxmlformats.org/officeDocument/2006/relationships/image" Target="../media/image582.png"/><Relationship Id="rId66" Type="http://schemas.openxmlformats.org/officeDocument/2006/relationships/customXml" Target="../ink/ink812.xml"/><Relationship Id="rId87" Type="http://schemas.openxmlformats.org/officeDocument/2006/relationships/image" Target="../media/image603.png"/><Relationship Id="rId110" Type="http://schemas.openxmlformats.org/officeDocument/2006/relationships/customXml" Target="../ink/ink834.xml"/><Relationship Id="rId115" Type="http://schemas.openxmlformats.org/officeDocument/2006/relationships/image" Target="../media/image618.png"/><Relationship Id="rId131" Type="http://schemas.openxmlformats.org/officeDocument/2006/relationships/image" Target="../media/image626.png"/><Relationship Id="rId61" Type="http://schemas.openxmlformats.org/officeDocument/2006/relationships/image" Target="../media/image590.png"/><Relationship Id="rId82" Type="http://schemas.openxmlformats.org/officeDocument/2006/relationships/customXml" Target="../ink/ink820.xml"/><Relationship Id="rId19" Type="http://schemas.openxmlformats.org/officeDocument/2006/relationships/image" Target="../media/image2840.png"/></Relationships>
</file>

<file path=ppt/slides/_rels/slide19.xml.rels><?xml version="1.0" encoding="UTF-8" standalone="yes"?>
<Relationships xmlns="http://schemas.openxmlformats.org/package/2006/relationships"><Relationship Id="rId13" Type="http://schemas.openxmlformats.org/officeDocument/2006/relationships/image" Target="../media/image2900.png"/><Relationship Id="rId18" Type="http://schemas.openxmlformats.org/officeDocument/2006/relationships/customXml" Target="../ink/ink854.xml"/><Relationship Id="rId26" Type="http://schemas.openxmlformats.org/officeDocument/2006/relationships/customXml" Target="../ink/ink858.xml"/><Relationship Id="rId39" Type="http://schemas.openxmlformats.org/officeDocument/2006/relationships/image" Target="../media/image641.png"/><Relationship Id="rId21" Type="http://schemas.openxmlformats.org/officeDocument/2006/relationships/image" Target="../media/image632.png"/><Relationship Id="rId34" Type="http://schemas.openxmlformats.org/officeDocument/2006/relationships/customXml" Target="../ink/ink862.xml"/><Relationship Id="rId42" Type="http://schemas.openxmlformats.org/officeDocument/2006/relationships/customXml" Target="../ink/ink866.xml"/><Relationship Id="rId47" Type="http://schemas.openxmlformats.org/officeDocument/2006/relationships/image" Target="../media/image645.png"/><Relationship Id="rId50" Type="http://schemas.openxmlformats.org/officeDocument/2006/relationships/customXml" Target="../ink/ink870.xml"/><Relationship Id="rId55" Type="http://schemas.openxmlformats.org/officeDocument/2006/relationships/image" Target="../media/image649.png"/><Relationship Id="rId63" Type="http://schemas.openxmlformats.org/officeDocument/2006/relationships/image" Target="../media/image653.png"/><Relationship Id="rId68" Type="http://schemas.openxmlformats.org/officeDocument/2006/relationships/customXml" Target="../ink/ink879.xml"/><Relationship Id="rId76" Type="http://schemas.openxmlformats.org/officeDocument/2006/relationships/customXml" Target="../ink/ink883.xml"/><Relationship Id="rId7" Type="http://schemas.openxmlformats.org/officeDocument/2006/relationships/image" Target="../media/image2620.png"/><Relationship Id="rId71" Type="http://schemas.openxmlformats.org/officeDocument/2006/relationships/image" Target="../media/image657.png"/><Relationship Id="rId2" Type="http://schemas.openxmlformats.org/officeDocument/2006/relationships/image" Target="../media/image629.png"/><Relationship Id="rId16" Type="http://schemas.openxmlformats.org/officeDocument/2006/relationships/customXml" Target="../ink/ink853.xml"/><Relationship Id="rId29" Type="http://schemas.openxmlformats.org/officeDocument/2006/relationships/image" Target="../media/image636.png"/><Relationship Id="rId11" Type="http://schemas.openxmlformats.org/officeDocument/2006/relationships/image" Target="../media/image2640.png"/><Relationship Id="rId24" Type="http://schemas.openxmlformats.org/officeDocument/2006/relationships/customXml" Target="../ink/ink857.xml"/><Relationship Id="rId32" Type="http://schemas.openxmlformats.org/officeDocument/2006/relationships/customXml" Target="../ink/ink861.xml"/><Relationship Id="rId37" Type="http://schemas.openxmlformats.org/officeDocument/2006/relationships/image" Target="../media/image640.png"/><Relationship Id="rId40" Type="http://schemas.openxmlformats.org/officeDocument/2006/relationships/customXml" Target="../ink/ink865.xml"/><Relationship Id="rId45" Type="http://schemas.openxmlformats.org/officeDocument/2006/relationships/image" Target="../media/image644.png"/><Relationship Id="rId53" Type="http://schemas.openxmlformats.org/officeDocument/2006/relationships/image" Target="../media/image648.png"/><Relationship Id="rId58" Type="http://schemas.openxmlformats.org/officeDocument/2006/relationships/customXml" Target="../ink/ink874.xml"/><Relationship Id="rId66" Type="http://schemas.openxmlformats.org/officeDocument/2006/relationships/customXml" Target="../ink/ink878.xml"/><Relationship Id="rId74" Type="http://schemas.openxmlformats.org/officeDocument/2006/relationships/customXml" Target="../ink/ink882.xml"/><Relationship Id="rId79" Type="http://schemas.openxmlformats.org/officeDocument/2006/relationships/image" Target="../media/image661.png"/><Relationship Id="rId5" Type="http://schemas.openxmlformats.org/officeDocument/2006/relationships/image" Target="../media/image2611.png"/><Relationship Id="rId61" Type="http://schemas.openxmlformats.org/officeDocument/2006/relationships/image" Target="../media/image652.png"/><Relationship Id="rId10" Type="http://schemas.openxmlformats.org/officeDocument/2006/relationships/customXml" Target="../ink/ink850.xml"/><Relationship Id="rId19" Type="http://schemas.openxmlformats.org/officeDocument/2006/relationships/image" Target="../media/image631.png"/><Relationship Id="rId31" Type="http://schemas.openxmlformats.org/officeDocument/2006/relationships/image" Target="../media/image637.png"/><Relationship Id="rId44" Type="http://schemas.openxmlformats.org/officeDocument/2006/relationships/customXml" Target="../ink/ink867.xml"/><Relationship Id="rId52" Type="http://schemas.openxmlformats.org/officeDocument/2006/relationships/customXml" Target="../ink/ink871.xml"/><Relationship Id="rId60" Type="http://schemas.openxmlformats.org/officeDocument/2006/relationships/customXml" Target="../ink/ink875.xml"/><Relationship Id="rId65" Type="http://schemas.openxmlformats.org/officeDocument/2006/relationships/image" Target="../media/image654.png"/><Relationship Id="rId73" Type="http://schemas.openxmlformats.org/officeDocument/2006/relationships/image" Target="../media/image658.png"/><Relationship Id="rId78" Type="http://schemas.openxmlformats.org/officeDocument/2006/relationships/customXml" Target="../ink/ink884.xml"/><Relationship Id="rId4" Type="http://schemas.openxmlformats.org/officeDocument/2006/relationships/customXml" Target="../ink/ink847.xml"/><Relationship Id="rId9" Type="http://schemas.openxmlformats.org/officeDocument/2006/relationships/image" Target="../media/image2630.png"/><Relationship Id="rId14" Type="http://schemas.openxmlformats.org/officeDocument/2006/relationships/customXml" Target="../ink/ink852.xml"/><Relationship Id="rId22" Type="http://schemas.openxmlformats.org/officeDocument/2006/relationships/customXml" Target="../ink/ink856.xml"/><Relationship Id="rId27" Type="http://schemas.openxmlformats.org/officeDocument/2006/relationships/image" Target="../media/image635.png"/><Relationship Id="rId30" Type="http://schemas.openxmlformats.org/officeDocument/2006/relationships/customXml" Target="../ink/ink860.xml"/><Relationship Id="rId35" Type="http://schemas.openxmlformats.org/officeDocument/2006/relationships/image" Target="../media/image639.png"/><Relationship Id="rId43" Type="http://schemas.openxmlformats.org/officeDocument/2006/relationships/image" Target="../media/image643.png"/><Relationship Id="rId48" Type="http://schemas.openxmlformats.org/officeDocument/2006/relationships/customXml" Target="../ink/ink869.xml"/><Relationship Id="rId56" Type="http://schemas.openxmlformats.org/officeDocument/2006/relationships/customXml" Target="../ink/ink873.xml"/><Relationship Id="rId64" Type="http://schemas.openxmlformats.org/officeDocument/2006/relationships/customXml" Target="../ink/ink877.xml"/><Relationship Id="rId69" Type="http://schemas.openxmlformats.org/officeDocument/2006/relationships/image" Target="../media/image656.png"/><Relationship Id="rId77" Type="http://schemas.openxmlformats.org/officeDocument/2006/relationships/image" Target="../media/image660.png"/><Relationship Id="rId8" Type="http://schemas.openxmlformats.org/officeDocument/2006/relationships/customXml" Target="../ink/ink849.xml"/><Relationship Id="rId51" Type="http://schemas.openxmlformats.org/officeDocument/2006/relationships/image" Target="../media/image647.png"/><Relationship Id="rId72" Type="http://schemas.openxmlformats.org/officeDocument/2006/relationships/customXml" Target="../ink/ink881.xml"/><Relationship Id="rId3" Type="http://schemas.openxmlformats.org/officeDocument/2006/relationships/image" Target="../media/image482.png"/><Relationship Id="rId12" Type="http://schemas.openxmlformats.org/officeDocument/2006/relationships/customXml" Target="../ink/ink851.xml"/><Relationship Id="rId17" Type="http://schemas.openxmlformats.org/officeDocument/2006/relationships/image" Target="../media/image630.png"/><Relationship Id="rId25" Type="http://schemas.openxmlformats.org/officeDocument/2006/relationships/image" Target="../media/image634.png"/><Relationship Id="rId33" Type="http://schemas.openxmlformats.org/officeDocument/2006/relationships/image" Target="../media/image638.png"/><Relationship Id="rId38" Type="http://schemas.openxmlformats.org/officeDocument/2006/relationships/customXml" Target="../ink/ink864.xml"/><Relationship Id="rId46" Type="http://schemas.openxmlformats.org/officeDocument/2006/relationships/customXml" Target="../ink/ink868.xml"/><Relationship Id="rId59" Type="http://schemas.openxmlformats.org/officeDocument/2006/relationships/image" Target="../media/image651.png"/><Relationship Id="rId67" Type="http://schemas.openxmlformats.org/officeDocument/2006/relationships/image" Target="../media/image655.png"/><Relationship Id="rId20" Type="http://schemas.openxmlformats.org/officeDocument/2006/relationships/customXml" Target="../ink/ink855.xml"/><Relationship Id="rId41" Type="http://schemas.openxmlformats.org/officeDocument/2006/relationships/image" Target="../media/image642.png"/><Relationship Id="rId54" Type="http://schemas.openxmlformats.org/officeDocument/2006/relationships/customXml" Target="../ink/ink872.xml"/><Relationship Id="rId62" Type="http://schemas.openxmlformats.org/officeDocument/2006/relationships/customXml" Target="../ink/ink876.xml"/><Relationship Id="rId70" Type="http://schemas.openxmlformats.org/officeDocument/2006/relationships/customXml" Target="../ink/ink880.xml"/><Relationship Id="rId75" Type="http://schemas.openxmlformats.org/officeDocument/2006/relationships/image" Target="../media/image659.png"/><Relationship Id="rId1" Type="http://schemas.openxmlformats.org/officeDocument/2006/relationships/slideLayout" Target="../slideLayouts/slideLayout2.xml"/><Relationship Id="rId6" Type="http://schemas.openxmlformats.org/officeDocument/2006/relationships/customXml" Target="../ink/ink848.xml"/><Relationship Id="rId15" Type="http://schemas.openxmlformats.org/officeDocument/2006/relationships/image" Target="../media/image2911.png"/><Relationship Id="rId23" Type="http://schemas.openxmlformats.org/officeDocument/2006/relationships/image" Target="../media/image633.png"/><Relationship Id="rId28" Type="http://schemas.openxmlformats.org/officeDocument/2006/relationships/customXml" Target="../ink/ink859.xml"/><Relationship Id="rId36" Type="http://schemas.openxmlformats.org/officeDocument/2006/relationships/customXml" Target="../ink/ink863.xml"/><Relationship Id="rId49" Type="http://schemas.openxmlformats.org/officeDocument/2006/relationships/image" Target="../media/image646.png"/><Relationship Id="rId57" Type="http://schemas.openxmlformats.org/officeDocument/2006/relationships/image" Target="../media/image650.png"/></Relationships>
</file>

<file path=ppt/slides/_rels/slide2.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1.png"/><Relationship Id="rId42" Type="http://schemas.openxmlformats.org/officeDocument/2006/relationships/customXml" Target="../ink/ink20.xml"/><Relationship Id="rId47" Type="http://schemas.openxmlformats.org/officeDocument/2006/relationships/image" Target="../media/image24.png"/><Relationship Id="rId63" Type="http://schemas.openxmlformats.org/officeDocument/2006/relationships/image" Target="../media/image32.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5.png"/><Relationship Id="rId2" Type="http://schemas.openxmlformats.org/officeDocument/2006/relationships/image" Target="../media/image1.png"/><Relationship Id="rId16" Type="http://schemas.openxmlformats.org/officeDocument/2006/relationships/customXml" Target="../ink/ink7.xml"/><Relationship Id="rId29" Type="http://schemas.openxmlformats.org/officeDocument/2006/relationships/image" Target="../media/image15.png"/><Relationship Id="rId107" Type="http://schemas.openxmlformats.org/officeDocument/2006/relationships/image" Target="../media/image54.png"/><Relationship Id="rId11" Type="http://schemas.openxmlformats.org/officeDocument/2006/relationships/image" Target="../media/image6.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19.png"/><Relationship Id="rId40" Type="http://schemas.openxmlformats.org/officeDocument/2006/relationships/customXml" Target="../ink/ink19.xml"/><Relationship Id="rId45" Type="http://schemas.openxmlformats.org/officeDocument/2006/relationships/image" Target="../media/image23.png"/><Relationship Id="rId53" Type="http://schemas.openxmlformats.org/officeDocument/2006/relationships/image" Target="../media/image27.png"/><Relationship Id="rId58" Type="http://schemas.openxmlformats.org/officeDocument/2006/relationships/customXml" Target="../ink/ink28.xml"/><Relationship Id="rId66" Type="http://schemas.openxmlformats.org/officeDocument/2006/relationships/customXml" Target="../ink/ink32.xml"/><Relationship Id="rId74" Type="http://schemas.openxmlformats.org/officeDocument/2006/relationships/customXml" Target="../ink/ink36.xml"/><Relationship Id="rId79" Type="http://schemas.openxmlformats.org/officeDocument/2006/relationships/image" Target="../media/image40.png"/><Relationship Id="rId87" Type="http://schemas.openxmlformats.org/officeDocument/2006/relationships/image" Target="../media/image44.png"/><Relationship Id="rId102" Type="http://schemas.openxmlformats.org/officeDocument/2006/relationships/customXml" Target="../ink/ink50.xml"/><Relationship Id="rId5" Type="http://schemas.openxmlformats.org/officeDocument/2006/relationships/image" Target="../media/image3.png"/><Relationship Id="rId61" Type="http://schemas.openxmlformats.org/officeDocument/2006/relationships/image" Target="../media/image31.png"/><Relationship Id="rId82" Type="http://schemas.openxmlformats.org/officeDocument/2006/relationships/customXml" Target="../ink/ink40.xml"/><Relationship Id="rId90" Type="http://schemas.openxmlformats.org/officeDocument/2006/relationships/customXml" Target="../ink/ink44.xml"/><Relationship Id="rId95" Type="http://schemas.openxmlformats.org/officeDocument/2006/relationships/image" Target="../media/image48.png"/><Relationship Id="rId19" Type="http://schemas.openxmlformats.org/officeDocument/2006/relationships/image" Target="../media/image1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4.png"/><Relationship Id="rId30" Type="http://schemas.openxmlformats.org/officeDocument/2006/relationships/customXml" Target="../ink/ink14.xml"/><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5.png"/><Relationship Id="rId77" Type="http://schemas.openxmlformats.org/officeDocument/2006/relationships/image" Target="../media/image39.png"/><Relationship Id="rId100" Type="http://schemas.openxmlformats.org/officeDocument/2006/relationships/customXml" Target="../ink/ink49.xml"/><Relationship Id="rId105" Type="http://schemas.openxmlformats.org/officeDocument/2006/relationships/image" Target="../media/image53.png"/><Relationship Id="rId8" Type="http://schemas.openxmlformats.org/officeDocument/2006/relationships/customXml" Target="../ink/ink3.xml"/><Relationship Id="rId51" Type="http://schemas.openxmlformats.org/officeDocument/2006/relationships/image" Target="../media/image26.png"/><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media/image43.png"/><Relationship Id="rId93" Type="http://schemas.openxmlformats.org/officeDocument/2006/relationships/image" Target="../media/image47.png"/><Relationship Id="rId98" Type="http://schemas.openxmlformats.org/officeDocument/2006/relationships/customXml" Target="../ink/ink48.xml"/><Relationship Id="rId3" Type="http://schemas.openxmlformats.org/officeDocument/2006/relationships/image" Target="../media/image2.png"/><Relationship Id="rId12" Type="http://schemas.openxmlformats.org/officeDocument/2006/relationships/customXml" Target="../ink/ink5.xml"/><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0.png"/><Relationship Id="rId67" Type="http://schemas.openxmlformats.org/officeDocument/2006/relationships/image" Target="../media/image34.png"/><Relationship Id="rId103" Type="http://schemas.openxmlformats.org/officeDocument/2006/relationships/image" Target="../media/image52.png"/><Relationship Id="rId108" Type="http://schemas.openxmlformats.org/officeDocument/2006/relationships/customXml" Target="../ink/ink53.xml"/><Relationship Id="rId20" Type="http://schemas.openxmlformats.org/officeDocument/2006/relationships/customXml" Target="../ink/ink9.xml"/><Relationship Id="rId41" Type="http://schemas.openxmlformats.org/officeDocument/2006/relationships/image" Target="../media/image21.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38.png"/><Relationship Id="rId83" Type="http://schemas.openxmlformats.org/officeDocument/2006/relationships/image" Target="../media/image42.png"/><Relationship Id="rId88" Type="http://schemas.openxmlformats.org/officeDocument/2006/relationships/customXml" Target="../ink/ink43.xml"/><Relationship Id="rId91" Type="http://schemas.openxmlformats.org/officeDocument/2006/relationships/image" Target="../media/image46.png"/><Relationship Id="rId96" Type="http://schemas.openxmlformats.org/officeDocument/2006/relationships/customXml" Target="../ink/ink47.xml"/><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5.png"/><Relationship Id="rId57" Type="http://schemas.openxmlformats.org/officeDocument/2006/relationships/image" Target="../media/image29.png"/><Relationship Id="rId106" Type="http://schemas.openxmlformats.org/officeDocument/2006/relationships/customXml" Target="../ink/ink52.xml"/><Relationship Id="rId10" Type="http://schemas.openxmlformats.org/officeDocument/2006/relationships/customXml" Target="../ink/ink4.xml"/><Relationship Id="rId31" Type="http://schemas.openxmlformats.org/officeDocument/2006/relationships/image" Target="../media/image16.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3.png"/><Relationship Id="rId73" Type="http://schemas.openxmlformats.org/officeDocument/2006/relationships/image" Target="../media/image37.png"/><Relationship Id="rId78" Type="http://schemas.openxmlformats.org/officeDocument/2006/relationships/customXml" Target="../ink/ink38.xml"/><Relationship Id="rId81" Type="http://schemas.openxmlformats.org/officeDocument/2006/relationships/image" Target="../media/image41.png"/><Relationship Id="rId86" Type="http://schemas.openxmlformats.org/officeDocument/2006/relationships/customXml" Target="../ink/ink42.xml"/><Relationship Id="rId94" Type="http://schemas.openxmlformats.org/officeDocument/2006/relationships/customXml" Target="../ink/ink46.xml"/><Relationship Id="rId99" Type="http://schemas.openxmlformats.org/officeDocument/2006/relationships/image" Target="../media/image50.png"/><Relationship Id="rId101" Type="http://schemas.openxmlformats.org/officeDocument/2006/relationships/image" Target="../media/image51.png"/><Relationship Id="rId4" Type="http://schemas.openxmlformats.org/officeDocument/2006/relationships/customXml" Target="../ink/ink1.xml"/><Relationship Id="rId9"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customXml" Target="../ink/ink8.xml"/><Relationship Id="rId39" Type="http://schemas.openxmlformats.org/officeDocument/2006/relationships/image" Target="../media/image20.png"/><Relationship Id="rId109" Type="http://schemas.openxmlformats.org/officeDocument/2006/relationships/image" Target="../media/image55.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8.png"/><Relationship Id="rId76" Type="http://schemas.openxmlformats.org/officeDocument/2006/relationships/customXml" Target="../ink/ink37.xml"/><Relationship Id="rId97" Type="http://schemas.openxmlformats.org/officeDocument/2006/relationships/image" Target="../media/image49.png"/><Relationship Id="rId104" Type="http://schemas.openxmlformats.org/officeDocument/2006/relationships/customXml" Target="../ink/ink51.xml"/><Relationship Id="rId7" Type="http://schemas.openxmlformats.org/officeDocument/2006/relationships/image" Target="../media/image4.png"/><Relationship Id="rId71" Type="http://schemas.openxmlformats.org/officeDocument/2006/relationships/image" Target="../media/image36.png"/><Relationship Id="rId92" Type="http://schemas.openxmlformats.org/officeDocument/2006/relationships/customXml" Target="../ink/ink45.xml"/></Relationships>
</file>

<file path=ppt/slides/_rels/slide20.xml.rels><?xml version="1.0" encoding="UTF-8" standalone="yes"?>
<Relationships xmlns="http://schemas.openxmlformats.org/package/2006/relationships"><Relationship Id="rId26" Type="http://schemas.openxmlformats.org/officeDocument/2006/relationships/image" Target="../media/image674.png"/><Relationship Id="rId117" Type="http://schemas.openxmlformats.org/officeDocument/2006/relationships/customXml" Target="../ink/ink942.xml"/><Relationship Id="rId21" Type="http://schemas.openxmlformats.org/officeDocument/2006/relationships/customXml" Target="../ink/ink894.xml"/><Relationship Id="rId42" Type="http://schemas.openxmlformats.org/officeDocument/2006/relationships/image" Target="../media/image682.png"/><Relationship Id="rId47" Type="http://schemas.openxmlformats.org/officeDocument/2006/relationships/customXml" Target="../ink/ink907.xml"/><Relationship Id="rId63" Type="http://schemas.openxmlformats.org/officeDocument/2006/relationships/customXml" Target="../ink/ink915.xml"/><Relationship Id="rId68" Type="http://schemas.openxmlformats.org/officeDocument/2006/relationships/image" Target="../media/image695.png"/><Relationship Id="rId84" Type="http://schemas.openxmlformats.org/officeDocument/2006/relationships/image" Target="../media/image703.png"/><Relationship Id="rId89" Type="http://schemas.openxmlformats.org/officeDocument/2006/relationships/customXml" Target="../ink/ink928.xml"/><Relationship Id="rId112" Type="http://schemas.openxmlformats.org/officeDocument/2006/relationships/image" Target="../media/image718.png"/><Relationship Id="rId16" Type="http://schemas.openxmlformats.org/officeDocument/2006/relationships/image" Target="../media/image669.png"/><Relationship Id="rId107" Type="http://schemas.openxmlformats.org/officeDocument/2006/relationships/customXml" Target="../ink/ink937.xml"/><Relationship Id="rId11" Type="http://schemas.openxmlformats.org/officeDocument/2006/relationships/customXml" Target="../ink/ink889.xml"/><Relationship Id="rId24" Type="http://schemas.openxmlformats.org/officeDocument/2006/relationships/image" Target="../media/image673.png"/><Relationship Id="rId32" Type="http://schemas.openxmlformats.org/officeDocument/2006/relationships/image" Target="../media/image677.png"/><Relationship Id="rId37" Type="http://schemas.openxmlformats.org/officeDocument/2006/relationships/customXml" Target="../ink/ink902.xml"/><Relationship Id="rId40" Type="http://schemas.openxmlformats.org/officeDocument/2006/relationships/image" Target="../media/image681.png"/><Relationship Id="rId45" Type="http://schemas.openxmlformats.org/officeDocument/2006/relationships/customXml" Target="../ink/ink906.xml"/><Relationship Id="rId53" Type="http://schemas.openxmlformats.org/officeDocument/2006/relationships/customXml" Target="../ink/ink910.xml"/><Relationship Id="rId58" Type="http://schemas.openxmlformats.org/officeDocument/2006/relationships/image" Target="../media/image690.png"/><Relationship Id="rId66" Type="http://schemas.openxmlformats.org/officeDocument/2006/relationships/image" Target="../media/image694.png"/><Relationship Id="rId74" Type="http://schemas.openxmlformats.org/officeDocument/2006/relationships/image" Target="../media/image698.png"/><Relationship Id="rId79" Type="http://schemas.openxmlformats.org/officeDocument/2006/relationships/customXml" Target="../ink/ink923.xml"/><Relationship Id="rId87" Type="http://schemas.openxmlformats.org/officeDocument/2006/relationships/customXml" Target="../ink/ink927.xml"/><Relationship Id="rId102" Type="http://schemas.openxmlformats.org/officeDocument/2006/relationships/image" Target="../media/image713.png"/><Relationship Id="rId110" Type="http://schemas.openxmlformats.org/officeDocument/2006/relationships/image" Target="../media/image717.png"/><Relationship Id="rId115" Type="http://schemas.openxmlformats.org/officeDocument/2006/relationships/customXml" Target="../ink/ink941.xml"/><Relationship Id="rId5" Type="http://schemas.openxmlformats.org/officeDocument/2006/relationships/customXml" Target="../ink/ink886.xml"/><Relationship Id="rId61" Type="http://schemas.openxmlformats.org/officeDocument/2006/relationships/customXml" Target="../ink/ink914.xml"/><Relationship Id="rId82" Type="http://schemas.openxmlformats.org/officeDocument/2006/relationships/image" Target="../media/image702.png"/><Relationship Id="rId90" Type="http://schemas.openxmlformats.org/officeDocument/2006/relationships/image" Target="../media/image706.png"/><Relationship Id="rId95" Type="http://schemas.openxmlformats.org/officeDocument/2006/relationships/customXml" Target="../ink/ink931.xml"/><Relationship Id="rId19" Type="http://schemas.openxmlformats.org/officeDocument/2006/relationships/customXml" Target="../ink/ink893.xml"/><Relationship Id="rId14" Type="http://schemas.openxmlformats.org/officeDocument/2006/relationships/image" Target="../media/image668.png"/><Relationship Id="rId22" Type="http://schemas.openxmlformats.org/officeDocument/2006/relationships/image" Target="../media/image672.png"/><Relationship Id="rId27" Type="http://schemas.openxmlformats.org/officeDocument/2006/relationships/customXml" Target="../ink/ink897.xml"/><Relationship Id="rId30" Type="http://schemas.openxmlformats.org/officeDocument/2006/relationships/image" Target="../media/image676.png"/><Relationship Id="rId35" Type="http://schemas.openxmlformats.org/officeDocument/2006/relationships/customXml" Target="../ink/ink901.xml"/><Relationship Id="rId43" Type="http://schemas.openxmlformats.org/officeDocument/2006/relationships/customXml" Target="../ink/ink905.xml"/><Relationship Id="rId48" Type="http://schemas.openxmlformats.org/officeDocument/2006/relationships/image" Target="../media/image685.png"/><Relationship Id="rId56" Type="http://schemas.openxmlformats.org/officeDocument/2006/relationships/image" Target="../media/image689.png"/><Relationship Id="rId64" Type="http://schemas.openxmlformats.org/officeDocument/2006/relationships/image" Target="../media/image693.png"/><Relationship Id="rId69" Type="http://schemas.openxmlformats.org/officeDocument/2006/relationships/customXml" Target="../ink/ink918.xml"/><Relationship Id="rId77" Type="http://schemas.openxmlformats.org/officeDocument/2006/relationships/customXml" Target="../ink/ink922.xml"/><Relationship Id="rId100" Type="http://schemas.openxmlformats.org/officeDocument/2006/relationships/image" Target="../media/image712.png"/><Relationship Id="rId105" Type="http://schemas.openxmlformats.org/officeDocument/2006/relationships/customXml" Target="../ink/ink936.xml"/><Relationship Id="rId113" Type="http://schemas.openxmlformats.org/officeDocument/2006/relationships/customXml" Target="../ink/ink940.xml"/><Relationship Id="rId118" Type="http://schemas.openxmlformats.org/officeDocument/2006/relationships/image" Target="../media/image721.png"/><Relationship Id="rId8" Type="http://schemas.openxmlformats.org/officeDocument/2006/relationships/image" Target="../media/image665.png"/><Relationship Id="rId51" Type="http://schemas.openxmlformats.org/officeDocument/2006/relationships/customXml" Target="../ink/ink909.xml"/><Relationship Id="rId72" Type="http://schemas.openxmlformats.org/officeDocument/2006/relationships/image" Target="../media/image697.png"/><Relationship Id="rId80" Type="http://schemas.openxmlformats.org/officeDocument/2006/relationships/image" Target="../media/image701.png"/><Relationship Id="rId85" Type="http://schemas.openxmlformats.org/officeDocument/2006/relationships/customXml" Target="../ink/ink926.xml"/><Relationship Id="rId93" Type="http://schemas.openxmlformats.org/officeDocument/2006/relationships/customXml" Target="../ink/ink930.xml"/><Relationship Id="rId98" Type="http://schemas.openxmlformats.org/officeDocument/2006/relationships/image" Target="../media/image711.png"/><Relationship Id="rId3" Type="http://schemas.openxmlformats.org/officeDocument/2006/relationships/customXml" Target="../ink/ink885.xml"/><Relationship Id="rId12" Type="http://schemas.openxmlformats.org/officeDocument/2006/relationships/image" Target="../media/image667.png"/><Relationship Id="rId17" Type="http://schemas.openxmlformats.org/officeDocument/2006/relationships/customXml" Target="../ink/ink892.xml"/><Relationship Id="rId25" Type="http://schemas.openxmlformats.org/officeDocument/2006/relationships/customXml" Target="../ink/ink896.xml"/><Relationship Id="rId33" Type="http://schemas.openxmlformats.org/officeDocument/2006/relationships/customXml" Target="../ink/ink900.xml"/><Relationship Id="rId38" Type="http://schemas.openxmlformats.org/officeDocument/2006/relationships/image" Target="../media/image680.png"/><Relationship Id="rId46" Type="http://schemas.openxmlformats.org/officeDocument/2006/relationships/image" Target="../media/image684.png"/><Relationship Id="rId59" Type="http://schemas.openxmlformats.org/officeDocument/2006/relationships/customXml" Target="../ink/ink913.xml"/><Relationship Id="rId67" Type="http://schemas.openxmlformats.org/officeDocument/2006/relationships/customXml" Target="../ink/ink917.xml"/><Relationship Id="rId103" Type="http://schemas.openxmlformats.org/officeDocument/2006/relationships/customXml" Target="../ink/ink935.xml"/><Relationship Id="rId108" Type="http://schemas.openxmlformats.org/officeDocument/2006/relationships/image" Target="../media/image716.png"/><Relationship Id="rId116" Type="http://schemas.openxmlformats.org/officeDocument/2006/relationships/image" Target="../media/image720.png"/><Relationship Id="rId20" Type="http://schemas.openxmlformats.org/officeDocument/2006/relationships/image" Target="../media/image671.png"/><Relationship Id="rId41" Type="http://schemas.openxmlformats.org/officeDocument/2006/relationships/customXml" Target="../ink/ink904.xml"/><Relationship Id="rId54" Type="http://schemas.openxmlformats.org/officeDocument/2006/relationships/image" Target="../media/image688.png"/><Relationship Id="rId62" Type="http://schemas.openxmlformats.org/officeDocument/2006/relationships/image" Target="../media/image692.png"/><Relationship Id="rId70" Type="http://schemas.openxmlformats.org/officeDocument/2006/relationships/image" Target="../media/image696.png"/><Relationship Id="rId75" Type="http://schemas.openxmlformats.org/officeDocument/2006/relationships/customXml" Target="../ink/ink921.xml"/><Relationship Id="rId83" Type="http://schemas.openxmlformats.org/officeDocument/2006/relationships/customXml" Target="../ink/ink925.xml"/><Relationship Id="rId88" Type="http://schemas.openxmlformats.org/officeDocument/2006/relationships/image" Target="../media/image705.png"/><Relationship Id="rId91" Type="http://schemas.openxmlformats.org/officeDocument/2006/relationships/customXml" Target="../ink/ink929.xml"/><Relationship Id="rId96" Type="http://schemas.openxmlformats.org/officeDocument/2006/relationships/image" Target="../media/image709.png"/><Relationship Id="rId111" Type="http://schemas.openxmlformats.org/officeDocument/2006/relationships/customXml" Target="../ink/ink939.xml"/><Relationship Id="rId1" Type="http://schemas.openxmlformats.org/officeDocument/2006/relationships/slideLayout" Target="../slideLayouts/slideLayout2.xml"/><Relationship Id="rId6" Type="http://schemas.openxmlformats.org/officeDocument/2006/relationships/image" Target="../media/image664.png"/><Relationship Id="rId15" Type="http://schemas.openxmlformats.org/officeDocument/2006/relationships/customXml" Target="../ink/ink891.xml"/><Relationship Id="rId23" Type="http://schemas.openxmlformats.org/officeDocument/2006/relationships/customXml" Target="../ink/ink895.xml"/><Relationship Id="rId28" Type="http://schemas.openxmlformats.org/officeDocument/2006/relationships/image" Target="../media/image675.png"/><Relationship Id="rId36" Type="http://schemas.openxmlformats.org/officeDocument/2006/relationships/image" Target="../media/image679.png"/><Relationship Id="rId49" Type="http://schemas.openxmlformats.org/officeDocument/2006/relationships/customXml" Target="../ink/ink908.xml"/><Relationship Id="rId57" Type="http://schemas.openxmlformats.org/officeDocument/2006/relationships/customXml" Target="../ink/ink912.xml"/><Relationship Id="rId106" Type="http://schemas.openxmlformats.org/officeDocument/2006/relationships/image" Target="../media/image715.png"/><Relationship Id="rId114" Type="http://schemas.openxmlformats.org/officeDocument/2006/relationships/image" Target="../media/image719.png"/><Relationship Id="rId10" Type="http://schemas.openxmlformats.org/officeDocument/2006/relationships/image" Target="../media/image666.png"/><Relationship Id="rId31" Type="http://schemas.openxmlformats.org/officeDocument/2006/relationships/customXml" Target="../ink/ink899.xml"/><Relationship Id="rId44" Type="http://schemas.openxmlformats.org/officeDocument/2006/relationships/image" Target="../media/image683.png"/><Relationship Id="rId52" Type="http://schemas.openxmlformats.org/officeDocument/2006/relationships/image" Target="../media/image687.png"/><Relationship Id="rId60" Type="http://schemas.openxmlformats.org/officeDocument/2006/relationships/image" Target="../media/image691.png"/><Relationship Id="rId65" Type="http://schemas.openxmlformats.org/officeDocument/2006/relationships/customXml" Target="../ink/ink916.xml"/><Relationship Id="rId73" Type="http://schemas.openxmlformats.org/officeDocument/2006/relationships/customXml" Target="../ink/ink920.xml"/><Relationship Id="rId78" Type="http://schemas.openxmlformats.org/officeDocument/2006/relationships/image" Target="../media/image700.png"/><Relationship Id="rId81" Type="http://schemas.openxmlformats.org/officeDocument/2006/relationships/customXml" Target="../ink/ink924.xml"/><Relationship Id="rId86" Type="http://schemas.openxmlformats.org/officeDocument/2006/relationships/image" Target="../media/image704.png"/><Relationship Id="rId94" Type="http://schemas.openxmlformats.org/officeDocument/2006/relationships/image" Target="../media/image708.png"/><Relationship Id="rId99" Type="http://schemas.openxmlformats.org/officeDocument/2006/relationships/customXml" Target="../ink/ink933.xml"/><Relationship Id="rId101" Type="http://schemas.openxmlformats.org/officeDocument/2006/relationships/customXml" Target="../ink/ink934.xml"/><Relationship Id="rId4" Type="http://schemas.openxmlformats.org/officeDocument/2006/relationships/image" Target="../media/image663.png"/><Relationship Id="rId9" Type="http://schemas.openxmlformats.org/officeDocument/2006/relationships/customXml" Target="../ink/ink888.xml"/><Relationship Id="rId13" Type="http://schemas.openxmlformats.org/officeDocument/2006/relationships/customXml" Target="../ink/ink890.xml"/><Relationship Id="rId18" Type="http://schemas.openxmlformats.org/officeDocument/2006/relationships/image" Target="../media/image670.png"/><Relationship Id="rId39" Type="http://schemas.openxmlformats.org/officeDocument/2006/relationships/customXml" Target="../ink/ink903.xml"/><Relationship Id="rId109" Type="http://schemas.openxmlformats.org/officeDocument/2006/relationships/customXml" Target="../ink/ink938.xml"/><Relationship Id="rId34" Type="http://schemas.openxmlformats.org/officeDocument/2006/relationships/image" Target="../media/image678.png"/><Relationship Id="rId50" Type="http://schemas.openxmlformats.org/officeDocument/2006/relationships/image" Target="../media/image686.png"/><Relationship Id="rId55" Type="http://schemas.openxmlformats.org/officeDocument/2006/relationships/customXml" Target="../ink/ink911.xml"/><Relationship Id="rId76" Type="http://schemas.openxmlformats.org/officeDocument/2006/relationships/image" Target="../media/image699.png"/><Relationship Id="rId97" Type="http://schemas.openxmlformats.org/officeDocument/2006/relationships/customXml" Target="../ink/ink932.xml"/><Relationship Id="rId104" Type="http://schemas.openxmlformats.org/officeDocument/2006/relationships/image" Target="../media/image714.png"/><Relationship Id="rId7" Type="http://schemas.openxmlformats.org/officeDocument/2006/relationships/customXml" Target="../ink/ink887.xml"/><Relationship Id="rId71" Type="http://schemas.openxmlformats.org/officeDocument/2006/relationships/customXml" Target="../ink/ink919.xml"/><Relationship Id="rId92" Type="http://schemas.openxmlformats.org/officeDocument/2006/relationships/image" Target="../media/image707.png"/><Relationship Id="rId2" Type="http://schemas.openxmlformats.org/officeDocument/2006/relationships/image" Target="../media/image662.png"/><Relationship Id="rId29" Type="http://schemas.openxmlformats.org/officeDocument/2006/relationships/customXml" Target="../ink/ink898.xml"/></Relationships>
</file>

<file path=ppt/slides/_rels/slide21.xml.rels><?xml version="1.0" encoding="UTF-8" standalone="yes"?>
<Relationships xmlns="http://schemas.openxmlformats.org/package/2006/relationships"><Relationship Id="rId13" Type="http://schemas.openxmlformats.org/officeDocument/2006/relationships/customXml" Target="../ink/ink948.xml"/><Relationship Id="rId18" Type="http://schemas.openxmlformats.org/officeDocument/2006/relationships/image" Target="../media/image730.png"/><Relationship Id="rId26" Type="http://schemas.openxmlformats.org/officeDocument/2006/relationships/image" Target="../media/image734.png"/><Relationship Id="rId39" Type="http://schemas.openxmlformats.org/officeDocument/2006/relationships/customXml" Target="../ink/ink961.xml"/><Relationship Id="rId21" Type="http://schemas.openxmlformats.org/officeDocument/2006/relationships/customXml" Target="../ink/ink952.xml"/><Relationship Id="rId34" Type="http://schemas.openxmlformats.org/officeDocument/2006/relationships/image" Target="../media/image738.png"/><Relationship Id="rId42" Type="http://schemas.openxmlformats.org/officeDocument/2006/relationships/image" Target="../media/image742.png"/><Relationship Id="rId47" Type="http://schemas.openxmlformats.org/officeDocument/2006/relationships/customXml" Target="../ink/ink965.xml"/><Relationship Id="rId50" Type="http://schemas.openxmlformats.org/officeDocument/2006/relationships/image" Target="../media/image746.png"/><Relationship Id="rId55" Type="http://schemas.openxmlformats.org/officeDocument/2006/relationships/customXml" Target="../ink/ink969.xml"/><Relationship Id="rId63" Type="http://schemas.openxmlformats.org/officeDocument/2006/relationships/customXml" Target="../ink/ink973.xml"/><Relationship Id="rId68" Type="http://schemas.openxmlformats.org/officeDocument/2006/relationships/image" Target="../media/image755.png"/><Relationship Id="rId76" Type="http://schemas.openxmlformats.org/officeDocument/2006/relationships/image" Target="../media/image759.png"/><Relationship Id="rId7" Type="http://schemas.openxmlformats.org/officeDocument/2006/relationships/customXml" Target="../ink/ink945.xml"/><Relationship Id="rId71" Type="http://schemas.openxmlformats.org/officeDocument/2006/relationships/customXml" Target="../ink/ink977.xml"/><Relationship Id="rId2" Type="http://schemas.openxmlformats.org/officeDocument/2006/relationships/image" Target="../media/image722.png"/><Relationship Id="rId16" Type="http://schemas.openxmlformats.org/officeDocument/2006/relationships/image" Target="../media/image729.png"/><Relationship Id="rId29" Type="http://schemas.openxmlformats.org/officeDocument/2006/relationships/customXml" Target="../ink/ink956.xml"/><Relationship Id="rId11" Type="http://schemas.openxmlformats.org/officeDocument/2006/relationships/customXml" Target="../ink/ink947.xml"/><Relationship Id="rId24" Type="http://schemas.openxmlformats.org/officeDocument/2006/relationships/image" Target="../media/image733.png"/><Relationship Id="rId32" Type="http://schemas.openxmlformats.org/officeDocument/2006/relationships/image" Target="../media/image737.png"/><Relationship Id="rId37" Type="http://schemas.openxmlformats.org/officeDocument/2006/relationships/customXml" Target="../ink/ink960.xml"/><Relationship Id="rId40" Type="http://schemas.openxmlformats.org/officeDocument/2006/relationships/image" Target="../media/image741.png"/><Relationship Id="rId45" Type="http://schemas.openxmlformats.org/officeDocument/2006/relationships/customXml" Target="../ink/ink964.xml"/><Relationship Id="rId53" Type="http://schemas.openxmlformats.org/officeDocument/2006/relationships/customXml" Target="../ink/ink968.xml"/><Relationship Id="rId58" Type="http://schemas.openxmlformats.org/officeDocument/2006/relationships/image" Target="../media/image750.png"/><Relationship Id="rId66" Type="http://schemas.openxmlformats.org/officeDocument/2006/relationships/image" Target="../media/image754.png"/><Relationship Id="rId74" Type="http://schemas.openxmlformats.org/officeDocument/2006/relationships/image" Target="../media/image758.png"/><Relationship Id="rId79" Type="http://schemas.openxmlformats.org/officeDocument/2006/relationships/customXml" Target="../ink/ink981.xml"/><Relationship Id="rId5" Type="http://schemas.openxmlformats.org/officeDocument/2006/relationships/customXml" Target="../ink/ink944.xml"/><Relationship Id="rId61" Type="http://schemas.openxmlformats.org/officeDocument/2006/relationships/customXml" Target="../ink/ink972.xml"/><Relationship Id="rId10" Type="http://schemas.openxmlformats.org/officeDocument/2006/relationships/image" Target="../media/image726.png"/><Relationship Id="rId19" Type="http://schemas.openxmlformats.org/officeDocument/2006/relationships/customXml" Target="../ink/ink951.xml"/><Relationship Id="rId31" Type="http://schemas.openxmlformats.org/officeDocument/2006/relationships/customXml" Target="../ink/ink957.xml"/><Relationship Id="rId44" Type="http://schemas.openxmlformats.org/officeDocument/2006/relationships/image" Target="../media/image743.png"/><Relationship Id="rId52" Type="http://schemas.openxmlformats.org/officeDocument/2006/relationships/image" Target="../media/image747.png"/><Relationship Id="rId60" Type="http://schemas.openxmlformats.org/officeDocument/2006/relationships/image" Target="../media/image751.png"/><Relationship Id="rId65" Type="http://schemas.openxmlformats.org/officeDocument/2006/relationships/customXml" Target="../ink/ink974.xml"/><Relationship Id="rId73" Type="http://schemas.openxmlformats.org/officeDocument/2006/relationships/customXml" Target="../ink/ink978.xml"/><Relationship Id="rId78" Type="http://schemas.openxmlformats.org/officeDocument/2006/relationships/image" Target="../media/image760.png"/><Relationship Id="rId4" Type="http://schemas.openxmlformats.org/officeDocument/2006/relationships/image" Target="../media/image723.png"/><Relationship Id="rId9" Type="http://schemas.openxmlformats.org/officeDocument/2006/relationships/customXml" Target="../ink/ink946.xml"/><Relationship Id="rId14" Type="http://schemas.openxmlformats.org/officeDocument/2006/relationships/image" Target="../media/image728.png"/><Relationship Id="rId22" Type="http://schemas.openxmlformats.org/officeDocument/2006/relationships/image" Target="../media/image732.png"/><Relationship Id="rId27" Type="http://schemas.openxmlformats.org/officeDocument/2006/relationships/customXml" Target="../ink/ink955.xml"/><Relationship Id="rId30" Type="http://schemas.openxmlformats.org/officeDocument/2006/relationships/image" Target="../media/image736.png"/><Relationship Id="rId35" Type="http://schemas.openxmlformats.org/officeDocument/2006/relationships/customXml" Target="../ink/ink959.xml"/><Relationship Id="rId43" Type="http://schemas.openxmlformats.org/officeDocument/2006/relationships/customXml" Target="../ink/ink963.xml"/><Relationship Id="rId48" Type="http://schemas.openxmlformats.org/officeDocument/2006/relationships/image" Target="../media/image745.png"/><Relationship Id="rId56" Type="http://schemas.openxmlformats.org/officeDocument/2006/relationships/image" Target="../media/image749.png"/><Relationship Id="rId64" Type="http://schemas.openxmlformats.org/officeDocument/2006/relationships/image" Target="../media/image753.png"/><Relationship Id="rId69" Type="http://schemas.openxmlformats.org/officeDocument/2006/relationships/customXml" Target="../ink/ink976.xml"/><Relationship Id="rId77" Type="http://schemas.openxmlformats.org/officeDocument/2006/relationships/customXml" Target="../ink/ink980.xml"/><Relationship Id="rId8" Type="http://schemas.openxmlformats.org/officeDocument/2006/relationships/image" Target="../media/image725.png"/><Relationship Id="rId51" Type="http://schemas.openxmlformats.org/officeDocument/2006/relationships/customXml" Target="../ink/ink967.xml"/><Relationship Id="rId72" Type="http://schemas.openxmlformats.org/officeDocument/2006/relationships/image" Target="../media/image757.png"/><Relationship Id="rId80" Type="http://schemas.openxmlformats.org/officeDocument/2006/relationships/image" Target="../media/image761.png"/><Relationship Id="rId3" Type="http://schemas.openxmlformats.org/officeDocument/2006/relationships/customXml" Target="../ink/ink943.xml"/><Relationship Id="rId12" Type="http://schemas.openxmlformats.org/officeDocument/2006/relationships/image" Target="../media/image727.png"/><Relationship Id="rId17" Type="http://schemas.openxmlformats.org/officeDocument/2006/relationships/customXml" Target="../ink/ink950.xml"/><Relationship Id="rId25" Type="http://schemas.openxmlformats.org/officeDocument/2006/relationships/customXml" Target="../ink/ink954.xml"/><Relationship Id="rId33" Type="http://schemas.openxmlformats.org/officeDocument/2006/relationships/customXml" Target="../ink/ink958.xml"/><Relationship Id="rId38" Type="http://schemas.openxmlformats.org/officeDocument/2006/relationships/image" Target="../media/image740.png"/><Relationship Id="rId46" Type="http://schemas.openxmlformats.org/officeDocument/2006/relationships/image" Target="../media/image744.png"/><Relationship Id="rId59" Type="http://schemas.openxmlformats.org/officeDocument/2006/relationships/customXml" Target="../ink/ink971.xml"/><Relationship Id="rId67" Type="http://schemas.openxmlformats.org/officeDocument/2006/relationships/customXml" Target="../ink/ink975.xml"/><Relationship Id="rId20" Type="http://schemas.openxmlformats.org/officeDocument/2006/relationships/image" Target="../media/image731.png"/><Relationship Id="rId41" Type="http://schemas.openxmlformats.org/officeDocument/2006/relationships/customXml" Target="../ink/ink962.xml"/><Relationship Id="rId54" Type="http://schemas.openxmlformats.org/officeDocument/2006/relationships/image" Target="../media/image748.png"/><Relationship Id="rId62" Type="http://schemas.openxmlformats.org/officeDocument/2006/relationships/image" Target="../media/image752.png"/><Relationship Id="rId70" Type="http://schemas.openxmlformats.org/officeDocument/2006/relationships/image" Target="../media/image756.png"/><Relationship Id="rId75" Type="http://schemas.openxmlformats.org/officeDocument/2006/relationships/customXml" Target="../ink/ink979.xml"/><Relationship Id="rId1" Type="http://schemas.openxmlformats.org/officeDocument/2006/relationships/slideLayout" Target="../slideLayouts/slideLayout2.xml"/><Relationship Id="rId6" Type="http://schemas.openxmlformats.org/officeDocument/2006/relationships/image" Target="../media/image724.png"/><Relationship Id="rId15" Type="http://schemas.openxmlformats.org/officeDocument/2006/relationships/customXml" Target="../ink/ink949.xml"/><Relationship Id="rId23" Type="http://schemas.openxmlformats.org/officeDocument/2006/relationships/customXml" Target="../ink/ink953.xml"/><Relationship Id="rId28" Type="http://schemas.openxmlformats.org/officeDocument/2006/relationships/image" Target="../media/image735.png"/><Relationship Id="rId36" Type="http://schemas.openxmlformats.org/officeDocument/2006/relationships/image" Target="../media/image739.png"/><Relationship Id="rId49" Type="http://schemas.openxmlformats.org/officeDocument/2006/relationships/customXml" Target="../ink/ink966.xml"/><Relationship Id="rId57" Type="http://schemas.openxmlformats.org/officeDocument/2006/relationships/customXml" Target="../ink/ink970.xml"/></Relationships>
</file>

<file path=ppt/slides/_rels/slide22.xml.rels><?xml version="1.0" encoding="UTF-8" standalone="yes"?>
<Relationships xmlns="http://schemas.openxmlformats.org/package/2006/relationships"><Relationship Id="rId26" Type="http://schemas.openxmlformats.org/officeDocument/2006/relationships/customXml" Target="../ink/ink993.xml"/><Relationship Id="rId21" Type="http://schemas.openxmlformats.org/officeDocument/2006/relationships/image" Target="../media/image766.png"/><Relationship Id="rId42" Type="http://schemas.openxmlformats.org/officeDocument/2006/relationships/customXml" Target="../ink/ink1001.xml"/><Relationship Id="rId47" Type="http://schemas.openxmlformats.org/officeDocument/2006/relationships/image" Target="../media/image779.png"/><Relationship Id="rId63" Type="http://schemas.openxmlformats.org/officeDocument/2006/relationships/image" Target="../media/image787.png"/><Relationship Id="rId68" Type="http://schemas.openxmlformats.org/officeDocument/2006/relationships/customXml" Target="../ink/ink1014.xml"/><Relationship Id="rId84" Type="http://schemas.openxmlformats.org/officeDocument/2006/relationships/customXml" Target="../ink/ink1022.xml"/><Relationship Id="rId89" Type="http://schemas.openxmlformats.org/officeDocument/2006/relationships/image" Target="../media/image800.png"/><Relationship Id="rId7" Type="http://schemas.openxmlformats.org/officeDocument/2006/relationships/image" Target="../media/image2970.png"/><Relationship Id="rId71" Type="http://schemas.openxmlformats.org/officeDocument/2006/relationships/image" Target="../media/image791.png"/><Relationship Id="rId92" Type="http://schemas.openxmlformats.org/officeDocument/2006/relationships/customXml" Target="../ink/ink1026.xml"/><Relationship Id="rId2" Type="http://schemas.openxmlformats.org/officeDocument/2006/relationships/image" Target="../media/image762.png"/><Relationship Id="rId16" Type="http://schemas.openxmlformats.org/officeDocument/2006/relationships/customXml" Target="../ink/ink988.xml"/><Relationship Id="rId29" Type="http://schemas.openxmlformats.org/officeDocument/2006/relationships/image" Target="../media/image770.png"/><Relationship Id="rId107" Type="http://schemas.openxmlformats.org/officeDocument/2006/relationships/image" Target="../media/image809.png"/><Relationship Id="rId11" Type="http://schemas.openxmlformats.org/officeDocument/2006/relationships/image" Target="../media/image2990.png"/><Relationship Id="rId24" Type="http://schemas.openxmlformats.org/officeDocument/2006/relationships/customXml" Target="../ink/ink992.xml"/><Relationship Id="rId32" Type="http://schemas.openxmlformats.org/officeDocument/2006/relationships/customXml" Target="../ink/ink996.xml"/><Relationship Id="rId37" Type="http://schemas.openxmlformats.org/officeDocument/2006/relationships/image" Target="../media/image774.png"/><Relationship Id="rId40" Type="http://schemas.openxmlformats.org/officeDocument/2006/relationships/customXml" Target="../ink/ink1000.xml"/><Relationship Id="rId45" Type="http://schemas.openxmlformats.org/officeDocument/2006/relationships/image" Target="../media/image778.png"/><Relationship Id="rId53" Type="http://schemas.openxmlformats.org/officeDocument/2006/relationships/image" Target="../media/image782.png"/><Relationship Id="rId58" Type="http://schemas.openxmlformats.org/officeDocument/2006/relationships/customXml" Target="../ink/ink1009.xml"/><Relationship Id="rId66" Type="http://schemas.openxmlformats.org/officeDocument/2006/relationships/customXml" Target="../ink/ink1013.xml"/><Relationship Id="rId74" Type="http://schemas.openxmlformats.org/officeDocument/2006/relationships/customXml" Target="../ink/ink1017.xml"/><Relationship Id="rId79" Type="http://schemas.openxmlformats.org/officeDocument/2006/relationships/image" Target="../media/image795.png"/><Relationship Id="rId87" Type="http://schemas.openxmlformats.org/officeDocument/2006/relationships/image" Target="../media/image799.png"/><Relationship Id="rId102" Type="http://schemas.openxmlformats.org/officeDocument/2006/relationships/customXml" Target="../ink/ink1031.xml"/><Relationship Id="rId5" Type="http://schemas.openxmlformats.org/officeDocument/2006/relationships/image" Target="../media/image2960.png"/><Relationship Id="rId61" Type="http://schemas.openxmlformats.org/officeDocument/2006/relationships/image" Target="../media/image786.png"/><Relationship Id="rId82" Type="http://schemas.openxmlformats.org/officeDocument/2006/relationships/customXml" Target="../ink/ink1021.xml"/><Relationship Id="rId90" Type="http://schemas.openxmlformats.org/officeDocument/2006/relationships/customXml" Target="../ink/ink1025.xml"/><Relationship Id="rId95" Type="http://schemas.openxmlformats.org/officeDocument/2006/relationships/image" Target="../media/image803.png"/><Relationship Id="rId19" Type="http://schemas.openxmlformats.org/officeDocument/2006/relationships/image" Target="../media/image765.png"/><Relationship Id="rId14" Type="http://schemas.openxmlformats.org/officeDocument/2006/relationships/customXml" Target="../ink/ink987.xml"/><Relationship Id="rId22" Type="http://schemas.openxmlformats.org/officeDocument/2006/relationships/customXml" Target="../ink/ink991.xml"/><Relationship Id="rId27" Type="http://schemas.openxmlformats.org/officeDocument/2006/relationships/image" Target="../media/image769.png"/><Relationship Id="rId30" Type="http://schemas.openxmlformats.org/officeDocument/2006/relationships/customXml" Target="../ink/ink995.xml"/><Relationship Id="rId35" Type="http://schemas.openxmlformats.org/officeDocument/2006/relationships/image" Target="../media/image773.png"/><Relationship Id="rId43" Type="http://schemas.openxmlformats.org/officeDocument/2006/relationships/image" Target="../media/image777.png"/><Relationship Id="rId48" Type="http://schemas.openxmlformats.org/officeDocument/2006/relationships/customXml" Target="../ink/ink1004.xml"/><Relationship Id="rId56" Type="http://schemas.openxmlformats.org/officeDocument/2006/relationships/customXml" Target="../ink/ink1008.xml"/><Relationship Id="rId64" Type="http://schemas.openxmlformats.org/officeDocument/2006/relationships/customXml" Target="../ink/ink1012.xml"/><Relationship Id="rId69" Type="http://schemas.openxmlformats.org/officeDocument/2006/relationships/image" Target="../media/image790.png"/><Relationship Id="rId77" Type="http://schemas.openxmlformats.org/officeDocument/2006/relationships/image" Target="../media/image794.png"/><Relationship Id="rId100" Type="http://schemas.openxmlformats.org/officeDocument/2006/relationships/customXml" Target="../ink/ink1030.xml"/><Relationship Id="rId105" Type="http://schemas.openxmlformats.org/officeDocument/2006/relationships/image" Target="../media/image808.png"/><Relationship Id="rId8" Type="http://schemas.openxmlformats.org/officeDocument/2006/relationships/customXml" Target="../ink/ink984.xml"/><Relationship Id="rId51" Type="http://schemas.openxmlformats.org/officeDocument/2006/relationships/image" Target="../media/image781.png"/><Relationship Id="rId72" Type="http://schemas.openxmlformats.org/officeDocument/2006/relationships/customXml" Target="../ink/ink1016.xml"/><Relationship Id="rId80" Type="http://schemas.openxmlformats.org/officeDocument/2006/relationships/customXml" Target="../ink/ink1020.xml"/><Relationship Id="rId85" Type="http://schemas.openxmlformats.org/officeDocument/2006/relationships/image" Target="../media/image798.png"/><Relationship Id="rId93" Type="http://schemas.openxmlformats.org/officeDocument/2006/relationships/image" Target="../media/image802.png"/><Relationship Id="rId98" Type="http://schemas.openxmlformats.org/officeDocument/2006/relationships/customXml" Target="../ink/ink1029.xml"/><Relationship Id="rId3" Type="http://schemas.openxmlformats.org/officeDocument/2006/relationships/image" Target="../media/image763.png"/><Relationship Id="rId12" Type="http://schemas.openxmlformats.org/officeDocument/2006/relationships/customXml" Target="../ink/ink986.xml"/><Relationship Id="rId17" Type="http://schemas.openxmlformats.org/officeDocument/2006/relationships/image" Target="../media/image764.png"/><Relationship Id="rId25" Type="http://schemas.openxmlformats.org/officeDocument/2006/relationships/image" Target="../media/image768.png"/><Relationship Id="rId33" Type="http://schemas.openxmlformats.org/officeDocument/2006/relationships/image" Target="../media/image772.png"/><Relationship Id="rId38" Type="http://schemas.openxmlformats.org/officeDocument/2006/relationships/customXml" Target="../ink/ink999.xml"/><Relationship Id="rId46" Type="http://schemas.openxmlformats.org/officeDocument/2006/relationships/customXml" Target="../ink/ink1003.xml"/><Relationship Id="rId59" Type="http://schemas.openxmlformats.org/officeDocument/2006/relationships/image" Target="../media/image785.png"/><Relationship Id="rId67" Type="http://schemas.openxmlformats.org/officeDocument/2006/relationships/image" Target="../media/image789.png"/><Relationship Id="rId103" Type="http://schemas.openxmlformats.org/officeDocument/2006/relationships/image" Target="../media/image807.png"/><Relationship Id="rId20" Type="http://schemas.openxmlformats.org/officeDocument/2006/relationships/customXml" Target="../ink/ink990.xml"/><Relationship Id="rId41" Type="http://schemas.openxmlformats.org/officeDocument/2006/relationships/image" Target="../media/image776.png"/><Relationship Id="rId54" Type="http://schemas.openxmlformats.org/officeDocument/2006/relationships/customXml" Target="../ink/ink1007.xml"/><Relationship Id="rId62" Type="http://schemas.openxmlformats.org/officeDocument/2006/relationships/customXml" Target="../ink/ink1011.xml"/><Relationship Id="rId70" Type="http://schemas.openxmlformats.org/officeDocument/2006/relationships/customXml" Target="../ink/ink1015.xml"/><Relationship Id="rId75" Type="http://schemas.openxmlformats.org/officeDocument/2006/relationships/image" Target="../media/image793.png"/><Relationship Id="rId83" Type="http://schemas.openxmlformats.org/officeDocument/2006/relationships/image" Target="../media/image797.png"/><Relationship Id="rId88" Type="http://schemas.openxmlformats.org/officeDocument/2006/relationships/customXml" Target="../ink/ink1024.xml"/><Relationship Id="rId91" Type="http://schemas.openxmlformats.org/officeDocument/2006/relationships/image" Target="../media/image801.png"/><Relationship Id="rId96" Type="http://schemas.openxmlformats.org/officeDocument/2006/relationships/customXml" Target="../ink/ink1028.xml"/><Relationship Id="rId1" Type="http://schemas.openxmlformats.org/officeDocument/2006/relationships/slideLayout" Target="../slideLayouts/slideLayout2.xml"/><Relationship Id="rId6" Type="http://schemas.openxmlformats.org/officeDocument/2006/relationships/customXml" Target="../ink/ink983.xml"/><Relationship Id="rId15" Type="http://schemas.openxmlformats.org/officeDocument/2006/relationships/image" Target="../media/image3011.png"/><Relationship Id="rId23" Type="http://schemas.openxmlformats.org/officeDocument/2006/relationships/image" Target="../media/image767.png"/><Relationship Id="rId28" Type="http://schemas.openxmlformats.org/officeDocument/2006/relationships/customXml" Target="../ink/ink994.xml"/><Relationship Id="rId36" Type="http://schemas.openxmlformats.org/officeDocument/2006/relationships/customXml" Target="../ink/ink998.xml"/><Relationship Id="rId49" Type="http://schemas.openxmlformats.org/officeDocument/2006/relationships/image" Target="../media/image780.png"/><Relationship Id="rId57" Type="http://schemas.openxmlformats.org/officeDocument/2006/relationships/image" Target="../media/image784.png"/><Relationship Id="rId106" Type="http://schemas.openxmlformats.org/officeDocument/2006/relationships/customXml" Target="../ink/ink1033.xml"/><Relationship Id="rId10" Type="http://schemas.openxmlformats.org/officeDocument/2006/relationships/customXml" Target="../ink/ink985.xml"/><Relationship Id="rId31" Type="http://schemas.openxmlformats.org/officeDocument/2006/relationships/image" Target="../media/image771.png"/><Relationship Id="rId44" Type="http://schemas.openxmlformats.org/officeDocument/2006/relationships/customXml" Target="../ink/ink1002.xml"/><Relationship Id="rId52" Type="http://schemas.openxmlformats.org/officeDocument/2006/relationships/customXml" Target="../ink/ink1006.xml"/><Relationship Id="rId60" Type="http://schemas.openxmlformats.org/officeDocument/2006/relationships/customXml" Target="../ink/ink1010.xml"/><Relationship Id="rId65" Type="http://schemas.openxmlformats.org/officeDocument/2006/relationships/image" Target="../media/image788.png"/><Relationship Id="rId73" Type="http://schemas.openxmlformats.org/officeDocument/2006/relationships/image" Target="../media/image792.png"/><Relationship Id="rId78" Type="http://schemas.openxmlformats.org/officeDocument/2006/relationships/customXml" Target="../ink/ink1019.xml"/><Relationship Id="rId81" Type="http://schemas.openxmlformats.org/officeDocument/2006/relationships/image" Target="../media/image796.png"/><Relationship Id="rId86" Type="http://schemas.openxmlformats.org/officeDocument/2006/relationships/customXml" Target="../ink/ink1023.xml"/><Relationship Id="rId94" Type="http://schemas.openxmlformats.org/officeDocument/2006/relationships/customXml" Target="../ink/ink1027.xml"/><Relationship Id="rId99" Type="http://schemas.openxmlformats.org/officeDocument/2006/relationships/image" Target="../media/image805.png"/><Relationship Id="rId101" Type="http://schemas.openxmlformats.org/officeDocument/2006/relationships/image" Target="../media/image806.png"/><Relationship Id="rId4" Type="http://schemas.openxmlformats.org/officeDocument/2006/relationships/customXml" Target="../ink/ink982.xml"/><Relationship Id="rId9" Type="http://schemas.openxmlformats.org/officeDocument/2006/relationships/image" Target="../media/image2980.png"/><Relationship Id="rId13" Type="http://schemas.openxmlformats.org/officeDocument/2006/relationships/image" Target="../media/image3000.png"/><Relationship Id="rId18" Type="http://schemas.openxmlformats.org/officeDocument/2006/relationships/customXml" Target="../ink/ink989.xml"/><Relationship Id="rId39" Type="http://schemas.openxmlformats.org/officeDocument/2006/relationships/image" Target="../media/image775.png"/><Relationship Id="rId34" Type="http://schemas.openxmlformats.org/officeDocument/2006/relationships/customXml" Target="../ink/ink997.xml"/><Relationship Id="rId50" Type="http://schemas.openxmlformats.org/officeDocument/2006/relationships/customXml" Target="../ink/ink1005.xml"/><Relationship Id="rId55" Type="http://schemas.openxmlformats.org/officeDocument/2006/relationships/image" Target="../media/image783.png"/><Relationship Id="rId76" Type="http://schemas.openxmlformats.org/officeDocument/2006/relationships/customXml" Target="../ink/ink1018.xml"/><Relationship Id="rId97" Type="http://schemas.openxmlformats.org/officeDocument/2006/relationships/image" Target="../media/image804.png"/><Relationship Id="rId104" Type="http://schemas.openxmlformats.org/officeDocument/2006/relationships/customXml" Target="../ink/ink1032.xml"/></Relationships>
</file>

<file path=ppt/slides/_rels/slide23.xml.rels><?xml version="1.0" encoding="UTF-8" standalone="yes"?>
<Relationships xmlns="http://schemas.openxmlformats.org/package/2006/relationships"><Relationship Id="rId8" Type="http://schemas.openxmlformats.org/officeDocument/2006/relationships/image" Target="../media/image3060.png"/><Relationship Id="rId13" Type="http://schemas.openxmlformats.org/officeDocument/2006/relationships/customXml" Target="../ink/ink1038.xml"/><Relationship Id="rId18" Type="http://schemas.openxmlformats.org/officeDocument/2006/relationships/image" Target="../media/image3111.png"/><Relationship Id="rId26" Type="http://schemas.openxmlformats.org/officeDocument/2006/relationships/image" Target="../media/image815.png"/><Relationship Id="rId3" Type="http://schemas.openxmlformats.org/officeDocument/2006/relationships/image" Target="../media/image812.png"/><Relationship Id="rId21" Type="http://schemas.openxmlformats.org/officeDocument/2006/relationships/customXml" Target="../ink/ink1042.xml"/><Relationship Id="rId7" Type="http://schemas.openxmlformats.org/officeDocument/2006/relationships/customXml" Target="../ink/ink1035.xml"/><Relationship Id="rId12" Type="http://schemas.openxmlformats.org/officeDocument/2006/relationships/image" Target="../media/image3080.png"/><Relationship Id="rId17" Type="http://schemas.openxmlformats.org/officeDocument/2006/relationships/customXml" Target="../ink/ink1040.xml"/><Relationship Id="rId25" Type="http://schemas.openxmlformats.org/officeDocument/2006/relationships/customXml" Target="../ink/ink1044.xml"/><Relationship Id="rId2" Type="http://schemas.openxmlformats.org/officeDocument/2006/relationships/image" Target="../media/image811.png"/><Relationship Id="rId16" Type="http://schemas.openxmlformats.org/officeDocument/2006/relationships/image" Target="../media/image3100.png"/><Relationship Id="rId20" Type="http://schemas.openxmlformats.org/officeDocument/2006/relationships/image" Target="../media/image3120.png"/><Relationship Id="rId29" Type="http://schemas.openxmlformats.org/officeDocument/2006/relationships/customXml" Target="../ink/ink1046.xml"/><Relationship Id="rId1" Type="http://schemas.openxmlformats.org/officeDocument/2006/relationships/slideLayout" Target="../slideLayouts/slideLayout2.xml"/><Relationship Id="rId6" Type="http://schemas.openxmlformats.org/officeDocument/2006/relationships/image" Target="../media/image3050.png"/><Relationship Id="rId11" Type="http://schemas.openxmlformats.org/officeDocument/2006/relationships/customXml" Target="../ink/ink1037.xml"/><Relationship Id="rId24" Type="http://schemas.openxmlformats.org/officeDocument/2006/relationships/image" Target="../media/image814.png"/><Relationship Id="rId32" Type="http://schemas.openxmlformats.org/officeDocument/2006/relationships/image" Target="../media/image818.png"/><Relationship Id="rId5" Type="http://schemas.openxmlformats.org/officeDocument/2006/relationships/customXml" Target="../ink/ink1034.xml"/><Relationship Id="rId15" Type="http://schemas.openxmlformats.org/officeDocument/2006/relationships/customXml" Target="../ink/ink1039.xml"/><Relationship Id="rId23" Type="http://schemas.openxmlformats.org/officeDocument/2006/relationships/customXml" Target="../ink/ink1043.xml"/><Relationship Id="rId28" Type="http://schemas.openxmlformats.org/officeDocument/2006/relationships/image" Target="../media/image816.png"/><Relationship Id="rId10" Type="http://schemas.openxmlformats.org/officeDocument/2006/relationships/image" Target="../media/image3070.png"/><Relationship Id="rId19" Type="http://schemas.openxmlformats.org/officeDocument/2006/relationships/customXml" Target="../ink/ink1041.xml"/><Relationship Id="rId31" Type="http://schemas.openxmlformats.org/officeDocument/2006/relationships/customXml" Target="../ink/ink1047.xml"/><Relationship Id="rId4" Type="http://schemas.openxmlformats.org/officeDocument/2006/relationships/image" Target="../media/image813.png"/><Relationship Id="rId9" Type="http://schemas.openxmlformats.org/officeDocument/2006/relationships/customXml" Target="../ink/ink1036.xml"/><Relationship Id="rId14" Type="http://schemas.openxmlformats.org/officeDocument/2006/relationships/image" Target="../media/image3090.png"/><Relationship Id="rId22" Type="http://schemas.openxmlformats.org/officeDocument/2006/relationships/image" Target="../media/image3130.png"/><Relationship Id="rId27" Type="http://schemas.openxmlformats.org/officeDocument/2006/relationships/customXml" Target="../ink/ink1045.xml"/><Relationship Id="rId30" Type="http://schemas.openxmlformats.org/officeDocument/2006/relationships/image" Target="../media/image817.png"/></Relationships>
</file>

<file path=ppt/slides/_rels/slide24.xml.rels><?xml version="1.0" encoding="UTF-8" standalone="yes"?>
<Relationships xmlns="http://schemas.openxmlformats.org/package/2006/relationships"><Relationship Id="rId8" Type="http://schemas.openxmlformats.org/officeDocument/2006/relationships/image" Target="../media/image822.png"/><Relationship Id="rId13" Type="http://schemas.openxmlformats.org/officeDocument/2006/relationships/customXml" Target="../ink/ink1052.xml"/><Relationship Id="rId18" Type="http://schemas.openxmlformats.org/officeDocument/2006/relationships/image" Target="../media/image827.png"/><Relationship Id="rId3" Type="http://schemas.openxmlformats.org/officeDocument/2006/relationships/image" Target="../media/image820.png"/><Relationship Id="rId7" Type="http://schemas.openxmlformats.org/officeDocument/2006/relationships/customXml" Target="../ink/ink1049.xml"/><Relationship Id="rId12" Type="http://schemas.openxmlformats.org/officeDocument/2006/relationships/image" Target="../media/image824.png"/><Relationship Id="rId17" Type="http://schemas.openxmlformats.org/officeDocument/2006/relationships/customXml" Target="../ink/ink1054.xml"/><Relationship Id="rId2" Type="http://schemas.openxmlformats.org/officeDocument/2006/relationships/image" Target="../media/image819.png"/><Relationship Id="rId16" Type="http://schemas.openxmlformats.org/officeDocument/2006/relationships/image" Target="../media/image826.png"/><Relationship Id="rId20" Type="http://schemas.openxmlformats.org/officeDocument/2006/relationships/image" Target="../media/image828.png"/><Relationship Id="rId1" Type="http://schemas.openxmlformats.org/officeDocument/2006/relationships/slideLayout" Target="../slideLayouts/slideLayout2.xml"/><Relationship Id="rId6" Type="http://schemas.openxmlformats.org/officeDocument/2006/relationships/image" Target="../media/image3170.png"/><Relationship Id="rId11" Type="http://schemas.openxmlformats.org/officeDocument/2006/relationships/customXml" Target="../ink/ink1051.xml"/><Relationship Id="rId5" Type="http://schemas.openxmlformats.org/officeDocument/2006/relationships/customXml" Target="../ink/ink1048.xml"/><Relationship Id="rId15" Type="http://schemas.openxmlformats.org/officeDocument/2006/relationships/customXml" Target="../ink/ink1053.xml"/><Relationship Id="rId10" Type="http://schemas.openxmlformats.org/officeDocument/2006/relationships/image" Target="../media/image823.png"/><Relationship Id="rId19" Type="http://schemas.openxmlformats.org/officeDocument/2006/relationships/customXml" Target="../ink/ink1055.xml"/><Relationship Id="rId4" Type="http://schemas.openxmlformats.org/officeDocument/2006/relationships/image" Target="../media/image821.png"/><Relationship Id="rId9" Type="http://schemas.openxmlformats.org/officeDocument/2006/relationships/customXml" Target="../ink/ink1050.xml"/><Relationship Id="rId14" Type="http://schemas.openxmlformats.org/officeDocument/2006/relationships/image" Target="../media/image825.png"/></Relationships>
</file>

<file path=ppt/slides/_rels/slide25.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image" Target="../media/image8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3240.png"/><Relationship Id="rId18" Type="http://schemas.openxmlformats.org/officeDocument/2006/relationships/customXml" Target="../ink/ink1063.xml"/><Relationship Id="rId26" Type="http://schemas.openxmlformats.org/officeDocument/2006/relationships/customXml" Target="../ink/ink1067.xml"/><Relationship Id="rId39" Type="http://schemas.openxmlformats.org/officeDocument/2006/relationships/image" Target="../media/image835.png"/><Relationship Id="rId21" Type="http://schemas.openxmlformats.org/officeDocument/2006/relationships/image" Target="../media/image3280.png"/><Relationship Id="rId34" Type="http://schemas.openxmlformats.org/officeDocument/2006/relationships/customXml" Target="../ink/ink1071.xml"/><Relationship Id="rId42" Type="http://schemas.openxmlformats.org/officeDocument/2006/relationships/customXml" Target="../ink/ink1075.xml"/><Relationship Id="rId47" Type="http://schemas.openxmlformats.org/officeDocument/2006/relationships/image" Target="../media/image839.png"/><Relationship Id="rId50" Type="http://schemas.openxmlformats.org/officeDocument/2006/relationships/customXml" Target="../ink/ink1079.xml"/><Relationship Id="rId55" Type="http://schemas.openxmlformats.org/officeDocument/2006/relationships/image" Target="../media/image843.png"/><Relationship Id="rId7" Type="http://schemas.openxmlformats.org/officeDocument/2006/relationships/image" Target="../media/image3211.png"/><Relationship Id="rId2" Type="http://schemas.openxmlformats.org/officeDocument/2006/relationships/image" Target="../media/image831.png"/><Relationship Id="rId16" Type="http://schemas.openxmlformats.org/officeDocument/2006/relationships/customXml" Target="../ink/ink1062.xml"/><Relationship Id="rId20" Type="http://schemas.openxmlformats.org/officeDocument/2006/relationships/customXml" Target="../ink/ink1064.xml"/><Relationship Id="rId29" Type="http://schemas.openxmlformats.org/officeDocument/2006/relationships/image" Target="../media/image3320.png"/><Relationship Id="rId41" Type="http://schemas.openxmlformats.org/officeDocument/2006/relationships/image" Target="../media/image836.png"/><Relationship Id="rId54" Type="http://schemas.openxmlformats.org/officeDocument/2006/relationships/customXml" Target="../ink/ink1081.xml"/><Relationship Id="rId1" Type="http://schemas.openxmlformats.org/officeDocument/2006/relationships/slideLayout" Target="../slideLayouts/slideLayout2.xml"/><Relationship Id="rId6" Type="http://schemas.openxmlformats.org/officeDocument/2006/relationships/customXml" Target="../ink/ink1057.xml"/><Relationship Id="rId11" Type="http://schemas.openxmlformats.org/officeDocument/2006/relationships/image" Target="../media/image3230.png"/><Relationship Id="rId24" Type="http://schemas.openxmlformats.org/officeDocument/2006/relationships/customXml" Target="../ink/ink1066.xml"/><Relationship Id="rId32" Type="http://schemas.openxmlformats.org/officeDocument/2006/relationships/customXml" Target="../ink/ink1070.xml"/><Relationship Id="rId37" Type="http://schemas.openxmlformats.org/officeDocument/2006/relationships/image" Target="../media/image834.png"/><Relationship Id="rId40" Type="http://schemas.openxmlformats.org/officeDocument/2006/relationships/customXml" Target="../ink/ink1074.xml"/><Relationship Id="rId45" Type="http://schemas.openxmlformats.org/officeDocument/2006/relationships/image" Target="../media/image838.png"/><Relationship Id="rId53" Type="http://schemas.openxmlformats.org/officeDocument/2006/relationships/image" Target="../media/image842.png"/><Relationship Id="rId58" Type="http://schemas.openxmlformats.org/officeDocument/2006/relationships/customXml" Target="../ink/ink1083.xml"/><Relationship Id="rId5" Type="http://schemas.openxmlformats.org/officeDocument/2006/relationships/image" Target="../media/image3200.png"/><Relationship Id="rId15" Type="http://schemas.openxmlformats.org/officeDocument/2006/relationships/image" Target="../media/image3250.png"/><Relationship Id="rId23" Type="http://schemas.openxmlformats.org/officeDocument/2006/relationships/image" Target="../media/image3290.png"/><Relationship Id="rId28" Type="http://schemas.openxmlformats.org/officeDocument/2006/relationships/customXml" Target="../ink/ink1068.xml"/><Relationship Id="rId36" Type="http://schemas.openxmlformats.org/officeDocument/2006/relationships/customXml" Target="../ink/ink1072.xml"/><Relationship Id="rId49" Type="http://schemas.openxmlformats.org/officeDocument/2006/relationships/image" Target="../media/image840.png"/><Relationship Id="rId57" Type="http://schemas.openxmlformats.org/officeDocument/2006/relationships/image" Target="../media/image844.png"/><Relationship Id="rId61" Type="http://schemas.openxmlformats.org/officeDocument/2006/relationships/image" Target="../media/image846.png"/><Relationship Id="rId10" Type="http://schemas.openxmlformats.org/officeDocument/2006/relationships/customXml" Target="../ink/ink1059.xml"/><Relationship Id="rId19" Type="http://schemas.openxmlformats.org/officeDocument/2006/relationships/image" Target="../media/image3270.png"/><Relationship Id="rId31" Type="http://schemas.openxmlformats.org/officeDocument/2006/relationships/image" Target="../media/image3340.png"/><Relationship Id="rId44" Type="http://schemas.openxmlformats.org/officeDocument/2006/relationships/customXml" Target="../ink/ink1076.xml"/><Relationship Id="rId52" Type="http://schemas.openxmlformats.org/officeDocument/2006/relationships/customXml" Target="../ink/ink1080.xml"/><Relationship Id="rId60" Type="http://schemas.openxmlformats.org/officeDocument/2006/relationships/customXml" Target="../ink/ink1084.xml"/><Relationship Id="rId4" Type="http://schemas.openxmlformats.org/officeDocument/2006/relationships/customXml" Target="../ink/ink1056.xml"/><Relationship Id="rId9" Type="http://schemas.openxmlformats.org/officeDocument/2006/relationships/image" Target="../media/image3220.png"/><Relationship Id="rId14" Type="http://schemas.openxmlformats.org/officeDocument/2006/relationships/customXml" Target="../ink/ink1061.xml"/><Relationship Id="rId22" Type="http://schemas.openxmlformats.org/officeDocument/2006/relationships/customXml" Target="../ink/ink1065.xml"/><Relationship Id="rId27" Type="http://schemas.openxmlformats.org/officeDocument/2006/relationships/image" Target="../media/image3310.png"/><Relationship Id="rId30" Type="http://schemas.openxmlformats.org/officeDocument/2006/relationships/customXml" Target="../ink/ink1069.xml"/><Relationship Id="rId35" Type="http://schemas.openxmlformats.org/officeDocument/2006/relationships/image" Target="../media/image833.png"/><Relationship Id="rId43" Type="http://schemas.openxmlformats.org/officeDocument/2006/relationships/image" Target="../media/image837.png"/><Relationship Id="rId48" Type="http://schemas.openxmlformats.org/officeDocument/2006/relationships/customXml" Target="../ink/ink1078.xml"/><Relationship Id="rId56" Type="http://schemas.openxmlformats.org/officeDocument/2006/relationships/customXml" Target="../ink/ink1082.xml"/><Relationship Id="rId8" Type="http://schemas.openxmlformats.org/officeDocument/2006/relationships/customXml" Target="../ink/ink1058.xml"/><Relationship Id="rId51" Type="http://schemas.openxmlformats.org/officeDocument/2006/relationships/image" Target="../media/image841.png"/><Relationship Id="rId3" Type="http://schemas.openxmlformats.org/officeDocument/2006/relationships/image" Target="../media/image763.png"/><Relationship Id="rId12" Type="http://schemas.openxmlformats.org/officeDocument/2006/relationships/customXml" Target="../ink/ink1060.xml"/><Relationship Id="rId17" Type="http://schemas.openxmlformats.org/officeDocument/2006/relationships/image" Target="../media/image3260.png"/><Relationship Id="rId25" Type="http://schemas.openxmlformats.org/officeDocument/2006/relationships/image" Target="../media/image3300.png"/><Relationship Id="rId33" Type="http://schemas.openxmlformats.org/officeDocument/2006/relationships/image" Target="../media/image832.png"/><Relationship Id="rId38" Type="http://schemas.openxmlformats.org/officeDocument/2006/relationships/customXml" Target="../ink/ink1073.xml"/><Relationship Id="rId46" Type="http://schemas.openxmlformats.org/officeDocument/2006/relationships/customXml" Target="../ink/ink1077.xml"/><Relationship Id="rId59" Type="http://schemas.openxmlformats.org/officeDocument/2006/relationships/image" Target="../media/image845.png"/></Relationships>
</file>

<file path=ppt/slides/_rels/slide27.xml.rels><?xml version="1.0" encoding="UTF-8" standalone="yes"?>
<Relationships xmlns="http://schemas.openxmlformats.org/package/2006/relationships"><Relationship Id="rId13" Type="http://schemas.openxmlformats.org/officeDocument/2006/relationships/customXml" Target="../ink/ink1089.xml"/><Relationship Id="rId18" Type="http://schemas.openxmlformats.org/officeDocument/2006/relationships/image" Target="../media/image3440.png"/><Relationship Id="rId26" Type="http://schemas.openxmlformats.org/officeDocument/2006/relationships/image" Target="../media/image3480.png"/><Relationship Id="rId39" Type="http://schemas.openxmlformats.org/officeDocument/2006/relationships/customXml" Target="../ink/ink1102.xml"/><Relationship Id="rId3" Type="http://schemas.openxmlformats.org/officeDocument/2006/relationships/image" Target="../media/image847.png"/><Relationship Id="rId21" Type="http://schemas.openxmlformats.org/officeDocument/2006/relationships/customXml" Target="../ink/ink1093.xml"/><Relationship Id="rId34" Type="http://schemas.openxmlformats.org/officeDocument/2006/relationships/image" Target="../media/image852.png"/><Relationship Id="rId42" Type="http://schemas.openxmlformats.org/officeDocument/2006/relationships/image" Target="../media/image856.png"/><Relationship Id="rId47" Type="http://schemas.openxmlformats.org/officeDocument/2006/relationships/customXml" Target="../ink/ink1106.xml"/><Relationship Id="rId50" Type="http://schemas.openxmlformats.org/officeDocument/2006/relationships/image" Target="../media/image860.png"/><Relationship Id="rId7" Type="http://schemas.openxmlformats.org/officeDocument/2006/relationships/customXml" Target="../ink/ink1086.xml"/><Relationship Id="rId12" Type="http://schemas.openxmlformats.org/officeDocument/2006/relationships/image" Target="../media/image3410.png"/><Relationship Id="rId17" Type="http://schemas.openxmlformats.org/officeDocument/2006/relationships/customXml" Target="../ink/ink1091.xml"/><Relationship Id="rId25" Type="http://schemas.openxmlformats.org/officeDocument/2006/relationships/customXml" Target="../ink/ink1095.xml"/><Relationship Id="rId33" Type="http://schemas.openxmlformats.org/officeDocument/2006/relationships/customXml" Target="../ink/ink1099.xml"/><Relationship Id="rId38" Type="http://schemas.openxmlformats.org/officeDocument/2006/relationships/image" Target="../media/image854.png"/><Relationship Id="rId46" Type="http://schemas.openxmlformats.org/officeDocument/2006/relationships/image" Target="../media/image858.png"/><Relationship Id="rId2" Type="http://schemas.openxmlformats.org/officeDocument/2006/relationships/image" Target="../media/image831.png"/><Relationship Id="rId16" Type="http://schemas.openxmlformats.org/officeDocument/2006/relationships/image" Target="../media/image3430.png"/><Relationship Id="rId20" Type="http://schemas.openxmlformats.org/officeDocument/2006/relationships/image" Target="../media/image3450.png"/><Relationship Id="rId29" Type="http://schemas.openxmlformats.org/officeDocument/2006/relationships/customXml" Target="../ink/ink1097.xml"/><Relationship Id="rId41" Type="http://schemas.openxmlformats.org/officeDocument/2006/relationships/customXml" Target="../ink/ink1103.xml"/><Relationship Id="rId1" Type="http://schemas.openxmlformats.org/officeDocument/2006/relationships/slideLayout" Target="../slideLayouts/slideLayout7.xml"/><Relationship Id="rId6" Type="http://schemas.openxmlformats.org/officeDocument/2006/relationships/image" Target="../media/image848.png"/><Relationship Id="rId11" Type="http://schemas.openxmlformats.org/officeDocument/2006/relationships/customXml" Target="../ink/ink1088.xml"/><Relationship Id="rId24" Type="http://schemas.openxmlformats.org/officeDocument/2006/relationships/image" Target="../media/image3470.png"/><Relationship Id="rId32" Type="http://schemas.openxmlformats.org/officeDocument/2006/relationships/image" Target="../media/image851.png"/><Relationship Id="rId37" Type="http://schemas.openxmlformats.org/officeDocument/2006/relationships/customXml" Target="../ink/ink1101.xml"/><Relationship Id="rId40" Type="http://schemas.openxmlformats.org/officeDocument/2006/relationships/image" Target="../media/image855.png"/><Relationship Id="rId45" Type="http://schemas.openxmlformats.org/officeDocument/2006/relationships/customXml" Target="../ink/ink1105.xml"/><Relationship Id="rId5" Type="http://schemas.openxmlformats.org/officeDocument/2006/relationships/image" Target="../media/image3360.png"/><Relationship Id="rId15" Type="http://schemas.openxmlformats.org/officeDocument/2006/relationships/customXml" Target="../ink/ink1090.xml"/><Relationship Id="rId23" Type="http://schemas.openxmlformats.org/officeDocument/2006/relationships/customXml" Target="../ink/ink1094.xml"/><Relationship Id="rId28" Type="http://schemas.openxmlformats.org/officeDocument/2006/relationships/image" Target="../media/image849.png"/><Relationship Id="rId36" Type="http://schemas.openxmlformats.org/officeDocument/2006/relationships/image" Target="../media/image853.png"/><Relationship Id="rId49" Type="http://schemas.openxmlformats.org/officeDocument/2006/relationships/customXml" Target="../ink/ink1107.xml"/><Relationship Id="rId10" Type="http://schemas.openxmlformats.org/officeDocument/2006/relationships/image" Target="../media/image3390.png"/><Relationship Id="rId19" Type="http://schemas.openxmlformats.org/officeDocument/2006/relationships/customXml" Target="../ink/ink1092.xml"/><Relationship Id="rId31" Type="http://schemas.openxmlformats.org/officeDocument/2006/relationships/customXml" Target="../ink/ink1098.xml"/><Relationship Id="rId44" Type="http://schemas.openxmlformats.org/officeDocument/2006/relationships/image" Target="../media/image857.png"/><Relationship Id="rId4" Type="http://schemas.openxmlformats.org/officeDocument/2006/relationships/customXml" Target="../ink/ink1085.xml"/><Relationship Id="rId9" Type="http://schemas.openxmlformats.org/officeDocument/2006/relationships/customXml" Target="../ink/ink1087.xml"/><Relationship Id="rId14" Type="http://schemas.openxmlformats.org/officeDocument/2006/relationships/image" Target="../media/image3420.png"/><Relationship Id="rId22" Type="http://schemas.openxmlformats.org/officeDocument/2006/relationships/image" Target="../media/image3460.png"/><Relationship Id="rId27" Type="http://schemas.openxmlformats.org/officeDocument/2006/relationships/customXml" Target="../ink/ink1096.xml"/><Relationship Id="rId30" Type="http://schemas.openxmlformats.org/officeDocument/2006/relationships/image" Target="../media/image850.png"/><Relationship Id="rId35" Type="http://schemas.openxmlformats.org/officeDocument/2006/relationships/customXml" Target="../ink/ink1100.xml"/><Relationship Id="rId43" Type="http://schemas.openxmlformats.org/officeDocument/2006/relationships/customXml" Target="../ink/ink1104.xml"/><Relationship Id="rId48" Type="http://schemas.openxmlformats.org/officeDocument/2006/relationships/image" Target="../media/image859.png"/><Relationship Id="rId8" Type="http://schemas.openxmlformats.org/officeDocument/2006/relationships/image" Target="../media/image3380.png"/></Relationships>
</file>

<file path=ppt/slides/_rels/slide28.xml.rels><?xml version="1.0" encoding="UTF-8" standalone="yes"?>
<Relationships xmlns="http://schemas.openxmlformats.org/package/2006/relationships"><Relationship Id="rId26" Type="http://schemas.openxmlformats.org/officeDocument/2006/relationships/image" Target="../media/image3630.png"/><Relationship Id="rId117" Type="http://schemas.openxmlformats.org/officeDocument/2006/relationships/customXml" Target="../ink/ink1164.xml"/><Relationship Id="rId21" Type="http://schemas.openxmlformats.org/officeDocument/2006/relationships/customXml" Target="../ink/ink1116.xml"/><Relationship Id="rId42" Type="http://schemas.openxmlformats.org/officeDocument/2006/relationships/image" Target="../media/image3720.png"/><Relationship Id="rId47" Type="http://schemas.openxmlformats.org/officeDocument/2006/relationships/customXml" Target="../ink/ink1129.xml"/><Relationship Id="rId63" Type="http://schemas.openxmlformats.org/officeDocument/2006/relationships/customXml" Target="../ink/ink1137.xml"/><Relationship Id="rId68" Type="http://schemas.openxmlformats.org/officeDocument/2006/relationships/image" Target="../media/image3860.png"/><Relationship Id="rId84" Type="http://schemas.openxmlformats.org/officeDocument/2006/relationships/image" Target="../media/image3940.png"/><Relationship Id="rId89" Type="http://schemas.openxmlformats.org/officeDocument/2006/relationships/customXml" Target="../ink/ink1150.xml"/><Relationship Id="rId112" Type="http://schemas.openxmlformats.org/officeDocument/2006/relationships/image" Target="../media/image4080.png"/><Relationship Id="rId133" Type="http://schemas.openxmlformats.org/officeDocument/2006/relationships/customXml" Target="../ink/ink1172.xml"/><Relationship Id="rId138" Type="http://schemas.openxmlformats.org/officeDocument/2006/relationships/image" Target="../media/image4211.png"/><Relationship Id="rId16" Type="http://schemas.openxmlformats.org/officeDocument/2006/relationships/image" Target="../media/image3570.png"/><Relationship Id="rId107" Type="http://schemas.openxmlformats.org/officeDocument/2006/relationships/customXml" Target="../ink/ink1159.xml"/><Relationship Id="rId11" Type="http://schemas.openxmlformats.org/officeDocument/2006/relationships/customXml" Target="../ink/ink1111.xml"/><Relationship Id="rId32" Type="http://schemas.openxmlformats.org/officeDocument/2006/relationships/image" Target="../media/image3660.png"/><Relationship Id="rId37" Type="http://schemas.openxmlformats.org/officeDocument/2006/relationships/customXml" Target="../ink/ink1124.xml"/><Relationship Id="rId53" Type="http://schemas.openxmlformats.org/officeDocument/2006/relationships/customXml" Target="../ink/ink1132.xml"/><Relationship Id="rId58" Type="http://schemas.openxmlformats.org/officeDocument/2006/relationships/image" Target="../media/image3810.png"/><Relationship Id="rId74" Type="http://schemas.openxmlformats.org/officeDocument/2006/relationships/image" Target="../media/image3890.png"/><Relationship Id="rId79" Type="http://schemas.openxmlformats.org/officeDocument/2006/relationships/customXml" Target="../ink/ink1145.xml"/><Relationship Id="rId102" Type="http://schemas.openxmlformats.org/officeDocument/2006/relationships/image" Target="../media/image4030.png"/><Relationship Id="rId123" Type="http://schemas.openxmlformats.org/officeDocument/2006/relationships/customXml" Target="../ink/ink1167.xml"/><Relationship Id="rId128" Type="http://schemas.openxmlformats.org/officeDocument/2006/relationships/image" Target="../media/image4160.png"/><Relationship Id="rId144" Type="http://schemas.openxmlformats.org/officeDocument/2006/relationships/image" Target="../media/image864.png"/><Relationship Id="rId5" Type="http://schemas.openxmlformats.org/officeDocument/2006/relationships/image" Target="../media/image862.png"/><Relationship Id="rId90" Type="http://schemas.openxmlformats.org/officeDocument/2006/relationships/image" Target="../media/image3970.png"/><Relationship Id="rId95" Type="http://schemas.openxmlformats.org/officeDocument/2006/relationships/customXml" Target="../ink/ink1153.xml"/><Relationship Id="rId22" Type="http://schemas.openxmlformats.org/officeDocument/2006/relationships/image" Target="../media/image3610.png"/><Relationship Id="rId27" Type="http://schemas.openxmlformats.org/officeDocument/2006/relationships/customXml" Target="../ink/ink1119.xml"/><Relationship Id="rId43" Type="http://schemas.openxmlformats.org/officeDocument/2006/relationships/customXml" Target="../ink/ink1127.xml"/><Relationship Id="rId48" Type="http://schemas.openxmlformats.org/officeDocument/2006/relationships/image" Target="../media/image3750.png"/><Relationship Id="rId64" Type="http://schemas.openxmlformats.org/officeDocument/2006/relationships/image" Target="../media/image3840.png"/><Relationship Id="rId69" Type="http://schemas.openxmlformats.org/officeDocument/2006/relationships/customXml" Target="../ink/ink1140.xml"/><Relationship Id="rId113" Type="http://schemas.openxmlformats.org/officeDocument/2006/relationships/customXml" Target="../ink/ink1162.xml"/><Relationship Id="rId118" Type="http://schemas.openxmlformats.org/officeDocument/2006/relationships/image" Target="../media/image4111.png"/><Relationship Id="rId134" Type="http://schemas.openxmlformats.org/officeDocument/2006/relationships/image" Target="../media/image4190.png"/><Relationship Id="rId139" Type="http://schemas.openxmlformats.org/officeDocument/2006/relationships/customXml" Target="../ink/ink1175.xml"/><Relationship Id="rId80" Type="http://schemas.openxmlformats.org/officeDocument/2006/relationships/image" Target="../media/image3920.png"/><Relationship Id="rId85" Type="http://schemas.openxmlformats.org/officeDocument/2006/relationships/customXml" Target="../ink/ink1148.xml"/><Relationship Id="rId3" Type="http://schemas.openxmlformats.org/officeDocument/2006/relationships/customXml" Target="../ink/ink1108.xml"/><Relationship Id="rId12" Type="http://schemas.openxmlformats.org/officeDocument/2006/relationships/image" Target="../media/image3550.png"/><Relationship Id="rId17" Type="http://schemas.openxmlformats.org/officeDocument/2006/relationships/customXml" Target="../ink/ink1114.xml"/><Relationship Id="rId25" Type="http://schemas.openxmlformats.org/officeDocument/2006/relationships/customXml" Target="../ink/ink1118.xml"/><Relationship Id="rId33" Type="http://schemas.openxmlformats.org/officeDocument/2006/relationships/customXml" Target="../ink/ink1122.xml"/><Relationship Id="rId38" Type="http://schemas.openxmlformats.org/officeDocument/2006/relationships/image" Target="../media/image3690.png"/><Relationship Id="rId46" Type="http://schemas.openxmlformats.org/officeDocument/2006/relationships/image" Target="../media/image3740.png"/><Relationship Id="rId59" Type="http://schemas.openxmlformats.org/officeDocument/2006/relationships/customXml" Target="../ink/ink1135.xml"/><Relationship Id="rId67" Type="http://schemas.openxmlformats.org/officeDocument/2006/relationships/customXml" Target="../ink/ink1139.xml"/><Relationship Id="rId103" Type="http://schemas.openxmlformats.org/officeDocument/2006/relationships/customXml" Target="../ink/ink1157.xml"/><Relationship Id="rId108" Type="http://schemas.openxmlformats.org/officeDocument/2006/relationships/image" Target="../media/image4060.png"/><Relationship Id="rId116" Type="http://schemas.openxmlformats.org/officeDocument/2006/relationships/image" Target="../media/image4100.png"/><Relationship Id="rId124" Type="http://schemas.openxmlformats.org/officeDocument/2006/relationships/image" Target="../media/image4140.png"/><Relationship Id="rId129" Type="http://schemas.openxmlformats.org/officeDocument/2006/relationships/customXml" Target="../ink/ink1170.xml"/><Relationship Id="rId137" Type="http://schemas.openxmlformats.org/officeDocument/2006/relationships/customXml" Target="../ink/ink1174.xml"/><Relationship Id="rId20" Type="http://schemas.openxmlformats.org/officeDocument/2006/relationships/image" Target="../media/image3590.png"/><Relationship Id="rId41" Type="http://schemas.openxmlformats.org/officeDocument/2006/relationships/customXml" Target="../ink/ink1126.xml"/><Relationship Id="rId54" Type="http://schemas.openxmlformats.org/officeDocument/2006/relationships/image" Target="../media/image3780.png"/><Relationship Id="rId62" Type="http://schemas.openxmlformats.org/officeDocument/2006/relationships/image" Target="../media/image3830.png"/><Relationship Id="rId70" Type="http://schemas.openxmlformats.org/officeDocument/2006/relationships/image" Target="../media/image3870.png"/><Relationship Id="rId75" Type="http://schemas.openxmlformats.org/officeDocument/2006/relationships/customXml" Target="../ink/ink1143.xml"/><Relationship Id="rId83" Type="http://schemas.openxmlformats.org/officeDocument/2006/relationships/customXml" Target="../ink/ink1147.xml"/><Relationship Id="rId88" Type="http://schemas.openxmlformats.org/officeDocument/2006/relationships/image" Target="../media/image3960.png"/><Relationship Id="rId91" Type="http://schemas.openxmlformats.org/officeDocument/2006/relationships/customXml" Target="../ink/ink1151.xml"/><Relationship Id="rId96" Type="http://schemas.openxmlformats.org/officeDocument/2006/relationships/image" Target="../media/image4000.png"/><Relationship Id="rId111" Type="http://schemas.openxmlformats.org/officeDocument/2006/relationships/customXml" Target="../ink/ink1161.xml"/><Relationship Id="rId132" Type="http://schemas.openxmlformats.org/officeDocument/2006/relationships/image" Target="../media/image4180.png"/><Relationship Id="rId140" Type="http://schemas.openxmlformats.org/officeDocument/2006/relationships/image" Target="../media/image4220.png"/><Relationship Id="rId145" Type="http://schemas.openxmlformats.org/officeDocument/2006/relationships/customXml" Target="../ink/ink1178.xml"/><Relationship Id="rId1" Type="http://schemas.openxmlformats.org/officeDocument/2006/relationships/slideLayout" Target="../slideLayouts/slideLayout2.xml"/><Relationship Id="rId6" Type="http://schemas.openxmlformats.org/officeDocument/2006/relationships/image" Target="../media/image831.png"/><Relationship Id="rId15" Type="http://schemas.openxmlformats.org/officeDocument/2006/relationships/customXml" Target="../ink/ink1113.xml"/><Relationship Id="rId23" Type="http://schemas.openxmlformats.org/officeDocument/2006/relationships/customXml" Target="../ink/ink1117.xml"/><Relationship Id="rId28" Type="http://schemas.openxmlformats.org/officeDocument/2006/relationships/image" Target="../media/image3640.png"/><Relationship Id="rId36" Type="http://schemas.openxmlformats.org/officeDocument/2006/relationships/image" Target="../media/image3680.png"/><Relationship Id="rId49" Type="http://schemas.openxmlformats.org/officeDocument/2006/relationships/customXml" Target="../ink/ink1130.xml"/><Relationship Id="rId57" Type="http://schemas.openxmlformats.org/officeDocument/2006/relationships/customXml" Target="../ink/ink1134.xml"/><Relationship Id="rId106" Type="http://schemas.openxmlformats.org/officeDocument/2006/relationships/image" Target="../media/image4050.png"/><Relationship Id="rId114" Type="http://schemas.openxmlformats.org/officeDocument/2006/relationships/image" Target="../media/image4090.png"/><Relationship Id="rId119" Type="http://schemas.openxmlformats.org/officeDocument/2006/relationships/customXml" Target="../ink/ink1165.xml"/><Relationship Id="rId127" Type="http://schemas.openxmlformats.org/officeDocument/2006/relationships/customXml" Target="../ink/ink1169.xml"/><Relationship Id="rId10" Type="http://schemas.openxmlformats.org/officeDocument/2006/relationships/image" Target="../media/image3540.png"/><Relationship Id="rId31" Type="http://schemas.openxmlformats.org/officeDocument/2006/relationships/customXml" Target="../ink/ink1121.xml"/><Relationship Id="rId44" Type="http://schemas.openxmlformats.org/officeDocument/2006/relationships/image" Target="../media/image3730.png"/><Relationship Id="rId52" Type="http://schemas.openxmlformats.org/officeDocument/2006/relationships/image" Target="../media/image3770.png"/><Relationship Id="rId60" Type="http://schemas.openxmlformats.org/officeDocument/2006/relationships/image" Target="../media/image3820.png"/><Relationship Id="rId65" Type="http://schemas.openxmlformats.org/officeDocument/2006/relationships/customXml" Target="../ink/ink1138.xml"/><Relationship Id="rId73" Type="http://schemas.openxmlformats.org/officeDocument/2006/relationships/customXml" Target="../ink/ink1142.xml"/><Relationship Id="rId78" Type="http://schemas.openxmlformats.org/officeDocument/2006/relationships/image" Target="../media/image3911.png"/><Relationship Id="rId81" Type="http://schemas.openxmlformats.org/officeDocument/2006/relationships/customXml" Target="../ink/ink1146.xml"/><Relationship Id="rId86" Type="http://schemas.openxmlformats.org/officeDocument/2006/relationships/image" Target="../media/image3950.png"/><Relationship Id="rId94" Type="http://schemas.openxmlformats.org/officeDocument/2006/relationships/image" Target="../media/image3990.png"/><Relationship Id="rId99" Type="http://schemas.openxmlformats.org/officeDocument/2006/relationships/customXml" Target="../ink/ink1155.xml"/><Relationship Id="rId101" Type="http://schemas.openxmlformats.org/officeDocument/2006/relationships/customXml" Target="../ink/ink1156.xml"/><Relationship Id="rId122" Type="http://schemas.openxmlformats.org/officeDocument/2006/relationships/image" Target="../media/image4130.png"/><Relationship Id="rId130" Type="http://schemas.openxmlformats.org/officeDocument/2006/relationships/image" Target="../media/image4170.png"/><Relationship Id="rId135" Type="http://schemas.openxmlformats.org/officeDocument/2006/relationships/customXml" Target="../ink/ink1173.xml"/><Relationship Id="rId143" Type="http://schemas.openxmlformats.org/officeDocument/2006/relationships/customXml" Target="../ink/ink1177.xml"/><Relationship Id="rId4" Type="http://schemas.openxmlformats.org/officeDocument/2006/relationships/image" Target="../media/image3510.png"/><Relationship Id="rId9" Type="http://schemas.openxmlformats.org/officeDocument/2006/relationships/customXml" Target="../ink/ink1110.xml"/><Relationship Id="rId13" Type="http://schemas.openxmlformats.org/officeDocument/2006/relationships/customXml" Target="../ink/ink1112.xml"/><Relationship Id="rId18" Type="http://schemas.openxmlformats.org/officeDocument/2006/relationships/image" Target="../media/image3580.png"/><Relationship Id="rId39" Type="http://schemas.openxmlformats.org/officeDocument/2006/relationships/customXml" Target="../ink/ink1125.xml"/><Relationship Id="rId109" Type="http://schemas.openxmlformats.org/officeDocument/2006/relationships/customXml" Target="../ink/ink1160.xml"/><Relationship Id="rId34" Type="http://schemas.openxmlformats.org/officeDocument/2006/relationships/image" Target="../media/image3670.png"/><Relationship Id="rId50" Type="http://schemas.openxmlformats.org/officeDocument/2006/relationships/image" Target="../media/image3760.png"/><Relationship Id="rId55" Type="http://schemas.openxmlformats.org/officeDocument/2006/relationships/customXml" Target="../ink/ink1133.xml"/><Relationship Id="rId76" Type="http://schemas.openxmlformats.org/officeDocument/2006/relationships/image" Target="../media/image3900.png"/><Relationship Id="rId97" Type="http://schemas.openxmlformats.org/officeDocument/2006/relationships/customXml" Target="../ink/ink1154.xml"/><Relationship Id="rId104" Type="http://schemas.openxmlformats.org/officeDocument/2006/relationships/image" Target="../media/image4040.png"/><Relationship Id="rId120" Type="http://schemas.openxmlformats.org/officeDocument/2006/relationships/image" Target="../media/image4120.png"/><Relationship Id="rId125" Type="http://schemas.openxmlformats.org/officeDocument/2006/relationships/customXml" Target="../ink/ink1168.xml"/><Relationship Id="rId141" Type="http://schemas.openxmlformats.org/officeDocument/2006/relationships/customXml" Target="../ink/ink1176.xml"/><Relationship Id="rId146" Type="http://schemas.openxmlformats.org/officeDocument/2006/relationships/image" Target="../media/image865.png"/><Relationship Id="rId7" Type="http://schemas.openxmlformats.org/officeDocument/2006/relationships/customXml" Target="../ink/ink1109.xml"/><Relationship Id="rId71" Type="http://schemas.openxmlformats.org/officeDocument/2006/relationships/customXml" Target="../ink/ink1141.xml"/><Relationship Id="rId92" Type="http://schemas.openxmlformats.org/officeDocument/2006/relationships/image" Target="../media/image3980.png"/><Relationship Id="rId2" Type="http://schemas.openxmlformats.org/officeDocument/2006/relationships/image" Target="../media/image861.png"/><Relationship Id="rId29" Type="http://schemas.openxmlformats.org/officeDocument/2006/relationships/customXml" Target="../ink/ink1120.xml"/><Relationship Id="rId24" Type="http://schemas.openxmlformats.org/officeDocument/2006/relationships/image" Target="../media/image3620.png"/><Relationship Id="rId40" Type="http://schemas.openxmlformats.org/officeDocument/2006/relationships/image" Target="../media/image3710.png"/><Relationship Id="rId45" Type="http://schemas.openxmlformats.org/officeDocument/2006/relationships/customXml" Target="../ink/ink1128.xml"/><Relationship Id="rId66" Type="http://schemas.openxmlformats.org/officeDocument/2006/relationships/image" Target="../media/image3850.png"/><Relationship Id="rId87" Type="http://schemas.openxmlformats.org/officeDocument/2006/relationships/customXml" Target="../ink/ink1149.xml"/><Relationship Id="rId110" Type="http://schemas.openxmlformats.org/officeDocument/2006/relationships/image" Target="../media/image4070.png"/><Relationship Id="rId115" Type="http://schemas.openxmlformats.org/officeDocument/2006/relationships/customXml" Target="../ink/ink1163.xml"/><Relationship Id="rId131" Type="http://schemas.openxmlformats.org/officeDocument/2006/relationships/customXml" Target="../ink/ink1171.xml"/><Relationship Id="rId136" Type="http://schemas.openxmlformats.org/officeDocument/2006/relationships/image" Target="../media/image4200.png"/><Relationship Id="rId61" Type="http://schemas.openxmlformats.org/officeDocument/2006/relationships/customXml" Target="../ink/ink1136.xml"/><Relationship Id="rId82" Type="http://schemas.openxmlformats.org/officeDocument/2006/relationships/image" Target="../media/image3930.png"/><Relationship Id="rId19" Type="http://schemas.openxmlformats.org/officeDocument/2006/relationships/customXml" Target="../ink/ink1115.xml"/><Relationship Id="rId14" Type="http://schemas.openxmlformats.org/officeDocument/2006/relationships/image" Target="../media/image3560.png"/><Relationship Id="rId30" Type="http://schemas.openxmlformats.org/officeDocument/2006/relationships/image" Target="../media/image3650.png"/><Relationship Id="rId35" Type="http://schemas.openxmlformats.org/officeDocument/2006/relationships/customXml" Target="../ink/ink1123.xml"/><Relationship Id="rId56" Type="http://schemas.openxmlformats.org/officeDocument/2006/relationships/image" Target="../media/image3790.png"/><Relationship Id="rId77" Type="http://schemas.openxmlformats.org/officeDocument/2006/relationships/customXml" Target="../ink/ink1144.xml"/><Relationship Id="rId100" Type="http://schemas.openxmlformats.org/officeDocument/2006/relationships/image" Target="../media/image4020.png"/><Relationship Id="rId105" Type="http://schemas.openxmlformats.org/officeDocument/2006/relationships/customXml" Target="../ink/ink1158.xml"/><Relationship Id="rId126" Type="http://schemas.openxmlformats.org/officeDocument/2006/relationships/image" Target="../media/image4150.png"/><Relationship Id="rId8" Type="http://schemas.openxmlformats.org/officeDocument/2006/relationships/image" Target="../media/image3530.png"/><Relationship Id="rId51" Type="http://schemas.openxmlformats.org/officeDocument/2006/relationships/customXml" Target="../ink/ink1131.xml"/><Relationship Id="rId72" Type="http://schemas.openxmlformats.org/officeDocument/2006/relationships/image" Target="../media/image3880.png"/><Relationship Id="rId93" Type="http://schemas.openxmlformats.org/officeDocument/2006/relationships/customXml" Target="../ink/ink1152.xml"/><Relationship Id="rId98" Type="http://schemas.openxmlformats.org/officeDocument/2006/relationships/image" Target="../media/image4011.png"/><Relationship Id="rId121" Type="http://schemas.openxmlformats.org/officeDocument/2006/relationships/customXml" Target="../ink/ink1166.xml"/><Relationship Id="rId142" Type="http://schemas.openxmlformats.org/officeDocument/2006/relationships/image" Target="../media/image863.png"/></Relationships>
</file>

<file path=ppt/slides/_rels/slide29.xml.rels><?xml version="1.0" encoding="UTF-8" standalone="yes"?>
<Relationships xmlns="http://schemas.openxmlformats.org/package/2006/relationships"><Relationship Id="rId26" Type="http://schemas.openxmlformats.org/officeDocument/2006/relationships/image" Target="../media/image4350.png"/><Relationship Id="rId117" Type="http://schemas.openxmlformats.org/officeDocument/2006/relationships/customXml" Target="../ink/ink1236.xml"/><Relationship Id="rId21" Type="http://schemas.openxmlformats.org/officeDocument/2006/relationships/customXml" Target="../ink/ink1188.xml"/><Relationship Id="rId42" Type="http://schemas.openxmlformats.org/officeDocument/2006/relationships/image" Target="../media/image4430.png"/><Relationship Id="rId47" Type="http://schemas.openxmlformats.org/officeDocument/2006/relationships/customXml" Target="../ink/ink1201.xml"/><Relationship Id="rId63" Type="http://schemas.openxmlformats.org/officeDocument/2006/relationships/customXml" Target="../ink/ink1209.xml"/><Relationship Id="rId68" Type="http://schemas.openxmlformats.org/officeDocument/2006/relationships/image" Target="../media/image871.png"/><Relationship Id="rId84" Type="http://schemas.openxmlformats.org/officeDocument/2006/relationships/image" Target="../media/image879.png"/><Relationship Id="rId89" Type="http://schemas.openxmlformats.org/officeDocument/2006/relationships/customXml" Target="../ink/ink1222.xml"/><Relationship Id="rId112" Type="http://schemas.openxmlformats.org/officeDocument/2006/relationships/image" Target="../media/image893.png"/><Relationship Id="rId16" Type="http://schemas.openxmlformats.org/officeDocument/2006/relationships/image" Target="../media/image4300.png"/><Relationship Id="rId107" Type="http://schemas.openxmlformats.org/officeDocument/2006/relationships/customXml" Target="../ink/ink1231.xml"/><Relationship Id="rId11" Type="http://schemas.openxmlformats.org/officeDocument/2006/relationships/customXml" Target="../ink/ink1183.xml"/><Relationship Id="rId32" Type="http://schemas.openxmlformats.org/officeDocument/2006/relationships/image" Target="../media/image4380.png"/><Relationship Id="rId37" Type="http://schemas.openxmlformats.org/officeDocument/2006/relationships/customXml" Target="../ink/ink1196.xml"/><Relationship Id="rId53" Type="http://schemas.openxmlformats.org/officeDocument/2006/relationships/customXml" Target="../ink/ink1204.xml"/><Relationship Id="rId58" Type="http://schemas.openxmlformats.org/officeDocument/2006/relationships/image" Target="../media/image4511.png"/><Relationship Id="rId74" Type="http://schemas.openxmlformats.org/officeDocument/2006/relationships/image" Target="../media/image874.png"/><Relationship Id="rId79" Type="http://schemas.openxmlformats.org/officeDocument/2006/relationships/customXml" Target="../ink/ink1217.xml"/><Relationship Id="rId102" Type="http://schemas.openxmlformats.org/officeDocument/2006/relationships/image" Target="../media/image888.png"/><Relationship Id="rId123" Type="http://schemas.openxmlformats.org/officeDocument/2006/relationships/customXml" Target="../ink/ink1239.xml"/><Relationship Id="rId128" Type="http://schemas.openxmlformats.org/officeDocument/2006/relationships/image" Target="../media/image901.png"/><Relationship Id="rId5" Type="http://schemas.openxmlformats.org/officeDocument/2006/relationships/customXml" Target="../ink/ink1180.xml"/><Relationship Id="rId90" Type="http://schemas.openxmlformats.org/officeDocument/2006/relationships/image" Target="../media/image882.png"/><Relationship Id="rId95" Type="http://schemas.openxmlformats.org/officeDocument/2006/relationships/customXml" Target="../ink/ink1225.xml"/><Relationship Id="rId19" Type="http://schemas.openxmlformats.org/officeDocument/2006/relationships/customXml" Target="../ink/ink1187.xml"/><Relationship Id="rId14" Type="http://schemas.openxmlformats.org/officeDocument/2006/relationships/image" Target="../media/image4290.png"/><Relationship Id="rId22" Type="http://schemas.openxmlformats.org/officeDocument/2006/relationships/image" Target="../media/image4330.png"/><Relationship Id="rId27" Type="http://schemas.openxmlformats.org/officeDocument/2006/relationships/customXml" Target="../ink/ink1191.xml"/><Relationship Id="rId30" Type="http://schemas.openxmlformats.org/officeDocument/2006/relationships/image" Target="../media/image4370.png"/><Relationship Id="rId35" Type="http://schemas.openxmlformats.org/officeDocument/2006/relationships/customXml" Target="../ink/ink1195.xml"/><Relationship Id="rId43" Type="http://schemas.openxmlformats.org/officeDocument/2006/relationships/customXml" Target="../ink/ink1199.xml"/><Relationship Id="rId48" Type="http://schemas.openxmlformats.org/officeDocument/2006/relationships/image" Target="../media/image4460.png"/><Relationship Id="rId56" Type="http://schemas.openxmlformats.org/officeDocument/2006/relationships/image" Target="../media/image4500.png"/><Relationship Id="rId64" Type="http://schemas.openxmlformats.org/officeDocument/2006/relationships/image" Target="../media/image869.png"/><Relationship Id="rId69" Type="http://schemas.openxmlformats.org/officeDocument/2006/relationships/customXml" Target="../ink/ink1212.xml"/><Relationship Id="rId77" Type="http://schemas.openxmlformats.org/officeDocument/2006/relationships/customXml" Target="../ink/ink1216.xml"/><Relationship Id="rId100" Type="http://schemas.openxmlformats.org/officeDocument/2006/relationships/image" Target="../media/image887.png"/><Relationship Id="rId105" Type="http://schemas.openxmlformats.org/officeDocument/2006/relationships/customXml" Target="../ink/ink1230.xml"/><Relationship Id="rId113" Type="http://schemas.openxmlformats.org/officeDocument/2006/relationships/customXml" Target="../ink/ink1234.xml"/><Relationship Id="rId118" Type="http://schemas.openxmlformats.org/officeDocument/2006/relationships/image" Target="../media/image896.png"/><Relationship Id="rId126" Type="http://schemas.openxmlformats.org/officeDocument/2006/relationships/image" Target="../media/image900.png"/><Relationship Id="rId8" Type="http://schemas.openxmlformats.org/officeDocument/2006/relationships/image" Target="../media/image4260.png"/><Relationship Id="rId51" Type="http://schemas.openxmlformats.org/officeDocument/2006/relationships/customXml" Target="../ink/ink1203.xml"/><Relationship Id="rId72" Type="http://schemas.openxmlformats.org/officeDocument/2006/relationships/image" Target="../media/image873.png"/><Relationship Id="rId80" Type="http://schemas.openxmlformats.org/officeDocument/2006/relationships/image" Target="../media/image877.png"/><Relationship Id="rId85" Type="http://schemas.openxmlformats.org/officeDocument/2006/relationships/customXml" Target="../ink/ink1220.xml"/><Relationship Id="rId93" Type="http://schemas.openxmlformats.org/officeDocument/2006/relationships/customXml" Target="../ink/ink1224.xml"/><Relationship Id="rId98" Type="http://schemas.openxmlformats.org/officeDocument/2006/relationships/image" Target="../media/image886.png"/><Relationship Id="rId121" Type="http://schemas.openxmlformats.org/officeDocument/2006/relationships/customXml" Target="../ink/ink1238.xml"/><Relationship Id="rId3" Type="http://schemas.openxmlformats.org/officeDocument/2006/relationships/customXml" Target="../ink/ink1179.xml"/><Relationship Id="rId12" Type="http://schemas.openxmlformats.org/officeDocument/2006/relationships/image" Target="../media/image4280.png"/><Relationship Id="rId17" Type="http://schemas.openxmlformats.org/officeDocument/2006/relationships/customXml" Target="../ink/ink1186.xml"/><Relationship Id="rId25" Type="http://schemas.openxmlformats.org/officeDocument/2006/relationships/customXml" Target="../ink/ink1190.xml"/><Relationship Id="rId33" Type="http://schemas.openxmlformats.org/officeDocument/2006/relationships/customXml" Target="../ink/ink1194.xml"/><Relationship Id="rId38" Type="http://schemas.openxmlformats.org/officeDocument/2006/relationships/image" Target="../media/image4411.png"/><Relationship Id="rId46" Type="http://schemas.openxmlformats.org/officeDocument/2006/relationships/image" Target="../media/image4450.png"/><Relationship Id="rId59" Type="http://schemas.openxmlformats.org/officeDocument/2006/relationships/customXml" Target="../ink/ink1207.xml"/><Relationship Id="rId67" Type="http://schemas.openxmlformats.org/officeDocument/2006/relationships/customXml" Target="../ink/ink1211.xml"/><Relationship Id="rId103" Type="http://schemas.openxmlformats.org/officeDocument/2006/relationships/customXml" Target="../ink/ink1229.xml"/><Relationship Id="rId108" Type="http://schemas.openxmlformats.org/officeDocument/2006/relationships/image" Target="../media/image891.png"/><Relationship Id="rId116" Type="http://schemas.openxmlformats.org/officeDocument/2006/relationships/image" Target="../media/image895.png"/><Relationship Id="rId124" Type="http://schemas.openxmlformats.org/officeDocument/2006/relationships/image" Target="../media/image899.png"/><Relationship Id="rId129" Type="http://schemas.openxmlformats.org/officeDocument/2006/relationships/customXml" Target="../ink/ink1242.xml"/><Relationship Id="rId20" Type="http://schemas.openxmlformats.org/officeDocument/2006/relationships/image" Target="../media/image4320.png"/><Relationship Id="rId41" Type="http://schemas.openxmlformats.org/officeDocument/2006/relationships/customXml" Target="../ink/ink1198.xml"/><Relationship Id="rId54" Type="http://schemas.openxmlformats.org/officeDocument/2006/relationships/image" Target="../media/image4490.png"/><Relationship Id="rId62" Type="http://schemas.openxmlformats.org/officeDocument/2006/relationships/image" Target="../media/image868.png"/><Relationship Id="rId70" Type="http://schemas.openxmlformats.org/officeDocument/2006/relationships/image" Target="../media/image872.png"/><Relationship Id="rId75" Type="http://schemas.openxmlformats.org/officeDocument/2006/relationships/customXml" Target="../ink/ink1215.xml"/><Relationship Id="rId83" Type="http://schemas.openxmlformats.org/officeDocument/2006/relationships/customXml" Target="../ink/ink1219.xml"/><Relationship Id="rId88" Type="http://schemas.openxmlformats.org/officeDocument/2006/relationships/image" Target="../media/image881.png"/><Relationship Id="rId91" Type="http://schemas.openxmlformats.org/officeDocument/2006/relationships/customXml" Target="../ink/ink1223.xml"/><Relationship Id="rId96" Type="http://schemas.openxmlformats.org/officeDocument/2006/relationships/image" Target="../media/image885.png"/><Relationship Id="rId111" Type="http://schemas.openxmlformats.org/officeDocument/2006/relationships/customXml" Target="../ink/ink1233.xml"/><Relationship Id="rId132" Type="http://schemas.openxmlformats.org/officeDocument/2006/relationships/image" Target="../media/image903.png"/><Relationship Id="rId1" Type="http://schemas.openxmlformats.org/officeDocument/2006/relationships/slideLayout" Target="../slideLayouts/slideLayout2.xml"/><Relationship Id="rId6" Type="http://schemas.openxmlformats.org/officeDocument/2006/relationships/image" Target="../media/image4250.png"/><Relationship Id="rId15" Type="http://schemas.openxmlformats.org/officeDocument/2006/relationships/customXml" Target="../ink/ink1185.xml"/><Relationship Id="rId23" Type="http://schemas.openxmlformats.org/officeDocument/2006/relationships/customXml" Target="../ink/ink1189.xml"/><Relationship Id="rId28" Type="http://schemas.openxmlformats.org/officeDocument/2006/relationships/image" Target="../media/image4360.png"/><Relationship Id="rId36" Type="http://schemas.openxmlformats.org/officeDocument/2006/relationships/image" Target="../media/image4400.png"/><Relationship Id="rId49" Type="http://schemas.openxmlformats.org/officeDocument/2006/relationships/customXml" Target="../ink/ink1202.xml"/><Relationship Id="rId57" Type="http://schemas.openxmlformats.org/officeDocument/2006/relationships/customXml" Target="../ink/ink1206.xml"/><Relationship Id="rId106" Type="http://schemas.openxmlformats.org/officeDocument/2006/relationships/image" Target="../media/image890.png"/><Relationship Id="rId114" Type="http://schemas.openxmlformats.org/officeDocument/2006/relationships/image" Target="../media/image894.png"/><Relationship Id="rId119" Type="http://schemas.openxmlformats.org/officeDocument/2006/relationships/customXml" Target="../ink/ink1237.xml"/><Relationship Id="rId127" Type="http://schemas.openxmlformats.org/officeDocument/2006/relationships/customXml" Target="../ink/ink1241.xml"/><Relationship Id="rId10" Type="http://schemas.openxmlformats.org/officeDocument/2006/relationships/image" Target="../media/image4270.png"/><Relationship Id="rId31" Type="http://schemas.openxmlformats.org/officeDocument/2006/relationships/customXml" Target="../ink/ink1193.xml"/><Relationship Id="rId44" Type="http://schemas.openxmlformats.org/officeDocument/2006/relationships/image" Target="../media/image4440.png"/><Relationship Id="rId52" Type="http://schemas.openxmlformats.org/officeDocument/2006/relationships/image" Target="../media/image4480.png"/><Relationship Id="rId60" Type="http://schemas.openxmlformats.org/officeDocument/2006/relationships/image" Target="../media/image867.png"/><Relationship Id="rId65" Type="http://schemas.openxmlformats.org/officeDocument/2006/relationships/customXml" Target="../ink/ink1210.xml"/><Relationship Id="rId73" Type="http://schemas.openxmlformats.org/officeDocument/2006/relationships/customXml" Target="../ink/ink1214.xml"/><Relationship Id="rId78" Type="http://schemas.openxmlformats.org/officeDocument/2006/relationships/image" Target="../media/image876.png"/><Relationship Id="rId81" Type="http://schemas.openxmlformats.org/officeDocument/2006/relationships/customXml" Target="../ink/ink1218.xml"/><Relationship Id="rId86" Type="http://schemas.openxmlformats.org/officeDocument/2006/relationships/image" Target="../media/image880.png"/><Relationship Id="rId94" Type="http://schemas.openxmlformats.org/officeDocument/2006/relationships/image" Target="../media/image884.png"/><Relationship Id="rId99" Type="http://schemas.openxmlformats.org/officeDocument/2006/relationships/customXml" Target="../ink/ink1227.xml"/><Relationship Id="rId101" Type="http://schemas.openxmlformats.org/officeDocument/2006/relationships/customXml" Target="../ink/ink1228.xml"/><Relationship Id="rId122" Type="http://schemas.openxmlformats.org/officeDocument/2006/relationships/image" Target="../media/image898.png"/><Relationship Id="rId130" Type="http://schemas.openxmlformats.org/officeDocument/2006/relationships/image" Target="../media/image902.png"/><Relationship Id="rId4" Type="http://schemas.openxmlformats.org/officeDocument/2006/relationships/image" Target="../media/image4240.png"/><Relationship Id="rId9" Type="http://schemas.openxmlformats.org/officeDocument/2006/relationships/customXml" Target="../ink/ink1182.xml"/><Relationship Id="rId13" Type="http://schemas.openxmlformats.org/officeDocument/2006/relationships/customXml" Target="../ink/ink1184.xml"/><Relationship Id="rId18" Type="http://schemas.openxmlformats.org/officeDocument/2006/relationships/image" Target="../media/image4311.png"/><Relationship Id="rId39" Type="http://schemas.openxmlformats.org/officeDocument/2006/relationships/customXml" Target="../ink/ink1197.xml"/><Relationship Id="rId109" Type="http://schemas.openxmlformats.org/officeDocument/2006/relationships/customXml" Target="../ink/ink1232.xml"/><Relationship Id="rId34" Type="http://schemas.openxmlformats.org/officeDocument/2006/relationships/image" Target="../media/image4390.png"/><Relationship Id="rId50" Type="http://schemas.openxmlformats.org/officeDocument/2006/relationships/image" Target="../media/image4470.png"/><Relationship Id="rId55" Type="http://schemas.openxmlformats.org/officeDocument/2006/relationships/customXml" Target="../ink/ink1205.xml"/><Relationship Id="rId76" Type="http://schemas.openxmlformats.org/officeDocument/2006/relationships/image" Target="../media/image875.png"/><Relationship Id="rId97" Type="http://schemas.openxmlformats.org/officeDocument/2006/relationships/customXml" Target="../ink/ink1226.xml"/><Relationship Id="rId104" Type="http://schemas.openxmlformats.org/officeDocument/2006/relationships/image" Target="../media/image889.png"/><Relationship Id="rId120" Type="http://schemas.openxmlformats.org/officeDocument/2006/relationships/image" Target="../media/image897.png"/><Relationship Id="rId125" Type="http://schemas.openxmlformats.org/officeDocument/2006/relationships/customXml" Target="../ink/ink1240.xml"/><Relationship Id="rId7" Type="http://schemas.openxmlformats.org/officeDocument/2006/relationships/customXml" Target="../ink/ink1181.xml"/><Relationship Id="rId71" Type="http://schemas.openxmlformats.org/officeDocument/2006/relationships/customXml" Target="../ink/ink1213.xml"/><Relationship Id="rId92" Type="http://schemas.openxmlformats.org/officeDocument/2006/relationships/image" Target="../media/image883.png"/><Relationship Id="rId2" Type="http://schemas.openxmlformats.org/officeDocument/2006/relationships/image" Target="../media/image866.png"/><Relationship Id="rId29" Type="http://schemas.openxmlformats.org/officeDocument/2006/relationships/customXml" Target="../ink/ink1192.xml"/><Relationship Id="rId24" Type="http://schemas.openxmlformats.org/officeDocument/2006/relationships/image" Target="../media/image4340.png"/><Relationship Id="rId40" Type="http://schemas.openxmlformats.org/officeDocument/2006/relationships/image" Target="../media/image4420.png"/><Relationship Id="rId45" Type="http://schemas.openxmlformats.org/officeDocument/2006/relationships/customXml" Target="../ink/ink1200.xml"/><Relationship Id="rId66" Type="http://schemas.openxmlformats.org/officeDocument/2006/relationships/image" Target="../media/image870.png"/><Relationship Id="rId87" Type="http://schemas.openxmlformats.org/officeDocument/2006/relationships/customXml" Target="../ink/ink1221.xml"/><Relationship Id="rId110" Type="http://schemas.openxmlformats.org/officeDocument/2006/relationships/image" Target="../media/image892.png"/><Relationship Id="rId115" Type="http://schemas.openxmlformats.org/officeDocument/2006/relationships/customXml" Target="../ink/ink1235.xml"/><Relationship Id="rId131" Type="http://schemas.openxmlformats.org/officeDocument/2006/relationships/customXml" Target="../ink/ink1243.xml"/><Relationship Id="rId61" Type="http://schemas.openxmlformats.org/officeDocument/2006/relationships/customXml" Target="../ink/ink1208.xml"/><Relationship Id="rId82" Type="http://schemas.openxmlformats.org/officeDocument/2006/relationships/image" Target="../media/image878.png"/></Relationships>
</file>

<file path=ppt/slides/_rels/slide3.xml.rels><?xml version="1.0" encoding="UTF-8" standalone="yes"?>
<Relationships xmlns="http://schemas.openxmlformats.org/package/2006/relationships"><Relationship Id="rId117" Type="http://schemas.openxmlformats.org/officeDocument/2006/relationships/customXml" Target="../ink/ink110.xml"/><Relationship Id="rId21" Type="http://schemas.openxmlformats.org/officeDocument/2006/relationships/customXml" Target="../ink/ink62.xml"/><Relationship Id="rId42" Type="http://schemas.openxmlformats.org/officeDocument/2006/relationships/image" Target="../media/image333.png"/><Relationship Id="rId63" Type="http://schemas.openxmlformats.org/officeDocument/2006/relationships/customXml" Target="../ink/ink83.xml"/><Relationship Id="rId84" Type="http://schemas.openxmlformats.org/officeDocument/2006/relationships/image" Target="../media/image5410.png"/><Relationship Id="rId138" Type="http://schemas.openxmlformats.org/officeDocument/2006/relationships/image" Target="../media/image81.png"/><Relationship Id="rId159" Type="http://schemas.openxmlformats.org/officeDocument/2006/relationships/customXml" Target="../ink/ink131.xml"/><Relationship Id="rId170" Type="http://schemas.openxmlformats.org/officeDocument/2006/relationships/image" Target="../media/image97.png"/><Relationship Id="rId191" Type="http://schemas.openxmlformats.org/officeDocument/2006/relationships/customXml" Target="../ink/ink147.xml"/><Relationship Id="rId205" Type="http://schemas.openxmlformats.org/officeDocument/2006/relationships/customXml" Target="../ink/ink154.xml"/><Relationship Id="rId107" Type="http://schemas.openxmlformats.org/officeDocument/2006/relationships/customXml" Target="../ink/ink105.xml"/><Relationship Id="rId11" Type="http://schemas.openxmlformats.org/officeDocument/2006/relationships/customXml" Target="../ink/ink57.xml"/><Relationship Id="rId32" Type="http://schemas.openxmlformats.org/officeDocument/2006/relationships/image" Target="../media/image2810.png"/><Relationship Id="rId53" Type="http://schemas.openxmlformats.org/officeDocument/2006/relationships/customXml" Target="../ink/ink78.xml"/><Relationship Id="rId74" Type="http://schemas.openxmlformats.org/officeDocument/2006/relationships/image" Target="../media/image4910.png"/><Relationship Id="rId128" Type="http://schemas.openxmlformats.org/officeDocument/2006/relationships/image" Target="../media/image76.png"/><Relationship Id="rId149" Type="http://schemas.openxmlformats.org/officeDocument/2006/relationships/customXml" Target="../ink/ink126.xml"/><Relationship Id="rId5" Type="http://schemas.openxmlformats.org/officeDocument/2006/relationships/customXml" Target="../ink/ink54.xml"/><Relationship Id="rId90" Type="http://schemas.openxmlformats.org/officeDocument/2006/relationships/image" Target="../media/image5710.png"/><Relationship Id="rId95" Type="http://schemas.openxmlformats.org/officeDocument/2006/relationships/customXml" Target="../ink/ink99.xml"/><Relationship Id="rId160" Type="http://schemas.openxmlformats.org/officeDocument/2006/relationships/image" Target="../media/image92.png"/><Relationship Id="rId165" Type="http://schemas.openxmlformats.org/officeDocument/2006/relationships/customXml" Target="../ink/ink134.xml"/><Relationship Id="rId181" Type="http://schemas.openxmlformats.org/officeDocument/2006/relationships/customXml" Target="../ink/ink142.xml"/><Relationship Id="rId186" Type="http://schemas.openxmlformats.org/officeDocument/2006/relationships/image" Target="../media/image105.png"/><Relationship Id="rId216" Type="http://schemas.openxmlformats.org/officeDocument/2006/relationships/image" Target="../media/image120.png"/><Relationship Id="rId211" Type="http://schemas.openxmlformats.org/officeDocument/2006/relationships/customXml" Target="../ink/ink157.xml"/><Relationship Id="rId22" Type="http://schemas.openxmlformats.org/officeDocument/2006/relationships/image" Target="../media/image2310.png"/><Relationship Id="rId27" Type="http://schemas.openxmlformats.org/officeDocument/2006/relationships/customXml" Target="../ink/ink65.xml"/><Relationship Id="rId43" Type="http://schemas.openxmlformats.org/officeDocument/2006/relationships/customXml" Target="../ink/ink73.xml"/><Relationship Id="rId48" Type="http://schemas.openxmlformats.org/officeDocument/2006/relationships/image" Target="../media/image360.png"/><Relationship Id="rId64" Type="http://schemas.openxmlformats.org/officeDocument/2006/relationships/image" Target="../media/image4410.png"/><Relationship Id="rId69" Type="http://schemas.openxmlformats.org/officeDocument/2006/relationships/customXml" Target="../ink/ink86.xml"/><Relationship Id="rId113" Type="http://schemas.openxmlformats.org/officeDocument/2006/relationships/customXml" Target="../ink/ink108.xml"/><Relationship Id="rId118" Type="http://schemas.openxmlformats.org/officeDocument/2006/relationships/image" Target="../media/image71.png"/><Relationship Id="rId134" Type="http://schemas.openxmlformats.org/officeDocument/2006/relationships/image" Target="../media/image79.png"/><Relationship Id="rId139" Type="http://schemas.openxmlformats.org/officeDocument/2006/relationships/customXml" Target="../ink/ink121.xml"/><Relationship Id="rId80" Type="http://schemas.openxmlformats.org/officeDocument/2006/relationships/image" Target="../media/image5210.png"/><Relationship Id="rId85" Type="http://schemas.openxmlformats.org/officeDocument/2006/relationships/customXml" Target="../ink/ink94.xml"/><Relationship Id="rId150" Type="http://schemas.openxmlformats.org/officeDocument/2006/relationships/image" Target="../media/image87.png"/><Relationship Id="rId155" Type="http://schemas.openxmlformats.org/officeDocument/2006/relationships/customXml" Target="../ink/ink129.xml"/><Relationship Id="rId171" Type="http://schemas.openxmlformats.org/officeDocument/2006/relationships/customXml" Target="../ink/ink137.xml"/><Relationship Id="rId176" Type="http://schemas.openxmlformats.org/officeDocument/2006/relationships/image" Target="../media/image100.png"/><Relationship Id="rId192" Type="http://schemas.openxmlformats.org/officeDocument/2006/relationships/image" Target="../media/image108.png"/><Relationship Id="rId197" Type="http://schemas.openxmlformats.org/officeDocument/2006/relationships/customXml" Target="../ink/ink150.xml"/><Relationship Id="rId206" Type="http://schemas.openxmlformats.org/officeDocument/2006/relationships/image" Target="../media/image115.png"/><Relationship Id="rId201" Type="http://schemas.openxmlformats.org/officeDocument/2006/relationships/customXml" Target="../ink/ink152.xml"/><Relationship Id="rId12" Type="http://schemas.openxmlformats.org/officeDocument/2006/relationships/image" Target="../media/image810.png"/><Relationship Id="rId17" Type="http://schemas.openxmlformats.org/officeDocument/2006/relationships/customXml" Target="../ink/ink60.xml"/><Relationship Id="rId33" Type="http://schemas.openxmlformats.org/officeDocument/2006/relationships/customXml" Target="../ink/ink68.xml"/><Relationship Id="rId38" Type="http://schemas.openxmlformats.org/officeDocument/2006/relationships/image" Target="../media/image3110.png"/><Relationship Id="rId59" Type="http://schemas.openxmlformats.org/officeDocument/2006/relationships/customXml" Target="../ink/ink81.xml"/><Relationship Id="rId103" Type="http://schemas.openxmlformats.org/officeDocument/2006/relationships/customXml" Target="../ink/ink103.xml"/><Relationship Id="rId108" Type="http://schemas.openxmlformats.org/officeDocument/2006/relationships/image" Target="../media/image66.png"/><Relationship Id="rId124" Type="http://schemas.openxmlformats.org/officeDocument/2006/relationships/image" Target="../media/image74.png"/><Relationship Id="rId129" Type="http://schemas.openxmlformats.org/officeDocument/2006/relationships/customXml" Target="../ink/ink116.xml"/><Relationship Id="rId54" Type="http://schemas.openxmlformats.org/officeDocument/2006/relationships/image" Target="../media/image3910.png"/><Relationship Id="rId70" Type="http://schemas.openxmlformats.org/officeDocument/2006/relationships/image" Target="../media/image4710.png"/><Relationship Id="rId75" Type="http://schemas.openxmlformats.org/officeDocument/2006/relationships/customXml" Target="../ink/ink89.xml"/><Relationship Id="rId91" Type="http://schemas.openxmlformats.org/officeDocument/2006/relationships/customXml" Target="../ink/ink97.xml"/><Relationship Id="rId96" Type="http://schemas.openxmlformats.org/officeDocument/2006/relationships/image" Target="../media/image60.png"/><Relationship Id="rId140" Type="http://schemas.openxmlformats.org/officeDocument/2006/relationships/image" Target="../media/image82.png"/><Relationship Id="rId145" Type="http://schemas.openxmlformats.org/officeDocument/2006/relationships/customXml" Target="../ink/ink124.xml"/><Relationship Id="rId161" Type="http://schemas.openxmlformats.org/officeDocument/2006/relationships/customXml" Target="../ink/ink132.xml"/><Relationship Id="rId166" Type="http://schemas.openxmlformats.org/officeDocument/2006/relationships/image" Target="../media/image95.png"/><Relationship Id="rId182" Type="http://schemas.openxmlformats.org/officeDocument/2006/relationships/image" Target="../media/image103.png"/><Relationship Id="rId187" Type="http://schemas.openxmlformats.org/officeDocument/2006/relationships/customXml" Target="../ink/ink145.xml"/><Relationship Id="rId217" Type="http://schemas.openxmlformats.org/officeDocument/2006/relationships/customXml" Target="../ink/ink160.xml"/><Relationship Id="rId1" Type="http://schemas.openxmlformats.org/officeDocument/2006/relationships/slideLayout" Target="../slideLayouts/slideLayout2.xml"/><Relationship Id="rId6" Type="http://schemas.openxmlformats.org/officeDocument/2006/relationships/image" Target="../media/image510.png"/><Relationship Id="rId212" Type="http://schemas.openxmlformats.org/officeDocument/2006/relationships/image" Target="../media/image118.png"/><Relationship Id="rId23" Type="http://schemas.openxmlformats.org/officeDocument/2006/relationships/customXml" Target="../ink/ink63.xml"/><Relationship Id="rId28" Type="http://schemas.openxmlformats.org/officeDocument/2006/relationships/image" Target="../media/image2610.png"/><Relationship Id="rId49" Type="http://schemas.openxmlformats.org/officeDocument/2006/relationships/customXml" Target="../ink/ink76.xml"/><Relationship Id="rId114" Type="http://schemas.openxmlformats.org/officeDocument/2006/relationships/image" Target="../media/image69.png"/><Relationship Id="rId119" Type="http://schemas.openxmlformats.org/officeDocument/2006/relationships/customXml" Target="../ink/ink111.xml"/><Relationship Id="rId44" Type="http://schemas.openxmlformats.org/officeDocument/2006/relationships/image" Target="../media/image340.png"/><Relationship Id="rId60" Type="http://schemas.openxmlformats.org/officeDocument/2006/relationships/image" Target="../media/image4210.png"/><Relationship Id="rId65" Type="http://schemas.openxmlformats.org/officeDocument/2006/relationships/customXml" Target="../ink/ink84.xml"/><Relationship Id="rId81" Type="http://schemas.openxmlformats.org/officeDocument/2006/relationships/customXml" Target="../ink/ink92.xml"/><Relationship Id="rId86" Type="http://schemas.openxmlformats.org/officeDocument/2006/relationships/image" Target="../media/image5510.png"/><Relationship Id="rId130" Type="http://schemas.openxmlformats.org/officeDocument/2006/relationships/image" Target="../media/image77.png"/><Relationship Id="rId135" Type="http://schemas.openxmlformats.org/officeDocument/2006/relationships/customXml" Target="../ink/ink119.xml"/><Relationship Id="rId151" Type="http://schemas.openxmlformats.org/officeDocument/2006/relationships/customXml" Target="../ink/ink127.xml"/><Relationship Id="rId156" Type="http://schemas.openxmlformats.org/officeDocument/2006/relationships/image" Target="../media/image90.png"/><Relationship Id="rId177" Type="http://schemas.openxmlformats.org/officeDocument/2006/relationships/customXml" Target="../ink/ink140.xml"/><Relationship Id="rId198" Type="http://schemas.openxmlformats.org/officeDocument/2006/relationships/image" Target="../media/image111.png"/><Relationship Id="rId172" Type="http://schemas.openxmlformats.org/officeDocument/2006/relationships/image" Target="../media/image98.png"/><Relationship Id="rId193" Type="http://schemas.openxmlformats.org/officeDocument/2006/relationships/customXml" Target="../ink/ink148.xml"/><Relationship Id="rId202" Type="http://schemas.openxmlformats.org/officeDocument/2006/relationships/image" Target="../media/image113.png"/><Relationship Id="rId207" Type="http://schemas.openxmlformats.org/officeDocument/2006/relationships/customXml" Target="../ink/ink155.xml"/><Relationship Id="rId13" Type="http://schemas.openxmlformats.org/officeDocument/2006/relationships/customXml" Target="../ink/ink58.xml"/><Relationship Id="rId18" Type="http://schemas.openxmlformats.org/officeDocument/2006/relationships/image" Target="../media/image1110.png"/><Relationship Id="rId39" Type="http://schemas.openxmlformats.org/officeDocument/2006/relationships/customXml" Target="../ink/ink71.xml"/><Relationship Id="rId109" Type="http://schemas.openxmlformats.org/officeDocument/2006/relationships/customXml" Target="../ink/ink106.xml"/><Relationship Id="rId34" Type="http://schemas.openxmlformats.org/officeDocument/2006/relationships/image" Target="../media/image2910.png"/><Relationship Id="rId50" Type="http://schemas.openxmlformats.org/officeDocument/2006/relationships/image" Target="../media/image370.png"/><Relationship Id="rId55" Type="http://schemas.openxmlformats.org/officeDocument/2006/relationships/customXml" Target="../ink/ink79.xml"/><Relationship Id="rId76" Type="http://schemas.openxmlformats.org/officeDocument/2006/relationships/image" Target="../media/image5010.png"/><Relationship Id="rId97" Type="http://schemas.openxmlformats.org/officeDocument/2006/relationships/customXml" Target="../ink/ink100.xml"/><Relationship Id="rId104" Type="http://schemas.openxmlformats.org/officeDocument/2006/relationships/image" Target="../media/image64.png"/><Relationship Id="rId120" Type="http://schemas.openxmlformats.org/officeDocument/2006/relationships/image" Target="../media/image72.png"/><Relationship Id="rId125" Type="http://schemas.openxmlformats.org/officeDocument/2006/relationships/customXml" Target="../ink/ink114.xml"/><Relationship Id="rId141" Type="http://schemas.openxmlformats.org/officeDocument/2006/relationships/customXml" Target="../ink/ink122.xml"/><Relationship Id="rId146" Type="http://schemas.openxmlformats.org/officeDocument/2006/relationships/image" Target="../media/image85.png"/><Relationship Id="rId167" Type="http://schemas.openxmlformats.org/officeDocument/2006/relationships/customXml" Target="../ink/ink135.xml"/><Relationship Id="rId188" Type="http://schemas.openxmlformats.org/officeDocument/2006/relationships/image" Target="../media/image106.png"/><Relationship Id="rId7" Type="http://schemas.openxmlformats.org/officeDocument/2006/relationships/customXml" Target="../ink/ink55.xml"/><Relationship Id="rId71" Type="http://schemas.openxmlformats.org/officeDocument/2006/relationships/customXml" Target="../ink/ink87.xml"/><Relationship Id="rId92" Type="http://schemas.openxmlformats.org/officeDocument/2006/relationships/image" Target="../media/image58.png"/><Relationship Id="rId162" Type="http://schemas.openxmlformats.org/officeDocument/2006/relationships/image" Target="../media/image93.png"/><Relationship Id="rId183" Type="http://schemas.openxmlformats.org/officeDocument/2006/relationships/customXml" Target="../ink/ink143.xml"/><Relationship Id="rId213" Type="http://schemas.openxmlformats.org/officeDocument/2006/relationships/customXml" Target="../ink/ink158.xml"/><Relationship Id="rId218" Type="http://schemas.openxmlformats.org/officeDocument/2006/relationships/image" Target="../media/image121.png"/><Relationship Id="rId2" Type="http://schemas.openxmlformats.org/officeDocument/2006/relationships/image" Target="../media/image56.png"/><Relationship Id="rId29" Type="http://schemas.openxmlformats.org/officeDocument/2006/relationships/customXml" Target="../ink/ink66.xml"/><Relationship Id="rId24" Type="http://schemas.openxmlformats.org/officeDocument/2006/relationships/image" Target="../media/image2410.png"/><Relationship Id="rId40" Type="http://schemas.openxmlformats.org/officeDocument/2006/relationships/image" Target="../media/image3210.png"/><Relationship Id="rId45" Type="http://schemas.openxmlformats.org/officeDocument/2006/relationships/customXml" Target="../ink/ink74.xml"/><Relationship Id="rId66" Type="http://schemas.openxmlformats.org/officeDocument/2006/relationships/image" Target="../media/image4510.png"/><Relationship Id="rId87" Type="http://schemas.openxmlformats.org/officeDocument/2006/relationships/customXml" Target="../ink/ink95.xml"/><Relationship Id="rId110" Type="http://schemas.openxmlformats.org/officeDocument/2006/relationships/image" Target="../media/image67.png"/><Relationship Id="rId115" Type="http://schemas.openxmlformats.org/officeDocument/2006/relationships/customXml" Target="../ink/ink109.xml"/><Relationship Id="rId131" Type="http://schemas.openxmlformats.org/officeDocument/2006/relationships/customXml" Target="../ink/ink117.xml"/><Relationship Id="rId136" Type="http://schemas.openxmlformats.org/officeDocument/2006/relationships/image" Target="../media/image80.png"/><Relationship Id="rId157" Type="http://schemas.openxmlformats.org/officeDocument/2006/relationships/customXml" Target="../ink/ink130.xml"/><Relationship Id="rId178" Type="http://schemas.openxmlformats.org/officeDocument/2006/relationships/image" Target="../media/image101.png"/><Relationship Id="rId61" Type="http://schemas.openxmlformats.org/officeDocument/2006/relationships/customXml" Target="../ink/ink82.xml"/><Relationship Id="rId82" Type="http://schemas.openxmlformats.org/officeDocument/2006/relationships/image" Target="../media/image5310.png"/><Relationship Id="rId152" Type="http://schemas.openxmlformats.org/officeDocument/2006/relationships/image" Target="../media/image88.png"/><Relationship Id="rId173" Type="http://schemas.openxmlformats.org/officeDocument/2006/relationships/customXml" Target="../ink/ink138.xml"/><Relationship Id="rId194" Type="http://schemas.openxmlformats.org/officeDocument/2006/relationships/image" Target="../media/image109.png"/><Relationship Id="rId199" Type="http://schemas.openxmlformats.org/officeDocument/2006/relationships/customXml" Target="../ink/ink151.xml"/><Relationship Id="rId203" Type="http://schemas.openxmlformats.org/officeDocument/2006/relationships/customXml" Target="../ink/ink153.xml"/><Relationship Id="rId208" Type="http://schemas.openxmlformats.org/officeDocument/2006/relationships/image" Target="../media/image116.png"/><Relationship Id="rId19" Type="http://schemas.openxmlformats.org/officeDocument/2006/relationships/customXml" Target="../ink/ink61.xml"/><Relationship Id="rId14" Type="http://schemas.openxmlformats.org/officeDocument/2006/relationships/image" Target="../media/image910.png"/><Relationship Id="rId30" Type="http://schemas.openxmlformats.org/officeDocument/2006/relationships/image" Target="../media/image2710.png"/><Relationship Id="rId35" Type="http://schemas.openxmlformats.org/officeDocument/2006/relationships/customXml" Target="../ink/ink69.xml"/><Relationship Id="rId56" Type="http://schemas.openxmlformats.org/officeDocument/2006/relationships/image" Target="../media/image4010.png"/><Relationship Id="rId77" Type="http://schemas.openxmlformats.org/officeDocument/2006/relationships/customXml" Target="../ink/ink90.xml"/><Relationship Id="rId100" Type="http://schemas.openxmlformats.org/officeDocument/2006/relationships/image" Target="../media/image62.png"/><Relationship Id="rId105" Type="http://schemas.openxmlformats.org/officeDocument/2006/relationships/customXml" Target="../ink/ink104.xml"/><Relationship Id="rId126" Type="http://schemas.openxmlformats.org/officeDocument/2006/relationships/image" Target="../media/image75.png"/><Relationship Id="rId147" Type="http://schemas.openxmlformats.org/officeDocument/2006/relationships/customXml" Target="../ink/ink125.xml"/><Relationship Id="rId168" Type="http://schemas.openxmlformats.org/officeDocument/2006/relationships/image" Target="../media/image96.png"/><Relationship Id="rId8" Type="http://schemas.openxmlformats.org/officeDocument/2006/relationships/image" Target="../media/image610.png"/><Relationship Id="rId51" Type="http://schemas.openxmlformats.org/officeDocument/2006/relationships/customXml" Target="../ink/ink77.xml"/><Relationship Id="rId72" Type="http://schemas.openxmlformats.org/officeDocument/2006/relationships/image" Target="../media/image4810.png"/><Relationship Id="rId93" Type="http://schemas.openxmlformats.org/officeDocument/2006/relationships/customXml" Target="../ink/ink98.xml"/><Relationship Id="rId98" Type="http://schemas.openxmlformats.org/officeDocument/2006/relationships/image" Target="../media/image61.png"/><Relationship Id="rId121" Type="http://schemas.openxmlformats.org/officeDocument/2006/relationships/customXml" Target="../ink/ink112.xml"/><Relationship Id="rId142" Type="http://schemas.openxmlformats.org/officeDocument/2006/relationships/image" Target="../media/image83.png"/><Relationship Id="rId163" Type="http://schemas.openxmlformats.org/officeDocument/2006/relationships/customXml" Target="../ink/ink133.xml"/><Relationship Id="rId184" Type="http://schemas.openxmlformats.org/officeDocument/2006/relationships/image" Target="../media/image104.png"/><Relationship Id="rId189" Type="http://schemas.openxmlformats.org/officeDocument/2006/relationships/customXml" Target="../ink/ink146.xml"/><Relationship Id="rId219" Type="http://schemas.openxmlformats.org/officeDocument/2006/relationships/customXml" Target="../ink/ink161.xml"/><Relationship Id="rId3" Type="http://schemas.openxmlformats.org/officeDocument/2006/relationships/image" Target="../media/image57.png"/><Relationship Id="rId214" Type="http://schemas.openxmlformats.org/officeDocument/2006/relationships/image" Target="../media/image119.png"/><Relationship Id="rId25" Type="http://schemas.openxmlformats.org/officeDocument/2006/relationships/customXml" Target="../ink/ink64.xml"/><Relationship Id="rId46" Type="http://schemas.openxmlformats.org/officeDocument/2006/relationships/image" Target="../media/image350.png"/><Relationship Id="rId67" Type="http://schemas.openxmlformats.org/officeDocument/2006/relationships/customXml" Target="../ink/ink85.xml"/><Relationship Id="rId116" Type="http://schemas.openxmlformats.org/officeDocument/2006/relationships/image" Target="../media/image70.png"/><Relationship Id="rId137" Type="http://schemas.openxmlformats.org/officeDocument/2006/relationships/customXml" Target="../ink/ink120.xml"/><Relationship Id="rId158" Type="http://schemas.openxmlformats.org/officeDocument/2006/relationships/image" Target="../media/image91.png"/><Relationship Id="rId20" Type="http://schemas.openxmlformats.org/officeDocument/2006/relationships/image" Target="../media/image2210.png"/><Relationship Id="rId41" Type="http://schemas.openxmlformats.org/officeDocument/2006/relationships/customXml" Target="../ink/ink72.xml"/><Relationship Id="rId62" Type="http://schemas.openxmlformats.org/officeDocument/2006/relationships/image" Target="../media/image4310.png"/><Relationship Id="rId83" Type="http://schemas.openxmlformats.org/officeDocument/2006/relationships/customXml" Target="../ink/ink93.xml"/><Relationship Id="rId88" Type="http://schemas.openxmlformats.org/officeDocument/2006/relationships/image" Target="../media/image5610.png"/><Relationship Id="rId111" Type="http://schemas.openxmlformats.org/officeDocument/2006/relationships/customXml" Target="../ink/ink107.xml"/><Relationship Id="rId132" Type="http://schemas.openxmlformats.org/officeDocument/2006/relationships/image" Target="../media/image78.png"/><Relationship Id="rId153" Type="http://schemas.openxmlformats.org/officeDocument/2006/relationships/customXml" Target="../ink/ink128.xml"/><Relationship Id="rId174" Type="http://schemas.openxmlformats.org/officeDocument/2006/relationships/image" Target="../media/image99.png"/><Relationship Id="rId179" Type="http://schemas.openxmlformats.org/officeDocument/2006/relationships/customXml" Target="../ink/ink141.xml"/><Relationship Id="rId195" Type="http://schemas.openxmlformats.org/officeDocument/2006/relationships/customXml" Target="../ink/ink149.xml"/><Relationship Id="rId209" Type="http://schemas.openxmlformats.org/officeDocument/2006/relationships/customXml" Target="../ink/ink156.xml"/><Relationship Id="rId190" Type="http://schemas.openxmlformats.org/officeDocument/2006/relationships/image" Target="../media/image107.png"/><Relationship Id="rId204" Type="http://schemas.openxmlformats.org/officeDocument/2006/relationships/image" Target="../media/image114.png"/><Relationship Id="rId220" Type="http://schemas.openxmlformats.org/officeDocument/2006/relationships/image" Target="../media/image122.png"/><Relationship Id="rId15" Type="http://schemas.openxmlformats.org/officeDocument/2006/relationships/customXml" Target="../ink/ink59.xml"/><Relationship Id="rId36" Type="http://schemas.openxmlformats.org/officeDocument/2006/relationships/image" Target="../media/image3010.png"/><Relationship Id="rId57" Type="http://schemas.openxmlformats.org/officeDocument/2006/relationships/customXml" Target="../ink/ink80.xml"/><Relationship Id="rId106" Type="http://schemas.openxmlformats.org/officeDocument/2006/relationships/image" Target="../media/image65.png"/><Relationship Id="rId127" Type="http://schemas.openxmlformats.org/officeDocument/2006/relationships/customXml" Target="../ink/ink115.xml"/><Relationship Id="rId10" Type="http://schemas.openxmlformats.org/officeDocument/2006/relationships/image" Target="../media/image710.png"/><Relationship Id="rId31" Type="http://schemas.openxmlformats.org/officeDocument/2006/relationships/customXml" Target="../ink/ink67.xml"/><Relationship Id="rId52" Type="http://schemas.openxmlformats.org/officeDocument/2006/relationships/image" Target="../media/image380.png"/><Relationship Id="rId73" Type="http://schemas.openxmlformats.org/officeDocument/2006/relationships/customXml" Target="../ink/ink88.xml"/><Relationship Id="rId78" Type="http://schemas.openxmlformats.org/officeDocument/2006/relationships/image" Target="../media/image5110.png"/><Relationship Id="rId94" Type="http://schemas.openxmlformats.org/officeDocument/2006/relationships/image" Target="../media/image59.png"/><Relationship Id="rId99" Type="http://schemas.openxmlformats.org/officeDocument/2006/relationships/customXml" Target="../ink/ink101.xml"/><Relationship Id="rId101" Type="http://schemas.openxmlformats.org/officeDocument/2006/relationships/customXml" Target="../ink/ink102.xml"/><Relationship Id="rId122" Type="http://schemas.openxmlformats.org/officeDocument/2006/relationships/image" Target="../media/image73.png"/><Relationship Id="rId143" Type="http://schemas.openxmlformats.org/officeDocument/2006/relationships/customXml" Target="../ink/ink123.xml"/><Relationship Id="rId148" Type="http://schemas.openxmlformats.org/officeDocument/2006/relationships/image" Target="../media/image86.png"/><Relationship Id="rId164" Type="http://schemas.openxmlformats.org/officeDocument/2006/relationships/image" Target="../media/image94.png"/><Relationship Id="rId169" Type="http://schemas.openxmlformats.org/officeDocument/2006/relationships/customXml" Target="../ink/ink136.xml"/><Relationship Id="rId185" Type="http://schemas.openxmlformats.org/officeDocument/2006/relationships/customXml" Target="../ink/ink144.xml"/><Relationship Id="rId4" Type="http://schemas.openxmlformats.org/officeDocument/2006/relationships/image" Target="../media/image1.png"/><Relationship Id="rId9" Type="http://schemas.openxmlformats.org/officeDocument/2006/relationships/customXml" Target="../ink/ink56.xml"/><Relationship Id="rId180" Type="http://schemas.openxmlformats.org/officeDocument/2006/relationships/image" Target="../media/image102.png"/><Relationship Id="rId210" Type="http://schemas.openxmlformats.org/officeDocument/2006/relationships/image" Target="../media/image117.png"/><Relationship Id="rId215" Type="http://schemas.openxmlformats.org/officeDocument/2006/relationships/customXml" Target="../ink/ink159.xml"/><Relationship Id="rId26" Type="http://schemas.openxmlformats.org/officeDocument/2006/relationships/image" Target="../media/image2510.png"/><Relationship Id="rId47" Type="http://schemas.openxmlformats.org/officeDocument/2006/relationships/customXml" Target="../ink/ink75.xml"/><Relationship Id="rId68" Type="http://schemas.openxmlformats.org/officeDocument/2006/relationships/image" Target="../media/image4610.png"/><Relationship Id="rId89" Type="http://schemas.openxmlformats.org/officeDocument/2006/relationships/customXml" Target="../ink/ink96.xml"/><Relationship Id="rId112" Type="http://schemas.openxmlformats.org/officeDocument/2006/relationships/image" Target="../media/image68.png"/><Relationship Id="rId133" Type="http://schemas.openxmlformats.org/officeDocument/2006/relationships/customXml" Target="../ink/ink118.xml"/><Relationship Id="rId154" Type="http://schemas.openxmlformats.org/officeDocument/2006/relationships/image" Target="../media/image89.png"/><Relationship Id="rId175" Type="http://schemas.openxmlformats.org/officeDocument/2006/relationships/customXml" Target="../ink/ink139.xml"/><Relationship Id="rId196" Type="http://schemas.openxmlformats.org/officeDocument/2006/relationships/image" Target="../media/image110.png"/><Relationship Id="rId200" Type="http://schemas.openxmlformats.org/officeDocument/2006/relationships/image" Target="../media/image112.png"/><Relationship Id="rId16" Type="http://schemas.openxmlformats.org/officeDocument/2006/relationships/image" Target="../media/image1010.png"/><Relationship Id="rId37" Type="http://schemas.openxmlformats.org/officeDocument/2006/relationships/customXml" Target="../ink/ink70.xml"/><Relationship Id="rId58" Type="http://schemas.openxmlformats.org/officeDocument/2006/relationships/image" Target="../media/image4110.png"/><Relationship Id="rId79" Type="http://schemas.openxmlformats.org/officeDocument/2006/relationships/customXml" Target="../ink/ink91.xml"/><Relationship Id="rId102" Type="http://schemas.openxmlformats.org/officeDocument/2006/relationships/image" Target="../media/image63.png"/><Relationship Id="rId123" Type="http://schemas.openxmlformats.org/officeDocument/2006/relationships/customXml" Target="../ink/ink113.xml"/><Relationship Id="rId144" Type="http://schemas.openxmlformats.org/officeDocument/2006/relationships/image" Target="../media/image84.png"/></Relationships>
</file>

<file path=ppt/slides/_rels/slide30.xml.rels><?xml version="1.0" encoding="UTF-8" standalone="yes"?>
<Relationships xmlns="http://schemas.openxmlformats.org/package/2006/relationships"><Relationship Id="rId8" Type="http://schemas.openxmlformats.org/officeDocument/2006/relationships/image" Target="../media/image4550.png"/><Relationship Id="rId13" Type="http://schemas.openxmlformats.org/officeDocument/2006/relationships/customXml" Target="../ink/ink1248.xml"/><Relationship Id="rId18" Type="http://schemas.openxmlformats.org/officeDocument/2006/relationships/image" Target="../media/image4600.png"/><Relationship Id="rId3" Type="http://schemas.openxmlformats.org/officeDocument/2006/relationships/image" Target="../media/image905.png"/><Relationship Id="rId21" Type="http://schemas.openxmlformats.org/officeDocument/2006/relationships/customXml" Target="../ink/ink1252.xml"/><Relationship Id="rId7" Type="http://schemas.openxmlformats.org/officeDocument/2006/relationships/customXml" Target="../ink/ink1245.xml"/><Relationship Id="rId12" Type="http://schemas.openxmlformats.org/officeDocument/2006/relationships/image" Target="../media/image4570.png"/><Relationship Id="rId17" Type="http://schemas.openxmlformats.org/officeDocument/2006/relationships/customXml" Target="../ink/ink1250.xml"/><Relationship Id="rId2" Type="http://schemas.openxmlformats.org/officeDocument/2006/relationships/image" Target="../media/image904.png"/><Relationship Id="rId16" Type="http://schemas.openxmlformats.org/officeDocument/2006/relationships/image" Target="../media/image4590.png"/><Relationship Id="rId20" Type="http://schemas.openxmlformats.org/officeDocument/2006/relationships/image" Target="../media/image906.png"/><Relationship Id="rId1" Type="http://schemas.openxmlformats.org/officeDocument/2006/relationships/slideLayout" Target="../slideLayouts/slideLayout2.xml"/><Relationship Id="rId6" Type="http://schemas.openxmlformats.org/officeDocument/2006/relationships/image" Target="../media/image4540.png"/><Relationship Id="rId11" Type="http://schemas.openxmlformats.org/officeDocument/2006/relationships/customXml" Target="../ink/ink1247.xml"/><Relationship Id="rId24" Type="http://schemas.openxmlformats.org/officeDocument/2006/relationships/image" Target="../media/image908.png"/><Relationship Id="rId5" Type="http://schemas.openxmlformats.org/officeDocument/2006/relationships/customXml" Target="../ink/ink1244.xml"/><Relationship Id="rId15" Type="http://schemas.openxmlformats.org/officeDocument/2006/relationships/customXml" Target="../ink/ink1249.xml"/><Relationship Id="rId23" Type="http://schemas.openxmlformats.org/officeDocument/2006/relationships/customXml" Target="../ink/ink1253.xml"/><Relationship Id="rId10" Type="http://schemas.openxmlformats.org/officeDocument/2006/relationships/image" Target="../media/image4560.png"/><Relationship Id="rId19" Type="http://schemas.openxmlformats.org/officeDocument/2006/relationships/customXml" Target="../ink/ink1251.xml"/><Relationship Id="rId4" Type="http://schemas.openxmlformats.org/officeDocument/2006/relationships/image" Target="../media/image861.png"/><Relationship Id="rId9" Type="http://schemas.openxmlformats.org/officeDocument/2006/relationships/customXml" Target="../ink/ink1246.xml"/><Relationship Id="rId14" Type="http://schemas.openxmlformats.org/officeDocument/2006/relationships/image" Target="../media/image4580.png"/><Relationship Id="rId22" Type="http://schemas.openxmlformats.org/officeDocument/2006/relationships/image" Target="../media/image907.png"/></Relationships>
</file>

<file path=ppt/slides/_rels/slide31.xml.rels><?xml version="1.0" encoding="UTF-8" standalone="yes"?>
<Relationships xmlns="http://schemas.openxmlformats.org/package/2006/relationships"><Relationship Id="rId8" Type="http://schemas.openxmlformats.org/officeDocument/2006/relationships/image" Target="../media/image4640.png"/><Relationship Id="rId13" Type="http://schemas.openxmlformats.org/officeDocument/2006/relationships/customXml" Target="../ink/ink1259.xml"/><Relationship Id="rId18" Type="http://schemas.openxmlformats.org/officeDocument/2006/relationships/image" Target="../media/image4690.png"/><Relationship Id="rId26" Type="http://schemas.openxmlformats.org/officeDocument/2006/relationships/image" Target="../media/image4730.png"/><Relationship Id="rId3" Type="http://schemas.openxmlformats.org/officeDocument/2006/relationships/customXml" Target="../ink/ink1254.xml"/><Relationship Id="rId21" Type="http://schemas.openxmlformats.org/officeDocument/2006/relationships/customXml" Target="../ink/ink1263.xml"/><Relationship Id="rId7" Type="http://schemas.openxmlformats.org/officeDocument/2006/relationships/customXml" Target="../ink/ink1256.xml"/><Relationship Id="rId12" Type="http://schemas.openxmlformats.org/officeDocument/2006/relationships/image" Target="../media/image4660.png"/><Relationship Id="rId17" Type="http://schemas.openxmlformats.org/officeDocument/2006/relationships/customXml" Target="../ink/ink1261.xml"/><Relationship Id="rId25" Type="http://schemas.openxmlformats.org/officeDocument/2006/relationships/customXml" Target="../ink/ink1265.xml"/><Relationship Id="rId2" Type="http://schemas.openxmlformats.org/officeDocument/2006/relationships/image" Target="../media/image909.png"/><Relationship Id="rId16" Type="http://schemas.openxmlformats.org/officeDocument/2006/relationships/image" Target="../media/image4680.png"/><Relationship Id="rId20" Type="http://schemas.openxmlformats.org/officeDocument/2006/relationships/image" Target="../media/image4700.png"/><Relationship Id="rId1" Type="http://schemas.openxmlformats.org/officeDocument/2006/relationships/slideLayout" Target="../slideLayouts/slideLayout2.xml"/><Relationship Id="rId6" Type="http://schemas.openxmlformats.org/officeDocument/2006/relationships/image" Target="../media/image4630.png"/><Relationship Id="rId11" Type="http://schemas.openxmlformats.org/officeDocument/2006/relationships/customXml" Target="../ink/ink1258.xml"/><Relationship Id="rId24" Type="http://schemas.openxmlformats.org/officeDocument/2006/relationships/image" Target="../media/image4720.png"/><Relationship Id="rId5" Type="http://schemas.openxmlformats.org/officeDocument/2006/relationships/customXml" Target="../ink/ink1255.xml"/><Relationship Id="rId15" Type="http://schemas.openxmlformats.org/officeDocument/2006/relationships/customXml" Target="../ink/ink1260.xml"/><Relationship Id="rId23" Type="http://schemas.openxmlformats.org/officeDocument/2006/relationships/customXml" Target="../ink/ink1264.xml"/><Relationship Id="rId28" Type="http://schemas.openxmlformats.org/officeDocument/2006/relationships/image" Target="../media/image4740.png"/><Relationship Id="rId10" Type="http://schemas.openxmlformats.org/officeDocument/2006/relationships/image" Target="../media/image4650.png"/><Relationship Id="rId19" Type="http://schemas.openxmlformats.org/officeDocument/2006/relationships/customXml" Target="../ink/ink1262.xml"/><Relationship Id="rId4" Type="http://schemas.openxmlformats.org/officeDocument/2006/relationships/image" Target="../media/image4620.png"/><Relationship Id="rId9" Type="http://schemas.openxmlformats.org/officeDocument/2006/relationships/customXml" Target="../ink/ink1257.xml"/><Relationship Id="rId14" Type="http://schemas.openxmlformats.org/officeDocument/2006/relationships/image" Target="../media/image4670.png"/><Relationship Id="rId22" Type="http://schemas.openxmlformats.org/officeDocument/2006/relationships/image" Target="../media/image4711.png"/><Relationship Id="rId27" Type="http://schemas.openxmlformats.org/officeDocument/2006/relationships/customXml" Target="../ink/ink1266.xml"/></Relationships>
</file>

<file path=ppt/slides/_rels/slide32.xml.rels><?xml version="1.0" encoding="UTF-8" standalone="yes"?>
<Relationships xmlns="http://schemas.openxmlformats.org/package/2006/relationships"><Relationship Id="rId3" Type="http://schemas.openxmlformats.org/officeDocument/2006/relationships/image" Target="../media/image912.png"/><Relationship Id="rId2" Type="http://schemas.openxmlformats.org/officeDocument/2006/relationships/image" Target="../media/image9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164.xml"/><Relationship Id="rId13" Type="http://schemas.openxmlformats.org/officeDocument/2006/relationships/image" Target="../media/image129.png"/><Relationship Id="rId18" Type="http://schemas.openxmlformats.org/officeDocument/2006/relationships/customXml" Target="../ink/ink169.xml"/><Relationship Id="rId26" Type="http://schemas.openxmlformats.org/officeDocument/2006/relationships/customXml" Target="../ink/ink173.xml"/><Relationship Id="rId39" Type="http://schemas.openxmlformats.org/officeDocument/2006/relationships/image" Target="../media/image142.png"/><Relationship Id="rId3" Type="http://schemas.openxmlformats.org/officeDocument/2006/relationships/image" Target="../media/image124.png"/><Relationship Id="rId21" Type="http://schemas.openxmlformats.org/officeDocument/2006/relationships/image" Target="../media/image133.png"/><Relationship Id="rId34" Type="http://schemas.openxmlformats.org/officeDocument/2006/relationships/customXml" Target="../ink/ink177.xml"/><Relationship Id="rId7" Type="http://schemas.openxmlformats.org/officeDocument/2006/relationships/image" Target="../media/image126.png"/><Relationship Id="rId12" Type="http://schemas.openxmlformats.org/officeDocument/2006/relationships/customXml" Target="../ink/ink166.xml"/><Relationship Id="rId17" Type="http://schemas.openxmlformats.org/officeDocument/2006/relationships/image" Target="../media/image131.png"/><Relationship Id="rId25" Type="http://schemas.openxmlformats.org/officeDocument/2006/relationships/image" Target="../media/image135.png"/><Relationship Id="rId33" Type="http://schemas.openxmlformats.org/officeDocument/2006/relationships/image" Target="../media/image139.png"/><Relationship Id="rId38" Type="http://schemas.openxmlformats.org/officeDocument/2006/relationships/customXml" Target="../ink/ink179.xml"/><Relationship Id="rId2" Type="http://schemas.openxmlformats.org/officeDocument/2006/relationships/image" Target="../media/image123.png"/><Relationship Id="rId16" Type="http://schemas.openxmlformats.org/officeDocument/2006/relationships/customXml" Target="../ink/ink168.xml"/><Relationship Id="rId20" Type="http://schemas.openxmlformats.org/officeDocument/2006/relationships/customXml" Target="../ink/ink170.xml"/><Relationship Id="rId29" Type="http://schemas.openxmlformats.org/officeDocument/2006/relationships/image" Target="../media/image137.png"/><Relationship Id="rId41"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customXml" Target="../ink/ink163.xml"/><Relationship Id="rId11" Type="http://schemas.openxmlformats.org/officeDocument/2006/relationships/image" Target="../media/image128.png"/><Relationship Id="rId24" Type="http://schemas.openxmlformats.org/officeDocument/2006/relationships/customXml" Target="../ink/ink172.xml"/><Relationship Id="rId32" Type="http://schemas.openxmlformats.org/officeDocument/2006/relationships/customXml" Target="../ink/ink176.xml"/><Relationship Id="rId37" Type="http://schemas.openxmlformats.org/officeDocument/2006/relationships/image" Target="../media/image141.png"/><Relationship Id="rId40" Type="http://schemas.openxmlformats.org/officeDocument/2006/relationships/customXml" Target="../ink/ink180.xml"/><Relationship Id="rId5" Type="http://schemas.openxmlformats.org/officeDocument/2006/relationships/image" Target="../media/image125.png"/><Relationship Id="rId15" Type="http://schemas.openxmlformats.org/officeDocument/2006/relationships/image" Target="../media/image130.png"/><Relationship Id="rId23" Type="http://schemas.openxmlformats.org/officeDocument/2006/relationships/image" Target="../media/image134.png"/><Relationship Id="rId28" Type="http://schemas.openxmlformats.org/officeDocument/2006/relationships/customXml" Target="../ink/ink174.xml"/><Relationship Id="rId36" Type="http://schemas.openxmlformats.org/officeDocument/2006/relationships/customXml" Target="../ink/ink178.xml"/><Relationship Id="rId10" Type="http://schemas.openxmlformats.org/officeDocument/2006/relationships/customXml" Target="../ink/ink165.xml"/><Relationship Id="rId19" Type="http://schemas.openxmlformats.org/officeDocument/2006/relationships/image" Target="../media/image132.png"/><Relationship Id="rId31" Type="http://schemas.openxmlformats.org/officeDocument/2006/relationships/image" Target="../media/image138.png"/><Relationship Id="rId4" Type="http://schemas.openxmlformats.org/officeDocument/2006/relationships/customXml" Target="../ink/ink162.xml"/><Relationship Id="rId9" Type="http://schemas.openxmlformats.org/officeDocument/2006/relationships/image" Target="../media/image127.png"/><Relationship Id="rId14" Type="http://schemas.openxmlformats.org/officeDocument/2006/relationships/customXml" Target="../ink/ink167.xml"/><Relationship Id="rId22" Type="http://schemas.openxmlformats.org/officeDocument/2006/relationships/customXml" Target="../ink/ink171.xml"/><Relationship Id="rId27" Type="http://schemas.openxmlformats.org/officeDocument/2006/relationships/image" Target="../media/image136.png"/><Relationship Id="rId30" Type="http://schemas.openxmlformats.org/officeDocument/2006/relationships/customXml" Target="../ink/ink175.xml"/><Relationship Id="rId35" Type="http://schemas.openxmlformats.org/officeDocument/2006/relationships/image" Target="../media/image140.png"/></Relationships>
</file>

<file path=ppt/slides/_rels/slide5.xml.rels><?xml version="1.0" encoding="UTF-8" standalone="yes"?>
<Relationships xmlns="http://schemas.openxmlformats.org/package/2006/relationships"><Relationship Id="rId26" Type="http://schemas.openxmlformats.org/officeDocument/2006/relationships/image" Target="../media/image156.png"/><Relationship Id="rId117" Type="http://schemas.openxmlformats.org/officeDocument/2006/relationships/customXml" Target="../ink/ink238.xml"/><Relationship Id="rId21" Type="http://schemas.openxmlformats.org/officeDocument/2006/relationships/customXml" Target="../ink/ink190.xml"/><Relationship Id="rId42" Type="http://schemas.openxmlformats.org/officeDocument/2006/relationships/image" Target="../media/image164.png"/><Relationship Id="rId47" Type="http://schemas.openxmlformats.org/officeDocument/2006/relationships/customXml" Target="../ink/ink203.xml"/><Relationship Id="rId63" Type="http://schemas.openxmlformats.org/officeDocument/2006/relationships/customXml" Target="../ink/ink211.xml"/><Relationship Id="rId68" Type="http://schemas.openxmlformats.org/officeDocument/2006/relationships/image" Target="../media/image177.png"/><Relationship Id="rId84" Type="http://schemas.openxmlformats.org/officeDocument/2006/relationships/image" Target="../media/image185.png"/><Relationship Id="rId89" Type="http://schemas.openxmlformats.org/officeDocument/2006/relationships/customXml" Target="../ink/ink224.xml"/><Relationship Id="rId112" Type="http://schemas.openxmlformats.org/officeDocument/2006/relationships/image" Target="../media/image199.png"/><Relationship Id="rId133" Type="http://schemas.openxmlformats.org/officeDocument/2006/relationships/customXml" Target="../ink/ink246.xml"/><Relationship Id="rId138" Type="http://schemas.openxmlformats.org/officeDocument/2006/relationships/image" Target="../media/image212.png"/><Relationship Id="rId154" Type="http://schemas.openxmlformats.org/officeDocument/2006/relationships/image" Target="../media/image220.png"/><Relationship Id="rId16" Type="http://schemas.openxmlformats.org/officeDocument/2006/relationships/image" Target="../media/image151.png"/><Relationship Id="rId107" Type="http://schemas.openxmlformats.org/officeDocument/2006/relationships/customXml" Target="../ink/ink233.xml"/><Relationship Id="rId11" Type="http://schemas.openxmlformats.org/officeDocument/2006/relationships/customXml" Target="../ink/ink185.xml"/><Relationship Id="rId32" Type="http://schemas.openxmlformats.org/officeDocument/2006/relationships/image" Target="../media/image159.png"/><Relationship Id="rId37" Type="http://schemas.openxmlformats.org/officeDocument/2006/relationships/customXml" Target="../ink/ink198.xml"/><Relationship Id="rId53" Type="http://schemas.openxmlformats.org/officeDocument/2006/relationships/customXml" Target="../ink/ink206.xml"/><Relationship Id="rId58" Type="http://schemas.openxmlformats.org/officeDocument/2006/relationships/image" Target="../media/image172.png"/><Relationship Id="rId74" Type="http://schemas.openxmlformats.org/officeDocument/2006/relationships/image" Target="../media/image180.png"/><Relationship Id="rId79" Type="http://schemas.openxmlformats.org/officeDocument/2006/relationships/customXml" Target="../ink/ink219.xml"/><Relationship Id="rId102" Type="http://schemas.openxmlformats.org/officeDocument/2006/relationships/image" Target="../media/image194.png"/><Relationship Id="rId123" Type="http://schemas.openxmlformats.org/officeDocument/2006/relationships/customXml" Target="../ink/ink241.xml"/><Relationship Id="rId128" Type="http://schemas.openxmlformats.org/officeDocument/2006/relationships/image" Target="../media/image207.png"/><Relationship Id="rId144" Type="http://schemas.openxmlformats.org/officeDocument/2006/relationships/image" Target="../media/image215.png"/><Relationship Id="rId149" Type="http://schemas.openxmlformats.org/officeDocument/2006/relationships/customXml" Target="../ink/ink254.xml"/><Relationship Id="rId5" Type="http://schemas.openxmlformats.org/officeDocument/2006/relationships/customXml" Target="../ink/ink182.xml"/><Relationship Id="rId90" Type="http://schemas.openxmlformats.org/officeDocument/2006/relationships/image" Target="../media/image188.png"/><Relationship Id="rId95" Type="http://schemas.openxmlformats.org/officeDocument/2006/relationships/customXml" Target="../ink/ink227.xml"/><Relationship Id="rId22" Type="http://schemas.openxmlformats.org/officeDocument/2006/relationships/image" Target="../media/image154.png"/><Relationship Id="rId27" Type="http://schemas.openxmlformats.org/officeDocument/2006/relationships/customXml" Target="../ink/ink193.xml"/><Relationship Id="rId43" Type="http://schemas.openxmlformats.org/officeDocument/2006/relationships/customXml" Target="../ink/ink201.xml"/><Relationship Id="rId48" Type="http://schemas.openxmlformats.org/officeDocument/2006/relationships/image" Target="../media/image167.png"/><Relationship Id="rId64" Type="http://schemas.openxmlformats.org/officeDocument/2006/relationships/image" Target="../media/image175.png"/><Relationship Id="rId69" Type="http://schemas.openxmlformats.org/officeDocument/2006/relationships/customXml" Target="../ink/ink214.xml"/><Relationship Id="rId113" Type="http://schemas.openxmlformats.org/officeDocument/2006/relationships/customXml" Target="../ink/ink236.xml"/><Relationship Id="rId118" Type="http://schemas.openxmlformats.org/officeDocument/2006/relationships/image" Target="../media/image202.png"/><Relationship Id="rId134" Type="http://schemas.openxmlformats.org/officeDocument/2006/relationships/image" Target="../media/image210.png"/><Relationship Id="rId139" Type="http://schemas.openxmlformats.org/officeDocument/2006/relationships/customXml" Target="../ink/ink249.xml"/><Relationship Id="rId80" Type="http://schemas.openxmlformats.org/officeDocument/2006/relationships/image" Target="../media/image183.png"/><Relationship Id="rId85" Type="http://schemas.openxmlformats.org/officeDocument/2006/relationships/customXml" Target="../ink/ink222.xml"/><Relationship Id="rId150" Type="http://schemas.openxmlformats.org/officeDocument/2006/relationships/image" Target="../media/image218.png"/><Relationship Id="rId155" Type="http://schemas.openxmlformats.org/officeDocument/2006/relationships/customXml" Target="../ink/ink257.xml"/><Relationship Id="rId12" Type="http://schemas.openxmlformats.org/officeDocument/2006/relationships/image" Target="../media/image149.png"/><Relationship Id="rId17" Type="http://schemas.openxmlformats.org/officeDocument/2006/relationships/customXml" Target="../ink/ink188.xml"/><Relationship Id="rId33" Type="http://schemas.openxmlformats.org/officeDocument/2006/relationships/customXml" Target="../ink/ink196.xml"/><Relationship Id="rId38" Type="http://schemas.openxmlformats.org/officeDocument/2006/relationships/image" Target="../media/image162.png"/><Relationship Id="rId59" Type="http://schemas.openxmlformats.org/officeDocument/2006/relationships/customXml" Target="../ink/ink209.xml"/><Relationship Id="rId103" Type="http://schemas.openxmlformats.org/officeDocument/2006/relationships/customXml" Target="../ink/ink231.xml"/><Relationship Id="rId108" Type="http://schemas.openxmlformats.org/officeDocument/2006/relationships/image" Target="../media/image197.png"/><Relationship Id="rId124" Type="http://schemas.openxmlformats.org/officeDocument/2006/relationships/image" Target="../media/image205.png"/><Relationship Id="rId129" Type="http://schemas.openxmlformats.org/officeDocument/2006/relationships/customXml" Target="../ink/ink244.xml"/><Relationship Id="rId20" Type="http://schemas.openxmlformats.org/officeDocument/2006/relationships/image" Target="../media/image153.png"/><Relationship Id="rId41" Type="http://schemas.openxmlformats.org/officeDocument/2006/relationships/customXml" Target="../ink/ink200.xml"/><Relationship Id="rId54" Type="http://schemas.openxmlformats.org/officeDocument/2006/relationships/image" Target="../media/image170.png"/><Relationship Id="rId62" Type="http://schemas.openxmlformats.org/officeDocument/2006/relationships/image" Target="../media/image174.png"/><Relationship Id="rId70" Type="http://schemas.openxmlformats.org/officeDocument/2006/relationships/image" Target="../media/image178.png"/><Relationship Id="rId75" Type="http://schemas.openxmlformats.org/officeDocument/2006/relationships/customXml" Target="../ink/ink217.xml"/><Relationship Id="rId83" Type="http://schemas.openxmlformats.org/officeDocument/2006/relationships/customXml" Target="../ink/ink221.xml"/><Relationship Id="rId88" Type="http://schemas.openxmlformats.org/officeDocument/2006/relationships/image" Target="../media/image187.png"/><Relationship Id="rId91" Type="http://schemas.openxmlformats.org/officeDocument/2006/relationships/customXml" Target="../ink/ink225.xml"/><Relationship Id="rId96" Type="http://schemas.openxmlformats.org/officeDocument/2006/relationships/image" Target="../media/image191.png"/><Relationship Id="rId111" Type="http://schemas.openxmlformats.org/officeDocument/2006/relationships/customXml" Target="../ink/ink235.xml"/><Relationship Id="rId132" Type="http://schemas.openxmlformats.org/officeDocument/2006/relationships/image" Target="../media/image209.png"/><Relationship Id="rId140" Type="http://schemas.openxmlformats.org/officeDocument/2006/relationships/image" Target="../media/image213.png"/><Relationship Id="rId145" Type="http://schemas.openxmlformats.org/officeDocument/2006/relationships/customXml" Target="../ink/ink252.xml"/><Relationship Id="rId153" Type="http://schemas.openxmlformats.org/officeDocument/2006/relationships/customXml" Target="../ink/ink256.xml"/><Relationship Id="rId1" Type="http://schemas.openxmlformats.org/officeDocument/2006/relationships/slideLayout" Target="../slideLayouts/slideLayout2.xml"/><Relationship Id="rId6" Type="http://schemas.openxmlformats.org/officeDocument/2006/relationships/image" Target="../media/image146.png"/><Relationship Id="rId15" Type="http://schemas.openxmlformats.org/officeDocument/2006/relationships/customXml" Target="../ink/ink187.xml"/><Relationship Id="rId23" Type="http://schemas.openxmlformats.org/officeDocument/2006/relationships/customXml" Target="../ink/ink191.xml"/><Relationship Id="rId28" Type="http://schemas.openxmlformats.org/officeDocument/2006/relationships/image" Target="../media/image157.png"/><Relationship Id="rId36" Type="http://schemas.openxmlformats.org/officeDocument/2006/relationships/image" Target="../media/image161.png"/><Relationship Id="rId49" Type="http://schemas.openxmlformats.org/officeDocument/2006/relationships/customXml" Target="../ink/ink204.xml"/><Relationship Id="rId57" Type="http://schemas.openxmlformats.org/officeDocument/2006/relationships/customXml" Target="../ink/ink208.xml"/><Relationship Id="rId106" Type="http://schemas.openxmlformats.org/officeDocument/2006/relationships/image" Target="../media/image196.png"/><Relationship Id="rId114" Type="http://schemas.openxmlformats.org/officeDocument/2006/relationships/image" Target="../media/image200.png"/><Relationship Id="rId119" Type="http://schemas.openxmlformats.org/officeDocument/2006/relationships/customXml" Target="../ink/ink239.xml"/><Relationship Id="rId127" Type="http://schemas.openxmlformats.org/officeDocument/2006/relationships/customXml" Target="../ink/ink243.xml"/><Relationship Id="rId10" Type="http://schemas.openxmlformats.org/officeDocument/2006/relationships/image" Target="../media/image148.png"/><Relationship Id="rId31" Type="http://schemas.openxmlformats.org/officeDocument/2006/relationships/customXml" Target="../ink/ink195.xml"/><Relationship Id="rId44" Type="http://schemas.openxmlformats.org/officeDocument/2006/relationships/image" Target="../media/image165.png"/><Relationship Id="rId52" Type="http://schemas.openxmlformats.org/officeDocument/2006/relationships/image" Target="../media/image169.png"/><Relationship Id="rId60" Type="http://schemas.openxmlformats.org/officeDocument/2006/relationships/image" Target="../media/image173.png"/><Relationship Id="rId65" Type="http://schemas.openxmlformats.org/officeDocument/2006/relationships/customXml" Target="../ink/ink212.xml"/><Relationship Id="rId73" Type="http://schemas.openxmlformats.org/officeDocument/2006/relationships/customXml" Target="../ink/ink216.xml"/><Relationship Id="rId78" Type="http://schemas.openxmlformats.org/officeDocument/2006/relationships/image" Target="../media/image182.png"/><Relationship Id="rId81" Type="http://schemas.openxmlformats.org/officeDocument/2006/relationships/customXml" Target="../ink/ink220.xml"/><Relationship Id="rId86" Type="http://schemas.openxmlformats.org/officeDocument/2006/relationships/image" Target="../media/image186.png"/><Relationship Id="rId94" Type="http://schemas.openxmlformats.org/officeDocument/2006/relationships/image" Target="../media/image190.png"/><Relationship Id="rId99" Type="http://schemas.openxmlformats.org/officeDocument/2006/relationships/customXml" Target="../ink/ink229.xml"/><Relationship Id="rId101" Type="http://schemas.openxmlformats.org/officeDocument/2006/relationships/customXml" Target="../ink/ink230.xml"/><Relationship Id="rId122" Type="http://schemas.openxmlformats.org/officeDocument/2006/relationships/image" Target="../media/image204.png"/><Relationship Id="rId130" Type="http://schemas.openxmlformats.org/officeDocument/2006/relationships/image" Target="../media/image208.png"/><Relationship Id="rId135" Type="http://schemas.openxmlformats.org/officeDocument/2006/relationships/customXml" Target="../ink/ink247.xml"/><Relationship Id="rId143" Type="http://schemas.openxmlformats.org/officeDocument/2006/relationships/customXml" Target="../ink/ink251.xml"/><Relationship Id="rId148" Type="http://schemas.openxmlformats.org/officeDocument/2006/relationships/image" Target="../media/image217.png"/><Relationship Id="rId151" Type="http://schemas.openxmlformats.org/officeDocument/2006/relationships/customXml" Target="../ink/ink255.xml"/><Relationship Id="rId156" Type="http://schemas.openxmlformats.org/officeDocument/2006/relationships/image" Target="../media/image221.png"/><Relationship Id="rId4" Type="http://schemas.openxmlformats.org/officeDocument/2006/relationships/image" Target="../media/image145.png"/><Relationship Id="rId9" Type="http://schemas.openxmlformats.org/officeDocument/2006/relationships/customXml" Target="../ink/ink184.xml"/><Relationship Id="rId13" Type="http://schemas.openxmlformats.org/officeDocument/2006/relationships/customXml" Target="../ink/ink186.xml"/><Relationship Id="rId18" Type="http://schemas.openxmlformats.org/officeDocument/2006/relationships/image" Target="../media/image152.png"/><Relationship Id="rId39" Type="http://schemas.openxmlformats.org/officeDocument/2006/relationships/customXml" Target="../ink/ink199.xml"/><Relationship Id="rId109" Type="http://schemas.openxmlformats.org/officeDocument/2006/relationships/customXml" Target="../ink/ink234.xml"/><Relationship Id="rId34" Type="http://schemas.openxmlformats.org/officeDocument/2006/relationships/image" Target="../media/image160.png"/><Relationship Id="rId50" Type="http://schemas.openxmlformats.org/officeDocument/2006/relationships/image" Target="../media/image168.png"/><Relationship Id="rId55" Type="http://schemas.openxmlformats.org/officeDocument/2006/relationships/customXml" Target="../ink/ink207.xml"/><Relationship Id="rId76" Type="http://schemas.openxmlformats.org/officeDocument/2006/relationships/image" Target="../media/image181.png"/><Relationship Id="rId97" Type="http://schemas.openxmlformats.org/officeDocument/2006/relationships/customXml" Target="../ink/ink228.xml"/><Relationship Id="rId104" Type="http://schemas.openxmlformats.org/officeDocument/2006/relationships/image" Target="../media/image195.png"/><Relationship Id="rId120" Type="http://schemas.openxmlformats.org/officeDocument/2006/relationships/image" Target="../media/image203.png"/><Relationship Id="rId125" Type="http://schemas.openxmlformats.org/officeDocument/2006/relationships/customXml" Target="../ink/ink242.xml"/><Relationship Id="rId141" Type="http://schemas.openxmlformats.org/officeDocument/2006/relationships/customXml" Target="../ink/ink250.xml"/><Relationship Id="rId146" Type="http://schemas.openxmlformats.org/officeDocument/2006/relationships/image" Target="../media/image216.png"/><Relationship Id="rId7" Type="http://schemas.openxmlformats.org/officeDocument/2006/relationships/customXml" Target="../ink/ink183.xml"/><Relationship Id="rId71" Type="http://schemas.openxmlformats.org/officeDocument/2006/relationships/customXml" Target="../ink/ink215.xml"/><Relationship Id="rId92" Type="http://schemas.openxmlformats.org/officeDocument/2006/relationships/image" Target="../media/image189.png"/><Relationship Id="rId2" Type="http://schemas.openxmlformats.org/officeDocument/2006/relationships/image" Target="../media/image144.png"/><Relationship Id="rId29" Type="http://schemas.openxmlformats.org/officeDocument/2006/relationships/customXml" Target="../ink/ink194.xml"/><Relationship Id="rId24" Type="http://schemas.openxmlformats.org/officeDocument/2006/relationships/image" Target="../media/image155.png"/><Relationship Id="rId40" Type="http://schemas.openxmlformats.org/officeDocument/2006/relationships/image" Target="../media/image163.png"/><Relationship Id="rId45" Type="http://schemas.openxmlformats.org/officeDocument/2006/relationships/customXml" Target="../ink/ink202.xml"/><Relationship Id="rId66" Type="http://schemas.openxmlformats.org/officeDocument/2006/relationships/image" Target="../media/image176.png"/><Relationship Id="rId87" Type="http://schemas.openxmlformats.org/officeDocument/2006/relationships/customXml" Target="../ink/ink223.xml"/><Relationship Id="rId110" Type="http://schemas.openxmlformats.org/officeDocument/2006/relationships/image" Target="../media/image198.png"/><Relationship Id="rId115" Type="http://schemas.openxmlformats.org/officeDocument/2006/relationships/customXml" Target="../ink/ink237.xml"/><Relationship Id="rId131" Type="http://schemas.openxmlformats.org/officeDocument/2006/relationships/customXml" Target="../ink/ink245.xml"/><Relationship Id="rId136" Type="http://schemas.openxmlformats.org/officeDocument/2006/relationships/image" Target="../media/image211.png"/><Relationship Id="rId157" Type="http://schemas.openxmlformats.org/officeDocument/2006/relationships/customXml" Target="../ink/ink258.xml"/><Relationship Id="rId61" Type="http://schemas.openxmlformats.org/officeDocument/2006/relationships/customXml" Target="../ink/ink210.xml"/><Relationship Id="rId82" Type="http://schemas.openxmlformats.org/officeDocument/2006/relationships/image" Target="../media/image184.png"/><Relationship Id="rId152" Type="http://schemas.openxmlformats.org/officeDocument/2006/relationships/image" Target="../media/image219.png"/><Relationship Id="rId19" Type="http://schemas.openxmlformats.org/officeDocument/2006/relationships/customXml" Target="../ink/ink189.xml"/><Relationship Id="rId14" Type="http://schemas.openxmlformats.org/officeDocument/2006/relationships/image" Target="../media/image150.png"/><Relationship Id="rId30" Type="http://schemas.openxmlformats.org/officeDocument/2006/relationships/image" Target="../media/image158.png"/><Relationship Id="rId35" Type="http://schemas.openxmlformats.org/officeDocument/2006/relationships/customXml" Target="../ink/ink197.xml"/><Relationship Id="rId56" Type="http://schemas.openxmlformats.org/officeDocument/2006/relationships/image" Target="../media/image171.png"/><Relationship Id="rId77" Type="http://schemas.openxmlformats.org/officeDocument/2006/relationships/customXml" Target="../ink/ink218.xml"/><Relationship Id="rId100" Type="http://schemas.openxmlformats.org/officeDocument/2006/relationships/image" Target="../media/image193.png"/><Relationship Id="rId105" Type="http://schemas.openxmlformats.org/officeDocument/2006/relationships/customXml" Target="../ink/ink232.xml"/><Relationship Id="rId126" Type="http://schemas.openxmlformats.org/officeDocument/2006/relationships/image" Target="../media/image206.png"/><Relationship Id="rId147" Type="http://schemas.openxmlformats.org/officeDocument/2006/relationships/customXml" Target="../ink/ink253.xml"/><Relationship Id="rId8" Type="http://schemas.openxmlformats.org/officeDocument/2006/relationships/image" Target="../media/image147.png"/><Relationship Id="rId51" Type="http://schemas.openxmlformats.org/officeDocument/2006/relationships/customXml" Target="../ink/ink205.xml"/><Relationship Id="rId72" Type="http://schemas.openxmlformats.org/officeDocument/2006/relationships/image" Target="../media/image179.png"/><Relationship Id="rId93" Type="http://schemas.openxmlformats.org/officeDocument/2006/relationships/customXml" Target="../ink/ink226.xml"/><Relationship Id="rId98" Type="http://schemas.openxmlformats.org/officeDocument/2006/relationships/image" Target="../media/image192.png"/><Relationship Id="rId121" Type="http://schemas.openxmlformats.org/officeDocument/2006/relationships/customXml" Target="../ink/ink240.xml"/><Relationship Id="rId142" Type="http://schemas.openxmlformats.org/officeDocument/2006/relationships/image" Target="../media/image214.png"/><Relationship Id="rId3" Type="http://schemas.openxmlformats.org/officeDocument/2006/relationships/customXml" Target="../ink/ink181.xml"/><Relationship Id="rId25" Type="http://schemas.openxmlformats.org/officeDocument/2006/relationships/customXml" Target="../ink/ink192.xml"/><Relationship Id="rId46" Type="http://schemas.openxmlformats.org/officeDocument/2006/relationships/image" Target="../media/image166.png"/><Relationship Id="rId67" Type="http://schemas.openxmlformats.org/officeDocument/2006/relationships/customXml" Target="../ink/ink213.xml"/><Relationship Id="rId116" Type="http://schemas.openxmlformats.org/officeDocument/2006/relationships/image" Target="../media/image201.png"/><Relationship Id="rId137" Type="http://schemas.openxmlformats.org/officeDocument/2006/relationships/customXml" Target="../ink/ink248.xml"/><Relationship Id="rId158" Type="http://schemas.openxmlformats.org/officeDocument/2006/relationships/image" Target="../media/image222.png"/></Relationships>
</file>

<file path=ppt/slides/_rels/slide6.xml.rels><?xml version="1.0" encoding="UTF-8" standalone="yes"?>
<Relationships xmlns="http://schemas.openxmlformats.org/package/2006/relationships"><Relationship Id="rId26" Type="http://schemas.openxmlformats.org/officeDocument/2006/relationships/image" Target="../media/image990.png"/><Relationship Id="rId21" Type="http://schemas.openxmlformats.org/officeDocument/2006/relationships/customXml" Target="../ink/ink268.xml"/><Relationship Id="rId42" Type="http://schemas.openxmlformats.org/officeDocument/2006/relationships/image" Target="../media/image229.png"/><Relationship Id="rId47" Type="http://schemas.openxmlformats.org/officeDocument/2006/relationships/customXml" Target="../ink/ink281.xml"/><Relationship Id="rId63" Type="http://schemas.openxmlformats.org/officeDocument/2006/relationships/customXml" Target="../ink/ink289.xml"/><Relationship Id="rId68" Type="http://schemas.openxmlformats.org/officeDocument/2006/relationships/image" Target="../media/image242.png"/><Relationship Id="rId84" Type="http://schemas.openxmlformats.org/officeDocument/2006/relationships/image" Target="../media/image250.png"/><Relationship Id="rId89" Type="http://schemas.openxmlformats.org/officeDocument/2006/relationships/customXml" Target="../ink/ink302.xml"/><Relationship Id="rId112" Type="http://schemas.openxmlformats.org/officeDocument/2006/relationships/image" Target="../media/image264.png"/><Relationship Id="rId2" Type="http://schemas.openxmlformats.org/officeDocument/2006/relationships/image" Target="../media/image223.png"/><Relationship Id="rId16" Type="http://schemas.openxmlformats.org/officeDocument/2006/relationships/image" Target="../media/image940.png"/><Relationship Id="rId29" Type="http://schemas.openxmlformats.org/officeDocument/2006/relationships/customXml" Target="../ink/ink272.xml"/><Relationship Id="rId107" Type="http://schemas.openxmlformats.org/officeDocument/2006/relationships/customXml" Target="../ink/ink311.xml"/><Relationship Id="rId11" Type="http://schemas.openxmlformats.org/officeDocument/2006/relationships/customXml" Target="../ink/ink263.xml"/><Relationship Id="rId24" Type="http://schemas.openxmlformats.org/officeDocument/2006/relationships/image" Target="../media/image980.png"/><Relationship Id="rId32" Type="http://schemas.openxmlformats.org/officeDocument/2006/relationships/image" Target="../media/image224.png"/><Relationship Id="rId37" Type="http://schemas.openxmlformats.org/officeDocument/2006/relationships/customXml" Target="../ink/ink276.xml"/><Relationship Id="rId40" Type="http://schemas.openxmlformats.org/officeDocument/2006/relationships/image" Target="../media/image228.png"/><Relationship Id="rId45" Type="http://schemas.openxmlformats.org/officeDocument/2006/relationships/customXml" Target="../ink/ink280.xml"/><Relationship Id="rId53" Type="http://schemas.openxmlformats.org/officeDocument/2006/relationships/customXml" Target="../ink/ink284.xml"/><Relationship Id="rId58" Type="http://schemas.openxmlformats.org/officeDocument/2006/relationships/image" Target="../media/image237.png"/><Relationship Id="rId66" Type="http://schemas.openxmlformats.org/officeDocument/2006/relationships/image" Target="../media/image241.png"/><Relationship Id="rId74" Type="http://schemas.openxmlformats.org/officeDocument/2006/relationships/image" Target="../media/image245.png"/><Relationship Id="rId79" Type="http://schemas.openxmlformats.org/officeDocument/2006/relationships/customXml" Target="../ink/ink297.xml"/><Relationship Id="rId87" Type="http://schemas.openxmlformats.org/officeDocument/2006/relationships/customXml" Target="../ink/ink301.xml"/><Relationship Id="rId102" Type="http://schemas.openxmlformats.org/officeDocument/2006/relationships/image" Target="../media/image259.png"/><Relationship Id="rId110" Type="http://schemas.openxmlformats.org/officeDocument/2006/relationships/image" Target="../media/image263.png"/><Relationship Id="rId5" Type="http://schemas.openxmlformats.org/officeDocument/2006/relationships/customXml" Target="../ink/ink260.xml"/><Relationship Id="rId61" Type="http://schemas.openxmlformats.org/officeDocument/2006/relationships/customXml" Target="../ink/ink288.xml"/><Relationship Id="rId82" Type="http://schemas.openxmlformats.org/officeDocument/2006/relationships/image" Target="../media/image249.png"/><Relationship Id="rId90" Type="http://schemas.openxmlformats.org/officeDocument/2006/relationships/image" Target="../media/image253.png"/><Relationship Id="rId95" Type="http://schemas.openxmlformats.org/officeDocument/2006/relationships/customXml" Target="../ink/ink305.xml"/><Relationship Id="rId19" Type="http://schemas.openxmlformats.org/officeDocument/2006/relationships/customXml" Target="../ink/ink267.xml"/><Relationship Id="rId14" Type="http://schemas.openxmlformats.org/officeDocument/2006/relationships/image" Target="../media/image930.png"/><Relationship Id="rId22" Type="http://schemas.openxmlformats.org/officeDocument/2006/relationships/image" Target="../media/image970.png"/><Relationship Id="rId27" Type="http://schemas.openxmlformats.org/officeDocument/2006/relationships/customXml" Target="../ink/ink271.xml"/><Relationship Id="rId30" Type="http://schemas.openxmlformats.org/officeDocument/2006/relationships/image" Target="../media/image1011.png"/><Relationship Id="rId35" Type="http://schemas.openxmlformats.org/officeDocument/2006/relationships/customXml" Target="../ink/ink275.xml"/><Relationship Id="rId43" Type="http://schemas.openxmlformats.org/officeDocument/2006/relationships/customXml" Target="../ink/ink279.xml"/><Relationship Id="rId48" Type="http://schemas.openxmlformats.org/officeDocument/2006/relationships/image" Target="../media/image232.png"/><Relationship Id="rId56" Type="http://schemas.openxmlformats.org/officeDocument/2006/relationships/image" Target="../media/image236.png"/><Relationship Id="rId64" Type="http://schemas.openxmlformats.org/officeDocument/2006/relationships/image" Target="../media/image240.png"/><Relationship Id="rId69" Type="http://schemas.openxmlformats.org/officeDocument/2006/relationships/customXml" Target="../ink/ink292.xml"/><Relationship Id="rId77" Type="http://schemas.openxmlformats.org/officeDocument/2006/relationships/customXml" Target="../ink/ink296.xml"/><Relationship Id="rId100" Type="http://schemas.openxmlformats.org/officeDocument/2006/relationships/image" Target="../media/image258.png"/><Relationship Id="rId105" Type="http://schemas.openxmlformats.org/officeDocument/2006/relationships/customXml" Target="../ink/ink310.xml"/><Relationship Id="rId8" Type="http://schemas.openxmlformats.org/officeDocument/2006/relationships/image" Target="../media/image9010.png"/><Relationship Id="rId51" Type="http://schemas.openxmlformats.org/officeDocument/2006/relationships/customXml" Target="../ink/ink283.xml"/><Relationship Id="rId72" Type="http://schemas.openxmlformats.org/officeDocument/2006/relationships/image" Target="../media/image244.png"/><Relationship Id="rId80" Type="http://schemas.openxmlformats.org/officeDocument/2006/relationships/image" Target="../media/image248.png"/><Relationship Id="rId85" Type="http://schemas.openxmlformats.org/officeDocument/2006/relationships/customXml" Target="../ink/ink300.xml"/><Relationship Id="rId93" Type="http://schemas.openxmlformats.org/officeDocument/2006/relationships/customXml" Target="../ink/ink304.xml"/><Relationship Id="rId98" Type="http://schemas.openxmlformats.org/officeDocument/2006/relationships/image" Target="../media/image257.png"/><Relationship Id="rId3" Type="http://schemas.openxmlformats.org/officeDocument/2006/relationships/customXml" Target="../ink/ink259.xml"/><Relationship Id="rId12" Type="http://schemas.openxmlformats.org/officeDocument/2006/relationships/image" Target="../media/image920.png"/><Relationship Id="rId17" Type="http://schemas.openxmlformats.org/officeDocument/2006/relationships/customXml" Target="../ink/ink266.xml"/><Relationship Id="rId25" Type="http://schemas.openxmlformats.org/officeDocument/2006/relationships/customXml" Target="../ink/ink270.xml"/><Relationship Id="rId33" Type="http://schemas.openxmlformats.org/officeDocument/2006/relationships/customXml" Target="../ink/ink274.xml"/><Relationship Id="rId38" Type="http://schemas.openxmlformats.org/officeDocument/2006/relationships/image" Target="../media/image227.png"/><Relationship Id="rId46" Type="http://schemas.openxmlformats.org/officeDocument/2006/relationships/image" Target="../media/image231.png"/><Relationship Id="rId59" Type="http://schemas.openxmlformats.org/officeDocument/2006/relationships/customXml" Target="../ink/ink287.xml"/><Relationship Id="rId67" Type="http://schemas.openxmlformats.org/officeDocument/2006/relationships/customXml" Target="../ink/ink291.xml"/><Relationship Id="rId103" Type="http://schemas.openxmlformats.org/officeDocument/2006/relationships/customXml" Target="../ink/ink309.xml"/><Relationship Id="rId108" Type="http://schemas.openxmlformats.org/officeDocument/2006/relationships/image" Target="../media/image262.png"/><Relationship Id="rId20" Type="http://schemas.openxmlformats.org/officeDocument/2006/relationships/image" Target="../media/image960.png"/><Relationship Id="rId41" Type="http://schemas.openxmlformats.org/officeDocument/2006/relationships/customXml" Target="../ink/ink278.xml"/><Relationship Id="rId54" Type="http://schemas.openxmlformats.org/officeDocument/2006/relationships/image" Target="../media/image235.png"/><Relationship Id="rId62" Type="http://schemas.openxmlformats.org/officeDocument/2006/relationships/image" Target="../media/image239.png"/><Relationship Id="rId70" Type="http://schemas.openxmlformats.org/officeDocument/2006/relationships/image" Target="../media/image243.png"/><Relationship Id="rId75" Type="http://schemas.openxmlformats.org/officeDocument/2006/relationships/customXml" Target="../ink/ink295.xml"/><Relationship Id="rId83" Type="http://schemas.openxmlformats.org/officeDocument/2006/relationships/customXml" Target="../ink/ink299.xml"/><Relationship Id="rId88" Type="http://schemas.openxmlformats.org/officeDocument/2006/relationships/image" Target="../media/image252.png"/><Relationship Id="rId91" Type="http://schemas.openxmlformats.org/officeDocument/2006/relationships/customXml" Target="../ink/ink303.xml"/><Relationship Id="rId96" Type="http://schemas.openxmlformats.org/officeDocument/2006/relationships/image" Target="../media/image256.png"/><Relationship Id="rId111" Type="http://schemas.openxmlformats.org/officeDocument/2006/relationships/customXml" Target="../ink/ink313.xml"/><Relationship Id="rId1" Type="http://schemas.openxmlformats.org/officeDocument/2006/relationships/slideLayout" Target="../slideLayouts/slideLayout2.xml"/><Relationship Id="rId6" Type="http://schemas.openxmlformats.org/officeDocument/2006/relationships/image" Target="../media/image8910.png"/><Relationship Id="rId15" Type="http://schemas.openxmlformats.org/officeDocument/2006/relationships/customXml" Target="../ink/ink265.xml"/><Relationship Id="rId23" Type="http://schemas.openxmlformats.org/officeDocument/2006/relationships/customXml" Target="../ink/ink269.xml"/><Relationship Id="rId28" Type="http://schemas.openxmlformats.org/officeDocument/2006/relationships/image" Target="../media/image1000.png"/><Relationship Id="rId36" Type="http://schemas.openxmlformats.org/officeDocument/2006/relationships/image" Target="../media/image226.png"/><Relationship Id="rId49" Type="http://schemas.openxmlformats.org/officeDocument/2006/relationships/customXml" Target="../ink/ink282.xml"/><Relationship Id="rId57" Type="http://schemas.openxmlformats.org/officeDocument/2006/relationships/customXml" Target="../ink/ink286.xml"/><Relationship Id="rId106" Type="http://schemas.openxmlformats.org/officeDocument/2006/relationships/image" Target="../media/image261.png"/><Relationship Id="rId10" Type="http://schemas.openxmlformats.org/officeDocument/2006/relationships/image" Target="../media/image913.png"/><Relationship Id="rId31" Type="http://schemas.openxmlformats.org/officeDocument/2006/relationships/customXml" Target="../ink/ink273.xml"/><Relationship Id="rId44" Type="http://schemas.openxmlformats.org/officeDocument/2006/relationships/image" Target="../media/image230.png"/><Relationship Id="rId52" Type="http://schemas.openxmlformats.org/officeDocument/2006/relationships/image" Target="../media/image234.png"/><Relationship Id="rId60" Type="http://schemas.openxmlformats.org/officeDocument/2006/relationships/image" Target="../media/image238.png"/><Relationship Id="rId65" Type="http://schemas.openxmlformats.org/officeDocument/2006/relationships/customXml" Target="../ink/ink290.xml"/><Relationship Id="rId73" Type="http://schemas.openxmlformats.org/officeDocument/2006/relationships/customXml" Target="../ink/ink294.xml"/><Relationship Id="rId78" Type="http://schemas.openxmlformats.org/officeDocument/2006/relationships/image" Target="../media/image247.png"/><Relationship Id="rId81" Type="http://schemas.openxmlformats.org/officeDocument/2006/relationships/customXml" Target="../ink/ink298.xml"/><Relationship Id="rId86" Type="http://schemas.openxmlformats.org/officeDocument/2006/relationships/image" Target="../media/image251.png"/><Relationship Id="rId94" Type="http://schemas.openxmlformats.org/officeDocument/2006/relationships/image" Target="../media/image255.png"/><Relationship Id="rId99" Type="http://schemas.openxmlformats.org/officeDocument/2006/relationships/customXml" Target="../ink/ink307.xml"/><Relationship Id="rId101" Type="http://schemas.openxmlformats.org/officeDocument/2006/relationships/customXml" Target="../ink/ink308.xml"/><Relationship Id="rId4" Type="http://schemas.openxmlformats.org/officeDocument/2006/relationships/image" Target="../media/image8810.png"/><Relationship Id="rId9" Type="http://schemas.openxmlformats.org/officeDocument/2006/relationships/customXml" Target="../ink/ink262.xml"/><Relationship Id="rId13" Type="http://schemas.openxmlformats.org/officeDocument/2006/relationships/customXml" Target="../ink/ink264.xml"/><Relationship Id="rId18" Type="http://schemas.openxmlformats.org/officeDocument/2006/relationships/image" Target="../media/image950.png"/><Relationship Id="rId39" Type="http://schemas.openxmlformats.org/officeDocument/2006/relationships/customXml" Target="../ink/ink277.xml"/><Relationship Id="rId109" Type="http://schemas.openxmlformats.org/officeDocument/2006/relationships/customXml" Target="../ink/ink312.xml"/><Relationship Id="rId34" Type="http://schemas.openxmlformats.org/officeDocument/2006/relationships/image" Target="../media/image225.png"/><Relationship Id="rId50" Type="http://schemas.openxmlformats.org/officeDocument/2006/relationships/image" Target="../media/image233.png"/><Relationship Id="rId55" Type="http://schemas.openxmlformats.org/officeDocument/2006/relationships/customXml" Target="../ink/ink285.xml"/><Relationship Id="rId76" Type="http://schemas.openxmlformats.org/officeDocument/2006/relationships/image" Target="../media/image246.png"/><Relationship Id="rId97" Type="http://schemas.openxmlformats.org/officeDocument/2006/relationships/customXml" Target="../ink/ink306.xml"/><Relationship Id="rId104" Type="http://schemas.openxmlformats.org/officeDocument/2006/relationships/image" Target="../media/image260.png"/><Relationship Id="rId7" Type="http://schemas.openxmlformats.org/officeDocument/2006/relationships/customXml" Target="../ink/ink261.xml"/><Relationship Id="rId71" Type="http://schemas.openxmlformats.org/officeDocument/2006/relationships/customXml" Target="../ink/ink293.xml"/><Relationship Id="rId92" Type="http://schemas.openxmlformats.org/officeDocument/2006/relationships/image" Target="../media/image254.png"/></Relationships>
</file>

<file path=ppt/slides/_rels/slide7.xml.rels><?xml version="1.0" encoding="UTF-8" standalone="yes"?>
<Relationships xmlns="http://schemas.openxmlformats.org/package/2006/relationships"><Relationship Id="rId8" Type="http://schemas.openxmlformats.org/officeDocument/2006/relationships/customXml" Target="../ink/ink316.xml"/><Relationship Id="rId13" Type="http://schemas.openxmlformats.org/officeDocument/2006/relationships/image" Target="../media/image269.png"/><Relationship Id="rId18" Type="http://schemas.openxmlformats.org/officeDocument/2006/relationships/customXml" Target="../ink/ink321.xml"/><Relationship Id="rId26" Type="http://schemas.openxmlformats.org/officeDocument/2006/relationships/customXml" Target="../ink/ink325.xml"/><Relationship Id="rId39" Type="http://schemas.openxmlformats.org/officeDocument/2006/relationships/image" Target="../media/image282.png"/><Relationship Id="rId3" Type="http://schemas.openxmlformats.org/officeDocument/2006/relationships/image" Target="../media/image1.png"/><Relationship Id="rId21" Type="http://schemas.openxmlformats.org/officeDocument/2006/relationships/image" Target="../media/image273.png"/><Relationship Id="rId34" Type="http://schemas.openxmlformats.org/officeDocument/2006/relationships/customXml" Target="../ink/ink329.xml"/><Relationship Id="rId42" Type="http://schemas.openxmlformats.org/officeDocument/2006/relationships/customXml" Target="../ink/ink333.xml"/><Relationship Id="rId47" Type="http://schemas.openxmlformats.org/officeDocument/2006/relationships/image" Target="../media/image286.png"/><Relationship Id="rId7" Type="http://schemas.openxmlformats.org/officeDocument/2006/relationships/image" Target="../media/image266.png"/><Relationship Id="rId12" Type="http://schemas.openxmlformats.org/officeDocument/2006/relationships/customXml" Target="../ink/ink318.xml"/><Relationship Id="rId17" Type="http://schemas.openxmlformats.org/officeDocument/2006/relationships/image" Target="../media/image271.png"/><Relationship Id="rId25" Type="http://schemas.openxmlformats.org/officeDocument/2006/relationships/image" Target="../media/image275.png"/><Relationship Id="rId33" Type="http://schemas.openxmlformats.org/officeDocument/2006/relationships/image" Target="../media/image279.png"/><Relationship Id="rId38" Type="http://schemas.openxmlformats.org/officeDocument/2006/relationships/customXml" Target="../ink/ink331.xml"/><Relationship Id="rId46" Type="http://schemas.openxmlformats.org/officeDocument/2006/relationships/customXml" Target="../ink/ink335.xml"/><Relationship Id="rId2" Type="http://schemas.openxmlformats.org/officeDocument/2006/relationships/notesSlide" Target="../notesSlides/notesSlide1.xml"/><Relationship Id="rId16" Type="http://schemas.openxmlformats.org/officeDocument/2006/relationships/customXml" Target="../ink/ink320.xml"/><Relationship Id="rId20" Type="http://schemas.openxmlformats.org/officeDocument/2006/relationships/customXml" Target="../ink/ink322.xml"/><Relationship Id="rId29" Type="http://schemas.openxmlformats.org/officeDocument/2006/relationships/image" Target="../media/image277.png"/><Relationship Id="rId41" Type="http://schemas.openxmlformats.org/officeDocument/2006/relationships/image" Target="../media/image283.png"/><Relationship Id="rId1" Type="http://schemas.openxmlformats.org/officeDocument/2006/relationships/slideLayout" Target="../slideLayouts/slideLayout2.xml"/><Relationship Id="rId6" Type="http://schemas.openxmlformats.org/officeDocument/2006/relationships/customXml" Target="../ink/ink315.xml"/><Relationship Id="rId11" Type="http://schemas.openxmlformats.org/officeDocument/2006/relationships/image" Target="../media/image268.png"/><Relationship Id="rId24" Type="http://schemas.openxmlformats.org/officeDocument/2006/relationships/customXml" Target="../ink/ink324.xml"/><Relationship Id="rId32" Type="http://schemas.openxmlformats.org/officeDocument/2006/relationships/customXml" Target="../ink/ink328.xml"/><Relationship Id="rId37" Type="http://schemas.openxmlformats.org/officeDocument/2006/relationships/image" Target="../media/image281.png"/><Relationship Id="rId40" Type="http://schemas.openxmlformats.org/officeDocument/2006/relationships/customXml" Target="../ink/ink332.xml"/><Relationship Id="rId45" Type="http://schemas.openxmlformats.org/officeDocument/2006/relationships/image" Target="../media/image285.png"/><Relationship Id="rId5" Type="http://schemas.openxmlformats.org/officeDocument/2006/relationships/image" Target="../media/image265.png"/><Relationship Id="rId15" Type="http://schemas.openxmlformats.org/officeDocument/2006/relationships/image" Target="../media/image270.png"/><Relationship Id="rId23" Type="http://schemas.openxmlformats.org/officeDocument/2006/relationships/image" Target="../media/image274.png"/><Relationship Id="rId28" Type="http://schemas.openxmlformats.org/officeDocument/2006/relationships/customXml" Target="../ink/ink326.xml"/><Relationship Id="rId36" Type="http://schemas.openxmlformats.org/officeDocument/2006/relationships/customXml" Target="../ink/ink330.xml"/><Relationship Id="rId10" Type="http://schemas.openxmlformats.org/officeDocument/2006/relationships/customXml" Target="../ink/ink317.xml"/><Relationship Id="rId19" Type="http://schemas.openxmlformats.org/officeDocument/2006/relationships/image" Target="../media/image272.png"/><Relationship Id="rId31" Type="http://schemas.openxmlformats.org/officeDocument/2006/relationships/image" Target="../media/image278.png"/><Relationship Id="rId44" Type="http://schemas.openxmlformats.org/officeDocument/2006/relationships/customXml" Target="../ink/ink334.xml"/><Relationship Id="rId4" Type="http://schemas.openxmlformats.org/officeDocument/2006/relationships/customXml" Target="../ink/ink314.xml"/><Relationship Id="rId9" Type="http://schemas.openxmlformats.org/officeDocument/2006/relationships/image" Target="../media/image267.png"/><Relationship Id="rId14" Type="http://schemas.openxmlformats.org/officeDocument/2006/relationships/customXml" Target="../ink/ink319.xml"/><Relationship Id="rId22" Type="http://schemas.openxmlformats.org/officeDocument/2006/relationships/customXml" Target="../ink/ink323.xml"/><Relationship Id="rId27" Type="http://schemas.openxmlformats.org/officeDocument/2006/relationships/image" Target="../media/image276.png"/><Relationship Id="rId30" Type="http://schemas.openxmlformats.org/officeDocument/2006/relationships/customXml" Target="../ink/ink327.xml"/><Relationship Id="rId35" Type="http://schemas.openxmlformats.org/officeDocument/2006/relationships/image" Target="../media/image280.png"/><Relationship Id="rId43" Type="http://schemas.openxmlformats.org/officeDocument/2006/relationships/image" Target="../media/image284.png"/></Relationships>
</file>

<file path=ppt/slides/_rels/slide8.xml.rels><?xml version="1.0" encoding="UTF-8" standalone="yes"?>
<Relationships xmlns="http://schemas.openxmlformats.org/package/2006/relationships"><Relationship Id="rId26" Type="http://schemas.openxmlformats.org/officeDocument/2006/relationships/image" Target="../media/image1140.png"/><Relationship Id="rId117" Type="http://schemas.openxmlformats.org/officeDocument/2006/relationships/customXml" Target="../ink/ink393.xml"/><Relationship Id="rId21" Type="http://schemas.openxmlformats.org/officeDocument/2006/relationships/customXml" Target="../ink/ink345.xml"/><Relationship Id="rId42" Type="http://schemas.openxmlformats.org/officeDocument/2006/relationships/image" Target="../media/image1220.png"/><Relationship Id="rId47" Type="http://schemas.openxmlformats.org/officeDocument/2006/relationships/customXml" Target="../ink/ink358.xml"/><Relationship Id="rId63" Type="http://schemas.openxmlformats.org/officeDocument/2006/relationships/customXml" Target="../ink/ink366.xml"/><Relationship Id="rId68" Type="http://schemas.openxmlformats.org/officeDocument/2006/relationships/image" Target="../media/image292.png"/><Relationship Id="rId84" Type="http://schemas.openxmlformats.org/officeDocument/2006/relationships/image" Target="../media/image300.png"/><Relationship Id="rId89" Type="http://schemas.openxmlformats.org/officeDocument/2006/relationships/customXml" Target="../ink/ink379.xml"/><Relationship Id="rId112" Type="http://schemas.openxmlformats.org/officeDocument/2006/relationships/image" Target="../media/image314.png"/><Relationship Id="rId133" Type="http://schemas.openxmlformats.org/officeDocument/2006/relationships/customXml" Target="../ink/ink401.xml"/><Relationship Id="rId138" Type="http://schemas.openxmlformats.org/officeDocument/2006/relationships/image" Target="../media/image327.png"/><Relationship Id="rId16" Type="http://schemas.openxmlformats.org/officeDocument/2006/relationships/image" Target="../media/image1090.png"/><Relationship Id="rId107" Type="http://schemas.openxmlformats.org/officeDocument/2006/relationships/customXml" Target="../ink/ink388.xml"/><Relationship Id="rId11" Type="http://schemas.openxmlformats.org/officeDocument/2006/relationships/customXml" Target="../ink/ink340.xml"/><Relationship Id="rId32" Type="http://schemas.openxmlformats.org/officeDocument/2006/relationships/image" Target="../media/image1170.png"/><Relationship Id="rId37" Type="http://schemas.openxmlformats.org/officeDocument/2006/relationships/customXml" Target="../ink/ink353.xml"/><Relationship Id="rId53" Type="http://schemas.openxmlformats.org/officeDocument/2006/relationships/customXml" Target="../ink/ink361.xml"/><Relationship Id="rId58" Type="http://schemas.openxmlformats.org/officeDocument/2006/relationships/image" Target="../media/image1300.png"/><Relationship Id="rId74" Type="http://schemas.openxmlformats.org/officeDocument/2006/relationships/image" Target="../media/image295.png"/><Relationship Id="rId79" Type="http://schemas.openxmlformats.org/officeDocument/2006/relationships/customXml" Target="../ink/ink374.xml"/><Relationship Id="rId102" Type="http://schemas.openxmlformats.org/officeDocument/2006/relationships/image" Target="../media/image309.png"/><Relationship Id="rId123" Type="http://schemas.openxmlformats.org/officeDocument/2006/relationships/customXml" Target="../ink/ink396.xml"/><Relationship Id="rId128" Type="http://schemas.openxmlformats.org/officeDocument/2006/relationships/image" Target="../media/image322.png"/><Relationship Id="rId5" Type="http://schemas.openxmlformats.org/officeDocument/2006/relationships/customXml" Target="../ink/ink337.xml"/><Relationship Id="rId90" Type="http://schemas.openxmlformats.org/officeDocument/2006/relationships/image" Target="../media/image303.png"/><Relationship Id="rId95" Type="http://schemas.openxmlformats.org/officeDocument/2006/relationships/customXml" Target="../ink/ink382.xml"/><Relationship Id="rId22" Type="http://schemas.openxmlformats.org/officeDocument/2006/relationships/image" Target="../media/image1120.png"/><Relationship Id="rId27" Type="http://schemas.openxmlformats.org/officeDocument/2006/relationships/customXml" Target="../ink/ink348.xml"/><Relationship Id="rId43" Type="http://schemas.openxmlformats.org/officeDocument/2006/relationships/customXml" Target="../ink/ink356.xml"/><Relationship Id="rId48" Type="http://schemas.openxmlformats.org/officeDocument/2006/relationships/image" Target="../media/image1250.png"/><Relationship Id="rId64" Type="http://schemas.openxmlformats.org/officeDocument/2006/relationships/image" Target="../media/image290.png"/><Relationship Id="rId69" Type="http://schemas.openxmlformats.org/officeDocument/2006/relationships/customXml" Target="../ink/ink369.xml"/><Relationship Id="rId113" Type="http://schemas.openxmlformats.org/officeDocument/2006/relationships/customXml" Target="../ink/ink391.xml"/><Relationship Id="rId118" Type="http://schemas.openxmlformats.org/officeDocument/2006/relationships/image" Target="../media/image317.png"/><Relationship Id="rId134" Type="http://schemas.openxmlformats.org/officeDocument/2006/relationships/image" Target="../media/image325.png"/><Relationship Id="rId139" Type="http://schemas.openxmlformats.org/officeDocument/2006/relationships/customXml" Target="../ink/ink404.xml"/><Relationship Id="rId8" Type="http://schemas.openxmlformats.org/officeDocument/2006/relationships/image" Target="../media/image1050.png"/><Relationship Id="rId51" Type="http://schemas.openxmlformats.org/officeDocument/2006/relationships/customXml" Target="../ink/ink360.xml"/><Relationship Id="rId72" Type="http://schemas.openxmlformats.org/officeDocument/2006/relationships/image" Target="../media/image294.png"/><Relationship Id="rId80" Type="http://schemas.openxmlformats.org/officeDocument/2006/relationships/image" Target="../media/image298.png"/><Relationship Id="rId85" Type="http://schemas.openxmlformats.org/officeDocument/2006/relationships/customXml" Target="../ink/ink377.xml"/><Relationship Id="rId93" Type="http://schemas.openxmlformats.org/officeDocument/2006/relationships/customXml" Target="../ink/ink381.xml"/><Relationship Id="rId98" Type="http://schemas.openxmlformats.org/officeDocument/2006/relationships/image" Target="../media/image307.png"/><Relationship Id="rId121" Type="http://schemas.openxmlformats.org/officeDocument/2006/relationships/customXml" Target="../ink/ink395.xml"/><Relationship Id="rId142" Type="http://schemas.openxmlformats.org/officeDocument/2006/relationships/image" Target="../media/image329.png"/><Relationship Id="rId3" Type="http://schemas.openxmlformats.org/officeDocument/2006/relationships/customXml" Target="../ink/ink336.xml"/><Relationship Id="rId12" Type="http://schemas.openxmlformats.org/officeDocument/2006/relationships/image" Target="../media/image1070.png"/><Relationship Id="rId17" Type="http://schemas.openxmlformats.org/officeDocument/2006/relationships/customXml" Target="../ink/ink343.xml"/><Relationship Id="rId25" Type="http://schemas.openxmlformats.org/officeDocument/2006/relationships/customXml" Target="../ink/ink347.xml"/><Relationship Id="rId33" Type="http://schemas.openxmlformats.org/officeDocument/2006/relationships/customXml" Target="../ink/ink351.xml"/><Relationship Id="rId38" Type="http://schemas.openxmlformats.org/officeDocument/2006/relationships/image" Target="../media/image1200.png"/><Relationship Id="rId46" Type="http://schemas.openxmlformats.org/officeDocument/2006/relationships/image" Target="../media/image1240.png"/><Relationship Id="rId59" Type="http://schemas.openxmlformats.org/officeDocument/2006/relationships/customXml" Target="../ink/ink364.xml"/><Relationship Id="rId67" Type="http://schemas.openxmlformats.org/officeDocument/2006/relationships/customXml" Target="../ink/ink368.xml"/><Relationship Id="rId103" Type="http://schemas.openxmlformats.org/officeDocument/2006/relationships/customXml" Target="../ink/ink386.xml"/><Relationship Id="rId108" Type="http://schemas.openxmlformats.org/officeDocument/2006/relationships/image" Target="../media/image312.png"/><Relationship Id="rId116" Type="http://schemas.openxmlformats.org/officeDocument/2006/relationships/image" Target="../media/image316.png"/><Relationship Id="rId124" Type="http://schemas.openxmlformats.org/officeDocument/2006/relationships/image" Target="../media/image320.png"/><Relationship Id="rId129" Type="http://schemas.openxmlformats.org/officeDocument/2006/relationships/customXml" Target="../ink/ink399.xml"/><Relationship Id="rId137" Type="http://schemas.openxmlformats.org/officeDocument/2006/relationships/customXml" Target="../ink/ink403.xml"/><Relationship Id="rId20" Type="http://schemas.openxmlformats.org/officeDocument/2006/relationships/image" Target="../media/image1111.png"/><Relationship Id="rId41" Type="http://schemas.openxmlformats.org/officeDocument/2006/relationships/customXml" Target="../ink/ink355.xml"/><Relationship Id="rId54" Type="http://schemas.openxmlformats.org/officeDocument/2006/relationships/image" Target="../media/image1280.png"/><Relationship Id="rId62" Type="http://schemas.openxmlformats.org/officeDocument/2006/relationships/image" Target="../media/image289.png"/><Relationship Id="rId70" Type="http://schemas.openxmlformats.org/officeDocument/2006/relationships/image" Target="../media/image293.png"/><Relationship Id="rId75" Type="http://schemas.openxmlformats.org/officeDocument/2006/relationships/customXml" Target="../ink/ink372.xml"/><Relationship Id="rId83" Type="http://schemas.openxmlformats.org/officeDocument/2006/relationships/customXml" Target="../ink/ink376.xml"/><Relationship Id="rId88" Type="http://schemas.openxmlformats.org/officeDocument/2006/relationships/image" Target="../media/image302.png"/><Relationship Id="rId91" Type="http://schemas.openxmlformats.org/officeDocument/2006/relationships/customXml" Target="../ink/ink380.xml"/><Relationship Id="rId96" Type="http://schemas.openxmlformats.org/officeDocument/2006/relationships/image" Target="../media/image306.png"/><Relationship Id="rId111" Type="http://schemas.openxmlformats.org/officeDocument/2006/relationships/customXml" Target="../ink/ink390.xml"/><Relationship Id="rId132" Type="http://schemas.openxmlformats.org/officeDocument/2006/relationships/image" Target="../media/image324.png"/><Relationship Id="rId140" Type="http://schemas.openxmlformats.org/officeDocument/2006/relationships/image" Target="../media/image328.png"/><Relationship Id="rId1" Type="http://schemas.openxmlformats.org/officeDocument/2006/relationships/slideLayout" Target="../slideLayouts/slideLayout2.xml"/><Relationship Id="rId6" Type="http://schemas.openxmlformats.org/officeDocument/2006/relationships/image" Target="../media/image1040.png"/><Relationship Id="rId15" Type="http://schemas.openxmlformats.org/officeDocument/2006/relationships/customXml" Target="../ink/ink342.xml"/><Relationship Id="rId23" Type="http://schemas.openxmlformats.org/officeDocument/2006/relationships/customXml" Target="../ink/ink346.xml"/><Relationship Id="rId28" Type="http://schemas.openxmlformats.org/officeDocument/2006/relationships/image" Target="../media/image1150.png"/><Relationship Id="rId36" Type="http://schemas.openxmlformats.org/officeDocument/2006/relationships/image" Target="../media/image1190.png"/><Relationship Id="rId49" Type="http://schemas.openxmlformats.org/officeDocument/2006/relationships/customXml" Target="../ink/ink359.xml"/><Relationship Id="rId57" Type="http://schemas.openxmlformats.org/officeDocument/2006/relationships/customXml" Target="../ink/ink363.xml"/><Relationship Id="rId106" Type="http://schemas.openxmlformats.org/officeDocument/2006/relationships/image" Target="../media/image311.png"/><Relationship Id="rId114" Type="http://schemas.openxmlformats.org/officeDocument/2006/relationships/image" Target="../media/image315.png"/><Relationship Id="rId119" Type="http://schemas.openxmlformats.org/officeDocument/2006/relationships/customXml" Target="../ink/ink394.xml"/><Relationship Id="rId127" Type="http://schemas.openxmlformats.org/officeDocument/2006/relationships/customXml" Target="../ink/ink398.xml"/><Relationship Id="rId10" Type="http://schemas.openxmlformats.org/officeDocument/2006/relationships/image" Target="../media/image1060.png"/><Relationship Id="rId31" Type="http://schemas.openxmlformats.org/officeDocument/2006/relationships/customXml" Target="../ink/ink350.xml"/><Relationship Id="rId44" Type="http://schemas.openxmlformats.org/officeDocument/2006/relationships/image" Target="../media/image1230.png"/><Relationship Id="rId52" Type="http://schemas.openxmlformats.org/officeDocument/2006/relationships/image" Target="../media/image1270.png"/><Relationship Id="rId60" Type="http://schemas.openxmlformats.org/officeDocument/2006/relationships/image" Target="../media/image288.png"/><Relationship Id="rId65" Type="http://schemas.openxmlformats.org/officeDocument/2006/relationships/customXml" Target="../ink/ink367.xml"/><Relationship Id="rId73" Type="http://schemas.openxmlformats.org/officeDocument/2006/relationships/customXml" Target="../ink/ink371.xml"/><Relationship Id="rId78" Type="http://schemas.openxmlformats.org/officeDocument/2006/relationships/image" Target="../media/image297.png"/><Relationship Id="rId81" Type="http://schemas.openxmlformats.org/officeDocument/2006/relationships/customXml" Target="../ink/ink375.xml"/><Relationship Id="rId86" Type="http://schemas.openxmlformats.org/officeDocument/2006/relationships/image" Target="../media/image301.png"/><Relationship Id="rId94" Type="http://schemas.openxmlformats.org/officeDocument/2006/relationships/image" Target="../media/image305.png"/><Relationship Id="rId99" Type="http://schemas.openxmlformats.org/officeDocument/2006/relationships/customXml" Target="../ink/ink384.xml"/><Relationship Id="rId101" Type="http://schemas.openxmlformats.org/officeDocument/2006/relationships/customXml" Target="../ink/ink385.xml"/><Relationship Id="rId122" Type="http://schemas.openxmlformats.org/officeDocument/2006/relationships/image" Target="../media/image319.png"/><Relationship Id="rId130" Type="http://schemas.openxmlformats.org/officeDocument/2006/relationships/image" Target="../media/image323.png"/><Relationship Id="rId135" Type="http://schemas.openxmlformats.org/officeDocument/2006/relationships/customXml" Target="../ink/ink402.xml"/><Relationship Id="rId4" Type="http://schemas.openxmlformats.org/officeDocument/2006/relationships/image" Target="../media/image1030.png"/><Relationship Id="rId9" Type="http://schemas.openxmlformats.org/officeDocument/2006/relationships/customXml" Target="../ink/ink339.xml"/><Relationship Id="rId13" Type="http://schemas.openxmlformats.org/officeDocument/2006/relationships/customXml" Target="../ink/ink341.xml"/><Relationship Id="rId18" Type="http://schemas.openxmlformats.org/officeDocument/2006/relationships/image" Target="../media/image1100.png"/><Relationship Id="rId39" Type="http://schemas.openxmlformats.org/officeDocument/2006/relationships/customXml" Target="../ink/ink354.xml"/><Relationship Id="rId109" Type="http://schemas.openxmlformats.org/officeDocument/2006/relationships/customXml" Target="../ink/ink389.xml"/><Relationship Id="rId34" Type="http://schemas.openxmlformats.org/officeDocument/2006/relationships/image" Target="../media/image1180.png"/><Relationship Id="rId50" Type="http://schemas.openxmlformats.org/officeDocument/2006/relationships/image" Target="../media/image1260.png"/><Relationship Id="rId55" Type="http://schemas.openxmlformats.org/officeDocument/2006/relationships/customXml" Target="../ink/ink362.xml"/><Relationship Id="rId76" Type="http://schemas.openxmlformats.org/officeDocument/2006/relationships/image" Target="../media/image296.png"/><Relationship Id="rId97" Type="http://schemas.openxmlformats.org/officeDocument/2006/relationships/customXml" Target="../ink/ink383.xml"/><Relationship Id="rId104" Type="http://schemas.openxmlformats.org/officeDocument/2006/relationships/image" Target="../media/image310.png"/><Relationship Id="rId120" Type="http://schemas.openxmlformats.org/officeDocument/2006/relationships/image" Target="../media/image318.png"/><Relationship Id="rId125" Type="http://schemas.openxmlformats.org/officeDocument/2006/relationships/customXml" Target="../ink/ink397.xml"/><Relationship Id="rId141" Type="http://schemas.openxmlformats.org/officeDocument/2006/relationships/customXml" Target="../ink/ink405.xml"/><Relationship Id="rId7" Type="http://schemas.openxmlformats.org/officeDocument/2006/relationships/customXml" Target="../ink/ink338.xml"/><Relationship Id="rId71" Type="http://schemas.openxmlformats.org/officeDocument/2006/relationships/customXml" Target="../ink/ink370.xml"/><Relationship Id="rId92" Type="http://schemas.openxmlformats.org/officeDocument/2006/relationships/image" Target="../media/image304.png"/><Relationship Id="rId2" Type="http://schemas.openxmlformats.org/officeDocument/2006/relationships/image" Target="../media/image287.png"/><Relationship Id="rId29" Type="http://schemas.openxmlformats.org/officeDocument/2006/relationships/customXml" Target="../ink/ink349.xml"/><Relationship Id="rId24" Type="http://schemas.openxmlformats.org/officeDocument/2006/relationships/image" Target="../media/image1130.png"/><Relationship Id="rId40" Type="http://schemas.openxmlformats.org/officeDocument/2006/relationships/image" Target="../media/image1210.png"/><Relationship Id="rId45" Type="http://schemas.openxmlformats.org/officeDocument/2006/relationships/customXml" Target="../ink/ink357.xml"/><Relationship Id="rId66" Type="http://schemas.openxmlformats.org/officeDocument/2006/relationships/image" Target="../media/image291.png"/><Relationship Id="rId87" Type="http://schemas.openxmlformats.org/officeDocument/2006/relationships/customXml" Target="../ink/ink378.xml"/><Relationship Id="rId110" Type="http://schemas.openxmlformats.org/officeDocument/2006/relationships/image" Target="../media/image313.png"/><Relationship Id="rId115" Type="http://schemas.openxmlformats.org/officeDocument/2006/relationships/customXml" Target="../ink/ink392.xml"/><Relationship Id="rId131" Type="http://schemas.openxmlformats.org/officeDocument/2006/relationships/customXml" Target="../ink/ink400.xml"/><Relationship Id="rId136" Type="http://schemas.openxmlformats.org/officeDocument/2006/relationships/image" Target="../media/image326.png"/><Relationship Id="rId61" Type="http://schemas.openxmlformats.org/officeDocument/2006/relationships/customXml" Target="../ink/ink365.xml"/><Relationship Id="rId82" Type="http://schemas.openxmlformats.org/officeDocument/2006/relationships/image" Target="../media/image299.png"/><Relationship Id="rId19" Type="http://schemas.openxmlformats.org/officeDocument/2006/relationships/customXml" Target="../ink/ink344.xml"/><Relationship Id="rId14" Type="http://schemas.openxmlformats.org/officeDocument/2006/relationships/image" Target="../media/image1080.png"/><Relationship Id="rId30" Type="http://schemas.openxmlformats.org/officeDocument/2006/relationships/image" Target="../media/image1160.png"/><Relationship Id="rId35" Type="http://schemas.openxmlformats.org/officeDocument/2006/relationships/customXml" Target="../ink/ink352.xml"/><Relationship Id="rId56" Type="http://schemas.openxmlformats.org/officeDocument/2006/relationships/image" Target="../media/image1290.png"/><Relationship Id="rId77" Type="http://schemas.openxmlformats.org/officeDocument/2006/relationships/customXml" Target="../ink/ink373.xml"/><Relationship Id="rId100" Type="http://schemas.openxmlformats.org/officeDocument/2006/relationships/image" Target="../media/image308.png"/><Relationship Id="rId105" Type="http://schemas.openxmlformats.org/officeDocument/2006/relationships/customXml" Target="../ink/ink387.xml"/><Relationship Id="rId126" Type="http://schemas.openxmlformats.org/officeDocument/2006/relationships/image" Target="../media/image321.png"/></Relationships>
</file>

<file path=ppt/slides/_rels/slide9.xml.rels><?xml version="1.0" encoding="UTF-8" standalone="yes"?>
<Relationships xmlns="http://schemas.openxmlformats.org/package/2006/relationships"><Relationship Id="rId26" Type="http://schemas.openxmlformats.org/officeDocument/2006/relationships/image" Target="../media/image1440.png"/><Relationship Id="rId117" Type="http://schemas.openxmlformats.org/officeDocument/2006/relationships/image" Target="../media/image373.png"/><Relationship Id="rId21" Type="http://schemas.openxmlformats.org/officeDocument/2006/relationships/customXml" Target="../ink/ink414.xml"/><Relationship Id="rId42" Type="http://schemas.openxmlformats.org/officeDocument/2006/relationships/customXml" Target="../ink/ink424.xml"/><Relationship Id="rId47" Type="http://schemas.openxmlformats.org/officeDocument/2006/relationships/image" Target="../media/image1550.png"/><Relationship Id="rId63" Type="http://schemas.openxmlformats.org/officeDocument/2006/relationships/image" Target="../media/image343.png"/><Relationship Id="rId68" Type="http://schemas.openxmlformats.org/officeDocument/2006/relationships/customXml" Target="../ink/ink437.xml"/><Relationship Id="rId84" Type="http://schemas.openxmlformats.org/officeDocument/2006/relationships/customXml" Target="../ink/ink445.xml"/><Relationship Id="rId89" Type="http://schemas.openxmlformats.org/officeDocument/2006/relationships/image" Target="../media/image357.png"/><Relationship Id="rId112" Type="http://schemas.openxmlformats.org/officeDocument/2006/relationships/customXml" Target="../ink/ink459.xml"/><Relationship Id="rId16" Type="http://schemas.openxmlformats.org/officeDocument/2006/relationships/image" Target="../media/image1390.png"/><Relationship Id="rId107" Type="http://schemas.openxmlformats.org/officeDocument/2006/relationships/image" Target="../media/image367.png"/><Relationship Id="rId11" Type="http://schemas.openxmlformats.org/officeDocument/2006/relationships/customXml" Target="../ink/ink409.xml"/><Relationship Id="rId32" Type="http://schemas.openxmlformats.org/officeDocument/2006/relationships/customXml" Target="../ink/ink419.xml"/><Relationship Id="rId37" Type="http://schemas.openxmlformats.org/officeDocument/2006/relationships/image" Target="../media/image1500.png"/><Relationship Id="rId53" Type="http://schemas.openxmlformats.org/officeDocument/2006/relationships/image" Target="../media/image337.png"/><Relationship Id="rId58" Type="http://schemas.openxmlformats.org/officeDocument/2006/relationships/customXml" Target="../ink/ink432.xml"/><Relationship Id="rId74" Type="http://schemas.openxmlformats.org/officeDocument/2006/relationships/customXml" Target="../ink/ink440.xml"/><Relationship Id="rId79" Type="http://schemas.openxmlformats.org/officeDocument/2006/relationships/image" Target="../media/image352.png"/><Relationship Id="rId102" Type="http://schemas.openxmlformats.org/officeDocument/2006/relationships/customXml" Target="../ink/ink454.xml"/><Relationship Id="rId123" Type="http://schemas.openxmlformats.org/officeDocument/2006/relationships/image" Target="../media/image376.png"/><Relationship Id="rId128" Type="http://schemas.openxmlformats.org/officeDocument/2006/relationships/customXml" Target="../ink/ink467.xml"/><Relationship Id="rId5" Type="http://schemas.openxmlformats.org/officeDocument/2006/relationships/customXml" Target="../ink/ink406.xml"/><Relationship Id="rId90" Type="http://schemas.openxmlformats.org/officeDocument/2006/relationships/customXml" Target="../ink/ink448.xml"/><Relationship Id="rId95" Type="http://schemas.openxmlformats.org/officeDocument/2006/relationships/image" Target="../media/image361.png"/><Relationship Id="rId19" Type="http://schemas.openxmlformats.org/officeDocument/2006/relationships/customXml" Target="../ink/ink413.xml"/><Relationship Id="rId14" Type="http://schemas.openxmlformats.org/officeDocument/2006/relationships/image" Target="../media/image1380.png"/><Relationship Id="rId22" Type="http://schemas.openxmlformats.org/officeDocument/2006/relationships/image" Target="../media/image1420.png"/><Relationship Id="rId27" Type="http://schemas.openxmlformats.org/officeDocument/2006/relationships/customXml" Target="../ink/ink417.xml"/><Relationship Id="rId30" Type="http://schemas.openxmlformats.org/officeDocument/2006/relationships/image" Target="../media/image1460.png"/><Relationship Id="rId35" Type="http://schemas.openxmlformats.org/officeDocument/2006/relationships/image" Target="../media/image1490.png"/><Relationship Id="rId43" Type="http://schemas.openxmlformats.org/officeDocument/2006/relationships/image" Target="../media/image1530.png"/><Relationship Id="rId48" Type="http://schemas.openxmlformats.org/officeDocument/2006/relationships/customXml" Target="../ink/ink427.xml"/><Relationship Id="rId56" Type="http://schemas.openxmlformats.org/officeDocument/2006/relationships/customXml" Target="../ink/ink431.xml"/><Relationship Id="rId64" Type="http://schemas.openxmlformats.org/officeDocument/2006/relationships/customXml" Target="../ink/ink435.xml"/><Relationship Id="rId69" Type="http://schemas.openxmlformats.org/officeDocument/2006/relationships/image" Target="../media/image346.png"/><Relationship Id="rId77" Type="http://schemas.openxmlformats.org/officeDocument/2006/relationships/image" Target="../media/image351.png"/><Relationship Id="rId100" Type="http://schemas.openxmlformats.org/officeDocument/2006/relationships/customXml" Target="../ink/ink453.xml"/><Relationship Id="rId105" Type="http://schemas.openxmlformats.org/officeDocument/2006/relationships/image" Target="../media/image366.png"/><Relationship Id="rId113" Type="http://schemas.openxmlformats.org/officeDocument/2006/relationships/image" Target="../media/image371.png"/><Relationship Id="rId118" Type="http://schemas.openxmlformats.org/officeDocument/2006/relationships/customXml" Target="../ink/ink462.xml"/><Relationship Id="rId126" Type="http://schemas.openxmlformats.org/officeDocument/2006/relationships/customXml" Target="../ink/ink466.xml"/><Relationship Id="rId8" Type="http://schemas.openxmlformats.org/officeDocument/2006/relationships/image" Target="../media/image1350.png"/><Relationship Id="rId51" Type="http://schemas.openxmlformats.org/officeDocument/2006/relationships/image" Target="../media/image336.png"/><Relationship Id="rId72" Type="http://schemas.openxmlformats.org/officeDocument/2006/relationships/customXml" Target="../ink/ink439.xml"/><Relationship Id="rId80" Type="http://schemas.openxmlformats.org/officeDocument/2006/relationships/customXml" Target="../ink/ink443.xml"/><Relationship Id="rId85" Type="http://schemas.openxmlformats.org/officeDocument/2006/relationships/image" Target="../media/image355.png"/><Relationship Id="rId93" Type="http://schemas.openxmlformats.org/officeDocument/2006/relationships/image" Target="../media/image359.png"/><Relationship Id="rId98" Type="http://schemas.openxmlformats.org/officeDocument/2006/relationships/customXml" Target="../ink/ink452.xml"/><Relationship Id="rId121" Type="http://schemas.openxmlformats.org/officeDocument/2006/relationships/image" Target="../media/image375.png"/><Relationship Id="rId3" Type="http://schemas.openxmlformats.org/officeDocument/2006/relationships/image" Target="../media/image331.png"/><Relationship Id="rId12" Type="http://schemas.openxmlformats.org/officeDocument/2006/relationships/image" Target="../media/image1370.png"/><Relationship Id="rId17" Type="http://schemas.openxmlformats.org/officeDocument/2006/relationships/customXml" Target="../ink/ink412.xml"/><Relationship Id="rId25" Type="http://schemas.openxmlformats.org/officeDocument/2006/relationships/customXml" Target="../ink/ink416.xml"/><Relationship Id="rId33" Type="http://schemas.openxmlformats.org/officeDocument/2006/relationships/image" Target="../media/image1480.png"/><Relationship Id="rId38" Type="http://schemas.openxmlformats.org/officeDocument/2006/relationships/customXml" Target="../ink/ink422.xml"/><Relationship Id="rId46" Type="http://schemas.openxmlformats.org/officeDocument/2006/relationships/customXml" Target="../ink/ink426.xml"/><Relationship Id="rId59" Type="http://schemas.openxmlformats.org/officeDocument/2006/relationships/image" Target="../media/image341.png"/><Relationship Id="rId67" Type="http://schemas.openxmlformats.org/officeDocument/2006/relationships/image" Target="../media/image345.png"/><Relationship Id="rId103" Type="http://schemas.openxmlformats.org/officeDocument/2006/relationships/image" Target="../media/image365.png"/><Relationship Id="rId108" Type="http://schemas.openxmlformats.org/officeDocument/2006/relationships/customXml" Target="../ink/ink457.xml"/><Relationship Id="rId116" Type="http://schemas.openxmlformats.org/officeDocument/2006/relationships/customXml" Target="../ink/ink461.xml"/><Relationship Id="rId124" Type="http://schemas.openxmlformats.org/officeDocument/2006/relationships/customXml" Target="../ink/ink465.xml"/><Relationship Id="rId129" Type="http://schemas.openxmlformats.org/officeDocument/2006/relationships/image" Target="../media/image379.png"/><Relationship Id="rId20" Type="http://schemas.openxmlformats.org/officeDocument/2006/relationships/image" Target="../media/image1410.png"/><Relationship Id="rId41" Type="http://schemas.openxmlformats.org/officeDocument/2006/relationships/image" Target="../media/image1520.png"/><Relationship Id="rId54" Type="http://schemas.openxmlformats.org/officeDocument/2006/relationships/customXml" Target="../ink/ink430.xml"/><Relationship Id="rId62" Type="http://schemas.openxmlformats.org/officeDocument/2006/relationships/customXml" Target="../ink/ink434.xml"/><Relationship Id="rId70" Type="http://schemas.openxmlformats.org/officeDocument/2006/relationships/customXml" Target="../ink/ink438.xml"/><Relationship Id="rId75" Type="http://schemas.openxmlformats.org/officeDocument/2006/relationships/image" Target="../media/image349.png"/><Relationship Id="rId83" Type="http://schemas.openxmlformats.org/officeDocument/2006/relationships/image" Target="../media/image354.png"/><Relationship Id="rId88" Type="http://schemas.openxmlformats.org/officeDocument/2006/relationships/customXml" Target="../ink/ink447.xml"/><Relationship Id="rId91" Type="http://schemas.openxmlformats.org/officeDocument/2006/relationships/image" Target="../media/image358.png"/><Relationship Id="rId96" Type="http://schemas.openxmlformats.org/officeDocument/2006/relationships/customXml" Target="../ink/ink451.xml"/><Relationship Id="rId111" Type="http://schemas.openxmlformats.org/officeDocument/2006/relationships/image" Target="../media/image369.png"/><Relationship Id="rId1" Type="http://schemas.openxmlformats.org/officeDocument/2006/relationships/slideLayout" Target="../slideLayouts/slideLayout2.xml"/><Relationship Id="rId6" Type="http://schemas.openxmlformats.org/officeDocument/2006/relationships/image" Target="../media/image1340.png"/><Relationship Id="rId15" Type="http://schemas.openxmlformats.org/officeDocument/2006/relationships/customXml" Target="../ink/ink411.xml"/><Relationship Id="rId23" Type="http://schemas.openxmlformats.org/officeDocument/2006/relationships/customXml" Target="../ink/ink415.xml"/><Relationship Id="rId28" Type="http://schemas.openxmlformats.org/officeDocument/2006/relationships/image" Target="../media/image1450.png"/><Relationship Id="rId36" Type="http://schemas.openxmlformats.org/officeDocument/2006/relationships/customXml" Target="../ink/ink421.xml"/><Relationship Id="rId49" Type="http://schemas.openxmlformats.org/officeDocument/2006/relationships/image" Target="../media/image335.png"/><Relationship Id="rId57" Type="http://schemas.openxmlformats.org/officeDocument/2006/relationships/image" Target="../media/image339.png"/><Relationship Id="rId106" Type="http://schemas.openxmlformats.org/officeDocument/2006/relationships/customXml" Target="../ink/ink456.xml"/><Relationship Id="rId114" Type="http://schemas.openxmlformats.org/officeDocument/2006/relationships/customXml" Target="../ink/ink460.xml"/><Relationship Id="rId119" Type="http://schemas.openxmlformats.org/officeDocument/2006/relationships/image" Target="../media/image374.png"/><Relationship Id="rId127" Type="http://schemas.openxmlformats.org/officeDocument/2006/relationships/image" Target="../media/image378.png"/><Relationship Id="rId10" Type="http://schemas.openxmlformats.org/officeDocument/2006/relationships/image" Target="../media/image1360.png"/><Relationship Id="rId31" Type="http://schemas.openxmlformats.org/officeDocument/2006/relationships/image" Target="../media/image334.png"/><Relationship Id="rId44" Type="http://schemas.openxmlformats.org/officeDocument/2006/relationships/customXml" Target="../ink/ink425.xml"/><Relationship Id="rId52" Type="http://schemas.openxmlformats.org/officeDocument/2006/relationships/customXml" Target="../ink/ink429.xml"/><Relationship Id="rId60" Type="http://schemas.openxmlformats.org/officeDocument/2006/relationships/customXml" Target="../ink/ink433.xml"/><Relationship Id="rId65" Type="http://schemas.openxmlformats.org/officeDocument/2006/relationships/image" Target="../media/image344.png"/><Relationship Id="rId73" Type="http://schemas.openxmlformats.org/officeDocument/2006/relationships/image" Target="../media/image348.png"/><Relationship Id="rId78" Type="http://schemas.openxmlformats.org/officeDocument/2006/relationships/customXml" Target="../ink/ink442.xml"/><Relationship Id="rId81" Type="http://schemas.openxmlformats.org/officeDocument/2006/relationships/image" Target="../media/image353.png"/><Relationship Id="rId86" Type="http://schemas.openxmlformats.org/officeDocument/2006/relationships/customXml" Target="../ink/ink446.xml"/><Relationship Id="rId94" Type="http://schemas.openxmlformats.org/officeDocument/2006/relationships/customXml" Target="../ink/ink450.xml"/><Relationship Id="rId99" Type="http://schemas.openxmlformats.org/officeDocument/2006/relationships/image" Target="../media/image363.png"/><Relationship Id="rId101" Type="http://schemas.openxmlformats.org/officeDocument/2006/relationships/image" Target="../media/image364.png"/><Relationship Id="rId122" Type="http://schemas.openxmlformats.org/officeDocument/2006/relationships/customXml" Target="../ink/ink464.xml"/><Relationship Id="rId4" Type="http://schemas.openxmlformats.org/officeDocument/2006/relationships/image" Target="../media/image332.png"/><Relationship Id="rId9" Type="http://schemas.openxmlformats.org/officeDocument/2006/relationships/customXml" Target="../ink/ink408.xml"/><Relationship Id="rId13" Type="http://schemas.openxmlformats.org/officeDocument/2006/relationships/customXml" Target="../ink/ink410.xml"/><Relationship Id="rId18" Type="http://schemas.openxmlformats.org/officeDocument/2006/relationships/image" Target="../media/image1400.png"/><Relationship Id="rId39" Type="http://schemas.openxmlformats.org/officeDocument/2006/relationships/image" Target="../media/image1510.png"/><Relationship Id="rId109" Type="http://schemas.openxmlformats.org/officeDocument/2006/relationships/image" Target="../media/image368.png"/><Relationship Id="rId34" Type="http://schemas.openxmlformats.org/officeDocument/2006/relationships/customXml" Target="../ink/ink420.xml"/><Relationship Id="rId50" Type="http://schemas.openxmlformats.org/officeDocument/2006/relationships/customXml" Target="../ink/ink428.xml"/><Relationship Id="rId55" Type="http://schemas.openxmlformats.org/officeDocument/2006/relationships/image" Target="../media/image338.png"/><Relationship Id="rId76" Type="http://schemas.openxmlformats.org/officeDocument/2006/relationships/customXml" Target="../ink/ink441.xml"/><Relationship Id="rId97" Type="http://schemas.openxmlformats.org/officeDocument/2006/relationships/image" Target="../media/image362.png"/><Relationship Id="rId104" Type="http://schemas.openxmlformats.org/officeDocument/2006/relationships/customXml" Target="../ink/ink455.xml"/><Relationship Id="rId120" Type="http://schemas.openxmlformats.org/officeDocument/2006/relationships/customXml" Target="../ink/ink463.xml"/><Relationship Id="rId125" Type="http://schemas.openxmlformats.org/officeDocument/2006/relationships/image" Target="../media/image377.png"/><Relationship Id="rId7" Type="http://schemas.openxmlformats.org/officeDocument/2006/relationships/customXml" Target="../ink/ink407.xml"/><Relationship Id="rId71" Type="http://schemas.openxmlformats.org/officeDocument/2006/relationships/image" Target="../media/image347.png"/><Relationship Id="rId92" Type="http://schemas.openxmlformats.org/officeDocument/2006/relationships/customXml" Target="../ink/ink449.xml"/><Relationship Id="rId2" Type="http://schemas.openxmlformats.org/officeDocument/2006/relationships/image" Target="../media/image330.png"/><Relationship Id="rId29" Type="http://schemas.openxmlformats.org/officeDocument/2006/relationships/customXml" Target="../ink/ink418.xml"/><Relationship Id="rId24" Type="http://schemas.openxmlformats.org/officeDocument/2006/relationships/image" Target="../media/image1430.png"/><Relationship Id="rId40" Type="http://schemas.openxmlformats.org/officeDocument/2006/relationships/customXml" Target="../ink/ink423.xml"/><Relationship Id="rId45" Type="http://schemas.openxmlformats.org/officeDocument/2006/relationships/image" Target="../media/image1540.png"/><Relationship Id="rId66" Type="http://schemas.openxmlformats.org/officeDocument/2006/relationships/customXml" Target="../ink/ink436.xml"/><Relationship Id="rId87" Type="http://schemas.openxmlformats.org/officeDocument/2006/relationships/image" Target="../media/image356.png"/><Relationship Id="rId110" Type="http://schemas.openxmlformats.org/officeDocument/2006/relationships/customXml" Target="../ink/ink458.xml"/><Relationship Id="rId115" Type="http://schemas.openxmlformats.org/officeDocument/2006/relationships/image" Target="../media/image372.png"/><Relationship Id="rId61" Type="http://schemas.openxmlformats.org/officeDocument/2006/relationships/image" Target="../media/image342.png"/><Relationship Id="rId82" Type="http://schemas.openxmlformats.org/officeDocument/2006/relationships/customXml" Target="../ink/ink4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analytical properties of </a:t>
            </a:r>
            <a:r>
              <a:rPr lang="en-US" dirty="0">
                <a:latin typeface="Symbol" pitchFamily="18" charset="2"/>
              </a:rPr>
              <a:t>e(w)</a:t>
            </a:r>
          </a:p>
        </p:txBody>
      </p:sp>
      <p:sp>
        <p:nvSpPr>
          <p:cNvPr id="3" name="Subtitle 2"/>
          <p:cNvSpPr>
            <a:spLocks noGrp="1"/>
          </p:cNvSpPr>
          <p:nvPr>
            <p:ph type="subTitle" idx="1"/>
          </p:nvPr>
        </p:nvSpPr>
        <p:spPr/>
        <p:txBody>
          <a:bodyPr/>
          <a:lstStyle/>
          <a:p>
            <a:r>
              <a:rPr lang="en-US" dirty="0"/>
              <a:t>Section 82</a:t>
            </a:r>
          </a:p>
        </p:txBody>
      </p:sp>
    </p:spTree>
    <p:extLst>
      <p:ext uri="{BB962C8B-B14F-4D97-AF65-F5344CB8AC3E}">
        <p14:creationId xmlns:p14="http://schemas.microsoft.com/office/powerpoint/2010/main" val="428625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094436"/>
            <a:ext cx="3263266" cy="369332"/>
          </a:xfrm>
          <a:prstGeom prst="rect">
            <a:avLst/>
          </a:prstGeom>
          <a:noFill/>
        </p:spPr>
        <p:txBody>
          <a:bodyPr wrap="none" rtlCol="0">
            <a:spAutoFit/>
          </a:bodyPr>
          <a:lstStyle/>
          <a:p>
            <a:r>
              <a:rPr lang="en-US" dirty="0"/>
              <a:t>Imaginary parts have to be equal</a:t>
            </a:r>
          </a:p>
        </p:txBody>
      </p:sp>
      <p:sp>
        <p:nvSpPr>
          <p:cNvPr id="2" name="TextBox 1"/>
          <p:cNvSpPr txBox="1"/>
          <p:nvPr/>
        </p:nvSpPr>
        <p:spPr>
          <a:xfrm>
            <a:off x="205892" y="1076042"/>
            <a:ext cx="4656168" cy="707886"/>
          </a:xfrm>
          <a:prstGeom prst="rect">
            <a:avLst/>
          </a:prstGeom>
          <a:noFill/>
        </p:spPr>
        <p:txBody>
          <a:bodyPr wrap="square" rtlCol="0">
            <a:spAutoFit/>
          </a:bodyPr>
          <a:lstStyle/>
          <a:p>
            <a:r>
              <a:rPr lang="en-US" sz="2000" dirty="0">
                <a:latin typeface="Symbol" panose="05050102010706020507" pitchFamily="18" charset="2"/>
              </a:rPr>
              <a:t>e</a:t>
            </a:r>
            <a:r>
              <a:rPr lang="en-US" sz="2000" dirty="0"/>
              <a:t>” is responsible for dissipation, so it has to be positive for all actual frequencies.</a:t>
            </a:r>
          </a:p>
        </p:txBody>
      </p:sp>
      <p:sp>
        <p:nvSpPr>
          <p:cNvPr id="3" name="TextBox 2"/>
          <p:cNvSpPr txBox="1"/>
          <p:nvPr/>
        </p:nvSpPr>
        <p:spPr>
          <a:xfrm>
            <a:off x="5590515" y="1107315"/>
            <a:ext cx="2622256" cy="400110"/>
          </a:xfrm>
          <a:prstGeom prst="rect">
            <a:avLst/>
          </a:prstGeom>
          <a:noFill/>
        </p:spPr>
        <p:txBody>
          <a:bodyPr wrap="none" rtlCol="0">
            <a:spAutoFit/>
          </a:bodyPr>
          <a:lstStyle/>
          <a:p>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&gt; 0 for </a:t>
            </a:r>
            <a:r>
              <a:rPr lang="en-US" sz="2000" dirty="0">
                <a:latin typeface="Symbol" panose="05050102010706020507" pitchFamily="18" charset="2"/>
              </a:rPr>
              <a:t>w</a:t>
            </a:r>
            <a:r>
              <a:rPr lang="en-US" sz="2000" dirty="0"/>
              <a:t> = </a:t>
            </a:r>
            <a:r>
              <a:rPr lang="en-US" sz="2000" dirty="0">
                <a:latin typeface="Symbol" panose="05050102010706020507" pitchFamily="18" charset="2"/>
              </a:rPr>
              <a:t>w</a:t>
            </a:r>
            <a:r>
              <a:rPr lang="en-US" sz="2000" dirty="0"/>
              <a:t>’ &gt; 0.</a:t>
            </a:r>
          </a:p>
        </p:txBody>
      </p:sp>
      <p:cxnSp>
        <p:nvCxnSpPr>
          <p:cNvPr id="8" name="Straight Connector 7"/>
          <p:cNvCxnSpPr/>
          <p:nvPr/>
        </p:nvCxnSpPr>
        <p:spPr>
          <a:xfrm>
            <a:off x="6520701" y="1766452"/>
            <a:ext cx="0" cy="1482804"/>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20701" y="1599262"/>
            <a:ext cx="439544" cy="369332"/>
          </a:xfrm>
          <a:prstGeom prst="rect">
            <a:avLst/>
          </a:prstGeom>
        </p:spPr>
        <p:txBody>
          <a:bodyPr wrap="square">
            <a:spAutoFit/>
          </a:bodyPr>
          <a:lstStyle/>
          <a:p>
            <a:r>
              <a:rPr lang="en-US" dirty="0">
                <a:latin typeface="Symbol" panose="05050102010706020507" pitchFamily="18" charset="2"/>
              </a:rPr>
              <a:t>w</a:t>
            </a:r>
            <a:r>
              <a:rPr lang="en-US" dirty="0"/>
              <a:t>”</a:t>
            </a:r>
          </a:p>
        </p:txBody>
      </p:sp>
      <p:sp>
        <p:nvSpPr>
          <p:cNvPr id="11" name="Rectangle 10"/>
          <p:cNvSpPr/>
          <p:nvPr/>
        </p:nvSpPr>
        <p:spPr>
          <a:xfrm>
            <a:off x="7526144" y="2302590"/>
            <a:ext cx="401072" cy="369332"/>
          </a:xfrm>
          <a:prstGeom prst="rect">
            <a:avLst/>
          </a:prstGeom>
        </p:spPr>
        <p:txBody>
          <a:bodyPr wrap="square">
            <a:spAutoFit/>
          </a:bodyPr>
          <a:lstStyle/>
          <a:p>
            <a:r>
              <a:rPr lang="en-US" dirty="0">
                <a:latin typeface="Symbol" panose="05050102010706020507" pitchFamily="18" charset="2"/>
              </a:rPr>
              <a:t>w</a:t>
            </a:r>
            <a:r>
              <a:rPr lang="en-US" dirty="0"/>
              <a:t>’</a:t>
            </a:r>
          </a:p>
        </p:txBody>
      </p:sp>
      <p:cxnSp>
        <p:nvCxnSpPr>
          <p:cNvPr id="17" name="Straight Connector 16"/>
          <p:cNvCxnSpPr/>
          <p:nvPr/>
        </p:nvCxnSpPr>
        <p:spPr>
          <a:xfrm>
            <a:off x="5682501" y="2520339"/>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20701" y="2520339"/>
            <a:ext cx="838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62000" y="2733018"/>
            <a:ext cx="3377848" cy="400110"/>
          </a:xfrm>
          <a:prstGeom prst="rect">
            <a:avLst/>
          </a:prstGeom>
        </p:spPr>
        <p:txBody>
          <a:bodyPr wrap="none">
            <a:spAutoFit/>
          </a:bodyPr>
          <a:lstStyle/>
          <a:p>
            <a:r>
              <a:rPr lang="en-US" sz="2000" dirty="0"/>
              <a:t>The rule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means </a:t>
            </a:r>
          </a:p>
        </p:txBody>
      </p:sp>
      <p:sp>
        <p:nvSpPr>
          <p:cNvPr id="22" name="Rectangle 21"/>
          <p:cNvSpPr/>
          <p:nvPr/>
        </p:nvSpPr>
        <p:spPr>
          <a:xfrm>
            <a:off x="512646" y="3338555"/>
            <a:ext cx="3754554" cy="400110"/>
          </a:xfrm>
          <a:prstGeom prst="rect">
            <a:avLst/>
          </a:prstGeom>
        </p:spPr>
        <p:txBody>
          <a:bodyPr wrap="none">
            <a:spAutoFit/>
          </a:bodyPr>
          <a:lstStyle/>
          <a:p>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 </a:t>
            </a:r>
            <a:r>
              <a:rPr lang="en-US" sz="2000" dirty="0" err="1"/>
              <a:t>i</a:t>
            </a:r>
            <a:r>
              <a:rPr lang="en-US" sz="2000" dirty="0"/>
              <a:t>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 </a:t>
            </a:r>
            <a:r>
              <a:rPr lang="en-US" sz="2000" dirty="0" err="1"/>
              <a:t>i</a:t>
            </a:r>
            <a:r>
              <a:rPr lang="en-US" sz="2000" dirty="0"/>
              <a:t>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a:t>
            </a:r>
          </a:p>
        </p:txBody>
      </p:sp>
      <p:sp>
        <p:nvSpPr>
          <p:cNvPr id="23" name="Rectangle 22"/>
          <p:cNvSpPr/>
          <p:nvPr/>
        </p:nvSpPr>
        <p:spPr>
          <a:xfrm>
            <a:off x="1219200" y="4510155"/>
            <a:ext cx="1935145" cy="400110"/>
          </a:xfrm>
          <a:prstGeom prst="rect">
            <a:avLst/>
          </a:prstGeom>
        </p:spPr>
        <p:txBody>
          <a:bodyPr wrap="none">
            <a:spAutoFit/>
          </a:bodyPr>
          <a:lstStyle/>
          <a:p>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a:t>
            </a:r>
          </a:p>
        </p:txBody>
      </p:sp>
      <p:sp>
        <p:nvSpPr>
          <p:cNvPr id="24" name="Rectangle 23"/>
          <p:cNvSpPr/>
          <p:nvPr/>
        </p:nvSpPr>
        <p:spPr>
          <a:xfrm>
            <a:off x="1267206" y="5305510"/>
            <a:ext cx="1992853" cy="400110"/>
          </a:xfrm>
          <a:prstGeom prst="rect">
            <a:avLst/>
          </a:prstGeom>
        </p:spPr>
        <p:txBody>
          <a:bodyPr wrap="none">
            <a:spAutoFit/>
          </a:bodyPr>
          <a:lstStyle/>
          <a:p>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  -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a:t>
            </a:r>
          </a:p>
        </p:txBody>
      </p:sp>
      <p:sp>
        <p:nvSpPr>
          <p:cNvPr id="27" name="TextBox 26"/>
          <p:cNvSpPr txBox="1"/>
          <p:nvPr/>
        </p:nvSpPr>
        <p:spPr>
          <a:xfrm>
            <a:off x="1981200" y="6051056"/>
            <a:ext cx="2686376" cy="400110"/>
          </a:xfrm>
          <a:prstGeom prst="rect">
            <a:avLst/>
          </a:prstGeom>
          <a:noFill/>
        </p:spPr>
        <p:txBody>
          <a:bodyPr wrap="none" rtlCol="0">
            <a:spAutoFit/>
          </a:bodyPr>
          <a:lstStyle/>
          <a:p>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&lt; 0 for </a:t>
            </a:r>
            <a:r>
              <a:rPr lang="en-US" sz="2000" dirty="0">
                <a:latin typeface="Symbol" panose="05050102010706020507" pitchFamily="18" charset="2"/>
              </a:rPr>
              <a:t>w</a:t>
            </a:r>
            <a:r>
              <a:rPr lang="en-US" sz="2000" dirty="0"/>
              <a:t> = </a:t>
            </a:r>
            <a:r>
              <a:rPr lang="en-US" sz="2000" dirty="0">
                <a:latin typeface="Symbol" panose="05050102010706020507" pitchFamily="18" charset="2"/>
              </a:rPr>
              <a:t>w</a:t>
            </a:r>
            <a:r>
              <a:rPr lang="en-US" sz="2000" dirty="0"/>
              <a:t>’ &lt; 0.</a:t>
            </a:r>
          </a:p>
        </p:txBody>
      </p:sp>
      <p:cxnSp>
        <p:nvCxnSpPr>
          <p:cNvPr id="33" name="Straight Connector 32"/>
          <p:cNvCxnSpPr/>
          <p:nvPr/>
        </p:nvCxnSpPr>
        <p:spPr>
          <a:xfrm>
            <a:off x="7086600" y="4812976"/>
            <a:ext cx="0" cy="1482804"/>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086600" y="4645786"/>
            <a:ext cx="439544" cy="369332"/>
          </a:xfrm>
          <a:prstGeom prst="rect">
            <a:avLst/>
          </a:prstGeom>
        </p:spPr>
        <p:txBody>
          <a:bodyPr wrap="square">
            <a:spAutoFit/>
          </a:bodyPr>
          <a:lstStyle/>
          <a:p>
            <a:r>
              <a:rPr lang="en-US" dirty="0">
                <a:latin typeface="Symbol" panose="05050102010706020507" pitchFamily="18" charset="2"/>
              </a:rPr>
              <a:t>w</a:t>
            </a:r>
            <a:r>
              <a:rPr lang="en-US" dirty="0"/>
              <a:t>”</a:t>
            </a:r>
          </a:p>
        </p:txBody>
      </p:sp>
      <p:sp>
        <p:nvSpPr>
          <p:cNvPr id="35" name="Rectangle 34"/>
          <p:cNvSpPr/>
          <p:nvPr/>
        </p:nvSpPr>
        <p:spPr>
          <a:xfrm>
            <a:off x="8092043" y="5349114"/>
            <a:ext cx="401072" cy="369332"/>
          </a:xfrm>
          <a:prstGeom prst="rect">
            <a:avLst/>
          </a:prstGeom>
        </p:spPr>
        <p:txBody>
          <a:bodyPr wrap="square">
            <a:spAutoFit/>
          </a:bodyPr>
          <a:lstStyle/>
          <a:p>
            <a:r>
              <a:rPr lang="en-US" dirty="0">
                <a:latin typeface="Symbol" panose="05050102010706020507" pitchFamily="18" charset="2"/>
              </a:rPr>
              <a:t>w</a:t>
            </a:r>
            <a:r>
              <a:rPr lang="en-US" dirty="0"/>
              <a:t>’</a:t>
            </a:r>
          </a:p>
        </p:txBody>
      </p:sp>
      <p:cxnSp>
        <p:nvCxnSpPr>
          <p:cNvPr id="36" name="Straight Connector 35"/>
          <p:cNvCxnSpPr/>
          <p:nvPr/>
        </p:nvCxnSpPr>
        <p:spPr>
          <a:xfrm>
            <a:off x="6248400" y="5566863"/>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48400" y="5574898"/>
            <a:ext cx="838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4744016" y="5685576"/>
            <a:ext cx="1692998" cy="570369"/>
          </a:xfrm>
          <a:custGeom>
            <a:avLst/>
            <a:gdLst>
              <a:gd name="connsiteX0" fmla="*/ 0 w 1692998"/>
              <a:gd name="connsiteY0" fmla="*/ 552262 h 570369"/>
              <a:gd name="connsiteX1" fmla="*/ 45267 w 1692998"/>
              <a:gd name="connsiteY1" fmla="*/ 561315 h 570369"/>
              <a:gd name="connsiteX2" fmla="*/ 81481 w 1692998"/>
              <a:gd name="connsiteY2" fmla="*/ 570369 h 570369"/>
              <a:gd name="connsiteX3" fmla="*/ 823865 w 1692998"/>
              <a:gd name="connsiteY3" fmla="*/ 561315 h 570369"/>
              <a:gd name="connsiteX4" fmla="*/ 887239 w 1692998"/>
              <a:gd name="connsiteY4" fmla="*/ 552262 h 570369"/>
              <a:gd name="connsiteX5" fmla="*/ 932507 w 1692998"/>
              <a:gd name="connsiteY5" fmla="*/ 543208 h 570369"/>
              <a:gd name="connsiteX6" fmla="*/ 968721 w 1692998"/>
              <a:gd name="connsiteY6" fmla="*/ 534155 h 570369"/>
              <a:gd name="connsiteX7" fmla="*/ 1032095 w 1692998"/>
              <a:gd name="connsiteY7" fmla="*/ 525101 h 570369"/>
              <a:gd name="connsiteX8" fmla="*/ 1095469 w 1692998"/>
              <a:gd name="connsiteY8" fmla="*/ 497941 h 570369"/>
              <a:gd name="connsiteX9" fmla="*/ 1122630 w 1692998"/>
              <a:gd name="connsiteY9" fmla="*/ 479834 h 570369"/>
              <a:gd name="connsiteX10" fmla="*/ 1149790 w 1692998"/>
              <a:gd name="connsiteY10" fmla="*/ 470780 h 570369"/>
              <a:gd name="connsiteX11" fmla="*/ 1176950 w 1692998"/>
              <a:gd name="connsiteY11" fmla="*/ 452674 h 570369"/>
              <a:gd name="connsiteX12" fmla="*/ 1222218 w 1692998"/>
              <a:gd name="connsiteY12" fmla="*/ 443620 h 570369"/>
              <a:gd name="connsiteX13" fmla="*/ 1294645 w 1692998"/>
              <a:gd name="connsiteY13" fmla="*/ 416460 h 570369"/>
              <a:gd name="connsiteX14" fmla="*/ 1330859 w 1692998"/>
              <a:gd name="connsiteY14" fmla="*/ 398353 h 570369"/>
              <a:gd name="connsiteX15" fmla="*/ 1358020 w 1692998"/>
              <a:gd name="connsiteY15" fmla="*/ 389299 h 570369"/>
              <a:gd name="connsiteX16" fmla="*/ 1412340 w 1692998"/>
              <a:gd name="connsiteY16" fmla="*/ 334978 h 570369"/>
              <a:gd name="connsiteX17" fmla="*/ 1439501 w 1692998"/>
              <a:gd name="connsiteY17" fmla="*/ 325925 h 570369"/>
              <a:gd name="connsiteX18" fmla="*/ 1484768 w 1692998"/>
              <a:gd name="connsiteY18" fmla="*/ 289711 h 570369"/>
              <a:gd name="connsiteX19" fmla="*/ 1530035 w 1692998"/>
              <a:gd name="connsiteY19" fmla="*/ 253497 h 570369"/>
              <a:gd name="connsiteX20" fmla="*/ 1548142 w 1692998"/>
              <a:gd name="connsiteY20" fmla="*/ 226337 h 570369"/>
              <a:gd name="connsiteX21" fmla="*/ 1575303 w 1692998"/>
              <a:gd name="connsiteY21" fmla="*/ 208230 h 570369"/>
              <a:gd name="connsiteX22" fmla="*/ 1611517 w 1692998"/>
              <a:gd name="connsiteY22" fmla="*/ 153909 h 570369"/>
              <a:gd name="connsiteX23" fmla="*/ 1647731 w 1692998"/>
              <a:gd name="connsiteY23" fmla="*/ 99588 h 570369"/>
              <a:gd name="connsiteX24" fmla="*/ 1665837 w 1692998"/>
              <a:gd name="connsiteY24" fmla="*/ 72428 h 570369"/>
              <a:gd name="connsiteX25" fmla="*/ 1692998 w 1692998"/>
              <a:gd name="connsiteY25" fmla="*/ 0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2998" h="570369">
                <a:moveTo>
                  <a:pt x="0" y="552262"/>
                </a:moveTo>
                <a:cubicBezTo>
                  <a:pt x="15089" y="555280"/>
                  <a:pt x="30246" y="557977"/>
                  <a:pt x="45267" y="561315"/>
                </a:cubicBezTo>
                <a:cubicBezTo>
                  <a:pt x="57414" y="564014"/>
                  <a:pt x="69038" y="570369"/>
                  <a:pt x="81481" y="570369"/>
                </a:cubicBezTo>
                <a:cubicBezTo>
                  <a:pt x="328961" y="570369"/>
                  <a:pt x="576404" y="564333"/>
                  <a:pt x="823865" y="561315"/>
                </a:cubicBezTo>
                <a:cubicBezTo>
                  <a:pt x="844990" y="558297"/>
                  <a:pt x="866190" y="555770"/>
                  <a:pt x="887239" y="552262"/>
                </a:cubicBezTo>
                <a:cubicBezTo>
                  <a:pt x="902418" y="549732"/>
                  <a:pt x="917485" y="546546"/>
                  <a:pt x="932507" y="543208"/>
                </a:cubicBezTo>
                <a:cubicBezTo>
                  <a:pt x="944654" y="540509"/>
                  <a:pt x="956479" y="536381"/>
                  <a:pt x="968721" y="534155"/>
                </a:cubicBezTo>
                <a:cubicBezTo>
                  <a:pt x="989716" y="530338"/>
                  <a:pt x="1010970" y="528119"/>
                  <a:pt x="1032095" y="525101"/>
                </a:cubicBezTo>
                <a:cubicBezTo>
                  <a:pt x="1100279" y="479644"/>
                  <a:pt x="1013625" y="533016"/>
                  <a:pt x="1095469" y="497941"/>
                </a:cubicBezTo>
                <a:cubicBezTo>
                  <a:pt x="1105470" y="493655"/>
                  <a:pt x="1112898" y="484700"/>
                  <a:pt x="1122630" y="479834"/>
                </a:cubicBezTo>
                <a:cubicBezTo>
                  <a:pt x="1131166" y="475566"/>
                  <a:pt x="1141254" y="475048"/>
                  <a:pt x="1149790" y="470780"/>
                </a:cubicBezTo>
                <a:cubicBezTo>
                  <a:pt x="1159522" y="465914"/>
                  <a:pt x="1166762" y="456494"/>
                  <a:pt x="1176950" y="452674"/>
                </a:cubicBezTo>
                <a:cubicBezTo>
                  <a:pt x="1191358" y="447271"/>
                  <a:pt x="1207129" y="446638"/>
                  <a:pt x="1222218" y="443620"/>
                </a:cubicBezTo>
                <a:cubicBezTo>
                  <a:pt x="1323044" y="393207"/>
                  <a:pt x="1196031" y="453440"/>
                  <a:pt x="1294645" y="416460"/>
                </a:cubicBezTo>
                <a:cubicBezTo>
                  <a:pt x="1307282" y="411721"/>
                  <a:pt x="1318454" y="403669"/>
                  <a:pt x="1330859" y="398353"/>
                </a:cubicBezTo>
                <a:cubicBezTo>
                  <a:pt x="1339631" y="394594"/>
                  <a:pt x="1349484" y="393567"/>
                  <a:pt x="1358020" y="389299"/>
                </a:cubicBezTo>
                <a:cubicBezTo>
                  <a:pt x="1414320" y="361149"/>
                  <a:pt x="1355652" y="382217"/>
                  <a:pt x="1412340" y="334978"/>
                </a:cubicBezTo>
                <a:cubicBezTo>
                  <a:pt x="1419671" y="328869"/>
                  <a:pt x="1430447" y="328943"/>
                  <a:pt x="1439501" y="325925"/>
                </a:cubicBezTo>
                <a:cubicBezTo>
                  <a:pt x="1491393" y="248088"/>
                  <a:pt x="1422297" y="339688"/>
                  <a:pt x="1484768" y="289711"/>
                </a:cubicBezTo>
                <a:cubicBezTo>
                  <a:pt x="1543269" y="242910"/>
                  <a:pt x="1461768" y="276254"/>
                  <a:pt x="1530035" y="253497"/>
                </a:cubicBezTo>
                <a:cubicBezTo>
                  <a:pt x="1536071" y="244444"/>
                  <a:pt x="1540448" y="234031"/>
                  <a:pt x="1548142" y="226337"/>
                </a:cubicBezTo>
                <a:cubicBezTo>
                  <a:pt x="1555836" y="218643"/>
                  <a:pt x="1568138" y="216419"/>
                  <a:pt x="1575303" y="208230"/>
                </a:cubicBezTo>
                <a:cubicBezTo>
                  <a:pt x="1589633" y="191853"/>
                  <a:pt x="1599446" y="172016"/>
                  <a:pt x="1611517" y="153909"/>
                </a:cubicBezTo>
                <a:lnTo>
                  <a:pt x="1647731" y="99588"/>
                </a:lnTo>
                <a:cubicBezTo>
                  <a:pt x="1653766" y="90535"/>
                  <a:pt x="1662396" y="82750"/>
                  <a:pt x="1665837" y="72428"/>
                </a:cubicBezTo>
                <a:cubicBezTo>
                  <a:pt x="1686078" y="11705"/>
                  <a:pt x="1675408" y="35178"/>
                  <a:pt x="1692998"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007382" y="1493822"/>
            <a:ext cx="579422" cy="896293"/>
          </a:xfrm>
          <a:custGeom>
            <a:avLst/>
            <a:gdLst>
              <a:gd name="connsiteX0" fmla="*/ 543208 w 579422"/>
              <a:gd name="connsiteY0" fmla="*/ 0 h 896293"/>
              <a:gd name="connsiteX1" fmla="*/ 579422 w 579422"/>
              <a:gd name="connsiteY1" fmla="*/ 81481 h 896293"/>
              <a:gd name="connsiteX2" fmla="*/ 570368 w 579422"/>
              <a:gd name="connsiteY2" fmla="*/ 172016 h 896293"/>
              <a:gd name="connsiteX3" fmla="*/ 543208 w 579422"/>
              <a:gd name="connsiteY3" fmla="*/ 244443 h 896293"/>
              <a:gd name="connsiteX4" fmla="*/ 516048 w 579422"/>
              <a:gd name="connsiteY4" fmla="*/ 271604 h 896293"/>
              <a:gd name="connsiteX5" fmla="*/ 497941 w 579422"/>
              <a:gd name="connsiteY5" fmla="*/ 298764 h 896293"/>
              <a:gd name="connsiteX6" fmla="*/ 443620 w 579422"/>
              <a:gd name="connsiteY6" fmla="*/ 325925 h 896293"/>
              <a:gd name="connsiteX7" fmla="*/ 416460 w 579422"/>
              <a:gd name="connsiteY7" fmla="*/ 344031 h 896293"/>
              <a:gd name="connsiteX8" fmla="*/ 380246 w 579422"/>
              <a:gd name="connsiteY8" fmla="*/ 353085 h 896293"/>
              <a:gd name="connsiteX9" fmla="*/ 307818 w 579422"/>
              <a:gd name="connsiteY9" fmla="*/ 389299 h 896293"/>
              <a:gd name="connsiteX10" fmla="*/ 280658 w 579422"/>
              <a:gd name="connsiteY10" fmla="*/ 407406 h 896293"/>
              <a:gd name="connsiteX11" fmla="*/ 244444 w 579422"/>
              <a:gd name="connsiteY11" fmla="*/ 416459 h 896293"/>
              <a:gd name="connsiteX12" fmla="*/ 226337 w 579422"/>
              <a:gd name="connsiteY12" fmla="*/ 443620 h 896293"/>
              <a:gd name="connsiteX13" fmla="*/ 144856 w 579422"/>
              <a:gd name="connsiteY13" fmla="*/ 516047 h 896293"/>
              <a:gd name="connsiteX14" fmla="*/ 108642 w 579422"/>
              <a:gd name="connsiteY14" fmla="*/ 570368 h 896293"/>
              <a:gd name="connsiteX15" fmla="*/ 72428 w 579422"/>
              <a:gd name="connsiteY15" fmla="*/ 624689 h 896293"/>
              <a:gd name="connsiteX16" fmla="*/ 54321 w 579422"/>
              <a:gd name="connsiteY16" fmla="*/ 651849 h 896293"/>
              <a:gd name="connsiteX17" fmla="*/ 27161 w 579422"/>
              <a:gd name="connsiteY17" fmla="*/ 733330 h 896293"/>
              <a:gd name="connsiteX18" fmla="*/ 18107 w 579422"/>
              <a:gd name="connsiteY18" fmla="*/ 760491 h 896293"/>
              <a:gd name="connsiteX19" fmla="*/ 9054 w 579422"/>
              <a:gd name="connsiteY19" fmla="*/ 869132 h 896293"/>
              <a:gd name="connsiteX20" fmla="*/ 0 w 579422"/>
              <a:gd name="connsiteY20" fmla="*/ 896293 h 8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9422" h="896293">
                <a:moveTo>
                  <a:pt x="543208" y="0"/>
                </a:moveTo>
                <a:cubicBezTo>
                  <a:pt x="557930" y="24537"/>
                  <a:pt x="579422" y="50399"/>
                  <a:pt x="579422" y="81481"/>
                </a:cubicBezTo>
                <a:cubicBezTo>
                  <a:pt x="579422" y="111810"/>
                  <a:pt x="574657" y="141992"/>
                  <a:pt x="570368" y="172016"/>
                </a:cubicBezTo>
                <a:cubicBezTo>
                  <a:pt x="566983" y="195711"/>
                  <a:pt x="557181" y="224880"/>
                  <a:pt x="543208" y="244443"/>
                </a:cubicBezTo>
                <a:cubicBezTo>
                  <a:pt x="535766" y="254862"/>
                  <a:pt x="524245" y="261768"/>
                  <a:pt x="516048" y="271604"/>
                </a:cubicBezTo>
                <a:cubicBezTo>
                  <a:pt x="509082" y="279963"/>
                  <a:pt x="505635" y="291070"/>
                  <a:pt x="497941" y="298764"/>
                </a:cubicBezTo>
                <a:cubicBezTo>
                  <a:pt x="471996" y="324708"/>
                  <a:pt x="473072" y="311199"/>
                  <a:pt x="443620" y="325925"/>
                </a:cubicBezTo>
                <a:cubicBezTo>
                  <a:pt x="433888" y="330791"/>
                  <a:pt x="426461" y="339745"/>
                  <a:pt x="416460" y="344031"/>
                </a:cubicBezTo>
                <a:cubicBezTo>
                  <a:pt x="405023" y="348932"/>
                  <a:pt x="391732" y="348299"/>
                  <a:pt x="380246" y="353085"/>
                </a:cubicBezTo>
                <a:cubicBezTo>
                  <a:pt x="355330" y="363467"/>
                  <a:pt x="330277" y="374326"/>
                  <a:pt x="307818" y="389299"/>
                </a:cubicBezTo>
                <a:cubicBezTo>
                  <a:pt x="298765" y="395335"/>
                  <a:pt x="290659" y="403120"/>
                  <a:pt x="280658" y="407406"/>
                </a:cubicBezTo>
                <a:cubicBezTo>
                  <a:pt x="269221" y="412307"/>
                  <a:pt x="256515" y="413441"/>
                  <a:pt x="244444" y="416459"/>
                </a:cubicBezTo>
                <a:cubicBezTo>
                  <a:pt x="238408" y="425513"/>
                  <a:pt x="234031" y="435926"/>
                  <a:pt x="226337" y="443620"/>
                </a:cubicBezTo>
                <a:cubicBezTo>
                  <a:pt x="171909" y="498048"/>
                  <a:pt x="220898" y="401984"/>
                  <a:pt x="144856" y="516047"/>
                </a:cubicBezTo>
                <a:lnTo>
                  <a:pt x="108642" y="570368"/>
                </a:lnTo>
                <a:lnTo>
                  <a:pt x="72428" y="624689"/>
                </a:lnTo>
                <a:lnTo>
                  <a:pt x="54321" y="651849"/>
                </a:lnTo>
                <a:lnTo>
                  <a:pt x="27161" y="733330"/>
                </a:lnTo>
                <a:lnTo>
                  <a:pt x="18107" y="760491"/>
                </a:lnTo>
                <a:cubicBezTo>
                  <a:pt x="15089" y="796705"/>
                  <a:pt x="13857" y="833112"/>
                  <a:pt x="9054" y="869132"/>
                </a:cubicBezTo>
                <a:cubicBezTo>
                  <a:pt x="7793" y="878592"/>
                  <a:pt x="0" y="896293"/>
                  <a:pt x="0" y="896293"/>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162D8A-E8D9-46C4-8D69-AB60A1ADB212}"/>
              </a:ext>
            </a:extLst>
          </p:cNvPr>
          <p:cNvSpPr txBox="1"/>
          <p:nvPr/>
        </p:nvSpPr>
        <p:spPr>
          <a:xfrm>
            <a:off x="-16329" y="37874"/>
            <a:ext cx="9266191" cy="461665"/>
          </a:xfrm>
          <a:prstGeom prst="rect">
            <a:avLst/>
          </a:prstGeom>
          <a:noFill/>
        </p:spPr>
        <p:txBody>
          <a:bodyPr wrap="none" rtlCol="0">
            <a:spAutoFit/>
          </a:bodyPr>
          <a:lstStyle/>
          <a:p>
            <a:r>
              <a:rPr lang="en-US" sz="2400" dirty="0"/>
              <a:t>7.  Is there any finite frequency other than </a:t>
            </a:r>
            <a:r>
              <a:rPr lang="en-US" sz="2400" dirty="0">
                <a:latin typeface="Symbol" panose="05050102010706020507" pitchFamily="18" charset="2"/>
              </a:rPr>
              <a:t>w</a:t>
            </a:r>
            <a:r>
              <a:rPr lang="en-US" sz="2400" dirty="0"/>
              <a:t> = 0 where </a:t>
            </a:r>
            <a:r>
              <a:rPr lang="en-US" sz="2400" dirty="0">
                <a:latin typeface="Symbol" panose="05050102010706020507" pitchFamily="18" charset="2"/>
              </a:rPr>
              <a:t>e</a:t>
            </a:r>
            <a:r>
              <a:rPr lang="en-US" sz="2400" dirty="0"/>
              <a:t>” is exactly zero?</a:t>
            </a:r>
          </a:p>
        </p:txBody>
      </p:sp>
      <p:sp>
        <p:nvSpPr>
          <p:cNvPr id="6" name="TextBox 5">
            <a:extLst>
              <a:ext uri="{FF2B5EF4-FFF2-40B4-BE49-F238E27FC236}">
                <a16:creationId xmlns:a16="http://schemas.microsoft.com/office/drawing/2014/main" id="{157AAFFC-7DDF-4DDB-80F9-63024A345237}"/>
              </a:ext>
            </a:extLst>
          </p:cNvPr>
          <p:cNvSpPr txBox="1"/>
          <p:nvPr/>
        </p:nvSpPr>
        <p:spPr>
          <a:xfrm>
            <a:off x="685800" y="4956652"/>
            <a:ext cx="1926810" cy="369332"/>
          </a:xfrm>
          <a:prstGeom prst="rect">
            <a:avLst/>
          </a:prstGeom>
          <a:noFill/>
        </p:spPr>
        <p:txBody>
          <a:bodyPr wrap="none" rtlCol="0">
            <a:spAutoFit/>
          </a:bodyPr>
          <a:lstStyle/>
          <a:p>
            <a:r>
              <a:rPr lang="en-US" dirty="0"/>
              <a:t>On real axis </a:t>
            </a:r>
            <a:r>
              <a:rPr lang="en-US" dirty="0">
                <a:latin typeface="Symbol" panose="05050102010706020507" pitchFamily="18" charset="2"/>
              </a:rPr>
              <a:t>w</a:t>
            </a:r>
            <a:r>
              <a:rPr lang="en-US" dirty="0"/>
              <a:t> = </a:t>
            </a:r>
            <a:r>
              <a:rPr lang="en-US" dirty="0">
                <a:latin typeface="Symbol" panose="05050102010706020507" pitchFamily="18" charset="2"/>
              </a:rPr>
              <a:t>w</a:t>
            </a:r>
            <a:r>
              <a:rPr lang="en-US" dirty="0"/>
              <a:t>’</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FF3754E2-BF53-440B-8A2A-664F2CAC0258}"/>
                  </a:ext>
                </a:extLst>
              </p14:cNvPr>
              <p14:cNvContentPartPr/>
              <p14:nvPr/>
            </p14:nvContentPartPr>
            <p14:xfrm>
              <a:off x="2367317" y="5718463"/>
              <a:ext cx="320760" cy="450720"/>
            </p14:xfrm>
          </p:contentPart>
        </mc:Choice>
        <mc:Fallback xmlns="">
          <p:pic>
            <p:nvPicPr>
              <p:cNvPr id="7" name="Ink 6">
                <a:extLst>
                  <a:ext uri="{FF2B5EF4-FFF2-40B4-BE49-F238E27FC236}">
                    <a16:creationId xmlns:a16="http://schemas.microsoft.com/office/drawing/2014/main" id="{FF3754E2-BF53-440B-8A2A-664F2CAC0258}"/>
                  </a:ext>
                </a:extLst>
              </p:cNvPr>
              <p:cNvPicPr/>
              <p:nvPr/>
            </p:nvPicPr>
            <p:blipFill>
              <a:blip r:embed="rId3"/>
              <a:stretch>
                <a:fillRect/>
              </a:stretch>
            </p:blipFill>
            <p:spPr>
              <a:xfrm>
                <a:off x="2349317" y="5700463"/>
                <a:ext cx="35640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553C98E-A82D-4C7D-9096-85BB9063F8BF}"/>
                  </a:ext>
                </a:extLst>
              </p14:cNvPr>
              <p14:cNvContentPartPr/>
              <p14:nvPr/>
            </p14:nvContentPartPr>
            <p14:xfrm>
              <a:off x="2682317" y="6028423"/>
              <a:ext cx="33840" cy="126000"/>
            </p14:xfrm>
          </p:contentPart>
        </mc:Choice>
        <mc:Fallback xmlns="">
          <p:pic>
            <p:nvPicPr>
              <p:cNvPr id="9" name="Ink 8">
                <a:extLst>
                  <a:ext uri="{FF2B5EF4-FFF2-40B4-BE49-F238E27FC236}">
                    <a16:creationId xmlns:a16="http://schemas.microsoft.com/office/drawing/2014/main" id="{0553C98E-A82D-4C7D-9096-85BB9063F8BF}"/>
                  </a:ext>
                </a:extLst>
              </p:cNvPr>
              <p:cNvPicPr/>
              <p:nvPr/>
            </p:nvPicPr>
            <p:blipFill>
              <a:blip r:embed="rId5"/>
              <a:stretch>
                <a:fillRect/>
              </a:stretch>
            </p:blipFill>
            <p:spPr>
              <a:xfrm>
                <a:off x="2664317" y="6010783"/>
                <a:ext cx="69480" cy="161640"/>
              </a:xfrm>
              <a:prstGeom prst="rect">
                <a:avLst/>
              </a:prstGeom>
            </p:spPr>
          </p:pic>
        </mc:Fallback>
      </mc:AlternateContent>
    </p:spTree>
    <p:extLst>
      <p:ext uri="{BB962C8B-B14F-4D97-AF65-F5344CB8AC3E}">
        <p14:creationId xmlns:p14="http://schemas.microsoft.com/office/powerpoint/2010/main" val="129331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3882202"/>
            <a:ext cx="1069524" cy="369332"/>
          </a:xfrm>
          <a:prstGeom prst="rect">
            <a:avLst/>
          </a:prstGeom>
          <a:solidFill>
            <a:schemeClr val="tx2">
              <a:lumMod val="20000"/>
              <a:lumOff val="80000"/>
            </a:schemeClr>
          </a:solidFill>
        </p:spPr>
        <p:txBody>
          <a:bodyPr wrap="none" rtlCol="0">
            <a:spAutoFit/>
          </a:bodyPr>
          <a:lstStyle/>
          <a:p>
            <a:r>
              <a:rPr lang="en-US" dirty="0"/>
              <a:t>Dielectric</a:t>
            </a:r>
          </a:p>
        </p:txBody>
      </p:sp>
      <p:sp>
        <p:nvSpPr>
          <p:cNvPr id="3" name="Content Placeholder 2"/>
          <p:cNvSpPr>
            <a:spLocks noGrp="1"/>
          </p:cNvSpPr>
          <p:nvPr>
            <p:ph idx="1"/>
          </p:nvPr>
        </p:nvSpPr>
        <p:spPr>
          <a:xfrm>
            <a:off x="1336601" y="5486400"/>
            <a:ext cx="6781800" cy="762000"/>
          </a:xfrm>
          <a:noFill/>
        </p:spPr>
        <p:txBody>
          <a:bodyPr>
            <a:noAutofit/>
          </a:bodyPr>
          <a:lstStyle/>
          <a:p>
            <a:pPr marL="0" indent="0" algn="ctr">
              <a:buNone/>
            </a:pPr>
            <a:r>
              <a:rPr lang="en-US" sz="2000" dirty="0">
                <a:latin typeface="Symbol" pitchFamily="18" charset="2"/>
              </a:rPr>
              <a:t>w</a:t>
            </a:r>
            <a:r>
              <a:rPr lang="en-US" sz="2000" dirty="0"/>
              <a:t>’=0 is the only point where </a:t>
            </a:r>
            <a:r>
              <a:rPr lang="en-US" sz="2000" dirty="0">
                <a:latin typeface="Symbol" pitchFamily="18" charset="2"/>
              </a:rPr>
              <a:t>e</a:t>
            </a:r>
            <a:r>
              <a:rPr lang="en-US" sz="2000" dirty="0"/>
              <a:t>”(</a:t>
            </a:r>
            <a:r>
              <a:rPr lang="en-US" sz="2000" dirty="0">
                <a:latin typeface="Symbol" pitchFamily="18" charset="2"/>
              </a:rPr>
              <a:t>w</a:t>
            </a:r>
            <a:r>
              <a:rPr lang="en-US" sz="2000" dirty="0"/>
              <a:t>’) can vanish on the real axis:  </a:t>
            </a:r>
          </a:p>
          <a:p>
            <a:pPr marL="0" indent="0" algn="ctr">
              <a:buNone/>
            </a:pPr>
            <a:r>
              <a:rPr lang="en-US" sz="2000" dirty="0"/>
              <a:t>There is no dissipation for a DC field in a dielectric</a:t>
            </a:r>
          </a:p>
        </p:txBody>
      </p:sp>
      <p:sp>
        <p:nvSpPr>
          <p:cNvPr id="2" name="TextBox 1"/>
          <p:cNvSpPr txBox="1"/>
          <p:nvPr/>
        </p:nvSpPr>
        <p:spPr>
          <a:xfrm>
            <a:off x="609600" y="457200"/>
            <a:ext cx="3019353" cy="369332"/>
          </a:xfrm>
          <a:prstGeom prst="rect">
            <a:avLst/>
          </a:prstGeom>
          <a:noFill/>
        </p:spPr>
        <p:txBody>
          <a:bodyPr wrap="none" rtlCol="0">
            <a:spAutoFit/>
          </a:bodyPr>
          <a:lstStyle/>
          <a:p>
            <a:r>
              <a:rPr lang="en-US" dirty="0"/>
              <a:t>At </a:t>
            </a:r>
            <a:r>
              <a:rPr lang="en-US" dirty="0">
                <a:latin typeface="Symbol" panose="05050102010706020507" pitchFamily="18" charset="2"/>
              </a:rPr>
              <a:t>w</a:t>
            </a:r>
            <a:r>
              <a:rPr lang="en-US" dirty="0"/>
              <a:t> = </a:t>
            </a:r>
            <a:r>
              <a:rPr lang="en-US" dirty="0">
                <a:latin typeface="Symbol" panose="05050102010706020507" pitchFamily="18" charset="2"/>
              </a:rPr>
              <a:t>w</a:t>
            </a:r>
            <a:r>
              <a:rPr lang="en-US" dirty="0"/>
              <a:t>’ = 0, </a:t>
            </a:r>
            <a:r>
              <a:rPr lang="en-US" dirty="0">
                <a:latin typeface="Symbol" panose="05050102010706020507" pitchFamily="18" charset="2"/>
              </a:rPr>
              <a:t>e</a:t>
            </a:r>
            <a:r>
              <a:rPr lang="en-US" dirty="0"/>
              <a:t>” changes sign.</a:t>
            </a:r>
          </a:p>
        </p:txBody>
      </p:sp>
      <p:sp>
        <p:nvSpPr>
          <p:cNvPr id="4" name="TextBox 3"/>
          <p:cNvSpPr txBox="1"/>
          <p:nvPr/>
        </p:nvSpPr>
        <p:spPr>
          <a:xfrm>
            <a:off x="4800600" y="533400"/>
            <a:ext cx="3841373" cy="646331"/>
          </a:xfrm>
          <a:prstGeom prst="rect">
            <a:avLst/>
          </a:prstGeom>
          <a:noFill/>
        </p:spPr>
        <p:txBody>
          <a:bodyPr wrap="none" rtlCol="0">
            <a:spAutoFit/>
          </a:bodyPr>
          <a:lstStyle/>
          <a:p>
            <a:r>
              <a:rPr lang="en-US" dirty="0"/>
              <a:t>It passes through zero for dielectrics</a:t>
            </a:r>
          </a:p>
          <a:p>
            <a:r>
              <a:rPr lang="en-US" dirty="0"/>
              <a:t>It passes from +</a:t>
            </a:r>
            <a:r>
              <a:rPr lang="en-US" dirty="0">
                <a:latin typeface="Symbol" panose="05050102010706020507" pitchFamily="18" charset="2"/>
              </a:rPr>
              <a:t>¥</a:t>
            </a:r>
            <a:r>
              <a:rPr lang="en-US" dirty="0"/>
              <a:t> to -</a:t>
            </a:r>
            <a:r>
              <a:rPr lang="en-US" dirty="0">
                <a:latin typeface="Symbol" panose="05050102010706020507" pitchFamily="18" charset="2"/>
              </a:rPr>
              <a:t>¥</a:t>
            </a:r>
            <a:r>
              <a:rPr lang="en-US" dirty="0"/>
              <a:t> for conductors.</a:t>
            </a:r>
          </a:p>
        </p:txBody>
      </p:sp>
      <p:pic>
        <p:nvPicPr>
          <p:cNvPr id="5" name="Picture 4"/>
          <p:cNvPicPr>
            <a:picLocks noChangeAspect="1"/>
          </p:cNvPicPr>
          <p:nvPr/>
        </p:nvPicPr>
        <p:blipFill>
          <a:blip r:embed="rId2"/>
          <a:stretch>
            <a:fillRect/>
          </a:stretch>
        </p:blipFill>
        <p:spPr>
          <a:xfrm>
            <a:off x="1828800" y="1812154"/>
            <a:ext cx="4532571" cy="3064457"/>
          </a:xfrm>
          <a:prstGeom prst="rect">
            <a:avLst/>
          </a:prstGeom>
        </p:spPr>
      </p:pic>
      <p:sp>
        <p:nvSpPr>
          <p:cNvPr id="6" name="Freeform 5"/>
          <p:cNvSpPr/>
          <p:nvPr/>
        </p:nvSpPr>
        <p:spPr>
          <a:xfrm>
            <a:off x="1828800" y="4028037"/>
            <a:ext cx="914660" cy="162963"/>
          </a:xfrm>
          <a:custGeom>
            <a:avLst/>
            <a:gdLst>
              <a:gd name="connsiteX0" fmla="*/ 0 w 914660"/>
              <a:gd name="connsiteY0" fmla="*/ 0 h 162963"/>
              <a:gd name="connsiteX1" fmla="*/ 624689 w 914660"/>
              <a:gd name="connsiteY1" fmla="*/ 9054 h 162963"/>
              <a:gd name="connsiteX2" fmla="*/ 669957 w 914660"/>
              <a:gd name="connsiteY2" fmla="*/ 45268 h 162963"/>
              <a:gd name="connsiteX3" fmla="*/ 642796 w 914660"/>
              <a:gd name="connsiteY3" fmla="*/ 108642 h 162963"/>
              <a:gd name="connsiteX4" fmla="*/ 651850 w 914660"/>
              <a:gd name="connsiteY4" fmla="*/ 144856 h 162963"/>
              <a:gd name="connsiteX5" fmla="*/ 697117 w 914660"/>
              <a:gd name="connsiteY5" fmla="*/ 153909 h 162963"/>
              <a:gd name="connsiteX6" fmla="*/ 769545 w 914660"/>
              <a:gd name="connsiteY6" fmla="*/ 162963 h 162963"/>
              <a:gd name="connsiteX7" fmla="*/ 887240 w 914660"/>
              <a:gd name="connsiteY7" fmla="*/ 144856 h 16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660" h="162963">
                <a:moveTo>
                  <a:pt x="0" y="0"/>
                </a:moveTo>
                <a:lnTo>
                  <a:pt x="624689" y="9054"/>
                </a:lnTo>
                <a:cubicBezTo>
                  <a:pt x="666756" y="10207"/>
                  <a:pt x="659580" y="14137"/>
                  <a:pt x="669957" y="45268"/>
                </a:cubicBezTo>
                <a:cubicBezTo>
                  <a:pt x="666423" y="52336"/>
                  <a:pt x="642796" y="95323"/>
                  <a:pt x="642796" y="108642"/>
                </a:cubicBezTo>
                <a:cubicBezTo>
                  <a:pt x="642796" y="121085"/>
                  <a:pt x="642291" y="136890"/>
                  <a:pt x="651850" y="144856"/>
                </a:cubicBezTo>
                <a:cubicBezTo>
                  <a:pt x="663671" y="154707"/>
                  <a:pt x="681908" y="151569"/>
                  <a:pt x="697117" y="153909"/>
                </a:cubicBezTo>
                <a:cubicBezTo>
                  <a:pt x="721165" y="157609"/>
                  <a:pt x="745402" y="159945"/>
                  <a:pt x="769545" y="162963"/>
                </a:cubicBezTo>
                <a:cubicBezTo>
                  <a:pt x="912080" y="153460"/>
                  <a:pt x="945926" y="174197"/>
                  <a:pt x="887240" y="144856"/>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43400" y="3886200"/>
            <a:ext cx="1169872" cy="369332"/>
          </a:xfrm>
          <a:prstGeom prst="rect">
            <a:avLst/>
          </a:prstGeom>
          <a:solidFill>
            <a:schemeClr val="accent2">
              <a:lumMod val="40000"/>
              <a:lumOff val="60000"/>
            </a:schemeClr>
          </a:solidFill>
        </p:spPr>
        <p:txBody>
          <a:bodyPr wrap="none" rtlCol="0">
            <a:spAutoFit/>
          </a:bodyPr>
          <a:lstStyle/>
          <a:p>
            <a:r>
              <a:rPr lang="en-US" dirty="0"/>
              <a:t>Conductor</a:t>
            </a:r>
          </a:p>
        </p:txBody>
      </p:sp>
      <p:sp>
        <p:nvSpPr>
          <p:cNvPr id="9" name="Freeform 8"/>
          <p:cNvSpPr/>
          <p:nvPr/>
        </p:nvSpPr>
        <p:spPr>
          <a:xfrm>
            <a:off x="3757188" y="4209861"/>
            <a:ext cx="606582" cy="200261"/>
          </a:xfrm>
          <a:custGeom>
            <a:avLst/>
            <a:gdLst>
              <a:gd name="connsiteX0" fmla="*/ 606582 w 606582"/>
              <a:gd name="connsiteY0" fmla="*/ 0 h 200261"/>
              <a:gd name="connsiteX1" fmla="*/ 461727 w 606582"/>
              <a:gd name="connsiteY1" fmla="*/ 9054 h 200261"/>
              <a:gd name="connsiteX2" fmla="*/ 434566 w 606582"/>
              <a:gd name="connsiteY2" fmla="*/ 18107 h 200261"/>
              <a:gd name="connsiteX3" fmla="*/ 371192 w 606582"/>
              <a:gd name="connsiteY3" fmla="*/ 27161 h 200261"/>
              <a:gd name="connsiteX4" fmla="*/ 344032 w 606582"/>
              <a:gd name="connsiteY4" fmla="*/ 36214 h 200261"/>
              <a:gd name="connsiteX5" fmla="*/ 371192 w 606582"/>
              <a:gd name="connsiteY5" fmla="*/ 72428 h 200261"/>
              <a:gd name="connsiteX6" fmla="*/ 425513 w 606582"/>
              <a:gd name="connsiteY6" fmla="*/ 108642 h 200261"/>
              <a:gd name="connsiteX7" fmla="*/ 452673 w 606582"/>
              <a:gd name="connsiteY7" fmla="*/ 162963 h 200261"/>
              <a:gd name="connsiteX8" fmla="*/ 344032 w 606582"/>
              <a:gd name="connsiteY8" fmla="*/ 199177 h 200261"/>
              <a:gd name="connsiteX9" fmla="*/ 0 w 606582"/>
              <a:gd name="connsiteY9" fmla="*/ 199177 h 20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582" h="200261">
                <a:moveTo>
                  <a:pt x="606582" y="0"/>
                </a:moveTo>
                <a:cubicBezTo>
                  <a:pt x="558297" y="3018"/>
                  <a:pt x="509840" y="3989"/>
                  <a:pt x="461727" y="9054"/>
                </a:cubicBezTo>
                <a:cubicBezTo>
                  <a:pt x="452236" y="10053"/>
                  <a:pt x="443924" y="16235"/>
                  <a:pt x="434566" y="18107"/>
                </a:cubicBezTo>
                <a:cubicBezTo>
                  <a:pt x="413641" y="22292"/>
                  <a:pt x="392317" y="24143"/>
                  <a:pt x="371192" y="27161"/>
                </a:cubicBezTo>
                <a:cubicBezTo>
                  <a:pt x="362139" y="30179"/>
                  <a:pt x="344032" y="26671"/>
                  <a:pt x="344032" y="36214"/>
                </a:cubicBezTo>
                <a:cubicBezTo>
                  <a:pt x="344032" y="51303"/>
                  <a:pt x="359914" y="62403"/>
                  <a:pt x="371192" y="72428"/>
                </a:cubicBezTo>
                <a:cubicBezTo>
                  <a:pt x="387457" y="86886"/>
                  <a:pt x="425513" y="108642"/>
                  <a:pt x="425513" y="108642"/>
                </a:cubicBezTo>
                <a:cubicBezTo>
                  <a:pt x="429920" y="115253"/>
                  <a:pt x="456838" y="150467"/>
                  <a:pt x="452673" y="162963"/>
                </a:cubicBezTo>
                <a:cubicBezTo>
                  <a:pt x="438731" y="204789"/>
                  <a:pt x="368781" y="198650"/>
                  <a:pt x="344032" y="199177"/>
                </a:cubicBezTo>
                <a:cubicBezTo>
                  <a:pt x="229381" y="201617"/>
                  <a:pt x="114677" y="199177"/>
                  <a:pt x="0" y="19917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267200" y="3429000"/>
            <a:ext cx="371192" cy="425513"/>
          </a:xfrm>
          <a:custGeom>
            <a:avLst/>
            <a:gdLst>
              <a:gd name="connsiteX0" fmla="*/ 0 w 371192"/>
              <a:gd name="connsiteY0" fmla="*/ 0 h 425513"/>
              <a:gd name="connsiteX1" fmla="*/ 36214 w 371192"/>
              <a:gd name="connsiteY1" fmla="*/ 81481 h 425513"/>
              <a:gd name="connsiteX2" fmla="*/ 54321 w 371192"/>
              <a:gd name="connsiteY2" fmla="*/ 108642 h 425513"/>
              <a:gd name="connsiteX3" fmla="*/ 63375 w 371192"/>
              <a:gd name="connsiteY3" fmla="*/ 135802 h 425513"/>
              <a:gd name="connsiteX4" fmla="*/ 108642 w 371192"/>
              <a:gd name="connsiteY4" fmla="*/ 199176 h 425513"/>
              <a:gd name="connsiteX5" fmla="*/ 135802 w 371192"/>
              <a:gd name="connsiteY5" fmla="*/ 208230 h 425513"/>
              <a:gd name="connsiteX6" fmla="*/ 162963 w 371192"/>
              <a:gd name="connsiteY6" fmla="*/ 199176 h 425513"/>
              <a:gd name="connsiteX7" fmla="*/ 190123 w 371192"/>
              <a:gd name="connsiteY7" fmla="*/ 172016 h 425513"/>
              <a:gd name="connsiteX8" fmla="*/ 217283 w 371192"/>
              <a:gd name="connsiteY8" fmla="*/ 153909 h 425513"/>
              <a:gd name="connsiteX9" fmla="*/ 244444 w 371192"/>
              <a:gd name="connsiteY9" fmla="*/ 217283 h 425513"/>
              <a:gd name="connsiteX10" fmla="*/ 253497 w 371192"/>
              <a:gd name="connsiteY10" fmla="*/ 244444 h 425513"/>
              <a:gd name="connsiteX11" fmla="*/ 280658 w 371192"/>
              <a:gd name="connsiteY11" fmla="*/ 280657 h 425513"/>
              <a:gd name="connsiteX12" fmla="*/ 334979 w 371192"/>
              <a:gd name="connsiteY12" fmla="*/ 362139 h 425513"/>
              <a:gd name="connsiteX13" fmla="*/ 353085 w 371192"/>
              <a:gd name="connsiteY13" fmla="*/ 389299 h 425513"/>
              <a:gd name="connsiteX14" fmla="*/ 371192 w 371192"/>
              <a:gd name="connsiteY14" fmla="*/ 425513 h 4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192" h="425513">
                <a:moveTo>
                  <a:pt x="0" y="0"/>
                </a:moveTo>
                <a:cubicBezTo>
                  <a:pt x="80655" y="134421"/>
                  <a:pt x="-10406" y="-27302"/>
                  <a:pt x="36214" y="81481"/>
                </a:cubicBezTo>
                <a:cubicBezTo>
                  <a:pt x="40500" y="91482"/>
                  <a:pt x="49455" y="98910"/>
                  <a:pt x="54321" y="108642"/>
                </a:cubicBezTo>
                <a:cubicBezTo>
                  <a:pt x="58589" y="117178"/>
                  <a:pt x="59616" y="127030"/>
                  <a:pt x="63375" y="135802"/>
                </a:cubicBezTo>
                <a:cubicBezTo>
                  <a:pt x="74705" y="162238"/>
                  <a:pt x="83798" y="182613"/>
                  <a:pt x="108642" y="199176"/>
                </a:cubicBezTo>
                <a:cubicBezTo>
                  <a:pt x="116582" y="204470"/>
                  <a:pt x="126749" y="205212"/>
                  <a:pt x="135802" y="208230"/>
                </a:cubicBezTo>
                <a:cubicBezTo>
                  <a:pt x="144856" y="205212"/>
                  <a:pt x="155022" y="204470"/>
                  <a:pt x="162963" y="199176"/>
                </a:cubicBezTo>
                <a:cubicBezTo>
                  <a:pt x="173616" y="192074"/>
                  <a:pt x="180287" y="180213"/>
                  <a:pt x="190123" y="172016"/>
                </a:cubicBezTo>
                <a:cubicBezTo>
                  <a:pt x="198482" y="165050"/>
                  <a:pt x="208230" y="159945"/>
                  <a:pt x="217283" y="153909"/>
                </a:cubicBezTo>
                <a:cubicBezTo>
                  <a:pt x="238521" y="217617"/>
                  <a:pt x="210875" y="138953"/>
                  <a:pt x="244444" y="217283"/>
                </a:cubicBezTo>
                <a:cubicBezTo>
                  <a:pt x="248203" y="226055"/>
                  <a:pt x="248762" y="236158"/>
                  <a:pt x="253497" y="244444"/>
                </a:cubicBezTo>
                <a:cubicBezTo>
                  <a:pt x="260983" y="257545"/>
                  <a:pt x="272005" y="268296"/>
                  <a:pt x="280658" y="280657"/>
                </a:cubicBezTo>
                <a:cubicBezTo>
                  <a:pt x="280671" y="280675"/>
                  <a:pt x="325920" y="348549"/>
                  <a:pt x="334979" y="362139"/>
                </a:cubicBezTo>
                <a:cubicBezTo>
                  <a:pt x="341014" y="371192"/>
                  <a:pt x="349644" y="378977"/>
                  <a:pt x="353085" y="389299"/>
                </a:cubicBezTo>
                <a:cubicBezTo>
                  <a:pt x="363489" y="420508"/>
                  <a:pt x="355391" y="409711"/>
                  <a:pt x="371192" y="425513"/>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89AD550-B68B-4957-9F0A-FB3C3C030A65}"/>
              </a:ext>
            </a:extLst>
          </p:cNvPr>
          <p:cNvGrpSpPr/>
          <p:nvPr/>
        </p:nvGrpSpPr>
        <p:grpSpPr>
          <a:xfrm>
            <a:off x="4451357" y="3382783"/>
            <a:ext cx="1949760" cy="336960"/>
            <a:chOff x="4451357" y="3382783"/>
            <a:chExt cx="1949760" cy="33696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969967D3-4A08-43D3-AC43-5CB55034ACEC}"/>
                    </a:ext>
                  </a:extLst>
                </p14:cNvPr>
                <p14:cNvContentPartPr/>
                <p14:nvPr/>
              </p14:nvContentPartPr>
              <p14:xfrm>
                <a:off x="4451357" y="3408703"/>
                <a:ext cx="1588320" cy="77760"/>
              </p14:xfrm>
            </p:contentPart>
          </mc:Choice>
          <mc:Fallback xmlns="">
            <p:pic>
              <p:nvPicPr>
                <p:cNvPr id="11" name="Ink 10">
                  <a:extLst>
                    <a:ext uri="{FF2B5EF4-FFF2-40B4-BE49-F238E27FC236}">
                      <a16:creationId xmlns:a16="http://schemas.microsoft.com/office/drawing/2014/main" id="{969967D3-4A08-43D3-AC43-5CB55034ACEC}"/>
                    </a:ext>
                  </a:extLst>
                </p:cNvPr>
                <p:cNvPicPr/>
                <p:nvPr/>
              </p:nvPicPr>
              <p:blipFill>
                <a:blip r:embed="rId4"/>
                <a:stretch>
                  <a:fillRect/>
                </a:stretch>
              </p:blipFill>
              <p:spPr>
                <a:xfrm>
                  <a:off x="4388717" y="3345703"/>
                  <a:ext cx="1713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36C56A8-BCF5-47E6-A43F-4F33133736B5}"/>
                    </a:ext>
                  </a:extLst>
                </p14:cNvPr>
                <p14:cNvContentPartPr/>
                <p14:nvPr/>
              </p14:nvContentPartPr>
              <p14:xfrm>
                <a:off x="6090077" y="3411943"/>
                <a:ext cx="311040" cy="240120"/>
              </p14:xfrm>
            </p:contentPart>
          </mc:Choice>
          <mc:Fallback xmlns="">
            <p:pic>
              <p:nvPicPr>
                <p:cNvPr id="12" name="Ink 11">
                  <a:extLst>
                    <a:ext uri="{FF2B5EF4-FFF2-40B4-BE49-F238E27FC236}">
                      <a16:creationId xmlns:a16="http://schemas.microsoft.com/office/drawing/2014/main" id="{E36C56A8-BCF5-47E6-A43F-4F33133736B5}"/>
                    </a:ext>
                  </a:extLst>
                </p:cNvPr>
                <p:cNvPicPr/>
                <p:nvPr/>
              </p:nvPicPr>
              <p:blipFill>
                <a:blip r:embed="rId6"/>
                <a:stretch>
                  <a:fillRect/>
                </a:stretch>
              </p:blipFill>
              <p:spPr>
                <a:xfrm>
                  <a:off x="6027077" y="3349303"/>
                  <a:ext cx="4366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FB787B6F-46DA-47CD-9ED7-597FFFA4E17C}"/>
                    </a:ext>
                  </a:extLst>
                </p14:cNvPr>
                <p14:cNvContentPartPr/>
                <p14:nvPr/>
              </p14:nvContentPartPr>
              <p14:xfrm>
                <a:off x="6042557" y="3382783"/>
                <a:ext cx="54720" cy="106560"/>
              </p14:xfrm>
            </p:contentPart>
          </mc:Choice>
          <mc:Fallback xmlns="">
            <p:pic>
              <p:nvPicPr>
                <p:cNvPr id="13" name="Ink 12">
                  <a:extLst>
                    <a:ext uri="{FF2B5EF4-FFF2-40B4-BE49-F238E27FC236}">
                      <a16:creationId xmlns:a16="http://schemas.microsoft.com/office/drawing/2014/main" id="{FB787B6F-46DA-47CD-9ED7-597FFFA4E17C}"/>
                    </a:ext>
                  </a:extLst>
                </p:cNvPr>
                <p:cNvPicPr/>
                <p:nvPr/>
              </p:nvPicPr>
              <p:blipFill>
                <a:blip r:embed="rId8"/>
                <a:stretch>
                  <a:fillRect/>
                </a:stretch>
              </p:blipFill>
              <p:spPr>
                <a:xfrm>
                  <a:off x="5979557" y="3320143"/>
                  <a:ext cx="1803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D358CB22-BC2A-4343-901B-A3B33F25B234}"/>
                    </a:ext>
                  </a:extLst>
                </p14:cNvPr>
                <p14:cNvContentPartPr/>
                <p14:nvPr/>
              </p14:nvContentPartPr>
              <p14:xfrm>
                <a:off x="6037877" y="3618223"/>
                <a:ext cx="20520" cy="101520"/>
              </p14:xfrm>
            </p:contentPart>
          </mc:Choice>
          <mc:Fallback xmlns="">
            <p:pic>
              <p:nvPicPr>
                <p:cNvPr id="14" name="Ink 13">
                  <a:extLst>
                    <a:ext uri="{FF2B5EF4-FFF2-40B4-BE49-F238E27FC236}">
                      <a16:creationId xmlns:a16="http://schemas.microsoft.com/office/drawing/2014/main" id="{D358CB22-BC2A-4343-901B-A3B33F25B234}"/>
                    </a:ext>
                  </a:extLst>
                </p:cNvPr>
                <p:cNvPicPr/>
                <p:nvPr/>
              </p:nvPicPr>
              <p:blipFill>
                <a:blip r:embed="rId10"/>
                <a:stretch>
                  <a:fillRect/>
                </a:stretch>
              </p:blipFill>
              <p:spPr>
                <a:xfrm>
                  <a:off x="5975237" y="3555223"/>
                  <a:ext cx="146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B17FCA8A-AEAF-469F-86AB-2074694AE353}"/>
                    </a:ext>
                  </a:extLst>
                </p14:cNvPr>
                <p14:cNvContentPartPr/>
                <p14:nvPr/>
              </p14:nvContentPartPr>
              <p14:xfrm>
                <a:off x="6074957" y="3589783"/>
                <a:ext cx="38160" cy="85680"/>
              </p14:xfrm>
            </p:contentPart>
          </mc:Choice>
          <mc:Fallback xmlns="">
            <p:pic>
              <p:nvPicPr>
                <p:cNvPr id="18" name="Ink 17">
                  <a:extLst>
                    <a:ext uri="{FF2B5EF4-FFF2-40B4-BE49-F238E27FC236}">
                      <a16:creationId xmlns:a16="http://schemas.microsoft.com/office/drawing/2014/main" id="{B17FCA8A-AEAF-469F-86AB-2074694AE353}"/>
                    </a:ext>
                  </a:extLst>
                </p:cNvPr>
                <p:cNvPicPr/>
                <p:nvPr/>
              </p:nvPicPr>
              <p:blipFill>
                <a:blip r:embed="rId12"/>
                <a:stretch>
                  <a:fillRect/>
                </a:stretch>
              </p:blipFill>
              <p:spPr>
                <a:xfrm>
                  <a:off x="6012317" y="3526783"/>
                  <a:ext cx="163800" cy="21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8CC625A8-B01B-409D-AC77-77FA52C9FFEE}"/>
                  </a:ext>
                </a:extLst>
              </p14:cNvPr>
              <p14:cNvContentPartPr/>
              <p14:nvPr/>
            </p14:nvContentPartPr>
            <p14:xfrm>
              <a:off x="1426637" y="5681023"/>
              <a:ext cx="1440" cy="1440"/>
            </p14:xfrm>
          </p:contentPart>
        </mc:Choice>
        <mc:Fallback xmlns="">
          <p:pic>
            <p:nvPicPr>
              <p:cNvPr id="20" name="Ink 19">
                <a:extLst>
                  <a:ext uri="{FF2B5EF4-FFF2-40B4-BE49-F238E27FC236}">
                    <a16:creationId xmlns:a16="http://schemas.microsoft.com/office/drawing/2014/main" id="{8CC625A8-B01B-409D-AC77-77FA52C9FFEE}"/>
                  </a:ext>
                </a:extLst>
              </p:cNvPr>
              <p:cNvPicPr/>
              <p:nvPr/>
            </p:nvPicPr>
            <p:blipFill>
              <a:blip r:embed="rId14"/>
              <a:stretch>
                <a:fillRect/>
              </a:stretch>
            </p:blipFill>
            <p:spPr>
              <a:xfrm>
                <a:off x="1372997" y="5573383"/>
                <a:ext cx="109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19BAF75C-25A7-434B-AFDE-7868B1CA789B}"/>
                  </a:ext>
                </a:extLst>
              </p14:cNvPr>
              <p14:cNvContentPartPr/>
              <p14:nvPr/>
            </p14:nvContentPartPr>
            <p14:xfrm>
              <a:off x="1409357" y="5677063"/>
              <a:ext cx="2306520" cy="56520"/>
            </p14:xfrm>
          </p:contentPart>
        </mc:Choice>
        <mc:Fallback xmlns="">
          <p:pic>
            <p:nvPicPr>
              <p:cNvPr id="23" name="Ink 22">
                <a:extLst>
                  <a:ext uri="{FF2B5EF4-FFF2-40B4-BE49-F238E27FC236}">
                    <a16:creationId xmlns:a16="http://schemas.microsoft.com/office/drawing/2014/main" id="{19BAF75C-25A7-434B-AFDE-7868B1CA789B}"/>
                  </a:ext>
                </a:extLst>
              </p:cNvPr>
              <p:cNvPicPr/>
              <p:nvPr/>
            </p:nvPicPr>
            <p:blipFill>
              <a:blip r:embed="rId16"/>
              <a:stretch>
                <a:fillRect/>
              </a:stretch>
            </p:blipFill>
            <p:spPr>
              <a:xfrm>
                <a:off x="1355717" y="5569423"/>
                <a:ext cx="24141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63B29381-B033-4A8D-ADF8-6FFEEDA36F94}"/>
                  </a:ext>
                </a:extLst>
              </p14:cNvPr>
              <p14:cNvContentPartPr/>
              <p14:nvPr/>
            </p14:nvContentPartPr>
            <p14:xfrm>
              <a:off x="1479557" y="5750863"/>
              <a:ext cx="724680" cy="24120"/>
            </p14:xfrm>
          </p:contentPart>
        </mc:Choice>
        <mc:Fallback xmlns="">
          <p:pic>
            <p:nvPicPr>
              <p:cNvPr id="24" name="Ink 23">
                <a:extLst>
                  <a:ext uri="{FF2B5EF4-FFF2-40B4-BE49-F238E27FC236}">
                    <a16:creationId xmlns:a16="http://schemas.microsoft.com/office/drawing/2014/main" id="{63B29381-B033-4A8D-ADF8-6FFEEDA36F94}"/>
                  </a:ext>
                </a:extLst>
              </p:cNvPr>
              <p:cNvPicPr/>
              <p:nvPr/>
            </p:nvPicPr>
            <p:blipFill>
              <a:blip r:embed="rId18"/>
              <a:stretch>
                <a:fillRect/>
              </a:stretch>
            </p:blipFill>
            <p:spPr>
              <a:xfrm>
                <a:off x="1425557" y="5643223"/>
                <a:ext cx="832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709D3371-30B3-4AF0-A0CC-EA08075CAA7D}"/>
                  </a:ext>
                </a:extLst>
              </p14:cNvPr>
              <p14:cNvContentPartPr/>
              <p14:nvPr/>
            </p14:nvContentPartPr>
            <p14:xfrm>
              <a:off x="1497917" y="5588863"/>
              <a:ext cx="12960" cy="2520"/>
            </p14:xfrm>
          </p:contentPart>
        </mc:Choice>
        <mc:Fallback xmlns="">
          <p:pic>
            <p:nvPicPr>
              <p:cNvPr id="25" name="Ink 24">
                <a:extLst>
                  <a:ext uri="{FF2B5EF4-FFF2-40B4-BE49-F238E27FC236}">
                    <a16:creationId xmlns:a16="http://schemas.microsoft.com/office/drawing/2014/main" id="{709D3371-30B3-4AF0-A0CC-EA08075CAA7D}"/>
                  </a:ext>
                </a:extLst>
              </p:cNvPr>
              <p:cNvPicPr/>
              <p:nvPr/>
            </p:nvPicPr>
            <p:blipFill>
              <a:blip r:embed="rId20"/>
              <a:stretch>
                <a:fillRect/>
              </a:stretch>
            </p:blipFill>
            <p:spPr>
              <a:xfrm>
                <a:off x="1443917" y="5481223"/>
                <a:ext cx="120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026FEE89-EE21-4BA5-B97D-435066076339}"/>
                  </a:ext>
                </a:extLst>
              </p14:cNvPr>
              <p14:cNvContentPartPr/>
              <p14:nvPr/>
            </p14:nvContentPartPr>
            <p14:xfrm>
              <a:off x="1462277" y="5604703"/>
              <a:ext cx="2190600" cy="124560"/>
            </p14:xfrm>
          </p:contentPart>
        </mc:Choice>
        <mc:Fallback xmlns="">
          <p:pic>
            <p:nvPicPr>
              <p:cNvPr id="26" name="Ink 25">
                <a:extLst>
                  <a:ext uri="{FF2B5EF4-FFF2-40B4-BE49-F238E27FC236}">
                    <a16:creationId xmlns:a16="http://schemas.microsoft.com/office/drawing/2014/main" id="{026FEE89-EE21-4BA5-B97D-435066076339}"/>
                  </a:ext>
                </a:extLst>
              </p:cNvPr>
              <p:cNvPicPr/>
              <p:nvPr/>
            </p:nvPicPr>
            <p:blipFill>
              <a:blip r:embed="rId22"/>
              <a:stretch>
                <a:fillRect/>
              </a:stretch>
            </p:blipFill>
            <p:spPr>
              <a:xfrm>
                <a:off x="1408277" y="5497063"/>
                <a:ext cx="229824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04B7A7F6-0668-4E8C-9C73-67543989ABB1}"/>
                  </a:ext>
                </a:extLst>
              </p14:cNvPr>
              <p14:cNvContentPartPr/>
              <p14:nvPr/>
            </p14:nvContentPartPr>
            <p14:xfrm>
              <a:off x="1800317" y="5713423"/>
              <a:ext cx="1894680" cy="53280"/>
            </p14:xfrm>
          </p:contentPart>
        </mc:Choice>
        <mc:Fallback xmlns="">
          <p:pic>
            <p:nvPicPr>
              <p:cNvPr id="27" name="Ink 26">
                <a:extLst>
                  <a:ext uri="{FF2B5EF4-FFF2-40B4-BE49-F238E27FC236}">
                    <a16:creationId xmlns:a16="http://schemas.microsoft.com/office/drawing/2014/main" id="{04B7A7F6-0668-4E8C-9C73-67543989ABB1}"/>
                  </a:ext>
                </a:extLst>
              </p:cNvPr>
              <p:cNvPicPr/>
              <p:nvPr/>
            </p:nvPicPr>
            <p:blipFill>
              <a:blip r:embed="rId24"/>
              <a:stretch>
                <a:fillRect/>
              </a:stretch>
            </p:blipFill>
            <p:spPr>
              <a:xfrm>
                <a:off x="1746677" y="5605783"/>
                <a:ext cx="2002320" cy="268920"/>
              </a:xfrm>
              <a:prstGeom prst="rect">
                <a:avLst/>
              </a:prstGeom>
            </p:spPr>
          </p:pic>
        </mc:Fallback>
      </mc:AlternateContent>
      <p:grpSp>
        <p:nvGrpSpPr>
          <p:cNvPr id="52" name="Group 51">
            <a:extLst>
              <a:ext uri="{FF2B5EF4-FFF2-40B4-BE49-F238E27FC236}">
                <a16:creationId xmlns:a16="http://schemas.microsoft.com/office/drawing/2014/main" id="{06ED2CAC-AD65-42F2-91C6-F65AE6192758}"/>
              </a:ext>
            </a:extLst>
          </p:cNvPr>
          <p:cNvGrpSpPr/>
          <p:nvPr/>
        </p:nvGrpSpPr>
        <p:grpSpPr>
          <a:xfrm>
            <a:off x="5697317" y="4083703"/>
            <a:ext cx="2078280" cy="576360"/>
            <a:chOff x="5697317" y="4083703"/>
            <a:chExt cx="2078280" cy="576360"/>
          </a:xfrm>
        </p:grpSpPr>
        <mc:AlternateContent xmlns:mc="http://schemas.openxmlformats.org/markup-compatibility/2006" xmlns:p14="http://schemas.microsoft.com/office/powerpoint/2010/main">
          <mc:Choice Requires="p14">
            <p:contentPart p14:bwMode="auto" r:id="rId25">
              <p14:nvContentPartPr>
                <p14:cNvPr id="29" name="Ink 28">
                  <a:extLst>
                    <a:ext uri="{FF2B5EF4-FFF2-40B4-BE49-F238E27FC236}">
                      <a16:creationId xmlns:a16="http://schemas.microsoft.com/office/drawing/2014/main" id="{F4993700-B038-408A-BCDB-BF26687DF3B0}"/>
                    </a:ext>
                  </a:extLst>
                </p14:cNvPr>
                <p14:cNvContentPartPr/>
                <p14:nvPr/>
              </p14:nvContentPartPr>
              <p14:xfrm>
                <a:off x="5697317" y="4168663"/>
                <a:ext cx="179280" cy="175680"/>
              </p14:xfrm>
            </p:contentPart>
          </mc:Choice>
          <mc:Fallback xmlns="">
            <p:pic>
              <p:nvPicPr>
                <p:cNvPr id="29" name="Ink 28">
                  <a:extLst>
                    <a:ext uri="{FF2B5EF4-FFF2-40B4-BE49-F238E27FC236}">
                      <a16:creationId xmlns:a16="http://schemas.microsoft.com/office/drawing/2014/main" id="{F4993700-B038-408A-BCDB-BF26687DF3B0}"/>
                    </a:ext>
                  </a:extLst>
                </p:cNvPr>
                <p:cNvPicPr/>
                <p:nvPr/>
              </p:nvPicPr>
              <p:blipFill>
                <a:blip r:embed="rId26"/>
                <a:stretch>
                  <a:fillRect/>
                </a:stretch>
              </p:blipFill>
              <p:spPr>
                <a:xfrm>
                  <a:off x="5679677" y="4150663"/>
                  <a:ext cx="214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86BB373A-5B57-4608-894C-623C040F942F}"/>
                    </a:ext>
                  </a:extLst>
                </p14:cNvPr>
                <p14:cNvContentPartPr/>
                <p14:nvPr/>
              </p14:nvContentPartPr>
              <p14:xfrm>
                <a:off x="5712077" y="4242463"/>
                <a:ext cx="113400" cy="16200"/>
              </p14:xfrm>
            </p:contentPart>
          </mc:Choice>
          <mc:Fallback xmlns="">
            <p:pic>
              <p:nvPicPr>
                <p:cNvPr id="30" name="Ink 29">
                  <a:extLst>
                    <a:ext uri="{FF2B5EF4-FFF2-40B4-BE49-F238E27FC236}">
                      <a16:creationId xmlns:a16="http://schemas.microsoft.com/office/drawing/2014/main" id="{86BB373A-5B57-4608-894C-623C040F942F}"/>
                    </a:ext>
                  </a:extLst>
                </p:cNvPr>
                <p:cNvPicPr/>
                <p:nvPr/>
              </p:nvPicPr>
              <p:blipFill>
                <a:blip r:embed="rId28"/>
                <a:stretch>
                  <a:fillRect/>
                </a:stretch>
              </p:blipFill>
              <p:spPr>
                <a:xfrm>
                  <a:off x="5694437" y="4224463"/>
                  <a:ext cx="149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Ink 32">
                  <a:extLst>
                    <a:ext uri="{FF2B5EF4-FFF2-40B4-BE49-F238E27FC236}">
                      <a16:creationId xmlns:a16="http://schemas.microsoft.com/office/drawing/2014/main" id="{0430A101-ED57-496D-904D-6C7398E5FD5D}"/>
                    </a:ext>
                  </a:extLst>
                </p14:cNvPr>
                <p14:cNvContentPartPr/>
                <p14:nvPr/>
              </p14:nvContentPartPr>
              <p14:xfrm>
                <a:off x="5950757" y="4146703"/>
                <a:ext cx="87480" cy="306360"/>
              </p14:xfrm>
            </p:contentPart>
          </mc:Choice>
          <mc:Fallback xmlns="">
            <p:pic>
              <p:nvPicPr>
                <p:cNvPr id="33" name="Ink 32">
                  <a:extLst>
                    <a:ext uri="{FF2B5EF4-FFF2-40B4-BE49-F238E27FC236}">
                      <a16:creationId xmlns:a16="http://schemas.microsoft.com/office/drawing/2014/main" id="{0430A101-ED57-496D-904D-6C7398E5FD5D}"/>
                    </a:ext>
                  </a:extLst>
                </p:cNvPr>
                <p:cNvPicPr/>
                <p:nvPr/>
              </p:nvPicPr>
              <p:blipFill>
                <a:blip r:embed="rId30"/>
                <a:stretch>
                  <a:fillRect/>
                </a:stretch>
              </p:blipFill>
              <p:spPr>
                <a:xfrm>
                  <a:off x="5933117" y="4129063"/>
                  <a:ext cx="1231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5AFC11D2-20BF-407C-B158-A703647BDFD7}"/>
                    </a:ext>
                  </a:extLst>
                </p14:cNvPr>
                <p14:cNvContentPartPr/>
                <p14:nvPr/>
              </p14:nvContentPartPr>
              <p14:xfrm>
                <a:off x="6040037" y="4242463"/>
                <a:ext cx="185760" cy="137520"/>
              </p14:xfrm>
            </p:contentPart>
          </mc:Choice>
          <mc:Fallback xmlns="">
            <p:pic>
              <p:nvPicPr>
                <p:cNvPr id="34" name="Ink 33">
                  <a:extLst>
                    <a:ext uri="{FF2B5EF4-FFF2-40B4-BE49-F238E27FC236}">
                      <a16:creationId xmlns:a16="http://schemas.microsoft.com/office/drawing/2014/main" id="{5AFC11D2-20BF-407C-B158-A703647BDFD7}"/>
                    </a:ext>
                  </a:extLst>
                </p:cNvPr>
                <p:cNvPicPr/>
                <p:nvPr/>
              </p:nvPicPr>
              <p:blipFill>
                <a:blip r:embed="rId32"/>
                <a:stretch>
                  <a:fillRect/>
                </a:stretch>
              </p:blipFill>
              <p:spPr>
                <a:xfrm>
                  <a:off x="6022397" y="4224463"/>
                  <a:ext cx="221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Ink 34">
                  <a:extLst>
                    <a:ext uri="{FF2B5EF4-FFF2-40B4-BE49-F238E27FC236}">
                      <a16:creationId xmlns:a16="http://schemas.microsoft.com/office/drawing/2014/main" id="{582C1D92-1687-4774-8433-60EC7EAA48C1}"/>
                    </a:ext>
                  </a:extLst>
                </p14:cNvPr>
                <p14:cNvContentPartPr/>
                <p14:nvPr/>
              </p14:nvContentPartPr>
              <p14:xfrm>
                <a:off x="6252077" y="4146703"/>
                <a:ext cx="110160" cy="292320"/>
              </p14:xfrm>
            </p:contentPart>
          </mc:Choice>
          <mc:Fallback xmlns="">
            <p:pic>
              <p:nvPicPr>
                <p:cNvPr id="35" name="Ink 34">
                  <a:extLst>
                    <a:ext uri="{FF2B5EF4-FFF2-40B4-BE49-F238E27FC236}">
                      <a16:creationId xmlns:a16="http://schemas.microsoft.com/office/drawing/2014/main" id="{582C1D92-1687-4774-8433-60EC7EAA48C1}"/>
                    </a:ext>
                  </a:extLst>
                </p:cNvPr>
                <p:cNvPicPr/>
                <p:nvPr/>
              </p:nvPicPr>
              <p:blipFill>
                <a:blip r:embed="rId34"/>
                <a:stretch>
                  <a:fillRect/>
                </a:stretch>
              </p:blipFill>
              <p:spPr>
                <a:xfrm>
                  <a:off x="6234077" y="4129063"/>
                  <a:ext cx="1458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36">
                  <a:extLst>
                    <a:ext uri="{FF2B5EF4-FFF2-40B4-BE49-F238E27FC236}">
                      <a16:creationId xmlns:a16="http://schemas.microsoft.com/office/drawing/2014/main" id="{19D20484-645D-48E6-8953-5FD0082009FB}"/>
                    </a:ext>
                  </a:extLst>
                </p14:cNvPr>
                <p14:cNvContentPartPr/>
                <p14:nvPr/>
              </p14:nvContentPartPr>
              <p14:xfrm>
                <a:off x="6498677" y="4236343"/>
                <a:ext cx="216000" cy="19800"/>
              </p14:xfrm>
            </p:contentPart>
          </mc:Choice>
          <mc:Fallback xmlns="">
            <p:pic>
              <p:nvPicPr>
                <p:cNvPr id="37" name="Ink 36">
                  <a:extLst>
                    <a:ext uri="{FF2B5EF4-FFF2-40B4-BE49-F238E27FC236}">
                      <a16:creationId xmlns:a16="http://schemas.microsoft.com/office/drawing/2014/main" id="{19D20484-645D-48E6-8953-5FD0082009FB}"/>
                    </a:ext>
                  </a:extLst>
                </p:cNvPr>
                <p:cNvPicPr/>
                <p:nvPr/>
              </p:nvPicPr>
              <p:blipFill>
                <a:blip r:embed="rId36"/>
                <a:stretch>
                  <a:fillRect/>
                </a:stretch>
              </p:blipFill>
              <p:spPr>
                <a:xfrm>
                  <a:off x="6480677" y="4218343"/>
                  <a:ext cx="251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id="{8CC63695-772D-4613-8067-8D6052BE4EBF}"/>
                    </a:ext>
                  </a:extLst>
                </p14:cNvPr>
                <p14:cNvContentPartPr/>
                <p14:nvPr/>
              </p14:nvContentPartPr>
              <p14:xfrm>
                <a:off x="6554477" y="4345423"/>
                <a:ext cx="142920" cy="24840"/>
              </p14:xfrm>
            </p:contentPart>
          </mc:Choice>
          <mc:Fallback xmlns="">
            <p:pic>
              <p:nvPicPr>
                <p:cNvPr id="38" name="Ink 37">
                  <a:extLst>
                    <a:ext uri="{FF2B5EF4-FFF2-40B4-BE49-F238E27FC236}">
                      <a16:creationId xmlns:a16="http://schemas.microsoft.com/office/drawing/2014/main" id="{8CC63695-772D-4613-8067-8D6052BE4EBF}"/>
                    </a:ext>
                  </a:extLst>
                </p:cNvPr>
                <p:cNvPicPr/>
                <p:nvPr/>
              </p:nvPicPr>
              <p:blipFill>
                <a:blip r:embed="rId38"/>
                <a:stretch>
                  <a:fillRect/>
                </a:stretch>
              </p:blipFill>
              <p:spPr>
                <a:xfrm>
                  <a:off x="6536837" y="4327423"/>
                  <a:ext cx="178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id="{9398E1C6-C628-4927-9924-4829B2F16A0B}"/>
                    </a:ext>
                  </a:extLst>
                </p14:cNvPr>
                <p14:cNvContentPartPr/>
                <p14:nvPr/>
              </p14:nvContentPartPr>
              <p14:xfrm>
                <a:off x="6889997" y="4250023"/>
                <a:ext cx="38160" cy="146160"/>
              </p14:xfrm>
            </p:contentPart>
          </mc:Choice>
          <mc:Fallback xmlns="">
            <p:pic>
              <p:nvPicPr>
                <p:cNvPr id="40" name="Ink 39">
                  <a:extLst>
                    <a:ext uri="{FF2B5EF4-FFF2-40B4-BE49-F238E27FC236}">
                      <a16:creationId xmlns:a16="http://schemas.microsoft.com/office/drawing/2014/main" id="{9398E1C6-C628-4927-9924-4829B2F16A0B}"/>
                    </a:ext>
                  </a:extLst>
                </p:cNvPr>
                <p:cNvPicPr/>
                <p:nvPr/>
              </p:nvPicPr>
              <p:blipFill>
                <a:blip r:embed="rId40"/>
                <a:stretch>
                  <a:fillRect/>
                </a:stretch>
              </p:blipFill>
              <p:spPr>
                <a:xfrm>
                  <a:off x="6872357" y="4232023"/>
                  <a:ext cx="73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Ink 40">
                  <a:extLst>
                    <a:ext uri="{FF2B5EF4-FFF2-40B4-BE49-F238E27FC236}">
                      <a16:creationId xmlns:a16="http://schemas.microsoft.com/office/drawing/2014/main" id="{710A2720-E5E2-434D-AED8-ECCECF67AA6B}"/>
                    </a:ext>
                  </a:extLst>
                </p14:cNvPr>
                <p14:cNvContentPartPr/>
                <p14:nvPr/>
              </p14:nvContentPartPr>
              <p14:xfrm>
                <a:off x="6937157" y="4139863"/>
                <a:ext cx="14760" cy="14040"/>
              </p14:xfrm>
            </p:contentPart>
          </mc:Choice>
          <mc:Fallback xmlns="">
            <p:pic>
              <p:nvPicPr>
                <p:cNvPr id="41" name="Ink 40">
                  <a:extLst>
                    <a:ext uri="{FF2B5EF4-FFF2-40B4-BE49-F238E27FC236}">
                      <a16:creationId xmlns:a16="http://schemas.microsoft.com/office/drawing/2014/main" id="{710A2720-E5E2-434D-AED8-ECCECF67AA6B}"/>
                    </a:ext>
                  </a:extLst>
                </p:cNvPr>
                <p:cNvPicPr/>
                <p:nvPr/>
              </p:nvPicPr>
              <p:blipFill>
                <a:blip r:embed="rId42"/>
                <a:stretch>
                  <a:fillRect/>
                </a:stretch>
              </p:blipFill>
              <p:spPr>
                <a:xfrm>
                  <a:off x="6919517" y="4122223"/>
                  <a:ext cx="504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Ink 42">
                  <a:extLst>
                    <a:ext uri="{FF2B5EF4-FFF2-40B4-BE49-F238E27FC236}">
                      <a16:creationId xmlns:a16="http://schemas.microsoft.com/office/drawing/2014/main" id="{6D78830B-26C0-4F8E-91A8-4FA71E0F53BA}"/>
                    </a:ext>
                  </a:extLst>
                </p14:cNvPr>
                <p14:cNvContentPartPr/>
                <p14:nvPr/>
              </p14:nvContentPartPr>
              <p14:xfrm>
                <a:off x="7180517" y="4089463"/>
                <a:ext cx="21600" cy="240120"/>
              </p14:xfrm>
            </p:contentPart>
          </mc:Choice>
          <mc:Fallback xmlns="">
            <p:pic>
              <p:nvPicPr>
                <p:cNvPr id="43" name="Ink 42">
                  <a:extLst>
                    <a:ext uri="{FF2B5EF4-FFF2-40B4-BE49-F238E27FC236}">
                      <a16:creationId xmlns:a16="http://schemas.microsoft.com/office/drawing/2014/main" id="{6D78830B-26C0-4F8E-91A8-4FA71E0F53BA}"/>
                    </a:ext>
                  </a:extLst>
                </p:cNvPr>
                <p:cNvPicPr/>
                <p:nvPr/>
              </p:nvPicPr>
              <p:blipFill>
                <a:blip r:embed="rId44"/>
                <a:stretch>
                  <a:fillRect/>
                </a:stretch>
              </p:blipFill>
              <p:spPr>
                <a:xfrm>
                  <a:off x="7162877" y="4071463"/>
                  <a:ext cx="572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Ink 43">
                  <a:extLst>
                    <a:ext uri="{FF2B5EF4-FFF2-40B4-BE49-F238E27FC236}">
                      <a16:creationId xmlns:a16="http://schemas.microsoft.com/office/drawing/2014/main" id="{DF4E2F0E-20F1-457C-AF7D-15789DE1C0E7}"/>
                    </a:ext>
                  </a:extLst>
                </p14:cNvPr>
                <p14:cNvContentPartPr/>
                <p14:nvPr/>
              </p14:nvContentPartPr>
              <p14:xfrm>
                <a:off x="7112837" y="4083703"/>
                <a:ext cx="181800" cy="138960"/>
              </p14:xfrm>
            </p:contentPart>
          </mc:Choice>
          <mc:Fallback xmlns="">
            <p:pic>
              <p:nvPicPr>
                <p:cNvPr id="44" name="Ink 43">
                  <a:extLst>
                    <a:ext uri="{FF2B5EF4-FFF2-40B4-BE49-F238E27FC236}">
                      <a16:creationId xmlns:a16="http://schemas.microsoft.com/office/drawing/2014/main" id="{DF4E2F0E-20F1-457C-AF7D-15789DE1C0E7}"/>
                    </a:ext>
                  </a:extLst>
                </p:cNvPr>
                <p:cNvPicPr/>
                <p:nvPr/>
              </p:nvPicPr>
              <p:blipFill>
                <a:blip r:embed="rId46"/>
                <a:stretch>
                  <a:fillRect/>
                </a:stretch>
              </p:blipFill>
              <p:spPr>
                <a:xfrm>
                  <a:off x="7095197" y="4066063"/>
                  <a:ext cx="217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Ink 44">
                  <a:extLst>
                    <a:ext uri="{FF2B5EF4-FFF2-40B4-BE49-F238E27FC236}">
                      <a16:creationId xmlns:a16="http://schemas.microsoft.com/office/drawing/2014/main" id="{564E572C-54A4-455A-AB18-03ECEF97AA95}"/>
                    </a:ext>
                  </a:extLst>
                </p14:cNvPr>
                <p14:cNvContentPartPr/>
                <p14:nvPr/>
              </p14:nvContentPartPr>
              <p14:xfrm>
                <a:off x="7369877" y="4169743"/>
                <a:ext cx="25560" cy="162000"/>
              </p14:xfrm>
            </p:contentPart>
          </mc:Choice>
          <mc:Fallback xmlns="">
            <p:pic>
              <p:nvPicPr>
                <p:cNvPr id="45" name="Ink 44">
                  <a:extLst>
                    <a:ext uri="{FF2B5EF4-FFF2-40B4-BE49-F238E27FC236}">
                      <a16:creationId xmlns:a16="http://schemas.microsoft.com/office/drawing/2014/main" id="{564E572C-54A4-455A-AB18-03ECEF97AA95}"/>
                    </a:ext>
                  </a:extLst>
                </p:cNvPr>
                <p:cNvPicPr/>
                <p:nvPr/>
              </p:nvPicPr>
              <p:blipFill>
                <a:blip r:embed="rId48"/>
                <a:stretch>
                  <a:fillRect/>
                </a:stretch>
              </p:blipFill>
              <p:spPr>
                <a:xfrm>
                  <a:off x="7352237" y="4152103"/>
                  <a:ext cx="6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Ink 45">
                  <a:extLst>
                    <a:ext uri="{FF2B5EF4-FFF2-40B4-BE49-F238E27FC236}">
                      <a16:creationId xmlns:a16="http://schemas.microsoft.com/office/drawing/2014/main" id="{78BD5C76-6AF4-4C3D-913C-5873FC0B4270}"/>
                    </a:ext>
                  </a:extLst>
                </p14:cNvPr>
                <p14:cNvContentPartPr/>
                <p14:nvPr/>
              </p14:nvContentPartPr>
              <p14:xfrm>
                <a:off x="7443317" y="4182703"/>
                <a:ext cx="12240" cy="141480"/>
              </p14:xfrm>
            </p:contentPart>
          </mc:Choice>
          <mc:Fallback xmlns="">
            <p:pic>
              <p:nvPicPr>
                <p:cNvPr id="46" name="Ink 45">
                  <a:extLst>
                    <a:ext uri="{FF2B5EF4-FFF2-40B4-BE49-F238E27FC236}">
                      <a16:creationId xmlns:a16="http://schemas.microsoft.com/office/drawing/2014/main" id="{78BD5C76-6AF4-4C3D-913C-5873FC0B4270}"/>
                    </a:ext>
                  </a:extLst>
                </p:cNvPr>
                <p:cNvPicPr/>
                <p:nvPr/>
              </p:nvPicPr>
              <p:blipFill>
                <a:blip r:embed="rId50"/>
                <a:stretch>
                  <a:fillRect/>
                </a:stretch>
              </p:blipFill>
              <p:spPr>
                <a:xfrm>
                  <a:off x="7425317" y="4165063"/>
                  <a:ext cx="47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Ink 46">
                  <a:extLst>
                    <a:ext uri="{FF2B5EF4-FFF2-40B4-BE49-F238E27FC236}">
                      <a16:creationId xmlns:a16="http://schemas.microsoft.com/office/drawing/2014/main" id="{75763D56-7071-45A9-B5FB-2598EAC8CCAD}"/>
                    </a:ext>
                  </a:extLst>
                </p14:cNvPr>
                <p14:cNvContentPartPr/>
                <p14:nvPr/>
              </p14:nvContentPartPr>
              <p14:xfrm>
                <a:off x="7348637" y="4194943"/>
                <a:ext cx="164160" cy="19440"/>
              </p14:xfrm>
            </p:contentPart>
          </mc:Choice>
          <mc:Fallback xmlns="">
            <p:pic>
              <p:nvPicPr>
                <p:cNvPr id="47" name="Ink 46">
                  <a:extLst>
                    <a:ext uri="{FF2B5EF4-FFF2-40B4-BE49-F238E27FC236}">
                      <a16:creationId xmlns:a16="http://schemas.microsoft.com/office/drawing/2014/main" id="{75763D56-7071-45A9-B5FB-2598EAC8CCAD}"/>
                    </a:ext>
                  </a:extLst>
                </p:cNvPr>
                <p:cNvPicPr/>
                <p:nvPr/>
              </p:nvPicPr>
              <p:blipFill>
                <a:blip r:embed="rId52"/>
                <a:stretch>
                  <a:fillRect/>
                </a:stretch>
              </p:blipFill>
              <p:spPr>
                <a:xfrm>
                  <a:off x="7330997" y="4177303"/>
                  <a:ext cx="199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Ink 47">
                  <a:extLst>
                    <a:ext uri="{FF2B5EF4-FFF2-40B4-BE49-F238E27FC236}">
                      <a16:creationId xmlns:a16="http://schemas.microsoft.com/office/drawing/2014/main" id="{C7580A8D-3FC9-48D9-A424-CDBD1413ABE5}"/>
                    </a:ext>
                  </a:extLst>
                </p14:cNvPr>
                <p14:cNvContentPartPr/>
                <p14:nvPr/>
              </p14:nvContentPartPr>
              <p14:xfrm>
                <a:off x="7552757" y="4182343"/>
                <a:ext cx="222840" cy="185040"/>
              </p14:xfrm>
            </p:contentPart>
          </mc:Choice>
          <mc:Fallback xmlns="">
            <p:pic>
              <p:nvPicPr>
                <p:cNvPr id="48" name="Ink 47">
                  <a:extLst>
                    <a:ext uri="{FF2B5EF4-FFF2-40B4-BE49-F238E27FC236}">
                      <a16:creationId xmlns:a16="http://schemas.microsoft.com/office/drawing/2014/main" id="{C7580A8D-3FC9-48D9-A424-CDBD1413ABE5}"/>
                    </a:ext>
                  </a:extLst>
                </p:cNvPr>
                <p:cNvPicPr/>
                <p:nvPr/>
              </p:nvPicPr>
              <p:blipFill>
                <a:blip r:embed="rId54"/>
                <a:stretch>
                  <a:fillRect/>
                </a:stretch>
              </p:blipFill>
              <p:spPr>
                <a:xfrm>
                  <a:off x="7534757" y="4164703"/>
                  <a:ext cx="2584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Ink 48">
                  <a:extLst>
                    <a:ext uri="{FF2B5EF4-FFF2-40B4-BE49-F238E27FC236}">
                      <a16:creationId xmlns:a16="http://schemas.microsoft.com/office/drawing/2014/main" id="{6E298393-C98C-4E4F-8339-A1FA93FFCC93}"/>
                    </a:ext>
                  </a:extLst>
                </p14:cNvPr>
                <p14:cNvContentPartPr/>
                <p14:nvPr/>
              </p14:nvContentPartPr>
              <p14:xfrm>
                <a:off x="7158917" y="4388983"/>
                <a:ext cx="523080" cy="32040"/>
              </p14:xfrm>
            </p:contentPart>
          </mc:Choice>
          <mc:Fallback xmlns="">
            <p:pic>
              <p:nvPicPr>
                <p:cNvPr id="49" name="Ink 48">
                  <a:extLst>
                    <a:ext uri="{FF2B5EF4-FFF2-40B4-BE49-F238E27FC236}">
                      <a16:creationId xmlns:a16="http://schemas.microsoft.com/office/drawing/2014/main" id="{6E298393-C98C-4E4F-8339-A1FA93FFCC93}"/>
                    </a:ext>
                  </a:extLst>
                </p:cNvPr>
                <p:cNvPicPr/>
                <p:nvPr/>
              </p:nvPicPr>
              <p:blipFill>
                <a:blip r:embed="rId56"/>
                <a:stretch>
                  <a:fillRect/>
                </a:stretch>
              </p:blipFill>
              <p:spPr>
                <a:xfrm>
                  <a:off x="7141277" y="4371343"/>
                  <a:ext cx="558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 name="Ink 50">
                  <a:extLst>
                    <a:ext uri="{FF2B5EF4-FFF2-40B4-BE49-F238E27FC236}">
                      <a16:creationId xmlns:a16="http://schemas.microsoft.com/office/drawing/2014/main" id="{1BB0335C-64AC-44CB-9543-7D555E9292ED}"/>
                    </a:ext>
                  </a:extLst>
                </p14:cNvPr>
                <p14:cNvContentPartPr/>
                <p14:nvPr/>
              </p14:nvContentPartPr>
              <p14:xfrm>
                <a:off x="7326317" y="4502023"/>
                <a:ext cx="255600" cy="158040"/>
              </p14:xfrm>
            </p:contentPart>
          </mc:Choice>
          <mc:Fallback xmlns="">
            <p:pic>
              <p:nvPicPr>
                <p:cNvPr id="51" name="Ink 50">
                  <a:extLst>
                    <a:ext uri="{FF2B5EF4-FFF2-40B4-BE49-F238E27FC236}">
                      <a16:creationId xmlns:a16="http://schemas.microsoft.com/office/drawing/2014/main" id="{1BB0335C-64AC-44CB-9543-7D555E9292ED}"/>
                    </a:ext>
                  </a:extLst>
                </p:cNvPr>
                <p:cNvPicPr/>
                <p:nvPr/>
              </p:nvPicPr>
              <p:blipFill>
                <a:blip r:embed="rId58"/>
                <a:stretch>
                  <a:fillRect/>
                </a:stretch>
              </p:blipFill>
              <p:spPr>
                <a:xfrm>
                  <a:off x="7308677" y="4484383"/>
                  <a:ext cx="291240" cy="193680"/>
                </a:xfrm>
                <a:prstGeom prst="rect">
                  <a:avLst/>
                </a:prstGeom>
              </p:spPr>
            </p:pic>
          </mc:Fallback>
        </mc:AlternateContent>
      </p:grpSp>
      <p:grpSp>
        <p:nvGrpSpPr>
          <p:cNvPr id="62" name="Group 61">
            <a:extLst>
              <a:ext uri="{FF2B5EF4-FFF2-40B4-BE49-F238E27FC236}">
                <a16:creationId xmlns:a16="http://schemas.microsoft.com/office/drawing/2014/main" id="{82629105-046C-436C-994F-D3F472CCF49C}"/>
              </a:ext>
            </a:extLst>
          </p:cNvPr>
          <p:cNvGrpSpPr/>
          <p:nvPr/>
        </p:nvGrpSpPr>
        <p:grpSpPr>
          <a:xfrm>
            <a:off x="8258717" y="4052743"/>
            <a:ext cx="694080" cy="491040"/>
            <a:chOff x="8258717" y="4052743"/>
            <a:chExt cx="694080" cy="491040"/>
          </a:xfrm>
        </p:grpSpPr>
        <mc:AlternateContent xmlns:mc="http://schemas.openxmlformats.org/markup-compatibility/2006" xmlns:p14="http://schemas.microsoft.com/office/powerpoint/2010/main">
          <mc:Choice Requires="p14">
            <p:contentPart p14:bwMode="auto" r:id="rId59">
              <p14:nvContentPartPr>
                <p14:cNvPr id="55" name="Ink 54">
                  <a:extLst>
                    <a:ext uri="{FF2B5EF4-FFF2-40B4-BE49-F238E27FC236}">
                      <a16:creationId xmlns:a16="http://schemas.microsoft.com/office/drawing/2014/main" id="{A76C171F-76C5-4074-9F36-11E0FDB88712}"/>
                    </a:ext>
                  </a:extLst>
                </p14:cNvPr>
                <p14:cNvContentPartPr/>
                <p14:nvPr/>
              </p14:nvContentPartPr>
              <p14:xfrm>
                <a:off x="8258717" y="4212583"/>
                <a:ext cx="169560" cy="230760"/>
              </p14:xfrm>
            </p:contentPart>
          </mc:Choice>
          <mc:Fallback xmlns="">
            <p:pic>
              <p:nvPicPr>
                <p:cNvPr id="55" name="Ink 54">
                  <a:extLst>
                    <a:ext uri="{FF2B5EF4-FFF2-40B4-BE49-F238E27FC236}">
                      <a16:creationId xmlns:a16="http://schemas.microsoft.com/office/drawing/2014/main" id="{A76C171F-76C5-4074-9F36-11E0FDB88712}"/>
                    </a:ext>
                  </a:extLst>
                </p:cNvPr>
                <p:cNvPicPr/>
                <p:nvPr/>
              </p:nvPicPr>
              <p:blipFill>
                <a:blip r:embed="rId64"/>
                <a:stretch>
                  <a:fillRect/>
                </a:stretch>
              </p:blipFill>
              <p:spPr>
                <a:xfrm>
                  <a:off x="8241077" y="4194943"/>
                  <a:ext cx="2052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6" name="Ink 55">
                  <a:extLst>
                    <a:ext uri="{FF2B5EF4-FFF2-40B4-BE49-F238E27FC236}">
                      <a16:creationId xmlns:a16="http://schemas.microsoft.com/office/drawing/2014/main" id="{9C592123-8252-41AF-9F08-0A673269CB9D}"/>
                    </a:ext>
                  </a:extLst>
                </p14:cNvPr>
                <p14:cNvContentPartPr/>
                <p14:nvPr/>
              </p14:nvContentPartPr>
              <p14:xfrm>
                <a:off x="8315237" y="4351903"/>
                <a:ext cx="57600" cy="28080"/>
              </p14:xfrm>
            </p:contentPart>
          </mc:Choice>
          <mc:Fallback xmlns="">
            <p:pic>
              <p:nvPicPr>
                <p:cNvPr id="56" name="Ink 55">
                  <a:extLst>
                    <a:ext uri="{FF2B5EF4-FFF2-40B4-BE49-F238E27FC236}">
                      <a16:creationId xmlns:a16="http://schemas.microsoft.com/office/drawing/2014/main" id="{9C592123-8252-41AF-9F08-0A673269CB9D}"/>
                    </a:ext>
                  </a:extLst>
                </p:cNvPr>
                <p:cNvPicPr/>
                <p:nvPr/>
              </p:nvPicPr>
              <p:blipFill>
                <a:blip r:embed="rId66"/>
                <a:stretch>
                  <a:fillRect/>
                </a:stretch>
              </p:blipFill>
              <p:spPr>
                <a:xfrm>
                  <a:off x="8297597" y="4333903"/>
                  <a:ext cx="93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7" name="Ink 56">
                  <a:extLst>
                    <a:ext uri="{FF2B5EF4-FFF2-40B4-BE49-F238E27FC236}">
                      <a16:creationId xmlns:a16="http://schemas.microsoft.com/office/drawing/2014/main" id="{94AEFCD7-B630-4E0A-B826-FEA3EFE37F35}"/>
                    </a:ext>
                  </a:extLst>
                </p14:cNvPr>
                <p14:cNvContentPartPr/>
                <p14:nvPr/>
              </p14:nvContentPartPr>
              <p14:xfrm>
                <a:off x="8493437" y="4067863"/>
                <a:ext cx="45000" cy="77760"/>
              </p14:xfrm>
            </p:contentPart>
          </mc:Choice>
          <mc:Fallback xmlns="">
            <p:pic>
              <p:nvPicPr>
                <p:cNvPr id="57" name="Ink 56">
                  <a:extLst>
                    <a:ext uri="{FF2B5EF4-FFF2-40B4-BE49-F238E27FC236}">
                      <a16:creationId xmlns:a16="http://schemas.microsoft.com/office/drawing/2014/main" id="{94AEFCD7-B630-4E0A-B826-FEA3EFE37F35}"/>
                    </a:ext>
                  </a:extLst>
                </p:cNvPr>
                <p:cNvPicPr/>
                <p:nvPr/>
              </p:nvPicPr>
              <p:blipFill>
                <a:blip r:embed="rId68"/>
                <a:stretch>
                  <a:fillRect/>
                </a:stretch>
              </p:blipFill>
              <p:spPr>
                <a:xfrm>
                  <a:off x="8475437" y="4049863"/>
                  <a:ext cx="80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Ink 57">
                  <a:extLst>
                    <a:ext uri="{FF2B5EF4-FFF2-40B4-BE49-F238E27FC236}">
                      <a16:creationId xmlns:a16="http://schemas.microsoft.com/office/drawing/2014/main" id="{4638073A-D77C-48B6-8BE3-F570D5CEB4DF}"/>
                    </a:ext>
                  </a:extLst>
                </p14:cNvPr>
                <p14:cNvContentPartPr/>
                <p14:nvPr/>
              </p14:nvContentPartPr>
              <p14:xfrm>
                <a:off x="8590637" y="4052743"/>
                <a:ext cx="5040" cy="62280"/>
              </p14:xfrm>
            </p:contentPart>
          </mc:Choice>
          <mc:Fallback xmlns="">
            <p:pic>
              <p:nvPicPr>
                <p:cNvPr id="58" name="Ink 57">
                  <a:extLst>
                    <a:ext uri="{FF2B5EF4-FFF2-40B4-BE49-F238E27FC236}">
                      <a16:creationId xmlns:a16="http://schemas.microsoft.com/office/drawing/2014/main" id="{4638073A-D77C-48B6-8BE3-F570D5CEB4DF}"/>
                    </a:ext>
                  </a:extLst>
                </p:cNvPr>
                <p:cNvPicPr/>
                <p:nvPr/>
              </p:nvPicPr>
              <p:blipFill>
                <a:blip r:embed="rId70"/>
                <a:stretch>
                  <a:fillRect/>
                </a:stretch>
              </p:blipFill>
              <p:spPr>
                <a:xfrm>
                  <a:off x="8572997" y="4035103"/>
                  <a:ext cx="40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Ink 58">
                  <a:extLst>
                    <a:ext uri="{FF2B5EF4-FFF2-40B4-BE49-F238E27FC236}">
                      <a16:creationId xmlns:a16="http://schemas.microsoft.com/office/drawing/2014/main" id="{D35C146F-6107-44CF-A79C-6FCB3C795319}"/>
                    </a:ext>
                  </a:extLst>
                </p14:cNvPr>
                <p14:cNvContentPartPr/>
                <p14:nvPr/>
              </p14:nvContentPartPr>
              <p14:xfrm>
                <a:off x="8639597" y="4294303"/>
                <a:ext cx="200880" cy="109440"/>
              </p14:xfrm>
            </p:contentPart>
          </mc:Choice>
          <mc:Fallback xmlns="">
            <p:pic>
              <p:nvPicPr>
                <p:cNvPr id="59" name="Ink 58">
                  <a:extLst>
                    <a:ext uri="{FF2B5EF4-FFF2-40B4-BE49-F238E27FC236}">
                      <a16:creationId xmlns:a16="http://schemas.microsoft.com/office/drawing/2014/main" id="{D35C146F-6107-44CF-A79C-6FCB3C795319}"/>
                    </a:ext>
                  </a:extLst>
                </p:cNvPr>
                <p:cNvPicPr/>
                <p:nvPr/>
              </p:nvPicPr>
              <p:blipFill>
                <a:blip r:embed="rId72"/>
                <a:stretch>
                  <a:fillRect/>
                </a:stretch>
              </p:blipFill>
              <p:spPr>
                <a:xfrm>
                  <a:off x="8621957" y="4276303"/>
                  <a:ext cx="236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Ink 59">
                  <a:extLst>
                    <a:ext uri="{FF2B5EF4-FFF2-40B4-BE49-F238E27FC236}">
                      <a16:creationId xmlns:a16="http://schemas.microsoft.com/office/drawing/2014/main" id="{BD088B16-D946-40CA-9711-6028CFAD07A3}"/>
                    </a:ext>
                  </a:extLst>
                </p14:cNvPr>
                <p14:cNvContentPartPr/>
                <p14:nvPr/>
              </p14:nvContentPartPr>
              <p14:xfrm>
                <a:off x="8499197" y="4212583"/>
                <a:ext cx="59400" cy="226080"/>
              </p14:xfrm>
            </p:contentPart>
          </mc:Choice>
          <mc:Fallback xmlns="">
            <p:pic>
              <p:nvPicPr>
                <p:cNvPr id="60" name="Ink 59">
                  <a:extLst>
                    <a:ext uri="{FF2B5EF4-FFF2-40B4-BE49-F238E27FC236}">
                      <a16:creationId xmlns:a16="http://schemas.microsoft.com/office/drawing/2014/main" id="{BD088B16-D946-40CA-9711-6028CFAD07A3}"/>
                    </a:ext>
                  </a:extLst>
                </p:cNvPr>
                <p:cNvPicPr/>
                <p:nvPr/>
              </p:nvPicPr>
              <p:blipFill>
                <a:blip r:embed="rId74"/>
                <a:stretch>
                  <a:fillRect/>
                </a:stretch>
              </p:blipFill>
              <p:spPr>
                <a:xfrm>
                  <a:off x="8481197" y="4194943"/>
                  <a:ext cx="95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Ink 60">
                  <a:extLst>
                    <a:ext uri="{FF2B5EF4-FFF2-40B4-BE49-F238E27FC236}">
                      <a16:creationId xmlns:a16="http://schemas.microsoft.com/office/drawing/2014/main" id="{0880BFDE-B921-46C9-B290-578ADFE5F5B3}"/>
                    </a:ext>
                  </a:extLst>
                </p14:cNvPr>
                <p14:cNvContentPartPr/>
                <p14:nvPr/>
              </p14:nvContentPartPr>
              <p14:xfrm>
                <a:off x="8831477" y="4189183"/>
                <a:ext cx="121320" cy="354600"/>
              </p14:xfrm>
            </p:contentPart>
          </mc:Choice>
          <mc:Fallback xmlns="">
            <p:pic>
              <p:nvPicPr>
                <p:cNvPr id="61" name="Ink 60">
                  <a:extLst>
                    <a:ext uri="{FF2B5EF4-FFF2-40B4-BE49-F238E27FC236}">
                      <a16:creationId xmlns:a16="http://schemas.microsoft.com/office/drawing/2014/main" id="{0880BFDE-B921-46C9-B290-578ADFE5F5B3}"/>
                    </a:ext>
                  </a:extLst>
                </p:cNvPr>
                <p:cNvPicPr/>
                <p:nvPr/>
              </p:nvPicPr>
              <p:blipFill>
                <a:blip r:embed="rId76"/>
                <a:stretch>
                  <a:fillRect/>
                </a:stretch>
              </p:blipFill>
              <p:spPr>
                <a:xfrm>
                  <a:off x="8813837" y="4171543"/>
                  <a:ext cx="156960" cy="390240"/>
                </a:xfrm>
                <a:prstGeom prst="rect">
                  <a:avLst/>
                </a:prstGeom>
              </p:spPr>
            </p:pic>
          </mc:Fallback>
        </mc:AlternateContent>
      </p:grpSp>
      <p:grpSp>
        <p:nvGrpSpPr>
          <p:cNvPr id="21" name="Group 20">
            <a:extLst>
              <a:ext uri="{FF2B5EF4-FFF2-40B4-BE49-F238E27FC236}">
                <a16:creationId xmlns:a16="http://schemas.microsoft.com/office/drawing/2014/main" id="{86FB0B4F-2A86-4250-B279-5759A9AD224B}"/>
              </a:ext>
            </a:extLst>
          </p:cNvPr>
          <p:cNvGrpSpPr/>
          <p:nvPr/>
        </p:nvGrpSpPr>
        <p:grpSpPr>
          <a:xfrm>
            <a:off x="4339756" y="2418873"/>
            <a:ext cx="641880" cy="150840"/>
            <a:chOff x="4339756" y="2418873"/>
            <a:chExt cx="641880" cy="150840"/>
          </a:xfrm>
        </p:grpSpPr>
        <mc:AlternateContent xmlns:mc="http://schemas.openxmlformats.org/markup-compatibility/2006">
          <mc:Choice xmlns:p14="http://schemas.microsoft.com/office/powerpoint/2010/main" Requires="p14">
            <p:contentPart p14:bwMode="auto" r:id="rId77">
              <p14:nvContentPartPr>
                <p14:cNvPr id="15" name="Ink 14">
                  <a:extLst>
                    <a:ext uri="{FF2B5EF4-FFF2-40B4-BE49-F238E27FC236}">
                      <a16:creationId xmlns:a16="http://schemas.microsoft.com/office/drawing/2014/main" id="{AAA74E8C-1C2D-411D-A4E2-A641940E547D}"/>
                    </a:ext>
                  </a:extLst>
                </p14:cNvPr>
                <p14:cNvContentPartPr/>
                <p14:nvPr/>
              </p14:nvContentPartPr>
              <p14:xfrm>
                <a:off x="4339756" y="2444793"/>
                <a:ext cx="202680" cy="124920"/>
              </p14:xfrm>
            </p:contentPart>
          </mc:Choice>
          <mc:Fallback>
            <p:pic>
              <p:nvPicPr>
                <p:cNvPr id="15" name="Ink 14">
                  <a:extLst>
                    <a:ext uri="{FF2B5EF4-FFF2-40B4-BE49-F238E27FC236}">
                      <a16:creationId xmlns:a16="http://schemas.microsoft.com/office/drawing/2014/main" id="{AAA74E8C-1C2D-411D-A4E2-A641940E547D}"/>
                    </a:ext>
                  </a:extLst>
                </p:cNvPr>
                <p:cNvPicPr/>
                <p:nvPr/>
              </p:nvPicPr>
              <p:blipFill>
                <a:blip r:embed="rId78"/>
                <a:stretch>
                  <a:fillRect/>
                </a:stretch>
              </p:blipFill>
              <p:spPr>
                <a:xfrm>
                  <a:off x="4276756" y="2381793"/>
                  <a:ext cx="3283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6" name="Ink 15">
                  <a:extLst>
                    <a:ext uri="{FF2B5EF4-FFF2-40B4-BE49-F238E27FC236}">
                      <a16:creationId xmlns:a16="http://schemas.microsoft.com/office/drawing/2014/main" id="{41E5CBFA-CC70-43D9-9452-65CC56BB5420}"/>
                    </a:ext>
                  </a:extLst>
                </p14:cNvPr>
                <p14:cNvContentPartPr/>
                <p14:nvPr/>
              </p14:nvContentPartPr>
              <p14:xfrm>
                <a:off x="4826116" y="2418873"/>
                <a:ext cx="155520" cy="88920"/>
              </p14:xfrm>
            </p:contentPart>
          </mc:Choice>
          <mc:Fallback>
            <p:pic>
              <p:nvPicPr>
                <p:cNvPr id="16" name="Ink 15">
                  <a:extLst>
                    <a:ext uri="{FF2B5EF4-FFF2-40B4-BE49-F238E27FC236}">
                      <a16:creationId xmlns:a16="http://schemas.microsoft.com/office/drawing/2014/main" id="{41E5CBFA-CC70-43D9-9452-65CC56BB5420}"/>
                    </a:ext>
                  </a:extLst>
                </p:cNvPr>
                <p:cNvPicPr/>
                <p:nvPr/>
              </p:nvPicPr>
              <p:blipFill>
                <a:blip r:embed="rId80"/>
                <a:stretch>
                  <a:fillRect/>
                </a:stretch>
              </p:blipFill>
              <p:spPr>
                <a:xfrm>
                  <a:off x="4763476" y="2355873"/>
                  <a:ext cx="281160" cy="21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17" name="Ink 16">
                <a:extLst>
                  <a:ext uri="{FF2B5EF4-FFF2-40B4-BE49-F238E27FC236}">
                    <a16:creationId xmlns:a16="http://schemas.microsoft.com/office/drawing/2014/main" id="{28CA4F10-D673-40E7-859C-246329ECC2CA}"/>
                  </a:ext>
                </a:extLst>
              </p14:cNvPr>
              <p14:cNvContentPartPr/>
              <p14:nvPr/>
            </p14:nvContentPartPr>
            <p14:xfrm>
              <a:off x="4892716" y="1971033"/>
              <a:ext cx="127080" cy="47520"/>
            </p14:xfrm>
          </p:contentPart>
        </mc:Choice>
        <mc:Fallback>
          <p:pic>
            <p:nvPicPr>
              <p:cNvPr id="17" name="Ink 16">
                <a:extLst>
                  <a:ext uri="{FF2B5EF4-FFF2-40B4-BE49-F238E27FC236}">
                    <a16:creationId xmlns:a16="http://schemas.microsoft.com/office/drawing/2014/main" id="{28CA4F10-D673-40E7-859C-246329ECC2CA}"/>
                  </a:ext>
                </a:extLst>
              </p:cNvPr>
              <p:cNvPicPr/>
              <p:nvPr/>
            </p:nvPicPr>
            <p:blipFill>
              <a:blip r:embed="rId82"/>
              <a:stretch>
                <a:fillRect/>
              </a:stretch>
            </p:blipFill>
            <p:spPr>
              <a:xfrm>
                <a:off x="4829716" y="1908393"/>
                <a:ext cx="252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2" name="Ink 21">
                <a:extLst>
                  <a:ext uri="{FF2B5EF4-FFF2-40B4-BE49-F238E27FC236}">
                    <a16:creationId xmlns:a16="http://schemas.microsoft.com/office/drawing/2014/main" id="{850103E8-7F30-4356-BBC9-E4333A5ED5ED}"/>
                  </a:ext>
                </a:extLst>
              </p14:cNvPr>
              <p14:cNvContentPartPr/>
              <p14:nvPr/>
            </p14:nvContentPartPr>
            <p14:xfrm>
              <a:off x="4057156" y="2202873"/>
              <a:ext cx="60480" cy="34200"/>
            </p14:xfrm>
          </p:contentPart>
        </mc:Choice>
        <mc:Fallback>
          <p:pic>
            <p:nvPicPr>
              <p:cNvPr id="22" name="Ink 21">
                <a:extLst>
                  <a:ext uri="{FF2B5EF4-FFF2-40B4-BE49-F238E27FC236}">
                    <a16:creationId xmlns:a16="http://schemas.microsoft.com/office/drawing/2014/main" id="{850103E8-7F30-4356-BBC9-E4333A5ED5ED}"/>
                  </a:ext>
                </a:extLst>
              </p:cNvPr>
              <p:cNvPicPr/>
              <p:nvPr/>
            </p:nvPicPr>
            <p:blipFill>
              <a:blip r:embed="rId84"/>
              <a:stretch>
                <a:fillRect/>
              </a:stretch>
            </p:blipFill>
            <p:spPr>
              <a:xfrm>
                <a:off x="3994156" y="2140233"/>
                <a:ext cx="186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8" name="Ink 27">
                <a:extLst>
                  <a:ext uri="{FF2B5EF4-FFF2-40B4-BE49-F238E27FC236}">
                    <a16:creationId xmlns:a16="http://schemas.microsoft.com/office/drawing/2014/main" id="{96AF82FA-696C-478A-B78F-FD11E2D19A0B}"/>
                  </a:ext>
                </a:extLst>
              </p14:cNvPr>
              <p14:cNvContentPartPr/>
              <p14:nvPr/>
            </p14:nvContentPartPr>
            <p14:xfrm>
              <a:off x="4088476" y="2366673"/>
              <a:ext cx="44640" cy="46440"/>
            </p14:xfrm>
          </p:contentPart>
        </mc:Choice>
        <mc:Fallback>
          <p:pic>
            <p:nvPicPr>
              <p:cNvPr id="28" name="Ink 27">
                <a:extLst>
                  <a:ext uri="{FF2B5EF4-FFF2-40B4-BE49-F238E27FC236}">
                    <a16:creationId xmlns:a16="http://schemas.microsoft.com/office/drawing/2014/main" id="{96AF82FA-696C-478A-B78F-FD11E2D19A0B}"/>
                  </a:ext>
                </a:extLst>
              </p:cNvPr>
              <p:cNvPicPr/>
              <p:nvPr/>
            </p:nvPicPr>
            <p:blipFill>
              <a:blip r:embed="rId86"/>
              <a:stretch>
                <a:fillRect/>
              </a:stretch>
            </p:blipFill>
            <p:spPr>
              <a:xfrm>
                <a:off x="4025476" y="2304033"/>
                <a:ext cx="170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1" name="Ink 30">
                <a:extLst>
                  <a:ext uri="{FF2B5EF4-FFF2-40B4-BE49-F238E27FC236}">
                    <a16:creationId xmlns:a16="http://schemas.microsoft.com/office/drawing/2014/main" id="{BA826063-E4D6-472A-873D-1EEB1AD1E01F}"/>
                  </a:ext>
                </a:extLst>
              </p14:cNvPr>
              <p14:cNvContentPartPr/>
              <p14:nvPr/>
            </p14:nvContentPartPr>
            <p14:xfrm>
              <a:off x="7752916" y="4083873"/>
              <a:ext cx="12600" cy="168480"/>
            </p14:xfrm>
          </p:contentPart>
        </mc:Choice>
        <mc:Fallback>
          <p:pic>
            <p:nvPicPr>
              <p:cNvPr id="31" name="Ink 30">
                <a:extLst>
                  <a:ext uri="{FF2B5EF4-FFF2-40B4-BE49-F238E27FC236}">
                    <a16:creationId xmlns:a16="http://schemas.microsoft.com/office/drawing/2014/main" id="{BA826063-E4D6-472A-873D-1EEB1AD1E01F}"/>
                  </a:ext>
                </a:extLst>
              </p:cNvPr>
              <p:cNvPicPr/>
              <p:nvPr/>
            </p:nvPicPr>
            <p:blipFill>
              <a:blip r:embed="rId88"/>
              <a:stretch>
                <a:fillRect/>
              </a:stretch>
            </p:blipFill>
            <p:spPr>
              <a:xfrm>
                <a:off x="7690276" y="4020873"/>
                <a:ext cx="1382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2" name="Ink 31">
                <a:extLst>
                  <a:ext uri="{FF2B5EF4-FFF2-40B4-BE49-F238E27FC236}">
                    <a16:creationId xmlns:a16="http://schemas.microsoft.com/office/drawing/2014/main" id="{2ED2B350-C0FB-4749-9A24-B8EA91D8541A}"/>
                  </a:ext>
                </a:extLst>
              </p14:cNvPr>
              <p14:cNvContentPartPr/>
              <p14:nvPr/>
            </p14:nvContentPartPr>
            <p14:xfrm>
              <a:off x="6002596" y="4448913"/>
              <a:ext cx="155880" cy="92520"/>
            </p14:xfrm>
          </p:contentPart>
        </mc:Choice>
        <mc:Fallback>
          <p:pic>
            <p:nvPicPr>
              <p:cNvPr id="32" name="Ink 31">
                <a:extLst>
                  <a:ext uri="{FF2B5EF4-FFF2-40B4-BE49-F238E27FC236}">
                    <a16:creationId xmlns:a16="http://schemas.microsoft.com/office/drawing/2014/main" id="{2ED2B350-C0FB-4749-9A24-B8EA91D8541A}"/>
                  </a:ext>
                </a:extLst>
              </p:cNvPr>
              <p:cNvPicPr/>
              <p:nvPr/>
            </p:nvPicPr>
            <p:blipFill>
              <a:blip r:embed="rId90"/>
              <a:stretch>
                <a:fillRect/>
              </a:stretch>
            </p:blipFill>
            <p:spPr>
              <a:xfrm>
                <a:off x="5939596" y="4386273"/>
                <a:ext cx="281520" cy="218160"/>
              </a:xfrm>
              <a:prstGeom prst="rect">
                <a:avLst/>
              </a:prstGeom>
            </p:spPr>
          </p:pic>
        </mc:Fallback>
      </mc:AlternateContent>
      <p:grpSp>
        <p:nvGrpSpPr>
          <p:cNvPr id="63" name="Group 62">
            <a:extLst>
              <a:ext uri="{FF2B5EF4-FFF2-40B4-BE49-F238E27FC236}">
                <a16:creationId xmlns:a16="http://schemas.microsoft.com/office/drawing/2014/main" id="{9F4B0558-90AD-409A-B97F-A4A8FAB2D28B}"/>
              </a:ext>
            </a:extLst>
          </p:cNvPr>
          <p:cNvGrpSpPr/>
          <p:nvPr/>
        </p:nvGrpSpPr>
        <p:grpSpPr>
          <a:xfrm>
            <a:off x="7765156" y="4188633"/>
            <a:ext cx="371520" cy="282240"/>
            <a:chOff x="7765156" y="4188633"/>
            <a:chExt cx="371520" cy="282240"/>
          </a:xfrm>
        </p:grpSpPr>
        <mc:AlternateContent xmlns:mc="http://schemas.openxmlformats.org/markup-compatibility/2006">
          <mc:Choice xmlns:p14="http://schemas.microsoft.com/office/powerpoint/2010/main" Requires="p14">
            <p:contentPart p14:bwMode="auto" r:id="rId91">
              <p14:nvContentPartPr>
                <p14:cNvPr id="36" name="Ink 35">
                  <a:extLst>
                    <a:ext uri="{FF2B5EF4-FFF2-40B4-BE49-F238E27FC236}">
                      <a16:creationId xmlns:a16="http://schemas.microsoft.com/office/drawing/2014/main" id="{DE867F29-5E9E-4FB5-A342-3CA886D0A3BF}"/>
                    </a:ext>
                  </a:extLst>
                </p14:cNvPr>
                <p14:cNvContentPartPr/>
                <p14:nvPr/>
              </p14:nvContentPartPr>
              <p14:xfrm>
                <a:off x="7765156" y="4336233"/>
                <a:ext cx="138240" cy="9000"/>
              </p14:xfrm>
            </p:contentPart>
          </mc:Choice>
          <mc:Fallback>
            <p:pic>
              <p:nvPicPr>
                <p:cNvPr id="36" name="Ink 35">
                  <a:extLst>
                    <a:ext uri="{FF2B5EF4-FFF2-40B4-BE49-F238E27FC236}">
                      <a16:creationId xmlns:a16="http://schemas.microsoft.com/office/drawing/2014/main" id="{DE867F29-5E9E-4FB5-A342-3CA886D0A3BF}"/>
                    </a:ext>
                  </a:extLst>
                </p:cNvPr>
                <p:cNvPicPr/>
                <p:nvPr/>
              </p:nvPicPr>
              <p:blipFill>
                <a:blip r:embed="rId92"/>
                <a:stretch>
                  <a:fillRect/>
                </a:stretch>
              </p:blipFill>
              <p:spPr>
                <a:xfrm>
                  <a:off x="7747156" y="4318233"/>
                  <a:ext cx="173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9" name="Ink 38">
                  <a:extLst>
                    <a:ext uri="{FF2B5EF4-FFF2-40B4-BE49-F238E27FC236}">
                      <a16:creationId xmlns:a16="http://schemas.microsoft.com/office/drawing/2014/main" id="{78BB6C3F-0896-4003-98DF-0394CFA16C4D}"/>
                    </a:ext>
                  </a:extLst>
                </p14:cNvPr>
                <p14:cNvContentPartPr/>
                <p14:nvPr/>
              </p14:nvContentPartPr>
              <p14:xfrm>
                <a:off x="7768756" y="4433433"/>
                <a:ext cx="153360" cy="25560"/>
              </p14:xfrm>
            </p:contentPart>
          </mc:Choice>
          <mc:Fallback>
            <p:pic>
              <p:nvPicPr>
                <p:cNvPr id="39" name="Ink 38">
                  <a:extLst>
                    <a:ext uri="{FF2B5EF4-FFF2-40B4-BE49-F238E27FC236}">
                      <a16:creationId xmlns:a16="http://schemas.microsoft.com/office/drawing/2014/main" id="{78BB6C3F-0896-4003-98DF-0394CFA16C4D}"/>
                    </a:ext>
                  </a:extLst>
                </p:cNvPr>
                <p:cNvPicPr/>
                <p:nvPr/>
              </p:nvPicPr>
              <p:blipFill>
                <a:blip r:embed="rId94"/>
                <a:stretch>
                  <a:fillRect/>
                </a:stretch>
              </p:blipFill>
              <p:spPr>
                <a:xfrm>
                  <a:off x="7750756" y="4415433"/>
                  <a:ext cx="189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2" name="Ink 41">
                  <a:extLst>
                    <a:ext uri="{FF2B5EF4-FFF2-40B4-BE49-F238E27FC236}">
                      <a16:creationId xmlns:a16="http://schemas.microsoft.com/office/drawing/2014/main" id="{E14F5D8A-9903-4FF1-8868-597C32CCC389}"/>
                    </a:ext>
                  </a:extLst>
                </p14:cNvPr>
                <p14:cNvContentPartPr/>
                <p14:nvPr/>
              </p14:nvContentPartPr>
              <p14:xfrm>
                <a:off x="8011756" y="4318233"/>
                <a:ext cx="81000" cy="152640"/>
              </p14:xfrm>
            </p:contentPart>
          </mc:Choice>
          <mc:Fallback>
            <p:pic>
              <p:nvPicPr>
                <p:cNvPr id="42" name="Ink 41">
                  <a:extLst>
                    <a:ext uri="{FF2B5EF4-FFF2-40B4-BE49-F238E27FC236}">
                      <a16:creationId xmlns:a16="http://schemas.microsoft.com/office/drawing/2014/main" id="{E14F5D8A-9903-4FF1-8868-597C32CCC389}"/>
                    </a:ext>
                  </a:extLst>
                </p:cNvPr>
                <p:cNvPicPr/>
                <p:nvPr/>
              </p:nvPicPr>
              <p:blipFill>
                <a:blip r:embed="rId96"/>
                <a:stretch>
                  <a:fillRect/>
                </a:stretch>
              </p:blipFill>
              <p:spPr>
                <a:xfrm>
                  <a:off x="7994116" y="4300593"/>
                  <a:ext cx="116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0" name="Ink 49">
                  <a:extLst>
                    <a:ext uri="{FF2B5EF4-FFF2-40B4-BE49-F238E27FC236}">
                      <a16:creationId xmlns:a16="http://schemas.microsoft.com/office/drawing/2014/main" id="{BBF859CB-7C44-4E0F-B0B0-A20D9E277623}"/>
                    </a:ext>
                  </a:extLst>
                </p14:cNvPr>
                <p14:cNvContentPartPr/>
                <p14:nvPr/>
              </p14:nvContentPartPr>
              <p14:xfrm>
                <a:off x="8113996" y="4188633"/>
                <a:ext cx="22680" cy="48240"/>
              </p14:xfrm>
            </p:contentPart>
          </mc:Choice>
          <mc:Fallback>
            <p:pic>
              <p:nvPicPr>
                <p:cNvPr id="50" name="Ink 49">
                  <a:extLst>
                    <a:ext uri="{FF2B5EF4-FFF2-40B4-BE49-F238E27FC236}">
                      <a16:creationId xmlns:a16="http://schemas.microsoft.com/office/drawing/2014/main" id="{BBF859CB-7C44-4E0F-B0B0-A20D9E277623}"/>
                    </a:ext>
                  </a:extLst>
                </p:cNvPr>
                <p:cNvPicPr/>
                <p:nvPr/>
              </p:nvPicPr>
              <p:blipFill>
                <a:blip r:embed="rId98"/>
                <a:stretch>
                  <a:fillRect/>
                </a:stretch>
              </p:blipFill>
              <p:spPr>
                <a:xfrm>
                  <a:off x="8096356" y="4170993"/>
                  <a:ext cx="58320" cy="8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64" name="Ink 63">
                <a:extLst>
                  <a:ext uri="{FF2B5EF4-FFF2-40B4-BE49-F238E27FC236}">
                    <a16:creationId xmlns:a16="http://schemas.microsoft.com/office/drawing/2014/main" id="{7F75987A-D83B-4B3F-9A0D-D50B455C2B5C}"/>
                  </a:ext>
                </a:extLst>
              </p14:cNvPr>
              <p14:cNvContentPartPr/>
              <p14:nvPr/>
            </p14:nvContentPartPr>
            <p14:xfrm>
              <a:off x="8848756" y="4551873"/>
              <a:ext cx="81000" cy="30600"/>
            </p14:xfrm>
          </p:contentPart>
        </mc:Choice>
        <mc:Fallback>
          <p:pic>
            <p:nvPicPr>
              <p:cNvPr id="64" name="Ink 63">
                <a:extLst>
                  <a:ext uri="{FF2B5EF4-FFF2-40B4-BE49-F238E27FC236}">
                    <a16:creationId xmlns:a16="http://schemas.microsoft.com/office/drawing/2014/main" id="{7F75987A-D83B-4B3F-9A0D-D50B455C2B5C}"/>
                  </a:ext>
                </a:extLst>
              </p:cNvPr>
              <p:cNvPicPr/>
              <p:nvPr/>
            </p:nvPicPr>
            <p:blipFill>
              <a:blip r:embed="rId100"/>
              <a:stretch>
                <a:fillRect/>
              </a:stretch>
            </p:blipFill>
            <p:spPr>
              <a:xfrm>
                <a:off x="8786116" y="4488873"/>
                <a:ext cx="206640" cy="156240"/>
              </a:xfrm>
              <a:prstGeom prst="rect">
                <a:avLst/>
              </a:prstGeom>
            </p:spPr>
          </p:pic>
        </mc:Fallback>
      </mc:AlternateContent>
    </p:spTree>
    <p:extLst>
      <p:ext uri="{BB962C8B-B14F-4D97-AF65-F5344CB8AC3E}">
        <p14:creationId xmlns:p14="http://schemas.microsoft.com/office/powerpoint/2010/main" val="95971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43" t="14584" b="6251"/>
          <a:stretch/>
        </p:blipFill>
        <p:spPr bwMode="auto">
          <a:xfrm>
            <a:off x="457200" y="2133600"/>
            <a:ext cx="8621984"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52400"/>
            <a:ext cx="8001000" cy="954107"/>
          </a:xfrm>
          <a:prstGeom prst="rect">
            <a:avLst/>
          </a:prstGeom>
          <a:solidFill>
            <a:schemeClr val="bg1"/>
          </a:solidFill>
        </p:spPr>
        <p:txBody>
          <a:bodyPr wrap="square" rtlCol="0">
            <a:spAutoFit/>
          </a:bodyPr>
          <a:lstStyle/>
          <a:p>
            <a:r>
              <a:rPr lang="en-US" sz="2800" dirty="0"/>
              <a:t>8. </a:t>
            </a:r>
            <a:r>
              <a:rPr lang="en-US" sz="2800" dirty="0">
                <a:latin typeface="Symbol" panose="05050102010706020507" pitchFamily="18" charset="2"/>
              </a:rPr>
              <a:t>e</a:t>
            </a:r>
            <a:r>
              <a:rPr lang="en-US" sz="2800" dirty="0"/>
              <a:t>(</a:t>
            </a:r>
            <a:r>
              <a:rPr lang="en-US" sz="2800" dirty="0">
                <a:latin typeface="Symbol" panose="05050102010706020507" pitchFamily="18" charset="2"/>
              </a:rPr>
              <a:t>w</a:t>
            </a:r>
            <a:r>
              <a:rPr lang="en-US" sz="2800" dirty="0"/>
              <a:t>) tends to unity as frequency increases in any direction in the upper half of the complex </a:t>
            </a:r>
            <a:r>
              <a:rPr lang="en-US" sz="2800" dirty="0">
                <a:latin typeface="Symbol" panose="05050102010706020507" pitchFamily="18" charset="2"/>
              </a:rPr>
              <a:t>w</a:t>
            </a:r>
            <a:r>
              <a:rPr lang="en-US" sz="2800" dirty="0"/>
              <a:t> plane.</a:t>
            </a:r>
          </a:p>
        </p:txBody>
      </p:sp>
      <p:sp>
        <p:nvSpPr>
          <p:cNvPr id="2" name="TextBox 1"/>
          <p:cNvSpPr txBox="1"/>
          <p:nvPr/>
        </p:nvSpPr>
        <p:spPr>
          <a:xfrm>
            <a:off x="914400" y="3330714"/>
            <a:ext cx="1281120" cy="707886"/>
          </a:xfrm>
          <a:prstGeom prst="rect">
            <a:avLst/>
          </a:prstGeom>
          <a:solidFill>
            <a:schemeClr val="bg1"/>
          </a:solidFill>
        </p:spPr>
        <p:txBody>
          <a:bodyPr wrap="none" rtlCol="0">
            <a:spAutoFit/>
          </a:bodyPr>
          <a:lstStyle/>
          <a:p>
            <a:r>
              <a:rPr lang="en-US" sz="2000" dirty="0"/>
              <a:t>Generally</a:t>
            </a:r>
          </a:p>
          <a:p>
            <a:r>
              <a:rPr lang="en-US" sz="2000" dirty="0"/>
              <a:t>                   </a:t>
            </a:r>
          </a:p>
        </p:txBody>
      </p:sp>
      <p:sp>
        <p:nvSpPr>
          <p:cNvPr id="4" name="TextBox 3"/>
          <p:cNvSpPr txBox="1"/>
          <p:nvPr/>
        </p:nvSpPr>
        <p:spPr>
          <a:xfrm>
            <a:off x="3429000" y="4191000"/>
            <a:ext cx="5432769" cy="1015663"/>
          </a:xfrm>
          <a:prstGeom prst="rect">
            <a:avLst/>
          </a:prstGeom>
          <a:solidFill>
            <a:schemeClr val="bg1"/>
          </a:solidFill>
        </p:spPr>
        <p:txBody>
          <a:bodyPr wrap="none" rtlCol="0">
            <a:spAutoFit/>
          </a:bodyPr>
          <a:lstStyle/>
          <a:p>
            <a:r>
              <a:rPr lang="en-US" sz="2000" dirty="0"/>
              <a:t>integral vanishes due to e</a:t>
            </a:r>
            <a:r>
              <a:rPr lang="en-US" sz="2000" baseline="30000" dirty="0"/>
              <a:t>-</a:t>
            </a:r>
            <a:r>
              <a:rPr lang="en-US" sz="2000" baseline="30000" dirty="0" err="1">
                <a:latin typeface="Symbol" panose="05050102010706020507" pitchFamily="18" charset="2"/>
              </a:rPr>
              <a:t>w</a:t>
            </a:r>
            <a:r>
              <a:rPr lang="en-US" sz="2000" baseline="30000" dirty="0" err="1"/>
              <a:t>”t</a:t>
            </a:r>
            <a:r>
              <a:rPr lang="en-US" sz="2000" dirty="0"/>
              <a:t> factor                            </a:t>
            </a:r>
          </a:p>
          <a:p>
            <a:endParaRPr lang="en-US" sz="2000" dirty="0"/>
          </a:p>
          <a:p>
            <a:r>
              <a:rPr lang="en-US" sz="2000" dirty="0"/>
              <a:t>integral vanishes due to oscillating e</a:t>
            </a:r>
            <a:r>
              <a:rPr lang="en-US" sz="2000" baseline="30000" dirty="0"/>
              <a:t>-</a:t>
            </a:r>
            <a:r>
              <a:rPr lang="en-US" sz="2000" baseline="30000" dirty="0" err="1"/>
              <a:t>i</a:t>
            </a:r>
            <a:r>
              <a:rPr lang="en-US" sz="2000" baseline="30000" dirty="0" err="1">
                <a:latin typeface="Symbol" panose="05050102010706020507" pitchFamily="18" charset="2"/>
              </a:rPr>
              <a:t>w</a:t>
            </a:r>
            <a:r>
              <a:rPr lang="en-US" sz="2000" baseline="30000" dirty="0" err="1"/>
              <a:t>’t</a:t>
            </a:r>
            <a:r>
              <a:rPr lang="en-US" sz="2000" dirty="0"/>
              <a:t> factor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BF6E61D-7460-49BA-89D5-4B2858B929AA}"/>
                  </a:ext>
                </a:extLst>
              </p14:cNvPr>
              <p14:cNvContentPartPr/>
              <p14:nvPr/>
            </p14:nvContentPartPr>
            <p14:xfrm>
              <a:off x="629957" y="2084623"/>
              <a:ext cx="2953800" cy="374400"/>
            </p14:xfrm>
          </p:contentPart>
        </mc:Choice>
        <mc:Fallback xmlns="">
          <p:pic>
            <p:nvPicPr>
              <p:cNvPr id="6" name="Ink 5">
                <a:extLst>
                  <a:ext uri="{FF2B5EF4-FFF2-40B4-BE49-F238E27FC236}">
                    <a16:creationId xmlns:a16="http://schemas.microsoft.com/office/drawing/2014/main" id="{2BF6E61D-7460-49BA-89D5-4B2858B929AA}"/>
                  </a:ext>
                </a:extLst>
              </p:cNvPr>
              <p:cNvPicPr/>
              <p:nvPr/>
            </p:nvPicPr>
            <p:blipFill>
              <a:blip r:embed="rId4"/>
              <a:stretch>
                <a:fillRect/>
              </a:stretch>
            </p:blipFill>
            <p:spPr>
              <a:xfrm>
                <a:off x="566957" y="2021983"/>
                <a:ext cx="307944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20CCD84-E542-469D-907C-088C540ECB4C}"/>
                  </a:ext>
                </a:extLst>
              </p14:cNvPr>
              <p14:cNvContentPartPr/>
              <p14:nvPr/>
            </p14:nvContentPartPr>
            <p14:xfrm>
              <a:off x="1192997" y="4661503"/>
              <a:ext cx="304920" cy="384480"/>
            </p14:xfrm>
          </p:contentPart>
        </mc:Choice>
        <mc:Fallback xmlns="">
          <p:pic>
            <p:nvPicPr>
              <p:cNvPr id="7" name="Ink 6">
                <a:extLst>
                  <a:ext uri="{FF2B5EF4-FFF2-40B4-BE49-F238E27FC236}">
                    <a16:creationId xmlns:a16="http://schemas.microsoft.com/office/drawing/2014/main" id="{520CCD84-E542-469D-907C-088C540ECB4C}"/>
                  </a:ext>
                </a:extLst>
              </p:cNvPr>
              <p:cNvPicPr/>
              <p:nvPr/>
            </p:nvPicPr>
            <p:blipFill>
              <a:blip r:embed="rId6"/>
              <a:stretch>
                <a:fillRect/>
              </a:stretch>
            </p:blipFill>
            <p:spPr>
              <a:xfrm>
                <a:off x="1130357" y="4598503"/>
                <a:ext cx="43056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88AF0C0-C8FA-48CC-9CC3-B5C57AE3FF20}"/>
                  </a:ext>
                </a:extLst>
              </p14:cNvPr>
              <p14:cNvContentPartPr/>
              <p14:nvPr/>
            </p14:nvContentPartPr>
            <p14:xfrm>
              <a:off x="2189477" y="4665823"/>
              <a:ext cx="11880" cy="384120"/>
            </p14:xfrm>
          </p:contentPart>
        </mc:Choice>
        <mc:Fallback xmlns="">
          <p:pic>
            <p:nvPicPr>
              <p:cNvPr id="8" name="Ink 7">
                <a:extLst>
                  <a:ext uri="{FF2B5EF4-FFF2-40B4-BE49-F238E27FC236}">
                    <a16:creationId xmlns:a16="http://schemas.microsoft.com/office/drawing/2014/main" id="{D88AF0C0-C8FA-48CC-9CC3-B5C57AE3FF20}"/>
                  </a:ext>
                </a:extLst>
              </p:cNvPr>
              <p:cNvPicPr/>
              <p:nvPr/>
            </p:nvPicPr>
            <p:blipFill>
              <a:blip r:embed="rId8"/>
              <a:stretch>
                <a:fillRect/>
              </a:stretch>
            </p:blipFill>
            <p:spPr>
              <a:xfrm>
                <a:off x="2171837" y="4647823"/>
                <a:ext cx="4752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7ECD920A-7D65-46A9-84BD-E5C3A426363A}"/>
                  </a:ext>
                </a:extLst>
              </p14:cNvPr>
              <p14:cNvContentPartPr/>
              <p14:nvPr/>
            </p14:nvContentPartPr>
            <p14:xfrm>
              <a:off x="2668637" y="4845463"/>
              <a:ext cx="93960" cy="12960"/>
            </p14:xfrm>
          </p:contentPart>
        </mc:Choice>
        <mc:Fallback xmlns="">
          <p:pic>
            <p:nvPicPr>
              <p:cNvPr id="9" name="Ink 8">
                <a:extLst>
                  <a:ext uri="{FF2B5EF4-FFF2-40B4-BE49-F238E27FC236}">
                    <a16:creationId xmlns:a16="http://schemas.microsoft.com/office/drawing/2014/main" id="{7ECD920A-7D65-46A9-84BD-E5C3A426363A}"/>
                  </a:ext>
                </a:extLst>
              </p:cNvPr>
              <p:cNvPicPr/>
              <p:nvPr/>
            </p:nvPicPr>
            <p:blipFill>
              <a:blip r:embed="rId10"/>
              <a:stretch>
                <a:fillRect/>
              </a:stretch>
            </p:blipFill>
            <p:spPr>
              <a:xfrm>
                <a:off x="2605997" y="4782823"/>
                <a:ext cx="219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E66582A0-96D2-41E4-B705-C542FD27C460}"/>
                  </a:ext>
                </a:extLst>
              </p14:cNvPr>
              <p14:cNvContentPartPr/>
              <p14:nvPr/>
            </p14:nvContentPartPr>
            <p14:xfrm>
              <a:off x="2652077" y="4632703"/>
              <a:ext cx="36720" cy="468000"/>
            </p14:xfrm>
          </p:contentPart>
        </mc:Choice>
        <mc:Fallback xmlns="">
          <p:pic>
            <p:nvPicPr>
              <p:cNvPr id="10" name="Ink 9">
                <a:extLst>
                  <a:ext uri="{FF2B5EF4-FFF2-40B4-BE49-F238E27FC236}">
                    <a16:creationId xmlns:a16="http://schemas.microsoft.com/office/drawing/2014/main" id="{E66582A0-96D2-41E4-B705-C542FD27C460}"/>
                  </a:ext>
                </a:extLst>
              </p:cNvPr>
              <p:cNvPicPr/>
              <p:nvPr/>
            </p:nvPicPr>
            <p:blipFill>
              <a:blip r:embed="rId12"/>
              <a:stretch>
                <a:fillRect/>
              </a:stretch>
            </p:blipFill>
            <p:spPr>
              <a:xfrm>
                <a:off x="2634437" y="4614703"/>
                <a:ext cx="72360" cy="503640"/>
              </a:xfrm>
              <a:prstGeom prst="rect">
                <a:avLst/>
              </a:prstGeom>
            </p:spPr>
          </p:pic>
        </mc:Fallback>
      </mc:AlternateContent>
      <p:grpSp>
        <p:nvGrpSpPr>
          <p:cNvPr id="13" name="Group 12">
            <a:extLst>
              <a:ext uri="{FF2B5EF4-FFF2-40B4-BE49-F238E27FC236}">
                <a16:creationId xmlns:a16="http://schemas.microsoft.com/office/drawing/2014/main" id="{292EC8EC-BE7C-4C5A-9DCE-CC6D46BA26DA}"/>
              </a:ext>
            </a:extLst>
          </p:cNvPr>
          <p:cNvGrpSpPr/>
          <p:nvPr/>
        </p:nvGrpSpPr>
        <p:grpSpPr>
          <a:xfrm>
            <a:off x="944237" y="4737823"/>
            <a:ext cx="417600" cy="349200"/>
            <a:chOff x="944237" y="4737823"/>
            <a:chExt cx="417600" cy="34920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BA2B644A-3817-4518-A5F2-A531BB26EA3C}"/>
                    </a:ext>
                  </a:extLst>
                </p14:cNvPr>
                <p14:cNvContentPartPr/>
                <p14:nvPr/>
              </p14:nvContentPartPr>
              <p14:xfrm>
                <a:off x="1062677" y="4797223"/>
                <a:ext cx="192600" cy="219960"/>
              </p14:xfrm>
            </p:contentPart>
          </mc:Choice>
          <mc:Fallback xmlns="">
            <p:pic>
              <p:nvPicPr>
                <p:cNvPr id="11" name="Ink 10">
                  <a:extLst>
                    <a:ext uri="{FF2B5EF4-FFF2-40B4-BE49-F238E27FC236}">
                      <a16:creationId xmlns:a16="http://schemas.microsoft.com/office/drawing/2014/main" id="{BA2B644A-3817-4518-A5F2-A531BB26EA3C}"/>
                    </a:ext>
                  </a:extLst>
                </p:cNvPr>
                <p:cNvPicPr/>
                <p:nvPr/>
              </p:nvPicPr>
              <p:blipFill>
                <a:blip r:embed="rId14"/>
                <a:stretch>
                  <a:fillRect/>
                </a:stretch>
              </p:blipFill>
              <p:spPr>
                <a:xfrm>
                  <a:off x="1045037" y="4779583"/>
                  <a:ext cx="2282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FF682964-0BCA-4932-9870-4FB93D8D26C0}"/>
                    </a:ext>
                  </a:extLst>
                </p14:cNvPr>
                <p14:cNvContentPartPr/>
                <p14:nvPr/>
              </p14:nvContentPartPr>
              <p14:xfrm>
                <a:off x="944237" y="4737823"/>
                <a:ext cx="417600" cy="349200"/>
              </p14:xfrm>
            </p:contentPart>
          </mc:Choice>
          <mc:Fallback xmlns="">
            <p:pic>
              <p:nvPicPr>
                <p:cNvPr id="12" name="Ink 11">
                  <a:extLst>
                    <a:ext uri="{FF2B5EF4-FFF2-40B4-BE49-F238E27FC236}">
                      <a16:creationId xmlns:a16="http://schemas.microsoft.com/office/drawing/2014/main" id="{FF682964-0BCA-4932-9870-4FB93D8D26C0}"/>
                    </a:ext>
                  </a:extLst>
                </p:cNvPr>
                <p:cNvPicPr/>
                <p:nvPr/>
              </p:nvPicPr>
              <p:blipFill>
                <a:blip r:embed="rId16"/>
                <a:stretch>
                  <a:fillRect/>
                </a:stretch>
              </p:blipFill>
              <p:spPr>
                <a:xfrm>
                  <a:off x="926597" y="4719823"/>
                  <a:ext cx="453240" cy="38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FB8B682A-8BE3-40F8-9B64-E19516C6EFA6}"/>
                  </a:ext>
                </a:extLst>
              </p14:cNvPr>
              <p14:cNvContentPartPr/>
              <p14:nvPr/>
            </p14:nvContentPartPr>
            <p14:xfrm>
              <a:off x="6461597" y="2885623"/>
              <a:ext cx="660600" cy="109080"/>
            </p14:xfrm>
          </p:contentPart>
        </mc:Choice>
        <mc:Fallback xmlns="">
          <p:pic>
            <p:nvPicPr>
              <p:cNvPr id="14" name="Ink 13">
                <a:extLst>
                  <a:ext uri="{FF2B5EF4-FFF2-40B4-BE49-F238E27FC236}">
                    <a16:creationId xmlns:a16="http://schemas.microsoft.com/office/drawing/2014/main" id="{FB8B682A-8BE3-40F8-9B64-E19516C6EFA6}"/>
                  </a:ext>
                </a:extLst>
              </p:cNvPr>
              <p:cNvPicPr/>
              <p:nvPr/>
            </p:nvPicPr>
            <p:blipFill>
              <a:blip r:embed="rId18"/>
              <a:stretch>
                <a:fillRect/>
              </a:stretch>
            </p:blipFill>
            <p:spPr>
              <a:xfrm>
                <a:off x="6443597" y="2867623"/>
                <a:ext cx="696240" cy="144720"/>
              </a:xfrm>
              <a:prstGeom prst="rect">
                <a:avLst/>
              </a:prstGeom>
            </p:spPr>
          </p:pic>
        </mc:Fallback>
      </mc:AlternateContent>
      <p:grpSp>
        <p:nvGrpSpPr>
          <p:cNvPr id="17" name="Group 16">
            <a:extLst>
              <a:ext uri="{FF2B5EF4-FFF2-40B4-BE49-F238E27FC236}">
                <a16:creationId xmlns:a16="http://schemas.microsoft.com/office/drawing/2014/main" id="{1699E79A-2593-4E95-A166-C5D1A59276C8}"/>
              </a:ext>
            </a:extLst>
          </p:cNvPr>
          <p:cNvGrpSpPr/>
          <p:nvPr/>
        </p:nvGrpSpPr>
        <p:grpSpPr>
          <a:xfrm>
            <a:off x="6234797" y="2514463"/>
            <a:ext cx="332640" cy="393120"/>
            <a:chOff x="6234797" y="2514463"/>
            <a:chExt cx="332640" cy="39312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DEE1B6E3-2611-45ED-B073-1E73072C4016}"/>
                    </a:ext>
                  </a:extLst>
                </p14:cNvPr>
                <p14:cNvContentPartPr/>
                <p14:nvPr/>
              </p14:nvContentPartPr>
              <p14:xfrm>
                <a:off x="6371597" y="2623903"/>
                <a:ext cx="95040" cy="181080"/>
              </p14:xfrm>
            </p:contentPart>
          </mc:Choice>
          <mc:Fallback xmlns="">
            <p:pic>
              <p:nvPicPr>
                <p:cNvPr id="15" name="Ink 14">
                  <a:extLst>
                    <a:ext uri="{FF2B5EF4-FFF2-40B4-BE49-F238E27FC236}">
                      <a16:creationId xmlns:a16="http://schemas.microsoft.com/office/drawing/2014/main" id="{DEE1B6E3-2611-45ED-B073-1E73072C4016}"/>
                    </a:ext>
                  </a:extLst>
                </p:cNvPr>
                <p:cNvPicPr/>
                <p:nvPr/>
              </p:nvPicPr>
              <p:blipFill>
                <a:blip r:embed="rId20"/>
                <a:stretch>
                  <a:fillRect/>
                </a:stretch>
              </p:blipFill>
              <p:spPr>
                <a:xfrm>
                  <a:off x="6353597" y="2606263"/>
                  <a:ext cx="130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F19D9339-8E88-4677-968E-0DB8E4BB39B7}"/>
                    </a:ext>
                  </a:extLst>
                </p14:cNvPr>
                <p14:cNvContentPartPr/>
                <p14:nvPr/>
              </p14:nvContentPartPr>
              <p14:xfrm>
                <a:off x="6234797" y="2514463"/>
                <a:ext cx="332640" cy="393120"/>
              </p14:xfrm>
            </p:contentPart>
          </mc:Choice>
          <mc:Fallback xmlns="">
            <p:pic>
              <p:nvPicPr>
                <p:cNvPr id="16" name="Ink 15">
                  <a:extLst>
                    <a:ext uri="{FF2B5EF4-FFF2-40B4-BE49-F238E27FC236}">
                      <a16:creationId xmlns:a16="http://schemas.microsoft.com/office/drawing/2014/main" id="{F19D9339-8E88-4677-968E-0DB8E4BB39B7}"/>
                    </a:ext>
                  </a:extLst>
                </p:cNvPr>
                <p:cNvPicPr/>
                <p:nvPr/>
              </p:nvPicPr>
              <p:blipFill>
                <a:blip r:embed="rId22"/>
                <a:stretch>
                  <a:fillRect/>
                </a:stretch>
              </p:blipFill>
              <p:spPr>
                <a:xfrm>
                  <a:off x="6216797" y="2496823"/>
                  <a:ext cx="368280" cy="42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0B84909F-34E0-4889-B0AC-B214F8FC7F95}"/>
                  </a:ext>
                </a:extLst>
              </p14:cNvPr>
              <p14:cNvContentPartPr/>
              <p14:nvPr/>
            </p14:nvContentPartPr>
            <p14:xfrm>
              <a:off x="1203797" y="4108183"/>
              <a:ext cx="251640" cy="265680"/>
            </p14:xfrm>
          </p:contentPart>
        </mc:Choice>
        <mc:Fallback xmlns="">
          <p:pic>
            <p:nvPicPr>
              <p:cNvPr id="18" name="Ink 17">
                <a:extLst>
                  <a:ext uri="{FF2B5EF4-FFF2-40B4-BE49-F238E27FC236}">
                    <a16:creationId xmlns:a16="http://schemas.microsoft.com/office/drawing/2014/main" id="{0B84909F-34E0-4889-B0AC-B214F8FC7F95}"/>
                  </a:ext>
                </a:extLst>
              </p:cNvPr>
              <p:cNvPicPr/>
              <p:nvPr/>
            </p:nvPicPr>
            <p:blipFill>
              <a:blip r:embed="rId24"/>
              <a:stretch>
                <a:fillRect/>
              </a:stretch>
            </p:blipFill>
            <p:spPr>
              <a:xfrm>
                <a:off x="1140797" y="4045183"/>
                <a:ext cx="377280" cy="391320"/>
              </a:xfrm>
              <a:prstGeom prst="rect">
                <a:avLst/>
              </a:prstGeom>
            </p:spPr>
          </p:pic>
        </mc:Fallback>
      </mc:AlternateContent>
      <p:grpSp>
        <p:nvGrpSpPr>
          <p:cNvPr id="21" name="Group 20">
            <a:extLst>
              <a:ext uri="{FF2B5EF4-FFF2-40B4-BE49-F238E27FC236}">
                <a16:creationId xmlns:a16="http://schemas.microsoft.com/office/drawing/2014/main" id="{6B66E0B6-AB61-4654-B875-734C5C07EB54}"/>
              </a:ext>
            </a:extLst>
          </p:cNvPr>
          <p:cNvGrpSpPr/>
          <p:nvPr/>
        </p:nvGrpSpPr>
        <p:grpSpPr>
          <a:xfrm>
            <a:off x="919397" y="4007743"/>
            <a:ext cx="408600" cy="424080"/>
            <a:chOff x="919397" y="4007743"/>
            <a:chExt cx="408600" cy="424080"/>
          </a:xfrm>
        </p:grpSpPr>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3FE4292D-D78E-4A1E-A621-D72D1AFE68EC}"/>
                    </a:ext>
                  </a:extLst>
                </p14:cNvPr>
                <p14:cNvContentPartPr/>
                <p14:nvPr/>
              </p14:nvContentPartPr>
              <p14:xfrm>
                <a:off x="1023077" y="4120423"/>
                <a:ext cx="197640" cy="218160"/>
              </p14:xfrm>
            </p:contentPart>
          </mc:Choice>
          <mc:Fallback xmlns="">
            <p:pic>
              <p:nvPicPr>
                <p:cNvPr id="19" name="Ink 18">
                  <a:extLst>
                    <a:ext uri="{FF2B5EF4-FFF2-40B4-BE49-F238E27FC236}">
                      <a16:creationId xmlns:a16="http://schemas.microsoft.com/office/drawing/2014/main" id="{3FE4292D-D78E-4A1E-A621-D72D1AFE68EC}"/>
                    </a:ext>
                  </a:extLst>
                </p:cNvPr>
                <p:cNvPicPr/>
                <p:nvPr/>
              </p:nvPicPr>
              <p:blipFill>
                <a:blip r:embed="rId26"/>
                <a:stretch>
                  <a:fillRect/>
                </a:stretch>
              </p:blipFill>
              <p:spPr>
                <a:xfrm>
                  <a:off x="1005077" y="4102783"/>
                  <a:ext cx="233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C7383366-0C0B-4BC5-8DE0-8F1B251608A7}"/>
                    </a:ext>
                  </a:extLst>
                </p14:cNvPr>
                <p14:cNvContentPartPr/>
                <p14:nvPr/>
              </p14:nvContentPartPr>
              <p14:xfrm>
                <a:off x="919397" y="4007743"/>
                <a:ext cx="408600" cy="424080"/>
              </p14:xfrm>
            </p:contentPart>
          </mc:Choice>
          <mc:Fallback xmlns="">
            <p:pic>
              <p:nvPicPr>
                <p:cNvPr id="20" name="Ink 19">
                  <a:extLst>
                    <a:ext uri="{FF2B5EF4-FFF2-40B4-BE49-F238E27FC236}">
                      <a16:creationId xmlns:a16="http://schemas.microsoft.com/office/drawing/2014/main" id="{C7383366-0C0B-4BC5-8DE0-8F1B251608A7}"/>
                    </a:ext>
                  </a:extLst>
                </p:cNvPr>
                <p:cNvPicPr/>
                <p:nvPr/>
              </p:nvPicPr>
              <p:blipFill>
                <a:blip r:embed="rId28"/>
                <a:stretch>
                  <a:fillRect/>
                </a:stretch>
              </p:blipFill>
              <p:spPr>
                <a:xfrm>
                  <a:off x="901757" y="3990103"/>
                  <a:ext cx="444240" cy="45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8EB247A3-40B9-4D5F-9AB9-F4B4CA5D0591}"/>
                  </a:ext>
                </a:extLst>
              </p14:cNvPr>
              <p14:cNvContentPartPr/>
              <p14:nvPr/>
            </p14:nvContentPartPr>
            <p14:xfrm>
              <a:off x="6852197" y="2412583"/>
              <a:ext cx="274680" cy="362160"/>
            </p14:xfrm>
          </p:contentPart>
        </mc:Choice>
        <mc:Fallback xmlns="">
          <p:pic>
            <p:nvPicPr>
              <p:cNvPr id="31" name="Ink 30">
                <a:extLst>
                  <a:ext uri="{FF2B5EF4-FFF2-40B4-BE49-F238E27FC236}">
                    <a16:creationId xmlns:a16="http://schemas.microsoft.com/office/drawing/2014/main" id="{8EB247A3-40B9-4D5F-9AB9-F4B4CA5D0591}"/>
                  </a:ext>
                </a:extLst>
              </p:cNvPr>
              <p:cNvPicPr/>
              <p:nvPr/>
            </p:nvPicPr>
            <p:blipFill>
              <a:blip r:embed="rId30"/>
              <a:stretch>
                <a:fillRect/>
              </a:stretch>
            </p:blipFill>
            <p:spPr>
              <a:xfrm>
                <a:off x="6789557" y="2349943"/>
                <a:ext cx="400320" cy="487800"/>
              </a:xfrm>
              <a:prstGeom prst="rect">
                <a:avLst/>
              </a:prstGeom>
            </p:spPr>
          </p:pic>
        </mc:Fallback>
      </mc:AlternateContent>
      <p:grpSp>
        <p:nvGrpSpPr>
          <p:cNvPr id="9220" name="Group 9219">
            <a:extLst>
              <a:ext uri="{FF2B5EF4-FFF2-40B4-BE49-F238E27FC236}">
                <a16:creationId xmlns:a16="http://schemas.microsoft.com/office/drawing/2014/main" id="{F0E64EC8-7D37-48C2-9BE7-9887A30F1968}"/>
              </a:ext>
            </a:extLst>
          </p:cNvPr>
          <p:cNvGrpSpPr/>
          <p:nvPr/>
        </p:nvGrpSpPr>
        <p:grpSpPr>
          <a:xfrm>
            <a:off x="6775877" y="2321143"/>
            <a:ext cx="486360" cy="587520"/>
            <a:chOff x="6775877" y="2321143"/>
            <a:chExt cx="486360" cy="587520"/>
          </a:xfrm>
        </p:grpSpPr>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482D8522-7BE4-4DA9-8802-FC4BCFF05EAF}"/>
                    </a:ext>
                  </a:extLst>
                </p14:cNvPr>
                <p14:cNvContentPartPr/>
                <p14:nvPr/>
              </p14:nvContentPartPr>
              <p14:xfrm>
                <a:off x="7127957" y="2523823"/>
                <a:ext cx="134280" cy="106920"/>
              </p14:xfrm>
            </p:contentPart>
          </mc:Choice>
          <mc:Fallback xmlns="">
            <p:pic>
              <p:nvPicPr>
                <p:cNvPr id="22" name="Ink 21">
                  <a:extLst>
                    <a:ext uri="{FF2B5EF4-FFF2-40B4-BE49-F238E27FC236}">
                      <a16:creationId xmlns:a16="http://schemas.microsoft.com/office/drawing/2014/main" id="{482D8522-7BE4-4DA9-8802-FC4BCFF05EAF}"/>
                    </a:ext>
                  </a:extLst>
                </p:cNvPr>
                <p:cNvPicPr/>
                <p:nvPr/>
              </p:nvPicPr>
              <p:blipFill>
                <a:blip r:embed="rId32"/>
                <a:stretch>
                  <a:fillRect/>
                </a:stretch>
              </p:blipFill>
              <p:spPr>
                <a:xfrm>
                  <a:off x="7109957" y="2505823"/>
                  <a:ext cx="169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BDD340B9-7D27-4970-A7CD-D13940793322}"/>
                    </a:ext>
                  </a:extLst>
                </p14:cNvPr>
                <p14:cNvContentPartPr/>
                <p14:nvPr/>
              </p14:nvContentPartPr>
              <p14:xfrm>
                <a:off x="7158917" y="2571703"/>
                <a:ext cx="26640" cy="336960"/>
              </p14:xfrm>
            </p:contentPart>
          </mc:Choice>
          <mc:Fallback xmlns="">
            <p:pic>
              <p:nvPicPr>
                <p:cNvPr id="23" name="Ink 22">
                  <a:extLst>
                    <a:ext uri="{FF2B5EF4-FFF2-40B4-BE49-F238E27FC236}">
                      <a16:creationId xmlns:a16="http://schemas.microsoft.com/office/drawing/2014/main" id="{BDD340B9-7D27-4970-A7CD-D13940793322}"/>
                    </a:ext>
                  </a:extLst>
                </p:cNvPr>
                <p:cNvPicPr/>
                <p:nvPr/>
              </p:nvPicPr>
              <p:blipFill>
                <a:blip r:embed="rId34"/>
                <a:stretch>
                  <a:fillRect/>
                </a:stretch>
              </p:blipFill>
              <p:spPr>
                <a:xfrm>
                  <a:off x="7141277" y="2554063"/>
                  <a:ext cx="622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BF7862A8-4188-4A79-95AF-DA306C2329D8}"/>
                    </a:ext>
                  </a:extLst>
                </p14:cNvPr>
                <p14:cNvContentPartPr/>
                <p14:nvPr/>
              </p14:nvContentPartPr>
              <p14:xfrm>
                <a:off x="6977837" y="2492143"/>
                <a:ext cx="2160" cy="2160"/>
              </p14:xfrm>
            </p:contentPart>
          </mc:Choice>
          <mc:Fallback xmlns="">
            <p:pic>
              <p:nvPicPr>
                <p:cNvPr id="25" name="Ink 24">
                  <a:extLst>
                    <a:ext uri="{FF2B5EF4-FFF2-40B4-BE49-F238E27FC236}">
                      <a16:creationId xmlns:a16="http://schemas.microsoft.com/office/drawing/2014/main" id="{BF7862A8-4188-4A79-95AF-DA306C2329D8}"/>
                    </a:ext>
                  </a:extLst>
                </p:cNvPr>
                <p:cNvPicPr/>
                <p:nvPr/>
              </p:nvPicPr>
              <p:blipFill>
                <a:blip r:embed="rId36"/>
                <a:stretch>
                  <a:fillRect/>
                </a:stretch>
              </p:blipFill>
              <p:spPr>
                <a:xfrm>
                  <a:off x="6960197" y="2474143"/>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16" name="Ink 9215">
                  <a:extLst>
                    <a:ext uri="{FF2B5EF4-FFF2-40B4-BE49-F238E27FC236}">
                      <a16:creationId xmlns:a16="http://schemas.microsoft.com/office/drawing/2014/main" id="{5544C233-965F-4D73-9819-9D93FC4F0716}"/>
                    </a:ext>
                  </a:extLst>
                </p14:cNvPr>
                <p14:cNvContentPartPr/>
                <p14:nvPr/>
              </p14:nvContentPartPr>
              <p14:xfrm>
                <a:off x="6891437" y="2388823"/>
                <a:ext cx="90000" cy="143640"/>
              </p14:xfrm>
            </p:contentPart>
          </mc:Choice>
          <mc:Fallback xmlns="">
            <p:pic>
              <p:nvPicPr>
                <p:cNvPr id="9216" name="Ink 9215">
                  <a:extLst>
                    <a:ext uri="{FF2B5EF4-FFF2-40B4-BE49-F238E27FC236}">
                      <a16:creationId xmlns:a16="http://schemas.microsoft.com/office/drawing/2014/main" id="{5544C233-965F-4D73-9819-9D93FC4F0716}"/>
                    </a:ext>
                  </a:extLst>
                </p:cNvPr>
                <p:cNvPicPr/>
                <p:nvPr/>
              </p:nvPicPr>
              <p:blipFill>
                <a:blip r:embed="rId38"/>
                <a:stretch>
                  <a:fillRect/>
                </a:stretch>
              </p:blipFill>
              <p:spPr>
                <a:xfrm>
                  <a:off x="6873437" y="2371183"/>
                  <a:ext cx="125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219" name="Ink 9218">
                  <a:extLst>
                    <a:ext uri="{FF2B5EF4-FFF2-40B4-BE49-F238E27FC236}">
                      <a16:creationId xmlns:a16="http://schemas.microsoft.com/office/drawing/2014/main" id="{FD30081A-1476-4C3A-9059-2E724F68D11C}"/>
                    </a:ext>
                  </a:extLst>
                </p14:cNvPr>
                <p14:cNvContentPartPr/>
                <p14:nvPr/>
              </p14:nvContentPartPr>
              <p14:xfrm>
                <a:off x="6775877" y="2321143"/>
                <a:ext cx="281880" cy="307080"/>
              </p14:xfrm>
            </p:contentPart>
          </mc:Choice>
          <mc:Fallback xmlns="">
            <p:pic>
              <p:nvPicPr>
                <p:cNvPr id="9219" name="Ink 9218">
                  <a:extLst>
                    <a:ext uri="{FF2B5EF4-FFF2-40B4-BE49-F238E27FC236}">
                      <a16:creationId xmlns:a16="http://schemas.microsoft.com/office/drawing/2014/main" id="{FD30081A-1476-4C3A-9059-2E724F68D11C}"/>
                    </a:ext>
                  </a:extLst>
                </p:cNvPr>
                <p:cNvPicPr/>
                <p:nvPr/>
              </p:nvPicPr>
              <p:blipFill>
                <a:blip r:embed="rId40"/>
                <a:stretch>
                  <a:fillRect/>
                </a:stretch>
              </p:blipFill>
              <p:spPr>
                <a:xfrm>
                  <a:off x="6758237" y="2303143"/>
                  <a:ext cx="317520" cy="34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9221" name="Ink 9220">
                <a:extLst>
                  <a:ext uri="{FF2B5EF4-FFF2-40B4-BE49-F238E27FC236}">
                    <a16:creationId xmlns:a16="http://schemas.microsoft.com/office/drawing/2014/main" id="{2845C923-9044-4589-AE32-B45A9C3A9D92}"/>
                  </a:ext>
                </a:extLst>
              </p14:cNvPr>
              <p14:cNvContentPartPr/>
              <p14:nvPr/>
            </p14:nvContentPartPr>
            <p14:xfrm>
              <a:off x="7178357" y="2868703"/>
              <a:ext cx="518400" cy="127440"/>
            </p14:xfrm>
          </p:contentPart>
        </mc:Choice>
        <mc:Fallback xmlns="">
          <p:pic>
            <p:nvPicPr>
              <p:cNvPr id="9221" name="Ink 9220">
                <a:extLst>
                  <a:ext uri="{FF2B5EF4-FFF2-40B4-BE49-F238E27FC236}">
                    <a16:creationId xmlns:a16="http://schemas.microsoft.com/office/drawing/2014/main" id="{2845C923-9044-4589-AE32-B45A9C3A9D92}"/>
                  </a:ext>
                </a:extLst>
              </p:cNvPr>
              <p:cNvPicPr/>
              <p:nvPr/>
            </p:nvPicPr>
            <p:blipFill>
              <a:blip r:embed="rId42"/>
              <a:stretch>
                <a:fillRect/>
              </a:stretch>
            </p:blipFill>
            <p:spPr>
              <a:xfrm>
                <a:off x="7160717" y="2850703"/>
                <a:ext cx="554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22" name="Ink 9221">
                <a:extLst>
                  <a:ext uri="{FF2B5EF4-FFF2-40B4-BE49-F238E27FC236}">
                    <a16:creationId xmlns:a16="http://schemas.microsoft.com/office/drawing/2014/main" id="{621E7551-7A63-4868-BA0A-1AFB1946B120}"/>
                  </a:ext>
                </a:extLst>
              </p14:cNvPr>
              <p14:cNvContentPartPr/>
              <p14:nvPr/>
            </p14:nvContentPartPr>
            <p14:xfrm>
              <a:off x="7692797" y="2672863"/>
              <a:ext cx="263880" cy="168840"/>
            </p14:xfrm>
          </p:contentPart>
        </mc:Choice>
        <mc:Fallback xmlns="">
          <p:pic>
            <p:nvPicPr>
              <p:cNvPr id="9222" name="Ink 9221">
                <a:extLst>
                  <a:ext uri="{FF2B5EF4-FFF2-40B4-BE49-F238E27FC236}">
                    <a16:creationId xmlns:a16="http://schemas.microsoft.com/office/drawing/2014/main" id="{621E7551-7A63-4868-BA0A-1AFB1946B120}"/>
                  </a:ext>
                </a:extLst>
              </p:cNvPr>
              <p:cNvPicPr/>
              <p:nvPr/>
            </p:nvPicPr>
            <p:blipFill>
              <a:blip r:embed="rId44"/>
              <a:stretch>
                <a:fillRect/>
              </a:stretch>
            </p:blipFill>
            <p:spPr>
              <a:xfrm>
                <a:off x="7629797" y="2609863"/>
                <a:ext cx="389520" cy="294480"/>
              </a:xfrm>
              <a:prstGeom prst="rect">
                <a:avLst/>
              </a:prstGeom>
            </p:spPr>
          </p:pic>
        </mc:Fallback>
      </mc:AlternateContent>
      <p:grpSp>
        <p:nvGrpSpPr>
          <p:cNvPr id="9225" name="Group 9224">
            <a:extLst>
              <a:ext uri="{FF2B5EF4-FFF2-40B4-BE49-F238E27FC236}">
                <a16:creationId xmlns:a16="http://schemas.microsoft.com/office/drawing/2014/main" id="{FFF021E6-A69E-4BE9-A596-C99A88A81122}"/>
              </a:ext>
            </a:extLst>
          </p:cNvPr>
          <p:cNvGrpSpPr/>
          <p:nvPr/>
        </p:nvGrpSpPr>
        <p:grpSpPr>
          <a:xfrm>
            <a:off x="7643477" y="2507623"/>
            <a:ext cx="284040" cy="285120"/>
            <a:chOff x="7643477" y="2507623"/>
            <a:chExt cx="284040" cy="285120"/>
          </a:xfrm>
        </p:grpSpPr>
        <mc:AlternateContent xmlns:mc="http://schemas.openxmlformats.org/markup-compatibility/2006" xmlns:p14="http://schemas.microsoft.com/office/powerpoint/2010/main">
          <mc:Choice Requires="p14">
            <p:contentPart p14:bwMode="auto" r:id="rId45">
              <p14:nvContentPartPr>
                <p14:cNvPr id="9223" name="Ink 9222">
                  <a:extLst>
                    <a:ext uri="{FF2B5EF4-FFF2-40B4-BE49-F238E27FC236}">
                      <a16:creationId xmlns:a16="http://schemas.microsoft.com/office/drawing/2014/main" id="{D41BBE3D-7DD1-4715-AD85-8772A4D8F36A}"/>
                    </a:ext>
                  </a:extLst>
                </p14:cNvPr>
                <p14:cNvContentPartPr/>
                <p14:nvPr/>
              </p14:nvContentPartPr>
              <p14:xfrm>
                <a:off x="7773437" y="2573503"/>
                <a:ext cx="37440" cy="191880"/>
              </p14:xfrm>
            </p:contentPart>
          </mc:Choice>
          <mc:Fallback xmlns="">
            <p:pic>
              <p:nvPicPr>
                <p:cNvPr id="9223" name="Ink 9222">
                  <a:extLst>
                    <a:ext uri="{FF2B5EF4-FFF2-40B4-BE49-F238E27FC236}">
                      <a16:creationId xmlns:a16="http://schemas.microsoft.com/office/drawing/2014/main" id="{D41BBE3D-7DD1-4715-AD85-8772A4D8F36A}"/>
                    </a:ext>
                  </a:extLst>
                </p:cNvPr>
                <p:cNvPicPr/>
                <p:nvPr/>
              </p:nvPicPr>
              <p:blipFill>
                <a:blip r:embed="rId46"/>
                <a:stretch>
                  <a:fillRect/>
                </a:stretch>
              </p:blipFill>
              <p:spPr>
                <a:xfrm>
                  <a:off x="7755797" y="2555503"/>
                  <a:ext cx="73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224" name="Ink 9223">
                  <a:extLst>
                    <a:ext uri="{FF2B5EF4-FFF2-40B4-BE49-F238E27FC236}">
                      <a16:creationId xmlns:a16="http://schemas.microsoft.com/office/drawing/2014/main" id="{E29C1B29-6F93-4A46-945D-487845300F9E}"/>
                    </a:ext>
                  </a:extLst>
                </p14:cNvPr>
                <p14:cNvContentPartPr/>
                <p14:nvPr/>
              </p14:nvContentPartPr>
              <p14:xfrm>
                <a:off x="7643477" y="2507623"/>
                <a:ext cx="284040" cy="285120"/>
              </p14:xfrm>
            </p:contentPart>
          </mc:Choice>
          <mc:Fallback xmlns="">
            <p:pic>
              <p:nvPicPr>
                <p:cNvPr id="9224" name="Ink 9223">
                  <a:extLst>
                    <a:ext uri="{FF2B5EF4-FFF2-40B4-BE49-F238E27FC236}">
                      <a16:creationId xmlns:a16="http://schemas.microsoft.com/office/drawing/2014/main" id="{E29C1B29-6F93-4A46-945D-487845300F9E}"/>
                    </a:ext>
                  </a:extLst>
                </p:cNvPr>
                <p:cNvPicPr/>
                <p:nvPr/>
              </p:nvPicPr>
              <p:blipFill>
                <a:blip r:embed="rId48"/>
                <a:stretch>
                  <a:fillRect/>
                </a:stretch>
              </p:blipFill>
              <p:spPr>
                <a:xfrm>
                  <a:off x="7625477" y="2489623"/>
                  <a:ext cx="319680" cy="32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9226" name="Ink 9225">
                <a:extLst>
                  <a:ext uri="{FF2B5EF4-FFF2-40B4-BE49-F238E27FC236}">
                    <a16:creationId xmlns:a16="http://schemas.microsoft.com/office/drawing/2014/main" id="{60B536B1-4645-483A-A861-CDADE8CDA8F6}"/>
                  </a:ext>
                </a:extLst>
              </p14:cNvPr>
              <p14:cNvContentPartPr/>
              <p14:nvPr/>
            </p14:nvContentPartPr>
            <p14:xfrm>
              <a:off x="430517" y="2587543"/>
              <a:ext cx="318960" cy="248400"/>
            </p14:xfrm>
          </p:contentPart>
        </mc:Choice>
        <mc:Fallback xmlns="">
          <p:pic>
            <p:nvPicPr>
              <p:cNvPr id="9226" name="Ink 9225">
                <a:extLst>
                  <a:ext uri="{FF2B5EF4-FFF2-40B4-BE49-F238E27FC236}">
                    <a16:creationId xmlns:a16="http://schemas.microsoft.com/office/drawing/2014/main" id="{60B536B1-4645-483A-A861-CDADE8CDA8F6}"/>
                  </a:ext>
                </a:extLst>
              </p:cNvPr>
              <p:cNvPicPr/>
              <p:nvPr/>
            </p:nvPicPr>
            <p:blipFill>
              <a:blip r:embed="rId50"/>
              <a:stretch>
                <a:fillRect/>
              </a:stretch>
            </p:blipFill>
            <p:spPr>
              <a:xfrm>
                <a:off x="367877" y="2524903"/>
                <a:ext cx="444600" cy="374040"/>
              </a:xfrm>
              <a:prstGeom prst="rect">
                <a:avLst/>
              </a:prstGeom>
            </p:spPr>
          </p:pic>
        </mc:Fallback>
      </mc:AlternateContent>
      <p:grpSp>
        <p:nvGrpSpPr>
          <p:cNvPr id="9229" name="Group 9228">
            <a:extLst>
              <a:ext uri="{FF2B5EF4-FFF2-40B4-BE49-F238E27FC236}">
                <a16:creationId xmlns:a16="http://schemas.microsoft.com/office/drawing/2014/main" id="{A81CCAC8-7535-42C9-A39B-05315D1178F9}"/>
              </a:ext>
            </a:extLst>
          </p:cNvPr>
          <p:cNvGrpSpPr/>
          <p:nvPr/>
        </p:nvGrpSpPr>
        <p:grpSpPr>
          <a:xfrm>
            <a:off x="708437" y="2281183"/>
            <a:ext cx="324000" cy="350280"/>
            <a:chOff x="708437" y="2281183"/>
            <a:chExt cx="324000" cy="350280"/>
          </a:xfrm>
        </p:grpSpPr>
        <mc:AlternateContent xmlns:mc="http://schemas.openxmlformats.org/markup-compatibility/2006" xmlns:p14="http://schemas.microsoft.com/office/powerpoint/2010/main">
          <mc:Choice Requires="p14">
            <p:contentPart p14:bwMode="auto" r:id="rId51">
              <p14:nvContentPartPr>
                <p14:cNvPr id="9227" name="Ink 9226">
                  <a:extLst>
                    <a:ext uri="{FF2B5EF4-FFF2-40B4-BE49-F238E27FC236}">
                      <a16:creationId xmlns:a16="http://schemas.microsoft.com/office/drawing/2014/main" id="{17C344BE-1D2E-4B96-90A7-21CD4BC70448}"/>
                    </a:ext>
                  </a:extLst>
                </p14:cNvPr>
                <p14:cNvContentPartPr/>
                <p14:nvPr/>
              </p14:nvContentPartPr>
              <p14:xfrm>
                <a:off x="836957" y="2346343"/>
                <a:ext cx="39600" cy="228600"/>
              </p14:xfrm>
            </p:contentPart>
          </mc:Choice>
          <mc:Fallback xmlns="">
            <p:pic>
              <p:nvPicPr>
                <p:cNvPr id="9227" name="Ink 9226">
                  <a:extLst>
                    <a:ext uri="{FF2B5EF4-FFF2-40B4-BE49-F238E27FC236}">
                      <a16:creationId xmlns:a16="http://schemas.microsoft.com/office/drawing/2014/main" id="{17C344BE-1D2E-4B96-90A7-21CD4BC70448}"/>
                    </a:ext>
                  </a:extLst>
                </p:cNvPr>
                <p:cNvPicPr/>
                <p:nvPr/>
              </p:nvPicPr>
              <p:blipFill>
                <a:blip r:embed="rId52"/>
                <a:stretch>
                  <a:fillRect/>
                </a:stretch>
              </p:blipFill>
              <p:spPr>
                <a:xfrm>
                  <a:off x="818957" y="2328343"/>
                  <a:ext cx="752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228" name="Ink 9227">
                  <a:extLst>
                    <a:ext uri="{FF2B5EF4-FFF2-40B4-BE49-F238E27FC236}">
                      <a16:creationId xmlns:a16="http://schemas.microsoft.com/office/drawing/2014/main" id="{1FC48D82-C97D-4347-961F-F545AFF6B770}"/>
                    </a:ext>
                  </a:extLst>
                </p14:cNvPr>
                <p14:cNvContentPartPr/>
                <p14:nvPr/>
              </p14:nvContentPartPr>
              <p14:xfrm>
                <a:off x="708437" y="2281183"/>
                <a:ext cx="324000" cy="350280"/>
              </p14:xfrm>
            </p:contentPart>
          </mc:Choice>
          <mc:Fallback xmlns="">
            <p:pic>
              <p:nvPicPr>
                <p:cNvPr id="9228" name="Ink 9227">
                  <a:extLst>
                    <a:ext uri="{FF2B5EF4-FFF2-40B4-BE49-F238E27FC236}">
                      <a16:creationId xmlns:a16="http://schemas.microsoft.com/office/drawing/2014/main" id="{1FC48D82-C97D-4347-961F-F545AFF6B770}"/>
                    </a:ext>
                  </a:extLst>
                </p:cNvPr>
                <p:cNvPicPr/>
                <p:nvPr/>
              </p:nvPicPr>
              <p:blipFill>
                <a:blip r:embed="rId54"/>
                <a:stretch>
                  <a:fillRect/>
                </a:stretch>
              </p:blipFill>
              <p:spPr>
                <a:xfrm>
                  <a:off x="690437" y="2263543"/>
                  <a:ext cx="359640" cy="385920"/>
                </a:xfrm>
                <a:prstGeom prst="rect">
                  <a:avLst/>
                </a:prstGeom>
              </p:spPr>
            </p:pic>
          </mc:Fallback>
        </mc:AlternateContent>
      </p:grpSp>
      <p:grpSp>
        <p:nvGrpSpPr>
          <p:cNvPr id="9232" name="Group 9231">
            <a:extLst>
              <a:ext uri="{FF2B5EF4-FFF2-40B4-BE49-F238E27FC236}">
                <a16:creationId xmlns:a16="http://schemas.microsoft.com/office/drawing/2014/main" id="{A97264DD-D30A-45EC-A0BB-A29D30ED08F2}"/>
              </a:ext>
            </a:extLst>
          </p:cNvPr>
          <p:cNvGrpSpPr/>
          <p:nvPr/>
        </p:nvGrpSpPr>
        <p:grpSpPr>
          <a:xfrm>
            <a:off x="7614677" y="4116463"/>
            <a:ext cx="181800" cy="114120"/>
            <a:chOff x="7614677" y="4116463"/>
            <a:chExt cx="181800" cy="114120"/>
          </a:xfrm>
        </p:grpSpPr>
        <mc:AlternateContent xmlns:mc="http://schemas.openxmlformats.org/markup-compatibility/2006" xmlns:p14="http://schemas.microsoft.com/office/powerpoint/2010/main">
          <mc:Choice Requires="p14">
            <p:contentPart p14:bwMode="auto" r:id="rId55">
              <p14:nvContentPartPr>
                <p14:cNvPr id="9230" name="Ink 9229">
                  <a:extLst>
                    <a:ext uri="{FF2B5EF4-FFF2-40B4-BE49-F238E27FC236}">
                      <a16:creationId xmlns:a16="http://schemas.microsoft.com/office/drawing/2014/main" id="{CD245211-411C-4D66-9F2C-94CF4E1439D7}"/>
                    </a:ext>
                  </a:extLst>
                </p14:cNvPr>
                <p14:cNvContentPartPr/>
                <p14:nvPr/>
              </p14:nvContentPartPr>
              <p14:xfrm>
                <a:off x="7629077" y="4162903"/>
                <a:ext cx="33120" cy="67680"/>
              </p14:xfrm>
            </p:contentPart>
          </mc:Choice>
          <mc:Fallback xmlns="">
            <p:pic>
              <p:nvPicPr>
                <p:cNvPr id="9230" name="Ink 9229">
                  <a:extLst>
                    <a:ext uri="{FF2B5EF4-FFF2-40B4-BE49-F238E27FC236}">
                      <a16:creationId xmlns:a16="http://schemas.microsoft.com/office/drawing/2014/main" id="{CD245211-411C-4D66-9F2C-94CF4E1439D7}"/>
                    </a:ext>
                  </a:extLst>
                </p:cNvPr>
                <p:cNvPicPr/>
                <p:nvPr/>
              </p:nvPicPr>
              <p:blipFill>
                <a:blip r:embed="rId56"/>
                <a:stretch>
                  <a:fillRect/>
                </a:stretch>
              </p:blipFill>
              <p:spPr>
                <a:xfrm>
                  <a:off x="7566077" y="4100263"/>
                  <a:ext cx="158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231" name="Ink 9230">
                  <a:extLst>
                    <a:ext uri="{FF2B5EF4-FFF2-40B4-BE49-F238E27FC236}">
                      <a16:creationId xmlns:a16="http://schemas.microsoft.com/office/drawing/2014/main" id="{7E34151D-BB6C-497C-949F-86531B55BA2D}"/>
                    </a:ext>
                  </a:extLst>
                </p14:cNvPr>
                <p14:cNvContentPartPr/>
                <p14:nvPr/>
              </p14:nvContentPartPr>
              <p14:xfrm>
                <a:off x="7614677" y="4116463"/>
                <a:ext cx="181800" cy="97920"/>
              </p14:xfrm>
            </p:contentPart>
          </mc:Choice>
          <mc:Fallback xmlns="">
            <p:pic>
              <p:nvPicPr>
                <p:cNvPr id="9231" name="Ink 9230">
                  <a:extLst>
                    <a:ext uri="{FF2B5EF4-FFF2-40B4-BE49-F238E27FC236}">
                      <a16:creationId xmlns:a16="http://schemas.microsoft.com/office/drawing/2014/main" id="{7E34151D-BB6C-497C-949F-86531B55BA2D}"/>
                    </a:ext>
                  </a:extLst>
                </p:cNvPr>
                <p:cNvPicPr/>
                <p:nvPr/>
              </p:nvPicPr>
              <p:blipFill>
                <a:blip r:embed="rId58"/>
                <a:stretch>
                  <a:fillRect/>
                </a:stretch>
              </p:blipFill>
              <p:spPr>
                <a:xfrm>
                  <a:off x="7552037" y="4053823"/>
                  <a:ext cx="307440" cy="22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9234" name="Ink 9233">
                <a:extLst>
                  <a:ext uri="{FF2B5EF4-FFF2-40B4-BE49-F238E27FC236}">
                    <a16:creationId xmlns:a16="http://schemas.microsoft.com/office/drawing/2014/main" id="{BDDD13E2-2DF4-488B-8B6F-8A2E2C0D971C}"/>
                  </a:ext>
                </a:extLst>
              </p14:cNvPr>
              <p14:cNvContentPartPr/>
              <p14:nvPr/>
            </p14:nvContentPartPr>
            <p14:xfrm>
              <a:off x="7655717" y="4107823"/>
              <a:ext cx="91800" cy="98640"/>
            </p14:xfrm>
          </p:contentPart>
        </mc:Choice>
        <mc:Fallback xmlns="">
          <p:pic>
            <p:nvPicPr>
              <p:cNvPr id="9234" name="Ink 9233">
                <a:extLst>
                  <a:ext uri="{FF2B5EF4-FFF2-40B4-BE49-F238E27FC236}">
                    <a16:creationId xmlns:a16="http://schemas.microsoft.com/office/drawing/2014/main" id="{BDDD13E2-2DF4-488B-8B6F-8A2E2C0D971C}"/>
                  </a:ext>
                </a:extLst>
              </p:cNvPr>
              <p:cNvPicPr/>
              <p:nvPr/>
            </p:nvPicPr>
            <p:blipFill>
              <a:blip r:embed="rId60"/>
              <a:stretch>
                <a:fillRect/>
              </a:stretch>
            </p:blipFill>
            <p:spPr>
              <a:xfrm>
                <a:off x="7637717" y="4089823"/>
                <a:ext cx="127440" cy="134280"/>
              </a:xfrm>
              <a:prstGeom prst="rect">
                <a:avLst/>
              </a:prstGeom>
            </p:spPr>
          </p:pic>
        </mc:Fallback>
      </mc:AlternateContent>
      <p:sp>
        <p:nvSpPr>
          <p:cNvPr id="9235" name="TextBox 9234">
            <a:extLst>
              <a:ext uri="{FF2B5EF4-FFF2-40B4-BE49-F238E27FC236}">
                <a16:creationId xmlns:a16="http://schemas.microsoft.com/office/drawing/2014/main" id="{5F7CEB05-29A0-4600-9914-781C52F1CBF2}"/>
              </a:ext>
            </a:extLst>
          </p:cNvPr>
          <p:cNvSpPr txBox="1"/>
          <p:nvPr/>
        </p:nvSpPr>
        <p:spPr>
          <a:xfrm>
            <a:off x="2286000" y="6056293"/>
            <a:ext cx="4869153" cy="400110"/>
          </a:xfrm>
          <a:prstGeom prst="rect">
            <a:avLst/>
          </a:prstGeom>
          <a:noFill/>
        </p:spPr>
        <p:txBody>
          <a:bodyPr wrap="none" rtlCol="0">
            <a:spAutoFit/>
          </a:bodyPr>
          <a:lstStyle/>
          <a:p>
            <a:r>
              <a:rPr lang="en-US" sz="2000" dirty="0">
                <a:latin typeface="Symbol" panose="05050102010706020507" pitchFamily="18" charset="2"/>
              </a:rPr>
              <a:t>e</a:t>
            </a:r>
            <a:r>
              <a:rPr lang="en-US" sz="2000" dirty="0"/>
              <a:t>” tends to zero at those infinite frequencies.</a:t>
            </a:r>
          </a:p>
        </p:txBody>
      </p:sp>
      <mc:AlternateContent xmlns:mc="http://schemas.openxmlformats.org/markup-compatibility/2006">
        <mc:Choice xmlns:p14="http://schemas.microsoft.com/office/powerpoint/2010/main" Requires="p14">
          <p:contentPart p14:bwMode="auto" r:id="rId61">
            <p14:nvContentPartPr>
              <p14:cNvPr id="3" name="Ink 2">
                <a:extLst>
                  <a:ext uri="{FF2B5EF4-FFF2-40B4-BE49-F238E27FC236}">
                    <a16:creationId xmlns:a16="http://schemas.microsoft.com/office/drawing/2014/main" id="{592F1F04-075D-42D8-A42C-178CF81EEE19}"/>
                  </a:ext>
                </a:extLst>
              </p14:cNvPr>
              <p14:cNvContentPartPr/>
              <p14:nvPr/>
            </p14:nvContentPartPr>
            <p14:xfrm>
              <a:off x="2506996" y="2961033"/>
              <a:ext cx="160920" cy="88200"/>
            </p14:xfrm>
          </p:contentPart>
        </mc:Choice>
        <mc:Fallback>
          <p:pic>
            <p:nvPicPr>
              <p:cNvPr id="3" name="Ink 2">
                <a:extLst>
                  <a:ext uri="{FF2B5EF4-FFF2-40B4-BE49-F238E27FC236}">
                    <a16:creationId xmlns:a16="http://schemas.microsoft.com/office/drawing/2014/main" id="{592F1F04-075D-42D8-A42C-178CF81EEE19}"/>
                  </a:ext>
                </a:extLst>
              </p:cNvPr>
              <p:cNvPicPr/>
              <p:nvPr/>
            </p:nvPicPr>
            <p:blipFill>
              <a:blip r:embed="rId62"/>
              <a:stretch>
                <a:fillRect/>
              </a:stretch>
            </p:blipFill>
            <p:spPr>
              <a:xfrm>
                <a:off x="2443996" y="2898033"/>
                <a:ext cx="286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4" name="Ink 23">
                <a:extLst>
                  <a:ext uri="{FF2B5EF4-FFF2-40B4-BE49-F238E27FC236}">
                    <a16:creationId xmlns:a16="http://schemas.microsoft.com/office/drawing/2014/main" id="{BC64FA7F-8483-4F3A-AC83-A85EF01D3921}"/>
                  </a:ext>
                </a:extLst>
              </p14:cNvPr>
              <p14:cNvContentPartPr/>
              <p14:nvPr/>
            </p14:nvContentPartPr>
            <p14:xfrm>
              <a:off x="3013516" y="3000993"/>
              <a:ext cx="165960" cy="142200"/>
            </p14:xfrm>
          </p:contentPart>
        </mc:Choice>
        <mc:Fallback>
          <p:pic>
            <p:nvPicPr>
              <p:cNvPr id="24" name="Ink 23">
                <a:extLst>
                  <a:ext uri="{FF2B5EF4-FFF2-40B4-BE49-F238E27FC236}">
                    <a16:creationId xmlns:a16="http://schemas.microsoft.com/office/drawing/2014/main" id="{BC64FA7F-8483-4F3A-AC83-A85EF01D3921}"/>
                  </a:ext>
                </a:extLst>
              </p:cNvPr>
              <p:cNvPicPr/>
              <p:nvPr/>
            </p:nvPicPr>
            <p:blipFill>
              <a:blip r:embed="rId64"/>
              <a:stretch>
                <a:fillRect/>
              </a:stretch>
            </p:blipFill>
            <p:spPr>
              <a:xfrm>
                <a:off x="2950516" y="2938353"/>
                <a:ext cx="291600" cy="267840"/>
              </a:xfrm>
              <a:prstGeom prst="rect">
                <a:avLst/>
              </a:prstGeom>
            </p:spPr>
          </p:pic>
        </mc:Fallback>
      </mc:AlternateContent>
      <p:grpSp>
        <p:nvGrpSpPr>
          <p:cNvPr id="28" name="Group 27">
            <a:extLst>
              <a:ext uri="{FF2B5EF4-FFF2-40B4-BE49-F238E27FC236}">
                <a16:creationId xmlns:a16="http://schemas.microsoft.com/office/drawing/2014/main" id="{749D891C-6E03-4F0C-9836-4A9E52826984}"/>
              </a:ext>
            </a:extLst>
          </p:cNvPr>
          <p:cNvGrpSpPr/>
          <p:nvPr/>
        </p:nvGrpSpPr>
        <p:grpSpPr>
          <a:xfrm>
            <a:off x="2609956" y="2536953"/>
            <a:ext cx="501480" cy="115560"/>
            <a:chOff x="2609956" y="2536953"/>
            <a:chExt cx="501480" cy="115560"/>
          </a:xfrm>
        </p:grpSpPr>
        <mc:AlternateContent xmlns:mc="http://schemas.openxmlformats.org/markup-compatibility/2006">
          <mc:Choice xmlns:p14="http://schemas.microsoft.com/office/powerpoint/2010/main" Requires="p14">
            <p:contentPart p14:bwMode="auto" r:id="rId65">
              <p14:nvContentPartPr>
                <p14:cNvPr id="26" name="Ink 25">
                  <a:extLst>
                    <a:ext uri="{FF2B5EF4-FFF2-40B4-BE49-F238E27FC236}">
                      <a16:creationId xmlns:a16="http://schemas.microsoft.com/office/drawing/2014/main" id="{6E459088-681A-4E73-BD37-AEA67447962D}"/>
                    </a:ext>
                  </a:extLst>
                </p14:cNvPr>
                <p14:cNvContentPartPr/>
                <p14:nvPr/>
              </p14:nvContentPartPr>
              <p14:xfrm>
                <a:off x="2998756" y="2536953"/>
                <a:ext cx="112680" cy="115560"/>
              </p14:xfrm>
            </p:contentPart>
          </mc:Choice>
          <mc:Fallback>
            <p:pic>
              <p:nvPicPr>
                <p:cNvPr id="26" name="Ink 25">
                  <a:extLst>
                    <a:ext uri="{FF2B5EF4-FFF2-40B4-BE49-F238E27FC236}">
                      <a16:creationId xmlns:a16="http://schemas.microsoft.com/office/drawing/2014/main" id="{6E459088-681A-4E73-BD37-AEA67447962D}"/>
                    </a:ext>
                  </a:extLst>
                </p:cNvPr>
                <p:cNvPicPr/>
                <p:nvPr/>
              </p:nvPicPr>
              <p:blipFill>
                <a:blip r:embed="rId66"/>
                <a:stretch>
                  <a:fillRect/>
                </a:stretch>
              </p:blipFill>
              <p:spPr>
                <a:xfrm>
                  <a:off x="2936116" y="2473953"/>
                  <a:ext cx="238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7" name="Ink 26">
                  <a:extLst>
                    <a:ext uri="{FF2B5EF4-FFF2-40B4-BE49-F238E27FC236}">
                      <a16:creationId xmlns:a16="http://schemas.microsoft.com/office/drawing/2014/main" id="{21F742F8-39B6-4BC4-8650-4024A7925743}"/>
                    </a:ext>
                  </a:extLst>
                </p14:cNvPr>
                <p14:cNvContentPartPr/>
                <p14:nvPr/>
              </p14:nvContentPartPr>
              <p14:xfrm>
                <a:off x="2609956" y="2558913"/>
                <a:ext cx="129240" cy="69480"/>
              </p14:xfrm>
            </p:contentPart>
          </mc:Choice>
          <mc:Fallback>
            <p:pic>
              <p:nvPicPr>
                <p:cNvPr id="27" name="Ink 26">
                  <a:extLst>
                    <a:ext uri="{FF2B5EF4-FFF2-40B4-BE49-F238E27FC236}">
                      <a16:creationId xmlns:a16="http://schemas.microsoft.com/office/drawing/2014/main" id="{21F742F8-39B6-4BC4-8650-4024A7925743}"/>
                    </a:ext>
                  </a:extLst>
                </p:cNvPr>
                <p:cNvPicPr/>
                <p:nvPr/>
              </p:nvPicPr>
              <p:blipFill>
                <a:blip r:embed="rId68"/>
                <a:stretch>
                  <a:fillRect/>
                </a:stretch>
              </p:blipFill>
              <p:spPr>
                <a:xfrm>
                  <a:off x="2546956" y="2496273"/>
                  <a:ext cx="254880" cy="19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29" name="Ink 28">
                <a:extLst>
                  <a:ext uri="{FF2B5EF4-FFF2-40B4-BE49-F238E27FC236}">
                    <a16:creationId xmlns:a16="http://schemas.microsoft.com/office/drawing/2014/main" id="{A347818A-0D00-4FF3-9095-9F7F082CD317}"/>
                  </a:ext>
                </a:extLst>
              </p14:cNvPr>
              <p14:cNvContentPartPr/>
              <p14:nvPr/>
            </p14:nvContentPartPr>
            <p14:xfrm>
              <a:off x="3772756" y="2881473"/>
              <a:ext cx="90360" cy="148680"/>
            </p14:xfrm>
          </p:contentPart>
        </mc:Choice>
        <mc:Fallback>
          <p:pic>
            <p:nvPicPr>
              <p:cNvPr id="29" name="Ink 28">
                <a:extLst>
                  <a:ext uri="{FF2B5EF4-FFF2-40B4-BE49-F238E27FC236}">
                    <a16:creationId xmlns:a16="http://schemas.microsoft.com/office/drawing/2014/main" id="{A347818A-0D00-4FF3-9095-9F7F082CD317}"/>
                  </a:ext>
                </a:extLst>
              </p:cNvPr>
              <p:cNvPicPr/>
              <p:nvPr/>
            </p:nvPicPr>
            <p:blipFill>
              <a:blip r:embed="rId70"/>
              <a:stretch>
                <a:fillRect/>
              </a:stretch>
            </p:blipFill>
            <p:spPr>
              <a:xfrm>
                <a:off x="3710116" y="2818473"/>
                <a:ext cx="2160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 name="Ink 29">
                <a:extLst>
                  <a:ext uri="{FF2B5EF4-FFF2-40B4-BE49-F238E27FC236}">
                    <a16:creationId xmlns:a16="http://schemas.microsoft.com/office/drawing/2014/main" id="{B824D77C-F6F4-4487-8369-8E19301ED3CF}"/>
                  </a:ext>
                </a:extLst>
              </p14:cNvPr>
              <p14:cNvContentPartPr/>
              <p14:nvPr/>
            </p14:nvContentPartPr>
            <p14:xfrm>
              <a:off x="4767076" y="3020433"/>
              <a:ext cx="165600" cy="77040"/>
            </p14:xfrm>
          </p:contentPart>
        </mc:Choice>
        <mc:Fallback>
          <p:pic>
            <p:nvPicPr>
              <p:cNvPr id="30" name="Ink 29">
                <a:extLst>
                  <a:ext uri="{FF2B5EF4-FFF2-40B4-BE49-F238E27FC236}">
                    <a16:creationId xmlns:a16="http://schemas.microsoft.com/office/drawing/2014/main" id="{B824D77C-F6F4-4487-8369-8E19301ED3CF}"/>
                  </a:ext>
                </a:extLst>
              </p:cNvPr>
              <p:cNvPicPr/>
              <p:nvPr/>
            </p:nvPicPr>
            <p:blipFill>
              <a:blip r:embed="rId72"/>
              <a:stretch>
                <a:fillRect/>
              </a:stretch>
            </p:blipFill>
            <p:spPr>
              <a:xfrm>
                <a:off x="4704436" y="2957433"/>
                <a:ext cx="291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217" name="Ink 9216">
                <a:extLst>
                  <a:ext uri="{FF2B5EF4-FFF2-40B4-BE49-F238E27FC236}">
                    <a16:creationId xmlns:a16="http://schemas.microsoft.com/office/drawing/2014/main" id="{C4861928-F579-4278-B0AC-3AFCBEE6E2E7}"/>
                  </a:ext>
                </a:extLst>
              </p14:cNvPr>
              <p14:cNvContentPartPr/>
              <p14:nvPr/>
            </p14:nvContentPartPr>
            <p14:xfrm>
              <a:off x="5555116" y="3073353"/>
              <a:ext cx="181440" cy="91800"/>
            </p14:xfrm>
          </p:contentPart>
        </mc:Choice>
        <mc:Fallback>
          <p:pic>
            <p:nvPicPr>
              <p:cNvPr id="9217" name="Ink 9216">
                <a:extLst>
                  <a:ext uri="{FF2B5EF4-FFF2-40B4-BE49-F238E27FC236}">
                    <a16:creationId xmlns:a16="http://schemas.microsoft.com/office/drawing/2014/main" id="{C4861928-F579-4278-B0AC-3AFCBEE6E2E7}"/>
                  </a:ext>
                </a:extLst>
              </p:cNvPr>
              <p:cNvPicPr/>
              <p:nvPr/>
            </p:nvPicPr>
            <p:blipFill>
              <a:blip r:embed="rId74"/>
              <a:stretch>
                <a:fillRect/>
              </a:stretch>
            </p:blipFill>
            <p:spPr>
              <a:xfrm>
                <a:off x="5492116" y="3010353"/>
                <a:ext cx="307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233" name="Ink 9232">
                <a:extLst>
                  <a:ext uri="{FF2B5EF4-FFF2-40B4-BE49-F238E27FC236}">
                    <a16:creationId xmlns:a16="http://schemas.microsoft.com/office/drawing/2014/main" id="{66FBF408-5292-4139-B358-CD4F6A52120F}"/>
                  </a:ext>
                </a:extLst>
              </p14:cNvPr>
              <p14:cNvContentPartPr/>
              <p14:nvPr/>
            </p14:nvContentPartPr>
            <p14:xfrm>
              <a:off x="5600116" y="2453433"/>
              <a:ext cx="158400" cy="47520"/>
            </p14:xfrm>
          </p:contentPart>
        </mc:Choice>
        <mc:Fallback>
          <p:pic>
            <p:nvPicPr>
              <p:cNvPr id="9233" name="Ink 9232">
                <a:extLst>
                  <a:ext uri="{FF2B5EF4-FFF2-40B4-BE49-F238E27FC236}">
                    <a16:creationId xmlns:a16="http://schemas.microsoft.com/office/drawing/2014/main" id="{66FBF408-5292-4139-B358-CD4F6A52120F}"/>
                  </a:ext>
                </a:extLst>
              </p:cNvPr>
              <p:cNvPicPr/>
              <p:nvPr/>
            </p:nvPicPr>
            <p:blipFill>
              <a:blip r:embed="rId76"/>
              <a:stretch>
                <a:fillRect/>
              </a:stretch>
            </p:blipFill>
            <p:spPr>
              <a:xfrm>
                <a:off x="5537116" y="2390433"/>
                <a:ext cx="284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236" name="Ink 9235">
                <a:extLst>
                  <a:ext uri="{FF2B5EF4-FFF2-40B4-BE49-F238E27FC236}">
                    <a16:creationId xmlns:a16="http://schemas.microsoft.com/office/drawing/2014/main" id="{66759B8F-482D-4887-BCF1-A4B3FD74CA50}"/>
                  </a:ext>
                </a:extLst>
              </p14:cNvPr>
              <p14:cNvContentPartPr/>
              <p14:nvPr/>
            </p14:nvContentPartPr>
            <p14:xfrm>
              <a:off x="4874356" y="2462433"/>
              <a:ext cx="181440" cy="50400"/>
            </p14:xfrm>
          </p:contentPart>
        </mc:Choice>
        <mc:Fallback>
          <p:pic>
            <p:nvPicPr>
              <p:cNvPr id="9236" name="Ink 9235">
                <a:extLst>
                  <a:ext uri="{FF2B5EF4-FFF2-40B4-BE49-F238E27FC236}">
                    <a16:creationId xmlns:a16="http://schemas.microsoft.com/office/drawing/2014/main" id="{66759B8F-482D-4887-BCF1-A4B3FD74CA50}"/>
                  </a:ext>
                </a:extLst>
              </p:cNvPr>
              <p:cNvPicPr/>
              <p:nvPr/>
            </p:nvPicPr>
            <p:blipFill>
              <a:blip r:embed="rId78"/>
              <a:stretch>
                <a:fillRect/>
              </a:stretch>
            </p:blipFill>
            <p:spPr>
              <a:xfrm>
                <a:off x="4811716" y="2399793"/>
                <a:ext cx="307080" cy="176040"/>
              </a:xfrm>
              <a:prstGeom prst="rect">
                <a:avLst/>
              </a:prstGeom>
            </p:spPr>
          </p:pic>
        </mc:Fallback>
      </mc:AlternateContent>
      <p:grpSp>
        <p:nvGrpSpPr>
          <p:cNvPr id="9239" name="Group 9238">
            <a:extLst>
              <a:ext uri="{FF2B5EF4-FFF2-40B4-BE49-F238E27FC236}">
                <a16:creationId xmlns:a16="http://schemas.microsoft.com/office/drawing/2014/main" id="{8DE832DA-4394-430E-90A3-73502F27D74A}"/>
              </a:ext>
            </a:extLst>
          </p:cNvPr>
          <p:cNvGrpSpPr/>
          <p:nvPr/>
        </p:nvGrpSpPr>
        <p:grpSpPr>
          <a:xfrm>
            <a:off x="4813876" y="2663313"/>
            <a:ext cx="302040" cy="430920"/>
            <a:chOff x="4813876" y="2663313"/>
            <a:chExt cx="302040" cy="430920"/>
          </a:xfrm>
        </p:grpSpPr>
        <mc:AlternateContent xmlns:mc="http://schemas.openxmlformats.org/markup-compatibility/2006">
          <mc:Choice xmlns:p14="http://schemas.microsoft.com/office/powerpoint/2010/main" Requires="p14">
            <p:contentPart p14:bwMode="auto" r:id="rId79">
              <p14:nvContentPartPr>
                <p14:cNvPr id="9237" name="Ink 9236">
                  <a:extLst>
                    <a:ext uri="{FF2B5EF4-FFF2-40B4-BE49-F238E27FC236}">
                      <a16:creationId xmlns:a16="http://schemas.microsoft.com/office/drawing/2014/main" id="{77DD6177-2EAD-4989-8FCF-4DD032F13AB4}"/>
                    </a:ext>
                  </a:extLst>
                </p14:cNvPr>
                <p14:cNvContentPartPr/>
                <p14:nvPr/>
              </p14:nvContentPartPr>
              <p14:xfrm>
                <a:off x="4813876" y="2752953"/>
                <a:ext cx="50040" cy="341280"/>
              </p14:xfrm>
            </p:contentPart>
          </mc:Choice>
          <mc:Fallback>
            <p:pic>
              <p:nvPicPr>
                <p:cNvPr id="9237" name="Ink 9236">
                  <a:extLst>
                    <a:ext uri="{FF2B5EF4-FFF2-40B4-BE49-F238E27FC236}">
                      <a16:creationId xmlns:a16="http://schemas.microsoft.com/office/drawing/2014/main" id="{77DD6177-2EAD-4989-8FCF-4DD032F13AB4}"/>
                    </a:ext>
                  </a:extLst>
                </p:cNvPr>
                <p:cNvPicPr/>
                <p:nvPr/>
              </p:nvPicPr>
              <p:blipFill>
                <a:blip r:embed="rId80"/>
                <a:stretch>
                  <a:fillRect/>
                </a:stretch>
              </p:blipFill>
              <p:spPr>
                <a:xfrm>
                  <a:off x="4751236" y="2690313"/>
                  <a:ext cx="17568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238" name="Ink 9237">
                  <a:extLst>
                    <a:ext uri="{FF2B5EF4-FFF2-40B4-BE49-F238E27FC236}">
                      <a16:creationId xmlns:a16="http://schemas.microsoft.com/office/drawing/2014/main" id="{C243D48E-52EF-4372-927D-EEB29C9324F7}"/>
                    </a:ext>
                  </a:extLst>
                </p14:cNvPr>
                <p14:cNvContentPartPr/>
                <p14:nvPr/>
              </p14:nvContentPartPr>
              <p14:xfrm>
                <a:off x="5073076" y="2663313"/>
                <a:ext cx="42840" cy="48240"/>
              </p14:xfrm>
            </p:contentPart>
          </mc:Choice>
          <mc:Fallback>
            <p:pic>
              <p:nvPicPr>
                <p:cNvPr id="9238" name="Ink 9237">
                  <a:extLst>
                    <a:ext uri="{FF2B5EF4-FFF2-40B4-BE49-F238E27FC236}">
                      <a16:creationId xmlns:a16="http://schemas.microsoft.com/office/drawing/2014/main" id="{C243D48E-52EF-4372-927D-EEB29C9324F7}"/>
                    </a:ext>
                  </a:extLst>
                </p:cNvPr>
                <p:cNvPicPr/>
                <p:nvPr/>
              </p:nvPicPr>
              <p:blipFill>
                <a:blip r:embed="rId82"/>
                <a:stretch>
                  <a:fillRect/>
                </a:stretch>
              </p:blipFill>
              <p:spPr>
                <a:xfrm>
                  <a:off x="5010076" y="2600313"/>
                  <a:ext cx="168480" cy="173880"/>
                </a:xfrm>
                <a:prstGeom prst="rect">
                  <a:avLst/>
                </a:prstGeom>
              </p:spPr>
            </p:pic>
          </mc:Fallback>
        </mc:AlternateContent>
      </p:grpSp>
      <p:grpSp>
        <p:nvGrpSpPr>
          <p:cNvPr id="9243" name="Group 9242">
            <a:extLst>
              <a:ext uri="{FF2B5EF4-FFF2-40B4-BE49-F238E27FC236}">
                <a16:creationId xmlns:a16="http://schemas.microsoft.com/office/drawing/2014/main" id="{10E2B060-C365-4529-B845-27A10F81F4EE}"/>
              </a:ext>
            </a:extLst>
          </p:cNvPr>
          <p:cNvGrpSpPr/>
          <p:nvPr/>
        </p:nvGrpSpPr>
        <p:grpSpPr>
          <a:xfrm>
            <a:off x="2752876" y="3414273"/>
            <a:ext cx="442440" cy="145800"/>
            <a:chOff x="2752876" y="3414273"/>
            <a:chExt cx="442440" cy="145800"/>
          </a:xfrm>
        </p:grpSpPr>
        <mc:AlternateContent xmlns:mc="http://schemas.openxmlformats.org/markup-compatibility/2006">
          <mc:Choice xmlns:p14="http://schemas.microsoft.com/office/powerpoint/2010/main" Requires="p14">
            <p:contentPart p14:bwMode="auto" r:id="rId83">
              <p14:nvContentPartPr>
                <p14:cNvPr id="9240" name="Ink 9239">
                  <a:extLst>
                    <a:ext uri="{FF2B5EF4-FFF2-40B4-BE49-F238E27FC236}">
                      <a16:creationId xmlns:a16="http://schemas.microsoft.com/office/drawing/2014/main" id="{30F072BD-F0FF-4969-883D-F91BD8C36AC1}"/>
                    </a:ext>
                  </a:extLst>
                </p14:cNvPr>
                <p14:cNvContentPartPr/>
                <p14:nvPr/>
              </p14:nvContentPartPr>
              <p14:xfrm>
                <a:off x="2752876" y="3414273"/>
                <a:ext cx="129600" cy="133560"/>
              </p14:xfrm>
            </p:contentPart>
          </mc:Choice>
          <mc:Fallback>
            <p:pic>
              <p:nvPicPr>
                <p:cNvPr id="9240" name="Ink 9239">
                  <a:extLst>
                    <a:ext uri="{FF2B5EF4-FFF2-40B4-BE49-F238E27FC236}">
                      <a16:creationId xmlns:a16="http://schemas.microsoft.com/office/drawing/2014/main" id="{30F072BD-F0FF-4969-883D-F91BD8C36AC1}"/>
                    </a:ext>
                  </a:extLst>
                </p:cNvPr>
                <p:cNvPicPr/>
                <p:nvPr/>
              </p:nvPicPr>
              <p:blipFill>
                <a:blip r:embed="rId84"/>
                <a:stretch>
                  <a:fillRect/>
                </a:stretch>
              </p:blipFill>
              <p:spPr>
                <a:xfrm>
                  <a:off x="2690236" y="3351633"/>
                  <a:ext cx="2552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241" name="Ink 9240">
                  <a:extLst>
                    <a:ext uri="{FF2B5EF4-FFF2-40B4-BE49-F238E27FC236}">
                      <a16:creationId xmlns:a16="http://schemas.microsoft.com/office/drawing/2014/main" id="{2F17D010-450C-40EE-AB7E-253023CDE430}"/>
                    </a:ext>
                  </a:extLst>
                </p14:cNvPr>
                <p14:cNvContentPartPr/>
                <p14:nvPr/>
              </p14:nvContentPartPr>
              <p14:xfrm>
                <a:off x="3113956" y="3453513"/>
                <a:ext cx="81360" cy="106560"/>
              </p14:xfrm>
            </p:contentPart>
          </mc:Choice>
          <mc:Fallback>
            <p:pic>
              <p:nvPicPr>
                <p:cNvPr id="9241" name="Ink 9240">
                  <a:extLst>
                    <a:ext uri="{FF2B5EF4-FFF2-40B4-BE49-F238E27FC236}">
                      <a16:creationId xmlns:a16="http://schemas.microsoft.com/office/drawing/2014/main" id="{2F17D010-450C-40EE-AB7E-253023CDE430}"/>
                    </a:ext>
                  </a:extLst>
                </p:cNvPr>
                <p:cNvPicPr/>
                <p:nvPr/>
              </p:nvPicPr>
              <p:blipFill>
                <a:blip r:embed="rId86"/>
                <a:stretch>
                  <a:fillRect/>
                </a:stretch>
              </p:blipFill>
              <p:spPr>
                <a:xfrm>
                  <a:off x="3050956" y="3390513"/>
                  <a:ext cx="207000" cy="23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9242" name="Ink 9241">
                <a:extLst>
                  <a:ext uri="{FF2B5EF4-FFF2-40B4-BE49-F238E27FC236}">
                    <a16:creationId xmlns:a16="http://schemas.microsoft.com/office/drawing/2014/main" id="{211564C4-3B32-40FF-B7B8-6133E5F176DE}"/>
                  </a:ext>
                </a:extLst>
              </p14:cNvPr>
              <p14:cNvContentPartPr/>
              <p14:nvPr/>
            </p14:nvContentPartPr>
            <p14:xfrm>
              <a:off x="2791036" y="3812433"/>
              <a:ext cx="102600" cy="152640"/>
            </p14:xfrm>
          </p:contentPart>
        </mc:Choice>
        <mc:Fallback>
          <p:pic>
            <p:nvPicPr>
              <p:cNvPr id="9242" name="Ink 9241">
                <a:extLst>
                  <a:ext uri="{FF2B5EF4-FFF2-40B4-BE49-F238E27FC236}">
                    <a16:creationId xmlns:a16="http://schemas.microsoft.com/office/drawing/2014/main" id="{211564C4-3B32-40FF-B7B8-6133E5F176DE}"/>
                  </a:ext>
                </a:extLst>
              </p:cNvPr>
              <p:cNvPicPr/>
              <p:nvPr/>
            </p:nvPicPr>
            <p:blipFill>
              <a:blip r:embed="rId88"/>
              <a:stretch>
                <a:fillRect/>
              </a:stretch>
            </p:blipFill>
            <p:spPr>
              <a:xfrm>
                <a:off x="2728036" y="3749433"/>
                <a:ext cx="2282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244" name="Ink 9243">
                <a:extLst>
                  <a:ext uri="{FF2B5EF4-FFF2-40B4-BE49-F238E27FC236}">
                    <a16:creationId xmlns:a16="http://schemas.microsoft.com/office/drawing/2014/main" id="{F92CABC0-5661-4A9E-B6FC-779565164267}"/>
                  </a:ext>
                </a:extLst>
              </p14:cNvPr>
              <p14:cNvContentPartPr/>
              <p14:nvPr/>
            </p14:nvContentPartPr>
            <p14:xfrm>
              <a:off x="3252196" y="3555033"/>
              <a:ext cx="58680" cy="308160"/>
            </p14:xfrm>
          </p:contentPart>
        </mc:Choice>
        <mc:Fallback>
          <p:pic>
            <p:nvPicPr>
              <p:cNvPr id="9244" name="Ink 9243">
                <a:extLst>
                  <a:ext uri="{FF2B5EF4-FFF2-40B4-BE49-F238E27FC236}">
                    <a16:creationId xmlns:a16="http://schemas.microsoft.com/office/drawing/2014/main" id="{F92CABC0-5661-4A9E-B6FC-779565164267}"/>
                  </a:ext>
                </a:extLst>
              </p:cNvPr>
              <p:cNvPicPr/>
              <p:nvPr/>
            </p:nvPicPr>
            <p:blipFill>
              <a:blip r:embed="rId90"/>
              <a:stretch>
                <a:fillRect/>
              </a:stretch>
            </p:blipFill>
            <p:spPr>
              <a:xfrm>
                <a:off x="3189556" y="3492393"/>
                <a:ext cx="18432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245" name="Ink 9244">
                <a:extLst>
                  <a:ext uri="{FF2B5EF4-FFF2-40B4-BE49-F238E27FC236}">
                    <a16:creationId xmlns:a16="http://schemas.microsoft.com/office/drawing/2014/main" id="{E95408CD-EF03-49F0-B282-4585EB2BB0DD}"/>
                  </a:ext>
                </a:extLst>
              </p14:cNvPr>
              <p14:cNvContentPartPr/>
              <p14:nvPr/>
            </p14:nvContentPartPr>
            <p14:xfrm>
              <a:off x="3968596" y="3523353"/>
              <a:ext cx="172800" cy="44280"/>
            </p14:xfrm>
          </p:contentPart>
        </mc:Choice>
        <mc:Fallback>
          <p:pic>
            <p:nvPicPr>
              <p:cNvPr id="9245" name="Ink 9244">
                <a:extLst>
                  <a:ext uri="{FF2B5EF4-FFF2-40B4-BE49-F238E27FC236}">
                    <a16:creationId xmlns:a16="http://schemas.microsoft.com/office/drawing/2014/main" id="{E95408CD-EF03-49F0-B282-4585EB2BB0DD}"/>
                  </a:ext>
                </a:extLst>
              </p:cNvPr>
              <p:cNvPicPr/>
              <p:nvPr/>
            </p:nvPicPr>
            <p:blipFill>
              <a:blip r:embed="rId92"/>
              <a:stretch>
                <a:fillRect/>
              </a:stretch>
            </p:blipFill>
            <p:spPr>
              <a:xfrm>
                <a:off x="3905596" y="3460713"/>
                <a:ext cx="2984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246" name="Ink 9245">
                <a:extLst>
                  <a:ext uri="{FF2B5EF4-FFF2-40B4-BE49-F238E27FC236}">
                    <a16:creationId xmlns:a16="http://schemas.microsoft.com/office/drawing/2014/main" id="{C6AABF9E-4146-4352-BE23-06CC48089B72}"/>
                  </a:ext>
                </a:extLst>
              </p14:cNvPr>
              <p14:cNvContentPartPr/>
              <p14:nvPr/>
            </p14:nvContentPartPr>
            <p14:xfrm>
              <a:off x="5876596" y="3356673"/>
              <a:ext cx="165960" cy="148320"/>
            </p14:xfrm>
          </p:contentPart>
        </mc:Choice>
        <mc:Fallback>
          <p:pic>
            <p:nvPicPr>
              <p:cNvPr id="9246" name="Ink 9245">
                <a:extLst>
                  <a:ext uri="{FF2B5EF4-FFF2-40B4-BE49-F238E27FC236}">
                    <a16:creationId xmlns:a16="http://schemas.microsoft.com/office/drawing/2014/main" id="{C6AABF9E-4146-4352-BE23-06CC48089B72}"/>
                  </a:ext>
                </a:extLst>
              </p:cNvPr>
              <p:cNvPicPr/>
              <p:nvPr/>
            </p:nvPicPr>
            <p:blipFill>
              <a:blip r:embed="rId94"/>
              <a:stretch>
                <a:fillRect/>
              </a:stretch>
            </p:blipFill>
            <p:spPr>
              <a:xfrm>
                <a:off x="5813956" y="3293673"/>
                <a:ext cx="291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247" name="Ink 9246">
                <a:extLst>
                  <a:ext uri="{FF2B5EF4-FFF2-40B4-BE49-F238E27FC236}">
                    <a16:creationId xmlns:a16="http://schemas.microsoft.com/office/drawing/2014/main" id="{B5C4510A-68CA-4FBC-9EE3-67B09E6C936E}"/>
                  </a:ext>
                </a:extLst>
              </p14:cNvPr>
              <p14:cNvContentPartPr/>
              <p14:nvPr/>
            </p14:nvContentPartPr>
            <p14:xfrm>
              <a:off x="6265396" y="3940593"/>
              <a:ext cx="208440" cy="112320"/>
            </p14:xfrm>
          </p:contentPart>
        </mc:Choice>
        <mc:Fallback>
          <p:pic>
            <p:nvPicPr>
              <p:cNvPr id="9247" name="Ink 9246">
                <a:extLst>
                  <a:ext uri="{FF2B5EF4-FFF2-40B4-BE49-F238E27FC236}">
                    <a16:creationId xmlns:a16="http://schemas.microsoft.com/office/drawing/2014/main" id="{B5C4510A-68CA-4FBC-9EE3-67B09E6C936E}"/>
                  </a:ext>
                </a:extLst>
              </p:cNvPr>
              <p:cNvPicPr/>
              <p:nvPr/>
            </p:nvPicPr>
            <p:blipFill>
              <a:blip r:embed="rId96"/>
              <a:stretch>
                <a:fillRect/>
              </a:stretch>
            </p:blipFill>
            <p:spPr>
              <a:xfrm>
                <a:off x="6202396" y="3877953"/>
                <a:ext cx="334080" cy="237960"/>
              </a:xfrm>
              <a:prstGeom prst="rect">
                <a:avLst/>
              </a:prstGeom>
            </p:spPr>
          </p:pic>
        </mc:Fallback>
      </mc:AlternateContent>
      <p:grpSp>
        <p:nvGrpSpPr>
          <p:cNvPr id="9250" name="Group 9249">
            <a:extLst>
              <a:ext uri="{FF2B5EF4-FFF2-40B4-BE49-F238E27FC236}">
                <a16:creationId xmlns:a16="http://schemas.microsoft.com/office/drawing/2014/main" id="{8801C916-D5B8-41E6-A9E1-5103DE7DC0C4}"/>
              </a:ext>
            </a:extLst>
          </p:cNvPr>
          <p:cNvGrpSpPr/>
          <p:nvPr/>
        </p:nvGrpSpPr>
        <p:grpSpPr>
          <a:xfrm>
            <a:off x="6065956" y="3415353"/>
            <a:ext cx="372960" cy="127440"/>
            <a:chOff x="6065956" y="3415353"/>
            <a:chExt cx="372960" cy="127440"/>
          </a:xfrm>
        </p:grpSpPr>
        <mc:AlternateContent xmlns:mc="http://schemas.openxmlformats.org/markup-compatibility/2006">
          <mc:Choice xmlns:p14="http://schemas.microsoft.com/office/powerpoint/2010/main" Requires="p14">
            <p:contentPart p14:bwMode="auto" r:id="rId97">
              <p14:nvContentPartPr>
                <p14:cNvPr id="9248" name="Ink 9247">
                  <a:extLst>
                    <a:ext uri="{FF2B5EF4-FFF2-40B4-BE49-F238E27FC236}">
                      <a16:creationId xmlns:a16="http://schemas.microsoft.com/office/drawing/2014/main" id="{CD4DD3CB-6FCF-4142-A89C-C944AD0443A2}"/>
                    </a:ext>
                  </a:extLst>
                </p14:cNvPr>
                <p14:cNvContentPartPr/>
                <p14:nvPr/>
              </p14:nvContentPartPr>
              <p14:xfrm>
                <a:off x="6281956" y="3431553"/>
                <a:ext cx="156960" cy="111240"/>
              </p14:xfrm>
            </p:contentPart>
          </mc:Choice>
          <mc:Fallback>
            <p:pic>
              <p:nvPicPr>
                <p:cNvPr id="9248" name="Ink 9247">
                  <a:extLst>
                    <a:ext uri="{FF2B5EF4-FFF2-40B4-BE49-F238E27FC236}">
                      <a16:creationId xmlns:a16="http://schemas.microsoft.com/office/drawing/2014/main" id="{CD4DD3CB-6FCF-4142-A89C-C944AD0443A2}"/>
                    </a:ext>
                  </a:extLst>
                </p:cNvPr>
                <p:cNvPicPr/>
                <p:nvPr/>
              </p:nvPicPr>
              <p:blipFill>
                <a:blip r:embed="rId98"/>
                <a:stretch>
                  <a:fillRect/>
                </a:stretch>
              </p:blipFill>
              <p:spPr>
                <a:xfrm>
                  <a:off x="6219316" y="3368553"/>
                  <a:ext cx="2826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249" name="Ink 9248">
                  <a:extLst>
                    <a:ext uri="{FF2B5EF4-FFF2-40B4-BE49-F238E27FC236}">
                      <a16:creationId xmlns:a16="http://schemas.microsoft.com/office/drawing/2014/main" id="{A972B47A-F88E-495F-8266-C1E75E637A28}"/>
                    </a:ext>
                  </a:extLst>
                </p14:cNvPr>
                <p14:cNvContentPartPr/>
                <p14:nvPr/>
              </p14:nvContentPartPr>
              <p14:xfrm>
                <a:off x="6065956" y="3415353"/>
                <a:ext cx="234000" cy="83520"/>
              </p14:xfrm>
            </p:contentPart>
          </mc:Choice>
          <mc:Fallback>
            <p:pic>
              <p:nvPicPr>
                <p:cNvPr id="9249" name="Ink 9248">
                  <a:extLst>
                    <a:ext uri="{FF2B5EF4-FFF2-40B4-BE49-F238E27FC236}">
                      <a16:creationId xmlns:a16="http://schemas.microsoft.com/office/drawing/2014/main" id="{A972B47A-F88E-495F-8266-C1E75E637A28}"/>
                    </a:ext>
                  </a:extLst>
                </p:cNvPr>
                <p:cNvPicPr/>
                <p:nvPr/>
              </p:nvPicPr>
              <p:blipFill>
                <a:blip r:embed="rId100"/>
                <a:stretch>
                  <a:fillRect/>
                </a:stretch>
              </p:blipFill>
              <p:spPr>
                <a:xfrm>
                  <a:off x="6003316" y="3352353"/>
                  <a:ext cx="359640" cy="209160"/>
                </a:xfrm>
                <a:prstGeom prst="rect">
                  <a:avLst/>
                </a:prstGeom>
              </p:spPr>
            </p:pic>
          </mc:Fallback>
        </mc:AlternateContent>
      </p:grpSp>
    </p:spTree>
    <p:extLst>
      <p:ext uri="{BB962C8B-B14F-4D97-AF65-F5344CB8AC3E}">
        <p14:creationId xmlns:p14="http://schemas.microsoft.com/office/powerpoint/2010/main" val="94424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036" y="4015792"/>
            <a:ext cx="5389048" cy="1015663"/>
          </a:xfrm>
          <a:prstGeom prst="rect">
            <a:avLst/>
          </a:prstGeom>
          <a:noFill/>
        </p:spPr>
        <p:txBody>
          <a:bodyPr wrap="square" rtlCol="0">
            <a:spAutoFit/>
          </a:bodyPr>
          <a:lstStyle/>
          <a:p>
            <a:r>
              <a:rPr lang="en-US" sz="2000" dirty="0"/>
              <a:t>This real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value decreases monotonically from </a:t>
            </a:r>
            <a:r>
              <a:rPr lang="en-US" sz="2000" dirty="0">
                <a:latin typeface="Symbol" panose="05050102010706020507" pitchFamily="18" charset="2"/>
              </a:rPr>
              <a:t>e</a:t>
            </a:r>
            <a:r>
              <a:rPr lang="en-US" sz="2000" baseline="-25000" dirty="0"/>
              <a:t>0</a:t>
            </a:r>
            <a:r>
              <a:rPr lang="en-US" sz="2000" dirty="0"/>
              <a:t> &gt; 1 for dielectrics, or from +</a:t>
            </a:r>
            <a:r>
              <a:rPr lang="en-US" sz="2000" dirty="0">
                <a:latin typeface="Symbol" panose="05050102010706020507" pitchFamily="18" charset="2"/>
              </a:rPr>
              <a:t>¥ </a:t>
            </a:r>
            <a:r>
              <a:rPr lang="en-US" sz="2000" dirty="0"/>
              <a:t>for metals, at </a:t>
            </a:r>
            <a:r>
              <a:rPr lang="en-US" sz="2000" dirty="0">
                <a:latin typeface="Symbol" panose="05050102010706020507" pitchFamily="18" charset="2"/>
              </a:rPr>
              <a:t>w</a:t>
            </a:r>
            <a:r>
              <a:rPr lang="en-US" sz="2000" dirty="0"/>
              <a:t> = </a:t>
            </a:r>
            <a:r>
              <a:rPr lang="en-US" sz="2000" dirty="0" err="1"/>
              <a:t>i</a:t>
            </a:r>
            <a:r>
              <a:rPr lang="en-US" sz="2000" dirty="0">
                <a:latin typeface="Symbol" panose="05050102010706020507" pitchFamily="18" charset="2"/>
              </a:rPr>
              <a:t> w</a:t>
            </a:r>
            <a:r>
              <a:rPr lang="en-US" sz="2000" dirty="0"/>
              <a:t>” = </a:t>
            </a:r>
            <a:r>
              <a:rPr lang="en-US" sz="2000" dirty="0" err="1"/>
              <a:t>i</a:t>
            </a:r>
            <a:r>
              <a:rPr lang="en-US" sz="2000" dirty="0"/>
              <a:t> 0 to the value unity at </a:t>
            </a:r>
            <a:r>
              <a:rPr lang="en-US" sz="2000" dirty="0">
                <a:latin typeface="Symbol" panose="05050102010706020507" pitchFamily="18" charset="2"/>
              </a:rPr>
              <a:t>w</a:t>
            </a:r>
            <a:r>
              <a:rPr lang="en-US" sz="2000" dirty="0"/>
              <a:t> = </a:t>
            </a:r>
            <a:r>
              <a:rPr lang="en-US" sz="2000" dirty="0" err="1"/>
              <a:t>i</a:t>
            </a:r>
            <a:r>
              <a:rPr lang="en-US" sz="2000" dirty="0"/>
              <a:t> </a:t>
            </a:r>
            <a:r>
              <a:rPr lang="en-US" sz="2000" dirty="0">
                <a:latin typeface="Symbol" panose="05050102010706020507" pitchFamily="18" charset="2"/>
              </a:rPr>
              <a:t>w</a:t>
            </a:r>
            <a:r>
              <a:rPr lang="en-US" sz="2000" dirty="0"/>
              <a:t>” = </a:t>
            </a:r>
            <a:r>
              <a:rPr lang="en-US" sz="2000" dirty="0" err="1"/>
              <a:t>i</a:t>
            </a:r>
            <a:r>
              <a:rPr lang="en-US" sz="2000" dirty="0"/>
              <a:t> </a:t>
            </a:r>
            <a:r>
              <a:rPr lang="en-US" sz="2000" dirty="0">
                <a:latin typeface="Symbol" panose="05050102010706020507" pitchFamily="18" charset="2"/>
              </a:rPr>
              <a:t>¥</a:t>
            </a:r>
            <a:r>
              <a:rPr lang="en-US" sz="2000" dirty="0"/>
              <a:t>.</a:t>
            </a:r>
          </a:p>
        </p:txBody>
      </p:sp>
      <p:grpSp>
        <p:nvGrpSpPr>
          <p:cNvPr id="3" name="Group 2">
            <a:extLst>
              <a:ext uri="{FF2B5EF4-FFF2-40B4-BE49-F238E27FC236}">
                <a16:creationId xmlns:a16="http://schemas.microsoft.com/office/drawing/2014/main" id="{F728D5C2-CCC0-455E-9818-AB7BA68C21D4}"/>
              </a:ext>
            </a:extLst>
          </p:cNvPr>
          <p:cNvGrpSpPr/>
          <p:nvPr/>
        </p:nvGrpSpPr>
        <p:grpSpPr>
          <a:xfrm>
            <a:off x="6555429" y="837523"/>
            <a:ext cx="2209800" cy="1927256"/>
            <a:chOff x="304800" y="3237618"/>
            <a:chExt cx="2209800" cy="1927256"/>
          </a:xfrm>
        </p:grpSpPr>
        <p:cxnSp>
          <p:nvCxnSpPr>
            <p:cNvPr id="6" name="Straight Connector 5"/>
            <p:cNvCxnSpPr/>
            <p:nvPr/>
          </p:nvCxnSpPr>
          <p:spPr>
            <a:xfrm>
              <a:off x="1407813" y="3412274"/>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 y="4494918"/>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rot="10800000">
              <a:off x="1295400" y="3885318"/>
              <a:ext cx="228600" cy="609600"/>
            </a:xfrm>
            <a:prstGeom prst="downArrow">
              <a:avLst>
                <a:gd name="adj1" fmla="val 50000"/>
                <a:gd name="adj2" fmla="val 61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36357" y="3237618"/>
              <a:ext cx="492443" cy="369332"/>
            </a:xfrm>
            <a:prstGeom prst="rect">
              <a:avLst/>
            </a:prstGeom>
          </p:spPr>
          <p:txBody>
            <a:bodyPr wrap="none">
              <a:spAutoFit/>
            </a:bodyPr>
            <a:lstStyle/>
            <a:p>
              <a:r>
                <a:rPr lang="en-US" dirty="0">
                  <a:latin typeface="Symbol" panose="05050102010706020507" pitchFamily="18" charset="2"/>
                </a:rPr>
                <a:t>w</a:t>
              </a:r>
              <a:r>
                <a:rPr lang="en-US" dirty="0"/>
                <a:t>” </a:t>
              </a:r>
            </a:p>
          </p:txBody>
        </p:sp>
      </p:grpSp>
      <p:sp>
        <p:nvSpPr>
          <p:cNvPr id="2" name="TextBox 1"/>
          <p:cNvSpPr txBox="1"/>
          <p:nvPr/>
        </p:nvSpPr>
        <p:spPr>
          <a:xfrm>
            <a:off x="76200" y="583147"/>
            <a:ext cx="7939802" cy="400110"/>
          </a:xfrm>
          <a:prstGeom prst="rect">
            <a:avLst/>
          </a:prstGeom>
          <a:noFill/>
        </p:spPr>
        <p:txBody>
          <a:bodyPr wrap="none" rtlCol="0">
            <a:spAutoFit/>
          </a:bodyPr>
          <a:lstStyle/>
          <a:p>
            <a:r>
              <a:rPr lang="en-US" sz="2000" dirty="0"/>
              <a:t>We already showed that permittivity is real on the positive imaginary axis. </a:t>
            </a:r>
          </a:p>
        </p:txBody>
      </p:sp>
      <p:cxnSp>
        <p:nvCxnSpPr>
          <p:cNvPr id="11" name="Straight Connector 10"/>
          <p:cNvCxnSpPr/>
          <p:nvPr/>
        </p:nvCxnSpPr>
        <p:spPr>
          <a:xfrm>
            <a:off x="7223337" y="3980498"/>
            <a:ext cx="0" cy="17526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32980" y="4846789"/>
            <a:ext cx="492443" cy="369332"/>
          </a:xfrm>
          <a:prstGeom prst="rect">
            <a:avLst/>
          </a:prstGeom>
        </p:spPr>
        <p:txBody>
          <a:bodyPr wrap="none">
            <a:spAutoFit/>
          </a:bodyPr>
          <a:lstStyle/>
          <a:p>
            <a:r>
              <a:rPr lang="en-US" dirty="0">
                <a:latin typeface="Symbol" panose="05050102010706020507" pitchFamily="18" charset="2"/>
              </a:rPr>
              <a:t>w</a:t>
            </a:r>
            <a:r>
              <a:rPr lang="en-US" dirty="0"/>
              <a:t>” </a:t>
            </a:r>
          </a:p>
        </p:txBody>
      </p:sp>
      <p:sp>
        <p:nvSpPr>
          <p:cNvPr id="15" name="Rectangle 14"/>
          <p:cNvSpPr/>
          <p:nvPr/>
        </p:nvSpPr>
        <p:spPr>
          <a:xfrm>
            <a:off x="6958524" y="3614810"/>
            <a:ext cx="747320" cy="369332"/>
          </a:xfrm>
          <a:prstGeom prst="rect">
            <a:avLst/>
          </a:prstGeom>
        </p:spPr>
        <p:txBody>
          <a:bodyPr wrap="none">
            <a:spAutoFit/>
          </a:bodyPr>
          <a:lstStyle/>
          <a:p>
            <a:r>
              <a:rPr lang="en-US" dirty="0">
                <a:latin typeface="Symbol" panose="05050102010706020507" pitchFamily="18" charset="2"/>
              </a:rPr>
              <a:t>e(w</a:t>
            </a:r>
            <a:r>
              <a:rPr lang="en-US" dirty="0"/>
              <a:t>”</a:t>
            </a:r>
            <a:r>
              <a:rPr lang="en-US" dirty="0">
                <a:latin typeface="Symbol" panose="05050102010706020507" pitchFamily="18" charset="2"/>
              </a:rPr>
              <a:t>)</a:t>
            </a:r>
            <a:r>
              <a:rPr lang="en-US" dirty="0"/>
              <a:t> </a:t>
            </a:r>
          </a:p>
        </p:txBody>
      </p:sp>
      <p:cxnSp>
        <p:nvCxnSpPr>
          <p:cNvPr id="17" name="Straight Connector 16"/>
          <p:cNvCxnSpPr>
            <a:endCxn id="14" idx="1"/>
          </p:cNvCxnSpPr>
          <p:nvPr/>
        </p:nvCxnSpPr>
        <p:spPr>
          <a:xfrm>
            <a:off x="7223337" y="5031455"/>
            <a:ext cx="110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23337" y="4846789"/>
            <a:ext cx="1182987" cy="1000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58524" y="4651337"/>
            <a:ext cx="301686" cy="369332"/>
          </a:xfrm>
          <a:prstGeom prst="rect">
            <a:avLst/>
          </a:prstGeom>
          <a:noFill/>
        </p:spPr>
        <p:txBody>
          <a:bodyPr wrap="none" rtlCol="0">
            <a:spAutoFit/>
          </a:bodyPr>
          <a:lstStyle/>
          <a:p>
            <a:r>
              <a:rPr lang="en-US" dirty="0"/>
              <a:t>1</a:t>
            </a:r>
          </a:p>
        </p:txBody>
      </p:sp>
      <p:sp>
        <p:nvSpPr>
          <p:cNvPr id="22" name="Freeform 21"/>
          <p:cNvSpPr/>
          <p:nvPr/>
        </p:nvSpPr>
        <p:spPr>
          <a:xfrm>
            <a:off x="7270114" y="4004014"/>
            <a:ext cx="986828" cy="814985"/>
          </a:xfrm>
          <a:custGeom>
            <a:avLst/>
            <a:gdLst>
              <a:gd name="connsiteX0" fmla="*/ 0 w 986828"/>
              <a:gd name="connsiteY0" fmla="*/ 0 h 814985"/>
              <a:gd name="connsiteX1" fmla="*/ 27160 w 986828"/>
              <a:gd name="connsiteY1" fmla="*/ 99588 h 814985"/>
              <a:gd name="connsiteX2" fmla="*/ 45267 w 986828"/>
              <a:gd name="connsiteY2" fmla="*/ 126749 h 814985"/>
              <a:gd name="connsiteX3" fmla="*/ 63374 w 986828"/>
              <a:gd name="connsiteY3" fmla="*/ 181070 h 814985"/>
              <a:gd name="connsiteX4" fmla="*/ 72428 w 986828"/>
              <a:gd name="connsiteY4" fmla="*/ 208230 h 814985"/>
              <a:gd name="connsiteX5" fmla="*/ 81481 w 986828"/>
              <a:gd name="connsiteY5" fmla="*/ 235390 h 814985"/>
              <a:gd name="connsiteX6" fmla="*/ 108642 w 986828"/>
              <a:gd name="connsiteY6" fmla="*/ 262551 h 814985"/>
              <a:gd name="connsiteX7" fmla="*/ 153909 w 986828"/>
              <a:gd name="connsiteY7" fmla="*/ 344032 h 814985"/>
              <a:gd name="connsiteX8" fmla="*/ 181069 w 986828"/>
              <a:gd name="connsiteY8" fmla="*/ 371192 h 814985"/>
              <a:gd name="connsiteX9" fmla="*/ 226337 w 986828"/>
              <a:gd name="connsiteY9" fmla="*/ 416460 h 814985"/>
              <a:gd name="connsiteX10" fmla="*/ 271604 w 986828"/>
              <a:gd name="connsiteY10" fmla="*/ 497941 h 814985"/>
              <a:gd name="connsiteX11" fmla="*/ 298764 w 986828"/>
              <a:gd name="connsiteY11" fmla="*/ 516048 h 814985"/>
              <a:gd name="connsiteX12" fmla="*/ 362139 w 986828"/>
              <a:gd name="connsiteY12" fmla="*/ 579422 h 814985"/>
              <a:gd name="connsiteX13" fmla="*/ 416460 w 986828"/>
              <a:gd name="connsiteY13" fmla="*/ 615636 h 814985"/>
              <a:gd name="connsiteX14" fmla="*/ 443620 w 986828"/>
              <a:gd name="connsiteY14" fmla="*/ 633743 h 814985"/>
              <a:gd name="connsiteX15" fmla="*/ 470780 w 986828"/>
              <a:gd name="connsiteY15" fmla="*/ 642796 h 814985"/>
              <a:gd name="connsiteX16" fmla="*/ 525101 w 986828"/>
              <a:gd name="connsiteY16" fmla="*/ 679010 h 814985"/>
              <a:gd name="connsiteX17" fmla="*/ 552261 w 986828"/>
              <a:gd name="connsiteY17" fmla="*/ 697117 h 814985"/>
              <a:gd name="connsiteX18" fmla="*/ 742384 w 986828"/>
              <a:gd name="connsiteY18" fmla="*/ 760491 h 814985"/>
              <a:gd name="connsiteX19" fmla="*/ 796705 w 986828"/>
              <a:gd name="connsiteY19" fmla="*/ 778598 h 814985"/>
              <a:gd name="connsiteX20" fmla="*/ 860079 w 986828"/>
              <a:gd name="connsiteY20" fmla="*/ 796705 h 814985"/>
              <a:gd name="connsiteX21" fmla="*/ 923454 w 986828"/>
              <a:gd name="connsiteY21" fmla="*/ 805759 h 814985"/>
              <a:gd name="connsiteX22" fmla="*/ 986828 w 986828"/>
              <a:gd name="connsiteY22" fmla="*/ 814812 h 8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828" h="814985">
                <a:moveTo>
                  <a:pt x="0" y="0"/>
                </a:moveTo>
                <a:cubicBezTo>
                  <a:pt x="4859" y="24292"/>
                  <a:pt x="14034" y="79899"/>
                  <a:pt x="27160" y="99588"/>
                </a:cubicBezTo>
                <a:cubicBezTo>
                  <a:pt x="33196" y="108642"/>
                  <a:pt x="40848" y="116806"/>
                  <a:pt x="45267" y="126749"/>
                </a:cubicBezTo>
                <a:cubicBezTo>
                  <a:pt x="53019" y="144190"/>
                  <a:pt x="57338" y="162963"/>
                  <a:pt x="63374" y="181070"/>
                </a:cubicBezTo>
                <a:lnTo>
                  <a:pt x="72428" y="208230"/>
                </a:lnTo>
                <a:cubicBezTo>
                  <a:pt x="75446" y="217283"/>
                  <a:pt x="74733" y="228642"/>
                  <a:pt x="81481" y="235390"/>
                </a:cubicBezTo>
                <a:lnTo>
                  <a:pt x="108642" y="262551"/>
                </a:lnTo>
                <a:cubicBezTo>
                  <a:pt x="120026" y="296705"/>
                  <a:pt x="122778" y="312901"/>
                  <a:pt x="153909" y="344032"/>
                </a:cubicBezTo>
                <a:cubicBezTo>
                  <a:pt x="162962" y="353085"/>
                  <a:pt x="172873" y="361356"/>
                  <a:pt x="181069" y="371192"/>
                </a:cubicBezTo>
                <a:cubicBezTo>
                  <a:pt x="218792" y="416460"/>
                  <a:pt x="176542" y="383264"/>
                  <a:pt x="226337" y="416460"/>
                </a:cubicBezTo>
                <a:cubicBezTo>
                  <a:pt x="235771" y="444764"/>
                  <a:pt x="244920" y="480151"/>
                  <a:pt x="271604" y="497941"/>
                </a:cubicBezTo>
                <a:lnTo>
                  <a:pt x="298764" y="516048"/>
                </a:lnTo>
                <a:cubicBezTo>
                  <a:pt x="314700" y="563853"/>
                  <a:pt x="299878" y="537914"/>
                  <a:pt x="362139" y="579422"/>
                </a:cubicBezTo>
                <a:lnTo>
                  <a:pt x="416460" y="615636"/>
                </a:lnTo>
                <a:cubicBezTo>
                  <a:pt x="425513" y="621672"/>
                  <a:pt x="433298" y="630302"/>
                  <a:pt x="443620" y="633743"/>
                </a:cubicBezTo>
                <a:lnTo>
                  <a:pt x="470780" y="642796"/>
                </a:lnTo>
                <a:lnTo>
                  <a:pt x="525101" y="679010"/>
                </a:lnTo>
                <a:cubicBezTo>
                  <a:pt x="534154" y="685046"/>
                  <a:pt x="541939" y="693676"/>
                  <a:pt x="552261" y="697117"/>
                </a:cubicBezTo>
                <a:lnTo>
                  <a:pt x="742384" y="760491"/>
                </a:lnTo>
                <a:lnTo>
                  <a:pt x="796705" y="778598"/>
                </a:lnTo>
                <a:cubicBezTo>
                  <a:pt x="819984" y="786358"/>
                  <a:pt x="835058" y="792156"/>
                  <a:pt x="860079" y="796705"/>
                </a:cubicBezTo>
                <a:cubicBezTo>
                  <a:pt x="881074" y="800522"/>
                  <a:pt x="902459" y="801942"/>
                  <a:pt x="923454" y="805759"/>
                </a:cubicBezTo>
                <a:cubicBezTo>
                  <a:pt x="985322" y="817008"/>
                  <a:pt x="934948" y="814812"/>
                  <a:pt x="986828" y="81481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7224847" y="4664917"/>
            <a:ext cx="724277" cy="154160"/>
          </a:xfrm>
          <a:custGeom>
            <a:avLst/>
            <a:gdLst>
              <a:gd name="connsiteX0" fmla="*/ 0 w 724277"/>
              <a:gd name="connsiteY0" fmla="*/ 0 h 154160"/>
              <a:gd name="connsiteX1" fmla="*/ 190123 w 724277"/>
              <a:gd name="connsiteY1" fmla="*/ 18107 h 154160"/>
              <a:gd name="connsiteX2" fmla="*/ 235390 w 724277"/>
              <a:gd name="connsiteY2" fmla="*/ 27161 h 154160"/>
              <a:gd name="connsiteX3" fmla="*/ 289711 w 724277"/>
              <a:gd name="connsiteY3" fmla="*/ 45268 h 154160"/>
              <a:gd name="connsiteX4" fmla="*/ 362138 w 724277"/>
              <a:gd name="connsiteY4" fmla="*/ 90535 h 154160"/>
              <a:gd name="connsiteX5" fmla="*/ 389299 w 724277"/>
              <a:gd name="connsiteY5" fmla="*/ 108642 h 154160"/>
              <a:gd name="connsiteX6" fmla="*/ 497940 w 724277"/>
              <a:gd name="connsiteY6" fmla="*/ 126749 h 154160"/>
              <a:gd name="connsiteX7" fmla="*/ 552261 w 724277"/>
              <a:gd name="connsiteY7" fmla="*/ 135802 h 154160"/>
              <a:gd name="connsiteX8" fmla="*/ 588475 w 724277"/>
              <a:gd name="connsiteY8" fmla="*/ 144856 h 154160"/>
              <a:gd name="connsiteX9" fmla="*/ 724277 w 724277"/>
              <a:gd name="connsiteY9" fmla="*/ 153909 h 15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277" h="154160">
                <a:moveTo>
                  <a:pt x="0" y="0"/>
                </a:moveTo>
                <a:cubicBezTo>
                  <a:pt x="121878" y="8126"/>
                  <a:pt x="104096" y="2466"/>
                  <a:pt x="190123" y="18107"/>
                </a:cubicBezTo>
                <a:cubicBezTo>
                  <a:pt x="205263" y="20860"/>
                  <a:pt x="220544" y="23112"/>
                  <a:pt x="235390" y="27161"/>
                </a:cubicBezTo>
                <a:cubicBezTo>
                  <a:pt x="253804" y="32183"/>
                  <a:pt x="289711" y="45268"/>
                  <a:pt x="289711" y="45268"/>
                </a:cubicBezTo>
                <a:cubicBezTo>
                  <a:pt x="333145" y="110419"/>
                  <a:pt x="271640" y="30204"/>
                  <a:pt x="362138" y="90535"/>
                </a:cubicBezTo>
                <a:cubicBezTo>
                  <a:pt x="371192" y="96571"/>
                  <a:pt x="379111" y="104821"/>
                  <a:pt x="389299" y="108642"/>
                </a:cubicBezTo>
                <a:cubicBezTo>
                  <a:pt x="405925" y="114877"/>
                  <a:pt x="488069" y="125230"/>
                  <a:pt x="497940" y="126749"/>
                </a:cubicBezTo>
                <a:cubicBezTo>
                  <a:pt x="516083" y="129540"/>
                  <a:pt x="534261" y="132202"/>
                  <a:pt x="552261" y="135802"/>
                </a:cubicBezTo>
                <a:cubicBezTo>
                  <a:pt x="564462" y="138242"/>
                  <a:pt x="576201" y="142810"/>
                  <a:pt x="588475" y="144856"/>
                </a:cubicBezTo>
                <a:cubicBezTo>
                  <a:pt x="658513" y="156529"/>
                  <a:pt x="656847" y="153909"/>
                  <a:pt x="724277" y="1539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644324" y="4270337"/>
            <a:ext cx="1169872" cy="369332"/>
          </a:xfrm>
          <a:prstGeom prst="rect">
            <a:avLst/>
          </a:prstGeom>
          <a:noFill/>
        </p:spPr>
        <p:txBody>
          <a:bodyPr wrap="none" rtlCol="0">
            <a:spAutoFit/>
          </a:bodyPr>
          <a:lstStyle/>
          <a:p>
            <a:r>
              <a:rPr lang="en-US" dirty="0">
                <a:solidFill>
                  <a:srgbClr val="FF0000"/>
                </a:solidFill>
              </a:rPr>
              <a:t>Conductor</a:t>
            </a:r>
          </a:p>
        </p:txBody>
      </p:sp>
      <p:sp>
        <p:nvSpPr>
          <p:cNvPr id="25" name="TextBox 24"/>
          <p:cNvSpPr txBox="1"/>
          <p:nvPr/>
        </p:nvSpPr>
        <p:spPr>
          <a:xfrm>
            <a:off x="6002692" y="4295585"/>
            <a:ext cx="1069524" cy="369332"/>
          </a:xfrm>
          <a:prstGeom prst="rect">
            <a:avLst/>
          </a:prstGeom>
          <a:noFill/>
        </p:spPr>
        <p:txBody>
          <a:bodyPr wrap="none" rtlCol="0">
            <a:spAutoFit/>
          </a:bodyPr>
          <a:lstStyle/>
          <a:p>
            <a:r>
              <a:rPr lang="en-US" dirty="0">
                <a:solidFill>
                  <a:schemeClr val="accent1"/>
                </a:solidFill>
              </a:rPr>
              <a:t>Dielectric</a:t>
            </a:r>
          </a:p>
        </p:txBody>
      </p:sp>
      <p:sp>
        <p:nvSpPr>
          <p:cNvPr id="26" name="Freeform 25"/>
          <p:cNvSpPr/>
          <p:nvPr/>
        </p:nvSpPr>
        <p:spPr>
          <a:xfrm>
            <a:off x="6717853" y="4610596"/>
            <a:ext cx="461726" cy="108642"/>
          </a:xfrm>
          <a:custGeom>
            <a:avLst/>
            <a:gdLst>
              <a:gd name="connsiteX0" fmla="*/ 0 w 461726"/>
              <a:gd name="connsiteY0" fmla="*/ 0 h 108642"/>
              <a:gd name="connsiteX1" fmla="*/ 45267 w 461726"/>
              <a:gd name="connsiteY1" fmla="*/ 27161 h 108642"/>
              <a:gd name="connsiteX2" fmla="*/ 99588 w 461726"/>
              <a:gd name="connsiteY2" fmla="*/ 63375 h 108642"/>
              <a:gd name="connsiteX3" fmla="*/ 153909 w 461726"/>
              <a:gd name="connsiteY3" fmla="*/ 81482 h 108642"/>
              <a:gd name="connsiteX4" fmla="*/ 181069 w 461726"/>
              <a:gd name="connsiteY4" fmla="*/ 90535 h 108642"/>
              <a:gd name="connsiteX5" fmla="*/ 271604 w 461726"/>
              <a:gd name="connsiteY5" fmla="*/ 108642 h 108642"/>
              <a:gd name="connsiteX6" fmla="*/ 334978 w 461726"/>
              <a:gd name="connsiteY6" fmla="*/ 99589 h 108642"/>
              <a:gd name="connsiteX7" fmla="*/ 389299 w 461726"/>
              <a:gd name="connsiteY7" fmla="*/ 81482 h 108642"/>
              <a:gd name="connsiteX8" fmla="*/ 425513 w 461726"/>
              <a:gd name="connsiteY8" fmla="*/ 72428 h 108642"/>
              <a:gd name="connsiteX9" fmla="*/ 461726 w 461726"/>
              <a:gd name="connsiteY9" fmla="*/ 63375 h 1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726" h="108642">
                <a:moveTo>
                  <a:pt x="0" y="0"/>
                </a:moveTo>
                <a:cubicBezTo>
                  <a:pt x="15089" y="9054"/>
                  <a:pt x="30421" y="17714"/>
                  <a:pt x="45267" y="27161"/>
                </a:cubicBezTo>
                <a:cubicBezTo>
                  <a:pt x="63627" y="38845"/>
                  <a:pt x="78943" y="56493"/>
                  <a:pt x="99588" y="63375"/>
                </a:cubicBezTo>
                <a:lnTo>
                  <a:pt x="153909" y="81482"/>
                </a:lnTo>
                <a:cubicBezTo>
                  <a:pt x="162962" y="84500"/>
                  <a:pt x="171711" y="88663"/>
                  <a:pt x="181069" y="90535"/>
                </a:cubicBezTo>
                <a:lnTo>
                  <a:pt x="271604" y="108642"/>
                </a:lnTo>
                <a:cubicBezTo>
                  <a:pt x="292729" y="105624"/>
                  <a:pt x="314185" y="104387"/>
                  <a:pt x="334978" y="99589"/>
                </a:cubicBezTo>
                <a:cubicBezTo>
                  <a:pt x="353576" y="95297"/>
                  <a:pt x="370782" y="86111"/>
                  <a:pt x="389299" y="81482"/>
                </a:cubicBezTo>
                <a:cubicBezTo>
                  <a:pt x="401370" y="78464"/>
                  <a:pt x="413549" y="75846"/>
                  <a:pt x="425513" y="72428"/>
                </a:cubicBezTo>
                <a:cubicBezTo>
                  <a:pt x="460538" y="62421"/>
                  <a:pt x="441548" y="63375"/>
                  <a:pt x="461726" y="6337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D0D554-9E2B-45E3-8A03-A20FD98A8EC2}"/>
              </a:ext>
            </a:extLst>
          </p:cNvPr>
          <p:cNvSpPr/>
          <p:nvPr/>
        </p:nvSpPr>
        <p:spPr>
          <a:xfrm>
            <a:off x="248936" y="1158338"/>
            <a:ext cx="5694664" cy="1015663"/>
          </a:xfrm>
          <a:prstGeom prst="rect">
            <a:avLst/>
          </a:prstGeom>
        </p:spPr>
        <p:txBody>
          <a:bodyPr wrap="square">
            <a:spAutoFit/>
          </a:bodyPr>
          <a:lstStyle/>
          <a:p>
            <a:r>
              <a:rPr lang="en-US" sz="2000" b="1" dirty="0"/>
              <a:t>Theorem</a:t>
            </a:r>
            <a:r>
              <a:rPr lang="en-US" sz="2000" dirty="0"/>
              <a:t>:  </a:t>
            </a:r>
          </a:p>
          <a:p>
            <a:r>
              <a:rPr lang="en-US" sz="2000" dirty="0"/>
              <a:t>The </a:t>
            </a:r>
            <a:r>
              <a:rPr lang="en-US" sz="2000" i="1" u="sng" dirty="0"/>
              <a:t>only</a:t>
            </a:r>
            <a:r>
              <a:rPr lang="en-US" sz="2000" dirty="0"/>
              <a:t> real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values for any finite point in the upper half </a:t>
            </a:r>
            <a:r>
              <a:rPr lang="en-US" sz="2000" dirty="0">
                <a:latin typeface="Symbol" panose="05050102010706020507" pitchFamily="18" charset="2"/>
              </a:rPr>
              <a:t>w</a:t>
            </a:r>
            <a:r>
              <a:rPr lang="en-US" sz="2000" dirty="0"/>
              <a:t> plane occur on the imaginary axis.</a:t>
            </a:r>
          </a:p>
        </p:txBody>
      </p:sp>
      <p:grpSp>
        <p:nvGrpSpPr>
          <p:cNvPr id="13" name="Group 12">
            <a:extLst>
              <a:ext uri="{FF2B5EF4-FFF2-40B4-BE49-F238E27FC236}">
                <a16:creationId xmlns:a16="http://schemas.microsoft.com/office/drawing/2014/main" id="{AF735E75-13E4-4D5A-AB4C-981403C7AE58}"/>
              </a:ext>
            </a:extLst>
          </p:cNvPr>
          <p:cNvGrpSpPr/>
          <p:nvPr/>
        </p:nvGrpSpPr>
        <p:grpSpPr>
          <a:xfrm>
            <a:off x="8720237" y="1926223"/>
            <a:ext cx="192240" cy="201960"/>
            <a:chOff x="8720237" y="1926223"/>
            <a:chExt cx="192240" cy="20196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23B785F5-8A89-4EBA-881E-0BFD41423B9E}"/>
                    </a:ext>
                  </a:extLst>
                </p14:cNvPr>
                <p14:cNvContentPartPr/>
                <p14:nvPr/>
              </p14:nvContentPartPr>
              <p14:xfrm>
                <a:off x="8720237" y="2028463"/>
                <a:ext cx="144000" cy="99720"/>
              </p14:xfrm>
            </p:contentPart>
          </mc:Choice>
          <mc:Fallback xmlns="">
            <p:pic>
              <p:nvPicPr>
                <p:cNvPr id="7" name="Ink 6">
                  <a:extLst>
                    <a:ext uri="{FF2B5EF4-FFF2-40B4-BE49-F238E27FC236}">
                      <a16:creationId xmlns:a16="http://schemas.microsoft.com/office/drawing/2014/main" id="{23B785F5-8A89-4EBA-881E-0BFD41423B9E}"/>
                    </a:ext>
                  </a:extLst>
                </p:cNvPr>
                <p:cNvPicPr/>
                <p:nvPr/>
              </p:nvPicPr>
              <p:blipFill>
                <a:blip r:embed="rId3"/>
                <a:stretch>
                  <a:fillRect/>
                </a:stretch>
              </p:blipFill>
              <p:spPr>
                <a:xfrm>
                  <a:off x="8702237" y="2010823"/>
                  <a:ext cx="179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66A05A31-1D22-4823-BF72-1C66F36CC37F}"/>
                    </a:ext>
                  </a:extLst>
                </p14:cNvPr>
                <p14:cNvContentPartPr/>
                <p14:nvPr/>
              </p14:nvContentPartPr>
              <p14:xfrm>
                <a:off x="8884397" y="1926223"/>
                <a:ext cx="28080" cy="90360"/>
              </p14:xfrm>
            </p:contentPart>
          </mc:Choice>
          <mc:Fallback xmlns="">
            <p:pic>
              <p:nvPicPr>
                <p:cNvPr id="12" name="Ink 11">
                  <a:extLst>
                    <a:ext uri="{FF2B5EF4-FFF2-40B4-BE49-F238E27FC236}">
                      <a16:creationId xmlns:a16="http://schemas.microsoft.com/office/drawing/2014/main" id="{66A05A31-1D22-4823-BF72-1C66F36CC37F}"/>
                    </a:ext>
                  </a:extLst>
                </p:cNvPr>
                <p:cNvPicPr/>
                <p:nvPr/>
              </p:nvPicPr>
              <p:blipFill>
                <a:blip r:embed="rId5"/>
                <a:stretch>
                  <a:fillRect/>
                </a:stretch>
              </p:blipFill>
              <p:spPr>
                <a:xfrm>
                  <a:off x="8866397" y="1908583"/>
                  <a:ext cx="63720" cy="126000"/>
                </a:xfrm>
                <a:prstGeom prst="rect">
                  <a:avLst/>
                </a:prstGeom>
              </p:spPr>
            </p:pic>
          </mc:Fallback>
        </mc:AlternateContent>
      </p:grpSp>
      <p:sp>
        <p:nvSpPr>
          <p:cNvPr id="16" name="Arrow: Right 15">
            <a:extLst>
              <a:ext uri="{FF2B5EF4-FFF2-40B4-BE49-F238E27FC236}">
                <a16:creationId xmlns:a16="http://schemas.microsoft.com/office/drawing/2014/main" id="{31D0B665-4913-4F44-AC67-277A38257D15}"/>
              </a:ext>
            </a:extLst>
          </p:cNvPr>
          <p:cNvSpPr/>
          <p:nvPr/>
        </p:nvSpPr>
        <p:spPr>
          <a:xfrm>
            <a:off x="7223337" y="4953000"/>
            <a:ext cx="617190" cy="164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D6E17FAA-44EC-45E4-A474-57B75C25C89E}"/>
                  </a:ext>
                </a:extLst>
              </p14:cNvPr>
              <p14:cNvContentPartPr/>
              <p14:nvPr/>
            </p14:nvContentPartPr>
            <p14:xfrm>
              <a:off x="3278477" y="4822063"/>
              <a:ext cx="443880" cy="24120"/>
            </p14:xfrm>
          </p:contentPart>
        </mc:Choice>
        <mc:Fallback xmlns="">
          <p:pic>
            <p:nvPicPr>
              <p:cNvPr id="18" name="Ink 17">
                <a:extLst>
                  <a:ext uri="{FF2B5EF4-FFF2-40B4-BE49-F238E27FC236}">
                    <a16:creationId xmlns:a16="http://schemas.microsoft.com/office/drawing/2014/main" id="{D6E17FAA-44EC-45E4-A474-57B75C25C89E}"/>
                  </a:ext>
                </a:extLst>
              </p:cNvPr>
              <p:cNvPicPr/>
              <p:nvPr/>
            </p:nvPicPr>
            <p:blipFill>
              <a:blip r:embed="rId7"/>
              <a:stretch>
                <a:fillRect/>
              </a:stretch>
            </p:blipFill>
            <p:spPr>
              <a:xfrm>
                <a:off x="3224837" y="4714063"/>
                <a:ext cx="5515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F3F8C523-CD13-49EE-8935-63548DE31E2F}"/>
                  </a:ext>
                </a:extLst>
              </p14:cNvPr>
              <p14:cNvContentPartPr/>
              <p14:nvPr/>
            </p14:nvContentPartPr>
            <p14:xfrm>
              <a:off x="7037957" y="4797223"/>
              <a:ext cx="99720" cy="66240"/>
            </p14:xfrm>
          </p:contentPart>
        </mc:Choice>
        <mc:Fallback xmlns="">
          <p:pic>
            <p:nvPicPr>
              <p:cNvPr id="19" name="Ink 18">
                <a:extLst>
                  <a:ext uri="{FF2B5EF4-FFF2-40B4-BE49-F238E27FC236}">
                    <a16:creationId xmlns:a16="http://schemas.microsoft.com/office/drawing/2014/main" id="{F3F8C523-CD13-49EE-8935-63548DE31E2F}"/>
                  </a:ext>
                </a:extLst>
              </p:cNvPr>
              <p:cNvPicPr/>
              <p:nvPr/>
            </p:nvPicPr>
            <p:blipFill>
              <a:blip r:embed="rId9"/>
              <a:stretch>
                <a:fillRect/>
              </a:stretch>
            </p:blipFill>
            <p:spPr>
              <a:xfrm>
                <a:off x="6984317" y="4689583"/>
                <a:ext cx="207360" cy="281880"/>
              </a:xfrm>
              <a:prstGeom prst="rect">
                <a:avLst/>
              </a:prstGeom>
            </p:spPr>
          </p:pic>
        </mc:Fallback>
      </mc:AlternateContent>
      <p:sp>
        <p:nvSpPr>
          <p:cNvPr id="27" name="TextBox 26">
            <a:extLst>
              <a:ext uri="{FF2B5EF4-FFF2-40B4-BE49-F238E27FC236}">
                <a16:creationId xmlns:a16="http://schemas.microsoft.com/office/drawing/2014/main" id="{F9C07302-A6A3-46FD-8BB4-7D2F9434156B}"/>
              </a:ext>
            </a:extLst>
          </p:cNvPr>
          <p:cNvSpPr txBox="1"/>
          <p:nvPr/>
        </p:nvSpPr>
        <p:spPr>
          <a:xfrm>
            <a:off x="76200" y="81181"/>
            <a:ext cx="8836274" cy="461665"/>
          </a:xfrm>
          <a:prstGeom prst="rect">
            <a:avLst/>
          </a:prstGeom>
          <a:noFill/>
        </p:spPr>
        <p:txBody>
          <a:bodyPr wrap="square" rtlCol="0">
            <a:spAutoFit/>
          </a:bodyPr>
          <a:lstStyle/>
          <a:p>
            <a:r>
              <a:rPr lang="en-US" sz="2400" dirty="0"/>
              <a:t>9. Theorem regarding permittivity on </a:t>
            </a:r>
            <a:r>
              <a:rPr lang="en-US" sz="2400" dirty="0">
                <a:latin typeface="Symbol" panose="05050102010706020507" pitchFamily="18" charset="2"/>
              </a:rPr>
              <a:t>w</a:t>
            </a:r>
            <a:r>
              <a:rPr lang="en-US" sz="2400" dirty="0"/>
              <a:t>” axis. </a:t>
            </a:r>
          </a:p>
        </p:txBody>
      </p:sp>
      <p:sp>
        <p:nvSpPr>
          <p:cNvPr id="28" name="TextBox 27">
            <a:extLst>
              <a:ext uri="{FF2B5EF4-FFF2-40B4-BE49-F238E27FC236}">
                <a16:creationId xmlns:a16="http://schemas.microsoft.com/office/drawing/2014/main" id="{92F91030-5DEE-41A5-9FCE-89EE4CBED7EC}"/>
              </a:ext>
            </a:extLst>
          </p:cNvPr>
          <p:cNvSpPr txBox="1"/>
          <p:nvPr/>
        </p:nvSpPr>
        <p:spPr>
          <a:xfrm>
            <a:off x="311178" y="6044541"/>
            <a:ext cx="7543800" cy="461665"/>
          </a:xfrm>
          <a:prstGeom prst="rect">
            <a:avLst/>
          </a:prstGeom>
          <a:noFill/>
        </p:spPr>
        <p:txBody>
          <a:bodyPr wrap="square" rtlCol="0">
            <a:spAutoFit/>
          </a:bodyPr>
          <a:lstStyle/>
          <a:p>
            <a:r>
              <a:rPr lang="en-US" sz="2400" dirty="0"/>
              <a:t>Corollary:   </a:t>
            </a:r>
            <a:r>
              <a:rPr lang="en-US" sz="2400" dirty="0">
                <a:latin typeface="Symbol" panose="05050102010706020507" pitchFamily="18" charset="2"/>
              </a:rPr>
              <a:t>e</a:t>
            </a:r>
            <a:r>
              <a:rPr lang="en-US" sz="2400" dirty="0"/>
              <a:t>(</a:t>
            </a:r>
            <a:r>
              <a:rPr lang="en-US" sz="2400" dirty="0">
                <a:latin typeface="Symbol" panose="05050102010706020507" pitchFamily="18" charset="2"/>
              </a:rPr>
              <a:t>w</a:t>
            </a:r>
            <a:r>
              <a:rPr lang="en-US" sz="2400" dirty="0"/>
              <a:t>) has no zeros in the upper half plane of </a:t>
            </a:r>
            <a:r>
              <a:rPr lang="en-US" sz="2400" dirty="0">
                <a:latin typeface="Symbol" panose="05050102010706020507" pitchFamily="18" charset="2"/>
              </a:rPr>
              <a:t>w</a:t>
            </a:r>
            <a:r>
              <a:rPr lang="en-US" sz="2400" dirty="0"/>
              <a:t>. </a:t>
            </a:r>
          </a:p>
        </p:txBody>
      </p:sp>
    </p:spTree>
    <p:extLst>
      <p:ext uri="{BB962C8B-B14F-4D97-AF65-F5344CB8AC3E}">
        <p14:creationId xmlns:p14="http://schemas.microsoft.com/office/powerpoint/2010/main" val="387802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648"/>
          <a:stretch/>
        </p:blipFill>
        <p:spPr bwMode="auto">
          <a:xfrm>
            <a:off x="998098" y="2223568"/>
            <a:ext cx="608850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7" t="56540" r="40926"/>
          <a:stretch/>
        </p:blipFill>
        <p:spPr bwMode="auto">
          <a:xfrm>
            <a:off x="1524000" y="1221866"/>
            <a:ext cx="350520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2271" y="69975"/>
            <a:ext cx="8915400" cy="954107"/>
          </a:xfrm>
          <a:prstGeom prst="rect">
            <a:avLst/>
          </a:prstGeom>
          <a:noFill/>
        </p:spPr>
        <p:txBody>
          <a:bodyPr wrap="square" rtlCol="0">
            <a:spAutoFit/>
          </a:bodyPr>
          <a:lstStyle/>
          <a:p>
            <a:r>
              <a:rPr lang="en-US" sz="2800" dirty="0"/>
              <a:t>10.  From the regularity of </a:t>
            </a:r>
            <a:r>
              <a:rPr lang="en-US" sz="2800" dirty="0">
                <a:latin typeface="Symbol" panose="05050102010706020507" pitchFamily="18" charset="2"/>
              </a:rPr>
              <a:t>e</a:t>
            </a:r>
            <a:r>
              <a:rPr lang="en-US" sz="2800" dirty="0"/>
              <a:t>(</a:t>
            </a:r>
            <a:r>
              <a:rPr lang="en-US" sz="2800" dirty="0">
                <a:latin typeface="Symbol" panose="05050102010706020507" pitchFamily="18" charset="2"/>
              </a:rPr>
              <a:t>w</a:t>
            </a:r>
            <a:r>
              <a:rPr lang="en-US" sz="2800" dirty="0"/>
              <a:t>) in the upper half </a:t>
            </a:r>
            <a:r>
              <a:rPr lang="en-US" sz="2800" dirty="0">
                <a:latin typeface="Symbol" panose="05050102010706020507" pitchFamily="18" charset="2"/>
              </a:rPr>
              <a:t>w</a:t>
            </a:r>
            <a:r>
              <a:rPr lang="en-US" sz="2800" dirty="0"/>
              <a:t> plane, due to causality, we get the </a:t>
            </a:r>
            <a:r>
              <a:rPr lang="en-US" sz="2800" dirty="0" err="1"/>
              <a:t>Kramers-Kronig</a:t>
            </a:r>
            <a:r>
              <a:rPr lang="en-US" sz="2800" dirty="0"/>
              <a:t> relations</a:t>
            </a:r>
          </a:p>
        </p:txBody>
      </p:sp>
      <p:sp>
        <p:nvSpPr>
          <p:cNvPr id="6" name="TextBox 5"/>
          <p:cNvSpPr txBox="1"/>
          <p:nvPr/>
        </p:nvSpPr>
        <p:spPr>
          <a:xfrm>
            <a:off x="7050506" y="2895600"/>
            <a:ext cx="1900988" cy="1323439"/>
          </a:xfrm>
          <a:prstGeom prst="rect">
            <a:avLst/>
          </a:prstGeom>
          <a:noFill/>
        </p:spPr>
        <p:txBody>
          <a:bodyPr wrap="square" rtlCol="0">
            <a:spAutoFit/>
          </a:bodyPr>
          <a:lstStyle/>
          <a:p>
            <a:r>
              <a:rPr lang="en-US" sz="2000" dirty="0" err="1"/>
              <a:t>Kramers-Kronig</a:t>
            </a:r>
            <a:r>
              <a:rPr lang="en-US" sz="2000" dirty="0"/>
              <a:t> relations:  a consequence of causality.</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E35F64F-33A1-4847-A367-CE7E816996CA}"/>
                  </a:ext>
                </a:extLst>
              </p14:cNvPr>
              <p14:cNvContentPartPr/>
              <p14:nvPr/>
            </p14:nvContentPartPr>
            <p14:xfrm>
              <a:off x="4444877" y="930103"/>
              <a:ext cx="3558600" cy="70920"/>
            </p14:xfrm>
          </p:contentPart>
        </mc:Choice>
        <mc:Fallback xmlns="">
          <p:pic>
            <p:nvPicPr>
              <p:cNvPr id="3" name="Ink 2">
                <a:extLst>
                  <a:ext uri="{FF2B5EF4-FFF2-40B4-BE49-F238E27FC236}">
                    <a16:creationId xmlns:a16="http://schemas.microsoft.com/office/drawing/2014/main" id="{FE35F64F-33A1-4847-A367-CE7E816996CA}"/>
                  </a:ext>
                </a:extLst>
              </p:cNvPr>
              <p:cNvPicPr/>
              <p:nvPr/>
            </p:nvPicPr>
            <p:blipFill>
              <a:blip r:embed="rId5"/>
              <a:stretch>
                <a:fillRect/>
              </a:stretch>
            </p:blipFill>
            <p:spPr>
              <a:xfrm>
                <a:off x="4427237" y="912463"/>
                <a:ext cx="3594240" cy="106560"/>
              </a:xfrm>
              <a:prstGeom prst="rect">
                <a:avLst/>
              </a:prstGeom>
            </p:spPr>
          </p:pic>
        </mc:Fallback>
      </mc:AlternateContent>
      <p:grpSp>
        <p:nvGrpSpPr>
          <p:cNvPr id="20" name="Group 19">
            <a:extLst>
              <a:ext uri="{FF2B5EF4-FFF2-40B4-BE49-F238E27FC236}">
                <a16:creationId xmlns:a16="http://schemas.microsoft.com/office/drawing/2014/main" id="{172099EA-144A-452D-B85D-B1EC4A3132BD}"/>
              </a:ext>
            </a:extLst>
          </p:cNvPr>
          <p:cNvGrpSpPr/>
          <p:nvPr/>
        </p:nvGrpSpPr>
        <p:grpSpPr>
          <a:xfrm>
            <a:off x="5623517" y="1113703"/>
            <a:ext cx="2773800" cy="331920"/>
            <a:chOff x="5623517" y="1113703"/>
            <a:chExt cx="2773800" cy="33192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A877915A-6D25-4540-B3F5-8F8979F4D2DA}"/>
                    </a:ext>
                  </a:extLst>
                </p14:cNvPr>
                <p14:cNvContentPartPr/>
                <p14:nvPr/>
              </p14:nvContentPartPr>
              <p14:xfrm>
                <a:off x="5623517" y="1141783"/>
                <a:ext cx="1086840" cy="262800"/>
              </p14:xfrm>
            </p:contentPart>
          </mc:Choice>
          <mc:Fallback xmlns="">
            <p:pic>
              <p:nvPicPr>
                <p:cNvPr id="7" name="Ink 6">
                  <a:extLst>
                    <a:ext uri="{FF2B5EF4-FFF2-40B4-BE49-F238E27FC236}">
                      <a16:creationId xmlns:a16="http://schemas.microsoft.com/office/drawing/2014/main" id="{A877915A-6D25-4540-B3F5-8F8979F4D2DA}"/>
                    </a:ext>
                  </a:extLst>
                </p:cNvPr>
                <p:cNvPicPr/>
                <p:nvPr/>
              </p:nvPicPr>
              <p:blipFill>
                <a:blip r:embed="rId7"/>
                <a:stretch>
                  <a:fillRect/>
                </a:stretch>
              </p:blipFill>
              <p:spPr>
                <a:xfrm>
                  <a:off x="5605517" y="1123783"/>
                  <a:ext cx="11224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F83DF60C-965C-462C-9BB7-D8CC5E646DA6}"/>
                    </a:ext>
                  </a:extLst>
                </p14:cNvPr>
                <p14:cNvContentPartPr/>
                <p14:nvPr/>
              </p14:nvContentPartPr>
              <p14:xfrm>
                <a:off x="6226877" y="1189663"/>
                <a:ext cx="287640" cy="26640"/>
              </p14:xfrm>
            </p:contentPart>
          </mc:Choice>
          <mc:Fallback xmlns="">
            <p:pic>
              <p:nvPicPr>
                <p:cNvPr id="8" name="Ink 7">
                  <a:extLst>
                    <a:ext uri="{FF2B5EF4-FFF2-40B4-BE49-F238E27FC236}">
                      <a16:creationId xmlns:a16="http://schemas.microsoft.com/office/drawing/2014/main" id="{F83DF60C-965C-462C-9BB7-D8CC5E646DA6}"/>
                    </a:ext>
                  </a:extLst>
                </p:cNvPr>
                <p:cNvPicPr/>
                <p:nvPr/>
              </p:nvPicPr>
              <p:blipFill>
                <a:blip r:embed="rId9"/>
                <a:stretch>
                  <a:fillRect/>
                </a:stretch>
              </p:blipFill>
              <p:spPr>
                <a:xfrm>
                  <a:off x="6209237" y="1171663"/>
                  <a:ext cx="323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810CCEA4-F33B-436A-8EF8-9AFC0F0D75DD}"/>
                    </a:ext>
                  </a:extLst>
                </p14:cNvPr>
                <p14:cNvContentPartPr/>
                <p14:nvPr/>
              </p14:nvContentPartPr>
              <p14:xfrm>
                <a:off x="6925277" y="1239703"/>
                <a:ext cx="218880" cy="164160"/>
              </p14:xfrm>
            </p:contentPart>
          </mc:Choice>
          <mc:Fallback xmlns="">
            <p:pic>
              <p:nvPicPr>
                <p:cNvPr id="10" name="Ink 9">
                  <a:extLst>
                    <a:ext uri="{FF2B5EF4-FFF2-40B4-BE49-F238E27FC236}">
                      <a16:creationId xmlns:a16="http://schemas.microsoft.com/office/drawing/2014/main" id="{810CCEA4-F33B-436A-8EF8-9AFC0F0D75DD}"/>
                    </a:ext>
                  </a:extLst>
                </p:cNvPr>
                <p:cNvPicPr/>
                <p:nvPr/>
              </p:nvPicPr>
              <p:blipFill>
                <a:blip r:embed="rId11"/>
                <a:stretch>
                  <a:fillRect/>
                </a:stretch>
              </p:blipFill>
              <p:spPr>
                <a:xfrm>
                  <a:off x="6907277" y="1222063"/>
                  <a:ext cx="254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3893741-FE6F-4204-98FE-32F06411BD99}"/>
                    </a:ext>
                  </a:extLst>
                </p14:cNvPr>
                <p14:cNvContentPartPr/>
                <p14:nvPr/>
              </p14:nvContentPartPr>
              <p14:xfrm>
                <a:off x="6928157" y="1341223"/>
                <a:ext cx="178560" cy="22320"/>
              </p14:xfrm>
            </p:contentPart>
          </mc:Choice>
          <mc:Fallback xmlns="">
            <p:pic>
              <p:nvPicPr>
                <p:cNvPr id="11" name="Ink 10">
                  <a:extLst>
                    <a:ext uri="{FF2B5EF4-FFF2-40B4-BE49-F238E27FC236}">
                      <a16:creationId xmlns:a16="http://schemas.microsoft.com/office/drawing/2014/main" id="{23893741-FE6F-4204-98FE-32F06411BD99}"/>
                    </a:ext>
                  </a:extLst>
                </p:cNvPr>
                <p:cNvPicPr/>
                <p:nvPr/>
              </p:nvPicPr>
              <p:blipFill>
                <a:blip r:embed="rId13"/>
                <a:stretch>
                  <a:fillRect/>
                </a:stretch>
              </p:blipFill>
              <p:spPr>
                <a:xfrm>
                  <a:off x="6910157" y="1323223"/>
                  <a:ext cx="214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DA7285C-B4BA-4171-A733-FCE7D1824073}"/>
                    </a:ext>
                  </a:extLst>
                </p14:cNvPr>
                <p14:cNvContentPartPr/>
                <p14:nvPr/>
              </p14:nvContentPartPr>
              <p14:xfrm>
                <a:off x="7180877" y="1113703"/>
                <a:ext cx="82800" cy="100440"/>
              </p14:xfrm>
            </p:contentPart>
          </mc:Choice>
          <mc:Fallback xmlns="">
            <p:pic>
              <p:nvPicPr>
                <p:cNvPr id="12" name="Ink 11">
                  <a:extLst>
                    <a:ext uri="{FF2B5EF4-FFF2-40B4-BE49-F238E27FC236}">
                      <a16:creationId xmlns:a16="http://schemas.microsoft.com/office/drawing/2014/main" id="{5DA7285C-B4BA-4171-A733-FCE7D1824073}"/>
                    </a:ext>
                  </a:extLst>
                </p:cNvPr>
                <p:cNvPicPr/>
                <p:nvPr/>
              </p:nvPicPr>
              <p:blipFill>
                <a:blip r:embed="rId15"/>
                <a:stretch>
                  <a:fillRect/>
                </a:stretch>
              </p:blipFill>
              <p:spPr>
                <a:xfrm>
                  <a:off x="7163237" y="1095703"/>
                  <a:ext cx="118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D09CB99-267A-48B7-833B-0201DF97924F}"/>
                    </a:ext>
                  </a:extLst>
                </p14:cNvPr>
                <p14:cNvContentPartPr/>
                <p14:nvPr/>
              </p14:nvContentPartPr>
              <p14:xfrm>
                <a:off x="7441877" y="1114783"/>
                <a:ext cx="283680" cy="311760"/>
              </p14:xfrm>
            </p:contentPart>
          </mc:Choice>
          <mc:Fallback xmlns="">
            <p:pic>
              <p:nvPicPr>
                <p:cNvPr id="13" name="Ink 12">
                  <a:extLst>
                    <a:ext uri="{FF2B5EF4-FFF2-40B4-BE49-F238E27FC236}">
                      <a16:creationId xmlns:a16="http://schemas.microsoft.com/office/drawing/2014/main" id="{DD09CB99-267A-48B7-833B-0201DF97924F}"/>
                    </a:ext>
                  </a:extLst>
                </p:cNvPr>
                <p:cNvPicPr/>
                <p:nvPr/>
              </p:nvPicPr>
              <p:blipFill>
                <a:blip r:embed="rId17"/>
                <a:stretch>
                  <a:fillRect/>
                </a:stretch>
              </p:blipFill>
              <p:spPr>
                <a:xfrm>
                  <a:off x="7423877" y="1097143"/>
                  <a:ext cx="3193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DDF713FE-C2A9-41EA-91B6-BBDAE2CEDDF7}"/>
                    </a:ext>
                  </a:extLst>
                </p14:cNvPr>
                <p14:cNvContentPartPr/>
                <p14:nvPr/>
              </p14:nvContentPartPr>
              <p14:xfrm>
                <a:off x="7940837" y="1245823"/>
                <a:ext cx="206640" cy="199800"/>
              </p14:xfrm>
            </p:contentPart>
          </mc:Choice>
          <mc:Fallback xmlns="">
            <p:pic>
              <p:nvPicPr>
                <p:cNvPr id="15" name="Ink 14">
                  <a:extLst>
                    <a:ext uri="{FF2B5EF4-FFF2-40B4-BE49-F238E27FC236}">
                      <a16:creationId xmlns:a16="http://schemas.microsoft.com/office/drawing/2014/main" id="{DDF713FE-C2A9-41EA-91B6-BBDAE2CEDDF7}"/>
                    </a:ext>
                  </a:extLst>
                </p:cNvPr>
                <p:cNvPicPr/>
                <p:nvPr/>
              </p:nvPicPr>
              <p:blipFill>
                <a:blip r:embed="rId19"/>
                <a:stretch>
                  <a:fillRect/>
                </a:stretch>
              </p:blipFill>
              <p:spPr>
                <a:xfrm>
                  <a:off x="7923197" y="1227823"/>
                  <a:ext cx="242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F99C781D-1A71-48D9-8CDD-EED16880774E}"/>
                    </a:ext>
                  </a:extLst>
                </p14:cNvPr>
                <p14:cNvContentPartPr/>
                <p14:nvPr/>
              </p14:nvContentPartPr>
              <p14:xfrm>
                <a:off x="7905197" y="1357063"/>
                <a:ext cx="219240" cy="30240"/>
              </p14:xfrm>
            </p:contentPart>
          </mc:Choice>
          <mc:Fallback xmlns="">
            <p:pic>
              <p:nvPicPr>
                <p:cNvPr id="16" name="Ink 15">
                  <a:extLst>
                    <a:ext uri="{FF2B5EF4-FFF2-40B4-BE49-F238E27FC236}">
                      <a16:creationId xmlns:a16="http://schemas.microsoft.com/office/drawing/2014/main" id="{F99C781D-1A71-48D9-8CDD-EED16880774E}"/>
                    </a:ext>
                  </a:extLst>
                </p:cNvPr>
                <p:cNvPicPr/>
                <p:nvPr/>
              </p:nvPicPr>
              <p:blipFill>
                <a:blip r:embed="rId21"/>
                <a:stretch>
                  <a:fillRect/>
                </a:stretch>
              </p:blipFill>
              <p:spPr>
                <a:xfrm>
                  <a:off x="7887557" y="1339063"/>
                  <a:ext cx="254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6B2E25E8-4CCE-42E9-B539-3550A1184372}"/>
                    </a:ext>
                  </a:extLst>
                </p14:cNvPr>
                <p14:cNvContentPartPr/>
                <p14:nvPr/>
              </p14:nvContentPartPr>
              <p14:xfrm>
                <a:off x="8274557" y="1120543"/>
                <a:ext cx="46800" cy="75960"/>
              </p14:xfrm>
            </p:contentPart>
          </mc:Choice>
          <mc:Fallback xmlns="">
            <p:pic>
              <p:nvPicPr>
                <p:cNvPr id="17" name="Ink 16">
                  <a:extLst>
                    <a:ext uri="{FF2B5EF4-FFF2-40B4-BE49-F238E27FC236}">
                      <a16:creationId xmlns:a16="http://schemas.microsoft.com/office/drawing/2014/main" id="{6B2E25E8-4CCE-42E9-B539-3550A1184372}"/>
                    </a:ext>
                  </a:extLst>
                </p:cNvPr>
                <p:cNvPicPr/>
                <p:nvPr/>
              </p:nvPicPr>
              <p:blipFill>
                <a:blip r:embed="rId23"/>
                <a:stretch>
                  <a:fillRect/>
                </a:stretch>
              </p:blipFill>
              <p:spPr>
                <a:xfrm>
                  <a:off x="8256557" y="1102543"/>
                  <a:ext cx="82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6F33723B-43DA-494E-8051-3140ECC9DF98}"/>
                    </a:ext>
                  </a:extLst>
                </p14:cNvPr>
                <p14:cNvContentPartPr/>
                <p14:nvPr/>
              </p14:nvContentPartPr>
              <p14:xfrm>
                <a:off x="8359877" y="1142143"/>
                <a:ext cx="37440" cy="73800"/>
              </p14:xfrm>
            </p:contentPart>
          </mc:Choice>
          <mc:Fallback xmlns="">
            <p:pic>
              <p:nvPicPr>
                <p:cNvPr id="19" name="Ink 18">
                  <a:extLst>
                    <a:ext uri="{FF2B5EF4-FFF2-40B4-BE49-F238E27FC236}">
                      <a16:creationId xmlns:a16="http://schemas.microsoft.com/office/drawing/2014/main" id="{6F33723B-43DA-494E-8051-3140ECC9DF98}"/>
                    </a:ext>
                  </a:extLst>
                </p:cNvPr>
                <p:cNvPicPr/>
                <p:nvPr/>
              </p:nvPicPr>
              <p:blipFill>
                <a:blip r:embed="rId25"/>
                <a:stretch>
                  <a:fillRect/>
                </a:stretch>
              </p:blipFill>
              <p:spPr>
                <a:xfrm>
                  <a:off x="8341877" y="1124503"/>
                  <a:ext cx="73080" cy="109440"/>
                </a:xfrm>
                <a:prstGeom prst="rect">
                  <a:avLst/>
                </a:prstGeom>
              </p:spPr>
            </p:pic>
          </mc:Fallback>
        </mc:AlternateContent>
      </p:grpSp>
      <p:sp>
        <p:nvSpPr>
          <p:cNvPr id="21" name="TextBox 20">
            <a:extLst>
              <a:ext uri="{FF2B5EF4-FFF2-40B4-BE49-F238E27FC236}">
                <a16:creationId xmlns:a16="http://schemas.microsoft.com/office/drawing/2014/main" id="{9E68C2A7-3998-4459-8CC1-053BC873D8D0}"/>
              </a:ext>
            </a:extLst>
          </p:cNvPr>
          <p:cNvSpPr txBox="1"/>
          <p:nvPr/>
        </p:nvSpPr>
        <p:spPr>
          <a:xfrm>
            <a:off x="381000" y="5715000"/>
            <a:ext cx="8458200" cy="707886"/>
          </a:xfrm>
          <a:prstGeom prst="rect">
            <a:avLst/>
          </a:prstGeom>
          <a:noFill/>
        </p:spPr>
        <p:txBody>
          <a:bodyPr wrap="square" rtlCol="0">
            <a:spAutoFit/>
          </a:bodyPr>
          <a:lstStyle/>
          <a:p>
            <a:r>
              <a:rPr lang="en-US" sz="2000" dirty="0"/>
              <a:t>Value:  If we know one part at all frequencies, e.g. from experiment, we can find the other part at any one frequency.</a:t>
            </a:r>
          </a:p>
        </p:txBody>
      </p:sp>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56AC1FF2-27AF-4A07-A891-0A30EFA80F6A}"/>
                  </a:ext>
                </a:extLst>
              </p14:cNvPr>
              <p14:cNvContentPartPr/>
              <p14:nvPr/>
            </p14:nvContentPartPr>
            <p14:xfrm>
              <a:off x="1705277" y="3492223"/>
              <a:ext cx="1161000" cy="43560"/>
            </p14:xfrm>
          </p:contentPart>
        </mc:Choice>
        <mc:Fallback xmlns="">
          <p:pic>
            <p:nvPicPr>
              <p:cNvPr id="22" name="Ink 21">
                <a:extLst>
                  <a:ext uri="{FF2B5EF4-FFF2-40B4-BE49-F238E27FC236}">
                    <a16:creationId xmlns:a16="http://schemas.microsoft.com/office/drawing/2014/main" id="{56AC1FF2-27AF-4A07-A891-0A30EFA80F6A}"/>
                  </a:ext>
                </a:extLst>
              </p:cNvPr>
              <p:cNvPicPr/>
              <p:nvPr/>
            </p:nvPicPr>
            <p:blipFill>
              <a:blip r:embed="rId27"/>
              <a:stretch>
                <a:fillRect/>
              </a:stretch>
            </p:blipFill>
            <p:spPr>
              <a:xfrm>
                <a:off x="1687277" y="3474583"/>
                <a:ext cx="1196640" cy="79200"/>
              </a:xfrm>
              <a:prstGeom prst="rect">
                <a:avLst/>
              </a:prstGeom>
            </p:spPr>
          </p:pic>
        </mc:Fallback>
      </mc:AlternateContent>
      <p:grpSp>
        <p:nvGrpSpPr>
          <p:cNvPr id="12299" name="Group 12298">
            <a:extLst>
              <a:ext uri="{FF2B5EF4-FFF2-40B4-BE49-F238E27FC236}">
                <a16:creationId xmlns:a16="http://schemas.microsoft.com/office/drawing/2014/main" id="{D1AACAD7-CC4B-49EB-B6BA-0E334208D223}"/>
              </a:ext>
            </a:extLst>
          </p:cNvPr>
          <p:cNvGrpSpPr/>
          <p:nvPr/>
        </p:nvGrpSpPr>
        <p:grpSpPr>
          <a:xfrm>
            <a:off x="47477" y="3441823"/>
            <a:ext cx="2135880" cy="1189440"/>
            <a:chOff x="47477" y="3441823"/>
            <a:chExt cx="2135880" cy="118944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FF866881-631E-4ECE-991C-DD779250F235}"/>
                    </a:ext>
                  </a:extLst>
                </p14:cNvPr>
                <p14:cNvContentPartPr/>
                <p14:nvPr/>
              </p14:nvContentPartPr>
              <p14:xfrm>
                <a:off x="188597" y="3463063"/>
                <a:ext cx="52920" cy="201600"/>
              </p14:xfrm>
            </p:contentPart>
          </mc:Choice>
          <mc:Fallback xmlns="">
            <p:pic>
              <p:nvPicPr>
                <p:cNvPr id="23" name="Ink 22">
                  <a:extLst>
                    <a:ext uri="{FF2B5EF4-FFF2-40B4-BE49-F238E27FC236}">
                      <a16:creationId xmlns:a16="http://schemas.microsoft.com/office/drawing/2014/main" id="{FF866881-631E-4ECE-991C-DD779250F235}"/>
                    </a:ext>
                  </a:extLst>
                </p:cNvPr>
                <p:cNvPicPr/>
                <p:nvPr/>
              </p:nvPicPr>
              <p:blipFill>
                <a:blip r:embed="rId29"/>
                <a:stretch>
                  <a:fillRect/>
                </a:stretch>
              </p:blipFill>
              <p:spPr>
                <a:xfrm>
                  <a:off x="170957" y="3445063"/>
                  <a:ext cx="88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383A9508-D957-47F5-8259-AFA8692FCFDB}"/>
                    </a:ext>
                  </a:extLst>
                </p14:cNvPr>
                <p14:cNvContentPartPr/>
                <p14:nvPr/>
              </p14:nvContentPartPr>
              <p14:xfrm>
                <a:off x="102197" y="3450463"/>
                <a:ext cx="164880" cy="79920"/>
              </p14:xfrm>
            </p:contentPart>
          </mc:Choice>
          <mc:Fallback xmlns="">
            <p:pic>
              <p:nvPicPr>
                <p:cNvPr id="24" name="Ink 23">
                  <a:extLst>
                    <a:ext uri="{FF2B5EF4-FFF2-40B4-BE49-F238E27FC236}">
                      <a16:creationId xmlns:a16="http://schemas.microsoft.com/office/drawing/2014/main" id="{383A9508-D957-47F5-8259-AFA8692FCFDB}"/>
                    </a:ext>
                  </a:extLst>
                </p:cNvPr>
                <p:cNvPicPr/>
                <p:nvPr/>
              </p:nvPicPr>
              <p:blipFill>
                <a:blip r:embed="rId31"/>
                <a:stretch>
                  <a:fillRect/>
                </a:stretch>
              </p:blipFill>
              <p:spPr>
                <a:xfrm>
                  <a:off x="84197" y="3432463"/>
                  <a:ext cx="200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8D103D47-74E1-4281-A583-26CB99F85A45}"/>
                    </a:ext>
                  </a:extLst>
                </p14:cNvPr>
                <p14:cNvContentPartPr/>
                <p14:nvPr/>
              </p14:nvContentPartPr>
              <p14:xfrm>
                <a:off x="281837" y="3501943"/>
                <a:ext cx="65520" cy="142200"/>
              </p14:xfrm>
            </p:contentPart>
          </mc:Choice>
          <mc:Fallback xmlns="">
            <p:pic>
              <p:nvPicPr>
                <p:cNvPr id="25" name="Ink 24">
                  <a:extLst>
                    <a:ext uri="{FF2B5EF4-FFF2-40B4-BE49-F238E27FC236}">
                      <a16:creationId xmlns:a16="http://schemas.microsoft.com/office/drawing/2014/main" id="{8D103D47-74E1-4281-A583-26CB99F85A45}"/>
                    </a:ext>
                  </a:extLst>
                </p:cNvPr>
                <p:cNvPicPr/>
                <p:nvPr/>
              </p:nvPicPr>
              <p:blipFill>
                <a:blip r:embed="rId33"/>
                <a:stretch>
                  <a:fillRect/>
                </a:stretch>
              </p:blipFill>
              <p:spPr>
                <a:xfrm>
                  <a:off x="264197" y="3483943"/>
                  <a:ext cx="101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119FDA73-EA21-4834-93FF-10CEF32DC533}"/>
                    </a:ext>
                  </a:extLst>
                </p14:cNvPr>
                <p14:cNvContentPartPr/>
                <p14:nvPr/>
              </p14:nvContentPartPr>
              <p14:xfrm>
                <a:off x="413957" y="3464143"/>
                <a:ext cx="99360" cy="126000"/>
              </p14:xfrm>
            </p:contentPart>
          </mc:Choice>
          <mc:Fallback xmlns="">
            <p:pic>
              <p:nvPicPr>
                <p:cNvPr id="26" name="Ink 25">
                  <a:extLst>
                    <a:ext uri="{FF2B5EF4-FFF2-40B4-BE49-F238E27FC236}">
                      <a16:creationId xmlns:a16="http://schemas.microsoft.com/office/drawing/2014/main" id="{119FDA73-EA21-4834-93FF-10CEF32DC533}"/>
                    </a:ext>
                  </a:extLst>
                </p:cNvPr>
                <p:cNvPicPr/>
                <p:nvPr/>
              </p:nvPicPr>
              <p:blipFill>
                <a:blip r:embed="rId35"/>
                <a:stretch>
                  <a:fillRect/>
                </a:stretch>
              </p:blipFill>
              <p:spPr>
                <a:xfrm>
                  <a:off x="395957" y="3446503"/>
                  <a:ext cx="135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320C2C81-4EB1-4ED4-A965-F186539F0E77}"/>
                    </a:ext>
                  </a:extLst>
                </p14:cNvPr>
                <p14:cNvContentPartPr/>
                <p14:nvPr/>
              </p14:nvContentPartPr>
              <p14:xfrm>
                <a:off x="540317" y="3441823"/>
                <a:ext cx="202680" cy="94320"/>
              </p14:xfrm>
            </p:contentPart>
          </mc:Choice>
          <mc:Fallback xmlns="">
            <p:pic>
              <p:nvPicPr>
                <p:cNvPr id="27" name="Ink 26">
                  <a:extLst>
                    <a:ext uri="{FF2B5EF4-FFF2-40B4-BE49-F238E27FC236}">
                      <a16:creationId xmlns:a16="http://schemas.microsoft.com/office/drawing/2014/main" id="{320C2C81-4EB1-4ED4-A965-F186539F0E77}"/>
                    </a:ext>
                  </a:extLst>
                </p:cNvPr>
                <p:cNvPicPr/>
                <p:nvPr/>
              </p:nvPicPr>
              <p:blipFill>
                <a:blip r:embed="rId37"/>
                <a:stretch>
                  <a:fillRect/>
                </a:stretch>
              </p:blipFill>
              <p:spPr>
                <a:xfrm>
                  <a:off x="522317" y="3424183"/>
                  <a:ext cx="238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92B1F7AB-FCE7-4579-A49C-11406AB8B142}"/>
                    </a:ext>
                  </a:extLst>
                </p14:cNvPr>
                <p14:cNvContentPartPr/>
                <p14:nvPr/>
              </p14:nvContentPartPr>
              <p14:xfrm>
                <a:off x="71237" y="3536863"/>
                <a:ext cx="1256760" cy="625680"/>
              </p14:xfrm>
            </p:contentPart>
          </mc:Choice>
          <mc:Fallback xmlns="">
            <p:pic>
              <p:nvPicPr>
                <p:cNvPr id="29" name="Ink 28">
                  <a:extLst>
                    <a:ext uri="{FF2B5EF4-FFF2-40B4-BE49-F238E27FC236}">
                      <a16:creationId xmlns:a16="http://schemas.microsoft.com/office/drawing/2014/main" id="{92B1F7AB-FCE7-4579-A49C-11406AB8B142}"/>
                    </a:ext>
                  </a:extLst>
                </p:cNvPr>
                <p:cNvPicPr/>
                <p:nvPr/>
              </p:nvPicPr>
              <p:blipFill>
                <a:blip r:embed="rId39"/>
                <a:stretch>
                  <a:fillRect/>
                </a:stretch>
              </p:blipFill>
              <p:spPr>
                <a:xfrm>
                  <a:off x="53237" y="3518863"/>
                  <a:ext cx="129240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7207EC72-8169-4683-BAB3-048F849B4D06}"/>
                    </a:ext>
                  </a:extLst>
                </p14:cNvPr>
                <p14:cNvContentPartPr/>
                <p14:nvPr/>
              </p14:nvContentPartPr>
              <p14:xfrm>
                <a:off x="886637" y="3687703"/>
                <a:ext cx="33120" cy="1440"/>
              </p14:xfrm>
            </p:contentPart>
          </mc:Choice>
          <mc:Fallback xmlns="">
            <p:pic>
              <p:nvPicPr>
                <p:cNvPr id="30" name="Ink 29">
                  <a:extLst>
                    <a:ext uri="{FF2B5EF4-FFF2-40B4-BE49-F238E27FC236}">
                      <a16:creationId xmlns:a16="http://schemas.microsoft.com/office/drawing/2014/main" id="{7207EC72-8169-4683-BAB3-048F849B4D06}"/>
                    </a:ext>
                  </a:extLst>
                </p:cNvPr>
                <p:cNvPicPr/>
                <p:nvPr/>
              </p:nvPicPr>
              <p:blipFill>
                <a:blip r:embed="rId41"/>
                <a:stretch>
                  <a:fillRect/>
                </a:stretch>
              </p:blipFill>
              <p:spPr>
                <a:xfrm>
                  <a:off x="868997" y="3670063"/>
                  <a:ext cx="68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288" name="Ink 12287">
                  <a:extLst>
                    <a:ext uri="{FF2B5EF4-FFF2-40B4-BE49-F238E27FC236}">
                      <a16:creationId xmlns:a16="http://schemas.microsoft.com/office/drawing/2014/main" id="{7D95BA0F-8025-4390-A55C-F10EA3ED225C}"/>
                    </a:ext>
                  </a:extLst>
                </p14:cNvPr>
                <p14:cNvContentPartPr/>
                <p14:nvPr/>
              </p14:nvContentPartPr>
              <p14:xfrm>
                <a:off x="47477" y="4086223"/>
                <a:ext cx="864720" cy="545040"/>
              </p14:xfrm>
            </p:contentPart>
          </mc:Choice>
          <mc:Fallback xmlns="">
            <p:pic>
              <p:nvPicPr>
                <p:cNvPr id="12288" name="Ink 12287">
                  <a:extLst>
                    <a:ext uri="{FF2B5EF4-FFF2-40B4-BE49-F238E27FC236}">
                      <a16:creationId xmlns:a16="http://schemas.microsoft.com/office/drawing/2014/main" id="{7D95BA0F-8025-4390-A55C-F10EA3ED225C}"/>
                    </a:ext>
                  </a:extLst>
                </p:cNvPr>
                <p:cNvPicPr/>
                <p:nvPr/>
              </p:nvPicPr>
              <p:blipFill>
                <a:blip r:embed="rId43"/>
                <a:stretch>
                  <a:fillRect/>
                </a:stretch>
              </p:blipFill>
              <p:spPr>
                <a:xfrm>
                  <a:off x="29837" y="4068223"/>
                  <a:ext cx="90036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289" name="Ink 12288">
                  <a:extLst>
                    <a:ext uri="{FF2B5EF4-FFF2-40B4-BE49-F238E27FC236}">
                      <a16:creationId xmlns:a16="http://schemas.microsoft.com/office/drawing/2014/main" id="{B7BE1977-043D-4185-80AE-AE3AB0726A23}"/>
                    </a:ext>
                  </a:extLst>
                </p14:cNvPr>
                <p14:cNvContentPartPr/>
                <p14:nvPr/>
              </p14:nvContentPartPr>
              <p14:xfrm>
                <a:off x="765677" y="4142383"/>
                <a:ext cx="145800" cy="44640"/>
              </p14:xfrm>
            </p:contentPart>
          </mc:Choice>
          <mc:Fallback xmlns="">
            <p:pic>
              <p:nvPicPr>
                <p:cNvPr id="12289" name="Ink 12288">
                  <a:extLst>
                    <a:ext uri="{FF2B5EF4-FFF2-40B4-BE49-F238E27FC236}">
                      <a16:creationId xmlns:a16="http://schemas.microsoft.com/office/drawing/2014/main" id="{B7BE1977-043D-4185-80AE-AE3AB0726A23}"/>
                    </a:ext>
                  </a:extLst>
                </p:cNvPr>
                <p:cNvPicPr/>
                <p:nvPr/>
              </p:nvPicPr>
              <p:blipFill>
                <a:blip r:embed="rId45"/>
                <a:stretch>
                  <a:fillRect/>
                </a:stretch>
              </p:blipFill>
              <p:spPr>
                <a:xfrm>
                  <a:off x="748037" y="4124383"/>
                  <a:ext cx="181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291" name="Ink 12290">
                  <a:extLst>
                    <a:ext uri="{FF2B5EF4-FFF2-40B4-BE49-F238E27FC236}">
                      <a16:creationId xmlns:a16="http://schemas.microsoft.com/office/drawing/2014/main" id="{4024E474-5D07-4F21-81D9-4C680202963A}"/>
                    </a:ext>
                  </a:extLst>
                </p14:cNvPr>
                <p14:cNvContentPartPr/>
                <p14:nvPr/>
              </p14:nvContentPartPr>
              <p14:xfrm>
                <a:off x="925877" y="3948343"/>
                <a:ext cx="620640" cy="395640"/>
              </p14:xfrm>
            </p:contentPart>
          </mc:Choice>
          <mc:Fallback xmlns="">
            <p:pic>
              <p:nvPicPr>
                <p:cNvPr id="12291" name="Ink 12290">
                  <a:extLst>
                    <a:ext uri="{FF2B5EF4-FFF2-40B4-BE49-F238E27FC236}">
                      <a16:creationId xmlns:a16="http://schemas.microsoft.com/office/drawing/2014/main" id="{4024E474-5D07-4F21-81D9-4C680202963A}"/>
                    </a:ext>
                  </a:extLst>
                </p:cNvPr>
                <p:cNvPicPr/>
                <p:nvPr/>
              </p:nvPicPr>
              <p:blipFill>
                <a:blip r:embed="rId47"/>
                <a:stretch>
                  <a:fillRect/>
                </a:stretch>
              </p:blipFill>
              <p:spPr>
                <a:xfrm>
                  <a:off x="907877" y="3930343"/>
                  <a:ext cx="65628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292" name="Ink 12291">
                  <a:extLst>
                    <a:ext uri="{FF2B5EF4-FFF2-40B4-BE49-F238E27FC236}">
                      <a16:creationId xmlns:a16="http://schemas.microsoft.com/office/drawing/2014/main" id="{2FC17078-8CE0-44E3-9DF3-7BD5CF6BFD44}"/>
                    </a:ext>
                  </a:extLst>
                </p14:cNvPr>
                <p14:cNvContentPartPr/>
                <p14:nvPr/>
              </p14:nvContentPartPr>
              <p14:xfrm>
                <a:off x="1281557" y="4011703"/>
                <a:ext cx="168480" cy="91800"/>
              </p14:xfrm>
            </p:contentPart>
          </mc:Choice>
          <mc:Fallback xmlns="">
            <p:pic>
              <p:nvPicPr>
                <p:cNvPr id="12292" name="Ink 12291">
                  <a:extLst>
                    <a:ext uri="{FF2B5EF4-FFF2-40B4-BE49-F238E27FC236}">
                      <a16:creationId xmlns:a16="http://schemas.microsoft.com/office/drawing/2014/main" id="{2FC17078-8CE0-44E3-9DF3-7BD5CF6BFD44}"/>
                    </a:ext>
                  </a:extLst>
                </p:cNvPr>
                <p:cNvPicPr/>
                <p:nvPr/>
              </p:nvPicPr>
              <p:blipFill>
                <a:blip r:embed="rId49"/>
                <a:stretch>
                  <a:fillRect/>
                </a:stretch>
              </p:blipFill>
              <p:spPr>
                <a:xfrm>
                  <a:off x="1263917" y="3993703"/>
                  <a:ext cx="204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294" name="Ink 12293">
                  <a:extLst>
                    <a:ext uri="{FF2B5EF4-FFF2-40B4-BE49-F238E27FC236}">
                      <a16:creationId xmlns:a16="http://schemas.microsoft.com/office/drawing/2014/main" id="{B3EABFAC-1FEF-4C9B-B088-5369EBFB4523}"/>
                    </a:ext>
                  </a:extLst>
                </p14:cNvPr>
                <p14:cNvContentPartPr/>
                <p14:nvPr/>
              </p14:nvContentPartPr>
              <p14:xfrm>
                <a:off x="1110197" y="4124383"/>
                <a:ext cx="38880" cy="15840"/>
              </p14:xfrm>
            </p:contentPart>
          </mc:Choice>
          <mc:Fallback xmlns="">
            <p:pic>
              <p:nvPicPr>
                <p:cNvPr id="12294" name="Ink 12293">
                  <a:extLst>
                    <a:ext uri="{FF2B5EF4-FFF2-40B4-BE49-F238E27FC236}">
                      <a16:creationId xmlns:a16="http://schemas.microsoft.com/office/drawing/2014/main" id="{B3EABFAC-1FEF-4C9B-B088-5369EBFB4523}"/>
                    </a:ext>
                  </a:extLst>
                </p:cNvPr>
                <p:cNvPicPr/>
                <p:nvPr/>
              </p:nvPicPr>
              <p:blipFill>
                <a:blip r:embed="rId51"/>
                <a:stretch>
                  <a:fillRect/>
                </a:stretch>
              </p:blipFill>
              <p:spPr>
                <a:xfrm>
                  <a:off x="1092557" y="4106743"/>
                  <a:ext cx="74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296" name="Ink 12295">
                  <a:extLst>
                    <a:ext uri="{FF2B5EF4-FFF2-40B4-BE49-F238E27FC236}">
                      <a16:creationId xmlns:a16="http://schemas.microsoft.com/office/drawing/2014/main" id="{B1C0CF2D-28EA-42EF-A27A-30E255FF25FE}"/>
                    </a:ext>
                  </a:extLst>
                </p14:cNvPr>
                <p14:cNvContentPartPr/>
                <p14:nvPr/>
              </p14:nvContentPartPr>
              <p14:xfrm>
                <a:off x="975197" y="4176583"/>
                <a:ext cx="3960" cy="33480"/>
              </p14:xfrm>
            </p:contentPart>
          </mc:Choice>
          <mc:Fallback xmlns="">
            <p:pic>
              <p:nvPicPr>
                <p:cNvPr id="12296" name="Ink 12295">
                  <a:extLst>
                    <a:ext uri="{FF2B5EF4-FFF2-40B4-BE49-F238E27FC236}">
                      <a16:creationId xmlns:a16="http://schemas.microsoft.com/office/drawing/2014/main" id="{B1C0CF2D-28EA-42EF-A27A-30E255FF25FE}"/>
                    </a:ext>
                  </a:extLst>
                </p:cNvPr>
                <p:cNvPicPr/>
                <p:nvPr/>
              </p:nvPicPr>
              <p:blipFill>
                <a:blip r:embed="rId53"/>
                <a:stretch>
                  <a:fillRect/>
                </a:stretch>
              </p:blipFill>
              <p:spPr>
                <a:xfrm>
                  <a:off x="957197" y="4158943"/>
                  <a:ext cx="39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298" name="Ink 12297">
                  <a:extLst>
                    <a:ext uri="{FF2B5EF4-FFF2-40B4-BE49-F238E27FC236}">
                      <a16:creationId xmlns:a16="http://schemas.microsoft.com/office/drawing/2014/main" id="{FAE36AFF-440E-4299-9608-7E4205C9D88E}"/>
                    </a:ext>
                  </a:extLst>
                </p14:cNvPr>
                <p14:cNvContentPartPr/>
                <p14:nvPr/>
              </p14:nvContentPartPr>
              <p14:xfrm>
                <a:off x="1665677" y="3552343"/>
                <a:ext cx="517680" cy="365400"/>
              </p14:xfrm>
            </p:contentPart>
          </mc:Choice>
          <mc:Fallback xmlns="">
            <p:pic>
              <p:nvPicPr>
                <p:cNvPr id="12298" name="Ink 12297">
                  <a:extLst>
                    <a:ext uri="{FF2B5EF4-FFF2-40B4-BE49-F238E27FC236}">
                      <a16:creationId xmlns:a16="http://schemas.microsoft.com/office/drawing/2014/main" id="{FAE36AFF-440E-4299-9608-7E4205C9D88E}"/>
                    </a:ext>
                  </a:extLst>
                </p:cNvPr>
                <p:cNvPicPr/>
                <p:nvPr/>
              </p:nvPicPr>
              <p:blipFill>
                <a:blip r:embed="rId55"/>
                <a:stretch>
                  <a:fillRect/>
                </a:stretch>
              </p:blipFill>
              <p:spPr>
                <a:xfrm>
                  <a:off x="1648037" y="3534703"/>
                  <a:ext cx="553320" cy="40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2" name="Ink 1">
                <a:extLst>
                  <a:ext uri="{FF2B5EF4-FFF2-40B4-BE49-F238E27FC236}">
                    <a16:creationId xmlns:a16="http://schemas.microsoft.com/office/drawing/2014/main" id="{C0C2014C-BC3E-449D-82A9-8784BAC190A8}"/>
                  </a:ext>
                </a:extLst>
              </p14:cNvPr>
              <p14:cNvContentPartPr/>
              <p14:nvPr/>
            </p14:nvContentPartPr>
            <p14:xfrm>
              <a:off x="4391956" y="3209793"/>
              <a:ext cx="182160" cy="347400"/>
            </p14:xfrm>
          </p:contentPart>
        </mc:Choice>
        <mc:Fallback>
          <p:pic>
            <p:nvPicPr>
              <p:cNvPr id="2" name="Ink 1">
                <a:extLst>
                  <a:ext uri="{FF2B5EF4-FFF2-40B4-BE49-F238E27FC236}">
                    <a16:creationId xmlns:a16="http://schemas.microsoft.com/office/drawing/2014/main" id="{C0C2014C-BC3E-449D-82A9-8784BAC190A8}"/>
                  </a:ext>
                </a:extLst>
              </p:cNvPr>
              <p:cNvPicPr/>
              <p:nvPr/>
            </p:nvPicPr>
            <p:blipFill>
              <a:blip r:embed="rId57"/>
              <a:stretch>
                <a:fillRect/>
              </a:stretch>
            </p:blipFill>
            <p:spPr>
              <a:xfrm>
                <a:off x="4328956" y="3146793"/>
                <a:ext cx="30780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 name="Ink 8">
                <a:extLst>
                  <a:ext uri="{FF2B5EF4-FFF2-40B4-BE49-F238E27FC236}">
                    <a16:creationId xmlns:a16="http://schemas.microsoft.com/office/drawing/2014/main" id="{F8D75847-A8A4-48F7-8BF4-DBF070B28C42}"/>
                  </a:ext>
                </a:extLst>
              </p14:cNvPr>
              <p14:cNvContentPartPr/>
              <p14:nvPr/>
            </p14:nvContentPartPr>
            <p14:xfrm>
              <a:off x="5707036" y="3236073"/>
              <a:ext cx="160560" cy="215280"/>
            </p14:xfrm>
          </p:contentPart>
        </mc:Choice>
        <mc:Fallback>
          <p:pic>
            <p:nvPicPr>
              <p:cNvPr id="9" name="Ink 8">
                <a:extLst>
                  <a:ext uri="{FF2B5EF4-FFF2-40B4-BE49-F238E27FC236}">
                    <a16:creationId xmlns:a16="http://schemas.microsoft.com/office/drawing/2014/main" id="{F8D75847-A8A4-48F7-8BF4-DBF070B28C42}"/>
                  </a:ext>
                </a:extLst>
              </p:cNvPr>
              <p:cNvPicPr/>
              <p:nvPr/>
            </p:nvPicPr>
            <p:blipFill>
              <a:blip r:embed="rId59"/>
              <a:stretch>
                <a:fillRect/>
              </a:stretch>
            </p:blipFill>
            <p:spPr>
              <a:xfrm>
                <a:off x="5644396" y="3173073"/>
                <a:ext cx="286200" cy="340920"/>
              </a:xfrm>
              <a:prstGeom prst="rect">
                <a:avLst/>
              </a:prstGeom>
            </p:spPr>
          </p:pic>
        </mc:Fallback>
      </mc:AlternateContent>
      <p:grpSp>
        <p:nvGrpSpPr>
          <p:cNvPr id="31" name="Group 30">
            <a:extLst>
              <a:ext uri="{FF2B5EF4-FFF2-40B4-BE49-F238E27FC236}">
                <a16:creationId xmlns:a16="http://schemas.microsoft.com/office/drawing/2014/main" id="{9ED57190-2630-413C-8B3A-4EB965DAD007}"/>
              </a:ext>
            </a:extLst>
          </p:cNvPr>
          <p:cNvGrpSpPr/>
          <p:nvPr/>
        </p:nvGrpSpPr>
        <p:grpSpPr>
          <a:xfrm>
            <a:off x="6082516" y="3245073"/>
            <a:ext cx="440280" cy="326880"/>
            <a:chOff x="6082516" y="3245073"/>
            <a:chExt cx="440280" cy="326880"/>
          </a:xfrm>
        </p:grpSpPr>
        <mc:AlternateContent xmlns:mc="http://schemas.openxmlformats.org/markup-compatibility/2006">
          <mc:Choice xmlns:p14="http://schemas.microsoft.com/office/powerpoint/2010/main" Requires="p14">
            <p:contentPart p14:bwMode="auto" r:id="rId60">
              <p14:nvContentPartPr>
                <p14:cNvPr id="18" name="Ink 17">
                  <a:extLst>
                    <a:ext uri="{FF2B5EF4-FFF2-40B4-BE49-F238E27FC236}">
                      <a16:creationId xmlns:a16="http://schemas.microsoft.com/office/drawing/2014/main" id="{33659C5C-C3D1-4468-A452-2732D6085C77}"/>
                    </a:ext>
                  </a:extLst>
                </p14:cNvPr>
                <p14:cNvContentPartPr/>
                <p14:nvPr/>
              </p14:nvContentPartPr>
              <p14:xfrm>
                <a:off x="6082516" y="3405273"/>
                <a:ext cx="107280" cy="166680"/>
              </p14:xfrm>
            </p:contentPart>
          </mc:Choice>
          <mc:Fallback>
            <p:pic>
              <p:nvPicPr>
                <p:cNvPr id="18" name="Ink 17">
                  <a:extLst>
                    <a:ext uri="{FF2B5EF4-FFF2-40B4-BE49-F238E27FC236}">
                      <a16:creationId xmlns:a16="http://schemas.microsoft.com/office/drawing/2014/main" id="{33659C5C-C3D1-4468-A452-2732D6085C77}"/>
                    </a:ext>
                  </a:extLst>
                </p:cNvPr>
                <p:cNvPicPr/>
                <p:nvPr/>
              </p:nvPicPr>
              <p:blipFill>
                <a:blip r:embed="rId61"/>
                <a:stretch>
                  <a:fillRect/>
                </a:stretch>
              </p:blipFill>
              <p:spPr>
                <a:xfrm>
                  <a:off x="6019876" y="3342633"/>
                  <a:ext cx="2329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8" name="Ink 27">
                  <a:extLst>
                    <a:ext uri="{FF2B5EF4-FFF2-40B4-BE49-F238E27FC236}">
                      <a16:creationId xmlns:a16="http://schemas.microsoft.com/office/drawing/2014/main" id="{DDA930E9-43EC-404C-90EF-BD919CF9089C}"/>
                    </a:ext>
                  </a:extLst>
                </p14:cNvPr>
                <p14:cNvContentPartPr/>
                <p14:nvPr/>
              </p14:nvContentPartPr>
              <p14:xfrm>
                <a:off x="6424516" y="3245073"/>
                <a:ext cx="98280" cy="65520"/>
              </p14:xfrm>
            </p:contentPart>
          </mc:Choice>
          <mc:Fallback>
            <p:pic>
              <p:nvPicPr>
                <p:cNvPr id="28" name="Ink 27">
                  <a:extLst>
                    <a:ext uri="{FF2B5EF4-FFF2-40B4-BE49-F238E27FC236}">
                      <a16:creationId xmlns:a16="http://schemas.microsoft.com/office/drawing/2014/main" id="{DDA930E9-43EC-404C-90EF-BD919CF9089C}"/>
                    </a:ext>
                  </a:extLst>
                </p:cNvPr>
                <p:cNvPicPr/>
                <p:nvPr/>
              </p:nvPicPr>
              <p:blipFill>
                <a:blip r:embed="rId63"/>
                <a:stretch>
                  <a:fillRect/>
                </a:stretch>
              </p:blipFill>
              <p:spPr>
                <a:xfrm>
                  <a:off x="6361876" y="3182433"/>
                  <a:ext cx="223920" cy="19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12293" name="Ink 12292">
                <a:extLst>
                  <a:ext uri="{FF2B5EF4-FFF2-40B4-BE49-F238E27FC236}">
                    <a16:creationId xmlns:a16="http://schemas.microsoft.com/office/drawing/2014/main" id="{771E54C3-2FC1-4D83-93D8-21D25CB3A597}"/>
                  </a:ext>
                </a:extLst>
              </p14:cNvPr>
              <p14:cNvContentPartPr/>
              <p14:nvPr/>
            </p14:nvContentPartPr>
            <p14:xfrm>
              <a:off x="4580956" y="3373953"/>
              <a:ext cx="34920" cy="73080"/>
            </p14:xfrm>
          </p:contentPart>
        </mc:Choice>
        <mc:Fallback>
          <p:pic>
            <p:nvPicPr>
              <p:cNvPr id="12293" name="Ink 12292">
                <a:extLst>
                  <a:ext uri="{FF2B5EF4-FFF2-40B4-BE49-F238E27FC236}">
                    <a16:creationId xmlns:a16="http://schemas.microsoft.com/office/drawing/2014/main" id="{771E54C3-2FC1-4D83-93D8-21D25CB3A597}"/>
                  </a:ext>
                </a:extLst>
              </p:cNvPr>
              <p:cNvPicPr/>
              <p:nvPr/>
            </p:nvPicPr>
            <p:blipFill>
              <a:blip r:embed="rId65"/>
              <a:stretch>
                <a:fillRect/>
              </a:stretch>
            </p:blipFill>
            <p:spPr>
              <a:xfrm>
                <a:off x="4518316" y="3311313"/>
                <a:ext cx="160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2295" name="Ink 12294">
                <a:extLst>
                  <a:ext uri="{FF2B5EF4-FFF2-40B4-BE49-F238E27FC236}">
                    <a16:creationId xmlns:a16="http://schemas.microsoft.com/office/drawing/2014/main" id="{BF22127F-F8CD-47E5-A78C-29364475807C}"/>
                  </a:ext>
                </a:extLst>
              </p14:cNvPr>
              <p14:cNvContentPartPr/>
              <p14:nvPr/>
            </p14:nvContentPartPr>
            <p14:xfrm>
              <a:off x="5615596" y="3301233"/>
              <a:ext cx="44640" cy="86040"/>
            </p14:xfrm>
          </p:contentPart>
        </mc:Choice>
        <mc:Fallback>
          <p:pic>
            <p:nvPicPr>
              <p:cNvPr id="12295" name="Ink 12294">
                <a:extLst>
                  <a:ext uri="{FF2B5EF4-FFF2-40B4-BE49-F238E27FC236}">
                    <a16:creationId xmlns:a16="http://schemas.microsoft.com/office/drawing/2014/main" id="{BF22127F-F8CD-47E5-A78C-29364475807C}"/>
                  </a:ext>
                </a:extLst>
              </p:cNvPr>
              <p:cNvPicPr/>
              <p:nvPr/>
            </p:nvPicPr>
            <p:blipFill>
              <a:blip r:embed="rId67"/>
              <a:stretch>
                <a:fillRect/>
              </a:stretch>
            </p:blipFill>
            <p:spPr>
              <a:xfrm>
                <a:off x="5552956" y="3238233"/>
                <a:ext cx="170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297" name="Ink 12296">
                <a:extLst>
                  <a:ext uri="{FF2B5EF4-FFF2-40B4-BE49-F238E27FC236}">
                    <a16:creationId xmlns:a16="http://schemas.microsoft.com/office/drawing/2014/main" id="{D34A02D9-7F5E-4119-BFB0-AC2A71F94370}"/>
                  </a:ext>
                </a:extLst>
              </p14:cNvPr>
              <p14:cNvContentPartPr/>
              <p14:nvPr/>
            </p14:nvContentPartPr>
            <p14:xfrm>
              <a:off x="4282876" y="4939953"/>
              <a:ext cx="65520" cy="128160"/>
            </p14:xfrm>
          </p:contentPart>
        </mc:Choice>
        <mc:Fallback>
          <p:pic>
            <p:nvPicPr>
              <p:cNvPr id="12297" name="Ink 12296">
                <a:extLst>
                  <a:ext uri="{FF2B5EF4-FFF2-40B4-BE49-F238E27FC236}">
                    <a16:creationId xmlns:a16="http://schemas.microsoft.com/office/drawing/2014/main" id="{D34A02D9-7F5E-4119-BFB0-AC2A71F94370}"/>
                  </a:ext>
                </a:extLst>
              </p:cNvPr>
              <p:cNvPicPr/>
              <p:nvPr/>
            </p:nvPicPr>
            <p:blipFill>
              <a:blip r:embed="rId69"/>
              <a:stretch>
                <a:fillRect/>
              </a:stretch>
            </p:blipFill>
            <p:spPr>
              <a:xfrm>
                <a:off x="4219876" y="4876953"/>
                <a:ext cx="1911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300" name="Ink 12299">
                <a:extLst>
                  <a:ext uri="{FF2B5EF4-FFF2-40B4-BE49-F238E27FC236}">
                    <a16:creationId xmlns:a16="http://schemas.microsoft.com/office/drawing/2014/main" id="{97DC072E-6EC4-4D6D-9C3C-2586733FA617}"/>
                  </a:ext>
                </a:extLst>
              </p14:cNvPr>
              <p14:cNvContentPartPr/>
              <p14:nvPr/>
            </p14:nvContentPartPr>
            <p14:xfrm>
              <a:off x="4515436" y="5056593"/>
              <a:ext cx="35280" cy="64440"/>
            </p14:xfrm>
          </p:contentPart>
        </mc:Choice>
        <mc:Fallback>
          <p:pic>
            <p:nvPicPr>
              <p:cNvPr id="12300" name="Ink 12299">
                <a:extLst>
                  <a:ext uri="{FF2B5EF4-FFF2-40B4-BE49-F238E27FC236}">
                    <a16:creationId xmlns:a16="http://schemas.microsoft.com/office/drawing/2014/main" id="{97DC072E-6EC4-4D6D-9C3C-2586733FA617}"/>
                  </a:ext>
                </a:extLst>
              </p:cNvPr>
              <p:cNvPicPr/>
              <p:nvPr/>
            </p:nvPicPr>
            <p:blipFill>
              <a:blip r:embed="rId71"/>
              <a:stretch>
                <a:fillRect/>
              </a:stretch>
            </p:blipFill>
            <p:spPr>
              <a:xfrm>
                <a:off x="4452436" y="4993593"/>
                <a:ext cx="1609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301" name="Ink 12300">
                <a:extLst>
                  <a:ext uri="{FF2B5EF4-FFF2-40B4-BE49-F238E27FC236}">
                    <a16:creationId xmlns:a16="http://schemas.microsoft.com/office/drawing/2014/main" id="{4023843F-43E1-4895-B6DA-0830C7E3510D}"/>
                  </a:ext>
                </a:extLst>
              </p14:cNvPr>
              <p14:cNvContentPartPr/>
              <p14:nvPr/>
            </p14:nvContentPartPr>
            <p14:xfrm>
              <a:off x="3761596" y="4496073"/>
              <a:ext cx="41760" cy="177120"/>
            </p14:xfrm>
          </p:contentPart>
        </mc:Choice>
        <mc:Fallback>
          <p:pic>
            <p:nvPicPr>
              <p:cNvPr id="12301" name="Ink 12300">
                <a:extLst>
                  <a:ext uri="{FF2B5EF4-FFF2-40B4-BE49-F238E27FC236}">
                    <a16:creationId xmlns:a16="http://schemas.microsoft.com/office/drawing/2014/main" id="{4023843F-43E1-4895-B6DA-0830C7E3510D}"/>
                  </a:ext>
                </a:extLst>
              </p:cNvPr>
              <p:cNvPicPr/>
              <p:nvPr/>
            </p:nvPicPr>
            <p:blipFill>
              <a:blip r:embed="rId73"/>
              <a:stretch>
                <a:fillRect/>
              </a:stretch>
            </p:blipFill>
            <p:spPr>
              <a:xfrm>
                <a:off x="3698596" y="4433433"/>
                <a:ext cx="1674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302" name="Ink 12301">
                <a:extLst>
                  <a:ext uri="{FF2B5EF4-FFF2-40B4-BE49-F238E27FC236}">
                    <a16:creationId xmlns:a16="http://schemas.microsoft.com/office/drawing/2014/main" id="{2199A6A4-7905-4318-9A3C-24191DA75A1A}"/>
                  </a:ext>
                </a:extLst>
              </p14:cNvPr>
              <p14:cNvContentPartPr/>
              <p14:nvPr/>
            </p14:nvContentPartPr>
            <p14:xfrm>
              <a:off x="3496636" y="4901793"/>
              <a:ext cx="115200" cy="76320"/>
            </p14:xfrm>
          </p:contentPart>
        </mc:Choice>
        <mc:Fallback>
          <p:pic>
            <p:nvPicPr>
              <p:cNvPr id="12302" name="Ink 12301">
                <a:extLst>
                  <a:ext uri="{FF2B5EF4-FFF2-40B4-BE49-F238E27FC236}">
                    <a16:creationId xmlns:a16="http://schemas.microsoft.com/office/drawing/2014/main" id="{2199A6A4-7905-4318-9A3C-24191DA75A1A}"/>
                  </a:ext>
                </a:extLst>
              </p:cNvPr>
              <p:cNvPicPr/>
              <p:nvPr/>
            </p:nvPicPr>
            <p:blipFill>
              <a:blip r:embed="rId75"/>
              <a:stretch>
                <a:fillRect/>
              </a:stretch>
            </p:blipFill>
            <p:spPr>
              <a:xfrm>
                <a:off x="3433996" y="4839153"/>
                <a:ext cx="2408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303" name="Ink 12302">
                <a:extLst>
                  <a:ext uri="{FF2B5EF4-FFF2-40B4-BE49-F238E27FC236}">
                    <a16:creationId xmlns:a16="http://schemas.microsoft.com/office/drawing/2014/main" id="{C577CA10-83D1-4543-8DA4-93E17BB4544F}"/>
                  </a:ext>
                </a:extLst>
              </p14:cNvPr>
              <p14:cNvContentPartPr/>
              <p14:nvPr/>
            </p14:nvContentPartPr>
            <p14:xfrm>
              <a:off x="3662236" y="4628193"/>
              <a:ext cx="126360" cy="17640"/>
            </p14:xfrm>
          </p:contentPart>
        </mc:Choice>
        <mc:Fallback>
          <p:pic>
            <p:nvPicPr>
              <p:cNvPr id="12303" name="Ink 12302">
                <a:extLst>
                  <a:ext uri="{FF2B5EF4-FFF2-40B4-BE49-F238E27FC236}">
                    <a16:creationId xmlns:a16="http://schemas.microsoft.com/office/drawing/2014/main" id="{C577CA10-83D1-4543-8DA4-93E17BB4544F}"/>
                  </a:ext>
                </a:extLst>
              </p:cNvPr>
              <p:cNvPicPr/>
              <p:nvPr/>
            </p:nvPicPr>
            <p:blipFill>
              <a:blip r:embed="rId77"/>
              <a:stretch>
                <a:fillRect/>
              </a:stretch>
            </p:blipFill>
            <p:spPr>
              <a:xfrm>
                <a:off x="3599596" y="4565193"/>
                <a:ext cx="252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304" name="Ink 12303">
                <a:extLst>
                  <a:ext uri="{FF2B5EF4-FFF2-40B4-BE49-F238E27FC236}">
                    <a16:creationId xmlns:a16="http://schemas.microsoft.com/office/drawing/2014/main" id="{849F1F95-4A2B-4478-A8B3-BCC6C4C01CA6}"/>
                  </a:ext>
                </a:extLst>
              </p14:cNvPr>
              <p14:cNvContentPartPr/>
              <p14:nvPr/>
            </p14:nvContentPartPr>
            <p14:xfrm>
              <a:off x="2260036" y="4759593"/>
              <a:ext cx="76320" cy="102600"/>
            </p14:xfrm>
          </p:contentPart>
        </mc:Choice>
        <mc:Fallback>
          <p:pic>
            <p:nvPicPr>
              <p:cNvPr id="12304" name="Ink 12303">
                <a:extLst>
                  <a:ext uri="{FF2B5EF4-FFF2-40B4-BE49-F238E27FC236}">
                    <a16:creationId xmlns:a16="http://schemas.microsoft.com/office/drawing/2014/main" id="{849F1F95-4A2B-4478-A8B3-BCC6C4C01CA6}"/>
                  </a:ext>
                </a:extLst>
              </p:cNvPr>
              <p:cNvPicPr/>
              <p:nvPr/>
            </p:nvPicPr>
            <p:blipFill>
              <a:blip r:embed="rId79"/>
              <a:stretch>
                <a:fillRect/>
              </a:stretch>
            </p:blipFill>
            <p:spPr>
              <a:xfrm>
                <a:off x="2197396" y="4696593"/>
                <a:ext cx="201960" cy="228240"/>
              </a:xfrm>
              <a:prstGeom prst="rect">
                <a:avLst/>
              </a:prstGeom>
            </p:spPr>
          </p:pic>
        </mc:Fallback>
      </mc:AlternateContent>
      <p:grpSp>
        <p:nvGrpSpPr>
          <p:cNvPr id="12313" name="Group 12312">
            <a:extLst>
              <a:ext uri="{FF2B5EF4-FFF2-40B4-BE49-F238E27FC236}">
                <a16:creationId xmlns:a16="http://schemas.microsoft.com/office/drawing/2014/main" id="{9B20FE7E-7935-4C4E-9C21-73D98EBB9C4B}"/>
              </a:ext>
            </a:extLst>
          </p:cNvPr>
          <p:cNvGrpSpPr/>
          <p:nvPr/>
        </p:nvGrpSpPr>
        <p:grpSpPr>
          <a:xfrm>
            <a:off x="2203876" y="3051753"/>
            <a:ext cx="360000" cy="70200"/>
            <a:chOff x="2203876" y="3051753"/>
            <a:chExt cx="360000" cy="70200"/>
          </a:xfrm>
        </p:grpSpPr>
        <mc:AlternateContent xmlns:mc="http://schemas.openxmlformats.org/markup-compatibility/2006">
          <mc:Choice xmlns:p14="http://schemas.microsoft.com/office/powerpoint/2010/main" Requires="p14">
            <p:contentPart p14:bwMode="auto" r:id="rId80">
              <p14:nvContentPartPr>
                <p14:cNvPr id="12311" name="Ink 12310">
                  <a:extLst>
                    <a:ext uri="{FF2B5EF4-FFF2-40B4-BE49-F238E27FC236}">
                      <a16:creationId xmlns:a16="http://schemas.microsoft.com/office/drawing/2014/main" id="{56AC7FBF-8212-4D91-9702-541C2F7F40AE}"/>
                    </a:ext>
                  </a:extLst>
                </p14:cNvPr>
                <p14:cNvContentPartPr/>
                <p14:nvPr/>
              </p14:nvContentPartPr>
              <p14:xfrm>
                <a:off x="2203876" y="3093873"/>
                <a:ext cx="113040" cy="28080"/>
              </p14:xfrm>
            </p:contentPart>
          </mc:Choice>
          <mc:Fallback>
            <p:pic>
              <p:nvPicPr>
                <p:cNvPr id="12311" name="Ink 12310">
                  <a:extLst>
                    <a:ext uri="{FF2B5EF4-FFF2-40B4-BE49-F238E27FC236}">
                      <a16:creationId xmlns:a16="http://schemas.microsoft.com/office/drawing/2014/main" id="{56AC7FBF-8212-4D91-9702-541C2F7F40AE}"/>
                    </a:ext>
                  </a:extLst>
                </p:cNvPr>
                <p:cNvPicPr/>
                <p:nvPr/>
              </p:nvPicPr>
              <p:blipFill>
                <a:blip r:embed="rId81"/>
                <a:stretch>
                  <a:fillRect/>
                </a:stretch>
              </p:blipFill>
              <p:spPr>
                <a:xfrm>
                  <a:off x="2141236" y="3031233"/>
                  <a:ext cx="238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312" name="Ink 12311">
                  <a:extLst>
                    <a:ext uri="{FF2B5EF4-FFF2-40B4-BE49-F238E27FC236}">
                      <a16:creationId xmlns:a16="http://schemas.microsoft.com/office/drawing/2014/main" id="{449D9CC0-F92D-4934-B02C-2916AED47B55}"/>
                    </a:ext>
                  </a:extLst>
                </p14:cNvPr>
                <p14:cNvContentPartPr/>
                <p14:nvPr/>
              </p14:nvContentPartPr>
              <p14:xfrm>
                <a:off x="2411956" y="3051753"/>
                <a:ext cx="151920" cy="59400"/>
              </p14:xfrm>
            </p:contentPart>
          </mc:Choice>
          <mc:Fallback>
            <p:pic>
              <p:nvPicPr>
                <p:cNvPr id="12312" name="Ink 12311">
                  <a:extLst>
                    <a:ext uri="{FF2B5EF4-FFF2-40B4-BE49-F238E27FC236}">
                      <a16:creationId xmlns:a16="http://schemas.microsoft.com/office/drawing/2014/main" id="{449D9CC0-F92D-4934-B02C-2916AED47B55}"/>
                    </a:ext>
                  </a:extLst>
                </p:cNvPr>
                <p:cNvPicPr/>
                <p:nvPr/>
              </p:nvPicPr>
              <p:blipFill>
                <a:blip r:embed="rId83"/>
                <a:stretch>
                  <a:fillRect/>
                </a:stretch>
              </p:blipFill>
              <p:spPr>
                <a:xfrm>
                  <a:off x="2348956" y="2989113"/>
                  <a:ext cx="277560" cy="185040"/>
                </a:xfrm>
                <a:prstGeom prst="rect">
                  <a:avLst/>
                </a:prstGeom>
              </p:spPr>
            </p:pic>
          </mc:Fallback>
        </mc:AlternateContent>
      </p:grpSp>
      <p:grpSp>
        <p:nvGrpSpPr>
          <p:cNvPr id="12321" name="Group 12320">
            <a:extLst>
              <a:ext uri="{FF2B5EF4-FFF2-40B4-BE49-F238E27FC236}">
                <a16:creationId xmlns:a16="http://schemas.microsoft.com/office/drawing/2014/main" id="{E17F21EE-7431-4100-B698-8FB696216219}"/>
              </a:ext>
            </a:extLst>
          </p:cNvPr>
          <p:cNvGrpSpPr/>
          <p:nvPr/>
        </p:nvGrpSpPr>
        <p:grpSpPr>
          <a:xfrm>
            <a:off x="2434636" y="3421473"/>
            <a:ext cx="150840" cy="94320"/>
            <a:chOff x="2434636" y="3421473"/>
            <a:chExt cx="150840" cy="94320"/>
          </a:xfrm>
        </p:grpSpPr>
        <mc:AlternateContent xmlns:mc="http://schemas.openxmlformats.org/markup-compatibility/2006">
          <mc:Choice xmlns:p14="http://schemas.microsoft.com/office/powerpoint/2010/main" Requires="p14">
            <p:contentPart p14:bwMode="auto" r:id="rId84">
              <p14:nvContentPartPr>
                <p14:cNvPr id="12319" name="Ink 12318">
                  <a:extLst>
                    <a:ext uri="{FF2B5EF4-FFF2-40B4-BE49-F238E27FC236}">
                      <a16:creationId xmlns:a16="http://schemas.microsoft.com/office/drawing/2014/main" id="{AF459069-283A-4195-8C33-DF1C0BC71D8A}"/>
                    </a:ext>
                  </a:extLst>
                </p14:cNvPr>
                <p14:cNvContentPartPr/>
                <p14:nvPr/>
              </p14:nvContentPartPr>
              <p14:xfrm>
                <a:off x="2456236" y="3438393"/>
                <a:ext cx="9720" cy="14400"/>
              </p14:xfrm>
            </p:contentPart>
          </mc:Choice>
          <mc:Fallback>
            <p:pic>
              <p:nvPicPr>
                <p:cNvPr id="12319" name="Ink 12318">
                  <a:extLst>
                    <a:ext uri="{FF2B5EF4-FFF2-40B4-BE49-F238E27FC236}">
                      <a16:creationId xmlns:a16="http://schemas.microsoft.com/office/drawing/2014/main" id="{AF459069-283A-4195-8C33-DF1C0BC71D8A}"/>
                    </a:ext>
                  </a:extLst>
                </p:cNvPr>
                <p:cNvPicPr/>
                <p:nvPr/>
              </p:nvPicPr>
              <p:blipFill>
                <a:blip r:embed="rId85"/>
                <a:stretch>
                  <a:fillRect/>
                </a:stretch>
              </p:blipFill>
              <p:spPr>
                <a:xfrm>
                  <a:off x="2393236" y="3375393"/>
                  <a:ext cx="135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320" name="Ink 12319">
                  <a:extLst>
                    <a:ext uri="{FF2B5EF4-FFF2-40B4-BE49-F238E27FC236}">
                      <a16:creationId xmlns:a16="http://schemas.microsoft.com/office/drawing/2014/main" id="{96C568CE-6201-4E7F-9754-8BCEF7ADAB28}"/>
                    </a:ext>
                  </a:extLst>
                </p14:cNvPr>
                <p14:cNvContentPartPr/>
                <p14:nvPr/>
              </p14:nvContentPartPr>
              <p14:xfrm>
                <a:off x="2434636" y="3421473"/>
                <a:ext cx="150840" cy="94320"/>
              </p14:xfrm>
            </p:contentPart>
          </mc:Choice>
          <mc:Fallback>
            <p:pic>
              <p:nvPicPr>
                <p:cNvPr id="12320" name="Ink 12319">
                  <a:extLst>
                    <a:ext uri="{FF2B5EF4-FFF2-40B4-BE49-F238E27FC236}">
                      <a16:creationId xmlns:a16="http://schemas.microsoft.com/office/drawing/2014/main" id="{96C568CE-6201-4E7F-9754-8BCEF7ADAB28}"/>
                    </a:ext>
                  </a:extLst>
                </p:cNvPr>
                <p:cNvPicPr/>
                <p:nvPr/>
              </p:nvPicPr>
              <p:blipFill>
                <a:blip r:embed="rId87"/>
                <a:stretch>
                  <a:fillRect/>
                </a:stretch>
              </p:blipFill>
              <p:spPr>
                <a:xfrm>
                  <a:off x="2371636" y="3358473"/>
                  <a:ext cx="276480" cy="219960"/>
                </a:xfrm>
                <a:prstGeom prst="rect">
                  <a:avLst/>
                </a:prstGeom>
              </p:spPr>
            </p:pic>
          </mc:Fallback>
        </mc:AlternateContent>
      </p:grpSp>
      <p:grpSp>
        <p:nvGrpSpPr>
          <p:cNvPr id="12323" name="Group 12322">
            <a:extLst>
              <a:ext uri="{FF2B5EF4-FFF2-40B4-BE49-F238E27FC236}">
                <a16:creationId xmlns:a16="http://schemas.microsoft.com/office/drawing/2014/main" id="{0F64A76D-A61A-4F72-9DDD-2F79FF9AC030}"/>
              </a:ext>
            </a:extLst>
          </p:cNvPr>
          <p:cNvGrpSpPr/>
          <p:nvPr/>
        </p:nvGrpSpPr>
        <p:grpSpPr>
          <a:xfrm>
            <a:off x="1959796" y="3194673"/>
            <a:ext cx="224640" cy="270360"/>
            <a:chOff x="1959796" y="3194673"/>
            <a:chExt cx="224640" cy="270360"/>
          </a:xfrm>
        </p:grpSpPr>
        <mc:AlternateContent xmlns:mc="http://schemas.openxmlformats.org/markup-compatibility/2006">
          <mc:Choice xmlns:p14="http://schemas.microsoft.com/office/powerpoint/2010/main" Requires="p14">
            <p:contentPart p14:bwMode="auto" r:id="rId88">
              <p14:nvContentPartPr>
                <p14:cNvPr id="12314" name="Ink 12313">
                  <a:extLst>
                    <a:ext uri="{FF2B5EF4-FFF2-40B4-BE49-F238E27FC236}">
                      <a16:creationId xmlns:a16="http://schemas.microsoft.com/office/drawing/2014/main" id="{E94A623C-E8B4-4676-9B7D-C7411FAB635E}"/>
                    </a:ext>
                  </a:extLst>
                </p14:cNvPr>
                <p14:cNvContentPartPr/>
                <p14:nvPr/>
              </p14:nvContentPartPr>
              <p14:xfrm>
                <a:off x="2134036" y="3440193"/>
                <a:ext cx="36720" cy="10800"/>
              </p14:xfrm>
            </p:contentPart>
          </mc:Choice>
          <mc:Fallback>
            <p:pic>
              <p:nvPicPr>
                <p:cNvPr id="12314" name="Ink 12313">
                  <a:extLst>
                    <a:ext uri="{FF2B5EF4-FFF2-40B4-BE49-F238E27FC236}">
                      <a16:creationId xmlns:a16="http://schemas.microsoft.com/office/drawing/2014/main" id="{E94A623C-E8B4-4676-9B7D-C7411FAB635E}"/>
                    </a:ext>
                  </a:extLst>
                </p:cNvPr>
                <p:cNvPicPr/>
                <p:nvPr/>
              </p:nvPicPr>
              <p:blipFill>
                <a:blip r:embed="rId89"/>
                <a:stretch>
                  <a:fillRect/>
                </a:stretch>
              </p:blipFill>
              <p:spPr>
                <a:xfrm>
                  <a:off x="2071036" y="3377193"/>
                  <a:ext cx="162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315" name="Ink 12314">
                  <a:extLst>
                    <a:ext uri="{FF2B5EF4-FFF2-40B4-BE49-F238E27FC236}">
                      <a16:creationId xmlns:a16="http://schemas.microsoft.com/office/drawing/2014/main" id="{43AB3E8D-6755-421D-810D-8ADF8763A881}"/>
                    </a:ext>
                  </a:extLst>
                </p14:cNvPr>
                <p14:cNvContentPartPr/>
                <p14:nvPr/>
              </p14:nvContentPartPr>
              <p14:xfrm>
                <a:off x="2140156" y="3426513"/>
                <a:ext cx="44280" cy="38520"/>
              </p14:xfrm>
            </p:contentPart>
          </mc:Choice>
          <mc:Fallback>
            <p:pic>
              <p:nvPicPr>
                <p:cNvPr id="12315" name="Ink 12314">
                  <a:extLst>
                    <a:ext uri="{FF2B5EF4-FFF2-40B4-BE49-F238E27FC236}">
                      <a16:creationId xmlns:a16="http://schemas.microsoft.com/office/drawing/2014/main" id="{43AB3E8D-6755-421D-810D-8ADF8763A881}"/>
                    </a:ext>
                  </a:extLst>
                </p:cNvPr>
                <p:cNvPicPr/>
                <p:nvPr/>
              </p:nvPicPr>
              <p:blipFill>
                <a:blip r:embed="rId91"/>
                <a:stretch>
                  <a:fillRect/>
                </a:stretch>
              </p:blipFill>
              <p:spPr>
                <a:xfrm>
                  <a:off x="2077156" y="3363873"/>
                  <a:ext cx="169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316" name="Ink 12315">
                  <a:extLst>
                    <a:ext uri="{FF2B5EF4-FFF2-40B4-BE49-F238E27FC236}">
                      <a16:creationId xmlns:a16="http://schemas.microsoft.com/office/drawing/2014/main" id="{07A54273-BC10-4AE2-AE1C-B459AC91B669}"/>
                    </a:ext>
                  </a:extLst>
                </p14:cNvPr>
                <p14:cNvContentPartPr/>
                <p14:nvPr/>
              </p14:nvContentPartPr>
              <p14:xfrm>
                <a:off x="2090836" y="3426513"/>
                <a:ext cx="65160" cy="19080"/>
              </p14:xfrm>
            </p:contentPart>
          </mc:Choice>
          <mc:Fallback>
            <p:pic>
              <p:nvPicPr>
                <p:cNvPr id="12316" name="Ink 12315">
                  <a:extLst>
                    <a:ext uri="{FF2B5EF4-FFF2-40B4-BE49-F238E27FC236}">
                      <a16:creationId xmlns:a16="http://schemas.microsoft.com/office/drawing/2014/main" id="{07A54273-BC10-4AE2-AE1C-B459AC91B669}"/>
                    </a:ext>
                  </a:extLst>
                </p:cNvPr>
                <p:cNvPicPr/>
                <p:nvPr/>
              </p:nvPicPr>
              <p:blipFill>
                <a:blip r:embed="rId93"/>
                <a:stretch>
                  <a:fillRect/>
                </a:stretch>
              </p:blipFill>
              <p:spPr>
                <a:xfrm>
                  <a:off x="2028196" y="3363873"/>
                  <a:ext cx="190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2322" name="Ink 12321">
                  <a:extLst>
                    <a:ext uri="{FF2B5EF4-FFF2-40B4-BE49-F238E27FC236}">
                      <a16:creationId xmlns:a16="http://schemas.microsoft.com/office/drawing/2014/main" id="{5BB41D37-A300-45B8-8EE6-D86AF37978E4}"/>
                    </a:ext>
                  </a:extLst>
                </p14:cNvPr>
                <p14:cNvContentPartPr/>
                <p14:nvPr/>
              </p14:nvContentPartPr>
              <p14:xfrm>
                <a:off x="1959796" y="3194673"/>
                <a:ext cx="56520" cy="194400"/>
              </p14:xfrm>
            </p:contentPart>
          </mc:Choice>
          <mc:Fallback>
            <p:pic>
              <p:nvPicPr>
                <p:cNvPr id="12322" name="Ink 12321">
                  <a:extLst>
                    <a:ext uri="{FF2B5EF4-FFF2-40B4-BE49-F238E27FC236}">
                      <a16:creationId xmlns:a16="http://schemas.microsoft.com/office/drawing/2014/main" id="{5BB41D37-A300-45B8-8EE6-D86AF37978E4}"/>
                    </a:ext>
                  </a:extLst>
                </p:cNvPr>
                <p:cNvPicPr/>
                <p:nvPr/>
              </p:nvPicPr>
              <p:blipFill>
                <a:blip r:embed="rId95"/>
                <a:stretch>
                  <a:fillRect/>
                </a:stretch>
              </p:blipFill>
              <p:spPr>
                <a:xfrm>
                  <a:off x="1897156" y="3131673"/>
                  <a:ext cx="182160" cy="320040"/>
                </a:xfrm>
                <a:prstGeom prst="rect">
                  <a:avLst/>
                </a:prstGeom>
              </p:spPr>
            </p:pic>
          </mc:Fallback>
        </mc:AlternateContent>
      </p:grpSp>
      <p:grpSp>
        <p:nvGrpSpPr>
          <p:cNvPr id="12326" name="Group 12325">
            <a:extLst>
              <a:ext uri="{FF2B5EF4-FFF2-40B4-BE49-F238E27FC236}">
                <a16:creationId xmlns:a16="http://schemas.microsoft.com/office/drawing/2014/main" id="{CB94A844-CBE1-4A95-A84F-5A0C4E9141F4}"/>
              </a:ext>
            </a:extLst>
          </p:cNvPr>
          <p:cNvGrpSpPr/>
          <p:nvPr/>
        </p:nvGrpSpPr>
        <p:grpSpPr>
          <a:xfrm>
            <a:off x="2242036" y="4298433"/>
            <a:ext cx="396000" cy="163440"/>
            <a:chOff x="2242036" y="4298433"/>
            <a:chExt cx="396000" cy="163440"/>
          </a:xfrm>
        </p:grpSpPr>
        <mc:AlternateContent xmlns:mc="http://schemas.openxmlformats.org/markup-compatibility/2006">
          <mc:Choice xmlns:p14="http://schemas.microsoft.com/office/powerpoint/2010/main" Requires="p14">
            <p:contentPart p14:bwMode="auto" r:id="rId96">
              <p14:nvContentPartPr>
                <p14:cNvPr id="12305" name="Ink 12304">
                  <a:extLst>
                    <a:ext uri="{FF2B5EF4-FFF2-40B4-BE49-F238E27FC236}">
                      <a16:creationId xmlns:a16="http://schemas.microsoft.com/office/drawing/2014/main" id="{981B8396-BF51-40B8-ABC5-C58F524CEBAE}"/>
                    </a:ext>
                  </a:extLst>
                </p14:cNvPr>
                <p14:cNvContentPartPr/>
                <p14:nvPr/>
              </p14:nvContentPartPr>
              <p14:xfrm>
                <a:off x="2287036" y="4318233"/>
                <a:ext cx="139320" cy="35280"/>
              </p14:xfrm>
            </p:contentPart>
          </mc:Choice>
          <mc:Fallback>
            <p:pic>
              <p:nvPicPr>
                <p:cNvPr id="12305" name="Ink 12304">
                  <a:extLst>
                    <a:ext uri="{FF2B5EF4-FFF2-40B4-BE49-F238E27FC236}">
                      <a16:creationId xmlns:a16="http://schemas.microsoft.com/office/drawing/2014/main" id="{981B8396-BF51-40B8-ABC5-C58F524CEBAE}"/>
                    </a:ext>
                  </a:extLst>
                </p:cNvPr>
                <p:cNvPicPr/>
                <p:nvPr/>
              </p:nvPicPr>
              <p:blipFill>
                <a:blip r:embed="rId97"/>
                <a:stretch>
                  <a:fillRect/>
                </a:stretch>
              </p:blipFill>
              <p:spPr>
                <a:xfrm>
                  <a:off x="2224036" y="4255593"/>
                  <a:ext cx="264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306" name="Ink 12305">
                  <a:extLst>
                    <a:ext uri="{FF2B5EF4-FFF2-40B4-BE49-F238E27FC236}">
                      <a16:creationId xmlns:a16="http://schemas.microsoft.com/office/drawing/2014/main" id="{087526ED-2E98-45A2-8125-5D8FDD9310D1}"/>
                    </a:ext>
                  </a:extLst>
                </p14:cNvPr>
                <p14:cNvContentPartPr/>
                <p14:nvPr/>
              </p14:nvContentPartPr>
              <p14:xfrm>
                <a:off x="2401876" y="4335153"/>
                <a:ext cx="228240" cy="47160"/>
              </p14:xfrm>
            </p:contentPart>
          </mc:Choice>
          <mc:Fallback>
            <p:pic>
              <p:nvPicPr>
                <p:cNvPr id="12306" name="Ink 12305">
                  <a:extLst>
                    <a:ext uri="{FF2B5EF4-FFF2-40B4-BE49-F238E27FC236}">
                      <a16:creationId xmlns:a16="http://schemas.microsoft.com/office/drawing/2014/main" id="{087526ED-2E98-45A2-8125-5D8FDD9310D1}"/>
                    </a:ext>
                  </a:extLst>
                </p:cNvPr>
                <p:cNvPicPr/>
                <p:nvPr/>
              </p:nvPicPr>
              <p:blipFill>
                <a:blip r:embed="rId99"/>
                <a:stretch>
                  <a:fillRect/>
                </a:stretch>
              </p:blipFill>
              <p:spPr>
                <a:xfrm>
                  <a:off x="2338876" y="4272513"/>
                  <a:ext cx="353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308" name="Ink 12307">
                  <a:extLst>
                    <a:ext uri="{FF2B5EF4-FFF2-40B4-BE49-F238E27FC236}">
                      <a16:creationId xmlns:a16="http://schemas.microsoft.com/office/drawing/2014/main" id="{DCFAB023-0876-4606-BCB0-70E9D68BD572}"/>
                    </a:ext>
                  </a:extLst>
                </p14:cNvPr>
                <p14:cNvContentPartPr/>
                <p14:nvPr/>
              </p14:nvContentPartPr>
              <p14:xfrm>
                <a:off x="2242036" y="4330113"/>
                <a:ext cx="187560" cy="58680"/>
              </p14:xfrm>
            </p:contentPart>
          </mc:Choice>
          <mc:Fallback>
            <p:pic>
              <p:nvPicPr>
                <p:cNvPr id="12308" name="Ink 12307">
                  <a:extLst>
                    <a:ext uri="{FF2B5EF4-FFF2-40B4-BE49-F238E27FC236}">
                      <a16:creationId xmlns:a16="http://schemas.microsoft.com/office/drawing/2014/main" id="{DCFAB023-0876-4606-BCB0-70E9D68BD572}"/>
                    </a:ext>
                  </a:extLst>
                </p:cNvPr>
                <p:cNvPicPr/>
                <p:nvPr/>
              </p:nvPicPr>
              <p:blipFill>
                <a:blip r:embed="rId101"/>
                <a:stretch>
                  <a:fillRect/>
                </a:stretch>
              </p:blipFill>
              <p:spPr>
                <a:xfrm>
                  <a:off x="2179396" y="4267113"/>
                  <a:ext cx="3132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309" name="Ink 12308">
                  <a:extLst>
                    <a:ext uri="{FF2B5EF4-FFF2-40B4-BE49-F238E27FC236}">
                      <a16:creationId xmlns:a16="http://schemas.microsoft.com/office/drawing/2014/main" id="{CDB0FCE6-0E36-49A9-BDAB-814AF041E063}"/>
                    </a:ext>
                  </a:extLst>
                </p14:cNvPr>
                <p14:cNvContentPartPr/>
                <p14:nvPr/>
              </p14:nvContentPartPr>
              <p14:xfrm>
                <a:off x="2528236" y="4298433"/>
                <a:ext cx="109800" cy="110520"/>
              </p14:xfrm>
            </p:contentPart>
          </mc:Choice>
          <mc:Fallback>
            <p:pic>
              <p:nvPicPr>
                <p:cNvPr id="12309" name="Ink 12308">
                  <a:extLst>
                    <a:ext uri="{FF2B5EF4-FFF2-40B4-BE49-F238E27FC236}">
                      <a16:creationId xmlns:a16="http://schemas.microsoft.com/office/drawing/2014/main" id="{CDB0FCE6-0E36-49A9-BDAB-814AF041E063}"/>
                    </a:ext>
                  </a:extLst>
                </p:cNvPr>
                <p:cNvPicPr/>
                <p:nvPr/>
              </p:nvPicPr>
              <p:blipFill>
                <a:blip r:embed="rId103"/>
                <a:stretch>
                  <a:fillRect/>
                </a:stretch>
              </p:blipFill>
              <p:spPr>
                <a:xfrm>
                  <a:off x="2465236" y="4235793"/>
                  <a:ext cx="235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324" name="Ink 12323">
                  <a:extLst>
                    <a:ext uri="{FF2B5EF4-FFF2-40B4-BE49-F238E27FC236}">
                      <a16:creationId xmlns:a16="http://schemas.microsoft.com/office/drawing/2014/main" id="{6C35CD94-148C-479E-9D6A-02BDE63F1584}"/>
                    </a:ext>
                  </a:extLst>
                </p14:cNvPr>
                <p14:cNvContentPartPr/>
                <p14:nvPr/>
              </p14:nvContentPartPr>
              <p14:xfrm>
                <a:off x="2535436" y="4380873"/>
                <a:ext cx="97920" cy="81000"/>
              </p14:xfrm>
            </p:contentPart>
          </mc:Choice>
          <mc:Fallback>
            <p:pic>
              <p:nvPicPr>
                <p:cNvPr id="12324" name="Ink 12323">
                  <a:extLst>
                    <a:ext uri="{FF2B5EF4-FFF2-40B4-BE49-F238E27FC236}">
                      <a16:creationId xmlns:a16="http://schemas.microsoft.com/office/drawing/2014/main" id="{6C35CD94-148C-479E-9D6A-02BDE63F1584}"/>
                    </a:ext>
                  </a:extLst>
                </p:cNvPr>
                <p:cNvPicPr/>
                <p:nvPr/>
              </p:nvPicPr>
              <p:blipFill>
                <a:blip r:embed="rId105"/>
                <a:stretch>
                  <a:fillRect/>
                </a:stretch>
              </p:blipFill>
              <p:spPr>
                <a:xfrm>
                  <a:off x="2472436" y="4318233"/>
                  <a:ext cx="2235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325" name="Ink 12324">
                  <a:extLst>
                    <a:ext uri="{FF2B5EF4-FFF2-40B4-BE49-F238E27FC236}">
                      <a16:creationId xmlns:a16="http://schemas.microsoft.com/office/drawing/2014/main" id="{DF8FD4C4-47DD-4602-A95B-0696C3BF5BA2}"/>
                    </a:ext>
                  </a:extLst>
                </p14:cNvPr>
                <p14:cNvContentPartPr/>
                <p14:nvPr/>
              </p14:nvContentPartPr>
              <p14:xfrm>
                <a:off x="2264716" y="4339833"/>
                <a:ext cx="212040" cy="95040"/>
              </p14:xfrm>
            </p:contentPart>
          </mc:Choice>
          <mc:Fallback>
            <p:pic>
              <p:nvPicPr>
                <p:cNvPr id="12325" name="Ink 12324">
                  <a:extLst>
                    <a:ext uri="{FF2B5EF4-FFF2-40B4-BE49-F238E27FC236}">
                      <a16:creationId xmlns:a16="http://schemas.microsoft.com/office/drawing/2014/main" id="{DF8FD4C4-47DD-4602-A95B-0696C3BF5BA2}"/>
                    </a:ext>
                  </a:extLst>
                </p:cNvPr>
                <p:cNvPicPr/>
                <p:nvPr/>
              </p:nvPicPr>
              <p:blipFill>
                <a:blip r:embed="rId107"/>
                <a:stretch>
                  <a:fillRect/>
                </a:stretch>
              </p:blipFill>
              <p:spPr>
                <a:xfrm>
                  <a:off x="2202076" y="4277193"/>
                  <a:ext cx="337680" cy="22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12327" name="Ink 12326">
                <a:extLst>
                  <a:ext uri="{FF2B5EF4-FFF2-40B4-BE49-F238E27FC236}">
                    <a16:creationId xmlns:a16="http://schemas.microsoft.com/office/drawing/2014/main" id="{5FDE901D-070E-4FAF-9180-768D5ADEF2D9}"/>
                  </a:ext>
                </a:extLst>
              </p14:cNvPr>
              <p14:cNvContentPartPr/>
              <p14:nvPr/>
            </p14:nvContentPartPr>
            <p14:xfrm>
              <a:off x="2191276" y="4754193"/>
              <a:ext cx="214560" cy="41760"/>
            </p14:xfrm>
          </p:contentPart>
        </mc:Choice>
        <mc:Fallback>
          <p:pic>
            <p:nvPicPr>
              <p:cNvPr id="12327" name="Ink 12326">
                <a:extLst>
                  <a:ext uri="{FF2B5EF4-FFF2-40B4-BE49-F238E27FC236}">
                    <a16:creationId xmlns:a16="http://schemas.microsoft.com/office/drawing/2014/main" id="{5FDE901D-070E-4FAF-9180-768D5ADEF2D9}"/>
                  </a:ext>
                </a:extLst>
              </p:cNvPr>
              <p:cNvPicPr/>
              <p:nvPr/>
            </p:nvPicPr>
            <p:blipFill>
              <a:blip r:embed="rId109"/>
              <a:stretch>
                <a:fillRect/>
              </a:stretch>
            </p:blipFill>
            <p:spPr>
              <a:xfrm>
                <a:off x="2128276" y="4691193"/>
                <a:ext cx="340200" cy="167400"/>
              </a:xfrm>
              <a:prstGeom prst="rect">
                <a:avLst/>
              </a:prstGeom>
            </p:spPr>
          </p:pic>
        </mc:Fallback>
      </mc:AlternateContent>
      <p:grpSp>
        <p:nvGrpSpPr>
          <p:cNvPr id="12330" name="Group 12329">
            <a:extLst>
              <a:ext uri="{FF2B5EF4-FFF2-40B4-BE49-F238E27FC236}">
                <a16:creationId xmlns:a16="http://schemas.microsoft.com/office/drawing/2014/main" id="{3FF1F535-55A5-40BB-9044-6E4945333179}"/>
              </a:ext>
            </a:extLst>
          </p:cNvPr>
          <p:cNvGrpSpPr/>
          <p:nvPr/>
        </p:nvGrpSpPr>
        <p:grpSpPr>
          <a:xfrm>
            <a:off x="3373516" y="3351633"/>
            <a:ext cx="273240" cy="103320"/>
            <a:chOff x="3373516" y="3351633"/>
            <a:chExt cx="273240" cy="103320"/>
          </a:xfrm>
        </p:grpSpPr>
        <mc:AlternateContent xmlns:mc="http://schemas.openxmlformats.org/markup-compatibility/2006">
          <mc:Choice xmlns:p14="http://schemas.microsoft.com/office/powerpoint/2010/main" Requires="p14">
            <p:contentPart p14:bwMode="auto" r:id="rId110">
              <p14:nvContentPartPr>
                <p14:cNvPr id="12328" name="Ink 12327">
                  <a:extLst>
                    <a:ext uri="{FF2B5EF4-FFF2-40B4-BE49-F238E27FC236}">
                      <a16:creationId xmlns:a16="http://schemas.microsoft.com/office/drawing/2014/main" id="{AEAFCCCD-8B18-4AA4-BD58-A6133E42F529}"/>
                    </a:ext>
                  </a:extLst>
                </p14:cNvPr>
                <p14:cNvContentPartPr/>
                <p14:nvPr/>
              </p14:nvContentPartPr>
              <p14:xfrm>
                <a:off x="3608596" y="3351633"/>
                <a:ext cx="38160" cy="14040"/>
              </p14:xfrm>
            </p:contentPart>
          </mc:Choice>
          <mc:Fallback>
            <p:pic>
              <p:nvPicPr>
                <p:cNvPr id="12328" name="Ink 12327">
                  <a:extLst>
                    <a:ext uri="{FF2B5EF4-FFF2-40B4-BE49-F238E27FC236}">
                      <a16:creationId xmlns:a16="http://schemas.microsoft.com/office/drawing/2014/main" id="{AEAFCCCD-8B18-4AA4-BD58-A6133E42F529}"/>
                    </a:ext>
                  </a:extLst>
                </p:cNvPr>
                <p:cNvPicPr/>
                <p:nvPr/>
              </p:nvPicPr>
              <p:blipFill>
                <a:blip r:embed="rId111"/>
                <a:stretch>
                  <a:fillRect/>
                </a:stretch>
              </p:blipFill>
              <p:spPr>
                <a:xfrm>
                  <a:off x="3545956" y="3288993"/>
                  <a:ext cx="163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329" name="Ink 12328">
                  <a:extLst>
                    <a:ext uri="{FF2B5EF4-FFF2-40B4-BE49-F238E27FC236}">
                      <a16:creationId xmlns:a16="http://schemas.microsoft.com/office/drawing/2014/main" id="{02BA5020-D4C3-4DA0-B4E1-406965F3FEDF}"/>
                    </a:ext>
                  </a:extLst>
                </p14:cNvPr>
                <p14:cNvContentPartPr/>
                <p14:nvPr/>
              </p14:nvContentPartPr>
              <p14:xfrm>
                <a:off x="3373516" y="3438033"/>
                <a:ext cx="11520" cy="16920"/>
              </p14:xfrm>
            </p:contentPart>
          </mc:Choice>
          <mc:Fallback>
            <p:pic>
              <p:nvPicPr>
                <p:cNvPr id="12329" name="Ink 12328">
                  <a:extLst>
                    <a:ext uri="{FF2B5EF4-FFF2-40B4-BE49-F238E27FC236}">
                      <a16:creationId xmlns:a16="http://schemas.microsoft.com/office/drawing/2014/main" id="{02BA5020-D4C3-4DA0-B4E1-406965F3FEDF}"/>
                    </a:ext>
                  </a:extLst>
                </p:cNvPr>
                <p:cNvPicPr/>
                <p:nvPr/>
              </p:nvPicPr>
              <p:blipFill>
                <a:blip r:embed="rId113"/>
                <a:stretch>
                  <a:fillRect/>
                </a:stretch>
              </p:blipFill>
              <p:spPr>
                <a:xfrm>
                  <a:off x="3310876" y="3375393"/>
                  <a:ext cx="13716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
            <p14:nvContentPartPr>
              <p14:cNvPr id="12331" name="Ink 12330">
                <a:extLst>
                  <a:ext uri="{FF2B5EF4-FFF2-40B4-BE49-F238E27FC236}">
                    <a16:creationId xmlns:a16="http://schemas.microsoft.com/office/drawing/2014/main" id="{CD0A10D2-B83E-4CB6-81A2-A660F0D7D137}"/>
                  </a:ext>
                </a:extLst>
              </p14:cNvPr>
              <p14:cNvContentPartPr/>
              <p14:nvPr/>
            </p14:nvContentPartPr>
            <p14:xfrm>
              <a:off x="3403036" y="3591393"/>
              <a:ext cx="135000" cy="26640"/>
            </p14:xfrm>
          </p:contentPart>
        </mc:Choice>
        <mc:Fallback>
          <p:pic>
            <p:nvPicPr>
              <p:cNvPr id="12331" name="Ink 12330">
                <a:extLst>
                  <a:ext uri="{FF2B5EF4-FFF2-40B4-BE49-F238E27FC236}">
                    <a16:creationId xmlns:a16="http://schemas.microsoft.com/office/drawing/2014/main" id="{CD0A10D2-B83E-4CB6-81A2-A660F0D7D137}"/>
                  </a:ext>
                </a:extLst>
              </p:cNvPr>
              <p:cNvPicPr/>
              <p:nvPr/>
            </p:nvPicPr>
            <p:blipFill>
              <a:blip r:embed="rId115"/>
              <a:stretch>
                <a:fillRect/>
              </a:stretch>
            </p:blipFill>
            <p:spPr>
              <a:xfrm>
                <a:off x="3340036" y="3528753"/>
                <a:ext cx="260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332" name="Ink 12331">
                <a:extLst>
                  <a:ext uri="{FF2B5EF4-FFF2-40B4-BE49-F238E27FC236}">
                    <a16:creationId xmlns:a16="http://schemas.microsoft.com/office/drawing/2014/main" id="{42BA45A7-7815-497E-BD28-CA16C8DCFCB4}"/>
                  </a:ext>
                </a:extLst>
              </p14:cNvPr>
              <p14:cNvContentPartPr/>
              <p14:nvPr/>
            </p14:nvContentPartPr>
            <p14:xfrm>
              <a:off x="5349196" y="4159473"/>
              <a:ext cx="208800" cy="73080"/>
            </p14:xfrm>
          </p:contentPart>
        </mc:Choice>
        <mc:Fallback>
          <p:pic>
            <p:nvPicPr>
              <p:cNvPr id="12332" name="Ink 12331">
                <a:extLst>
                  <a:ext uri="{FF2B5EF4-FFF2-40B4-BE49-F238E27FC236}">
                    <a16:creationId xmlns:a16="http://schemas.microsoft.com/office/drawing/2014/main" id="{42BA45A7-7815-497E-BD28-CA16C8DCFCB4}"/>
                  </a:ext>
                </a:extLst>
              </p:cNvPr>
              <p:cNvPicPr/>
              <p:nvPr/>
            </p:nvPicPr>
            <p:blipFill>
              <a:blip r:embed="rId117"/>
              <a:stretch>
                <a:fillRect/>
              </a:stretch>
            </p:blipFill>
            <p:spPr>
              <a:xfrm>
                <a:off x="5286196" y="4096833"/>
                <a:ext cx="334440" cy="198720"/>
              </a:xfrm>
              <a:prstGeom prst="rect">
                <a:avLst/>
              </a:prstGeom>
            </p:spPr>
          </p:pic>
        </mc:Fallback>
      </mc:AlternateContent>
      <p:grpSp>
        <p:nvGrpSpPr>
          <p:cNvPr id="12335" name="Group 12334">
            <a:extLst>
              <a:ext uri="{FF2B5EF4-FFF2-40B4-BE49-F238E27FC236}">
                <a16:creationId xmlns:a16="http://schemas.microsoft.com/office/drawing/2014/main" id="{9B6EFD66-AB51-4689-8C0C-B308B26C1195}"/>
              </a:ext>
            </a:extLst>
          </p:cNvPr>
          <p:cNvGrpSpPr/>
          <p:nvPr/>
        </p:nvGrpSpPr>
        <p:grpSpPr>
          <a:xfrm>
            <a:off x="5347396" y="4517673"/>
            <a:ext cx="207720" cy="12600"/>
            <a:chOff x="5347396" y="4517673"/>
            <a:chExt cx="207720" cy="12600"/>
          </a:xfrm>
        </p:grpSpPr>
        <mc:AlternateContent xmlns:mc="http://schemas.openxmlformats.org/markup-compatibility/2006">
          <mc:Choice xmlns:p14="http://schemas.microsoft.com/office/powerpoint/2010/main" Requires="p14">
            <p:contentPart p14:bwMode="auto" r:id="rId118">
              <p14:nvContentPartPr>
                <p14:cNvPr id="12333" name="Ink 12332">
                  <a:extLst>
                    <a:ext uri="{FF2B5EF4-FFF2-40B4-BE49-F238E27FC236}">
                      <a16:creationId xmlns:a16="http://schemas.microsoft.com/office/drawing/2014/main" id="{3AEA73D8-928B-4809-89F3-82FFF14C02B8}"/>
                    </a:ext>
                  </a:extLst>
                </p14:cNvPr>
                <p14:cNvContentPartPr/>
                <p14:nvPr/>
              </p14:nvContentPartPr>
              <p14:xfrm>
                <a:off x="5347396" y="4525953"/>
                <a:ext cx="2160" cy="4320"/>
              </p14:xfrm>
            </p:contentPart>
          </mc:Choice>
          <mc:Fallback>
            <p:pic>
              <p:nvPicPr>
                <p:cNvPr id="12333" name="Ink 12332">
                  <a:extLst>
                    <a:ext uri="{FF2B5EF4-FFF2-40B4-BE49-F238E27FC236}">
                      <a16:creationId xmlns:a16="http://schemas.microsoft.com/office/drawing/2014/main" id="{3AEA73D8-928B-4809-89F3-82FFF14C02B8}"/>
                    </a:ext>
                  </a:extLst>
                </p:cNvPr>
                <p:cNvPicPr/>
                <p:nvPr/>
              </p:nvPicPr>
              <p:blipFill>
                <a:blip r:embed="rId119"/>
                <a:stretch>
                  <a:fillRect/>
                </a:stretch>
              </p:blipFill>
              <p:spPr>
                <a:xfrm>
                  <a:off x="5284396" y="4463313"/>
                  <a:ext cx="127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334" name="Ink 12333">
                  <a:extLst>
                    <a:ext uri="{FF2B5EF4-FFF2-40B4-BE49-F238E27FC236}">
                      <a16:creationId xmlns:a16="http://schemas.microsoft.com/office/drawing/2014/main" id="{79043751-79A4-4C83-B8A4-61C41F02E43A}"/>
                    </a:ext>
                  </a:extLst>
                </p14:cNvPr>
                <p14:cNvContentPartPr/>
                <p14:nvPr/>
              </p14:nvContentPartPr>
              <p14:xfrm>
                <a:off x="5541436" y="4517673"/>
                <a:ext cx="13680" cy="6120"/>
              </p14:xfrm>
            </p:contentPart>
          </mc:Choice>
          <mc:Fallback>
            <p:pic>
              <p:nvPicPr>
                <p:cNvPr id="12334" name="Ink 12333">
                  <a:extLst>
                    <a:ext uri="{FF2B5EF4-FFF2-40B4-BE49-F238E27FC236}">
                      <a16:creationId xmlns:a16="http://schemas.microsoft.com/office/drawing/2014/main" id="{79043751-79A4-4C83-B8A4-61C41F02E43A}"/>
                    </a:ext>
                  </a:extLst>
                </p:cNvPr>
                <p:cNvPicPr/>
                <p:nvPr/>
              </p:nvPicPr>
              <p:blipFill>
                <a:blip r:embed="rId121"/>
                <a:stretch>
                  <a:fillRect/>
                </a:stretch>
              </p:blipFill>
              <p:spPr>
                <a:xfrm>
                  <a:off x="5478796" y="4454673"/>
                  <a:ext cx="139320" cy="13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12336" name="Ink 12335">
                <a:extLst>
                  <a:ext uri="{FF2B5EF4-FFF2-40B4-BE49-F238E27FC236}">
                    <a16:creationId xmlns:a16="http://schemas.microsoft.com/office/drawing/2014/main" id="{78581AC7-8AC0-420D-B475-931D098F91D0}"/>
                  </a:ext>
                </a:extLst>
              </p14:cNvPr>
              <p14:cNvContentPartPr/>
              <p14:nvPr/>
            </p14:nvContentPartPr>
            <p14:xfrm>
              <a:off x="6086836" y="4435953"/>
              <a:ext cx="102600" cy="246240"/>
            </p14:xfrm>
          </p:contentPart>
        </mc:Choice>
        <mc:Fallback>
          <p:pic>
            <p:nvPicPr>
              <p:cNvPr id="12336" name="Ink 12335">
                <a:extLst>
                  <a:ext uri="{FF2B5EF4-FFF2-40B4-BE49-F238E27FC236}">
                    <a16:creationId xmlns:a16="http://schemas.microsoft.com/office/drawing/2014/main" id="{78581AC7-8AC0-420D-B475-931D098F91D0}"/>
                  </a:ext>
                </a:extLst>
              </p:cNvPr>
              <p:cNvPicPr/>
              <p:nvPr/>
            </p:nvPicPr>
            <p:blipFill>
              <a:blip r:embed="rId123"/>
              <a:stretch>
                <a:fillRect/>
              </a:stretch>
            </p:blipFill>
            <p:spPr>
              <a:xfrm>
                <a:off x="6023836" y="4373313"/>
                <a:ext cx="2282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337" name="Ink 12336">
                <a:extLst>
                  <a:ext uri="{FF2B5EF4-FFF2-40B4-BE49-F238E27FC236}">
                    <a16:creationId xmlns:a16="http://schemas.microsoft.com/office/drawing/2014/main" id="{49A4B4DA-AA4A-4D82-A5F1-6D52E4240114}"/>
                  </a:ext>
                </a:extLst>
              </p14:cNvPr>
              <p14:cNvContentPartPr/>
              <p14:nvPr/>
            </p14:nvContentPartPr>
            <p14:xfrm>
              <a:off x="4860676" y="4559433"/>
              <a:ext cx="87840" cy="191880"/>
            </p14:xfrm>
          </p:contentPart>
        </mc:Choice>
        <mc:Fallback>
          <p:pic>
            <p:nvPicPr>
              <p:cNvPr id="12337" name="Ink 12336">
                <a:extLst>
                  <a:ext uri="{FF2B5EF4-FFF2-40B4-BE49-F238E27FC236}">
                    <a16:creationId xmlns:a16="http://schemas.microsoft.com/office/drawing/2014/main" id="{49A4B4DA-AA4A-4D82-A5F1-6D52E4240114}"/>
                  </a:ext>
                </a:extLst>
              </p:cNvPr>
              <p:cNvPicPr/>
              <p:nvPr/>
            </p:nvPicPr>
            <p:blipFill>
              <a:blip r:embed="rId125"/>
              <a:stretch>
                <a:fillRect/>
              </a:stretch>
            </p:blipFill>
            <p:spPr>
              <a:xfrm>
                <a:off x="4798036" y="4496433"/>
                <a:ext cx="213480" cy="317520"/>
              </a:xfrm>
              <a:prstGeom prst="rect">
                <a:avLst/>
              </a:prstGeom>
            </p:spPr>
          </p:pic>
        </mc:Fallback>
      </mc:AlternateContent>
      <p:grpSp>
        <p:nvGrpSpPr>
          <p:cNvPr id="12340" name="Group 12339">
            <a:extLst>
              <a:ext uri="{FF2B5EF4-FFF2-40B4-BE49-F238E27FC236}">
                <a16:creationId xmlns:a16="http://schemas.microsoft.com/office/drawing/2014/main" id="{125CCAA0-2AA3-4CF2-A927-946A1A6A4C72}"/>
              </a:ext>
            </a:extLst>
          </p:cNvPr>
          <p:cNvGrpSpPr/>
          <p:nvPr/>
        </p:nvGrpSpPr>
        <p:grpSpPr>
          <a:xfrm>
            <a:off x="5690476" y="4637553"/>
            <a:ext cx="197640" cy="137880"/>
            <a:chOff x="5690476" y="4637553"/>
            <a:chExt cx="197640" cy="137880"/>
          </a:xfrm>
        </p:grpSpPr>
        <mc:AlternateContent xmlns:mc="http://schemas.openxmlformats.org/markup-compatibility/2006">
          <mc:Choice xmlns:p14="http://schemas.microsoft.com/office/powerpoint/2010/main" Requires="p14">
            <p:contentPart p14:bwMode="auto" r:id="rId126">
              <p14:nvContentPartPr>
                <p14:cNvPr id="12338" name="Ink 12337">
                  <a:extLst>
                    <a:ext uri="{FF2B5EF4-FFF2-40B4-BE49-F238E27FC236}">
                      <a16:creationId xmlns:a16="http://schemas.microsoft.com/office/drawing/2014/main" id="{9884D85C-3AF6-42B6-813F-29F41A4A4BB2}"/>
                    </a:ext>
                  </a:extLst>
                </p14:cNvPr>
                <p14:cNvContentPartPr/>
                <p14:nvPr/>
              </p14:nvContentPartPr>
              <p14:xfrm>
                <a:off x="5790196" y="4637553"/>
                <a:ext cx="97920" cy="137880"/>
              </p14:xfrm>
            </p:contentPart>
          </mc:Choice>
          <mc:Fallback>
            <p:pic>
              <p:nvPicPr>
                <p:cNvPr id="12338" name="Ink 12337">
                  <a:extLst>
                    <a:ext uri="{FF2B5EF4-FFF2-40B4-BE49-F238E27FC236}">
                      <a16:creationId xmlns:a16="http://schemas.microsoft.com/office/drawing/2014/main" id="{9884D85C-3AF6-42B6-813F-29F41A4A4BB2}"/>
                    </a:ext>
                  </a:extLst>
                </p:cNvPr>
                <p:cNvPicPr/>
                <p:nvPr/>
              </p:nvPicPr>
              <p:blipFill>
                <a:blip r:embed="rId127"/>
                <a:stretch>
                  <a:fillRect/>
                </a:stretch>
              </p:blipFill>
              <p:spPr>
                <a:xfrm>
                  <a:off x="5727556" y="4574553"/>
                  <a:ext cx="2235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339" name="Ink 12338">
                  <a:extLst>
                    <a:ext uri="{FF2B5EF4-FFF2-40B4-BE49-F238E27FC236}">
                      <a16:creationId xmlns:a16="http://schemas.microsoft.com/office/drawing/2014/main" id="{F311779B-4CC5-4796-8BEC-1A9B1FA12B3C}"/>
                    </a:ext>
                  </a:extLst>
                </p14:cNvPr>
                <p14:cNvContentPartPr/>
                <p14:nvPr/>
              </p14:nvContentPartPr>
              <p14:xfrm>
                <a:off x="5690476" y="4755993"/>
                <a:ext cx="102600" cy="11520"/>
              </p14:xfrm>
            </p:contentPart>
          </mc:Choice>
          <mc:Fallback>
            <p:pic>
              <p:nvPicPr>
                <p:cNvPr id="12339" name="Ink 12338">
                  <a:extLst>
                    <a:ext uri="{FF2B5EF4-FFF2-40B4-BE49-F238E27FC236}">
                      <a16:creationId xmlns:a16="http://schemas.microsoft.com/office/drawing/2014/main" id="{F311779B-4CC5-4796-8BEC-1A9B1FA12B3C}"/>
                    </a:ext>
                  </a:extLst>
                </p:cNvPr>
                <p:cNvPicPr/>
                <p:nvPr/>
              </p:nvPicPr>
              <p:blipFill>
                <a:blip r:embed="rId129"/>
                <a:stretch>
                  <a:fillRect/>
                </a:stretch>
              </p:blipFill>
              <p:spPr>
                <a:xfrm>
                  <a:off x="5627476" y="4692993"/>
                  <a:ext cx="228240" cy="137160"/>
                </a:xfrm>
                <a:prstGeom prst="rect">
                  <a:avLst/>
                </a:prstGeom>
              </p:spPr>
            </p:pic>
          </mc:Fallback>
        </mc:AlternateContent>
      </p:grpSp>
      <p:grpSp>
        <p:nvGrpSpPr>
          <p:cNvPr id="12343" name="Group 12342">
            <a:extLst>
              <a:ext uri="{FF2B5EF4-FFF2-40B4-BE49-F238E27FC236}">
                <a16:creationId xmlns:a16="http://schemas.microsoft.com/office/drawing/2014/main" id="{7089A04C-FC08-4EC8-BE23-8C9E2CCE88ED}"/>
              </a:ext>
            </a:extLst>
          </p:cNvPr>
          <p:cNvGrpSpPr/>
          <p:nvPr/>
        </p:nvGrpSpPr>
        <p:grpSpPr>
          <a:xfrm>
            <a:off x="7026436" y="3942033"/>
            <a:ext cx="83880" cy="484560"/>
            <a:chOff x="7026436" y="3942033"/>
            <a:chExt cx="83880" cy="484560"/>
          </a:xfrm>
        </p:grpSpPr>
        <mc:AlternateContent xmlns:mc="http://schemas.openxmlformats.org/markup-compatibility/2006">
          <mc:Choice xmlns:p14="http://schemas.microsoft.com/office/powerpoint/2010/main" Requires="p14">
            <p:contentPart p14:bwMode="auto" r:id="rId130">
              <p14:nvContentPartPr>
                <p14:cNvPr id="12341" name="Ink 12340">
                  <a:extLst>
                    <a:ext uri="{FF2B5EF4-FFF2-40B4-BE49-F238E27FC236}">
                      <a16:creationId xmlns:a16="http://schemas.microsoft.com/office/drawing/2014/main" id="{DF984355-76F1-414B-AFCA-B61FBF4C3314}"/>
                    </a:ext>
                  </a:extLst>
                </p14:cNvPr>
                <p14:cNvContentPartPr/>
                <p14:nvPr/>
              </p14:nvContentPartPr>
              <p14:xfrm>
                <a:off x="7077196" y="4295553"/>
                <a:ext cx="33120" cy="30240"/>
              </p14:xfrm>
            </p:contentPart>
          </mc:Choice>
          <mc:Fallback>
            <p:pic>
              <p:nvPicPr>
                <p:cNvPr id="12341" name="Ink 12340">
                  <a:extLst>
                    <a:ext uri="{FF2B5EF4-FFF2-40B4-BE49-F238E27FC236}">
                      <a16:creationId xmlns:a16="http://schemas.microsoft.com/office/drawing/2014/main" id="{DF984355-76F1-414B-AFCA-B61FBF4C3314}"/>
                    </a:ext>
                  </a:extLst>
                </p:cNvPr>
                <p:cNvPicPr/>
                <p:nvPr/>
              </p:nvPicPr>
              <p:blipFill>
                <a:blip r:embed="rId131"/>
                <a:stretch>
                  <a:fillRect/>
                </a:stretch>
              </p:blipFill>
              <p:spPr>
                <a:xfrm>
                  <a:off x="7014196" y="4232553"/>
                  <a:ext cx="158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342" name="Ink 12341">
                  <a:extLst>
                    <a:ext uri="{FF2B5EF4-FFF2-40B4-BE49-F238E27FC236}">
                      <a16:creationId xmlns:a16="http://schemas.microsoft.com/office/drawing/2014/main" id="{9138AE07-3C30-455C-A725-2F9C43438868}"/>
                    </a:ext>
                  </a:extLst>
                </p14:cNvPr>
                <p14:cNvContentPartPr/>
                <p14:nvPr/>
              </p14:nvContentPartPr>
              <p14:xfrm>
                <a:off x="7026436" y="3942033"/>
                <a:ext cx="52200" cy="484560"/>
              </p14:xfrm>
            </p:contentPart>
          </mc:Choice>
          <mc:Fallback>
            <p:pic>
              <p:nvPicPr>
                <p:cNvPr id="12342" name="Ink 12341">
                  <a:extLst>
                    <a:ext uri="{FF2B5EF4-FFF2-40B4-BE49-F238E27FC236}">
                      <a16:creationId xmlns:a16="http://schemas.microsoft.com/office/drawing/2014/main" id="{9138AE07-3C30-455C-A725-2F9C43438868}"/>
                    </a:ext>
                  </a:extLst>
                </p:cNvPr>
                <p:cNvPicPr/>
                <p:nvPr/>
              </p:nvPicPr>
              <p:blipFill>
                <a:blip r:embed="rId133"/>
                <a:stretch>
                  <a:fillRect/>
                </a:stretch>
              </p:blipFill>
              <p:spPr>
                <a:xfrm>
                  <a:off x="6963436" y="3879033"/>
                  <a:ext cx="177840" cy="61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12344" name="Ink 12343">
                <a:extLst>
                  <a:ext uri="{FF2B5EF4-FFF2-40B4-BE49-F238E27FC236}">
                    <a16:creationId xmlns:a16="http://schemas.microsoft.com/office/drawing/2014/main" id="{3194CE38-2E74-4985-89CA-50925A7A9B58}"/>
                  </a:ext>
                </a:extLst>
              </p14:cNvPr>
              <p14:cNvContentPartPr/>
              <p14:nvPr/>
            </p14:nvContentPartPr>
            <p14:xfrm>
              <a:off x="3256156" y="2673033"/>
              <a:ext cx="24480" cy="33840"/>
            </p14:xfrm>
          </p:contentPart>
        </mc:Choice>
        <mc:Fallback>
          <p:pic>
            <p:nvPicPr>
              <p:cNvPr id="12344" name="Ink 12343">
                <a:extLst>
                  <a:ext uri="{FF2B5EF4-FFF2-40B4-BE49-F238E27FC236}">
                    <a16:creationId xmlns:a16="http://schemas.microsoft.com/office/drawing/2014/main" id="{3194CE38-2E74-4985-89CA-50925A7A9B58}"/>
                  </a:ext>
                </a:extLst>
              </p:cNvPr>
              <p:cNvPicPr/>
              <p:nvPr/>
            </p:nvPicPr>
            <p:blipFill>
              <a:blip r:embed="rId135"/>
              <a:stretch>
                <a:fillRect/>
              </a:stretch>
            </p:blipFill>
            <p:spPr>
              <a:xfrm>
                <a:off x="3193516" y="2610393"/>
                <a:ext cx="150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345" name="Ink 12344">
                <a:extLst>
                  <a:ext uri="{FF2B5EF4-FFF2-40B4-BE49-F238E27FC236}">
                    <a16:creationId xmlns:a16="http://schemas.microsoft.com/office/drawing/2014/main" id="{521B4BC9-65C9-4E16-88B7-175CEAF4E2FF}"/>
                  </a:ext>
                </a:extLst>
              </p14:cNvPr>
              <p14:cNvContentPartPr/>
              <p14:nvPr/>
            </p14:nvContentPartPr>
            <p14:xfrm>
              <a:off x="3194956" y="2217993"/>
              <a:ext cx="178920" cy="50040"/>
            </p14:xfrm>
          </p:contentPart>
        </mc:Choice>
        <mc:Fallback>
          <p:pic>
            <p:nvPicPr>
              <p:cNvPr id="12345" name="Ink 12344">
                <a:extLst>
                  <a:ext uri="{FF2B5EF4-FFF2-40B4-BE49-F238E27FC236}">
                    <a16:creationId xmlns:a16="http://schemas.microsoft.com/office/drawing/2014/main" id="{521B4BC9-65C9-4E16-88B7-175CEAF4E2FF}"/>
                  </a:ext>
                </a:extLst>
              </p:cNvPr>
              <p:cNvPicPr/>
              <p:nvPr/>
            </p:nvPicPr>
            <p:blipFill>
              <a:blip r:embed="rId137"/>
              <a:stretch>
                <a:fillRect/>
              </a:stretch>
            </p:blipFill>
            <p:spPr>
              <a:xfrm>
                <a:off x="3132316" y="2154993"/>
                <a:ext cx="304560" cy="175680"/>
              </a:xfrm>
              <a:prstGeom prst="rect">
                <a:avLst/>
              </a:prstGeom>
            </p:spPr>
          </p:pic>
        </mc:Fallback>
      </mc:AlternateContent>
      <p:grpSp>
        <p:nvGrpSpPr>
          <p:cNvPr id="12348" name="Group 12347">
            <a:extLst>
              <a:ext uri="{FF2B5EF4-FFF2-40B4-BE49-F238E27FC236}">
                <a16:creationId xmlns:a16="http://schemas.microsoft.com/office/drawing/2014/main" id="{2D8161AC-A75D-4153-BF05-72FC0543C7F9}"/>
              </a:ext>
            </a:extLst>
          </p:cNvPr>
          <p:cNvGrpSpPr/>
          <p:nvPr/>
        </p:nvGrpSpPr>
        <p:grpSpPr>
          <a:xfrm>
            <a:off x="4308796" y="2335713"/>
            <a:ext cx="22320" cy="177120"/>
            <a:chOff x="4308796" y="2335713"/>
            <a:chExt cx="22320" cy="177120"/>
          </a:xfrm>
        </p:grpSpPr>
        <mc:AlternateContent xmlns:mc="http://schemas.openxmlformats.org/markup-compatibility/2006">
          <mc:Choice xmlns:p14="http://schemas.microsoft.com/office/powerpoint/2010/main" Requires="p14">
            <p:contentPart p14:bwMode="auto" r:id="rId138">
              <p14:nvContentPartPr>
                <p14:cNvPr id="12346" name="Ink 12345">
                  <a:extLst>
                    <a:ext uri="{FF2B5EF4-FFF2-40B4-BE49-F238E27FC236}">
                      <a16:creationId xmlns:a16="http://schemas.microsoft.com/office/drawing/2014/main" id="{828F4DE6-7D4F-4914-AF59-5E762BD5876D}"/>
                    </a:ext>
                  </a:extLst>
                </p14:cNvPr>
                <p14:cNvContentPartPr/>
                <p14:nvPr/>
              </p14:nvContentPartPr>
              <p14:xfrm>
                <a:off x="4308796" y="2335713"/>
                <a:ext cx="6480" cy="105840"/>
              </p14:xfrm>
            </p:contentPart>
          </mc:Choice>
          <mc:Fallback>
            <p:pic>
              <p:nvPicPr>
                <p:cNvPr id="12346" name="Ink 12345">
                  <a:extLst>
                    <a:ext uri="{FF2B5EF4-FFF2-40B4-BE49-F238E27FC236}">
                      <a16:creationId xmlns:a16="http://schemas.microsoft.com/office/drawing/2014/main" id="{828F4DE6-7D4F-4914-AF59-5E762BD5876D}"/>
                    </a:ext>
                  </a:extLst>
                </p:cNvPr>
                <p:cNvPicPr/>
                <p:nvPr/>
              </p:nvPicPr>
              <p:blipFill>
                <a:blip r:embed="rId139"/>
                <a:stretch>
                  <a:fillRect/>
                </a:stretch>
              </p:blipFill>
              <p:spPr>
                <a:xfrm>
                  <a:off x="4245796" y="2273073"/>
                  <a:ext cx="1321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347" name="Ink 12346">
                  <a:extLst>
                    <a:ext uri="{FF2B5EF4-FFF2-40B4-BE49-F238E27FC236}">
                      <a16:creationId xmlns:a16="http://schemas.microsoft.com/office/drawing/2014/main" id="{3A05B080-781A-4DB0-8C2A-CBA77EEFB2C5}"/>
                    </a:ext>
                  </a:extLst>
                </p14:cNvPr>
                <p14:cNvContentPartPr/>
                <p14:nvPr/>
              </p14:nvContentPartPr>
              <p14:xfrm>
                <a:off x="4322476" y="2491593"/>
                <a:ext cx="8640" cy="21240"/>
              </p14:xfrm>
            </p:contentPart>
          </mc:Choice>
          <mc:Fallback>
            <p:pic>
              <p:nvPicPr>
                <p:cNvPr id="12347" name="Ink 12346">
                  <a:extLst>
                    <a:ext uri="{FF2B5EF4-FFF2-40B4-BE49-F238E27FC236}">
                      <a16:creationId xmlns:a16="http://schemas.microsoft.com/office/drawing/2014/main" id="{3A05B080-781A-4DB0-8C2A-CBA77EEFB2C5}"/>
                    </a:ext>
                  </a:extLst>
                </p:cNvPr>
                <p:cNvPicPr/>
                <p:nvPr/>
              </p:nvPicPr>
              <p:blipFill>
                <a:blip r:embed="rId141"/>
                <a:stretch>
                  <a:fillRect/>
                </a:stretch>
              </p:blipFill>
              <p:spPr>
                <a:xfrm>
                  <a:off x="4259836" y="2428953"/>
                  <a:ext cx="134280" cy="1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2">
            <p14:nvContentPartPr>
              <p14:cNvPr id="12349" name="Ink 12348">
                <a:extLst>
                  <a:ext uri="{FF2B5EF4-FFF2-40B4-BE49-F238E27FC236}">
                    <a16:creationId xmlns:a16="http://schemas.microsoft.com/office/drawing/2014/main" id="{945BE4C8-5BD8-4A28-AEA5-F04AB8128CA7}"/>
                  </a:ext>
                </a:extLst>
              </p14:cNvPr>
              <p14:cNvContentPartPr/>
              <p14:nvPr/>
            </p14:nvContentPartPr>
            <p14:xfrm>
              <a:off x="5609116" y="2684193"/>
              <a:ext cx="138960" cy="23040"/>
            </p14:xfrm>
          </p:contentPart>
        </mc:Choice>
        <mc:Fallback>
          <p:pic>
            <p:nvPicPr>
              <p:cNvPr id="12349" name="Ink 12348">
                <a:extLst>
                  <a:ext uri="{FF2B5EF4-FFF2-40B4-BE49-F238E27FC236}">
                    <a16:creationId xmlns:a16="http://schemas.microsoft.com/office/drawing/2014/main" id="{945BE4C8-5BD8-4A28-AEA5-F04AB8128CA7}"/>
                  </a:ext>
                </a:extLst>
              </p:cNvPr>
              <p:cNvPicPr/>
              <p:nvPr/>
            </p:nvPicPr>
            <p:blipFill>
              <a:blip r:embed="rId143"/>
              <a:stretch>
                <a:fillRect/>
              </a:stretch>
            </p:blipFill>
            <p:spPr>
              <a:xfrm>
                <a:off x="5546116" y="2621553"/>
                <a:ext cx="264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350" name="Ink 12349">
                <a:extLst>
                  <a:ext uri="{FF2B5EF4-FFF2-40B4-BE49-F238E27FC236}">
                    <a16:creationId xmlns:a16="http://schemas.microsoft.com/office/drawing/2014/main" id="{6CD191C3-6A69-4C38-9E5D-C00F05448CA2}"/>
                  </a:ext>
                </a:extLst>
              </p14:cNvPr>
              <p14:cNvContentPartPr/>
              <p14:nvPr/>
            </p14:nvContentPartPr>
            <p14:xfrm>
              <a:off x="5622076" y="2192793"/>
              <a:ext cx="141120" cy="30240"/>
            </p14:xfrm>
          </p:contentPart>
        </mc:Choice>
        <mc:Fallback>
          <p:pic>
            <p:nvPicPr>
              <p:cNvPr id="12350" name="Ink 12349">
                <a:extLst>
                  <a:ext uri="{FF2B5EF4-FFF2-40B4-BE49-F238E27FC236}">
                    <a16:creationId xmlns:a16="http://schemas.microsoft.com/office/drawing/2014/main" id="{6CD191C3-6A69-4C38-9E5D-C00F05448CA2}"/>
                  </a:ext>
                </a:extLst>
              </p:cNvPr>
              <p:cNvPicPr/>
              <p:nvPr/>
            </p:nvPicPr>
            <p:blipFill>
              <a:blip r:embed="rId145"/>
              <a:stretch>
                <a:fillRect/>
              </a:stretch>
            </p:blipFill>
            <p:spPr>
              <a:xfrm>
                <a:off x="5559436" y="2130153"/>
                <a:ext cx="266760" cy="155880"/>
              </a:xfrm>
              <a:prstGeom prst="rect">
                <a:avLst/>
              </a:prstGeom>
            </p:spPr>
          </p:pic>
        </mc:Fallback>
      </mc:AlternateContent>
      <p:grpSp>
        <p:nvGrpSpPr>
          <p:cNvPr id="12356" name="Group 12355">
            <a:extLst>
              <a:ext uri="{FF2B5EF4-FFF2-40B4-BE49-F238E27FC236}">
                <a16:creationId xmlns:a16="http://schemas.microsoft.com/office/drawing/2014/main" id="{8FEB2721-D4D6-44E6-92C8-2D2002B30BCD}"/>
              </a:ext>
            </a:extLst>
          </p:cNvPr>
          <p:cNvGrpSpPr/>
          <p:nvPr/>
        </p:nvGrpSpPr>
        <p:grpSpPr>
          <a:xfrm>
            <a:off x="4499236" y="1703193"/>
            <a:ext cx="375840" cy="146520"/>
            <a:chOff x="4499236" y="1703193"/>
            <a:chExt cx="375840" cy="146520"/>
          </a:xfrm>
        </p:grpSpPr>
        <mc:AlternateContent xmlns:mc="http://schemas.openxmlformats.org/markup-compatibility/2006">
          <mc:Choice xmlns:p14="http://schemas.microsoft.com/office/powerpoint/2010/main" Requires="p14">
            <p:contentPart p14:bwMode="auto" r:id="rId146">
              <p14:nvContentPartPr>
                <p14:cNvPr id="12351" name="Ink 12350">
                  <a:extLst>
                    <a:ext uri="{FF2B5EF4-FFF2-40B4-BE49-F238E27FC236}">
                      <a16:creationId xmlns:a16="http://schemas.microsoft.com/office/drawing/2014/main" id="{A0A15377-DCEB-457A-A328-5FFF59BCBC1D}"/>
                    </a:ext>
                  </a:extLst>
                </p14:cNvPr>
                <p14:cNvContentPartPr/>
                <p14:nvPr/>
              </p14:nvContentPartPr>
              <p14:xfrm>
                <a:off x="4499236" y="1703193"/>
                <a:ext cx="41760" cy="68400"/>
              </p14:xfrm>
            </p:contentPart>
          </mc:Choice>
          <mc:Fallback>
            <p:pic>
              <p:nvPicPr>
                <p:cNvPr id="12351" name="Ink 12350">
                  <a:extLst>
                    <a:ext uri="{FF2B5EF4-FFF2-40B4-BE49-F238E27FC236}">
                      <a16:creationId xmlns:a16="http://schemas.microsoft.com/office/drawing/2014/main" id="{A0A15377-DCEB-457A-A328-5FFF59BCBC1D}"/>
                    </a:ext>
                  </a:extLst>
                </p:cNvPr>
                <p:cNvPicPr/>
                <p:nvPr/>
              </p:nvPicPr>
              <p:blipFill>
                <a:blip r:embed="rId147"/>
                <a:stretch>
                  <a:fillRect/>
                </a:stretch>
              </p:blipFill>
              <p:spPr>
                <a:xfrm>
                  <a:off x="4436596" y="1640553"/>
                  <a:ext cx="167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352" name="Ink 12351">
                  <a:extLst>
                    <a:ext uri="{FF2B5EF4-FFF2-40B4-BE49-F238E27FC236}">
                      <a16:creationId xmlns:a16="http://schemas.microsoft.com/office/drawing/2014/main" id="{3C187F2F-8A93-4BC5-A154-4F8212057C45}"/>
                    </a:ext>
                  </a:extLst>
                </p14:cNvPr>
                <p14:cNvContentPartPr/>
                <p14:nvPr/>
              </p14:nvContentPartPr>
              <p14:xfrm>
                <a:off x="4733236" y="1714353"/>
                <a:ext cx="141840" cy="135360"/>
              </p14:xfrm>
            </p:contentPart>
          </mc:Choice>
          <mc:Fallback>
            <p:pic>
              <p:nvPicPr>
                <p:cNvPr id="12352" name="Ink 12351">
                  <a:extLst>
                    <a:ext uri="{FF2B5EF4-FFF2-40B4-BE49-F238E27FC236}">
                      <a16:creationId xmlns:a16="http://schemas.microsoft.com/office/drawing/2014/main" id="{3C187F2F-8A93-4BC5-A154-4F8212057C45}"/>
                    </a:ext>
                  </a:extLst>
                </p:cNvPr>
                <p:cNvPicPr/>
                <p:nvPr/>
              </p:nvPicPr>
              <p:blipFill>
                <a:blip r:embed="rId149"/>
                <a:stretch>
                  <a:fillRect/>
                </a:stretch>
              </p:blipFill>
              <p:spPr>
                <a:xfrm>
                  <a:off x="4670596" y="1651353"/>
                  <a:ext cx="267480" cy="261000"/>
                </a:xfrm>
                <a:prstGeom prst="rect">
                  <a:avLst/>
                </a:prstGeom>
              </p:spPr>
            </p:pic>
          </mc:Fallback>
        </mc:AlternateContent>
      </p:grpSp>
      <p:grpSp>
        <p:nvGrpSpPr>
          <p:cNvPr id="12355" name="Group 12354">
            <a:extLst>
              <a:ext uri="{FF2B5EF4-FFF2-40B4-BE49-F238E27FC236}">
                <a16:creationId xmlns:a16="http://schemas.microsoft.com/office/drawing/2014/main" id="{339FD3DA-EE6D-42F1-AFF3-9A24AB2EC331}"/>
              </a:ext>
            </a:extLst>
          </p:cNvPr>
          <p:cNvGrpSpPr/>
          <p:nvPr/>
        </p:nvGrpSpPr>
        <p:grpSpPr>
          <a:xfrm>
            <a:off x="4572316" y="1259313"/>
            <a:ext cx="406080" cy="47880"/>
            <a:chOff x="4572316" y="1259313"/>
            <a:chExt cx="406080" cy="47880"/>
          </a:xfrm>
        </p:grpSpPr>
        <mc:AlternateContent xmlns:mc="http://schemas.openxmlformats.org/markup-compatibility/2006">
          <mc:Choice xmlns:p14="http://schemas.microsoft.com/office/powerpoint/2010/main" Requires="p14">
            <p:contentPart p14:bwMode="auto" r:id="rId150">
              <p14:nvContentPartPr>
                <p14:cNvPr id="12353" name="Ink 12352">
                  <a:extLst>
                    <a:ext uri="{FF2B5EF4-FFF2-40B4-BE49-F238E27FC236}">
                      <a16:creationId xmlns:a16="http://schemas.microsoft.com/office/drawing/2014/main" id="{AC74F38C-3960-4090-977F-34F377FACDC4}"/>
                    </a:ext>
                  </a:extLst>
                </p14:cNvPr>
                <p14:cNvContentPartPr/>
                <p14:nvPr/>
              </p14:nvContentPartPr>
              <p14:xfrm>
                <a:off x="4819276" y="1259313"/>
                <a:ext cx="159120" cy="47880"/>
              </p14:xfrm>
            </p:contentPart>
          </mc:Choice>
          <mc:Fallback>
            <p:pic>
              <p:nvPicPr>
                <p:cNvPr id="12353" name="Ink 12352">
                  <a:extLst>
                    <a:ext uri="{FF2B5EF4-FFF2-40B4-BE49-F238E27FC236}">
                      <a16:creationId xmlns:a16="http://schemas.microsoft.com/office/drawing/2014/main" id="{AC74F38C-3960-4090-977F-34F377FACDC4}"/>
                    </a:ext>
                  </a:extLst>
                </p:cNvPr>
                <p:cNvPicPr/>
                <p:nvPr/>
              </p:nvPicPr>
              <p:blipFill>
                <a:blip r:embed="rId151"/>
                <a:stretch>
                  <a:fillRect/>
                </a:stretch>
              </p:blipFill>
              <p:spPr>
                <a:xfrm>
                  <a:off x="4756276" y="1196673"/>
                  <a:ext cx="284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354" name="Ink 12353">
                  <a:extLst>
                    <a:ext uri="{FF2B5EF4-FFF2-40B4-BE49-F238E27FC236}">
                      <a16:creationId xmlns:a16="http://schemas.microsoft.com/office/drawing/2014/main" id="{CBF0F38B-59AA-4D5E-AF33-A05D08600FA1}"/>
                    </a:ext>
                  </a:extLst>
                </p14:cNvPr>
                <p14:cNvContentPartPr/>
                <p14:nvPr/>
              </p14:nvContentPartPr>
              <p14:xfrm>
                <a:off x="4572316" y="1260753"/>
                <a:ext cx="159840" cy="46440"/>
              </p14:xfrm>
            </p:contentPart>
          </mc:Choice>
          <mc:Fallback>
            <p:pic>
              <p:nvPicPr>
                <p:cNvPr id="12354" name="Ink 12353">
                  <a:extLst>
                    <a:ext uri="{FF2B5EF4-FFF2-40B4-BE49-F238E27FC236}">
                      <a16:creationId xmlns:a16="http://schemas.microsoft.com/office/drawing/2014/main" id="{CBF0F38B-59AA-4D5E-AF33-A05D08600FA1}"/>
                    </a:ext>
                  </a:extLst>
                </p:cNvPr>
                <p:cNvPicPr/>
                <p:nvPr/>
              </p:nvPicPr>
              <p:blipFill>
                <a:blip r:embed="rId153"/>
                <a:stretch>
                  <a:fillRect/>
                </a:stretch>
              </p:blipFill>
              <p:spPr>
                <a:xfrm>
                  <a:off x="4509316" y="1198113"/>
                  <a:ext cx="285480" cy="17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12357" name="Ink 12356">
                <a:extLst>
                  <a:ext uri="{FF2B5EF4-FFF2-40B4-BE49-F238E27FC236}">
                    <a16:creationId xmlns:a16="http://schemas.microsoft.com/office/drawing/2014/main" id="{813D65D5-C749-47F0-BA08-A096D614ABF7}"/>
                  </a:ext>
                </a:extLst>
              </p14:cNvPr>
              <p14:cNvContentPartPr/>
              <p14:nvPr/>
            </p14:nvContentPartPr>
            <p14:xfrm>
              <a:off x="4272436" y="1472433"/>
              <a:ext cx="64440" cy="163440"/>
            </p14:xfrm>
          </p:contentPart>
        </mc:Choice>
        <mc:Fallback>
          <p:pic>
            <p:nvPicPr>
              <p:cNvPr id="12357" name="Ink 12356">
                <a:extLst>
                  <a:ext uri="{FF2B5EF4-FFF2-40B4-BE49-F238E27FC236}">
                    <a16:creationId xmlns:a16="http://schemas.microsoft.com/office/drawing/2014/main" id="{813D65D5-C749-47F0-BA08-A096D614ABF7}"/>
                  </a:ext>
                </a:extLst>
              </p:cNvPr>
              <p:cNvPicPr/>
              <p:nvPr/>
            </p:nvPicPr>
            <p:blipFill>
              <a:blip r:embed="rId155"/>
              <a:stretch>
                <a:fillRect/>
              </a:stretch>
            </p:blipFill>
            <p:spPr>
              <a:xfrm>
                <a:off x="4209436" y="1409793"/>
                <a:ext cx="1900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358" name="Ink 12357">
                <a:extLst>
                  <a:ext uri="{FF2B5EF4-FFF2-40B4-BE49-F238E27FC236}">
                    <a16:creationId xmlns:a16="http://schemas.microsoft.com/office/drawing/2014/main" id="{908FD904-C062-48FC-A450-B330A2B47C2F}"/>
                  </a:ext>
                </a:extLst>
              </p14:cNvPr>
              <p14:cNvContentPartPr/>
              <p14:nvPr/>
            </p14:nvContentPartPr>
            <p14:xfrm>
              <a:off x="3639556" y="1675473"/>
              <a:ext cx="127800" cy="36000"/>
            </p14:xfrm>
          </p:contentPart>
        </mc:Choice>
        <mc:Fallback>
          <p:pic>
            <p:nvPicPr>
              <p:cNvPr id="12358" name="Ink 12357">
                <a:extLst>
                  <a:ext uri="{FF2B5EF4-FFF2-40B4-BE49-F238E27FC236}">
                    <a16:creationId xmlns:a16="http://schemas.microsoft.com/office/drawing/2014/main" id="{908FD904-C062-48FC-A450-B330A2B47C2F}"/>
                  </a:ext>
                </a:extLst>
              </p:cNvPr>
              <p:cNvPicPr/>
              <p:nvPr/>
            </p:nvPicPr>
            <p:blipFill>
              <a:blip r:embed="rId157"/>
              <a:stretch>
                <a:fillRect/>
              </a:stretch>
            </p:blipFill>
            <p:spPr>
              <a:xfrm>
                <a:off x="3576556" y="1612833"/>
                <a:ext cx="253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359" name="Ink 12358">
                <a:extLst>
                  <a:ext uri="{FF2B5EF4-FFF2-40B4-BE49-F238E27FC236}">
                    <a16:creationId xmlns:a16="http://schemas.microsoft.com/office/drawing/2014/main" id="{7502099E-7D05-4B0A-B815-592FE53063A9}"/>
                  </a:ext>
                </a:extLst>
              </p14:cNvPr>
              <p14:cNvContentPartPr/>
              <p14:nvPr/>
            </p14:nvContentPartPr>
            <p14:xfrm>
              <a:off x="3039076" y="1722633"/>
              <a:ext cx="345600" cy="65880"/>
            </p14:xfrm>
          </p:contentPart>
        </mc:Choice>
        <mc:Fallback>
          <p:pic>
            <p:nvPicPr>
              <p:cNvPr id="12359" name="Ink 12358">
                <a:extLst>
                  <a:ext uri="{FF2B5EF4-FFF2-40B4-BE49-F238E27FC236}">
                    <a16:creationId xmlns:a16="http://schemas.microsoft.com/office/drawing/2014/main" id="{7502099E-7D05-4B0A-B815-592FE53063A9}"/>
                  </a:ext>
                </a:extLst>
              </p:cNvPr>
              <p:cNvPicPr/>
              <p:nvPr/>
            </p:nvPicPr>
            <p:blipFill>
              <a:blip r:embed="rId159"/>
              <a:stretch>
                <a:fillRect/>
              </a:stretch>
            </p:blipFill>
            <p:spPr>
              <a:xfrm>
                <a:off x="2976436" y="1659993"/>
                <a:ext cx="471240" cy="191520"/>
              </a:xfrm>
              <a:prstGeom prst="rect">
                <a:avLst/>
              </a:prstGeom>
            </p:spPr>
          </p:pic>
        </mc:Fallback>
      </mc:AlternateContent>
      <p:grpSp>
        <p:nvGrpSpPr>
          <p:cNvPr id="12362" name="Group 12361">
            <a:extLst>
              <a:ext uri="{FF2B5EF4-FFF2-40B4-BE49-F238E27FC236}">
                <a16:creationId xmlns:a16="http://schemas.microsoft.com/office/drawing/2014/main" id="{5D40CAF8-D0D5-488C-B983-B86365401A7A}"/>
              </a:ext>
            </a:extLst>
          </p:cNvPr>
          <p:cNvGrpSpPr/>
          <p:nvPr/>
        </p:nvGrpSpPr>
        <p:grpSpPr>
          <a:xfrm>
            <a:off x="3119356" y="1206033"/>
            <a:ext cx="311040" cy="186120"/>
            <a:chOff x="3119356" y="1206033"/>
            <a:chExt cx="311040" cy="186120"/>
          </a:xfrm>
        </p:grpSpPr>
        <mc:AlternateContent xmlns:mc="http://schemas.openxmlformats.org/markup-compatibility/2006">
          <mc:Choice xmlns:p14="http://schemas.microsoft.com/office/powerpoint/2010/main" Requires="p14">
            <p:contentPart p14:bwMode="auto" r:id="rId160">
              <p14:nvContentPartPr>
                <p14:cNvPr id="12360" name="Ink 12359">
                  <a:extLst>
                    <a:ext uri="{FF2B5EF4-FFF2-40B4-BE49-F238E27FC236}">
                      <a16:creationId xmlns:a16="http://schemas.microsoft.com/office/drawing/2014/main" id="{3AA22C73-E625-4C5C-AF36-9ED3C4705B86}"/>
                    </a:ext>
                  </a:extLst>
                </p14:cNvPr>
                <p14:cNvContentPartPr/>
                <p14:nvPr/>
              </p14:nvContentPartPr>
              <p14:xfrm>
                <a:off x="3372796" y="1312953"/>
                <a:ext cx="57600" cy="79200"/>
              </p14:xfrm>
            </p:contentPart>
          </mc:Choice>
          <mc:Fallback>
            <p:pic>
              <p:nvPicPr>
                <p:cNvPr id="12360" name="Ink 12359">
                  <a:extLst>
                    <a:ext uri="{FF2B5EF4-FFF2-40B4-BE49-F238E27FC236}">
                      <a16:creationId xmlns:a16="http://schemas.microsoft.com/office/drawing/2014/main" id="{3AA22C73-E625-4C5C-AF36-9ED3C4705B86}"/>
                    </a:ext>
                  </a:extLst>
                </p:cNvPr>
                <p:cNvPicPr/>
                <p:nvPr/>
              </p:nvPicPr>
              <p:blipFill>
                <a:blip r:embed="rId161"/>
                <a:stretch>
                  <a:fillRect/>
                </a:stretch>
              </p:blipFill>
              <p:spPr>
                <a:xfrm>
                  <a:off x="3310156" y="1249953"/>
                  <a:ext cx="183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361" name="Ink 12360">
                  <a:extLst>
                    <a:ext uri="{FF2B5EF4-FFF2-40B4-BE49-F238E27FC236}">
                      <a16:creationId xmlns:a16="http://schemas.microsoft.com/office/drawing/2014/main" id="{8316CFFD-DA6C-4D2A-9CA7-07F7EC3F9A21}"/>
                    </a:ext>
                  </a:extLst>
                </p14:cNvPr>
                <p14:cNvContentPartPr/>
                <p14:nvPr/>
              </p14:nvContentPartPr>
              <p14:xfrm>
                <a:off x="3119356" y="1206033"/>
                <a:ext cx="265680" cy="141120"/>
              </p14:xfrm>
            </p:contentPart>
          </mc:Choice>
          <mc:Fallback>
            <p:pic>
              <p:nvPicPr>
                <p:cNvPr id="12361" name="Ink 12360">
                  <a:extLst>
                    <a:ext uri="{FF2B5EF4-FFF2-40B4-BE49-F238E27FC236}">
                      <a16:creationId xmlns:a16="http://schemas.microsoft.com/office/drawing/2014/main" id="{8316CFFD-DA6C-4D2A-9CA7-07F7EC3F9A21}"/>
                    </a:ext>
                  </a:extLst>
                </p:cNvPr>
                <p:cNvPicPr/>
                <p:nvPr/>
              </p:nvPicPr>
              <p:blipFill>
                <a:blip r:embed="rId163"/>
                <a:stretch>
                  <a:fillRect/>
                </a:stretch>
              </p:blipFill>
              <p:spPr>
                <a:xfrm>
                  <a:off x="3056716" y="1143393"/>
                  <a:ext cx="391320" cy="26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2363" name="Ink 12362">
                <a:extLst>
                  <a:ext uri="{FF2B5EF4-FFF2-40B4-BE49-F238E27FC236}">
                    <a16:creationId xmlns:a16="http://schemas.microsoft.com/office/drawing/2014/main" id="{3A6CF5ED-EE50-4AF6-B723-CD2F3CAE221B}"/>
                  </a:ext>
                </a:extLst>
              </p14:cNvPr>
              <p14:cNvContentPartPr/>
              <p14:nvPr/>
            </p14:nvContentPartPr>
            <p14:xfrm>
              <a:off x="2253556" y="1577553"/>
              <a:ext cx="74520" cy="219960"/>
            </p14:xfrm>
          </p:contentPart>
        </mc:Choice>
        <mc:Fallback>
          <p:pic>
            <p:nvPicPr>
              <p:cNvPr id="12363" name="Ink 12362">
                <a:extLst>
                  <a:ext uri="{FF2B5EF4-FFF2-40B4-BE49-F238E27FC236}">
                    <a16:creationId xmlns:a16="http://schemas.microsoft.com/office/drawing/2014/main" id="{3A6CF5ED-EE50-4AF6-B723-CD2F3CAE221B}"/>
                  </a:ext>
                </a:extLst>
              </p:cNvPr>
              <p:cNvPicPr/>
              <p:nvPr/>
            </p:nvPicPr>
            <p:blipFill>
              <a:blip r:embed="rId165"/>
              <a:stretch>
                <a:fillRect/>
              </a:stretch>
            </p:blipFill>
            <p:spPr>
              <a:xfrm>
                <a:off x="2190556" y="1514553"/>
                <a:ext cx="20016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364" name="Ink 12363">
                <a:extLst>
                  <a:ext uri="{FF2B5EF4-FFF2-40B4-BE49-F238E27FC236}">
                    <a16:creationId xmlns:a16="http://schemas.microsoft.com/office/drawing/2014/main" id="{8F4B21FD-4980-4726-9CCA-E69E99CC6C76}"/>
                  </a:ext>
                </a:extLst>
              </p14:cNvPr>
              <p14:cNvContentPartPr/>
              <p14:nvPr/>
            </p14:nvContentPartPr>
            <p14:xfrm>
              <a:off x="1441036" y="2838273"/>
              <a:ext cx="107280" cy="50040"/>
            </p14:xfrm>
          </p:contentPart>
        </mc:Choice>
        <mc:Fallback>
          <p:pic>
            <p:nvPicPr>
              <p:cNvPr id="12364" name="Ink 12363">
                <a:extLst>
                  <a:ext uri="{FF2B5EF4-FFF2-40B4-BE49-F238E27FC236}">
                    <a16:creationId xmlns:a16="http://schemas.microsoft.com/office/drawing/2014/main" id="{8F4B21FD-4980-4726-9CCA-E69E99CC6C76}"/>
                  </a:ext>
                </a:extLst>
              </p:cNvPr>
              <p:cNvPicPr/>
              <p:nvPr/>
            </p:nvPicPr>
            <p:blipFill>
              <a:blip r:embed="rId167"/>
              <a:stretch>
                <a:fillRect/>
              </a:stretch>
            </p:blipFill>
            <p:spPr>
              <a:xfrm>
                <a:off x="1378396" y="2775633"/>
                <a:ext cx="232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65" name="Ink 12364">
                <a:extLst>
                  <a:ext uri="{FF2B5EF4-FFF2-40B4-BE49-F238E27FC236}">
                    <a16:creationId xmlns:a16="http://schemas.microsoft.com/office/drawing/2014/main" id="{3DCE7C2E-80B0-40C3-B9CB-B5EC764441C1}"/>
                  </a:ext>
                </a:extLst>
              </p14:cNvPr>
              <p14:cNvContentPartPr/>
              <p14:nvPr/>
            </p14:nvContentPartPr>
            <p14:xfrm>
              <a:off x="3000556" y="3145713"/>
              <a:ext cx="37080" cy="330840"/>
            </p14:xfrm>
          </p:contentPart>
        </mc:Choice>
        <mc:Fallback>
          <p:pic>
            <p:nvPicPr>
              <p:cNvPr id="12365" name="Ink 12364">
                <a:extLst>
                  <a:ext uri="{FF2B5EF4-FFF2-40B4-BE49-F238E27FC236}">
                    <a16:creationId xmlns:a16="http://schemas.microsoft.com/office/drawing/2014/main" id="{3DCE7C2E-80B0-40C3-B9CB-B5EC764441C1}"/>
                  </a:ext>
                </a:extLst>
              </p:cNvPr>
              <p:cNvPicPr/>
              <p:nvPr/>
            </p:nvPicPr>
            <p:blipFill>
              <a:blip r:embed="rId169"/>
              <a:stretch>
                <a:fillRect/>
              </a:stretch>
            </p:blipFill>
            <p:spPr>
              <a:xfrm>
                <a:off x="2937916" y="3082713"/>
                <a:ext cx="162720" cy="456480"/>
              </a:xfrm>
              <a:prstGeom prst="rect">
                <a:avLst/>
              </a:prstGeom>
            </p:spPr>
          </p:pic>
        </mc:Fallback>
      </mc:AlternateContent>
      <p:grpSp>
        <p:nvGrpSpPr>
          <p:cNvPr id="12368" name="Group 12367">
            <a:extLst>
              <a:ext uri="{FF2B5EF4-FFF2-40B4-BE49-F238E27FC236}">
                <a16:creationId xmlns:a16="http://schemas.microsoft.com/office/drawing/2014/main" id="{E46DC72F-9B24-4C13-A880-7FFC993CE7DE}"/>
              </a:ext>
            </a:extLst>
          </p:cNvPr>
          <p:cNvGrpSpPr/>
          <p:nvPr/>
        </p:nvGrpSpPr>
        <p:grpSpPr>
          <a:xfrm>
            <a:off x="3658996" y="2998833"/>
            <a:ext cx="153720" cy="318960"/>
            <a:chOff x="3658996" y="2998833"/>
            <a:chExt cx="153720" cy="318960"/>
          </a:xfrm>
        </p:grpSpPr>
        <mc:AlternateContent xmlns:mc="http://schemas.openxmlformats.org/markup-compatibility/2006">
          <mc:Choice xmlns:p14="http://schemas.microsoft.com/office/powerpoint/2010/main" Requires="p14">
            <p:contentPart p14:bwMode="auto" r:id="rId170">
              <p14:nvContentPartPr>
                <p14:cNvPr id="12366" name="Ink 12365">
                  <a:extLst>
                    <a:ext uri="{FF2B5EF4-FFF2-40B4-BE49-F238E27FC236}">
                      <a16:creationId xmlns:a16="http://schemas.microsoft.com/office/drawing/2014/main" id="{362CA5F4-B710-4062-87D0-C5790B8DCD73}"/>
                    </a:ext>
                  </a:extLst>
                </p14:cNvPr>
                <p14:cNvContentPartPr/>
                <p14:nvPr/>
              </p14:nvContentPartPr>
              <p14:xfrm>
                <a:off x="3658996" y="3165873"/>
                <a:ext cx="30960" cy="151920"/>
              </p14:xfrm>
            </p:contentPart>
          </mc:Choice>
          <mc:Fallback>
            <p:pic>
              <p:nvPicPr>
                <p:cNvPr id="12366" name="Ink 12365">
                  <a:extLst>
                    <a:ext uri="{FF2B5EF4-FFF2-40B4-BE49-F238E27FC236}">
                      <a16:creationId xmlns:a16="http://schemas.microsoft.com/office/drawing/2014/main" id="{362CA5F4-B710-4062-87D0-C5790B8DCD73}"/>
                    </a:ext>
                  </a:extLst>
                </p:cNvPr>
                <p:cNvPicPr/>
                <p:nvPr/>
              </p:nvPicPr>
              <p:blipFill>
                <a:blip r:embed="rId171"/>
                <a:stretch>
                  <a:fillRect/>
                </a:stretch>
              </p:blipFill>
              <p:spPr>
                <a:xfrm>
                  <a:off x="3595996" y="3102873"/>
                  <a:ext cx="1566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367" name="Ink 12366">
                  <a:extLst>
                    <a:ext uri="{FF2B5EF4-FFF2-40B4-BE49-F238E27FC236}">
                      <a16:creationId xmlns:a16="http://schemas.microsoft.com/office/drawing/2014/main" id="{784F7300-673B-415E-AA63-416FDE9C385A}"/>
                    </a:ext>
                  </a:extLst>
                </p14:cNvPr>
                <p14:cNvContentPartPr/>
                <p14:nvPr/>
              </p14:nvContentPartPr>
              <p14:xfrm>
                <a:off x="3716236" y="2998833"/>
                <a:ext cx="96480" cy="265320"/>
              </p14:xfrm>
            </p:contentPart>
          </mc:Choice>
          <mc:Fallback>
            <p:pic>
              <p:nvPicPr>
                <p:cNvPr id="12367" name="Ink 12366">
                  <a:extLst>
                    <a:ext uri="{FF2B5EF4-FFF2-40B4-BE49-F238E27FC236}">
                      <a16:creationId xmlns:a16="http://schemas.microsoft.com/office/drawing/2014/main" id="{784F7300-673B-415E-AA63-416FDE9C385A}"/>
                    </a:ext>
                  </a:extLst>
                </p:cNvPr>
                <p:cNvPicPr/>
                <p:nvPr/>
              </p:nvPicPr>
              <p:blipFill>
                <a:blip r:embed="rId173"/>
                <a:stretch>
                  <a:fillRect/>
                </a:stretch>
              </p:blipFill>
              <p:spPr>
                <a:xfrm>
                  <a:off x="3653236" y="2935833"/>
                  <a:ext cx="222120" cy="390960"/>
                </a:xfrm>
                <a:prstGeom prst="rect">
                  <a:avLst/>
                </a:prstGeom>
              </p:spPr>
            </p:pic>
          </mc:Fallback>
        </mc:AlternateContent>
      </p:grpSp>
      <p:grpSp>
        <p:nvGrpSpPr>
          <p:cNvPr id="12371" name="Group 12370">
            <a:extLst>
              <a:ext uri="{FF2B5EF4-FFF2-40B4-BE49-F238E27FC236}">
                <a16:creationId xmlns:a16="http://schemas.microsoft.com/office/drawing/2014/main" id="{77CAFC0F-1F72-492B-98C5-F5F591203A3B}"/>
              </a:ext>
            </a:extLst>
          </p:cNvPr>
          <p:cNvGrpSpPr/>
          <p:nvPr/>
        </p:nvGrpSpPr>
        <p:grpSpPr>
          <a:xfrm>
            <a:off x="3835756" y="4335153"/>
            <a:ext cx="33480" cy="258480"/>
            <a:chOff x="3835756" y="4335153"/>
            <a:chExt cx="33480" cy="258480"/>
          </a:xfrm>
        </p:grpSpPr>
        <mc:AlternateContent xmlns:mc="http://schemas.openxmlformats.org/markup-compatibility/2006">
          <mc:Choice xmlns:p14="http://schemas.microsoft.com/office/powerpoint/2010/main" Requires="p14">
            <p:contentPart p14:bwMode="auto" r:id="rId174">
              <p14:nvContentPartPr>
                <p14:cNvPr id="12369" name="Ink 12368">
                  <a:extLst>
                    <a:ext uri="{FF2B5EF4-FFF2-40B4-BE49-F238E27FC236}">
                      <a16:creationId xmlns:a16="http://schemas.microsoft.com/office/drawing/2014/main" id="{86E78714-26CD-49D6-9A60-02C38DEEFF0D}"/>
                    </a:ext>
                  </a:extLst>
                </p14:cNvPr>
                <p14:cNvContentPartPr/>
                <p14:nvPr/>
              </p14:nvContentPartPr>
              <p14:xfrm>
                <a:off x="3835756" y="4335153"/>
                <a:ext cx="28800" cy="258480"/>
              </p14:xfrm>
            </p:contentPart>
          </mc:Choice>
          <mc:Fallback>
            <p:pic>
              <p:nvPicPr>
                <p:cNvPr id="12369" name="Ink 12368">
                  <a:extLst>
                    <a:ext uri="{FF2B5EF4-FFF2-40B4-BE49-F238E27FC236}">
                      <a16:creationId xmlns:a16="http://schemas.microsoft.com/office/drawing/2014/main" id="{86E78714-26CD-49D6-9A60-02C38DEEFF0D}"/>
                    </a:ext>
                  </a:extLst>
                </p:cNvPr>
                <p:cNvPicPr/>
                <p:nvPr/>
              </p:nvPicPr>
              <p:blipFill>
                <a:blip r:embed="rId175"/>
                <a:stretch>
                  <a:fillRect/>
                </a:stretch>
              </p:blipFill>
              <p:spPr>
                <a:xfrm>
                  <a:off x="3772756" y="4272513"/>
                  <a:ext cx="15444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370" name="Ink 12369">
                  <a:extLst>
                    <a:ext uri="{FF2B5EF4-FFF2-40B4-BE49-F238E27FC236}">
                      <a16:creationId xmlns:a16="http://schemas.microsoft.com/office/drawing/2014/main" id="{A1D37772-6E1A-4EC0-AFFC-ED0AAAA263AB}"/>
                    </a:ext>
                  </a:extLst>
                </p14:cNvPr>
                <p14:cNvContentPartPr/>
                <p14:nvPr/>
              </p14:nvContentPartPr>
              <p14:xfrm>
                <a:off x="3859876" y="4367193"/>
                <a:ext cx="9360" cy="199800"/>
              </p14:xfrm>
            </p:contentPart>
          </mc:Choice>
          <mc:Fallback>
            <p:pic>
              <p:nvPicPr>
                <p:cNvPr id="12370" name="Ink 12369">
                  <a:extLst>
                    <a:ext uri="{FF2B5EF4-FFF2-40B4-BE49-F238E27FC236}">
                      <a16:creationId xmlns:a16="http://schemas.microsoft.com/office/drawing/2014/main" id="{A1D37772-6E1A-4EC0-AFFC-ED0AAAA263AB}"/>
                    </a:ext>
                  </a:extLst>
                </p:cNvPr>
                <p:cNvPicPr/>
                <p:nvPr/>
              </p:nvPicPr>
              <p:blipFill>
                <a:blip r:embed="rId177"/>
                <a:stretch>
                  <a:fillRect/>
                </a:stretch>
              </p:blipFill>
              <p:spPr>
                <a:xfrm>
                  <a:off x="3796876" y="4304553"/>
                  <a:ext cx="135000" cy="325440"/>
                </a:xfrm>
                <a:prstGeom prst="rect">
                  <a:avLst/>
                </a:prstGeom>
              </p:spPr>
            </p:pic>
          </mc:Fallback>
        </mc:AlternateContent>
      </p:grpSp>
      <p:grpSp>
        <p:nvGrpSpPr>
          <p:cNvPr id="12377" name="Group 12376">
            <a:extLst>
              <a:ext uri="{FF2B5EF4-FFF2-40B4-BE49-F238E27FC236}">
                <a16:creationId xmlns:a16="http://schemas.microsoft.com/office/drawing/2014/main" id="{7F888D87-522C-406D-B487-66B6DD2EAECF}"/>
              </a:ext>
            </a:extLst>
          </p:cNvPr>
          <p:cNvGrpSpPr/>
          <p:nvPr/>
        </p:nvGrpSpPr>
        <p:grpSpPr>
          <a:xfrm>
            <a:off x="6511636" y="4378353"/>
            <a:ext cx="82080" cy="369720"/>
            <a:chOff x="6511636" y="4378353"/>
            <a:chExt cx="82080" cy="369720"/>
          </a:xfrm>
        </p:grpSpPr>
        <mc:AlternateContent xmlns:mc="http://schemas.openxmlformats.org/markup-compatibility/2006">
          <mc:Choice xmlns:p14="http://schemas.microsoft.com/office/powerpoint/2010/main" Requires="p14">
            <p:contentPart p14:bwMode="auto" r:id="rId178">
              <p14:nvContentPartPr>
                <p14:cNvPr id="12372" name="Ink 12371">
                  <a:extLst>
                    <a:ext uri="{FF2B5EF4-FFF2-40B4-BE49-F238E27FC236}">
                      <a16:creationId xmlns:a16="http://schemas.microsoft.com/office/drawing/2014/main" id="{0EE88B4A-CE59-47F4-A231-B0A3D13AC824}"/>
                    </a:ext>
                  </a:extLst>
                </p14:cNvPr>
                <p14:cNvContentPartPr/>
                <p14:nvPr/>
              </p14:nvContentPartPr>
              <p14:xfrm>
                <a:off x="6511636" y="4636833"/>
                <a:ext cx="59040" cy="111240"/>
              </p14:xfrm>
            </p:contentPart>
          </mc:Choice>
          <mc:Fallback>
            <p:pic>
              <p:nvPicPr>
                <p:cNvPr id="12372" name="Ink 12371">
                  <a:extLst>
                    <a:ext uri="{FF2B5EF4-FFF2-40B4-BE49-F238E27FC236}">
                      <a16:creationId xmlns:a16="http://schemas.microsoft.com/office/drawing/2014/main" id="{0EE88B4A-CE59-47F4-A231-B0A3D13AC824}"/>
                    </a:ext>
                  </a:extLst>
                </p:cNvPr>
                <p:cNvPicPr/>
                <p:nvPr/>
              </p:nvPicPr>
              <p:blipFill>
                <a:blip r:embed="rId179"/>
                <a:stretch>
                  <a:fillRect/>
                </a:stretch>
              </p:blipFill>
              <p:spPr>
                <a:xfrm>
                  <a:off x="6448636" y="4574193"/>
                  <a:ext cx="1846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73" name="Ink 12372">
                  <a:extLst>
                    <a:ext uri="{FF2B5EF4-FFF2-40B4-BE49-F238E27FC236}">
                      <a16:creationId xmlns:a16="http://schemas.microsoft.com/office/drawing/2014/main" id="{1C2E5011-DA64-43C6-83E6-D9118653505E}"/>
                    </a:ext>
                  </a:extLst>
                </p14:cNvPr>
                <p14:cNvContentPartPr/>
                <p14:nvPr/>
              </p14:nvContentPartPr>
              <p14:xfrm>
                <a:off x="6545116" y="4378353"/>
                <a:ext cx="36360" cy="138240"/>
              </p14:xfrm>
            </p:contentPart>
          </mc:Choice>
          <mc:Fallback>
            <p:pic>
              <p:nvPicPr>
                <p:cNvPr id="12373" name="Ink 12372">
                  <a:extLst>
                    <a:ext uri="{FF2B5EF4-FFF2-40B4-BE49-F238E27FC236}">
                      <a16:creationId xmlns:a16="http://schemas.microsoft.com/office/drawing/2014/main" id="{1C2E5011-DA64-43C6-83E6-D9118653505E}"/>
                    </a:ext>
                  </a:extLst>
                </p:cNvPr>
                <p:cNvPicPr/>
                <p:nvPr/>
              </p:nvPicPr>
              <p:blipFill>
                <a:blip r:embed="rId181"/>
                <a:stretch>
                  <a:fillRect/>
                </a:stretch>
              </p:blipFill>
              <p:spPr>
                <a:xfrm>
                  <a:off x="6482116" y="4315713"/>
                  <a:ext cx="1620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374" name="Ink 12373">
                  <a:extLst>
                    <a:ext uri="{FF2B5EF4-FFF2-40B4-BE49-F238E27FC236}">
                      <a16:creationId xmlns:a16="http://schemas.microsoft.com/office/drawing/2014/main" id="{6E865D78-5ED4-4C0A-8FDC-56C9B1B0FEDC}"/>
                    </a:ext>
                  </a:extLst>
                </p14:cNvPr>
                <p14:cNvContentPartPr/>
                <p14:nvPr/>
              </p14:nvContentPartPr>
              <p14:xfrm>
                <a:off x="6538276" y="4530273"/>
                <a:ext cx="19080" cy="22680"/>
              </p14:xfrm>
            </p:contentPart>
          </mc:Choice>
          <mc:Fallback>
            <p:pic>
              <p:nvPicPr>
                <p:cNvPr id="12374" name="Ink 12373">
                  <a:extLst>
                    <a:ext uri="{FF2B5EF4-FFF2-40B4-BE49-F238E27FC236}">
                      <a16:creationId xmlns:a16="http://schemas.microsoft.com/office/drawing/2014/main" id="{6E865D78-5ED4-4C0A-8FDC-56C9B1B0FEDC}"/>
                    </a:ext>
                  </a:extLst>
                </p:cNvPr>
                <p:cNvPicPr/>
                <p:nvPr/>
              </p:nvPicPr>
              <p:blipFill>
                <a:blip r:embed="rId183"/>
                <a:stretch>
                  <a:fillRect/>
                </a:stretch>
              </p:blipFill>
              <p:spPr>
                <a:xfrm>
                  <a:off x="6475276" y="4467273"/>
                  <a:ext cx="144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376" name="Ink 12375">
                  <a:extLst>
                    <a:ext uri="{FF2B5EF4-FFF2-40B4-BE49-F238E27FC236}">
                      <a16:creationId xmlns:a16="http://schemas.microsoft.com/office/drawing/2014/main" id="{45192752-7314-4547-932F-D6E8CEF72159}"/>
                    </a:ext>
                  </a:extLst>
                </p14:cNvPr>
                <p14:cNvContentPartPr/>
                <p14:nvPr/>
              </p14:nvContentPartPr>
              <p14:xfrm>
                <a:off x="6565276" y="4535673"/>
                <a:ext cx="28440" cy="7560"/>
              </p14:xfrm>
            </p:contentPart>
          </mc:Choice>
          <mc:Fallback>
            <p:pic>
              <p:nvPicPr>
                <p:cNvPr id="12376" name="Ink 12375">
                  <a:extLst>
                    <a:ext uri="{FF2B5EF4-FFF2-40B4-BE49-F238E27FC236}">
                      <a16:creationId xmlns:a16="http://schemas.microsoft.com/office/drawing/2014/main" id="{45192752-7314-4547-932F-D6E8CEF72159}"/>
                    </a:ext>
                  </a:extLst>
                </p:cNvPr>
                <p:cNvPicPr/>
                <p:nvPr/>
              </p:nvPicPr>
              <p:blipFill>
                <a:blip r:embed="rId185"/>
                <a:stretch>
                  <a:fillRect/>
                </a:stretch>
              </p:blipFill>
              <p:spPr>
                <a:xfrm>
                  <a:off x="6502276" y="4473033"/>
                  <a:ext cx="154080" cy="133200"/>
                </a:xfrm>
                <a:prstGeom prst="rect">
                  <a:avLst/>
                </a:prstGeom>
              </p:spPr>
            </p:pic>
          </mc:Fallback>
        </mc:AlternateContent>
      </p:grpSp>
    </p:spTree>
    <p:extLst>
      <p:ext uri="{BB962C8B-B14F-4D97-AF65-F5344CB8AC3E}">
        <p14:creationId xmlns:p14="http://schemas.microsoft.com/office/powerpoint/2010/main" val="365474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39" t="22539" b="25061"/>
          <a:stretch/>
        </p:blipFill>
        <p:spPr bwMode="auto">
          <a:xfrm>
            <a:off x="990600" y="914400"/>
            <a:ext cx="689133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304800"/>
            <a:ext cx="5154296" cy="400110"/>
          </a:xfrm>
          <a:prstGeom prst="rect">
            <a:avLst/>
          </a:prstGeom>
          <a:noFill/>
        </p:spPr>
        <p:txBody>
          <a:bodyPr wrap="none" rtlCol="0">
            <a:spAutoFit/>
          </a:bodyPr>
          <a:lstStyle/>
          <a:p>
            <a:r>
              <a:rPr lang="en-US" sz="2000" dirty="0"/>
              <a:t>Mathematical interlude:  Cauchy principal value</a:t>
            </a:r>
          </a:p>
        </p:txBody>
      </p:sp>
      <p:sp>
        <p:nvSpPr>
          <p:cNvPr id="4" name="TextBox 3"/>
          <p:cNvSpPr txBox="1"/>
          <p:nvPr/>
        </p:nvSpPr>
        <p:spPr>
          <a:xfrm>
            <a:off x="960422" y="2590800"/>
            <a:ext cx="2554545" cy="400110"/>
          </a:xfrm>
          <a:prstGeom prst="rect">
            <a:avLst/>
          </a:prstGeom>
          <a:noFill/>
        </p:spPr>
        <p:txBody>
          <a:bodyPr wrap="none" rtlCol="0">
            <a:spAutoFit/>
          </a:bodyPr>
          <a:lstStyle/>
          <a:p>
            <a:r>
              <a:rPr lang="en-US" sz="2000" dirty="0"/>
              <a:t>There is a pole at x = </a:t>
            </a:r>
            <a:r>
              <a:rPr lang="en-US" sz="2000" dirty="0">
                <a:latin typeface="Symbol" panose="05050102010706020507" pitchFamily="18" charset="2"/>
              </a:rPr>
              <a:t>w</a:t>
            </a:r>
          </a:p>
        </p:txBody>
      </p:sp>
      <p:sp>
        <p:nvSpPr>
          <p:cNvPr id="6" name="TextBox 5">
            <a:extLst>
              <a:ext uri="{FF2B5EF4-FFF2-40B4-BE49-F238E27FC236}">
                <a16:creationId xmlns:a16="http://schemas.microsoft.com/office/drawing/2014/main" id="{CDBC7448-5364-4E25-80D9-6DF5A3CEDCAB}"/>
              </a:ext>
            </a:extLst>
          </p:cNvPr>
          <p:cNvSpPr txBox="1"/>
          <p:nvPr/>
        </p:nvSpPr>
        <p:spPr>
          <a:xfrm>
            <a:off x="152400" y="4267200"/>
            <a:ext cx="2667000" cy="707886"/>
          </a:xfrm>
          <a:prstGeom prst="rect">
            <a:avLst/>
          </a:prstGeom>
          <a:noFill/>
        </p:spPr>
        <p:txBody>
          <a:bodyPr wrap="square" rtlCol="0">
            <a:spAutoFit/>
          </a:bodyPr>
          <a:lstStyle/>
          <a:p>
            <a:r>
              <a:rPr lang="en-US" sz="2000" dirty="0"/>
              <a:t>Contour for Cauchy principal value integral</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A6CDFC9-7D17-4148-890A-A40F8C4D2CD5}"/>
                  </a:ext>
                </a:extLst>
              </p14:cNvPr>
              <p14:cNvContentPartPr/>
              <p14:nvPr/>
            </p14:nvContentPartPr>
            <p14:xfrm>
              <a:off x="4951397" y="3239503"/>
              <a:ext cx="365760" cy="209880"/>
            </p14:xfrm>
          </p:contentPart>
        </mc:Choice>
        <mc:Fallback xmlns="">
          <p:pic>
            <p:nvPicPr>
              <p:cNvPr id="7" name="Ink 6">
                <a:extLst>
                  <a:ext uri="{FF2B5EF4-FFF2-40B4-BE49-F238E27FC236}">
                    <a16:creationId xmlns:a16="http://schemas.microsoft.com/office/drawing/2014/main" id="{CA6CDFC9-7D17-4148-890A-A40F8C4D2CD5}"/>
                  </a:ext>
                </a:extLst>
              </p:cNvPr>
              <p:cNvPicPr/>
              <p:nvPr/>
            </p:nvPicPr>
            <p:blipFill>
              <a:blip r:embed="rId4"/>
              <a:stretch>
                <a:fillRect/>
              </a:stretch>
            </p:blipFill>
            <p:spPr>
              <a:xfrm>
                <a:off x="4888757" y="3176863"/>
                <a:ext cx="491400" cy="335520"/>
              </a:xfrm>
              <a:prstGeom prst="rect">
                <a:avLst/>
              </a:prstGeom>
            </p:spPr>
          </p:pic>
        </mc:Fallback>
      </mc:AlternateContent>
      <p:grpSp>
        <p:nvGrpSpPr>
          <p:cNvPr id="18" name="Group 17">
            <a:extLst>
              <a:ext uri="{FF2B5EF4-FFF2-40B4-BE49-F238E27FC236}">
                <a16:creationId xmlns:a16="http://schemas.microsoft.com/office/drawing/2014/main" id="{00484E37-EB6B-4CF7-8834-1A0800A35A1B}"/>
              </a:ext>
            </a:extLst>
          </p:cNvPr>
          <p:cNvGrpSpPr/>
          <p:nvPr/>
        </p:nvGrpSpPr>
        <p:grpSpPr>
          <a:xfrm>
            <a:off x="2977185" y="2777983"/>
            <a:ext cx="6166815" cy="3775217"/>
            <a:chOff x="2971799" y="2777983"/>
            <a:chExt cx="6166815" cy="3775217"/>
          </a:xfrm>
        </p:grpSpPr>
        <p:pic>
          <p:nvPicPr>
            <p:cNvPr id="5" name="Picture 2">
              <a:extLst>
                <a:ext uri="{FF2B5EF4-FFF2-40B4-BE49-F238E27FC236}">
                  <a16:creationId xmlns:a16="http://schemas.microsoft.com/office/drawing/2014/main" id="{EE06A03B-8D68-427D-9681-CBBAA83043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39"/>
            <a:stretch/>
          </p:blipFill>
          <p:spPr bwMode="auto">
            <a:xfrm>
              <a:off x="2971799" y="3209746"/>
              <a:ext cx="6166815" cy="334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a:extLst>
                <a:ext uri="{FF2B5EF4-FFF2-40B4-BE49-F238E27FC236}">
                  <a16:creationId xmlns:a16="http://schemas.microsoft.com/office/drawing/2014/main" id="{D3494DF2-5157-4764-BBA8-E02CA761D4D6}"/>
                </a:ext>
              </a:extLst>
            </p:cNvPr>
            <p:cNvGrpSpPr/>
            <p:nvPr/>
          </p:nvGrpSpPr>
          <p:grpSpPr>
            <a:xfrm>
              <a:off x="5416157" y="2777983"/>
              <a:ext cx="397440" cy="302040"/>
              <a:chOff x="5416157" y="2777983"/>
              <a:chExt cx="397440" cy="30204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28994A4-7207-44DA-BE08-45C0E808614E}"/>
                      </a:ext>
                    </a:extLst>
                  </p14:cNvPr>
                  <p14:cNvContentPartPr/>
                  <p14:nvPr/>
                </p14:nvContentPartPr>
                <p14:xfrm>
                  <a:off x="5416157" y="2930263"/>
                  <a:ext cx="232200" cy="134640"/>
                </p14:xfrm>
              </p:contentPart>
            </mc:Choice>
            <mc:Fallback xmlns="">
              <p:pic>
                <p:nvPicPr>
                  <p:cNvPr id="8" name="Ink 7">
                    <a:extLst>
                      <a:ext uri="{FF2B5EF4-FFF2-40B4-BE49-F238E27FC236}">
                        <a16:creationId xmlns:a16="http://schemas.microsoft.com/office/drawing/2014/main" id="{C28994A4-7207-44DA-BE08-45C0E808614E}"/>
                      </a:ext>
                    </a:extLst>
                  </p:cNvPr>
                  <p:cNvPicPr/>
                  <p:nvPr/>
                </p:nvPicPr>
                <p:blipFill>
                  <a:blip r:embed="rId7"/>
                  <a:stretch>
                    <a:fillRect/>
                  </a:stretch>
                </p:blipFill>
                <p:spPr>
                  <a:xfrm>
                    <a:off x="5398157" y="2912623"/>
                    <a:ext cx="267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D852137-887C-4986-8AE1-48D7F73AD3D4}"/>
                      </a:ext>
                    </a:extLst>
                  </p14:cNvPr>
                  <p14:cNvContentPartPr/>
                  <p14:nvPr/>
                </p14:nvContentPartPr>
                <p14:xfrm>
                  <a:off x="5468717" y="2920903"/>
                  <a:ext cx="127440" cy="159120"/>
                </p14:xfrm>
              </p:contentPart>
            </mc:Choice>
            <mc:Fallback xmlns="">
              <p:pic>
                <p:nvPicPr>
                  <p:cNvPr id="9" name="Ink 8">
                    <a:extLst>
                      <a:ext uri="{FF2B5EF4-FFF2-40B4-BE49-F238E27FC236}">
                        <a16:creationId xmlns:a16="http://schemas.microsoft.com/office/drawing/2014/main" id="{6D852137-887C-4986-8AE1-48D7F73AD3D4}"/>
                      </a:ext>
                    </a:extLst>
                  </p:cNvPr>
                  <p:cNvPicPr/>
                  <p:nvPr/>
                </p:nvPicPr>
                <p:blipFill>
                  <a:blip r:embed="rId9"/>
                  <a:stretch>
                    <a:fillRect/>
                  </a:stretch>
                </p:blipFill>
                <p:spPr>
                  <a:xfrm>
                    <a:off x="5451077" y="2902903"/>
                    <a:ext cx="163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031E3F5-119A-48EF-8528-7726B8A15DD4}"/>
                      </a:ext>
                    </a:extLst>
                  </p14:cNvPr>
                  <p14:cNvContentPartPr/>
                  <p14:nvPr/>
                </p14:nvContentPartPr>
                <p14:xfrm>
                  <a:off x="5699837" y="2792383"/>
                  <a:ext cx="28440" cy="131760"/>
                </p14:xfrm>
              </p:contentPart>
            </mc:Choice>
            <mc:Fallback xmlns="">
              <p:pic>
                <p:nvPicPr>
                  <p:cNvPr id="10" name="Ink 9">
                    <a:extLst>
                      <a:ext uri="{FF2B5EF4-FFF2-40B4-BE49-F238E27FC236}">
                        <a16:creationId xmlns:a16="http://schemas.microsoft.com/office/drawing/2014/main" id="{6031E3F5-119A-48EF-8528-7726B8A15DD4}"/>
                      </a:ext>
                    </a:extLst>
                  </p:cNvPr>
                  <p:cNvPicPr/>
                  <p:nvPr/>
                </p:nvPicPr>
                <p:blipFill>
                  <a:blip r:embed="rId11"/>
                  <a:stretch>
                    <a:fillRect/>
                  </a:stretch>
                </p:blipFill>
                <p:spPr>
                  <a:xfrm>
                    <a:off x="5681837" y="2774743"/>
                    <a:ext cx="64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DAEF7A7-FD34-42CF-B7A1-B9A1CB6A1EC4}"/>
                      </a:ext>
                    </a:extLst>
                  </p14:cNvPr>
                  <p14:cNvContentPartPr/>
                  <p14:nvPr/>
                </p14:nvContentPartPr>
                <p14:xfrm>
                  <a:off x="5774717" y="2777983"/>
                  <a:ext cx="38880" cy="147960"/>
                </p14:xfrm>
              </p:contentPart>
            </mc:Choice>
            <mc:Fallback xmlns="">
              <p:pic>
                <p:nvPicPr>
                  <p:cNvPr id="11" name="Ink 10">
                    <a:extLst>
                      <a:ext uri="{FF2B5EF4-FFF2-40B4-BE49-F238E27FC236}">
                        <a16:creationId xmlns:a16="http://schemas.microsoft.com/office/drawing/2014/main" id="{5DAEF7A7-FD34-42CF-B7A1-B9A1CB6A1EC4}"/>
                      </a:ext>
                    </a:extLst>
                  </p:cNvPr>
                  <p:cNvPicPr/>
                  <p:nvPr/>
                </p:nvPicPr>
                <p:blipFill>
                  <a:blip r:embed="rId13"/>
                  <a:stretch>
                    <a:fillRect/>
                  </a:stretch>
                </p:blipFill>
                <p:spPr>
                  <a:xfrm>
                    <a:off x="5756717" y="2760343"/>
                    <a:ext cx="74520" cy="1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ADEC2A7B-DDFE-4F96-82E9-A0EB556B560F}"/>
                    </a:ext>
                  </a:extLst>
                </p14:cNvPr>
                <p14:cNvContentPartPr/>
                <p14:nvPr/>
              </p14:nvContentPartPr>
              <p14:xfrm>
                <a:off x="7001237" y="3890023"/>
                <a:ext cx="196920" cy="268560"/>
              </p14:xfrm>
            </p:contentPart>
          </mc:Choice>
          <mc:Fallback xmlns="">
            <p:pic>
              <p:nvPicPr>
                <p:cNvPr id="13" name="Ink 12">
                  <a:extLst>
                    <a:ext uri="{FF2B5EF4-FFF2-40B4-BE49-F238E27FC236}">
                      <a16:creationId xmlns:a16="http://schemas.microsoft.com/office/drawing/2014/main" id="{ADEC2A7B-DDFE-4F96-82E9-A0EB556B560F}"/>
                    </a:ext>
                  </a:extLst>
                </p:cNvPr>
                <p:cNvPicPr/>
                <p:nvPr/>
              </p:nvPicPr>
              <p:blipFill>
                <a:blip r:embed="rId15"/>
                <a:stretch>
                  <a:fillRect/>
                </a:stretch>
              </p:blipFill>
              <p:spPr>
                <a:xfrm>
                  <a:off x="6938597" y="3827383"/>
                  <a:ext cx="322560" cy="394200"/>
                </a:xfrm>
                <a:prstGeom prst="rect">
                  <a:avLst/>
                </a:prstGeom>
              </p:spPr>
            </p:pic>
          </mc:Fallback>
        </mc:AlternateContent>
        <p:grpSp>
          <p:nvGrpSpPr>
            <p:cNvPr id="16" name="Group 15">
              <a:extLst>
                <a:ext uri="{FF2B5EF4-FFF2-40B4-BE49-F238E27FC236}">
                  <a16:creationId xmlns:a16="http://schemas.microsoft.com/office/drawing/2014/main" id="{81C754CD-2B99-4BC7-B407-C4158FCFDD67}"/>
                </a:ext>
              </a:extLst>
            </p:cNvPr>
            <p:cNvGrpSpPr/>
            <p:nvPr/>
          </p:nvGrpSpPr>
          <p:grpSpPr>
            <a:xfrm>
              <a:off x="6965237" y="3896863"/>
              <a:ext cx="279720" cy="261720"/>
              <a:chOff x="6965237" y="3896863"/>
              <a:chExt cx="279720" cy="26172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44B19DE9-3B80-4F03-9798-B4D1393318F4}"/>
                      </a:ext>
                    </a:extLst>
                  </p14:cNvPr>
                  <p14:cNvContentPartPr/>
                  <p14:nvPr/>
                </p14:nvContentPartPr>
                <p14:xfrm>
                  <a:off x="7117157" y="3900823"/>
                  <a:ext cx="28440" cy="257760"/>
                </p14:xfrm>
              </p:contentPart>
            </mc:Choice>
            <mc:Fallback xmlns="">
              <p:pic>
                <p:nvPicPr>
                  <p:cNvPr id="14" name="Ink 13">
                    <a:extLst>
                      <a:ext uri="{FF2B5EF4-FFF2-40B4-BE49-F238E27FC236}">
                        <a16:creationId xmlns:a16="http://schemas.microsoft.com/office/drawing/2014/main" id="{44B19DE9-3B80-4F03-9798-B4D1393318F4}"/>
                      </a:ext>
                    </a:extLst>
                  </p:cNvPr>
                  <p:cNvPicPr/>
                  <p:nvPr/>
                </p:nvPicPr>
                <p:blipFill>
                  <a:blip r:embed="rId17"/>
                  <a:stretch>
                    <a:fillRect/>
                  </a:stretch>
                </p:blipFill>
                <p:spPr>
                  <a:xfrm>
                    <a:off x="7099517" y="3883183"/>
                    <a:ext cx="640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CA884C8-0017-41FD-8684-2F97CBF8568E}"/>
                      </a:ext>
                    </a:extLst>
                  </p14:cNvPr>
                  <p14:cNvContentPartPr/>
                  <p14:nvPr/>
                </p14:nvContentPartPr>
                <p14:xfrm>
                  <a:off x="6965237" y="3896863"/>
                  <a:ext cx="279720" cy="138960"/>
                </p14:xfrm>
              </p:contentPart>
            </mc:Choice>
            <mc:Fallback xmlns="">
              <p:pic>
                <p:nvPicPr>
                  <p:cNvPr id="15" name="Ink 14">
                    <a:extLst>
                      <a:ext uri="{FF2B5EF4-FFF2-40B4-BE49-F238E27FC236}">
                        <a16:creationId xmlns:a16="http://schemas.microsoft.com/office/drawing/2014/main" id="{ACA884C8-0017-41FD-8684-2F97CBF8568E}"/>
                      </a:ext>
                    </a:extLst>
                  </p:cNvPr>
                  <p:cNvPicPr/>
                  <p:nvPr/>
                </p:nvPicPr>
                <p:blipFill>
                  <a:blip r:embed="rId19"/>
                  <a:stretch>
                    <a:fillRect/>
                  </a:stretch>
                </p:blipFill>
                <p:spPr>
                  <a:xfrm>
                    <a:off x="6947237" y="3879223"/>
                    <a:ext cx="315360" cy="1746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0">
            <p14:nvContentPartPr>
              <p14:cNvPr id="2" name="Ink 1">
                <a:extLst>
                  <a:ext uri="{FF2B5EF4-FFF2-40B4-BE49-F238E27FC236}">
                    <a16:creationId xmlns:a16="http://schemas.microsoft.com/office/drawing/2014/main" id="{B3841888-1890-48CB-934A-DAEFB026C483}"/>
                  </a:ext>
                </a:extLst>
              </p14:cNvPr>
              <p14:cNvContentPartPr/>
              <p14:nvPr/>
            </p14:nvContentPartPr>
            <p14:xfrm>
              <a:off x="2774117" y="4681663"/>
              <a:ext cx="797760" cy="183600"/>
            </p14:xfrm>
          </p:contentPart>
        </mc:Choice>
        <mc:Fallback xmlns="">
          <p:pic>
            <p:nvPicPr>
              <p:cNvPr id="2" name="Ink 1">
                <a:extLst>
                  <a:ext uri="{FF2B5EF4-FFF2-40B4-BE49-F238E27FC236}">
                    <a16:creationId xmlns:a16="http://schemas.microsoft.com/office/drawing/2014/main" id="{B3841888-1890-48CB-934A-DAEFB026C483}"/>
                  </a:ext>
                </a:extLst>
              </p:cNvPr>
              <p:cNvPicPr/>
              <p:nvPr/>
            </p:nvPicPr>
            <p:blipFill>
              <a:blip r:embed="rId21"/>
              <a:stretch>
                <a:fillRect/>
              </a:stretch>
            </p:blipFill>
            <p:spPr>
              <a:xfrm>
                <a:off x="2756477" y="4663663"/>
                <a:ext cx="8334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C8186FD1-D46D-40F5-A451-F756DB442987}"/>
                  </a:ext>
                </a:extLst>
              </p14:cNvPr>
              <p14:cNvContentPartPr/>
              <p14:nvPr/>
            </p14:nvContentPartPr>
            <p14:xfrm>
              <a:off x="4854917" y="3213223"/>
              <a:ext cx="434160" cy="222480"/>
            </p14:xfrm>
          </p:contentPart>
        </mc:Choice>
        <mc:Fallback xmlns="">
          <p:pic>
            <p:nvPicPr>
              <p:cNvPr id="19" name="Ink 18">
                <a:extLst>
                  <a:ext uri="{FF2B5EF4-FFF2-40B4-BE49-F238E27FC236}">
                    <a16:creationId xmlns:a16="http://schemas.microsoft.com/office/drawing/2014/main" id="{C8186FD1-D46D-40F5-A451-F756DB442987}"/>
                  </a:ext>
                </a:extLst>
              </p:cNvPr>
              <p:cNvPicPr/>
              <p:nvPr/>
            </p:nvPicPr>
            <p:blipFill>
              <a:blip r:embed="rId23"/>
              <a:stretch>
                <a:fillRect/>
              </a:stretch>
            </p:blipFill>
            <p:spPr>
              <a:xfrm>
                <a:off x="4792277" y="3150583"/>
                <a:ext cx="5598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53ED72B-DC79-4733-89C8-9B2C98813FB5}"/>
                  </a:ext>
                </a:extLst>
              </p14:cNvPr>
              <p14:cNvContentPartPr/>
              <p14:nvPr/>
            </p14:nvContentPartPr>
            <p14:xfrm>
              <a:off x="7589836" y="786273"/>
              <a:ext cx="24480" cy="212760"/>
            </p14:xfrm>
          </p:contentPart>
        </mc:Choice>
        <mc:Fallback>
          <p:pic>
            <p:nvPicPr>
              <p:cNvPr id="17" name="Ink 16">
                <a:extLst>
                  <a:ext uri="{FF2B5EF4-FFF2-40B4-BE49-F238E27FC236}">
                    <a16:creationId xmlns:a16="http://schemas.microsoft.com/office/drawing/2014/main" id="{C53ED72B-DC79-4733-89C8-9B2C98813FB5}"/>
                  </a:ext>
                </a:extLst>
              </p:cNvPr>
              <p:cNvPicPr/>
              <p:nvPr/>
            </p:nvPicPr>
            <p:blipFill>
              <a:blip r:embed="rId25"/>
              <a:stretch>
                <a:fillRect/>
              </a:stretch>
            </p:blipFill>
            <p:spPr>
              <a:xfrm>
                <a:off x="7527196" y="723633"/>
                <a:ext cx="15012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8426BD1-0479-43FD-B699-7C2153EFFA5F}"/>
                  </a:ext>
                </a:extLst>
              </p14:cNvPr>
              <p14:cNvContentPartPr/>
              <p14:nvPr/>
            </p14:nvContentPartPr>
            <p14:xfrm>
              <a:off x="7635556" y="2201073"/>
              <a:ext cx="44640" cy="112320"/>
            </p14:xfrm>
          </p:contentPart>
        </mc:Choice>
        <mc:Fallback>
          <p:pic>
            <p:nvPicPr>
              <p:cNvPr id="20" name="Ink 19">
                <a:extLst>
                  <a:ext uri="{FF2B5EF4-FFF2-40B4-BE49-F238E27FC236}">
                    <a16:creationId xmlns:a16="http://schemas.microsoft.com/office/drawing/2014/main" id="{58426BD1-0479-43FD-B699-7C2153EFFA5F}"/>
                  </a:ext>
                </a:extLst>
              </p:cNvPr>
              <p:cNvPicPr/>
              <p:nvPr/>
            </p:nvPicPr>
            <p:blipFill>
              <a:blip r:embed="rId27"/>
              <a:stretch>
                <a:fillRect/>
              </a:stretch>
            </p:blipFill>
            <p:spPr>
              <a:xfrm>
                <a:off x="7572916" y="2138073"/>
                <a:ext cx="1702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834EBC12-DA04-4124-B5FD-43952CCC320D}"/>
                  </a:ext>
                </a:extLst>
              </p14:cNvPr>
              <p14:cNvContentPartPr/>
              <p14:nvPr/>
            </p14:nvContentPartPr>
            <p14:xfrm>
              <a:off x="4395196" y="803193"/>
              <a:ext cx="57240" cy="245880"/>
            </p14:xfrm>
          </p:contentPart>
        </mc:Choice>
        <mc:Fallback>
          <p:pic>
            <p:nvPicPr>
              <p:cNvPr id="21" name="Ink 20">
                <a:extLst>
                  <a:ext uri="{FF2B5EF4-FFF2-40B4-BE49-F238E27FC236}">
                    <a16:creationId xmlns:a16="http://schemas.microsoft.com/office/drawing/2014/main" id="{834EBC12-DA04-4124-B5FD-43952CCC320D}"/>
                  </a:ext>
                </a:extLst>
              </p:cNvPr>
              <p:cNvPicPr/>
              <p:nvPr/>
            </p:nvPicPr>
            <p:blipFill>
              <a:blip r:embed="rId29"/>
              <a:stretch>
                <a:fillRect/>
              </a:stretch>
            </p:blipFill>
            <p:spPr>
              <a:xfrm>
                <a:off x="4332196" y="740553"/>
                <a:ext cx="18288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9AB23B52-8615-4F44-BDA9-9C658A809B41}"/>
                  </a:ext>
                </a:extLst>
              </p14:cNvPr>
              <p14:cNvContentPartPr/>
              <p14:nvPr/>
            </p14:nvContentPartPr>
            <p14:xfrm>
              <a:off x="4385476" y="2019993"/>
              <a:ext cx="66960" cy="142200"/>
            </p14:xfrm>
          </p:contentPart>
        </mc:Choice>
        <mc:Fallback>
          <p:pic>
            <p:nvPicPr>
              <p:cNvPr id="22" name="Ink 21">
                <a:extLst>
                  <a:ext uri="{FF2B5EF4-FFF2-40B4-BE49-F238E27FC236}">
                    <a16:creationId xmlns:a16="http://schemas.microsoft.com/office/drawing/2014/main" id="{9AB23B52-8615-4F44-BDA9-9C658A809B41}"/>
                  </a:ext>
                </a:extLst>
              </p:cNvPr>
              <p:cNvPicPr/>
              <p:nvPr/>
            </p:nvPicPr>
            <p:blipFill>
              <a:blip r:embed="rId31"/>
              <a:stretch>
                <a:fillRect/>
              </a:stretch>
            </p:blipFill>
            <p:spPr>
              <a:xfrm>
                <a:off x="4322476" y="1957353"/>
                <a:ext cx="1926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75DFE89A-84A5-484B-A0C9-8331FC829CDA}"/>
                  </a:ext>
                </a:extLst>
              </p14:cNvPr>
              <p14:cNvContentPartPr/>
              <p14:nvPr/>
            </p14:nvContentPartPr>
            <p14:xfrm>
              <a:off x="2607076" y="1490793"/>
              <a:ext cx="109800" cy="198360"/>
            </p14:xfrm>
          </p:contentPart>
        </mc:Choice>
        <mc:Fallback>
          <p:pic>
            <p:nvPicPr>
              <p:cNvPr id="23" name="Ink 22">
                <a:extLst>
                  <a:ext uri="{FF2B5EF4-FFF2-40B4-BE49-F238E27FC236}">
                    <a16:creationId xmlns:a16="http://schemas.microsoft.com/office/drawing/2014/main" id="{75DFE89A-84A5-484B-A0C9-8331FC829CDA}"/>
                  </a:ext>
                </a:extLst>
              </p:cNvPr>
              <p:cNvPicPr/>
              <p:nvPr/>
            </p:nvPicPr>
            <p:blipFill>
              <a:blip r:embed="rId33"/>
              <a:stretch>
                <a:fillRect/>
              </a:stretch>
            </p:blipFill>
            <p:spPr>
              <a:xfrm>
                <a:off x="2544436" y="1427793"/>
                <a:ext cx="23544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CF62BA10-356D-4F02-B167-C3D5220BEA84}"/>
                  </a:ext>
                </a:extLst>
              </p14:cNvPr>
              <p14:cNvContentPartPr/>
              <p14:nvPr/>
            </p14:nvContentPartPr>
            <p14:xfrm>
              <a:off x="1596556" y="1455873"/>
              <a:ext cx="97200" cy="219960"/>
            </p14:xfrm>
          </p:contentPart>
        </mc:Choice>
        <mc:Fallback>
          <p:pic>
            <p:nvPicPr>
              <p:cNvPr id="24" name="Ink 23">
                <a:extLst>
                  <a:ext uri="{FF2B5EF4-FFF2-40B4-BE49-F238E27FC236}">
                    <a16:creationId xmlns:a16="http://schemas.microsoft.com/office/drawing/2014/main" id="{CF62BA10-356D-4F02-B167-C3D5220BEA84}"/>
                  </a:ext>
                </a:extLst>
              </p:cNvPr>
              <p:cNvPicPr/>
              <p:nvPr/>
            </p:nvPicPr>
            <p:blipFill>
              <a:blip r:embed="rId35"/>
              <a:stretch>
                <a:fillRect/>
              </a:stretch>
            </p:blipFill>
            <p:spPr>
              <a:xfrm>
                <a:off x="1533556" y="1392873"/>
                <a:ext cx="2228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3FBC43C0-B650-4F74-A539-0609E5BABE8E}"/>
                  </a:ext>
                </a:extLst>
              </p14:cNvPr>
              <p14:cNvContentPartPr/>
              <p14:nvPr/>
            </p14:nvContentPartPr>
            <p14:xfrm>
              <a:off x="3060676" y="1659633"/>
              <a:ext cx="19080" cy="60840"/>
            </p14:xfrm>
          </p:contentPart>
        </mc:Choice>
        <mc:Fallback>
          <p:pic>
            <p:nvPicPr>
              <p:cNvPr id="25" name="Ink 24">
                <a:extLst>
                  <a:ext uri="{FF2B5EF4-FFF2-40B4-BE49-F238E27FC236}">
                    <a16:creationId xmlns:a16="http://schemas.microsoft.com/office/drawing/2014/main" id="{3FBC43C0-B650-4F74-A539-0609E5BABE8E}"/>
                  </a:ext>
                </a:extLst>
              </p:cNvPr>
              <p:cNvPicPr/>
              <p:nvPr/>
            </p:nvPicPr>
            <p:blipFill>
              <a:blip r:embed="rId37"/>
              <a:stretch>
                <a:fillRect/>
              </a:stretch>
            </p:blipFill>
            <p:spPr>
              <a:xfrm>
                <a:off x="2998036" y="1596633"/>
                <a:ext cx="144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E8B849DC-D19C-48C4-9BBE-7B48B7661E65}"/>
                  </a:ext>
                </a:extLst>
              </p14:cNvPr>
              <p14:cNvContentPartPr/>
              <p14:nvPr/>
            </p14:nvContentPartPr>
            <p14:xfrm>
              <a:off x="4024756" y="1872033"/>
              <a:ext cx="56520" cy="74160"/>
            </p14:xfrm>
          </p:contentPart>
        </mc:Choice>
        <mc:Fallback>
          <p:pic>
            <p:nvPicPr>
              <p:cNvPr id="26" name="Ink 25">
                <a:extLst>
                  <a:ext uri="{FF2B5EF4-FFF2-40B4-BE49-F238E27FC236}">
                    <a16:creationId xmlns:a16="http://schemas.microsoft.com/office/drawing/2014/main" id="{E8B849DC-D19C-48C4-9BBE-7B48B7661E65}"/>
                  </a:ext>
                </a:extLst>
              </p:cNvPr>
              <p:cNvPicPr/>
              <p:nvPr/>
            </p:nvPicPr>
            <p:blipFill>
              <a:blip r:embed="rId39"/>
              <a:stretch>
                <a:fillRect/>
              </a:stretch>
            </p:blipFill>
            <p:spPr>
              <a:xfrm>
                <a:off x="3961756" y="1809393"/>
                <a:ext cx="182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C8F00254-6541-4EF3-B99E-A37782DFE7B2}"/>
                  </a:ext>
                </a:extLst>
              </p14:cNvPr>
              <p14:cNvContentPartPr/>
              <p14:nvPr/>
            </p14:nvContentPartPr>
            <p14:xfrm>
              <a:off x="8203636" y="5886393"/>
              <a:ext cx="12240" cy="11160"/>
            </p14:xfrm>
          </p:contentPart>
        </mc:Choice>
        <mc:Fallback>
          <p:pic>
            <p:nvPicPr>
              <p:cNvPr id="27" name="Ink 26">
                <a:extLst>
                  <a:ext uri="{FF2B5EF4-FFF2-40B4-BE49-F238E27FC236}">
                    <a16:creationId xmlns:a16="http://schemas.microsoft.com/office/drawing/2014/main" id="{C8F00254-6541-4EF3-B99E-A37782DFE7B2}"/>
                  </a:ext>
                </a:extLst>
              </p:cNvPr>
              <p:cNvPicPr/>
              <p:nvPr/>
            </p:nvPicPr>
            <p:blipFill>
              <a:blip r:embed="rId41"/>
              <a:stretch>
                <a:fillRect/>
              </a:stretch>
            </p:blipFill>
            <p:spPr>
              <a:xfrm>
                <a:off x="8140636" y="5823753"/>
                <a:ext cx="137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6D6D462A-D946-4D62-A565-B966BEC3803C}"/>
                  </a:ext>
                </a:extLst>
              </p14:cNvPr>
              <p14:cNvContentPartPr/>
              <p14:nvPr/>
            </p14:nvContentPartPr>
            <p14:xfrm>
              <a:off x="5654836" y="2988753"/>
              <a:ext cx="73800" cy="150840"/>
            </p14:xfrm>
          </p:contentPart>
        </mc:Choice>
        <mc:Fallback>
          <p:pic>
            <p:nvPicPr>
              <p:cNvPr id="28" name="Ink 27">
                <a:extLst>
                  <a:ext uri="{FF2B5EF4-FFF2-40B4-BE49-F238E27FC236}">
                    <a16:creationId xmlns:a16="http://schemas.microsoft.com/office/drawing/2014/main" id="{6D6D462A-D946-4D62-A565-B966BEC3803C}"/>
                  </a:ext>
                </a:extLst>
              </p:cNvPr>
              <p:cNvPicPr/>
              <p:nvPr/>
            </p:nvPicPr>
            <p:blipFill>
              <a:blip r:embed="rId43"/>
              <a:stretch>
                <a:fillRect/>
              </a:stretch>
            </p:blipFill>
            <p:spPr>
              <a:xfrm>
                <a:off x="5592196" y="2926113"/>
                <a:ext cx="1994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E8C14CF5-FEA2-45CC-AE03-84AC71AF4C63}"/>
                  </a:ext>
                </a:extLst>
              </p14:cNvPr>
              <p14:cNvContentPartPr/>
              <p14:nvPr/>
            </p14:nvContentPartPr>
            <p14:xfrm>
              <a:off x="4798036" y="1567833"/>
              <a:ext cx="265680" cy="144000"/>
            </p14:xfrm>
          </p:contentPart>
        </mc:Choice>
        <mc:Fallback>
          <p:pic>
            <p:nvPicPr>
              <p:cNvPr id="29" name="Ink 28">
                <a:extLst>
                  <a:ext uri="{FF2B5EF4-FFF2-40B4-BE49-F238E27FC236}">
                    <a16:creationId xmlns:a16="http://schemas.microsoft.com/office/drawing/2014/main" id="{E8C14CF5-FEA2-45CC-AE03-84AC71AF4C63}"/>
                  </a:ext>
                </a:extLst>
              </p:cNvPr>
              <p:cNvPicPr/>
              <p:nvPr/>
            </p:nvPicPr>
            <p:blipFill>
              <a:blip r:embed="rId45"/>
              <a:stretch>
                <a:fillRect/>
              </a:stretch>
            </p:blipFill>
            <p:spPr>
              <a:xfrm>
                <a:off x="4735396" y="1504833"/>
                <a:ext cx="3913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8FEE32F2-C1A5-4A14-81FC-ED3F0C89CCC7}"/>
                  </a:ext>
                </a:extLst>
              </p14:cNvPr>
              <p14:cNvContentPartPr/>
              <p14:nvPr/>
            </p14:nvContentPartPr>
            <p14:xfrm>
              <a:off x="6011596" y="1514913"/>
              <a:ext cx="92880" cy="275760"/>
            </p14:xfrm>
          </p:contentPart>
        </mc:Choice>
        <mc:Fallback>
          <p:pic>
            <p:nvPicPr>
              <p:cNvPr id="30" name="Ink 29">
                <a:extLst>
                  <a:ext uri="{FF2B5EF4-FFF2-40B4-BE49-F238E27FC236}">
                    <a16:creationId xmlns:a16="http://schemas.microsoft.com/office/drawing/2014/main" id="{8FEE32F2-C1A5-4A14-81FC-ED3F0C89CCC7}"/>
                  </a:ext>
                </a:extLst>
              </p:cNvPr>
              <p:cNvPicPr/>
              <p:nvPr/>
            </p:nvPicPr>
            <p:blipFill>
              <a:blip r:embed="rId47"/>
              <a:stretch>
                <a:fillRect/>
              </a:stretch>
            </p:blipFill>
            <p:spPr>
              <a:xfrm>
                <a:off x="5948956" y="1451913"/>
                <a:ext cx="21852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F51DDFCF-442B-44CD-8A83-68F906F87232}"/>
                  </a:ext>
                </a:extLst>
              </p14:cNvPr>
              <p14:cNvContentPartPr/>
              <p14:nvPr/>
            </p14:nvContentPartPr>
            <p14:xfrm>
              <a:off x="6697756" y="1576473"/>
              <a:ext cx="39960" cy="170640"/>
            </p14:xfrm>
          </p:contentPart>
        </mc:Choice>
        <mc:Fallback>
          <p:pic>
            <p:nvPicPr>
              <p:cNvPr id="31" name="Ink 30">
                <a:extLst>
                  <a:ext uri="{FF2B5EF4-FFF2-40B4-BE49-F238E27FC236}">
                    <a16:creationId xmlns:a16="http://schemas.microsoft.com/office/drawing/2014/main" id="{F51DDFCF-442B-44CD-8A83-68F906F87232}"/>
                  </a:ext>
                </a:extLst>
              </p:cNvPr>
              <p:cNvPicPr/>
              <p:nvPr/>
            </p:nvPicPr>
            <p:blipFill>
              <a:blip r:embed="rId49"/>
              <a:stretch>
                <a:fillRect/>
              </a:stretch>
            </p:blipFill>
            <p:spPr>
              <a:xfrm>
                <a:off x="6635116" y="1513833"/>
                <a:ext cx="1656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24" name="Ink 1023">
                <a:extLst>
                  <a:ext uri="{FF2B5EF4-FFF2-40B4-BE49-F238E27FC236}">
                    <a16:creationId xmlns:a16="http://schemas.microsoft.com/office/drawing/2014/main" id="{17D6551F-0834-4B3C-B614-85821A13941B}"/>
                  </a:ext>
                </a:extLst>
              </p14:cNvPr>
              <p14:cNvContentPartPr/>
              <p14:nvPr/>
            </p14:nvContentPartPr>
            <p14:xfrm>
              <a:off x="6915916" y="1343913"/>
              <a:ext cx="17280" cy="3240"/>
            </p14:xfrm>
          </p:contentPart>
        </mc:Choice>
        <mc:Fallback>
          <p:pic>
            <p:nvPicPr>
              <p:cNvPr id="1024" name="Ink 1023">
                <a:extLst>
                  <a:ext uri="{FF2B5EF4-FFF2-40B4-BE49-F238E27FC236}">
                    <a16:creationId xmlns:a16="http://schemas.microsoft.com/office/drawing/2014/main" id="{17D6551F-0834-4B3C-B614-85821A13941B}"/>
                  </a:ext>
                </a:extLst>
              </p:cNvPr>
              <p:cNvPicPr/>
              <p:nvPr/>
            </p:nvPicPr>
            <p:blipFill>
              <a:blip r:embed="rId51"/>
              <a:stretch>
                <a:fillRect/>
              </a:stretch>
            </p:blipFill>
            <p:spPr>
              <a:xfrm>
                <a:off x="6853276" y="1280913"/>
                <a:ext cx="142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25" name="Ink 1024">
                <a:extLst>
                  <a:ext uri="{FF2B5EF4-FFF2-40B4-BE49-F238E27FC236}">
                    <a16:creationId xmlns:a16="http://schemas.microsoft.com/office/drawing/2014/main" id="{00C08172-71FE-4399-9CEF-64632D5C8353}"/>
                  </a:ext>
                </a:extLst>
              </p14:cNvPr>
              <p14:cNvContentPartPr/>
              <p14:nvPr/>
            </p14:nvContentPartPr>
            <p14:xfrm>
              <a:off x="5368636" y="1507353"/>
              <a:ext cx="18720" cy="20160"/>
            </p14:xfrm>
          </p:contentPart>
        </mc:Choice>
        <mc:Fallback>
          <p:pic>
            <p:nvPicPr>
              <p:cNvPr id="1025" name="Ink 1024">
                <a:extLst>
                  <a:ext uri="{FF2B5EF4-FFF2-40B4-BE49-F238E27FC236}">
                    <a16:creationId xmlns:a16="http://schemas.microsoft.com/office/drawing/2014/main" id="{00C08172-71FE-4399-9CEF-64632D5C8353}"/>
                  </a:ext>
                </a:extLst>
              </p:cNvPr>
              <p:cNvPicPr/>
              <p:nvPr/>
            </p:nvPicPr>
            <p:blipFill>
              <a:blip r:embed="rId53"/>
              <a:stretch>
                <a:fillRect/>
              </a:stretch>
            </p:blipFill>
            <p:spPr>
              <a:xfrm>
                <a:off x="5305636" y="1444353"/>
                <a:ext cx="144360" cy="145800"/>
              </a:xfrm>
              <a:prstGeom prst="rect">
                <a:avLst/>
              </a:prstGeom>
            </p:spPr>
          </p:pic>
        </mc:Fallback>
      </mc:AlternateContent>
      <p:grpSp>
        <p:nvGrpSpPr>
          <p:cNvPr id="1031" name="Group 1030">
            <a:extLst>
              <a:ext uri="{FF2B5EF4-FFF2-40B4-BE49-F238E27FC236}">
                <a16:creationId xmlns:a16="http://schemas.microsoft.com/office/drawing/2014/main" id="{534C903F-6F5D-4510-BC20-9EE16CE48564}"/>
              </a:ext>
            </a:extLst>
          </p:cNvPr>
          <p:cNvGrpSpPr/>
          <p:nvPr/>
        </p:nvGrpSpPr>
        <p:grpSpPr>
          <a:xfrm>
            <a:off x="5301676" y="1283073"/>
            <a:ext cx="251280" cy="46800"/>
            <a:chOff x="5301676" y="1283073"/>
            <a:chExt cx="251280" cy="46800"/>
          </a:xfrm>
        </p:grpSpPr>
        <mc:AlternateContent xmlns:mc="http://schemas.openxmlformats.org/markup-compatibility/2006">
          <mc:Choice xmlns:p14="http://schemas.microsoft.com/office/powerpoint/2010/main" Requires="p14">
            <p:contentPart p14:bwMode="auto" r:id="rId54">
              <p14:nvContentPartPr>
                <p14:cNvPr id="1027" name="Ink 1026">
                  <a:extLst>
                    <a:ext uri="{FF2B5EF4-FFF2-40B4-BE49-F238E27FC236}">
                      <a16:creationId xmlns:a16="http://schemas.microsoft.com/office/drawing/2014/main" id="{087D18AB-F5A8-415F-A8F8-8395CE6D13FC}"/>
                    </a:ext>
                  </a:extLst>
                </p14:cNvPr>
                <p14:cNvContentPartPr/>
                <p14:nvPr/>
              </p14:nvContentPartPr>
              <p14:xfrm>
                <a:off x="5538556" y="1296393"/>
                <a:ext cx="14400" cy="12600"/>
              </p14:xfrm>
            </p:contentPart>
          </mc:Choice>
          <mc:Fallback>
            <p:pic>
              <p:nvPicPr>
                <p:cNvPr id="1027" name="Ink 1026">
                  <a:extLst>
                    <a:ext uri="{FF2B5EF4-FFF2-40B4-BE49-F238E27FC236}">
                      <a16:creationId xmlns:a16="http://schemas.microsoft.com/office/drawing/2014/main" id="{087D18AB-F5A8-415F-A8F8-8395CE6D13FC}"/>
                    </a:ext>
                  </a:extLst>
                </p:cNvPr>
                <p:cNvPicPr/>
                <p:nvPr/>
              </p:nvPicPr>
              <p:blipFill>
                <a:blip r:embed="rId55"/>
                <a:stretch>
                  <a:fillRect/>
                </a:stretch>
              </p:blipFill>
              <p:spPr>
                <a:xfrm>
                  <a:off x="5475916" y="1233753"/>
                  <a:ext cx="140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28" name="Ink 1027">
                  <a:extLst>
                    <a:ext uri="{FF2B5EF4-FFF2-40B4-BE49-F238E27FC236}">
                      <a16:creationId xmlns:a16="http://schemas.microsoft.com/office/drawing/2014/main" id="{D019D8E8-9AE4-4196-A0FB-CD5E68B9B87E}"/>
                    </a:ext>
                  </a:extLst>
                </p14:cNvPr>
                <p14:cNvContentPartPr/>
                <p14:nvPr/>
              </p14:nvContentPartPr>
              <p14:xfrm>
                <a:off x="5525596" y="1283073"/>
                <a:ext cx="15480" cy="30960"/>
              </p14:xfrm>
            </p:contentPart>
          </mc:Choice>
          <mc:Fallback>
            <p:pic>
              <p:nvPicPr>
                <p:cNvPr id="1028" name="Ink 1027">
                  <a:extLst>
                    <a:ext uri="{FF2B5EF4-FFF2-40B4-BE49-F238E27FC236}">
                      <a16:creationId xmlns:a16="http://schemas.microsoft.com/office/drawing/2014/main" id="{D019D8E8-9AE4-4196-A0FB-CD5E68B9B87E}"/>
                    </a:ext>
                  </a:extLst>
                </p:cNvPr>
                <p:cNvPicPr/>
                <p:nvPr/>
              </p:nvPicPr>
              <p:blipFill>
                <a:blip r:embed="rId57"/>
                <a:stretch>
                  <a:fillRect/>
                </a:stretch>
              </p:blipFill>
              <p:spPr>
                <a:xfrm>
                  <a:off x="5462596" y="1220433"/>
                  <a:ext cx="141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30" name="Ink 1029">
                  <a:extLst>
                    <a:ext uri="{FF2B5EF4-FFF2-40B4-BE49-F238E27FC236}">
                      <a16:creationId xmlns:a16="http://schemas.microsoft.com/office/drawing/2014/main" id="{A77C8415-10B8-41D9-BEF0-76714F3383A1}"/>
                    </a:ext>
                  </a:extLst>
                </p14:cNvPr>
                <p14:cNvContentPartPr/>
                <p14:nvPr/>
              </p14:nvContentPartPr>
              <p14:xfrm>
                <a:off x="5301676" y="1289913"/>
                <a:ext cx="49320" cy="39960"/>
              </p14:xfrm>
            </p:contentPart>
          </mc:Choice>
          <mc:Fallback>
            <p:pic>
              <p:nvPicPr>
                <p:cNvPr id="1030" name="Ink 1029">
                  <a:extLst>
                    <a:ext uri="{FF2B5EF4-FFF2-40B4-BE49-F238E27FC236}">
                      <a16:creationId xmlns:a16="http://schemas.microsoft.com/office/drawing/2014/main" id="{A77C8415-10B8-41D9-BEF0-76714F3383A1}"/>
                    </a:ext>
                  </a:extLst>
                </p:cNvPr>
                <p:cNvPicPr/>
                <p:nvPr/>
              </p:nvPicPr>
              <p:blipFill>
                <a:blip r:embed="rId59"/>
                <a:stretch>
                  <a:fillRect/>
                </a:stretch>
              </p:blipFill>
              <p:spPr>
                <a:xfrm>
                  <a:off x="5239036" y="1227273"/>
                  <a:ext cx="174960" cy="16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1032" name="Ink 1031">
                <a:extLst>
                  <a:ext uri="{FF2B5EF4-FFF2-40B4-BE49-F238E27FC236}">
                    <a16:creationId xmlns:a16="http://schemas.microsoft.com/office/drawing/2014/main" id="{10CD74EC-F576-442D-BF60-E1D2EF3A13CD}"/>
                  </a:ext>
                </a:extLst>
              </p14:cNvPr>
              <p14:cNvContentPartPr/>
              <p14:nvPr/>
            </p14:nvContentPartPr>
            <p14:xfrm>
              <a:off x="5746996" y="1517433"/>
              <a:ext cx="22680" cy="14400"/>
            </p14:xfrm>
          </p:contentPart>
        </mc:Choice>
        <mc:Fallback>
          <p:pic>
            <p:nvPicPr>
              <p:cNvPr id="1032" name="Ink 1031">
                <a:extLst>
                  <a:ext uri="{FF2B5EF4-FFF2-40B4-BE49-F238E27FC236}">
                    <a16:creationId xmlns:a16="http://schemas.microsoft.com/office/drawing/2014/main" id="{10CD74EC-F576-442D-BF60-E1D2EF3A13CD}"/>
                  </a:ext>
                </a:extLst>
              </p:cNvPr>
              <p:cNvPicPr/>
              <p:nvPr/>
            </p:nvPicPr>
            <p:blipFill>
              <a:blip r:embed="rId61"/>
              <a:stretch>
                <a:fillRect/>
              </a:stretch>
            </p:blipFill>
            <p:spPr>
              <a:xfrm>
                <a:off x="5684356" y="1454793"/>
                <a:ext cx="148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33" name="Ink 1032">
                <a:extLst>
                  <a:ext uri="{FF2B5EF4-FFF2-40B4-BE49-F238E27FC236}">
                    <a16:creationId xmlns:a16="http://schemas.microsoft.com/office/drawing/2014/main" id="{241A6772-5707-4B79-8D25-FE3117A43840}"/>
                  </a:ext>
                </a:extLst>
              </p14:cNvPr>
              <p14:cNvContentPartPr/>
              <p14:nvPr/>
            </p14:nvContentPartPr>
            <p14:xfrm>
              <a:off x="5983876" y="1576473"/>
              <a:ext cx="44640" cy="11520"/>
            </p14:xfrm>
          </p:contentPart>
        </mc:Choice>
        <mc:Fallback>
          <p:pic>
            <p:nvPicPr>
              <p:cNvPr id="1033" name="Ink 1032">
                <a:extLst>
                  <a:ext uri="{FF2B5EF4-FFF2-40B4-BE49-F238E27FC236}">
                    <a16:creationId xmlns:a16="http://schemas.microsoft.com/office/drawing/2014/main" id="{241A6772-5707-4B79-8D25-FE3117A43840}"/>
                  </a:ext>
                </a:extLst>
              </p:cNvPr>
              <p:cNvPicPr/>
              <p:nvPr/>
            </p:nvPicPr>
            <p:blipFill>
              <a:blip r:embed="rId63"/>
              <a:stretch>
                <a:fillRect/>
              </a:stretch>
            </p:blipFill>
            <p:spPr>
              <a:xfrm>
                <a:off x="5921236" y="1513833"/>
                <a:ext cx="170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34" name="Ink 1033">
                <a:extLst>
                  <a:ext uri="{FF2B5EF4-FFF2-40B4-BE49-F238E27FC236}">
                    <a16:creationId xmlns:a16="http://schemas.microsoft.com/office/drawing/2014/main" id="{7690F9FA-C7AD-4C71-9DF3-96A5CABF5179}"/>
                  </a:ext>
                </a:extLst>
              </p14:cNvPr>
              <p14:cNvContentPartPr/>
              <p14:nvPr/>
            </p14:nvContentPartPr>
            <p14:xfrm>
              <a:off x="2074996" y="1165353"/>
              <a:ext cx="84240" cy="70920"/>
            </p14:xfrm>
          </p:contentPart>
        </mc:Choice>
        <mc:Fallback>
          <p:pic>
            <p:nvPicPr>
              <p:cNvPr id="1034" name="Ink 1033">
                <a:extLst>
                  <a:ext uri="{FF2B5EF4-FFF2-40B4-BE49-F238E27FC236}">
                    <a16:creationId xmlns:a16="http://schemas.microsoft.com/office/drawing/2014/main" id="{7690F9FA-C7AD-4C71-9DF3-96A5CABF5179}"/>
                  </a:ext>
                </a:extLst>
              </p:cNvPr>
              <p:cNvPicPr/>
              <p:nvPr/>
            </p:nvPicPr>
            <p:blipFill>
              <a:blip r:embed="rId65"/>
              <a:stretch>
                <a:fillRect/>
              </a:stretch>
            </p:blipFill>
            <p:spPr>
              <a:xfrm>
                <a:off x="2012356" y="1102353"/>
                <a:ext cx="209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35" name="Ink 1034">
                <a:extLst>
                  <a:ext uri="{FF2B5EF4-FFF2-40B4-BE49-F238E27FC236}">
                    <a16:creationId xmlns:a16="http://schemas.microsoft.com/office/drawing/2014/main" id="{053D0E66-E222-46B7-94D5-1666A6F1DB7F}"/>
                  </a:ext>
                </a:extLst>
              </p14:cNvPr>
              <p14:cNvContentPartPr/>
              <p14:nvPr/>
            </p14:nvContentPartPr>
            <p14:xfrm>
              <a:off x="2190916" y="1496553"/>
              <a:ext cx="39960" cy="17640"/>
            </p14:xfrm>
          </p:contentPart>
        </mc:Choice>
        <mc:Fallback>
          <p:pic>
            <p:nvPicPr>
              <p:cNvPr id="1035" name="Ink 1034">
                <a:extLst>
                  <a:ext uri="{FF2B5EF4-FFF2-40B4-BE49-F238E27FC236}">
                    <a16:creationId xmlns:a16="http://schemas.microsoft.com/office/drawing/2014/main" id="{053D0E66-E222-46B7-94D5-1666A6F1DB7F}"/>
                  </a:ext>
                </a:extLst>
              </p:cNvPr>
              <p:cNvPicPr/>
              <p:nvPr/>
            </p:nvPicPr>
            <p:blipFill>
              <a:blip r:embed="rId67"/>
              <a:stretch>
                <a:fillRect/>
              </a:stretch>
            </p:blipFill>
            <p:spPr>
              <a:xfrm>
                <a:off x="2127916" y="1433913"/>
                <a:ext cx="165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36" name="Ink 1035">
                <a:extLst>
                  <a:ext uri="{FF2B5EF4-FFF2-40B4-BE49-F238E27FC236}">
                    <a16:creationId xmlns:a16="http://schemas.microsoft.com/office/drawing/2014/main" id="{0256D446-A808-4D95-AE94-FA26408F08D0}"/>
                  </a:ext>
                </a:extLst>
              </p14:cNvPr>
              <p14:cNvContentPartPr/>
              <p14:nvPr/>
            </p14:nvContentPartPr>
            <p14:xfrm>
              <a:off x="2219716" y="1239873"/>
              <a:ext cx="34200" cy="13680"/>
            </p14:xfrm>
          </p:contentPart>
        </mc:Choice>
        <mc:Fallback>
          <p:pic>
            <p:nvPicPr>
              <p:cNvPr id="1036" name="Ink 1035">
                <a:extLst>
                  <a:ext uri="{FF2B5EF4-FFF2-40B4-BE49-F238E27FC236}">
                    <a16:creationId xmlns:a16="http://schemas.microsoft.com/office/drawing/2014/main" id="{0256D446-A808-4D95-AE94-FA26408F08D0}"/>
                  </a:ext>
                </a:extLst>
              </p:cNvPr>
              <p:cNvPicPr/>
              <p:nvPr/>
            </p:nvPicPr>
            <p:blipFill>
              <a:blip r:embed="rId69"/>
              <a:stretch>
                <a:fillRect/>
              </a:stretch>
            </p:blipFill>
            <p:spPr>
              <a:xfrm>
                <a:off x="2157076" y="1177233"/>
                <a:ext cx="159840" cy="139320"/>
              </a:xfrm>
              <a:prstGeom prst="rect">
                <a:avLst/>
              </a:prstGeom>
            </p:spPr>
          </p:pic>
        </mc:Fallback>
      </mc:AlternateContent>
      <p:grpSp>
        <p:nvGrpSpPr>
          <p:cNvPr id="1039" name="Group 1038">
            <a:extLst>
              <a:ext uri="{FF2B5EF4-FFF2-40B4-BE49-F238E27FC236}">
                <a16:creationId xmlns:a16="http://schemas.microsoft.com/office/drawing/2014/main" id="{44311B27-D6FE-409B-931D-BD067804EA3F}"/>
              </a:ext>
            </a:extLst>
          </p:cNvPr>
          <p:cNvGrpSpPr/>
          <p:nvPr/>
        </p:nvGrpSpPr>
        <p:grpSpPr>
          <a:xfrm>
            <a:off x="2139796" y="1497993"/>
            <a:ext cx="57600" cy="24480"/>
            <a:chOff x="2139796" y="1497993"/>
            <a:chExt cx="57600" cy="24480"/>
          </a:xfrm>
        </p:grpSpPr>
        <mc:AlternateContent xmlns:mc="http://schemas.openxmlformats.org/markup-compatibility/2006">
          <mc:Choice xmlns:p14="http://schemas.microsoft.com/office/powerpoint/2010/main" Requires="p14">
            <p:contentPart p14:bwMode="auto" r:id="rId70">
              <p14:nvContentPartPr>
                <p14:cNvPr id="1037" name="Ink 1036">
                  <a:extLst>
                    <a:ext uri="{FF2B5EF4-FFF2-40B4-BE49-F238E27FC236}">
                      <a16:creationId xmlns:a16="http://schemas.microsoft.com/office/drawing/2014/main" id="{1F053DE6-5E7D-4316-9E1A-762BFF9D9EE8}"/>
                    </a:ext>
                  </a:extLst>
                </p14:cNvPr>
                <p14:cNvContentPartPr/>
                <p14:nvPr/>
              </p14:nvContentPartPr>
              <p14:xfrm>
                <a:off x="2176876" y="1497993"/>
                <a:ext cx="3240" cy="6120"/>
              </p14:xfrm>
            </p:contentPart>
          </mc:Choice>
          <mc:Fallback>
            <p:pic>
              <p:nvPicPr>
                <p:cNvPr id="1037" name="Ink 1036">
                  <a:extLst>
                    <a:ext uri="{FF2B5EF4-FFF2-40B4-BE49-F238E27FC236}">
                      <a16:creationId xmlns:a16="http://schemas.microsoft.com/office/drawing/2014/main" id="{1F053DE6-5E7D-4316-9E1A-762BFF9D9EE8}"/>
                    </a:ext>
                  </a:extLst>
                </p:cNvPr>
                <p:cNvPicPr/>
                <p:nvPr/>
              </p:nvPicPr>
              <p:blipFill>
                <a:blip r:embed="rId71"/>
                <a:stretch>
                  <a:fillRect/>
                </a:stretch>
              </p:blipFill>
              <p:spPr>
                <a:xfrm>
                  <a:off x="2113876" y="1434993"/>
                  <a:ext cx="128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38" name="Ink 1037">
                  <a:extLst>
                    <a:ext uri="{FF2B5EF4-FFF2-40B4-BE49-F238E27FC236}">
                      <a16:creationId xmlns:a16="http://schemas.microsoft.com/office/drawing/2014/main" id="{BD40B69B-B9B9-4636-9486-E7BB82CFEBBF}"/>
                    </a:ext>
                  </a:extLst>
                </p14:cNvPr>
                <p14:cNvContentPartPr/>
                <p14:nvPr/>
              </p14:nvContentPartPr>
              <p14:xfrm>
                <a:off x="2139796" y="1497993"/>
                <a:ext cx="57600" cy="24480"/>
              </p14:xfrm>
            </p:contentPart>
          </mc:Choice>
          <mc:Fallback>
            <p:pic>
              <p:nvPicPr>
                <p:cNvPr id="1038" name="Ink 1037">
                  <a:extLst>
                    <a:ext uri="{FF2B5EF4-FFF2-40B4-BE49-F238E27FC236}">
                      <a16:creationId xmlns:a16="http://schemas.microsoft.com/office/drawing/2014/main" id="{BD40B69B-B9B9-4636-9486-E7BB82CFEBBF}"/>
                    </a:ext>
                  </a:extLst>
                </p:cNvPr>
                <p:cNvPicPr/>
                <p:nvPr/>
              </p:nvPicPr>
              <p:blipFill>
                <a:blip r:embed="rId73"/>
                <a:stretch>
                  <a:fillRect/>
                </a:stretch>
              </p:blipFill>
              <p:spPr>
                <a:xfrm>
                  <a:off x="2077156" y="1434993"/>
                  <a:ext cx="183240" cy="150120"/>
                </a:xfrm>
                <a:prstGeom prst="rect">
                  <a:avLst/>
                </a:prstGeom>
              </p:spPr>
            </p:pic>
          </mc:Fallback>
        </mc:AlternateContent>
      </p:grpSp>
      <p:grpSp>
        <p:nvGrpSpPr>
          <p:cNvPr id="1044" name="Group 1043">
            <a:extLst>
              <a:ext uri="{FF2B5EF4-FFF2-40B4-BE49-F238E27FC236}">
                <a16:creationId xmlns:a16="http://schemas.microsoft.com/office/drawing/2014/main" id="{7B1AFC9B-FB2C-42AA-8EA8-39E8D4392AC0}"/>
              </a:ext>
            </a:extLst>
          </p:cNvPr>
          <p:cNvGrpSpPr/>
          <p:nvPr/>
        </p:nvGrpSpPr>
        <p:grpSpPr>
          <a:xfrm>
            <a:off x="2415196" y="1690233"/>
            <a:ext cx="55440" cy="86760"/>
            <a:chOff x="2415196" y="1690233"/>
            <a:chExt cx="55440" cy="86760"/>
          </a:xfrm>
        </p:grpSpPr>
        <mc:AlternateContent xmlns:mc="http://schemas.openxmlformats.org/markup-compatibility/2006">
          <mc:Choice xmlns:p14="http://schemas.microsoft.com/office/powerpoint/2010/main" Requires="p14">
            <p:contentPart p14:bwMode="auto" r:id="rId74">
              <p14:nvContentPartPr>
                <p14:cNvPr id="1040" name="Ink 1039">
                  <a:extLst>
                    <a:ext uri="{FF2B5EF4-FFF2-40B4-BE49-F238E27FC236}">
                      <a16:creationId xmlns:a16="http://schemas.microsoft.com/office/drawing/2014/main" id="{44630DF7-8ED1-48F7-85A4-FBBECCF3EFDF}"/>
                    </a:ext>
                  </a:extLst>
                </p14:cNvPr>
                <p14:cNvContentPartPr/>
                <p14:nvPr/>
              </p14:nvContentPartPr>
              <p14:xfrm>
                <a:off x="2429236" y="1715433"/>
                <a:ext cx="10080" cy="29160"/>
              </p14:xfrm>
            </p:contentPart>
          </mc:Choice>
          <mc:Fallback>
            <p:pic>
              <p:nvPicPr>
                <p:cNvPr id="1040" name="Ink 1039">
                  <a:extLst>
                    <a:ext uri="{FF2B5EF4-FFF2-40B4-BE49-F238E27FC236}">
                      <a16:creationId xmlns:a16="http://schemas.microsoft.com/office/drawing/2014/main" id="{44630DF7-8ED1-48F7-85A4-FBBECCF3EFDF}"/>
                    </a:ext>
                  </a:extLst>
                </p:cNvPr>
                <p:cNvPicPr/>
                <p:nvPr/>
              </p:nvPicPr>
              <p:blipFill>
                <a:blip r:embed="rId75"/>
                <a:stretch>
                  <a:fillRect/>
                </a:stretch>
              </p:blipFill>
              <p:spPr>
                <a:xfrm>
                  <a:off x="2366596" y="1652793"/>
                  <a:ext cx="135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41" name="Ink 1040">
                  <a:extLst>
                    <a:ext uri="{FF2B5EF4-FFF2-40B4-BE49-F238E27FC236}">
                      <a16:creationId xmlns:a16="http://schemas.microsoft.com/office/drawing/2014/main" id="{4D341209-59E2-4A4F-A88D-F8A7B7B6DB3E}"/>
                    </a:ext>
                  </a:extLst>
                </p14:cNvPr>
                <p14:cNvContentPartPr/>
                <p14:nvPr/>
              </p14:nvContentPartPr>
              <p14:xfrm>
                <a:off x="2415196" y="1726593"/>
                <a:ext cx="17640" cy="39600"/>
              </p14:xfrm>
            </p:contentPart>
          </mc:Choice>
          <mc:Fallback>
            <p:pic>
              <p:nvPicPr>
                <p:cNvPr id="1041" name="Ink 1040">
                  <a:extLst>
                    <a:ext uri="{FF2B5EF4-FFF2-40B4-BE49-F238E27FC236}">
                      <a16:creationId xmlns:a16="http://schemas.microsoft.com/office/drawing/2014/main" id="{4D341209-59E2-4A4F-A88D-F8A7B7B6DB3E}"/>
                    </a:ext>
                  </a:extLst>
                </p:cNvPr>
                <p:cNvPicPr/>
                <p:nvPr/>
              </p:nvPicPr>
              <p:blipFill>
                <a:blip r:embed="rId77"/>
                <a:stretch>
                  <a:fillRect/>
                </a:stretch>
              </p:blipFill>
              <p:spPr>
                <a:xfrm>
                  <a:off x="2352196" y="1663953"/>
                  <a:ext cx="143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42" name="Ink 1041">
                  <a:extLst>
                    <a:ext uri="{FF2B5EF4-FFF2-40B4-BE49-F238E27FC236}">
                      <a16:creationId xmlns:a16="http://schemas.microsoft.com/office/drawing/2014/main" id="{93DD9475-0F94-44D0-B0E1-E2250C23AAAC}"/>
                    </a:ext>
                  </a:extLst>
                </p14:cNvPr>
                <p14:cNvContentPartPr/>
                <p14:nvPr/>
              </p14:nvContentPartPr>
              <p14:xfrm>
                <a:off x="2424196" y="1690233"/>
                <a:ext cx="45000" cy="66600"/>
              </p14:xfrm>
            </p:contentPart>
          </mc:Choice>
          <mc:Fallback>
            <p:pic>
              <p:nvPicPr>
                <p:cNvPr id="1042" name="Ink 1041">
                  <a:extLst>
                    <a:ext uri="{FF2B5EF4-FFF2-40B4-BE49-F238E27FC236}">
                      <a16:creationId xmlns:a16="http://schemas.microsoft.com/office/drawing/2014/main" id="{93DD9475-0F94-44D0-B0E1-E2250C23AAAC}"/>
                    </a:ext>
                  </a:extLst>
                </p:cNvPr>
                <p:cNvPicPr/>
                <p:nvPr/>
              </p:nvPicPr>
              <p:blipFill>
                <a:blip r:embed="rId79"/>
                <a:stretch>
                  <a:fillRect/>
                </a:stretch>
              </p:blipFill>
              <p:spPr>
                <a:xfrm>
                  <a:off x="2361196" y="1627593"/>
                  <a:ext cx="170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43" name="Ink 1042">
                  <a:extLst>
                    <a:ext uri="{FF2B5EF4-FFF2-40B4-BE49-F238E27FC236}">
                      <a16:creationId xmlns:a16="http://schemas.microsoft.com/office/drawing/2014/main" id="{93264660-BED8-4407-AAAF-C3C3DC7BD528}"/>
                    </a:ext>
                  </a:extLst>
                </p14:cNvPr>
                <p14:cNvContentPartPr/>
                <p14:nvPr/>
              </p14:nvContentPartPr>
              <p14:xfrm>
                <a:off x="2425276" y="1718313"/>
                <a:ext cx="45360" cy="58680"/>
              </p14:xfrm>
            </p:contentPart>
          </mc:Choice>
          <mc:Fallback>
            <p:pic>
              <p:nvPicPr>
                <p:cNvPr id="1043" name="Ink 1042">
                  <a:extLst>
                    <a:ext uri="{FF2B5EF4-FFF2-40B4-BE49-F238E27FC236}">
                      <a16:creationId xmlns:a16="http://schemas.microsoft.com/office/drawing/2014/main" id="{93264660-BED8-4407-AAAF-C3C3DC7BD528}"/>
                    </a:ext>
                  </a:extLst>
                </p:cNvPr>
                <p:cNvPicPr/>
                <p:nvPr/>
              </p:nvPicPr>
              <p:blipFill>
                <a:blip r:embed="rId81"/>
                <a:stretch>
                  <a:fillRect/>
                </a:stretch>
              </p:blipFill>
              <p:spPr>
                <a:xfrm>
                  <a:off x="2362276" y="1655673"/>
                  <a:ext cx="171000" cy="18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1045" name="Ink 1044">
                <a:extLst>
                  <a:ext uri="{FF2B5EF4-FFF2-40B4-BE49-F238E27FC236}">
                    <a16:creationId xmlns:a16="http://schemas.microsoft.com/office/drawing/2014/main" id="{C723C9A6-FDA5-4A16-BCD2-32F8911EC36E}"/>
                  </a:ext>
                </a:extLst>
              </p14:cNvPr>
              <p14:cNvContentPartPr/>
              <p14:nvPr/>
            </p14:nvContentPartPr>
            <p14:xfrm>
              <a:off x="3826396" y="1607793"/>
              <a:ext cx="28800" cy="94320"/>
            </p14:xfrm>
          </p:contentPart>
        </mc:Choice>
        <mc:Fallback>
          <p:pic>
            <p:nvPicPr>
              <p:cNvPr id="1045" name="Ink 1044">
                <a:extLst>
                  <a:ext uri="{FF2B5EF4-FFF2-40B4-BE49-F238E27FC236}">
                    <a16:creationId xmlns:a16="http://schemas.microsoft.com/office/drawing/2014/main" id="{C723C9A6-FDA5-4A16-BCD2-32F8911EC36E}"/>
                  </a:ext>
                </a:extLst>
              </p:cNvPr>
              <p:cNvPicPr/>
              <p:nvPr/>
            </p:nvPicPr>
            <p:blipFill>
              <a:blip r:embed="rId83"/>
              <a:stretch>
                <a:fillRect/>
              </a:stretch>
            </p:blipFill>
            <p:spPr>
              <a:xfrm>
                <a:off x="3763756" y="1544793"/>
                <a:ext cx="1544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46" name="Ink 1045">
                <a:extLst>
                  <a:ext uri="{FF2B5EF4-FFF2-40B4-BE49-F238E27FC236}">
                    <a16:creationId xmlns:a16="http://schemas.microsoft.com/office/drawing/2014/main" id="{56FF9AE7-CDA6-48AE-A770-E90DCDA28476}"/>
                  </a:ext>
                </a:extLst>
              </p14:cNvPr>
              <p14:cNvContentPartPr/>
              <p14:nvPr/>
            </p14:nvContentPartPr>
            <p14:xfrm>
              <a:off x="5960836" y="1297113"/>
              <a:ext cx="43920" cy="85320"/>
            </p14:xfrm>
          </p:contentPart>
        </mc:Choice>
        <mc:Fallback>
          <p:pic>
            <p:nvPicPr>
              <p:cNvPr id="1046" name="Ink 1045">
                <a:extLst>
                  <a:ext uri="{FF2B5EF4-FFF2-40B4-BE49-F238E27FC236}">
                    <a16:creationId xmlns:a16="http://schemas.microsoft.com/office/drawing/2014/main" id="{56FF9AE7-CDA6-48AE-A770-E90DCDA28476}"/>
                  </a:ext>
                </a:extLst>
              </p:cNvPr>
              <p:cNvPicPr/>
              <p:nvPr/>
            </p:nvPicPr>
            <p:blipFill>
              <a:blip r:embed="rId85"/>
              <a:stretch>
                <a:fillRect/>
              </a:stretch>
            </p:blipFill>
            <p:spPr>
              <a:xfrm>
                <a:off x="5897836" y="1234113"/>
                <a:ext cx="169560" cy="210960"/>
              </a:xfrm>
              <a:prstGeom prst="rect">
                <a:avLst/>
              </a:prstGeom>
            </p:spPr>
          </p:pic>
        </mc:Fallback>
      </mc:AlternateContent>
      <p:grpSp>
        <p:nvGrpSpPr>
          <p:cNvPr id="1050" name="Group 1049">
            <a:extLst>
              <a:ext uri="{FF2B5EF4-FFF2-40B4-BE49-F238E27FC236}">
                <a16:creationId xmlns:a16="http://schemas.microsoft.com/office/drawing/2014/main" id="{8794B196-AD9F-4C16-871C-85622565BC4E}"/>
              </a:ext>
            </a:extLst>
          </p:cNvPr>
          <p:cNvGrpSpPr/>
          <p:nvPr/>
        </p:nvGrpSpPr>
        <p:grpSpPr>
          <a:xfrm>
            <a:off x="7063516" y="1518153"/>
            <a:ext cx="210960" cy="40680"/>
            <a:chOff x="7063516" y="1518153"/>
            <a:chExt cx="210960" cy="40680"/>
          </a:xfrm>
        </p:grpSpPr>
        <mc:AlternateContent xmlns:mc="http://schemas.openxmlformats.org/markup-compatibility/2006">
          <mc:Choice xmlns:p14="http://schemas.microsoft.com/office/powerpoint/2010/main" Requires="p14">
            <p:contentPart p14:bwMode="auto" r:id="rId86">
              <p14:nvContentPartPr>
                <p14:cNvPr id="1047" name="Ink 1046">
                  <a:extLst>
                    <a:ext uri="{FF2B5EF4-FFF2-40B4-BE49-F238E27FC236}">
                      <a16:creationId xmlns:a16="http://schemas.microsoft.com/office/drawing/2014/main" id="{A06A2628-246F-49BF-BCC3-FFC203B6F9D9}"/>
                    </a:ext>
                  </a:extLst>
                </p14:cNvPr>
                <p14:cNvContentPartPr/>
                <p14:nvPr/>
              </p14:nvContentPartPr>
              <p14:xfrm>
                <a:off x="7063516" y="1518153"/>
                <a:ext cx="51480" cy="40680"/>
              </p14:xfrm>
            </p:contentPart>
          </mc:Choice>
          <mc:Fallback>
            <p:pic>
              <p:nvPicPr>
                <p:cNvPr id="1047" name="Ink 1046">
                  <a:extLst>
                    <a:ext uri="{FF2B5EF4-FFF2-40B4-BE49-F238E27FC236}">
                      <a16:creationId xmlns:a16="http://schemas.microsoft.com/office/drawing/2014/main" id="{A06A2628-246F-49BF-BCC3-FFC203B6F9D9}"/>
                    </a:ext>
                  </a:extLst>
                </p:cNvPr>
                <p:cNvPicPr/>
                <p:nvPr/>
              </p:nvPicPr>
              <p:blipFill>
                <a:blip r:embed="rId87"/>
                <a:stretch>
                  <a:fillRect/>
                </a:stretch>
              </p:blipFill>
              <p:spPr>
                <a:xfrm>
                  <a:off x="7000516" y="1455513"/>
                  <a:ext cx="177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48" name="Ink 1047">
                  <a:extLst>
                    <a:ext uri="{FF2B5EF4-FFF2-40B4-BE49-F238E27FC236}">
                      <a16:creationId xmlns:a16="http://schemas.microsoft.com/office/drawing/2014/main" id="{14FCA74B-E910-40D8-A62B-7E5FBE57FB2D}"/>
                    </a:ext>
                  </a:extLst>
                </p14:cNvPr>
                <p14:cNvContentPartPr/>
                <p14:nvPr/>
              </p14:nvContentPartPr>
              <p14:xfrm>
                <a:off x="7255036" y="1520313"/>
                <a:ext cx="19440" cy="3600"/>
              </p14:xfrm>
            </p:contentPart>
          </mc:Choice>
          <mc:Fallback>
            <p:pic>
              <p:nvPicPr>
                <p:cNvPr id="1048" name="Ink 1047">
                  <a:extLst>
                    <a:ext uri="{FF2B5EF4-FFF2-40B4-BE49-F238E27FC236}">
                      <a16:creationId xmlns:a16="http://schemas.microsoft.com/office/drawing/2014/main" id="{14FCA74B-E910-40D8-A62B-7E5FBE57FB2D}"/>
                    </a:ext>
                  </a:extLst>
                </p:cNvPr>
                <p:cNvPicPr/>
                <p:nvPr/>
              </p:nvPicPr>
              <p:blipFill>
                <a:blip r:embed="rId89"/>
                <a:stretch>
                  <a:fillRect/>
                </a:stretch>
              </p:blipFill>
              <p:spPr>
                <a:xfrm>
                  <a:off x="7192396" y="1457673"/>
                  <a:ext cx="145080" cy="12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1049" name="Ink 1048">
                <a:extLst>
                  <a:ext uri="{FF2B5EF4-FFF2-40B4-BE49-F238E27FC236}">
                    <a16:creationId xmlns:a16="http://schemas.microsoft.com/office/drawing/2014/main" id="{C41CAF5D-1983-4198-8E92-C956C764D1D8}"/>
                  </a:ext>
                </a:extLst>
              </p14:cNvPr>
              <p14:cNvContentPartPr/>
              <p14:nvPr/>
            </p14:nvContentPartPr>
            <p14:xfrm>
              <a:off x="7207516" y="1287393"/>
              <a:ext cx="22680" cy="22680"/>
            </p14:xfrm>
          </p:contentPart>
        </mc:Choice>
        <mc:Fallback>
          <p:pic>
            <p:nvPicPr>
              <p:cNvPr id="1049" name="Ink 1048">
                <a:extLst>
                  <a:ext uri="{FF2B5EF4-FFF2-40B4-BE49-F238E27FC236}">
                    <a16:creationId xmlns:a16="http://schemas.microsoft.com/office/drawing/2014/main" id="{C41CAF5D-1983-4198-8E92-C956C764D1D8}"/>
                  </a:ext>
                </a:extLst>
              </p:cNvPr>
              <p:cNvPicPr/>
              <p:nvPr/>
            </p:nvPicPr>
            <p:blipFill>
              <a:blip r:embed="rId91"/>
              <a:stretch>
                <a:fillRect/>
              </a:stretch>
            </p:blipFill>
            <p:spPr>
              <a:xfrm>
                <a:off x="7144516" y="1224393"/>
                <a:ext cx="148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53" name="Ink 1052">
                <a:extLst>
                  <a:ext uri="{FF2B5EF4-FFF2-40B4-BE49-F238E27FC236}">
                    <a16:creationId xmlns:a16="http://schemas.microsoft.com/office/drawing/2014/main" id="{559B071D-F468-4D6E-ADD7-78E7765BE3B9}"/>
                  </a:ext>
                </a:extLst>
              </p14:cNvPr>
              <p14:cNvContentPartPr/>
              <p14:nvPr/>
            </p14:nvContentPartPr>
            <p14:xfrm>
              <a:off x="7501276" y="1423833"/>
              <a:ext cx="3240" cy="1440"/>
            </p14:xfrm>
          </p:contentPart>
        </mc:Choice>
        <mc:Fallback>
          <p:pic>
            <p:nvPicPr>
              <p:cNvPr id="1053" name="Ink 1052">
                <a:extLst>
                  <a:ext uri="{FF2B5EF4-FFF2-40B4-BE49-F238E27FC236}">
                    <a16:creationId xmlns:a16="http://schemas.microsoft.com/office/drawing/2014/main" id="{559B071D-F468-4D6E-ADD7-78E7765BE3B9}"/>
                  </a:ext>
                </a:extLst>
              </p:cNvPr>
              <p:cNvPicPr/>
              <p:nvPr/>
            </p:nvPicPr>
            <p:blipFill>
              <a:blip r:embed="rId93"/>
              <a:stretch>
                <a:fillRect/>
              </a:stretch>
            </p:blipFill>
            <p:spPr>
              <a:xfrm>
                <a:off x="7438636" y="1360833"/>
                <a:ext cx="128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54" name="Ink 1053">
                <a:extLst>
                  <a:ext uri="{FF2B5EF4-FFF2-40B4-BE49-F238E27FC236}">
                    <a16:creationId xmlns:a16="http://schemas.microsoft.com/office/drawing/2014/main" id="{8CFF7111-EDD9-4821-A8A9-DCCFAE61B157}"/>
                  </a:ext>
                </a:extLst>
              </p14:cNvPr>
              <p14:cNvContentPartPr/>
              <p14:nvPr/>
            </p14:nvContentPartPr>
            <p14:xfrm>
              <a:off x="6744916" y="1608153"/>
              <a:ext cx="32040" cy="97920"/>
            </p14:xfrm>
          </p:contentPart>
        </mc:Choice>
        <mc:Fallback>
          <p:pic>
            <p:nvPicPr>
              <p:cNvPr id="1054" name="Ink 1053">
                <a:extLst>
                  <a:ext uri="{FF2B5EF4-FFF2-40B4-BE49-F238E27FC236}">
                    <a16:creationId xmlns:a16="http://schemas.microsoft.com/office/drawing/2014/main" id="{8CFF7111-EDD9-4821-A8A9-DCCFAE61B157}"/>
                  </a:ext>
                </a:extLst>
              </p:cNvPr>
              <p:cNvPicPr/>
              <p:nvPr/>
            </p:nvPicPr>
            <p:blipFill>
              <a:blip r:embed="rId95"/>
              <a:stretch>
                <a:fillRect/>
              </a:stretch>
            </p:blipFill>
            <p:spPr>
              <a:xfrm>
                <a:off x="6682276" y="1545153"/>
                <a:ext cx="1576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55" name="Ink 1054">
                <a:extLst>
                  <a:ext uri="{FF2B5EF4-FFF2-40B4-BE49-F238E27FC236}">
                    <a16:creationId xmlns:a16="http://schemas.microsoft.com/office/drawing/2014/main" id="{891CE987-7AC2-43A3-9932-E397B145F072}"/>
                  </a:ext>
                </a:extLst>
              </p14:cNvPr>
              <p14:cNvContentPartPr/>
              <p14:nvPr/>
            </p14:nvContentPartPr>
            <p14:xfrm>
              <a:off x="4003876" y="1839273"/>
              <a:ext cx="33120" cy="49320"/>
            </p14:xfrm>
          </p:contentPart>
        </mc:Choice>
        <mc:Fallback>
          <p:pic>
            <p:nvPicPr>
              <p:cNvPr id="1055" name="Ink 1054">
                <a:extLst>
                  <a:ext uri="{FF2B5EF4-FFF2-40B4-BE49-F238E27FC236}">
                    <a16:creationId xmlns:a16="http://schemas.microsoft.com/office/drawing/2014/main" id="{891CE987-7AC2-43A3-9932-E397B145F072}"/>
                  </a:ext>
                </a:extLst>
              </p:cNvPr>
              <p:cNvPicPr/>
              <p:nvPr/>
            </p:nvPicPr>
            <p:blipFill>
              <a:blip r:embed="rId97"/>
              <a:stretch>
                <a:fillRect/>
              </a:stretch>
            </p:blipFill>
            <p:spPr>
              <a:xfrm>
                <a:off x="3940876" y="1776273"/>
                <a:ext cx="158760" cy="174960"/>
              </a:xfrm>
              <a:prstGeom prst="rect">
                <a:avLst/>
              </a:prstGeom>
            </p:spPr>
          </p:pic>
        </mc:Fallback>
      </mc:AlternateContent>
    </p:spTree>
    <p:extLst>
      <p:ext uri="{BB962C8B-B14F-4D97-AF65-F5344CB8AC3E}">
        <p14:creationId xmlns:p14="http://schemas.microsoft.com/office/powerpoint/2010/main" val="263643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25952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91962" y="1066799"/>
            <a:ext cx="1752600" cy="369332"/>
          </a:xfrm>
          <a:prstGeom prst="rect">
            <a:avLst/>
          </a:prstGeom>
          <a:noFill/>
        </p:spPr>
        <p:txBody>
          <a:bodyPr wrap="square" rtlCol="0">
            <a:spAutoFit/>
          </a:bodyPr>
          <a:lstStyle/>
          <a:p>
            <a:r>
              <a:rPr lang="en-US" dirty="0"/>
              <a:t>or combination</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FDFE5FA-5C7B-4DF6-85D9-40799966EAD9}"/>
                  </a:ext>
                </a:extLst>
              </p14:cNvPr>
              <p14:cNvContentPartPr/>
              <p14:nvPr/>
            </p14:nvContentPartPr>
            <p14:xfrm>
              <a:off x="6479199" y="1040502"/>
              <a:ext cx="132480" cy="466200"/>
            </p14:xfrm>
          </p:contentPart>
        </mc:Choice>
        <mc:Fallback xmlns="">
          <p:pic>
            <p:nvPicPr>
              <p:cNvPr id="3" name="Ink 2">
                <a:extLst>
                  <a:ext uri="{FF2B5EF4-FFF2-40B4-BE49-F238E27FC236}">
                    <a16:creationId xmlns:a16="http://schemas.microsoft.com/office/drawing/2014/main" id="{DFDFE5FA-5C7B-4DF6-85D9-40799966EAD9}"/>
                  </a:ext>
                </a:extLst>
              </p:cNvPr>
              <p:cNvPicPr/>
              <p:nvPr/>
            </p:nvPicPr>
            <p:blipFill>
              <a:blip r:embed="rId4"/>
              <a:stretch>
                <a:fillRect/>
              </a:stretch>
            </p:blipFill>
            <p:spPr>
              <a:xfrm>
                <a:off x="6461199" y="1022862"/>
                <a:ext cx="16812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E03FCD2-1492-4C72-8E56-A6407A88263A}"/>
                  </a:ext>
                </a:extLst>
              </p14:cNvPr>
              <p14:cNvContentPartPr/>
              <p14:nvPr/>
            </p14:nvContentPartPr>
            <p14:xfrm>
              <a:off x="8016759" y="1030062"/>
              <a:ext cx="120600" cy="418320"/>
            </p14:xfrm>
          </p:contentPart>
        </mc:Choice>
        <mc:Fallback xmlns="">
          <p:pic>
            <p:nvPicPr>
              <p:cNvPr id="5" name="Ink 4">
                <a:extLst>
                  <a:ext uri="{FF2B5EF4-FFF2-40B4-BE49-F238E27FC236}">
                    <a16:creationId xmlns:a16="http://schemas.microsoft.com/office/drawing/2014/main" id="{8E03FCD2-1492-4C72-8E56-A6407A88263A}"/>
                  </a:ext>
                </a:extLst>
              </p:cNvPr>
              <p:cNvPicPr/>
              <p:nvPr/>
            </p:nvPicPr>
            <p:blipFill>
              <a:blip r:embed="rId6"/>
              <a:stretch>
                <a:fillRect/>
              </a:stretch>
            </p:blipFill>
            <p:spPr>
              <a:xfrm>
                <a:off x="7999119" y="1012422"/>
                <a:ext cx="1562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3D4B337-9D3F-4A1F-BC35-37AA1F28FC38}"/>
                  </a:ext>
                </a:extLst>
              </p14:cNvPr>
              <p14:cNvContentPartPr/>
              <p14:nvPr/>
            </p14:nvContentPartPr>
            <p14:xfrm>
              <a:off x="983079" y="4215702"/>
              <a:ext cx="483480" cy="136800"/>
            </p14:xfrm>
          </p:contentPart>
        </mc:Choice>
        <mc:Fallback xmlns="">
          <p:pic>
            <p:nvPicPr>
              <p:cNvPr id="6" name="Ink 5">
                <a:extLst>
                  <a:ext uri="{FF2B5EF4-FFF2-40B4-BE49-F238E27FC236}">
                    <a16:creationId xmlns:a16="http://schemas.microsoft.com/office/drawing/2014/main" id="{73D4B337-9D3F-4A1F-BC35-37AA1F28FC38}"/>
                  </a:ext>
                </a:extLst>
              </p:cNvPr>
              <p:cNvPicPr/>
              <p:nvPr/>
            </p:nvPicPr>
            <p:blipFill>
              <a:blip r:embed="rId8"/>
              <a:stretch>
                <a:fillRect/>
              </a:stretch>
            </p:blipFill>
            <p:spPr>
              <a:xfrm>
                <a:off x="920439" y="4152702"/>
                <a:ext cx="609120" cy="262440"/>
              </a:xfrm>
              <a:prstGeom prst="rect">
                <a:avLst/>
              </a:prstGeom>
            </p:spPr>
          </p:pic>
        </mc:Fallback>
      </mc:AlternateContent>
      <p:sp>
        <p:nvSpPr>
          <p:cNvPr id="7" name="TextBox 6">
            <a:extLst>
              <a:ext uri="{FF2B5EF4-FFF2-40B4-BE49-F238E27FC236}">
                <a16:creationId xmlns:a16="http://schemas.microsoft.com/office/drawing/2014/main" id="{B4AD8D48-FEF4-4D1D-8F70-AE9AE164A76F}"/>
              </a:ext>
            </a:extLst>
          </p:cNvPr>
          <p:cNvSpPr txBox="1"/>
          <p:nvPr/>
        </p:nvSpPr>
        <p:spPr>
          <a:xfrm>
            <a:off x="304800" y="211592"/>
            <a:ext cx="5451749" cy="369332"/>
          </a:xfrm>
          <a:prstGeom prst="rect">
            <a:avLst/>
          </a:prstGeom>
          <a:noFill/>
        </p:spPr>
        <p:txBody>
          <a:bodyPr wrap="none" rtlCol="0">
            <a:spAutoFit/>
          </a:bodyPr>
          <a:lstStyle/>
          <a:p>
            <a:r>
              <a:rPr lang="en-US" dirty="0"/>
              <a:t>Second Cauchy Integral Theorem  See </a:t>
            </a:r>
            <a:r>
              <a:rPr lang="en-US" dirty="0" err="1"/>
              <a:t>Arfken</a:t>
            </a:r>
            <a:r>
              <a:rPr lang="en-US" dirty="0"/>
              <a:t> section 6.4</a:t>
            </a:r>
          </a:p>
        </p:txBody>
      </p:sp>
      <p:grpSp>
        <p:nvGrpSpPr>
          <p:cNvPr id="17" name="Group 16">
            <a:extLst>
              <a:ext uri="{FF2B5EF4-FFF2-40B4-BE49-F238E27FC236}">
                <a16:creationId xmlns:a16="http://schemas.microsoft.com/office/drawing/2014/main" id="{530DAF2A-8113-4D26-A071-D29DB916B164}"/>
              </a:ext>
            </a:extLst>
          </p:cNvPr>
          <p:cNvGrpSpPr/>
          <p:nvPr/>
        </p:nvGrpSpPr>
        <p:grpSpPr>
          <a:xfrm>
            <a:off x="5334000" y="4380137"/>
            <a:ext cx="3505200" cy="2385334"/>
            <a:chOff x="2971799" y="2777983"/>
            <a:chExt cx="6166815" cy="3775217"/>
          </a:xfrm>
        </p:grpSpPr>
        <p:pic>
          <p:nvPicPr>
            <p:cNvPr id="18" name="Picture 2">
              <a:extLst>
                <a:ext uri="{FF2B5EF4-FFF2-40B4-BE49-F238E27FC236}">
                  <a16:creationId xmlns:a16="http://schemas.microsoft.com/office/drawing/2014/main" id="{D87C44EB-1D57-4664-945A-1E41EEFCF30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639"/>
            <a:stretch/>
          </p:blipFill>
          <p:spPr bwMode="auto">
            <a:xfrm>
              <a:off x="2971799" y="3209746"/>
              <a:ext cx="6166815" cy="334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a16="http://schemas.microsoft.com/office/drawing/2014/main" id="{821C5074-A158-4475-AB09-D18D0DA1D862}"/>
                </a:ext>
              </a:extLst>
            </p:cNvPr>
            <p:cNvGrpSpPr/>
            <p:nvPr/>
          </p:nvGrpSpPr>
          <p:grpSpPr>
            <a:xfrm>
              <a:off x="5416157" y="2777983"/>
              <a:ext cx="397440" cy="302040"/>
              <a:chOff x="5416157" y="2777983"/>
              <a:chExt cx="397440" cy="302040"/>
            </a:xfrm>
          </p:grpSpPr>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D42C1835-C319-4D7A-B89A-FC578587AF73}"/>
                      </a:ext>
                    </a:extLst>
                  </p14:cNvPr>
                  <p14:cNvContentPartPr/>
                  <p14:nvPr/>
                </p14:nvContentPartPr>
                <p14:xfrm>
                  <a:off x="5416157" y="2930263"/>
                  <a:ext cx="232200" cy="134640"/>
                </p14:xfrm>
              </p:contentPart>
            </mc:Choice>
            <mc:Fallback xmlns="">
              <p:pic>
                <p:nvPicPr>
                  <p:cNvPr id="24" name="Ink 23">
                    <a:extLst>
                      <a:ext uri="{FF2B5EF4-FFF2-40B4-BE49-F238E27FC236}">
                        <a16:creationId xmlns:a16="http://schemas.microsoft.com/office/drawing/2014/main" id="{D42C1835-C319-4D7A-B89A-FC578587AF73}"/>
                      </a:ext>
                    </a:extLst>
                  </p:cNvPr>
                  <p:cNvPicPr/>
                  <p:nvPr/>
                </p:nvPicPr>
                <p:blipFill>
                  <a:blip r:embed="rId11"/>
                  <a:stretch>
                    <a:fillRect/>
                  </a:stretch>
                </p:blipFill>
                <p:spPr>
                  <a:xfrm>
                    <a:off x="5384522" y="2901738"/>
                    <a:ext cx="294837" cy="191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CC793A5D-29B4-4CC0-8E0C-DA441949BCA8}"/>
                      </a:ext>
                    </a:extLst>
                  </p14:cNvPr>
                  <p14:cNvContentPartPr/>
                  <p14:nvPr/>
                </p14:nvContentPartPr>
                <p14:xfrm>
                  <a:off x="5468717" y="2920903"/>
                  <a:ext cx="127440" cy="159120"/>
                </p14:xfrm>
              </p:contentPart>
            </mc:Choice>
            <mc:Fallback xmlns="">
              <p:pic>
                <p:nvPicPr>
                  <p:cNvPr id="25" name="Ink 24">
                    <a:extLst>
                      <a:ext uri="{FF2B5EF4-FFF2-40B4-BE49-F238E27FC236}">
                        <a16:creationId xmlns:a16="http://schemas.microsoft.com/office/drawing/2014/main" id="{CC793A5D-29B4-4CC0-8E0C-DA441949BCA8}"/>
                      </a:ext>
                    </a:extLst>
                  </p:cNvPr>
                  <p:cNvPicPr/>
                  <p:nvPr/>
                </p:nvPicPr>
                <p:blipFill>
                  <a:blip r:embed="rId13"/>
                  <a:stretch>
                    <a:fillRect/>
                  </a:stretch>
                </p:blipFill>
                <p:spPr>
                  <a:xfrm>
                    <a:off x="5437172" y="2892489"/>
                    <a:ext cx="189898" cy="2153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002B1041-4393-43E6-BB06-8AA882CD4B87}"/>
                      </a:ext>
                    </a:extLst>
                  </p14:cNvPr>
                  <p14:cNvContentPartPr/>
                  <p14:nvPr/>
                </p14:nvContentPartPr>
                <p14:xfrm>
                  <a:off x="5699837" y="2792383"/>
                  <a:ext cx="28440" cy="131760"/>
                </p14:xfrm>
              </p:contentPart>
            </mc:Choice>
            <mc:Fallback xmlns="">
              <p:pic>
                <p:nvPicPr>
                  <p:cNvPr id="26" name="Ink 25">
                    <a:extLst>
                      <a:ext uri="{FF2B5EF4-FFF2-40B4-BE49-F238E27FC236}">
                        <a16:creationId xmlns:a16="http://schemas.microsoft.com/office/drawing/2014/main" id="{002B1041-4393-43E6-BB06-8AA882CD4B87}"/>
                      </a:ext>
                    </a:extLst>
                  </p:cNvPr>
                  <p:cNvPicPr/>
                  <p:nvPr/>
                </p:nvPicPr>
                <p:blipFill>
                  <a:blip r:embed="rId15"/>
                  <a:stretch>
                    <a:fillRect/>
                  </a:stretch>
                </p:blipFill>
                <p:spPr>
                  <a:xfrm>
                    <a:off x="5668237" y="2763864"/>
                    <a:ext cx="91008" cy="18822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03FFCDEA-98BD-42AA-9EE3-9C2ED9054135}"/>
                      </a:ext>
                    </a:extLst>
                  </p14:cNvPr>
                  <p14:cNvContentPartPr/>
                  <p14:nvPr/>
                </p14:nvContentPartPr>
                <p14:xfrm>
                  <a:off x="5774717" y="2777983"/>
                  <a:ext cx="38880" cy="147960"/>
                </p14:xfrm>
              </p:contentPart>
            </mc:Choice>
            <mc:Fallback xmlns="">
              <p:pic>
                <p:nvPicPr>
                  <p:cNvPr id="27" name="Ink 26">
                    <a:extLst>
                      <a:ext uri="{FF2B5EF4-FFF2-40B4-BE49-F238E27FC236}">
                        <a16:creationId xmlns:a16="http://schemas.microsoft.com/office/drawing/2014/main" id="{03FFCDEA-98BD-42AA-9EE3-9C2ED9054135}"/>
                      </a:ext>
                    </a:extLst>
                  </p:cNvPr>
                  <p:cNvPicPr/>
                  <p:nvPr/>
                </p:nvPicPr>
                <p:blipFill>
                  <a:blip r:embed="rId17"/>
                  <a:stretch>
                    <a:fillRect/>
                  </a:stretch>
                </p:blipFill>
                <p:spPr>
                  <a:xfrm>
                    <a:off x="5743362" y="2750098"/>
                    <a:ext cx="100963" cy="20429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E19BA329-A3FE-41EC-AF3A-33701719F57A}"/>
                    </a:ext>
                  </a:extLst>
                </p14:cNvPr>
                <p14:cNvContentPartPr/>
                <p14:nvPr/>
              </p14:nvContentPartPr>
              <p14:xfrm>
                <a:off x="7001237" y="3890023"/>
                <a:ext cx="196920" cy="268560"/>
              </p14:xfrm>
            </p:contentPart>
          </mc:Choice>
          <mc:Fallback xmlns="">
            <p:pic>
              <p:nvPicPr>
                <p:cNvPr id="20" name="Ink 19">
                  <a:extLst>
                    <a:ext uri="{FF2B5EF4-FFF2-40B4-BE49-F238E27FC236}">
                      <a16:creationId xmlns:a16="http://schemas.microsoft.com/office/drawing/2014/main" id="{E19BA329-A3FE-41EC-AF3A-33701719F57A}"/>
                    </a:ext>
                  </a:extLst>
                </p:cNvPr>
                <p:cNvPicPr/>
                <p:nvPr/>
              </p:nvPicPr>
              <p:blipFill>
                <a:blip r:embed="rId19"/>
                <a:stretch>
                  <a:fillRect/>
                </a:stretch>
              </p:blipFill>
              <p:spPr>
                <a:xfrm>
                  <a:off x="6890430" y="3790451"/>
                  <a:ext cx="417901" cy="467135"/>
                </a:xfrm>
                <a:prstGeom prst="rect">
                  <a:avLst/>
                </a:prstGeom>
              </p:spPr>
            </p:pic>
          </mc:Fallback>
        </mc:AlternateContent>
        <p:grpSp>
          <p:nvGrpSpPr>
            <p:cNvPr id="21" name="Group 20">
              <a:extLst>
                <a:ext uri="{FF2B5EF4-FFF2-40B4-BE49-F238E27FC236}">
                  <a16:creationId xmlns:a16="http://schemas.microsoft.com/office/drawing/2014/main" id="{C670BC7D-238E-47D2-9C3B-92F918A9054B}"/>
                </a:ext>
              </a:extLst>
            </p:cNvPr>
            <p:cNvGrpSpPr/>
            <p:nvPr/>
          </p:nvGrpSpPr>
          <p:grpSpPr>
            <a:xfrm>
              <a:off x="6965237" y="3896863"/>
              <a:ext cx="279720" cy="261720"/>
              <a:chOff x="6965237" y="3896863"/>
              <a:chExt cx="279720" cy="261720"/>
            </a:xfrm>
          </p:grpSpPr>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9D53F664-F3FB-486D-80F8-73095D3FDA04}"/>
                      </a:ext>
                    </a:extLst>
                  </p14:cNvPr>
                  <p14:cNvContentPartPr/>
                  <p14:nvPr/>
                </p14:nvContentPartPr>
                <p14:xfrm>
                  <a:off x="7117157" y="3900823"/>
                  <a:ext cx="28440" cy="257760"/>
                </p14:xfrm>
              </p:contentPart>
            </mc:Choice>
            <mc:Fallback xmlns="">
              <p:pic>
                <p:nvPicPr>
                  <p:cNvPr id="22" name="Ink 21">
                    <a:extLst>
                      <a:ext uri="{FF2B5EF4-FFF2-40B4-BE49-F238E27FC236}">
                        <a16:creationId xmlns:a16="http://schemas.microsoft.com/office/drawing/2014/main" id="{9D53F664-F3FB-486D-80F8-73095D3FDA04}"/>
                      </a:ext>
                    </a:extLst>
                  </p:cNvPr>
                  <p:cNvPicPr/>
                  <p:nvPr/>
                </p:nvPicPr>
                <p:blipFill>
                  <a:blip r:embed="rId21"/>
                  <a:stretch>
                    <a:fillRect/>
                  </a:stretch>
                </p:blipFill>
                <p:spPr>
                  <a:xfrm>
                    <a:off x="7085557" y="3872942"/>
                    <a:ext cx="91008" cy="3140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BD1FE4EC-E58C-467E-AC92-D33EEF4268BF}"/>
                      </a:ext>
                    </a:extLst>
                  </p14:cNvPr>
                  <p14:cNvContentPartPr/>
                  <p14:nvPr/>
                </p14:nvContentPartPr>
                <p14:xfrm>
                  <a:off x="6965237" y="3896863"/>
                  <a:ext cx="279720" cy="138960"/>
                </p14:xfrm>
              </p:contentPart>
            </mc:Choice>
            <mc:Fallback xmlns="">
              <p:pic>
                <p:nvPicPr>
                  <p:cNvPr id="23" name="Ink 22">
                    <a:extLst>
                      <a:ext uri="{FF2B5EF4-FFF2-40B4-BE49-F238E27FC236}">
                        <a16:creationId xmlns:a16="http://schemas.microsoft.com/office/drawing/2014/main" id="{BD1FE4EC-E58C-467E-AC92-D33EEF4268BF}"/>
                      </a:ext>
                    </a:extLst>
                  </p:cNvPr>
                  <p:cNvPicPr/>
                  <p:nvPr/>
                </p:nvPicPr>
                <p:blipFill>
                  <a:blip r:embed="rId23"/>
                  <a:stretch>
                    <a:fillRect/>
                  </a:stretch>
                </p:blipFill>
                <p:spPr>
                  <a:xfrm>
                    <a:off x="6933594" y="3868388"/>
                    <a:ext cx="342372" cy="195341"/>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4">
            <p14:nvContentPartPr>
              <p14:cNvPr id="8" name="Ink 7">
                <a:extLst>
                  <a:ext uri="{FF2B5EF4-FFF2-40B4-BE49-F238E27FC236}">
                    <a16:creationId xmlns:a16="http://schemas.microsoft.com/office/drawing/2014/main" id="{F6AC11FC-8792-4B43-BE01-88DD85895DA5}"/>
                  </a:ext>
                </a:extLst>
              </p14:cNvPr>
              <p14:cNvContentPartPr/>
              <p14:nvPr/>
            </p14:nvContentPartPr>
            <p14:xfrm>
              <a:off x="5705597" y="4859143"/>
              <a:ext cx="2472480" cy="1231200"/>
            </p14:xfrm>
          </p:contentPart>
        </mc:Choice>
        <mc:Fallback xmlns="">
          <p:pic>
            <p:nvPicPr>
              <p:cNvPr id="8" name="Ink 7">
                <a:extLst>
                  <a:ext uri="{FF2B5EF4-FFF2-40B4-BE49-F238E27FC236}">
                    <a16:creationId xmlns:a16="http://schemas.microsoft.com/office/drawing/2014/main" id="{F6AC11FC-8792-4B43-BE01-88DD85895DA5}"/>
                  </a:ext>
                </a:extLst>
              </p:cNvPr>
              <p:cNvPicPr/>
              <p:nvPr/>
            </p:nvPicPr>
            <p:blipFill>
              <a:blip r:embed="rId25"/>
              <a:stretch>
                <a:fillRect/>
              </a:stretch>
            </p:blipFill>
            <p:spPr>
              <a:xfrm>
                <a:off x="5651597" y="4751503"/>
                <a:ext cx="2580120" cy="144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 name="Ink 8">
                <a:extLst>
                  <a:ext uri="{FF2B5EF4-FFF2-40B4-BE49-F238E27FC236}">
                    <a16:creationId xmlns:a16="http://schemas.microsoft.com/office/drawing/2014/main" id="{4F14EC16-29BA-41EB-9890-A4A23D741761}"/>
                  </a:ext>
                </a:extLst>
              </p14:cNvPr>
              <p14:cNvContentPartPr/>
              <p14:nvPr/>
            </p14:nvContentPartPr>
            <p14:xfrm>
              <a:off x="7837157" y="5168023"/>
              <a:ext cx="384120" cy="938160"/>
            </p14:xfrm>
          </p:contentPart>
        </mc:Choice>
        <mc:Fallback xmlns="">
          <p:pic>
            <p:nvPicPr>
              <p:cNvPr id="9" name="Ink 8">
                <a:extLst>
                  <a:ext uri="{FF2B5EF4-FFF2-40B4-BE49-F238E27FC236}">
                    <a16:creationId xmlns:a16="http://schemas.microsoft.com/office/drawing/2014/main" id="{4F14EC16-29BA-41EB-9890-A4A23D741761}"/>
                  </a:ext>
                </a:extLst>
              </p:cNvPr>
              <p:cNvPicPr/>
              <p:nvPr/>
            </p:nvPicPr>
            <p:blipFill>
              <a:blip r:embed="rId27"/>
              <a:stretch>
                <a:fillRect/>
              </a:stretch>
            </p:blipFill>
            <p:spPr>
              <a:xfrm>
                <a:off x="7783157" y="5060383"/>
                <a:ext cx="491760" cy="1153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 name="Ink 9">
                <a:extLst>
                  <a:ext uri="{FF2B5EF4-FFF2-40B4-BE49-F238E27FC236}">
                    <a16:creationId xmlns:a16="http://schemas.microsoft.com/office/drawing/2014/main" id="{2C870137-951C-4355-BF6A-52971D5E37D0}"/>
                  </a:ext>
                </a:extLst>
              </p14:cNvPr>
              <p14:cNvContentPartPr/>
              <p14:nvPr/>
            </p14:nvContentPartPr>
            <p14:xfrm>
              <a:off x="8065037" y="5480503"/>
              <a:ext cx="189720" cy="551520"/>
            </p14:xfrm>
          </p:contentPart>
        </mc:Choice>
        <mc:Fallback xmlns="">
          <p:pic>
            <p:nvPicPr>
              <p:cNvPr id="10" name="Ink 9">
                <a:extLst>
                  <a:ext uri="{FF2B5EF4-FFF2-40B4-BE49-F238E27FC236}">
                    <a16:creationId xmlns:a16="http://schemas.microsoft.com/office/drawing/2014/main" id="{2C870137-951C-4355-BF6A-52971D5E37D0}"/>
                  </a:ext>
                </a:extLst>
              </p:cNvPr>
              <p:cNvPicPr/>
              <p:nvPr/>
            </p:nvPicPr>
            <p:blipFill>
              <a:blip r:embed="rId29"/>
              <a:stretch>
                <a:fillRect/>
              </a:stretch>
            </p:blipFill>
            <p:spPr>
              <a:xfrm>
                <a:off x="8011397" y="5372863"/>
                <a:ext cx="297360" cy="767160"/>
              </a:xfrm>
              <a:prstGeom prst="rect">
                <a:avLst/>
              </a:prstGeom>
            </p:spPr>
          </p:pic>
        </mc:Fallback>
      </mc:AlternateContent>
      <p:grpSp>
        <p:nvGrpSpPr>
          <p:cNvPr id="13" name="Group 12">
            <a:extLst>
              <a:ext uri="{FF2B5EF4-FFF2-40B4-BE49-F238E27FC236}">
                <a16:creationId xmlns:a16="http://schemas.microsoft.com/office/drawing/2014/main" id="{BAF24C91-305D-42FB-986A-38F0A4C0F677}"/>
              </a:ext>
            </a:extLst>
          </p:cNvPr>
          <p:cNvGrpSpPr/>
          <p:nvPr/>
        </p:nvGrpSpPr>
        <p:grpSpPr>
          <a:xfrm>
            <a:off x="6430637" y="4671223"/>
            <a:ext cx="237600" cy="122760"/>
            <a:chOff x="6430637" y="4671223"/>
            <a:chExt cx="237600" cy="122760"/>
          </a:xfrm>
        </p:grpSpPr>
        <mc:AlternateContent xmlns:mc="http://schemas.openxmlformats.org/markup-compatibility/2006" xmlns:p14="http://schemas.microsoft.com/office/powerpoint/2010/main">
          <mc:Choice Requires="p14">
            <p:contentPart p14:bwMode="auto" r:id="rId30">
              <p14:nvContentPartPr>
                <p14:cNvPr id="11" name="Ink 10">
                  <a:extLst>
                    <a:ext uri="{FF2B5EF4-FFF2-40B4-BE49-F238E27FC236}">
                      <a16:creationId xmlns:a16="http://schemas.microsoft.com/office/drawing/2014/main" id="{4BB767A9-F458-4FD9-BCCA-10A4792FA85B}"/>
                    </a:ext>
                  </a:extLst>
                </p14:cNvPr>
                <p14:cNvContentPartPr/>
                <p14:nvPr/>
              </p14:nvContentPartPr>
              <p14:xfrm>
                <a:off x="6573197" y="4677703"/>
                <a:ext cx="23400" cy="2520"/>
              </p14:xfrm>
            </p:contentPart>
          </mc:Choice>
          <mc:Fallback xmlns="">
            <p:pic>
              <p:nvPicPr>
                <p:cNvPr id="11" name="Ink 10">
                  <a:extLst>
                    <a:ext uri="{FF2B5EF4-FFF2-40B4-BE49-F238E27FC236}">
                      <a16:creationId xmlns:a16="http://schemas.microsoft.com/office/drawing/2014/main" id="{4BB767A9-F458-4FD9-BCCA-10A4792FA85B}"/>
                    </a:ext>
                  </a:extLst>
                </p:cNvPr>
                <p:cNvPicPr/>
                <p:nvPr/>
              </p:nvPicPr>
              <p:blipFill>
                <a:blip r:embed="rId31"/>
                <a:stretch>
                  <a:fillRect/>
                </a:stretch>
              </p:blipFill>
              <p:spPr>
                <a:xfrm>
                  <a:off x="6510557" y="4614703"/>
                  <a:ext cx="149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 name="Ink 11">
                  <a:extLst>
                    <a:ext uri="{FF2B5EF4-FFF2-40B4-BE49-F238E27FC236}">
                      <a16:creationId xmlns:a16="http://schemas.microsoft.com/office/drawing/2014/main" id="{B21A8AFD-8100-4ABC-A681-851D97966C4C}"/>
                    </a:ext>
                  </a:extLst>
                </p14:cNvPr>
                <p14:cNvContentPartPr/>
                <p14:nvPr/>
              </p14:nvContentPartPr>
              <p14:xfrm>
                <a:off x="6430637" y="4671223"/>
                <a:ext cx="237600" cy="122760"/>
              </p14:xfrm>
            </p:contentPart>
          </mc:Choice>
          <mc:Fallback xmlns="">
            <p:pic>
              <p:nvPicPr>
                <p:cNvPr id="12" name="Ink 11">
                  <a:extLst>
                    <a:ext uri="{FF2B5EF4-FFF2-40B4-BE49-F238E27FC236}">
                      <a16:creationId xmlns:a16="http://schemas.microsoft.com/office/drawing/2014/main" id="{B21A8AFD-8100-4ABC-A681-851D97966C4C}"/>
                    </a:ext>
                  </a:extLst>
                </p:cNvPr>
                <p:cNvPicPr/>
                <p:nvPr/>
              </p:nvPicPr>
              <p:blipFill>
                <a:blip r:embed="rId33"/>
                <a:stretch>
                  <a:fillRect/>
                </a:stretch>
              </p:blipFill>
              <p:spPr>
                <a:xfrm>
                  <a:off x="6367637" y="4608223"/>
                  <a:ext cx="363240" cy="24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 name="Ink 1">
                <a:extLst>
                  <a:ext uri="{FF2B5EF4-FFF2-40B4-BE49-F238E27FC236}">
                    <a16:creationId xmlns:a16="http://schemas.microsoft.com/office/drawing/2014/main" id="{7898FCED-8C1A-462B-A105-B3F2BAE968BA}"/>
                  </a:ext>
                </a:extLst>
              </p14:cNvPr>
              <p14:cNvContentPartPr/>
              <p14:nvPr/>
            </p14:nvContentPartPr>
            <p14:xfrm>
              <a:off x="1299916" y="991833"/>
              <a:ext cx="156600" cy="59760"/>
            </p14:xfrm>
          </p:contentPart>
        </mc:Choice>
        <mc:Fallback>
          <p:pic>
            <p:nvPicPr>
              <p:cNvPr id="2" name="Ink 1">
                <a:extLst>
                  <a:ext uri="{FF2B5EF4-FFF2-40B4-BE49-F238E27FC236}">
                    <a16:creationId xmlns:a16="http://schemas.microsoft.com/office/drawing/2014/main" id="{7898FCED-8C1A-462B-A105-B3F2BAE968BA}"/>
                  </a:ext>
                </a:extLst>
              </p:cNvPr>
              <p:cNvPicPr/>
              <p:nvPr/>
            </p:nvPicPr>
            <p:blipFill>
              <a:blip r:embed="rId35"/>
              <a:stretch>
                <a:fillRect/>
              </a:stretch>
            </p:blipFill>
            <p:spPr>
              <a:xfrm>
                <a:off x="1237276" y="928833"/>
                <a:ext cx="282240" cy="185400"/>
              </a:xfrm>
              <a:prstGeom prst="rect">
                <a:avLst/>
              </a:prstGeom>
            </p:spPr>
          </p:pic>
        </mc:Fallback>
      </mc:AlternateContent>
      <p:grpSp>
        <p:nvGrpSpPr>
          <p:cNvPr id="16" name="Group 15">
            <a:extLst>
              <a:ext uri="{FF2B5EF4-FFF2-40B4-BE49-F238E27FC236}">
                <a16:creationId xmlns:a16="http://schemas.microsoft.com/office/drawing/2014/main" id="{8A452130-10A5-44E9-8DF4-6D6285F5AE15}"/>
              </a:ext>
            </a:extLst>
          </p:cNvPr>
          <p:cNvGrpSpPr/>
          <p:nvPr/>
        </p:nvGrpSpPr>
        <p:grpSpPr>
          <a:xfrm>
            <a:off x="1028476" y="1482153"/>
            <a:ext cx="429480" cy="157680"/>
            <a:chOff x="1028476" y="1482153"/>
            <a:chExt cx="429480" cy="157680"/>
          </a:xfrm>
        </p:grpSpPr>
        <mc:AlternateContent xmlns:mc="http://schemas.openxmlformats.org/markup-compatibility/2006">
          <mc:Choice xmlns:p14="http://schemas.microsoft.com/office/powerpoint/2010/main" Requires="p14">
            <p:contentPart p14:bwMode="auto" r:id="rId36">
              <p14:nvContentPartPr>
                <p14:cNvPr id="14" name="Ink 13">
                  <a:extLst>
                    <a:ext uri="{FF2B5EF4-FFF2-40B4-BE49-F238E27FC236}">
                      <a16:creationId xmlns:a16="http://schemas.microsoft.com/office/drawing/2014/main" id="{07F50149-85B5-4C48-834D-80ABC7E7D219}"/>
                    </a:ext>
                  </a:extLst>
                </p14:cNvPr>
                <p14:cNvContentPartPr/>
                <p14:nvPr/>
              </p14:nvContentPartPr>
              <p14:xfrm>
                <a:off x="1340956" y="1535793"/>
                <a:ext cx="117000" cy="104040"/>
              </p14:xfrm>
            </p:contentPart>
          </mc:Choice>
          <mc:Fallback>
            <p:pic>
              <p:nvPicPr>
                <p:cNvPr id="14" name="Ink 13">
                  <a:extLst>
                    <a:ext uri="{FF2B5EF4-FFF2-40B4-BE49-F238E27FC236}">
                      <a16:creationId xmlns:a16="http://schemas.microsoft.com/office/drawing/2014/main" id="{07F50149-85B5-4C48-834D-80ABC7E7D219}"/>
                    </a:ext>
                  </a:extLst>
                </p:cNvPr>
                <p:cNvPicPr/>
                <p:nvPr/>
              </p:nvPicPr>
              <p:blipFill>
                <a:blip r:embed="rId37"/>
                <a:stretch>
                  <a:fillRect/>
                </a:stretch>
              </p:blipFill>
              <p:spPr>
                <a:xfrm>
                  <a:off x="1277956" y="1473153"/>
                  <a:ext cx="2426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5" name="Ink 14">
                  <a:extLst>
                    <a:ext uri="{FF2B5EF4-FFF2-40B4-BE49-F238E27FC236}">
                      <a16:creationId xmlns:a16="http://schemas.microsoft.com/office/drawing/2014/main" id="{1E53DA35-F691-4152-89DD-3BF23BBC0229}"/>
                    </a:ext>
                  </a:extLst>
                </p14:cNvPr>
                <p14:cNvContentPartPr/>
                <p14:nvPr/>
              </p14:nvContentPartPr>
              <p14:xfrm>
                <a:off x="1028476" y="1482153"/>
                <a:ext cx="133920" cy="146880"/>
              </p14:xfrm>
            </p:contentPart>
          </mc:Choice>
          <mc:Fallback>
            <p:pic>
              <p:nvPicPr>
                <p:cNvPr id="15" name="Ink 14">
                  <a:extLst>
                    <a:ext uri="{FF2B5EF4-FFF2-40B4-BE49-F238E27FC236}">
                      <a16:creationId xmlns:a16="http://schemas.microsoft.com/office/drawing/2014/main" id="{1E53DA35-F691-4152-89DD-3BF23BBC0229}"/>
                    </a:ext>
                  </a:extLst>
                </p:cNvPr>
                <p:cNvPicPr/>
                <p:nvPr/>
              </p:nvPicPr>
              <p:blipFill>
                <a:blip r:embed="rId39"/>
                <a:stretch>
                  <a:fillRect/>
                </a:stretch>
              </p:blipFill>
              <p:spPr>
                <a:xfrm>
                  <a:off x="965476" y="1419513"/>
                  <a:ext cx="259560" cy="27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EAF8E905-4155-43DB-931A-4C789D88B338}"/>
                  </a:ext>
                </a:extLst>
              </p14:cNvPr>
              <p14:cNvContentPartPr/>
              <p14:nvPr/>
            </p14:nvContentPartPr>
            <p14:xfrm>
              <a:off x="2909476" y="1457673"/>
              <a:ext cx="429840" cy="114120"/>
            </p14:xfrm>
          </p:contentPart>
        </mc:Choice>
        <mc:Fallback>
          <p:pic>
            <p:nvPicPr>
              <p:cNvPr id="28" name="Ink 27">
                <a:extLst>
                  <a:ext uri="{FF2B5EF4-FFF2-40B4-BE49-F238E27FC236}">
                    <a16:creationId xmlns:a16="http://schemas.microsoft.com/office/drawing/2014/main" id="{EAF8E905-4155-43DB-931A-4C789D88B338}"/>
                  </a:ext>
                </a:extLst>
              </p:cNvPr>
              <p:cNvPicPr/>
              <p:nvPr/>
            </p:nvPicPr>
            <p:blipFill>
              <a:blip r:embed="rId41"/>
              <a:stretch>
                <a:fillRect/>
              </a:stretch>
            </p:blipFill>
            <p:spPr>
              <a:xfrm>
                <a:off x="2846476" y="1394673"/>
                <a:ext cx="555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BAED4662-E33C-4E34-99DA-69579040AE7E}"/>
                  </a:ext>
                </a:extLst>
              </p14:cNvPr>
              <p14:cNvContentPartPr/>
              <p14:nvPr/>
            </p14:nvContentPartPr>
            <p14:xfrm>
              <a:off x="2934316" y="956193"/>
              <a:ext cx="430200" cy="91440"/>
            </p14:xfrm>
          </p:contentPart>
        </mc:Choice>
        <mc:Fallback>
          <p:pic>
            <p:nvPicPr>
              <p:cNvPr id="29" name="Ink 28">
                <a:extLst>
                  <a:ext uri="{FF2B5EF4-FFF2-40B4-BE49-F238E27FC236}">
                    <a16:creationId xmlns:a16="http://schemas.microsoft.com/office/drawing/2014/main" id="{BAED4662-E33C-4E34-99DA-69579040AE7E}"/>
                  </a:ext>
                </a:extLst>
              </p:cNvPr>
              <p:cNvPicPr/>
              <p:nvPr/>
            </p:nvPicPr>
            <p:blipFill>
              <a:blip r:embed="rId43"/>
              <a:stretch>
                <a:fillRect/>
              </a:stretch>
            </p:blipFill>
            <p:spPr>
              <a:xfrm>
                <a:off x="2871676" y="893553"/>
                <a:ext cx="555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E1C5B32A-276E-4CB7-A74C-D3DAF57264D8}"/>
                  </a:ext>
                </a:extLst>
              </p14:cNvPr>
              <p14:cNvContentPartPr/>
              <p14:nvPr/>
            </p14:nvContentPartPr>
            <p14:xfrm>
              <a:off x="4789756" y="1204953"/>
              <a:ext cx="51120" cy="220320"/>
            </p14:xfrm>
          </p:contentPart>
        </mc:Choice>
        <mc:Fallback>
          <p:pic>
            <p:nvPicPr>
              <p:cNvPr id="30" name="Ink 29">
                <a:extLst>
                  <a:ext uri="{FF2B5EF4-FFF2-40B4-BE49-F238E27FC236}">
                    <a16:creationId xmlns:a16="http://schemas.microsoft.com/office/drawing/2014/main" id="{E1C5B32A-276E-4CB7-A74C-D3DAF57264D8}"/>
                  </a:ext>
                </a:extLst>
              </p:cNvPr>
              <p:cNvPicPr/>
              <p:nvPr/>
            </p:nvPicPr>
            <p:blipFill>
              <a:blip r:embed="rId45"/>
              <a:stretch>
                <a:fillRect/>
              </a:stretch>
            </p:blipFill>
            <p:spPr>
              <a:xfrm>
                <a:off x="4727116" y="1141953"/>
                <a:ext cx="1767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0D778B10-0FAF-4D1C-A6B8-F29B9C308ED9}"/>
                  </a:ext>
                </a:extLst>
              </p14:cNvPr>
              <p14:cNvContentPartPr/>
              <p14:nvPr/>
            </p14:nvContentPartPr>
            <p14:xfrm>
              <a:off x="4790116" y="1127193"/>
              <a:ext cx="42120" cy="242280"/>
            </p14:xfrm>
          </p:contentPart>
        </mc:Choice>
        <mc:Fallback>
          <p:pic>
            <p:nvPicPr>
              <p:cNvPr id="31" name="Ink 30">
                <a:extLst>
                  <a:ext uri="{FF2B5EF4-FFF2-40B4-BE49-F238E27FC236}">
                    <a16:creationId xmlns:a16="http://schemas.microsoft.com/office/drawing/2014/main" id="{0D778B10-0FAF-4D1C-A6B8-F29B9C308ED9}"/>
                  </a:ext>
                </a:extLst>
              </p:cNvPr>
              <p:cNvPicPr/>
              <p:nvPr/>
            </p:nvPicPr>
            <p:blipFill>
              <a:blip r:embed="rId47"/>
              <a:stretch>
                <a:fillRect/>
              </a:stretch>
            </p:blipFill>
            <p:spPr>
              <a:xfrm>
                <a:off x="4727116" y="1064193"/>
                <a:ext cx="16776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82" name="Ink 3081">
                <a:extLst>
                  <a:ext uri="{FF2B5EF4-FFF2-40B4-BE49-F238E27FC236}">
                    <a16:creationId xmlns:a16="http://schemas.microsoft.com/office/drawing/2014/main" id="{BDE4A6EE-F9FA-49F1-AAC3-231082D2C08A}"/>
                  </a:ext>
                </a:extLst>
              </p14:cNvPr>
              <p14:cNvContentPartPr/>
              <p14:nvPr/>
            </p14:nvContentPartPr>
            <p14:xfrm>
              <a:off x="1986796" y="2017113"/>
              <a:ext cx="41040" cy="66240"/>
            </p14:xfrm>
          </p:contentPart>
        </mc:Choice>
        <mc:Fallback>
          <p:pic>
            <p:nvPicPr>
              <p:cNvPr id="3082" name="Ink 3081">
                <a:extLst>
                  <a:ext uri="{FF2B5EF4-FFF2-40B4-BE49-F238E27FC236}">
                    <a16:creationId xmlns:a16="http://schemas.microsoft.com/office/drawing/2014/main" id="{BDE4A6EE-F9FA-49F1-AAC3-231082D2C08A}"/>
                  </a:ext>
                </a:extLst>
              </p:cNvPr>
              <p:cNvPicPr/>
              <p:nvPr/>
            </p:nvPicPr>
            <p:blipFill>
              <a:blip r:embed="rId49"/>
              <a:stretch>
                <a:fillRect/>
              </a:stretch>
            </p:blipFill>
            <p:spPr>
              <a:xfrm>
                <a:off x="1924156" y="1954473"/>
                <a:ext cx="166680" cy="191880"/>
              </a:xfrm>
              <a:prstGeom prst="rect">
                <a:avLst/>
              </a:prstGeom>
            </p:spPr>
          </p:pic>
        </mc:Fallback>
      </mc:AlternateContent>
      <p:grpSp>
        <p:nvGrpSpPr>
          <p:cNvPr id="3085" name="Group 3084">
            <a:extLst>
              <a:ext uri="{FF2B5EF4-FFF2-40B4-BE49-F238E27FC236}">
                <a16:creationId xmlns:a16="http://schemas.microsoft.com/office/drawing/2014/main" id="{647898D0-74B1-468A-801F-272E0A3BDEA2}"/>
              </a:ext>
            </a:extLst>
          </p:cNvPr>
          <p:cNvGrpSpPr/>
          <p:nvPr/>
        </p:nvGrpSpPr>
        <p:grpSpPr>
          <a:xfrm>
            <a:off x="2350396" y="1773393"/>
            <a:ext cx="185040" cy="207720"/>
            <a:chOff x="2350396" y="1773393"/>
            <a:chExt cx="185040" cy="207720"/>
          </a:xfrm>
        </p:grpSpPr>
        <mc:AlternateContent xmlns:mc="http://schemas.openxmlformats.org/markup-compatibility/2006">
          <mc:Choice xmlns:p14="http://schemas.microsoft.com/office/powerpoint/2010/main" Requires="p14">
            <p:contentPart p14:bwMode="auto" r:id="rId50">
              <p14:nvContentPartPr>
                <p14:cNvPr id="3083" name="Ink 3082">
                  <a:extLst>
                    <a:ext uri="{FF2B5EF4-FFF2-40B4-BE49-F238E27FC236}">
                      <a16:creationId xmlns:a16="http://schemas.microsoft.com/office/drawing/2014/main" id="{4397CC40-CE5E-4383-8569-49BF5F57D08B}"/>
                    </a:ext>
                  </a:extLst>
                </p14:cNvPr>
                <p14:cNvContentPartPr/>
                <p14:nvPr/>
              </p14:nvContentPartPr>
              <p14:xfrm>
                <a:off x="2350396" y="1773393"/>
                <a:ext cx="41400" cy="77400"/>
              </p14:xfrm>
            </p:contentPart>
          </mc:Choice>
          <mc:Fallback>
            <p:pic>
              <p:nvPicPr>
                <p:cNvPr id="3083" name="Ink 3082">
                  <a:extLst>
                    <a:ext uri="{FF2B5EF4-FFF2-40B4-BE49-F238E27FC236}">
                      <a16:creationId xmlns:a16="http://schemas.microsoft.com/office/drawing/2014/main" id="{4397CC40-CE5E-4383-8569-49BF5F57D08B}"/>
                    </a:ext>
                  </a:extLst>
                </p:cNvPr>
                <p:cNvPicPr/>
                <p:nvPr/>
              </p:nvPicPr>
              <p:blipFill>
                <a:blip r:embed="rId51"/>
                <a:stretch>
                  <a:fillRect/>
                </a:stretch>
              </p:blipFill>
              <p:spPr>
                <a:xfrm>
                  <a:off x="2287396" y="1710393"/>
                  <a:ext cx="167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84" name="Ink 3083">
                  <a:extLst>
                    <a:ext uri="{FF2B5EF4-FFF2-40B4-BE49-F238E27FC236}">
                      <a16:creationId xmlns:a16="http://schemas.microsoft.com/office/drawing/2014/main" id="{6E18FCD5-A235-483A-94AD-504B9EB65F9B}"/>
                    </a:ext>
                  </a:extLst>
                </p14:cNvPr>
                <p14:cNvContentPartPr/>
                <p14:nvPr/>
              </p14:nvContentPartPr>
              <p14:xfrm>
                <a:off x="2460916" y="1935393"/>
                <a:ext cx="74520" cy="45720"/>
              </p14:xfrm>
            </p:contentPart>
          </mc:Choice>
          <mc:Fallback>
            <p:pic>
              <p:nvPicPr>
                <p:cNvPr id="3084" name="Ink 3083">
                  <a:extLst>
                    <a:ext uri="{FF2B5EF4-FFF2-40B4-BE49-F238E27FC236}">
                      <a16:creationId xmlns:a16="http://schemas.microsoft.com/office/drawing/2014/main" id="{6E18FCD5-A235-483A-94AD-504B9EB65F9B}"/>
                    </a:ext>
                  </a:extLst>
                </p:cNvPr>
                <p:cNvPicPr/>
                <p:nvPr/>
              </p:nvPicPr>
              <p:blipFill>
                <a:blip r:embed="rId53"/>
                <a:stretch>
                  <a:fillRect/>
                </a:stretch>
              </p:blipFill>
              <p:spPr>
                <a:xfrm>
                  <a:off x="2397916" y="1872393"/>
                  <a:ext cx="200160" cy="17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086" name="Ink 3085">
                <a:extLst>
                  <a:ext uri="{FF2B5EF4-FFF2-40B4-BE49-F238E27FC236}">
                    <a16:creationId xmlns:a16="http://schemas.microsoft.com/office/drawing/2014/main" id="{326ABC38-0FA0-48B2-B6D7-60167AD506B1}"/>
                  </a:ext>
                </a:extLst>
              </p14:cNvPr>
              <p14:cNvContentPartPr/>
              <p14:nvPr/>
            </p14:nvContentPartPr>
            <p14:xfrm>
              <a:off x="4581676" y="2177673"/>
              <a:ext cx="98280" cy="49320"/>
            </p14:xfrm>
          </p:contentPart>
        </mc:Choice>
        <mc:Fallback>
          <p:pic>
            <p:nvPicPr>
              <p:cNvPr id="3086" name="Ink 3085">
                <a:extLst>
                  <a:ext uri="{FF2B5EF4-FFF2-40B4-BE49-F238E27FC236}">
                    <a16:creationId xmlns:a16="http://schemas.microsoft.com/office/drawing/2014/main" id="{326ABC38-0FA0-48B2-B6D7-60167AD506B1}"/>
                  </a:ext>
                </a:extLst>
              </p:cNvPr>
              <p:cNvPicPr/>
              <p:nvPr/>
            </p:nvPicPr>
            <p:blipFill>
              <a:blip r:embed="rId55"/>
              <a:stretch>
                <a:fillRect/>
              </a:stretch>
            </p:blipFill>
            <p:spPr>
              <a:xfrm>
                <a:off x="4518676" y="2115033"/>
                <a:ext cx="223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87" name="Ink 3086">
                <a:extLst>
                  <a:ext uri="{FF2B5EF4-FFF2-40B4-BE49-F238E27FC236}">
                    <a16:creationId xmlns:a16="http://schemas.microsoft.com/office/drawing/2014/main" id="{09F7929C-CFB2-4851-A5F1-FBDCCA7A2DA8}"/>
                  </a:ext>
                </a:extLst>
              </p14:cNvPr>
              <p14:cNvContentPartPr/>
              <p14:nvPr/>
            </p14:nvContentPartPr>
            <p14:xfrm>
              <a:off x="4740796" y="1846833"/>
              <a:ext cx="63720" cy="65520"/>
            </p14:xfrm>
          </p:contentPart>
        </mc:Choice>
        <mc:Fallback>
          <p:pic>
            <p:nvPicPr>
              <p:cNvPr id="3087" name="Ink 3086">
                <a:extLst>
                  <a:ext uri="{FF2B5EF4-FFF2-40B4-BE49-F238E27FC236}">
                    <a16:creationId xmlns:a16="http://schemas.microsoft.com/office/drawing/2014/main" id="{09F7929C-CFB2-4851-A5F1-FBDCCA7A2DA8}"/>
                  </a:ext>
                </a:extLst>
              </p:cNvPr>
              <p:cNvPicPr/>
              <p:nvPr/>
            </p:nvPicPr>
            <p:blipFill>
              <a:blip r:embed="rId57"/>
              <a:stretch>
                <a:fillRect/>
              </a:stretch>
            </p:blipFill>
            <p:spPr>
              <a:xfrm>
                <a:off x="4677796" y="1783833"/>
                <a:ext cx="189360" cy="191160"/>
              </a:xfrm>
              <a:prstGeom prst="rect">
                <a:avLst/>
              </a:prstGeom>
            </p:spPr>
          </p:pic>
        </mc:Fallback>
      </mc:AlternateContent>
      <p:grpSp>
        <p:nvGrpSpPr>
          <p:cNvPr id="3089" name="Group 3088">
            <a:extLst>
              <a:ext uri="{FF2B5EF4-FFF2-40B4-BE49-F238E27FC236}">
                <a16:creationId xmlns:a16="http://schemas.microsoft.com/office/drawing/2014/main" id="{25A57B17-EDD2-46A3-B3DC-B59F3B55B2A4}"/>
              </a:ext>
            </a:extLst>
          </p:cNvPr>
          <p:cNvGrpSpPr/>
          <p:nvPr/>
        </p:nvGrpSpPr>
        <p:grpSpPr>
          <a:xfrm>
            <a:off x="5097916" y="1015233"/>
            <a:ext cx="630720" cy="602640"/>
            <a:chOff x="5097916" y="1015233"/>
            <a:chExt cx="630720" cy="602640"/>
          </a:xfrm>
        </p:grpSpPr>
        <mc:AlternateContent xmlns:mc="http://schemas.openxmlformats.org/markup-compatibility/2006">
          <mc:Choice xmlns:p14="http://schemas.microsoft.com/office/powerpoint/2010/main" Requires="p14">
            <p:contentPart p14:bwMode="auto" r:id="rId58">
              <p14:nvContentPartPr>
                <p14:cNvPr id="3073" name="Ink 3072">
                  <a:extLst>
                    <a:ext uri="{FF2B5EF4-FFF2-40B4-BE49-F238E27FC236}">
                      <a16:creationId xmlns:a16="http://schemas.microsoft.com/office/drawing/2014/main" id="{9506BE5C-C39E-4E49-82E8-CD28117A87A9}"/>
                    </a:ext>
                  </a:extLst>
                </p14:cNvPr>
                <p14:cNvContentPartPr/>
                <p14:nvPr/>
              </p14:nvContentPartPr>
              <p14:xfrm>
                <a:off x="5097916" y="1035753"/>
                <a:ext cx="79920" cy="468720"/>
              </p14:xfrm>
            </p:contentPart>
          </mc:Choice>
          <mc:Fallback>
            <p:pic>
              <p:nvPicPr>
                <p:cNvPr id="3073" name="Ink 3072">
                  <a:extLst>
                    <a:ext uri="{FF2B5EF4-FFF2-40B4-BE49-F238E27FC236}">
                      <a16:creationId xmlns:a16="http://schemas.microsoft.com/office/drawing/2014/main" id="{9506BE5C-C39E-4E49-82E8-CD28117A87A9}"/>
                    </a:ext>
                  </a:extLst>
                </p:cNvPr>
                <p:cNvPicPr/>
                <p:nvPr/>
              </p:nvPicPr>
              <p:blipFill>
                <a:blip r:embed="rId59"/>
                <a:stretch>
                  <a:fillRect/>
                </a:stretch>
              </p:blipFill>
              <p:spPr>
                <a:xfrm>
                  <a:off x="5035276" y="972753"/>
                  <a:ext cx="20556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76" name="Ink 3075">
                  <a:extLst>
                    <a:ext uri="{FF2B5EF4-FFF2-40B4-BE49-F238E27FC236}">
                      <a16:creationId xmlns:a16="http://schemas.microsoft.com/office/drawing/2014/main" id="{E70A447C-DE2F-49A2-855E-9012D1B9AF64}"/>
                    </a:ext>
                  </a:extLst>
                </p14:cNvPr>
                <p14:cNvContentPartPr/>
                <p14:nvPr/>
              </p14:nvContentPartPr>
              <p14:xfrm>
                <a:off x="5275756" y="1445793"/>
                <a:ext cx="157680" cy="172080"/>
              </p14:xfrm>
            </p:contentPart>
          </mc:Choice>
          <mc:Fallback>
            <p:pic>
              <p:nvPicPr>
                <p:cNvPr id="3076" name="Ink 3075">
                  <a:extLst>
                    <a:ext uri="{FF2B5EF4-FFF2-40B4-BE49-F238E27FC236}">
                      <a16:creationId xmlns:a16="http://schemas.microsoft.com/office/drawing/2014/main" id="{E70A447C-DE2F-49A2-855E-9012D1B9AF64}"/>
                    </a:ext>
                  </a:extLst>
                </p:cNvPr>
                <p:cNvPicPr/>
                <p:nvPr/>
              </p:nvPicPr>
              <p:blipFill>
                <a:blip r:embed="rId61"/>
                <a:stretch>
                  <a:fillRect/>
                </a:stretch>
              </p:blipFill>
              <p:spPr>
                <a:xfrm>
                  <a:off x="5212756" y="1383153"/>
                  <a:ext cx="2833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77" name="Ink 3076">
                  <a:extLst>
                    <a:ext uri="{FF2B5EF4-FFF2-40B4-BE49-F238E27FC236}">
                      <a16:creationId xmlns:a16="http://schemas.microsoft.com/office/drawing/2014/main" id="{618C3D05-71D6-413B-AC10-0E1EB26A81E5}"/>
                    </a:ext>
                  </a:extLst>
                </p14:cNvPr>
                <p14:cNvContentPartPr/>
                <p14:nvPr/>
              </p14:nvContentPartPr>
              <p14:xfrm>
                <a:off x="5597236" y="1496193"/>
                <a:ext cx="29880" cy="4680"/>
              </p14:xfrm>
            </p:contentPart>
          </mc:Choice>
          <mc:Fallback>
            <p:pic>
              <p:nvPicPr>
                <p:cNvPr id="3077" name="Ink 3076">
                  <a:extLst>
                    <a:ext uri="{FF2B5EF4-FFF2-40B4-BE49-F238E27FC236}">
                      <a16:creationId xmlns:a16="http://schemas.microsoft.com/office/drawing/2014/main" id="{618C3D05-71D6-413B-AC10-0E1EB26A81E5}"/>
                    </a:ext>
                  </a:extLst>
                </p:cNvPr>
                <p:cNvPicPr/>
                <p:nvPr/>
              </p:nvPicPr>
              <p:blipFill>
                <a:blip r:embed="rId63"/>
                <a:stretch>
                  <a:fillRect/>
                </a:stretch>
              </p:blipFill>
              <p:spPr>
                <a:xfrm>
                  <a:off x="5534596" y="1433553"/>
                  <a:ext cx="155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078" name="Ink 3077">
                  <a:extLst>
                    <a:ext uri="{FF2B5EF4-FFF2-40B4-BE49-F238E27FC236}">
                      <a16:creationId xmlns:a16="http://schemas.microsoft.com/office/drawing/2014/main" id="{B61B78CC-FC5C-4766-9D3F-15F394671641}"/>
                    </a:ext>
                  </a:extLst>
                </p14:cNvPr>
                <p14:cNvContentPartPr/>
                <p14:nvPr/>
              </p14:nvContentPartPr>
              <p14:xfrm>
                <a:off x="5584276" y="1015233"/>
                <a:ext cx="122040" cy="63360"/>
              </p14:xfrm>
            </p:contentPart>
          </mc:Choice>
          <mc:Fallback>
            <p:pic>
              <p:nvPicPr>
                <p:cNvPr id="3078" name="Ink 3077">
                  <a:extLst>
                    <a:ext uri="{FF2B5EF4-FFF2-40B4-BE49-F238E27FC236}">
                      <a16:creationId xmlns:a16="http://schemas.microsoft.com/office/drawing/2014/main" id="{B61B78CC-FC5C-4766-9D3F-15F394671641}"/>
                    </a:ext>
                  </a:extLst>
                </p:cNvPr>
                <p:cNvPicPr/>
                <p:nvPr/>
              </p:nvPicPr>
              <p:blipFill>
                <a:blip r:embed="rId65"/>
                <a:stretch>
                  <a:fillRect/>
                </a:stretch>
              </p:blipFill>
              <p:spPr>
                <a:xfrm>
                  <a:off x="5521636" y="952233"/>
                  <a:ext cx="247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079" name="Ink 3078">
                  <a:extLst>
                    <a:ext uri="{FF2B5EF4-FFF2-40B4-BE49-F238E27FC236}">
                      <a16:creationId xmlns:a16="http://schemas.microsoft.com/office/drawing/2014/main" id="{048CD12B-7E60-40E7-A288-F39174F6818D}"/>
                    </a:ext>
                  </a:extLst>
                </p14:cNvPr>
                <p14:cNvContentPartPr/>
                <p14:nvPr/>
              </p14:nvContentPartPr>
              <p14:xfrm>
                <a:off x="5371156" y="1030713"/>
                <a:ext cx="357480" cy="46800"/>
              </p14:xfrm>
            </p:contentPart>
          </mc:Choice>
          <mc:Fallback>
            <p:pic>
              <p:nvPicPr>
                <p:cNvPr id="3079" name="Ink 3078">
                  <a:extLst>
                    <a:ext uri="{FF2B5EF4-FFF2-40B4-BE49-F238E27FC236}">
                      <a16:creationId xmlns:a16="http://schemas.microsoft.com/office/drawing/2014/main" id="{048CD12B-7E60-40E7-A288-F39174F6818D}"/>
                    </a:ext>
                  </a:extLst>
                </p:cNvPr>
                <p:cNvPicPr/>
                <p:nvPr/>
              </p:nvPicPr>
              <p:blipFill>
                <a:blip r:embed="rId67"/>
                <a:stretch>
                  <a:fillRect/>
                </a:stretch>
              </p:blipFill>
              <p:spPr>
                <a:xfrm>
                  <a:off x="5308516" y="968073"/>
                  <a:ext cx="483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088" name="Ink 3087">
                  <a:extLst>
                    <a:ext uri="{FF2B5EF4-FFF2-40B4-BE49-F238E27FC236}">
                      <a16:creationId xmlns:a16="http://schemas.microsoft.com/office/drawing/2014/main" id="{C64374D8-668C-4E57-82AD-4A0E5F0D7667}"/>
                    </a:ext>
                  </a:extLst>
                </p14:cNvPr>
                <p14:cNvContentPartPr/>
                <p14:nvPr/>
              </p14:nvContentPartPr>
              <p14:xfrm>
                <a:off x="5152996" y="1356873"/>
                <a:ext cx="16560" cy="176760"/>
              </p14:xfrm>
            </p:contentPart>
          </mc:Choice>
          <mc:Fallback>
            <p:pic>
              <p:nvPicPr>
                <p:cNvPr id="3088" name="Ink 3087">
                  <a:extLst>
                    <a:ext uri="{FF2B5EF4-FFF2-40B4-BE49-F238E27FC236}">
                      <a16:creationId xmlns:a16="http://schemas.microsoft.com/office/drawing/2014/main" id="{C64374D8-668C-4E57-82AD-4A0E5F0D7667}"/>
                    </a:ext>
                  </a:extLst>
                </p:cNvPr>
                <p:cNvPicPr/>
                <p:nvPr/>
              </p:nvPicPr>
              <p:blipFill>
                <a:blip r:embed="rId69"/>
                <a:stretch>
                  <a:fillRect/>
                </a:stretch>
              </p:blipFill>
              <p:spPr>
                <a:xfrm>
                  <a:off x="5090356" y="1294233"/>
                  <a:ext cx="142200" cy="302400"/>
                </a:xfrm>
                <a:prstGeom prst="rect">
                  <a:avLst/>
                </a:prstGeom>
              </p:spPr>
            </p:pic>
          </mc:Fallback>
        </mc:AlternateContent>
      </p:grpSp>
      <p:grpSp>
        <p:nvGrpSpPr>
          <p:cNvPr id="3092" name="Group 3091">
            <a:extLst>
              <a:ext uri="{FF2B5EF4-FFF2-40B4-BE49-F238E27FC236}">
                <a16:creationId xmlns:a16="http://schemas.microsoft.com/office/drawing/2014/main" id="{4A916211-2256-4E41-80BE-8D298233FA6F}"/>
              </a:ext>
            </a:extLst>
          </p:cNvPr>
          <p:cNvGrpSpPr/>
          <p:nvPr/>
        </p:nvGrpSpPr>
        <p:grpSpPr>
          <a:xfrm>
            <a:off x="4711276" y="1864473"/>
            <a:ext cx="102960" cy="48960"/>
            <a:chOff x="4711276" y="1864473"/>
            <a:chExt cx="102960" cy="48960"/>
          </a:xfrm>
        </p:grpSpPr>
        <mc:AlternateContent xmlns:mc="http://schemas.openxmlformats.org/markup-compatibility/2006">
          <mc:Choice xmlns:p14="http://schemas.microsoft.com/office/powerpoint/2010/main" Requires="p14">
            <p:contentPart p14:bwMode="auto" r:id="rId70">
              <p14:nvContentPartPr>
                <p14:cNvPr id="3090" name="Ink 3089">
                  <a:extLst>
                    <a:ext uri="{FF2B5EF4-FFF2-40B4-BE49-F238E27FC236}">
                      <a16:creationId xmlns:a16="http://schemas.microsoft.com/office/drawing/2014/main" id="{A82F95F8-064D-431A-86AA-BEAC93020D33}"/>
                    </a:ext>
                  </a:extLst>
                </p14:cNvPr>
                <p14:cNvContentPartPr/>
                <p14:nvPr/>
              </p14:nvContentPartPr>
              <p14:xfrm>
                <a:off x="4717756" y="1864473"/>
                <a:ext cx="80640" cy="48960"/>
              </p14:xfrm>
            </p:contentPart>
          </mc:Choice>
          <mc:Fallback>
            <p:pic>
              <p:nvPicPr>
                <p:cNvPr id="3090" name="Ink 3089">
                  <a:extLst>
                    <a:ext uri="{FF2B5EF4-FFF2-40B4-BE49-F238E27FC236}">
                      <a16:creationId xmlns:a16="http://schemas.microsoft.com/office/drawing/2014/main" id="{A82F95F8-064D-431A-86AA-BEAC93020D33}"/>
                    </a:ext>
                  </a:extLst>
                </p:cNvPr>
                <p:cNvPicPr/>
                <p:nvPr/>
              </p:nvPicPr>
              <p:blipFill>
                <a:blip r:embed="rId71"/>
                <a:stretch>
                  <a:fillRect/>
                </a:stretch>
              </p:blipFill>
              <p:spPr>
                <a:xfrm>
                  <a:off x="4654756" y="1801473"/>
                  <a:ext cx="206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091" name="Ink 3090">
                  <a:extLst>
                    <a:ext uri="{FF2B5EF4-FFF2-40B4-BE49-F238E27FC236}">
                      <a16:creationId xmlns:a16="http://schemas.microsoft.com/office/drawing/2014/main" id="{32ECEA9E-1F3B-4F12-9FBB-5BAA1632F19B}"/>
                    </a:ext>
                  </a:extLst>
                </p14:cNvPr>
                <p14:cNvContentPartPr/>
                <p14:nvPr/>
              </p14:nvContentPartPr>
              <p14:xfrm>
                <a:off x="4711276" y="1879953"/>
                <a:ext cx="102960" cy="30960"/>
              </p14:xfrm>
            </p:contentPart>
          </mc:Choice>
          <mc:Fallback>
            <p:pic>
              <p:nvPicPr>
                <p:cNvPr id="3091" name="Ink 3090">
                  <a:extLst>
                    <a:ext uri="{FF2B5EF4-FFF2-40B4-BE49-F238E27FC236}">
                      <a16:creationId xmlns:a16="http://schemas.microsoft.com/office/drawing/2014/main" id="{32ECEA9E-1F3B-4F12-9FBB-5BAA1632F19B}"/>
                    </a:ext>
                  </a:extLst>
                </p:cNvPr>
                <p:cNvPicPr/>
                <p:nvPr/>
              </p:nvPicPr>
              <p:blipFill>
                <a:blip r:embed="rId73"/>
                <a:stretch>
                  <a:fillRect/>
                </a:stretch>
              </p:blipFill>
              <p:spPr>
                <a:xfrm>
                  <a:off x="4648276" y="1817313"/>
                  <a:ext cx="228600" cy="15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3093" name="Ink 3092">
                <a:extLst>
                  <a:ext uri="{FF2B5EF4-FFF2-40B4-BE49-F238E27FC236}">
                    <a16:creationId xmlns:a16="http://schemas.microsoft.com/office/drawing/2014/main" id="{71B40A70-97D3-402E-B6DF-6669D62577C1}"/>
                  </a:ext>
                </a:extLst>
              </p14:cNvPr>
              <p14:cNvContentPartPr/>
              <p14:nvPr/>
            </p14:nvContentPartPr>
            <p14:xfrm>
              <a:off x="2752156" y="3155073"/>
              <a:ext cx="77760" cy="218880"/>
            </p14:xfrm>
          </p:contentPart>
        </mc:Choice>
        <mc:Fallback>
          <p:pic>
            <p:nvPicPr>
              <p:cNvPr id="3093" name="Ink 3092">
                <a:extLst>
                  <a:ext uri="{FF2B5EF4-FFF2-40B4-BE49-F238E27FC236}">
                    <a16:creationId xmlns:a16="http://schemas.microsoft.com/office/drawing/2014/main" id="{71B40A70-97D3-402E-B6DF-6669D62577C1}"/>
                  </a:ext>
                </a:extLst>
              </p:cNvPr>
              <p:cNvPicPr/>
              <p:nvPr/>
            </p:nvPicPr>
            <p:blipFill>
              <a:blip r:embed="rId75"/>
              <a:stretch>
                <a:fillRect/>
              </a:stretch>
            </p:blipFill>
            <p:spPr>
              <a:xfrm>
                <a:off x="2689516" y="3092073"/>
                <a:ext cx="2034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094" name="Ink 3093">
                <a:extLst>
                  <a:ext uri="{FF2B5EF4-FFF2-40B4-BE49-F238E27FC236}">
                    <a16:creationId xmlns:a16="http://schemas.microsoft.com/office/drawing/2014/main" id="{20FF8A03-4B99-4790-B984-8A641DCD3A81}"/>
                  </a:ext>
                </a:extLst>
              </p14:cNvPr>
              <p14:cNvContentPartPr/>
              <p14:nvPr/>
            </p14:nvContentPartPr>
            <p14:xfrm>
              <a:off x="4016476" y="3141753"/>
              <a:ext cx="93600" cy="196920"/>
            </p14:xfrm>
          </p:contentPart>
        </mc:Choice>
        <mc:Fallback>
          <p:pic>
            <p:nvPicPr>
              <p:cNvPr id="3094" name="Ink 3093">
                <a:extLst>
                  <a:ext uri="{FF2B5EF4-FFF2-40B4-BE49-F238E27FC236}">
                    <a16:creationId xmlns:a16="http://schemas.microsoft.com/office/drawing/2014/main" id="{20FF8A03-4B99-4790-B984-8A641DCD3A81}"/>
                  </a:ext>
                </a:extLst>
              </p:cNvPr>
              <p:cNvPicPr/>
              <p:nvPr/>
            </p:nvPicPr>
            <p:blipFill>
              <a:blip r:embed="rId77"/>
              <a:stretch>
                <a:fillRect/>
              </a:stretch>
            </p:blipFill>
            <p:spPr>
              <a:xfrm>
                <a:off x="3953476" y="3079113"/>
                <a:ext cx="2192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095" name="Ink 3094">
                <a:extLst>
                  <a:ext uri="{FF2B5EF4-FFF2-40B4-BE49-F238E27FC236}">
                    <a16:creationId xmlns:a16="http://schemas.microsoft.com/office/drawing/2014/main" id="{A7E09660-DCED-4E4D-807E-8D8331A8DFE6}"/>
                  </a:ext>
                </a:extLst>
              </p14:cNvPr>
              <p14:cNvContentPartPr/>
              <p14:nvPr/>
            </p14:nvContentPartPr>
            <p14:xfrm>
              <a:off x="6056596" y="3270993"/>
              <a:ext cx="121680" cy="55080"/>
            </p14:xfrm>
          </p:contentPart>
        </mc:Choice>
        <mc:Fallback>
          <p:pic>
            <p:nvPicPr>
              <p:cNvPr id="3095" name="Ink 3094">
                <a:extLst>
                  <a:ext uri="{FF2B5EF4-FFF2-40B4-BE49-F238E27FC236}">
                    <a16:creationId xmlns:a16="http://schemas.microsoft.com/office/drawing/2014/main" id="{A7E09660-DCED-4E4D-807E-8D8331A8DFE6}"/>
                  </a:ext>
                </a:extLst>
              </p:cNvPr>
              <p:cNvPicPr/>
              <p:nvPr/>
            </p:nvPicPr>
            <p:blipFill>
              <a:blip r:embed="rId79"/>
              <a:stretch>
                <a:fillRect/>
              </a:stretch>
            </p:blipFill>
            <p:spPr>
              <a:xfrm>
                <a:off x="5993596" y="3208353"/>
                <a:ext cx="247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096" name="Ink 3095">
                <a:extLst>
                  <a:ext uri="{FF2B5EF4-FFF2-40B4-BE49-F238E27FC236}">
                    <a16:creationId xmlns:a16="http://schemas.microsoft.com/office/drawing/2014/main" id="{B9FFB93E-DA27-4310-BF12-7743BA3C22E6}"/>
                  </a:ext>
                </a:extLst>
              </p14:cNvPr>
              <p14:cNvContentPartPr/>
              <p14:nvPr/>
            </p14:nvContentPartPr>
            <p14:xfrm>
              <a:off x="6046876" y="2807313"/>
              <a:ext cx="139320" cy="45720"/>
            </p14:xfrm>
          </p:contentPart>
        </mc:Choice>
        <mc:Fallback>
          <p:pic>
            <p:nvPicPr>
              <p:cNvPr id="3096" name="Ink 3095">
                <a:extLst>
                  <a:ext uri="{FF2B5EF4-FFF2-40B4-BE49-F238E27FC236}">
                    <a16:creationId xmlns:a16="http://schemas.microsoft.com/office/drawing/2014/main" id="{B9FFB93E-DA27-4310-BF12-7743BA3C22E6}"/>
                  </a:ext>
                </a:extLst>
              </p:cNvPr>
              <p:cNvPicPr/>
              <p:nvPr/>
            </p:nvPicPr>
            <p:blipFill>
              <a:blip r:embed="rId81"/>
              <a:stretch>
                <a:fillRect/>
              </a:stretch>
            </p:blipFill>
            <p:spPr>
              <a:xfrm>
                <a:off x="5984236" y="2744673"/>
                <a:ext cx="264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097" name="Ink 3096">
                <a:extLst>
                  <a:ext uri="{FF2B5EF4-FFF2-40B4-BE49-F238E27FC236}">
                    <a16:creationId xmlns:a16="http://schemas.microsoft.com/office/drawing/2014/main" id="{E38E6A90-16CE-4BB9-9BAC-9AD42837FAA5}"/>
                  </a:ext>
                </a:extLst>
              </p14:cNvPr>
              <p14:cNvContentPartPr/>
              <p14:nvPr/>
            </p14:nvContentPartPr>
            <p14:xfrm>
              <a:off x="8237836" y="2639913"/>
              <a:ext cx="338760" cy="88200"/>
            </p14:xfrm>
          </p:contentPart>
        </mc:Choice>
        <mc:Fallback>
          <p:pic>
            <p:nvPicPr>
              <p:cNvPr id="3097" name="Ink 3096">
                <a:extLst>
                  <a:ext uri="{FF2B5EF4-FFF2-40B4-BE49-F238E27FC236}">
                    <a16:creationId xmlns:a16="http://schemas.microsoft.com/office/drawing/2014/main" id="{E38E6A90-16CE-4BB9-9BAC-9AD42837FAA5}"/>
                  </a:ext>
                </a:extLst>
              </p:cNvPr>
              <p:cNvPicPr/>
              <p:nvPr/>
            </p:nvPicPr>
            <p:blipFill>
              <a:blip r:embed="rId83"/>
              <a:stretch>
                <a:fillRect/>
              </a:stretch>
            </p:blipFill>
            <p:spPr>
              <a:xfrm>
                <a:off x="8174836" y="2576913"/>
                <a:ext cx="4644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098" name="Ink 3097">
                <a:extLst>
                  <a:ext uri="{FF2B5EF4-FFF2-40B4-BE49-F238E27FC236}">
                    <a16:creationId xmlns:a16="http://schemas.microsoft.com/office/drawing/2014/main" id="{AB1C21BE-C755-4BC4-8325-439FAC804AD6}"/>
                  </a:ext>
                </a:extLst>
              </p14:cNvPr>
              <p14:cNvContentPartPr/>
              <p14:nvPr/>
            </p14:nvContentPartPr>
            <p14:xfrm>
              <a:off x="8272756" y="3339753"/>
              <a:ext cx="284040" cy="75600"/>
            </p14:xfrm>
          </p:contentPart>
        </mc:Choice>
        <mc:Fallback>
          <p:pic>
            <p:nvPicPr>
              <p:cNvPr id="3098" name="Ink 3097">
                <a:extLst>
                  <a:ext uri="{FF2B5EF4-FFF2-40B4-BE49-F238E27FC236}">
                    <a16:creationId xmlns:a16="http://schemas.microsoft.com/office/drawing/2014/main" id="{AB1C21BE-C755-4BC4-8325-439FAC804AD6}"/>
                  </a:ext>
                </a:extLst>
              </p:cNvPr>
              <p:cNvPicPr/>
              <p:nvPr/>
            </p:nvPicPr>
            <p:blipFill>
              <a:blip r:embed="rId85"/>
              <a:stretch>
                <a:fillRect/>
              </a:stretch>
            </p:blipFill>
            <p:spPr>
              <a:xfrm>
                <a:off x="8209756" y="3277113"/>
                <a:ext cx="409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099" name="Ink 3098">
                <a:extLst>
                  <a:ext uri="{FF2B5EF4-FFF2-40B4-BE49-F238E27FC236}">
                    <a16:creationId xmlns:a16="http://schemas.microsoft.com/office/drawing/2014/main" id="{C78C80C9-0852-417B-ADC2-4FDB0B2ABB0C}"/>
                  </a:ext>
                </a:extLst>
              </p14:cNvPr>
              <p14:cNvContentPartPr/>
              <p14:nvPr/>
            </p14:nvContentPartPr>
            <p14:xfrm>
              <a:off x="4456756" y="1296033"/>
              <a:ext cx="38160" cy="101520"/>
            </p14:xfrm>
          </p:contentPart>
        </mc:Choice>
        <mc:Fallback>
          <p:pic>
            <p:nvPicPr>
              <p:cNvPr id="3099" name="Ink 3098">
                <a:extLst>
                  <a:ext uri="{FF2B5EF4-FFF2-40B4-BE49-F238E27FC236}">
                    <a16:creationId xmlns:a16="http://schemas.microsoft.com/office/drawing/2014/main" id="{C78C80C9-0852-417B-ADC2-4FDB0B2ABB0C}"/>
                  </a:ext>
                </a:extLst>
              </p:cNvPr>
              <p:cNvPicPr/>
              <p:nvPr/>
            </p:nvPicPr>
            <p:blipFill>
              <a:blip r:embed="rId87"/>
              <a:stretch>
                <a:fillRect/>
              </a:stretch>
            </p:blipFill>
            <p:spPr>
              <a:xfrm>
                <a:off x="4393756" y="1233393"/>
                <a:ext cx="163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100" name="Ink 3099">
                <a:extLst>
                  <a:ext uri="{FF2B5EF4-FFF2-40B4-BE49-F238E27FC236}">
                    <a16:creationId xmlns:a16="http://schemas.microsoft.com/office/drawing/2014/main" id="{23626402-14E8-4AD3-9FCF-73C87F3CC627}"/>
                  </a:ext>
                </a:extLst>
              </p14:cNvPr>
              <p14:cNvContentPartPr/>
              <p14:nvPr/>
            </p14:nvContentPartPr>
            <p14:xfrm>
              <a:off x="3363076" y="2806233"/>
              <a:ext cx="118440" cy="74880"/>
            </p14:xfrm>
          </p:contentPart>
        </mc:Choice>
        <mc:Fallback>
          <p:pic>
            <p:nvPicPr>
              <p:cNvPr id="3100" name="Ink 3099">
                <a:extLst>
                  <a:ext uri="{FF2B5EF4-FFF2-40B4-BE49-F238E27FC236}">
                    <a16:creationId xmlns:a16="http://schemas.microsoft.com/office/drawing/2014/main" id="{23626402-14E8-4AD3-9FCF-73C87F3CC627}"/>
                  </a:ext>
                </a:extLst>
              </p:cNvPr>
              <p:cNvPicPr/>
              <p:nvPr/>
            </p:nvPicPr>
            <p:blipFill>
              <a:blip r:embed="rId89"/>
              <a:stretch>
                <a:fillRect/>
              </a:stretch>
            </p:blipFill>
            <p:spPr>
              <a:xfrm>
                <a:off x="3300076" y="2743593"/>
                <a:ext cx="244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101" name="Ink 3100">
                <a:extLst>
                  <a:ext uri="{FF2B5EF4-FFF2-40B4-BE49-F238E27FC236}">
                    <a16:creationId xmlns:a16="http://schemas.microsoft.com/office/drawing/2014/main" id="{82837331-55DD-44AC-89F8-B75E3C317972}"/>
                  </a:ext>
                </a:extLst>
              </p14:cNvPr>
              <p14:cNvContentPartPr/>
              <p14:nvPr/>
            </p14:nvContentPartPr>
            <p14:xfrm>
              <a:off x="3266236" y="3146793"/>
              <a:ext cx="7920" cy="11160"/>
            </p14:xfrm>
          </p:contentPart>
        </mc:Choice>
        <mc:Fallback>
          <p:pic>
            <p:nvPicPr>
              <p:cNvPr id="3101" name="Ink 3100">
                <a:extLst>
                  <a:ext uri="{FF2B5EF4-FFF2-40B4-BE49-F238E27FC236}">
                    <a16:creationId xmlns:a16="http://schemas.microsoft.com/office/drawing/2014/main" id="{82837331-55DD-44AC-89F8-B75E3C317972}"/>
                  </a:ext>
                </a:extLst>
              </p:cNvPr>
              <p:cNvPicPr/>
              <p:nvPr/>
            </p:nvPicPr>
            <p:blipFill>
              <a:blip r:embed="rId91"/>
              <a:stretch>
                <a:fillRect/>
              </a:stretch>
            </p:blipFill>
            <p:spPr>
              <a:xfrm>
                <a:off x="3203236" y="3083793"/>
                <a:ext cx="133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102" name="Ink 3101">
                <a:extLst>
                  <a:ext uri="{FF2B5EF4-FFF2-40B4-BE49-F238E27FC236}">
                    <a16:creationId xmlns:a16="http://schemas.microsoft.com/office/drawing/2014/main" id="{F95BD941-5D18-4476-9B8D-41EC82F132A1}"/>
                  </a:ext>
                </a:extLst>
              </p14:cNvPr>
              <p14:cNvContentPartPr/>
              <p14:nvPr/>
            </p14:nvContentPartPr>
            <p14:xfrm>
              <a:off x="3974356" y="3286473"/>
              <a:ext cx="100440" cy="65160"/>
            </p14:xfrm>
          </p:contentPart>
        </mc:Choice>
        <mc:Fallback>
          <p:pic>
            <p:nvPicPr>
              <p:cNvPr id="3102" name="Ink 3101">
                <a:extLst>
                  <a:ext uri="{FF2B5EF4-FFF2-40B4-BE49-F238E27FC236}">
                    <a16:creationId xmlns:a16="http://schemas.microsoft.com/office/drawing/2014/main" id="{F95BD941-5D18-4476-9B8D-41EC82F132A1}"/>
                  </a:ext>
                </a:extLst>
              </p:cNvPr>
              <p:cNvPicPr/>
              <p:nvPr/>
            </p:nvPicPr>
            <p:blipFill>
              <a:blip r:embed="rId93"/>
              <a:stretch>
                <a:fillRect/>
              </a:stretch>
            </p:blipFill>
            <p:spPr>
              <a:xfrm>
                <a:off x="3911716" y="3223833"/>
                <a:ext cx="226080" cy="190800"/>
              </a:xfrm>
              <a:prstGeom prst="rect">
                <a:avLst/>
              </a:prstGeom>
            </p:spPr>
          </p:pic>
        </mc:Fallback>
      </mc:AlternateContent>
      <p:grpSp>
        <p:nvGrpSpPr>
          <p:cNvPr id="3105" name="Group 3104">
            <a:extLst>
              <a:ext uri="{FF2B5EF4-FFF2-40B4-BE49-F238E27FC236}">
                <a16:creationId xmlns:a16="http://schemas.microsoft.com/office/drawing/2014/main" id="{CFC825E6-0042-4291-B295-702A01CF56F4}"/>
              </a:ext>
            </a:extLst>
          </p:cNvPr>
          <p:cNvGrpSpPr/>
          <p:nvPr/>
        </p:nvGrpSpPr>
        <p:grpSpPr>
          <a:xfrm>
            <a:off x="8356276" y="3105753"/>
            <a:ext cx="45720" cy="115200"/>
            <a:chOff x="8356276" y="3105753"/>
            <a:chExt cx="45720" cy="115200"/>
          </a:xfrm>
        </p:grpSpPr>
        <mc:AlternateContent xmlns:mc="http://schemas.openxmlformats.org/markup-compatibility/2006">
          <mc:Choice xmlns:p14="http://schemas.microsoft.com/office/powerpoint/2010/main" Requires="p14">
            <p:contentPart p14:bwMode="auto" r:id="rId94">
              <p14:nvContentPartPr>
                <p14:cNvPr id="3103" name="Ink 3102">
                  <a:extLst>
                    <a:ext uri="{FF2B5EF4-FFF2-40B4-BE49-F238E27FC236}">
                      <a16:creationId xmlns:a16="http://schemas.microsoft.com/office/drawing/2014/main" id="{664F2BAB-C45C-42AA-BC86-3C4A9AEEDAD6}"/>
                    </a:ext>
                  </a:extLst>
                </p14:cNvPr>
                <p14:cNvContentPartPr/>
                <p14:nvPr/>
              </p14:nvContentPartPr>
              <p14:xfrm>
                <a:off x="8356276" y="3105753"/>
                <a:ext cx="45720" cy="30600"/>
              </p14:xfrm>
            </p:contentPart>
          </mc:Choice>
          <mc:Fallback>
            <p:pic>
              <p:nvPicPr>
                <p:cNvPr id="3103" name="Ink 3102">
                  <a:extLst>
                    <a:ext uri="{FF2B5EF4-FFF2-40B4-BE49-F238E27FC236}">
                      <a16:creationId xmlns:a16="http://schemas.microsoft.com/office/drawing/2014/main" id="{664F2BAB-C45C-42AA-BC86-3C4A9AEEDAD6}"/>
                    </a:ext>
                  </a:extLst>
                </p:cNvPr>
                <p:cNvPicPr/>
                <p:nvPr/>
              </p:nvPicPr>
              <p:blipFill>
                <a:blip r:embed="rId95"/>
                <a:stretch>
                  <a:fillRect/>
                </a:stretch>
              </p:blipFill>
              <p:spPr>
                <a:xfrm>
                  <a:off x="8293636" y="3042753"/>
                  <a:ext cx="171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104" name="Ink 3103">
                  <a:extLst>
                    <a:ext uri="{FF2B5EF4-FFF2-40B4-BE49-F238E27FC236}">
                      <a16:creationId xmlns:a16="http://schemas.microsoft.com/office/drawing/2014/main" id="{D3D27943-91C2-4B46-A6AB-F51F9D683E7C}"/>
                    </a:ext>
                  </a:extLst>
                </p14:cNvPr>
                <p14:cNvContentPartPr/>
                <p14:nvPr/>
              </p14:nvContentPartPr>
              <p14:xfrm>
                <a:off x="8372476" y="3126993"/>
                <a:ext cx="18360" cy="93960"/>
              </p14:xfrm>
            </p:contentPart>
          </mc:Choice>
          <mc:Fallback>
            <p:pic>
              <p:nvPicPr>
                <p:cNvPr id="3104" name="Ink 3103">
                  <a:extLst>
                    <a:ext uri="{FF2B5EF4-FFF2-40B4-BE49-F238E27FC236}">
                      <a16:creationId xmlns:a16="http://schemas.microsoft.com/office/drawing/2014/main" id="{D3D27943-91C2-4B46-A6AB-F51F9D683E7C}"/>
                    </a:ext>
                  </a:extLst>
                </p:cNvPr>
                <p:cNvPicPr/>
                <p:nvPr/>
              </p:nvPicPr>
              <p:blipFill>
                <a:blip r:embed="rId97"/>
                <a:stretch>
                  <a:fillRect/>
                </a:stretch>
              </p:blipFill>
              <p:spPr>
                <a:xfrm>
                  <a:off x="8309836" y="3064353"/>
                  <a:ext cx="144000" cy="21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3106" name="Ink 3105">
                <a:extLst>
                  <a:ext uri="{FF2B5EF4-FFF2-40B4-BE49-F238E27FC236}">
                    <a16:creationId xmlns:a16="http://schemas.microsoft.com/office/drawing/2014/main" id="{08D621A9-E375-4C74-9049-C82851B5EBB5}"/>
                  </a:ext>
                </a:extLst>
              </p14:cNvPr>
              <p14:cNvContentPartPr/>
              <p14:nvPr/>
            </p14:nvContentPartPr>
            <p14:xfrm>
              <a:off x="6018436" y="3164433"/>
              <a:ext cx="24120" cy="18360"/>
            </p14:xfrm>
          </p:contentPart>
        </mc:Choice>
        <mc:Fallback>
          <p:pic>
            <p:nvPicPr>
              <p:cNvPr id="3106" name="Ink 3105">
                <a:extLst>
                  <a:ext uri="{FF2B5EF4-FFF2-40B4-BE49-F238E27FC236}">
                    <a16:creationId xmlns:a16="http://schemas.microsoft.com/office/drawing/2014/main" id="{08D621A9-E375-4C74-9049-C82851B5EBB5}"/>
                  </a:ext>
                </a:extLst>
              </p:cNvPr>
              <p:cNvPicPr/>
              <p:nvPr/>
            </p:nvPicPr>
            <p:blipFill>
              <a:blip r:embed="rId99"/>
              <a:stretch>
                <a:fillRect/>
              </a:stretch>
            </p:blipFill>
            <p:spPr>
              <a:xfrm>
                <a:off x="5955796" y="3101793"/>
                <a:ext cx="149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107" name="Ink 3106">
                <a:extLst>
                  <a:ext uri="{FF2B5EF4-FFF2-40B4-BE49-F238E27FC236}">
                    <a16:creationId xmlns:a16="http://schemas.microsoft.com/office/drawing/2014/main" id="{28C1EAB5-C229-4FD6-8E04-26EA362A272D}"/>
                  </a:ext>
                </a:extLst>
              </p14:cNvPr>
              <p14:cNvContentPartPr/>
              <p14:nvPr/>
            </p14:nvContentPartPr>
            <p14:xfrm>
              <a:off x="8409196" y="2702553"/>
              <a:ext cx="61560" cy="50760"/>
            </p14:xfrm>
          </p:contentPart>
        </mc:Choice>
        <mc:Fallback>
          <p:pic>
            <p:nvPicPr>
              <p:cNvPr id="3107" name="Ink 3106">
                <a:extLst>
                  <a:ext uri="{FF2B5EF4-FFF2-40B4-BE49-F238E27FC236}">
                    <a16:creationId xmlns:a16="http://schemas.microsoft.com/office/drawing/2014/main" id="{28C1EAB5-C229-4FD6-8E04-26EA362A272D}"/>
                  </a:ext>
                </a:extLst>
              </p:cNvPr>
              <p:cNvPicPr/>
              <p:nvPr/>
            </p:nvPicPr>
            <p:blipFill>
              <a:blip r:embed="rId101"/>
              <a:stretch>
                <a:fillRect/>
              </a:stretch>
            </p:blipFill>
            <p:spPr>
              <a:xfrm>
                <a:off x="8346556" y="2639913"/>
                <a:ext cx="187200" cy="176400"/>
              </a:xfrm>
              <a:prstGeom prst="rect">
                <a:avLst/>
              </a:prstGeom>
            </p:spPr>
          </p:pic>
        </mc:Fallback>
      </mc:AlternateContent>
    </p:spTree>
    <p:extLst>
      <p:ext uri="{BB962C8B-B14F-4D97-AF65-F5344CB8AC3E}">
        <p14:creationId xmlns:p14="http://schemas.microsoft.com/office/powerpoint/2010/main" val="45807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727"/>
          <a:stretch/>
        </p:blipFill>
        <p:spPr bwMode="auto">
          <a:xfrm>
            <a:off x="1905000" y="762000"/>
            <a:ext cx="6563165" cy="2929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152400"/>
            <a:ext cx="5255478" cy="400110"/>
          </a:xfrm>
          <a:prstGeom prst="rect">
            <a:avLst/>
          </a:prstGeom>
          <a:noFill/>
        </p:spPr>
        <p:txBody>
          <a:bodyPr wrap="none" rtlCol="0">
            <a:spAutoFit/>
          </a:bodyPr>
          <a:lstStyle/>
          <a:p>
            <a:r>
              <a:rPr lang="en-US" sz="2000" dirty="0"/>
              <a:t>Look at each contribution to the contour integral</a:t>
            </a:r>
          </a:p>
        </p:txBody>
      </p:sp>
      <p:grpSp>
        <p:nvGrpSpPr>
          <p:cNvPr id="4" name="Group 3">
            <a:extLst>
              <a:ext uri="{FF2B5EF4-FFF2-40B4-BE49-F238E27FC236}">
                <a16:creationId xmlns:a16="http://schemas.microsoft.com/office/drawing/2014/main" id="{5EA1C15D-74BE-418D-AF45-5A5F378FD4BA}"/>
              </a:ext>
            </a:extLst>
          </p:cNvPr>
          <p:cNvGrpSpPr/>
          <p:nvPr/>
        </p:nvGrpSpPr>
        <p:grpSpPr>
          <a:xfrm>
            <a:off x="304801" y="3675104"/>
            <a:ext cx="4800600" cy="2929432"/>
            <a:chOff x="2971799" y="2777983"/>
            <a:chExt cx="6166815" cy="3775217"/>
          </a:xfrm>
        </p:grpSpPr>
        <p:pic>
          <p:nvPicPr>
            <p:cNvPr id="5" name="Picture 2">
              <a:extLst>
                <a:ext uri="{FF2B5EF4-FFF2-40B4-BE49-F238E27FC236}">
                  <a16:creationId xmlns:a16="http://schemas.microsoft.com/office/drawing/2014/main" id="{18D5AC4B-A7DD-4A1C-BC28-B673E941B1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9"/>
            <a:stretch/>
          </p:blipFill>
          <p:spPr bwMode="auto">
            <a:xfrm>
              <a:off x="2971799" y="3209746"/>
              <a:ext cx="6166815" cy="334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A1942235-CA8E-4A39-A984-0CF59EDABC90}"/>
                </a:ext>
              </a:extLst>
            </p:cNvPr>
            <p:cNvGrpSpPr/>
            <p:nvPr/>
          </p:nvGrpSpPr>
          <p:grpSpPr>
            <a:xfrm>
              <a:off x="5416157" y="2777983"/>
              <a:ext cx="397440" cy="302040"/>
              <a:chOff x="5416157" y="2777983"/>
              <a:chExt cx="397440" cy="30204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0573B127-8A9B-40D1-9250-1AD70E51B845}"/>
                      </a:ext>
                    </a:extLst>
                  </p14:cNvPr>
                  <p14:cNvContentPartPr/>
                  <p14:nvPr/>
                </p14:nvContentPartPr>
                <p14:xfrm>
                  <a:off x="5416157" y="2930263"/>
                  <a:ext cx="232200" cy="134640"/>
                </p14:xfrm>
              </p:contentPart>
            </mc:Choice>
            <mc:Fallback xmlns="">
              <p:pic>
                <p:nvPicPr>
                  <p:cNvPr id="11" name="Ink 10">
                    <a:extLst>
                      <a:ext uri="{FF2B5EF4-FFF2-40B4-BE49-F238E27FC236}">
                        <a16:creationId xmlns:a16="http://schemas.microsoft.com/office/drawing/2014/main" id="{0573B127-8A9B-40D1-9250-1AD70E51B845}"/>
                      </a:ext>
                    </a:extLst>
                  </p:cNvPr>
                  <p:cNvPicPr/>
                  <p:nvPr/>
                </p:nvPicPr>
                <p:blipFill>
                  <a:blip r:embed="rId5"/>
                  <a:stretch>
                    <a:fillRect/>
                  </a:stretch>
                </p:blipFill>
                <p:spPr>
                  <a:xfrm>
                    <a:off x="5393075" y="2907513"/>
                    <a:ext cx="277901" cy="18060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B093E117-61C4-4353-B921-F5DB1A3AF70E}"/>
                      </a:ext>
                    </a:extLst>
                  </p14:cNvPr>
                  <p14:cNvContentPartPr/>
                  <p14:nvPr/>
                </p14:nvContentPartPr>
                <p14:xfrm>
                  <a:off x="5468717" y="2920903"/>
                  <a:ext cx="127440" cy="159120"/>
                </p14:xfrm>
              </p:contentPart>
            </mc:Choice>
            <mc:Fallback xmlns="">
              <p:pic>
                <p:nvPicPr>
                  <p:cNvPr id="12" name="Ink 11">
                    <a:extLst>
                      <a:ext uri="{FF2B5EF4-FFF2-40B4-BE49-F238E27FC236}">
                        <a16:creationId xmlns:a16="http://schemas.microsoft.com/office/drawing/2014/main" id="{B093E117-61C4-4353-B921-F5DB1A3AF70E}"/>
                      </a:ext>
                    </a:extLst>
                  </p:cNvPr>
                  <p:cNvPicPr/>
                  <p:nvPr/>
                </p:nvPicPr>
                <p:blipFill>
                  <a:blip r:embed="rId7"/>
                  <a:stretch>
                    <a:fillRect/>
                  </a:stretch>
                </p:blipFill>
                <p:spPr>
                  <a:xfrm>
                    <a:off x="5445630" y="2897708"/>
                    <a:ext cx="173152" cy="20504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FD05A937-2C03-4B96-811E-0F52155672AC}"/>
                      </a:ext>
                    </a:extLst>
                  </p14:cNvPr>
                  <p14:cNvContentPartPr/>
                  <p14:nvPr/>
                </p14:nvContentPartPr>
                <p14:xfrm>
                  <a:off x="5699837" y="2792383"/>
                  <a:ext cx="28440" cy="131760"/>
                </p14:xfrm>
              </p:contentPart>
            </mc:Choice>
            <mc:Fallback xmlns="">
              <p:pic>
                <p:nvPicPr>
                  <p:cNvPr id="13" name="Ink 12">
                    <a:extLst>
                      <a:ext uri="{FF2B5EF4-FFF2-40B4-BE49-F238E27FC236}">
                        <a16:creationId xmlns:a16="http://schemas.microsoft.com/office/drawing/2014/main" id="{FD05A937-2C03-4B96-811E-0F52155672AC}"/>
                      </a:ext>
                    </a:extLst>
                  </p:cNvPr>
                  <p:cNvPicPr/>
                  <p:nvPr/>
                </p:nvPicPr>
                <p:blipFill>
                  <a:blip r:embed="rId9"/>
                  <a:stretch>
                    <a:fillRect/>
                  </a:stretch>
                </p:blipFill>
                <p:spPr>
                  <a:xfrm>
                    <a:off x="5676902" y="2769650"/>
                    <a:ext cx="73852" cy="17769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CE9DA9E6-1C66-4EF1-83D1-7A3509B7BF80}"/>
                      </a:ext>
                    </a:extLst>
                  </p14:cNvPr>
                  <p14:cNvContentPartPr/>
                  <p14:nvPr/>
                </p14:nvContentPartPr>
                <p14:xfrm>
                  <a:off x="5774717" y="2777983"/>
                  <a:ext cx="38880" cy="147960"/>
                </p14:xfrm>
              </p:contentPart>
            </mc:Choice>
            <mc:Fallback xmlns="">
              <p:pic>
                <p:nvPicPr>
                  <p:cNvPr id="14" name="Ink 13">
                    <a:extLst>
                      <a:ext uri="{FF2B5EF4-FFF2-40B4-BE49-F238E27FC236}">
                        <a16:creationId xmlns:a16="http://schemas.microsoft.com/office/drawing/2014/main" id="{CE9DA9E6-1C66-4EF1-83D1-7A3509B7BF80}"/>
                      </a:ext>
                    </a:extLst>
                  </p:cNvPr>
                  <p:cNvPicPr/>
                  <p:nvPr/>
                </p:nvPicPr>
                <p:blipFill>
                  <a:blip r:embed="rId11"/>
                  <a:stretch>
                    <a:fillRect/>
                  </a:stretch>
                </p:blipFill>
                <p:spPr>
                  <a:xfrm>
                    <a:off x="5751574" y="2755256"/>
                    <a:ext cx="84703" cy="19387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416EA56-65C6-4EC7-A435-15E8A20303CD}"/>
                    </a:ext>
                  </a:extLst>
                </p14:cNvPr>
                <p14:cNvContentPartPr/>
                <p14:nvPr/>
              </p14:nvContentPartPr>
              <p14:xfrm>
                <a:off x="7001237" y="3890023"/>
                <a:ext cx="196920" cy="268560"/>
              </p14:xfrm>
            </p:contentPart>
          </mc:Choice>
          <mc:Fallback xmlns="">
            <p:pic>
              <p:nvPicPr>
                <p:cNvPr id="7" name="Ink 6">
                  <a:extLst>
                    <a:ext uri="{FF2B5EF4-FFF2-40B4-BE49-F238E27FC236}">
                      <a16:creationId xmlns:a16="http://schemas.microsoft.com/office/drawing/2014/main" id="{D416EA56-65C6-4EC7-A435-15E8A20303CD}"/>
                    </a:ext>
                  </a:extLst>
                </p:cNvPr>
                <p:cNvPicPr/>
                <p:nvPr/>
              </p:nvPicPr>
              <p:blipFill>
                <a:blip r:embed="rId13"/>
                <a:stretch>
                  <a:fillRect/>
                </a:stretch>
              </p:blipFill>
              <p:spPr>
                <a:xfrm>
                  <a:off x="6920343" y="3808852"/>
                  <a:ext cx="358246" cy="430438"/>
                </a:xfrm>
                <a:prstGeom prst="rect">
                  <a:avLst/>
                </a:prstGeom>
              </p:spPr>
            </p:pic>
          </mc:Fallback>
        </mc:AlternateContent>
        <p:grpSp>
          <p:nvGrpSpPr>
            <p:cNvPr id="8" name="Group 7">
              <a:extLst>
                <a:ext uri="{FF2B5EF4-FFF2-40B4-BE49-F238E27FC236}">
                  <a16:creationId xmlns:a16="http://schemas.microsoft.com/office/drawing/2014/main" id="{6A95D70C-A6AE-4FE7-814B-3D323ED4EB12}"/>
                </a:ext>
              </a:extLst>
            </p:cNvPr>
            <p:cNvGrpSpPr/>
            <p:nvPr/>
          </p:nvGrpSpPr>
          <p:grpSpPr>
            <a:xfrm>
              <a:off x="6965237" y="3896863"/>
              <a:ext cx="279720" cy="261720"/>
              <a:chOff x="6965237" y="3896863"/>
              <a:chExt cx="279720" cy="26172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610FAD50-9930-426D-ABE4-71A87ECA741F}"/>
                      </a:ext>
                    </a:extLst>
                  </p14:cNvPr>
                  <p14:cNvContentPartPr/>
                  <p14:nvPr/>
                </p14:nvContentPartPr>
                <p14:xfrm>
                  <a:off x="7117157" y="3900823"/>
                  <a:ext cx="28440" cy="257760"/>
                </p14:xfrm>
              </p:contentPart>
            </mc:Choice>
            <mc:Fallback xmlns="">
              <p:pic>
                <p:nvPicPr>
                  <p:cNvPr id="9" name="Ink 8">
                    <a:extLst>
                      <a:ext uri="{FF2B5EF4-FFF2-40B4-BE49-F238E27FC236}">
                        <a16:creationId xmlns:a16="http://schemas.microsoft.com/office/drawing/2014/main" id="{610FAD50-9930-426D-ABE4-71A87ECA741F}"/>
                      </a:ext>
                    </a:extLst>
                  </p:cNvPr>
                  <p:cNvPicPr/>
                  <p:nvPr/>
                </p:nvPicPr>
                <p:blipFill>
                  <a:blip r:embed="rId15"/>
                  <a:stretch>
                    <a:fillRect/>
                  </a:stretch>
                </p:blipFill>
                <p:spPr>
                  <a:xfrm>
                    <a:off x="7094222" y="3878107"/>
                    <a:ext cx="73852" cy="30365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D57A6BEB-064F-42E4-93CD-A509D290E3BE}"/>
                      </a:ext>
                    </a:extLst>
                  </p14:cNvPr>
                  <p14:cNvContentPartPr/>
                  <p14:nvPr/>
                </p14:nvContentPartPr>
                <p14:xfrm>
                  <a:off x="6965237" y="3896863"/>
                  <a:ext cx="279720" cy="138960"/>
                </p14:xfrm>
              </p:contentPart>
            </mc:Choice>
            <mc:Fallback xmlns="">
              <p:pic>
                <p:nvPicPr>
                  <p:cNvPr id="10" name="Ink 9">
                    <a:extLst>
                      <a:ext uri="{FF2B5EF4-FFF2-40B4-BE49-F238E27FC236}">
                        <a16:creationId xmlns:a16="http://schemas.microsoft.com/office/drawing/2014/main" id="{D57A6BEB-064F-42E4-93CD-A509D290E3BE}"/>
                      </a:ext>
                    </a:extLst>
                  </p:cNvPr>
                  <p:cNvPicPr/>
                  <p:nvPr/>
                </p:nvPicPr>
                <p:blipFill>
                  <a:blip r:embed="rId17"/>
                  <a:stretch>
                    <a:fillRect/>
                  </a:stretch>
                </p:blipFill>
                <p:spPr>
                  <a:xfrm>
                    <a:off x="6942120" y="3874166"/>
                    <a:ext cx="325492" cy="184817"/>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8">
            <p14:nvContentPartPr>
              <p14:cNvPr id="3" name="Ink 2">
                <a:extLst>
                  <a:ext uri="{FF2B5EF4-FFF2-40B4-BE49-F238E27FC236}">
                    <a16:creationId xmlns:a16="http://schemas.microsoft.com/office/drawing/2014/main" id="{07A22322-1267-4879-8A4C-1C0EE91A9BFA}"/>
                  </a:ext>
                </a:extLst>
              </p14:cNvPr>
              <p14:cNvContentPartPr/>
              <p14:nvPr/>
            </p14:nvContentPartPr>
            <p14:xfrm>
              <a:off x="811037" y="4236343"/>
              <a:ext cx="3474720" cy="1549440"/>
            </p14:xfrm>
          </p:contentPart>
        </mc:Choice>
        <mc:Fallback xmlns="">
          <p:pic>
            <p:nvPicPr>
              <p:cNvPr id="3" name="Ink 2">
                <a:extLst>
                  <a:ext uri="{FF2B5EF4-FFF2-40B4-BE49-F238E27FC236}">
                    <a16:creationId xmlns:a16="http://schemas.microsoft.com/office/drawing/2014/main" id="{07A22322-1267-4879-8A4C-1C0EE91A9BFA}"/>
                  </a:ext>
                </a:extLst>
              </p:cNvPr>
              <p:cNvPicPr/>
              <p:nvPr/>
            </p:nvPicPr>
            <p:blipFill>
              <a:blip r:embed="rId19"/>
              <a:stretch>
                <a:fillRect/>
              </a:stretch>
            </p:blipFill>
            <p:spPr>
              <a:xfrm>
                <a:off x="757397" y="4128343"/>
                <a:ext cx="3582360" cy="176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8885B9E-850E-4514-926A-9E4E809FB7E9}"/>
                  </a:ext>
                </a:extLst>
              </p14:cNvPr>
              <p14:cNvContentPartPr/>
              <p14:nvPr/>
            </p14:nvContentPartPr>
            <p14:xfrm>
              <a:off x="5992516" y="3995673"/>
              <a:ext cx="285480" cy="111240"/>
            </p14:xfrm>
          </p:contentPart>
        </mc:Choice>
        <mc:Fallback>
          <p:pic>
            <p:nvPicPr>
              <p:cNvPr id="15" name="Ink 14">
                <a:extLst>
                  <a:ext uri="{FF2B5EF4-FFF2-40B4-BE49-F238E27FC236}">
                    <a16:creationId xmlns:a16="http://schemas.microsoft.com/office/drawing/2014/main" id="{68885B9E-850E-4514-926A-9E4E809FB7E9}"/>
                  </a:ext>
                </a:extLst>
              </p:cNvPr>
              <p:cNvPicPr/>
              <p:nvPr/>
            </p:nvPicPr>
            <p:blipFill>
              <a:blip r:embed="rId21"/>
              <a:stretch>
                <a:fillRect/>
              </a:stretch>
            </p:blipFill>
            <p:spPr>
              <a:xfrm>
                <a:off x="5974876" y="3977673"/>
                <a:ext cx="321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0EDF7AF3-9D82-4170-93C8-2D354109703C}"/>
                  </a:ext>
                </a:extLst>
              </p14:cNvPr>
              <p14:cNvContentPartPr/>
              <p14:nvPr/>
            </p14:nvContentPartPr>
            <p14:xfrm>
              <a:off x="6040756" y="3860673"/>
              <a:ext cx="15120" cy="7200"/>
            </p14:xfrm>
          </p:contentPart>
        </mc:Choice>
        <mc:Fallback>
          <p:pic>
            <p:nvPicPr>
              <p:cNvPr id="16" name="Ink 15">
                <a:extLst>
                  <a:ext uri="{FF2B5EF4-FFF2-40B4-BE49-F238E27FC236}">
                    <a16:creationId xmlns:a16="http://schemas.microsoft.com/office/drawing/2014/main" id="{0EDF7AF3-9D82-4170-93C8-2D354109703C}"/>
                  </a:ext>
                </a:extLst>
              </p:cNvPr>
              <p:cNvPicPr/>
              <p:nvPr/>
            </p:nvPicPr>
            <p:blipFill>
              <a:blip r:embed="rId23"/>
              <a:stretch>
                <a:fillRect/>
              </a:stretch>
            </p:blipFill>
            <p:spPr>
              <a:xfrm>
                <a:off x="6022756" y="3843033"/>
                <a:ext cx="50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5F9CF88C-C258-4362-A285-1F0281778A80}"/>
                  </a:ext>
                </a:extLst>
              </p14:cNvPr>
              <p14:cNvContentPartPr/>
              <p14:nvPr/>
            </p14:nvContentPartPr>
            <p14:xfrm>
              <a:off x="6495436" y="4011873"/>
              <a:ext cx="482040" cy="237960"/>
            </p14:xfrm>
          </p:contentPart>
        </mc:Choice>
        <mc:Fallback>
          <p:pic>
            <p:nvPicPr>
              <p:cNvPr id="17" name="Ink 16">
                <a:extLst>
                  <a:ext uri="{FF2B5EF4-FFF2-40B4-BE49-F238E27FC236}">
                    <a16:creationId xmlns:a16="http://schemas.microsoft.com/office/drawing/2014/main" id="{5F9CF88C-C258-4362-A285-1F0281778A80}"/>
                  </a:ext>
                </a:extLst>
              </p:cNvPr>
              <p:cNvPicPr/>
              <p:nvPr/>
            </p:nvPicPr>
            <p:blipFill>
              <a:blip r:embed="rId25"/>
              <a:stretch>
                <a:fillRect/>
              </a:stretch>
            </p:blipFill>
            <p:spPr>
              <a:xfrm>
                <a:off x="6477796" y="3994233"/>
                <a:ext cx="517680" cy="273600"/>
              </a:xfrm>
              <a:prstGeom prst="rect">
                <a:avLst/>
              </a:prstGeom>
            </p:spPr>
          </p:pic>
        </mc:Fallback>
      </mc:AlternateContent>
      <p:grpSp>
        <p:nvGrpSpPr>
          <p:cNvPr id="22" name="Group 21">
            <a:extLst>
              <a:ext uri="{FF2B5EF4-FFF2-40B4-BE49-F238E27FC236}">
                <a16:creationId xmlns:a16="http://schemas.microsoft.com/office/drawing/2014/main" id="{C26FD5EF-B500-48CE-A1E6-21D7D7CDF367}"/>
              </a:ext>
            </a:extLst>
          </p:cNvPr>
          <p:cNvGrpSpPr/>
          <p:nvPr/>
        </p:nvGrpSpPr>
        <p:grpSpPr>
          <a:xfrm>
            <a:off x="7174396" y="3821793"/>
            <a:ext cx="1241640" cy="291960"/>
            <a:chOff x="7174396" y="3821793"/>
            <a:chExt cx="1241640" cy="291960"/>
          </a:xfrm>
        </p:grpSpPr>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0703A9C-7508-4A5C-9639-9ED7CE2DECC5}"/>
                    </a:ext>
                  </a:extLst>
                </p14:cNvPr>
                <p14:cNvContentPartPr/>
                <p14:nvPr/>
              </p14:nvContentPartPr>
              <p14:xfrm>
                <a:off x="7174396" y="3821793"/>
                <a:ext cx="1241640" cy="291960"/>
              </p14:xfrm>
            </p:contentPart>
          </mc:Choice>
          <mc:Fallback>
            <p:pic>
              <p:nvPicPr>
                <p:cNvPr id="18" name="Ink 17">
                  <a:extLst>
                    <a:ext uri="{FF2B5EF4-FFF2-40B4-BE49-F238E27FC236}">
                      <a16:creationId xmlns:a16="http://schemas.microsoft.com/office/drawing/2014/main" id="{A0703A9C-7508-4A5C-9639-9ED7CE2DECC5}"/>
                    </a:ext>
                  </a:extLst>
                </p:cNvPr>
                <p:cNvPicPr/>
                <p:nvPr/>
              </p:nvPicPr>
              <p:blipFill>
                <a:blip r:embed="rId27"/>
                <a:stretch>
                  <a:fillRect/>
                </a:stretch>
              </p:blipFill>
              <p:spPr>
                <a:xfrm>
                  <a:off x="7156756" y="3804153"/>
                  <a:ext cx="12772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3C9FF34-A9F0-45A4-ADB0-2DB8FB8D18E1}"/>
                    </a:ext>
                  </a:extLst>
                </p14:cNvPr>
                <p14:cNvContentPartPr/>
                <p14:nvPr/>
              </p14:nvContentPartPr>
              <p14:xfrm>
                <a:off x="8068636" y="4005033"/>
                <a:ext cx="3240" cy="7200"/>
              </p14:xfrm>
            </p:contentPart>
          </mc:Choice>
          <mc:Fallback>
            <p:pic>
              <p:nvPicPr>
                <p:cNvPr id="19" name="Ink 18">
                  <a:extLst>
                    <a:ext uri="{FF2B5EF4-FFF2-40B4-BE49-F238E27FC236}">
                      <a16:creationId xmlns:a16="http://schemas.microsoft.com/office/drawing/2014/main" id="{D3C9FF34-A9F0-45A4-ADB0-2DB8FB8D18E1}"/>
                    </a:ext>
                  </a:extLst>
                </p:cNvPr>
                <p:cNvPicPr/>
                <p:nvPr/>
              </p:nvPicPr>
              <p:blipFill>
                <a:blip r:embed="rId29"/>
                <a:stretch>
                  <a:fillRect/>
                </a:stretch>
              </p:blipFill>
              <p:spPr>
                <a:xfrm>
                  <a:off x="8050636" y="3987033"/>
                  <a:ext cx="38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07C718AF-DBC5-48B3-9F4C-56A430ADD336}"/>
                    </a:ext>
                  </a:extLst>
                </p14:cNvPr>
                <p14:cNvContentPartPr/>
                <p14:nvPr/>
              </p14:nvContentPartPr>
              <p14:xfrm>
                <a:off x="7888276" y="3908193"/>
                <a:ext cx="98280" cy="37080"/>
              </p14:xfrm>
            </p:contentPart>
          </mc:Choice>
          <mc:Fallback>
            <p:pic>
              <p:nvPicPr>
                <p:cNvPr id="20" name="Ink 19">
                  <a:extLst>
                    <a:ext uri="{FF2B5EF4-FFF2-40B4-BE49-F238E27FC236}">
                      <a16:creationId xmlns:a16="http://schemas.microsoft.com/office/drawing/2014/main" id="{07C718AF-DBC5-48B3-9F4C-56A430ADD336}"/>
                    </a:ext>
                  </a:extLst>
                </p:cNvPr>
                <p:cNvPicPr/>
                <p:nvPr/>
              </p:nvPicPr>
              <p:blipFill>
                <a:blip r:embed="rId31"/>
                <a:stretch>
                  <a:fillRect/>
                </a:stretch>
              </p:blipFill>
              <p:spPr>
                <a:xfrm>
                  <a:off x="7870636" y="3890193"/>
                  <a:ext cx="133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75826294-BD20-43DE-9CA8-5F3AEDBD078F}"/>
                    </a:ext>
                  </a:extLst>
                </p14:cNvPr>
                <p14:cNvContentPartPr/>
                <p14:nvPr/>
              </p14:nvContentPartPr>
              <p14:xfrm>
                <a:off x="7433596" y="3935913"/>
                <a:ext cx="32040" cy="13320"/>
              </p14:xfrm>
            </p:contentPart>
          </mc:Choice>
          <mc:Fallback>
            <p:pic>
              <p:nvPicPr>
                <p:cNvPr id="21" name="Ink 20">
                  <a:extLst>
                    <a:ext uri="{FF2B5EF4-FFF2-40B4-BE49-F238E27FC236}">
                      <a16:creationId xmlns:a16="http://schemas.microsoft.com/office/drawing/2014/main" id="{75826294-BD20-43DE-9CA8-5F3AEDBD078F}"/>
                    </a:ext>
                  </a:extLst>
                </p:cNvPr>
                <p:cNvPicPr/>
                <p:nvPr/>
              </p:nvPicPr>
              <p:blipFill>
                <a:blip r:embed="rId33"/>
                <a:stretch>
                  <a:fillRect/>
                </a:stretch>
              </p:blipFill>
              <p:spPr>
                <a:xfrm>
                  <a:off x="7415956" y="3918273"/>
                  <a:ext cx="67680" cy="4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306C6862-684B-4A29-9CE9-B24E5A993557}"/>
                  </a:ext>
                </a:extLst>
              </p14:cNvPr>
              <p14:cNvContentPartPr/>
              <p14:nvPr/>
            </p14:nvContentPartPr>
            <p14:xfrm>
              <a:off x="6004396" y="4386993"/>
              <a:ext cx="278280" cy="142920"/>
            </p14:xfrm>
          </p:contentPart>
        </mc:Choice>
        <mc:Fallback>
          <p:pic>
            <p:nvPicPr>
              <p:cNvPr id="23" name="Ink 22">
                <a:extLst>
                  <a:ext uri="{FF2B5EF4-FFF2-40B4-BE49-F238E27FC236}">
                    <a16:creationId xmlns:a16="http://schemas.microsoft.com/office/drawing/2014/main" id="{306C6862-684B-4A29-9CE9-B24E5A993557}"/>
                  </a:ext>
                </a:extLst>
              </p:cNvPr>
              <p:cNvPicPr/>
              <p:nvPr/>
            </p:nvPicPr>
            <p:blipFill>
              <a:blip r:embed="rId35"/>
              <a:stretch>
                <a:fillRect/>
              </a:stretch>
            </p:blipFill>
            <p:spPr>
              <a:xfrm>
                <a:off x="5986756" y="4369353"/>
                <a:ext cx="313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EE55BC99-7F2D-4961-B7BA-3A1A2D42A35B}"/>
                  </a:ext>
                </a:extLst>
              </p14:cNvPr>
              <p14:cNvContentPartPr/>
              <p14:nvPr/>
            </p14:nvContentPartPr>
            <p14:xfrm>
              <a:off x="6133996" y="4292673"/>
              <a:ext cx="8640" cy="13320"/>
            </p14:xfrm>
          </p:contentPart>
        </mc:Choice>
        <mc:Fallback>
          <p:pic>
            <p:nvPicPr>
              <p:cNvPr id="24" name="Ink 23">
                <a:extLst>
                  <a:ext uri="{FF2B5EF4-FFF2-40B4-BE49-F238E27FC236}">
                    <a16:creationId xmlns:a16="http://schemas.microsoft.com/office/drawing/2014/main" id="{EE55BC99-7F2D-4961-B7BA-3A1A2D42A35B}"/>
                  </a:ext>
                </a:extLst>
              </p:cNvPr>
              <p:cNvPicPr/>
              <p:nvPr/>
            </p:nvPicPr>
            <p:blipFill>
              <a:blip r:embed="rId37"/>
              <a:stretch>
                <a:fillRect/>
              </a:stretch>
            </p:blipFill>
            <p:spPr>
              <a:xfrm>
                <a:off x="6115996" y="4274673"/>
                <a:ext cx="442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E2592ECE-757A-4F7D-A3A6-439A6BD7388C}"/>
                  </a:ext>
                </a:extLst>
              </p14:cNvPr>
              <p14:cNvContentPartPr/>
              <p14:nvPr/>
            </p14:nvContentPartPr>
            <p14:xfrm>
              <a:off x="6507676" y="4431273"/>
              <a:ext cx="721080" cy="293040"/>
            </p14:xfrm>
          </p:contentPart>
        </mc:Choice>
        <mc:Fallback>
          <p:pic>
            <p:nvPicPr>
              <p:cNvPr id="25" name="Ink 24">
                <a:extLst>
                  <a:ext uri="{FF2B5EF4-FFF2-40B4-BE49-F238E27FC236}">
                    <a16:creationId xmlns:a16="http://schemas.microsoft.com/office/drawing/2014/main" id="{E2592ECE-757A-4F7D-A3A6-439A6BD7388C}"/>
                  </a:ext>
                </a:extLst>
              </p:cNvPr>
              <p:cNvPicPr/>
              <p:nvPr/>
            </p:nvPicPr>
            <p:blipFill>
              <a:blip r:embed="rId39"/>
              <a:stretch>
                <a:fillRect/>
              </a:stretch>
            </p:blipFill>
            <p:spPr>
              <a:xfrm>
                <a:off x="6489676" y="4413273"/>
                <a:ext cx="75672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9881DA86-BF9E-4D60-AD89-C264DBB61A38}"/>
                  </a:ext>
                </a:extLst>
              </p14:cNvPr>
              <p14:cNvContentPartPr/>
              <p14:nvPr/>
            </p14:nvContentPartPr>
            <p14:xfrm>
              <a:off x="7345396" y="4298073"/>
              <a:ext cx="455040" cy="455040"/>
            </p14:xfrm>
          </p:contentPart>
        </mc:Choice>
        <mc:Fallback>
          <p:pic>
            <p:nvPicPr>
              <p:cNvPr id="26" name="Ink 25">
                <a:extLst>
                  <a:ext uri="{FF2B5EF4-FFF2-40B4-BE49-F238E27FC236}">
                    <a16:creationId xmlns:a16="http://schemas.microsoft.com/office/drawing/2014/main" id="{9881DA86-BF9E-4D60-AD89-C264DBB61A38}"/>
                  </a:ext>
                </a:extLst>
              </p:cNvPr>
              <p:cNvPicPr/>
              <p:nvPr/>
            </p:nvPicPr>
            <p:blipFill>
              <a:blip r:embed="rId41"/>
              <a:stretch>
                <a:fillRect/>
              </a:stretch>
            </p:blipFill>
            <p:spPr>
              <a:xfrm>
                <a:off x="7327756" y="4280073"/>
                <a:ext cx="49068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9C936723-A6CB-4DDA-9D6B-C0564B581B8F}"/>
                  </a:ext>
                </a:extLst>
              </p14:cNvPr>
              <p14:cNvContentPartPr/>
              <p14:nvPr/>
            </p14:nvContentPartPr>
            <p14:xfrm>
              <a:off x="7898716" y="4243353"/>
              <a:ext cx="857160" cy="496800"/>
            </p14:xfrm>
          </p:contentPart>
        </mc:Choice>
        <mc:Fallback>
          <p:pic>
            <p:nvPicPr>
              <p:cNvPr id="27" name="Ink 26">
                <a:extLst>
                  <a:ext uri="{FF2B5EF4-FFF2-40B4-BE49-F238E27FC236}">
                    <a16:creationId xmlns:a16="http://schemas.microsoft.com/office/drawing/2014/main" id="{9C936723-A6CB-4DDA-9D6B-C0564B581B8F}"/>
                  </a:ext>
                </a:extLst>
              </p:cNvPr>
              <p:cNvPicPr/>
              <p:nvPr/>
            </p:nvPicPr>
            <p:blipFill>
              <a:blip r:embed="rId43"/>
              <a:stretch>
                <a:fillRect/>
              </a:stretch>
            </p:blipFill>
            <p:spPr>
              <a:xfrm>
                <a:off x="7881076" y="4225353"/>
                <a:ext cx="892800" cy="532440"/>
              </a:xfrm>
              <a:prstGeom prst="rect">
                <a:avLst/>
              </a:prstGeom>
            </p:spPr>
          </p:pic>
        </mc:Fallback>
      </mc:AlternateContent>
      <p:grpSp>
        <p:nvGrpSpPr>
          <p:cNvPr id="4096" name="Group 4095">
            <a:extLst>
              <a:ext uri="{FF2B5EF4-FFF2-40B4-BE49-F238E27FC236}">
                <a16:creationId xmlns:a16="http://schemas.microsoft.com/office/drawing/2014/main" id="{BF29253C-F688-4BA4-B7E3-D600FAA5057D}"/>
              </a:ext>
            </a:extLst>
          </p:cNvPr>
          <p:cNvGrpSpPr/>
          <p:nvPr/>
        </p:nvGrpSpPr>
        <p:grpSpPr>
          <a:xfrm>
            <a:off x="4011796" y="1614633"/>
            <a:ext cx="210960" cy="353880"/>
            <a:chOff x="4011796" y="1614633"/>
            <a:chExt cx="210960" cy="353880"/>
          </a:xfrm>
        </p:grpSpPr>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CBC20F93-A608-4E45-A4E1-7133E7149989}"/>
                    </a:ext>
                  </a:extLst>
                </p14:cNvPr>
                <p14:cNvContentPartPr/>
                <p14:nvPr/>
              </p14:nvContentPartPr>
              <p14:xfrm>
                <a:off x="4011796" y="1905153"/>
                <a:ext cx="17640" cy="46440"/>
              </p14:xfrm>
            </p:contentPart>
          </mc:Choice>
          <mc:Fallback>
            <p:pic>
              <p:nvPicPr>
                <p:cNvPr id="28" name="Ink 27">
                  <a:extLst>
                    <a:ext uri="{FF2B5EF4-FFF2-40B4-BE49-F238E27FC236}">
                      <a16:creationId xmlns:a16="http://schemas.microsoft.com/office/drawing/2014/main" id="{CBC20F93-A608-4E45-A4E1-7133E7149989}"/>
                    </a:ext>
                  </a:extLst>
                </p:cNvPr>
                <p:cNvPicPr/>
                <p:nvPr/>
              </p:nvPicPr>
              <p:blipFill>
                <a:blip r:embed="rId45"/>
                <a:stretch>
                  <a:fillRect/>
                </a:stretch>
              </p:blipFill>
              <p:spPr>
                <a:xfrm>
                  <a:off x="3948796" y="1842513"/>
                  <a:ext cx="143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2706ACB3-1B9A-420C-8A4A-D59C2EF3668E}"/>
                    </a:ext>
                  </a:extLst>
                </p14:cNvPr>
                <p14:cNvContentPartPr/>
                <p14:nvPr/>
              </p14:nvContentPartPr>
              <p14:xfrm>
                <a:off x="4013236" y="1922073"/>
                <a:ext cx="27360" cy="46440"/>
              </p14:xfrm>
            </p:contentPart>
          </mc:Choice>
          <mc:Fallback>
            <p:pic>
              <p:nvPicPr>
                <p:cNvPr id="29" name="Ink 28">
                  <a:extLst>
                    <a:ext uri="{FF2B5EF4-FFF2-40B4-BE49-F238E27FC236}">
                      <a16:creationId xmlns:a16="http://schemas.microsoft.com/office/drawing/2014/main" id="{2706ACB3-1B9A-420C-8A4A-D59C2EF3668E}"/>
                    </a:ext>
                  </a:extLst>
                </p:cNvPr>
                <p:cNvPicPr/>
                <p:nvPr/>
              </p:nvPicPr>
              <p:blipFill>
                <a:blip r:embed="rId47"/>
                <a:stretch>
                  <a:fillRect/>
                </a:stretch>
              </p:blipFill>
              <p:spPr>
                <a:xfrm>
                  <a:off x="3950236" y="1859433"/>
                  <a:ext cx="153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9E16CD73-FD32-40D4-89F7-2866F659F4A4}"/>
                    </a:ext>
                  </a:extLst>
                </p14:cNvPr>
                <p14:cNvContentPartPr/>
                <p14:nvPr/>
              </p14:nvContentPartPr>
              <p14:xfrm>
                <a:off x="4170916" y="1614633"/>
                <a:ext cx="51840" cy="261000"/>
              </p14:xfrm>
            </p:contentPart>
          </mc:Choice>
          <mc:Fallback>
            <p:pic>
              <p:nvPicPr>
                <p:cNvPr id="31" name="Ink 30">
                  <a:extLst>
                    <a:ext uri="{FF2B5EF4-FFF2-40B4-BE49-F238E27FC236}">
                      <a16:creationId xmlns:a16="http://schemas.microsoft.com/office/drawing/2014/main" id="{9E16CD73-FD32-40D4-89F7-2866F659F4A4}"/>
                    </a:ext>
                  </a:extLst>
                </p:cNvPr>
                <p:cNvPicPr/>
                <p:nvPr/>
              </p:nvPicPr>
              <p:blipFill>
                <a:blip r:embed="rId49"/>
                <a:stretch>
                  <a:fillRect/>
                </a:stretch>
              </p:blipFill>
              <p:spPr>
                <a:xfrm>
                  <a:off x="4107916" y="1551633"/>
                  <a:ext cx="177480" cy="38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4097" name="Ink 4096">
                <a:extLst>
                  <a:ext uri="{FF2B5EF4-FFF2-40B4-BE49-F238E27FC236}">
                    <a16:creationId xmlns:a16="http://schemas.microsoft.com/office/drawing/2014/main" id="{A098A211-3DEA-4063-9C11-C551E393BCB2}"/>
                  </a:ext>
                </a:extLst>
              </p14:cNvPr>
              <p14:cNvContentPartPr/>
              <p14:nvPr/>
            </p14:nvContentPartPr>
            <p14:xfrm>
              <a:off x="2394316" y="6222993"/>
              <a:ext cx="21240" cy="356760"/>
            </p14:xfrm>
          </p:contentPart>
        </mc:Choice>
        <mc:Fallback>
          <p:pic>
            <p:nvPicPr>
              <p:cNvPr id="4097" name="Ink 4096">
                <a:extLst>
                  <a:ext uri="{FF2B5EF4-FFF2-40B4-BE49-F238E27FC236}">
                    <a16:creationId xmlns:a16="http://schemas.microsoft.com/office/drawing/2014/main" id="{A098A211-3DEA-4063-9C11-C551E393BCB2}"/>
                  </a:ext>
                </a:extLst>
              </p:cNvPr>
              <p:cNvPicPr/>
              <p:nvPr/>
            </p:nvPicPr>
            <p:blipFill>
              <a:blip r:embed="rId51"/>
              <a:stretch>
                <a:fillRect/>
              </a:stretch>
            </p:blipFill>
            <p:spPr>
              <a:xfrm>
                <a:off x="2331316" y="6160353"/>
                <a:ext cx="146880" cy="482400"/>
              </a:xfrm>
              <a:prstGeom prst="rect">
                <a:avLst/>
              </a:prstGeom>
            </p:spPr>
          </p:pic>
        </mc:Fallback>
      </mc:AlternateContent>
    </p:spTree>
    <p:extLst>
      <p:ext uri="{BB962C8B-B14F-4D97-AF65-F5344CB8AC3E}">
        <p14:creationId xmlns:p14="http://schemas.microsoft.com/office/powerpoint/2010/main" val="173941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02" y="304800"/>
            <a:ext cx="8900596" cy="335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a:extLst>
              <a:ext uri="{FF2B5EF4-FFF2-40B4-BE49-F238E27FC236}">
                <a16:creationId xmlns:a16="http://schemas.microsoft.com/office/drawing/2014/main" id="{4F5E2AC9-A6F9-4BB2-B8FE-CE130CC23C91}"/>
              </a:ext>
            </a:extLst>
          </p:cNvPr>
          <p:cNvGrpSpPr/>
          <p:nvPr/>
        </p:nvGrpSpPr>
        <p:grpSpPr>
          <a:xfrm>
            <a:off x="3352800" y="4343400"/>
            <a:ext cx="4194627" cy="2057400"/>
            <a:chOff x="1977573" y="5079718"/>
            <a:chExt cx="2209800" cy="1016282"/>
          </a:xfrm>
        </p:grpSpPr>
        <p:pic>
          <p:nvPicPr>
            <p:cNvPr id="4" name="Picture 2">
              <a:extLst>
                <a:ext uri="{FF2B5EF4-FFF2-40B4-BE49-F238E27FC236}">
                  <a16:creationId xmlns:a16="http://schemas.microsoft.com/office/drawing/2014/main" id="{B5D7E211-1AEB-419F-9AF7-013832FA2C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91" t="53426" b="14331"/>
            <a:stretch/>
          </p:blipFill>
          <p:spPr bwMode="auto">
            <a:xfrm>
              <a:off x="1977573" y="5410200"/>
              <a:ext cx="2209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id="{580E3915-47E7-49F3-AA51-6326B694FD4D}"/>
                </a:ext>
              </a:extLst>
            </p:cNvPr>
            <p:cNvGrpSpPr/>
            <p:nvPr/>
          </p:nvGrpSpPr>
          <p:grpSpPr>
            <a:xfrm>
              <a:off x="2206173" y="5079718"/>
              <a:ext cx="216082" cy="188990"/>
              <a:chOff x="5416157" y="2777983"/>
              <a:chExt cx="397440" cy="302040"/>
            </a:xfrm>
          </p:grpSpPr>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09A29C96-0B8F-4BD6-96CE-05759E7270B2}"/>
                      </a:ext>
                    </a:extLst>
                  </p14:cNvPr>
                  <p14:cNvContentPartPr/>
                  <p14:nvPr/>
                </p14:nvContentPartPr>
                <p14:xfrm>
                  <a:off x="5416157" y="2930263"/>
                  <a:ext cx="232200" cy="134640"/>
                </p14:xfrm>
              </p:contentPart>
            </mc:Choice>
            <mc:Fallback xmlns="">
              <p:pic>
                <p:nvPicPr>
                  <p:cNvPr id="10" name="Ink 9">
                    <a:extLst>
                      <a:ext uri="{FF2B5EF4-FFF2-40B4-BE49-F238E27FC236}">
                        <a16:creationId xmlns:a16="http://schemas.microsoft.com/office/drawing/2014/main" id="{09A29C96-0B8F-4BD6-96CE-05759E7270B2}"/>
                      </a:ext>
                    </a:extLst>
                  </p:cNvPr>
                  <p:cNvPicPr/>
                  <p:nvPr/>
                </p:nvPicPr>
                <p:blipFill>
                  <a:blip r:embed="rId5"/>
                  <a:stretch>
                    <a:fillRect/>
                  </a:stretch>
                </p:blipFill>
                <p:spPr>
                  <a:xfrm>
                    <a:off x="5398725" y="2916315"/>
                    <a:ext cx="266716" cy="1628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0CEA9153-FA82-4FDC-90A7-C8E6425B02B3}"/>
                      </a:ext>
                    </a:extLst>
                  </p14:cNvPr>
                  <p14:cNvContentPartPr/>
                  <p14:nvPr/>
                </p14:nvContentPartPr>
                <p14:xfrm>
                  <a:off x="5468717" y="2920903"/>
                  <a:ext cx="127440" cy="159120"/>
                </p14:xfrm>
              </p:contentPart>
            </mc:Choice>
            <mc:Fallback xmlns="">
              <p:pic>
                <p:nvPicPr>
                  <p:cNvPr id="11" name="Ink 10">
                    <a:extLst>
                      <a:ext uri="{FF2B5EF4-FFF2-40B4-BE49-F238E27FC236}">
                        <a16:creationId xmlns:a16="http://schemas.microsoft.com/office/drawing/2014/main" id="{0CEA9153-FA82-4FDC-90A7-C8E6425B02B3}"/>
                      </a:ext>
                    </a:extLst>
                  </p:cNvPr>
                  <p:cNvPicPr/>
                  <p:nvPr/>
                </p:nvPicPr>
                <p:blipFill>
                  <a:blip r:embed="rId7"/>
                  <a:stretch>
                    <a:fillRect/>
                  </a:stretch>
                </p:blipFill>
                <p:spPr>
                  <a:xfrm>
                    <a:off x="5451655" y="2906696"/>
                    <a:ext cx="161911" cy="1872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4B42F37-5581-4B73-B5C7-82794C658F37}"/>
                      </a:ext>
                    </a:extLst>
                  </p14:cNvPr>
                  <p14:cNvContentPartPr/>
                  <p14:nvPr/>
                </p14:nvContentPartPr>
                <p14:xfrm>
                  <a:off x="5699837" y="2792383"/>
                  <a:ext cx="28440" cy="131760"/>
                </p14:xfrm>
              </p:contentPart>
            </mc:Choice>
            <mc:Fallback xmlns="">
              <p:pic>
                <p:nvPicPr>
                  <p:cNvPr id="12" name="Ink 11">
                    <a:extLst>
                      <a:ext uri="{FF2B5EF4-FFF2-40B4-BE49-F238E27FC236}">
                        <a16:creationId xmlns:a16="http://schemas.microsoft.com/office/drawing/2014/main" id="{04B42F37-5581-4B73-B5C7-82794C658F37}"/>
                      </a:ext>
                    </a:extLst>
                  </p:cNvPr>
                  <p:cNvPicPr/>
                  <p:nvPr/>
                </p:nvPicPr>
                <p:blipFill>
                  <a:blip r:embed="rId9"/>
                  <a:stretch>
                    <a:fillRect/>
                  </a:stretch>
                </p:blipFill>
                <p:spPr>
                  <a:xfrm>
                    <a:off x="5682496" y="2778439"/>
                    <a:ext cx="62776" cy="15993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DCE28534-E803-4FBA-8C44-8DE3136E5497}"/>
                      </a:ext>
                    </a:extLst>
                  </p14:cNvPr>
                  <p14:cNvContentPartPr/>
                  <p14:nvPr/>
                </p14:nvContentPartPr>
                <p14:xfrm>
                  <a:off x="5774717" y="2777983"/>
                  <a:ext cx="38880" cy="147960"/>
                </p14:xfrm>
              </p:contentPart>
            </mc:Choice>
            <mc:Fallback xmlns="">
              <p:pic>
                <p:nvPicPr>
                  <p:cNvPr id="13" name="Ink 12">
                    <a:extLst>
                      <a:ext uri="{FF2B5EF4-FFF2-40B4-BE49-F238E27FC236}">
                        <a16:creationId xmlns:a16="http://schemas.microsoft.com/office/drawing/2014/main" id="{DCE28534-E803-4FBA-8C44-8DE3136E5497}"/>
                      </a:ext>
                    </a:extLst>
                  </p:cNvPr>
                  <p:cNvPicPr/>
                  <p:nvPr/>
                </p:nvPicPr>
                <p:blipFill>
                  <a:blip r:embed="rId11"/>
                  <a:stretch>
                    <a:fillRect/>
                  </a:stretch>
                </p:blipFill>
                <p:spPr>
                  <a:xfrm>
                    <a:off x="5757554" y="2763783"/>
                    <a:ext cx="73557" cy="176075"/>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F5623AD6-66BC-4614-A40A-F72DC38F6240}"/>
                  </a:ext>
                </a:extLst>
              </p14:cNvPr>
              <p14:cNvContentPartPr/>
              <p14:nvPr/>
            </p14:nvContentPartPr>
            <p14:xfrm>
              <a:off x="3028942" y="4734417"/>
              <a:ext cx="107062" cy="168041"/>
            </p14:xfrm>
          </p:contentPart>
        </mc:Choice>
        <mc:Fallback xmlns="">
          <p:pic>
            <p:nvPicPr>
              <p:cNvPr id="6" name="Ink 5">
                <a:extLst>
                  <a:ext uri="{FF2B5EF4-FFF2-40B4-BE49-F238E27FC236}">
                    <a16:creationId xmlns:a16="http://schemas.microsoft.com/office/drawing/2014/main" id="{F5623AD6-66BC-4614-A40A-F72DC38F6240}"/>
                  </a:ext>
                </a:extLst>
              </p:cNvPr>
              <p:cNvPicPr/>
              <p:nvPr/>
            </p:nvPicPr>
            <p:blipFill>
              <a:blip r:embed="rId13"/>
              <a:stretch>
                <a:fillRect/>
              </a:stretch>
            </p:blipFill>
            <p:spPr>
              <a:xfrm>
                <a:off x="2966070" y="4671447"/>
                <a:ext cx="232447" cy="29362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2AA398D7-3F34-4D3E-8E76-55BF537641AE}"/>
                  </a:ext>
                </a:extLst>
              </p14:cNvPr>
              <p14:cNvContentPartPr/>
              <p14:nvPr/>
            </p14:nvContentPartPr>
            <p14:xfrm>
              <a:off x="3342917" y="5100703"/>
              <a:ext cx="3119400" cy="629280"/>
            </p14:xfrm>
          </p:contentPart>
        </mc:Choice>
        <mc:Fallback xmlns="">
          <p:pic>
            <p:nvPicPr>
              <p:cNvPr id="14" name="Ink 13">
                <a:extLst>
                  <a:ext uri="{FF2B5EF4-FFF2-40B4-BE49-F238E27FC236}">
                    <a16:creationId xmlns:a16="http://schemas.microsoft.com/office/drawing/2014/main" id="{2AA398D7-3F34-4D3E-8E76-55BF537641AE}"/>
                  </a:ext>
                </a:extLst>
              </p:cNvPr>
              <p:cNvPicPr/>
              <p:nvPr/>
            </p:nvPicPr>
            <p:blipFill>
              <a:blip r:embed="rId15"/>
              <a:stretch>
                <a:fillRect/>
              </a:stretch>
            </p:blipFill>
            <p:spPr>
              <a:xfrm>
                <a:off x="3288917" y="4992703"/>
                <a:ext cx="3227040" cy="84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411BFED-7933-4631-A092-8B89B0DFBFA9}"/>
                  </a:ext>
                </a:extLst>
              </p14:cNvPr>
              <p14:cNvContentPartPr/>
              <p14:nvPr/>
            </p14:nvContentPartPr>
            <p14:xfrm>
              <a:off x="5264237" y="5357023"/>
              <a:ext cx="223200" cy="181800"/>
            </p14:xfrm>
          </p:contentPart>
        </mc:Choice>
        <mc:Fallback xmlns="">
          <p:pic>
            <p:nvPicPr>
              <p:cNvPr id="15" name="Ink 14">
                <a:extLst>
                  <a:ext uri="{FF2B5EF4-FFF2-40B4-BE49-F238E27FC236}">
                    <a16:creationId xmlns:a16="http://schemas.microsoft.com/office/drawing/2014/main" id="{F411BFED-7933-4631-A092-8B89B0DFBFA9}"/>
                  </a:ext>
                </a:extLst>
              </p:cNvPr>
              <p:cNvPicPr/>
              <p:nvPr/>
            </p:nvPicPr>
            <p:blipFill>
              <a:blip r:embed="rId17"/>
              <a:stretch>
                <a:fillRect/>
              </a:stretch>
            </p:blipFill>
            <p:spPr>
              <a:xfrm>
                <a:off x="5210597" y="5249023"/>
                <a:ext cx="33084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8FD2F770-3677-4D4D-9281-AD983C4ED98D}"/>
                  </a:ext>
                </a:extLst>
              </p14:cNvPr>
              <p14:cNvContentPartPr/>
              <p14:nvPr/>
            </p14:nvContentPartPr>
            <p14:xfrm>
              <a:off x="5484197" y="5497783"/>
              <a:ext cx="40320" cy="185040"/>
            </p14:xfrm>
          </p:contentPart>
        </mc:Choice>
        <mc:Fallback xmlns="">
          <p:pic>
            <p:nvPicPr>
              <p:cNvPr id="16" name="Ink 15">
                <a:extLst>
                  <a:ext uri="{FF2B5EF4-FFF2-40B4-BE49-F238E27FC236}">
                    <a16:creationId xmlns:a16="http://schemas.microsoft.com/office/drawing/2014/main" id="{8FD2F770-3677-4D4D-9281-AD983C4ED98D}"/>
                  </a:ext>
                </a:extLst>
              </p:cNvPr>
              <p:cNvPicPr/>
              <p:nvPr/>
            </p:nvPicPr>
            <p:blipFill>
              <a:blip r:embed="rId19"/>
              <a:stretch>
                <a:fillRect/>
              </a:stretch>
            </p:blipFill>
            <p:spPr>
              <a:xfrm>
                <a:off x="5430557" y="5390143"/>
                <a:ext cx="1479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F6CCC97B-81AB-40AE-A56F-AB121B4293AF}"/>
                  </a:ext>
                </a:extLst>
              </p14:cNvPr>
              <p14:cNvContentPartPr/>
              <p14:nvPr/>
            </p14:nvContentPartPr>
            <p14:xfrm>
              <a:off x="5500397" y="5564023"/>
              <a:ext cx="54360" cy="167040"/>
            </p14:xfrm>
          </p:contentPart>
        </mc:Choice>
        <mc:Fallback xmlns="">
          <p:pic>
            <p:nvPicPr>
              <p:cNvPr id="17" name="Ink 16">
                <a:extLst>
                  <a:ext uri="{FF2B5EF4-FFF2-40B4-BE49-F238E27FC236}">
                    <a16:creationId xmlns:a16="http://schemas.microsoft.com/office/drawing/2014/main" id="{F6CCC97B-81AB-40AE-A56F-AB121B4293AF}"/>
                  </a:ext>
                </a:extLst>
              </p:cNvPr>
              <p:cNvPicPr/>
              <p:nvPr/>
            </p:nvPicPr>
            <p:blipFill>
              <a:blip r:embed="rId21"/>
              <a:stretch>
                <a:fillRect/>
              </a:stretch>
            </p:blipFill>
            <p:spPr>
              <a:xfrm>
                <a:off x="5446757" y="5456383"/>
                <a:ext cx="1620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B25F5F78-A602-46C3-8BBD-F177477E7C17}"/>
                  </a:ext>
                </a:extLst>
              </p14:cNvPr>
              <p14:cNvContentPartPr/>
              <p14:nvPr/>
            </p14:nvContentPartPr>
            <p14:xfrm>
              <a:off x="6325157" y="5416423"/>
              <a:ext cx="38880" cy="105120"/>
            </p14:xfrm>
          </p:contentPart>
        </mc:Choice>
        <mc:Fallback xmlns="">
          <p:pic>
            <p:nvPicPr>
              <p:cNvPr id="18" name="Ink 17">
                <a:extLst>
                  <a:ext uri="{FF2B5EF4-FFF2-40B4-BE49-F238E27FC236}">
                    <a16:creationId xmlns:a16="http://schemas.microsoft.com/office/drawing/2014/main" id="{B25F5F78-A602-46C3-8BBD-F177477E7C17}"/>
                  </a:ext>
                </a:extLst>
              </p:cNvPr>
              <p:cNvPicPr/>
              <p:nvPr/>
            </p:nvPicPr>
            <p:blipFill>
              <a:blip r:embed="rId23"/>
              <a:stretch>
                <a:fillRect/>
              </a:stretch>
            </p:blipFill>
            <p:spPr>
              <a:xfrm>
                <a:off x="6271157" y="5308423"/>
                <a:ext cx="1465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289FF28A-84DB-4952-9428-89CEED40B925}"/>
                  </a:ext>
                </a:extLst>
              </p14:cNvPr>
              <p14:cNvContentPartPr/>
              <p14:nvPr/>
            </p14:nvContentPartPr>
            <p14:xfrm>
              <a:off x="6441797" y="5056783"/>
              <a:ext cx="10440" cy="498240"/>
            </p14:xfrm>
          </p:contentPart>
        </mc:Choice>
        <mc:Fallback xmlns="">
          <p:pic>
            <p:nvPicPr>
              <p:cNvPr id="19" name="Ink 18">
                <a:extLst>
                  <a:ext uri="{FF2B5EF4-FFF2-40B4-BE49-F238E27FC236}">
                    <a16:creationId xmlns:a16="http://schemas.microsoft.com/office/drawing/2014/main" id="{289FF28A-84DB-4952-9428-89CEED40B925}"/>
                  </a:ext>
                </a:extLst>
              </p:cNvPr>
              <p:cNvPicPr/>
              <p:nvPr/>
            </p:nvPicPr>
            <p:blipFill>
              <a:blip r:embed="rId25"/>
              <a:stretch>
                <a:fillRect/>
              </a:stretch>
            </p:blipFill>
            <p:spPr>
              <a:xfrm>
                <a:off x="6388157" y="4948783"/>
                <a:ext cx="118080" cy="713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15F837E7-AEFC-445B-A7BA-E2B3F5443958}"/>
                  </a:ext>
                </a:extLst>
              </p14:cNvPr>
              <p14:cNvContentPartPr/>
              <p14:nvPr/>
            </p14:nvContentPartPr>
            <p14:xfrm>
              <a:off x="6340637" y="5048503"/>
              <a:ext cx="146160" cy="531360"/>
            </p14:xfrm>
          </p:contentPart>
        </mc:Choice>
        <mc:Fallback xmlns="">
          <p:pic>
            <p:nvPicPr>
              <p:cNvPr id="20" name="Ink 19">
                <a:extLst>
                  <a:ext uri="{FF2B5EF4-FFF2-40B4-BE49-F238E27FC236}">
                    <a16:creationId xmlns:a16="http://schemas.microsoft.com/office/drawing/2014/main" id="{15F837E7-AEFC-445B-A7BA-E2B3F5443958}"/>
                  </a:ext>
                </a:extLst>
              </p:cNvPr>
              <p:cNvPicPr/>
              <p:nvPr/>
            </p:nvPicPr>
            <p:blipFill>
              <a:blip r:embed="rId27"/>
              <a:stretch>
                <a:fillRect/>
              </a:stretch>
            </p:blipFill>
            <p:spPr>
              <a:xfrm>
                <a:off x="6286637" y="4940503"/>
                <a:ext cx="253800" cy="747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9" name="Ink 28">
                <a:extLst>
                  <a:ext uri="{FF2B5EF4-FFF2-40B4-BE49-F238E27FC236}">
                    <a16:creationId xmlns:a16="http://schemas.microsoft.com/office/drawing/2014/main" id="{A1DFAC40-11AF-4A37-93ED-833F6BE15EB0}"/>
                  </a:ext>
                </a:extLst>
              </p14:cNvPr>
              <p14:cNvContentPartPr/>
              <p14:nvPr/>
            </p14:nvContentPartPr>
            <p14:xfrm>
              <a:off x="7735636" y="696633"/>
              <a:ext cx="33120" cy="42480"/>
            </p14:xfrm>
          </p:contentPart>
        </mc:Choice>
        <mc:Fallback>
          <p:pic>
            <p:nvPicPr>
              <p:cNvPr id="29" name="Ink 28">
                <a:extLst>
                  <a:ext uri="{FF2B5EF4-FFF2-40B4-BE49-F238E27FC236}">
                    <a16:creationId xmlns:a16="http://schemas.microsoft.com/office/drawing/2014/main" id="{A1DFAC40-11AF-4A37-93ED-833F6BE15EB0}"/>
                  </a:ext>
                </a:extLst>
              </p:cNvPr>
              <p:cNvPicPr/>
              <p:nvPr/>
            </p:nvPicPr>
            <p:blipFill>
              <a:blip r:embed="rId29"/>
              <a:stretch>
                <a:fillRect/>
              </a:stretch>
            </p:blipFill>
            <p:spPr>
              <a:xfrm>
                <a:off x="7672996" y="633633"/>
                <a:ext cx="158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Ink 29">
                <a:extLst>
                  <a:ext uri="{FF2B5EF4-FFF2-40B4-BE49-F238E27FC236}">
                    <a16:creationId xmlns:a16="http://schemas.microsoft.com/office/drawing/2014/main" id="{5A2326C2-B192-42A9-A784-0FD8A0837EEC}"/>
                  </a:ext>
                </a:extLst>
              </p14:cNvPr>
              <p14:cNvContentPartPr/>
              <p14:nvPr/>
            </p14:nvContentPartPr>
            <p14:xfrm>
              <a:off x="6679036" y="820473"/>
              <a:ext cx="7920" cy="16560"/>
            </p14:xfrm>
          </p:contentPart>
        </mc:Choice>
        <mc:Fallback>
          <p:pic>
            <p:nvPicPr>
              <p:cNvPr id="30" name="Ink 29">
                <a:extLst>
                  <a:ext uri="{FF2B5EF4-FFF2-40B4-BE49-F238E27FC236}">
                    <a16:creationId xmlns:a16="http://schemas.microsoft.com/office/drawing/2014/main" id="{5A2326C2-B192-42A9-A784-0FD8A0837EEC}"/>
                  </a:ext>
                </a:extLst>
              </p:cNvPr>
              <p:cNvPicPr/>
              <p:nvPr/>
            </p:nvPicPr>
            <p:blipFill>
              <a:blip r:embed="rId31"/>
              <a:stretch>
                <a:fillRect/>
              </a:stretch>
            </p:blipFill>
            <p:spPr>
              <a:xfrm>
                <a:off x="6616396" y="757473"/>
                <a:ext cx="133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Ink 30">
                <a:extLst>
                  <a:ext uri="{FF2B5EF4-FFF2-40B4-BE49-F238E27FC236}">
                    <a16:creationId xmlns:a16="http://schemas.microsoft.com/office/drawing/2014/main" id="{35ADD09A-612F-4EED-B587-FFE1B421A4E5}"/>
                  </a:ext>
                </a:extLst>
              </p14:cNvPr>
              <p14:cNvContentPartPr/>
              <p14:nvPr/>
            </p14:nvContentPartPr>
            <p14:xfrm>
              <a:off x="5286196" y="558753"/>
              <a:ext cx="28800" cy="3600"/>
            </p14:xfrm>
          </p:contentPart>
        </mc:Choice>
        <mc:Fallback>
          <p:pic>
            <p:nvPicPr>
              <p:cNvPr id="31" name="Ink 30">
                <a:extLst>
                  <a:ext uri="{FF2B5EF4-FFF2-40B4-BE49-F238E27FC236}">
                    <a16:creationId xmlns:a16="http://schemas.microsoft.com/office/drawing/2014/main" id="{35ADD09A-612F-4EED-B587-FFE1B421A4E5}"/>
                  </a:ext>
                </a:extLst>
              </p:cNvPr>
              <p:cNvPicPr/>
              <p:nvPr/>
            </p:nvPicPr>
            <p:blipFill>
              <a:blip r:embed="rId33"/>
              <a:stretch>
                <a:fillRect/>
              </a:stretch>
            </p:blipFill>
            <p:spPr>
              <a:xfrm>
                <a:off x="5223196" y="496113"/>
                <a:ext cx="154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20" name="Ink 5119">
                <a:extLst>
                  <a:ext uri="{FF2B5EF4-FFF2-40B4-BE49-F238E27FC236}">
                    <a16:creationId xmlns:a16="http://schemas.microsoft.com/office/drawing/2014/main" id="{5F1D1327-EF99-4EDE-A5C3-239951BD75E4}"/>
                  </a:ext>
                </a:extLst>
              </p14:cNvPr>
              <p14:cNvContentPartPr/>
              <p14:nvPr/>
            </p14:nvContentPartPr>
            <p14:xfrm>
              <a:off x="3619756" y="867633"/>
              <a:ext cx="33480" cy="11880"/>
            </p14:xfrm>
          </p:contentPart>
        </mc:Choice>
        <mc:Fallback>
          <p:pic>
            <p:nvPicPr>
              <p:cNvPr id="5120" name="Ink 5119">
                <a:extLst>
                  <a:ext uri="{FF2B5EF4-FFF2-40B4-BE49-F238E27FC236}">
                    <a16:creationId xmlns:a16="http://schemas.microsoft.com/office/drawing/2014/main" id="{5F1D1327-EF99-4EDE-A5C3-239951BD75E4}"/>
                  </a:ext>
                </a:extLst>
              </p:cNvPr>
              <p:cNvPicPr/>
              <p:nvPr/>
            </p:nvPicPr>
            <p:blipFill>
              <a:blip r:embed="rId35"/>
              <a:stretch>
                <a:fillRect/>
              </a:stretch>
            </p:blipFill>
            <p:spPr>
              <a:xfrm>
                <a:off x="3557116" y="804633"/>
                <a:ext cx="159120" cy="137520"/>
              </a:xfrm>
              <a:prstGeom prst="rect">
                <a:avLst/>
              </a:prstGeom>
            </p:spPr>
          </p:pic>
        </mc:Fallback>
      </mc:AlternateContent>
      <p:grpSp>
        <p:nvGrpSpPr>
          <p:cNvPr id="5124" name="Group 5123">
            <a:extLst>
              <a:ext uri="{FF2B5EF4-FFF2-40B4-BE49-F238E27FC236}">
                <a16:creationId xmlns:a16="http://schemas.microsoft.com/office/drawing/2014/main" id="{5FAC35E3-5D34-4A2A-9EF5-1D02B9CB02D6}"/>
              </a:ext>
            </a:extLst>
          </p:cNvPr>
          <p:cNvGrpSpPr/>
          <p:nvPr/>
        </p:nvGrpSpPr>
        <p:grpSpPr>
          <a:xfrm>
            <a:off x="3144196" y="704913"/>
            <a:ext cx="15120" cy="50400"/>
            <a:chOff x="3144196" y="704913"/>
            <a:chExt cx="15120" cy="50400"/>
          </a:xfrm>
        </p:grpSpPr>
        <mc:AlternateContent xmlns:mc="http://schemas.openxmlformats.org/markup-compatibility/2006">
          <mc:Choice xmlns:p14="http://schemas.microsoft.com/office/powerpoint/2010/main" Requires="p14">
            <p:contentPart p14:bwMode="auto" r:id="rId36">
              <p14:nvContentPartPr>
                <p14:cNvPr id="5121" name="Ink 5120">
                  <a:extLst>
                    <a:ext uri="{FF2B5EF4-FFF2-40B4-BE49-F238E27FC236}">
                      <a16:creationId xmlns:a16="http://schemas.microsoft.com/office/drawing/2014/main" id="{51DD19B0-962A-44F7-BD07-B73949592232}"/>
                    </a:ext>
                  </a:extLst>
                </p14:cNvPr>
                <p14:cNvContentPartPr/>
                <p14:nvPr/>
              </p14:nvContentPartPr>
              <p14:xfrm>
                <a:off x="3144196" y="704913"/>
                <a:ext cx="15120" cy="3240"/>
              </p14:xfrm>
            </p:contentPart>
          </mc:Choice>
          <mc:Fallback>
            <p:pic>
              <p:nvPicPr>
                <p:cNvPr id="5121" name="Ink 5120">
                  <a:extLst>
                    <a:ext uri="{FF2B5EF4-FFF2-40B4-BE49-F238E27FC236}">
                      <a16:creationId xmlns:a16="http://schemas.microsoft.com/office/drawing/2014/main" id="{51DD19B0-962A-44F7-BD07-B73949592232}"/>
                    </a:ext>
                  </a:extLst>
                </p:cNvPr>
                <p:cNvPicPr/>
                <p:nvPr/>
              </p:nvPicPr>
              <p:blipFill>
                <a:blip r:embed="rId37"/>
                <a:stretch>
                  <a:fillRect/>
                </a:stretch>
              </p:blipFill>
              <p:spPr>
                <a:xfrm>
                  <a:off x="3081556" y="641913"/>
                  <a:ext cx="140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23" name="Ink 5122">
                  <a:extLst>
                    <a:ext uri="{FF2B5EF4-FFF2-40B4-BE49-F238E27FC236}">
                      <a16:creationId xmlns:a16="http://schemas.microsoft.com/office/drawing/2014/main" id="{22B61A0C-CC09-4F54-B6A3-221B2132486F}"/>
                    </a:ext>
                  </a:extLst>
                </p14:cNvPr>
                <p14:cNvContentPartPr/>
                <p14:nvPr/>
              </p14:nvContentPartPr>
              <p14:xfrm>
                <a:off x="3145636" y="732633"/>
                <a:ext cx="13680" cy="22680"/>
              </p14:xfrm>
            </p:contentPart>
          </mc:Choice>
          <mc:Fallback>
            <p:pic>
              <p:nvPicPr>
                <p:cNvPr id="5123" name="Ink 5122">
                  <a:extLst>
                    <a:ext uri="{FF2B5EF4-FFF2-40B4-BE49-F238E27FC236}">
                      <a16:creationId xmlns:a16="http://schemas.microsoft.com/office/drawing/2014/main" id="{22B61A0C-CC09-4F54-B6A3-221B2132486F}"/>
                    </a:ext>
                  </a:extLst>
                </p:cNvPr>
                <p:cNvPicPr/>
                <p:nvPr/>
              </p:nvPicPr>
              <p:blipFill>
                <a:blip r:embed="rId39"/>
                <a:stretch>
                  <a:fillRect/>
                </a:stretch>
              </p:blipFill>
              <p:spPr>
                <a:xfrm>
                  <a:off x="3082996" y="669993"/>
                  <a:ext cx="139320" cy="14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5125" name="Ink 5124">
                <a:extLst>
                  <a:ext uri="{FF2B5EF4-FFF2-40B4-BE49-F238E27FC236}">
                    <a16:creationId xmlns:a16="http://schemas.microsoft.com/office/drawing/2014/main" id="{1EA22D3E-63E3-471F-B43D-EBA735196B1E}"/>
                  </a:ext>
                </a:extLst>
              </p14:cNvPr>
              <p14:cNvContentPartPr/>
              <p14:nvPr/>
            </p14:nvContentPartPr>
            <p14:xfrm>
              <a:off x="1975996" y="772233"/>
              <a:ext cx="30240" cy="75960"/>
            </p14:xfrm>
          </p:contentPart>
        </mc:Choice>
        <mc:Fallback>
          <p:pic>
            <p:nvPicPr>
              <p:cNvPr id="5125" name="Ink 5124">
                <a:extLst>
                  <a:ext uri="{FF2B5EF4-FFF2-40B4-BE49-F238E27FC236}">
                    <a16:creationId xmlns:a16="http://schemas.microsoft.com/office/drawing/2014/main" id="{1EA22D3E-63E3-471F-B43D-EBA735196B1E}"/>
                  </a:ext>
                </a:extLst>
              </p:cNvPr>
              <p:cNvPicPr/>
              <p:nvPr/>
            </p:nvPicPr>
            <p:blipFill>
              <a:blip r:embed="rId41"/>
              <a:stretch>
                <a:fillRect/>
              </a:stretch>
            </p:blipFill>
            <p:spPr>
              <a:xfrm>
                <a:off x="1912996" y="709593"/>
                <a:ext cx="1558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26" name="Ink 5125">
                <a:extLst>
                  <a:ext uri="{FF2B5EF4-FFF2-40B4-BE49-F238E27FC236}">
                    <a16:creationId xmlns:a16="http://schemas.microsoft.com/office/drawing/2014/main" id="{9944164C-9BE5-49A8-9CC4-B885B64EFEFC}"/>
                  </a:ext>
                </a:extLst>
              </p14:cNvPr>
              <p14:cNvContentPartPr/>
              <p14:nvPr/>
            </p14:nvContentPartPr>
            <p14:xfrm>
              <a:off x="1734436" y="678633"/>
              <a:ext cx="29520" cy="46440"/>
            </p14:xfrm>
          </p:contentPart>
        </mc:Choice>
        <mc:Fallback>
          <p:pic>
            <p:nvPicPr>
              <p:cNvPr id="5126" name="Ink 5125">
                <a:extLst>
                  <a:ext uri="{FF2B5EF4-FFF2-40B4-BE49-F238E27FC236}">
                    <a16:creationId xmlns:a16="http://schemas.microsoft.com/office/drawing/2014/main" id="{9944164C-9BE5-49A8-9CC4-B885B64EFEFC}"/>
                  </a:ext>
                </a:extLst>
              </p:cNvPr>
              <p:cNvPicPr/>
              <p:nvPr/>
            </p:nvPicPr>
            <p:blipFill>
              <a:blip r:embed="rId43"/>
              <a:stretch>
                <a:fillRect/>
              </a:stretch>
            </p:blipFill>
            <p:spPr>
              <a:xfrm>
                <a:off x="1671436" y="615633"/>
                <a:ext cx="155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27" name="Ink 5126">
                <a:extLst>
                  <a:ext uri="{FF2B5EF4-FFF2-40B4-BE49-F238E27FC236}">
                    <a16:creationId xmlns:a16="http://schemas.microsoft.com/office/drawing/2014/main" id="{EB98ABAA-E610-4C7C-913A-4638DD4A8ABD}"/>
                  </a:ext>
                </a:extLst>
              </p14:cNvPr>
              <p14:cNvContentPartPr/>
              <p14:nvPr/>
            </p14:nvContentPartPr>
            <p14:xfrm>
              <a:off x="715996" y="636153"/>
              <a:ext cx="37080" cy="49680"/>
            </p14:xfrm>
          </p:contentPart>
        </mc:Choice>
        <mc:Fallback>
          <p:pic>
            <p:nvPicPr>
              <p:cNvPr id="5127" name="Ink 5126">
                <a:extLst>
                  <a:ext uri="{FF2B5EF4-FFF2-40B4-BE49-F238E27FC236}">
                    <a16:creationId xmlns:a16="http://schemas.microsoft.com/office/drawing/2014/main" id="{EB98ABAA-E610-4C7C-913A-4638DD4A8ABD}"/>
                  </a:ext>
                </a:extLst>
              </p:cNvPr>
              <p:cNvPicPr/>
              <p:nvPr/>
            </p:nvPicPr>
            <p:blipFill>
              <a:blip r:embed="rId45"/>
              <a:stretch>
                <a:fillRect/>
              </a:stretch>
            </p:blipFill>
            <p:spPr>
              <a:xfrm>
                <a:off x="652996" y="573513"/>
                <a:ext cx="162720" cy="175320"/>
              </a:xfrm>
              <a:prstGeom prst="rect">
                <a:avLst/>
              </a:prstGeom>
            </p:spPr>
          </p:pic>
        </mc:Fallback>
      </mc:AlternateContent>
      <p:grpSp>
        <p:nvGrpSpPr>
          <p:cNvPr id="5130" name="Group 5129">
            <a:extLst>
              <a:ext uri="{FF2B5EF4-FFF2-40B4-BE49-F238E27FC236}">
                <a16:creationId xmlns:a16="http://schemas.microsoft.com/office/drawing/2014/main" id="{02188DF0-8A51-4DF6-BBA5-A5FD0D8BF29D}"/>
              </a:ext>
            </a:extLst>
          </p:cNvPr>
          <p:cNvGrpSpPr/>
          <p:nvPr/>
        </p:nvGrpSpPr>
        <p:grpSpPr>
          <a:xfrm>
            <a:off x="2273356" y="1571793"/>
            <a:ext cx="258480" cy="87120"/>
            <a:chOff x="2273356" y="1571793"/>
            <a:chExt cx="258480" cy="87120"/>
          </a:xfrm>
        </p:grpSpPr>
        <mc:AlternateContent xmlns:mc="http://schemas.openxmlformats.org/markup-compatibility/2006">
          <mc:Choice xmlns:p14="http://schemas.microsoft.com/office/powerpoint/2010/main" Requires="p14">
            <p:contentPart p14:bwMode="auto" r:id="rId46">
              <p14:nvContentPartPr>
                <p14:cNvPr id="5128" name="Ink 5127">
                  <a:extLst>
                    <a:ext uri="{FF2B5EF4-FFF2-40B4-BE49-F238E27FC236}">
                      <a16:creationId xmlns:a16="http://schemas.microsoft.com/office/drawing/2014/main" id="{3E0C7D1C-4DE7-484A-8DB9-E682C54E2569}"/>
                    </a:ext>
                  </a:extLst>
                </p14:cNvPr>
                <p14:cNvContentPartPr/>
                <p14:nvPr/>
              </p14:nvContentPartPr>
              <p14:xfrm>
                <a:off x="2273356" y="1603473"/>
                <a:ext cx="113040" cy="55440"/>
              </p14:xfrm>
            </p:contentPart>
          </mc:Choice>
          <mc:Fallback>
            <p:pic>
              <p:nvPicPr>
                <p:cNvPr id="5128" name="Ink 5127">
                  <a:extLst>
                    <a:ext uri="{FF2B5EF4-FFF2-40B4-BE49-F238E27FC236}">
                      <a16:creationId xmlns:a16="http://schemas.microsoft.com/office/drawing/2014/main" id="{3E0C7D1C-4DE7-484A-8DB9-E682C54E2569}"/>
                    </a:ext>
                  </a:extLst>
                </p:cNvPr>
                <p:cNvPicPr/>
                <p:nvPr/>
              </p:nvPicPr>
              <p:blipFill>
                <a:blip r:embed="rId47"/>
                <a:stretch>
                  <a:fillRect/>
                </a:stretch>
              </p:blipFill>
              <p:spPr>
                <a:xfrm>
                  <a:off x="2210716" y="1540473"/>
                  <a:ext cx="238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29" name="Ink 5128">
                  <a:extLst>
                    <a:ext uri="{FF2B5EF4-FFF2-40B4-BE49-F238E27FC236}">
                      <a16:creationId xmlns:a16="http://schemas.microsoft.com/office/drawing/2014/main" id="{0C8D58BC-043A-48E6-80DE-C23B8AD36DE7}"/>
                    </a:ext>
                  </a:extLst>
                </p14:cNvPr>
                <p14:cNvContentPartPr/>
                <p14:nvPr/>
              </p14:nvContentPartPr>
              <p14:xfrm>
                <a:off x="2467756" y="1571793"/>
                <a:ext cx="64080" cy="50760"/>
              </p14:xfrm>
            </p:contentPart>
          </mc:Choice>
          <mc:Fallback>
            <p:pic>
              <p:nvPicPr>
                <p:cNvPr id="5129" name="Ink 5128">
                  <a:extLst>
                    <a:ext uri="{FF2B5EF4-FFF2-40B4-BE49-F238E27FC236}">
                      <a16:creationId xmlns:a16="http://schemas.microsoft.com/office/drawing/2014/main" id="{0C8D58BC-043A-48E6-80DE-C23B8AD36DE7}"/>
                    </a:ext>
                  </a:extLst>
                </p:cNvPr>
                <p:cNvPicPr/>
                <p:nvPr/>
              </p:nvPicPr>
              <p:blipFill>
                <a:blip r:embed="rId49"/>
                <a:stretch>
                  <a:fillRect/>
                </a:stretch>
              </p:blipFill>
              <p:spPr>
                <a:xfrm>
                  <a:off x="2405116" y="1508793"/>
                  <a:ext cx="189720" cy="17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5131" name="Ink 5130">
                <a:extLst>
                  <a:ext uri="{FF2B5EF4-FFF2-40B4-BE49-F238E27FC236}">
                    <a16:creationId xmlns:a16="http://schemas.microsoft.com/office/drawing/2014/main" id="{C6C96E0E-D7F1-45A7-ACB0-4D2B36FE5796}"/>
                  </a:ext>
                </a:extLst>
              </p14:cNvPr>
              <p14:cNvContentPartPr/>
              <p14:nvPr/>
            </p14:nvContentPartPr>
            <p14:xfrm>
              <a:off x="2289916" y="1918473"/>
              <a:ext cx="44640" cy="21960"/>
            </p14:xfrm>
          </p:contentPart>
        </mc:Choice>
        <mc:Fallback>
          <p:pic>
            <p:nvPicPr>
              <p:cNvPr id="5131" name="Ink 5130">
                <a:extLst>
                  <a:ext uri="{FF2B5EF4-FFF2-40B4-BE49-F238E27FC236}">
                    <a16:creationId xmlns:a16="http://schemas.microsoft.com/office/drawing/2014/main" id="{C6C96E0E-D7F1-45A7-ACB0-4D2B36FE5796}"/>
                  </a:ext>
                </a:extLst>
              </p:cNvPr>
              <p:cNvPicPr/>
              <p:nvPr/>
            </p:nvPicPr>
            <p:blipFill>
              <a:blip r:embed="rId51"/>
              <a:stretch>
                <a:fillRect/>
              </a:stretch>
            </p:blipFill>
            <p:spPr>
              <a:xfrm>
                <a:off x="2227276" y="1855833"/>
                <a:ext cx="170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32" name="Ink 5131">
                <a:extLst>
                  <a:ext uri="{FF2B5EF4-FFF2-40B4-BE49-F238E27FC236}">
                    <a16:creationId xmlns:a16="http://schemas.microsoft.com/office/drawing/2014/main" id="{5A07D202-0F65-4E1D-A297-8B1D79B95327}"/>
                  </a:ext>
                </a:extLst>
              </p14:cNvPr>
              <p14:cNvContentPartPr/>
              <p14:nvPr/>
            </p14:nvContentPartPr>
            <p14:xfrm>
              <a:off x="2762956" y="1923153"/>
              <a:ext cx="80640" cy="178920"/>
            </p14:xfrm>
          </p:contentPart>
        </mc:Choice>
        <mc:Fallback>
          <p:pic>
            <p:nvPicPr>
              <p:cNvPr id="5132" name="Ink 5131">
                <a:extLst>
                  <a:ext uri="{FF2B5EF4-FFF2-40B4-BE49-F238E27FC236}">
                    <a16:creationId xmlns:a16="http://schemas.microsoft.com/office/drawing/2014/main" id="{5A07D202-0F65-4E1D-A297-8B1D79B95327}"/>
                  </a:ext>
                </a:extLst>
              </p:cNvPr>
              <p:cNvPicPr/>
              <p:nvPr/>
            </p:nvPicPr>
            <p:blipFill>
              <a:blip r:embed="rId53"/>
              <a:stretch>
                <a:fillRect/>
              </a:stretch>
            </p:blipFill>
            <p:spPr>
              <a:xfrm>
                <a:off x="2699956" y="1860153"/>
                <a:ext cx="2062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133" name="Ink 5132">
                <a:extLst>
                  <a:ext uri="{FF2B5EF4-FFF2-40B4-BE49-F238E27FC236}">
                    <a16:creationId xmlns:a16="http://schemas.microsoft.com/office/drawing/2014/main" id="{EEEB4595-6B65-4E39-B3F2-88797CCCAA86}"/>
                  </a:ext>
                </a:extLst>
              </p14:cNvPr>
              <p14:cNvContentPartPr/>
              <p14:nvPr/>
            </p14:nvContentPartPr>
            <p14:xfrm>
              <a:off x="1726156" y="1938273"/>
              <a:ext cx="82800" cy="221040"/>
            </p14:xfrm>
          </p:contentPart>
        </mc:Choice>
        <mc:Fallback>
          <p:pic>
            <p:nvPicPr>
              <p:cNvPr id="5133" name="Ink 5132">
                <a:extLst>
                  <a:ext uri="{FF2B5EF4-FFF2-40B4-BE49-F238E27FC236}">
                    <a16:creationId xmlns:a16="http://schemas.microsoft.com/office/drawing/2014/main" id="{EEEB4595-6B65-4E39-B3F2-88797CCCAA86}"/>
                  </a:ext>
                </a:extLst>
              </p:cNvPr>
              <p:cNvPicPr/>
              <p:nvPr/>
            </p:nvPicPr>
            <p:blipFill>
              <a:blip r:embed="rId55"/>
              <a:stretch>
                <a:fillRect/>
              </a:stretch>
            </p:blipFill>
            <p:spPr>
              <a:xfrm>
                <a:off x="1663156" y="1875633"/>
                <a:ext cx="2084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34" name="Ink 5133">
                <a:extLst>
                  <a:ext uri="{FF2B5EF4-FFF2-40B4-BE49-F238E27FC236}">
                    <a16:creationId xmlns:a16="http://schemas.microsoft.com/office/drawing/2014/main" id="{C6E15BC1-3236-4F95-B5F2-55C6CEA6ECA8}"/>
                  </a:ext>
                </a:extLst>
              </p14:cNvPr>
              <p14:cNvContentPartPr/>
              <p14:nvPr/>
            </p14:nvContentPartPr>
            <p14:xfrm>
              <a:off x="4429036" y="2136633"/>
              <a:ext cx="108360" cy="31320"/>
            </p14:xfrm>
          </p:contentPart>
        </mc:Choice>
        <mc:Fallback>
          <p:pic>
            <p:nvPicPr>
              <p:cNvPr id="5134" name="Ink 5133">
                <a:extLst>
                  <a:ext uri="{FF2B5EF4-FFF2-40B4-BE49-F238E27FC236}">
                    <a16:creationId xmlns:a16="http://schemas.microsoft.com/office/drawing/2014/main" id="{C6E15BC1-3236-4F95-B5F2-55C6CEA6ECA8}"/>
                  </a:ext>
                </a:extLst>
              </p:cNvPr>
              <p:cNvPicPr/>
              <p:nvPr/>
            </p:nvPicPr>
            <p:blipFill>
              <a:blip r:embed="rId57"/>
              <a:stretch>
                <a:fillRect/>
              </a:stretch>
            </p:blipFill>
            <p:spPr>
              <a:xfrm>
                <a:off x="4366036" y="2073993"/>
                <a:ext cx="234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135" name="Ink 5134">
                <a:extLst>
                  <a:ext uri="{FF2B5EF4-FFF2-40B4-BE49-F238E27FC236}">
                    <a16:creationId xmlns:a16="http://schemas.microsoft.com/office/drawing/2014/main" id="{9598A81D-4580-4D51-A8A2-3195A0886F73}"/>
                  </a:ext>
                </a:extLst>
              </p14:cNvPr>
              <p14:cNvContentPartPr/>
              <p14:nvPr/>
            </p14:nvContentPartPr>
            <p14:xfrm>
              <a:off x="4624156" y="1776993"/>
              <a:ext cx="56160" cy="6120"/>
            </p14:xfrm>
          </p:contentPart>
        </mc:Choice>
        <mc:Fallback>
          <p:pic>
            <p:nvPicPr>
              <p:cNvPr id="5135" name="Ink 5134">
                <a:extLst>
                  <a:ext uri="{FF2B5EF4-FFF2-40B4-BE49-F238E27FC236}">
                    <a16:creationId xmlns:a16="http://schemas.microsoft.com/office/drawing/2014/main" id="{9598A81D-4580-4D51-A8A2-3195A0886F73}"/>
                  </a:ext>
                </a:extLst>
              </p:cNvPr>
              <p:cNvPicPr/>
              <p:nvPr/>
            </p:nvPicPr>
            <p:blipFill>
              <a:blip r:embed="rId59"/>
              <a:stretch>
                <a:fillRect/>
              </a:stretch>
            </p:blipFill>
            <p:spPr>
              <a:xfrm>
                <a:off x="4561516" y="1714353"/>
                <a:ext cx="181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36" name="Ink 5135">
                <a:extLst>
                  <a:ext uri="{FF2B5EF4-FFF2-40B4-BE49-F238E27FC236}">
                    <a16:creationId xmlns:a16="http://schemas.microsoft.com/office/drawing/2014/main" id="{9E2583D2-339A-4F53-A4F7-F66ED65FAB43}"/>
                  </a:ext>
                </a:extLst>
              </p14:cNvPr>
              <p14:cNvContentPartPr/>
              <p14:nvPr/>
            </p14:nvContentPartPr>
            <p14:xfrm>
              <a:off x="4267036" y="1941513"/>
              <a:ext cx="5760" cy="15120"/>
            </p14:xfrm>
          </p:contentPart>
        </mc:Choice>
        <mc:Fallback>
          <p:pic>
            <p:nvPicPr>
              <p:cNvPr id="5136" name="Ink 5135">
                <a:extLst>
                  <a:ext uri="{FF2B5EF4-FFF2-40B4-BE49-F238E27FC236}">
                    <a16:creationId xmlns:a16="http://schemas.microsoft.com/office/drawing/2014/main" id="{9E2583D2-339A-4F53-A4F7-F66ED65FAB43}"/>
                  </a:ext>
                </a:extLst>
              </p:cNvPr>
              <p:cNvPicPr/>
              <p:nvPr/>
            </p:nvPicPr>
            <p:blipFill>
              <a:blip r:embed="rId61"/>
              <a:stretch>
                <a:fillRect/>
              </a:stretch>
            </p:blipFill>
            <p:spPr>
              <a:xfrm>
                <a:off x="4204396" y="1878513"/>
                <a:ext cx="131400" cy="140760"/>
              </a:xfrm>
              <a:prstGeom prst="rect">
                <a:avLst/>
              </a:prstGeom>
            </p:spPr>
          </p:pic>
        </mc:Fallback>
      </mc:AlternateContent>
      <p:grpSp>
        <p:nvGrpSpPr>
          <p:cNvPr id="5143" name="Group 5142">
            <a:extLst>
              <a:ext uri="{FF2B5EF4-FFF2-40B4-BE49-F238E27FC236}">
                <a16:creationId xmlns:a16="http://schemas.microsoft.com/office/drawing/2014/main" id="{BE37C606-1744-4C2C-9176-2F3C61C95B9F}"/>
              </a:ext>
            </a:extLst>
          </p:cNvPr>
          <p:cNvGrpSpPr/>
          <p:nvPr/>
        </p:nvGrpSpPr>
        <p:grpSpPr>
          <a:xfrm>
            <a:off x="5666356" y="637593"/>
            <a:ext cx="289080" cy="195480"/>
            <a:chOff x="5666356" y="637593"/>
            <a:chExt cx="289080" cy="195480"/>
          </a:xfrm>
        </p:grpSpPr>
        <mc:AlternateContent xmlns:mc="http://schemas.openxmlformats.org/markup-compatibility/2006">
          <mc:Choice xmlns:p14="http://schemas.microsoft.com/office/powerpoint/2010/main" Requires="p14">
            <p:contentPart p14:bwMode="auto" r:id="rId62">
              <p14:nvContentPartPr>
                <p14:cNvPr id="3" name="Ink 2">
                  <a:extLst>
                    <a:ext uri="{FF2B5EF4-FFF2-40B4-BE49-F238E27FC236}">
                      <a16:creationId xmlns:a16="http://schemas.microsoft.com/office/drawing/2014/main" id="{017967F0-4901-487B-902C-04D1C03AD904}"/>
                    </a:ext>
                  </a:extLst>
                </p14:cNvPr>
                <p14:cNvContentPartPr/>
                <p14:nvPr/>
              </p14:nvContentPartPr>
              <p14:xfrm>
                <a:off x="5846716" y="637593"/>
                <a:ext cx="108720" cy="170280"/>
              </p14:xfrm>
            </p:contentPart>
          </mc:Choice>
          <mc:Fallback>
            <p:pic>
              <p:nvPicPr>
                <p:cNvPr id="3" name="Ink 2">
                  <a:extLst>
                    <a:ext uri="{FF2B5EF4-FFF2-40B4-BE49-F238E27FC236}">
                      <a16:creationId xmlns:a16="http://schemas.microsoft.com/office/drawing/2014/main" id="{017967F0-4901-487B-902C-04D1C03AD904}"/>
                    </a:ext>
                  </a:extLst>
                </p:cNvPr>
                <p:cNvPicPr/>
                <p:nvPr/>
              </p:nvPicPr>
              <p:blipFill>
                <a:blip r:embed="rId63"/>
                <a:stretch>
                  <a:fillRect/>
                </a:stretch>
              </p:blipFill>
              <p:spPr>
                <a:xfrm>
                  <a:off x="5783716" y="574953"/>
                  <a:ext cx="2343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 name="Ink 6">
                  <a:extLst>
                    <a:ext uri="{FF2B5EF4-FFF2-40B4-BE49-F238E27FC236}">
                      <a16:creationId xmlns:a16="http://schemas.microsoft.com/office/drawing/2014/main" id="{11ED59A8-BF06-41E6-95FA-8A396BB7E1BD}"/>
                    </a:ext>
                  </a:extLst>
                </p14:cNvPr>
                <p14:cNvContentPartPr/>
                <p14:nvPr/>
              </p14:nvContentPartPr>
              <p14:xfrm>
                <a:off x="5759956" y="692313"/>
                <a:ext cx="113400" cy="59400"/>
              </p14:xfrm>
            </p:contentPart>
          </mc:Choice>
          <mc:Fallback>
            <p:pic>
              <p:nvPicPr>
                <p:cNvPr id="7" name="Ink 6">
                  <a:extLst>
                    <a:ext uri="{FF2B5EF4-FFF2-40B4-BE49-F238E27FC236}">
                      <a16:creationId xmlns:a16="http://schemas.microsoft.com/office/drawing/2014/main" id="{11ED59A8-BF06-41E6-95FA-8A396BB7E1BD}"/>
                    </a:ext>
                  </a:extLst>
                </p:cNvPr>
                <p:cNvPicPr/>
                <p:nvPr/>
              </p:nvPicPr>
              <p:blipFill>
                <a:blip r:embed="rId65"/>
                <a:stretch>
                  <a:fillRect/>
                </a:stretch>
              </p:blipFill>
              <p:spPr>
                <a:xfrm>
                  <a:off x="5696956" y="629673"/>
                  <a:ext cx="239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 name="Ink 8">
                  <a:extLst>
                    <a:ext uri="{FF2B5EF4-FFF2-40B4-BE49-F238E27FC236}">
                      <a16:creationId xmlns:a16="http://schemas.microsoft.com/office/drawing/2014/main" id="{C3CFC06F-292A-4219-8BB0-9227E854DD8F}"/>
                    </a:ext>
                  </a:extLst>
                </p14:cNvPr>
                <p14:cNvContentPartPr/>
                <p14:nvPr/>
              </p14:nvContentPartPr>
              <p14:xfrm>
                <a:off x="5685076" y="758553"/>
                <a:ext cx="10440" cy="62280"/>
              </p14:xfrm>
            </p:contentPart>
          </mc:Choice>
          <mc:Fallback>
            <p:pic>
              <p:nvPicPr>
                <p:cNvPr id="9" name="Ink 8">
                  <a:extLst>
                    <a:ext uri="{FF2B5EF4-FFF2-40B4-BE49-F238E27FC236}">
                      <a16:creationId xmlns:a16="http://schemas.microsoft.com/office/drawing/2014/main" id="{C3CFC06F-292A-4219-8BB0-9227E854DD8F}"/>
                    </a:ext>
                  </a:extLst>
                </p:cNvPr>
                <p:cNvPicPr/>
                <p:nvPr/>
              </p:nvPicPr>
              <p:blipFill>
                <a:blip r:embed="rId67"/>
                <a:stretch>
                  <a:fillRect/>
                </a:stretch>
              </p:blipFill>
              <p:spPr>
                <a:xfrm>
                  <a:off x="5622436" y="695553"/>
                  <a:ext cx="1360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1" name="Ink 20">
                  <a:extLst>
                    <a:ext uri="{FF2B5EF4-FFF2-40B4-BE49-F238E27FC236}">
                      <a16:creationId xmlns:a16="http://schemas.microsoft.com/office/drawing/2014/main" id="{714723FA-3EA1-424A-BE7E-BEEBBD93BFF4}"/>
                    </a:ext>
                  </a:extLst>
                </p14:cNvPr>
                <p14:cNvContentPartPr/>
                <p14:nvPr/>
              </p14:nvContentPartPr>
              <p14:xfrm>
                <a:off x="5666356" y="737313"/>
                <a:ext cx="54000" cy="43560"/>
              </p14:xfrm>
            </p:contentPart>
          </mc:Choice>
          <mc:Fallback>
            <p:pic>
              <p:nvPicPr>
                <p:cNvPr id="21" name="Ink 20">
                  <a:extLst>
                    <a:ext uri="{FF2B5EF4-FFF2-40B4-BE49-F238E27FC236}">
                      <a16:creationId xmlns:a16="http://schemas.microsoft.com/office/drawing/2014/main" id="{714723FA-3EA1-424A-BE7E-BEEBBD93BFF4}"/>
                    </a:ext>
                  </a:extLst>
                </p:cNvPr>
                <p:cNvPicPr/>
                <p:nvPr/>
              </p:nvPicPr>
              <p:blipFill>
                <a:blip r:embed="rId69"/>
                <a:stretch>
                  <a:fillRect/>
                </a:stretch>
              </p:blipFill>
              <p:spPr>
                <a:xfrm>
                  <a:off x="5603716" y="674673"/>
                  <a:ext cx="179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3" name="Ink 22">
                  <a:extLst>
                    <a:ext uri="{FF2B5EF4-FFF2-40B4-BE49-F238E27FC236}">
                      <a16:creationId xmlns:a16="http://schemas.microsoft.com/office/drawing/2014/main" id="{BF4A5051-9A0B-4078-9345-2BBD8835CE85}"/>
                    </a:ext>
                  </a:extLst>
                </p14:cNvPr>
                <p14:cNvContentPartPr/>
                <p14:nvPr/>
              </p14:nvContentPartPr>
              <p14:xfrm>
                <a:off x="5824756" y="815793"/>
                <a:ext cx="5040" cy="2160"/>
              </p14:xfrm>
            </p:contentPart>
          </mc:Choice>
          <mc:Fallback>
            <p:pic>
              <p:nvPicPr>
                <p:cNvPr id="23" name="Ink 22">
                  <a:extLst>
                    <a:ext uri="{FF2B5EF4-FFF2-40B4-BE49-F238E27FC236}">
                      <a16:creationId xmlns:a16="http://schemas.microsoft.com/office/drawing/2014/main" id="{BF4A5051-9A0B-4078-9345-2BBD8835CE85}"/>
                    </a:ext>
                  </a:extLst>
                </p:cNvPr>
                <p:cNvPicPr/>
                <p:nvPr/>
              </p:nvPicPr>
              <p:blipFill>
                <a:blip r:embed="rId71"/>
                <a:stretch>
                  <a:fillRect/>
                </a:stretch>
              </p:blipFill>
              <p:spPr>
                <a:xfrm>
                  <a:off x="5761756" y="752793"/>
                  <a:ext cx="130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4" name="Ink 23">
                  <a:extLst>
                    <a:ext uri="{FF2B5EF4-FFF2-40B4-BE49-F238E27FC236}">
                      <a16:creationId xmlns:a16="http://schemas.microsoft.com/office/drawing/2014/main" id="{B4644165-0709-45EB-91ED-C7C1DC9BD183}"/>
                    </a:ext>
                  </a:extLst>
                </p14:cNvPr>
                <p14:cNvContentPartPr/>
                <p14:nvPr/>
              </p14:nvContentPartPr>
              <p14:xfrm>
                <a:off x="5806396" y="801393"/>
                <a:ext cx="24480" cy="20520"/>
              </p14:xfrm>
            </p:contentPart>
          </mc:Choice>
          <mc:Fallback>
            <p:pic>
              <p:nvPicPr>
                <p:cNvPr id="24" name="Ink 23">
                  <a:extLst>
                    <a:ext uri="{FF2B5EF4-FFF2-40B4-BE49-F238E27FC236}">
                      <a16:creationId xmlns:a16="http://schemas.microsoft.com/office/drawing/2014/main" id="{B4644165-0709-45EB-91ED-C7C1DC9BD183}"/>
                    </a:ext>
                  </a:extLst>
                </p:cNvPr>
                <p:cNvPicPr/>
                <p:nvPr/>
              </p:nvPicPr>
              <p:blipFill>
                <a:blip r:embed="rId73"/>
                <a:stretch>
                  <a:fillRect/>
                </a:stretch>
              </p:blipFill>
              <p:spPr>
                <a:xfrm>
                  <a:off x="5743756" y="738753"/>
                  <a:ext cx="150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5" name="Ink 24">
                  <a:extLst>
                    <a:ext uri="{FF2B5EF4-FFF2-40B4-BE49-F238E27FC236}">
                      <a16:creationId xmlns:a16="http://schemas.microsoft.com/office/drawing/2014/main" id="{A5D45C47-3C3A-4537-856B-AA95A3CD9C14}"/>
                    </a:ext>
                  </a:extLst>
                </p14:cNvPr>
                <p14:cNvContentPartPr/>
                <p14:nvPr/>
              </p14:nvContentPartPr>
              <p14:xfrm>
                <a:off x="5811796" y="817233"/>
                <a:ext cx="360" cy="360"/>
              </p14:xfrm>
            </p:contentPart>
          </mc:Choice>
          <mc:Fallback>
            <p:pic>
              <p:nvPicPr>
                <p:cNvPr id="25" name="Ink 24">
                  <a:extLst>
                    <a:ext uri="{FF2B5EF4-FFF2-40B4-BE49-F238E27FC236}">
                      <a16:creationId xmlns:a16="http://schemas.microsoft.com/office/drawing/2014/main" id="{A5D45C47-3C3A-4537-856B-AA95A3CD9C14}"/>
                    </a:ext>
                  </a:extLst>
                </p:cNvPr>
                <p:cNvPicPr/>
                <p:nvPr/>
              </p:nvPicPr>
              <p:blipFill>
                <a:blip r:embed="rId75"/>
                <a:stretch>
                  <a:fillRect/>
                </a:stretch>
              </p:blipFill>
              <p:spPr>
                <a:xfrm>
                  <a:off x="5749156" y="754593"/>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7" name="Ink 26">
                  <a:extLst>
                    <a:ext uri="{FF2B5EF4-FFF2-40B4-BE49-F238E27FC236}">
                      <a16:creationId xmlns:a16="http://schemas.microsoft.com/office/drawing/2014/main" id="{4BE906C8-3616-4D41-8D60-138A5B97F1FC}"/>
                    </a:ext>
                  </a:extLst>
                </p14:cNvPr>
                <p14:cNvContentPartPr/>
                <p14:nvPr/>
              </p14:nvContentPartPr>
              <p14:xfrm>
                <a:off x="5808916" y="824433"/>
                <a:ext cx="5040" cy="8640"/>
              </p14:xfrm>
            </p:contentPart>
          </mc:Choice>
          <mc:Fallback>
            <p:pic>
              <p:nvPicPr>
                <p:cNvPr id="27" name="Ink 26">
                  <a:extLst>
                    <a:ext uri="{FF2B5EF4-FFF2-40B4-BE49-F238E27FC236}">
                      <a16:creationId xmlns:a16="http://schemas.microsoft.com/office/drawing/2014/main" id="{4BE906C8-3616-4D41-8D60-138A5B97F1FC}"/>
                    </a:ext>
                  </a:extLst>
                </p:cNvPr>
                <p:cNvPicPr/>
                <p:nvPr/>
              </p:nvPicPr>
              <p:blipFill>
                <a:blip r:embed="rId77"/>
                <a:stretch>
                  <a:fillRect/>
                </a:stretch>
              </p:blipFill>
              <p:spPr>
                <a:xfrm>
                  <a:off x="5746276" y="761793"/>
                  <a:ext cx="130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42" name="Ink 5141">
                  <a:extLst>
                    <a:ext uri="{FF2B5EF4-FFF2-40B4-BE49-F238E27FC236}">
                      <a16:creationId xmlns:a16="http://schemas.microsoft.com/office/drawing/2014/main" id="{3AA70646-D3C9-49ED-AAE6-C50AED79310C}"/>
                    </a:ext>
                  </a:extLst>
                </p14:cNvPr>
                <p14:cNvContentPartPr/>
                <p14:nvPr/>
              </p14:nvContentPartPr>
              <p14:xfrm>
                <a:off x="5890636" y="659553"/>
                <a:ext cx="47520" cy="99360"/>
              </p14:xfrm>
            </p:contentPart>
          </mc:Choice>
          <mc:Fallback>
            <p:pic>
              <p:nvPicPr>
                <p:cNvPr id="5142" name="Ink 5141">
                  <a:extLst>
                    <a:ext uri="{FF2B5EF4-FFF2-40B4-BE49-F238E27FC236}">
                      <a16:creationId xmlns:a16="http://schemas.microsoft.com/office/drawing/2014/main" id="{3AA70646-D3C9-49ED-AAE6-C50AED79310C}"/>
                    </a:ext>
                  </a:extLst>
                </p:cNvPr>
                <p:cNvPicPr/>
                <p:nvPr/>
              </p:nvPicPr>
              <p:blipFill>
                <a:blip r:embed="rId79"/>
                <a:stretch>
                  <a:fillRect/>
                </a:stretch>
              </p:blipFill>
              <p:spPr>
                <a:xfrm>
                  <a:off x="5827636" y="596913"/>
                  <a:ext cx="173160" cy="22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144" name="Ink 5143">
                <a:extLst>
                  <a:ext uri="{FF2B5EF4-FFF2-40B4-BE49-F238E27FC236}">
                    <a16:creationId xmlns:a16="http://schemas.microsoft.com/office/drawing/2014/main" id="{A559F9BB-CD82-4AF5-9083-48DD2E9A31AB}"/>
                  </a:ext>
                </a:extLst>
              </p14:cNvPr>
              <p14:cNvContentPartPr/>
              <p14:nvPr/>
            </p14:nvContentPartPr>
            <p14:xfrm>
              <a:off x="5685076" y="1836393"/>
              <a:ext cx="3960" cy="8280"/>
            </p14:xfrm>
          </p:contentPart>
        </mc:Choice>
        <mc:Fallback>
          <p:pic>
            <p:nvPicPr>
              <p:cNvPr id="5144" name="Ink 5143">
                <a:extLst>
                  <a:ext uri="{FF2B5EF4-FFF2-40B4-BE49-F238E27FC236}">
                    <a16:creationId xmlns:a16="http://schemas.microsoft.com/office/drawing/2014/main" id="{A559F9BB-CD82-4AF5-9083-48DD2E9A31AB}"/>
                  </a:ext>
                </a:extLst>
              </p:cNvPr>
              <p:cNvPicPr/>
              <p:nvPr/>
            </p:nvPicPr>
            <p:blipFill>
              <a:blip r:embed="rId81"/>
              <a:stretch>
                <a:fillRect/>
              </a:stretch>
            </p:blipFill>
            <p:spPr>
              <a:xfrm>
                <a:off x="5622436" y="1773753"/>
                <a:ext cx="129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45" name="Ink 5144">
                <a:extLst>
                  <a:ext uri="{FF2B5EF4-FFF2-40B4-BE49-F238E27FC236}">
                    <a16:creationId xmlns:a16="http://schemas.microsoft.com/office/drawing/2014/main" id="{56FF7EEA-B61F-45F8-B34D-F21CEAC65D87}"/>
                  </a:ext>
                </a:extLst>
              </p14:cNvPr>
              <p14:cNvContentPartPr/>
              <p14:nvPr/>
            </p14:nvContentPartPr>
            <p14:xfrm>
              <a:off x="5776876" y="1698513"/>
              <a:ext cx="15120" cy="35640"/>
            </p14:xfrm>
          </p:contentPart>
        </mc:Choice>
        <mc:Fallback>
          <p:pic>
            <p:nvPicPr>
              <p:cNvPr id="5145" name="Ink 5144">
                <a:extLst>
                  <a:ext uri="{FF2B5EF4-FFF2-40B4-BE49-F238E27FC236}">
                    <a16:creationId xmlns:a16="http://schemas.microsoft.com/office/drawing/2014/main" id="{56FF7EEA-B61F-45F8-B34D-F21CEAC65D87}"/>
                  </a:ext>
                </a:extLst>
              </p:cNvPr>
              <p:cNvPicPr/>
              <p:nvPr/>
            </p:nvPicPr>
            <p:blipFill>
              <a:blip r:embed="rId83"/>
              <a:stretch>
                <a:fillRect/>
              </a:stretch>
            </p:blipFill>
            <p:spPr>
              <a:xfrm>
                <a:off x="5713876" y="1635873"/>
                <a:ext cx="140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46" name="Ink 5145">
                <a:extLst>
                  <a:ext uri="{FF2B5EF4-FFF2-40B4-BE49-F238E27FC236}">
                    <a16:creationId xmlns:a16="http://schemas.microsoft.com/office/drawing/2014/main" id="{BB0A38F7-F8AB-4218-BC13-D5E940CD6DFE}"/>
                  </a:ext>
                </a:extLst>
              </p14:cNvPr>
              <p14:cNvContentPartPr/>
              <p14:nvPr/>
            </p14:nvContentPartPr>
            <p14:xfrm>
              <a:off x="6030316" y="1878513"/>
              <a:ext cx="10800" cy="20520"/>
            </p14:xfrm>
          </p:contentPart>
        </mc:Choice>
        <mc:Fallback>
          <p:pic>
            <p:nvPicPr>
              <p:cNvPr id="5146" name="Ink 5145">
                <a:extLst>
                  <a:ext uri="{FF2B5EF4-FFF2-40B4-BE49-F238E27FC236}">
                    <a16:creationId xmlns:a16="http://schemas.microsoft.com/office/drawing/2014/main" id="{BB0A38F7-F8AB-4218-BC13-D5E940CD6DFE}"/>
                  </a:ext>
                </a:extLst>
              </p:cNvPr>
              <p:cNvPicPr/>
              <p:nvPr/>
            </p:nvPicPr>
            <p:blipFill>
              <a:blip r:embed="rId85"/>
              <a:stretch>
                <a:fillRect/>
              </a:stretch>
            </p:blipFill>
            <p:spPr>
              <a:xfrm>
                <a:off x="5967676" y="1815513"/>
                <a:ext cx="136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47" name="Ink 5146">
                <a:extLst>
                  <a:ext uri="{FF2B5EF4-FFF2-40B4-BE49-F238E27FC236}">
                    <a16:creationId xmlns:a16="http://schemas.microsoft.com/office/drawing/2014/main" id="{A612841C-34A4-45D1-8D83-71695EABFBF7}"/>
                  </a:ext>
                </a:extLst>
              </p14:cNvPr>
              <p14:cNvContentPartPr/>
              <p14:nvPr/>
            </p14:nvContentPartPr>
            <p14:xfrm>
              <a:off x="5781916" y="2265873"/>
              <a:ext cx="21960" cy="41040"/>
            </p14:xfrm>
          </p:contentPart>
        </mc:Choice>
        <mc:Fallback>
          <p:pic>
            <p:nvPicPr>
              <p:cNvPr id="5147" name="Ink 5146">
                <a:extLst>
                  <a:ext uri="{FF2B5EF4-FFF2-40B4-BE49-F238E27FC236}">
                    <a16:creationId xmlns:a16="http://schemas.microsoft.com/office/drawing/2014/main" id="{A612841C-34A4-45D1-8D83-71695EABFBF7}"/>
                  </a:ext>
                </a:extLst>
              </p:cNvPr>
              <p:cNvPicPr/>
              <p:nvPr/>
            </p:nvPicPr>
            <p:blipFill>
              <a:blip r:embed="rId87"/>
              <a:stretch>
                <a:fillRect/>
              </a:stretch>
            </p:blipFill>
            <p:spPr>
              <a:xfrm>
                <a:off x="5719276" y="2202873"/>
                <a:ext cx="147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48" name="Ink 5147">
                <a:extLst>
                  <a:ext uri="{FF2B5EF4-FFF2-40B4-BE49-F238E27FC236}">
                    <a16:creationId xmlns:a16="http://schemas.microsoft.com/office/drawing/2014/main" id="{BDEADC70-A914-4F41-AA58-25A07C7ED2A4}"/>
                  </a:ext>
                </a:extLst>
              </p14:cNvPr>
              <p14:cNvContentPartPr/>
              <p14:nvPr/>
            </p14:nvContentPartPr>
            <p14:xfrm>
              <a:off x="5126716" y="2446593"/>
              <a:ext cx="63360" cy="23760"/>
            </p14:xfrm>
          </p:contentPart>
        </mc:Choice>
        <mc:Fallback>
          <p:pic>
            <p:nvPicPr>
              <p:cNvPr id="5148" name="Ink 5147">
                <a:extLst>
                  <a:ext uri="{FF2B5EF4-FFF2-40B4-BE49-F238E27FC236}">
                    <a16:creationId xmlns:a16="http://schemas.microsoft.com/office/drawing/2014/main" id="{BDEADC70-A914-4F41-AA58-25A07C7ED2A4}"/>
                  </a:ext>
                </a:extLst>
              </p:cNvPr>
              <p:cNvPicPr/>
              <p:nvPr/>
            </p:nvPicPr>
            <p:blipFill>
              <a:blip r:embed="rId89"/>
              <a:stretch>
                <a:fillRect/>
              </a:stretch>
            </p:blipFill>
            <p:spPr>
              <a:xfrm>
                <a:off x="5063716" y="2383593"/>
                <a:ext cx="189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37" name="Ink 5136">
                <a:extLst>
                  <a:ext uri="{FF2B5EF4-FFF2-40B4-BE49-F238E27FC236}">
                    <a16:creationId xmlns:a16="http://schemas.microsoft.com/office/drawing/2014/main" id="{E7D8E2D1-42F6-41C3-BFCD-33478ECFAE17}"/>
                  </a:ext>
                </a:extLst>
              </p14:cNvPr>
              <p14:cNvContentPartPr/>
              <p14:nvPr/>
            </p14:nvContentPartPr>
            <p14:xfrm>
              <a:off x="4658356" y="1774473"/>
              <a:ext cx="54720" cy="14400"/>
            </p14:xfrm>
          </p:contentPart>
        </mc:Choice>
        <mc:Fallback>
          <p:pic>
            <p:nvPicPr>
              <p:cNvPr id="5137" name="Ink 5136">
                <a:extLst>
                  <a:ext uri="{FF2B5EF4-FFF2-40B4-BE49-F238E27FC236}">
                    <a16:creationId xmlns:a16="http://schemas.microsoft.com/office/drawing/2014/main" id="{E7D8E2D1-42F6-41C3-BFCD-33478ECFAE17}"/>
                  </a:ext>
                </a:extLst>
              </p:cNvPr>
              <p:cNvPicPr/>
              <p:nvPr/>
            </p:nvPicPr>
            <p:blipFill>
              <a:blip r:embed="rId91"/>
              <a:stretch>
                <a:fillRect/>
              </a:stretch>
            </p:blipFill>
            <p:spPr>
              <a:xfrm>
                <a:off x="4595716" y="1711473"/>
                <a:ext cx="180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38" name="Ink 5137">
                <a:extLst>
                  <a:ext uri="{FF2B5EF4-FFF2-40B4-BE49-F238E27FC236}">
                    <a16:creationId xmlns:a16="http://schemas.microsoft.com/office/drawing/2014/main" id="{79FDF300-496F-46BC-9159-AE6DF5810066}"/>
                  </a:ext>
                </a:extLst>
              </p14:cNvPr>
              <p14:cNvContentPartPr/>
              <p14:nvPr/>
            </p14:nvContentPartPr>
            <p14:xfrm>
              <a:off x="4666636" y="1749273"/>
              <a:ext cx="52560" cy="37800"/>
            </p14:xfrm>
          </p:contentPart>
        </mc:Choice>
        <mc:Fallback>
          <p:pic>
            <p:nvPicPr>
              <p:cNvPr id="5138" name="Ink 5137">
                <a:extLst>
                  <a:ext uri="{FF2B5EF4-FFF2-40B4-BE49-F238E27FC236}">
                    <a16:creationId xmlns:a16="http://schemas.microsoft.com/office/drawing/2014/main" id="{79FDF300-496F-46BC-9159-AE6DF5810066}"/>
                  </a:ext>
                </a:extLst>
              </p:cNvPr>
              <p:cNvPicPr/>
              <p:nvPr/>
            </p:nvPicPr>
            <p:blipFill>
              <a:blip r:embed="rId93"/>
              <a:stretch>
                <a:fillRect/>
              </a:stretch>
            </p:blipFill>
            <p:spPr>
              <a:xfrm>
                <a:off x="4603996" y="1686633"/>
                <a:ext cx="178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39" name="Ink 5138">
                <a:extLst>
                  <a:ext uri="{FF2B5EF4-FFF2-40B4-BE49-F238E27FC236}">
                    <a16:creationId xmlns:a16="http://schemas.microsoft.com/office/drawing/2014/main" id="{3580EE47-9FDD-4A9F-99E7-CA8D0A34C7AF}"/>
                  </a:ext>
                </a:extLst>
              </p14:cNvPr>
              <p14:cNvContentPartPr/>
              <p14:nvPr/>
            </p14:nvContentPartPr>
            <p14:xfrm>
              <a:off x="4673116" y="1759353"/>
              <a:ext cx="34920" cy="32760"/>
            </p14:xfrm>
          </p:contentPart>
        </mc:Choice>
        <mc:Fallback>
          <p:pic>
            <p:nvPicPr>
              <p:cNvPr id="5139" name="Ink 5138">
                <a:extLst>
                  <a:ext uri="{FF2B5EF4-FFF2-40B4-BE49-F238E27FC236}">
                    <a16:creationId xmlns:a16="http://schemas.microsoft.com/office/drawing/2014/main" id="{3580EE47-9FDD-4A9F-99E7-CA8D0A34C7AF}"/>
                  </a:ext>
                </a:extLst>
              </p:cNvPr>
              <p:cNvPicPr/>
              <p:nvPr/>
            </p:nvPicPr>
            <p:blipFill>
              <a:blip r:embed="rId95"/>
              <a:stretch>
                <a:fillRect/>
              </a:stretch>
            </p:blipFill>
            <p:spPr>
              <a:xfrm>
                <a:off x="4610476" y="1696353"/>
                <a:ext cx="160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40" name="Ink 5139">
                <a:extLst>
                  <a:ext uri="{FF2B5EF4-FFF2-40B4-BE49-F238E27FC236}">
                    <a16:creationId xmlns:a16="http://schemas.microsoft.com/office/drawing/2014/main" id="{F64C8D5C-E04B-4E10-B5D4-7E6A749352BD}"/>
                  </a:ext>
                </a:extLst>
              </p14:cNvPr>
              <p14:cNvContentPartPr/>
              <p14:nvPr/>
            </p14:nvContentPartPr>
            <p14:xfrm>
              <a:off x="4385476" y="1740633"/>
              <a:ext cx="107640" cy="49680"/>
            </p14:xfrm>
          </p:contentPart>
        </mc:Choice>
        <mc:Fallback>
          <p:pic>
            <p:nvPicPr>
              <p:cNvPr id="5140" name="Ink 5139">
                <a:extLst>
                  <a:ext uri="{FF2B5EF4-FFF2-40B4-BE49-F238E27FC236}">
                    <a16:creationId xmlns:a16="http://schemas.microsoft.com/office/drawing/2014/main" id="{F64C8D5C-E04B-4E10-B5D4-7E6A749352BD}"/>
                  </a:ext>
                </a:extLst>
              </p:cNvPr>
              <p:cNvPicPr/>
              <p:nvPr/>
            </p:nvPicPr>
            <p:blipFill>
              <a:blip r:embed="rId97"/>
              <a:stretch>
                <a:fillRect/>
              </a:stretch>
            </p:blipFill>
            <p:spPr>
              <a:xfrm>
                <a:off x="4322836" y="1677633"/>
                <a:ext cx="233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149" name="Ink 5148">
                <a:extLst>
                  <a:ext uri="{FF2B5EF4-FFF2-40B4-BE49-F238E27FC236}">
                    <a16:creationId xmlns:a16="http://schemas.microsoft.com/office/drawing/2014/main" id="{AB76C412-E684-4DA9-B0D5-A0FBDECB1B1A}"/>
                  </a:ext>
                </a:extLst>
              </p14:cNvPr>
              <p14:cNvContentPartPr/>
              <p14:nvPr/>
            </p14:nvContentPartPr>
            <p14:xfrm>
              <a:off x="4388356" y="1760433"/>
              <a:ext cx="40320" cy="92160"/>
            </p14:xfrm>
          </p:contentPart>
        </mc:Choice>
        <mc:Fallback>
          <p:pic>
            <p:nvPicPr>
              <p:cNvPr id="5149" name="Ink 5148">
                <a:extLst>
                  <a:ext uri="{FF2B5EF4-FFF2-40B4-BE49-F238E27FC236}">
                    <a16:creationId xmlns:a16="http://schemas.microsoft.com/office/drawing/2014/main" id="{AB76C412-E684-4DA9-B0D5-A0FBDECB1B1A}"/>
                  </a:ext>
                </a:extLst>
              </p:cNvPr>
              <p:cNvPicPr/>
              <p:nvPr/>
            </p:nvPicPr>
            <p:blipFill>
              <a:blip r:embed="rId99"/>
              <a:stretch>
                <a:fillRect/>
              </a:stretch>
            </p:blipFill>
            <p:spPr>
              <a:xfrm>
                <a:off x="4325356" y="1697793"/>
                <a:ext cx="165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50" name="Ink 5149">
                <a:extLst>
                  <a:ext uri="{FF2B5EF4-FFF2-40B4-BE49-F238E27FC236}">
                    <a16:creationId xmlns:a16="http://schemas.microsoft.com/office/drawing/2014/main" id="{5672EDF9-7AB9-44B2-9B3E-CF05FD1D76D3}"/>
                  </a:ext>
                </a:extLst>
              </p14:cNvPr>
              <p14:cNvContentPartPr/>
              <p14:nvPr/>
            </p14:nvContentPartPr>
            <p14:xfrm>
              <a:off x="4691836" y="1736673"/>
              <a:ext cx="29520" cy="41040"/>
            </p14:xfrm>
          </p:contentPart>
        </mc:Choice>
        <mc:Fallback>
          <p:pic>
            <p:nvPicPr>
              <p:cNvPr id="5150" name="Ink 5149">
                <a:extLst>
                  <a:ext uri="{FF2B5EF4-FFF2-40B4-BE49-F238E27FC236}">
                    <a16:creationId xmlns:a16="http://schemas.microsoft.com/office/drawing/2014/main" id="{5672EDF9-7AB9-44B2-9B3E-CF05FD1D76D3}"/>
                  </a:ext>
                </a:extLst>
              </p:cNvPr>
              <p:cNvPicPr/>
              <p:nvPr/>
            </p:nvPicPr>
            <p:blipFill>
              <a:blip r:embed="rId101"/>
              <a:stretch>
                <a:fillRect/>
              </a:stretch>
            </p:blipFill>
            <p:spPr>
              <a:xfrm>
                <a:off x="4629196" y="1673673"/>
                <a:ext cx="155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152" name="Ink 5151">
                <a:extLst>
                  <a:ext uri="{FF2B5EF4-FFF2-40B4-BE49-F238E27FC236}">
                    <a16:creationId xmlns:a16="http://schemas.microsoft.com/office/drawing/2014/main" id="{E3EFC362-3F45-4466-B002-1534FC17210B}"/>
                  </a:ext>
                </a:extLst>
              </p14:cNvPr>
              <p14:cNvContentPartPr/>
              <p14:nvPr/>
            </p14:nvContentPartPr>
            <p14:xfrm>
              <a:off x="4703356" y="1763313"/>
              <a:ext cx="31320" cy="28080"/>
            </p14:xfrm>
          </p:contentPart>
        </mc:Choice>
        <mc:Fallback>
          <p:pic>
            <p:nvPicPr>
              <p:cNvPr id="5152" name="Ink 5151">
                <a:extLst>
                  <a:ext uri="{FF2B5EF4-FFF2-40B4-BE49-F238E27FC236}">
                    <a16:creationId xmlns:a16="http://schemas.microsoft.com/office/drawing/2014/main" id="{E3EFC362-3F45-4466-B002-1534FC17210B}"/>
                  </a:ext>
                </a:extLst>
              </p:cNvPr>
              <p:cNvPicPr/>
              <p:nvPr/>
            </p:nvPicPr>
            <p:blipFill>
              <a:blip r:embed="rId103"/>
              <a:stretch>
                <a:fillRect/>
              </a:stretch>
            </p:blipFill>
            <p:spPr>
              <a:xfrm>
                <a:off x="4640716" y="1700673"/>
                <a:ext cx="156960" cy="153720"/>
              </a:xfrm>
              <a:prstGeom prst="rect">
                <a:avLst/>
              </a:prstGeom>
            </p:spPr>
          </p:pic>
        </mc:Fallback>
      </mc:AlternateContent>
      <p:grpSp>
        <p:nvGrpSpPr>
          <p:cNvPr id="5156" name="Group 5155">
            <a:extLst>
              <a:ext uri="{FF2B5EF4-FFF2-40B4-BE49-F238E27FC236}">
                <a16:creationId xmlns:a16="http://schemas.microsoft.com/office/drawing/2014/main" id="{7A2D19B9-61DC-4C67-A196-CB951FDD671F}"/>
              </a:ext>
            </a:extLst>
          </p:cNvPr>
          <p:cNvGrpSpPr/>
          <p:nvPr/>
        </p:nvGrpSpPr>
        <p:grpSpPr>
          <a:xfrm>
            <a:off x="4269556" y="1696353"/>
            <a:ext cx="164160" cy="96480"/>
            <a:chOff x="4269556" y="1696353"/>
            <a:chExt cx="164160" cy="96480"/>
          </a:xfrm>
        </p:grpSpPr>
        <mc:AlternateContent xmlns:mc="http://schemas.openxmlformats.org/markup-compatibility/2006">
          <mc:Choice xmlns:p14="http://schemas.microsoft.com/office/powerpoint/2010/main" Requires="p14">
            <p:contentPart p14:bwMode="auto" r:id="rId104">
              <p14:nvContentPartPr>
                <p14:cNvPr id="5153" name="Ink 5152">
                  <a:extLst>
                    <a:ext uri="{FF2B5EF4-FFF2-40B4-BE49-F238E27FC236}">
                      <a16:creationId xmlns:a16="http://schemas.microsoft.com/office/drawing/2014/main" id="{006AC408-ED76-4385-B3BA-422097E9F627}"/>
                    </a:ext>
                  </a:extLst>
                </p14:cNvPr>
                <p14:cNvContentPartPr/>
                <p14:nvPr/>
              </p14:nvContentPartPr>
              <p14:xfrm>
                <a:off x="4393396" y="1771593"/>
                <a:ext cx="40320" cy="21240"/>
              </p14:xfrm>
            </p:contentPart>
          </mc:Choice>
          <mc:Fallback>
            <p:pic>
              <p:nvPicPr>
                <p:cNvPr id="5153" name="Ink 5152">
                  <a:extLst>
                    <a:ext uri="{FF2B5EF4-FFF2-40B4-BE49-F238E27FC236}">
                      <a16:creationId xmlns:a16="http://schemas.microsoft.com/office/drawing/2014/main" id="{006AC408-ED76-4385-B3BA-422097E9F627}"/>
                    </a:ext>
                  </a:extLst>
                </p:cNvPr>
                <p:cNvPicPr/>
                <p:nvPr/>
              </p:nvPicPr>
              <p:blipFill>
                <a:blip r:embed="rId105"/>
                <a:stretch>
                  <a:fillRect/>
                </a:stretch>
              </p:blipFill>
              <p:spPr>
                <a:xfrm>
                  <a:off x="4330756" y="1708593"/>
                  <a:ext cx="165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55" name="Ink 5154">
                  <a:extLst>
                    <a:ext uri="{FF2B5EF4-FFF2-40B4-BE49-F238E27FC236}">
                      <a16:creationId xmlns:a16="http://schemas.microsoft.com/office/drawing/2014/main" id="{D6287474-0972-467C-B0BA-C498FE6126DA}"/>
                    </a:ext>
                  </a:extLst>
                </p14:cNvPr>
                <p14:cNvContentPartPr/>
                <p14:nvPr/>
              </p14:nvContentPartPr>
              <p14:xfrm>
                <a:off x="4269556" y="1696353"/>
                <a:ext cx="48960" cy="65880"/>
              </p14:xfrm>
            </p:contentPart>
          </mc:Choice>
          <mc:Fallback>
            <p:pic>
              <p:nvPicPr>
                <p:cNvPr id="5155" name="Ink 5154">
                  <a:extLst>
                    <a:ext uri="{FF2B5EF4-FFF2-40B4-BE49-F238E27FC236}">
                      <a16:creationId xmlns:a16="http://schemas.microsoft.com/office/drawing/2014/main" id="{D6287474-0972-467C-B0BA-C498FE6126DA}"/>
                    </a:ext>
                  </a:extLst>
                </p:cNvPr>
                <p:cNvPicPr/>
                <p:nvPr/>
              </p:nvPicPr>
              <p:blipFill>
                <a:blip r:embed="rId107"/>
                <a:stretch>
                  <a:fillRect/>
                </a:stretch>
              </p:blipFill>
              <p:spPr>
                <a:xfrm>
                  <a:off x="4206556" y="1633353"/>
                  <a:ext cx="174600" cy="191520"/>
                </a:xfrm>
                <a:prstGeom prst="rect">
                  <a:avLst/>
                </a:prstGeom>
              </p:spPr>
            </p:pic>
          </mc:Fallback>
        </mc:AlternateContent>
      </p:grpSp>
      <p:grpSp>
        <p:nvGrpSpPr>
          <p:cNvPr id="5159" name="Group 5158">
            <a:extLst>
              <a:ext uri="{FF2B5EF4-FFF2-40B4-BE49-F238E27FC236}">
                <a16:creationId xmlns:a16="http://schemas.microsoft.com/office/drawing/2014/main" id="{6D2FB13A-BED9-4E0B-A3AB-E8E079C7D19B}"/>
              </a:ext>
            </a:extLst>
          </p:cNvPr>
          <p:cNvGrpSpPr/>
          <p:nvPr/>
        </p:nvGrpSpPr>
        <p:grpSpPr>
          <a:xfrm>
            <a:off x="1920196" y="1766193"/>
            <a:ext cx="66960" cy="59040"/>
            <a:chOff x="1920196" y="1766193"/>
            <a:chExt cx="66960" cy="59040"/>
          </a:xfrm>
        </p:grpSpPr>
        <mc:AlternateContent xmlns:mc="http://schemas.openxmlformats.org/markup-compatibility/2006">
          <mc:Choice xmlns:p14="http://schemas.microsoft.com/office/powerpoint/2010/main" Requires="p14">
            <p:contentPart p14:bwMode="auto" r:id="rId108">
              <p14:nvContentPartPr>
                <p14:cNvPr id="5157" name="Ink 5156">
                  <a:extLst>
                    <a:ext uri="{FF2B5EF4-FFF2-40B4-BE49-F238E27FC236}">
                      <a16:creationId xmlns:a16="http://schemas.microsoft.com/office/drawing/2014/main" id="{6C534B6C-4E8D-4EE6-9864-32CF604A51B3}"/>
                    </a:ext>
                  </a:extLst>
                </p14:cNvPr>
                <p14:cNvContentPartPr/>
                <p14:nvPr/>
              </p14:nvContentPartPr>
              <p14:xfrm>
                <a:off x="1920196" y="1766193"/>
                <a:ext cx="22680" cy="51840"/>
              </p14:xfrm>
            </p:contentPart>
          </mc:Choice>
          <mc:Fallback>
            <p:pic>
              <p:nvPicPr>
                <p:cNvPr id="5157" name="Ink 5156">
                  <a:extLst>
                    <a:ext uri="{FF2B5EF4-FFF2-40B4-BE49-F238E27FC236}">
                      <a16:creationId xmlns:a16="http://schemas.microsoft.com/office/drawing/2014/main" id="{6C534B6C-4E8D-4EE6-9864-32CF604A51B3}"/>
                    </a:ext>
                  </a:extLst>
                </p:cNvPr>
                <p:cNvPicPr/>
                <p:nvPr/>
              </p:nvPicPr>
              <p:blipFill>
                <a:blip r:embed="rId109"/>
                <a:stretch>
                  <a:fillRect/>
                </a:stretch>
              </p:blipFill>
              <p:spPr>
                <a:xfrm>
                  <a:off x="1857556" y="1703553"/>
                  <a:ext cx="148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158" name="Ink 5157">
                  <a:extLst>
                    <a:ext uri="{FF2B5EF4-FFF2-40B4-BE49-F238E27FC236}">
                      <a16:creationId xmlns:a16="http://schemas.microsoft.com/office/drawing/2014/main" id="{B2E41F6A-0D57-4176-A445-40A79257D6A1}"/>
                    </a:ext>
                  </a:extLst>
                </p14:cNvPr>
                <p14:cNvContentPartPr/>
                <p14:nvPr/>
              </p14:nvContentPartPr>
              <p14:xfrm>
                <a:off x="1950796" y="1804353"/>
                <a:ext cx="36360" cy="20880"/>
              </p14:xfrm>
            </p:contentPart>
          </mc:Choice>
          <mc:Fallback>
            <p:pic>
              <p:nvPicPr>
                <p:cNvPr id="5158" name="Ink 5157">
                  <a:extLst>
                    <a:ext uri="{FF2B5EF4-FFF2-40B4-BE49-F238E27FC236}">
                      <a16:creationId xmlns:a16="http://schemas.microsoft.com/office/drawing/2014/main" id="{B2E41F6A-0D57-4176-A445-40A79257D6A1}"/>
                    </a:ext>
                  </a:extLst>
                </p:cNvPr>
                <p:cNvPicPr/>
                <p:nvPr/>
              </p:nvPicPr>
              <p:blipFill>
                <a:blip r:embed="rId111"/>
                <a:stretch>
                  <a:fillRect/>
                </a:stretch>
              </p:blipFill>
              <p:spPr>
                <a:xfrm>
                  <a:off x="1888156" y="1741353"/>
                  <a:ext cx="162000" cy="14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5160" name="Ink 5159">
                <a:extLst>
                  <a:ext uri="{FF2B5EF4-FFF2-40B4-BE49-F238E27FC236}">
                    <a16:creationId xmlns:a16="http://schemas.microsoft.com/office/drawing/2014/main" id="{F400B838-A4A7-43AE-B744-FE329825010D}"/>
                  </a:ext>
                </a:extLst>
              </p14:cNvPr>
              <p14:cNvContentPartPr/>
              <p14:nvPr/>
            </p14:nvContentPartPr>
            <p14:xfrm>
              <a:off x="570556" y="1999473"/>
              <a:ext cx="115560" cy="84240"/>
            </p14:xfrm>
          </p:contentPart>
        </mc:Choice>
        <mc:Fallback>
          <p:pic>
            <p:nvPicPr>
              <p:cNvPr id="5160" name="Ink 5159">
                <a:extLst>
                  <a:ext uri="{FF2B5EF4-FFF2-40B4-BE49-F238E27FC236}">
                    <a16:creationId xmlns:a16="http://schemas.microsoft.com/office/drawing/2014/main" id="{F400B838-A4A7-43AE-B744-FE329825010D}"/>
                  </a:ext>
                </a:extLst>
              </p:cNvPr>
              <p:cNvPicPr/>
              <p:nvPr/>
            </p:nvPicPr>
            <p:blipFill>
              <a:blip r:embed="rId113"/>
              <a:stretch>
                <a:fillRect/>
              </a:stretch>
            </p:blipFill>
            <p:spPr>
              <a:xfrm>
                <a:off x="507556" y="1936473"/>
                <a:ext cx="241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161" name="Ink 5160">
                <a:extLst>
                  <a:ext uri="{FF2B5EF4-FFF2-40B4-BE49-F238E27FC236}">
                    <a16:creationId xmlns:a16="http://schemas.microsoft.com/office/drawing/2014/main" id="{3CD2A60E-729B-429C-9441-330BFCCE2B42}"/>
                  </a:ext>
                </a:extLst>
              </p14:cNvPr>
              <p14:cNvContentPartPr/>
              <p14:nvPr/>
            </p14:nvContentPartPr>
            <p14:xfrm>
              <a:off x="4951036" y="3042033"/>
              <a:ext cx="57600" cy="88920"/>
            </p14:xfrm>
          </p:contentPart>
        </mc:Choice>
        <mc:Fallback>
          <p:pic>
            <p:nvPicPr>
              <p:cNvPr id="5161" name="Ink 5160">
                <a:extLst>
                  <a:ext uri="{FF2B5EF4-FFF2-40B4-BE49-F238E27FC236}">
                    <a16:creationId xmlns:a16="http://schemas.microsoft.com/office/drawing/2014/main" id="{3CD2A60E-729B-429C-9441-330BFCCE2B42}"/>
                  </a:ext>
                </a:extLst>
              </p:cNvPr>
              <p:cNvPicPr/>
              <p:nvPr/>
            </p:nvPicPr>
            <p:blipFill>
              <a:blip r:embed="rId115"/>
              <a:stretch>
                <a:fillRect/>
              </a:stretch>
            </p:blipFill>
            <p:spPr>
              <a:xfrm>
                <a:off x="4888396" y="2979393"/>
                <a:ext cx="183240" cy="214560"/>
              </a:xfrm>
              <a:prstGeom prst="rect">
                <a:avLst/>
              </a:prstGeom>
            </p:spPr>
          </p:pic>
        </mc:Fallback>
      </mc:AlternateContent>
      <p:grpSp>
        <p:nvGrpSpPr>
          <p:cNvPr id="5164" name="Group 5163">
            <a:extLst>
              <a:ext uri="{FF2B5EF4-FFF2-40B4-BE49-F238E27FC236}">
                <a16:creationId xmlns:a16="http://schemas.microsoft.com/office/drawing/2014/main" id="{B379EEAF-46C4-4FC0-8EFA-8020F43CC961}"/>
              </a:ext>
            </a:extLst>
          </p:cNvPr>
          <p:cNvGrpSpPr/>
          <p:nvPr/>
        </p:nvGrpSpPr>
        <p:grpSpPr>
          <a:xfrm>
            <a:off x="5141116" y="3379353"/>
            <a:ext cx="307800" cy="123840"/>
            <a:chOff x="5141116" y="3379353"/>
            <a:chExt cx="307800" cy="123840"/>
          </a:xfrm>
        </p:grpSpPr>
        <mc:AlternateContent xmlns:mc="http://schemas.openxmlformats.org/markup-compatibility/2006">
          <mc:Choice xmlns:p14="http://schemas.microsoft.com/office/powerpoint/2010/main" Requires="p14">
            <p:contentPart p14:bwMode="auto" r:id="rId116">
              <p14:nvContentPartPr>
                <p14:cNvPr id="5162" name="Ink 5161">
                  <a:extLst>
                    <a:ext uri="{FF2B5EF4-FFF2-40B4-BE49-F238E27FC236}">
                      <a16:creationId xmlns:a16="http://schemas.microsoft.com/office/drawing/2014/main" id="{D2BC4650-7247-4AB6-8F74-920298DF0DDD}"/>
                    </a:ext>
                  </a:extLst>
                </p14:cNvPr>
                <p14:cNvContentPartPr/>
                <p14:nvPr/>
              </p14:nvContentPartPr>
              <p14:xfrm>
                <a:off x="5141116" y="3379353"/>
                <a:ext cx="85320" cy="33840"/>
              </p14:xfrm>
            </p:contentPart>
          </mc:Choice>
          <mc:Fallback>
            <p:pic>
              <p:nvPicPr>
                <p:cNvPr id="5162" name="Ink 5161">
                  <a:extLst>
                    <a:ext uri="{FF2B5EF4-FFF2-40B4-BE49-F238E27FC236}">
                      <a16:creationId xmlns:a16="http://schemas.microsoft.com/office/drawing/2014/main" id="{D2BC4650-7247-4AB6-8F74-920298DF0DDD}"/>
                    </a:ext>
                  </a:extLst>
                </p:cNvPr>
                <p:cNvPicPr/>
                <p:nvPr/>
              </p:nvPicPr>
              <p:blipFill>
                <a:blip r:embed="rId117"/>
                <a:stretch>
                  <a:fillRect/>
                </a:stretch>
              </p:blipFill>
              <p:spPr>
                <a:xfrm>
                  <a:off x="5078116" y="3316353"/>
                  <a:ext cx="210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163" name="Ink 5162">
                  <a:extLst>
                    <a:ext uri="{FF2B5EF4-FFF2-40B4-BE49-F238E27FC236}">
                      <a16:creationId xmlns:a16="http://schemas.microsoft.com/office/drawing/2014/main" id="{AED09D29-A1E9-45F2-A5D6-12BA03958722}"/>
                    </a:ext>
                  </a:extLst>
                </p14:cNvPr>
                <p14:cNvContentPartPr/>
                <p14:nvPr/>
              </p14:nvContentPartPr>
              <p14:xfrm>
                <a:off x="5316436" y="3389433"/>
                <a:ext cx="132480" cy="113760"/>
              </p14:xfrm>
            </p:contentPart>
          </mc:Choice>
          <mc:Fallback>
            <p:pic>
              <p:nvPicPr>
                <p:cNvPr id="5163" name="Ink 5162">
                  <a:extLst>
                    <a:ext uri="{FF2B5EF4-FFF2-40B4-BE49-F238E27FC236}">
                      <a16:creationId xmlns:a16="http://schemas.microsoft.com/office/drawing/2014/main" id="{AED09D29-A1E9-45F2-A5D6-12BA03958722}"/>
                    </a:ext>
                  </a:extLst>
                </p:cNvPr>
                <p:cNvPicPr/>
                <p:nvPr/>
              </p:nvPicPr>
              <p:blipFill>
                <a:blip r:embed="rId119"/>
                <a:stretch>
                  <a:fillRect/>
                </a:stretch>
              </p:blipFill>
              <p:spPr>
                <a:xfrm>
                  <a:off x="5253436" y="3326793"/>
                  <a:ext cx="258120" cy="239400"/>
                </a:xfrm>
                <a:prstGeom prst="rect">
                  <a:avLst/>
                </a:prstGeom>
              </p:spPr>
            </p:pic>
          </mc:Fallback>
        </mc:AlternateContent>
      </p:grpSp>
      <p:grpSp>
        <p:nvGrpSpPr>
          <p:cNvPr id="5172" name="Group 5171">
            <a:extLst>
              <a:ext uri="{FF2B5EF4-FFF2-40B4-BE49-F238E27FC236}">
                <a16:creationId xmlns:a16="http://schemas.microsoft.com/office/drawing/2014/main" id="{290472EE-51C7-4842-AC2C-E0A95F2EFEFD}"/>
              </a:ext>
            </a:extLst>
          </p:cNvPr>
          <p:cNvGrpSpPr/>
          <p:nvPr/>
        </p:nvGrpSpPr>
        <p:grpSpPr>
          <a:xfrm>
            <a:off x="5104756" y="3022593"/>
            <a:ext cx="246600" cy="125280"/>
            <a:chOff x="5104756" y="3022593"/>
            <a:chExt cx="246600" cy="125280"/>
          </a:xfrm>
        </p:grpSpPr>
        <mc:AlternateContent xmlns:mc="http://schemas.openxmlformats.org/markup-compatibility/2006">
          <mc:Choice xmlns:p14="http://schemas.microsoft.com/office/powerpoint/2010/main" Requires="p14">
            <p:contentPart p14:bwMode="auto" r:id="rId120">
              <p14:nvContentPartPr>
                <p14:cNvPr id="5165" name="Ink 5164">
                  <a:extLst>
                    <a:ext uri="{FF2B5EF4-FFF2-40B4-BE49-F238E27FC236}">
                      <a16:creationId xmlns:a16="http://schemas.microsoft.com/office/drawing/2014/main" id="{7A11274E-F1BD-4BF9-AFCA-2CAD404E84FC}"/>
                    </a:ext>
                  </a:extLst>
                </p14:cNvPr>
                <p14:cNvContentPartPr/>
                <p14:nvPr/>
              </p14:nvContentPartPr>
              <p14:xfrm>
                <a:off x="5314636" y="3047793"/>
                <a:ext cx="36720" cy="19800"/>
              </p14:xfrm>
            </p:contentPart>
          </mc:Choice>
          <mc:Fallback>
            <p:pic>
              <p:nvPicPr>
                <p:cNvPr id="5165" name="Ink 5164">
                  <a:extLst>
                    <a:ext uri="{FF2B5EF4-FFF2-40B4-BE49-F238E27FC236}">
                      <a16:creationId xmlns:a16="http://schemas.microsoft.com/office/drawing/2014/main" id="{7A11274E-F1BD-4BF9-AFCA-2CAD404E84FC}"/>
                    </a:ext>
                  </a:extLst>
                </p:cNvPr>
                <p:cNvPicPr/>
                <p:nvPr/>
              </p:nvPicPr>
              <p:blipFill>
                <a:blip r:embed="rId121"/>
                <a:stretch>
                  <a:fillRect/>
                </a:stretch>
              </p:blipFill>
              <p:spPr>
                <a:xfrm>
                  <a:off x="5251636" y="2985153"/>
                  <a:ext cx="162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166" name="Ink 5165">
                  <a:extLst>
                    <a:ext uri="{FF2B5EF4-FFF2-40B4-BE49-F238E27FC236}">
                      <a16:creationId xmlns:a16="http://schemas.microsoft.com/office/drawing/2014/main" id="{EBBE2E29-F9FC-4361-AA9A-919C5FCF237F}"/>
                    </a:ext>
                  </a:extLst>
                </p14:cNvPr>
                <p14:cNvContentPartPr/>
                <p14:nvPr/>
              </p14:nvContentPartPr>
              <p14:xfrm>
                <a:off x="5104756" y="3022593"/>
                <a:ext cx="101160" cy="47160"/>
              </p14:xfrm>
            </p:contentPart>
          </mc:Choice>
          <mc:Fallback>
            <p:pic>
              <p:nvPicPr>
                <p:cNvPr id="5166" name="Ink 5165">
                  <a:extLst>
                    <a:ext uri="{FF2B5EF4-FFF2-40B4-BE49-F238E27FC236}">
                      <a16:creationId xmlns:a16="http://schemas.microsoft.com/office/drawing/2014/main" id="{EBBE2E29-F9FC-4361-AA9A-919C5FCF237F}"/>
                    </a:ext>
                  </a:extLst>
                </p:cNvPr>
                <p:cNvPicPr/>
                <p:nvPr/>
              </p:nvPicPr>
              <p:blipFill>
                <a:blip r:embed="rId123"/>
                <a:stretch>
                  <a:fillRect/>
                </a:stretch>
              </p:blipFill>
              <p:spPr>
                <a:xfrm>
                  <a:off x="5041756" y="2959953"/>
                  <a:ext cx="226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167" name="Ink 5166">
                  <a:extLst>
                    <a:ext uri="{FF2B5EF4-FFF2-40B4-BE49-F238E27FC236}">
                      <a16:creationId xmlns:a16="http://schemas.microsoft.com/office/drawing/2014/main" id="{8D1E500C-E7AC-4125-9EA4-CA624DC1F26B}"/>
                    </a:ext>
                  </a:extLst>
                </p14:cNvPr>
                <p14:cNvContentPartPr/>
                <p14:nvPr/>
              </p14:nvContentPartPr>
              <p14:xfrm>
                <a:off x="5265676" y="3102513"/>
                <a:ext cx="42840" cy="22320"/>
              </p14:xfrm>
            </p:contentPart>
          </mc:Choice>
          <mc:Fallback>
            <p:pic>
              <p:nvPicPr>
                <p:cNvPr id="5167" name="Ink 5166">
                  <a:extLst>
                    <a:ext uri="{FF2B5EF4-FFF2-40B4-BE49-F238E27FC236}">
                      <a16:creationId xmlns:a16="http://schemas.microsoft.com/office/drawing/2014/main" id="{8D1E500C-E7AC-4125-9EA4-CA624DC1F26B}"/>
                    </a:ext>
                  </a:extLst>
                </p:cNvPr>
                <p:cNvPicPr/>
                <p:nvPr/>
              </p:nvPicPr>
              <p:blipFill>
                <a:blip r:embed="rId125"/>
                <a:stretch>
                  <a:fillRect/>
                </a:stretch>
              </p:blipFill>
              <p:spPr>
                <a:xfrm>
                  <a:off x="5202676" y="3039513"/>
                  <a:ext cx="168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169" name="Ink 5168">
                  <a:extLst>
                    <a:ext uri="{FF2B5EF4-FFF2-40B4-BE49-F238E27FC236}">
                      <a16:creationId xmlns:a16="http://schemas.microsoft.com/office/drawing/2014/main" id="{794AD1C9-D866-483F-9B20-63B256FE019C}"/>
                    </a:ext>
                  </a:extLst>
                </p14:cNvPr>
                <p14:cNvContentPartPr/>
                <p14:nvPr/>
              </p14:nvContentPartPr>
              <p14:xfrm>
                <a:off x="5244436" y="3102873"/>
                <a:ext cx="41760" cy="28440"/>
              </p14:xfrm>
            </p:contentPart>
          </mc:Choice>
          <mc:Fallback>
            <p:pic>
              <p:nvPicPr>
                <p:cNvPr id="5169" name="Ink 5168">
                  <a:extLst>
                    <a:ext uri="{FF2B5EF4-FFF2-40B4-BE49-F238E27FC236}">
                      <a16:creationId xmlns:a16="http://schemas.microsoft.com/office/drawing/2014/main" id="{794AD1C9-D866-483F-9B20-63B256FE019C}"/>
                    </a:ext>
                  </a:extLst>
                </p:cNvPr>
                <p:cNvPicPr/>
                <p:nvPr/>
              </p:nvPicPr>
              <p:blipFill>
                <a:blip r:embed="rId127"/>
                <a:stretch>
                  <a:fillRect/>
                </a:stretch>
              </p:blipFill>
              <p:spPr>
                <a:xfrm>
                  <a:off x="5181796" y="3039873"/>
                  <a:ext cx="167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171" name="Ink 5170">
                  <a:extLst>
                    <a:ext uri="{FF2B5EF4-FFF2-40B4-BE49-F238E27FC236}">
                      <a16:creationId xmlns:a16="http://schemas.microsoft.com/office/drawing/2014/main" id="{206D84CB-696C-4F17-ABFD-6D88A7AAA430}"/>
                    </a:ext>
                  </a:extLst>
                </p14:cNvPr>
                <p14:cNvContentPartPr/>
                <p14:nvPr/>
              </p14:nvContentPartPr>
              <p14:xfrm>
                <a:off x="5256316" y="3124833"/>
                <a:ext cx="7920" cy="23040"/>
              </p14:xfrm>
            </p:contentPart>
          </mc:Choice>
          <mc:Fallback>
            <p:pic>
              <p:nvPicPr>
                <p:cNvPr id="5171" name="Ink 5170">
                  <a:extLst>
                    <a:ext uri="{FF2B5EF4-FFF2-40B4-BE49-F238E27FC236}">
                      <a16:creationId xmlns:a16="http://schemas.microsoft.com/office/drawing/2014/main" id="{206D84CB-696C-4F17-ABFD-6D88A7AAA430}"/>
                    </a:ext>
                  </a:extLst>
                </p:cNvPr>
                <p:cNvPicPr/>
                <p:nvPr/>
              </p:nvPicPr>
              <p:blipFill>
                <a:blip r:embed="rId129"/>
                <a:stretch>
                  <a:fillRect/>
                </a:stretch>
              </p:blipFill>
              <p:spPr>
                <a:xfrm>
                  <a:off x="5193676" y="3062193"/>
                  <a:ext cx="133560" cy="148680"/>
                </a:xfrm>
                <a:prstGeom prst="rect">
                  <a:avLst/>
                </a:prstGeom>
              </p:spPr>
            </p:pic>
          </mc:Fallback>
        </mc:AlternateContent>
      </p:grpSp>
      <p:grpSp>
        <p:nvGrpSpPr>
          <p:cNvPr id="5175" name="Group 5174">
            <a:extLst>
              <a:ext uri="{FF2B5EF4-FFF2-40B4-BE49-F238E27FC236}">
                <a16:creationId xmlns:a16="http://schemas.microsoft.com/office/drawing/2014/main" id="{9C003ED6-16AB-4B8F-9A5B-6FD480C07019}"/>
              </a:ext>
            </a:extLst>
          </p:cNvPr>
          <p:cNvGrpSpPr/>
          <p:nvPr/>
        </p:nvGrpSpPr>
        <p:grpSpPr>
          <a:xfrm>
            <a:off x="6753196" y="2050593"/>
            <a:ext cx="121680" cy="124200"/>
            <a:chOff x="6753196" y="2050593"/>
            <a:chExt cx="121680" cy="124200"/>
          </a:xfrm>
        </p:grpSpPr>
        <mc:AlternateContent xmlns:mc="http://schemas.openxmlformats.org/markup-compatibility/2006">
          <mc:Choice xmlns:p14="http://schemas.microsoft.com/office/powerpoint/2010/main" Requires="p14">
            <p:contentPart p14:bwMode="auto" r:id="rId130">
              <p14:nvContentPartPr>
                <p14:cNvPr id="5173" name="Ink 5172">
                  <a:extLst>
                    <a:ext uri="{FF2B5EF4-FFF2-40B4-BE49-F238E27FC236}">
                      <a16:creationId xmlns:a16="http://schemas.microsoft.com/office/drawing/2014/main" id="{43866595-0DF9-4C71-A657-8F2D5F5AD880}"/>
                    </a:ext>
                  </a:extLst>
                </p14:cNvPr>
                <p14:cNvContentPartPr/>
                <p14:nvPr/>
              </p14:nvContentPartPr>
              <p14:xfrm>
                <a:off x="6753196" y="2050593"/>
                <a:ext cx="45720" cy="124200"/>
              </p14:xfrm>
            </p:contentPart>
          </mc:Choice>
          <mc:Fallback>
            <p:pic>
              <p:nvPicPr>
                <p:cNvPr id="5173" name="Ink 5172">
                  <a:extLst>
                    <a:ext uri="{FF2B5EF4-FFF2-40B4-BE49-F238E27FC236}">
                      <a16:creationId xmlns:a16="http://schemas.microsoft.com/office/drawing/2014/main" id="{43866595-0DF9-4C71-A657-8F2D5F5AD880}"/>
                    </a:ext>
                  </a:extLst>
                </p:cNvPr>
                <p:cNvPicPr/>
                <p:nvPr/>
              </p:nvPicPr>
              <p:blipFill>
                <a:blip r:embed="rId131"/>
                <a:stretch>
                  <a:fillRect/>
                </a:stretch>
              </p:blipFill>
              <p:spPr>
                <a:xfrm>
                  <a:off x="6690196" y="1987593"/>
                  <a:ext cx="1713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174" name="Ink 5173">
                  <a:extLst>
                    <a:ext uri="{FF2B5EF4-FFF2-40B4-BE49-F238E27FC236}">
                      <a16:creationId xmlns:a16="http://schemas.microsoft.com/office/drawing/2014/main" id="{BD9F90AF-7CE8-447F-8414-DCD17D634443}"/>
                    </a:ext>
                  </a:extLst>
                </p14:cNvPr>
                <p14:cNvContentPartPr/>
                <p14:nvPr/>
              </p14:nvContentPartPr>
              <p14:xfrm>
                <a:off x="6775516" y="2068593"/>
                <a:ext cx="99360" cy="68400"/>
              </p14:xfrm>
            </p:contentPart>
          </mc:Choice>
          <mc:Fallback>
            <p:pic>
              <p:nvPicPr>
                <p:cNvPr id="5174" name="Ink 5173">
                  <a:extLst>
                    <a:ext uri="{FF2B5EF4-FFF2-40B4-BE49-F238E27FC236}">
                      <a16:creationId xmlns:a16="http://schemas.microsoft.com/office/drawing/2014/main" id="{BD9F90AF-7CE8-447F-8414-DCD17D634443}"/>
                    </a:ext>
                  </a:extLst>
                </p:cNvPr>
                <p:cNvPicPr/>
                <p:nvPr/>
              </p:nvPicPr>
              <p:blipFill>
                <a:blip r:embed="rId133"/>
                <a:stretch>
                  <a:fillRect/>
                </a:stretch>
              </p:blipFill>
              <p:spPr>
                <a:xfrm>
                  <a:off x="6712516" y="2005953"/>
                  <a:ext cx="225000" cy="19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5176" name="Ink 5175">
                <a:extLst>
                  <a:ext uri="{FF2B5EF4-FFF2-40B4-BE49-F238E27FC236}">
                    <a16:creationId xmlns:a16="http://schemas.microsoft.com/office/drawing/2014/main" id="{BFD3C4FD-38C7-42D2-835E-420C42918E18}"/>
                  </a:ext>
                </a:extLst>
              </p14:cNvPr>
              <p14:cNvContentPartPr/>
              <p14:nvPr/>
            </p14:nvContentPartPr>
            <p14:xfrm>
              <a:off x="5283316" y="1987953"/>
              <a:ext cx="36360" cy="175320"/>
            </p14:xfrm>
          </p:contentPart>
        </mc:Choice>
        <mc:Fallback>
          <p:pic>
            <p:nvPicPr>
              <p:cNvPr id="5176" name="Ink 5175">
                <a:extLst>
                  <a:ext uri="{FF2B5EF4-FFF2-40B4-BE49-F238E27FC236}">
                    <a16:creationId xmlns:a16="http://schemas.microsoft.com/office/drawing/2014/main" id="{BFD3C4FD-38C7-42D2-835E-420C42918E18}"/>
                  </a:ext>
                </a:extLst>
              </p:cNvPr>
              <p:cNvPicPr/>
              <p:nvPr/>
            </p:nvPicPr>
            <p:blipFill>
              <a:blip r:embed="rId135"/>
              <a:stretch>
                <a:fillRect/>
              </a:stretch>
            </p:blipFill>
            <p:spPr>
              <a:xfrm>
                <a:off x="5220316" y="1925313"/>
                <a:ext cx="162000" cy="300960"/>
              </a:xfrm>
              <a:prstGeom prst="rect">
                <a:avLst/>
              </a:prstGeom>
            </p:spPr>
          </p:pic>
        </mc:Fallback>
      </mc:AlternateContent>
    </p:spTree>
    <p:extLst>
      <p:ext uri="{BB962C8B-B14F-4D97-AF65-F5344CB8AC3E}">
        <p14:creationId xmlns:p14="http://schemas.microsoft.com/office/powerpoint/2010/main" val="119372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657"/>
            <a:ext cx="6427397" cy="359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FAA784A7-5104-4652-80B5-5FF5CA5C3F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923" b="13451"/>
          <a:stretch/>
        </p:blipFill>
        <p:spPr bwMode="auto">
          <a:xfrm>
            <a:off x="1120890" y="5486400"/>
            <a:ext cx="616681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id="{F47DB39E-7AD8-4BDA-B196-A2F6D458C45A}"/>
              </a:ext>
            </a:extLst>
          </p:cNvPr>
          <p:cNvGrpSpPr/>
          <p:nvPr/>
        </p:nvGrpSpPr>
        <p:grpSpPr>
          <a:xfrm>
            <a:off x="3630105" y="4979594"/>
            <a:ext cx="397440" cy="302040"/>
            <a:chOff x="5416157" y="2777983"/>
            <a:chExt cx="397440" cy="302040"/>
          </a:xfrm>
        </p:grpSpPr>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36806D3-5EE9-4A24-BB43-F0315223A5F1}"/>
                    </a:ext>
                  </a:extLst>
                </p14:cNvPr>
                <p14:cNvContentPartPr/>
                <p14:nvPr/>
              </p14:nvContentPartPr>
              <p14:xfrm>
                <a:off x="5416157" y="2930263"/>
                <a:ext cx="232200" cy="134640"/>
              </p14:xfrm>
            </p:contentPart>
          </mc:Choice>
          <mc:Fallback xmlns="">
            <p:pic>
              <p:nvPicPr>
                <p:cNvPr id="10" name="Ink 9">
                  <a:extLst>
                    <a:ext uri="{FF2B5EF4-FFF2-40B4-BE49-F238E27FC236}">
                      <a16:creationId xmlns:a16="http://schemas.microsoft.com/office/drawing/2014/main" id="{536806D3-5EE9-4A24-BB43-F0315223A5F1}"/>
                    </a:ext>
                  </a:extLst>
                </p:cNvPr>
                <p:cNvPicPr/>
                <p:nvPr/>
              </p:nvPicPr>
              <p:blipFill>
                <a:blip r:embed="rId5"/>
                <a:stretch>
                  <a:fillRect/>
                </a:stretch>
              </p:blipFill>
              <p:spPr>
                <a:xfrm>
                  <a:off x="5398157" y="2912623"/>
                  <a:ext cx="267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CA4A25A1-9777-4521-A4E2-8D5946ECF724}"/>
                    </a:ext>
                  </a:extLst>
                </p14:cNvPr>
                <p14:cNvContentPartPr/>
                <p14:nvPr/>
              </p14:nvContentPartPr>
              <p14:xfrm>
                <a:off x="5468717" y="2920903"/>
                <a:ext cx="127440" cy="159120"/>
              </p14:xfrm>
            </p:contentPart>
          </mc:Choice>
          <mc:Fallback xmlns="">
            <p:pic>
              <p:nvPicPr>
                <p:cNvPr id="11" name="Ink 10">
                  <a:extLst>
                    <a:ext uri="{FF2B5EF4-FFF2-40B4-BE49-F238E27FC236}">
                      <a16:creationId xmlns:a16="http://schemas.microsoft.com/office/drawing/2014/main" id="{CA4A25A1-9777-4521-A4E2-8D5946ECF724}"/>
                    </a:ext>
                  </a:extLst>
                </p:cNvPr>
                <p:cNvPicPr/>
                <p:nvPr/>
              </p:nvPicPr>
              <p:blipFill>
                <a:blip r:embed="rId7"/>
                <a:stretch>
                  <a:fillRect/>
                </a:stretch>
              </p:blipFill>
              <p:spPr>
                <a:xfrm>
                  <a:off x="5451077" y="2902903"/>
                  <a:ext cx="163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B26C0BC9-1A65-4057-9D46-34D8407C103E}"/>
                    </a:ext>
                  </a:extLst>
                </p14:cNvPr>
                <p14:cNvContentPartPr/>
                <p14:nvPr/>
              </p14:nvContentPartPr>
              <p14:xfrm>
                <a:off x="5699837" y="2792383"/>
                <a:ext cx="28440" cy="131760"/>
              </p14:xfrm>
            </p:contentPart>
          </mc:Choice>
          <mc:Fallback xmlns="">
            <p:pic>
              <p:nvPicPr>
                <p:cNvPr id="12" name="Ink 11">
                  <a:extLst>
                    <a:ext uri="{FF2B5EF4-FFF2-40B4-BE49-F238E27FC236}">
                      <a16:creationId xmlns:a16="http://schemas.microsoft.com/office/drawing/2014/main" id="{B26C0BC9-1A65-4057-9D46-34D8407C103E}"/>
                    </a:ext>
                  </a:extLst>
                </p:cNvPr>
                <p:cNvPicPr/>
                <p:nvPr/>
              </p:nvPicPr>
              <p:blipFill>
                <a:blip r:embed="rId9"/>
                <a:stretch>
                  <a:fillRect/>
                </a:stretch>
              </p:blipFill>
              <p:spPr>
                <a:xfrm>
                  <a:off x="5681837" y="2774743"/>
                  <a:ext cx="64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D33F941-462B-4131-B4B4-20DF5CE36150}"/>
                    </a:ext>
                  </a:extLst>
                </p14:cNvPr>
                <p14:cNvContentPartPr/>
                <p14:nvPr/>
              </p14:nvContentPartPr>
              <p14:xfrm>
                <a:off x="5774717" y="2777983"/>
                <a:ext cx="38880" cy="147960"/>
              </p14:xfrm>
            </p:contentPart>
          </mc:Choice>
          <mc:Fallback xmlns="">
            <p:pic>
              <p:nvPicPr>
                <p:cNvPr id="13" name="Ink 12">
                  <a:extLst>
                    <a:ext uri="{FF2B5EF4-FFF2-40B4-BE49-F238E27FC236}">
                      <a16:creationId xmlns:a16="http://schemas.microsoft.com/office/drawing/2014/main" id="{0D33F941-462B-4131-B4B4-20DF5CE36150}"/>
                    </a:ext>
                  </a:extLst>
                </p:cNvPr>
                <p:cNvPicPr/>
                <p:nvPr/>
              </p:nvPicPr>
              <p:blipFill>
                <a:blip r:embed="rId11"/>
                <a:stretch>
                  <a:fillRect/>
                </a:stretch>
              </p:blipFill>
              <p:spPr>
                <a:xfrm>
                  <a:off x="5756717" y="2760343"/>
                  <a:ext cx="74520" cy="1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13CA477E-1BF7-488F-B9A8-9061D0C722F6}"/>
                  </a:ext>
                </a:extLst>
              </p14:cNvPr>
              <p14:cNvContentPartPr/>
              <p14:nvPr/>
            </p14:nvContentPartPr>
            <p14:xfrm>
              <a:off x="6338477" y="3457303"/>
              <a:ext cx="514080" cy="230040"/>
            </p14:xfrm>
          </p:contentPart>
        </mc:Choice>
        <mc:Fallback xmlns="">
          <p:pic>
            <p:nvPicPr>
              <p:cNvPr id="2" name="Ink 1">
                <a:extLst>
                  <a:ext uri="{FF2B5EF4-FFF2-40B4-BE49-F238E27FC236}">
                    <a16:creationId xmlns:a16="http://schemas.microsoft.com/office/drawing/2014/main" id="{13CA477E-1BF7-488F-B9A8-9061D0C722F6}"/>
                  </a:ext>
                </a:extLst>
              </p:cNvPr>
              <p:cNvPicPr/>
              <p:nvPr/>
            </p:nvPicPr>
            <p:blipFill>
              <a:blip r:embed="rId13"/>
              <a:stretch>
                <a:fillRect/>
              </a:stretch>
            </p:blipFill>
            <p:spPr>
              <a:xfrm>
                <a:off x="6275477" y="3394663"/>
                <a:ext cx="6397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B0B7E1BE-4BFC-4BC8-9FBD-74BE48326F36}"/>
                  </a:ext>
                </a:extLst>
              </p14:cNvPr>
              <p14:cNvContentPartPr/>
              <p14:nvPr/>
            </p14:nvContentPartPr>
            <p14:xfrm>
              <a:off x="1738397" y="5455303"/>
              <a:ext cx="4507920" cy="587160"/>
            </p14:xfrm>
          </p:contentPart>
        </mc:Choice>
        <mc:Fallback xmlns="">
          <p:pic>
            <p:nvPicPr>
              <p:cNvPr id="14" name="Ink 13">
                <a:extLst>
                  <a:ext uri="{FF2B5EF4-FFF2-40B4-BE49-F238E27FC236}">
                    <a16:creationId xmlns:a16="http://schemas.microsoft.com/office/drawing/2014/main" id="{B0B7E1BE-4BFC-4BC8-9FBD-74BE48326F36}"/>
                  </a:ext>
                </a:extLst>
              </p:cNvPr>
              <p:cNvPicPr/>
              <p:nvPr/>
            </p:nvPicPr>
            <p:blipFill>
              <a:blip r:embed="rId15"/>
              <a:stretch>
                <a:fillRect/>
              </a:stretch>
            </p:blipFill>
            <p:spPr>
              <a:xfrm>
                <a:off x="1684397" y="5347663"/>
                <a:ext cx="4615560" cy="802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 name="Ink 2">
                <a:extLst>
                  <a:ext uri="{FF2B5EF4-FFF2-40B4-BE49-F238E27FC236}">
                    <a16:creationId xmlns:a16="http://schemas.microsoft.com/office/drawing/2014/main" id="{3012AB58-76A0-4A1A-B878-04C24CD5D020}"/>
                  </a:ext>
                </a:extLst>
              </p14:cNvPr>
              <p14:cNvContentPartPr/>
              <p14:nvPr/>
            </p14:nvContentPartPr>
            <p14:xfrm>
              <a:off x="2490436" y="1328073"/>
              <a:ext cx="148680" cy="294840"/>
            </p14:xfrm>
          </p:contentPart>
        </mc:Choice>
        <mc:Fallback>
          <p:pic>
            <p:nvPicPr>
              <p:cNvPr id="3" name="Ink 2">
                <a:extLst>
                  <a:ext uri="{FF2B5EF4-FFF2-40B4-BE49-F238E27FC236}">
                    <a16:creationId xmlns:a16="http://schemas.microsoft.com/office/drawing/2014/main" id="{3012AB58-76A0-4A1A-B878-04C24CD5D020}"/>
                  </a:ext>
                </a:extLst>
              </p:cNvPr>
              <p:cNvPicPr/>
              <p:nvPr/>
            </p:nvPicPr>
            <p:blipFill>
              <a:blip r:embed="rId17"/>
              <a:stretch>
                <a:fillRect/>
              </a:stretch>
            </p:blipFill>
            <p:spPr>
              <a:xfrm>
                <a:off x="2427796" y="1265073"/>
                <a:ext cx="274320" cy="420480"/>
              </a:xfrm>
              <a:prstGeom prst="rect">
                <a:avLst/>
              </a:prstGeom>
            </p:spPr>
          </p:pic>
        </mc:Fallback>
      </mc:AlternateContent>
      <p:grpSp>
        <p:nvGrpSpPr>
          <p:cNvPr id="8" name="Group 7">
            <a:extLst>
              <a:ext uri="{FF2B5EF4-FFF2-40B4-BE49-F238E27FC236}">
                <a16:creationId xmlns:a16="http://schemas.microsoft.com/office/drawing/2014/main" id="{F521AD88-65F5-4638-9070-0B87837D27C7}"/>
              </a:ext>
            </a:extLst>
          </p:cNvPr>
          <p:cNvGrpSpPr/>
          <p:nvPr/>
        </p:nvGrpSpPr>
        <p:grpSpPr>
          <a:xfrm>
            <a:off x="1583236" y="1451913"/>
            <a:ext cx="108720" cy="302400"/>
            <a:chOff x="1583236" y="1451913"/>
            <a:chExt cx="108720" cy="302400"/>
          </a:xfrm>
        </p:grpSpPr>
        <mc:AlternateContent xmlns:mc="http://schemas.openxmlformats.org/markup-compatibility/2006">
          <mc:Choice xmlns:p14="http://schemas.microsoft.com/office/powerpoint/2010/main" Requires="p14">
            <p:contentPart p14:bwMode="auto" r:id="rId18">
              <p14:nvContentPartPr>
                <p14:cNvPr id="6" name="Ink 5">
                  <a:extLst>
                    <a:ext uri="{FF2B5EF4-FFF2-40B4-BE49-F238E27FC236}">
                      <a16:creationId xmlns:a16="http://schemas.microsoft.com/office/drawing/2014/main" id="{E7344E51-D3D8-4F23-B6B9-FF3AA1044837}"/>
                    </a:ext>
                  </a:extLst>
                </p14:cNvPr>
                <p14:cNvContentPartPr/>
                <p14:nvPr/>
              </p14:nvContentPartPr>
              <p14:xfrm>
                <a:off x="1583236" y="1451913"/>
                <a:ext cx="69120" cy="154080"/>
              </p14:xfrm>
            </p:contentPart>
          </mc:Choice>
          <mc:Fallback>
            <p:pic>
              <p:nvPicPr>
                <p:cNvPr id="6" name="Ink 5">
                  <a:extLst>
                    <a:ext uri="{FF2B5EF4-FFF2-40B4-BE49-F238E27FC236}">
                      <a16:creationId xmlns:a16="http://schemas.microsoft.com/office/drawing/2014/main" id="{E7344E51-D3D8-4F23-B6B9-FF3AA1044837}"/>
                    </a:ext>
                  </a:extLst>
                </p:cNvPr>
                <p:cNvPicPr/>
                <p:nvPr/>
              </p:nvPicPr>
              <p:blipFill>
                <a:blip r:embed="rId19"/>
                <a:stretch>
                  <a:fillRect/>
                </a:stretch>
              </p:blipFill>
              <p:spPr>
                <a:xfrm>
                  <a:off x="1520596" y="1388913"/>
                  <a:ext cx="1947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ACCED3DB-6C00-428E-A471-7CA303871234}"/>
                    </a:ext>
                  </a:extLst>
                </p14:cNvPr>
                <p14:cNvContentPartPr/>
                <p14:nvPr/>
              </p14:nvContentPartPr>
              <p14:xfrm>
                <a:off x="1668916" y="1736673"/>
                <a:ext cx="23040" cy="17640"/>
              </p14:xfrm>
            </p:contentPart>
          </mc:Choice>
          <mc:Fallback>
            <p:pic>
              <p:nvPicPr>
                <p:cNvPr id="7" name="Ink 6">
                  <a:extLst>
                    <a:ext uri="{FF2B5EF4-FFF2-40B4-BE49-F238E27FC236}">
                      <a16:creationId xmlns:a16="http://schemas.microsoft.com/office/drawing/2014/main" id="{ACCED3DB-6C00-428E-A471-7CA303871234}"/>
                    </a:ext>
                  </a:extLst>
                </p:cNvPr>
                <p:cNvPicPr/>
                <p:nvPr/>
              </p:nvPicPr>
              <p:blipFill>
                <a:blip r:embed="rId21"/>
                <a:stretch>
                  <a:fillRect/>
                </a:stretch>
              </p:blipFill>
              <p:spPr>
                <a:xfrm>
                  <a:off x="1606276" y="1673673"/>
                  <a:ext cx="148680" cy="14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4CEAEC11-B1A8-459F-8518-8CEDE9EEF110}"/>
                  </a:ext>
                </a:extLst>
              </p14:cNvPr>
              <p14:cNvContentPartPr/>
              <p14:nvPr/>
            </p14:nvContentPartPr>
            <p14:xfrm>
              <a:off x="2878876" y="1476033"/>
              <a:ext cx="16560" cy="93960"/>
            </p14:xfrm>
          </p:contentPart>
        </mc:Choice>
        <mc:Fallback>
          <p:pic>
            <p:nvPicPr>
              <p:cNvPr id="9" name="Ink 8">
                <a:extLst>
                  <a:ext uri="{FF2B5EF4-FFF2-40B4-BE49-F238E27FC236}">
                    <a16:creationId xmlns:a16="http://schemas.microsoft.com/office/drawing/2014/main" id="{4CEAEC11-B1A8-459F-8518-8CEDE9EEF110}"/>
                  </a:ext>
                </a:extLst>
              </p:cNvPr>
              <p:cNvPicPr/>
              <p:nvPr/>
            </p:nvPicPr>
            <p:blipFill>
              <a:blip r:embed="rId23"/>
              <a:stretch>
                <a:fillRect/>
              </a:stretch>
            </p:blipFill>
            <p:spPr>
              <a:xfrm>
                <a:off x="2816236" y="1413393"/>
                <a:ext cx="142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2C748708-BEDF-4D48-A39D-DD8FBF9F8A66}"/>
                  </a:ext>
                </a:extLst>
              </p14:cNvPr>
              <p14:cNvContentPartPr/>
              <p14:nvPr/>
            </p14:nvContentPartPr>
            <p14:xfrm>
              <a:off x="3705076" y="2048073"/>
              <a:ext cx="102960" cy="212040"/>
            </p14:xfrm>
          </p:contentPart>
        </mc:Choice>
        <mc:Fallback>
          <p:pic>
            <p:nvPicPr>
              <p:cNvPr id="15" name="Ink 14">
                <a:extLst>
                  <a:ext uri="{FF2B5EF4-FFF2-40B4-BE49-F238E27FC236}">
                    <a16:creationId xmlns:a16="http://schemas.microsoft.com/office/drawing/2014/main" id="{2C748708-BEDF-4D48-A39D-DD8FBF9F8A66}"/>
                  </a:ext>
                </a:extLst>
              </p:cNvPr>
              <p:cNvPicPr/>
              <p:nvPr/>
            </p:nvPicPr>
            <p:blipFill>
              <a:blip r:embed="rId25"/>
              <a:stretch>
                <a:fillRect/>
              </a:stretch>
            </p:blipFill>
            <p:spPr>
              <a:xfrm>
                <a:off x="3642076" y="1985433"/>
                <a:ext cx="2286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96A9DF10-7D0E-4910-B735-FE7230DD0674}"/>
                  </a:ext>
                </a:extLst>
              </p14:cNvPr>
              <p14:cNvContentPartPr/>
              <p14:nvPr/>
            </p14:nvContentPartPr>
            <p14:xfrm>
              <a:off x="5732956" y="2192793"/>
              <a:ext cx="46080" cy="55080"/>
            </p14:xfrm>
          </p:contentPart>
        </mc:Choice>
        <mc:Fallback>
          <p:pic>
            <p:nvPicPr>
              <p:cNvPr id="16" name="Ink 15">
                <a:extLst>
                  <a:ext uri="{FF2B5EF4-FFF2-40B4-BE49-F238E27FC236}">
                    <a16:creationId xmlns:a16="http://schemas.microsoft.com/office/drawing/2014/main" id="{96A9DF10-7D0E-4910-B735-FE7230DD0674}"/>
                  </a:ext>
                </a:extLst>
              </p:cNvPr>
              <p:cNvPicPr/>
              <p:nvPr/>
            </p:nvPicPr>
            <p:blipFill>
              <a:blip r:embed="rId27"/>
              <a:stretch>
                <a:fillRect/>
              </a:stretch>
            </p:blipFill>
            <p:spPr>
              <a:xfrm>
                <a:off x="5670316" y="2130153"/>
                <a:ext cx="171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A509A677-0F47-4A2C-BA07-907885F4E441}"/>
                  </a:ext>
                </a:extLst>
              </p14:cNvPr>
              <p14:cNvContentPartPr/>
              <p14:nvPr/>
            </p14:nvContentPartPr>
            <p14:xfrm>
              <a:off x="6954076" y="1555593"/>
              <a:ext cx="42840" cy="236160"/>
            </p14:xfrm>
          </p:contentPart>
        </mc:Choice>
        <mc:Fallback>
          <p:pic>
            <p:nvPicPr>
              <p:cNvPr id="17" name="Ink 16">
                <a:extLst>
                  <a:ext uri="{FF2B5EF4-FFF2-40B4-BE49-F238E27FC236}">
                    <a16:creationId xmlns:a16="http://schemas.microsoft.com/office/drawing/2014/main" id="{A509A677-0F47-4A2C-BA07-907885F4E441}"/>
                  </a:ext>
                </a:extLst>
              </p:cNvPr>
              <p:cNvPicPr/>
              <p:nvPr/>
            </p:nvPicPr>
            <p:blipFill>
              <a:blip r:embed="rId29"/>
              <a:stretch>
                <a:fillRect/>
              </a:stretch>
            </p:blipFill>
            <p:spPr>
              <a:xfrm>
                <a:off x="6891436" y="1492953"/>
                <a:ext cx="168480" cy="361800"/>
              </a:xfrm>
              <a:prstGeom prst="rect">
                <a:avLst/>
              </a:prstGeom>
            </p:spPr>
          </p:pic>
        </mc:Fallback>
      </mc:AlternateContent>
      <p:grpSp>
        <p:nvGrpSpPr>
          <p:cNvPr id="20" name="Group 19">
            <a:extLst>
              <a:ext uri="{FF2B5EF4-FFF2-40B4-BE49-F238E27FC236}">
                <a16:creationId xmlns:a16="http://schemas.microsoft.com/office/drawing/2014/main" id="{16032C7B-4B9E-4644-85EF-21EC5645A898}"/>
              </a:ext>
            </a:extLst>
          </p:cNvPr>
          <p:cNvGrpSpPr/>
          <p:nvPr/>
        </p:nvGrpSpPr>
        <p:grpSpPr>
          <a:xfrm>
            <a:off x="6033556" y="1509513"/>
            <a:ext cx="175320" cy="289440"/>
            <a:chOff x="6033556" y="1509513"/>
            <a:chExt cx="175320" cy="289440"/>
          </a:xfrm>
        </p:grpSpPr>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9FA79E42-5BD5-4B13-8A82-BCE42ACA4E32}"/>
                    </a:ext>
                  </a:extLst>
                </p14:cNvPr>
                <p14:cNvContentPartPr/>
                <p14:nvPr/>
              </p14:nvContentPartPr>
              <p14:xfrm>
                <a:off x="6033556" y="1556313"/>
                <a:ext cx="93960" cy="239040"/>
              </p14:xfrm>
            </p:contentPart>
          </mc:Choice>
          <mc:Fallback>
            <p:pic>
              <p:nvPicPr>
                <p:cNvPr id="18" name="Ink 17">
                  <a:extLst>
                    <a:ext uri="{FF2B5EF4-FFF2-40B4-BE49-F238E27FC236}">
                      <a16:creationId xmlns:a16="http://schemas.microsoft.com/office/drawing/2014/main" id="{9FA79E42-5BD5-4B13-8A82-BCE42ACA4E32}"/>
                    </a:ext>
                  </a:extLst>
                </p:cNvPr>
                <p:cNvPicPr/>
                <p:nvPr/>
              </p:nvPicPr>
              <p:blipFill>
                <a:blip r:embed="rId31"/>
                <a:stretch>
                  <a:fillRect/>
                </a:stretch>
              </p:blipFill>
              <p:spPr>
                <a:xfrm>
                  <a:off x="5970556" y="1493313"/>
                  <a:ext cx="21960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5FA2A104-F31B-4943-8546-6EC9D5379A35}"/>
                    </a:ext>
                  </a:extLst>
                </p14:cNvPr>
                <p14:cNvContentPartPr/>
                <p14:nvPr/>
              </p14:nvContentPartPr>
              <p14:xfrm>
                <a:off x="6137596" y="1509513"/>
                <a:ext cx="71280" cy="289440"/>
              </p14:xfrm>
            </p:contentPart>
          </mc:Choice>
          <mc:Fallback>
            <p:pic>
              <p:nvPicPr>
                <p:cNvPr id="19" name="Ink 18">
                  <a:extLst>
                    <a:ext uri="{FF2B5EF4-FFF2-40B4-BE49-F238E27FC236}">
                      <a16:creationId xmlns:a16="http://schemas.microsoft.com/office/drawing/2014/main" id="{5FA2A104-F31B-4943-8546-6EC9D5379A35}"/>
                    </a:ext>
                  </a:extLst>
                </p:cNvPr>
                <p:cNvPicPr/>
                <p:nvPr/>
              </p:nvPicPr>
              <p:blipFill>
                <a:blip r:embed="rId33"/>
                <a:stretch>
                  <a:fillRect/>
                </a:stretch>
              </p:blipFill>
              <p:spPr>
                <a:xfrm>
                  <a:off x="6074956" y="1446513"/>
                  <a:ext cx="196920" cy="41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30184A55-D025-420A-AC18-E1C0C64837EC}"/>
                  </a:ext>
                </a:extLst>
              </p14:cNvPr>
              <p14:cNvContentPartPr/>
              <p14:nvPr/>
            </p14:nvContentPartPr>
            <p14:xfrm>
              <a:off x="6519196" y="1249953"/>
              <a:ext cx="85680" cy="77760"/>
            </p14:xfrm>
          </p:contentPart>
        </mc:Choice>
        <mc:Fallback>
          <p:pic>
            <p:nvPicPr>
              <p:cNvPr id="21" name="Ink 20">
                <a:extLst>
                  <a:ext uri="{FF2B5EF4-FFF2-40B4-BE49-F238E27FC236}">
                    <a16:creationId xmlns:a16="http://schemas.microsoft.com/office/drawing/2014/main" id="{30184A55-D025-420A-AC18-E1C0C64837EC}"/>
                  </a:ext>
                </a:extLst>
              </p:cNvPr>
              <p:cNvPicPr/>
              <p:nvPr/>
            </p:nvPicPr>
            <p:blipFill>
              <a:blip r:embed="rId35"/>
              <a:stretch>
                <a:fillRect/>
              </a:stretch>
            </p:blipFill>
            <p:spPr>
              <a:xfrm>
                <a:off x="6456196" y="1186953"/>
                <a:ext cx="211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88F22CF2-1107-4659-8CC6-44A29292C590}"/>
                  </a:ext>
                </a:extLst>
              </p14:cNvPr>
              <p14:cNvContentPartPr/>
              <p14:nvPr/>
            </p14:nvContentPartPr>
            <p14:xfrm>
              <a:off x="6645916" y="1576473"/>
              <a:ext cx="167760" cy="45360"/>
            </p14:xfrm>
          </p:contentPart>
        </mc:Choice>
        <mc:Fallback>
          <p:pic>
            <p:nvPicPr>
              <p:cNvPr id="22" name="Ink 21">
                <a:extLst>
                  <a:ext uri="{FF2B5EF4-FFF2-40B4-BE49-F238E27FC236}">
                    <a16:creationId xmlns:a16="http://schemas.microsoft.com/office/drawing/2014/main" id="{88F22CF2-1107-4659-8CC6-44A29292C590}"/>
                  </a:ext>
                </a:extLst>
              </p:cNvPr>
              <p:cNvPicPr/>
              <p:nvPr/>
            </p:nvPicPr>
            <p:blipFill>
              <a:blip r:embed="rId37"/>
              <a:stretch>
                <a:fillRect/>
              </a:stretch>
            </p:blipFill>
            <p:spPr>
              <a:xfrm>
                <a:off x="6582916" y="1513833"/>
                <a:ext cx="293400" cy="171000"/>
              </a:xfrm>
              <a:prstGeom prst="rect">
                <a:avLst/>
              </a:prstGeom>
            </p:spPr>
          </p:pic>
        </mc:Fallback>
      </mc:AlternateContent>
      <p:grpSp>
        <p:nvGrpSpPr>
          <p:cNvPr id="26" name="Group 25">
            <a:extLst>
              <a:ext uri="{FF2B5EF4-FFF2-40B4-BE49-F238E27FC236}">
                <a16:creationId xmlns:a16="http://schemas.microsoft.com/office/drawing/2014/main" id="{3C8E298E-A80D-489F-B9B3-74E3E1B57B1E}"/>
              </a:ext>
            </a:extLst>
          </p:cNvPr>
          <p:cNvGrpSpPr/>
          <p:nvPr/>
        </p:nvGrpSpPr>
        <p:grpSpPr>
          <a:xfrm>
            <a:off x="6601276" y="1263993"/>
            <a:ext cx="231120" cy="111960"/>
            <a:chOff x="6601276" y="1263993"/>
            <a:chExt cx="231120" cy="111960"/>
          </a:xfrm>
        </p:grpSpPr>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167834E1-70E8-4025-930C-FBFC0D482D0E}"/>
                    </a:ext>
                  </a:extLst>
                </p14:cNvPr>
                <p14:cNvContentPartPr/>
                <p14:nvPr/>
              </p14:nvContentPartPr>
              <p14:xfrm>
                <a:off x="6601276" y="1308633"/>
                <a:ext cx="72720" cy="67320"/>
              </p14:xfrm>
            </p:contentPart>
          </mc:Choice>
          <mc:Fallback>
            <p:pic>
              <p:nvPicPr>
                <p:cNvPr id="23" name="Ink 22">
                  <a:extLst>
                    <a:ext uri="{FF2B5EF4-FFF2-40B4-BE49-F238E27FC236}">
                      <a16:creationId xmlns:a16="http://schemas.microsoft.com/office/drawing/2014/main" id="{167834E1-70E8-4025-930C-FBFC0D482D0E}"/>
                    </a:ext>
                  </a:extLst>
                </p:cNvPr>
                <p:cNvPicPr/>
                <p:nvPr/>
              </p:nvPicPr>
              <p:blipFill>
                <a:blip r:embed="rId39"/>
                <a:stretch>
                  <a:fillRect/>
                </a:stretch>
              </p:blipFill>
              <p:spPr>
                <a:xfrm>
                  <a:off x="6538636" y="1245993"/>
                  <a:ext cx="198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DE33E366-555C-4F0E-B60D-E62A6E3C84D9}"/>
                    </a:ext>
                  </a:extLst>
                </p14:cNvPr>
                <p14:cNvContentPartPr/>
                <p14:nvPr/>
              </p14:nvContentPartPr>
              <p14:xfrm>
                <a:off x="6737356" y="1263993"/>
                <a:ext cx="95040" cy="29520"/>
              </p14:xfrm>
            </p:contentPart>
          </mc:Choice>
          <mc:Fallback>
            <p:pic>
              <p:nvPicPr>
                <p:cNvPr id="24" name="Ink 23">
                  <a:extLst>
                    <a:ext uri="{FF2B5EF4-FFF2-40B4-BE49-F238E27FC236}">
                      <a16:creationId xmlns:a16="http://schemas.microsoft.com/office/drawing/2014/main" id="{DE33E366-555C-4F0E-B60D-E62A6E3C84D9}"/>
                    </a:ext>
                  </a:extLst>
                </p:cNvPr>
                <p:cNvPicPr/>
                <p:nvPr/>
              </p:nvPicPr>
              <p:blipFill>
                <a:blip r:embed="rId41"/>
                <a:stretch>
                  <a:fillRect/>
                </a:stretch>
              </p:blipFill>
              <p:spPr>
                <a:xfrm>
                  <a:off x="6674716" y="1200993"/>
                  <a:ext cx="220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637AD259-88BC-4343-92CE-1BFE05D8BF12}"/>
                    </a:ext>
                  </a:extLst>
                </p14:cNvPr>
                <p14:cNvContentPartPr/>
                <p14:nvPr/>
              </p14:nvContentPartPr>
              <p14:xfrm>
                <a:off x="6731236" y="1280913"/>
                <a:ext cx="56520" cy="47520"/>
              </p14:xfrm>
            </p:contentPart>
          </mc:Choice>
          <mc:Fallback>
            <p:pic>
              <p:nvPicPr>
                <p:cNvPr id="25" name="Ink 24">
                  <a:extLst>
                    <a:ext uri="{FF2B5EF4-FFF2-40B4-BE49-F238E27FC236}">
                      <a16:creationId xmlns:a16="http://schemas.microsoft.com/office/drawing/2014/main" id="{637AD259-88BC-4343-92CE-1BFE05D8BF12}"/>
                    </a:ext>
                  </a:extLst>
                </p:cNvPr>
                <p:cNvPicPr/>
                <p:nvPr/>
              </p:nvPicPr>
              <p:blipFill>
                <a:blip r:embed="rId43"/>
                <a:stretch>
                  <a:fillRect/>
                </a:stretch>
              </p:blipFill>
              <p:spPr>
                <a:xfrm>
                  <a:off x="6668596" y="1217913"/>
                  <a:ext cx="18216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1AD86FC8-13E5-4B63-ABE4-407039A2E81B}"/>
                  </a:ext>
                </a:extLst>
              </p14:cNvPr>
              <p14:cNvContentPartPr/>
              <p14:nvPr/>
            </p14:nvContentPartPr>
            <p14:xfrm>
              <a:off x="7213996" y="1833153"/>
              <a:ext cx="29160" cy="72360"/>
            </p14:xfrm>
          </p:contentPart>
        </mc:Choice>
        <mc:Fallback>
          <p:pic>
            <p:nvPicPr>
              <p:cNvPr id="27" name="Ink 26">
                <a:extLst>
                  <a:ext uri="{FF2B5EF4-FFF2-40B4-BE49-F238E27FC236}">
                    <a16:creationId xmlns:a16="http://schemas.microsoft.com/office/drawing/2014/main" id="{1AD86FC8-13E5-4B63-ABE4-407039A2E81B}"/>
                  </a:ext>
                </a:extLst>
              </p:cNvPr>
              <p:cNvPicPr/>
              <p:nvPr/>
            </p:nvPicPr>
            <p:blipFill>
              <a:blip r:embed="rId45"/>
              <a:stretch>
                <a:fillRect/>
              </a:stretch>
            </p:blipFill>
            <p:spPr>
              <a:xfrm>
                <a:off x="7150996" y="1770513"/>
                <a:ext cx="1548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41773FD9-42CB-4C93-ABB2-0554F86A93D1}"/>
                  </a:ext>
                </a:extLst>
              </p14:cNvPr>
              <p14:cNvContentPartPr/>
              <p14:nvPr/>
            </p14:nvContentPartPr>
            <p14:xfrm>
              <a:off x="4438396" y="1243833"/>
              <a:ext cx="105480" cy="88920"/>
            </p14:xfrm>
          </p:contentPart>
        </mc:Choice>
        <mc:Fallback>
          <p:pic>
            <p:nvPicPr>
              <p:cNvPr id="28" name="Ink 27">
                <a:extLst>
                  <a:ext uri="{FF2B5EF4-FFF2-40B4-BE49-F238E27FC236}">
                    <a16:creationId xmlns:a16="http://schemas.microsoft.com/office/drawing/2014/main" id="{41773FD9-42CB-4C93-ABB2-0554F86A93D1}"/>
                  </a:ext>
                </a:extLst>
              </p:cNvPr>
              <p:cNvPicPr/>
              <p:nvPr/>
            </p:nvPicPr>
            <p:blipFill>
              <a:blip r:embed="rId47"/>
              <a:stretch>
                <a:fillRect/>
              </a:stretch>
            </p:blipFill>
            <p:spPr>
              <a:xfrm>
                <a:off x="4375756" y="1181193"/>
                <a:ext cx="231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3002264C-532A-42B6-9FC2-4A95CD87014D}"/>
                  </a:ext>
                </a:extLst>
              </p14:cNvPr>
              <p14:cNvContentPartPr/>
              <p14:nvPr/>
            </p14:nvContentPartPr>
            <p14:xfrm>
              <a:off x="4438036" y="1323393"/>
              <a:ext cx="23760" cy="114840"/>
            </p14:xfrm>
          </p:contentPart>
        </mc:Choice>
        <mc:Fallback>
          <p:pic>
            <p:nvPicPr>
              <p:cNvPr id="29" name="Ink 28">
                <a:extLst>
                  <a:ext uri="{FF2B5EF4-FFF2-40B4-BE49-F238E27FC236}">
                    <a16:creationId xmlns:a16="http://schemas.microsoft.com/office/drawing/2014/main" id="{3002264C-532A-42B6-9FC2-4A95CD87014D}"/>
                  </a:ext>
                </a:extLst>
              </p:cNvPr>
              <p:cNvPicPr/>
              <p:nvPr/>
            </p:nvPicPr>
            <p:blipFill>
              <a:blip r:embed="rId49"/>
              <a:stretch>
                <a:fillRect/>
              </a:stretch>
            </p:blipFill>
            <p:spPr>
              <a:xfrm>
                <a:off x="4375036" y="1260393"/>
                <a:ext cx="149400" cy="240480"/>
              </a:xfrm>
              <a:prstGeom prst="rect">
                <a:avLst/>
              </a:prstGeom>
            </p:spPr>
          </p:pic>
        </mc:Fallback>
      </mc:AlternateContent>
      <p:grpSp>
        <p:nvGrpSpPr>
          <p:cNvPr id="6148" name="Group 6147">
            <a:extLst>
              <a:ext uri="{FF2B5EF4-FFF2-40B4-BE49-F238E27FC236}">
                <a16:creationId xmlns:a16="http://schemas.microsoft.com/office/drawing/2014/main" id="{14FA6831-7092-4F6D-9CF7-BD5D7E1E3914}"/>
              </a:ext>
            </a:extLst>
          </p:cNvPr>
          <p:cNvGrpSpPr/>
          <p:nvPr/>
        </p:nvGrpSpPr>
        <p:grpSpPr>
          <a:xfrm>
            <a:off x="2132596" y="1136193"/>
            <a:ext cx="159480" cy="90000"/>
            <a:chOff x="2132596" y="1136193"/>
            <a:chExt cx="159480" cy="90000"/>
          </a:xfrm>
        </p:grpSpPr>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6B71E93D-22CB-4BAA-B2F6-7DEA2A91DCF3}"/>
                    </a:ext>
                  </a:extLst>
                </p14:cNvPr>
                <p14:cNvContentPartPr/>
                <p14:nvPr/>
              </p14:nvContentPartPr>
              <p14:xfrm>
                <a:off x="2197036" y="1194153"/>
                <a:ext cx="14400" cy="19800"/>
              </p14:xfrm>
            </p:contentPart>
          </mc:Choice>
          <mc:Fallback>
            <p:pic>
              <p:nvPicPr>
                <p:cNvPr id="30" name="Ink 29">
                  <a:extLst>
                    <a:ext uri="{FF2B5EF4-FFF2-40B4-BE49-F238E27FC236}">
                      <a16:creationId xmlns:a16="http://schemas.microsoft.com/office/drawing/2014/main" id="{6B71E93D-22CB-4BAA-B2F6-7DEA2A91DCF3}"/>
                    </a:ext>
                  </a:extLst>
                </p:cNvPr>
                <p:cNvPicPr/>
                <p:nvPr/>
              </p:nvPicPr>
              <p:blipFill>
                <a:blip r:embed="rId51"/>
                <a:stretch>
                  <a:fillRect/>
                </a:stretch>
              </p:blipFill>
              <p:spPr>
                <a:xfrm>
                  <a:off x="2134036" y="1131513"/>
                  <a:ext cx="140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62C9BC43-D258-4932-B3B9-ED71EBF40A1A}"/>
                    </a:ext>
                  </a:extLst>
                </p14:cNvPr>
                <p14:cNvContentPartPr/>
                <p14:nvPr/>
              </p14:nvContentPartPr>
              <p14:xfrm>
                <a:off x="2212876" y="1136193"/>
                <a:ext cx="79200" cy="83160"/>
              </p14:xfrm>
            </p:contentPart>
          </mc:Choice>
          <mc:Fallback>
            <p:pic>
              <p:nvPicPr>
                <p:cNvPr id="31" name="Ink 30">
                  <a:extLst>
                    <a:ext uri="{FF2B5EF4-FFF2-40B4-BE49-F238E27FC236}">
                      <a16:creationId xmlns:a16="http://schemas.microsoft.com/office/drawing/2014/main" id="{62C9BC43-D258-4932-B3B9-ED71EBF40A1A}"/>
                    </a:ext>
                  </a:extLst>
                </p:cNvPr>
                <p:cNvPicPr/>
                <p:nvPr/>
              </p:nvPicPr>
              <p:blipFill>
                <a:blip r:embed="rId53"/>
                <a:stretch>
                  <a:fillRect/>
                </a:stretch>
              </p:blipFill>
              <p:spPr>
                <a:xfrm>
                  <a:off x="2149876" y="1073193"/>
                  <a:ext cx="204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44" name="Ink 6143">
                  <a:extLst>
                    <a:ext uri="{FF2B5EF4-FFF2-40B4-BE49-F238E27FC236}">
                      <a16:creationId xmlns:a16="http://schemas.microsoft.com/office/drawing/2014/main" id="{60CDB888-A7CF-4942-B7A7-1A1177238594}"/>
                    </a:ext>
                  </a:extLst>
                </p14:cNvPr>
                <p14:cNvContentPartPr/>
                <p14:nvPr/>
              </p14:nvContentPartPr>
              <p14:xfrm>
                <a:off x="2132596" y="1158153"/>
                <a:ext cx="63000" cy="52200"/>
              </p14:xfrm>
            </p:contentPart>
          </mc:Choice>
          <mc:Fallback>
            <p:pic>
              <p:nvPicPr>
                <p:cNvPr id="6144" name="Ink 6143">
                  <a:extLst>
                    <a:ext uri="{FF2B5EF4-FFF2-40B4-BE49-F238E27FC236}">
                      <a16:creationId xmlns:a16="http://schemas.microsoft.com/office/drawing/2014/main" id="{60CDB888-A7CF-4942-B7A7-1A1177238594}"/>
                    </a:ext>
                  </a:extLst>
                </p:cNvPr>
                <p:cNvPicPr/>
                <p:nvPr/>
              </p:nvPicPr>
              <p:blipFill>
                <a:blip r:embed="rId55"/>
                <a:stretch>
                  <a:fillRect/>
                </a:stretch>
              </p:blipFill>
              <p:spPr>
                <a:xfrm>
                  <a:off x="2069956" y="1095513"/>
                  <a:ext cx="188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147" name="Ink 6146">
                  <a:extLst>
                    <a:ext uri="{FF2B5EF4-FFF2-40B4-BE49-F238E27FC236}">
                      <a16:creationId xmlns:a16="http://schemas.microsoft.com/office/drawing/2014/main" id="{258D9175-E2E7-4B93-9C86-BD84814FB74D}"/>
                    </a:ext>
                  </a:extLst>
                </p14:cNvPr>
                <p14:cNvContentPartPr/>
                <p14:nvPr/>
              </p14:nvContentPartPr>
              <p14:xfrm>
                <a:off x="2217556" y="1185153"/>
                <a:ext cx="54000" cy="41040"/>
              </p14:xfrm>
            </p:contentPart>
          </mc:Choice>
          <mc:Fallback>
            <p:pic>
              <p:nvPicPr>
                <p:cNvPr id="6147" name="Ink 6146">
                  <a:extLst>
                    <a:ext uri="{FF2B5EF4-FFF2-40B4-BE49-F238E27FC236}">
                      <a16:creationId xmlns:a16="http://schemas.microsoft.com/office/drawing/2014/main" id="{258D9175-E2E7-4B93-9C86-BD84814FB74D}"/>
                    </a:ext>
                  </a:extLst>
                </p:cNvPr>
                <p:cNvPicPr/>
                <p:nvPr/>
              </p:nvPicPr>
              <p:blipFill>
                <a:blip r:embed="rId57"/>
                <a:stretch>
                  <a:fillRect/>
                </a:stretch>
              </p:blipFill>
              <p:spPr>
                <a:xfrm>
                  <a:off x="2154556" y="1122153"/>
                  <a:ext cx="179640" cy="16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6149" name="Ink 6148">
                <a:extLst>
                  <a:ext uri="{FF2B5EF4-FFF2-40B4-BE49-F238E27FC236}">
                    <a16:creationId xmlns:a16="http://schemas.microsoft.com/office/drawing/2014/main" id="{2A5E2B87-8AB8-422A-9ECE-A7DEA38BB2D6}"/>
                  </a:ext>
                </a:extLst>
              </p14:cNvPr>
              <p14:cNvContentPartPr/>
              <p14:nvPr/>
            </p14:nvContentPartPr>
            <p14:xfrm>
              <a:off x="1952596" y="1154193"/>
              <a:ext cx="41040" cy="57600"/>
            </p14:xfrm>
          </p:contentPart>
        </mc:Choice>
        <mc:Fallback>
          <p:pic>
            <p:nvPicPr>
              <p:cNvPr id="6149" name="Ink 6148">
                <a:extLst>
                  <a:ext uri="{FF2B5EF4-FFF2-40B4-BE49-F238E27FC236}">
                    <a16:creationId xmlns:a16="http://schemas.microsoft.com/office/drawing/2014/main" id="{2A5E2B87-8AB8-422A-9ECE-A7DEA38BB2D6}"/>
                  </a:ext>
                </a:extLst>
              </p:cNvPr>
              <p:cNvPicPr/>
              <p:nvPr/>
            </p:nvPicPr>
            <p:blipFill>
              <a:blip r:embed="rId59"/>
              <a:stretch>
                <a:fillRect/>
              </a:stretch>
            </p:blipFill>
            <p:spPr>
              <a:xfrm>
                <a:off x="1889956" y="1091193"/>
                <a:ext cx="166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150" name="Ink 6149">
                <a:extLst>
                  <a:ext uri="{FF2B5EF4-FFF2-40B4-BE49-F238E27FC236}">
                    <a16:creationId xmlns:a16="http://schemas.microsoft.com/office/drawing/2014/main" id="{D64B17F9-B7FD-49C1-A70B-209AF8CE7C1E}"/>
                  </a:ext>
                </a:extLst>
              </p14:cNvPr>
              <p14:cNvContentPartPr/>
              <p14:nvPr/>
            </p14:nvContentPartPr>
            <p14:xfrm>
              <a:off x="3438676" y="3073353"/>
              <a:ext cx="36000" cy="180000"/>
            </p14:xfrm>
          </p:contentPart>
        </mc:Choice>
        <mc:Fallback>
          <p:pic>
            <p:nvPicPr>
              <p:cNvPr id="6150" name="Ink 6149">
                <a:extLst>
                  <a:ext uri="{FF2B5EF4-FFF2-40B4-BE49-F238E27FC236}">
                    <a16:creationId xmlns:a16="http://schemas.microsoft.com/office/drawing/2014/main" id="{D64B17F9-B7FD-49C1-A70B-209AF8CE7C1E}"/>
                  </a:ext>
                </a:extLst>
              </p:cNvPr>
              <p:cNvPicPr/>
              <p:nvPr/>
            </p:nvPicPr>
            <p:blipFill>
              <a:blip r:embed="rId61"/>
              <a:stretch>
                <a:fillRect/>
              </a:stretch>
            </p:blipFill>
            <p:spPr>
              <a:xfrm>
                <a:off x="3376036" y="3010713"/>
                <a:ext cx="161640" cy="305640"/>
              </a:xfrm>
              <a:prstGeom prst="rect">
                <a:avLst/>
              </a:prstGeom>
            </p:spPr>
          </p:pic>
        </mc:Fallback>
      </mc:AlternateContent>
      <p:grpSp>
        <p:nvGrpSpPr>
          <p:cNvPr id="6153" name="Group 6152">
            <a:extLst>
              <a:ext uri="{FF2B5EF4-FFF2-40B4-BE49-F238E27FC236}">
                <a16:creationId xmlns:a16="http://schemas.microsoft.com/office/drawing/2014/main" id="{DB84326C-217A-4DC6-82F9-88B2498D515A}"/>
              </a:ext>
            </a:extLst>
          </p:cNvPr>
          <p:cNvGrpSpPr/>
          <p:nvPr/>
        </p:nvGrpSpPr>
        <p:grpSpPr>
          <a:xfrm>
            <a:off x="4669876" y="3067593"/>
            <a:ext cx="319320" cy="43560"/>
            <a:chOff x="4669876" y="3067593"/>
            <a:chExt cx="319320" cy="43560"/>
          </a:xfrm>
        </p:grpSpPr>
        <mc:AlternateContent xmlns:mc="http://schemas.openxmlformats.org/markup-compatibility/2006">
          <mc:Choice xmlns:p14="http://schemas.microsoft.com/office/powerpoint/2010/main" Requires="p14">
            <p:contentPart p14:bwMode="auto" r:id="rId62">
              <p14:nvContentPartPr>
                <p14:cNvPr id="6151" name="Ink 6150">
                  <a:extLst>
                    <a:ext uri="{FF2B5EF4-FFF2-40B4-BE49-F238E27FC236}">
                      <a16:creationId xmlns:a16="http://schemas.microsoft.com/office/drawing/2014/main" id="{C87E5B72-F630-44E1-AD87-61CBA0504AE1}"/>
                    </a:ext>
                  </a:extLst>
                </p14:cNvPr>
                <p14:cNvContentPartPr/>
                <p14:nvPr/>
              </p14:nvContentPartPr>
              <p14:xfrm>
                <a:off x="4820356" y="3067593"/>
                <a:ext cx="168840" cy="40320"/>
              </p14:xfrm>
            </p:contentPart>
          </mc:Choice>
          <mc:Fallback>
            <p:pic>
              <p:nvPicPr>
                <p:cNvPr id="6151" name="Ink 6150">
                  <a:extLst>
                    <a:ext uri="{FF2B5EF4-FFF2-40B4-BE49-F238E27FC236}">
                      <a16:creationId xmlns:a16="http://schemas.microsoft.com/office/drawing/2014/main" id="{C87E5B72-F630-44E1-AD87-61CBA0504AE1}"/>
                    </a:ext>
                  </a:extLst>
                </p:cNvPr>
                <p:cNvPicPr/>
                <p:nvPr/>
              </p:nvPicPr>
              <p:blipFill>
                <a:blip r:embed="rId63"/>
                <a:stretch>
                  <a:fillRect/>
                </a:stretch>
              </p:blipFill>
              <p:spPr>
                <a:xfrm>
                  <a:off x="4757716" y="3004953"/>
                  <a:ext cx="294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152" name="Ink 6151">
                  <a:extLst>
                    <a:ext uri="{FF2B5EF4-FFF2-40B4-BE49-F238E27FC236}">
                      <a16:creationId xmlns:a16="http://schemas.microsoft.com/office/drawing/2014/main" id="{3FE54FB9-8564-4F8C-8163-CCC18F18A1B6}"/>
                    </a:ext>
                  </a:extLst>
                </p14:cNvPr>
                <p14:cNvContentPartPr/>
                <p14:nvPr/>
              </p14:nvContentPartPr>
              <p14:xfrm>
                <a:off x="4669876" y="3098193"/>
                <a:ext cx="22320" cy="12960"/>
              </p14:xfrm>
            </p:contentPart>
          </mc:Choice>
          <mc:Fallback>
            <p:pic>
              <p:nvPicPr>
                <p:cNvPr id="6152" name="Ink 6151">
                  <a:extLst>
                    <a:ext uri="{FF2B5EF4-FFF2-40B4-BE49-F238E27FC236}">
                      <a16:creationId xmlns:a16="http://schemas.microsoft.com/office/drawing/2014/main" id="{3FE54FB9-8564-4F8C-8163-CCC18F18A1B6}"/>
                    </a:ext>
                  </a:extLst>
                </p:cNvPr>
                <p:cNvPicPr/>
                <p:nvPr/>
              </p:nvPicPr>
              <p:blipFill>
                <a:blip r:embed="rId65"/>
                <a:stretch>
                  <a:fillRect/>
                </a:stretch>
              </p:blipFill>
              <p:spPr>
                <a:xfrm>
                  <a:off x="4606876" y="3035193"/>
                  <a:ext cx="147960" cy="138600"/>
                </a:xfrm>
                <a:prstGeom prst="rect">
                  <a:avLst/>
                </a:prstGeom>
              </p:spPr>
            </p:pic>
          </mc:Fallback>
        </mc:AlternateContent>
      </p:grpSp>
      <p:grpSp>
        <p:nvGrpSpPr>
          <p:cNvPr id="6156" name="Group 6155">
            <a:extLst>
              <a:ext uri="{FF2B5EF4-FFF2-40B4-BE49-F238E27FC236}">
                <a16:creationId xmlns:a16="http://schemas.microsoft.com/office/drawing/2014/main" id="{C6BAB7A2-5D50-4435-AB8B-B91FD0AB41A6}"/>
              </a:ext>
            </a:extLst>
          </p:cNvPr>
          <p:cNvGrpSpPr/>
          <p:nvPr/>
        </p:nvGrpSpPr>
        <p:grpSpPr>
          <a:xfrm>
            <a:off x="4625956" y="2747913"/>
            <a:ext cx="246600" cy="78840"/>
            <a:chOff x="4625956" y="2747913"/>
            <a:chExt cx="246600" cy="78840"/>
          </a:xfrm>
        </p:grpSpPr>
        <mc:AlternateContent xmlns:mc="http://schemas.openxmlformats.org/markup-compatibility/2006">
          <mc:Choice xmlns:p14="http://schemas.microsoft.com/office/powerpoint/2010/main" Requires="p14">
            <p:contentPart p14:bwMode="auto" r:id="rId66">
              <p14:nvContentPartPr>
                <p14:cNvPr id="6154" name="Ink 6153">
                  <a:extLst>
                    <a:ext uri="{FF2B5EF4-FFF2-40B4-BE49-F238E27FC236}">
                      <a16:creationId xmlns:a16="http://schemas.microsoft.com/office/drawing/2014/main" id="{D89A72A1-53D7-4ED7-AD5B-FA0494756C62}"/>
                    </a:ext>
                  </a:extLst>
                </p14:cNvPr>
                <p14:cNvContentPartPr/>
                <p14:nvPr/>
              </p14:nvContentPartPr>
              <p14:xfrm>
                <a:off x="4783636" y="2774193"/>
                <a:ext cx="88920" cy="48240"/>
              </p14:xfrm>
            </p:contentPart>
          </mc:Choice>
          <mc:Fallback>
            <p:pic>
              <p:nvPicPr>
                <p:cNvPr id="6154" name="Ink 6153">
                  <a:extLst>
                    <a:ext uri="{FF2B5EF4-FFF2-40B4-BE49-F238E27FC236}">
                      <a16:creationId xmlns:a16="http://schemas.microsoft.com/office/drawing/2014/main" id="{D89A72A1-53D7-4ED7-AD5B-FA0494756C62}"/>
                    </a:ext>
                  </a:extLst>
                </p:cNvPr>
                <p:cNvPicPr/>
                <p:nvPr/>
              </p:nvPicPr>
              <p:blipFill>
                <a:blip r:embed="rId67"/>
                <a:stretch>
                  <a:fillRect/>
                </a:stretch>
              </p:blipFill>
              <p:spPr>
                <a:xfrm>
                  <a:off x="4720636" y="2711193"/>
                  <a:ext cx="214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155" name="Ink 6154">
                  <a:extLst>
                    <a:ext uri="{FF2B5EF4-FFF2-40B4-BE49-F238E27FC236}">
                      <a16:creationId xmlns:a16="http://schemas.microsoft.com/office/drawing/2014/main" id="{E007AC5D-1564-4323-9C92-8FFBB4676A62}"/>
                    </a:ext>
                  </a:extLst>
                </p14:cNvPr>
                <p14:cNvContentPartPr/>
                <p14:nvPr/>
              </p14:nvContentPartPr>
              <p14:xfrm>
                <a:off x="4625956" y="2747913"/>
                <a:ext cx="104400" cy="78840"/>
              </p14:xfrm>
            </p:contentPart>
          </mc:Choice>
          <mc:Fallback>
            <p:pic>
              <p:nvPicPr>
                <p:cNvPr id="6155" name="Ink 6154">
                  <a:extLst>
                    <a:ext uri="{FF2B5EF4-FFF2-40B4-BE49-F238E27FC236}">
                      <a16:creationId xmlns:a16="http://schemas.microsoft.com/office/drawing/2014/main" id="{E007AC5D-1564-4323-9C92-8FFBB4676A62}"/>
                    </a:ext>
                  </a:extLst>
                </p:cNvPr>
                <p:cNvPicPr/>
                <p:nvPr/>
              </p:nvPicPr>
              <p:blipFill>
                <a:blip r:embed="rId69"/>
                <a:stretch>
                  <a:fillRect/>
                </a:stretch>
              </p:blipFill>
              <p:spPr>
                <a:xfrm>
                  <a:off x="4563316" y="2685273"/>
                  <a:ext cx="230040" cy="20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6157" name="Ink 6156">
                <a:extLst>
                  <a:ext uri="{FF2B5EF4-FFF2-40B4-BE49-F238E27FC236}">
                    <a16:creationId xmlns:a16="http://schemas.microsoft.com/office/drawing/2014/main" id="{B72517E0-2B10-4C8E-9379-4EF84CE57451}"/>
                  </a:ext>
                </a:extLst>
              </p14:cNvPr>
              <p14:cNvContentPartPr/>
              <p14:nvPr/>
            </p14:nvContentPartPr>
            <p14:xfrm>
              <a:off x="3581956" y="2865273"/>
              <a:ext cx="32040" cy="292320"/>
            </p14:xfrm>
          </p:contentPart>
        </mc:Choice>
        <mc:Fallback>
          <p:pic>
            <p:nvPicPr>
              <p:cNvPr id="6157" name="Ink 6156">
                <a:extLst>
                  <a:ext uri="{FF2B5EF4-FFF2-40B4-BE49-F238E27FC236}">
                    <a16:creationId xmlns:a16="http://schemas.microsoft.com/office/drawing/2014/main" id="{B72517E0-2B10-4C8E-9379-4EF84CE57451}"/>
                  </a:ext>
                </a:extLst>
              </p:cNvPr>
              <p:cNvPicPr/>
              <p:nvPr/>
            </p:nvPicPr>
            <p:blipFill>
              <a:blip r:embed="rId71"/>
              <a:stretch>
                <a:fillRect/>
              </a:stretch>
            </p:blipFill>
            <p:spPr>
              <a:xfrm>
                <a:off x="3518956" y="2802273"/>
                <a:ext cx="15768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58" name="Ink 6157">
                <a:extLst>
                  <a:ext uri="{FF2B5EF4-FFF2-40B4-BE49-F238E27FC236}">
                    <a16:creationId xmlns:a16="http://schemas.microsoft.com/office/drawing/2014/main" id="{F4CB654E-09E9-4100-9F94-D265533FD603}"/>
                  </a:ext>
                </a:extLst>
              </p14:cNvPr>
              <p14:cNvContentPartPr/>
              <p14:nvPr/>
            </p14:nvContentPartPr>
            <p14:xfrm>
              <a:off x="3870676" y="5229393"/>
              <a:ext cx="25920" cy="45000"/>
            </p14:xfrm>
          </p:contentPart>
        </mc:Choice>
        <mc:Fallback>
          <p:pic>
            <p:nvPicPr>
              <p:cNvPr id="6158" name="Ink 6157">
                <a:extLst>
                  <a:ext uri="{FF2B5EF4-FFF2-40B4-BE49-F238E27FC236}">
                    <a16:creationId xmlns:a16="http://schemas.microsoft.com/office/drawing/2014/main" id="{F4CB654E-09E9-4100-9F94-D265533FD603}"/>
                  </a:ext>
                </a:extLst>
              </p:cNvPr>
              <p:cNvPicPr/>
              <p:nvPr/>
            </p:nvPicPr>
            <p:blipFill>
              <a:blip r:embed="rId73"/>
              <a:stretch>
                <a:fillRect/>
              </a:stretch>
            </p:blipFill>
            <p:spPr>
              <a:xfrm>
                <a:off x="3807676" y="5166393"/>
                <a:ext cx="151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159" name="Ink 6158">
                <a:extLst>
                  <a:ext uri="{FF2B5EF4-FFF2-40B4-BE49-F238E27FC236}">
                    <a16:creationId xmlns:a16="http://schemas.microsoft.com/office/drawing/2014/main" id="{2FDBB934-E2FF-4782-A18C-47716903B707}"/>
                  </a:ext>
                </a:extLst>
              </p14:cNvPr>
              <p14:cNvContentPartPr/>
              <p14:nvPr/>
            </p14:nvContentPartPr>
            <p14:xfrm>
              <a:off x="7056676" y="6038673"/>
              <a:ext cx="70920" cy="88920"/>
            </p14:xfrm>
          </p:contentPart>
        </mc:Choice>
        <mc:Fallback>
          <p:pic>
            <p:nvPicPr>
              <p:cNvPr id="6159" name="Ink 6158">
                <a:extLst>
                  <a:ext uri="{FF2B5EF4-FFF2-40B4-BE49-F238E27FC236}">
                    <a16:creationId xmlns:a16="http://schemas.microsoft.com/office/drawing/2014/main" id="{2FDBB934-E2FF-4782-A18C-47716903B707}"/>
                  </a:ext>
                </a:extLst>
              </p:cNvPr>
              <p:cNvPicPr/>
              <p:nvPr/>
            </p:nvPicPr>
            <p:blipFill>
              <a:blip r:embed="rId75"/>
              <a:stretch>
                <a:fillRect/>
              </a:stretch>
            </p:blipFill>
            <p:spPr>
              <a:xfrm>
                <a:off x="6993676" y="5976033"/>
                <a:ext cx="196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160" name="Ink 6159">
                <a:extLst>
                  <a:ext uri="{FF2B5EF4-FFF2-40B4-BE49-F238E27FC236}">
                    <a16:creationId xmlns:a16="http://schemas.microsoft.com/office/drawing/2014/main" id="{FDE92E44-B7AB-4E6C-9735-34B79D4BE3C3}"/>
                  </a:ext>
                </a:extLst>
              </p14:cNvPr>
              <p14:cNvContentPartPr/>
              <p14:nvPr/>
            </p14:nvContentPartPr>
            <p14:xfrm>
              <a:off x="6342076" y="6396873"/>
              <a:ext cx="27000" cy="18720"/>
            </p14:xfrm>
          </p:contentPart>
        </mc:Choice>
        <mc:Fallback>
          <p:pic>
            <p:nvPicPr>
              <p:cNvPr id="6160" name="Ink 6159">
                <a:extLst>
                  <a:ext uri="{FF2B5EF4-FFF2-40B4-BE49-F238E27FC236}">
                    <a16:creationId xmlns:a16="http://schemas.microsoft.com/office/drawing/2014/main" id="{FDE92E44-B7AB-4E6C-9735-34B79D4BE3C3}"/>
                  </a:ext>
                </a:extLst>
              </p:cNvPr>
              <p:cNvPicPr/>
              <p:nvPr/>
            </p:nvPicPr>
            <p:blipFill>
              <a:blip r:embed="rId77"/>
              <a:stretch>
                <a:fillRect/>
              </a:stretch>
            </p:blipFill>
            <p:spPr>
              <a:xfrm>
                <a:off x="6279076" y="6334233"/>
                <a:ext cx="152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161" name="Ink 6160">
                <a:extLst>
                  <a:ext uri="{FF2B5EF4-FFF2-40B4-BE49-F238E27FC236}">
                    <a16:creationId xmlns:a16="http://schemas.microsoft.com/office/drawing/2014/main" id="{54C6C567-67A3-4F30-B123-94639D1B233E}"/>
                  </a:ext>
                </a:extLst>
              </p14:cNvPr>
              <p14:cNvContentPartPr/>
              <p14:nvPr/>
            </p14:nvContentPartPr>
            <p14:xfrm>
              <a:off x="4820356" y="3265593"/>
              <a:ext cx="86760" cy="66240"/>
            </p14:xfrm>
          </p:contentPart>
        </mc:Choice>
        <mc:Fallback>
          <p:pic>
            <p:nvPicPr>
              <p:cNvPr id="6161" name="Ink 6160">
                <a:extLst>
                  <a:ext uri="{FF2B5EF4-FFF2-40B4-BE49-F238E27FC236}">
                    <a16:creationId xmlns:a16="http://schemas.microsoft.com/office/drawing/2014/main" id="{54C6C567-67A3-4F30-B123-94639D1B233E}"/>
                  </a:ext>
                </a:extLst>
              </p:cNvPr>
              <p:cNvPicPr/>
              <p:nvPr/>
            </p:nvPicPr>
            <p:blipFill>
              <a:blip r:embed="rId79"/>
              <a:stretch>
                <a:fillRect/>
              </a:stretch>
            </p:blipFill>
            <p:spPr>
              <a:xfrm>
                <a:off x="4757356" y="3202593"/>
                <a:ext cx="212400" cy="191880"/>
              </a:xfrm>
              <a:prstGeom prst="rect">
                <a:avLst/>
              </a:prstGeom>
            </p:spPr>
          </p:pic>
        </mc:Fallback>
      </mc:AlternateContent>
    </p:spTree>
    <p:extLst>
      <p:ext uri="{BB962C8B-B14F-4D97-AF65-F5344CB8AC3E}">
        <p14:creationId xmlns:p14="http://schemas.microsoft.com/office/powerpoint/2010/main" val="406541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889"/>
          <a:stretch/>
        </p:blipFill>
        <p:spPr bwMode="auto">
          <a:xfrm>
            <a:off x="1752600" y="609600"/>
            <a:ext cx="561221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25797" y="2115848"/>
            <a:ext cx="3607206" cy="400110"/>
          </a:xfrm>
          <a:prstGeom prst="rect">
            <a:avLst/>
          </a:prstGeom>
          <a:noFill/>
        </p:spPr>
        <p:txBody>
          <a:bodyPr wrap="none" rtlCol="0">
            <a:spAutoFit/>
          </a:bodyPr>
          <a:lstStyle/>
          <a:p>
            <a:r>
              <a:rPr lang="en-US" sz="2000" dirty="0"/>
              <a:t>Finite for all times </a:t>
            </a:r>
            <a:r>
              <a:rPr lang="en-US" sz="2000" dirty="0">
                <a:latin typeface="Symbol" panose="05050102010706020507" pitchFamily="18" charset="2"/>
              </a:rPr>
              <a:t>t</a:t>
            </a:r>
            <a:r>
              <a:rPr lang="en-US" sz="2000" dirty="0"/>
              <a:t> into the past</a:t>
            </a:r>
            <a:endParaRPr lang="en-US" sz="2000" dirty="0">
              <a:latin typeface="Symbol" panose="05050102010706020507" pitchFamily="18" charset="2"/>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38" t="16250" r="69952" b="60417"/>
          <a:stretch/>
        </p:blipFill>
        <p:spPr bwMode="auto">
          <a:xfrm>
            <a:off x="6636945" y="3079885"/>
            <a:ext cx="2249032" cy="96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3079885"/>
            <a:ext cx="6629400" cy="400110"/>
          </a:xfrm>
          <a:prstGeom prst="rect">
            <a:avLst/>
          </a:prstGeom>
          <a:solidFill>
            <a:schemeClr val="bg1"/>
          </a:solidFill>
        </p:spPr>
        <p:txBody>
          <a:bodyPr wrap="square" rtlCol="0">
            <a:spAutoFit/>
          </a:bodyPr>
          <a:lstStyle/>
          <a:p>
            <a:r>
              <a:rPr lang="en-US" sz="2000" b="1" dirty="0"/>
              <a:t>D</a:t>
            </a:r>
            <a:r>
              <a:rPr lang="en-US" sz="2000" dirty="0"/>
              <a:t> cannot be affected by what</a:t>
            </a:r>
            <a:r>
              <a:rPr lang="en-US" sz="2000" b="1" dirty="0"/>
              <a:t> E </a:t>
            </a:r>
            <a:r>
              <a:rPr lang="en-US" sz="2000" dirty="0"/>
              <a:t>was doing in the remote past.</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566" t="64582"/>
          <a:stretch/>
        </p:blipFill>
        <p:spPr bwMode="auto">
          <a:xfrm>
            <a:off x="6781800" y="5201555"/>
            <a:ext cx="1840345" cy="161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2071" y="4458210"/>
            <a:ext cx="7554517" cy="707886"/>
          </a:xfrm>
          <a:prstGeom prst="rect">
            <a:avLst/>
          </a:prstGeom>
          <a:noFill/>
        </p:spPr>
        <p:txBody>
          <a:bodyPr wrap="square" rtlCol="0">
            <a:spAutoFit/>
          </a:bodyPr>
          <a:lstStyle/>
          <a:p>
            <a:r>
              <a:rPr lang="en-US" sz="2000" dirty="0"/>
              <a:t>The range of times over which f(</a:t>
            </a:r>
            <a:r>
              <a:rPr lang="en-US" sz="2000" dirty="0">
                <a:latin typeface="Symbol" panose="05050102010706020507" pitchFamily="18" charset="2"/>
              </a:rPr>
              <a:t>t</a:t>
            </a:r>
            <a:r>
              <a:rPr lang="en-US" sz="2000" dirty="0"/>
              <a:t>) is significant is the relaxation time for the motion associated with the polarization</a:t>
            </a:r>
          </a:p>
        </p:txBody>
      </p:sp>
      <p:sp>
        <p:nvSpPr>
          <p:cNvPr id="2" name="TextBox 1"/>
          <p:cNvSpPr txBox="1"/>
          <p:nvPr/>
        </p:nvSpPr>
        <p:spPr>
          <a:xfrm>
            <a:off x="27160" y="2568643"/>
            <a:ext cx="1271502" cy="400110"/>
          </a:xfrm>
          <a:prstGeom prst="rect">
            <a:avLst/>
          </a:prstGeom>
          <a:noFill/>
        </p:spPr>
        <p:txBody>
          <a:bodyPr wrap="none" rtlCol="0">
            <a:spAutoFit/>
          </a:bodyPr>
          <a:lstStyle/>
          <a:p>
            <a:r>
              <a:rPr lang="en-US" sz="2000" dirty="0"/>
              <a:t>Dielectrics</a:t>
            </a:r>
          </a:p>
        </p:txBody>
      </p:sp>
      <p:sp>
        <p:nvSpPr>
          <p:cNvPr id="3" name="TextBox 2">
            <a:extLst>
              <a:ext uri="{FF2B5EF4-FFF2-40B4-BE49-F238E27FC236}">
                <a16:creationId xmlns:a16="http://schemas.microsoft.com/office/drawing/2014/main" id="{7410CDFE-B0D2-4099-B4BD-05323E5B0772}"/>
              </a:ext>
            </a:extLst>
          </p:cNvPr>
          <p:cNvSpPr txBox="1"/>
          <p:nvPr/>
        </p:nvSpPr>
        <p:spPr>
          <a:xfrm>
            <a:off x="-6071" y="54566"/>
            <a:ext cx="9073871" cy="954107"/>
          </a:xfrm>
          <a:prstGeom prst="rect">
            <a:avLst/>
          </a:prstGeom>
          <a:noFill/>
        </p:spPr>
        <p:txBody>
          <a:bodyPr wrap="square" rtlCol="0">
            <a:spAutoFit/>
          </a:bodyPr>
          <a:lstStyle/>
          <a:p>
            <a:r>
              <a:rPr lang="en-US" sz="2800" dirty="0"/>
              <a:t>1.  Function f(</a:t>
            </a:r>
            <a:r>
              <a:rPr lang="en-US" sz="2800" dirty="0">
                <a:latin typeface="Symbol" panose="05050102010706020507" pitchFamily="18" charset="2"/>
              </a:rPr>
              <a:t>t</a:t>
            </a:r>
            <a:r>
              <a:rPr lang="en-US" sz="2800" dirty="0"/>
              <a:t>) is finite and tends to zero as </a:t>
            </a:r>
            <a:r>
              <a:rPr lang="en-US" sz="2800" dirty="0">
                <a:latin typeface="Symbol" panose="05050102010706020507" pitchFamily="18" charset="2"/>
              </a:rPr>
              <a:t>t</a:t>
            </a:r>
            <a:r>
              <a:rPr lang="en-US" sz="2800" dirty="0"/>
              <a:t> goes to infinity in the past.</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6D2EF4B0-217A-4955-8E26-5E679F77A343}"/>
                  </a:ext>
                </a:extLst>
              </p14:cNvPr>
              <p14:cNvContentPartPr/>
              <p14:nvPr/>
            </p14:nvContentPartPr>
            <p14:xfrm>
              <a:off x="1813997" y="1175623"/>
              <a:ext cx="70560" cy="205560"/>
            </p14:xfrm>
          </p:contentPart>
        </mc:Choice>
        <mc:Fallback xmlns="">
          <p:pic>
            <p:nvPicPr>
              <p:cNvPr id="6" name="Ink 5">
                <a:extLst>
                  <a:ext uri="{FF2B5EF4-FFF2-40B4-BE49-F238E27FC236}">
                    <a16:creationId xmlns:a16="http://schemas.microsoft.com/office/drawing/2014/main" id="{6D2EF4B0-217A-4955-8E26-5E679F77A343}"/>
                  </a:ext>
                </a:extLst>
              </p:cNvPr>
              <p:cNvPicPr/>
              <p:nvPr/>
            </p:nvPicPr>
            <p:blipFill>
              <a:blip r:embed="rId5"/>
              <a:stretch>
                <a:fillRect/>
              </a:stretch>
            </p:blipFill>
            <p:spPr>
              <a:xfrm>
                <a:off x="1751357" y="1112623"/>
                <a:ext cx="196200" cy="331200"/>
              </a:xfrm>
              <a:prstGeom prst="rect">
                <a:avLst/>
              </a:prstGeom>
            </p:spPr>
          </p:pic>
        </mc:Fallback>
      </mc:AlternateContent>
      <p:grpSp>
        <p:nvGrpSpPr>
          <p:cNvPr id="19" name="Group 18">
            <a:extLst>
              <a:ext uri="{FF2B5EF4-FFF2-40B4-BE49-F238E27FC236}">
                <a16:creationId xmlns:a16="http://schemas.microsoft.com/office/drawing/2014/main" id="{C24CB2F8-A543-454F-B6CA-4E301BED307B}"/>
              </a:ext>
            </a:extLst>
          </p:cNvPr>
          <p:cNvGrpSpPr/>
          <p:nvPr/>
        </p:nvGrpSpPr>
        <p:grpSpPr>
          <a:xfrm>
            <a:off x="1851077" y="992023"/>
            <a:ext cx="73440" cy="116280"/>
            <a:chOff x="1851077" y="992023"/>
            <a:chExt cx="73440" cy="116280"/>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E24B17EF-F2F7-40B6-954D-E0714A228F2C}"/>
                    </a:ext>
                  </a:extLst>
                </p14:cNvPr>
                <p14:cNvContentPartPr/>
                <p14:nvPr/>
              </p14:nvContentPartPr>
              <p14:xfrm>
                <a:off x="1851077" y="1026583"/>
                <a:ext cx="73440" cy="66960"/>
              </p14:xfrm>
            </p:contentPart>
          </mc:Choice>
          <mc:Fallback xmlns="">
            <p:pic>
              <p:nvPicPr>
                <p:cNvPr id="13" name="Ink 12">
                  <a:extLst>
                    <a:ext uri="{FF2B5EF4-FFF2-40B4-BE49-F238E27FC236}">
                      <a16:creationId xmlns:a16="http://schemas.microsoft.com/office/drawing/2014/main" id="{E24B17EF-F2F7-40B6-954D-E0714A228F2C}"/>
                    </a:ext>
                  </a:extLst>
                </p:cNvPr>
                <p:cNvPicPr/>
                <p:nvPr/>
              </p:nvPicPr>
              <p:blipFill>
                <a:blip r:embed="rId7"/>
                <a:stretch>
                  <a:fillRect/>
                </a:stretch>
              </p:blipFill>
              <p:spPr>
                <a:xfrm>
                  <a:off x="1788437" y="963583"/>
                  <a:ext cx="199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8C6F6F34-1754-4456-B761-CF2D7E4D1709}"/>
                    </a:ext>
                  </a:extLst>
                </p14:cNvPr>
                <p14:cNvContentPartPr/>
                <p14:nvPr/>
              </p14:nvContentPartPr>
              <p14:xfrm>
                <a:off x="1877717" y="1070503"/>
                <a:ext cx="17640" cy="33480"/>
              </p14:xfrm>
            </p:contentPart>
          </mc:Choice>
          <mc:Fallback xmlns="">
            <p:pic>
              <p:nvPicPr>
                <p:cNvPr id="14" name="Ink 13">
                  <a:extLst>
                    <a:ext uri="{FF2B5EF4-FFF2-40B4-BE49-F238E27FC236}">
                      <a16:creationId xmlns:a16="http://schemas.microsoft.com/office/drawing/2014/main" id="{8C6F6F34-1754-4456-B761-CF2D7E4D1709}"/>
                    </a:ext>
                  </a:extLst>
                </p:cNvPr>
                <p:cNvPicPr/>
                <p:nvPr/>
              </p:nvPicPr>
              <p:blipFill>
                <a:blip r:embed="rId9"/>
                <a:stretch>
                  <a:fillRect/>
                </a:stretch>
              </p:blipFill>
              <p:spPr>
                <a:xfrm>
                  <a:off x="1815077" y="1007863"/>
                  <a:ext cx="143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8288FD4D-9E68-4BB7-B534-5B10FE9FBA84}"/>
                    </a:ext>
                  </a:extLst>
                </p14:cNvPr>
                <p14:cNvContentPartPr/>
                <p14:nvPr/>
              </p14:nvContentPartPr>
              <p14:xfrm>
                <a:off x="1876637" y="1100023"/>
                <a:ext cx="14040" cy="8280"/>
              </p14:xfrm>
            </p:contentPart>
          </mc:Choice>
          <mc:Fallback xmlns="">
            <p:pic>
              <p:nvPicPr>
                <p:cNvPr id="15" name="Ink 14">
                  <a:extLst>
                    <a:ext uri="{FF2B5EF4-FFF2-40B4-BE49-F238E27FC236}">
                      <a16:creationId xmlns:a16="http://schemas.microsoft.com/office/drawing/2014/main" id="{8288FD4D-9E68-4BB7-B534-5B10FE9FBA84}"/>
                    </a:ext>
                  </a:extLst>
                </p:cNvPr>
                <p:cNvPicPr/>
                <p:nvPr/>
              </p:nvPicPr>
              <p:blipFill>
                <a:blip r:embed="rId11"/>
                <a:stretch>
                  <a:fillRect/>
                </a:stretch>
              </p:blipFill>
              <p:spPr>
                <a:xfrm>
                  <a:off x="1813637" y="1037023"/>
                  <a:ext cx="139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C0B564F9-3A81-4A5C-B813-AE9D13B26D0F}"/>
                    </a:ext>
                  </a:extLst>
                </p14:cNvPr>
                <p14:cNvContentPartPr/>
                <p14:nvPr/>
              </p14:nvContentPartPr>
              <p14:xfrm>
                <a:off x="1856117" y="992023"/>
                <a:ext cx="52920" cy="74880"/>
              </p14:xfrm>
            </p:contentPart>
          </mc:Choice>
          <mc:Fallback xmlns="">
            <p:pic>
              <p:nvPicPr>
                <p:cNvPr id="18" name="Ink 17">
                  <a:extLst>
                    <a:ext uri="{FF2B5EF4-FFF2-40B4-BE49-F238E27FC236}">
                      <a16:creationId xmlns:a16="http://schemas.microsoft.com/office/drawing/2014/main" id="{C0B564F9-3A81-4A5C-B813-AE9D13B26D0F}"/>
                    </a:ext>
                  </a:extLst>
                </p:cNvPr>
                <p:cNvPicPr/>
                <p:nvPr/>
              </p:nvPicPr>
              <p:blipFill>
                <a:blip r:embed="rId13"/>
                <a:stretch>
                  <a:fillRect/>
                </a:stretch>
              </p:blipFill>
              <p:spPr>
                <a:xfrm>
                  <a:off x="1793117" y="929383"/>
                  <a:ext cx="178560" cy="20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16F7BEA3-E67F-4B28-82A8-359C1BE1B4D7}"/>
                  </a:ext>
                </a:extLst>
              </p14:cNvPr>
              <p14:cNvContentPartPr/>
              <p14:nvPr/>
            </p14:nvContentPartPr>
            <p14:xfrm>
              <a:off x="2349677" y="897343"/>
              <a:ext cx="107640" cy="84600"/>
            </p14:xfrm>
          </p:contentPart>
        </mc:Choice>
        <mc:Fallback xmlns="">
          <p:pic>
            <p:nvPicPr>
              <p:cNvPr id="20" name="Ink 19">
                <a:extLst>
                  <a:ext uri="{FF2B5EF4-FFF2-40B4-BE49-F238E27FC236}">
                    <a16:creationId xmlns:a16="http://schemas.microsoft.com/office/drawing/2014/main" id="{16F7BEA3-E67F-4B28-82A8-359C1BE1B4D7}"/>
                  </a:ext>
                </a:extLst>
              </p:cNvPr>
              <p:cNvPicPr/>
              <p:nvPr/>
            </p:nvPicPr>
            <p:blipFill>
              <a:blip r:embed="rId15"/>
              <a:stretch>
                <a:fillRect/>
              </a:stretch>
            </p:blipFill>
            <p:spPr>
              <a:xfrm>
                <a:off x="2286677" y="834703"/>
                <a:ext cx="233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E516EEE4-0114-4787-A602-721FDF76022D}"/>
                  </a:ext>
                </a:extLst>
              </p14:cNvPr>
              <p14:cNvContentPartPr/>
              <p14:nvPr/>
            </p14:nvContentPartPr>
            <p14:xfrm>
              <a:off x="2196317" y="872503"/>
              <a:ext cx="252000" cy="109080"/>
            </p14:xfrm>
          </p:contentPart>
        </mc:Choice>
        <mc:Fallback xmlns="">
          <p:pic>
            <p:nvPicPr>
              <p:cNvPr id="21" name="Ink 20">
                <a:extLst>
                  <a:ext uri="{FF2B5EF4-FFF2-40B4-BE49-F238E27FC236}">
                    <a16:creationId xmlns:a16="http://schemas.microsoft.com/office/drawing/2014/main" id="{E516EEE4-0114-4787-A602-721FDF76022D}"/>
                  </a:ext>
                </a:extLst>
              </p:cNvPr>
              <p:cNvPicPr/>
              <p:nvPr/>
            </p:nvPicPr>
            <p:blipFill>
              <a:blip r:embed="rId17"/>
              <a:stretch>
                <a:fillRect/>
              </a:stretch>
            </p:blipFill>
            <p:spPr>
              <a:xfrm>
                <a:off x="2133677" y="809503"/>
                <a:ext cx="3776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FB47A6A1-1293-4D8B-A146-DDFA6C21249B}"/>
                  </a:ext>
                </a:extLst>
              </p14:cNvPr>
              <p14:cNvContentPartPr/>
              <p14:nvPr/>
            </p14:nvContentPartPr>
            <p14:xfrm>
              <a:off x="2176157" y="1304863"/>
              <a:ext cx="255600" cy="68400"/>
            </p14:xfrm>
          </p:contentPart>
        </mc:Choice>
        <mc:Fallback xmlns="">
          <p:pic>
            <p:nvPicPr>
              <p:cNvPr id="22" name="Ink 21">
                <a:extLst>
                  <a:ext uri="{FF2B5EF4-FFF2-40B4-BE49-F238E27FC236}">
                    <a16:creationId xmlns:a16="http://schemas.microsoft.com/office/drawing/2014/main" id="{FB47A6A1-1293-4D8B-A146-DDFA6C21249B}"/>
                  </a:ext>
                </a:extLst>
              </p:cNvPr>
              <p:cNvPicPr/>
              <p:nvPr/>
            </p:nvPicPr>
            <p:blipFill>
              <a:blip r:embed="rId19"/>
              <a:stretch>
                <a:fillRect/>
              </a:stretch>
            </p:blipFill>
            <p:spPr>
              <a:xfrm>
                <a:off x="2113157" y="1242223"/>
                <a:ext cx="381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8774AE40-6C96-4CEC-8D5B-389EF49B542C}"/>
                  </a:ext>
                </a:extLst>
              </p14:cNvPr>
              <p14:cNvContentPartPr/>
              <p14:nvPr/>
            </p14:nvContentPartPr>
            <p14:xfrm>
              <a:off x="2940437" y="1172743"/>
              <a:ext cx="82440" cy="213120"/>
            </p14:xfrm>
          </p:contentPart>
        </mc:Choice>
        <mc:Fallback xmlns="">
          <p:pic>
            <p:nvPicPr>
              <p:cNvPr id="23" name="Ink 22">
                <a:extLst>
                  <a:ext uri="{FF2B5EF4-FFF2-40B4-BE49-F238E27FC236}">
                    <a16:creationId xmlns:a16="http://schemas.microsoft.com/office/drawing/2014/main" id="{8774AE40-6C96-4CEC-8D5B-389EF49B542C}"/>
                  </a:ext>
                </a:extLst>
              </p:cNvPr>
              <p:cNvPicPr/>
              <p:nvPr/>
            </p:nvPicPr>
            <p:blipFill>
              <a:blip r:embed="rId21"/>
              <a:stretch>
                <a:fillRect/>
              </a:stretch>
            </p:blipFill>
            <p:spPr>
              <a:xfrm>
                <a:off x="2877437" y="1109743"/>
                <a:ext cx="20808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E4F125E9-4398-4BDB-87AE-37AB86BA26A1}"/>
                  </a:ext>
                </a:extLst>
              </p14:cNvPr>
              <p14:cNvContentPartPr/>
              <p14:nvPr/>
            </p14:nvContentPartPr>
            <p14:xfrm>
              <a:off x="3665117" y="811663"/>
              <a:ext cx="155160" cy="70560"/>
            </p14:xfrm>
          </p:contentPart>
        </mc:Choice>
        <mc:Fallback xmlns="">
          <p:pic>
            <p:nvPicPr>
              <p:cNvPr id="24" name="Ink 23">
                <a:extLst>
                  <a:ext uri="{FF2B5EF4-FFF2-40B4-BE49-F238E27FC236}">
                    <a16:creationId xmlns:a16="http://schemas.microsoft.com/office/drawing/2014/main" id="{E4F125E9-4398-4BDB-87AE-37AB86BA26A1}"/>
                  </a:ext>
                </a:extLst>
              </p:cNvPr>
              <p:cNvPicPr/>
              <p:nvPr/>
            </p:nvPicPr>
            <p:blipFill>
              <a:blip r:embed="rId23"/>
              <a:stretch>
                <a:fillRect/>
              </a:stretch>
            </p:blipFill>
            <p:spPr>
              <a:xfrm>
                <a:off x="3602117" y="749023"/>
                <a:ext cx="280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C917606A-6D64-496A-94A7-03E327DCC790}"/>
                  </a:ext>
                </a:extLst>
              </p14:cNvPr>
              <p14:cNvContentPartPr/>
              <p14:nvPr/>
            </p14:nvContentPartPr>
            <p14:xfrm>
              <a:off x="3603557" y="1325743"/>
              <a:ext cx="154800" cy="76320"/>
            </p14:xfrm>
          </p:contentPart>
        </mc:Choice>
        <mc:Fallback xmlns="">
          <p:pic>
            <p:nvPicPr>
              <p:cNvPr id="25" name="Ink 24">
                <a:extLst>
                  <a:ext uri="{FF2B5EF4-FFF2-40B4-BE49-F238E27FC236}">
                    <a16:creationId xmlns:a16="http://schemas.microsoft.com/office/drawing/2014/main" id="{C917606A-6D64-496A-94A7-03E327DCC790}"/>
                  </a:ext>
                </a:extLst>
              </p:cNvPr>
              <p:cNvPicPr/>
              <p:nvPr/>
            </p:nvPicPr>
            <p:blipFill>
              <a:blip r:embed="rId25"/>
              <a:stretch>
                <a:fillRect/>
              </a:stretch>
            </p:blipFill>
            <p:spPr>
              <a:xfrm>
                <a:off x="3540557" y="1262743"/>
                <a:ext cx="280440" cy="201960"/>
              </a:xfrm>
              <a:prstGeom prst="rect">
                <a:avLst/>
              </a:prstGeom>
            </p:spPr>
          </p:pic>
        </mc:Fallback>
      </mc:AlternateContent>
      <p:grpSp>
        <p:nvGrpSpPr>
          <p:cNvPr id="30" name="Group 29">
            <a:extLst>
              <a:ext uri="{FF2B5EF4-FFF2-40B4-BE49-F238E27FC236}">
                <a16:creationId xmlns:a16="http://schemas.microsoft.com/office/drawing/2014/main" id="{974C5D85-859D-449D-83D9-1EEE95D594FD}"/>
              </a:ext>
            </a:extLst>
          </p:cNvPr>
          <p:cNvGrpSpPr/>
          <p:nvPr/>
        </p:nvGrpSpPr>
        <p:grpSpPr>
          <a:xfrm>
            <a:off x="4976237" y="941263"/>
            <a:ext cx="58320" cy="146520"/>
            <a:chOff x="4976237" y="941263"/>
            <a:chExt cx="58320" cy="146520"/>
          </a:xfrm>
        </p:grpSpPr>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5810C5DC-70F1-408C-AE5C-6D2646D821B8}"/>
                    </a:ext>
                  </a:extLst>
                </p14:cNvPr>
                <p14:cNvContentPartPr/>
                <p14:nvPr/>
              </p14:nvContentPartPr>
              <p14:xfrm>
                <a:off x="4990637" y="941263"/>
                <a:ext cx="43920" cy="146520"/>
              </p14:xfrm>
            </p:contentPart>
          </mc:Choice>
          <mc:Fallback xmlns="">
            <p:pic>
              <p:nvPicPr>
                <p:cNvPr id="26" name="Ink 25">
                  <a:extLst>
                    <a:ext uri="{FF2B5EF4-FFF2-40B4-BE49-F238E27FC236}">
                      <a16:creationId xmlns:a16="http://schemas.microsoft.com/office/drawing/2014/main" id="{5810C5DC-70F1-408C-AE5C-6D2646D821B8}"/>
                    </a:ext>
                  </a:extLst>
                </p:cNvPr>
                <p:cNvPicPr/>
                <p:nvPr/>
              </p:nvPicPr>
              <p:blipFill>
                <a:blip r:embed="rId27"/>
                <a:stretch>
                  <a:fillRect/>
                </a:stretch>
              </p:blipFill>
              <p:spPr>
                <a:xfrm>
                  <a:off x="4927997" y="878263"/>
                  <a:ext cx="1695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8DA68A69-CA31-41BF-B300-2CC3185A3E93}"/>
                    </a:ext>
                  </a:extLst>
                </p14:cNvPr>
                <p14:cNvContentPartPr/>
                <p14:nvPr/>
              </p14:nvContentPartPr>
              <p14:xfrm>
                <a:off x="4988477" y="1044223"/>
                <a:ext cx="24840" cy="19800"/>
              </p14:xfrm>
            </p:contentPart>
          </mc:Choice>
          <mc:Fallback xmlns="">
            <p:pic>
              <p:nvPicPr>
                <p:cNvPr id="27" name="Ink 26">
                  <a:extLst>
                    <a:ext uri="{FF2B5EF4-FFF2-40B4-BE49-F238E27FC236}">
                      <a16:creationId xmlns:a16="http://schemas.microsoft.com/office/drawing/2014/main" id="{8DA68A69-CA31-41BF-B300-2CC3185A3E93}"/>
                    </a:ext>
                  </a:extLst>
                </p:cNvPr>
                <p:cNvPicPr/>
                <p:nvPr/>
              </p:nvPicPr>
              <p:blipFill>
                <a:blip r:embed="rId29"/>
                <a:stretch>
                  <a:fillRect/>
                </a:stretch>
              </p:blipFill>
              <p:spPr>
                <a:xfrm>
                  <a:off x="4925477" y="981583"/>
                  <a:ext cx="150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8C87E76F-755B-447A-9AEA-82543212F1D8}"/>
                    </a:ext>
                  </a:extLst>
                </p14:cNvPr>
                <p14:cNvContentPartPr/>
                <p14:nvPr/>
              </p14:nvContentPartPr>
              <p14:xfrm>
                <a:off x="4976237" y="1025143"/>
                <a:ext cx="32760" cy="32760"/>
              </p14:xfrm>
            </p:contentPart>
          </mc:Choice>
          <mc:Fallback xmlns="">
            <p:pic>
              <p:nvPicPr>
                <p:cNvPr id="29" name="Ink 28">
                  <a:extLst>
                    <a:ext uri="{FF2B5EF4-FFF2-40B4-BE49-F238E27FC236}">
                      <a16:creationId xmlns:a16="http://schemas.microsoft.com/office/drawing/2014/main" id="{8C87E76F-755B-447A-9AEA-82543212F1D8}"/>
                    </a:ext>
                  </a:extLst>
                </p:cNvPr>
                <p:cNvPicPr/>
                <p:nvPr/>
              </p:nvPicPr>
              <p:blipFill>
                <a:blip r:embed="rId31"/>
                <a:stretch>
                  <a:fillRect/>
                </a:stretch>
              </p:blipFill>
              <p:spPr>
                <a:xfrm>
                  <a:off x="4913237" y="962503"/>
                  <a:ext cx="158400" cy="15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582A2CC0-83BC-4894-AED8-C3DCBF4FC2FB}"/>
                  </a:ext>
                </a:extLst>
              </p14:cNvPr>
              <p14:cNvContentPartPr/>
              <p14:nvPr/>
            </p14:nvContentPartPr>
            <p14:xfrm>
              <a:off x="6957317" y="1323223"/>
              <a:ext cx="107280" cy="76320"/>
            </p14:xfrm>
          </p:contentPart>
        </mc:Choice>
        <mc:Fallback xmlns="">
          <p:pic>
            <p:nvPicPr>
              <p:cNvPr id="31" name="Ink 30">
                <a:extLst>
                  <a:ext uri="{FF2B5EF4-FFF2-40B4-BE49-F238E27FC236}">
                    <a16:creationId xmlns:a16="http://schemas.microsoft.com/office/drawing/2014/main" id="{582A2CC0-83BC-4894-AED8-C3DCBF4FC2FB}"/>
                  </a:ext>
                </a:extLst>
              </p:cNvPr>
              <p:cNvPicPr/>
              <p:nvPr/>
            </p:nvPicPr>
            <p:blipFill>
              <a:blip r:embed="rId33"/>
              <a:stretch>
                <a:fillRect/>
              </a:stretch>
            </p:blipFill>
            <p:spPr>
              <a:xfrm>
                <a:off x="6894317" y="1260223"/>
                <a:ext cx="232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24" name="Ink 1023">
                <a:extLst>
                  <a:ext uri="{FF2B5EF4-FFF2-40B4-BE49-F238E27FC236}">
                    <a16:creationId xmlns:a16="http://schemas.microsoft.com/office/drawing/2014/main" id="{B2F52D40-6AAB-4985-B977-5022426B6729}"/>
                  </a:ext>
                </a:extLst>
              </p14:cNvPr>
              <p14:cNvContentPartPr/>
              <p14:nvPr/>
            </p14:nvContentPartPr>
            <p14:xfrm>
              <a:off x="7810517" y="5803783"/>
              <a:ext cx="99720" cy="130680"/>
            </p14:xfrm>
          </p:contentPart>
        </mc:Choice>
        <mc:Fallback xmlns="">
          <p:pic>
            <p:nvPicPr>
              <p:cNvPr id="1024" name="Ink 1023">
                <a:extLst>
                  <a:ext uri="{FF2B5EF4-FFF2-40B4-BE49-F238E27FC236}">
                    <a16:creationId xmlns:a16="http://schemas.microsoft.com/office/drawing/2014/main" id="{B2F52D40-6AAB-4985-B977-5022426B6729}"/>
                  </a:ext>
                </a:extLst>
              </p:cNvPr>
              <p:cNvPicPr/>
              <p:nvPr/>
            </p:nvPicPr>
            <p:blipFill>
              <a:blip r:embed="rId35"/>
              <a:stretch>
                <a:fillRect/>
              </a:stretch>
            </p:blipFill>
            <p:spPr>
              <a:xfrm>
                <a:off x="7756517" y="5696143"/>
                <a:ext cx="2073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27" name="Ink 1026">
                <a:extLst>
                  <a:ext uri="{FF2B5EF4-FFF2-40B4-BE49-F238E27FC236}">
                    <a16:creationId xmlns:a16="http://schemas.microsoft.com/office/drawing/2014/main" id="{C7CEE959-458A-49D6-B540-68B2F55B7319}"/>
                  </a:ext>
                </a:extLst>
              </p14:cNvPr>
              <p14:cNvContentPartPr/>
              <p14:nvPr/>
            </p14:nvContentPartPr>
            <p14:xfrm>
              <a:off x="7357277" y="6461143"/>
              <a:ext cx="134280" cy="126720"/>
            </p14:xfrm>
          </p:contentPart>
        </mc:Choice>
        <mc:Fallback xmlns="">
          <p:pic>
            <p:nvPicPr>
              <p:cNvPr id="1027" name="Ink 1026">
                <a:extLst>
                  <a:ext uri="{FF2B5EF4-FFF2-40B4-BE49-F238E27FC236}">
                    <a16:creationId xmlns:a16="http://schemas.microsoft.com/office/drawing/2014/main" id="{C7CEE959-458A-49D6-B540-68B2F55B7319}"/>
                  </a:ext>
                </a:extLst>
              </p:cNvPr>
              <p:cNvPicPr/>
              <p:nvPr/>
            </p:nvPicPr>
            <p:blipFill>
              <a:blip r:embed="rId37"/>
              <a:stretch>
                <a:fillRect/>
              </a:stretch>
            </p:blipFill>
            <p:spPr>
              <a:xfrm>
                <a:off x="7303277" y="6353143"/>
                <a:ext cx="241920" cy="342360"/>
              </a:xfrm>
              <a:prstGeom prst="rect">
                <a:avLst/>
              </a:prstGeom>
            </p:spPr>
          </p:pic>
        </mc:Fallback>
      </mc:AlternateContent>
      <p:grpSp>
        <p:nvGrpSpPr>
          <p:cNvPr id="17" name="Group 16">
            <a:extLst>
              <a:ext uri="{FF2B5EF4-FFF2-40B4-BE49-F238E27FC236}">
                <a16:creationId xmlns:a16="http://schemas.microsoft.com/office/drawing/2014/main" id="{5F84B01B-9D3F-430A-B5FD-B5A8F9241857}"/>
              </a:ext>
            </a:extLst>
          </p:cNvPr>
          <p:cNvGrpSpPr/>
          <p:nvPr/>
        </p:nvGrpSpPr>
        <p:grpSpPr>
          <a:xfrm>
            <a:off x="772517" y="5653663"/>
            <a:ext cx="466560" cy="321480"/>
            <a:chOff x="772517" y="5653663"/>
            <a:chExt cx="466560" cy="321480"/>
          </a:xfrm>
        </p:grpSpPr>
        <mc:AlternateContent xmlns:mc="http://schemas.openxmlformats.org/markup-compatibility/2006" xmlns:p14="http://schemas.microsoft.com/office/powerpoint/2010/main">
          <mc:Choice Requires="p14">
            <p:contentPart p14:bwMode="auto" r:id="rId38">
              <p14:nvContentPartPr>
                <p14:cNvPr id="10" name="Ink 9">
                  <a:extLst>
                    <a:ext uri="{FF2B5EF4-FFF2-40B4-BE49-F238E27FC236}">
                      <a16:creationId xmlns:a16="http://schemas.microsoft.com/office/drawing/2014/main" id="{43FB05D6-F320-409D-9020-447C01DBEF2A}"/>
                    </a:ext>
                  </a:extLst>
                </p14:cNvPr>
                <p14:cNvContentPartPr/>
                <p14:nvPr/>
              </p14:nvContentPartPr>
              <p14:xfrm>
                <a:off x="772517" y="5653663"/>
                <a:ext cx="13680" cy="279720"/>
              </p14:xfrm>
            </p:contentPart>
          </mc:Choice>
          <mc:Fallback xmlns="">
            <p:pic>
              <p:nvPicPr>
                <p:cNvPr id="10" name="Ink 9">
                  <a:extLst>
                    <a:ext uri="{FF2B5EF4-FFF2-40B4-BE49-F238E27FC236}">
                      <a16:creationId xmlns:a16="http://schemas.microsoft.com/office/drawing/2014/main" id="{43FB05D6-F320-409D-9020-447C01DBEF2A}"/>
                    </a:ext>
                  </a:extLst>
                </p:cNvPr>
                <p:cNvPicPr/>
                <p:nvPr/>
              </p:nvPicPr>
              <p:blipFill>
                <a:blip r:embed="rId39"/>
                <a:stretch>
                  <a:fillRect/>
                </a:stretch>
              </p:blipFill>
              <p:spPr>
                <a:xfrm>
                  <a:off x="754517" y="5636023"/>
                  <a:ext cx="493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Ink 10">
                  <a:extLst>
                    <a:ext uri="{FF2B5EF4-FFF2-40B4-BE49-F238E27FC236}">
                      <a16:creationId xmlns:a16="http://schemas.microsoft.com/office/drawing/2014/main" id="{F381288F-B801-4458-945B-2C842252AE9C}"/>
                    </a:ext>
                  </a:extLst>
                </p14:cNvPr>
                <p14:cNvContentPartPr/>
                <p14:nvPr/>
              </p14:nvContentPartPr>
              <p14:xfrm>
                <a:off x="781517" y="5665543"/>
                <a:ext cx="144720" cy="279360"/>
              </p14:xfrm>
            </p:contentPart>
          </mc:Choice>
          <mc:Fallback xmlns="">
            <p:pic>
              <p:nvPicPr>
                <p:cNvPr id="11" name="Ink 10">
                  <a:extLst>
                    <a:ext uri="{FF2B5EF4-FFF2-40B4-BE49-F238E27FC236}">
                      <a16:creationId xmlns:a16="http://schemas.microsoft.com/office/drawing/2014/main" id="{F381288F-B801-4458-945B-2C842252AE9C}"/>
                    </a:ext>
                  </a:extLst>
                </p:cNvPr>
                <p:cNvPicPr/>
                <p:nvPr/>
              </p:nvPicPr>
              <p:blipFill>
                <a:blip r:embed="rId41"/>
                <a:stretch>
                  <a:fillRect/>
                </a:stretch>
              </p:blipFill>
              <p:spPr>
                <a:xfrm>
                  <a:off x="763877" y="5647903"/>
                  <a:ext cx="1803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Ink 11">
                  <a:extLst>
                    <a:ext uri="{FF2B5EF4-FFF2-40B4-BE49-F238E27FC236}">
                      <a16:creationId xmlns:a16="http://schemas.microsoft.com/office/drawing/2014/main" id="{6E4A17B5-65D1-4647-8B13-961788AEA7D3}"/>
                    </a:ext>
                  </a:extLst>
                </p14:cNvPr>
                <p14:cNvContentPartPr/>
                <p14:nvPr/>
              </p14:nvContentPartPr>
              <p14:xfrm>
                <a:off x="1033157" y="5774623"/>
                <a:ext cx="174960" cy="71280"/>
              </p14:xfrm>
            </p:contentPart>
          </mc:Choice>
          <mc:Fallback xmlns="">
            <p:pic>
              <p:nvPicPr>
                <p:cNvPr id="12" name="Ink 11">
                  <a:extLst>
                    <a:ext uri="{FF2B5EF4-FFF2-40B4-BE49-F238E27FC236}">
                      <a16:creationId xmlns:a16="http://schemas.microsoft.com/office/drawing/2014/main" id="{6E4A17B5-65D1-4647-8B13-961788AEA7D3}"/>
                    </a:ext>
                  </a:extLst>
                </p:cNvPr>
                <p:cNvPicPr/>
                <p:nvPr/>
              </p:nvPicPr>
              <p:blipFill>
                <a:blip r:embed="rId43"/>
                <a:stretch>
                  <a:fillRect/>
                </a:stretch>
              </p:blipFill>
              <p:spPr>
                <a:xfrm>
                  <a:off x="1015157" y="5756983"/>
                  <a:ext cx="210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Ink 15">
                  <a:extLst>
                    <a:ext uri="{FF2B5EF4-FFF2-40B4-BE49-F238E27FC236}">
                      <a16:creationId xmlns:a16="http://schemas.microsoft.com/office/drawing/2014/main" id="{2D7B4A33-A85A-4653-AA95-503C09C61442}"/>
                    </a:ext>
                  </a:extLst>
                </p14:cNvPr>
                <p14:cNvContentPartPr/>
                <p14:nvPr/>
              </p14:nvContentPartPr>
              <p14:xfrm>
                <a:off x="1048997" y="5917903"/>
                <a:ext cx="190080" cy="57240"/>
              </p14:xfrm>
            </p:contentPart>
          </mc:Choice>
          <mc:Fallback xmlns="">
            <p:pic>
              <p:nvPicPr>
                <p:cNvPr id="16" name="Ink 15">
                  <a:extLst>
                    <a:ext uri="{FF2B5EF4-FFF2-40B4-BE49-F238E27FC236}">
                      <a16:creationId xmlns:a16="http://schemas.microsoft.com/office/drawing/2014/main" id="{2D7B4A33-A85A-4653-AA95-503C09C61442}"/>
                    </a:ext>
                  </a:extLst>
                </p:cNvPr>
                <p:cNvPicPr/>
                <p:nvPr/>
              </p:nvPicPr>
              <p:blipFill>
                <a:blip r:embed="rId45"/>
                <a:stretch>
                  <a:fillRect/>
                </a:stretch>
              </p:blipFill>
              <p:spPr>
                <a:xfrm>
                  <a:off x="1031357" y="5900263"/>
                  <a:ext cx="225720" cy="92880"/>
                </a:xfrm>
                <a:prstGeom prst="rect">
                  <a:avLst/>
                </a:prstGeom>
              </p:spPr>
            </p:pic>
          </mc:Fallback>
        </mc:AlternateContent>
      </p:grpSp>
      <p:grpSp>
        <p:nvGrpSpPr>
          <p:cNvPr id="1040" name="Group 1039">
            <a:extLst>
              <a:ext uri="{FF2B5EF4-FFF2-40B4-BE49-F238E27FC236}">
                <a16:creationId xmlns:a16="http://schemas.microsoft.com/office/drawing/2014/main" id="{162FDB6B-A504-4423-AA1C-836D15A5E8C9}"/>
              </a:ext>
            </a:extLst>
          </p:cNvPr>
          <p:cNvGrpSpPr/>
          <p:nvPr/>
        </p:nvGrpSpPr>
        <p:grpSpPr>
          <a:xfrm>
            <a:off x="1465517" y="5696143"/>
            <a:ext cx="229680" cy="322920"/>
            <a:chOff x="1465517" y="5696143"/>
            <a:chExt cx="229680" cy="322920"/>
          </a:xfrm>
        </p:grpSpPr>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7AB627CD-4A08-4303-B744-10BC8243C72C}"/>
                    </a:ext>
                  </a:extLst>
                </p14:cNvPr>
                <p14:cNvContentPartPr/>
                <p14:nvPr/>
              </p14:nvContentPartPr>
              <p14:xfrm>
                <a:off x="1474877" y="5704063"/>
                <a:ext cx="26640" cy="297720"/>
              </p14:xfrm>
            </p:contentPart>
          </mc:Choice>
          <mc:Fallback xmlns="">
            <p:pic>
              <p:nvPicPr>
                <p:cNvPr id="28" name="Ink 27">
                  <a:extLst>
                    <a:ext uri="{FF2B5EF4-FFF2-40B4-BE49-F238E27FC236}">
                      <a16:creationId xmlns:a16="http://schemas.microsoft.com/office/drawing/2014/main" id="{7AB627CD-4A08-4303-B744-10BC8243C72C}"/>
                    </a:ext>
                  </a:extLst>
                </p:cNvPr>
                <p:cNvPicPr/>
                <p:nvPr/>
              </p:nvPicPr>
              <p:blipFill>
                <a:blip r:embed="rId47"/>
                <a:stretch>
                  <a:fillRect/>
                </a:stretch>
              </p:blipFill>
              <p:spPr>
                <a:xfrm>
                  <a:off x="1456877" y="5686423"/>
                  <a:ext cx="622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25" name="Ink 1024">
                  <a:extLst>
                    <a:ext uri="{FF2B5EF4-FFF2-40B4-BE49-F238E27FC236}">
                      <a16:creationId xmlns:a16="http://schemas.microsoft.com/office/drawing/2014/main" id="{559F6530-016E-4C79-9B47-D56E221C246B}"/>
                    </a:ext>
                  </a:extLst>
                </p14:cNvPr>
                <p14:cNvContentPartPr/>
                <p14:nvPr/>
              </p14:nvContentPartPr>
              <p14:xfrm>
                <a:off x="1465517" y="5696143"/>
                <a:ext cx="192600" cy="46080"/>
              </p14:xfrm>
            </p:contentPart>
          </mc:Choice>
          <mc:Fallback xmlns="">
            <p:pic>
              <p:nvPicPr>
                <p:cNvPr id="1025" name="Ink 1024">
                  <a:extLst>
                    <a:ext uri="{FF2B5EF4-FFF2-40B4-BE49-F238E27FC236}">
                      <a16:creationId xmlns:a16="http://schemas.microsoft.com/office/drawing/2014/main" id="{559F6530-016E-4C79-9B47-D56E221C246B}"/>
                    </a:ext>
                  </a:extLst>
                </p:cNvPr>
                <p:cNvPicPr/>
                <p:nvPr/>
              </p:nvPicPr>
              <p:blipFill>
                <a:blip r:embed="rId49"/>
                <a:stretch>
                  <a:fillRect/>
                </a:stretch>
              </p:blipFill>
              <p:spPr>
                <a:xfrm>
                  <a:off x="1447877" y="5678143"/>
                  <a:ext cx="228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28" name="Ink 1027">
                  <a:extLst>
                    <a:ext uri="{FF2B5EF4-FFF2-40B4-BE49-F238E27FC236}">
                      <a16:creationId xmlns:a16="http://schemas.microsoft.com/office/drawing/2014/main" id="{4712EC8A-6E7A-478B-AC35-85AE50A952FF}"/>
                    </a:ext>
                  </a:extLst>
                </p14:cNvPr>
                <p14:cNvContentPartPr/>
                <p14:nvPr/>
              </p14:nvContentPartPr>
              <p14:xfrm>
                <a:off x="1486037" y="5854543"/>
                <a:ext cx="158040" cy="40680"/>
              </p14:xfrm>
            </p:contentPart>
          </mc:Choice>
          <mc:Fallback xmlns="">
            <p:pic>
              <p:nvPicPr>
                <p:cNvPr id="1028" name="Ink 1027">
                  <a:extLst>
                    <a:ext uri="{FF2B5EF4-FFF2-40B4-BE49-F238E27FC236}">
                      <a16:creationId xmlns:a16="http://schemas.microsoft.com/office/drawing/2014/main" id="{4712EC8A-6E7A-478B-AC35-85AE50A952FF}"/>
                    </a:ext>
                  </a:extLst>
                </p:cNvPr>
                <p:cNvPicPr/>
                <p:nvPr/>
              </p:nvPicPr>
              <p:blipFill>
                <a:blip r:embed="rId51"/>
                <a:stretch>
                  <a:fillRect/>
                </a:stretch>
              </p:blipFill>
              <p:spPr>
                <a:xfrm>
                  <a:off x="1468397" y="5836903"/>
                  <a:ext cx="193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29" name="Ink 1028">
                  <a:extLst>
                    <a:ext uri="{FF2B5EF4-FFF2-40B4-BE49-F238E27FC236}">
                      <a16:creationId xmlns:a16="http://schemas.microsoft.com/office/drawing/2014/main" id="{B2035CAC-8106-4998-BD20-4ECCDA0843A0}"/>
                    </a:ext>
                  </a:extLst>
                </p14:cNvPr>
                <p14:cNvContentPartPr/>
                <p14:nvPr/>
              </p14:nvContentPartPr>
              <p14:xfrm>
                <a:off x="1470197" y="6005023"/>
                <a:ext cx="225000" cy="14040"/>
              </p14:xfrm>
            </p:contentPart>
          </mc:Choice>
          <mc:Fallback xmlns="">
            <p:pic>
              <p:nvPicPr>
                <p:cNvPr id="1029" name="Ink 1028">
                  <a:extLst>
                    <a:ext uri="{FF2B5EF4-FFF2-40B4-BE49-F238E27FC236}">
                      <a16:creationId xmlns:a16="http://schemas.microsoft.com/office/drawing/2014/main" id="{B2035CAC-8106-4998-BD20-4ECCDA0843A0}"/>
                    </a:ext>
                  </a:extLst>
                </p:cNvPr>
                <p:cNvPicPr/>
                <p:nvPr/>
              </p:nvPicPr>
              <p:blipFill>
                <a:blip r:embed="rId53"/>
                <a:stretch>
                  <a:fillRect/>
                </a:stretch>
              </p:blipFill>
              <p:spPr>
                <a:xfrm>
                  <a:off x="1452557" y="5987383"/>
                  <a:ext cx="260640" cy="49680"/>
                </a:xfrm>
                <a:prstGeom prst="rect">
                  <a:avLst/>
                </a:prstGeom>
              </p:spPr>
            </p:pic>
          </mc:Fallback>
        </mc:AlternateContent>
      </p:grpSp>
      <p:grpSp>
        <p:nvGrpSpPr>
          <p:cNvPr id="1039" name="Group 1038">
            <a:extLst>
              <a:ext uri="{FF2B5EF4-FFF2-40B4-BE49-F238E27FC236}">
                <a16:creationId xmlns:a16="http://schemas.microsoft.com/office/drawing/2014/main" id="{AEB2457D-D2D7-4FA8-B646-9BA28F2A7A9D}"/>
              </a:ext>
            </a:extLst>
          </p:cNvPr>
          <p:cNvGrpSpPr/>
          <p:nvPr/>
        </p:nvGrpSpPr>
        <p:grpSpPr>
          <a:xfrm>
            <a:off x="1887077" y="5693263"/>
            <a:ext cx="1058760" cy="368640"/>
            <a:chOff x="1887077" y="5693263"/>
            <a:chExt cx="1058760" cy="368640"/>
          </a:xfrm>
        </p:grpSpPr>
        <mc:AlternateContent xmlns:mc="http://schemas.openxmlformats.org/markup-compatibility/2006" xmlns:p14="http://schemas.microsoft.com/office/powerpoint/2010/main">
          <mc:Choice Requires="p14">
            <p:contentPart p14:bwMode="auto" r:id="rId54">
              <p14:nvContentPartPr>
                <p14:cNvPr id="1030" name="Ink 1029">
                  <a:extLst>
                    <a:ext uri="{FF2B5EF4-FFF2-40B4-BE49-F238E27FC236}">
                      <a16:creationId xmlns:a16="http://schemas.microsoft.com/office/drawing/2014/main" id="{3B1BE930-429C-4CE6-B32F-8593AE07C85E}"/>
                    </a:ext>
                  </a:extLst>
                </p14:cNvPr>
                <p14:cNvContentPartPr/>
                <p14:nvPr/>
              </p14:nvContentPartPr>
              <p14:xfrm>
                <a:off x="1949357" y="5760583"/>
                <a:ext cx="18360" cy="234000"/>
              </p14:xfrm>
            </p:contentPart>
          </mc:Choice>
          <mc:Fallback xmlns="">
            <p:pic>
              <p:nvPicPr>
                <p:cNvPr id="1030" name="Ink 1029">
                  <a:extLst>
                    <a:ext uri="{FF2B5EF4-FFF2-40B4-BE49-F238E27FC236}">
                      <a16:creationId xmlns:a16="http://schemas.microsoft.com/office/drawing/2014/main" id="{3B1BE930-429C-4CE6-B32F-8593AE07C85E}"/>
                    </a:ext>
                  </a:extLst>
                </p:cNvPr>
                <p:cNvPicPr/>
                <p:nvPr/>
              </p:nvPicPr>
              <p:blipFill>
                <a:blip r:embed="rId55"/>
                <a:stretch>
                  <a:fillRect/>
                </a:stretch>
              </p:blipFill>
              <p:spPr>
                <a:xfrm>
                  <a:off x="1931717" y="5742943"/>
                  <a:ext cx="540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31" name="Ink 1030">
                  <a:extLst>
                    <a:ext uri="{FF2B5EF4-FFF2-40B4-BE49-F238E27FC236}">
                      <a16:creationId xmlns:a16="http://schemas.microsoft.com/office/drawing/2014/main" id="{77262D3D-B124-45C4-AA5D-1B379422AC88}"/>
                    </a:ext>
                  </a:extLst>
                </p14:cNvPr>
                <p14:cNvContentPartPr/>
                <p14:nvPr/>
              </p14:nvContentPartPr>
              <p14:xfrm>
                <a:off x="1887077" y="5816023"/>
                <a:ext cx="206640" cy="27000"/>
              </p14:xfrm>
            </p:contentPart>
          </mc:Choice>
          <mc:Fallback xmlns="">
            <p:pic>
              <p:nvPicPr>
                <p:cNvPr id="1031" name="Ink 1030">
                  <a:extLst>
                    <a:ext uri="{FF2B5EF4-FFF2-40B4-BE49-F238E27FC236}">
                      <a16:creationId xmlns:a16="http://schemas.microsoft.com/office/drawing/2014/main" id="{77262D3D-B124-45C4-AA5D-1B379422AC88}"/>
                    </a:ext>
                  </a:extLst>
                </p:cNvPr>
                <p:cNvPicPr/>
                <p:nvPr/>
              </p:nvPicPr>
              <p:blipFill>
                <a:blip r:embed="rId57"/>
                <a:stretch>
                  <a:fillRect/>
                </a:stretch>
              </p:blipFill>
              <p:spPr>
                <a:xfrm>
                  <a:off x="1869077" y="5798023"/>
                  <a:ext cx="242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32" name="Ink 1031">
                  <a:extLst>
                    <a:ext uri="{FF2B5EF4-FFF2-40B4-BE49-F238E27FC236}">
                      <a16:creationId xmlns:a16="http://schemas.microsoft.com/office/drawing/2014/main" id="{D9F6EEBE-1936-47FA-B486-F615980A31F9}"/>
                    </a:ext>
                  </a:extLst>
                </p14:cNvPr>
                <p14:cNvContentPartPr/>
                <p14:nvPr/>
              </p14:nvContentPartPr>
              <p14:xfrm>
                <a:off x="2281277" y="5706943"/>
                <a:ext cx="16200" cy="309240"/>
              </p14:xfrm>
            </p:contentPart>
          </mc:Choice>
          <mc:Fallback xmlns="">
            <p:pic>
              <p:nvPicPr>
                <p:cNvPr id="1032" name="Ink 1031">
                  <a:extLst>
                    <a:ext uri="{FF2B5EF4-FFF2-40B4-BE49-F238E27FC236}">
                      <a16:creationId xmlns:a16="http://schemas.microsoft.com/office/drawing/2014/main" id="{D9F6EEBE-1936-47FA-B486-F615980A31F9}"/>
                    </a:ext>
                  </a:extLst>
                </p:cNvPr>
                <p:cNvPicPr/>
                <p:nvPr/>
              </p:nvPicPr>
              <p:blipFill>
                <a:blip r:embed="rId59"/>
                <a:stretch>
                  <a:fillRect/>
                </a:stretch>
              </p:blipFill>
              <p:spPr>
                <a:xfrm>
                  <a:off x="2263637" y="5688943"/>
                  <a:ext cx="518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33" name="Ink 1032">
                  <a:extLst>
                    <a:ext uri="{FF2B5EF4-FFF2-40B4-BE49-F238E27FC236}">
                      <a16:creationId xmlns:a16="http://schemas.microsoft.com/office/drawing/2014/main" id="{1EB89715-ADCD-47F1-86D2-C4E53F6C576A}"/>
                    </a:ext>
                  </a:extLst>
                </p14:cNvPr>
                <p14:cNvContentPartPr/>
                <p14:nvPr/>
              </p14:nvContentPartPr>
              <p14:xfrm>
                <a:off x="2182277" y="5693263"/>
                <a:ext cx="198720" cy="195120"/>
              </p14:xfrm>
            </p:contentPart>
          </mc:Choice>
          <mc:Fallback xmlns="">
            <p:pic>
              <p:nvPicPr>
                <p:cNvPr id="1033" name="Ink 1032">
                  <a:extLst>
                    <a:ext uri="{FF2B5EF4-FFF2-40B4-BE49-F238E27FC236}">
                      <a16:creationId xmlns:a16="http://schemas.microsoft.com/office/drawing/2014/main" id="{1EB89715-ADCD-47F1-86D2-C4E53F6C576A}"/>
                    </a:ext>
                  </a:extLst>
                </p:cNvPr>
                <p:cNvPicPr/>
                <p:nvPr/>
              </p:nvPicPr>
              <p:blipFill>
                <a:blip r:embed="rId61"/>
                <a:stretch>
                  <a:fillRect/>
                </a:stretch>
              </p:blipFill>
              <p:spPr>
                <a:xfrm>
                  <a:off x="2164277" y="5675263"/>
                  <a:ext cx="234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34" name="Ink 1033">
                  <a:extLst>
                    <a:ext uri="{FF2B5EF4-FFF2-40B4-BE49-F238E27FC236}">
                      <a16:creationId xmlns:a16="http://schemas.microsoft.com/office/drawing/2014/main" id="{B9CC687C-2FF7-43E1-9E45-9000A11EBA28}"/>
                    </a:ext>
                  </a:extLst>
                </p14:cNvPr>
                <p14:cNvContentPartPr/>
                <p14:nvPr/>
              </p14:nvContentPartPr>
              <p14:xfrm>
                <a:off x="2456597" y="5816023"/>
                <a:ext cx="11160" cy="222840"/>
              </p14:xfrm>
            </p:contentPart>
          </mc:Choice>
          <mc:Fallback xmlns="">
            <p:pic>
              <p:nvPicPr>
                <p:cNvPr id="1034" name="Ink 1033">
                  <a:extLst>
                    <a:ext uri="{FF2B5EF4-FFF2-40B4-BE49-F238E27FC236}">
                      <a16:creationId xmlns:a16="http://schemas.microsoft.com/office/drawing/2014/main" id="{B9CC687C-2FF7-43E1-9E45-9000A11EBA28}"/>
                    </a:ext>
                  </a:extLst>
                </p:cNvPr>
                <p:cNvPicPr/>
                <p:nvPr/>
              </p:nvPicPr>
              <p:blipFill>
                <a:blip r:embed="rId63"/>
                <a:stretch>
                  <a:fillRect/>
                </a:stretch>
              </p:blipFill>
              <p:spPr>
                <a:xfrm>
                  <a:off x="2438957" y="5798023"/>
                  <a:ext cx="468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35" name="Ink 1034">
                  <a:extLst>
                    <a:ext uri="{FF2B5EF4-FFF2-40B4-BE49-F238E27FC236}">
                      <a16:creationId xmlns:a16="http://schemas.microsoft.com/office/drawing/2014/main" id="{CCE5DDC4-EEE5-4F5E-BA90-8E5EF6B808B4}"/>
                    </a:ext>
                  </a:extLst>
                </p14:cNvPr>
                <p14:cNvContentPartPr/>
                <p14:nvPr/>
              </p14:nvContentPartPr>
              <p14:xfrm>
                <a:off x="2540477" y="5844823"/>
                <a:ext cx="8280" cy="177120"/>
              </p14:xfrm>
            </p:contentPart>
          </mc:Choice>
          <mc:Fallback xmlns="">
            <p:pic>
              <p:nvPicPr>
                <p:cNvPr id="1035" name="Ink 1034">
                  <a:extLst>
                    <a:ext uri="{FF2B5EF4-FFF2-40B4-BE49-F238E27FC236}">
                      <a16:creationId xmlns:a16="http://schemas.microsoft.com/office/drawing/2014/main" id="{CCE5DDC4-EEE5-4F5E-BA90-8E5EF6B808B4}"/>
                    </a:ext>
                  </a:extLst>
                </p:cNvPr>
                <p:cNvPicPr/>
                <p:nvPr/>
              </p:nvPicPr>
              <p:blipFill>
                <a:blip r:embed="rId65"/>
                <a:stretch>
                  <a:fillRect/>
                </a:stretch>
              </p:blipFill>
              <p:spPr>
                <a:xfrm>
                  <a:off x="2522477" y="5827183"/>
                  <a:ext cx="43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36" name="Ink 1035">
                  <a:extLst>
                    <a:ext uri="{FF2B5EF4-FFF2-40B4-BE49-F238E27FC236}">
                      <a16:creationId xmlns:a16="http://schemas.microsoft.com/office/drawing/2014/main" id="{D1AE8E64-709B-471A-B91D-F1D2CB6AA403}"/>
                    </a:ext>
                  </a:extLst>
                </p14:cNvPr>
                <p14:cNvContentPartPr/>
                <p14:nvPr/>
              </p14:nvContentPartPr>
              <p14:xfrm>
                <a:off x="2425277" y="5803783"/>
                <a:ext cx="222120" cy="54000"/>
              </p14:xfrm>
            </p:contentPart>
          </mc:Choice>
          <mc:Fallback xmlns="">
            <p:pic>
              <p:nvPicPr>
                <p:cNvPr id="1036" name="Ink 1035">
                  <a:extLst>
                    <a:ext uri="{FF2B5EF4-FFF2-40B4-BE49-F238E27FC236}">
                      <a16:creationId xmlns:a16="http://schemas.microsoft.com/office/drawing/2014/main" id="{D1AE8E64-709B-471A-B91D-F1D2CB6AA403}"/>
                    </a:ext>
                  </a:extLst>
                </p:cNvPr>
                <p:cNvPicPr/>
                <p:nvPr/>
              </p:nvPicPr>
              <p:blipFill>
                <a:blip r:embed="rId67"/>
                <a:stretch>
                  <a:fillRect/>
                </a:stretch>
              </p:blipFill>
              <p:spPr>
                <a:xfrm>
                  <a:off x="2407277" y="5786143"/>
                  <a:ext cx="257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37" name="Ink 1036">
                  <a:extLst>
                    <a:ext uri="{FF2B5EF4-FFF2-40B4-BE49-F238E27FC236}">
                      <a16:creationId xmlns:a16="http://schemas.microsoft.com/office/drawing/2014/main" id="{41DBE32B-5372-41E0-B757-38DB1859DA79}"/>
                    </a:ext>
                  </a:extLst>
                </p14:cNvPr>
                <p14:cNvContentPartPr/>
                <p14:nvPr/>
              </p14:nvContentPartPr>
              <p14:xfrm>
                <a:off x="2773757" y="5730703"/>
                <a:ext cx="41760" cy="331200"/>
              </p14:xfrm>
            </p:contentPart>
          </mc:Choice>
          <mc:Fallback xmlns="">
            <p:pic>
              <p:nvPicPr>
                <p:cNvPr id="1037" name="Ink 1036">
                  <a:extLst>
                    <a:ext uri="{FF2B5EF4-FFF2-40B4-BE49-F238E27FC236}">
                      <a16:creationId xmlns:a16="http://schemas.microsoft.com/office/drawing/2014/main" id="{41DBE32B-5372-41E0-B757-38DB1859DA79}"/>
                    </a:ext>
                  </a:extLst>
                </p:cNvPr>
                <p:cNvPicPr/>
                <p:nvPr/>
              </p:nvPicPr>
              <p:blipFill>
                <a:blip r:embed="rId69"/>
                <a:stretch>
                  <a:fillRect/>
                </a:stretch>
              </p:blipFill>
              <p:spPr>
                <a:xfrm>
                  <a:off x="2755757" y="5712703"/>
                  <a:ext cx="774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38" name="Ink 1037">
                  <a:extLst>
                    <a:ext uri="{FF2B5EF4-FFF2-40B4-BE49-F238E27FC236}">
                      <a16:creationId xmlns:a16="http://schemas.microsoft.com/office/drawing/2014/main" id="{8816E721-97A1-466A-BA89-6F787A822466}"/>
                    </a:ext>
                  </a:extLst>
                </p14:cNvPr>
                <p14:cNvContentPartPr/>
                <p14:nvPr/>
              </p14:nvContentPartPr>
              <p14:xfrm>
                <a:off x="2743517" y="5732863"/>
                <a:ext cx="202320" cy="119520"/>
              </p14:xfrm>
            </p:contentPart>
          </mc:Choice>
          <mc:Fallback xmlns="">
            <p:pic>
              <p:nvPicPr>
                <p:cNvPr id="1038" name="Ink 1037">
                  <a:extLst>
                    <a:ext uri="{FF2B5EF4-FFF2-40B4-BE49-F238E27FC236}">
                      <a16:creationId xmlns:a16="http://schemas.microsoft.com/office/drawing/2014/main" id="{8816E721-97A1-466A-BA89-6F787A822466}"/>
                    </a:ext>
                  </a:extLst>
                </p:cNvPr>
                <p:cNvPicPr/>
                <p:nvPr/>
              </p:nvPicPr>
              <p:blipFill>
                <a:blip r:embed="rId71"/>
                <a:stretch>
                  <a:fillRect/>
                </a:stretch>
              </p:blipFill>
              <p:spPr>
                <a:xfrm>
                  <a:off x="2725877" y="5714863"/>
                  <a:ext cx="237960" cy="15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1041" name="Ink 1040">
                <a:extLst>
                  <a:ext uri="{FF2B5EF4-FFF2-40B4-BE49-F238E27FC236}">
                    <a16:creationId xmlns:a16="http://schemas.microsoft.com/office/drawing/2014/main" id="{01C31AF8-670F-4A58-8DDE-7671B1B695DE}"/>
                  </a:ext>
                </a:extLst>
              </p14:cNvPr>
              <p14:cNvContentPartPr/>
              <p14:nvPr/>
            </p14:nvContentPartPr>
            <p14:xfrm>
              <a:off x="5407876" y="959073"/>
              <a:ext cx="72720" cy="45360"/>
            </p14:xfrm>
          </p:contentPart>
        </mc:Choice>
        <mc:Fallback>
          <p:pic>
            <p:nvPicPr>
              <p:cNvPr id="1041" name="Ink 1040">
                <a:extLst>
                  <a:ext uri="{FF2B5EF4-FFF2-40B4-BE49-F238E27FC236}">
                    <a16:creationId xmlns:a16="http://schemas.microsoft.com/office/drawing/2014/main" id="{01C31AF8-670F-4A58-8DDE-7671B1B695DE}"/>
                  </a:ext>
                </a:extLst>
              </p:cNvPr>
              <p:cNvPicPr/>
              <p:nvPr/>
            </p:nvPicPr>
            <p:blipFill>
              <a:blip r:embed="rId73"/>
              <a:stretch>
                <a:fillRect/>
              </a:stretch>
            </p:blipFill>
            <p:spPr>
              <a:xfrm>
                <a:off x="5345236" y="896433"/>
                <a:ext cx="198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42" name="Ink 1041">
                <a:extLst>
                  <a:ext uri="{FF2B5EF4-FFF2-40B4-BE49-F238E27FC236}">
                    <a16:creationId xmlns:a16="http://schemas.microsoft.com/office/drawing/2014/main" id="{D6B39E44-7A93-44B4-80F6-CCCF904710D4}"/>
                  </a:ext>
                </a:extLst>
              </p14:cNvPr>
              <p14:cNvContentPartPr/>
              <p14:nvPr/>
            </p14:nvContentPartPr>
            <p14:xfrm>
              <a:off x="6742036" y="1078233"/>
              <a:ext cx="17640" cy="81360"/>
            </p14:xfrm>
          </p:contentPart>
        </mc:Choice>
        <mc:Fallback>
          <p:pic>
            <p:nvPicPr>
              <p:cNvPr id="1042" name="Ink 1041">
                <a:extLst>
                  <a:ext uri="{FF2B5EF4-FFF2-40B4-BE49-F238E27FC236}">
                    <a16:creationId xmlns:a16="http://schemas.microsoft.com/office/drawing/2014/main" id="{D6B39E44-7A93-44B4-80F6-CCCF904710D4}"/>
                  </a:ext>
                </a:extLst>
              </p:cNvPr>
              <p:cNvPicPr/>
              <p:nvPr/>
            </p:nvPicPr>
            <p:blipFill>
              <a:blip r:embed="rId75"/>
              <a:stretch>
                <a:fillRect/>
              </a:stretch>
            </p:blipFill>
            <p:spPr>
              <a:xfrm>
                <a:off x="6679396" y="1015593"/>
                <a:ext cx="143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43" name="Ink 1042">
                <a:extLst>
                  <a:ext uri="{FF2B5EF4-FFF2-40B4-BE49-F238E27FC236}">
                    <a16:creationId xmlns:a16="http://schemas.microsoft.com/office/drawing/2014/main" id="{6BB116A4-D9DD-484B-A891-CBAB7C510C1C}"/>
                  </a:ext>
                </a:extLst>
              </p14:cNvPr>
              <p14:cNvContentPartPr/>
              <p14:nvPr/>
            </p14:nvContentPartPr>
            <p14:xfrm>
              <a:off x="7301116" y="1158153"/>
              <a:ext cx="16200" cy="18360"/>
            </p14:xfrm>
          </p:contentPart>
        </mc:Choice>
        <mc:Fallback>
          <p:pic>
            <p:nvPicPr>
              <p:cNvPr id="1043" name="Ink 1042">
                <a:extLst>
                  <a:ext uri="{FF2B5EF4-FFF2-40B4-BE49-F238E27FC236}">
                    <a16:creationId xmlns:a16="http://schemas.microsoft.com/office/drawing/2014/main" id="{6BB116A4-D9DD-484B-A891-CBAB7C510C1C}"/>
                  </a:ext>
                </a:extLst>
              </p:cNvPr>
              <p:cNvPicPr/>
              <p:nvPr/>
            </p:nvPicPr>
            <p:blipFill>
              <a:blip r:embed="rId77"/>
              <a:stretch>
                <a:fillRect/>
              </a:stretch>
            </p:blipFill>
            <p:spPr>
              <a:xfrm>
                <a:off x="7238476" y="1095153"/>
                <a:ext cx="141840" cy="144000"/>
              </a:xfrm>
              <a:prstGeom prst="rect">
                <a:avLst/>
              </a:prstGeom>
            </p:spPr>
          </p:pic>
        </mc:Fallback>
      </mc:AlternateContent>
      <p:grpSp>
        <p:nvGrpSpPr>
          <p:cNvPr id="1049" name="Group 1048">
            <a:extLst>
              <a:ext uri="{FF2B5EF4-FFF2-40B4-BE49-F238E27FC236}">
                <a16:creationId xmlns:a16="http://schemas.microsoft.com/office/drawing/2014/main" id="{041F23CB-2F8A-4BFB-94D5-049B579043E2}"/>
              </a:ext>
            </a:extLst>
          </p:cNvPr>
          <p:cNvGrpSpPr/>
          <p:nvPr/>
        </p:nvGrpSpPr>
        <p:grpSpPr>
          <a:xfrm>
            <a:off x="2171476" y="1088313"/>
            <a:ext cx="210240" cy="348120"/>
            <a:chOff x="2171476" y="1088313"/>
            <a:chExt cx="210240" cy="348120"/>
          </a:xfrm>
        </p:grpSpPr>
        <mc:AlternateContent xmlns:mc="http://schemas.openxmlformats.org/markup-compatibility/2006">
          <mc:Choice xmlns:p14="http://schemas.microsoft.com/office/powerpoint/2010/main" Requires="p14">
            <p:contentPart p14:bwMode="auto" r:id="rId78">
              <p14:nvContentPartPr>
                <p14:cNvPr id="1044" name="Ink 1043">
                  <a:extLst>
                    <a:ext uri="{FF2B5EF4-FFF2-40B4-BE49-F238E27FC236}">
                      <a16:creationId xmlns:a16="http://schemas.microsoft.com/office/drawing/2014/main" id="{F77F7D66-480F-48C3-8A6D-AC0174E92FE7}"/>
                    </a:ext>
                  </a:extLst>
                </p14:cNvPr>
                <p14:cNvContentPartPr/>
                <p14:nvPr/>
              </p14:nvContentPartPr>
              <p14:xfrm>
                <a:off x="2171476" y="1088313"/>
                <a:ext cx="11520" cy="71640"/>
              </p14:xfrm>
            </p:contentPart>
          </mc:Choice>
          <mc:Fallback>
            <p:pic>
              <p:nvPicPr>
                <p:cNvPr id="1044" name="Ink 1043">
                  <a:extLst>
                    <a:ext uri="{FF2B5EF4-FFF2-40B4-BE49-F238E27FC236}">
                      <a16:creationId xmlns:a16="http://schemas.microsoft.com/office/drawing/2014/main" id="{F77F7D66-480F-48C3-8A6D-AC0174E92FE7}"/>
                    </a:ext>
                  </a:extLst>
                </p:cNvPr>
                <p:cNvPicPr/>
                <p:nvPr/>
              </p:nvPicPr>
              <p:blipFill>
                <a:blip r:embed="rId79"/>
                <a:stretch>
                  <a:fillRect/>
                </a:stretch>
              </p:blipFill>
              <p:spPr>
                <a:xfrm>
                  <a:off x="2108476" y="1025313"/>
                  <a:ext cx="137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45" name="Ink 1044">
                  <a:extLst>
                    <a:ext uri="{FF2B5EF4-FFF2-40B4-BE49-F238E27FC236}">
                      <a16:creationId xmlns:a16="http://schemas.microsoft.com/office/drawing/2014/main" id="{9E3F5079-410C-4457-A4F6-5063FF6A49C1}"/>
                    </a:ext>
                  </a:extLst>
                </p14:cNvPr>
                <p14:cNvContentPartPr/>
                <p14:nvPr/>
              </p14:nvContentPartPr>
              <p14:xfrm>
                <a:off x="2332396" y="1216113"/>
                <a:ext cx="48600" cy="25560"/>
              </p14:xfrm>
            </p:contentPart>
          </mc:Choice>
          <mc:Fallback>
            <p:pic>
              <p:nvPicPr>
                <p:cNvPr id="1045" name="Ink 1044">
                  <a:extLst>
                    <a:ext uri="{FF2B5EF4-FFF2-40B4-BE49-F238E27FC236}">
                      <a16:creationId xmlns:a16="http://schemas.microsoft.com/office/drawing/2014/main" id="{9E3F5079-410C-4457-A4F6-5063FF6A49C1}"/>
                    </a:ext>
                  </a:extLst>
                </p:cNvPr>
                <p:cNvPicPr/>
                <p:nvPr/>
              </p:nvPicPr>
              <p:blipFill>
                <a:blip r:embed="rId81"/>
                <a:stretch>
                  <a:fillRect/>
                </a:stretch>
              </p:blipFill>
              <p:spPr>
                <a:xfrm>
                  <a:off x="2269756" y="1153113"/>
                  <a:ext cx="1742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47" name="Ink 1046">
                  <a:extLst>
                    <a:ext uri="{FF2B5EF4-FFF2-40B4-BE49-F238E27FC236}">
                      <a16:creationId xmlns:a16="http://schemas.microsoft.com/office/drawing/2014/main" id="{F93AA0C5-8E95-4986-A8E6-79DEDC31C341}"/>
                    </a:ext>
                  </a:extLst>
                </p14:cNvPr>
                <p14:cNvContentPartPr/>
                <p14:nvPr/>
              </p14:nvContentPartPr>
              <p14:xfrm>
                <a:off x="2378476" y="1265073"/>
                <a:ext cx="3240" cy="1440"/>
              </p14:xfrm>
            </p:contentPart>
          </mc:Choice>
          <mc:Fallback>
            <p:pic>
              <p:nvPicPr>
                <p:cNvPr id="1047" name="Ink 1046">
                  <a:extLst>
                    <a:ext uri="{FF2B5EF4-FFF2-40B4-BE49-F238E27FC236}">
                      <a16:creationId xmlns:a16="http://schemas.microsoft.com/office/drawing/2014/main" id="{F93AA0C5-8E95-4986-A8E6-79DEDC31C341}"/>
                    </a:ext>
                  </a:extLst>
                </p:cNvPr>
                <p:cNvPicPr/>
                <p:nvPr/>
              </p:nvPicPr>
              <p:blipFill>
                <a:blip r:embed="rId83"/>
                <a:stretch>
                  <a:fillRect/>
                </a:stretch>
              </p:blipFill>
              <p:spPr>
                <a:xfrm>
                  <a:off x="2315836" y="1202073"/>
                  <a:ext cx="128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48" name="Ink 1047">
                  <a:extLst>
                    <a:ext uri="{FF2B5EF4-FFF2-40B4-BE49-F238E27FC236}">
                      <a16:creationId xmlns:a16="http://schemas.microsoft.com/office/drawing/2014/main" id="{C2FC200B-1DA9-4655-90F4-9FF44A315F72}"/>
                    </a:ext>
                  </a:extLst>
                </p14:cNvPr>
                <p14:cNvContentPartPr/>
                <p14:nvPr/>
              </p14:nvContentPartPr>
              <p14:xfrm>
                <a:off x="2361196" y="1271913"/>
                <a:ext cx="16200" cy="164520"/>
              </p14:xfrm>
            </p:contentPart>
          </mc:Choice>
          <mc:Fallback>
            <p:pic>
              <p:nvPicPr>
                <p:cNvPr id="1048" name="Ink 1047">
                  <a:extLst>
                    <a:ext uri="{FF2B5EF4-FFF2-40B4-BE49-F238E27FC236}">
                      <a16:creationId xmlns:a16="http://schemas.microsoft.com/office/drawing/2014/main" id="{C2FC200B-1DA9-4655-90F4-9FF44A315F72}"/>
                    </a:ext>
                  </a:extLst>
                </p:cNvPr>
                <p:cNvPicPr/>
                <p:nvPr/>
              </p:nvPicPr>
              <p:blipFill>
                <a:blip r:embed="rId85"/>
                <a:stretch>
                  <a:fillRect/>
                </a:stretch>
              </p:blipFill>
              <p:spPr>
                <a:xfrm>
                  <a:off x="2298196" y="1209273"/>
                  <a:ext cx="141840" cy="29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1050" name="Ink 1049">
                <a:extLst>
                  <a:ext uri="{FF2B5EF4-FFF2-40B4-BE49-F238E27FC236}">
                    <a16:creationId xmlns:a16="http://schemas.microsoft.com/office/drawing/2014/main" id="{ED28F6EF-BB66-4521-9C6E-D919A9B9E39C}"/>
                  </a:ext>
                </a:extLst>
              </p14:cNvPr>
              <p14:cNvContentPartPr/>
              <p14:nvPr/>
            </p14:nvContentPartPr>
            <p14:xfrm>
              <a:off x="2371996" y="877353"/>
              <a:ext cx="44640" cy="145440"/>
            </p14:xfrm>
          </p:contentPart>
        </mc:Choice>
        <mc:Fallback>
          <p:pic>
            <p:nvPicPr>
              <p:cNvPr id="1050" name="Ink 1049">
                <a:extLst>
                  <a:ext uri="{FF2B5EF4-FFF2-40B4-BE49-F238E27FC236}">
                    <a16:creationId xmlns:a16="http://schemas.microsoft.com/office/drawing/2014/main" id="{ED28F6EF-BB66-4521-9C6E-D919A9B9E39C}"/>
                  </a:ext>
                </a:extLst>
              </p:cNvPr>
              <p:cNvPicPr/>
              <p:nvPr/>
            </p:nvPicPr>
            <p:blipFill>
              <a:blip r:embed="rId87"/>
              <a:stretch>
                <a:fillRect/>
              </a:stretch>
            </p:blipFill>
            <p:spPr>
              <a:xfrm>
                <a:off x="2309356" y="814713"/>
                <a:ext cx="170280" cy="271080"/>
              </a:xfrm>
              <a:prstGeom prst="rect">
                <a:avLst/>
              </a:prstGeom>
            </p:spPr>
          </p:pic>
        </mc:Fallback>
      </mc:AlternateContent>
      <p:grpSp>
        <p:nvGrpSpPr>
          <p:cNvPr id="1055" name="Group 1054">
            <a:extLst>
              <a:ext uri="{FF2B5EF4-FFF2-40B4-BE49-F238E27FC236}">
                <a16:creationId xmlns:a16="http://schemas.microsoft.com/office/drawing/2014/main" id="{76435397-E419-49FE-A3BA-64478E46FD77}"/>
              </a:ext>
            </a:extLst>
          </p:cNvPr>
          <p:cNvGrpSpPr/>
          <p:nvPr/>
        </p:nvGrpSpPr>
        <p:grpSpPr>
          <a:xfrm>
            <a:off x="7028236" y="3657273"/>
            <a:ext cx="173520" cy="135000"/>
            <a:chOff x="7028236" y="3657273"/>
            <a:chExt cx="173520" cy="135000"/>
          </a:xfrm>
        </p:grpSpPr>
        <mc:AlternateContent xmlns:mc="http://schemas.openxmlformats.org/markup-compatibility/2006">
          <mc:Choice xmlns:p14="http://schemas.microsoft.com/office/powerpoint/2010/main" Requires="p14">
            <p:contentPart p14:bwMode="auto" r:id="rId88">
              <p14:nvContentPartPr>
                <p14:cNvPr id="1051" name="Ink 1050">
                  <a:extLst>
                    <a:ext uri="{FF2B5EF4-FFF2-40B4-BE49-F238E27FC236}">
                      <a16:creationId xmlns:a16="http://schemas.microsoft.com/office/drawing/2014/main" id="{C003EF3F-DDBA-405B-BCE3-392C864EB41E}"/>
                    </a:ext>
                  </a:extLst>
                </p14:cNvPr>
                <p14:cNvContentPartPr/>
                <p14:nvPr/>
              </p14:nvContentPartPr>
              <p14:xfrm>
                <a:off x="7180876" y="3671673"/>
                <a:ext cx="20880" cy="120600"/>
              </p14:xfrm>
            </p:contentPart>
          </mc:Choice>
          <mc:Fallback>
            <p:pic>
              <p:nvPicPr>
                <p:cNvPr id="1051" name="Ink 1050">
                  <a:extLst>
                    <a:ext uri="{FF2B5EF4-FFF2-40B4-BE49-F238E27FC236}">
                      <a16:creationId xmlns:a16="http://schemas.microsoft.com/office/drawing/2014/main" id="{C003EF3F-DDBA-405B-BCE3-392C864EB41E}"/>
                    </a:ext>
                  </a:extLst>
                </p:cNvPr>
                <p:cNvPicPr/>
                <p:nvPr/>
              </p:nvPicPr>
              <p:blipFill>
                <a:blip r:embed="rId89"/>
                <a:stretch>
                  <a:fillRect/>
                </a:stretch>
              </p:blipFill>
              <p:spPr>
                <a:xfrm>
                  <a:off x="7118236" y="3608673"/>
                  <a:ext cx="1465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52" name="Ink 1051">
                  <a:extLst>
                    <a:ext uri="{FF2B5EF4-FFF2-40B4-BE49-F238E27FC236}">
                      <a16:creationId xmlns:a16="http://schemas.microsoft.com/office/drawing/2014/main" id="{7B1ADF9C-DF4C-4CB3-9D09-904A2CB0D5FC}"/>
                    </a:ext>
                  </a:extLst>
                </p14:cNvPr>
                <p14:cNvContentPartPr/>
                <p14:nvPr/>
              </p14:nvContentPartPr>
              <p14:xfrm>
                <a:off x="7167916" y="3657273"/>
                <a:ext cx="26280" cy="90360"/>
              </p14:xfrm>
            </p:contentPart>
          </mc:Choice>
          <mc:Fallback>
            <p:pic>
              <p:nvPicPr>
                <p:cNvPr id="1052" name="Ink 1051">
                  <a:extLst>
                    <a:ext uri="{FF2B5EF4-FFF2-40B4-BE49-F238E27FC236}">
                      <a16:creationId xmlns:a16="http://schemas.microsoft.com/office/drawing/2014/main" id="{7B1ADF9C-DF4C-4CB3-9D09-904A2CB0D5FC}"/>
                    </a:ext>
                  </a:extLst>
                </p:cNvPr>
                <p:cNvPicPr/>
                <p:nvPr/>
              </p:nvPicPr>
              <p:blipFill>
                <a:blip r:embed="rId91"/>
                <a:stretch>
                  <a:fillRect/>
                </a:stretch>
              </p:blipFill>
              <p:spPr>
                <a:xfrm>
                  <a:off x="7104916" y="3594273"/>
                  <a:ext cx="151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54" name="Ink 1053">
                  <a:extLst>
                    <a:ext uri="{FF2B5EF4-FFF2-40B4-BE49-F238E27FC236}">
                      <a16:creationId xmlns:a16="http://schemas.microsoft.com/office/drawing/2014/main" id="{47E41646-FB0E-4BB7-81C7-88D9E01C4CB4}"/>
                    </a:ext>
                  </a:extLst>
                </p14:cNvPr>
                <p14:cNvContentPartPr/>
                <p14:nvPr/>
              </p14:nvContentPartPr>
              <p14:xfrm>
                <a:off x="7028236" y="3767433"/>
                <a:ext cx="107640" cy="22320"/>
              </p14:xfrm>
            </p:contentPart>
          </mc:Choice>
          <mc:Fallback>
            <p:pic>
              <p:nvPicPr>
                <p:cNvPr id="1054" name="Ink 1053">
                  <a:extLst>
                    <a:ext uri="{FF2B5EF4-FFF2-40B4-BE49-F238E27FC236}">
                      <a16:creationId xmlns:a16="http://schemas.microsoft.com/office/drawing/2014/main" id="{47E41646-FB0E-4BB7-81C7-88D9E01C4CB4}"/>
                    </a:ext>
                  </a:extLst>
                </p:cNvPr>
                <p:cNvPicPr/>
                <p:nvPr/>
              </p:nvPicPr>
              <p:blipFill>
                <a:blip r:embed="rId93"/>
                <a:stretch>
                  <a:fillRect/>
                </a:stretch>
              </p:blipFill>
              <p:spPr>
                <a:xfrm>
                  <a:off x="6965236" y="3704433"/>
                  <a:ext cx="233280" cy="147960"/>
                </a:xfrm>
                <a:prstGeom prst="rect">
                  <a:avLst/>
                </a:prstGeom>
              </p:spPr>
            </p:pic>
          </mc:Fallback>
        </mc:AlternateContent>
      </p:grpSp>
      <p:grpSp>
        <p:nvGrpSpPr>
          <p:cNvPr id="1063" name="Group 1062">
            <a:extLst>
              <a:ext uri="{FF2B5EF4-FFF2-40B4-BE49-F238E27FC236}">
                <a16:creationId xmlns:a16="http://schemas.microsoft.com/office/drawing/2014/main" id="{92770F1F-3A8A-45C2-9483-274384FCFB82}"/>
              </a:ext>
            </a:extLst>
          </p:cNvPr>
          <p:cNvGrpSpPr/>
          <p:nvPr/>
        </p:nvGrpSpPr>
        <p:grpSpPr>
          <a:xfrm>
            <a:off x="7481836" y="3147513"/>
            <a:ext cx="508320" cy="345240"/>
            <a:chOff x="7481836" y="3147513"/>
            <a:chExt cx="508320" cy="345240"/>
          </a:xfrm>
        </p:grpSpPr>
        <mc:AlternateContent xmlns:mc="http://schemas.openxmlformats.org/markup-compatibility/2006">
          <mc:Choice xmlns:p14="http://schemas.microsoft.com/office/powerpoint/2010/main" Requires="p14">
            <p:contentPart p14:bwMode="auto" r:id="rId94">
              <p14:nvContentPartPr>
                <p14:cNvPr id="1056" name="Ink 1055">
                  <a:extLst>
                    <a:ext uri="{FF2B5EF4-FFF2-40B4-BE49-F238E27FC236}">
                      <a16:creationId xmlns:a16="http://schemas.microsoft.com/office/drawing/2014/main" id="{9524BAA7-E7E1-471A-975D-4B1544746EBF}"/>
                    </a:ext>
                  </a:extLst>
                </p14:cNvPr>
                <p14:cNvContentPartPr/>
                <p14:nvPr/>
              </p14:nvContentPartPr>
              <p14:xfrm>
                <a:off x="7792156" y="3450273"/>
                <a:ext cx="178920" cy="42480"/>
              </p14:xfrm>
            </p:contentPart>
          </mc:Choice>
          <mc:Fallback>
            <p:pic>
              <p:nvPicPr>
                <p:cNvPr id="1056" name="Ink 1055">
                  <a:extLst>
                    <a:ext uri="{FF2B5EF4-FFF2-40B4-BE49-F238E27FC236}">
                      <a16:creationId xmlns:a16="http://schemas.microsoft.com/office/drawing/2014/main" id="{9524BAA7-E7E1-471A-975D-4B1544746EBF}"/>
                    </a:ext>
                  </a:extLst>
                </p:cNvPr>
                <p:cNvPicPr/>
                <p:nvPr/>
              </p:nvPicPr>
              <p:blipFill>
                <a:blip r:embed="rId95"/>
                <a:stretch>
                  <a:fillRect/>
                </a:stretch>
              </p:blipFill>
              <p:spPr>
                <a:xfrm>
                  <a:off x="7729156" y="3387633"/>
                  <a:ext cx="304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57" name="Ink 1056">
                  <a:extLst>
                    <a:ext uri="{FF2B5EF4-FFF2-40B4-BE49-F238E27FC236}">
                      <a16:creationId xmlns:a16="http://schemas.microsoft.com/office/drawing/2014/main" id="{AE5A679D-584A-4790-9B5F-F158C727145F}"/>
                    </a:ext>
                  </a:extLst>
                </p14:cNvPr>
                <p14:cNvContentPartPr/>
                <p14:nvPr/>
              </p14:nvContentPartPr>
              <p14:xfrm>
                <a:off x="7660756" y="3289353"/>
                <a:ext cx="14760" cy="37800"/>
              </p14:xfrm>
            </p:contentPart>
          </mc:Choice>
          <mc:Fallback>
            <p:pic>
              <p:nvPicPr>
                <p:cNvPr id="1057" name="Ink 1056">
                  <a:extLst>
                    <a:ext uri="{FF2B5EF4-FFF2-40B4-BE49-F238E27FC236}">
                      <a16:creationId xmlns:a16="http://schemas.microsoft.com/office/drawing/2014/main" id="{AE5A679D-584A-4790-9B5F-F158C727145F}"/>
                    </a:ext>
                  </a:extLst>
                </p:cNvPr>
                <p:cNvPicPr/>
                <p:nvPr/>
              </p:nvPicPr>
              <p:blipFill>
                <a:blip r:embed="rId97"/>
                <a:stretch>
                  <a:fillRect/>
                </a:stretch>
              </p:blipFill>
              <p:spPr>
                <a:xfrm>
                  <a:off x="7597756" y="3226713"/>
                  <a:ext cx="140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58" name="Ink 1057">
                  <a:extLst>
                    <a:ext uri="{FF2B5EF4-FFF2-40B4-BE49-F238E27FC236}">
                      <a16:creationId xmlns:a16="http://schemas.microsoft.com/office/drawing/2014/main" id="{061562FF-1166-4EFB-A262-997D0BCD0905}"/>
                    </a:ext>
                  </a:extLst>
                </p14:cNvPr>
                <p14:cNvContentPartPr/>
                <p14:nvPr/>
              </p14:nvContentPartPr>
              <p14:xfrm>
                <a:off x="7816636" y="3147513"/>
                <a:ext cx="66240" cy="15120"/>
              </p14:xfrm>
            </p:contentPart>
          </mc:Choice>
          <mc:Fallback>
            <p:pic>
              <p:nvPicPr>
                <p:cNvPr id="1058" name="Ink 1057">
                  <a:extLst>
                    <a:ext uri="{FF2B5EF4-FFF2-40B4-BE49-F238E27FC236}">
                      <a16:creationId xmlns:a16="http://schemas.microsoft.com/office/drawing/2014/main" id="{061562FF-1166-4EFB-A262-997D0BCD0905}"/>
                    </a:ext>
                  </a:extLst>
                </p:cNvPr>
                <p:cNvPicPr/>
                <p:nvPr/>
              </p:nvPicPr>
              <p:blipFill>
                <a:blip r:embed="rId99"/>
                <a:stretch>
                  <a:fillRect/>
                </a:stretch>
              </p:blipFill>
              <p:spPr>
                <a:xfrm>
                  <a:off x="7753996" y="3084873"/>
                  <a:ext cx="191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59" name="Ink 1058">
                  <a:extLst>
                    <a:ext uri="{FF2B5EF4-FFF2-40B4-BE49-F238E27FC236}">
                      <a16:creationId xmlns:a16="http://schemas.microsoft.com/office/drawing/2014/main" id="{5691FB95-C57A-418F-B911-A67AC07C63C7}"/>
                    </a:ext>
                  </a:extLst>
                </p14:cNvPr>
                <p14:cNvContentPartPr/>
                <p14:nvPr/>
              </p14:nvContentPartPr>
              <p14:xfrm>
                <a:off x="7923196" y="3151473"/>
                <a:ext cx="66960" cy="17640"/>
              </p14:xfrm>
            </p:contentPart>
          </mc:Choice>
          <mc:Fallback>
            <p:pic>
              <p:nvPicPr>
                <p:cNvPr id="1059" name="Ink 1058">
                  <a:extLst>
                    <a:ext uri="{FF2B5EF4-FFF2-40B4-BE49-F238E27FC236}">
                      <a16:creationId xmlns:a16="http://schemas.microsoft.com/office/drawing/2014/main" id="{5691FB95-C57A-418F-B911-A67AC07C63C7}"/>
                    </a:ext>
                  </a:extLst>
                </p:cNvPr>
                <p:cNvPicPr/>
                <p:nvPr/>
              </p:nvPicPr>
              <p:blipFill>
                <a:blip r:embed="rId101"/>
                <a:stretch>
                  <a:fillRect/>
                </a:stretch>
              </p:blipFill>
              <p:spPr>
                <a:xfrm>
                  <a:off x="7860556" y="3088473"/>
                  <a:ext cx="192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61" name="Ink 1060">
                  <a:extLst>
                    <a:ext uri="{FF2B5EF4-FFF2-40B4-BE49-F238E27FC236}">
                      <a16:creationId xmlns:a16="http://schemas.microsoft.com/office/drawing/2014/main" id="{399E7324-F734-4256-80F1-778C271BF4CA}"/>
                    </a:ext>
                  </a:extLst>
                </p14:cNvPr>
                <p14:cNvContentPartPr/>
                <p14:nvPr/>
              </p14:nvContentPartPr>
              <p14:xfrm>
                <a:off x="7481836" y="3348753"/>
                <a:ext cx="18720" cy="24120"/>
              </p14:xfrm>
            </p:contentPart>
          </mc:Choice>
          <mc:Fallback>
            <p:pic>
              <p:nvPicPr>
                <p:cNvPr id="1061" name="Ink 1060">
                  <a:extLst>
                    <a:ext uri="{FF2B5EF4-FFF2-40B4-BE49-F238E27FC236}">
                      <a16:creationId xmlns:a16="http://schemas.microsoft.com/office/drawing/2014/main" id="{399E7324-F734-4256-80F1-778C271BF4CA}"/>
                    </a:ext>
                  </a:extLst>
                </p:cNvPr>
                <p:cNvPicPr/>
                <p:nvPr/>
              </p:nvPicPr>
              <p:blipFill>
                <a:blip r:embed="rId103"/>
                <a:stretch>
                  <a:fillRect/>
                </a:stretch>
              </p:blipFill>
              <p:spPr>
                <a:xfrm>
                  <a:off x="7418836" y="3285753"/>
                  <a:ext cx="144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62" name="Ink 1061">
                  <a:extLst>
                    <a:ext uri="{FF2B5EF4-FFF2-40B4-BE49-F238E27FC236}">
                      <a16:creationId xmlns:a16="http://schemas.microsoft.com/office/drawing/2014/main" id="{ED3D3D2B-D8A7-4007-B493-D8F867BAF842}"/>
                    </a:ext>
                  </a:extLst>
                </p14:cNvPr>
                <p14:cNvContentPartPr/>
                <p14:nvPr/>
              </p14:nvContentPartPr>
              <p14:xfrm>
                <a:off x="7642036" y="3179913"/>
                <a:ext cx="20880" cy="25200"/>
              </p14:xfrm>
            </p:contentPart>
          </mc:Choice>
          <mc:Fallback>
            <p:pic>
              <p:nvPicPr>
                <p:cNvPr id="1062" name="Ink 1061">
                  <a:extLst>
                    <a:ext uri="{FF2B5EF4-FFF2-40B4-BE49-F238E27FC236}">
                      <a16:creationId xmlns:a16="http://schemas.microsoft.com/office/drawing/2014/main" id="{ED3D3D2B-D8A7-4007-B493-D8F867BAF842}"/>
                    </a:ext>
                  </a:extLst>
                </p:cNvPr>
                <p:cNvPicPr/>
                <p:nvPr/>
              </p:nvPicPr>
              <p:blipFill>
                <a:blip r:embed="rId105"/>
                <a:stretch>
                  <a:fillRect/>
                </a:stretch>
              </p:blipFill>
              <p:spPr>
                <a:xfrm>
                  <a:off x="7579036" y="3117273"/>
                  <a:ext cx="146520" cy="15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1064" name="Ink 1063">
                <a:extLst>
                  <a:ext uri="{FF2B5EF4-FFF2-40B4-BE49-F238E27FC236}">
                    <a16:creationId xmlns:a16="http://schemas.microsoft.com/office/drawing/2014/main" id="{61D77A0D-7C9E-4395-941D-E030F26A561B}"/>
                  </a:ext>
                </a:extLst>
              </p14:cNvPr>
              <p14:cNvContentPartPr/>
              <p14:nvPr/>
            </p14:nvContentPartPr>
            <p14:xfrm>
              <a:off x="8511436" y="3106833"/>
              <a:ext cx="84600" cy="222120"/>
            </p14:xfrm>
          </p:contentPart>
        </mc:Choice>
        <mc:Fallback>
          <p:pic>
            <p:nvPicPr>
              <p:cNvPr id="1064" name="Ink 1063">
                <a:extLst>
                  <a:ext uri="{FF2B5EF4-FFF2-40B4-BE49-F238E27FC236}">
                    <a16:creationId xmlns:a16="http://schemas.microsoft.com/office/drawing/2014/main" id="{61D77A0D-7C9E-4395-941D-E030F26A561B}"/>
                  </a:ext>
                </a:extLst>
              </p:cNvPr>
              <p:cNvPicPr/>
              <p:nvPr/>
            </p:nvPicPr>
            <p:blipFill>
              <a:blip r:embed="rId107"/>
              <a:stretch>
                <a:fillRect/>
              </a:stretch>
            </p:blipFill>
            <p:spPr>
              <a:xfrm>
                <a:off x="8448796" y="3043833"/>
                <a:ext cx="2102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65" name="Ink 1064">
                <a:extLst>
                  <a:ext uri="{FF2B5EF4-FFF2-40B4-BE49-F238E27FC236}">
                    <a16:creationId xmlns:a16="http://schemas.microsoft.com/office/drawing/2014/main" id="{B444F31E-71E3-4E8E-BB20-1F9B68DB71E7}"/>
                  </a:ext>
                </a:extLst>
              </p14:cNvPr>
              <p14:cNvContentPartPr/>
              <p14:nvPr/>
            </p14:nvContentPartPr>
            <p14:xfrm>
              <a:off x="6878116" y="5501193"/>
              <a:ext cx="107280" cy="41760"/>
            </p14:xfrm>
          </p:contentPart>
        </mc:Choice>
        <mc:Fallback>
          <p:pic>
            <p:nvPicPr>
              <p:cNvPr id="1065" name="Ink 1064">
                <a:extLst>
                  <a:ext uri="{FF2B5EF4-FFF2-40B4-BE49-F238E27FC236}">
                    <a16:creationId xmlns:a16="http://schemas.microsoft.com/office/drawing/2014/main" id="{B444F31E-71E3-4E8E-BB20-1F9B68DB71E7}"/>
                  </a:ext>
                </a:extLst>
              </p:cNvPr>
              <p:cNvPicPr/>
              <p:nvPr/>
            </p:nvPicPr>
            <p:blipFill>
              <a:blip r:embed="rId109"/>
              <a:stretch>
                <a:fillRect/>
              </a:stretch>
            </p:blipFill>
            <p:spPr>
              <a:xfrm>
                <a:off x="6815116" y="5438553"/>
                <a:ext cx="232920" cy="167400"/>
              </a:xfrm>
              <a:prstGeom prst="rect">
                <a:avLst/>
              </a:prstGeom>
            </p:spPr>
          </p:pic>
        </mc:Fallback>
      </mc:AlternateContent>
    </p:spTree>
    <p:extLst>
      <p:ext uri="{BB962C8B-B14F-4D97-AF65-F5344CB8AC3E}">
        <p14:creationId xmlns:p14="http://schemas.microsoft.com/office/powerpoint/2010/main" val="2777287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428625"/>
            <a:ext cx="611505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0108BECC-374D-4F37-BC55-C223F1D18D79}"/>
              </a:ext>
            </a:extLst>
          </p:cNvPr>
          <p:cNvGrpSpPr/>
          <p:nvPr/>
        </p:nvGrpSpPr>
        <p:grpSpPr>
          <a:xfrm>
            <a:off x="3572236" y="1497993"/>
            <a:ext cx="218520" cy="22680"/>
            <a:chOff x="3572236" y="1497993"/>
            <a:chExt cx="218520" cy="2268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2F72853-E586-472B-B8FB-7CCD65CAFA95}"/>
                    </a:ext>
                  </a:extLst>
                </p14:cNvPr>
                <p14:cNvContentPartPr/>
                <p14:nvPr/>
              </p14:nvContentPartPr>
              <p14:xfrm>
                <a:off x="3607156" y="1500873"/>
                <a:ext cx="16200" cy="18360"/>
              </p14:xfrm>
            </p:contentPart>
          </mc:Choice>
          <mc:Fallback>
            <p:pic>
              <p:nvPicPr>
                <p:cNvPr id="2" name="Ink 1">
                  <a:extLst>
                    <a:ext uri="{FF2B5EF4-FFF2-40B4-BE49-F238E27FC236}">
                      <a16:creationId xmlns:a16="http://schemas.microsoft.com/office/drawing/2014/main" id="{B2F72853-E586-472B-B8FB-7CCD65CAFA95}"/>
                    </a:ext>
                  </a:extLst>
                </p:cNvPr>
                <p:cNvPicPr/>
                <p:nvPr/>
              </p:nvPicPr>
              <p:blipFill>
                <a:blip r:embed="rId4"/>
                <a:stretch>
                  <a:fillRect/>
                </a:stretch>
              </p:blipFill>
              <p:spPr>
                <a:xfrm>
                  <a:off x="3544156" y="1437873"/>
                  <a:ext cx="141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38E52F93-2937-49BB-A0B4-0CEFE106E6AF}"/>
                    </a:ext>
                  </a:extLst>
                </p14:cNvPr>
                <p14:cNvContentPartPr/>
                <p14:nvPr/>
              </p14:nvContentPartPr>
              <p14:xfrm>
                <a:off x="3572236" y="1511673"/>
                <a:ext cx="34200" cy="9000"/>
              </p14:xfrm>
            </p:contentPart>
          </mc:Choice>
          <mc:Fallback>
            <p:pic>
              <p:nvPicPr>
                <p:cNvPr id="3" name="Ink 2">
                  <a:extLst>
                    <a:ext uri="{FF2B5EF4-FFF2-40B4-BE49-F238E27FC236}">
                      <a16:creationId xmlns:a16="http://schemas.microsoft.com/office/drawing/2014/main" id="{38E52F93-2937-49BB-A0B4-0CEFE106E6AF}"/>
                    </a:ext>
                  </a:extLst>
                </p:cNvPr>
                <p:cNvPicPr/>
                <p:nvPr/>
              </p:nvPicPr>
              <p:blipFill>
                <a:blip r:embed="rId6"/>
                <a:stretch>
                  <a:fillRect/>
                </a:stretch>
              </p:blipFill>
              <p:spPr>
                <a:xfrm>
                  <a:off x="3509236" y="1449033"/>
                  <a:ext cx="159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91446F6A-BC34-459B-BAA3-7CA02D11761C}"/>
                    </a:ext>
                  </a:extLst>
                </p14:cNvPr>
                <p14:cNvContentPartPr/>
                <p14:nvPr/>
              </p14:nvContentPartPr>
              <p14:xfrm>
                <a:off x="3760516" y="1497993"/>
                <a:ext cx="30240" cy="3240"/>
              </p14:xfrm>
            </p:contentPart>
          </mc:Choice>
          <mc:Fallback>
            <p:pic>
              <p:nvPicPr>
                <p:cNvPr id="5" name="Ink 4">
                  <a:extLst>
                    <a:ext uri="{FF2B5EF4-FFF2-40B4-BE49-F238E27FC236}">
                      <a16:creationId xmlns:a16="http://schemas.microsoft.com/office/drawing/2014/main" id="{91446F6A-BC34-459B-BAA3-7CA02D11761C}"/>
                    </a:ext>
                  </a:extLst>
                </p:cNvPr>
                <p:cNvPicPr/>
                <p:nvPr/>
              </p:nvPicPr>
              <p:blipFill>
                <a:blip r:embed="rId8"/>
                <a:stretch>
                  <a:fillRect/>
                </a:stretch>
              </p:blipFill>
              <p:spPr>
                <a:xfrm>
                  <a:off x="3697516" y="1434993"/>
                  <a:ext cx="15588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EF3A4D2E-20AC-4A42-83D3-2C700D317D33}"/>
                  </a:ext>
                </a:extLst>
              </p14:cNvPr>
              <p14:cNvContentPartPr/>
              <p14:nvPr/>
            </p14:nvContentPartPr>
            <p14:xfrm>
              <a:off x="3761596" y="1238073"/>
              <a:ext cx="43560" cy="17280"/>
            </p14:xfrm>
          </p:contentPart>
        </mc:Choice>
        <mc:Fallback>
          <p:pic>
            <p:nvPicPr>
              <p:cNvPr id="7" name="Ink 6">
                <a:extLst>
                  <a:ext uri="{FF2B5EF4-FFF2-40B4-BE49-F238E27FC236}">
                    <a16:creationId xmlns:a16="http://schemas.microsoft.com/office/drawing/2014/main" id="{EF3A4D2E-20AC-4A42-83D3-2C700D317D33}"/>
                  </a:ext>
                </a:extLst>
              </p:cNvPr>
              <p:cNvPicPr/>
              <p:nvPr/>
            </p:nvPicPr>
            <p:blipFill>
              <a:blip r:embed="rId10"/>
              <a:stretch>
                <a:fillRect/>
              </a:stretch>
            </p:blipFill>
            <p:spPr>
              <a:xfrm>
                <a:off x="3698956" y="1175433"/>
                <a:ext cx="169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A26DCA90-9BD9-4FF5-9F58-E2CED809F740}"/>
                  </a:ext>
                </a:extLst>
              </p14:cNvPr>
              <p14:cNvContentPartPr/>
              <p14:nvPr/>
            </p14:nvContentPartPr>
            <p14:xfrm>
              <a:off x="3490876" y="1166793"/>
              <a:ext cx="77400" cy="80280"/>
            </p14:xfrm>
          </p:contentPart>
        </mc:Choice>
        <mc:Fallback>
          <p:pic>
            <p:nvPicPr>
              <p:cNvPr id="8" name="Ink 7">
                <a:extLst>
                  <a:ext uri="{FF2B5EF4-FFF2-40B4-BE49-F238E27FC236}">
                    <a16:creationId xmlns:a16="http://schemas.microsoft.com/office/drawing/2014/main" id="{A26DCA90-9BD9-4FF5-9F58-E2CED809F740}"/>
                  </a:ext>
                </a:extLst>
              </p:cNvPr>
              <p:cNvPicPr/>
              <p:nvPr/>
            </p:nvPicPr>
            <p:blipFill>
              <a:blip r:embed="rId12"/>
              <a:stretch>
                <a:fillRect/>
              </a:stretch>
            </p:blipFill>
            <p:spPr>
              <a:xfrm>
                <a:off x="3428236" y="1104153"/>
                <a:ext cx="2030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CB0167E8-05FC-4F71-A4F7-EC25879B51EC}"/>
                  </a:ext>
                </a:extLst>
              </p14:cNvPr>
              <p14:cNvContentPartPr/>
              <p14:nvPr/>
            </p14:nvContentPartPr>
            <p14:xfrm>
              <a:off x="4291156" y="1441833"/>
              <a:ext cx="14400" cy="75240"/>
            </p14:xfrm>
          </p:contentPart>
        </mc:Choice>
        <mc:Fallback>
          <p:pic>
            <p:nvPicPr>
              <p:cNvPr id="9" name="Ink 8">
                <a:extLst>
                  <a:ext uri="{FF2B5EF4-FFF2-40B4-BE49-F238E27FC236}">
                    <a16:creationId xmlns:a16="http://schemas.microsoft.com/office/drawing/2014/main" id="{CB0167E8-05FC-4F71-A4F7-EC25879B51EC}"/>
                  </a:ext>
                </a:extLst>
              </p:cNvPr>
              <p:cNvPicPr/>
              <p:nvPr/>
            </p:nvPicPr>
            <p:blipFill>
              <a:blip r:embed="rId14"/>
              <a:stretch>
                <a:fillRect/>
              </a:stretch>
            </p:blipFill>
            <p:spPr>
              <a:xfrm>
                <a:off x="4228156" y="1378833"/>
                <a:ext cx="1400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C2360163-D01B-41FC-9B85-651FFA70D3AA}"/>
                  </a:ext>
                </a:extLst>
              </p14:cNvPr>
              <p14:cNvContentPartPr/>
              <p14:nvPr/>
            </p14:nvContentPartPr>
            <p14:xfrm>
              <a:off x="3850876" y="1719753"/>
              <a:ext cx="51840" cy="37440"/>
            </p14:xfrm>
          </p:contentPart>
        </mc:Choice>
        <mc:Fallback>
          <p:pic>
            <p:nvPicPr>
              <p:cNvPr id="10" name="Ink 9">
                <a:extLst>
                  <a:ext uri="{FF2B5EF4-FFF2-40B4-BE49-F238E27FC236}">
                    <a16:creationId xmlns:a16="http://schemas.microsoft.com/office/drawing/2014/main" id="{C2360163-D01B-41FC-9B85-651FFA70D3AA}"/>
                  </a:ext>
                </a:extLst>
              </p:cNvPr>
              <p:cNvPicPr/>
              <p:nvPr/>
            </p:nvPicPr>
            <p:blipFill>
              <a:blip r:embed="rId16"/>
              <a:stretch>
                <a:fillRect/>
              </a:stretch>
            </p:blipFill>
            <p:spPr>
              <a:xfrm>
                <a:off x="3788236" y="1656753"/>
                <a:ext cx="177480" cy="163080"/>
              </a:xfrm>
              <a:prstGeom prst="rect">
                <a:avLst/>
              </a:prstGeom>
            </p:spPr>
          </p:pic>
        </mc:Fallback>
      </mc:AlternateContent>
      <p:grpSp>
        <p:nvGrpSpPr>
          <p:cNvPr id="13" name="Group 12">
            <a:extLst>
              <a:ext uri="{FF2B5EF4-FFF2-40B4-BE49-F238E27FC236}">
                <a16:creationId xmlns:a16="http://schemas.microsoft.com/office/drawing/2014/main" id="{1EA43697-EB90-4EA9-B51F-174E6171F3EB}"/>
              </a:ext>
            </a:extLst>
          </p:cNvPr>
          <p:cNvGrpSpPr/>
          <p:nvPr/>
        </p:nvGrpSpPr>
        <p:grpSpPr>
          <a:xfrm>
            <a:off x="3450556" y="1721193"/>
            <a:ext cx="48600" cy="58320"/>
            <a:chOff x="3450556" y="1721193"/>
            <a:chExt cx="48600" cy="58320"/>
          </a:xfrm>
        </p:grpSpPr>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55DBF0AC-EA60-4B90-B55D-A52ED0F93184}"/>
                    </a:ext>
                  </a:extLst>
                </p14:cNvPr>
                <p14:cNvContentPartPr/>
                <p14:nvPr/>
              </p14:nvContentPartPr>
              <p14:xfrm>
                <a:off x="3462796" y="1729473"/>
                <a:ext cx="34200" cy="24120"/>
              </p14:xfrm>
            </p:contentPart>
          </mc:Choice>
          <mc:Fallback>
            <p:pic>
              <p:nvPicPr>
                <p:cNvPr id="11" name="Ink 10">
                  <a:extLst>
                    <a:ext uri="{FF2B5EF4-FFF2-40B4-BE49-F238E27FC236}">
                      <a16:creationId xmlns:a16="http://schemas.microsoft.com/office/drawing/2014/main" id="{55DBF0AC-EA60-4B90-B55D-A52ED0F93184}"/>
                    </a:ext>
                  </a:extLst>
                </p:cNvPr>
                <p:cNvPicPr/>
                <p:nvPr/>
              </p:nvPicPr>
              <p:blipFill>
                <a:blip r:embed="rId18"/>
                <a:stretch>
                  <a:fillRect/>
                </a:stretch>
              </p:blipFill>
              <p:spPr>
                <a:xfrm>
                  <a:off x="3400156" y="1666833"/>
                  <a:ext cx="159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72A43218-3353-43ED-BC4C-8411A8F6AD60}"/>
                    </a:ext>
                  </a:extLst>
                </p14:cNvPr>
                <p14:cNvContentPartPr/>
                <p14:nvPr/>
              </p14:nvContentPartPr>
              <p14:xfrm>
                <a:off x="3450556" y="1721193"/>
                <a:ext cx="48600" cy="58320"/>
              </p14:xfrm>
            </p:contentPart>
          </mc:Choice>
          <mc:Fallback>
            <p:pic>
              <p:nvPicPr>
                <p:cNvPr id="12" name="Ink 11">
                  <a:extLst>
                    <a:ext uri="{FF2B5EF4-FFF2-40B4-BE49-F238E27FC236}">
                      <a16:creationId xmlns:a16="http://schemas.microsoft.com/office/drawing/2014/main" id="{72A43218-3353-43ED-BC4C-8411A8F6AD60}"/>
                    </a:ext>
                  </a:extLst>
                </p:cNvPr>
                <p:cNvPicPr/>
                <p:nvPr/>
              </p:nvPicPr>
              <p:blipFill>
                <a:blip r:embed="rId20"/>
                <a:stretch>
                  <a:fillRect/>
                </a:stretch>
              </p:blipFill>
              <p:spPr>
                <a:xfrm>
                  <a:off x="3387556" y="1658553"/>
                  <a:ext cx="174240" cy="18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CD478DAA-29F8-422E-B286-4EF9FEA28E08}"/>
                  </a:ext>
                </a:extLst>
              </p14:cNvPr>
              <p14:cNvContentPartPr/>
              <p14:nvPr/>
            </p14:nvContentPartPr>
            <p14:xfrm>
              <a:off x="3959236" y="1444713"/>
              <a:ext cx="30240" cy="187200"/>
            </p14:xfrm>
          </p:contentPart>
        </mc:Choice>
        <mc:Fallback>
          <p:pic>
            <p:nvPicPr>
              <p:cNvPr id="14" name="Ink 13">
                <a:extLst>
                  <a:ext uri="{FF2B5EF4-FFF2-40B4-BE49-F238E27FC236}">
                    <a16:creationId xmlns:a16="http://schemas.microsoft.com/office/drawing/2014/main" id="{CD478DAA-29F8-422E-B286-4EF9FEA28E08}"/>
                  </a:ext>
                </a:extLst>
              </p:cNvPr>
              <p:cNvPicPr/>
              <p:nvPr/>
            </p:nvPicPr>
            <p:blipFill>
              <a:blip r:embed="rId22"/>
              <a:stretch>
                <a:fillRect/>
              </a:stretch>
            </p:blipFill>
            <p:spPr>
              <a:xfrm>
                <a:off x="3896596" y="1382073"/>
                <a:ext cx="1558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BD3E7FC7-A1C5-4D5A-A94B-49BDC78A6EB1}"/>
                  </a:ext>
                </a:extLst>
              </p14:cNvPr>
              <p14:cNvContentPartPr/>
              <p14:nvPr/>
            </p14:nvContentPartPr>
            <p14:xfrm>
              <a:off x="3128716" y="1488273"/>
              <a:ext cx="52560" cy="178560"/>
            </p14:xfrm>
          </p:contentPart>
        </mc:Choice>
        <mc:Fallback>
          <p:pic>
            <p:nvPicPr>
              <p:cNvPr id="15" name="Ink 14">
                <a:extLst>
                  <a:ext uri="{FF2B5EF4-FFF2-40B4-BE49-F238E27FC236}">
                    <a16:creationId xmlns:a16="http://schemas.microsoft.com/office/drawing/2014/main" id="{BD3E7FC7-A1C5-4D5A-A94B-49BDC78A6EB1}"/>
                  </a:ext>
                </a:extLst>
              </p:cNvPr>
              <p:cNvPicPr/>
              <p:nvPr/>
            </p:nvPicPr>
            <p:blipFill>
              <a:blip r:embed="rId24"/>
              <a:stretch>
                <a:fillRect/>
              </a:stretch>
            </p:blipFill>
            <p:spPr>
              <a:xfrm>
                <a:off x="3065716" y="1425633"/>
                <a:ext cx="178200" cy="304200"/>
              </a:xfrm>
              <a:prstGeom prst="rect">
                <a:avLst/>
              </a:prstGeom>
            </p:spPr>
          </p:pic>
        </mc:Fallback>
      </mc:AlternateContent>
      <p:grpSp>
        <p:nvGrpSpPr>
          <p:cNvPr id="18" name="Group 17">
            <a:extLst>
              <a:ext uri="{FF2B5EF4-FFF2-40B4-BE49-F238E27FC236}">
                <a16:creationId xmlns:a16="http://schemas.microsoft.com/office/drawing/2014/main" id="{5D671F50-B352-472F-8F01-04122C23B9B5}"/>
              </a:ext>
            </a:extLst>
          </p:cNvPr>
          <p:cNvGrpSpPr/>
          <p:nvPr/>
        </p:nvGrpSpPr>
        <p:grpSpPr>
          <a:xfrm>
            <a:off x="5776876" y="2486193"/>
            <a:ext cx="300600" cy="125280"/>
            <a:chOff x="5776876" y="2486193"/>
            <a:chExt cx="300600" cy="125280"/>
          </a:xfrm>
        </p:grpSpPr>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5AC344D1-5776-4C02-B1AC-D2F3F474D0CE}"/>
                    </a:ext>
                  </a:extLst>
                </p14:cNvPr>
                <p14:cNvContentPartPr/>
                <p14:nvPr/>
              </p14:nvContentPartPr>
              <p14:xfrm>
                <a:off x="5776876" y="2523633"/>
                <a:ext cx="64800" cy="87840"/>
              </p14:xfrm>
            </p:contentPart>
          </mc:Choice>
          <mc:Fallback>
            <p:pic>
              <p:nvPicPr>
                <p:cNvPr id="16" name="Ink 15">
                  <a:extLst>
                    <a:ext uri="{FF2B5EF4-FFF2-40B4-BE49-F238E27FC236}">
                      <a16:creationId xmlns:a16="http://schemas.microsoft.com/office/drawing/2014/main" id="{5AC344D1-5776-4C02-B1AC-D2F3F474D0CE}"/>
                    </a:ext>
                  </a:extLst>
                </p:cNvPr>
                <p:cNvPicPr/>
                <p:nvPr/>
              </p:nvPicPr>
              <p:blipFill>
                <a:blip r:embed="rId26"/>
                <a:stretch>
                  <a:fillRect/>
                </a:stretch>
              </p:blipFill>
              <p:spPr>
                <a:xfrm>
                  <a:off x="5714236" y="2460633"/>
                  <a:ext cx="1904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4A951CBD-7818-4E88-9524-38AC31E9DF51}"/>
                    </a:ext>
                  </a:extLst>
                </p14:cNvPr>
                <p14:cNvContentPartPr/>
                <p14:nvPr/>
              </p14:nvContentPartPr>
              <p14:xfrm>
                <a:off x="5879836" y="2486193"/>
                <a:ext cx="197640" cy="110880"/>
              </p14:xfrm>
            </p:contentPart>
          </mc:Choice>
          <mc:Fallback>
            <p:pic>
              <p:nvPicPr>
                <p:cNvPr id="17" name="Ink 16">
                  <a:extLst>
                    <a:ext uri="{FF2B5EF4-FFF2-40B4-BE49-F238E27FC236}">
                      <a16:creationId xmlns:a16="http://schemas.microsoft.com/office/drawing/2014/main" id="{4A951CBD-7818-4E88-9524-38AC31E9DF51}"/>
                    </a:ext>
                  </a:extLst>
                </p:cNvPr>
                <p:cNvPicPr/>
                <p:nvPr/>
              </p:nvPicPr>
              <p:blipFill>
                <a:blip r:embed="rId28"/>
                <a:stretch>
                  <a:fillRect/>
                </a:stretch>
              </p:blipFill>
              <p:spPr>
                <a:xfrm>
                  <a:off x="5817196" y="2423193"/>
                  <a:ext cx="323280" cy="236520"/>
                </a:xfrm>
                <a:prstGeom prst="rect">
                  <a:avLst/>
                </a:prstGeom>
              </p:spPr>
            </p:pic>
          </mc:Fallback>
        </mc:AlternateContent>
      </p:grpSp>
      <p:grpSp>
        <p:nvGrpSpPr>
          <p:cNvPr id="21" name="Group 20">
            <a:extLst>
              <a:ext uri="{FF2B5EF4-FFF2-40B4-BE49-F238E27FC236}">
                <a16:creationId xmlns:a16="http://schemas.microsoft.com/office/drawing/2014/main" id="{A44AD320-B62E-40FE-97E0-6496ED2EDE80}"/>
              </a:ext>
            </a:extLst>
          </p:cNvPr>
          <p:cNvGrpSpPr/>
          <p:nvPr/>
        </p:nvGrpSpPr>
        <p:grpSpPr>
          <a:xfrm>
            <a:off x="3578356" y="2479353"/>
            <a:ext cx="189000" cy="143280"/>
            <a:chOff x="3578356" y="2479353"/>
            <a:chExt cx="189000" cy="143280"/>
          </a:xfrm>
        </p:grpSpPr>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ECA2A898-E5FE-420C-897E-564B924974FF}"/>
                    </a:ext>
                  </a:extLst>
                </p14:cNvPr>
                <p14:cNvContentPartPr/>
                <p14:nvPr/>
              </p14:nvContentPartPr>
              <p14:xfrm>
                <a:off x="3678076" y="2598513"/>
                <a:ext cx="89280" cy="22320"/>
              </p14:xfrm>
            </p:contentPart>
          </mc:Choice>
          <mc:Fallback>
            <p:pic>
              <p:nvPicPr>
                <p:cNvPr id="19" name="Ink 18">
                  <a:extLst>
                    <a:ext uri="{FF2B5EF4-FFF2-40B4-BE49-F238E27FC236}">
                      <a16:creationId xmlns:a16="http://schemas.microsoft.com/office/drawing/2014/main" id="{ECA2A898-E5FE-420C-897E-564B924974FF}"/>
                    </a:ext>
                  </a:extLst>
                </p:cNvPr>
                <p:cNvPicPr/>
                <p:nvPr/>
              </p:nvPicPr>
              <p:blipFill>
                <a:blip r:embed="rId30"/>
                <a:stretch>
                  <a:fillRect/>
                </a:stretch>
              </p:blipFill>
              <p:spPr>
                <a:xfrm>
                  <a:off x="3615076" y="2535513"/>
                  <a:ext cx="214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0B9831C7-B256-42BA-9122-B4A810074173}"/>
                    </a:ext>
                  </a:extLst>
                </p14:cNvPr>
                <p14:cNvContentPartPr/>
                <p14:nvPr/>
              </p14:nvContentPartPr>
              <p14:xfrm>
                <a:off x="3578356" y="2479353"/>
                <a:ext cx="151200" cy="143280"/>
              </p14:xfrm>
            </p:contentPart>
          </mc:Choice>
          <mc:Fallback>
            <p:pic>
              <p:nvPicPr>
                <p:cNvPr id="20" name="Ink 19">
                  <a:extLst>
                    <a:ext uri="{FF2B5EF4-FFF2-40B4-BE49-F238E27FC236}">
                      <a16:creationId xmlns:a16="http://schemas.microsoft.com/office/drawing/2014/main" id="{0B9831C7-B256-42BA-9122-B4A810074173}"/>
                    </a:ext>
                  </a:extLst>
                </p:cNvPr>
                <p:cNvPicPr/>
                <p:nvPr/>
              </p:nvPicPr>
              <p:blipFill>
                <a:blip r:embed="rId32"/>
                <a:stretch>
                  <a:fillRect/>
                </a:stretch>
              </p:blipFill>
              <p:spPr>
                <a:xfrm>
                  <a:off x="3515356" y="2416713"/>
                  <a:ext cx="276840" cy="26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23C37E70-2F22-4934-908E-8B1477150453}"/>
                  </a:ext>
                </a:extLst>
              </p14:cNvPr>
              <p14:cNvContentPartPr/>
              <p14:nvPr/>
            </p14:nvContentPartPr>
            <p14:xfrm>
              <a:off x="3583756" y="2827113"/>
              <a:ext cx="22680" cy="17280"/>
            </p14:xfrm>
          </p:contentPart>
        </mc:Choice>
        <mc:Fallback>
          <p:pic>
            <p:nvPicPr>
              <p:cNvPr id="22" name="Ink 21">
                <a:extLst>
                  <a:ext uri="{FF2B5EF4-FFF2-40B4-BE49-F238E27FC236}">
                    <a16:creationId xmlns:a16="http://schemas.microsoft.com/office/drawing/2014/main" id="{23C37E70-2F22-4934-908E-8B1477150453}"/>
                  </a:ext>
                </a:extLst>
              </p:cNvPr>
              <p:cNvPicPr/>
              <p:nvPr/>
            </p:nvPicPr>
            <p:blipFill>
              <a:blip r:embed="rId34"/>
              <a:stretch>
                <a:fillRect/>
              </a:stretch>
            </p:blipFill>
            <p:spPr>
              <a:xfrm>
                <a:off x="3520756" y="2764473"/>
                <a:ext cx="148320" cy="142920"/>
              </a:xfrm>
              <a:prstGeom prst="rect">
                <a:avLst/>
              </a:prstGeom>
            </p:spPr>
          </p:pic>
        </mc:Fallback>
      </mc:AlternateContent>
      <p:grpSp>
        <p:nvGrpSpPr>
          <p:cNvPr id="25" name="Group 24">
            <a:extLst>
              <a:ext uri="{FF2B5EF4-FFF2-40B4-BE49-F238E27FC236}">
                <a16:creationId xmlns:a16="http://schemas.microsoft.com/office/drawing/2014/main" id="{F3A5002E-F79B-49D2-994D-C30F8D88A842}"/>
              </a:ext>
            </a:extLst>
          </p:cNvPr>
          <p:cNvGrpSpPr/>
          <p:nvPr/>
        </p:nvGrpSpPr>
        <p:grpSpPr>
          <a:xfrm>
            <a:off x="3566116" y="3025113"/>
            <a:ext cx="230760" cy="137880"/>
            <a:chOff x="3566116" y="3025113"/>
            <a:chExt cx="230760" cy="137880"/>
          </a:xfrm>
        </p:grpSpPr>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CDEB8FC0-8B57-4E5A-9B0E-60E24895F1AB}"/>
                    </a:ext>
                  </a:extLst>
                </p14:cNvPr>
                <p14:cNvContentPartPr/>
                <p14:nvPr/>
              </p14:nvContentPartPr>
              <p14:xfrm>
                <a:off x="3734956" y="3025113"/>
                <a:ext cx="61920" cy="35640"/>
              </p14:xfrm>
            </p:contentPart>
          </mc:Choice>
          <mc:Fallback>
            <p:pic>
              <p:nvPicPr>
                <p:cNvPr id="23" name="Ink 22">
                  <a:extLst>
                    <a:ext uri="{FF2B5EF4-FFF2-40B4-BE49-F238E27FC236}">
                      <a16:creationId xmlns:a16="http://schemas.microsoft.com/office/drawing/2014/main" id="{CDEB8FC0-8B57-4E5A-9B0E-60E24895F1AB}"/>
                    </a:ext>
                  </a:extLst>
                </p:cNvPr>
                <p:cNvPicPr/>
                <p:nvPr/>
              </p:nvPicPr>
              <p:blipFill>
                <a:blip r:embed="rId36"/>
                <a:stretch>
                  <a:fillRect/>
                </a:stretch>
              </p:blipFill>
              <p:spPr>
                <a:xfrm>
                  <a:off x="3672316" y="2962113"/>
                  <a:ext cx="187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0F58E827-7636-4AF9-8769-79F89AB615CA}"/>
                    </a:ext>
                  </a:extLst>
                </p14:cNvPr>
                <p14:cNvContentPartPr/>
                <p14:nvPr/>
              </p14:nvContentPartPr>
              <p14:xfrm>
                <a:off x="3566116" y="3099633"/>
                <a:ext cx="16200" cy="63360"/>
              </p14:xfrm>
            </p:contentPart>
          </mc:Choice>
          <mc:Fallback>
            <p:pic>
              <p:nvPicPr>
                <p:cNvPr id="24" name="Ink 23">
                  <a:extLst>
                    <a:ext uri="{FF2B5EF4-FFF2-40B4-BE49-F238E27FC236}">
                      <a16:creationId xmlns:a16="http://schemas.microsoft.com/office/drawing/2014/main" id="{0F58E827-7636-4AF9-8769-79F89AB615CA}"/>
                    </a:ext>
                  </a:extLst>
                </p:cNvPr>
                <p:cNvPicPr/>
                <p:nvPr/>
              </p:nvPicPr>
              <p:blipFill>
                <a:blip r:embed="rId38"/>
                <a:stretch>
                  <a:fillRect/>
                </a:stretch>
              </p:blipFill>
              <p:spPr>
                <a:xfrm>
                  <a:off x="3503476" y="3036993"/>
                  <a:ext cx="141840" cy="18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D2D86329-FA99-450F-8A2E-1C6F6D00CCA8}"/>
                  </a:ext>
                </a:extLst>
              </p14:cNvPr>
              <p14:cNvContentPartPr/>
              <p14:nvPr/>
            </p14:nvContentPartPr>
            <p14:xfrm>
              <a:off x="3138436" y="2848353"/>
              <a:ext cx="27360" cy="65160"/>
            </p14:xfrm>
          </p:contentPart>
        </mc:Choice>
        <mc:Fallback>
          <p:pic>
            <p:nvPicPr>
              <p:cNvPr id="26" name="Ink 25">
                <a:extLst>
                  <a:ext uri="{FF2B5EF4-FFF2-40B4-BE49-F238E27FC236}">
                    <a16:creationId xmlns:a16="http://schemas.microsoft.com/office/drawing/2014/main" id="{D2D86329-FA99-450F-8A2E-1C6F6D00CCA8}"/>
                  </a:ext>
                </a:extLst>
              </p:cNvPr>
              <p:cNvPicPr/>
              <p:nvPr/>
            </p:nvPicPr>
            <p:blipFill>
              <a:blip r:embed="rId40"/>
              <a:stretch>
                <a:fillRect/>
              </a:stretch>
            </p:blipFill>
            <p:spPr>
              <a:xfrm>
                <a:off x="3075436" y="2785353"/>
                <a:ext cx="153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5F4DD6CF-2617-44EC-B7E6-5E69BFBEF03D}"/>
                  </a:ext>
                </a:extLst>
              </p14:cNvPr>
              <p14:cNvContentPartPr/>
              <p14:nvPr/>
            </p14:nvContentPartPr>
            <p14:xfrm>
              <a:off x="5549356" y="3044913"/>
              <a:ext cx="114480" cy="56160"/>
            </p14:xfrm>
          </p:contentPart>
        </mc:Choice>
        <mc:Fallback>
          <p:pic>
            <p:nvPicPr>
              <p:cNvPr id="27" name="Ink 26">
                <a:extLst>
                  <a:ext uri="{FF2B5EF4-FFF2-40B4-BE49-F238E27FC236}">
                    <a16:creationId xmlns:a16="http://schemas.microsoft.com/office/drawing/2014/main" id="{5F4DD6CF-2617-44EC-B7E6-5E69BFBEF03D}"/>
                  </a:ext>
                </a:extLst>
              </p:cNvPr>
              <p:cNvPicPr/>
              <p:nvPr/>
            </p:nvPicPr>
            <p:blipFill>
              <a:blip r:embed="rId42"/>
              <a:stretch>
                <a:fillRect/>
              </a:stretch>
            </p:blipFill>
            <p:spPr>
              <a:xfrm>
                <a:off x="5486356" y="2982273"/>
                <a:ext cx="2401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Ink 27">
                <a:extLst>
                  <a:ext uri="{FF2B5EF4-FFF2-40B4-BE49-F238E27FC236}">
                    <a16:creationId xmlns:a16="http://schemas.microsoft.com/office/drawing/2014/main" id="{73A84248-DEA0-40AD-8861-5C9DB53FD85D}"/>
                  </a:ext>
                </a:extLst>
              </p14:cNvPr>
              <p14:cNvContentPartPr/>
              <p14:nvPr/>
            </p14:nvContentPartPr>
            <p14:xfrm>
              <a:off x="6547636" y="2960673"/>
              <a:ext cx="134640" cy="135360"/>
            </p14:xfrm>
          </p:contentPart>
        </mc:Choice>
        <mc:Fallback>
          <p:pic>
            <p:nvPicPr>
              <p:cNvPr id="28" name="Ink 27">
                <a:extLst>
                  <a:ext uri="{FF2B5EF4-FFF2-40B4-BE49-F238E27FC236}">
                    <a16:creationId xmlns:a16="http://schemas.microsoft.com/office/drawing/2014/main" id="{73A84248-DEA0-40AD-8861-5C9DB53FD85D}"/>
                  </a:ext>
                </a:extLst>
              </p:cNvPr>
              <p:cNvPicPr/>
              <p:nvPr/>
            </p:nvPicPr>
            <p:blipFill>
              <a:blip r:embed="rId44"/>
              <a:stretch>
                <a:fillRect/>
              </a:stretch>
            </p:blipFill>
            <p:spPr>
              <a:xfrm>
                <a:off x="6484996" y="2898033"/>
                <a:ext cx="2602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Ink 28">
                <a:extLst>
                  <a:ext uri="{FF2B5EF4-FFF2-40B4-BE49-F238E27FC236}">
                    <a16:creationId xmlns:a16="http://schemas.microsoft.com/office/drawing/2014/main" id="{D3892A2F-9CFC-46AA-970F-1D47044B17F0}"/>
                  </a:ext>
                </a:extLst>
              </p14:cNvPr>
              <p14:cNvContentPartPr/>
              <p14:nvPr/>
            </p14:nvContentPartPr>
            <p14:xfrm>
              <a:off x="7509556" y="2961033"/>
              <a:ext cx="121680" cy="53640"/>
            </p14:xfrm>
          </p:contentPart>
        </mc:Choice>
        <mc:Fallback>
          <p:pic>
            <p:nvPicPr>
              <p:cNvPr id="29" name="Ink 28">
                <a:extLst>
                  <a:ext uri="{FF2B5EF4-FFF2-40B4-BE49-F238E27FC236}">
                    <a16:creationId xmlns:a16="http://schemas.microsoft.com/office/drawing/2014/main" id="{D3892A2F-9CFC-46AA-970F-1D47044B17F0}"/>
                  </a:ext>
                </a:extLst>
              </p:cNvPr>
              <p:cNvPicPr/>
              <p:nvPr/>
            </p:nvPicPr>
            <p:blipFill>
              <a:blip r:embed="rId46"/>
              <a:stretch>
                <a:fillRect/>
              </a:stretch>
            </p:blipFill>
            <p:spPr>
              <a:xfrm>
                <a:off x="7446556" y="2898033"/>
                <a:ext cx="247320" cy="179280"/>
              </a:xfrm>
              <a:prstGeom prst="rect">
                <a:avLst/>
              </a:prstGeom>
            </p:spPr>
          </p:pic>
        </mc:Fallback>
      </mc:AlternateContent>
      <p:grpSp>
        <p:nvGrpSpPr>
          <p:cNvPr id="7173" name="Group 7172">
            <a:extLst>
              <a:ext uri="{FF2B5EF4-FFF2-40B4-BE49-F238E27FC236}">
                <a16:creationId xmlns:a16="http://schemas.microsoft.com/office/drawing/2014/main" id="{0911CC6E-A924-44ED-AE0E-AF1ADC7D537E}"/>
              </a:ext>
            </a:extLst>
          </p:cNvPr>
          <p:cNvGrpSpPr/>
          <p:nvPr/>
        </p:nvGrpSpPr>
        <p:grpSpPr>
          <a:xfrm>
            <a:off x="6943276" y="2900553"/>
            <a:ext cx="212760" cy="22680"/>
            <a:chOff x="6943276" y="2900553"/>
            <a:chExt cx="212760" cy="22680"/>
          </a:xfrm>
        </p:grpSpPr>
        <mc:AlternateContent xmlns:mc="http://schemas.openxmlformats.org/markup-compatibility/2006">
          <mc:Choice xmlns:p14="http://schemas.microsoft.com/office/powerpoint/2010/main" Requires="p14">
            <p:contentPart p14:bwMode="auto" r:id="rId47">
              <p14:nvContentPartPr>
                <p14:cNvPr id="7169" name="Ink 7168">
                  <a:extLst>
                    <a:ext uri="{FF2B5EF4-FFF2-40B4-BE49-F238E27FC236}">
                      <a16:creationId xmlns:a16="http://schemas.microsoft.com/office/drawing/2014/main" id="{D1EABF23-4319-4E35-81ED-DF2F1E807489}"/>
                    </a:ext>
                  </a:extLst>
                </p14:cNvPr>
                <p14:cNvContentPartPr/>
                <p14:nvPr/>
              </p14:nvContentPartPr>
              <p14:xfrm>
                <a:off x="6943276" y="2900553"/>
                <a:ext cx="29520" cy="22680"/>
              </p14:xfrm>
            </p:contentPart>
          </mc:Choice>
          <mc:Fallback>
            <p:pic>
              <p:nvPicPr>
                <p:cNvPr id="7169" name="Ink 7168">
                  <a:extLst>
                    <a:ext uri="{FF2B5EF4-FFF2-40B4-BE49-F238E27FC236}">
                      <a16:creationId xmlns:a16="http://schemas.microsoft.com/office/drawing/2014/main" id="{D1EABF23-4319-4E35-81ED-DF2F1E807489}"/>
                    </a:ext>
                  </a:extLst>
                </p:cNvPr>
                <p:cNvPicPr/>
                <p:nvPr/>
              </p:nvPicPr>
              <p:blipFill>
                <a:blip r:embed="rId48"/>
                <a:stretch>
                  <a:fillRect/>
                </a:stretch>
              </p:blipFill>
              <p:spPr>
                <a:xfrm>
                  <a:off x="6880636" y="2837553"/>
                  <a:ext cx="155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172" name="Ink 7171">
                  <a:extLst>
                    <a:ext uri="{FF2B5EF4-FFF2-40B4-BE49-F238E27FC236}">
                      <a16:creationId xmlns:a16="http://schemas.microsoft.com/office/drawing/2014/main" id="{CAB1B722-8867-4B65-91F4-3D2F7CE44B8C}"/>
                    </a:ext>
                  </a:extLst>
                </p14:cNvPr>
                <p14:cNvContentPartPr/>
                <p14:nvPr/>
              </p14:nvContentPartPr>
              <p14:xfrm>
                <a:off x="7107076" y="2916753"/>
                <a:ext cx="48960" cy="6120"/>
              </p14:xfrm>
            </p:contentPart>
          </mc:Choice>
          <mc:Fallback>
            <p:pic>
              <p:nvPicPr>
                <p:cNvPr id="7172" name="Ink 7171">
                  <a:extLst>
                    <a:ext uri="{FF2B5EF4-FFF2-40B4-BE49-F238E27FC236}">
                      <a16:creationId xmlns:a16="http://schemas.microsoft.com/office/drawing/2014/main" id="{CAB1B722-8867-4B65-91F4-3D2F7CE44B8C}"/>
                    </a:ext>
                  </a:extLst>
                </p:cNvPr>
                <p:cNvPicPr/>
                <p:nvPr/>
              </p:nvPicPr>
              <p:blipFill>
                <a:blip r:embed="rId50"/>
                <a:stretch>
                  <a:fillRect/>
                </a:stretch>
              </p:blipFill>
              <p:spPr>
                <a:xfrm>
                  <a:off x="7044436" y="2854113"/>
                  <a:ext cx="174600" cy="131760"/>
                </a:xfrm>
                <a:prstGeom prst="rect">
                  <a:avLst/>
                </a:prstGeom>
              </p:spPr>
            </p:pic>
          </mc:Fallback>
        </mc:AlternateContent>
      </p:grpSp>
      <p:grpSp>
        <p:nvGrpSpPr>
          <p:cNvPr id="7175" name="Group 7174">
            <a:extLst>
              <a:ext uri="{FF2B5EF4-FFF2-40B4-BE49-F238E27FC236}">
                <a16:creationId xmlns:a16="http://schemas.microsoft.com/office/drawing/2014/main" id="{E5B1CEBA-62A3-4294-8966-4A421F775A56}"/>
              </a:ext>
            </a:extLst>
          </p:cNvPr>
          <p:cNvGrpSpPr/>
          <p:nvPr/>
        </p:nvGrpSpPr>
        <p:grpSpPr>
          <a:xfrm>
            <a:off x="6895396" y="2569353"/>
            <a:ext cx="230400" cy="113400"/>
            <a:chOff x="6895396" y="2569353"/>
            <a:chExt cx="230400" cy="113400"/>
          </a:xfrm>
        </p:grpSpPr>
        <mc:AlternateContent xmlns:mc="http://schemas.openxmlformats.org/markup-compatibility/2006">
          <mc:Choice xmlns:p14="http://schemas.microsoft.com/office/powerpoint/2010/main" Requires="p14">
            <p:contentPart p14:bwMode="auto" r:id="rId51">
              <p14:nvContentPartPr>
                <p14:cNvPr id="30" name="Ink 29">
                  <a:extLst>
                    <a:ext uri="{FF2B5EF4-FFF2-40B4-BE49-F238E27FC236}">
                      <a16:creationId xmlns:a16="http://schemas.microsoft.com/office/drawing/2014/main" id="{3ECAEF53-68B7-4C79-8572-3D8A6994A52A}"/>
                    </a:ext>
                  </a:extLst>
                </p14:cNvPr>
                <p14:cNvContentPartPr/>
                <p14:nvPr/>
              </p14:nvContentPartPr>
              <p14:xfrm>
                <a:off x="6967756" y="2604273"/>
                <a:ext cx="59040" cy="69480"/>
              </p14:xfrm>
            </p:contentPart>
          </mc:Choice>
          <mc:Fallback>
            <p:pic>
              <p:nvPicPr>
                <p:cNvPr id="30" name="Ink 29">
                  <a:extLst>
                    <a:ext uri="{FF2B5EF4-FFF2-40B4-BE49-F238E27FC236}">
                      <a16:creationId xmlns:a16="http://schemas.microsoft.com/office/drawing/2014/main" id="{3ECAEF53-68B7-4C79-8572-3D8A6994A52A}"/>
                    </a:ext>
                  </a:extLst>
                </p:cNvPr>
                <p:cNvPicPr/>
                <p:nvPr/>
              </p:nvPicPr>
              <p:blipFill>
                <a:blip r:embed="rId52"/>
                <a:stretch>
                  <a:fillRect/>
                </a:stretch>
              </p:blipFill>
              <p:spPr>
                <a:xfrm>
                  <a:off x="6905116" y="2541633"/>
                  <a:ext cx="184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Ink 30">
                  <a:extLst>
                    <a:ext uri="{FF2B5EF4-FFF2-40B4-BE49-F238E27FC236}">
                      <a16:creationId xmlns:a16="http://schemas.microsoft.com/office/drawing/2014/main" id="{F1A59D19-BCEF-4C14-AE79-EB729BC84FAB}"/>
                    </a:ext>
                  </a:extLst>
                </p14:cNvPr>
                <p14:cNvContentPartPr/>
                <p14:nvPr/>
              </p14:nvContentPartPr>
              <p14:xfrm>
                <a:off x="7105276" y="2661513"/>
                <a:ext cx="20520" cy="21240"/>
              </p14:xfrm>
            </p:contentPart>
          </mc:Choice>
          <mc:Fallback>
            <p:pic>
              <p:nvPicPr>
                <p:cNvPr id="31" name="Ink 30">
                  <a:extLst>
                    <a:ext uri="{FF2B5EF4-FFF2-40B4-BE49-F238E27FC236}">
                      <a16:creationId xmlns:a16="http://schemas.microsoft.com/office/drawing/2014/main" id="{F1A59D19-BCEF-4C14-AE79-EB729BC84FAB}"/>
                    </a:ext>
                  </a:extLst>
                </p:cNvPr>
                <p:cNvPicPr/>
                <p:nvPr/>
              </p:nvPicPr>
              <p:blipFill>
                <a:blip r:embed="rId54"/>
                <a:stretch>
                  <a:fillRect/>
                </a:stretch>
              </p:blipFill>
              <p:spPr>
                <a:xfrm>
                  <a:off x="7042636" y="2598513"/>
                  <a:ext cx="146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168" name="Ink 7167">
                  <a:extLst>
                    <a:ext uri="{FF2B5EF4-FFF2-40B4-BE49-F238E27FC236}">
                      <a16:creationId xmlns:a16="http://schemas.microsoft.com/office/drawing/2014/main" id="{201D3482-DF9A-4FF2-9A87-C9E6DDF1BA93}"/>
                    </a:ext>
                  </a:extLst>
                </p14:cNvPr>
                <p14:cNvContentPartPr/>
                <p14:nvPr/>
              </p14:nvContentPartPr>
              <p14:xfrm>
                <a:off x="6965236" y="2629473"/>
                <a:ext cx="90000" cy="45360"/>
              </p14:xfrm>
            </p:contentPart>
          </mc:Choice>
          <mc:Fallback>
            <p:pic>
              <p:nvPicPr>
                <p:cNvPr id="7168" name="Ink 7167">
                  <a:extLst>
                    <a:ext uri="{FF2B5EF4-FFF2-40B4-BE49-F238E27FC236}">
                      <a16:creationId xmlns:a16="http://schemas.microsoft.com/office/drawing/2014/main" id="{201D3482-DF9A-4FF2-9A87-C9E6DDF1BA93}"/>
                    </a:ext>
                  </a:extLst>
                </p:cNvPr>
                <p:cNvPicPr/>
                <p:nvPr/>
              </p:nvPicPr>
              <p:blipFill>
                <a:blip r:embed="rId56"/>
                <a:stretch>
                  <a:fillRect/>
                </a:stretch>
              </p:blipFill>
              <p:spPr>
                <a:xfrm>
                  <a:off x="6902236" y="2566473"/>
                  <a:ext cx="215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174" name="Ink 7173">
                  <a:extLst>
                    <a:ext uri="{FF2B5EF4-FFF2-40B4-BE49-F238E27FC236}">
                      <a16:creationId xmlns:a16="http://schemas.microsoft.com/office/drawing/2014/main" id="{601C7899-1B55-447A-AAC5-31DF3815FA11}"/>
                    </a:ext>
                  </a:extLst>
                </p14:cNvPr>
                <p14:cNvContentPartPr/>
                <p14:nvPr/>
              </p14:nvContentPartPr>
              <p14:xfrm>
                <a:off x="6895396" y="2569353"/>
                <a:ext cx="57240" cy="61920"/>
              </p14:xfrm>
            </p:contentPart>
          </mc:Choice>
          <mc:Fallback>
            <p:pic>
              <p:nvPicPr>
                <p:cNvPr id="7174" name="Ink 7173">
                  <a:extLst>
                    <a:ext uri="{FF2B5EF4-FFF2-40B4-BE49-F238E27FC236}">
                      <a16:creationId xmlns:a16="http://schemas.microsoft.com/office/drawing/2014/main" id="{601C7899-1B55-447A-AAC5-31DF3815FA11}"/>
                    </a:ext>
                  </a:extLst>
                </p:cNvPr>
                <p:cNvPicPr/>
                <p:nvPr/>
              </p:nvPicPr>
              <p:blipFill>
                <a:blip r:embed="rId58"/>
                <a:stretch>
                  <a:fillRect/>
                </a:stretch>
              </p:blipFill>
              <p:spPr>
                <a:xfrm>
                  <a:off x="6832396" y="2506353"/>
                  <a:ext cx="182880" cy="18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7176" name="Ink 7175">
                <a:extLst>
                  <a:ext uri="{FF2B5EF4-FFF2-40B4-BE49-F238E27FC236}">
                    <a16:creationId xmlns:a16="http://schemas.microsoft.com/office/drawing/2014/main" id="{3F908993-DC10-4A80-922B-98C112A8D66A}"/>
                  </a:ext>
                </a:extLst>
              </p14:cNvPr>
              <p14:cNvContentPartPr/>
              <p14:nvPr/>
            </p14:nvContentPartPr>
            <p14:xfrm>
              <a:off x="5894236" y="4695153"/>
              <a:ext cx="343080" cy="55080"/>
            </p14:xfrm>
          </p:contentPart>
        </mc:Choice>
        <mc:Fallback>
          <p:pic>
            <p:nvPicPr>
              <p:cNvPr id="7176" name="Ink 7175">
                <a:extLst>
                  <a:ext uri="{FF2B5EF4-FFF2-40B4-BE49-F238E27FC236}">
                    <a16:creationId xmlns:a16="http://schemas.microsoft.com/office/drawing/2014/main" id="{3F908993-DC10-4A80-922B-98C112A8D66A}"/>
                  </a:ext>
                </a:extLst>
              </p:cNvPr>
              <p:cNvPicPr/>
              <p:nvPr/>
            </p:nvPicPr>
            <p:blipFill>
              <a:blip r:embed="rId60"/>
              <a:stretch>
                <a:fillRect/>
              </a:stretch>
            </p:blipFill>
            <p:spPr>
              <a:xfrm>
                <a:off x="5831236" y="4632513"/>
                <a:ext cx="468720" cy="180720"/>
              </a:xfrm>
              <a:prstGeom prst="rect">
                <a:avLst/>
              </a:prstGeom>
            </p:spPr>
          </p:pic>
        </mc:Fallback>
      </mc:AlternateContent>
      <p:grpSp>
        <p:nvGrpSpPr>
          <p:cNvPr id="7181" name="Group 7180">
            <a:extLst>
              <a:ext uri="{FF2B5EF4-FFF2-40B4-BE49-F238E27FC236}">
                <a16:creationId xmlns:a16="http://schemas.microsoft.com/office/drawing/2014/main" id="{773467F3-5481-4398-BCA1-F43D842F8DAC}"/>
              </a:ext>
            </a:extLst>
          </p:cNvPr>
          <p:cNvGrpSpPr/>
          <p:nvPr/>
        </p:nvGrpSpPr>
        <p:grpSpPr>
          <a:xfrm>
            <a:off x="5789836" y="4292673"/>
            <a:ext cx="357480" cy="216720"/>
            <a:chOff x="5789836" y="4292673"/>
            <a:chExt cx="357480" cy="216720"/>
          </a:xfrm>
        </p:grpSpPr>
        <mc:AlternateContent xmlns:mc="http://schemas.openxmlformats.org/markup-compatibility/2006">
          <mc:Choice xmlns:p14="http://schemas.microsoft.com/office/powerpoint/2010/main" Requires="p14">
            <p:contentPart p14:bwMode="auto" r:id="rId61">
              <p14:nvContentPartPr>
                <p14:cNvPr id="7177" name="Ink 7176">
                  <a:extLst>
                    <a:ext uri="{FF2B5EF4-FFF2-40B4-BE49-F238E27FC236}">
                      <a16:creationId xmlns:a16="http://schemas.microsoft.com/office/drawing/2014/main" id="{7DBD37B5-37C0-49A4-B93B-BD2C0ADA5E91}"/>
                    </a:ext>
                  </a:extLst>
                </p14:cNvPr>
                <p14:cNvContentPartPr/>
                <p14:nvPr/>
              </p14:nvContentPartPr>
              <p14:xfrm>
                <a:off x="6136156" y="4369353"/>
                <a:ext cx="11160" cy="24120"/>
              </p14:xfrm>
            </p:contentPart>
          </mc:Choice>
          <mc:Fallback>
            <p:pic>
              <p:nvPicPr>
                <p:cNvPr id="7177" name="Ink 7176">
                  <a:extLst>
                    <a:ext uri="{FF2B5EF4-FFF2-40B4-BE49-F238E27FC236}">
                      <a16:creationId xmlns:a16="http://schemas.microsoft.com/office/drawing/2014/main" id="{7DBD37B5-37C0-49A4-B93B-BD2C0ADA5E91}"/>
                    </a:ext>
                  </a:extLst>
                </p:cNvPr>
                <p:cNvPicPr/>
                <p:nvPr/>
              </p:nvPicPr>
              <p:blipFill>
                <a:blip r:embed="rId62"/>
                <a:stretch>
                  <a:fillRect/>
                </a:stretch>
              </p:blipFill>
              <p:spPr>
                <a:xfrm>
                  <a:off x="6073156" y="4306713"/>
                  <a:ext cx="136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178" name="Ink 7177">
                  <a:extLst>
                    <a:ext uri="{FF2B5EF4-FFF2-40B4-BE49-F238E27FC236}">
                      <a16:creationId xmlns:a16="http://schemas.microsoft.com/office/drawing/2014/main" id="{6468D6F7-9D2C-4986-BD8E-D35840B9CDE7}"/>
                    </a:ext>
                  </a:extLst>
                </p14:cNvPr>
                <p14:cNvContentPartPr/>
                <p14:nvPr/>
              </p14:nvContentPartPr>
              <p14:xfrm>
                <a:off x="6050476" y="4389513"/>
                <a:ext cx="21960" cy="119880"/>
              </p14:xfrm>
            </p:contentPart>
          </mc:Choice>
          <mc:Fallback>
            <p:pic>
              <p:nvPicPr>
                <p:cNvPr id="7178" name="Ink 7177">
                  <a:extLst>
                    <a:ext uri="{FF2B5EF4-FFF2-40B4-BE49-F238E27FC236}">
                      <a16:creationId xmlns:a16="http://schemas.microsoft.com/office/drawing/2014/main" id="{6468D6F7-9D2C-4986-BD8E-D35840B9CDE7}"/>
                    </a:ext>
                  </a:extLst>
                </p:cNvPr>
                <p:cNvPicPr/>
                <p:nvPr/>
              </p:nvPicPr>
              <p:blipFill>
                <a:blip r:embed="rId64"/>
                <a:stretch>
                  <a:fillRect/>
                </a:stretch>
              </p:blipFill>
              <p:spPr>
                <a:xfrm>
                  <a:off x="5987836" y="4326513"/>
                  <a:ext cx="1476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180" name="Ink 7179">
                  <a:extLst>
                    <a:ext uri="{FF2B5EF4-FFF2-40B4-BE49-F238E27FC236}">
                      <a16:creationId xmlns:a16="http://schemas.microsoft.com/office/drawing/2014/main" id="{909F4955-8930-4789-AB13-B7CE3FAF94E1}"/>
                    </a:ext>
                  </a:extLst>
                </p14:cNvPr>
                <p14:cNvContentPartPr/>
                <p14:nvPr/>
              </p14:nvContentPartPr>
              <p14:xfrm>
                <a:off x="5789836" y="4292673"/>
                <a:ext cx="85680" cy="115920"/>
              </p14:xfrm>
            </p:contentPart>
          </mc:Choice>
          <mc:Fallback>
            <p:pic>
              <p:nvPicPr>
                <p:cNvPr id="7180" name="Ink 7179">
                  <a:extLst>
                    <a:ext uri="{FF2B5EF4-FFF2-40B4-BE49-F238E27FC236}">
                      <a16:creationId xmlns:a16="http://schemas.microsoft.com/office/drawing/2014/main" id="{909F4955-8930-4789-AB13-B7CE3FAF94E1}"/>
                    </a:ext>
                  </a:extLst>
                </p:cNvPr>
                <p:cNvPicPr/>
                <p:nvPr/>
              </p:nvPicPr>
              <p:blipFill>
                <a:blip r:embed="rId66"/>
                <a:stretch>
                  <a:fillRect/>
                </a:stretch>
              </p:blipFill>
              <p:spPr>
                <a:xfrm>
                  <a:off x="5726836" y="4229673"/>
                  <a:ext cx="211320" cy="241560"/>
                </a:xfrm>
                <a:prstGeom prst="rect">
                  <a:avLst/>
                </a:prstGeom>
              </p:spPr>
            </p:pic>
          </mc:Fallback>
        </mc:AlternateContent>
      </p:grpSp>
      <p:grpSp>
        <p:nvGrpSpPr>
          <p:cNvPr id="7184" name="Group 7183">
            <a:extLst>
              <a:ext uri="{FF2B5EF4-FFF2-40B4-BE49-F238E27FC236}">
                <a16:creationId xmlns:a16="http://schemas.microsoft.com/office/drawing/2014/main" id="{FD9DBA4B-D6C3-4963-ABE5-0599AACD378F}"/>
              </a:ext>
            </a:extLst>
          </p:cNvPr>
          <p:cNvGrpSpPr/>
          <p:nvPr/>
        </p:nvGrpSpPr>
        <p:grpSpPr>
          <a:xfrm>
            <a:off x="3633796" y="4552233"/>
            <a:ext cx="62280" cy="23040"/>
            <a:chOff x="3633796" y="4552233"/>
            <a:chExt cx="62280" cy="23040"/>
          </a:xfrm>
        </p:grpSpPr>
        <mc:AlternateContent xmlns:mc="http://schemas.openxmlformats.org/markup-compatibility/2006">
          <mc:Choice xmlns:p14="http://schemas.microsoft.com/office/powerpoint/2010/main" Requires="p14">
            <p:contentPart p14:bwMode="auto" r:id="rId67">
              <p14:nvContentPartPr>
                <p14:cNvPr id="7182" name="Ink 7181">
                  <a:extLst>
                    <a:ext uri="{FF2B5EF4-FFF2-40B4-BE49-F238E27FC236}">
                      <a16:creationId xmlns:a16="http://schemas.microsoft.com/office/drawing/2014/main" id="{C61643C5-5BC4-4491-AE74-2FD5958C4B68}"/>
                    </a:ext>
                  </a:extLst>
                </p14:cNvPr>
                <p14:cNvContentPartPr/>
                <p14:nvPr/>
              </p14:nvContentPartPr>
              <p14:xfrm>
                <a:off x="3633796" y="4552233"/>
                <a:ext cx="5040" cy="11880"/>
              </p14:xfrm>
            </p:contentPart>
          </mc:Choice>
          <mc:Fallback>
            <p:pic>
              <p:nvPicPr>
                <p:cNvPr id="7182" name="Ink 7181">
                  <a:extLst>
                    <a:ext uri="{FF2B5EF4-FFF2-40B4-BE49-F238E27FC236}">
                      <a16:creationId xmlns:a16="http://schemas.microsoft.com/office/drawing/2014/main" id="{C61643C5-5BC4-4491-AE74-2FD5958C4B68}"/>
                    </a:ext>
                  </a:extLst>
                </p:cNvPr>
                <p:cNvPicPr/>
                <p:nvPr/>
              </p:nvPicPr>
              <p:blipFill>
                <a:blip r:embed="rId68"/>
                <a:stretch>
                  <a:fillRect/>
                </a:stretch>
              </p:blipFill>
              <p:spPr>
                <a:xfrm>
                  <a:off x="3571156" y="4489593"/>
                  <a:ext cx="1306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183" name="Ink 7182">
                  <a:extLst>
                    <a:ext uri="{FF2B5EF4-FFF2-40B4-BE49-F238E27FC236}">
                      <a16:creationId xmlns:a16="http://schemas.microsoft.com/office/drawing/2014/main" id="{FB49DFAC-5875-4AD8-8850-B293C3B12F4A}"/>
                    </a:ext>
                  </a:extLst>
                </p14:cNvPr>
                <p14:cNvContentPartPr/>
                <p14:nvPr/>
              </p14:nvContentPartPr>
              <p14:xfrm>
                <a:off x="3664036" y="4570953"/>
                <a:ext cx="32040" cy="4320"/>
              </p14:xfrm>
            </p:contentPart>
          </mc:Choice>
          <mc:Fallback>
            <p:pic>
              <p:nvPicPr>
                <p:cNvPr id="7183" name="Ink 7182">
                  <a:extLst>
                    <a:ext uri="{FF2B5EF4-FFF2-40B4-BE49-F238E27FC236}">
                      <a16:creationId xmlns:a16="http://schemas.microsoft.com/office/drawing/2014/main" id="{FB49DFAC-5875-4AD8-8850-B293C3B12F4A}"/>
                    </a:ext>
                  </a:extLst>
                </p:cNvPr>
                <p:cNvPicPr/>
                <p:nvPr/>
              </p:nvPicPr>
              <p:blipFill>
                <a:blip r:embed="rId70"/>
                <a:stretch>
                  <a:fillRect/>
                </a:stretch>
              </p:blipFill>
              <p:spPr>
                <a:xfrm>
                  <a:off x="3601396" y="4508313"/>
                  <a:ext cx="157680" cy="12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7185" name="Ink 7184">
                <a:extLst>
                  <a:ext uri="{FF2B5EF4-FFF2-40B4-BE49-F238E27FC236}">
                    <a16:creationId xmlns:a16="http://schemas.microsoft.com/office/drawing/2014/main" id="{0539CCE0-1C1D-4D25-85CD-DAD7D1BBE781}"/>
                  </a:ext>
                </a:extLst>
              </p14:cNvPr>
              <p14:cNvContentPartPr/>
              <p14:nvPr/>
            </p14:nvContentPartPr>
            <p14:xfrm>
              <a:off x="3842236" y="4309233"/>
              <a:ext cx="25920" cy="41400"/>
            </p14:xfrm>
          </p:contentPart>
        </mc:Choice>
        <mc:Fallback>
          <p:pic>
            <p:nvPicPr>
              <p:cNvPr id="7185" name="Ink 7184">
                <a:extLst>
                  <a:ext uri="{FF2B5EF4-FFF2-40B4-BE49-F238E27FC236}">
                    <a16:creationId xmlns:a16="http://schemas.microsoft.com/office/drawing/2014/main" id="{0539CCE0-1C1D-4D25-85CD-DAD7D1BBE781}"/>
                  </a:ext>
                </a:extLst>
              </p:cNvPr>
              <p:cNvPicPr/>
              <p:nvPr/>
            </p:nvPicPr>
            <p:blipFill>
              <a:blip r:embed="rId72"/>
              <a:stretch>
                <a:fillRect/>
              </a:stretch>
            </p:blipFill>
            <p:spPr>
              <a:xfrm>
                <a:off x="3779236" y="4246593"/>
                <a:ext cx="151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186" name="Ink 7185">
                <a:extLst>
                  <a:ext uri="{FF2B5EF4-FFF2-40B4-BE49-F238E27FC236}">
                    <a16:creationId xmlns:a16="http://schemas.microsoft.com/office/drawing/2014/main" id="{34AB98A7-8202-430A-B532-3878756582DD}"/>
                  </a:ext>
                </a:extLst>
              </p14:cNvPr>
              <p14:cNvContentPartPr/>
              <p14:nvPr/>
            </p14:nvContentPartPr>
            <p14:xfrm>
              <a:off x="4330756" y="4621353"/>
              <a:ext cx="7920" cy="69120"/>
            </p14:xfrm>
          </p:contentPart>
        </mc:Choice>
        <mc:Fallback>
          <p:pic>
            <p:nvPicPr>
              <p:cNvPr id="7186" name="Ink 7185">
                <a:extLst>
                  <a:ext uri="{FF2B5EF4-FFF2-40B4-BE49-F238E27FC236}">
                    <a16:creationId xmlns:a16="http://schemas.microsoft.com/office/drawing/2014/main" id="{34AB98A7-8202-430A-B532-3878756582DD}"/>
                  </a:ext>
                </a:extLst>
              </p:cNvPr>
              <p:cNvPicPr/>
              <p:nvPr/>
            </p:nvPicPr>
            <p:blipFill>
              <a:blip r:embed="rId74"/>
              <a:stretch>
                <a:fillRect/>
              </a:stretch>
            </p:blipFill>
            <p:spPr>
              <a:xfrm>
                <a:off x="4267756" y="4558353"/>
                <a:ext cx="133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187" name="Ink 7186">
                <a:extLst>
                  <a:ext uri="{FF2B5EF4-FFF2-40B4-BE49-F238E27FC236}">
                    <a16:creationId xmlns:a16="http://schemas.microsoft.com/office/drawing/2014/main" id="{250227A5-4C1E-4B91-9282-EB996658BD0A}"/>
                  </a:ext>
                </a:extLst>
              </p14:cNvPr>
              <p14:cNvContentPartPr/>
              <p14:nvPr/>
            </p14:nvContentPartPr>
            <p14:xfrm>
              <a:off x="3959596" y="4772913"/>
              <a:ext cx="36720" cy="14400"/>
            </p14:xfrm>
          </p:contentPart>
        </mc:Choice>
        <mc:Fallback>
          <p:pic>
            <p:nvPicPr>
              <p:cNvPr id="7187" name="Ink 7186">
                <a:extLst>
                  <a:ext uri="{FF2B5EF4-FFF2-40B4-BE49-F238E27FC236}">
                    <a16:creationId xmlns:a16="http://schemas.microsoft.com/office/drawing/2014/main" id="{250227A5-4C1E-4B91-9282-EB996658BD0A}"/>
                  </a:ext>
                </a:extLst>
              </p:cNvPr>
              <p:cNvPicPr/>
              <p:nvPr/>
            </p:nvPicPr>
            <p:blipFill>
              <a:blip r:embed="rId76"/>
              <a:stretch>
                <a:fillRect/>
              </a:stretch>
            </p:blipFill>
            <p:spPr>
              <a:xfrm>
                <a:off x="3896596" y="4709913"/>
                <a:ext cx="162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188" name="Ink 7187">
                <a:extLst>
                  <a:ext uri="{FF2B5EF4-FFF2-40B4-BE49-F238E27FC236}">
                    <a16:creationId xmlns:a16="http://schemas.microsoft.com/office/drawing/2014/main" id="{21022302-E91D-4B08-B5CE-828F4AB565D2}"/>
                  </a:ext>
                </a:extLst>
              </p14:cNvPr>
              <p14:cNvContentPartPr/>
              <p14:nvPr/>
            </p14:nvContentPartPr>
            <p14:xfrm>
              <a:off x="3613276" y="4743033"/>
              <a:ext cx="24480" cy="13320"/>
            </p14:xfrm>
          </p:contentPart>
        </mc:Choice>
        <mc:Fallback>
          <p:pic>
            <p:nvPicPr>
              <p:cNvPr id="7188" name="Ink 7187">
                <a:extLst>
                  <a:ext uri="{FF2B5EF4-FFF2-40B4-BE49-F238E27FC236}">
                    <a16:creationId xmlns:a16="http://schemas.microsoft.com/office/drawing/2014/main" id="{21022302-E91D-4B08-B5CE-828F4AB565D2}"/>
                  </a:ext>
                </a:extLst>
              </p:cNvPr>
              <p:cNvPicPr/>
              <p:nvPr/>
            </p:nvPicPr>
            <p:blipFill>
              <a:blip r:embed="rId78"/>
              <a:stretch>
                <a:fillRect/>
              </a:stretch>
            </p:blipFill>
            <p:spPr>
              <a:xfrm>
                <a:off x="3550276" y="4680033"/>
                <a:ext cx="150120" cy="138960"/>
              </a:xfrm>
              <a:prstGeom prst="rect">
                <a:avLst/>
              </a:prstGeom>
            </p:spPr>
          </p:pic>
        </mc:Fallback>
      </mc:AlternateContent>
      <p:grpSp>
        <p:nvGrpSpPr>
          <p:cNvPr id="7192" name="Group 7191">
            <a:extLst>
              <a:ext uri="{FF2B5EF4-FFF2-40B4-BE49-F238E27FC236}">
                <a16:creationId xmlns:a16="http://schemas.microsoft.com/office/drawing/2014/main" id="{C1F09C3B-ABA6-4D91-B185-0E4CC1A5C336}"/>
              </a:ext>
            </a:extLst>
          </p:cNvPr>
          <p:cNvGrpSpPr/>
          <p:nvPr/>
        </p:nvGrpSpPr>
        <p:grpSpPr>
          <a:xfrm>
            <a:off x="3354436" y="4776153"/>
            <a:ext cx="38160" cy="99720"/>
            <a:chOff x="3354436" y="4776153"/>
            <a:chExt cx="38160" cy="99720"/>
          </a:xfrm>
        </p:grpSpPr>
        <mc:AlternateContent xmlns:mc="http://schemas.openxmlformats.org/markup-compatibility/2006">
          <mc:Choice xmlns:p14="http://schemas.microsoft.com/office/powerpoint/2010/main" Requires="p14">
            <p:contentPart p14:bwMode="auto" r:id="rId79">
              <p14:nvContentPartPr>
                <p14:cNvPr id="7189" name="Ink 7188">
                  <a:extLst>
                    <a:ext uri="{FF2B5EF4-FFF2-40B4-BE49-F238E27FC236}">
                      <a16:creationId xmlns:a16="http://schemas.microsoft.com/office/drawing/2014/main" id="{9E66D87A-D1A0-4969-AB09-487EE18F4358}"/>
                    </a:ext>
                  </a:extLst>
                </p14:cNvPr>
                <p14:cNvContentPartPr/>
                <p14:nvPr/>
              </p14:nvContentPartPr>
              <p14:xfrm>
                <a:off x="3385756" y="4799913"/>
                <a:ext cx="6840" cy="5040"/>
              </p14:xfrm>
            </p:contentPart>
          </mc:Choice>
          <mc:Fallback>
            <p:pic>
              <p:nvPicPr>
                <p:cNvPr id="7189" name="Ink 7188">
                  <a:extLst>
                    <a:ext uri="{FF2B5EF4-FFF2-40B4-BE49-F238E27FC236}">
                      <a16:creationId xmlns:a16="http://schemas.microsoft.com/office/drawing/2014/main" id="{9E66D87A-D1A0-4969-AB09-487EE18F4358}"/>
                    </a:ext>
                  </a:extLst>
                </p:cNvPr>
                <p:cNvPicPr/>
                <p:nvPr/>
              </p:nvPicPr>
              <p:blipFill>
                <a:blip r:embed="rId80"/>
                <a:stretch>
                  <a:fillRect/>
                </a:stretch>
              </p:blipFill>
              <p:spPr>
                <a:xfrm>
                  <a:off x="3323116" y="4736913"/>
                  <a:ext cx="132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190" name="Ink 7189">
                  <a:extLst>
                    <a:ext uri="{FF2B5EF4-FFF2-40B4-BE49-F238E27FC236}">
                      <a16:creationId xmlns:a16="http://schemas.microsoft.com/office/drawing/2014/main" id="{B08F67B0-C9E6-4DB2-A71D-6BE2BF43CC8D}"/>
                    </a:ext>
                  </a:extLst>
                </p14:cNvPr>
                <p14:cNvContentPartPr/>
                <p14:nvPr/>
              </p14:nvContentPartPr>
              <p14:xfrm>
                <a:off x="3354436" y="4776153"/>
                <a:ext cx="24120" cy="99720"/>
              </p14:xfrm>
            </p:contentPart>
          </mc:Choice>
          <mc:Fallback>
            <p:pic>
              <p:nvPicPr>
                <p:cNvPr id="7190" name="Ink 7189">
                  <a:extLst>
                    <a:ext uri="{FF2B5EF4-FFF2-40B4-BE49-F238E27FC236}">
                      <a16:creationId xmlns:a16="http://schemas.microsoft.com/office/drawing/2014/main" id="{B08F67B0-C9E6-4DB2-A71D-6BE2BF43CC8D}"/>
                    </a:ext>
                  </a:extLst>
                </p:cNvPr>
                <p:cNvPicPr/>
                <p:nvPr/>
              </p:nvPicPr>
              <p:blipFill>
                <a:blip r:embed="rId82"/>
                <a:stretch>
                  <a:fillRect/>
                </a:stretch>
              </p:blipFill>
              <p:spPr>
                <a:xfrm>
                  <a:off x="3291436" y="4713513"/>
                  <a:ext cx="1497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191" name="Ink 7190">
                  <a:extLst>
                    <a:ext uri="{FF2B5EF4-FFF2-40B4-BE49-F238E27FC236}">
                      <a16:creationId xmlns:a16="http://schemas.microsoft.com/office/drawing/2014/main" id="{BD3E92DA-A056-4D52-9F7A-7D3F81937ED1}"/>
                    </a:ext>
                  </a:extLst>
                </p14:cNvPr>
                <p14:cNvContentPartPr/>
                <p14:nvPr/>
              </p14:nvContentPartPr>
              <p14:xfrm>
                <a:off x="3374596" y="4798113"/>
                <a:ext cx="11520" cy="55080"/>
              </p14:xfrm>
            </p:contentPart>
          </mc:Choice>
          <mc:Fallback>
            <p:pic>
              <p:nvPicPr>
                <p:cNvPr id="7191" name="Ink 7190">
                  <a:extLst>
                    <a:ext uri="{FF2B5EF4-FFF2-40B4-BE49-F238E27FC236}">
                      <a16:creationId xmlns:a16="http://schemas.microsoft.com/office/drawing/2014/main" id="{BD3E92DA-A056-4D52-9F7A-7D3F81937ED1}"/>
                    </a:ext>
                  </a:extLst>
                </p:cNvPr>
                <p:cNvPicPr/>
                <p:nvPr/>
              </p:nvPicPr>
              <p:blipFill>
                <a:blip r:embed="rId84"/>
                <a:stretch>
                  <a:fillRect/>
                </a:stretch>
              </p:blipFill>
              <p:spPr>
                <a:xfrm>
                  <a:off x="3311956" y="4735113"/>
                  <a:ext cx="137160" cy="18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7193" name="Ink 7192">
                <a:extLst>
                  <a:ext uri="{FF2B5EF4-FFF2-40B4-BE49-F238E27FC236}">
                    <a16:creationId xmlns:a16="http://schemas.microsoft.com/office/drawing/2014/main" id="{988DFFC5-A642-4ACF-962F-BBDB297980BB}"/>
                  </a:ext>
                </a:extLst>
              </p14:cNvPr>
              <p14:cNvContentPartPr/>
              <p14:nvPr/>
            </p14:nvContentPartPr>
            <p14:xfrm>
              <a:off x="3557116" y="4999353"/>
              <a:ext cx="20520" cy="8640"/>
            </p14:xfrm>
          </p:contentPart>
        </mc:Choice>
        <mc:Fallback>
          <p:pic>
            <p:nvPicPr>
              <p:cNvPr id="7193" name="Ink 7192">
                <a:extLst>
                  <a:ext uri="{FF2B5EF4-FFF2-40B4-BE49-F238E27FC236}">
                    <a16:creationId xmlns:a16="http://schemas.microsoft.com/office/drawing/2014/main" id="{988DFFC5-A642-4ACF-962F-BBDB297980BB}"/>
                  </a:ext>
                </a:extLst>
              </p:cNvPr>
              <p:cNvPicPr/>
              <p:nvPr/>
            </p:nvPicPr>
            <p:blipFill>
              <a:blip r:embed="rId86"/>
              <a:stretch>
                <a:fillRect/>
              </a:stretch>
            </p:blipFill>
            <p:spPr>
              <a:xfrm>
                <a:off x="3494116" y="4936713"/>
                <a:ext cx="146160" cy="134280"/>
              </a:xfrm>
              <a:prstGeom prst="rect">
                <a:avLst/>
              </a:prstGeom>
            </p:spPr>
          </p:pic>
        </mc:Fallback>
      </mc:AlternateContent>
      <p:grpSp>
        <p:nvGrpSpPr>
          <p:cNvPr id="7198" name="Group 7197">
            <a:extLst>
              <a:ext uri="{FF2B5EF4-FFF2-40B4-BE49-F238E27FC236}">
                <a16:creationId xmlns:a16="http://schemas.microsoft.com/office/drawing/2014/main" id="{0785F1B3-FB1E-45B3-A75B-8EFF0F665A6B}"/>
              </a:ext>
            </a:extLst>
          </p:cNvPr>
          <p:cNvGrpSpPr/>
          <p:nvPr/>
        </p:nvGrpSpPr>
        <p:grpSpPr>
          <a:xfrm>
            <a:off x="3603556" y="5702793"/>
            <a:ext cx="188280" cy="425160"/>
            <a:chOff x="3603556" y="5702793"/>
            <a:chExt cx="188280" cy="425160"/>
          </a:xfrm>
        </p:grpSpPr>
        <mc:AlternateContent xmlns:mc="http://schemas.openxmlformats.org/markup-compatibility/2006">
          <mc:Choice xmlns:p14="http://schemas.microsoft.com/office/powerpoint/2010/main" Requires="p14">
            <p:contentPart p14:bwMode="auto" r:id="rId87">
              <p14:nvContentPartPr>
                <p14:cNvPr id="7194" name="Ink 7193">
                  <a:extLst>
                    <a:ext uri="{FF2B5EF4-FFF2-40B4-BE49-F238E27FC236}">
                      <a16:creationId xmlns:a16="http://schemas.microsoft.com/office/drawing/2014/main" id="{3576CA88-DF32-4127-8BD2-7245B297CFA9}"/>
                    </a:ext>
                  </a:extLst>
                </p14:cNvPr>
                <p14:cNvContentPartPr/>
                <p14:nvPr/>
              </p14:nvContentPartPr>
              <p14:xfrm>
                <a:off x="3603556" y="6112833"/>
                <a:ext cx="37080" cy="15120"/>
              </p14:xfrm>
            </p:contentPart>
          </mc:Choice>
          <mc:Fallback>
            <p:pic>
              <p:nvPicPr>
                <p:cNvPr id="7194" name="Ink 7193">
                  <a:extLst>
                    <a:ext uri="{FF2B5EF4-FFF2-40B4-BE49-F238E27FC236}">
                      <a16:creationId xmlns:a16="http://schemas.microsoft.com/office/drawing/2014/main" id="{3576CA88-DF32-4127-8BD2-7245B297CFA9}"/>
                    </a:ext>
                  </a:extLst>
                </p:cNvPr>
                <p:cNvPicPr/>
                <p:nvPr/>
              </p:nvPicPr>
              <p:blipFill>
                <a:blip r:embed="rId88"/>
                <a:stretch>
                  <a:fillRect/>
                </a:stretch>
              </p:blipFill>
              <p:spPr>
                <a:xfrm>
                  <a:off x="3540556" y="6050193"/>
                  <a:ext cx="162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195" name="Ink 7194">
                  <a:extLst>
                    <a:ext uri="{FF2B5EF4-FFF2-40B4-BE49-F238E27FC236}">
                      <a16:creationId xmlns:a16="http://schemas.microsoft.com/office/drawing/2014/main" id="{E836148F-62FD-486C-8BAA-322459B07C8F}"/>
                    </a:ext>
                  </a:extLst>
                </p14:cNvPr>
                <p14:cNvContentPartPr/>
                <p14:nvPr/>
              </p14:nvContentPartPr>
              <p14:xfrm>
                <a:off x="3667996" y="5970633"/>
                <a:ext cx="23400" cy="120960"/>
              </p14:xfrm>
            </p:contentPart>
          </mc:Choice>
          <mc:Fallback>
            <p:pic>
              <p:nvPicPr>
                <p:cNvPr id="7195" name="Ink 7194">
                  <a:extLst>
                    <a:ext uri="{FF2B5EF4-FFF2-40B4-BE49-F238E27FC236}">
                      <a16:creationId xmlns:a16="http://schemas.microsoft.com/office/drawing/2014/main" id="{E836148F-62FD-486C-8BAA-322459B07C8F}"/>
                    </a:ext>
                  </a:extLst>
                </p:cNvPr>
                <p:cNvPicPr/>
                <p:nvPr/>
              </p:nvPicPr>
              <p:blipFill>
                <a:blip r:embed="rId90"/>
                <a:stretch>
                  <a:fillRect/>
                </a:stretch>
              </p:blipFill>
              <p:spPr>
                <a:xfrm>
                  <a:off x="3605356" y="5907633"/>
                  <a:ext cx="149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197" name="Ink 7196">
                  <a:extLst>
                    <a:ext uri="{FF2B5EF4-FFF2-40B4-BE49-F238E27FC236}">
                      <a16:creationId xmlns:a16="http://schemas.microsoft.com/office/drawing/2014/main" id="{8A1B68A6-3F4D-406B-970F-FF6D4B4E06DA}"/>
                    </a:ext>
                  </a:extLst>
                </p14:cNvPr>
                <p14:cNvContentPartPr/>
                <p14:nvPr/>
              </p14:nvContentPartPr>
              <p14:xfrm>
                <a:off x="3772756" y="5702793"/>
                <a:ext cx="19080" cy="200520"/>
              </p14:xfrm>
            </p:contentPart>
          </mc:Choice>
          <mc:Fallback>
            <p:pic>
              <p:nvPicPr>
                <p:cNvPr id="7197" name="Ink 7196">
                  <a:extLst>
                    <a:ext uri="{FF2B5EF4-FFF2-40B4-BE49-F238E27FC236}">
                      <a16:creationId xmlns:a16="http://schemas.microsoft.com/office/drawing/2014/main" id="{8A1B68A6-3F4D-406B-970F-FF6D4B4E06DA}"/>
                    </a:ext>
                  </a:extLst>
                </p:cNvPr>
                <p:cNvPicPr/>
                <p:nvPr/>
              </p:nvPicPr>
              <p:blipFill>
                <a:blip r:embed="rId92"/>
                <a:stretch>
                  <a:fillRect/>
                </a:stretch>
              </p:blipFill>
              <p:spPr>
                <a:xfrm>
                  <a:off x="3710116" y="5639793"/>
                  <a:ext cx="144720" cy="32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7199" name="Ink 7198">
                <a:extLst>
                  <a:ext uri="{FF2B5EF4-FFF2-40B4-BE49-F238E27FC236}">
                    <a16:creationId xmlns:a16="http://schemas.microsoft.com/office/drawing/2014/main" id="{13460CC9-F2A7-44F7-A6E0-B46412578060}"/>
                  </a:ext>
                </a:extLst>
              </p14:cNvPr>
              <p14:cNvContentPartPr/>
              <p14:nvPr/>
            </p14:nvContentPartPr>
            <p14:xfrm>
              <a:off x="2416636" y="6094833"/>
              <a:ext cx="129600" cy="54360"/>
            </p14:xfrm>
          </p:contentPart>
        </mc:Choice>
        <mc:Fallback>
          <p:pic>
            <p:nvPicPr>
              <p:cNvPr id="7199" name="Ink 7198">
                <a:extLst>
                  <a:ext uri="{FF2B5EF4-FFF2-40B4-BE49-F238E27FC236}">
                    <a16:creationId xmlns:a16="http://schemas.microsoft.com/office/drawing/2014/main" id="{13460CC9-F2A7-44F7-A6E0-B46412578060}"/>
                  </a:ext>
                </a:extLst>
              </p:cNvPr>
              <p:cNvPicPr/>
              <p:nvPr/>
            </p:nvPicPr>
            <p:blipFill>
              <a:blip r:embed="rId94"/>
              <a:stretch>
                <a:fillRect/>
              </a:stretch>
            </p:blipFill>
            <p:spPr>
              <a:xfrm>
                <a:off x="2353996" y="6031833"/>
                <a:ext cx="255240" cy="180000"/>
              </a:xfrm>
              <a:prstGeom prst="rect">
                <a:avLst/>
              </a:prstGeom>
            </p:spPr>
          </p:pic>
        </mc:Fallback>
      </mc:AlternateContent>
      <p:grpSp>
        <p:nvGrpSpPr>
          <p:cNvPr id="7204" name="Group 7203">
            <a:extLst>
              <a:ext uri="{FF2B5EF4-FFF2-40B4-BE49-F238E27FC236}">
                <a16:creationId xmlns:a16="http://schemas.microsoft.com/office/drawing/2014/main" id="{22678CE1-FCE9-4F03-814E-75B006C4592F}"/>
              </a:ext>
            </a:extLst>
          </p:cNvPr>
          <p:cNvGrpSpPr/>
          <p:nvPr/>
        </p:nvGrpSpPr>
        <p:grpSpPr>
          <a:xfrm>
            <a:off x="2370556" y="5731593"/>
            <a:ext cx="371520" cy="121320"/>
            <a:chOff x="2370556" y="5731593"/>
            <a:chExt cx="371520" cy="121320"/>
          </a:xfrm>
        </p:grpSpPr>
        <mc:AlternateContent xmlns:mc="http://schemas.openxmlformats.org/markup-compatibility/2006">
          <mc:Choice xmlns:p14="http://schemas.microsoft.com/office/powerpoint/2010/main" Requires="p14">
            <p:contentPart p14:bwMode="auto" r:id="rId95">
              <p14:nvContentPartPr>
                <p14:cNvPr id="7200" name="Ink 7199">
                  <a:extLst>
                    <a:ext uri="{FF2B5EF4-FFF2-40B4-BE49-F238E27FC236}">
                      <a16:creationId xmlns:a16="http://schemas.microsoft.com/office/drawing/2014/main" id="{88F0374F-1B88-44B7-8117-1693D3CE634C}"/>
                    </a:ext>
                  </a:extLst>
                </p14:cNvPr>
                <p14:cNvContentPartPr/>
                <p14:nvPr/>
              </p14:nvContentPartPr>
              <p14:xfrm>
                <a:off x="2653876" y="5734833"/>
                <a:ext cx="88200" cy="118080"/>
              </p14:xfrm>
            </p:contentPart>
          </mc:Choice>
          <mc:Fallback>
            <p:pic>
              <p:nvPicPr>
                <p:cNvPr id="7200" name="Ink 7199">
                  <a:extLst>
                    <a:ext uri="{FF2B5EF4-FFF2-40B4-BE49-F238E27FC236}">
                      <a16:creationId xmlns:a16="http://schemas.microsoft.com/office/drawing/2014/main" id="{88F0374F-1B88-44B7-8117-1693D3CE634C}"/>
                    </a:ext>
                  </a:extLst>
                </p:cNvPr>
                <p:cNvPicPr/>
                <p:nvPr/>
              </p:nvPicPr>
              <p:blipFill>
                <a:blip r:embed="rId96"/>
                <a:stretch>
                  <a:fillRect/>
                </a:stretch>
              </p:blipFill>
              <p:spPr>
                <a:xfrm>
                  <a:off x="2590876" y="5671833"/>
                  <a:ext cx="213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01" name="Ink 7200">
                  <a:extLst>
                    <a:ext uri="{FF2B5EF4-FFF2-40B4-BE49-F238E27FC236}">
                      <a16:creationId xmlns:a16="http://schemas.microsoft.com/office/drawing/2014/main" id="{DE20F62A-E8AF-4FF5-90B8-3C3371B5CC2C}"/>
                    </a:ext>
                  </a:extLst>
                </p14:cNvPr>
                <p14:cNvContentPartPr/>
                <p14:nvPr/>
              </p14:nvContentPartPr>
              <p14:xfrm>
                <a:off x="2485756" y="5775513"/>
                <a:ext cx="83880" cy="75960"/>
              </p14:xfrm>
            </p:contentPart>
          </mc:Choice>
          <mc:Fallback>
            <p:pic>
              <p:nvPicPr>
                <p:cNvPr id="7201" name="Ink 7200">
                  <a:extLst>
                    <a:ext uri="{FF2B5EF4-FFF2-40B4-BE49-F238E27FC236}">
                      <a16:creationId xmlns:a16="http://schemas.microsoft.com/office/drawing/2014/main" id="{DE20F62A-E8AF-4FF5-90B8-3C3371B5CC2C}"/>
                    </a:ext>
                  </a:extLst>
                </p:cNvPr>
                <p:cNvPicPr/>
                <p:nvPr/>
              </p:nvPicPr>
              <p:blipFill>
                <a:blip r:embed="rId98"/>
                <a:stretch>
                  <a:fillRect/>
                </a:stretch>
              </p:blipFill>
              <p:spPr>
                <a:xfrm>
                  <a:off x="2423116" y="5712873"/>
                  <a:ext cx="209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203" name="Ink 7202">
                  <a:extLst>
                    <a:ext uri="{FF2B5EF4-FFF2-40B4-BE49-F238E27FC236}">
                      <a16:creationId xmlns:a16="http://schemas.microsoft.com/office/drawing/2014/main" id="{BCD93486-BF36-4349-9917-45C0612084A2}"/>
                    </a:ext>
                  </a:extLst>
                </p14:cNvPr>
                <p14:cNvContentPartPr/>
                <p14:nvPr/>
              </p14:nvContentPartPr>
              <p14:xfrm>
                <a:off x="2370556" y="5731593"/>
                <a:ext cx="59400" cy="39600"/>
              </p14:xfrm>
            </p:contentPart>
          </mc:Choice>
          <mc:Fallback>
            <p:pic>
              <p:nvPicPr>
                <p:cNvPr id="7203" name="Ink 7202">
                  <a:extLst>
                    <a:ext uri="{FF2B5EF4-FFF2-40B4-BE49-F238E27FC236}">
                      <a16:creationId xmlns:a16="http://schemas.microsoft.com/office/drawing/2014/main" id="{BCD93486-BF36-4349-9917-45C0612084A2}"/>
                    </a:ext>
                  </a:extLst>
                </p:cNvPr>
                <p:cNvPicPr/>
                <p:nvPr/>
              </p:nvPicPr>
              <p:blipFill>
                <a:blip r:embed="rId100"/>
                <a:stretch>
                  <a:fillRect/>
                </a:stretch>
              </p:blipFill>
              <p:spPr>
                <a:xfrm>
                  <a:off x="2307556" y="5668953"/>
                  <a:ext cx="185040" cy="165240"/>
                </a:xfrm>
                <a:prstGeom prst="rect">
                  <a:avLst/>
                </a:prstGeom>
              </p:spPr>
            </p:pic>
          </mc:Fallback>
        </mc:AlternateContent>
      </p:grpSp>
      <p:grpSp>
        <p:nvGrpSpPr>
          <p:cNvPr id="7208" name="Group 7207">
            <a:extLst>
              <a:ext uri="{FF2B5EF4-FFF2-40B4-BE49-F238E27FC236}">
                <a16:creationId xmlns:a16="http://schemas.microsoft.com/office/drawing/2014/main" id="{2F5F0A9A-6C6B-4BB4-8064-58A7392EA067}"/>
              </a:ext>
            </a:extLst>
          </p:cNvPr>
          <p:cNvGrpSpPr/>
          <p:nvPr/>
        </p:nvGrpSpPr>
        <p:grpSpPr>
          <a:xfrm>
            <a:off x="4820356" y="6122193"/>
            <a:ext cx="24840" cy="61200"/>
            <a:chOff x="4820356" y="6122193"/>
            <a:chExt cx="24840" cy="61200"/>
          </a:xfrm>
        </p:grpSpPr>
        <mc:AlternateContent xmlns:mc="http://schemas.openxmlformats.org/markup-compatibility/2006">
          <mc:Choice xmlns:p14="http://schemas.microsoft.com/office/powerpoint/2010/main" Requires="p14">
            <p:contentPart p14:bwMode="auto" r:id="rId101">
              <p14:nvContentPartPr>
                <p14:cNvPr id="7205" name="Ink 7204">
                  <a:extLst>
                    <a:ext uri="{FF2B5EF4-FFF2-40B4-BE49-F238E27FC236}">
                      <a16:creationId xmlns:a16="http://schemas.microsoft.com/office/drawing/2014/main" id="{653BDC33-9880-4E63-A96D-4D2DC8089537}"/>
                    </a:ext>
                  </a:extLst>
                </p14:cNvPr>
                <p14:cNvContentPartPr/>
                <p14:nvPr/>
              </p14:nvContentPartPr>
              <p14:xfrm>
                <a:off x="4832596" y="6153153"/>
                <a:ext cx="5040" cy="20520"/>
              </p14:xfrm>
            </p:contentPart>
          </mc:Choice>
          <mc:Fallback>
            <p:pic>
              <p:nvPicPr>
                <p:cNvPr id="7205" name="Ink 7204">
                  <a:extLst>
                    <a:ext uri="{FF2B5EF4-FFF2-40B4-BE49-F238E27FC236}">
                      <a16:creationId xmlns:a16="http://schemas.microsoft.com/office/drawing/2014/main" id="{653BDC33-9880-4E63-A96D-4D2DC8089537}"/>
                    </a:ext>
                  </a:extLst>
                </p:cNvPr>
                <p:cNvPicPr/>
                <p:nvPr/>
              </p:nvPicPr>
              <p:blipFill>
                <a:blip r:embed="rId102"/>
                <a:stretch>
                  <a:fillRect/>
                </a:stretch>
              </p:blipFill>
              <p:spPr>
                <a:xfrm>
                  <a:off x="4769596" y="6090153"/>
                  <a:ext cx="130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06" name="Ink 7205">
                  <a:extLst>
                    <a:ext uri="{FF2B5EF4-FFF2-40B4-BE49-F238E27FC236}">
                      <a16:creationId xmlns:a16="http://schemas.microsoft.com/office/drawing/2014/main" id="{9066FDE3-B818-4275-B778-45CC1EDFE734}"/>
                    </a:ext>
                  </a:extLst>
                </p14:cNvPr>
                <p14:cNvContentPartPr/>
                <p14:nvPr/>
              </p14:nvContentPartPr>
              <p14:xfrm>
                <a:off x="4829716" y="6136233"/>
                <a:ext cx="4680" cy="36360"/>
              </p14:xfrm>
            </p:contentPart>
          </mc:Choice>
          <mc:Fallback>
            <p:pic>
              <p:nvPicPr>
                <p:cNvPr id="7206" name="Ink 7205">
                  <a:extLst>
                    <a:ext uri="{FF2B5EF4-FFF2-40B4-BE49-F238E27FC236}">
                      <a16:creationId xmlns:a16="http://schemas.microsoft.com/office/drawing/2014/main" id="{9066FDE3-B818-4275-B778-45CC1EDFE734}"/>
                    </a:ext>
                  </a:extLst>
                </p:cNvPr>
                <p:cNvPicPr/>
                <p:nvPr/>
              </p:nvPicPr>
              <p:blipFill>
                <a:blip r:embed="rId104"/>
                <a:stretch>
                  <a:fillRect/>
                </a:stretch>
              </p:blipFill>
              <p:spPr>
                <a:xfrm>
                  <a:off x="4766716" y="6073233"/>
                  <a:ext cx="130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207" name="Ink 7206">
                  <a:extLst>
                    <a:ext uri="{FF2B5EF4-FFF2-40B4-BE49-F238E27FC236}">
                      <a16:creationId xmlns:a16="http://schemas.microsoft.com/office/drawing/2014/main" id="{6F396483-187E-4DF0-87AC-6451E3F7AAB3}"/>
                    </a:ext>
                  </a:extLst>
                </p14:cNvPr>
                <p14:cNvContentPartPr/>
                <p14:nvPr/>
              </p14:nvContentPartPr>
              <p14:xfrm>
                <a:off x="4820356" y="6122193"/>
                <a:ext cx="24840" cy="61200"/>
              </p14:xfrm>
            </p:contentPart>
          </mc:Choice>
          <mc:Fallback>
            <p:pic>
              <p:nvPicPr>
                <p:cNvPr id="7207" name="Ink 7206">
                  <a:extLst>
                    <a:ext uri="{FF2B5EF4-FFF2-40B4-BE49-F238E27FC236}">
                      <a16:creationId xmlns:a16="http://schemas.microsoft.com/office/drawing/2014/main" id="{6F396483-187E-4DF0-87AC-6451E3F7AAB3}"/>
                    </a:ext>
                  </a:extLst>
                </p:cNvPr>
                <p:cNvPicPr/>
                <p:nvPr/>
              </p:nvPicPr>
              <p:blipFill>
                <a:blip r:embed="rId106"/>
                <a:stretch>
                  <a:fillRect/>
                </a:stretch>
              </p:blipFill>
              <p:spPr>
                <a:xfrm>
                  <a:off x="4757356" y="6059193"/>
                  <a:ext cx="150480" cy="186840"/>
                </a:xfrm>
                <a:prstGeom prst="rect">
                  <a:avLst/>
                </a:prstGeom>
              </p:spPr>
            </p:pic>
          </mc:Fallback>
        </mc:AlternateContent>
      </p:grpSp>
      <p:grpSp>
        <p:nvGrpSpPr>
          <p:cNvPr id="7212" name="Group 7211">
            <a:extLst>
              <a:ext uri="{FF2B5EF4-FFF2-40B4-BE49-F238E27FC236}">
                <a16:creationId xmlns:a16="http://schemas.microsoft.com/office/drawing/2014/main" id="{FFB2EDE0-4FAB-4CFD-91F4-C511C13F5F02}"/>
              </a:ext>
            </a:extLst>
          </p:cNvPr>
          <p:cNvGrpSpPr/>
          <p:nvPr/>
        </p:nvGrpSpPr>
        <p:grpSpPr>
          <a:xfrm>
            <a:off x="4398436" y="5653113"/>
            <a:ext cx="266760" cy="91080"/>
            <a:chOff x="4398436" y="5653113"/>
            <a:chExt cx="266760" cy="91080"/>
          </a:xfrm>
        </p:grpSpPr>
        <mc:AlternateContent xmlns:mc="http://schemas.openxmlformats.org/markup-compatibility/2006">
          <mc:Choice xmlns:p14="http://schemas.microsoft.com/office/powerpoint/2010/main" Requires="p14">
            <p:contentPart p14:bwMode="auto" r:id="rId107">
              <p14:nvContentPartPr>
                <p14:cNvPr id="7209" name="Ink 7208">
                  <a:extLst>
                    <a:ext uri="{FF2B5EF4-FFF2-40B4-BE49-F238E27FC236}">
                      <a16:creationId xmlns:a16="http://schemas.microsoft.com/office/drawing/2014/main" id="{829ED44B-CAFB-42FA-A4E1-63A161FE9ACA}"/>
                    </a:ext>
                  </a:extLst>
                </p14:cNvPr>
                <p14:cNvContentPartPr/>
                <p14:nvPr/>
              </p14:nvContentPartPr>
              <p14:xfrm>
                <a:off x="4398436" y="5653113"/>
                <a:ext cx="17280" cy="68760"/>
              </p14:xfrm>
            </p:contentPart>
          </mc:Choice>
          <mc:Fallback>
            <p:pic>
              <p:nvPicPr>
                <p:cNvPr id="7209" name="Ink 7208">
                  <a:extLst>
                    <a:ext uri="{FF2B5EF4-FFF2-40B4-BE49-F238E27FC236}">
                      <a16:creationId xmlns:a16="http://schemas.microsoft.com/office/drawing/2014/main" id="{829ED44B-CAFB-42FA-A4E1-63A161FE9ACA}"/>
                    </a:ext>
                  </a:extLst>
                </p:cNvPr>
                <p:cNvPicPr/>
                <p:nvPr/>
              </p:nvPicPr>
              <p:blipFill>
                <a:blip r:embed="rId108"/>
                <a:stretch>
                  <a:fillRect/>
                </a:stretch>
              </p:blipFill>
              <p:spPr>
                <a:xfrm>
                  <a:off x="4335436" y="5590113"/>
                  <a:ext cx="142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10" name="Ink 7209">
                  <a:extLst>
                    <a:ext uri="{FF2B5EF4-FFF2-40B4-BE49-F238E27FC236}">
                      <a16:creationId xmlns:a16="http://schemas.microsoft.com/office/drawing/2014/main" id="{F0B656A8-54A5-4BF0-8733-996E0CD44C62}"/>
                    </a:ext>
                  </a:extLst>
                </p14:cNvPr>
                <p14:cNvContentPartPr/>
                <p14:nvPr/>
              </p14:nvContentPartPr>
              <p14:xfrm>
                <a:off x="4516876" y="5699553"/>
                <a:ext cx="121680" cy="42480"/>
              </p14:xfrm>
            </p:contentPart>
          </mc:Choice>
          <mc:Fallback>
            <p:pic>
              <p:nvPicPr>
                <p:cNvPr id="7210" name="Ink 7209">
                  <a:extLst>
                    <a:ext uri="{FF2B5EF4-FFF2-40B4-BE49-F238E27FC236}">
                      <a16:creationId xmlns:a16="http://schemas.microsoft.com/office/drawing/2014/main" id="{F0B656A8-54A5-4BF0-8733-996E0CD44C62}"/>
                    </a:ext>
                  </a:extLst>
                </p:cNvPr>
                <p:cNvPicPr/>
                <p:nvPr/>
              </p:nvPicPr>
              <p:blipFill>
                <a:blip r:embed="rId110"/>
                <a:stretch>
                  <a:fillRect/>
                </a:stretch>
              </p:blipFill>
              <p:spPr>
                <a:xfrm>
                  <a:off x="4453876" y="5636913"/>
                  <a:ext cx="247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11" name="Ink 7210">
                  <a:extLst>
                    <a:ext uri="{FF2B5EF4-FFF2-40B4-BE49-F238E27FC236}">
                      <a16:creationId xmlns:a16="http://schemas.microsoft.com/office/drawing/2014/main" id="{FB820262-2EB4-44EA-A9A6-29F91CFCDA3E}"/>
                    </a:ext>
                  </a:extLst>
                </p14:cNvPr>
                <p14:cNvContentPartPr/>
                <p14:nvPr/>
              </p14:nvContentPartPr>
              <p14:xfrm>
                <a:off x="4608316" y="5735913"/>
                <a:ext cx="56880" cy="8280"/>
              </p14:xfrm>
            </p:contentPart>
          </mc:Choice>
          <mc:Fallback>
            <p:pic>
              <p:nvPicPr>
                <p:cNvPr id="7211" name="Ink 7210">
                  <a:extLst>
                    <a:ext uri="{FF2B5EF4-FFF2-40B4-BE49-F238E27FC236}">
                      <a16:creationId xmlns:a16="http://schemas.microsoft.com/office/drawing/2014/main" id="{FB820262-2EB4-44EA-A9A6-29F91CFCDA3E}"/>
                    </a:ext>
                  </a:extLst>
                </p:cNvPr>
                <p:cNvPicPr/>
                <p:nvPr/>
              </p:nvPicPr>
              <p:blipFill>
                <a:blip r:embed="rId112"/>
                <a:stretch>
                  <a:fillRect/>
                </a:stretch>
              </p:blipFill>
              <p:spPr>
                <a:xfrm>
                  <a:off x="4545676" y="5672913"/>
                  <a:ext cx="182520" cy="13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7213" name="Ink 7212">
                <a:extLst>
                  <a:ext uri="{FF2B5EF4-FFF2-40B4-BE49-F238E27FC236}">
                    <a16:creationId xmlns:a16="http://schemas.microsoft.com/office/drawing/2014/main" id="{079D6FD5-27E1-424B-9E77-CE0DCEE3BEA2}"/>
                  </a:ext>
                </a:extLst>
              </p14:cNvPr>
              <p14:cNvContentPartPr/>
              <p14:nvPr/>
            </p14:nvContentPartPr>
            <p14:xfrm>
              <a:off x="3619756" y="4780113"/>
              <a:ext cx="32040" cy="10080"/>
            </p14:xfrm>
          </p:contentPart>
        </mc:Choice>
        <mc:Fallback>
          <p:pic>
            <p:nvPicPr>
              <p:cNvPr id="7213" name="Ink 7212">
                <a:extLst>
                  <a:ext uri="{FF2B5EF4-FFF2-40B4-BE49-F238E27FC236}">
                    <a16:creationId xmlns:a16="http://schemas.microsoft.com/office/drawing/2014/main" id="{079D6FD5-27E1-424B-9E77-CE0DCEE3BEA2}"/>
                  </a:ext>
                </a:extLst>
              </p:cNvPr>
              <p:cNvPicPr/>
              <p:nvPr/>
            </p:nvPicPr>
            <p:blipFill>
              <a:blip r:embed="rId114"/>
              <a:stretch>
                <a:fillRect/>
              </a:stretch>
            </p:blipFill>
            <p:spPr>
              <a:xfrm>
                <a:off x="3557116" y="4717113"/>
                <a:ext cx="157680" cy="135720"/>
              </a:xfrm>
              <a:prstGeom prst="rect">
                <a:avLst/>
              </a:prstGeom>
            </p:spPr>
          </p:pic>
        </mc:Fallback>
      </mc:AlternateContent>
      <p:grpSp>
        <p:nvGrpSpPr>
          <p:cNvPr id="7216" name="Group 7215">
            <a:extLst>
              <a:ext uri="{FF2B5EF4-FFF2-40B4-BE49-F238E27FC236}">
                <a16:creationId xmlns:a16="http://schemas.microsoft.com/office/drawing/2014/main" id="{C2EAE4BE-C645-48C9-84D3-99DF9FA2CA33}"/>
              </a:ext>
            </a:extLst>
          </p:cNvPr>
          <p:cNvGrpSpPr/>
          <p:nvPr/>
        </p:nvGrpSpPr>
        <p:grpSpPr>
          <a:xfrm>
            <a:off x="3549196" y="4312473"/>
            <a:ext cx="61560" cy="63360"/>
            <a:chOff x="3549196" y="4312473"/>
            <a:chExt cx="61560" cy="63360"/>
          </a:xfrm>
        </p:grpSpPr>
        <mc:AlternateContent xmlns:mc="http://schemas.openxmlformats.org/markup-compatibility/2006">
          <mc:Choice xmlns:p14="http://schemas.microsoft.com/office/powerpoint/2010/main" Requires="p14">
            <p:contentPart p14:bwMode="auto" r:id="rId115">
              <p14:nvContentPartPr>
                <p14:cNvPr id="7214" name="Ink 7213">
                  <a:extLst>
                    <a:ext uri="{FF2B5EF4-FFF2-40B4-BE49-F238E27FC236}">
                      <a16:creationId xmlns:a16="http://schemas.microsoft.com/office/drawing/2014/main" id="{96673E5E-A9BF-495B-9C79-1ABA18B4D145}"/>
                    </a:ext>
                  </a:extLst>
                </p14:cNvPr>
                <p14:cNvContentPartPr/>
                <p14:nvPr/>
              </p14:nvContentPartPr>
              <p14:xfrm>
                <a:off x="3556756" y="4337673"/>
                <a:ext cx="36720" cy="38160"/>
              </p14:xfrm>
            </p:contentPart>
          </mc:Choice>
          <mc:Fallback>
            <p:pic>
              <p:nvPicPr>
                <p:cNvPr id="7214" name="Ink 7213">
                  <a:extLst>
                    <a:ext uri="{FF2B5EF4-FFF2-40B4-BE49-F238E27FC236}">
                      <a16:creationId xmlns:a16="http://schemas.microsoft.com/office/drawing/2014/main" id="{96673E5E-A9BF-495B-9C79-1ABA18B4D145}"/>
                    </a:ext>
                  </a:extLst>
                </p:cNvPr>
                <p:cNvPicPr/>
                <p:nvPr/>
              </p:nvPicPr>
              <p:blipFill>
                <a:blip r:embed="rId116"/>
                <a:stretch>
                  <a:fillRect/>
                </a:stretch>
              </p:blipFill>
              <p:spPr>
                <a:xfrm>
                  <a:off x="3494116" y="4274673"/>
                  <a:ext cx="162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15" name="Ink 7214">
                  <a:extLst>
                    <a:ext uri="{FF2B5EF4-FFF2-40B4-BE49-F238E27FC236}">
                      <a16:creationId xmlns:a16="http://schemas.microsoft.com/office/drawing/2014/main" id="{7D02E54D-A2CA-49E9-A79B-B7ED8C3B88C0}"/>
                    </a:ext>
                  </a:extLst>
                </p14:cNvPr>
                <p14:cNvContentPartPr/>
                <p14:nvPr/>
              </p14:nvContentPartPr>
              <p14:xfrm>
                <a:off x="3549196" y="4312473"/>
                <a:ext cx="61560" cy="39600"/>
              </p14:xfrm>
            </p:contentPart>
          </mc:Choice>
          <mc:Fallback>
            <p:pic>
              <p:nvPicPr>
                <p:cNvPr id="7215" name="Ink 7214">
                  <a:extLst>
                    <a:ext uri="{FF2B5EF4-FFF2-40B4-BE49-F238E27FC236}">
                      <a16:creationId xmlns:a16="http://schemas.microsoft.com/office/drawing/2014/main" id="{7D02E54D-A2CA-49E9-A79B-B7ED8C3B88C0}"/>
                    </a:ext>
                  </a:extLst>
                </p:cNvPr>
                <p:cNvPicPr/>
                <p:nvPr/>
              </p:nvPicPr>
              <p:blipFill>
                <a:blip r:embed="rId118"/>
                <a:stretch>
                  <a:fillRect/>
                </a:stretch>
              </p:blipFill>
              <p:spPr>
                <a:xfrm>
                  <a:off x="3486556" y="4249473"/>
                  <a:ext cx="187200" cy="165240"/>
                </a:xfrm>
                <a:prstGeom prst="rect">
                  <a:avLst/>
                </a:prstGeom>
              </p:spPr>
            </p:pic>
          </mc:Fallback>
        </mc:AlternateContent>
      </p:grpSp>
    </p:spTree>
    <p:extLst>
      <p:ext uri="{BB962C8B-B14F-4D97-AF65-F5344CB8AC3E}">
        <p14:creationId xmlns:p14="http://schemas.microsoft.com/office/powerpoint/2010/main" val="190695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16" y="1766888"/>
            <a:ext cx="8024784" cy="410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EA15BC5-814F-4CAD-AB94-82EB2935B69D}"/>
                  </a:ext>
                </a:extLst>
              </p14:cNvPr>
              <p14:cNvContentPartPr/>
              <p14:nvPr/>
            </p14:nvContentPartPr>
            <p14:xfrm>
              <a:off x="1726876" y="2369193"/>
              <a:ext cx="140400" cy="77040"/>
            </p14:xfrm>
          </p:contentPart>
        </mc:Choice>
        <mc:Fallback>
          <p:pic>
            <p:nvPicPr>
              <p:cNvPr id="2" name="Ink 1">
                <a:extLst>
                  <a:ext uri="{FF2B5EF4-FFF2-40B4-BE49-F238E27FC236}">
                    <a16:creationId xmlns:a16="http://schemas.microsoft.com/office/drawing/2014/main" id="{FEA15BC5-814F-4CAD-AB94-82EB2935B69D}"/>
                  </a:ext>
                </a:extLst>
              </p:cNvPr>
              <p:cNvPicPr/>
              <p:nvPr/>
            </p:nvPicPr>
            <p:blipFill>
              <a:blip r:embed="rId4"/>
              <a:stretch>
                <a:fillRect/>
              </a:stretch>
            </p:blipFill>
            <p:spPr>
              <a:xfrm>
                <a:off x="1664236" y="2306553"/>
                <a:ext cx="266040" cy="202680"/>
              </a:xfrm>
              <a:prstGeom prst="rect">
                <a:avLst/>
              </a:prstGeom>
            </p:spPr>
          </p:pic>
        </mc:Fallback>
      </mc:AlternateContent>
      <p:grpSp>
        <p:nvGrpSpPr>
          <p:cNvPr id="6" name="Group 5">
            <a:extLst>
              <a:ext uri="{FF2B5EF4-FFF2-40B4-BE49-F238E27FC236}">
                <a16:creationId xmlns:a16="http://schemas.microsoft.com/office/drawing/2014/main" id="{69241DA6-DA1F-4728-B3FE-C9FC19A5BC3A}"/>
              </a:ext>
            </a:extLst>
          </p:cNvPr>
          <p:cNvGrpSpPr/>
          <p:nvPr/>
        </p:nvGrpSpPr>
        <p:grpSpPr>
          <a:xfrm>
            <a:off x="1751716" y="1916313"/>
            <a:ext cx="374400" cy="144000"/>
            <a:chOff x="1751716" y="1916313"/>
            <a:chExt cx="374400" cy="144000"/>
          </a:xfrm>
        </p:grpSpPr>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44DB8784-9EAC-4D83-B41B-744FF11396D2}"/>
                    </a:ext>
                  </a:extLst>
                </p14:cNvPr>
                <p14:cNvContentPartPr/>
                <p14:nvPr/>
              </p14:nvContentPartPr>
              <p14:xfrm>
                <a:off x="2074996" y="1916313"/>
                <a:ext cx="13320" cy="2160"/>
              </p14:xfrm>
            </p:contentPart>
          </mc:Choice>
          <mc:Fallback>
            <p:pic>
              <p:nvPicPr>
                <p:cNvPr id="3" name="Ink 2">
                  <a:extLst>
                    <a:ext uri="{FF2B5EF4-FFF2-40B4-BE49-F238E27FC236}">
                      <a16:creationId xmlns:a16="http://schemas.microsoft.com/office/drawing/2014/main" id="{44DB8784-9EAC-4D83-B41B-744FF11396D2}"/>
                    </a:ext>
                  </a:extLst>
                </p:cNvPr>
                <p:cNvPicPr/>
                <p:nvPr/>
              </p:nvPicPr>
              <p:blipFill>
                <a:blip r:embed="rId6"/>
                <a:stretch>
                  <a:fillRect/>
                </a:stretch>
              </p:blipFill>
              <p:spPr>
                <a:xfrm>
                  <a:off x="2012356" y="1853313"/>
                  <a:ext cx="138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5BC2AF81-CA5E-4452-A9E8-3FBAF5F1EB3C}"/>
                    </a:ext>
                  </a:extLst>
                </p14:cNvPr>
                <p14:cNvContentPartPr/>
                <p14:nvPr/>
              </p14:nvContentPartPr>
              <p14:xfrm>
                <a:off x="1950436" y="1937193"/>
                <a:ext cx="175680" cy="105120"/>
              </p14:xfrm>
            </p:contentPart>
          </mc:Choice>
          <mc:Fallback>
            <p:pic>
              <p:nvPicPr>
                <p:cNvPr id="4" name="Ink 3">
                  <a:extLst>
                    <a:ext uri="{FF2B5EF4-FFF2-40B4-BE49-F238E27FC236}">
                      <a16:creationId xmlns:a16="http://schemas.microsoft.com/office/drawing/2014/main" id="{5BC2AF81-CA5E-4452-A9E8-3FBAF5F1EB3C}"/>
                    </a:ext>
                  </a:extLst>
                </p:cNvPr>
                <p:cNvPicPr/>
                <p:nvPr/>
              </p:nvPicPr>
              <p:blipFill>
                <a:blip r:embed="rId8"/>
                <a:stretch>
                  <a:fillRect/>
                </a:stretch>
              </p:blipFill>
              <p:spPr>
                <a:xfrm>
                  <a:off x="1887436" y="1874193"/>
                  <a:ext cx="3013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9B70DEEA-CFC9-4CC3-B48B-D7C6DEE26F8E}"/>
                    </a:ext>
                  </a:extLst>
                </p14:cNvPr>
                <p14:cNvContentPartPr/>
                <p14:nvPr/>
              </p14:nvContentPartPr>
              <p14:xfrm>
                <a:off x="1751716" y="1967073"/>
                <a:ext cx="42840" cy="93240"/>
              </p14:xfrm>
            </p:contentPart>
          </mc:Choice>
          <mc:Fallback>
            <p:pic>
              <p:nvPicPr>
                <p:cNvPr id="5" name="Ink 4">
                  <a:extLst>
                    <a:ext uri="{FF2B5EF4-FFF2-40B4-BE49-F238E27FC236}">
                      <a16:creationId xmlns:a16="http://schemas.microsoft.com/office/drawing/2014/main" id="{9B70DEEA-CFC9-4CC3-B48B-D7C6DEE26F8E}"/>
                    </a:ext>
                  </a:extLst>
                </p:cNvPr>
                <p:cNvPicPr/>
                <p:nvPr/>
              </p:nvPicPr>
              <p:blipFill>
                <a:blip r:embed="rId10"/>
                <a:stretch>
                  <a:fillRect/>
                </a:stretch>
              </p:blipFill>
              <p:spPr>
                <a:xfrm>
                  <a:off x="1689076" y="1904073"/>
                  <a:ext cx="168480" cy="218880"/>
                </a:xfrm>
                <a:prstGeom prst="rect">
                  <a:avLst/>
                </a:prstGeom>
              </p:spPr>
            </p:pic>
          </mc:Fallback>
        </mc:AlternateContent>
      </p:grpSp>
      <p:grpSp>
        <p:nvGrpSpPr>
          <p:cNvPr id="9" name="Group 8">
            <a:extLst>
              <a:ext uri="{FF2B5EF4-FFF2-40B4-BE49-F238E27FC236}">
                <a16:creationId xmlns:a16="http://schemas.microsoft.com/office/drawing/2014/main" id="{D97DC707-EC1B-4849-ABA6-C1ABFAD1D39B}"/>
              </a:ext>
            </a:extLst>
          </p:cNvPr>
          <p:cNvGrpSpPr/>
          <p:nvPr/>
        </p:nvGrpSpPr>
        <p:grpSpPr>
          <a:xfrm>
            <a:off x="3139876" y="1843233"/>
            <a:ext cx="225720" cy="571680"/>
            <a:chOff x="3139876" y="1843233"/>
            <a:chExt cx="225720" cy="571680"/>
          </a:xfrm>
        </p:grpSpPr>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EDBF8F1F-B661-4CBD-88D8-33D6854ED6B1}"/>
                    </a:ext>
                  </a:extLst>
                </p14:cNvPr>
                <p14:cNvContentPartPr/>
                <p14:nvPr/>
              </p14:nvContentPartPr>
              <p14:xfrm>
                <a:off x="3139876" y="2189913"/>
                <a:ext cx="106560" cy="225000"/>
              </p14:xfrm>
            </p:contentPart>
          </mc:Choice>
          <mc:Fallback>
            <p:pic>
              <p:nvPicPr>
                <p:cNvPr id="7" name="Ink 6">
                  <a:extLst>
                    <a:ext uri="{FF2B5EF4-FFF2-40B4-BE49-F238E27FC236}">
                      <a16:creationId xmlns:a16="http://schemas.microsoft.com/office/drawing/2014/main" id="{EDBF8F1F-B661-4CBD-88D8-33D6854ED6B1}"/>
                    </a:ext>
                  </a:extLst>
                </p:cNvPr>
                <p:cNvPicPr/>
                <p:nvPr/>
              </p:nvPicPr>
              <p:blipFill>
                <a:blip r:embed="rId12"/>
                <a:stretch>
                  <a:fillRect/>
                </a:stretch>
              </p:blipFill>
              <p:spPr>
                <a:xfrm>
                  <a:off x="3076876" y="2127273"/>
                  <a:ext cx="2322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35486F46-428D-48F6-9060-286F84A9DF75}"/>
                    </a:ext>
                  </a:extLst>
                </p14:cNvPr>
                <p14:cNvContentPartPr/>
                <p14:nvPr/>
              </p14:nvContentPartPr>
              <p14:xfrm>
                <a:off x="3339676" y="1843233"/>
                <a:ext cx="25920" cy="313200"/>
              </p14:xfrm>
            </p:contentPart>
          </mc:Choice>
          <mc:Fallback>
            <p:pic>
              <p:nvPicPr>
                <p:cNvPr id="8" name="Ink 7">
                  <a:extLst>
                    <a:ext uri="{FF2B5EF4-FFF2-40B4-BE49-F238E27FC236}">
                      <a16:creationId xmlns:a16="http://schemas.microsoft.com/office/drawing/2014/main" id="{35486F46-428D-48F6-9060-286F84A9DF75}"/>
                    </a:ext>
                  </a:extLst>
                </p:cNvPr>
                <p:cNvPicPr/>
                <p:nvPr/>
              </p:nvPicPr>
              <p:blipFill>
                <a:blip r:embed="rId14"/>
                <a:stretch>
                  <a:fillRect/>
                </a:stretch>
              </p:blipFill>
              <p:spPr>
                <a:xfrm>
                  <a:off x="3277036" y="1780593"/>
                  <a:ext cx="151560" cy="43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72770868-CFE4-45F4-ADE6-6F7B11375452}"/>
                  </a:ext>
                </a:extLst>
              </p14:cNvPr>
              <p14:cNvContentPartPr/>
              <p14:nvPr/>
            </p14:nvContentPartPr>
            <p14:xfrm>
              <a:off x="4128076" y="1803993"/>
              <a:ext cx="79560" cy="124920"/>
            </p14:xfrm>
          </p:contentPart>
        </mc:Choice>
        <mc:Fallback>
          <p:pic>
            <p:nvPicPr>
              <p:cNvPr id="10" name="Ink 9">
                <a:extLst>
                  <a:ext uri="{FF2B5EF4-FFF2-40B4-BE49-F238E27FC236}">
                    <a16:creationId xmlns:a16="http://schemas.microsoft.com/office/drawing/2014/main" id="{72770868-CFE4-45F4-ADE6-6F7B11375452}"/>
                  </a:ext>
                </a:extLst>
              </p:cNvPr>
              <p:cNvPicPr/>
              <p:nvPr/>
            </p:nvPicPr>
            <p:blipFill>
              <a:blip r:embed="rId16"/>
              <a:stretch>
                <a:fillRect/>
              </a:stretch>
            </p:blipFill>
            <p:spPr>
              <a:xfrm>
                <a:off x="4065436" y="1741353"/>
                <a:ext cx="2052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ABE891BF-3E40-44F8-BA57-D46052B751F7}"/>
                  </a:ext>
                </a:extLst>
              </p14:cNvPr>
              <p14:cNvContentPartPr/>
              <p14:nvPr/>
            </p14:nvContentPartPr>
            <p14:xfrm>
              <a:off x="4272436" y="1926033"/>
              <a:ext cx="175320" cy="29160"/>
            </p14:xfrm>
          </p:contentPart>
        </mc:Choice>
        <mc:Fallback>
          <p:pic>
            <p:nvPicPr>
              <p:cNvPr id="11" name="Ink 10">
                <a:extLst>
                  <a:ext uri="{FF2B5EF4-FFF2-40B4-BE49-F238E27FC236}">
                    <a16:creationId xmlns:a16="http://schemas.microsoft.com/office/drawing/2014/main" id="{ABE891BF-3E40-44F8-BA57-D46052B751F7}"/>
                  </a:ext>
                </a:extLst>
              </p:cNvPr>
              <p:cNvPicPr/>
              <p:nvPr/>
            </p:nvPicPr>
            <p:blipFill>
              <a:blip r:embed="rId18"/>
              <a:stretch>
                <a:fillRect/>
              </a:stretch>
            </p:blipFill>
            <p:spPr>
              <a:xfrm>
                <a:off x="4209436" y="1863393"/>
                <a:ext cx="300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2EE8ED00-18F0-46B7-829E-8033CBCE99D8}"/>
                  </a:ext>
                </a:extLst>
              </p14:cNvPr>
              <p14:cNvContentPartPr/>
              <p14:nvPr/>
            </p14:nvContentPartPr>
            <p14:xfrm>
              <a:off x="2906956" y="3756993"/>
              <a:ext cx="124560" cy="77400"/>
            </p14:xfrm>
          </p:contentPart>
        </mc:Choice>
        <mc:Fallback>
          <p:pic>
            <p:nvPicPr>
              <p:cNvPr id="12" name="Ink 11">
                <a:extLst>
                  <a:ext uri="{FF2B5EF4-FFF2-40B4-BE49-F238E27FC236}">
                    <a16:creationId xmlns:a16="http://schemas.microsoft.com/office/drawing/2014/main" id="{2EE8ED00-18F0-46B7-829E-8033CBCE99D8}"/>
                  </a:ext>
                </a:extLst>
              </p:cNvPr>
              <p:cNvPicPr/>
              <p:nvPr/>
            </p:nvPicPr>
            <p:blipFill>
              <a:blip r:embed="rId20"/>
              <a:stretch>
                <a:fillRect/>
              </a:stretch>
            </p:blipFill>
            <p:spPr>
              <a:xfrm>
                <a:off x="2843956" y="3694353"/>
                <a:ext cx="250200" cy="203040"/>
              </a:xfrm>
              <a:prstGeom prst="rect">
                <a:avLst/>
              </a:prstGeom>
            </p:spPr>
          </p:pic>
        </mc:Fallback>
      </mc:AlternateContent>
      <p:grpSp>
        <p:nvGrpSpPr>
          <p:cNvPr id="18" name="Group 17">
            <a:extLst>
              <a:ext uri="{FF2B5EF4-FFF2-40B4-BE49-F238E27FC236}">
                <a16:creationId xmlns:a16="http://schemas.microsoft.com/office/drawing/2014/main" id="{3760601E-B5E8-4E06-98BC-BE9E8A3BA44B}"/>
              </a:ext>
            </a:extLst>
          </p:cNvPr>
          <p:cNvGrpSpPr/>
          <p:nvPr/>
        </p:nvGrpSpPr>
        <p:grpSpPr>
          <a:xfrm>
            <a:off x="2926396" y="3360633"/>
            <a:ext cx="300600" cy="101160"/>
            <a:chOff x="2926396" y="3360633"/>
            <a:chExt cx="300600" cy="101160"/>
          </a:xfrm>
        </p:grpSpPr>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F85D9F5E-4106-490E-9FF8-A4454C342B40}"/>
                    </a:ext>
                  </a:extLst>
                </p14:cNvPr>
                <p14:cNvContentPartPr/>
                <p14:nvPr/>
              </p14:nvContentPartPr>
              <p14:xfrm>
                <a:off x="3136636" y="3394473"/>
                <a:ext cx="33480" cy="17280"/>
              </p14:xfrm>
            </p:contentPart>
          </mc:Choice>
          <mc:Fallback>
            <p:pic>
              <p:nvPicPr>
                <p:cNvPr id="13" name="Ink 12">
                  <a:extLst>
                    <a:ext uri="{FF2B5EF4-FFF2-40B4-BE49-F238E27FC236}">
                      <a16:creationId xmlns:a16="http://schemas.microsoft.com/office/drawing/2014/main" id="{F85D9F5E-4106-490E-9FF8-A4454C342B40}"/>
                    </a:ext>
                  </a:extLst>
                </p:cNvPr>
                <p:cNvPicPr/>
                <p:nvPr/>
              </p:nvPicPr>
              <p:blipFill>
                <a:blip r:embed="rId22"/>
                <a:stretch>
                  <a:fillRect/>
                </a:stretch>
              </p:blipFill>
              <p:spPr>
                <a:xfrm>
                  <a:off x="3073996" y="3331833"/>
                  <a:ext cx="159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B49391C3-CC15-47E3-98E9-8A9E59E66A99}"/>
                    </a:ext>
                  </a:extLst>
                </p14:cNvPr>
                <p14:cNvContentPartPr/>
                <p14:nvPr/>
              </p14:nvContentPartPr>
              <p14:xfrm>
                <a:off x="3223756" y="3360633"/>
                <a:ext cx="3240" cy="2160"/>
              </p14:xfrm>
            </p:contentPart>
          </mc:Choice>
          <mc:Fallback>
            <p:pic>
              <p:nvPicPr>
                <p:cNvPr id="14" name="Ink 13">
                  <a:extLst>
                    <a:ext uri="{FF2B5EF4-FFF2-40B4-BE49-F238E27FC236}">
                      <a16:creationId xmlns:a16="http://schemas.microsoft.com/office/drawing/2014/main" id="{B49391C3-CC15-47E3-98E9-8A9E59E66A99}"/>
                    </a:ext>
                  </a:extLst>
                </p:cNvPr>
                <p:cNvPicPr/>
                <p:nvPr/>
              </p:nvPicPr>
              <p:blipFill>
                <a:blip r:embed="rId24"/>
                <a:stretch>
                  <a:fillRect/>
                </a:stretch>
              </p:blipFill>
              <p:spPr>
                <a:xfrm>
                  <a:off x="3160756" y="3297993"/>
                  <a:ext cx="128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Ink 14">
                  <a:extLst>
                    <a:ext uri="{FF2B5EF4-FFF2-40B4-BE49-F238E27FC236}">
                      <a16:creationId xmlns:a16="http://schemas.microsoft.com/office/drawing/2014/main" id="{5215D927-BB1F-4F96-9A60-4E394A17D810}"/>
                    </a:ext>
                  </a:extLst>
                </p14:cNvPr>
                <p14:cNvContentPartPr/>
                <p14:nvPr/>
              </p14:nvContentPartPr>
              <p14:xfrm>
                <a:off x="3130876" y="3364953"/>
                <a:ext cx="73800" cy="53640"/>
              </p14:xfrm>
            </p:contentPart>
          </mc:Choice>
          <mc:Fallback>
            <p:pic>
              <p:nvPicPr>
                <p:cNvPr id="15" name="Ink 14">
                  <a:extLst>
                    <a:ext uri="{FF2B5EF4-FFF2-40B4-BE49-F238E27FC236}">
                      <a16:creationId xmlns:a16="http://schemas.microsoft.com/office/drawing/2014/main" id="{5215D927-BB1F-4F96-9A60-4E394A17D810}"/>
                    </a:ext>
                  </a:extLst>
                </p:cNvPr>
                <p:cNvPicPr/>
                <p:nvPr/>
              </p:nvPicPr>
              <p:blipFill>
                <a:blip r:embed="rId26"/>
                <a:stretch>
                  <a:fillRect/>
                </a:stretch>
              </p:blipFill>
              <p:spPr>
                <a:xfrm>
                  <a:off x="3067876" y="3301953"/>
                  <a:ext cx="199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0DB55268-5A9F-4EE5-81FE-6169B91CFAF7}"/>
                    </a:ext>
                  </a:extLst>
                </p14:cNvPr>
                <p14:cNvContentPartPr/>
                <p14:nvPr/>
              </p14:nvContentPartPr>
              <p14:xfrm>
                <a:off x="2926396" y="3393033"/>
                <a:ext cx="27360" cy="39600"/>
              </p14:xfrm>
            </p:contentPart>
          </mc:Choice>
          <mc:Fallback>
            <p:pic>
              <p:nvPicPr>
                <p:cNvPr id="16" name="Ink 15">
                  <a:extLst>
                    <a:ext uri="{FF2B5EF4-FFF2-40B4-BE49-F238E27FC236}">
                      <a16:creationId xmlns:a16="http://schemas.microsoft.com/office/drawing/2014/main" id="{0DB55268-5A9F-4EE5-81FE-6169B91CFAF7}"/>
                    </a:ext>
                  </a:extLst>
                </p:cNvPr>
                <p:cNvPicPr/>
                <p:nvPr/>
              </p:nvPicPr>
              <p:blipFill>
                <a:blip r:embed="rId28"/>
                <a:stretch>
                  <a:fillRect/>
                </a:stretch>
              </p:blipFill>
              <p:spPr>
                <a:xfrm>
                  <a:off x="2863756" y="3330033"/>
                  <a:ext cx="153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5FF7FEAA-D9F0-4805-9090-1E34EB1FAC9F}"/>
                    </a:ext>
                  </a:extLst>
                </p14:cNvPr>
                <p14:cNvContentPartPr/>
                <p14:nvPr/>
              </p14:nvContentPartPr>
              <p14:xfrm>
                <a:off x="2932156" y="3364593"/>
                <a:ext cx="61560" cy="97200"/>
              </p14:xfrm>
            </p:contentPart>
          </mc:Choice>
          <mc:Fallback>
            <p:pic>
              <p:nvPicPr>
                <p:cNvPr id="17" name="Ink 16">
                  <a:extLst>
                    <a:ext uri="{FF2B5EF4-FFF2-40B4-BE49-F238E27FC236}">
                      <a16:creationId xmlns:a16="http://schemas.microsoft.com/office/drawing/2014/main" id="{5FF7FEAA-D9F0-4805-9090-1E34EB1FAC9F}"/>
                    </a:ext>
                  </a:extLst>
                </p:cNvPr>
                <p:cNvPicPr/>
                <p:nvPr/>
              </p:nvPicPr>
              <p:blipFill>
                <a:blip r:embed="rId30"/>
                <a:stretch>
                  <a:fillRect/>
                </a:stretch>
              </p:blipFill>
              <p:spPr>
                <a:xfrm>
                  <a:off x="2869156" y="3301953"/>
                  <a:ext cx="187200" cy="22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5DAF9E96-F36A-4BCA-9C64-0F58C0E2C440}"/>
                  </a:ext>
                </a:extLst>
              </p14:cNvPr>
              <p14:cNvContentPartPr/>
              <p14:nvPr/>
            </p14:nvContentPartPr>
            <p14:xfrm>
              <a:off x="3889396" y="3820713"/>
              <a:ext cx="149400" cy="56880"/>
            </p14:xfrm>
          </p:contentPart>
        </mc:Choice>
        <mc:Fallback>
          <p:pic>
            <p:nvPicPr>
              <p:cNvPr id="19" name="Ink 18">
                <a:extLst>
                  <a:ext uri="{FF2B5EF4-FFF2-40B4-BE49-F238E27FC236}">
                    <a16:creationId xmlns:a16="http://schemas.microsoft.com/office/drawing/2014/main" id="{5DAF9E96-F36A-4BCA-9C64-0F58C0E2C440}"/>
                  </a:ext>
                </a:extLst>
              </p:cNvPr>
              <p:cNvPicPr/>
              <p:nvPr/>
            </p:nvPicPr>
            <p:blipFill>
              <a:blip r:embed="rId32"/>
              <a:stretch>
                <a:fillRect/>
              </a:stretch>
            </p:blipFill>
            <p:spPr>
              <a:xfrm>
                <a:off x="3826396" y="3757713"/>
                <a:ext cx="275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Ink 19">
                <a:extLst>
                  <a:ext uri="{FF2B5EF4-FFF2-40B4-BE49-F238E27FC236}">
                    <a16:creationId xmlns:a16="http://schemas.microsoft.com/office/drawing/2014/main" id="{CE22E028-966D-4EE8-9270-650F1E83812B}"/>
                  </a:ext>
                </a:extLst>
              </p14:cNvPr>
              <p14:cNvContentPartPr/>
              <p14:nvPr/>
            </p14:nvContentPartPr>
            <p14:xfrm>
              <a:off x="4223476" y="3705153"/>
              <a:ext cx="63360" cy="116280"/>
            </p14:xfrm>
          </p:contentPart>
        </mc:Choice>
        <mc:Fallback>
          <p:pic>
            <p:nvPicPr>
              <p:cNvPr id="20" name="Ink 19">
                <a:extLst>
                  <a:ext uri="{FF2B5EF4-FFF2-40B4-BE49-F238E27FC236}">
                    <a16:creationId xmlns:a16="http://schemas.microsoft.com/office/drawing/2014/main" id="{CE22E028-966D-4EE8-9270-650F1E83812B}"/>
                  </a:ext>
                </a:extLst>
              </p:cNvPr>
              <p:cNvPicPr/>
              <p:nvPr/>
            </p:nvPicPr>
            <p:blipFill>
              <a:blip r:embed="rId34"/>
              <a:stretch>
                <a:fillRect/>
              </a:stretch>
            </p:blipFill>
            <p:spPr>
              <a:xfrm>
                <a:off x="4160836" y="3642153"/>
                <a:ext cx="189000" cy="241920"/>
              </a:xfrm>
              <a:prstGeom prst="rect">
                <a:avLst/>
              </a:prstGeom>
            </p:spPr>
          </p:pic>
        </mc:Fallback>
      </mc:AlternateContent>
      <p:grpSp>
        <p:nvGrpSpPr>
          <p:cNvPr id="26" name="Group 25">
            <a:extLst>
              <a:ext uri="{FF2B5EF4-FFF2-40B4-BE49-F238E27FC236}">
                <a16:creationId xmlns:a16="http://schemas.microsoft.com/office/drawing/2014/main" id="{EF7D681F-B5A4-4A45-93DB-78FEB4C87836}"/>
              </a:ext>
            </a:extLst>
          </p:cNvPr>
          <p:cNvGrpSpPr/>
          <p:nvPr/>
        </p:nvGrpSpPr>
        <p:grpSpPr>
          <a:xfrm>
            <a:off x="6373396" y="3682473"/>
            <a:ext cx="263160" cy="72000"/>
            <a:chOff x="6373396" y="3682473"/>
            <a:chExt cx="263160" cy="72000"/>
          </a:xfrm>
        </p:grpSpPr>
        <mc:AlternateContent xmlns:mc="http://schemas.openxmlformats.org/markup-compatibility/2006">
          <mc:Choice xmlns:p14="http://schemas.microsoft.com/office/powerpoint/2010/main" Requires="p14">
            <p:contentPart p14:bwMode="auto" r:id="rId35">
              <p14:nvContentPartPr>
                <p14:cNvPr id="21" name="Ink 20">
                  <a:extLst>
                    <a:ext uri="{FF2B5EF4-FFF2-40B4-BE49-F238E27FC236}">
                      <a16:creationId xmlns:a16="http://schemas.microsoft.com/office/drawing/2014/main" id="{8458C1D4-ED44-4D64-A268-8D760DA1B69D}"/>
                    </a:ext>
                  </a:extLst>
                </p14:cNvPr>
                <p14:cNvContentPartPr/>
                <p14:nvPr/>
              </p14:nvContentPartPr>
              <p14:xfrm>
                <a:off x="6373396" y="3686433"/>
                <a:ext cx="75960" cy="68040"/>
              </p14:xfrm>
            </p:contentPart>
          </mc:Choice>
          <mc:Fallback>
            <p:pic>
              <p:nvPicPr>
                <p:cNvPr id="21" name="Ink 20">
                  <a:extLst>
                    <a:ext uri="{FF2B5EF4-FFF2-40B4-BE49-F238E27FC236}">
                      <a16:creationId xmlns:a16="http://schemas.microsoft.com/office/drawing/2014/main" id="{8458C1D4-ED44-4D64-A268-8D760DA1B69D}"/>
                    </a:ext>
                  </a:extLst>
                </p:cNvPr>
                <p:cNvPicPr/>
                <p:nvPr/>
              </p:nvPicPr>
              <p:blipFill>
                <a:blip r:embed="rId36"/>
                <a:stretch>
                  <a:fillRect/>
                </a:stretch>
              </p:blipFill>
              <p:spPr>
                <a:xfrm>
                  <a:off x="6310396" y="3623433"/>
                  <a:ext cx="201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Ink 21">
                  <a:extLst>
                    <a:ext uri="{FF2B5EF4-FFF2-40B4-BE49-F238E27FC236}">
                      <a16:creationId xmlns:a16="http://schemas.microsoft.com/office/drawing/2014/main" id="{0290B7E8-F85D-4167-ABA0-802C41FF0D66}"/>
                    </a:ext>
                  </a:extLst>
                </p14:cNvPr>
                <p14:cNvContentPartPr/>
                <p14:nvPr/>
              </p14:nvContentPartPr>
              <p14:xfrm>
                <a:off x="6535036" y="3682473"/>
                <a:ext cx="101520" cy="72000"/>
              </p14:xfrm>
            </p:contentPart>
          </mc:Choice>
          <mc:Fallback>
            <p:pic>
              <p:nvPicPr>
                <p:cNvPr id="22" name="Ink 21">
                  <a:extLst>
                    <a:ext uri="{FF2B5EF4-FFF2-40B4-BE49-F238E27FC236}">
                      <a16:creationId xmlns:a16="http://schemas.microsoft.com/office/drawing/2014/main" id="{0290B7E8-F85D-4167-ABA0-802C41FF0D66}"/>
                    </a:ext>
                  </a:extLst>
                </p:cNvPr>
                <p:cNvPicPr/>
                <p:nvPr/>
              </p:nvPicPr>
              <p:blipFill>
                <a:blip r:embed="rId38"/>
                <a:stretch>
                  <a:fillRect/>
                </a:stretch>
              </p:blipFill>
              <p:spPr>
                <a:xfrm>
                  <a:off x="6472036" y="3619833"/>
                  <a:ext cx="227160" cy="197640"/>
                </a:xfrm>
                <a:prstGeom prst="rect">
                  <a:avLst/>
                </a:prstGeom>
              </p:spPr>
            </p:pic>
          </mc:Fallback>
        </mc:AlternateContent>
      </p:grpSp>
      <p:grpSp>
        <p:nvGrpSpPr>
          <p:cNvPr id="25" name="Group 24">
            <a:extLst>
              <a:ext uri="{FF2B5EF4-FFF2-40B4-BE49-F238E27FC236}">
                <a16:creationId xmlns:a16="http://schemas.microsoft.com/office/drawing/2014/main" id="{A8B68AE9-CC4A-4C6F-BD15-6734BA7C9935}"/>
              </a:ext>
            </a:extLst>
          </p:cNvPr>
          <p:cNvGrpSpPr/>
          <p:nvPr/>
        </p:nvGrpSpPr>
        <p:grpSpPr>
          <a:xfrm>
            <a:off x="6373756" y="3342633"/>
            <a:ext cx="156960" cy="48240"/>
            <a:chOff x="6373756" y="3342633"/>
            <a:chExt cx="156960" cy="48240"/>
          </a:xfrm>
        </p:grpSpPr>
        <mc:AlternateContent xmlns:mc="http://schemas.openxmlformats.org/markup-compatibility/2006">
          <mc:Choice xmlns:p14="http://schemas.microsoft.com/office/powerpoint/2010/main" Requires="p14">
            <p:contentPart p14:bwMode="auto" r:id="rId39">
              <p14:nvContentPartPr>
                <p14:cNvPr id="23" name="Ink 22">
                  <a:extLst>
                    <a:ext uri="{FF2B5EF4-FFF2-40B4-BE49-F238E27FC236}">
                      <a16:creationId xmlns:a16="http://schemas.microsoft.com/office/drawing/2014/main" id="{E5B8C36C-5F98-457C-BD84-B43C65716537}"/>
                    </a:ext>
                  </a:extLst>
                </p14:cNvPr>
                <p14:cNvContentPartPr/>
                <p14:nvPr/>
              </p14:nvContentPartPr>
              <p14:xfrm>
                <a:off x="6503356" y="3342633"/>
                <a:ext cx="27360" cy="28440"/>
              </p14:xfrm>
            </p:contentPart>
          </mc:Choice>
          <mc:Fallback>
            <p:pic>
              <p:nvPicPr>
                <p:cNvPr id="23" name="Ink 22">
                  <a:extLst>
                    <a:ext uri="{FF2B5EF4-FFF2-40B4-BE49-F238E27FC236}">
                      <a16:creationId xmlns:a16="http://schemas.microsoft.com/office/drawing/2014/main" id="{E5B8C36C-5F98-457C-BD84-B43C65716537}"/>
                    </a:ext>
                  </a:extLst>
                </p:cNvPr>
                <p:cNvPicPr/>
                <p:nvPr/>
              </p:nvPicPr>
              <p:blipFill>
                <a:blip r:embed="rId40"/>
                <a:stretch>
                  <a:fillRect/>
                </a:stretch>
              </p:blipFill>
              <p:spPr>
                <a:xfrm>
                  <a:off x="6440716" y="3279633"/>
                  <a:ext cx="153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Ink 23">
                  <a:extLst>
                    <a:ext uri="{FF2B5EF4-FFF2-40B4-BE49-F238E27FC236}">
                      <a16:creationId xmlns:a16="http://schemas.microsoft.com/office/drawing/2014/main" id="{0B5D1677-3CCC-4D8E-841A-53C8843A48AF}"/>
                    </a:ext>
                  </a:extLst>
                </p14:cNvPr>
                <p14:cNvContentPartPr/>
                <p14:nvPr/>
              </p14:nvContentPartPr>
              <p14:xfrm>
                <a:off x="6373756" y="3380433"/>
                <a:ext cx="84600" cy="10440"/>
              </p14:xfrm>
            </p:contentPart>
          </mc:Choice>
          <mc:Fallback>
            <p:pic>
              <p:nvPicPr>
                <p:cNvPr id="24" name="Ink 23">
                  <a:extLst>
                    <a:ext uri="{FF2B5EF4-FFF2-40B4-BE49-F238E27FC236}">
                      <a16:creationId xmlns:a16="http://schemas.microsoft.com/office/drawing/2014/main" id="{0B5D1677-3CCC-4D8E-841A-53C8843A48AF}"/>
                    </a:ext>
                  </a:extLst>
                </p:cNvPr>
                <p:cNvPicPr/>
                <p:nvPr/>
              </p:nvPicPr>
              <p:blipFill>
                <a:blip r:embed="rId42"/>
                <a:stretch>
                  <a:fillRect/>
                </a:stretch>
              </p:blipFill>
              <p:spPr>
                <a:xfrm>
                  <a:off x="6310756" y="3317793"/>
                  <a:ext cx="210240" cy="13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9C4FC2A9-E8E1-4423-9EE3-7A90B97B1E10}"/>
                  </a:ext>
                </a:extLst>
              </p14:cNvPr>
              <p14:cNvContentPartPr/>
              <p14:nvPr/>
            </p14:nvContentPartPr>
            <p14:xfrm>
              <a:off x="1394596" y="5513073"/>
              <a:ext cx="104760" cy="90000"/>
            </p14:xfrm>
          </p:contentPart>
        </mc:Choice>
        <mc:Fallback>
          <p:pic>
            <p:nvPicPr>
              <p:cNvPr id="27" name="Ink 26">
                <a:extLst>
                  <a:ext uri="{FF2B5EF4-FFF2-40B4-BE49-F238E27FC236}">
                    <a16:creationId xmlns:a16="http://schemas.microsoft.com/office/drawing/2014/main" id="{9C4FC2A9-E8E1-4423-9EE3-7A90B97B1E10}"/>
                  </a:ext>
                </a:extLst>
              </p:cNvPr>
              <p:cNvPicPr/>
              <p:nvPr/>
            </p:nvPicPr>
            <p:blipFill>
              <a:blip r:embed="rId44"/>
              <a:stretch>
                <a:fillRect/>
              </a:stretch>
            </p:blipFill>
            <p:spPr>
              <a:xfrm>
                <a:off x="1331956" y="5450433"/>
                <a:ext cx="230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DBB0BF1F-43EE-43FC-AA90-2EDF72DF57F1}"/>
                  </a:ext>
                </a:extLst>
              </p14:cNvPr>
              <p14:cNvContentPartPr/>
              <p14:nvPr/>
            </p14:nvContentPartPr>
            <p14:xfrm>
              <a:off x="2298196" y="4949673"/>
              <a:ext cx="113760" cy="27360"/>
            </p14:xfrm>
          </p:contentPart>
        </mc:Choice>
        <mc:Fallback>
          <p:pic>
            <p:nvPicPr>
              <p:cNvPr id="28" name="Ink 27">
                <a:extLst>
                  <a:ext uri="{FF2B5EF4-FFF2-40B4-BE49-F238E27FC236}">
                    <a16:creationId xmlns:a16="http://schemas.microsoft.com/office/drawing/2014/main" id="{DBB0BF1F-43EE-43FC-AA90-2EDF72DF57F1}"/>
                  </a:ext>
                </a:extLst>
              </p:cNvPr>
              <p:cNvPicPr/>
              <p:nvPr/>
            </p:nvPicPr>
            <p:blipFill>
              <a:blip r:embed="rId46"/>
              <a:stretch>
                <a:fillRect/>
              </a:stretch>
            </p:blipFill>
            <p:spPr>
              <a:xfrm>
                <a:off x="2235556" y="4887033"/>
                <a:ext cx="239400" cy="153000"/>
              </a:xfrm>
              <a:prstGeom prst="rect">
                <a:avLst/>
              </a:prstGeom>
            </p:spPr>
          </p:pic>
        </mc:Fallback>
      </mc:AlternateContent>
      <p:grpSp>
        <p:nvGrpSpPr>
          <p:cNvPr id="8197" name="Group 8196">
            <a:extLst>
              <a:ext uri="{FF2B5EF4-FFF2-40B4-BE49-F238E27FC236}">
                <a16:creationId xmlns:a16="http://schemas.microsoft.com/office/drawing/2014/main" id="{378A0B63-1008-4787-A6D7-35DD14A68483}"/>
              </a:ext>
            </a:extLst>
          </p:cNvPr>
          <p:cNvGrpSpPr/>
          <p:nvPr/>
        </p:nvGrpSpPr>
        <p:grpSpPr>
          <a:xfrm>
            <a:off x="3849076" y="5007633"/>
            <a:ext cx="309600" cy="97200"/>
            <a:chOff x="3849076" y="5007633"/>
            <a:chExt cx="309600" cy="97200"/>
          </a:xfrm>
        </p:grpSpPr>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BC169A66-52F7-458A-95D4-40081AF0DFA7}"/>
                    </a:ext>
                  </a:extLst>
                </p14:cNvPr>
                <p14:cNvContentPartPr/>
                <p14:nvPr/>
              </p14:nvContentPartPr>
              <p14:xfrm>
                <a:off x="3849076" y="5007633"/>
                <a:ext cx="289440" cy="42480"/>
              </p14:xfrm>
            </p:contentPart>
          </mc:Choice>
          <mc:Fallback>
            <p:pic>
              <p:nvPicPr>
                <p:cNvPr id="29" name="Ink 28">
                  <a:extLst>
                    <a:ext uri="{FF2B5EF4-FFF2-40B4-BE49-F238E27FC236}">
                      <a16:creationId xmlns:a16="http://schemas.microsoft.com/office/drawing/2014/main" id="{BC169A66-52F7-458A-95D4-40081AF0DFA7}"/>
                    </a:ext>
                  </a:extLst>
                </p:cNvPr>
                <p:cNvPicPr/>
                <p:nvPr/>
              </p:nvPicPr>
              <p:blipFill>
                <a:blip r:embed="rId48"/>
                <a:stretch>
                  <a:fillRect/>
                </a:stretch>
              </p:blipFill>
              <p:spPr>
                <a:xfrm>
                  <a:off x="3786076" y="4944633"/>
                  <a:ext cx="415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Ink 29">
                  <a:extLst>
                    <a:ext uri="{FF2B5EF4-FFF2-40B4-BE49-F238E27FC236}">
                      <a16:creationId xmlns:a16="http://schemas.microsoft.com/office/drawing/2014/main" id="{7E44E480-F5FF-4EAB-8999-16951DF6DD08}"/>
                    </a:ext>
                  </a:extLst>
                </p14:cNvPr>
                <p14:cNvContentPartPr/>
                <p14:nvPr/>
              </p14:nvContentPartPr>
              <p14:xfrm>
                <a:off x="4099276" y="5011593"/>
                <a:ext cx="59400" cy="53280"/>
              </p14:xfrm>
            </p:contentPart>
          </mc:Choice>
          <mc:Fallback>
            <p:pic>
              <p:nvPicPr>
                <p:cNvPr id="30" name="Ink 29">
                  <a:extLst>
                    <a:ext uri="{FF2B5EF4-FFF2-40B4-BE49-F238E27FC236}">
                      <a16:creationId xmlns:a16="http://schemas.microsoft.com/office/drawing/2014/main" id="{7E44E480-F5FF-4EAB-8999-16951DF6DD08}"/>
                    </a:ext>
                  </a:extLst>
                </p:cNvPr>
                <p:cNvPicPr/>
                <p:nvPr/>
              </p:nvPicPr>
              <p:blipFill>
                <a:blip r:embed="rId50"/>
                <a:stretch>
                  <a:fillRect/>
                </a:stretch>
              </p:blipFill>
              <p:spPr>
                <a:xfrm>
                  <a:off x="4036636" y="4948953"/>
                  <a:ext cx="1850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Ink 30">
                  <a:extLst>
                    <a:ext uri="{FF2B5EF4-FFF2-40B4-BE49-F238E27FC236}">
                      <a16:creationId xmlns:a16="http://schemas.microsoft.com/office/drawing/2014/main" id="{A7960495-F70C-4643-BFB7-10BFBD3D0526}"/>
                    </a:ext>
                  </a:extLst>
                </p14:cNvPr>
                <p14:cNvContentPartPr/>
                <p14:nvPr/>
              </p14:nvContentPartPr>
              <p14:xfrm>
                <a:off x="3863116" y="5034993"/>
                <a:ext cx="90360" cy="45720"/>
              </p14:xfrm>
            </p:contentPart>
          </mc:Choice>
          <mc:Fallback>
            <p:pic>
              <p:nvPicPr>
                <p:cNvPr id="31" name="Ink 30">
                  <a:extLst>
                    <a:ext uri="{FF2B5EF4-FFF2-40B4-BE49-F238E27FC236}">
                      <a16:creationId xmlns:a16="http://schemas.microsoft.com/office/drawing/2014/main" id="{A7960495-F70C-4643-BFB7-10BFBD3D0526}"/>
                    </a:ext>
                  </a:extLst>
                </p:cNvPr>
                <p:cNvPicPr/>
                <p:nvPr/>
              </p:nvPicPr>
              <p:blipFill>
                <a:blip r:embed="rId52"/>
                <a:stretch>
                  <a:fillRect/>
                </a:stretch>
              </p:blipFill>
              <p:spPr>
                <a:xfrm>
                  <a:off x="3800116" y="4972353"/>
                  <a:ext cx="216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192" name="Ink 8191">
                  <a:extLst>
                    <a:ext uri="{FF2B5EF4-FFF2-40B4-BE49-F238E27FC236}">
                      <a16:creationId xmlns:a16="http://schemas.microsoft.com/office/drawing/2014/main" id="{92CBD54D-B1BF-490D-830D-2B8E6E8BFC06}"/>
                    </a:ext>
                  </a:extLst>
                </p14:cNvPr>
                <p14:cNvContentPartPr/>
                <p14:nvPr/>
              </p14:nvContentPartPr>
              <p14:xfrm>
                <a:off x="4092076" y="5036793"/>
                <a:ext cx="30240" cy="68040"/>
              </p14:xfrm>
            </p:contentPart>
          </mc:Choice>
          <mc:Fallback>
            <p:pic>
              <p:nvPicPr>
                <p:cNvPr id="8192" name="Ink 8191">
                  <a:extLst>
                    <a:ext uri="{FF2B5EF4-FFF2-40B4-BE49-F238E27FC236}">
                      <a16:creationId xmlns:a16="http://schemas.microsoft.com/office/drawing/2014/main" id="{92CBD54D-B1BF-490D-830D-2B8E6E8BFC06}"/>
                    </a:ext>
                  </a:extLst>
                </p:cNvPr>
                <p:cNvPicPr/>
                <p:nvPr/>
              </p:nvPicPr>
              <p:blipFill>
                <a:blip r:embed="rId54"/>
                <a:stretch>
                  <a:fillRect/>
                </a:stretch>
              </p:blipFill>
              <p:spPr>
                <a:xfrm>
                  <a:off x="4029076" y="4973793"/>
                  <a:ext cx="155880" cy="193680"/>
                </a:xfrm>
                <a:prstGeom prst="rect">
                  <a:avLst/>
                </a:prstGeom>
              </p:spPr>
            </p:pic>
          </mc:Fallback>
        </mc:AlternateContent>
      </p:grpSp>
      <p:grpSp>
        <p:nvGrpSpPr>
          <p:cNvPr id="8196" name="Group 8195">
            <a:extLst>
              <a:ext uri="{FF2B5EF4-FFF2-40B4-BE49-F238E27FC236}">
                <a16:creationId xmlns:a16="http://schemas.microsoft.com/office/drawing/2014/main" id="{0DE42BA7-D842-4E0A-860D-2257FE0A7648}"/>
              </a:ext>
            </a:extLst>
          </p:cNvPr>
          <p:cNvGrpSpPr/>
          <p:nvPr/>
        </p:nvGrpSpPr>
        <p:grpSpPr>
          <a:xfrm>
            <a:off x="3843316" y="5465193"/>
            <a:ext cx="329760" cy="97200"/>
            <a:chOff x="3843316" y="5465193"/>
            <a:chExt cx="329760" cy="97200"/>
          </a:xfrm>
        </p:grpSpPr>
        <mc:AlternateContent xmlns:mc="http://schemas.openxmlformats.org/markup-compatibility/2006">
          <mc:Choice xmlns:p14="http://schemas.microsoft.com/office/powerpoint/2010/main" Requires="p14">
            <p:contentPart p14:bwMode="auto" r:id="rId55">
              <p14:nvContentPartPr>
                <p14:cNvPr id="8193" name="Ink 8192">
                  <a:extLst>
                    <a:ext uri="{FF2B5EF4-FFF2-40B4-BE49-F238E27FC236}">
                      <a16:creationId xmlns:a16="http://schemas.microsoft.com/office/drawing/2014/main" id="{57BBE8A2-FFC2-4780-9012-6EF0D01407F8}"/>
                    </a:ext>
                  </a:extLst>
                </p14:cNvPr>
                <p14:cNvContentPartPr/>
                <p14:nvPr/>
              </p14:nvContentPartPr>
              <p14:xfrm>
                <a:off x="4090636" y="5465193"/>
                <a:ext cx="82440" cy="97200"/>
              </p14:xfrm>
            </p:contentPart>
          </mc:Choice>
          <mc:Fallback>
            <p:pic>
              <p:nvPicPr>
                <p:cNvPr id="8193" name="Ink 8192">
                  <a:extLst>
                    <a:ext uri="{FF2B5EF4-FFF2-40B4-BE49-F238E27FC236}">
                      <a16:creationId xmlns:a16="http://schemas.microsoft.com/office/drawing/2014/main" id="{57BBE8A2-FFC2-4780-9012-6EF0D01407F8}"/>
                    </a:ext>
                  </a:extLst>
                </p:cNvPr>
                <p:cNvPicPr/>
                <p:nvPr/>
              </p:nvPicPr>
              <p:blipFill>
                <a:blip r:embed="rId56"/>
                <a:stretch>
                  <a:fillRect/>
                </a:stretch>
              </p:blipFill>
              <p:spPr>
                <a:xfrm>
                  <a:off x="4027636" y="5402193"/>
                  <a:ext cx="2080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195" name="Ink 8194">
                  <a:extLst>
                    <a:ext uri="{FF2B5EF4-FFF2-40B4-BE49-F238E27FC236}">
                      <a16:creationId xmlns:a16="http://schemas.microsoft.com/office/drawing/2014/main" id="{DDB0904A-9EE7-4039-BAF2-E2DCAF37BE56}"/>
                    </a:ext>
                  </a:extLst>
                </p14:cNvPr>
                <p14:cNvContentPartPr/>
                <p14:nvPr/>
              </p14:nvContentPartPr>
              <p14:xfrm>
                <a:off x="3843316" y="5473113"/>
                <a:ext cx="105480" cy="50760"/>
              </p14:xfrm>
            </p:contentPart>
          </mc:Choice>
          <mc:Fallback>
            <p:pic>
              <p:nvPicPr>
                <p:cNvPr id="8195" name="Ink 8194">
                  <a:extLst>
                    <a:ext uri="{FF2B5EF4-FFF2-40B4-BE49-F238E27FC236}">
                      <a16:creationId xmlns:a16="http://schemas.microsoft.com/office/drawing/2014/main" id="{DDB0904A-9EE7-4039-BAF2-E2DCAF37BE56}"/>
                    </a:ext>
                  </a:extLst>
                </p:cNvPr>
                <p:cNvPicPr/>
                <p:nvPr/>
              </p:nvPicPr>
              <p:blipFill>
                <a:blip r:embed="rId58"/>
                <a:stretch>
                  <a:fillRect/>
                </a:stretch>
              </p:blipFill>
              <p:spPr>
                <a:xfrm>
                  <a:off x="3780676" y="5410473"/>
                  <a:ext cx="231120" cy="176400"/>
                </a:xfrm>
                <a:prstGeom prst="rect">
                  <a:avLst/>
                </a:prstGeom>
              </p:spPr>
            </p:pic>
          </mc:Fallback>
        </mc:AlternateContent>
      </p:grpSp>
      <p:grpSp>
        <p:nvGrpSpPr>
          <p:cNvPr id="8201" name="Group 8200">
            <a:extLst>
              <a:ext uri="{FF2B5EF4-FFF2-40B4-BE49-F238E27FC236}">
                <a16:creationId xmlns:a16="http://schemas.microsoft.com/office/drawing/2014/main" id="{65F8C66B-2FDF-4334-84E4-95F84A783E75}"/>
              </a:ext>
            </a:extLst>
          </p:cNvPr>
          <p:cNvGrpSpPr/>
          <p:nvPr/>
        </p:nvGrpSpPr>
        <p:grpSpPr>
          <a:xfrm>
            <a:off x="4844116" y="5630793"/>
            <a:ext cx="186120" cy="153000"/>
            <a:chOff x="4844116" y="5630793"/>
            <a:chExt cx="186120" cy="153000"/>
          </a:xfrm>
        </p:grpSpPr>
        <mc:AlternateContent xmlns:mc="http://schemas.openxmlformats.org/markup-compatibility/2006">
          <mc:Choice xmlns:p14="http://schemas.microsoft.com/office/powerpoint/2010/main" Requires="p14">
            <p:contentPart p14:bwMode="auto" r:id="rId59">
              <p14:nvContentPartPr>
                <p14:cNvPr id="8198" name="Ink 8197">
                  <a:extLst>
                    <a:ext uri="{FF2B5EF4-FFF2-40B4-BE49-F238E27FC236}">
                      <a16:creationId xmlns:a16="http://schemas.microsoft.com/office/drawing/2014/main" id="{5A070C1E-109A-45CA-8F4E-484CE236E06B}"/>
                    </a:ext>
                  </a:extLst>
                </p14:cNvPr>
                <p14:cNvContentPartPr/>
                <p14:nvPr/>
              </p14:nvContentPartPr>
              <p14:xfrm>
                <a:off x="4900996" y="5666793"/>
                <a:ext cx="129240" cy="52560"/>
              </p14:xfrm>
            </p:contentPart>
          </mc:Choice>
          <mc:Fallback>
            <p:pic>
              <p:nvPicPr>
                <p:cNvPr id="8198" name="Ink 8197">
                  <a:extLst>
                    <a:ext uri="{FF2B5EF4-FFF2-40B4-BE49-F238E27FC236}">
                      <a16:creationId xmlns:a16="http://schemas.microsoft.com/office/drawing/2014/main" id="{5A070C1E-109A-45CA-8F4E-484CE236E06B}"/>
                    </a:ext>
                  </a:extLst>
                </p:cNvPr>
                <p:cNvPicPr/>
                <p:nvPr/>
              </p:nvPicPr>
              <p:blipFill>
                <a:blip r:embed="rId60"/>
                <a:stretch>
                  <a:fillRect/>
                </a:stretch>
              </p:blipFill>
              <p:spPr>
                <a:xfrm>
                  <a:off x="4837996" y="5603793"/>
                  <a:ext cx="254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199" name="Ink 8198">
                  <a:extLst>
                    <a:ext uri="{FF2B5EF4-FFF2-40B4-BE49-F238E27FC236}">
                      <a16:creationId xmlns:a16="http://schemas.microsoft.com/office/drawing/2014/main" id="{571EE838-98F8-4ADF-87B5-15DF5FA9EFEA}"/>
                    </a:ext>
                  </a:extLst>
                </p14:cNvPr>
                <p14:cNvContentPartPr/>
                <p14:nvPr/>
              </p14:nvContentPartPr>
              <p14:xfrm>
                <a:off x="4844116" y="5643393"/>
                <a:ext cx="51840" cy="140400"/>
              </p14:xfrm>
            </p:contentPart>
          </mc:Choice>
          <mc:Fallback>
            <p:pic>
              <p:nvPicPr>
                <p:cNvPr id="8199" name="Ink 8198">
                  <a:extLst>
                    <a:ext uri="{FF2B5EF4-FFF2-40B4-BE49-F238E27FC236}">
                      <a16:creationId xmlns:a16="http://schemas.microsoft.com/office/drawing/2014/main" id="{571EE838-98F8-4ADF-87B5-15DF5FA9EFEA}"/>
                    </a:ext>
                  </a:extLst>
                </p:cNvPr>
                <p:cNvPicPr/>
                <p:nvPr/>
              </p:nvPicPr>
              <p:blipFill>
                <a:blip r:embed="rId62"/>
                <a:stretch>
                  <a:fillRect/>
                </a:stretch>
              </p:blipFill>
              <p:spPr>
                <a:xfrm>
                  <a:off x="4781116" y="5580753"/>
                  <a:ext cx="1774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200" name="Ink 8199">
                  <a:extLst>
                    <a:ext uri="{FF2B5EF4-FFF2-40B4-BE49-F238E27FC236}">
                      <a16:creationId xmlns:a16="http://schemas.microsoft.com/office/drawing/2014/main" id="{4DD5F974-EBC8-4F8F-8373-F55A203A6ADE}"/>
                    </a:ext>
                  </a:extLst>
                </p14:cNvPr>
                <p14:cNvContentPartPr/>
                <p14:nvPr/>
              </p14:nvContentPartPr>
              <p14:xfrm>
                <a:off x="4863916" y="5630793"/>
                <a:ext cx="47880" cy="91440"/>
              </p14:xfrm>
            </p:contentPart>
          </mc:Choice>
          <mc:Fallback>
            <p:pic>
              <p:nvPicPr>
                <p:cNvPr id="8200" name="Ink 8199">
                  <a:extLst>
                    <a:ext uri="{FF2B5EF4-FFF2-40B4-BE49-F238E27FC236}">
                      <a16:creationId xmlns:a16="http://schemas.microsoft.com/office/drawing/2014/main" id="{4DD5F974-EBC8-4F8F-8373-F55A203A6ADE}"/>
                    </a:ext>
                  </a:extLst>
                </p:cNvPr>
                <p:cNvPicPr/>
                <p:nvPr/>
              </p:nvPicPr>
              <p:blipFill>
                <a:blip r:embed="rId64"/>
                <a:stretch>
                  <a:fillRect/>
                </a:stretch>
              </p:blipFill>
              <p:spPr>
                <a:xfrm>
                  <a:off x="4800916" y="5567793"/>
                  <a:ext cx="17352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8202" name="Ink 8201">
                <a:extLst>
                  <a:ext uri="{FF2B5EF4-FFF2-40B4-BE49-F238E27FC236}">
                    <a16:creationId xmlns:a16="http://schemas.microsoft.com/office/drawing/2014/main" id="{8DF54A4E-98B4-4D0D-A669-8AF663A524A1}"/>
                  </a:ext>
                </a:extLst>
              </p14:cNvPr>
              <p14:cNvContentPartPr/>
              <p14:nvPr/>
            </p14:nvContentPartPr>
            <p14:xfrm>
              <a:off x="5131396" y="5177193"/>
              <a:ext cx="27360" cy="7200"/>
            </p14:xfrm>
          </p:contentPart>
        </mc:Choice>
        <mc:Fallback>
          <p:pic>
            <p:nvPicPr>
              <p:cNvPr id="8202" name="Ink 8201">
                <a:extLst>
                  <a:ext uri="{FF2B5EF4-FFF2-40B4-BE49-F238E27FC236}">
                    <a16:creationId xmlns:a16="http://schemas.microsoft.com/office/drawing/2014/main" id="{8DF54A4E-98B4-4D0D-A669-8AF663A524A1}"/>
                  </a:ext>
                </a:extLst>
              </p:cNvPr>
              <p:cNvPicPr/>
              <p:nvPr/>
            </p:nvPicPr>
            <p:blipFill>
              <a:blip r:embed="rId66"/>
              <a:stretch>
                <a:fillRect/>
              </a:stretch>
            </p:blipFill>
            <p:spPr>
              <a:xfrm>
                <a:off x="5068396" y="5114553"/>
                <a:ext cx="153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203" name="Ink 8202">
                <a:extLst>
                  <a:ext uri="{FF2B5EF4-FFF2-40B4-BE49-F238E27FC236}">
                    <a16:creationId xmlns:a16="http://schemas.microsoft.com/office/drawing/2014/main" id="{FE291E70-CD50-4923-B610-22099F91603F}"/>
                  </a:ext>
                </a:extLst>
              </p14:cNvPr>
              <p14:cNvContentPartPr/>
              <p14:nvPr/>
            </p14:nvContentPartPr>
            <p14:xfrm>
              <a:off x="5600836" y="5725833"/>
              <a:ext cx="144720" cy="136800"/>
            </p14:xfrm>
          </p:contentPart>
        </mc:Choice>
        <mc:Fallback>
          <p:pic>
            <p:nvPicPr>
              <p:cNvPr id="8203" name="Ink 8202">
                <a:extLst>
                  <a:ext uri="{FF2B5EF4-FFF2-40B4-BE49-F238E27FC236}">
                    <a16:creationId xmlns:a16="http://schemas.microsoft.com/office/drawing/2014/main" id="{FE291E70-CD50-4923-B610-22099F91603F}"/>
                  </a:ext>
                </a:extLst>
              </p:cNvPr>
              <p:cNvPicPr/>
              <p:nvPr/>
            </p:nvPicPr>
            <p:blipFill>
              <a:blip r:embed="rId68"/>
              <a:stretch>
                <a:fillRect/>
              </a:stretch>
            </p:blipFill>
            <p:spPr>
              <a:xfrm>
                <a:off x="5538196" y="5663193"/>
                <a:ext cx="2703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204" name="Ink 8203">
                <a:extLst>
                  <a:ext uri="{FF2B5EF4-FFF2-40B4-BE49-F238E27FC236}">
                    <a16:creationId xmlns:a16="http://schemas.microsoft.com/office/drawing/2014/main" id="{8900B9C6-BF73-42B4-8722-0BB26C83C184}"/>
                  </a:ext>
                </a:extLst>
              </p14:cNvPr>
              <p14:cNvContentPartPr/>
              <p14:nvPr/>
            </p14:nvContentPartPr>
            <p14:xfrm>
              <a:off x="7878916" y="5236233"/>
              <a:ext cx="32040" cy="35280"/>
            </p14:xfrm>
          </p:contentPart>
        </mc:Choice>
        <mc:Fallback>
          <p:pic>
            <p:nvPicPr>
              <p:cNvPr id="8204" name="Ink 8203">
                <a:extLst>
                  <a:ext uri="{FF2B5EF4-FFF2-40B4-BE49-F238E27FC236}">
                    <a16:creationId xmlns:a16="http://schemas.microsoft.com/office/drawing/2014/main" id="{8900B9C6-BF73-42B4-8722-0BB26C83C184}"/>
                  </a:ext>
                </a:extLst>
              </p:cNvPr>
              <p:cNvPicPr/>
              <p:nvPr/>
            </p:nvPicPr>
            <p:blipFill>
              <a:blip r:embed="rId70"/>
              <a:stretch>
                <a:fillRect/>
              </a:stretch>
            </p:blipFill>
            <p:spPr>
              <a:xfrm>
                <a:off x="7816276" y="5173593"/>
                <a:ext cx="157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205" name="Ink 8204">
                <a:extLst>
                  <a:ext uri="{FF2B5EF4-FFF2-40B4-BE49-F238E27FC236}">
                    <a16:creationId xmlns:a16="http://schemas.microsoft.com/office/drawing/2014/main" id="{9D5F2E14-3861-4031-A009-5CA703B90895}"/>
                  </a:ext>
                </a:extLst>
              </p14:cNvPr>
              <p14:cNvContentPartPr/>
              <p14:nvPr/>
            </p14:nvContentPartPr>
            <p14:xfrm>
              <a:off x="8016796" y="4960833"/>
              <a:ext cx="76320" cy="47160"/>
            </p14:xfrm>
          </p:contentPart>
        </mc:Choice>
        <mc:Fallback>
          <p:pic>
            <p:nvPicPr>
              <p:cNvPr id="8205" name="Ink 8204">
                <a:extLst>
                  <a:ext uri="{FF2B5EF4-FFF2-40B4-BE49-F238E27FC236}">
                    <a16:creationId xmlns:a16="http://schemas.microsoft.com/office/drawing/2014/main" id="{9D5F2E14-3861-4031-A009-5CA703B90895}"/>
                  </a:ext>
                </a:extLst>
              </p:cNvPr>
              <p:cNvPicPr/>
              <p:nvPr/>
            </p:nvPicPr>
            <p:blipFill>
              <a:blip r:embed="rId72"/>
              <a:stretch>
                <a:fillRect/>
              </a:stretch>
            </p:blipFill>
            <p:spPr>
              <a:xfrm>
                <a:off x="7953796" y="4897833"/>
                <a:ext cx="201960" cy="172800"/>
              </a:xfrm>
              <a:prstGeom prst="rect">
                <a:avLst/>
              </a:prstGeom>
            </p:spPr>
          </p:pic>
        </mc:Fallback>
      </mc:AlternateContent>
      <p:grpSp>
        <p:nvGrpSpPr>
          <p:cNvPr id="8210" name="Group 8209">
            <a:extLst>
              <a:ext uri="{FF2B5EF4-FFF2-40B4-BE49-F238E27FC236}">
                <a16:creationId xmlns:a16="http://schemas.microsoft.com/office/drawing/2014/main" id="{C1BDCA6B-D8ED-426F-AD98-BAC05C1264C5}"/>
              </a:ext>
            </a:extLst>
          </p:cNvPr>
          <p:cNvGrpSpPr/>
          <p:nvPr/>
        </p:nvGrpSpPr>
        <p:grpSpPr>
          <a:xfrm>
            <a:off x="5957236" y="5290953"/>
            <a:ext cx="159480" cy="45720"/>
            <a:chOff x="5957236" y="5290953"/>
            <a:chExt cx="159480" cy="45720"/>
          </a:xfrm>
        </p:grpSpPr>
        <mc:AlternateContent xmlns:mc="http://schemas.openxmlformats.org/markup-compatibility/2006">
          <mc:Choice xmlns:p14="http://schemas.microsoft.com/office/powerpoint/2010/main" Requires="p14">
            <p:contentPart p14:bwMode="auto" r:id="rId73">
              <p14:nvContentPartPr>
                <p14:cNvPr id="8206" name="Ink 8205">
                  <a:extLst>
                    <a:ext uri="{FF2B5EF4-FFF2-40B4-BE49-F238E27FC236}">
                      <a16:creationId xmlns:a16="http://schemas.microsoft.com/office/drawing/2014/main" id="{7BDA1F28-5059-4E35-AC4C-2D10585A7A39}"/>
                    </a:ext>
                  </a:extLst>
                </p14:cNvPr>
                <p14:cNvContentPartPr/>
                <p14:nvPr/>
              </p14:nvContentPartPr>
              <p14:xfrm>
                <a:off x="5957236" y="5298153"/>
                <a:ext cx="123480" cy="20160"/>
              </p14:xfrm>
            </p:contentPart>
          </mc:Choice>
          <mc:Fallback>
            <p:pic>
              <p:nvPicPr>
                <p:cNvPr id="8206" name="Ink 8205">
                  <a:extLst>
                    <a:ext uri="{FF2B5EF4-FFF2-40B4-BE49-F238E27FC236}">
                      <a16:creationId xmlns:a16="http://schemas.microsoft.com/office/drawing/2014/main" id="{7BDA1F28-5059-4E35-AC4C-2D10585A7A39}"/>
                    </a:ext>
                  </a:extLst>
                </p:cNvPr>
                <p:cNvPicPr/>
                <p:nvPr/>
              </p:nvPicPr>
              <p:blipFill>
                <a:blip r:embed="rId74"/>
                <a:stretch>
                  <a:fillRect/>
                </a:stretch>
              </p:blipFill>
              <p:spPr>
                <a:xfrm>
                  <a:off x="5894236" y="5235153"/>
                  <a:ext cx="249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207" name="Ink 8206">
                  <a:extLst>
                    <a:ext uri="{FF2B5EF4-FFF2-40B4-BE49-F238E27FC236}">
                      <a16:creationId xmlns:a16="http://schemas.microsoft.com/office/drawing/2014/main" id="{310C6A50-D825-42E3-A3BB-04EC43482EFC}"/>
                    </a:ext>
                  </a:extLst>
                </p14:cNvPr>
                <p14:cNvContentPartPr/>
                <p14:nvPr/>
              </p14:nvContentPartPr>
              <p14:xfrm>
                <a:off x="6013036" y="5302833"/>
                <a:ext cx="92520" cy="17640"/>
              </p14:xfrm>
            </p:contentPart>
          </mc:Choice>
          <mc:Fallback>
            <p:pic>
              <p:nvPicPr>
                <p:cNvPr id="8207" name="Ink 8206">
                  <a:extLst>
                    <a:ext uri="{FF2B5EF4-FFF2-40B4-BE49-F238E27FC236}">
                      <a16:creationId xmlns:a16="http://schemas.microsoft.com/office/drawing/2014/main" id="{310C6A50-D825-42E3-A3BB-04EC43482EFC}"/>
                    </a:ext>
                  </a:extLst>
                </p:cNvPr>
                <p:cNvPicPr/>
                <p:nvPr/>
              </p:nvPicPr>
              <p:blipFill>
                <a:blip r:embed="rId76"/>
                <a:stretch>
                  <a:fillRect/>
                </a:stretch>
              </p:blipFill>
              <p:spPr>
                <a:xfrm>
                  <a:off x="5950396" y="5239833"/>
                  <a:ext cx="218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208" name="Ink 8207">
                  <a:extLst>
                    <a:ext uri="{FF2B5EF4-FFF2-40B4-BE49-F238E27FC236}">
                      <a16:creationId xmlns:a16="http://schemas.microsoft.com/office/drawing/2014/main" id="{9461286C-4A17-452A-9B82-6037511D6A33}"/>
                    </a:ext>
                  </a:extLst>
                </p14:cNvPr>
                <p14:cNvContentPartPr/>
                <p14:nvPr/>
              </p14:nvContentPartPr>
              <p14:xfrm>
                <a:off x="5999716" y="5290953"/>
                <a:ext cx="117000" cy="45720"/>
              </p14:xfrm>
            </p:contentPart>
          </mc:Choice>
          <mc:Fallback>
            <p:pic>
              <p:nvPicPr>
                <p:cNvPr id="8208" name="Ink 8207">
                  <a:extLst>
                    <a:ext uri="{FF2B5EF4-FFF2-40B4-BE49-F238E27FC236}">
                      <a16:creationId xmlns:a16="http://schemas.microsoft.com/office/drawing/2014/main" id="{9461286C-4A17-452A-9B82-6037511D6A33}"/>
                    </a:ext>
                  </a:extLst>
                </p:cNvPr>
                <p:cNvPicPr/>
                <p:nvPr/>
              </p:nvPicPr>
              <p:blipFill>
                <a:blip r:embed="rId78"/>
                <a:stretch>
                  <a:fillRect/>
                </a:stretch>
              </p:blipFill>
              <p:spPr>
                <a:xfrm>
                  <a:off x="5937076" y="5227953"/>
                  <a:ext cx="242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209" name="Ink 8208">
                  <a:extLst>
                    <a:ext uri="{FF2B5EF4-FFF2-40B4-BE49-F238E27FC236}">
                      <a16:creationId xmlns:a16="http://schemas.microsoft.com/office/drawing/2014/main" id="{7E2BD944-8496-450F-9861-F17C5A2E269F}"/>
                    </a:ext>
                  </a:extLst>
                </p14:cNvPr>
                <p14:cNvContentPartPr/>
                <p14:nvPr/>
              </p14:nvContentPartPr>
              <p14:xfrm>
                <a:off x="6034996" y="5302113"/>
                <a:ext cx="70920" cy="23760"/>
              </p14:xfrm>
            </p:contentPart>
          </mc:Choice>
          <mc:Fallback>
            <p:pic>
              <p:nvPicPr>
                <p:cNvPr id="8209" name="Ink 8208">
                  <a:extLst>
                    <a:ext uri="{FF2B5EF4-FFF2-40B4-BE49-F238E27FC236}">
                      <a16:creationId xmlns:a16="http://schemas.microsoft.com/office/drawing/2014/main" id="{7E2BD944-8496-450F-9861-F17C5A2E269F}"/>
                    </a:ext>
                  </a:extLst>
                </p:cNvPr>
                <p:cNvPicPr/>
                <p:nvPr/>
              </p:nvPicPr>
              <p:blipFill>
                <a:blip r:embed="rId80"/>
                <a:stretch>
                  <a:fillRect/>
                </a:stretch>
              </p:blipFill>
              <p:spPr>
                <a:xfrm>
                  <a:off x="5971996" y="5239473"/>
                  <a:ext cx="196560" cy="149400"/>
                </a:xfrm>
                <a:prstGeom prst="rect">
                  <a:avLst/>
                </a:prstGeom>
              </p:spPr>
            </p:pic>
          </mc:Fallback>
        </mc:AlternateContent>
      </p:grpSp>
    </p:spTree>
    <p:extLst>
      <p:ext uri="{BB962C8B-B14F-4D97-AF65-F5344CB8AC3E}">
        <p14:creationId xmlns:p14="http://schemas.microsoft.com/office/powerpoint/2010/main" val="49288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29" y="152400"/>
            <a:ext cx="8634427" cy="358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83625" y="3733800"/>
            <a:ext cx="1622175" cy="369332"/>
          </a:xfrm>
          <a:prstGeom prst="rect">
            <a:avLst/>
          </a:prstGeom>
          <a:noFill/>
        </p:spPr>
        <p:txBody>
          <a:bodyPr wrap="none" rtlCol="0">
            <a:spAutoFit/>
          </a:bodyPr>
          <a:lstStyle/>
          <a:p>
            <a:r>
              <a:rPr lang="en-US" dirty="0" err="1"/>
              <a:t>Kramers-Kronig</a:t>
            </a:r>
            <a:endParaRPr lang="en-US" dirty="0"/>
          </a:p>
        </p:txBody>
      </p:sp>
      <p:sp>
        <p:nvSpPr>
          <p:cNvPr id="5" name="Smiley Face 4"/>
          <p:cNvSpPr/>
          <p:nvPr/>
        </p:nvSpPr>
        <p:spPr>
          <a:xfrm>
            <a:off x="8347644" y="3733800"/>
            <a:ext cx="491556"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58" y="4057650"/>
            <a:ext cx="6366342"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a:extLst>
              <a:ext uri="{FF2B5EF4-FFF2-40B4-BE49-F238E27FC236}">
                <a16:creationId xmlns:a16="http://schemas.microsoft.com/office/drawing/2014/main" id="{BCA4F168-F642-43B8-942E-F61EC9417BBB}"/>
              </a:ext>
            </a:extLst>
          </p:cNvPr>
          <p:cNvGrpSpPr/>
          <p:nvPr/>
        </p:nvGrpSpPr>
        <p:grpSpPr>
          <a:xfrm>
            <a:off x="3844757" y="3359383"/>
            <a:ext cx="484200" cy="126000"/>
            <a:chOff x="3844757" y="3359383"/>
            <a:chExt cx="484200" cy="12600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F53A620-6429-4708-9E04-816020FC19A4}"/>
                    </a:ext>
                  </a:extLst>
                </p14:cNvPr>
                <p14:cNvContentPartPr/>
                <p14:nvPr/>
              </p14:nvContentPartPr>
              <p14:xfrm>
                <a:off x="3844757" y="3425623"/>
                <a:ext cx="192240" cy="11520"/>
              </p14:xfrm>
            </p:contentPart>
          </mc:Choice>
          <mc:Fallback xmlns="">
            <p:pic>
              <p:nvPicPr>
                <p:cNvPr id="3" name="Ink 2">
                  <a:extLst>
                    <a:ext uri="{FF2B5EF4-FFF2-40B4-BE49-F238E27FC236}">
                      <a16:creationId xmlns:a16="http://schemas.microsoft.com/office/drawing/2014/main" id="{5F53A620-6429-4708-9E04-816020FC19A4}"/>
                    </a:ext>
                  </a:extLst>
                </p:cNvPr>
                <p:cNvPicPr/>
                <p:nvPr/>
              </p:nvPicPr>
              <p:blipFill>
                <a:blip r:embed="rId5"/>
                <a:stretch>
                  <a:fillRect/>
                </a:stretch>
              </p:blipFill>
              <p:spPr>
                <a:xfrm>
                  <a:off x="3827117" y="3407623"/>
                  <a:ext cx="227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1EF99B5-885A-4494-A648-AB5629B8FEAE}"/>
                    </a:ext>
                  </a:extLst>
                </p14:cNvPr>
                <p14:cNvContentPartPr/>
                <p14:nvPr/>
              </p14:nvContentPartPr>
              <p14:xfrm>
                <a:off x="4109717" y="3359383"/>
                <a:ext cx="219240" cy="126000"/>
              </p14:xfrm>
            </p:contentPart>
          </mc:Choice>
          <mc:Fallback xmlns="">
            <p:pic>
              <p:nvPicPr>
                <p:cNvPr id="6" name="Ink 5">
                  <a:extLst>
                    <a:ext uri="{FF2B5EF4-FFF2-40B4-BE49-F238E27FC236}">
                      <a16:creationId xmlns:a16="http://schemas.microsoft.com/office/drawing/2014/main" id="{91EF99B5-885A-4494-A648-AB5629B8FEAE}"/>
                    </a:ext>
                  </a:extLst>
                </p:cNvPr>
                <p:cNvPicPr/>
                <p:nvPr/>
              </p:nvPicPr>
              <p:blipFill>
                <a:blip r:embed="rId7"/>
                <a:stretch>
                  <a:fillRect/>
                </a:stretch>
              </p:blipFill>
              <p:spPr>
                <a:xfrm>
                  <a:off x="4092077" y="3341383"/>
                  <a:ext cx="254880" cy="16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C49A85D-49E8-4456-9486-F24CCDFE5927}"/>
                  </a:ext>
                </a:extLst>
              </p14:cNvPr>
              <p14:cNvContentPartPr/>
              <p14:nvPr/>
            </p14:nvContentPartPr>
            <p14:xfrm>
              <a:off x="4215197" y="2263543"/>
              <a:ext cx="231840" cy="115920"/>
            </p14:xfrm>
          </p:contentPart>
        </mc:Choice>
        <mc:Fallback xmlns="">
          <p:pic>
            <p:nvPicPr>
              <p:cNvPr id="8" name="Ink 7">
                <a:extLst>
                  <a:ext uri="{FF2B5EF4-FFF2-40B4-BE49-F238E27FC236}">
                    <a16:creationId xmlns:a16="http://schemas.microsoft.com/office/drawing/2014/main" id="{1C49A85D-49E8-4456-9486-F24CCDFE5927}"/>
                  </a:ext>
                </a:extLst>
              </p:cNvPr>
              <p:cNvPicPr/>
              <p:nvPr/>
            </p:nvPicPr>
            <p:blipFill>
              <a:blip r:embed="rId9"/>
              <a:stretch>
                <a:fillRect/>
              </a:stretch>
            </p:blipFill>
            <p:spPr>
              <a:xfrm>
                <a:off x="4197197" y="2245543"/>
                <a:ext cx="267480" cy="151560"/>
              </a:xfrm>
              <a:prstGeom prst="rect">
                <a:avLst/>
              </a:prstGeom>
            </p:spPr>
          </p:pic>
        </mc:Fallback>
      </mc:AlternateContent>
      <p:grpSp>
        <p:nvGrpSpPr>
          <p:cNvPr id="11" name="Group 10">
            <a:extLst>
              <a:ext uri="{FF2B5EF4-FFF2-40B4-BE49-F238E27FC236}">
                <a16:creationId xmlns:a16="http://schemas.microsoft.com/office/drawing/2014/main" id="{F96DB4E2-E478-44F1-AFB6-3FC2AEED56BD}"/>
              </a:ext>
            </a:extLst>
          </p:cNvPr>
          <p:cNvGrpSpPr/>
          <p:nvPr/>
        </p:nvGrpSpPr>
        <p:grpSpPr>
          <a:xfrm>
            <a:off x="3835037" y="6256663"/>
            <a:ext cx="406080" cy="189360"/>
            <a:chOff x="3835037" y="6256663"/>
            <a:chExt cx="406080" cy="18936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958CAF8-B17C-4BCC-B86A-E20F6005DCCA}"/>
                    </a:ext>
                  </a:extLst>
                </p14:cNvPr>
                <p14:cNvContentPartPr/>
                <p14:nvPr/>
              </p14:nvContentPartPr>
              <p14:xfrm>
                <a:off x="3835037" y="6294103"/>
                <a:ext cx="123120" cy="35280"/>
              </p14:xfrm>
            </p:contentPart>
          </mc:Choice>
          <mc:Fallback xmlns="">
            <p:pic>
              <p:nvPicPr>
                <p:cNvPr id="9" name="Ink 8">
                  <a:extLst>
                    <a:ext uri="{FF2B5EF4-FFF2-40B4-BE49-F238E27FC236}">
                      <a16:creationId xmlns:a16="http://schemas.microsoft.com/office/drawing/2014/main" id="{8958CAF8-B17C-4BCC-B86A-E20F6005DCCA}"/>
                    </a:ext>
                  </a:extLst>
                </p:cNvPr>
                <p:cNvPicPr/>
                <p:nvPr/>
              </p:nvPicPr>
              <p:blipFill>
                <a:blip r:embed="rId11"/>
                <a:stretch>
                  <a:fillRect/>
                </a:stretch>
              </p:blipFill>
              <p:spPr>
                <a:xfrm>
                  <a:off x="3817397" y="6276103"/>
                  <a:ext cx="158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8B669A7C-79A2-4D4A-AEFF-BFF23B1B3869}"/>
                    </a:ext>
                  </a:extLst>
                </p14:cNvPr>
                <p14:cNvContentPartPr/>
                <p14:nvPr/>
              </p14:nvContentPartPr>
              <p14:xfrm>
                <a:off x="4036997" y="6256663"/>
                <a:ext cx="204120" cy="189360"/>
              </p14:xfrm>
            </p:contentPart>
          </mc:Choice>
          <mc:Fallback xmlns="">
            <p:pic>
              <p:nvPicPr>
                <p:cNvPr id="10" name="Ink 9">
                  <a:extLst>
                    <a:ext uri="{FF2B5EF4-FFF2-40B4-BE49-F238E27FC236}">
                      <a16:creationId xmlns:a16="http://schemas.microsoft.com/office/drawing/2014/main" id="{8B669A7C-79A2-4D4A-AEFF-BFF23B1B3869}"/>
                    </a:ext>
                  </a:extLst>
                </p:cNvPr>
                <p:cNvPicPr/>
                <p:nvPr/>
              </p:nvPicPr>
              <p:blipFill>
                <a:blip r:embed="rId13"/>
                <a:stretch>
                  <a:fillRect/>
                </a:stretch>
              </p:blipFill>
              <p:spPr>
                <a:xfrm>
                  <a:off x="4018997" y="6239023"/>
                  <a:ext cx="239760" cy="22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4E97184-BC88-4C78-BF2D-FC1687DFB458}"/>
                  </a:ext>
                </a:extLst>
              </p14:cNvPr>
              <p14:cNvContentPartPr/>
              <p14:nvPr/>
            </p14:nvContentPartPr>
            <p14:xfrm>
              <a:off x="4021517" y="4913143"/>
              <a:ext cx="209160" cy="177120"/>
            </p14:xfrm>
          </p:contentPart>
        </mc:Choice>
        <mc:Fallback xmlns="">
          <p:pic>
            <p:nvPicPr>
              <p:cNvPr id="12" name="Ink 11">
                <a:extLst>
                  <a:ext uri="{FF2B5EF4-FFF2-40B4-BE49-F238E27FC236}">
                    <a16:creationId xmlns:a16="http://schemas.microsoft.com/office/drawing/2014/main" id="{34E97184-BC88-4C78-BF2D-FC1687DFB458}"/>
                  </a:ext>
                </a:extLst>
              </p:cNvPr>
              <p:cNvPicPr/>
              <p:nvPr/>
            </p:nvPicPr>
            <p:blipFill>
              <a:blip r:embed="rId15"/>
              <a:stretch>
                <a:fillRect/>
              </a:stretch>
            </p:blipFill>
            <p:spPr>
              <a:xfrm>
                <a:off x="4003517" y="4895143"/>
                <a:ext cx="2448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2659D13-F5B3-4D21-A899-D06184FAEF8C}"/>
                  </a:ext>
                </a:extLst>
              </p14:cNvPr>
              <p14:cNvContentPartPr/>
              <p14:nvPr/>
            </p14:nvContentPartPr>
            <p14:xfrm>
              <a:off x="769276" y="987447"/>
              <a:ext cx="112680" cy="118080"/>
            </p14:xfrm>
          </p:contentPart>
        </mc:Choice>
        <mc:Fallback>
          <p:pic>
            <p:nvPicPr>
              <p:cNvPr id="13" name="Ink 12">
                <a:extLst>
                  <a:ext uri="{FF2B5EF4-FFF2-40B4-BE49-F238E27FC236}">
                    <a16:creationId xmlns:a16="http://schemas.microsoft.com/office/drawing/2014/main" id="{02659D13-F5B3-4D21-A899-D06184FAEF8C}"/>
                  </a:ext>
                </a:extLst>
              </p:cNvPr>
              <p:cNvPicPr/>
              <p:nvPr/>
            </p:nvPicPr>
            <p:blipFill>
              <a:blip r:embed="rId17"/>
              <a:stretch>
                <a:fillRect/>
              </a:stretch>
            </p:blipFill>
            <p:spPr>
              <a:xfrm>
                <a:off x="706636" y="924807"/>
                <a:ext cx="2383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2C28AEA-58D0-4779-BEA2-5EB405791E94}"/>
                  </a:ext>
                </a:extLst>
              </p14:cNvPr>
              <p14:cNvContentPartPr/>
              <p14:nvPr/>
            </p14:nvContentPartPr>
            <p14:xfrm>
              <a:off x="1832716" y="388047"/>
              <a:ext cx="75960" cy="32400"/>
            </p14:xfrm>
          </p:contentPart>
        </mc:Choice>
        <mc:Fallback>
          <p:pic>
            <p:nvPicPr>
              <p:cNvPr id="14" name="Ink 13">
                <a:extLst>
                  <a:ext uri="{FF2B5EF4-FFF2-40B4-BE49-F238E27FC236}">
                    <a16:creationId xmlns:a16="http://schemas.microsoft.com/office/drawing/2014/main" id="{A2C28AEA-58D0-4779-BEA2-5EB405791E94}"/>
                  </a:ext>
                </a:extLst>
              </p:cNvPr>
              <p:cNvPicPr/>
              <p:nvPr/>
            </p:nvPicPr>
            <p:blipFill>
              <a:blip r:embed="rId19"/>
              <a:stretch>
                <a:fillRect/>
              </a:stretch>
            </p:blipFill>
            <p:spPr>
              <a:xfrm>
                <a:off x="1769716" y="325047"/>
                <a:ext cx="201600" cy="158040"/>
              </a:xfrm>
              <a:prstGeom prst="rect">
                <a:avLst/>
              </a:prstGeom>
            </p:spPr>
          </p:pic>
        </mc:Fallback>
      </mc:AlternateContent>
      <p:grpSp>
        <p:nvGrpSpPr>
          <p:cNvPr id="17" name="Group 16">
            <a:extLst>
              <a:ext uri="{FF2B5EF4-FFF2-40B4-BE49-F238E27FC236}">
                <a16:creationId xmlns:a16="http://schemas.microsoft.com/office/drawing/2014/main" id="{63DB4517-4A78-419A-BA4D-6DE12653510D}"/>
              </a:ext>
            </a:extLst>
          </p:cNvPr>
          <p:cNvGrpSpPr/>
          <p:nvPr/>
        </p:nvGrpSpPr>
        <p:grpSpPr>
          <a:xfrm>
            <a:off x="645796" y="392367"/>
            <a:ext cx="106920" cy="95400"/>
            <a:chOff x="645796" y="392367"/>
            <a:chExt cx="106920" cy="9540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AF575B9-7EB2-4608-A84D-4AF3CD434D98}"/>
                    </a:ext>
                  </a:extLst>
                </p14:cNvPr>
                <p14:cNvContentPartPr/>
                <p14:nvPr/>
              </p14:nvContentPartPr>
              <p14:xfrm>
                <a:off x="679276" y="392367"/>
                <a:ext cx="73440" cy="66960"/>
              </p14:xfrm>
            </p:contentPart>
          </mc:Choice>
          <mc:Fallback>
            <p:pic>
              <p:nvPicPr>
                <p:cNvPr id="15" name="Ink 14">
                  <a:extLst>
                    <a:ext uri="{FF2B5EF4-FFF2-40B4-BE49-F238E27FC236}">
                      <a16:creationId xmlns:a16="http://schemas.microsoft.com/office/drawing/2014/main" id="{AAF575B9-7EB2-4608-A84D-4AF3CD434D98}"/>
                    </a:ext>
                  </a:extLst>
                </p:cNvPr>
                <p:cNvPicPr/>
                <p:nvPr/>
              </p:nvPicPr>
              <p:blipFill>
                <a:blip r:embed="rId21"/>
                <a:stretch>
                  <a:fillRect/>
                </a:stretch>
              </p:blipFill>
              <p:spPr>
                <a:xfrm>
                  <a:off x="616276" y="329727"/>
                  <a:ext cx="1990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E9DD101-86C2-4B93-88F4-58EEB8F28315}"/>
                    </a:ext>
                  </a:extLst>
                </p14:cNvPr>
                <p14:cNvContentPartPr/>
                <p14:nvPr/>
              </p14:nvContentPartPr>
              <p14:xfrm>
                <a:off x="645796" y="408567"/>
                <a:ext cx="95760" cy="79200"/>
              </p14:xfrm>
            </p:contentPart>
          </mc:Choice>
          <mc:Fallback>
            <p:pic>
              <p:nvPicPr>
                <p:cNvPr id="16" name="Ink 15">
                  <a:extLst>
                    <a:ext uri="{FF2B5EF4-FFF2-40B4-BE49-F238E27FC236}">
                      <a16:creationId xmlns:a16="http://schemas.microsoft.com/office/drawing/2014/main" id="{FE9DD101-86C2-4B93-88F4-58EEB8F28315}"/>
                    </a:ext>
                  </a:extLst>
                </p:cNvPr>
                <p:cNvPicPr/>
                <p:nvPr/>
              </p:nvPicPr>
              <p:blipFill>
                <a:blip r:embed="rId23"/>
                <a:stretch>
                  <a:fillRect/>
                </a:stretch>
              </p:blipFill>
              <p:spPr>
                <a:xfrm>
                  <a:off x="582796" y="345567"/>
                  <a:ext cx="221400" cy="20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9E9A5F8-F670-4016-97E3-7B4FA886DD12}"/>
                  </a:ext>
                </a:extLst>
              </p14:cNvPr>
              <p14:cNvContentPartPr/>
              <p14:nvPr/>
            </p14:nvContentPartPr>
            <p14:xfrm>
              <a:off x="1364356" y="2597793"/>
              <a:ext cx="77760" cy="356760"/>
            </p14:xfrm>
          </p:contentPart>
        </mc:Choice>
        <mc:Fallback>
          <p:pic>
            <p:nvPicPr>
              <p:cNvPr id="18" name="Ink 17">
                <a:extLst>
                  <a:ext uri="{FF2B5EF4-FFF2-40B4-BE49-F238E27FC236}">
                    <a16:creationId xmlns:a16="http://schemas.microsoft.com/office/drawing/2014/main" id="{89E9A5F8-F670-4016-97E3-7B4FA886DD12}"/>
                  </a:ext>
                </a:extLst>
              </p:cNvPr>
              <p:cNvPicPr/>
              <p:nvPr/>
            </p:nvPicPr>
            <p:blipFill>
              <a:blip r:embed="rId25"/>
              <a:stretch>
                <a:fillRect/>
              </a:stretch>
            </p:blipFill>
            <p:spPr>
              <a:xfrm>
                <a:off x="1301716" y="2535153"/>
                <a:ext cx="203400" cy="482400"/>
              </a:xfrm>
              <a:prstGeom prst="rect">
                <a:avLst/>
              </a:prstGeom>
            </p:spPr>
          </p:pic>
        </mc:Fallback>
      </mc:AlternateContent>
      <p:grpSp>
        <p:nvGrpSpPr>
          <p:cNvPr id="24" name="Group 23">
            <a:extLst>
              <a:ext uri="{FF2B5EF4-FFF2-40B4-BE49-F238E27FC236}">
                <a16:creationId xmlns:a16="http://schemas.microsoft.com/office/drawing/2014/main" id="{798E6A03-62FC-423D-95C9-D2F12CB77ACD}"/>
              </a:ext>
            </a:extLst>
          </p:cNvPr>
          <p:cNvGrpSpPr/>
          <p:nvPr/>
        </p:nvGrpSpPr>
        <p:grpSpPr>
          <a:xfrm>
            <a:off x="1670356" y="2548113"/>
            <a:ext cx="375120" cy="75960"/>
            <a:chOff x="1670356" y="2548113"/>
            <a:chExt cx="375120" cy="75960"/>
          </a:xfrm>
        </p:grpSpPr>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5C1FB42A-6244-424B-B49C-1193042C6DF0}"/>
                    </a:ext>
                  </a:extLst>
                </p14:cNvPr>
                <p14:cNvContentPartPr/>
                <p14:nvPr/>
              </p14:nvContentPartPr>
              <p14:xfrm>
                <a:off x="1670356" y="2581593"/>
                <a:ext cx="75240" cy="42480"/>
              </p14:xfrm>
            </p:contentPart>
          </mc:Choice>
          <mc:Fallback>
            <p:pic>
              <p:nvPicPr>
                <p:cNvPr id="19" name="Ink 18">
                  <a:extLst>
                    <a:ext uri="{FF2B5EF4-FFF2-40B4-BE49-F238E27FC236}">
                      <a16:creationId xmlns:a16="http://schemas.microsoft.com/office/drawing/2014/main" id="{5C1FB42A-6244-424B-B49C-1193042C6DF0}"/>
                    </a:ext>
                  </a:extLst>
                </p:cNvPr>
                <p:cNvPicPr/>
                <p:nvPr/>
              </p:nvPicPr>
              <p:blipFill>
                <a:blip r:embed="rId27"/>
                <a:stretch>
                  <a:fillRect/>
                </a:stretch>
              </p:blipFill>
              <p:spPr>
                <a:xfrm>
                  <a:off x="1607716" y="2518593"/>
                  <a:ext cx="200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84AFBB73-CBB3-4F64-9610-442C03E07AFA}"/>
                    </a:ext>
                  </a:extLst>
                </p14:cNvPr>
                <p14:cNvContentPartPr/>
                <p14:nvPr/>
              </p14:nvContentPartPr>
              <p14:xfrm>
                <a:off x="1914076" y="2548113"/>
                <a:ext cx="37440" cy="55080"/>
              </p14:xfrm>
            </p:contentPart>
          </mc:Choice>
          <mc:Fallback>
            <p:pic>
              <p:nvPicPr>
                <p:cNvPr id="20" name="Ink 19">
                  <a:extLst>
                    <a:ext uri="{FF2B5EF4-FFF2-40B4-BE49-F238E27FC236}">
                      <a16:creationId xmlns:a16="http://schemas.microsoft.com/office/drawing/2014/main" id="{84AFBB73-CBB3-4F64-9610-442C03E07AFA}"/>
                    </a:ext>
                  </a:extLst>
                </p:cNvPr>
                <p:cNvPicPr/>
                <p:nvPr/>
              </p:nvPicPr>
              <p:blipFill>
                <a:blip r:embed="rId29"/>
                <a:stretch>
                  <a:fillRect/>
                </a:stretch>
              </p:blipFill>
              <p:spPr>
                <a:xfrm>
                  <a:off x="1851076" y="2485473"/>
                  <a:ext cx="163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A316A37B-0676-4368-8309-B0ACA2BCB9A4}"/>
                    </a:ext>
                  </a:extLst>
                </p14:cNvPr>
                <p14:cNvContentPartPr/>
                <p14:nvPr/>
              </p14:nvContentPartPr>
              <p14:xfrm>
                <a:off x="1945396" y="2549553"/>
                <a:ext cx="100080" cy="68760"/>
              </p14:xfrm>
            </p:contentPart>
          </mc:Choice>
          <mc:Fallback>
            <p:pic>
              <p:nvPicPr>
                <p:cNvPr id="22" name="Ink 21">
                  <a:extLst>
                    <a:ext uri="{FF2B5EF4-FFF2-40B4-BE49-F238E27FC236}">
                      <a16:creationId xmlns:a16="http://schemas.microsoft.com/office/drawing/2014/main" id="{A316A37B-0676-4368-8309-B0ACA2BCB9A4}"/>
                    </a:ext>
                  </a:extLst>
                </p:cNvPr>
                <p:cNvPicPr/>
                <p:nvPr/>
              </p:nvPicPr>
              <p:blipFill>
                <a:blip r:embed="rId31"/>
                <a:stretch>
                  <a:fillRect/>
                </a:stretch>
              </p:blipFill>
              <p:spPr>
                <a:xfrm>
                  <a:off x="1882756" y="2486553"/>
                  <a:ext cx="225720" cy="19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EA37E415-18E6-484D-B30B-25E883A80230}"/>
                  </a:ext>
                </a:extLst>
              </p14:cNvPr>
              <p14:cNvContentPartPr/>
              <p14:nvPr/>
            </p14:nvContentPartPr>
            <p14:xfrm>
              <a:off x="1680076" y="2946993"/>
              <a:ext cx="59400" cy="122400"/>
            </p14:xfrm>
          </p:contentPart>
        </mc:Choice>
        <mc:Fallback>
          <p:pic>
            <p:nvPicPr>
              <p:cNvPr id="23" name="Ink 22">
                <a:extLst>
                  <a:ext uri="{FF2B5EF4-FFF2-40B4-BE49-F238E27FC236}">
                    <a16:creationId xmlns:a16="http://schemas.microsoft.com/office/drawing/2014/main" id="{EA37E415-18E6-484D-B30B-25E883A80230}"/>
                  </a:ext>
                </a:extLst>
              </p:cNvPr>
              <p:cNvPicPr/>
              <p:nvPr/>
            </p:nvPicPr>
            <p:blipFill>
              <a:blip r:embed="rId33"/>
              <a:stretch>
                <a:fillRect/>
              </a:stretch>
            </p:blipFill>
            <p:spPr>
              <a:xfrm>
                <a:off x="1617076" y="2883993"/>
                <a:ext cx="1850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1EFEF6F7-09A3-437A-A9AD-7F275E8CE0DD}"/>
                  </a:ext>
                </a:extLst>
              </p14:cNvPr>
              <p14:cNvContentPartPr/>
              <p14:nvPr/>
            </p14:nvContentPartPr>
            <p14:xfrm>
              <a:off x="3174796" y="3214833"/>
              <a:ext cx="173520" cy="76320"/>
            </p14:xfrm>
          </p:contentPart>
        </mc:Choice>
        <mc:Fallback>
          <p:pic>
            <p:nvPicPr>
              <p:cNvPr id="25" name="Ink 24">
                <a:extLst>
                  <a:ext uri="{FF2B5EF4-FFF2-40B4-BE49-F238E27FC236}">
                    <a16:creationId xmlns:a16="http://schemas.microsoft.com/office/drawing/2014/main" id="{1EFEF6F7-09A3-437A-A9AD-7F275E8CE0DD}"/>
                  </a:ext>
                </a:extLst>
              </p:cNvPr>
              <p:cNvPicPr/>
              <p:nvPr/>
            </p:nvPicPr>
            <p:blipFill>
              <a:blip r:embed="rId35"/>
              <a:stretch>
                <a:fillRect/>
              </a:stretch>
            </p:blipFill>
            <p:spPr>
              <a:xfrm>
                <a:off x="3112156" y="3151833"/>
                <a:ext cx="299160" cy="201960"/>
              </a:xfrm>
              <a:prstGeom prst="rect">
                <a:avLst/>
              </a:prstGeom>
            </p:spPr>
          </p:pic>
        </mc:Fallback>
      </mc:AlternateContent>
      <p:grpSp>
        <p:nvGrpSpPr>
          <p:cNvPr id="28" name="Group 27">
            <a:extLst>
              <a:ext uri="{FF2B5EF4-FFF2-40B4-BE49-F238E27FC236}">
                <a16:creationId xmlns:a16="http://schemas.microsoft.com/office/drawing/2014/main" id="{BA0F8912-9F5F-4082-8B08-BB1B5FE9BD51}"/>
              </a:ext>
            </a:extLst>
          </p:cNvPr>
          <p:cNvGrpSpPr/>
          <p:nvPr/>
        </p:nvGrpSpPr>
        <p:grpSpPr>
          <a:xfrm>
            <a:off x="3438676" y="2470713"/>
            <a:ext cx="159480" cy="581760"/>
            <a:chOff x="3438676" y="2470713"/>
            <a:chExt cx="159480" cy="581760"/>
          </a:xfrm>
        </p:grpSpPr>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86E5F71C-1F52-430D-96DD-A5763F9067FD}"/>
                    </a:ext>
                  </a:extLst>
                </p14:cNvPr>
                <p14:cNvContentPartPr/>
                <p14:nvPr/>
              </p14:nvContentPartPr>
              <p14:xfrm>
                <a:off x="3438676" y="2918913"/>
                <a:ext cx="66240" cy="133560"/>
              </p14:xfrm>
            </p:contentPart>
          </mc:Choice>
          <mc:Fallback>
            <p:pic>
              <p:nvPicPr>
                <p:cNvPr id="26" name="Ink 25">
                  <a:extLst>
                    <a:ext uri="{FF2B5EF4-FFF2-40B4-BE49-F238E27FC236}">
                      <a16:creationId xmlns:a16="http://schemas.microsoft.com/office/drawing/2014/main" id="{86E5F71C-1F52-430D-96DD-A5763F9067FD}"/>
                    </a:ext>
                  </a:extLst>
                </p:cNvPr>
                <p:cNvPicPr/>
                <p:nvPr/>
              </p:nvPicPr>
              <p:blipFill>
                <a:blip r:embed="rId37"/>
                <a:stretch>
                  <a:fillRect/>
                </a:stretch>
              </p:blipFill>
              <p:spPr>
                <a:xfrm>
                  <a:off x="3375676" y="2855913"/>
                  <a:ext cx="1918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3290EA34-7F21-4FAA-B7BD-488785A8D603}"/>
                    </a:ext>
                  </a:extLst>
                </p14:cNvPr>
                <p14:cNvContentPartPr/>
                <p14:nvPr/>
              </p14:nvContentPartPr>
              <p14:xfrm>
                <a:off x="3570796" y="2470713"/>
                <a:ext cx="27360" cy="352080"/>
              </p14:xfrm>
            </p:contentPart>
          </mc:Choice>
          <mc:Fallback>
            <p:pic>
              <p:nvPicPr>
                <p:cNvPr id="27" name="Ink 26">
                  <a:extLst>
                    <a:ext uri="{FF2B5EF4-FFF2-40B4-BE49-F238E27FC236}">
                      <a16:creationId xmlns:a16="http://schemas.microsoft.com/office/drawing/2014/main" id="{3290EA34-7F21-4FAA-B7BD-488785A8D603}"/>
                    </a:ext>
                  </a:extLst>
                </p:cNvPr>
                <p:cNvPicPr/>
                <p:nvPr/>
              </p:nvPicPr>
              <p:blipFill>
                <a:blip r:embed="rId39"/>
                <a:stretch>
                  <a:fillRect/>
                </a:stretch>
              </p:blipFill>
              <p:spPr>
                <a:xfrm>
                  <a:off x="3508156" y="2407713"/>
                  <a:ext cx="153000" cy="47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3EED00AB-844F-4FB3-9AFA-55EA0572DFA4}"/>
                  </a:ext>
                </a:extLst>
              </p14:cNvPr>
              <p14:cNvContentPartPr/>
              <p14:nvPr/>
            </p14:nvContentPartPr>
            <p14:xfrm>
              <a:off x="5241916" y="2754393"/>
              <a:ext cx="94680" cy="86040"/>
            </p14:xfrm>
          </p:contentPart>
        </mc:Choice>
        <mc:Fallback>
          <p:pic>
            <p:nvPicPr>
              <p:cNvPr id="29" name="Ink 28">
                <a:extLst>
                  <a:ext uri="{FF2B5EF4-FFF2-40B4-BE49-F238E27FC236}">
                    <a16:creationId xmlns:a16="http://schemas.microsoft.com/office/drawing/2014/main" id="{3EED00AB-844F-4FB3-9AFA-55EA0572DFA4}"/>
                  </a:ext>
                </a:extLst>
              </p:cNvPr>
              <p:cNvPicPr/>
              <p:nvPr/>
            </p:nvPicPr>
            <p:blipFill>
              <a:blip r:embed="rId41"/>
              <a:stretch>
                <a:fillRect/>
              </a:stretch>
            </p:blipFill>
            <p:spPr>
              <a:xfrm>
                <a:off x="5179276" y="2691393"/>
                <a:ext cx="220320" cy="211680"/>
              </a:xfrm>
              <a:prstGeom prst="rect">
                <a:avLst/>
              </a:prstGeom>
            </p:spPr>
          </p:pic>
        </mc:Fallback>
      </mc:AlternateContent>
      <p:grpSp>
        <p:nvGrpSpPr>
          <p:cNvPr id="9216" name="Group 9215">
            <a:extLst>
              <a:ext uri="{FF2B5EF4-FFF2-40B4-BE49-F238E27FC236}">
                <a16:creationId xmlns:a16="http://schemas.microsoft.com/office/drawing/2014/main" id="{396B5840-B423-48B9-BAE8-8EFEB4B1492D}"/>
              </a:ext>
            </a:extLst>
          </p:cNvPr>
          <p:cNvGrpSpPr/>
          <p:nvPr/>
        </p:nvGrpSpPr>
        <p:grpSpPr>
          <a:xfrm>
            <a:off x="5244436" y="2379633"/>
            <a:ext cx="308880" cy="65880"/>
            <a:chOff x="5244436" y="2379633"/>
            <a:chExt cx="308880" cy="65880"/>
          </a:xfrm>
        </p:grpSpPr>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87B550B4-DC7E-4A9C-8ADE-5268FCA0772C}"/>
                    </a:ext>
                  </a:extLst>
                </p14:cNvPr>
                <p14:cNvContentPartPr/>
                <p14:nvPr/>
              </p14:nvContentPartPr>
              <p14:xfrm>
                <a:off x="5474116" y="2379633"/>
                <a:ext cx="79200" cy="65880"/>
              </p14:xfrm>
            </p:contentPart>
          </mc:Choice>
          <mc:Fallback>
            <p:pic>
              <p:nvPicPr>
                <p:cNvPr id="30" name="Ink 29">
                  <a:extLst>
                    <a:ext uri="{FF2B5EF4-FFF2-40B4-BE49-F238E27FC236}">
                      <a16:creationId xmlns:a16="http://schemas.microsoft.com/office/drawing/2014/main" id="{87B550B4-DC7E-4A9C-8ADE-5268FCA0772C}"/>
                    </a:ext>
                  </a:extLst>
                </p:cNvPr>
                <p:cNvPicPr/>
                <p:nvPr/>
              </p:nvPicPr>
              <p:blipFill>
                <a:blip r:embed="rId43"/>
                <a:stretch>
                  <a:fillRect/>
                </a:stretch>
              </p:blipFill>
              <p:spPr>
                <a:xfrm>
                  <a:off x="5411116" y="2316993"/>
                  <a:ext cx="204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07BED963-44A5-43B8-B352-637151B5797E}"/>
                    </a:ext>
                  </a:extLst>
                </p14:cNvPr>
                <p14:cNvContentPartPr/>
                <p14:nvPr/>
              </p14:nvContentPartPr>
              <p14:xfrm>
                <a:off x="5244436" y="2401593"/>
                <a:ext cx="124200" cy="33480"/>
              </p14:xfrm>
            </p:contentPart>
          </mc:Choice>
          <mc:Fallback>
            <p:pic>
              <p:nvPicPr>
                <p:cNvPr id="31" name="Ink 30">
                  <a:extLst>
                    <a:ext uri="{FF2B5EF4-FFF2-40B4-BE49-F238E27FC236}">
                      <a16:creationId xmlns:a16="http://schemas.microsoft.com/office/drawing/2014/main" id="{07BED963-44A5-43B8-B352-637151B5797E}"/>
                    </a:ext>
                  </a:extLst>
                </p:cNvPr>
                <p:cNvPicPr/>
                <p:nvPr/>
              </p:nvPicPr>
              <p:blipFill>
                <a:blip r:embed="rId45"/>
                <a:stretch>
                  <a:fillRect/>
                </a:stretch>
              </p:blipFill>
              <p:spPr>
                <a:xfrm>
                  <a:off x="5181796" y="2338953"/>
                  <a:ext cx="249840" cy="15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9217" name="Ink 9216">
                <a:extLst>
                  <a:ext uri="{FF2B5EF4-FFF2-40B4-BE49-F238E27FC236}">
                    <a16:creationId xmlns:a16="http://schemas.microsoft.com/office/drawing/2014/main" id="{A66C8007-B0CB-400A-8AD3-54838BDB0486}"/>
                  </a:ext>
                </a:extLst>
              </p14:cNvPr>
              <p14:cNvContentPartPr/>
              <p14:nvPr/>
            </p14:nvContentPartPr>
            <p14:xfrm>
              <a:off x="1528876" y="5789553"/>
              <a:ext cx="295560" cy="173520"/>
            </p14:xfrm>
          </p:contentPart>
        </mc:Choice>
        <mc:Fallback>
          <p:pic>
            <p:nvPicPr>
              <p:cNvPr id="9217" name="Ink 9216">
                <a:extLst>
                  <a:ext uri="{FF2B5EF4-FFF2-40B4-BE49-F238E27FC236}">
                    <a16:creationId xmlns:a16="http://schemas.microsoft.com/office/drawing/2014/main" id="{A66C8007-B0CB-400A-8AD3-54838BDB0486}"/>
                  </a:ext>
                </a:extLst>
              </p:cNvPr>
              <p:cNvPicPr/>
              <p:nvPr/>
            </p:nvPicPr>
            <p:blipFill>
              <a:blip r:embed="rId47"/>
              <a:stretch>
                <a:fillRect/>
              </a:stretch>
            </p:blipFill>
            <p:spPr>
              <a:xfrm>
                <a:off x="1465876" y="5726553"/>
                <a:ext cx="421200" cy="299160"/>
              </a:xfrm>
              <a:prstGeom prst="rect">
                <a:avLst/>
              </a:prstGeom>
            </p:spPr>
          </p:pic>
        </mc:Fallback>
      </mc:AlternateContent>
      <p:grpSp>
        <p:nvGrpSpPr>
          <p:cNvPr id="9221" name="Group 9220">
            <a:extLst>
              <a:ext uri="{FF2B5EF4-FFF2-40B4-BE49-F238E27FC236}">
                <a16:creationId xmlns:a16="http://schemas.microsoft.com/office/drawing/2014/main" id="{E59D265C-5DE3-403F-BC87-9082E43ECB3A}"/>
              </a:ext>
            </a:extLst>
          </p:cNvPr>
          <p:cNvGrpSpPr/>
          <p:nvPr/>
        </p:nvGrpSpPr>
        <p:grpSpPr>
          <a:xfrm>
            <a:off x="1556236" y="5412993"/>
            <a:ext cx="427680" cy="77760"/>
            <a:chOff x="1556236" y="5412993"/>
            <a:chExt cx="427680" cy="77760"/>
          </a:xfrm>
        </p:grpSpPr>
        <mc:AlternateContent xmlns:mc="http://schemas.openxmlformats.org/markup-compatibility/2006">
          <mc:Choice xmlns:p14="http://schemas.microsoft.com/office/powerpoint/2010/main" Requires="p14">
            <p:contentPart p14:bwMode="auto" r:id="rId48">
              <p14:nvContentPartPr>
                <p14:cNvPr id="9219" name="Ink 9218">
                  <a:extLst>
                    <a:ext uri="{FF2B5EF4-FFF2-40B4-BE49-F238E27FC236}">
                      <a16:creationId xmlns:a16="http://schemas.microsoft.com/office/drawing/2014/main" id="{3BD6A6AD-6BD5-43A7-8617-98CA41130B5C}"/>
                    </a:ext>
                  </a:extLst>
                </p14:cNvPr>
                <p14:cNvContentPartPr/>
                <p14:nvPr/>
              </p14:nvContentPartPr>
              <p14:xfrm>
                <a:off x="1864756" y="5412993"/>
                <a:ext cx="119160" cy="48960"/>
              </p14:xfrm>
            </p:contentPart>
          </mc:Choice>
          <mc:Fallback>
            <p:pic>
              <p:nvPicPr>
                <p:cNvPr id="9219" name="Ink 9218">
                  <a:extLst>
                    <a:ext uri="{FF2B5EF4-FFF2-40B4-BE49-F238E27FC236}">
                      <a16:creationId xmlns:a16="http://schemas.microsoft.com/office/drawing/2014/main" id="{3BD6A6AD-6BD5-43A7-8617-98CA41130B5C}"/>
                    </a:ext>
                  </a:extLst>
                </p:cNvPr>
                <p:cNvPicPr/>
                <p:nvPr/>
              </p:nvPicPr>
              <p:blipFill>
                <a:blip r:embed="rId49"/>
                <a:stretch>
                  <a:fillRect/>
                </a:stretch>
              </p:blipFill>
              <p:spPr>
                <a:xfrm>
                  <a:off x="1802116" y="5350353"/>
                  <a:ext cx="244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220" name="Ink 9219">
                  <a:extLst>
                    <a:ext uri="{FF2B5EF4-FFF2-40B4-BE49-F238E27FC236}">
                      <a16:creationId xmlns:a16="http://schemas.microsoft.com/office/drawing/2014/main" id="{EE0D9D92-26C8-49B9-9F76-7EB4200552E7}"/>
                    </a:ext>
                  </a:extLst>
                </p14:cNvPr>
                <p14:cNvContentPartPr/>
                <p14:nvPr/>
              </p14:nvContentPartPr>
              <p14:xfrm>
                <a:off x="1556236" y="5417313"/>
                <a:ext cx="145080" cy="73440"/>
              </p14:xfrm>
            </p:contentPart>
          </mc:Choice>
          <mc:Fallback>
            <p:pic>
              <p:nvPicPr>
                <p:cNvPr id="9220" name="Ink 9219">
                  <a:extLst>
                    <a:ext uri="{FF2B5EF4-FFF2-40B4-BE49-F238E27FC236}">
                      <a16:creationId xmlns:a16="http://schemas.microsoft.com/office/drawing/2014/main" id="{EE0D9D92-26C8-49B9-9F76-7EB4200552E7}"/>
                    </a:ext>
                  </a:extLst>
                </p:cNvPr>
                <p:cNvPicPr/>
                <p:nvPr/>
              </p:nvPicPr>
              <p:blipFill>
                <a:blip r:embed="rId51"/>
                <a:stretch>
                  <a:fillRect/>
                </a:stretch>
              </p:blipFill>
              <p:spPr>
                <a:xfrm>
                  <a:off x="1493236" y="5354313"/>
                  <a:ext cx="270720" cy="19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9222" name="Ink 9221">
                <a:extLst>
                  <a:ext uri="{FF2B5EF4-FFF2-40B4-BE49-F238E27FC236}">
                    <a16:creationId xmlns:a16="http://schemas.microsoft.com/office/drawing/2014/main" id="{D011BA59-22D1-4F53-B93E-DEBE65C26E0E}"/>
                  </a:ext>
                </a:extLst>
              </p14:cNvPr>
              <p14:cNvContentPartPr/>
              <p14:nvPr/>
            </p14:nvContentPartPr>
            <p14:xfrm>
              <a:off x="2963836" y="6002313"/>
              <a:ext cx="204840" cy="141120"/>
            </p14:xfrm>
          </p:contentPart>
        </mc:Choice>
        <mc:Fallback>
          <p:pic>
            <p:nvPicPr>
              <p:cNvPr id="9222" name="Ink 9221">
                <a:extLst>
                  <a:ext uri="{FF2B5EF4-FFF2-40B4-BE49-F238E27FC236}">
                    <a16:creationId xmlns:a16="http://schemas.microsoft.com/office/drawing/2014/main" id="{D011BA59-22D1-4F53-B93E-DEBE65C26E0E}"/>
                  </a:ext>
                </a:extLst>
              </p:cNvPr>
              <p:cNvPicPr/>
              <p:nvPr/>
            </p:nvPicPr>
            <p:blipFill>
              <a:blip r:embed="rId53"/>
              <a:stretch>
                <a:fillRect/>
              </a:stretch>
            </p:blipFill>
            <p:spPr>
              <a:xfrm>
                <a:off x="2900836" y="5939673"/>
                <a:ext cx="330480" cy="266760"/>
              </a:xfrm>
              <a:prstGeom prst="rect">
                <a:avLst/>
              </a:prstGeom>
            </p:spPr>
          </p:pic>
        </mc:Fallback>
      </mc:AlternateContent>
      <p:grpSp>
        <p:nvGrpSpPr>
          <p:cNvPr id="9225" name="Group 9224">
            <a:extLst>
              <a:ext uri="{FF2B5EF4-FFF2-40B4-BE49-F238E27FC236}">
                <a16:creationId xmlns:a16="http://schemas.microsoft.com/office/drawing/2014/main" id="{ABD8DEF8-B160-4F4E-9235-574E0FAEADC5}"/>
              </a:ext>
            </a:extLst>
          </p:cNvPr>
          <p:cNvGrpSpPr/>
          <p:nvPr/>
        </p:nvGrpSpPr>
        <p:grpSpPr>
          <a:xfrm>
            <a:off x="3155356" y="5694873"/>
            <a:ext cx="96840" cy="20160"/>
            <a:chOff x="3155356" y="5694873"/>
            <a:chExt cx="96840" cy="20160"/>
          </a:xfrm>
        </p:grpSpPr>
        <mc:AlternateContent xmlns:mc="http://schemas.openxmlformats.org/markup-compatibility/2006">
          <mc:Choice xmlns:p14="http://schemas.microsoft.com/office/powerpoint/2010/main" Requires="p14">
            <p:contentPart p14:bwMode="auto" r:id="rId54">
              <p14:nvContentPartPr>
                <p14:cNvPr id="9223" name="Ink 9222">
                  <a:extLst>
                    <a:ext uri="{FF2B5EF4-FFF2-40B4-BE49-F238E27FC236}">
                      <a16:creationId xmlns:a16="http://schemas.microsoft.com/office/drawing/2014/main" id="{4B18A09D-EE25-4B3E-A6E5-802B8781F0F6}"/>
                    </a:ext>
                  </a:extLst>
                </p14:cNvPr>
                <p14:cNvContentPartPr/>
                <p14:nvPr/>
              </p14:nvContentPartPr>
              <p14:xfrm>
                <a:off x="3161836" y="5694873"/>
                <a:ext cx="5040" cy="3240"/>
              </p14:xfrm>
            </p:contentPart>
          </mc:Choice>
          <mc:Fallback>
            <p:pic>
              <p:nvPicPr>
                <p:cNvPr id="9223" name="Ink 9222">
                  <a:extLst>
                    <a:ext uri="{FF2B5EF4-FFF2-40B4-BE49-F238E27FC236}">
                      <a16:creationId xmlns:a16="http://schemas.microsoft.com/office/drawing/2014/main" id="{4B18A09D-EE25-4B3E-A6E5-802B8781F0F6}"/>
                    </a:ext>
                  </a:extLst>
                </p:cNvPr>
                <p:cNvPicPr/>
                <p:nvPr/>
              </p:nvPicPr>
              <p:blipFill>
                <a:blip r:embed="rId55"/>
                <a:stretch>
                  <a:fillRect/>
                </a:stretch>
              </p:blipFill>
              <p:spPr>
                <a:xfrm>
                  <a:off x="3098836" y="5632233"/>
                  <a:ext cx="130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224" name="Ink 9223">
                  <a:extLst>
                    <a:ext uri="{FF2B5EF4-FFF2-40B4-BE49-F238E27FC236}">
                      <a16:creationId xmlns:a16="http://schemas.microsoft.com/office/drawing/2014/main" id="{1D90E70B-26BB-41C3-A769-E68F94006E4E}"/>
                    </a:ext>
                  </a:extLst>
                </p14:cNvPr>
                <p14:cNvContentPartPr/>
                <p14:nvPr/>
              </p14:nvContentPartPr>
              <p14:xfrm>
                <a:off x="3155356" y="5694873"/>
                <a:ext cx="96840" cy="20160"/>
              </p14:xfrm>
            </p:contentPart>
          </mc:Choice>
          <mc:Fallback>
            <p:pic>
              <p:nvPicPr>
                <p:cNvPr id="9224" name="Ink 9223">
                  <a:extLst>
                    <a:ext uri="{FF2B5EF4-FFF2-40B4-BE49-F238E27FC236}">
                      <a16:creationId xmlns:a16="http://schemas.microsoft.com/office/drawing/2014/main" id="{1D90E70B-26BB-41C3-A769-E68F94006E4E}"/>
                    </a:ext>
                  </a:extLst>
                </p:cNvPr>
                <p:cNvPicPr/>
                <p:nvPr/>
              </p:nvPicPr>
              <p:blipFill>
                <a:blip r:embed="rId57"/>
                <a:stretch>
                  <a:fillRect/>
                </a:stretch>
              </p:blipFill>
              <p:spPr>
                <a:xfrm>
                  <a:off x="3092356" y="5632233"/>
                  <a:ext cx="222480" cy="145800"/>
                </a:xfrm>
                <a:prstGeom prst="rect">
                  <a:avLst/>
                </a:prstGeom>
              </p:spPr>
            </p:pic>
          </mc:Fallback>
        </mc:AlternateContent>
      </p:grpSp>
      <p:grpSp>
        <p:nvGrpSpPr>
          <p:cNvPr id="9231" name="Group 9230">
            <a:extLst>
              <a:ext uri="{FF2B5EF4-FFF2-40B4-BE49-F238E27FC236}">
                <a16:creationId xmlns:a16="http://schemas.microsoft.com/office/drawing/2014/main" id="{DC4D9254-8EA4-448A-AAEC-626EE13ABB8A}"/>
              </a:ext>
            </a:extLst>
          </p:cNvPr>
          <p:cNvGrpSpPr/>
          <p:nvPr/>
        </p:nvGrpSpPr>
        <p:grpSpPr>
          <a:xfrm>
            <a:off x="4481236" y="5151633"/>
            <a:ext cx="511200" cy="136080"/>
            <a:chOff x="4481236" y="5151633"/>
            <a:chExt cx="511200" cy="136080"/>
          </a:xfrm>
        </p:grpSpPr>
        <mc:AlternateContent xmlns:mc="http://schemas.openxmlformats.org/markup-compatibility/2006">
          <mc:Choice xmlns:p14="http://schemas.microsoft.com/office/powerpoint/2010/main" Requires="p14">
            <p:contentPart p14:bwMode="auto" r:id="rId58">
              <p14:nvContentPartPr>
                <p14:cNvPr id="9226" name="Ink 9225">
                  <a:extLst>
                    <a:ext uri="{FF2B5EF4-FFF2-40B4-BE49-F238E27FC236}">
                      <a16:creationId xmlns:a16="http://schemas.microsoft.com/office/drawing/2014/main" id="{E3345BCE-08B1-49CC-B791-230475FA951B}"/>
                    </a:ext>
                  </a:extLst>
                </p14:cNvPr>
                <p14:cNvContentPartPr/>
                <p14:nvPr/>
              </p14:nvContentPartPr>
              <p14:xfrm>
                <a:off x="4481236" y="5213553"/>
                <a:ext cx="156240" cy="74160"/>
              </p14:xfrm>
            </p:contentPart>
          </mc:Choice>
          <mc:Fallback>
            <p:pic>
              <p:nvPicPr>
                <p:cNvPr id="9226" name="Ink 9225">
                  <a:extLst>
                    <a:ext uri="{FF2B5EF4-FFF2-40B4-BE49-F238E27FC236}">
                      <a16:creationId xmlns:a16="http://schemas.microsoft.com/office/drawing/2014/main" id="{E3345BCE-08B1-49CC-B791-230475FA951B}"/>
                    </a:ext>
                  </a:extLst>
                </p:cNvPr>
                <p:cNvPicPr/>
                <p:nvPr/>
              </p:nvPicPr>
              <p:blipFill>
                <a:blip r:embed="rId59"/>
                <a:stretch>
                  <a:fillRect/>
                </a:stretch>
              </p:blipFill>
              <p:spPr>
                <a:xfrm>
                  <a:off x="4418596" y="5150553"/>
                  <a:ext cx="281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227" name="Ink 9226">
                  <a:extLst>
                    <a:ext uri="{FF2B5EF4-FFF2-40B4-BE49-F238E27FC236}">
                      <a16:creationId xmlns:a16="http://schemas.microsoft.com/office/drawing/2014/main" id="{DAFAF35A-3841-4D48-824E-D9F70C516E52}"/>
                    </a:ext>
                  </a:extLst>
                </p14:cNvPr>
                <p14:cNvContentPartPr/>
                <p14:nvPr/>
              </p14:nvContentPartPr>
              <p14:xfrm>
                <a:off x="4605436" y="5226513"/>
                <a:ext cx="47520" cy="54000"/>
              </p14:xfrm>
            </p:contentPart>
          </mc:Choice>
          <mc:Fallback>
            <p:pic>
              <p:nvPicPr>
                <p:cNvPr id="9227" name="Ink 9226">
                  <a:extLst>
                    <a:ext uri="{FF2B5EF4-FFF2-40B4-BE49-F238E27FC236}">
                      <a16:creationId xmlns:a16="http://schemas.microsoft.com/office/drawing/2014/main" id="{DAFAF35A-3841-4D48-824E-D9F70C516E52}"/>
                    </a:ext>
                  </a:extLst>
                </p:cNvPr>
                <p:cNvPicPr/>
                <p:nvPr/>
              </p:nvPicPr>
              <p:blipFill>
                <a:blip r:embed="rId61"/>
                <a:stretch>
                  <a:fillRect/>
                </a:stretch>
              </p:blipFill>
              <p:spPr>
                <a:xfrm>
                  <a:off x="4542796" y="5163513"/>
                  <a:ext cx="173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228" name="Ink 9227">
                  <a:extLst>
                    <a:ext uri="{FF2B5EF4-FFF2-40B4-BE49-F238E27FC236}">
                      <a16:creationId xmlns:a16="http://schemas.microsoft.com/office/drawing/2014/main" id="{F554F4D2-FAB8-497C-BB73-4E6C064B9428}"/>
                    </a:ext>
                  </a:extLst>
                </p14:cNvPr>
                <p14:cNvContentPartPr/>
                <p14:nvPr/>
              </p14:nvContentPartPr>
              <p14:xfrm>
                <a:off x="4862116" y="5151633"/>
                <a:ext cx="130320" cy="87120"/>
              </p14:xfrm>
            </p:contentPart>
          </mc:Choice>
          <mc:Fallback>
            <p:pic>
              <p:nvPicPr>
                <p:cNvPr id="9228" name="Ink 9227">
                  <a:extLst>
                    <a:ext uri="{FF2B5EF4-FFF2-40B4-BE49-F238E27FC236}">
                      <a16:creationId xmlns:a16="http://schemas.microsoft.com/office/drawing/2014/main" id="{F554F4D2-FAB8-497C-BB73-4E6C064B9428}"/>
                    </a:ext>
                  </a:extLst>
                </p:cNvPr>
                <p:cNvPicPr/>
                <p:nvPr/>
              </p:nvPicPr>
              <p:blipFill>
                <a:blip r:embed="rId63"/>
                <a:stretch>
                  <a:fillRect/>
                </a:stretch>
              </p:blipFill>
              <p:spPr>
                <a:xfrm>
                  <a:off x="4799116" y="5088633"/>
                  <a:ext cx="2559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230" name="Ink 9229">
                  <a:extLst>
                    <a:ext uri="{FF2B5EF4-FFF2-40B4-BE49-F238E27FC236}">
                      <a16:creationId xmlns:a16="http://schemas.microsoft.com/office/drawing/2014/main" id="{C4559C60-54A6-4390-BF62-57BE928B6EB2}"/>
                    </a:ext>
                  </a:extLst>
                </p14:cNvPr>
                <p14:cNvContentPartPr/>
                <p14:nvPr/>
              </p14:nvContentPartPr>
              <p14:xfrm>
                <a:off x="4510756" y="5236233"/>
                <a:ext cx="41400" cy="33840"/>
              </p14:xfrm>
            </p:contentPart>
          </mc:Choice>
          <mc:Fallback>
            <p:pic>
              <p:nvPicPr>
                <p:cNvPr id="9230" name="Ink 9229">
                  <a:extLst>
                    <a:ext uri="{FF2B5EF4-FFF2-40B4-BE49-F238E27FC236}">
                      <a16:creationId xmlns:a16="http://schemas.microsoft.com/office/drawing/2014/main" id="{C4559C60-54A6-4390-BF62-57BE928B6EB2}"/>
                    </a:ext>
                  </a:extLst>
                </p:cNvPr>
                <p:cNvPicPr/>
                <p:nvPr/>
              </p:nvPicPr>
              <p:blipFill>
                <a:blip r:embed="rId65"/>
                <a:stretch>
                  <a:fillRect/>
                </a:stretch>
              </p:blipFill>
              <p:spPr>
                <a:xfrm>
                  <a:off x="4448116" y="5173233"/>
                  <a:ext cx="167040" cy="159480"/>
                </a:xfrm>
                <a:prstGeom prst="rect">
                  <a:avLst/>
                </a:prstGeom>
              </p:spPr>
            </p:pic>
          </mc:Fallback>
        </mc:AlternateContent>
      </p:grpSp>
      <p:grpSp>
        <p:nvGrpSpPr>
          <p:cNvPr id="9235" name="Group 9234">
            <a:extLst>
              <a:ext uri="{FF2B5EF4-FFF2-40B4-BE49-F238E27FC236}">
                <a16:creationId xmlns:a16="http://schemas.microsoft.com/office/drawing/2014/main" id="{60055221-6785-4F08-B1A8-A4675392FE64}"/>
              </a:ext>
            </a:extLst>
          </p:cNvPr>
          <p:cNvGrpSpPr/>
          <p:nvPr/>
        </p:nvGrpSpPr>
        <p:grpSpPr>
          <a:xfrm>
            <a:off x="4651156" y="5588673"/>
            <a:ext cx="336240" cy="84240"/>
            <a:chOff x="4651156" y="5588673"/>
            <a:chExt cx="336240" cy="84240"/>
          </a:xfrm>
        </p:grpSpPr>
        <mc:AlternateContent xmlns:mc="http://schemas.openxmlformats.org/markup-compatibility/2006">
          <mc:Choice xmlns:p14="http://schemas.microsoft.com/office/powerpoint/2010/main" Requires="p14">
            <p:contentPart p14:bwMode="auto" r:id="rId66">
              <p14:nvContentPartPr>
                <p14:cNvPr id="9232" name="Ink 9231">
                  <a:extLst>
                    <a:ext uri="{FF2B5EF4-FFF2-40B4-BE49-F238E27FC236}">
                      <a16:creationId xmlns:a16="http://schemas.microsoft.com/office/drawing/2014/main" id="{D89DF71C-30BD-4C1B-876C-76047C59EFF8}"/>
                    </a:ext>
                  </a:extLst>
                </p14:cNvPr>
                <p14:cNvContentPartPr/>
                <p14:nvPr/>
              </p14:nvContentPartPr>
              <p14:xfrm>
                <a:off x="4861396" y="5646273"/>
                <a:ext cx="126000" cy="26640"/>
              </p14:xfrm>
            </p:contentPart>
          </mc:Choice>
          <mc:Fallback>
            <p:pic>
              <p:nvPicPr>
                <p:cNvPr id="9232" name="Ink 9231">
                  <a:extLst>
                    <a:ext uri="{FF2B5EF4-FFF2-40B4-BE49-F238E27FC236}">
                      <a16:creationId xmlns:a16="http://schemas.microsoft.com/office/drawing/2014/main" id="{D89DF71C-30BD-4C1B-876C-76047C59EFF8}"/>
                    </a:ext>
                  </a:extLst>
                </p:cNvPr>
                <p:cNvPicPr/>
                <p:nvPr/>
              </p:nvPicPr>
              <p:blipFill>
                <a:blip r:embed="rId67"/>
                <a:stretch>
                  <a:fillRect/>
                </a:stretch>
              </p:blipFill>
              <p:spPr>
                <a:xfrm>
                  <a:off x="4798756" y="5583633"/>
                  <a:ext cx="251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233" name="Ink 9232">
                  <a:extLst>
                    <a:ext uri="{FF2B5EF4-FFF2-40B4-BE49-F238E27FC236}">
                      <a16:creationId xmlns:a16="http://schemas.microsoft.com/office/drawing/2014/main" id="{91BCB63C-EA51-4411-829A-7DB43C48E917}"/>
                    </a:ext>
                  </a:extLst>
                </p14:cNvPr>
                <p14:cNvContentPartPr/>
                <p14:nvPr/>
              </p14:nvContentPartPr>
              <p14:xfrm>
                <a:off x="4651156" y="5588673"/>
                <a:ext cx="60480" cy="38520"/>
              </p14:xfrm>
            </p:contentPart>
          </mc:Choice>
          <mc:Fallback>
            <p:pic>
              <p:nvPicPr>
                <p:cNvPr id="9233" name="Ink 9232">
                  <a:extLst>
                    <a:ext uri="{FF2B5EF4-FFF2-40B4-BE49-F238E27FC236}">
                      <a16:creationId xmlns:a16="http://schemas.microsoft.com/office/drawing/2014/main" id="{91BCB63C-EA51-4411-829A-7DB43C48E917}"/>
                    </a:ext>
                  </a:extLst>
                </p:cNvPr>
                <p:cNvPicPr/>
                <p:nvPr/>
              </p:nvPicPr>
              <p:blipFill>
                <a:blip r:embed="rId69"/>
                <a:stretch>
                  <a:fillRect/>
                </a:stretch>
              </p:blipFill>
              <p:spPr>
                <a:xfrm>
                  <a:off x="4588156" y="5525673"/>
                  <a:ext cx="186120" cy="16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9234" name="Ink 9233">
                <a:extLst>
                  <a:ext uri="{FF2B5EF4-FFF2-40B4-BE49-F238E27FC236}">
                    <a16:creationId xmlns:a16="http://schemas.microsoft.com/office/drawing/2014/main" id="{C6249A56-9CA6-4048-B7D3-918257F3FEDA}"/>
                  </a:ext>
                </a:extLst>
              </p14:cNvPr>
              <p14:cNvContentPartPr/>
              <p14:nvPr/>
            </p14:nvContentPartPr>
            <p14:xfrm>
              <a:off x="4899196" y="5308233"/>
              <a:ext cx="38160" cy="55800"/>
            </p14:xfrm>
          </p:contentPart>
        </mc:Choice>
        <mc:Fallback>
          <p:pic>
            <p:nvPicPr>
              <p:cNvPr id="9234" name="Ink 9233">
                <a:extLst>
                  <a:ext uri="{FF2B5EF4-FFF2-40B4-BE49-F238E27FC236}">
                    <a16:creationId xmlns:a16="http://schemas.microsoft.com/office/drawing/2014/main" id="{C6249A56-9CA6-4048-B7D3-918257F3FEDA}"/>
                  </a:ext>
                </a:extLst>
              </p:cNvPr>
              <p:cNvPicPr/>
              <p:nvPr/>
            </p:nvPicPr>
            <p:blipFill>
              <a:blip r:embed="rId71"/>
              <a:stretch>
                <a:fillRect/>
              </a:stretch>
            </p:blipFill>
            <p:spPr>
              <a:xfrm>
                <a:off x="4836196" y="5245233"/>
                <a:ext cx="163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236" name="Ink 9235">
                <a:extLst>
                  <a:ext uri="{FF2B5EF4-FFF2-40B4-BE49-F238E27FC236}">
                    <a16:creationId xmlns:a16="http://schemas.microsoft.com/office/drawing/2014/main" id="{F17BA29F-793F-48BA-8C87-FEEC740B5D27}"/>
                  </a:ext>
                </a:extLst>
              </p14:cNvPr>
              <p14:cNvContentPartPr/>
              <p14:nvPr/>
            </p14:nvContentPartPr>
            <p14:xfrm>
              <a:off x="5914396" y="5737713"/>
              <a:ext cx="34920" cy="172440"/>
            </p14:xfrm>
          </p:contentPart>
        </mc:Choice>
        <mc:Fallback>
          <p:pic>
            <p:nvPicPr>
              <p:cNvPr id="9236" name="Ink 9235">
                <a:extLst>
                  <a:ext uri="{FF2B5EF4-FFF2-40B4-BE49-F238E27FC236}">
                    <a16:creationId xmlns:a16="http://schemas.microsoft.com/office/drawing/2014/main" id="{F17BA29F-793F-48BA-8C87-FEEC740B5D27}"/>
                  </a:ext>
                </a:extLst>
              </p:cNvPr>
              <p:cNvPicPr/>
              <p:nvPr/>
            </p:nvPicPr>
            <p:blipFill>
              <a:blip r:embed="rId73"/>
              <a:stretch>
                <a:fillRect/>
              </a:stretch>
            </p:blipFill>
            <p:spPr>
              <a:xfrm>
                <a:off x="5851756" y="5674713"/>
                <a:ext cx="160560" cy="298080"/>
              </a:xfrm>
              <a:prstGeom prst="rect">
                <a:avLst/>
              </a:prstGeom>
            </p:spPr>
          </p:pic>
        </mc:Fallback>
      </mc:AlternateContent>
      <p:grpSp>
        <p:nvGrpSpPr>
          <p:cNvPr id="9242" name="Group 9241">
            <a:extLst>
              <a:ext uri="{FF2B5EF4-FFF2-40B4-BE49-F238E27FC236}">
                <a16:creationId xmlns:a16="http://schemas.microsoft.com/office/drawing/2014/main" id="{7C6B6725-5570-47EE-8367-894627F76FF4}"/>
              </a:ext>
            </a:extLst>
          </p:cNvPr>
          <p:cNvGrpSpPr/>
          <p:nvPr/>
        </p:nvGrpSpPr>
        <p:grpSpPr>
          <a:xfrm>
            <a:off x="5222476" y="5960553"/>
            <a:ext cx="155520" cy="80280"/>
            <a:chOff x="5222476" y="5960553"/>
            <a:chExt cx="155520" cy="80280"/>
          </a:xfrm>
        </p:grpSpPr>
        <mc:AlternateContent xmlns:mc="http://schemas.openxmlformats.org/markup-compatibility/2006">
          <mc:Choice xmlns:p14="http://schemas.microsoft.com/office/powerpoint/2010/main" Requires="p14">
            <p:contentPart p14:bwMode="auto" r:id="rId74">
              <p14:nvContentPartPr>
                <p14:cNvPr id="9237" name="Ink 9236">
                  <a:extLst>
                    <a:ext uri="{FF2B5EF4-FFF2-40B4-BE49-F238E27FC236}">
                      <a16:creationId xmlns:a16="http://schemas.microsoft.com/office/drawing/2014/main" id="{00819605-9312-4729-B0A9-B7B82952C1A9}"/>
                    </a:ext>
                  </a:extLst>
                </p14:cNvPr>
                <p14:cNvContentPartPr/>
                <p14:nvPr/>
              </p14:nvContentPartPr>
              <p14:xfrm>
                <a:off x="5222476" y="5960553"/>
                <a:ext cx="22680" cy="80280"/>
              </p14:xfrm>
            </p:contentPart>
          </mc:Choice>
          <mc:Fallback>
            <p:pic>
              <p:nvPicPr>
                <p:cNvPr id="9237" name="Ink 9236">
                  <a:extLst>
                    <a:ext uri="{FF2B5EF4-FFF2-40B4-BE49-F238E27FC236}">
                      <a16:creationId xmlns:a16="http://schemas.microsoft.com/office/drawing/2014/main" id="{00819605-9312-4729-B0A9-B7B82952C1A9}"/>
                    </a:ext>
                  </a:extLst>
                </p:cNvPr>
                <p:cNvPicPr/>
                <p:nvPr/>
              </p:nvPicPr>
              <p:blipFill>
                <a:blip r:embed="rId75"/>
                <a:stretch>
                  <a:fillRect/>
                </a:stretch>
              </p:blipFill>
              <p:spPr>
                <a:xfrm>
                  <a:off x="5159476" y="5897553"/>
                  <a:ext cx="148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238" name="Ink 9237">
                  <a:extLst>
                    <a:ext uri="{FF2B5EF4-FFF2-40B4-BE49-F238E27FC236}">
                      <a16:creationId xmlns:a16="http://schemas.microsoft.com/office/drawing/2014/main" id="{67041EAF-48DA-46EF-9115-C05C785078DA}"/>
                    </a:ext>
                  </a:extLst>
                </p14:cNvPr>
                <p14:cNvContentPartPr/>
                <p14:nvPr/>
              </p14:nvContentPartPr>
              <p14:xfrm>
                <a:off x="5233636" y="5999793"/>
                <a:ext cx="24480" cy="39600"/>
              </p14:xfrm>
            </p:contentPart>
          </mc:Choice>
          <mc:Fallback>
            <p:pic>
              <p:nvPicPr>
                <p:cNvPr id="9238" name="Ink 9237">
                  <a:extLst>
                    <a:ext uri="{FF2B5EF4-FFF2-40B4-BE49-F238E27FC236}">
                      <a16:creationId xmlns:a16="http://schemas.microsoft.com/office/drawing/2014/main" id="{67041EAF-48DA-46EF-9115-C05C785078DA}"/>
                    </a:ext>
                  </a:extLst>
                </p:cNvPr>
                <p:cNvPicPr/>
                <p:nvPr/>
              </p:nvPicPr>
              <p:blipFill>
                <a:blip r:embed="rId77"/>
                <a:stretch>
                  <a:fillRect/>
                </a:stretch>
              </p:blipFill>
              <p:spPr>
                <a:xfrm>
                  <a:off x="5170636" y="5936793"/>
                  <a:ext cx="150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240" name="Ink 9239">
                  <a:extLst>
                    <a:ext uri="{FF2B5EF4-FFF2-40B4-BE49-F238E27FC236}">
                      <a16:creationId xmlns:a16="http://schemas.microsoft.com/office/drawing/2014/main" id="{7B1A5B81-BADC-42F9-BE1A-6891071B6419}"/>
                    </a:ext>
                  </a:extLst>
                </p14:cNvPr>
                <p14:cNvContentPartPr/>
                <p14:nvPr/>
              </p14:nvContentPartPr>
              <p14:xfrm>
                <a:off x="5256676" y="5981433"/>
                <a:ext cx="121320" cy="24120"/>
              </p14:xfrm>
            </p:contentPart>
          </mc:Choice>
          <mc:Fallback>
            <p:pic>
              <p:nvPicPr>
                <p:cNvPr id="9240" name="Ink 9239">
                  <a:extLst>
                    <a:ext uri="{FF2B5EF4-FFF2-40B4-BE49-F238E27FC236}">
                      <a16:creationId xmlns:a16="http://schemas.microsoft.com/office/drawing/2014/main" id="{7B1A5B81-BADC-42F9-BE1A-6891071B6419}"/>
                    </a:ext>
                  </a:extLst>
                </p:cNvPr>
                <p:cNvPicPr/>
                <p:nvPr/>
              </p:nvPicPr>
              <p:blipFill>
                <a:blip r:embed="rId79"/>
                <a:stretch>
                  <a:fillRect/>
                </a:stretch>
              </p:blipFill>
              <p:spPr>
                <a:xfrm>
                  <a:off x="5193676" y="5918793"/>
                  <a:ext cx="246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241" name="Ink 9240">
                  <a:extLst>
                    <a:ext uri="{FF2B5EF4-FFF2-40B4-BE49-F238E27FC236}">
                      <a16:creationId xmlns:a16="http://schemas.microsoft.com/office/drawing/2014/main" id="{5CDE6E5A-4A75-44F8-8EF0-6E8DAB2FD659}"/>
                    </a:ext>
                  </a:extLst>
                </p14:cNvPr>
                <p14:cNvContentPartPr/>
                <p14:nvPr/>
              </p14:nvContentPartPr>
              <p14:xfrm>
                <a:off x="5241556" y="5974953"/>
                <a:ext cx="123480" cy="32040"/>
              </p14:xfrm>
            </p:contentPart>
          </mc:Choice>
          <mc:Fallback>
            <p:pic>
              <p:nvPicPr>
                <p:cNvPr id="9241" name="Ink 9240">
                  <a:extLst>
                    <a:ext uri="{FF2B5EF4-FFF2-40B4-BE49-F238E27FC236}">
                      <a16:creationId xmlns:a16="http://schemas.microsoft.com/office/drawing/2014/main" id="{5CDE6E5A-4A75-44F8-8EF0-6E8DAB2FD659}"/>
                    </a:ext>
                  </a:extLst>
                </p:cNvPr>
                <p:cNvPicPr/>
                <p:nvPr/>
              </p:nvPicPr>
              <p:blipFill>
                <a:blip r:embed="rId81"/>
                <a:stretch>
                  <a:fillRect/>
                </a:stretch>
              </p:blipFill>
              <p:spPr>
                <a:xfrm>
                  <a:off x="5178916" y="5912313"/>
                  <a:ext cx="249120" cy="157680"/>
                </a:xfrm>
                <a:prstGeom prst="rect">
                  <a:avLst/>
                </a:prstGeom>
              </p:spPr>
            </p:pic>
          </mc:Fallback>
        </mc:AlternateContent>
      </p:grpSp>
      <p:grpSp>
        <p:nvGrpSpPr>
          <p:cNvPr id="9245" name="Group 9244">
            <a:extLst>
              <a:ext uri="{FF2B5EF4-FFF2-40B4-BE49-F238E27FC236}">
                <a16:creationId xmlns:a16="http://schemas.microsoft.com/office/drawing/2014/main" id="{87B42BFC-8C09-4DEA-96CD-0D42A4CFE797}"/>
              </a:ext>
            </a:extLst>
          </p:cNvPr>
          <p:cNvGrpSpPr/>
          <p:nvPr/>
        </p:nvGrpSpPr>
        <p:grpSpPr>
          <a:xfrm>
            <a:off x="4734676" y="6162153"/>
            <a:ext cx="150840" cy="54360"/>
            <a:chOff x="4734676" y="6162153"/>
            <a:chExt cx="150840" cy="54360"/>
          </a:xfrm>
        </p:grpSpPr>
        <mc:AlternateContent xmlns:mc="http://schemas.openxmlformats.org/markup-compatibility/2006">
          <mc:Choice xmlns:p14="http://schemas.microsoft.com/office/powerpoint/2010/main" Requires="p14">
            <p:contentPart p14:bwMode="auto" r:id="rId82">
              <p14:nvContentPartPr>
                <p14:cNvPr id="9243" name="Ink 9242">
                  <a:extLst>
                    <a:ext uri="{FF2B5EF4-FFF2-40B4-BE49-F238E27FC236}">
                      <a16:creationId xmlns:a16="http://schemas.microsoft.com/office/drawing/2014/main" id="{3B1A2EE6-1BEA-47FD-8ED8-8979FC93FFFA}"/>
                    </a:ext>
                  </a:extLst>
                </p14:cNvPr>
                <p14:cNvContentPartPr/>
                <p14:nvPr/>
              </p14:nvContentPartPr>
              <p14:xfrm>
                <a:off x="4850236" y="6162153"/>
                <a:ext cx="35280" cy="36360"/>
              </p14:xfrm>
            </p:contentPart>
          </mc:Choice>
          <mc:Fallback>
            <p:pic>
              <p:nvPicPr>
                <p:cNvPr id="9243" name="Ink 9242">
                  <a:extLst>
                    <a:ext uri="{FF2B5EF4-FFF2-40B4-BE49-F238E27FC236}">
                      <a16:creationId xmlns:a16="http://schemas.microsoft.com/office/drawing/2014/main" id="{3B1A2EE6-1BEA-47FD-8ED8-8979FC93FFFA}"/>
                    </a:ext>
                  </a:extLst>
                </p:cNvPr>
                <p:cNvPicPr/>
                <p:nvPr/>
              </p:nvPicPr>
              <p:blipFill>
                <a:blip r:embed="rId83"/>
                <a:stretch>
                  <a:fillRect/>
                </a:stretch>
              </p:blipFill>
              <p:spPr>
                <a:xfrm>
                  <a:off x="4787236" y="6099153"/>
                  <a:ext cx="160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244" name="Ink 9243">
                  <a:extLst>
                    <a:ext uri="{FF2B5EF4-FFF2-40B4-BE49-F238E27FC236}">
                      <a16:creationId xmlns:a16="http://schemas.microsoft.com/office/drawing/2014/main" id="{D5A39DE8-F65D-41F3-8FDD-0B4FF9858CB4}"/>
                    </a:ext>
                  </a:extLst>
                </p14:cNvPr>
                <p14:cNvContentPartPr/>
                <p14:nvPr/>
              </p14:nvContentPartPr>
              <p14:xfrm>
                <a:off x="4734676" y="6199233"/>
                <a:ext cx="59400" cy="17280"/>
              </p14:xfrm>
            </p:contentPart>
          </mc:Choice>
          <mc:Fallback>
            <p:pic>
              <p:nvPicPr>
                <p:cNvPr id="9244" name="Ink 9243">
                  <a:extLst>
                    <a:ext uri="{FF2B5EF4-FFF2-40B4-BE49-F238E27FC236}">
                      <a16:creationId xmlns:a16="http://schemas.microsoft.com/office/drawing/2014/main" id="{D5A39DE8-F65D-41F3-8FDD-0B4FF9858CB4}"/>
                    </a:ext>
                  </a:extLst>
                </p:cNvPr>
                <p:cNvPicPr/>
                <p:nvPr/>
              </p:nvPicPr>
              <p:blipFill>
                <a:blip r:embed="rId85"/>
                <a:stretch>
                  <a:fillRect/>
                </a:stretch>
              </p:blipFill>
              <p:spPr>
                <a:xfrm>
                  <a:off x="4672036" y="6136233"/>
                  <a:ext cx="18504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9246" name="Ink 9245">
                <a:extLst>
                  <a:ext uri="{FF2B5EF4-FFF2-40B4-BE49-F238E27FC236}">
                    <a16:creationId xmlns:a16="http://schemas.microsoft.com/office/drawing/2014/main" id="{98E33711-567A-4C17-B7F4-602A4BECDACD}"/>
                  </a:ext>
                </a:extLst>
              </p14:cNvPr>
              <p14:cNvContentPartPr/>
              <p14:nvPr/>
            </p14:nvContentPartPr>
            <p14:xfrm>
              <a:off x="1483876" y="5817993"/>
              <a:ext cx="38880" cy="101160"/>
            </p14:xfrm>
          </p:contentPart>
        </mc:Choice>
        <mc:Fallback>
          <p:pic>
            <p:nvPicPr>
              <p:cNvPr id="9246" name="Ink 9245">
                <a:extLst>
                  <a:ext uri="{FF2B5EF4-FFF2-40B4-BE49-F238E27FC236}">
                    <a16:creationId xmlns:a16="http://schemas.microsoft.com/office/drawing/2014/main" id="{98E33711-567A-4C17-B7F4-602A4BECDACD}"/>
                  </a:ext>
                </a:extLst>
              </p:cNvPr>
              <p:cNvPicPr/>
              <p:nvPr/>
            </p:nvPicPr>
            <p:blipFill>
              <a:blip r:embed="rId87"/>
              <a:stretch>
                <a:fillRect/>
              </a:stretch>
            </p:blipFill>
            <p:spPr>
              <a:xfrm>
                <a:off x="1421236" y="5754993"/>
                <a:ext cx="164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247" name="Ink 9246">
                <a:extLst>
                  <a:ext uri="{FF2B5EF4-FFF2-40B4-BE49-F238E27FC236}">
                    <a16:creationId xmlns:a16="http://schemas.microsoft.com/office/drawing/2014/main" id="{7D731F40-818E-4245-8B32-1E11AB0496BF}"/>
                  </a:ext>
                </a:extLst>
              </p14:cNvPr>
              <p14:cNvContentPartPr/>
              <p14:nvPr/>
            </p14:nvContentPartPr>
            <p14:xfrm>
              <a:off x="1900036" y="5835633"/>
              <a:ext cx="30240" cy="80280"/>
            </p14:xfrm>
          </p:contentPart>
        </mc:Choice>
        <mc:Fallback>
          <p:pic>
            <p:nvPicPr>
              <p:cNvPr id="9247" name="Ink 9246">
                <a:extLst>
                  <a:ext uri="{FF2B5EF4-FFF2-40B4-BE49-F238E27FC236}">
                    <a16:creationId xmlns:a16="http://schemas.microsoft.com/office/drawing/2014/main" id="{7D731F40-818E-4245-8B32-1E11AB0496BF}"/>
                  </a:ext>
                </a:extLst>
              </p:cNvPr>
              <p:cNvPicPr/>
              <p:nvPr/>
            </p:nvPicPr>
            <p:blipFill>
              <a:blip r:embed="rId89"/>
              <a:stretch>
                <a:fillRect/>
              </a:stretch>
            </p:blipFill>
            <p:spPr>
              <a:xfrm>
                <a:off x="1837036" y="5772633"/>
                <a:ext cx="1558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24" name="Ink 1023">
                <a:extLst>
                  <a:ext uri="{FF2B5EF4-FFF2-40B4-BE49-F238E27FC236}">
                    <a16:creationId xmlns:a16="http://schemas.microsoft.com/office/drawing/2014/main" id="{3241AB1B-EB47-4906-8A5C-3AA8CA9EA06D}"/>
                  </a:ext>
                </a:extLst>
              </p14:cNvPr>
              <p14:cNvContentPartPr/>
              <p14:nvPr/>
            </p14:nvContentPartPr>
            <p14:xfrm>
              <a:off x="2890396" y="5779473"/>
              <a:ext cx="25560" cy="137160"/>
            </p14:xfrm>
          </p:contentPart>
        </mc:Choice>
        <mc:Fallback>
          <p:pic>
            <p:nvPicPr>
              <p:cNvPr id="1024" name="Ink 1023">
                <a:extLst>
                  <a:ext uri="{FF2B5EF4-FFF2-40B4-BE49-F238E27FC236}">
                    <a16:creationId xmlns:a16="http://schemas.microsoft.com/office/drawing/2014/main" id="{3241AB1B-EB47-4906-8A5C-3AA8CA9EA06D}"/>
                  </a:ext>
                </a:extLst>
              </p:cNvPr>
              <p:cNvPicPr/>
              <p:nvPr/>
            </p:nvPicPr>
            <p:blipFill>
              <a:blip r:embed="rId91"/>
              <a:stretch>
                <a:fillRect/>
              </a:stretch>
            </p:blipFill>
            <p:spPr>
              <a:xfrm>
                <a:off x="2827396" y="5716833"/>
                <a:ext cx="151200" cy="262800"/>
              </a:xfrm>
              <a:prstGeom prst="rect">
                <a:avLst/>
              </a:prstGeom>
            </p:spPr>
          </p:pic>
        </mc:Fallback>
      </mc:AlternateContent>
      <p:grpSp>
        <p:nvGrpSpPr>
          <p:cNvPr id="1028" name="Group 1027">
            <a:extLst>
              <a:ext uri="{FF2B5EF4-FFF2-40B4-BE49-F238E27FC236}">
                <a16:creationId xmlns:a16="http://schemas.microsoft.com/office/drawing/2014/main" id="{F17F1562-087A-4D69-9E0F-71383DFD2BD5}"/>
              </a:ext>
            </a:extLst>
          </p:cNvPr>
          <p:cNvGrpSpPr/>
          <p:nvPr/>
        </p:nvGrpSpPr>
        <p:grpSpPr>
          <a:xfrm>
            <a:off x="1940356" y="4167753"/>
            <a:ext cx="69840" cy="302400"/>
            <a:chOff x="1940356" y="4167753"/>
            <a:chExt cx="69840" cy="302400"/>
          </a:xfrm>
        </p:grpSpPr>
        <mc:AlternateContent xmlns:mc="http://schemas.openxmlformats.org/markup-compatibility/2006">
          <mc:Choice xmlns:p14="http://schemas.microsoft.com/office/powerpoint/2010/main" Requires="p14">
            <p:contentPart p14:bwMode="auto" r:id="rId92">
              <p14:nvContentPartPr>
                <p14:cNvPr id="1025" name="Ink 1024">
                  <a:extLst>
                    <a:ext uri="{FF2B5EF4-FFF2-40B4-BE49-F238E27FC236}">
                      <a16:creationId xmlns:a16="http://schemas.microsoft.com/office/drawing/2014/main" id="{82792E2B-8A64-49D0-B067-E4175CFBDFB1}"/>
                    </a:ext>
                  </a:extLst>
                </p14:cNvPr>
                <p14:cNvContentPartPr/>
                <p14:nvPr/>
              </p14:nvContentPartPr>
              <p14:xfrm>
                <a:off x="1940356" y="4167753"/>
                <a:ext cx="56160" cy="302400"/>
              </p14:xfrm>
            </p:contentPart>
          </mc:Choice>
          <mc:Fallback>
            <p:pic>
              <p:nvPicPr>
                <p:cNvPr id="1025" name="Ink 1024">
                  <a:extLst>
                    <a:ext uri="{FF2B5EF4-FFF2-40B4-BE49-F238E27FC236}">
                      <a16:creationId xmlns:a16="http://schemas.microsoft.com/office/drawing/2014/main" id="{82792E2B-8A64-49D0-B067-E4175CFBDFB1}"/>
                    </a:ext>
                  </a:extLst>
                </p:cNvPr>
                <p:cNvPicPr/>
                <p:nvPr/>
              </p:nvPicPr>
              <p:blipFill>
                <a:blip r:embed="rId93"/>
                <a:stretch>
                  <a:fillRect/>
                </a:stretch>
              </p:blipFill>
              <p:spPr>
                <a:xfrm>
                  <a:off x="1877716" y="4105113"/>
                  <a:ext cx="18180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27" name="Ink 1026">
                  <a:extLst>
                    <a:ext uri="{FF2B5EF4-FFF2-40B4-BE49-F238E27FC236}">
                      <a16:creationId xmlns:a16="http://schemas.microsoft.com/office/drawing/2014/main" id="{B3F08CFD-E85A-4F4F-800A-11B396C4F4F1}"/>
                    </a:ext>
                  </a:extLst>
                </p14:cNvPr>
                <p14:cNvContentPartPr/>
                <p14:nvPr/>
              </p14:nvContentPartPr>
              <p14:xfrm>
                <a:off x="1975996" y="4213833"/>
                <a:ext cx="34200" cy="171720"/>
              </p14:xfrm>
            </p:contentPart>
          </mc:Choice>
          <mc:Fallback>
            <p:pic>
              <p:nvPicPr>
                <p:cNvPr id="1027" name="Ink 1026">
                  <a:extLst>
                    <a:ext uri="{FF2B5EF4-FFF2-40B4-BE49-F238E27FC236}">
                      <a16:creationId xmlns:a16="http://schemas.microsoft.com/office/drawing/2014/main" id="{B3F08CFD-E85A-4F4F-800A-11B396C4F4F1}"/>
                    </a:ext>
                  </a:extLst>
                </p:cNvPr>
                <p:cNvPicPr/>
                <p:nvPr/>
              </p:nvPicPr>
              <p:blipFill>
                <a:blip r:embed="rId95"/>
                <a:stretch>
                  <a:fillRect/>
                </a:stretch>
              </p:blipFill>
              <p:spPr>
                <a:xfrm>
                  <a:off x="1912996" y="4151193"/>
                  <a:ext cx="159840" cy="29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1029" name="Ink 1028">
                <a:extLst>
                  <a:ext uri="{FF2B5EF4-FFF2-40B4-BE49-F238E27FC236}">
                    <a16:creationId xmlns:a16="http://schemas.microsoft.com/office/drawing/2014/main" id="{4D6D36A3-6903-43F8-9644-632252CAE965}"/>
                  </a:ext>
                </a:extLst>
              </p14:cNvPr>
              <p14:cNvContentPartPr/>
              <p14:nvPr/>
            </p14:nvContentPartPr>
            <p14:xfrm>
              <a:off x="2324836" y="4149393"/>
              <a:ext cx="52200" cy="190080"/>
            </p14:xfrm>
          </p:contentPart>
        </mc:Choice>
        <mc:Fallback>
          <p:pic>
            <p:nvPicPr>
              <p:cNvPr id="1029" name="Ink 1028">
                <a:extLst>
                  <a:ext uri="{FF2B5EF4-FFF2-40B4-BE49-F238E27FC236}">
                    <a16:creationId xmlns:a16="http://schemas.microsoft.com/office/drawing/2014/main" id="{4D6D36A3-6903-43F8-9644-632252CAE965}"/>
                  </a:ext>
                </a:extLst>
              </p:cNvPr>
              <p:cNvPicPr/>
              <p:nvPr/>
            </p:nvPicPr>
            <p:blipFill>
              <a:blip r:embed="rId97"/>
              <a:stretch>
                <a:fillRect/>
              </a:stretch>
            </p:blipFill>
            <p:spPr>
              <a:xfrm>
                <a:off x="2262196" y="4086753"/>
                <a:ext cx="177840" cy="315720"/>
              </a:xfrm>
              <a:prstGeom prst="rect">
                <a:avLst/>
              </a:prstGeom>
            </p:spPr>
          </p:pic>
        </mc:Fallback>
      </mc:AlternateContent>
      <p:grpSp>
        <p:nvGrpSpPr>
          <p:cNvPr id="1032" name="Group 1031">
            <a:extLst>
              <a:ext uri="{FF2B5EF4-FFF2-40B4-BE49-F238E27FC236}">
                <a16:creationId xmlns:a16="http://schemas.microsoft.com/office/drawing/2014/main" id="{5F5FA2DE-80C4-4A8F-A281-D0DBD469CA71}"/>
              </a:ext>
            </a:extLst>
          </p:cNvPr>
          <p:cNvGrpSpPr/>
          <p:nvPr/>
        </p:nvGrpSpPr>
        <p:grpSpPr>
          <a:xfrm>
            <a:off x="3430036" y="4270353"/>
            <a:ext cx="302040" cy="202680"/>
            <a:chOff x="3430036" y="4270353"/>
            <a:chExt cx="302040" cy="202680"/>
          </a:xfrm>
        </p:grpSpPr>
        <mc:AlternateContent xmlns:mc="http://schemas.openxmlformats.org/markup-compatibility/2006">
          <mc:Choice xmlns:p14="http://schemas.microsoft.com/office/powerpoint/2010/main" Requires="p14">
            <p:contentPart p14:bwMode="auto" r:id="rId98">
              <p14:nvContentPartPr>
                <p14:cNvPr id="1030" name="Ink 1029">
                  <a:extLst>
                    <a:ext uri="{FF2B5EF4-FFF2-40B4-BE49-F238E27FC236}">
                      <a16:creationId xmlns:a16="http://schemas.microsoft.com/office/drawing/2014/main" id="{7F9FA065-B73B-4656-8786-963F798E5BD2}"/>
                    </a:ext>
                  </a:extLst>
                </p14:cNvPr>
                <p14:cNvContentPartPr/>
                <p14:nvPr/>
              </p14:nvContentPartPr>
              <p14:xfrm>
                <a:off x="3430036" y="4381593"/>
                <a:ext cx="53280" cy="91440"/>
              </p14:xfrm>
            </p:contentPart>
          </mc:Choice>
          <mc:Fallback>
            <p:pic>
              <p:nvPicPr>
                <p:cNvPr id="1030" name="Ink 1029">
                  <a:extLst>
                    <a:ext uri="{FF2B5EF4-FFF2-40B4-BE49-F238E27FC236}">
                      <a16:creationId xmlns:a16="http://schemas.microsoft.com/office/drawing/2014/main" id="{7F9FA065-B73B-4656-8786-963F798E5BD2}"/>
                    </a:ext>
                  </a:extLst>
                </p:cNvPr>
                <p:cNvPicPr/>
                <p:nvPr/>
              </p:nvPicPr>
              <p:blipFill>
                <a:blip r:embed="rId99"/>
                <a:stretch>
                  <a:fillRect/>
                </a:stretch>
              </p:blipFill>
              <p:spPr>
                <a:xfrm>
                  <a:off x="3367036" y="4318593"/>
                  <a:ext cx="178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31" name="Ink 1030">
                  <a:extLst>
                    <a:ext uri="{FF2B5EF4-FFF2-40B4-BE49-F238E27FC236}">
                      <a16:creationId xmlns:a16="http://schemas.microsoft.com/office/drawing/2014/main" id="{999D6BC9-D287-4B9B-BA7F-C86578BE22E5}"/>
                    </a:ext>
                  </a:extLst>
                </p14:cNvPr>
                <p14:cNvContentPartPr/>
                <p14:nvPr/>
              </p14:nvContentPartPr>
              <p14:xfrm>
                <a:off x="3688876" y="4270353"/>
                <a:ext cx="43200" cy="122400"/>
              </p14:xfrm>
            </p:contentPart>
          </mc:Choice>
          <mc:Fallback>
            <p:pic>
              <p:nvPicPr>
                <p:cNvPr id="1031" name="Ink 1030">
                  <a:extLst>
                    <a:ext uri="{FF2B5EF4-FFF2-40B4-BE49-F238E27FC236}">
                      <a16:creationId xmlns:a16="http://schemas.microsoft.com/office/drawing/2014/main" id="{999D6BC9-D287-4B9B-BA7F-C86578BE22E5}"/>
                    </a:ext>
                  </a:extLst>
                </p:cNvPr>
                <p:cNvPicPr/>
                <p:nvPr/>
              </p:nvPicPr>
              <p:blipFill>
                <a:blip r:embed="rId101"/>
                <a:stretch>
                  <a:fillRect/>
                </a:stretch>
              </p:blipFill>
              <p:spPr>
                <a:xfrm>
                  <a:off x="3626236" y="4207713"/>
                  <a:ext cx="168840" cy="24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1033" name="Ink 1032">
                <a:extLst>
                  <a:ext uri="{FF2B5EF4-FFF2-40B4-BE49-F238E27FC236}">
                    <a16:creationId xmlns:a16="http://schemas.microsoft.com/office/drawing/2014/main" id="{B25BF15F-D10F-462F-A2D9-0EE3DAB3EE12}"/>
                  </a:ext>
                </a:extLst>
              </p14:cNvPr>
              <p14:cNvContentPartPr/>
              <p14:nvPr/>
            </p14:nvContentPartPr>
            <p14:xfrm>
              <a:off x="3730276" y="4333353"/>
              <a:ext cx="44640" cy="10440"/>
            </p14:xfrm>
          </p:contentPart>
        </mc:Choice>
        <mc:Fallback>
          <p:pic>
            <p:nvPicPr>
              <p:cNvPr id="1033" name="Ink 1032">
                <a:extLst>
                  <a:ext uri="{FF2B5EF4-FFF2-40B4-BE49-F238E27FC236}">
                    <a16:creationId xmlns:a16="http://schemas.microsoft.com/office/drawing/2014/main" id="{B25BF15F-D10F-462F-A2D9-0EE3DAB3EE12}"/>
                  </a:ext>
                </a:extLst>
              </p:cNvPr>
              <p:cNvPicPr/>
              <p:nvPr/>
            </p:nvPicPr>
            <p:blipFill>
              <a:blip r:embed="rId103"/>
              <a:stretch>
                <a:fillRect/>
              </a:stretch>
            </p:blipFill>
            <p:spPr>
              <a:xfrm>
                <a:off x="3667276" y="4270713"/>
                <a:ext cx="170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34" name="Ink 1033">
                <a:extLst>
                  <a:ext uri="{FF2B5EF4-FFF2-40B4-BE49-F238E27FC236}">
                    <a16:creationId xmlns:a16="http://schemas.microsoft.com/office/drawing/2014/main" id="{A12442F5-73AF-404E-B4A9-236487BD5539}"/>
                  </a:ext>
                </a:extLst>
              </p14:cNvPr>
              <p14:cNvContentPartPr/>
              <p14:nvPr/>
            </p14:nvContentPartPr>
            <p14:xfrm>
              <a:off x="4372876" y="2873913"/>
              <a:ext cx="120240" cy="122760"/>
            </p14:xfrm>
          </p:contentPart>
        </mc:Choice>
        <mc:Fallback>
          <p:pic>
            <p:nvPicPr>
              <p:cNvPr id="1034" name="Ink 1033">
                <a:extLst>
                  <a:ext uri="{FF2B5EF4-FFF2-40B4-BE49-F238E27FC236}">
                    <a16:creationId xmlns:a16="http://schemas.microsoft.com/office/drawing/2014/main" id="{A12442F5-73AF-404E-B4A9-236487BD5539}"/>
                  </a:ext>
                </a:extLst>
              </p:cNvPr>
              <p:cNvPicPr/>
              <p:nvPr/>
            </p:nvPicPr>
            <p:blipFill>
              <a:blip r:embed="rId105"/>
              <a:stretch>
                <a:fillRect/>
              </a:stretch>
            </p:blipFill>
            <p:spPr>
              <a:xfrm>
                <a:off x="4310236" y="2811273"/>
                <a:ext cx="2458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35" name="Ink 1034">
                <a:extLst>
                  <a:ext uri="{FF2B5EF4-FFF2-40B4-BE49-F238E27FC236}">
                    <a16:creationId xmlns:a16="http://schemas.microsoft.com/office/drawing/2014/main" id="{91A201AB-4FD1-4CBE-991A-3A8C340D4E9C}"/>
                  </a:ext>
                </a:extLst>
              </p14:cNvPr>
              <p14:cNvContentPartPr/>
              <p14:nvPr/>
            </p14:nvContentPartPr>
            <p14:xfrm>
              <a:off x="4701916" y="1138647"/>
              <a:ext cx="56520" cy="82440"/>
            </p14:xfrm>
          </p:contentPart>
        </mc:Choice>
        <mc:Fallback>
          <p:pic>
            <p:nvPicPr>
              <p:cNvPr id="1035" name="Ink 1034">
                <a:extLst>
                  <a:ext uri="{FF2B5EF4-FFF2-40B4-BE49-F238E27FC236}">
                    <a16:creationId xmlns:a16="http://schemas.microsoft.com/office/drawing/2014/main" id="{91A201AB-4FD1-4CBE-991A-3A8C340D4E9C}"/>
                  </a:ext>
                </a:extLst>
              </p:cNvPr>
              <p:cNvPicPr/>
              <p:nvPr/>
            </p:nvPicPr>
            <p:blipFill>
              <a:blip r:embed="rId107"/>
              <a:stretch>
                <a:fillRect/>
              </a:stretch>
            </p:blipFill>
            <p:spPr>
              <a:xfrm>
                <a:off x="4639276" y="1076007"/>
                <a:ext cx="182160" cy="208080"/>
              </a:xfrm>
              <a:prstGeom prst="rect">
                <a:avLst/>
              </a:prstGeom>
            </p:spPr>
          </p:pic>
        </mc:Fallback>
      </mc:AlternateContent>
    </p:spTree>
    <p:extLst>
      <p:ext uri="{BB962C8B-B14F-4D97-AF65-F5344CB8AC3E}">
        <p14:creationId xmlns:p14="http://schemas.microsoft.com/office/powerpoint/2010/main" val="1619025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825"/>
          <a:stretch/>
        </p:blipFill>
        <p:spPr bwMode="auto">
          <a:xfrm>
            <a:off x="76200" y="733659"/>
            <a:ext cx="5231725" cy="239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29000" y="966413"/>
            <a:ext cx="734496" cy="369332"/>
          </a:xfrm>
          <a:prstGeom prst="rect">
            <a:avLst/>
          </a:prstGeom>
          <a:solidFill>
            <a:schemeClr val="bg1"/>
          </a:solidFill>
        </p:spPr>
        <p:txBody>
          <a:bodyPr wrap="none" rtlCol="0">
            <a:spAutoFit/>
          </a:bodyPr>
          <a:lstStyle/>
          <a:p>
            <a:r>
              <a:rPr lang="en-US" dirty="0"/>
              <a:t>(82.6)</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34443"/>
            <a:ext cx="3907190" cy="208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7AAC562-A402-48FB-A673-AB9F7C4F9380}"/>
              </a:ext>
            </a:extLst>
          </p:cNvPr>
          <p:cNvSpPr txBox="1"/>
          <p:nvPr/>
        </p:nvSpPr>
        <p:spPr>
          <a:xfrm>
            <a:off x="0" y="37393"/>
            <a:ext cx="8732519" cy="830997"/>
          </a:xfrm>
          <a:prstGeom prst="rect">
            <a:avLst/>
          </a:prstGeom>
          <a:noFill/>
        </p:spPr>
        <p:txBody>
          <a:bodyPr wrap="square" rtlCol="0">
            <a:spAutoFit/>
          </a:bodyPr>
          <a:lstStyle/>
          <a:p>
            <a:r>
              <a:rPr lang="en-US" sz="2400" dirty="0"/>
              <a:t>11.  To use </a:t>
            </a:r>
            <a:r>
              <a:rPr lang="en-US" sz="2400" dirty="0" err="1"/>
              <a:t>Kramers</a:t>
            </a:r>
            <a:r>
              <a:rPr lang="en-US" sz="2400" dirty="0"/>
              <a:t> </a:t>
            </a:r>
            <a:r>
              <a:rPr lang="en-US" sz="2400" dirty="0" err="1"/>
              <a:t>Kronig</a:t>
            </a:r>
            <a:r>
              <a:rPr lang="en-US" sz="2400" dirty="0"/>
              <a:t>, we need them as integrals over only positive frequencies</a:t>
            </a:r>
          </a:p>
        </p:txBody>
      </p:sp>
      <p:sp>
        <p:nvSpPr>
          <p:cNvPr id="6" name="Rectangle 5">
            <a:extLst>
              <a:ext uri="{FF2B5EF4-FFF2-40B4-BE49-F238E27FC236}">
                <a16:creationId xmlns:a16="http://schemas.microsoft.com/office/drawing/2014/main" id="{C3A0B825-83DA-438E-A686-CE3E6D316CA5}"/>
              </a:ext>
            </a:extLst>
          </p:cNvPr>
          <p:cNvSpPr/>
          <p:nvPr/>
        </p:nvSpPr>
        <p:spPr>
          <a:xfrm>
            <a:off x="6030285" y="896838"/>
            <a:ext cx="2696791" cy="646331"/>
          </a:xfrm>
          <a:prstGeom prst="rect">
            <a:avLst/>
          </a:prstGeom>
        </p:spPr>
        <p:txBody>
          <a:bodyPr wrap="square">
            <a:spAutoFit/>
          </a:bodyPr>
          <a:lstStyle/>
          <a:p>
            <a:r>
              <a:rPr lang="en-US" dirty="0"/>
              <a:t>Section 82, Problem 12.  Derive (82.8) from (82.6)</a:t>
            </a:r>
          </a:p>
        </p:txBody>
      </p:sp>
      <p:pic>
        <p:nvPicPr>
          <p:cNvPr id="8" name="Picture 2">
            <a:extLst>
              <a:ext uri="{FF2B5EF4-FFF2-40B4-BE49-F238E27FC236}">
                <a16:creationId xmlns:a16="http://schemas.microsoft.com/office/drawing/2014/main" id="{8692AD70-62C2-4994-9BD9-48AF80791F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15" b="28029"/>
          <a:stretch/>
        </p:blipFill>
        <p:spPr bwMode="auto">
          <a:xfrm>
            <a:off x="5410201" y="4602359"/>
            <a:ext cx="3733800" cy="223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DD8A7C24-9C16-4C15-B465-52FD7115F422}"/>
              </a:ext>
            </a:extLst>
          </p:cNvPr>
          <p:cNvSpPr txBox="1"/>
          <p:nvPr/>
        </p:nvSpPr>
        <p:spPr>
          <a:xfrm>
            <a:off x="3505200" y="6183390"/>
            <a:ext cx="2209800" cy="369332"/>
          </a:xfrm>
          <a:prstGeom prst="rect">
            <a:avLst/>
          </a:prstGeom>
          <a:noFill/>
        </p:spPr>
        <p:txBody>
          <a:bodyPr wrap="square" rtlCol="0">
            <a:spAutoFit/>
          </a:bodyPr>
          <a:lstStyle/>
          <a:p>
            <a:r>
              <a:rPr lang="en-US" dirty="0"/>
              <a:t>Let x’ = -x, dx’ = -dx</a:t>
            </a:r>
          </a:p>
        </p:txBody>
      </p:sp>
      <p:grpSp>
        <p:nvGrpSpPr>
          <p:cNvPr id="14" name="Group 13">
            <a:extLst>
              <a:ext uri="{FF2B5EF4-FFF2-40B4-BE49-F238E27FC236}">
                <a16:creationId xmlns:a16="http://schemas.microsoft.com/office/drawing/2014/main" id="{076A6F76-4F40-47DD-AF57-559AF2035233}"/>
              </a:ext>
            </a:extLst>
          </p:cNvPr>
          <p:cNvGrpSpPr/>
          <p:nvPr/>
        </p:nvGrpSpPr>
        <p:grpSpPr>
          <a:xfrm>
            <a:off x="2323037" y="3193423"/>
            <a:ext cx="521640" cy="225720"/>
            <a:chOff x="2323037" y="3193423"/>
            <a:chExt cx="521640" cy="225720"/>
          </a:xfrm>
        </p:grpSpPr>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5E06A84B-0EF3-4476-A817-A018B80F5512}"/>
                    </a:ext>
                  </a:extLst>
                </p14:cNvPr>
                <p14:cNvContentPartPr/>
                <p14:nvPr/>
              </p14:nvContentPartPr>
              <p14:xfrm>
                <a:off x="2323037" y="3193423"/>
                <a:ext cx="95040" cy="123840"/>
              </p14:xfrm>
            </p:contentPart>
          </mc:Choice>
          <mc:Fallback xmlns="">
            <p:pic>
              <p:nvPicPr>
                <p:cNvPr id="10" name="Ink 9">
                  <a:extLst>
                    <a:ext uri="{FF2B5EF4-FFF2-40B4-BE49-F238E27FC236}">
                      <a16:creationId xmlns:a16="http://schemas.microsoft.com/office/drawing/2014/main" id="{5E06A84B-0EF3-4476-A817-A018B80F5512}"/>
                    </a:ext>
                  </a:extLst>
                </p:cNvPr>
                <p:cNvPicPr/>
                <p:nvPr/>
              </p:nvPicPr>
              <p:blipFill>
                <a:blip r:embed="rId6"/>
                <a:stretch>
                  <a:fillRect/>
                </a:stretch>
              </p:blipFill>
              <p:spPr>
                <a:xfrm>
                  <a:off x="2305397" y="3175783"/>
                  <a:ext cx="130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9909870C-E802-40C9-82EB-41145B40A0FC}"/>
                    </a:ext>
                  </a:extLst>
                </p14:cNvPr>
                <p14:cNvContentPartPr/>
                <p14:nvPr/>
              </p14:nvContentPartPr>
              <p14:xfrm>
                <a:off x="2461997" y="3202783"/>
                <a:ext cx="165240" cy="132840"/>
              </p14:xfrm>
            </p:contentPart>
          </mc:Choice>
          <mc:Fallback xmlns="">
            <p:pic>
              <p:nvPicPr>
                <p:cNvPr id="11" name="Ink 10">
                  <a:extLst>
                    <a:ext uri="{FF2B5EF4-FFF2-40B4-BE49-F238E27FC236}">
                      <a16:creationId xmlns:a16="http://schemas.microsoft.com/office/drawing/2014/main" id="{9909870C-E802-40C9-82EB-41145B40A0FC}"/>
                    </a:ext>
                  </a:extLst>
                </p:cNvPr>
                <p:cNvPicPr/>
                <p:nvPr/>
              </p:nvPicPr>
              <p:blipFill>
                <a:blip r:embed="rId8"/>
                <a:stretch>
                  <a:fillRect/>
                </a:stretch>
              </p:blipFill>
              <p:spPr>
                <a:xfrm>
                  <a:off x="2444357" y="3184783"/>
                  <a:ext cx="200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D42E0AF6-72CC-4B8F-9FA3-48E4742BA687}"/>
                    </a:ext>
                  </a:extLst>
                </p14:cNvPr>
                <p14:cNvContentPartPr/>
                <p14:nvPr/>
              </p14:nvContentPartPr>
              <p14:xfrm>
                <a:off x="2640197" y="3208183"/>
                <a:ext cx="72720" cy="210960"/>
              </p14:xfrm>
            </p:contentPart>
          </mc:Choice>
          <mc:Fallback xmlns="">
            <p:pic>
              <p:nvPicPr>
                <p:cNvPr id="12" name="Ink 11">
                  <a:extLst>
                    <a:ext uri="{FF2B5EF4-FFF2-40B4-BE49-F238E27FC236}">
                      <a16:creationId xmlns:a16="http://schemas.microsoft.com/office/drawing/2014/main" id="{D42E0AF6-72CC-4B8F-9FA3-48E4742BA687}"/>
                    </a:ext>
                  </a:extLst>
                </p:cNvPr>
                <p:cNvPicPr/>
                <p:nvPr/>
              </p:nvPicPr>
              <p:blipFill>
                <a:blip r:embed="rId10"/>
                <a:stretch>
                  <a:fillRect/>
                </a:stretch>
              </p:blipFill>
              <p:spPr>
                <a:xfrm>
                  <a:off x="2622197" y="3190543"/>
                  <a:ext cx="1083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6B8632E-0B7D-4D91-9C88-07B76E327FA0}"/>
                    </a:ext>
                  </a:extLst>
                </p14:cNvPr>
                <p14:cNvContentPartPr/>
                <p14:nvPr/>
              </p14:nvContentPartPr>
              <p14:xfrm>
                <a:off x="2836757" y="3307183"/>
                <a:ext cx="7920" cy="23760"/>
              </p14:xfrm>
            </p:contentPart>
          </mc:Choice>
          <mc:Fallback xmlns="">
            <p:pic>
              <p:nvPicPr>
                <p:cNvPr id="13" name="Ink 12">
                  <a:extLst>
                    <a:ext uri="{FF2B5EF4-FFF2-40B4-BE49-F238E27FC236}">
                      <a16:creationId xmlns:a16="http://schemas.microsoft.com/office/drawing/2014/main" id="{06B8632E-0B7D-4D91-9C88-07B76E327FA0}"/>
                    </a:ext>
                  </a:extLst>
                </p:cNvPr>
                <p:cNvPicPr/>
                <p:nvPr/>
              </p:nvPicPr>
              <p:blipFill>
                <a:blip r:embed="rId12"/>
                <a:stretch>
                  <a:fillRect/>
                </a:stretch>
              </p:blipFill>
              <p:spPr>
                <a:xfrm>
                  <a:off x="2818757" y="3289183"/>
                  <a:ext cx="43560" cy="59400"/>
                </a:xfrm>
                <a:prstGeom prst="rect">
                  <a:avLst/>
                </a:prstGeom>
              </p:spPr>
            </p:pic>
          </mc:Fallback>
        </mc:AlternateContent>
      </p:grpSp>
      <p:grpSp>
        <p:nvGrpSpPr>
          <p:cNvPr id="18" name="Group 17">
            <a:extLst>
              <a:ext uri="{FF2B5EF4-FFF2-40B4-BE49-F238E27FC236}">
                <a16:creationId xmlns:a16="http://schemas.microsoft.com/office/drawing/2014/main" id="{EA969979-BB91-4F60-9AEF-1F280F64DC65}"/>
              </a:ext>
            </a:extLst>
          </p:cNvPr>
          <p:cNvGrpSpPr/>
          <p:nvPr/>
        </p:nvGrpSpPr>
        <p:grpSpPr>
          <a:xfrm>
            <a:off x="4021517" y="3125023"/>
            <a:ext cx="353160" cy="204840"/>
            <a:chOff x="4021517" y="3125023"/>
            <a:chExt cx="353160" cy="204840"/>
          </a:xfrm>
        </p:grpSpPr>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0D35D1ED-A00E-4A47-ABC7-17B801B9947A}"/>
                    </a:ext>
                  </a:extLst>
                </p14:cNvPr>
                <p14:cNvContentPartPr/>
                <p14:nvPr/>
              </p14:nvContentPartPr>
              <p14:xfrm>
                <a:off x="4021517" y="3125023"/>
                <a:ext cx="93240" cy="204840"/>
              </p14:xfrm>
            </p:contentPart>
          </mc:Choice>
          <mc:Fallback xmlns="">
            <p:pic>
              <p:nvPicPr>
                <p:cNvPr id="15" name="Ink 14">
                  <a:extLst>
                    <a:ext uri="{FF2B5EF4-FFF2-40B4-BE49-F238E27FC236}">
                      <a16:creationId xmlns:a16="http://schemas.microsoft.com/office/drawing/2014/main" id="{0D35D1ED-A00E-4A47-ABC7-17B801B9947A}"/>
                    </a:ext>
                  </a:extLst>
                </p:cNvPr>
                <p:cNvPicPr/>
                <p:nvPr/>
              </p:nvPicPr>
              <p:blipFill>
                <a:blip r:embed="rId14"/>
                <a:stretch>
                  <a:fillRect/>
                </a:stretch>
              </p:blipFill>
              <p:spPr>
                <a:xfrm>
                  <a:off x="4003517" y="3107383"/>
                  <a:ext cx="128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71F6C128-9DAB-4FF5-81D8-BB649E267BBC}"/>
                    </a:ext>
                  </a:extLst>
                </p14:cNvPr>
                <p14:cNvContentPartPr/>
                <p14:nvPr/>
              </p14:nvContentPartPr>
              <p14:xfrm>
                <a:off x="4153277" y="3142663"/>
                <a:ext cx="130320" cy="83880"/>
              </p14:xfrm>
            </p:contentPart>
          </mc:Choice>
          <mc:Fallback xmlns="">
            <p:pic>
              <p:nvPicPr>
                <p:cNvPr id="16" name="Ink 15">
                  <a:extLst>
                    <a:ext uri="{FF2B5EF4-FFF2-40B4-BE49-F238E27FC236}">
                      <a16:creationId xmlns:a16="http://schemas.microsoft.com/office/drawing/2014/main" id="{71F6C128-9DAB-4FF5-81D8-BB649E267BBC}"/>
                    </a:ext>
                  </a:extLst>
                </p:cNvPr>
                <p:cNvPicPr/>
                <p:nvPr/>
              </p:nvPicPr>
              <p:blipFill>
                <a:blip r:embed="rId16"/>
                <a:stretch>
                  <a:fillRect/>
                </a:stretch>
              </p:blipFill>
              <p:spPr>
                <a:xfrm>
                  <a:off x="4135277" y="3124663"/>
                  <a:ext cx="165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F5C44CA2-76EC-49C6-A388-731D0F2B508E}"/>
                    </a:ext>
                  </a:extLst>
                </p14:cNvPr>
                <p14:cNvContentPartPr/>
                <p14:nvPr/>
              </p14:nvContentPartPr>
              <p14:xfrm>
                <a:off x="4318517" y="3154183"/>
                <a:ext cx="56160" cy="88920"/>
              </p14:xfrm>
            </p:contentPart>
          </mc:Choice>
          <mc:Fallback xmlns="">
            <p:pic>
              <p:nvPicPr>
                <p:cNvPr id="17" name="Ink 16">
                  <a:extLst>
                    <a:ext uri="{FF2B5EF4-FFF2-40B4-BE49-F238E27FC236}">
                      <a16:creationId xmlns:a16="http://schemas.microsoft.com/office/drawing/2014/main" id="{F5C44CA2-76EC-49C6-A388-731D0F2B508E}"/>
                    </a:ext>
                  </a:extLst>
                </p:cNvPr>
                <p:cNvPicPr/>
                <p:nvPr/>
              </p:nvPicPr>
              <p:blipFill>
                <a:blip r:embed="rId18"/>
                <a:stretch>
                  <a:fillRect/>
                </a:stretch>
              </p:blipFill>
              <p:spPr>
                <a:xfrm>
                  <a:off x="4300877" y="3136183"/>
                  <a:ext cx="9180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F6B4F8E2-9EED-4614-8F1A-0AEB087DBC7D}"/>
                  </a:ext>
                </a:extLst>
              </p14:cNvPr>
              <p14:cNvContentPartPr/>
              <p14:nvPr/>
            </p14:nvContentPartPr>
            <p14:xfrm>
              <a:off x="5383037" y="5636383"/>
              <a:ext cx="525600" cy="428400"/>
            </p14:xfrm>
          </p:contentPart>
        </mc:Choice>
        <mc:Fallback xmlns="">
          <p:pic>
            <p:nvPicPr>
              <p:cNvPr id="19" name="Ink 18">
                <a:extLst>
                  <a:ext uri="{FF2B5EF4-FFF2-40B4-BE49-F238E27FC236}">
                    <a16:creationId xmlns:a16="http://schemas.microsoft.com/office/drawing/2014/main" id="{F6B4F8E2-9EED-4614-8F1A-0AEB087DBC7D}"/>
                  </a:ext>
                </a:extLst>
              </p:cNvPr>
              <p:cNvPicPr/>
              <p:nvPr/>
            </p:nvPicPr>
            <p:blipFill>
              <a:blip r:embed="rId20"/>
              <a:stretch>
                <a:fillRect/>
              </a:stretch>
            </p:blipFill>
            <p:spPr>
              <a:xfrm>
                <a:off x="5320037" y="5573743"/>
                <a:ext cx="651240" cy="55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5C3091BA-963E-4D14-981A-2E46F4FF7E35}"/>
                  </a:ext>
                </a:extLst>
              </p14:cNvPr>
              <p14:cNvContentPartPr/>
              <p14:nvPr/>
            </p14:nvContentPartPr>
            <p14:xfrm>
              <a:off x="5514077" y="5641063"/>
              <a:ext cx="524160" cy="520200"/>
            </p14:xfrm>
          </p:contentPart>
        </mc:Choice>
        <mc:Fallback xmlns="">
          <p:pic>
            <p:nvPicPr>
              <p:cNvPr id="20" name="Ink 19">
                <a:extLst>
                  <a:ext uri="{FF2B5EF4-FFF2-40B4-BE49-F238E27FC236}">
                    <a16:creationId xmlns:a16="http://schemas.microsoft.com/office/drawing/2014/main" id="{5C3091BA-963E-4D14-981A-2E46F4FF7E35}"/>
                  </a:ext>
                </a:extLst>
              </p:cNvPr>
              <p:cNvPicPr/>
              <p:nvPr/>
            </p:nvPicPr>
            <p:blipFill>
              <a:blip r:embed="rId22"/>
              <a:stretch>
                <a:fillRect/>
              </a:stretch>
            </p:blipFill>
            <p:spPr>
              <a:xfrm>
                <a:off x="5496077" y="5623423"/>
                <a:ext cx="55980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Ink 20">
                <a:extLst>
                  <a:ext uri="{FF2B5EF4-FFF2-40B4-BE49-F238E27FC236}">
                    <a16:creationId xmlns:a16="http://schemas.microsoft.com/office/drawing/2014/main" id="{249C75E3-3615-415B-A7AF-775EC9132D01}"/>
                  </a:ext>
                </a:extLst>
              </p14:cNvPr>
              <p14:cNvContentPartPr/>
              <p14:nvPr/>
            </p14:nvContentPartPr>
            <p14:xfrm>
              <a:off x="4956076" y="2043033"/>
              <a:ext cx="60120" cy="100800"/>
            </p14:xfrm>
          </p:contentPart>
        </mc:Choice>
        <mc:Fallback>
          <p:pic>
            <p:nvPicPr>
              <p:cNvPr id="21" name="Ink 20">
                <a:extLst>
                  <a:ext uri="{FF2B5EF4-FFF2-40B4-BE49-F238E27FC236}">
                    <a16:creationId xmlns:a16="http://schemas.microsoft.com/office/drawing/2014/main" id="{249C75E3-3615-415B-A7AF-775EC9132D01}"/>
                  </a:ext>
                </a:extLst>
              </p:cNvPr>
              <p:cNvPicPr/>
              <p:nvPr/>
            </p:nvPicPr>
            <p:blipFill>
              <a:blip r:embed="rId24"/>
              <a:stretch>
                <a:fillRect/>
              </a:stretch>
            </p:blipFill>
            <p:spPr>
              <a:xfrm>
                <a:off x="4893076" y="1980033"/>
                <a:ext cx="185760" cy="226440"/>
              </a:xfrm>
              <a:prstGeom prst="rect">
                <a:avLst/>
              </a:prstGeom>
            </p:spPr>
          </p:pic>
        </mc:Fallback>
      </mc:AlternateContent>
      <p:grpSp>
        <p:nvGrpSpPr>
          <p:cNvPr id="24" name="Group 23">
            <a:extLst>
              <a:ext uri="{FF2B5EF4-FFF2-40B4-BE49-F238E27FC236}">
                <a16:creationId xmlns:a16="http://schemas.microsoft.com/office/drawing/2014/main" id="{EB1D87BF-81D1-45F4-B126-242598FB367B}"/>
              </a:ext>
            </a:extLst>
          </p:cNvPr>
          <p:cNvGrpSpPr/>
          <p:nvPr/>
        </p:nvGrpSpPr>
        <p:grpSpPr>
          <a:xfrm>
            <a:off x="4846636" y="2921433"/>
            <a:ext cx="88920" cy="297720"/>
            <a:chOff x="4846636" y="2921433"/>
            <a:chExt cx="88920" cy="297720"/>
          </a:xfrm>
        </p:grpSpPr>
        <mc:AlternateContent xmlns:mc="http://schemas.openxmlformats.org/markup-compatibility/2006">
          <mc:Choice xmlns:p14="http://schemas.microsoft.com/office/powerpoint/2010/main" Requires="p14">
            <p:contentPart p14:bwMode="auto" r:id="rId25">
              <p14:nvContentPartPr>
                <p14:cNvPr id="2" name="Ink 1">
                  <a:extLst>
                    <a:ext uri="{FF2B5EF4-FFF2-40B4-BE49-F238E27FC236}">
                      <a16:creationId xmlns:a16="http://schemas.microsoft.com/office/drawing/2014/main" id="{6277891C-4F5A-4EBF-9CC0-017944D433D1}"/>
                    </a:ext>
                  </a:extLst>
                </p14:cNvPr>
                <p14:cNvContentPartPr/>
                <p14:nvPr/>
              </p14:nvContentPartPr>
              <p14:xfrm>
                <a:off x="4862836" y="2944113"/>
                <a:ext cx="1440" cy="6120"/>
              </p14:xfrm>
            </p:contentPart>
          </mc:Choice>
          <mc:Fallback>
            <p:pic>
              <p:nvPicPr>
                <p:cNvPr id="2" name="Ink 1">
                  <a:extLst>
                    <a:ext uri="{FF2B5EF4-FFF2-40B4-BE49-F238E27FC236}">
                      <a16:creationId xmlns:a16="http://schemas.microsoft.com/office/drawing/2014/main" id="{6277891C-4F5A-4EBF-9CC0-017944D433D1}"/>
                    </a:ext>
                  </a:extLst>
                </p:cNvPr>
                <p:cNvPicPr/>
                <p:nvPr/>
              </p:nvPicPr>
              <p:blipFill>
                <a:blip r:embed="rId26"/>
                <a:stretch>
                  <a:fillRect/>
                </a:stretch>
              </p:blipFill>
              <p:spPr>
                <a:xfrm>
                  <a:off x="4800196" y="2881113"/>
                  <a:ext cx="127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 name="Ink 8">
                  <a:extLst>
                    <a:ext uri="{FF2B5EF4-FFF2-40B4-BE49-F238E27FC236}">
                      <a16:creationId xmlns:a16="http://schemas.microsoft.com/office/drawing/2014/main" id="{3EFF47E1-7401-4E13-8336-781F890B1B66}"/>
                    </a:ext>
                  </a:extLst>
                </p14:cNvPr>
                <p14:cNvContentPartPr/>
                <p14:nvPr/>
              </p14:nvContentPartPr>
              <p14:xfrm>
                <a:off x="4846636" y="2921433"/>
                <a:ext cx="41760" cy="226440"/>
              </p14:xfrm>
            </p:contentPart>
          </mc:Choice>
          <mc:Fallback>
            <p:pic>
              <p:nvPicPr>
                <p:cNvPr id="9" name="Ink 8">
                  <a:extLst>
                    <a:ext uri="{FF2B5EF4-FFF2-40B4-BE49-F238E27FC236}">
                      <a16:creationId xmlns:a16="http://schemas.microsoft.com/office/drawing/2014/main" id="{3EFF47E1-7401-4E13-8336-781F890B1B66}"/>
                    </a:ext>
                  </a:extLst>
                </p:cNvPr>
                <p:cNvPicPr/>
                <p:nvPr/>
              </p:nvPicPr>
              <p:blipFill>
                <a:blip r:embed="rId28"/>
                <a:stretch>
                  <a:fillRect/>
                </a:stretch>
              </p:blipFill>
              <p:spPr>
                <a:xfrm>
                  <a:off x="4783636" y="2858793"/>
                  <a:ext cx="1674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Ink 22">
                  <a:extLst>
                    <a:ext uri="{FF2B5EF4-FFF2-40B4-BE49-F238E27FC236}">
                      <a16:creationId xmlns:a16="http://schemas.microsoft.com/office/drawing/2014/main" id="{14F2FBF9-88C6-436F-8B4E-26B8EDF6CD5F}"/>
                    </a:ext>
                  </a:extLst>
                </p14:cNvPr>
                <p14:cNvContentPartPr/>
                <p14:nvPr/>
              </p14:nvContentPartPr>
              <p14:xfrm>
                <a:off x="4878316" y="2926473"/>
                <a:ext cx="57240" cy="292680"/>
              </p14:xfrm>
            </p:contentPart>
          </mc:Choice>
          <mc:Fallback>
            <p:pic>
              <p:nvPicPr>
                <p:cNvPr id="23" name="Ink 22">
                  <a:extLst>
                    <a:ext uri="{FF2B5EF4-FFF2-40B4-BE49-F238E27FC236}">
                      <a16:creationId xmlns:a16="http://schemas.microsoft.com/office/drawing/2014/main" id="{14F2FBF9-88C6-436F-8B4E-26B8EDF6CD5F}"/>
                    </a:ext>
                  </a:extLst>
                </p:cNvPr>
                <p:cNvPicPr/>
                <p:nvPr/>
              </p:nvPicPr>
              <p:blipFill>
                <a:blip r:embed="rId30"/>
                <a:stretch>
                  <a:fillRect/>
                </a:stretch>
              </p:blipFill>
              <p:spPr>
                <a:xfrm>
                  <a:off x="4815676" y="2863833"/>
                  <a:ext cx="182880" cy="41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5" name="Ink 24">
                <a:extLst>
                  <a:ext uri="{FF2B5EF4-FFF2-40B4-BE49-F238E27FC236}">
                    <a16:creationId xmlns:a16="http://schemas.microsoft.com/office/drawing/2014/main" id="{C6610827-208C-4986-A12B-6D90EE2BBDA1}"/>
                  </a:ext>
                </a:extLst>
              </p14:cNvPr>
              <p14:cNvContentPartPr/>
              <p14:nvPr/>
            </p14:nvContentPartPr>
            <p14:xfrm>
              <a:off x="1947196" y="3055713"/>
              <a:ext cx="57600" cy="62640"/>
            </p14:xfrm>
          </p:contentPart>
        </mc:Choice>
        <mc:Fallback>
          <p:pic>
            <p:nvPicPr>
              <p:cNvPr id="25" name="Ink 24">
                <a:extLst>
                  <a:ext uri="{FF2B5EF4-FFF2-40B4-BE49-F238E27FC236}">
                    <a16:creationId xmlns:a16="http://schemas.microsoft.com/office/drawing/2014/main" id="{C6610827-208C-4986-A12B-6D90EE2BBDA1}"/>
                  </a:ext>
                </a:extLst>
              </p:cNvPr>
              <p:cNvPicPr/>
              <p:nvPr/>
            </p:nvPicPr>
            <p:blipFill>
              <a:blip r:embed="rId32"/>
              <a:stretch>
                <a:fillRect/>
              </a:stretch>
            </p:blipFill>
            <p:spPr>
              <a:xfrm>
                <a:off x="1884556" y="2993073"/>
                <a:ext cx="183240" cy="188280"/>
              </a:xfrm>
              <a:prstGeom prst="rect">
                <a:avLst/>
              </a:prstGeom>
            </p:spPr>
          </p:pic>
        </mc:Fallback>
      </mc:AlternateContent>
    </p:spTree>
    <p:extLst>
      <p:ext uri="{BB962C8B-B14F-4D97-AF65-F5344CB8AC3E}">
        <p14:creationId xmlns:p14="http://schemas.microsoft.com/office/powerpoint/2010/main" val="3261519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0"/>
            <a:ext cx="5586413" cy="258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77" b="27918"/>
          <a:stretch/>
        </p:blipFill>
        <p:spPr bwMode="auto">
          <a:xfrm>
            <a:off x="0" y="0"/>
            <a:ext cx="2934852"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DA6C7002-AA24-4522-8BA2-A691B933A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8193" y="3657600"/>
            <a:ext cx="5941714"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BDE40429-4B3C-428A-9C97-BDA3AD0BB1B0}"/>
              </a:ext>
            </a:extLst>
          </p:cNvPr>
          <p:cNvSpPr txBox="1"/>
          <p:nvPr/>
        </p:nvSpPr>
        <p:spPr>
          <a:xfrm>
            <a:off x="6934200" y="5721225"/>
            <a:ext cx="734496" cy="369332"/>
          </a:xfrm>
          <a:prstGeom prst="rect">
            <a:avLst/>
          </a:prstGeom>
          <a:noFill/>
        </p:spPr>
        <p:txBody>
          <a:bodyPr wrap="none" rtlCol="0">
            <a:spAutoFit/>
          </a:bodyPr>
          <a:lstStyle/>
          <a:p>
            <a:r>
              <a:rPr lang="en-US" dirty="0"/>
              <a:t>(82.8)</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8A23923-EDB6-4BB1-92F5-E9DF220233C6}"/>
                  </a:ext>
                </a:extLst>
              </p14:cNvPr>
              <p14:cNvContentPartPr/>
              <p14:nvPr/>
            </p14:nvContentPartPr>
            <p14:xfrm>
              <a:off x="40997" y="816703"/>
              <a:ext cx="315360" cy="347760"/>
            </p14:xfrm>
          </p:contentPart>
        </mc:Choice>
        <mc:Fallback xmlns="">
          <p:pic>
            <p:nvPicPr>
              <p:cNvPr id="2" name="Ink 1">
                <a:extLst>
                  <a:ext uri="{FF2B5EF4-FFF2-40B4-BE49-F238E27FC236}">
                    <a16:creationId xmlns:a16="http://schemas.microsoft.com/office/drawing/2014/main" id="{08A23923-EDB6-4BB1-92F5-E9DF220233C6}"/>
                  </a:ext>
                </a:extLst>
              </p:cNvPr>
              <p:cNvPicPr/>
              <p:nvPr/>
            </p:nvPicPr>
            <p:blipFill>
              <a:blip r:embed="rId6"/>
              <a:stretch>
                <a:fillRect/>
              </a:stretch>
            </p:blipFill>
            <p:spPr>
              <a:xfrm>
                <a:off x="-22003" y="754063"/>
                <a:ext cx="441000" cy="473400"/>
              </a:xfrm>
              <a:prstGeom prst="rect">
                <a:avLst/>
              </a:prstGeom>
            </p:spPr>
          </p:pic>
        </mc:Fallback>
      </mc:AlternateContent>
      <p:grpSp>
        <p:nvGrpSpPr>
          <p:cNvPr id="8" name="Group 7">
            <a:extLst>
              <a:ext uri="{FF2B5EF4-FFF2-40B4-BE49-F238E27FC236}">
                <a16:creationId xmlns:a16="http://schemas.microsoft.com/office/drawing/2014/main" id="{36E43862-F1B1-4C9B-8826-ABB4FDF0668F}"/>
              </a:ext>
            </a:extLst>
          </p:cNvPr>
          <p:cNvGrpSpPr/>
          <p:nvPr/>
        </p:nvGrpSpPr>
        <p:grpSpPr>
          <a:xfrm>
            <a:off x="3962836" y="2953833"/>
            <a:ext cx="165600" cy="98640"/>
            <a:chOff x="3962836" y="2953833"/>
            <a:chExt cx="165600" cy="9864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10DD553B-EED9-4DFA-B591-661A88279ED9}"/>
                    </a:ext>
                  </a:extLst>
                </p14:cNvPr>
                <p14:cNvContentPartPr/>
                <p14:nvPr/>
              </p14:nvContentPartPr>
              <p14:xfrm>
                <a:off x="4121596" y="2953833"/>
                <a:ext cx="6840" cy="17280"/>
              </p14:xfrm>
            </p:contentPart>
          </mc:Choice>
          <mc:Fallback>
            <p:pic>
              <p:nvPicPr>
                <p:cNvPr id="3" name="Ink 2">
                  <a:extLst>
                    <a:ext uri="{FF2B5EF4-FFF2-40B4-BE49-F238E27FC236}">
                      <a16:creationId xmlns:a16="http://schemas.microsoft.com/office/drawing/2014/main" id="{10DD553B-EED9-4DFA-B591-661A88279ED9}"/>
                    </a:ext>
                  </a:extLst>
                </p:cNvPr>
                <p:cNvPicPr/>
                <p:nvPr/>
              </p:nvPicPr>
              <p:blipFill>
                <a:blip r:embed="rId8"/>
                <a:stretch>
                  <a:fillRect/>
                </a:stretch>
              </p:blipFill>
              <p:spPr>
                <a:xfrm>
                  <a:off x="4058956" y="2891193"/>
                  <a:ext cx="132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E7090779-ECFE-48F8-9C45-EC525478AD9B}"/>
                    </a:ext>
                  </a:extLst>
                </p14:cNvPr>
                <p14:cNvContentPartPr/>
                <p14:nvPr/>
              </p14:nvContentPartPr>
              <p14:xfrm>
                <a:off x="3962836" y="2992353"/>
                <a:ext cx="143280" cy="60120"/>
              </p14:xfrm>
            </p:contentPart>
          </mc:Choice>
          <mc:Fallback>
            <p:pic>
              <p:nvPicPr>
                <p:cNvPr id="7" name="Ink 6">
                  <a:extLst>
                    <a:ext uri="{FF2B5EF4-FFF2-40B4-BE49-F238E27FC236}">
                      <a16:creationId xmlns:a16="http://schemas.microsoft.com/office/drawing/2014/main" id="{E7090779-ECFE-48F8-9C45-EC525478AD9B}"/>
                    </a:ext>
                  </a:extLst>
                </p:cNvPr>
                <p:cNvPicPr/>
                <p:nvPr/>
              </p:nvPicPr>
              <p:blipFill>
                <a:blip r:embed="rId10"/>
                <a:stretch>
                  <a:fillRect/>
                </a:stretch>
              </p:blipFill>
              <p:spPr>
                <a:xfrm>
                  <a:off x="3900196" y="2929353"/>
                  <a:ext cx="268920" cy="18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7B73A52B-706A-4350-AD14-4D9818F01389}"/>
                  </a:ext>
                </a:extLst>
              </p14:cNvPr>
              <p14:cNvContentPartPr/>
              <p14:nvPr/>
            </p14:nvContentPartPr>
            <p14:xfrm>
              <a:off x="6696316" y="3017553"/>
              <a:ext cx="185040" cy="47520"/>
            </p14:xfrm>
          </p:contentPart>
        </mc:Choice>
        <mc:Fallback>
          <p:pic>
            <p:nvPicPr>
              <p:cNvPr id="9" name="Ink 8">
                <a:extLst>
                  <a:ext uri="{FF2B5EF4-FFF2-40B4-BE49-F238E27FC236}">
                    <a16:creationId xmlns:a16="http://schemas.microsoft.com/office/drawing/2014/main" id="{7B73A52B-706A-4350-AD14-4D9818F01389}"/>
                  </a:ext>
                </a:extLst>
              </p:cNvPr>
              <p:cNvPicPr/>
              <p:nvPr/>
            </p:nvPicPr>
            <p:blipFill>
              <a:blip r:embed="rId12"/>
              <a:stretch>
                <a:fillRect/>
              </a:stretch>
            </p:blipFill>
            <p:spPr>
              <a:xfrm>
                <a:off x="6633676" y="2954553"/>
                <a:ext cx="310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A9781B42-0C60-470A-8D3A-FC136626EEF1}"/>
                  </a:ext>
                </a:extLst>
              </p14:cNvPr>
              <p14:cNvContentPartPr/>
              <p14:nvPr/>
            </p14:nvContentPartPr>
            <p14:xfrm>
              <a:off x="6942916" y="3297633"/>
              <a:ext cx="47520" cy="67680"/>
            </p14:xfrm>
          </p:contentPart>
        </mc:Choice>
        <mc:Fallback>
          <p:pic>
            <p:nvPicPr>
              <p:cNvPr id="10" name="Ink 9">
                <a:extLst>
                  <a:ext uri="{FF2B5EF4-FFF2-40B4-BE49-F238E27FC236}">
                    <a16:creationId xmlns:a16="http://schemas.microsoft.com/office/drawing/2014/main" id="{A9781B42-0C60-470A-8D3A-FC136626EEF1}"/>
                  </a:ext>
                </a:extLst>
              </p:cNvPr>
              <p:cNvPicPr/>
              <p:nvPr/>
            </p:nvPicPr>
            <p:blipFill>
              <a:blip r:embed="rId14"/>
              <a:stretch>
                <a:fillRect/>
              </a:stretch>
            </p:blipFill>
            <p:spPr>
              <a:xfrm>
                <a:off x="6879916" y="3234633"/>
                <a:ext cx="173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5877D939-C326-4842-9C1D-FD7B4B34CC4E}"/>
                  </a:ext>
                </a:extLst>
              </p14:cNvPr>
              <p14:cNvContentPartPr/>
              <p14:nvPr/>
            </p14:nvContentPartPr>
            <p14:xfrm>
              <a:off x="6585796" y="4420833"/>
              <a:ext cx="38160" cy="17280"/>
            </p14:xfrm>
          </p:contentPart>
        </mc:Choice>
        <mc:Fallback>
          <p:pic>
            <p:nvPicPr>
              <p:cNvPr id="11" name="Ink 10">
                <a:extLst>
                  <a:ext uri="{FF2B5EF4-FFF2-40B4-BE49-F238E27FC236}">
                    <a16:creationId xmlns:a16="http://schemas.microsoft.com/office/drawing/2014/main" id="{5877D939-C326-4842-9C1D-FD7B4B34CC4E}"/>
                  </a:ext>
                </a:extLst>
              </p:cNvPr>
              <p:cNvPicPr/>
              <p:nvPr/>
            </p:nvPicPr>
            <p:blipFill>
              <a:blip r:embed="rId16"/>
              <a:stretch>
                <a:fillRect/>
              </a:stretch>
            </p:blipFill>
            <p:spPr>
              <a:xfrm>
                <a:off x="6522796" y="4357833"/>
                <a:ext cx="163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3FFC748D-F812-476C-91C1-B13C651BA6D4}"/>
                  </a:ext>
                </a:extLst>
              </p14:cNvPr>
              <p14:cNvContentPartPr/>
              <p14:nvPr/>
            </p14:nvContentPartPr>
            <p14:xfrm>
              <a:off x="8788636" y="3999633"/>
              <a:ext cx="79200" cy="50400"/>
            </p14:xfrm>
          </p:contentPart>
        </mc:Choice>
        <mc:Fallback>
          <p:pic>
            <p:nvPicPr>
              <p:cNvPr id="12" name="Ink 11">
                <a:extLst>
                  <a:ext uri="{FF2B5EF4-FFF2-40B4-BE49-F238E27FC236}">
                    <a16:creationId xmlns:a16="http://schemas.microsoft.com/office/drawing/2014/main" id="{3FFC748D-F812-476C-91C1-B13C651BA6D4}"/>
                  </a:ext>
                </a:extLst>
              </p:cNvPr>
              <p:cNvPicPr/>
              <p:nvPr/>
            </p:nvPicPr>
            <p:blipFill>
              <a:blip r:embed="rId18"/>
              <a:stretch>
                <a:fillRect/>
              </a:stretch>
            </p:blipFill>
            <p:spPr>
              <a:xfrm>
                <a:off x="8725996" y="3936993"/>
                <a:ext cx="204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F3E23058-9CFB-4EEF-A755-B513A1932927}"/>
                  </a:ext>
                </a:extLst>
              </p14:cNvPr>
              <p14:cNvContentPartPr/>
              <p14:nvPr/>
            </p14:nvContentPartPr>
            <p14:xfrm>
              <a:off x="8367436" y="3976593"/>
              <a:ext cx="47520" cy="55800"/>
            </p14:xfrm>
          </p:contentPart>
        </mc:Choice>
        <mc:Fallback>
          <p:pic>
            <p:nvPicPr>
              <p:cNvPr id="13" name="Ink 12">
                <a:extLst>
                  <a:ext uri="{FF2B5EF4-FFF2-40B4-BE49-F238E27FC236}">
                    <a16:creationId xmlns:a16="http://schemas.microsoft.com/office/drawing/2014/main" id="{F3E23058-9CFB-4EEF-A755-B513A1932927}"/>
                  </a:ext>
                </a:extLst>
              </p:cNvPr>
              <p:cNvPicPr/>
              <p:nvPr/>
            </p:nvPicPr>
            <p:blipFill>
              <a:blip r:embed="rId20"/>
              <a:stretch>
                <a:fillRect/>
              </a:stretch>
            </p:blipFill>
            <p:spPr>
              <a:xfrm>
                <a:off x="8304796" y="3913953"/>
                <a:ext cx="173160" cy="181440"/>
              </a:xfrm>
              <a:prstGeom prst="rect">
                <a:avLst/>
              </a:prstGeom>
            </p:spPr>
          </p:pic>
        </mc:Fallback>
      </mc:AlternateContent>
    </p:spTree>
    <p:extLst>
      <p:ext uri="{BB962C8B-B14F-4D97-AF65-F5344CB8AC3E}">
        <p14:creationId xmlns:p14="http://schemas.microsoft.com/office/powerpoint/2010/main" val="834411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286"/>
          <a:stretch/>
        </p:blipFill>
        <p:spPr bwMode="auto">
          <a:xfrm>
            <a:off x="2000590" y="0"/>
            <a:ext cx="4857410" cy="266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AAB81187-EC22-4EFB-9A4F-E601448BCE74}"/>
              </a:ext>
            </a:extLst>
          </p:cNvPr>
          <p:cNvSpPr txBox="1"/>
          <p:nvPr/>
        </p:nvSpPr>
        <p:spPr>
          <a:xfrm>
            <a:off x="228600" y="152400"/>
            <a:ext cx="3276600" cy="461665"/>
          </a:xfrm>
          <a:prstGeom prst="rect">
            <a:avLst/>
          </a:prstGeom>
          <a:noFill/>
        </p:spPr>
        <p:txBody>
          <a:bodyPr wrap="square" rtlCol="0">
            <a:spAutoFit/>
          </a:bodyPr>
          <a:lstStyle/>
          <a:p>
            <a:r>
              <a:rPr lang="en-US" sz="2400" dirty="0"/>
              <a:t>12.  Metals</a:t>
            </a:r>
          </a:p>
        </p:txBody>
      </p:sp>
      <p:pic>
        <p:nvPicPr>
          <p:cNvPr id="4" name="Picture 2">
            <a:extLst>
              <a:ext uri="{FF2B5EF4-FFF2-40B4-BE49-F238E27FC236}">
                <a16:creationId xmlns:a16="http://schemas.microsoft.com/office/drawing/2014/main" id="{322F7E5B-04FB-46FC-A178-BA23CF462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24978"/>
            <a:ext cx="4645819" cy="412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5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2D184-8D68-4EF2-87FF-CAF0C0D5578F}"/>
              </a:ext>
            </a:extLst>
          </p:cNvPr>
          <p:cNvSpPr txBox="1"/>
          <p:nvPr/>
        </p:nvSpPr>
        <p:spPr>
          <a:xfrm>
            <a:off x="152400" y="76200"/>
            <a:ext cx="7924800" cy="830997"/>
          </a:xfrm>
          <a:prstGeom prst="rect">
            <a:avLst/>
          </a:prstGeom>
          <a:noFill/>
        </p:spPr>
        <p:txBody>
          <a:bodyPr wrap="square" rtlCol="0">
            <a:spAutoFit/>
          </a:bodyPr>
          <a:lstStyle/>
          <a:p>
            <a:r>
              <a:rPr lang="en-US" sz="2400" dirty="0"/>
              <a:t>13.  </a:t>
            </a:r>
            <a:r>
              <a:rPr lang="en-US" sz="2400" dirty="0" err="1"/>
              <a:t>Kramers-Kronig</a:t>
            </a:r>
            <a:r>
              <a:rPr lang="en-US" sz="2400" dirty="0"/>
              <a:t>:  </a:t>
            </a:r>
            <a:r>
              <a:rPr lang="en-US" sz="2400" dirty="0">
                <a:latin typeface="Symbol" panose="05050102010706020507" pitchFamily="18" charset="2"/>
              </a:rPr>
              <a:t>e</a:t>
            </a:r>
            <a:r>
              <a:rPr lang="en-US" sz="2400" dirty="0"/>
              <a:t>’(</a:t>
            </a:r>
            <a:r>
              <a:rPr lang="en-US" sz="2400" dirty="0">
                <a:latin typeface="Symbol" panose="05050102010706020507" pitchFamily="18" charset="2"/>
              </a:rPr>
              <a:t>w</a:t>
            </a:r>
            <a:r>
              <a:rPr lang="en-US" sz="2400" dirty="0"/>
              <a:t>) can be calculated if </a:t>
            </a:r>
            <a:r>
              <a:rPr lang="en-US" sz="2400" dirty="0">
                <a:latin typeface="Symbol" panose="05050102010706020507" pitchFamily="18" charset="2"/>
              </a:rPr>
              <a:t>e</a:t>
            </a:r>
            <a:r>
              <a:rPr lang="en-US" sz="2400" dirty="0"/>
              <a:t>”(</a:t>
            </a:r>
            <a:r>
              <a:rPr lang="en-US" sz="2400" dirty="0">
                <a:latin typeface="Symbol" panose="05050102010706020507" pitchFamily="18" charset="2"/>
              </a:rPr>
              <a:t>w</a:t>
            </a:r>
            <a:r>
              <a:rPr lang="en-US" sz="2400" dirty="0"/>
              <a:t>) is known at all frequencies, e.g. from experiment</a:t>
            </a:r>
          </a:p>
        </p:txBody>
      </p:sp>
      <p:sp>
        <p:nvSpPr>
          <p:cNvPr id="3" name="TextBox 2">
            <a:extLst>
              <a:ext uri="{FF2B5EF4-FFF2-40B4-BE49-F238E27FC236}">
                <a16:creationId xmlns:a16="http://schemas.microsoft.com/office/drawing/2014/main" id="{FB3DA665-26BB-4E13-8BD1-2C3241DDD72D}"/>
              </a:ext>
            </a:extLst>
          </p:cNvPr>
          <p:cNvSpPr txBox="1"/>
          <p:nvPr/>
        </p:nvSpPr>
        <p:spPr>
          <a:xfrm>
            <a:off x="685800" y="4191000"/>
            <a:ext cx="3505200" cy="1200329"/>
          </a:xfrm>
          <a:prstGeom prst="rect">
            <a:avLst/>
          </a:prstGeom>
          <a:noFill/>
        </p:spPr>
        <p:txBody>
          <a:bodyPr wrap="square" rtlCol="0">
            <a:spAutoFit/>
          </a:bodyPr>
          <a:lstStyle/>
          <a:p>
            <a:r>
              <a:rPr lang="en-US" dirty="0"/>
              <a:t>Finding </a:t>
            </a:r>
            <a:r>
              <a:rPr lang="en-US" dirty="0">
                <a:latin typeface="Symbol" panose="05050102010706020507" pitchFamily="18" charset="2"/>
              </a:rPr>
              <a:t>e</a:t>
            </a:r>
            <a:r>
              <a:rPr lang="en-US" dirty="0"/>
              <a:t>’’(</a:t>
            </a:r>
            <a:r>
              <a:rPr lang="en-US" dirty="0">
                <a:latin typeface="Symbol" panose="05050102010706020507" pitchFamily="18" charset="2"/>
              </a:rPr>
              <a:t>w</a:t>
            </a:r>
            <a:r>
              <a:rPr lang="en-US" dirty="0"/>
              <a:t>) from experimental </a:t>
            </a:r>
            <a:r>
              <a:rPr lang="en-US" dirty="0">
                <a:latin typeface="Symbol" panose="05050102010706020507" pitchFamily="18" charset="2"/>
              </a:rPr>
              <a:t>e</a:t>
            </a:r>
            <a:r>
              <a:rPr lang="en-US" dirty="0"/>
              <a:t>’(</a:t>
            </a:r>
            <a:r>
              <a:rPr lang="en-US" dirty="0">
                <a:latin typeface="Symbol" panose="05050102010706020507" pitchFamily="18" charset="2"/>
              </a:rPr>
              <a:t>w</a:t>
            </a:r>
            <a:r>
              <a:rPr lang="en-US" dirty="0"/>
              <a:t>) is trickier, because experimental uncertainty may lead to unphysical negative values for </a:t>
            </a:r>
            <a:r>
              <a:rPr lang="en-US" dirty="0">
                <a:latin typeface="Symbol" panose="05050102010706020507" pitchFamily="18" charset="2"/>
              </a:rPr>
              <a:t>e</a:t>
            </a:r>
            <a:r>
              <a:rPr lang="en-US" dirty="0"/>
              <a:t>”</a:t>
            </a:r>
          </a:p>
        </p:txBody>
      </p:sp>
      <p:pic>
        <p:nvPicPr>
          <p:cNvPr id="8" name="Picture 2">
            <a:extLst>
              <a:ext uri="{FF2B5EF4-FFF2-40B4-BE49-F238E27FC236}">
                <a16:creationId xmlns:a16="http://schemas.microsoft.com/office/drawing/2014/main" id="{01C1FB4A-2450-48BF-956F-0B63BAB634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336" b="76292"/>
          <a:stretch/>
        </p:blipFill>
        <p:spPr bwMode="auto">
          <a:xfrm>
            <a:off x="1066800" y="1399903"/>
            <a:ext cx="6568079"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5701A96E-1AD1-418D-8678-6EA22BC6D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37" t="34815" r="8378" b="11852"/>
          <a:stretch/>
        </p:blipFill>
        <p:spPr bwMode="auto">
          <a:xfrm>
            <a:off x="4588331" y="4191000"/>
            <a:ext cx="3962400" cy="101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6475D32-DD73-4882-B484-02113F66D4BA}"/>
                  </a:ext>
                </a:extLst>
              </p14:cNvPr>
              <p14:cNvContentPartPr/>
              <p14:nvPr/>
            </p14:nvContentPartPr>
            <p14:xfrm>
              <a:off x="6004757" y="236383"/>
              <a:ext cx="639000" cy="25200"/>
            </p14:xfrm>
          </p:contentPart>
        </mc:Choice>
        <mc:Fallback xmlns="">
          <p:pic>
            <p:nvPicPr>
              <p:cNvPr id="5" name="Ink 4">
                <a:extLst>
                  <a:ext uri="{FF2B5EF4-FFF2-40B4-BE49-F238E27FC236}">
                    <a16:creationId xmlns:a16="http://schemas.microsoft.com/office/drawing/2014/main" id="{46475D32-DD73-4882-B484-02113F66D4BA}"/>
                  </a:ext>
                </a:extLst>
              </p:cNvPr>
              <p:cNvPicPr/>
              <p:nvPr/>
            </p:nvPicPr>
            <p:blipFill>
              <a:blip r:embed="rId5"/>
              <a:stretch>
                <a:fillRect/>
              </a:stretch>
            </p:blipFill>
            <p:spPr>
              <a:xfrm>
                <a:off x="5950757" y="128743"/>
                <a:ext cx="746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7E59C90-EDA3-46CE-9CA2-5D55F676AE3A}"/>
                  </a:ext>
                </a:extLst>
              </p14:cNvPr>
              <p14:cNvContentPartPr/>
              <p14:nvPr/>
            </p14:nvContentPartPr>
            <p14:xfrm>
              <a:off x="6010157" y="389743"/>
              <a:ext cx="612720" cy="44640"/>
            </p14:xfrm>
          </p:contentPart>
        </mc:Choice>
        <mc:Fallback xmlns="">
          <p:pic>
            <p:nvPicPr>
              <p:cNvPr id="6" name="Ink 5">
                <a:extLst>
                  <a:ext uri="{FF2B5EF4-FFF2-40B4-BE49-F238E27FC236}">
                    <a16:creationId xmlns:a16="http://schemas.microsoft.com/office/drawing/2014/main" id="{27E59C90-EDA3-46CE-9CA2-5D55F676AE3A}"/>
                  </a:ext>
                </a:extLst>
              </p:cNvPr>
              <p:cNvPicPr/>
              <p:nvPr/>
            </p:nvPicPr>
            <p:blipFill>
              <a:blip r:embed="rId7"/>
              <a:stretch>
                <a:fillRect/>
              </a:stretch>
            </p:blipFill>
            <p:spPr>
              <a:xfrm>
                <a:off x="5956157" y="282103"/>
                <a:ext cx="720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29C56AE-3629-456C-9915-5DBC247B18C8}"/>
                  </a:ext>
                </a:extLst>
              </p14:cNvPr>
              <p14:cNvContentPartPr/>
              <p14:nvPr/>
            </p14:nvContentPartPr>
            <p14:xfrm>
              <a:off x="5510477" y="1615543"/>
              <a:ext cx="738720" cy="26640"/>
            </p14:xfrm>
          </p:contentPart>
        </mc:Choice>
        <mc:Fallback xmlns="">
          <p:pic>
            <p:nvPicPr>
              <p:cNvPr id="10" name="Ink 9">
                <a:extLst>
                  <a:ext uri="{FF2B5EF4-FFF2-40B4-BE49-F238E27FC236}">
                    <a16:creationId xmlns:a16="http://schemas.microsoft.com/office/drawing/2014/main" id="{229C56AE-3629-456C-9915-5DBC247B18C8}"/>
                  </a:ext>
                </a:extLst>
              </p:cNvPr>
              <p:cNvPicPr/>
              <p:nvPr/>
            </p:nvPicPr>
            <p:blipFill>
              <a:blip r:embed="rId9"/>
              <a:stretch>
                <a:fillRect/>
              </a:stretch>
            </p:blipFill>
            <p:spPr>
              <a:xfrm>
                <a:off x="5456837" y="1507903"/>
                <a:ext cx="8463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16500C8-60BC-4325-AB77-E7B85AC6BADC}"/>
                  </a:ext>
                </a:extLst>
              </p14:cNvPr>
              <p14:cNvContentPartPr/>
              <p14:nvPr/>
            </p14:nvContentPartPr>
            <p14:xfrm>
              <a:off x="5484557" y="1719943"/>
              <a:ext cx="801720" cy="66960"/>
            </p14:xfrm>
          </p:contentPart>
        </mc:Choice>
        <mc:Fallback xmlns="">
          <p:pic>
            <p:nvPicPr>
              <p:cNvPr id="11" name="Ink 10">
                <a:extLst>
                  <a:ext uri="{FF2B5EF4-FFF2-40B4-BE49-F238E27FC236}">
                    <a16:creationId xmlns:a16="http://schemas.microsoft.com/office/drawing/2014/main" id="{916500C8-60BC-4325-AB77-E7B85AC6BADC}"/>
                  </a:ext>
                </a:extLst>
              </p:cNvPr>
              <p:cNvPicPr/>
              <p:nvPr/>
            </p:nvPicPr>
            <p:blipFill>
              <a:blip r:embed="rId11"/>
              <a:stretch>
                <a:fillRect/>
              </a:stretch>
            </p:blipFill>
            <p:spPr>
              <a:xfrm>
                <a:off x="5430917" y="1612303"/>
                <a:ext cx="9093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31F01BE7-DD8F-4A8D-BBA3-D1C4B4B6BA2B}"/>
                  </a:ext>
                </a:extLst>
              </p14:cNvPr>
              <p14:cNvContentPartPr/>
              <p14:nvPr/>
            </p14:nvContentPartPr>
            <p14:xfrm>
              <a:off x="5442437" y="1890943"/>
              <a:ext cx="955800" cy="23760"/>
            </p14:xfrm>
          </p:contentPart>
        </mc:Choice>
        <mc:Fallback xmlns="">
          <p:pic>
            <p:nvPicPr>
              <p:cNvPr id="12" name="Ink 11">
                <a:extLst>
                  <a:ext uri="{FF2B5EF4-FFF2-40B4-BE49-F238E27FC236}">
                    <a16:creationId xmlns:a16="http://schemas.microsoft.com/office/drawing/2014/main" id="{31F01BE7-DD8F-4A8D-BBA3-D1C4B4B6BA2B}"/>
                  </a:ext>
                </a:extLst>
              </p:cNvPr>
              <p:cNvPicPr/>
              <p:nvPr/>
            </p:nvPicPr>
            <p:blipFill>
              <a:blip r:embed="rId13"/>
              <a:stretch>
                <a:fillRect/>
              </a:stretch>
            </p:blipFill>
            <p:spPr>
              <a:xfrm>
                <a:off x="5388437" y="1782943"/>
                <a:ext cx="10634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CDA7DD1E-40E4-4548-ACFC-649C2EE88EFD}"/>
                  </a:ext>
                </a:extLst>
              </p14:cNvPr>
              <p14:cNvContentPartPr/>
              <p14:nvPr/>
            </p14:nvContentPartPr>
            <p14:xfrm>
              <a:off x="5447117" y="2011543"/>
              <a:ext cx="931320" cy="32040"/>
            </p14:xfrm>
          </p:contentPart>
        </mc:Choice>
        <mc:Fallback xmlns="">
          <p:pic>
            <p:nvPicPr>
              <p:cNvPr id="13" name="Ink 12">
                <a:extLst>
                  <a:ext uri="{FF2B5EF4-FFF2-40B4-BE49-F238E27FC236}">
                    <a16:creationId xmlns:a16="http://schemas.microsoft.com/office/drawing/2014/main" id="{CDA7DD1E-40E4-4548-ACFC-649C2EE88EFD}"/>
                  </a:ext>
                </a:extLst>
              </p:cNvPr>
              <p:cNvPicPr/>
              <p:nvPr/>
            </p:nvPicPr>
            <p:blipFill>
              <a:blip r:embed="rId15"/>
              <a:stretch>
                <a:fillRect/>
              </a:stretch>
            </p:blipFill>
            <p:spPr>
              <a:xfrm>
                <a:off x="5393117" y="1903903"/>
                <a:ext cx="1038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F54D5D0-A8FB-48C8-8895-49AB5A7308D7}"/>
                  </a:ext>
                </a:extLst>
              </p14:cNvPr>
              <p14:cNvContentPartPr/>
              <p14:nvPr/>
            </p14:nvContentPartPr>
            <p14:xfrm>
              <a:off x="6155957" y="1604383"/>
              <a:ext cx="200880" cy="182520"/>
            </p14:xfrm>
          </p:contentPart>
        </mc:Choice>
        <mc:Fallback xmlns="">
          <p:pic>
            <p:nvPicPr>
              <p:cNvPr id="14" name="Ink 13">
                <a:extLst>
                  <a:ext uri="{FF2B5EF4-FFF2-40B4-BE49-F238E27FC236}">
                    <a16:creationId xmlns:a16="http://schemas.microsoft.com/office/drawing/2014/main" id="{1F54D5D0-A8FB-48C8-8895-49AB5A7308D7}"/>
                  </a:ext>
                </a:extLst>
              </p:cNvPr>
              <p:cNvPicPr/>
              <p:nvPr/>
            </p:nvPicPr>
            <p:blipFill>
              <a:blip r:embed="rId17"/>
              <a:stretch>
                <a:fillRect/>
              </a:stretch>
            </p:blipFill>
            <p:spPr>
              <a:xfrm>
                <a:off x="6102317" y="1496383"/>
                <a:ext cx="3085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9342129-A733-47F1-AC53-97158612F3D3}"/>
                  </a:ext>
                </a:extLst>
              </p14:cNvPr>
              <p14:cNvContentPartPr/>
              <p14:nvPr/>
            </p14:nvContentPartPr>
            <p14:xfrm>
              <a:off x="2828837" y="220183"/>
              <a:ext cx="663120" cy="73440"/>
            </p14:xfrm>
          </p:contentPart>
        </mc:Choice>
        <mc:Fallback xmlns="">
          <p:pic>
            <p:nvPicPr>
              <p:cNvPr id="15" name="Ink 14">
                <a:extLst>
                  <a:ext uri="{FF2B5EF4-FFF2-40B4-BE49-F238E27FC236}">
                    <a16:creationId xmlns:a16="http://schemas.microsoft.com/office/drawing/2014/main" id="{19342129-A733-47F1-AC53-97158612F3D3}"/>
                  </a:ext>
                </a:extLst>
              </p:cNvPr>
              <p:cNvPicPr/>
              <p:nvPr/>
            </p:nvPicPr>
            <p:blipFill>
              <a:blip r:embed="rId19"/>
              <a:stretch>
                <a:fillRect/>
              </a:stretch>
            </p:blipFill>
            <p:spPr>
              <a:xfrm>
                <a:off x="2774837" y="112183"/>
                <a:ext cx="7707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B7DBE844-9E9D-4DC7-97E0-364B0BF97248}"/>
                  </a:ext>
                </a:extLst>
              </p14:cNvPr>
              <p14:cNvContentPartPr/>
              <p14:nvPr/>
            </p14:nvContentPartPr>
            <p14:xfrm>
              <a:off x="2833157" y="372103"/>
              <a:ext cx="681480" cy="51840"/>
            </p14:xfrm>
          </p:contentPart>
        </mc:Choice>
        <mc:Fallback xmlns="">
          <p:pic>
            <p:nvPicPr>
              <p:cNvPr id="16" name="Ink 15">
                <a:extLst>
                  <a:ext uri="{FF2B5EF4-FFF2-40B4-BE49-F238E27FC236}">
                    <a16:creationId xmlns:a16="http://schemas.microsoft.com/office/drawing/2014/main" id="{B7DBE844-9E9D-4DC7-97E0-364B0BF97248}"/>
                  </a:ext>
                </a:extLst>
              </p:cNvPr>
              <p:cNvPicPr/>
              <p:nvPr/>
            </p:nvPicPr>
            <p:blipFill>
              <a:blip r:embed="rId21"/>
              <a:stretch>
                <a:fillRect/>
              </a:stretch>
            </p:blipFill>
            <p:spPr>
              <a:xfrm>
                <a:off x="2779157" y="264103"/>
                <a:ext cx="789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28DF0679-BF50-4B7E-8080-9E0CB1E27417}"/>
                  </a:ext>
                </a:extLst>
              </p14:cNvPr>
              <p14:cNvContentPartPr/>
              <p14:nvPr/>
            </p14:nvContentPartPr>
            <p14:xfrm>
              <a:off x="2868797" y="266983"/>
              <a:ext cx="10080" cy="16920"/>
            </p14:xfrm>
          </p:contentPart>
        </mc:Choice>
        <mc:Fallback xmlns="">
          <p:pic>
            <p:nvPicPr>
              <p:cNvPr id="17" name="Ink 16">
                <a:extLst>
                  <a:ext uri="{FF2B5EF4-FFF2-40B4-BE49-F238E27FC236}">
                    <a16:creationId xmlns:a16="http://schemas.microsoft.com/office/drawing/2014/main" id="{28DF0679-BF50-4B7E-8080-9E0CB1E27417}"/>
                  </a:ext>
                </a:extLst>
              </p:cNvPr>
              <p:cNvPicPr/>
              <p:nvPr/>
            </p:nvPicPr>
            <p:blipFill>
              <a:blip r:embed="rId23"/>
              <a:stretch>
                <a:fillRect/>
              </a:stretch>
            </p:blipFill>
            <p:spPr>
              <a:xfrm>
                <a:off x="2815157" y="159343"/>
                <a:ext cx="1177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1E100153-5BF6-4D31-99CC-3168E57F81A6}"/>
                  </a:ext>
                </a:extLst>
              </p14:cNvPr>
              <p14:cNvContentPartPr/>
              <p14:nvPr/>
            </p14:nvContentPartPr>
            <p14:xfrm>
              <a:off x="1275797" y="1616263"/>
              <a:ext cx="926640" cy="38880"/>
            </p14:xfrm>
          </p:contentPart>
        </mc:Choice>
        <mc:Fallback xmlns="">
          <p:pic>
            <p:nvPicPr>
              <p:cNvPr id="18" name="Ink 17">
                <a:extLst>
                  <a:ext uri="{FF2B5EF4-FFF2-40B4-BE49-F238E27FC236}">
                    <a16:creationId xmlns:a16="http://schemas.microsoft.com/office/drawing/2014/main" id="{1E100153-5BF6-4D31-99CC-3168E57F81A6}"/>
                  </a:ext>
                </a:extLst>
              </p:cNvPr>
              <p:cNvPicPr/>
              <p:nvPr/>
            </p:nvPicPr>
            <p:blipFill>
              <a:blip r:embed="rId25"/>
              <a:stretch>
                <a:fillRect/>
              </a:stretch>
            </p:blipFill>
            <p:spPr>
              <a:xfrm>
                <a:off x="1222157" y="1508623"/>
                <a:ext cx="1034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1E9511C-A8C7-4860-B3BF-8D92036EE31E}"/>
                  </a:ext>
                </a:extLst>
              </p14:cNvPr>
              <p14:cNvContentPartPr/>
              <p14:nvPr/>
            </p14:nvContentPartPr>
            <p14:xfrm>
              <a:off x="1195877" y="1737943"/>
              <a:ext cx="1036080" cy="77040"/>
            </p14:xfrm>
          </p:contentPart>
        </mc:Choice>
        <mc:Fallback xmlns="">
          <p:pic>
            <p:nvPicPr>
              <p:cNvPr id="19" name="Ink 18">
                <a:extLst>
                  <a:ext uri="{FF2B5EF4-FFF2-40B4-BE49-F238E27FC236}">
                    <a16:creationId xmlns:a16="http://schemas.microsoft.com/office/drawing/2014/main" id="{91E9511C-A8C7-4860-B3BF-8D92036EE31E}"/>
                  </a:ext>
                </a:extLst>
              </p:cNvPr>
              <p:cNvPicPr/>
              <p:nvPr/>
            </p:nvPicPr>
            <p:blipFill>
              <a:blip r:embed="rId27"/>
              <a:stretch>
                <a:fillRect/>
              </a:stretch>
            </p:blipFill>
            <p:spPr>
              <a:xfrm>
                <a:off x="1141877" y="1629943"/>
                <a:ext cx="11437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4818E8D0-57BE-4794-AA71-C7528154A53F}"/>
                  </a:ext>
                </a:extLst>
              </p14:cNvPr>
              <p14:cNvContentPartPr/>
              <p14:nvPr/>
            </p14:nvContentPartPr>
            <p14:xfrm>
              <a:off x="1136837" y="1848463"/>
              <a:ext cx="1065960" cy="47520"/>
            </p14:xfrm>
          </p:contentPart>
        </mc:Choice>
        <mc:Fallback xmlns="">
          <p:pic>
            <p:nvPicPr>
              <p:cNvPr id="20" name="Ink 19">
                <a:extLst>
                  <a:ext uri="{FF2B5EF4-FFF2-40B4-BE49-F238E27FC236}">
                    <a16:creationId xmlns:a16="http://schemas.microsoft.com/office/drawing/2014/main" id="{4818E8D0-57BE-4794-AA71-C7528154A53F}"/>
                  </a:ext>
                </a:extLst>
              </p:cNvPr>
              <p:cNvPicPr/>
              <p:nvPr/>
            </p:nvPicPr>
            <p:blipFill>
              <a:blip r:embed="rId29"/>
              <a:stretch>
                <a:fillRect/>
              </a:stretch>
            </p:blipFill>
            <p:spPr>
              <a:xfrm>
                <a:off x="1082837" y="1740463"/>
                <a:ext cx="11736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D7E37979-69FA-48F8-B7B8-BDBDC790A845}"/>
                  </a:ext>
                </a:extLst>
              </p14:cNvPr>
              <p14:cNvContentPartPr/>
              <p14:nvPr/>
            </p14:nvContentPartPr>
            <p14:xfrm>
              <a:off x="1141157" y="1966543"/>
              <a:ext cx="1095120" cy="79920"/>
            </p14:xfrm>
          </p:contentPart>
        </mc:Choice>
        <mc:Fallback xmlns="">
          <p:pic>
            <p:nvPicPr>
              <p:cNvPr id="21" name="Ink 20">
                <a:extLst>
                  <a:ext uri="{FF2B5EF4-FFF2-40B4-BE49-F238E27FC236}">
                    <a16:creationId xmlns:a16="http://schemas.microsoft.com/office/drawing/2014/main" id="{D7E37979-69FA-48F8-B7B8-BDBDC790A845}"/>
                  </a:ext>
                </a:extLst>
              </p:cNvPr>
              <p:cNvPicPr/>
              <p:nvPr/>
            </p:nvPicPr>
            <p:blipFill>
              <a:blip r:embed="rId31"/>
              <a:stretch>
                <a:fillRect/>
              </a:stretch>
            </p:blipFill>
            <p:spPr>
              <a:xfrm>
                <a:off x="1087517" y="1858903"/>
                <a:ext cx="12027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 name="Ink 3">
                <a:extLst>
                  <a:ext uri="{FF2B5EF4-FFF2-40B4-BE49-F238E27FC236}">
                    <a16:creationId xmlns:a16="http://schemas.microsoft.com/office/drawing/2014/main" id="{A7FF0C1E-C4CE-452B-96EE-C1298AEF8682}"/>
                  </a:ext>
                </a:extLst>
              </p14:cNvPr>
              <p14:cNvContentPartPr/>
              <p14:nvPr/>
            </p14:nvContentPartPr>
            <p14:xfrm>
              <a:off x="7106356" y="1929273"/>
              <a:ext cx="414360" cy="298800"/>
            </p14:xfrm>
          </p:contentPart>
        </mc:Choice>
        <mc:Fallback>
          <p:pic>
            <p:nvPicPr>
              <p:cNvPr id="4" name="Ink 3">
                <a:extLst>
                  <a:ext uri="{FF2B5EF4-FFF2-40B4-BE49-F238E27FC236}">
                    <a16:creationId xmlns:a16="http://schemas.microsoft.com/office/drawing/2014/main" id="{A7FF0C1E-C4CE-452B-96EE-C1298AEF8682}"/>
                  </a:ext>
                </a:extLst>
              </p:cNvPr>
              <p:cNvPicPr/>
              <p:nvPr/>
            </p:nvPicPr>
            <p:blipFill>
              <a:blip r:embed="rId33"/>
              <a:stretch>
                <a:fillRect/>
              </a:stretch>
            </p:blipFill>
            <p:spPr>
              <a:xfrm>
                <a:off x="7043716" y="1866273"/>
                <a:ext cx="5400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 name="Ink 6">
                <a:extLst>
                  <a:ext uri="{FF2B5EF4-FFF2-40B4-BE49-F238E27FC236}">
                    <a16:creationId xmlns:a16="http://schemas.microsoft.com/office/drawing/2014/main" id="{7C628E76-23D6-47A1-ABF7-C96BCC1F4C0C}"/>
                  </a:ext>
                </a:extLst>
              </p14:cNvPr>
              <p14:cNvContentPartPr/>
              <p14:nvPr/>
            </p14:nvContentPartPr>
            <p14:xfrm>
              <a:off x="4701556" y="2177673"/>
              <a:ext cx="285480" cy="499680"/>
            </p14:xfrm>
          </p:contentPart>
        </mc:Choice>
        <mc:Fallback>
          <p:pic>
            <p:nvPicPr>
              <p:cNvPr id="7" name="Ink 6">
                <a:extLst>
                  <a:ext uri="{FF2B5EF4-FFF2-40B4-BE49-F238E27FC236}">
                    <a16:creationId xmlns:a16="http://schemas.microsoft.com/office/drawing/2014/main" id="{7C628E76-23D6-47A1-ABF7-C96BCC1F4C0C}"/>
                  </a:ext>
                </a:extLst>
              </p:cNvPr>
              <p:cNvPicPr/>
              <p:nvPr/>
            </p:nvPicPr>
            <p:blipFill>
              <a:blip r:embed="rId35"/>
              <a:stretch>
                <a:fillRect/>
              </a:stretch>
            </p:blipFill>
            <p:spPr>
              <a:xfrm>
                <a:off x="4638916" y="2115033"/>
                <a:ext cx="41112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DBC56C89-4779-4522-8F9B-5D65ABE37467}"/>
                  </a:ext>
                </a:extLst>
              </p14:cNvPr>
              <p14:cNvContentPartPr/>
              <p14:nvPr/>
            </p14:nvContentPartPr>
            <p14:xfrm>
              <a:off x="7133716" y="2073993"/>
              <a:ext cx="93600" cy="122400"/>
            </p14:xfrm>
          </p:contentPart>
        </mc:Choice>
        <mc:Fallback>
          <p:pic>
            <p:nvPicPr>
              <p:cNvPr id="22" name="Ink 21">
                <a:extLst>
                  <a:ext uri="{FF2B5EF4-FFF2-40B4-BE49-F238E27FC236}">
                    <a16:creationId xmlns:a16="http://schemas.microsoft.com/office/drawing/2014/main" id="{DBC56C89-4779-4522-8F9B-5D65ABE37467}"/>
                  </a:ext>
                </a:extLst>
              </p:cNvPr>
              <p:cNvPicPr/>
              <p:nvPr/>
            </p:nvPicPr>
            <p:blipFill>
              <a:blip r:embed="rId37"/>
              <a:stretch>
                <a:fillRect/>
              </a:stretch>
            </p:blipFill>
            <p:spPr>
              <a:xfrm>
                <a:off x="7070716" y="2010993"/>
                <a:ext cx="219240" cy="248040"/>
              </a:xfrm>
              <a:prstGeom prst="rect">
                <a:avLst/>
              </a:prstGeom>
            </p:spPr>
          </p:pic>
        </mc:Fallback>
      </mc:AlternateContent>
      <p:grpSp>
        <p:nvGrpSpPr>
          <p:cNvPr id="25" name="Group 24">
            <a:extLst>
              <a:ext uri="{FF2B5EF4-FFF2-40B4-BE49-F238E27FC236}">
                <a16:creationId xmlns:a16="http://schemas.microsoft.com/office/drawing/2014/main" id="{84FFA38F-159E-4DC6-A113-7E906F1DE0F0}"/>
              </a:ext>
            </a:extLst>
          </p:cNvPr>
          <p:cNvGrpSpPr/>
          <p:nvPr/>
        </p:nvGrpSpPr>
        <p:grpSpPr>
          <a:xfrm>
            <a:off x="7274116" y="4360353"/>
            <a:ext cx="379440" cy="90720"/>
            <a:chOff x="7274116" y="4360353"/>
            <a:chExt cx="379440" cy="90720"/>
          </a:xfrm>
        </p:grpSpPr>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1E8F1A6D-10A1-4876-AFF2-D9F34FA442AD}"/>
                    </a:ext>
                  </a:extLst>
                </p14:cNvPr>
                <p14:cNvContentPartPr/>
                <p14:nvPr/>
              </p14:nvContentPartPr>
              <p14:xfrm>
                <a:off x="7274116" y="4377633"/>
                <a:ext cx="128160" cy="73440"/>
              </p14:xfrm>
            </p:contentPart>
          </mc:Choice>
          <mc:Fallback>
            <p:pic>
              <p:nvPicPr>
                <p:cNvPr id="23" name="Ink 22">
                  <a:extLst>
                    <a:ext uri="{FF2B5EF4-FFF2-40B4-BE49-F238E27FC236}">
                      <a16:creationId xmlns:a16="http://schemas.microsoft.com/office/drawing/2014/main" id="{1E8F1A6D-10A1-4876-AFF2-D9F34FA442AD}"/>
                    </a:ext>
                  </a:extLst>
                </p:cNvPr>
                <p:cNvPicPr/>
                <p:nvPr/>
              </p:nvPicPr>
              <p:blipFill>
                <a:blip r:embed="rId39"/>
                <a:stretch>
                  <a:fillRect/>
                </a:stretch>
              </p:blipFill>
              <p:spPr>
                <a:xfrm>
                  <a:off x="7211476" y="4314633"/>
                  <a:ext cx="253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3DBFFCB-A3C1-4C85-A1F9-54FEF11546B3}"/>
                    </a:ext>
                  </a:extLst>
                </p14:cNvPr>
                <p14:cNvContentPartPr/>
                <p14:nvPr/>
              </p14:nvContentPartPr>
              <p14:xfrm>
                <a:off x="7526836" y="4360353"/>
                <a:ext cx="126720" cy="52560"/>
              </p14:xfrm>
            </p:contentPart>
          </mc:Choice>
          <mc:Fallback>
            <p:pic>
              <p:nvPicPr>
                <p:cNvPr id="24" name="Ink 23">
                  <a:extLst>
                    <a:ext uri="{FF2B5EF4-FFF2-40B4-BE49-F238E27FC236}">
                      <a16:creationId xmlns:a16="http://schemas.microsoft.com/office/drawing/2014/main" id="{33DBFFCB-A3C1-4C85-A1F9-54FEF11546B3}"/>
                    </a:ext>
                  </a:extLst>
                </p:cNvPr>
                <p:cNvPicPr/>
                <p:nvPr/>
              </p:nvPicPr>
              <p:blipFill>
                <a:blip r:embed="rId41"/>
                <a:stretch>
                  <a:fillRect/>
                </a:stretch>
              </p:blipFill>
              <p:spPr>
                <a:xfrm>
                  <a:off x="7464196" y="4297353"/>
                  <a:ext cx="252360" cy="178200"/>
                </a:xfrm>
                <a:prstGeom prst="rect">
                  <a:avLst/>
                </a:prstGeom>
              </p:spPr>
            </p:pic>
          </mc:Fallback>
        </mc:AlternateContent>
      </p:grpSp>
      <p:grpSp>
        <p:nvGrpSpPr>
          <p:cNvPr id="28" name="Group 27">
            <a:extLst>
              <a:ext uri="{FF2B5EF4-FFF2-40B4-BE49-F238E27FC236}">
                <a16:creationId xmlns:a16="http://schemas.microsoft.com/office/drawing/2014/main" id="{A1F9C2A9-0ECD-4A70-8474-FC9F6A42D1E1}"/>
              </a:ext>
            </a:extLst>
          </p:cNvPr>
          <p:cNvGrpSpPr/>
          <p:nvPr/>
        </p:nvGrpSpPr>
        <p:grpSpPr>
          <a:xfrm>
            <a:off x="7369876" y="4707033"/>
            <a:ext cx="217440" cy="32400"/>
            <a:chOff x="7369876" y="4707033"/>
            <a:chExt cx="217440" cy="32400"/>
          </a:xfrm>
        </p:grpSpPr>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4C812915-D2EB-4EDE-B72A-90E06B55B4F1}"/>
                    </a:ext>
                  </a:extLst>
                </p14:cNvPr>
                <p14:cNvContentPartPr/>
                <p14:nvPr/>
              </p14:nvContentPartPr>
              <p14:xfrm>
                <a:off x="7550596" y="4707033"/>
                <a:ext cx="36720" cy="20520"/>
              </p14:xfrm>
            </p:contentPart>
          </mc:Choice>
          <mc:Fallback>
            <p:pic>
              <p:nvPicPr>
                <p:cNvPr id="26" name="Ink 25">
                  <a:extLst>
                    <a:ext uri="{FF2B5EF4-FFF2-40B4-BE49-F238E27FC236}">
                      <a16:creationId xmlns:a16="http://schemas.microsoft.com/office/drawing/2014/main" id="{4C812915-D2EB-4EDE-B72A-90E06B55B4F1}"/>
                    </a:ext>
                  </a:extLst>
                </p:cNvPr>
                <p:cNvPicPr/>
                <p:nvPr/>
              </p:nvPicPr>
              <p:blipFill>
                <a:blip r:embed="rId43"/>
                <a:stretch>
                  <a:fillRect/>
                </a:stretch>
              </p:blipFill>
              <p:spPr>
                <a:xfrm>
                  <a:off x="7487956" y="4644033"/>
                  <a:ext cx="162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B874F54E-04E2-4C92-917C-C230C2205876}"/>
                    </a:ext>
                  </a:extLst>
                </p14:cNvPr>
                <p14:cNvContentPartPr/>
                <p14:nvPr/>
              </p14:nvContentPartPr>
              <p14:xfrm>
                <a:off x="7369876" y="4707033"/>
                <a:ext cx="19800" cy="32400"/>
              </p14:xfrm>
            </p:contentPart>
          </mc:Choice>
          <mc:Fallback>
            <p:pic>
              <p:nvPicPr>
                <p:cNvPr id="27" name="Ink 26">
                  <a:extLst>
                    <a:ext uri="{FF2B5EF4-FFF2-40B4-BE49-F238E27FC236}">
                      <a16:creationId xmlns:a16="http://schemas.microsoft.com/office/drawing/2014/main" id="{B874F54E-04E2-4C92-917C-C230C2205876}"/>
                    </a:ext>
                  </a:extLst>
                </p:cNvPr>
                <p:cNvPicPr/>
                <p:nvPr/>
              </p:nvPicPr>
              <p:blipFill>
                <a:blip r:embed="rId45"/>
                <a:stretch>
                  <a:fillRect/>
                </a:stretch>
              </p:blipFill>
              <p:spPr>
                <a:xfrm>
                  <a:off x="7306876" y="4644033"/>
                  <a:ext cx="145440" cy="158040"/>
                </a:xfrm>
                <a:prstGeom prst="rect">
                  <a:avLst/>
                </a:prstGeom>
              </p:spPr>
            </p:pic>
          </mc:Fallback>
        </mc:AlternateContent>
      </p:grpSp>
      <p:grpSp>
        <p:nvGrpSpPr>
          <p:cNvPr id="31" name="Group 30">
            <a:extLst>
              <a:ext uri="{FF2B5EF4-FFF2-40B4-BE49-F238E27FC236}">
                <a16:creationId xmlns:a16="http://schemas.microsoft.com/office/drawing/2014/main" id="{63A0D738-1423-446A-B667-DD7F3711AFF6}"/>
              </a:ext>
            </a:extLst>
          </p:cNvPr>
          <p:cNvGrpSpPr/>
          <p:nvPr/>
        </p:nvGrpSpPr>
        <p:grpSpPr>
          <a:xfrm>
            <a:off x="7768036" y="4974873"/>
            <a:ext cx="46440" cy="37800"/>
            <a:chOff x="7768036" y="4974873"/>
            <a:chExt cx="46440" cy="37800"/>
          </a:xfrm>
        </p:grpSpPr>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49EC71B0-5F5D-4AA6-BF28-42B1A5976DA5}"/>
                    </a:ext>
                  </a:extLst>
                </p14:cNvPr>
                <p14:cNvContentPartPr/>
                <p14:nvPr/>
              </p14:nvContentPartPr>
              <p14:xfrm>
                <a:off x="7768036" y="4974873"/>
                <a:ext cx="18360" cy="37800"/>
              </p14:xfrm>
            </p:contentPart>
          </mc:Choice>
          <mc:Fallback>
            <p:pic>
              <p:nvPicPr>
                <p:cNvPr id="29" name="Ink 28">
                  <a:extLst>
                    <a:ext uri="{FF2B5EF4-FFF2-40B4-BE49-F238E27FC236}">
                      <a16:creationId xmlns:a16="http://schemas.microsoft.com/office/drawing/2014/main" id="{49EC71B0-5F5D-4AA6-BF28-42B1A5976DA5}"/>
                    </a:ext>
                  </a:extLst>
                </p:cNvPr>
                <p:cNvPicPr/>
                <p:nvPr/>
              </p:nvPicPr>
              <p:blipFill>
                <a:blip r:embed="rId47"/>
                <a:stretch>
                  <a:fillRect/>
                </a:stretch>
              </p:blipFill>
              <p:spPr>
                <a:xfrm>
                  <a:off x="7705396" y="4911873"/>
                  <a:ext cx="144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0A092BF8-A6B0-4D8D-A2B3-4B39A37623B2}"/>
                    </a:ext>
                  </a:extLst>
                </p14:cNvPr>
                <p14:cNvContentPartPr/>
                <p14:nvPr/>
              </p14:nvContentPartPr>
              <p14:xfrm>
                <a:off x="7786036" y="4977753"/>
                <a:ext cx="28440" cy="28440"/>
              </p14:xfrm>
            </p:contentPart>
          </mc:Choice>
          <mc:Fallback>
            <p:pic>
              <p:nvPicPr>
                <p:cNvPr id="30" name="Ink 29">
                  <a:extLst>
                    <a:ext uri="{FF2B5EF4-FFF2-40B4-BE49-F238E27FC236}">
                      <a16:creationId xmlns:a16="http://schemas.microsoft.com/office/drawing/2014/main" id="{0A092BF8-A6B0-4D8D-A2B3-4B39A37623B2}"/>
                    </a:ext>
                  </a:extLst>
                </p:cNvPr>
                <p:cNvPicPr/>
                <p:nvPr/>
              </p:nvPicPr>
              <p:blipFill>
                <a:blip r:embed="rId49"/>
                <a:stretch>
                  <a:fillRect/>
                </a:stretch>
              </p:blipFill>
              <p:spPr>
                <a:xfrm>
                  <a:off x="7723396" y="4915113"/>
                  <a:ext cx="15408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30C3CF84-6594-46AD-8392-840CB6973896}"/>
                  </a:ext>
                </a:extLst>
              </p14:cNvPr>
              <p14:cNvContentPartPr/>
              <p14:nvPr/>
            </p14:nvContentPartPr>
            <p14:xfrm>
              <a:off x="6121396" y="5028513"/>
              <a:ext cx="114840" cy="11520"/>
            </p14:xfrm>
          </p:contentPart>
        </mc:Choice>
        <mc:Fallback>
          <p:pic>
            <p:nvPicPr>
              <p:cNvPr id="32" name="Ink 31">
                <a:extLst>
                  <a:ext uri="{FF2B5EF4-FFF2-40B4-BE49-F238E27FC236}">
                    <a16:creationId xmlns:a16="http://schemas.microsoft.com/office/drawing/2014/main" id="{30C3CF84-6594-46AD-8392-840CB6973896}"/>
                  </a:ext>
                </a:extLst>
              </p:cNvPr>
              <p:cNvPicPr/>
              <p:nvPr/>
            </p:nvPicPr>
            <p:blipFill>
              <a:blip r:embed="rId51"/>
              <a:stretch>
                <a:fillRect/>
              </a:stretch>
            </p:blipFill>
            <p:spPr>
              <a:xfrm>
                <a:off x="6058756" y="4965873"/>
                <a:ext cx="240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C2CACF3C-340D-415D-BE4B-19F98A6B6E30}"/>
                  </a:ext>
                </a:extLst>
              </p14:cNvPr>
              <p14:cNvContentPartPr/>
              <p14:nvPr/>
            </p14:nvContentPartPr>
            <p14:xfrm>
              <a:off x="6263596" y="4758873"/>
              <a:ext cx="18000" cy="14400"/>
            </p14:xfrm>
          </p:contentPart>
        </mc:Choice>
        <mc:Fallback>
          <p:pic>
            <p:nvPicPr>
              <p:cNvPr id="33" name="Ink 32">
                <a:extLst>
                  <a:ext uri="{FF2B5EF4-FFF2-40B4-BE49-F238E27FC236}">
                    <a16:creationId xmlns:a16="http://schemas.microsoft.com/office/drawing/2014/main" id="{C2CACF3C-340D-415D-BE4B-19F98A6B6E30}"/>
                  </a:ext>
                </a:extLst>
              </p:cNvPr>
              <p:cNvPicPr/>
              <p:nvPr/>
            </p:nvPicPr>
            <p:blipFill>
              <a:blip r:embed="rId53"/>
              <a:stretch>
                <a:fillRect/>
              </a:stretch>
            </p:blipFill>
            <p:spPr>
              <a:xfrm>
                <a:off x="6200596" y="4696233"/>
                <a:ext cx="143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C241324D-EC0B-4C43-A121-3B6FBD6A217E}"/>
                  </a:ext>
                </a:extLst>
              </p14:cNvPr>
              <p14:cNvContentPartPr/>
              <p14:nvPr/>
            </p14:nvContentPartPr>
            <p14:xfrm>
              <a:off x="5030236" y="4849233"/>
              <a:ext cx="273600" cy="47520"/>
            </p14:xfrm>
          </p:contentPart>
        </mc:Choice>
        <mc:Fallback>
          <p:pic>
            <p:nvPicPr>
              <p:cNvPr id="34" name="Ink 33">
                <a:extLst>
                  <a:ext uri="{FF2B5EF4-FFF2-40B4-BE49-F238E27FC236}">
                    <a16:creationId xmlns:a16="http://schemas.microsoft.com/office/drawing/2014/main" id="{C241324D-EC0B-4C43-A121-3B6FBD6A217E}"/>
                  </a:ext>
                </a:extLst>
              </p:cNvPr>
              <p:cNvPicPr/>
              <p:nvPr/>
            </p:nvPicPr>
            <p:blipFill>
              <a:blip r:embed="rId55"/>
              <a:stretch>
                <a:fillRect/>
              </a:stretch>
            </p:blipFill>
            <p:spPr>
              <a:xfrm>
                <a:off x="4967236" y="4786593"/>
                <a:ext cx="399240" cy="173160"/>
              </a:xfrm>
              <a:prstGeom prst="rect">
                <a:avLst/>
              </a:prstGeom>
            </p:spPr>
          </p:pic>
        </mc:Fallback>
      </mc:AlternateContent>
      <p:grpSp>
        <p:nvGrpSpPr>
          <p:cNvPr id="38" name="Group 37">
            <a:extLst>
              <a:ext uri="{FF2B5EF4-FFF2-40B4-BE49-F238E27FC236}">
                <a16:creationId xmlns:a16="http://schemas.microsoft.com/office/drawing/2014/main" id="{3D8DB26A-843C-44C9-ADD5-710EBE789DB5}"/>
              </a:ext>
            </a:extLst>
          </p:cNvPr>
          <p:cNvGrpSpPr/>
          <p:nvPr/>
        </p:nvGrpSpPr>
        <p:grpSpPr>
          <a:xfrm>
            <a:off x="5063356" y="4536033"/>
            <a:ext cx="301680" cy="69120"/>
            <a:chOff x="5063356" y="4536033"/>
            <a:chExt cx="301680" cy="69120"/>
          </a:xfrm>
        </p:grpSpPr>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C329C037-F9F6-4B88-BD83-2B7E3697912D}"/>
                    </a:ext>
                  </a:extLst>
                </p14:cNvPr>
                <p14:cNvContentPartPr/>
                <p14:nvPr/>
              </p14:nvContentPartPr>
              <p14:xfrm>
                <a:off x="5265676" y="4536033"/>
                <a:ext cx="99360" cy="45360"/>
              </p14:xfrm>
            </p:contentPart>
          </mc:Choice>
          <mc:Fallback>
            <p:pic>
              <p:nvPicPr>
                <p:cNvPr id="35" name="Ink 34">
                  <a:extLst>
                    <a:ext uri="{FF2B5EF4-FFF2-40B4-BE49-F238E27FC236}">
                      <a16:creationId xmlns:a16="http://schemas.microsoft.com/office/drawing/2014/main" id="{C329C037-F9F6-4B88-BD83-2B7E3697912D}"/>
                    </a:ext>
                  </a:extLst>
                </p:cNvPr>
                <p:cNvPicPr/>
                <p:nvPr/>
              </p:nvPicPr>
              <p:blipFill>
                <a:blip r:embed="rId57"/>
                <a:stretch>
                  <a:fillRect/>
                </a:stretch>
              </p:blipFill>
              <p:spPr>
                <a:xfrm>
                  <a:off x="5203036" y="4473033"/>
                  <a:ext cx="225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F2B9E7C3-A417-43BC-9FB7-16FE365B1B9C}"/>
                    </a:ext>
                  </a:extLst>
                </p14:cNvPr>
                <p14:cNvContentPartPr/>
                <p14:nvPr/>
              </p14:nvContentPartPr>
              <p14:xfrm>
                <a:off x="5063356" y="4551153"/>
                <a:ext cx="48960" cy="33840"/>
              </p14:xfrm>
            </p:contentPart>
          </mc:Choice>
          <mc:Fallback>
            <p:pic>
              <p:nvPicPr>
                <p:cNvPr id="36" name="Ink 35">
                  <a:extLst>
                    <a:ext uri="{FF2B5EF4-FFF2-40B4-BE49-F238E27FC236}">
                      <a16:creationId xmlns:a16="http://schemas.microsoft.com/office/drawing/2014/main" id="{F2B9E7C3-A417-43BC-9FB7-16FE365B1B9C}"/>
                    </a:ext>
                  </a:extLst>
                </p:cNvPr>
                <p:cNvPicPr/>
                <p:nvPr/>
              </p:nvPicPr>
              <p:blipFill>
                <a:blip r:embed="rId59"/>
                <a:stretch>
                  <a:fillRect/>
                </a:stretch>
              </p:blipFill>
              <p:spPr>
                <a:xfrm>
                  <a:off x="5000356" y="4488513"/>
                  <a:ext cx="174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Ink 36">
                  <a:extLst>
                    <a:ext uri="{FF2B5EF4-FFF2-40B4-BE49-F238E27FC236}">
                      <a16:creationId xmlns:a16="http://schemas.microsoft.com/office/drawing/2014/main" id="{36E33AA5-80D8-4A57-9DB3-DCF4EE8C0EE4}"/>
                    </a:ext>
                  </a:extLst>
                </p14:cNvPr>
                <p14:cNvContentPartPr/>
                <p14:nvPr/>
              </p14:nvContentPartPr>
              <p14:xfrm>
                <a:off x="5093236" y="4556913"/>
                <a:ext cx="44280" cy="48240"/>
              </p14:xfrm>
            </p:contentPart>
          </mc:Choice>
          <mc:Fallback>
            <p:pic>
              <p:nvPicPr>
                <p:cNvPr id="37" name="Ink 36">
                  <a:extLst>
                    <a:ext uri="{FF2B5EF4-FFF2-40B4-BE49-F238E27FC236}">
                      <a16:creationId xmlns:a16="http://schemas.microsoft.com/office/drawing/2014/main" id="{36E33AA5-80D8-4A57-9DB3-DCF4EE8C0EE4}"/>
                    </a:ext>
                  </a:extLst>
                </p:cNvPr>
                <p:cNvPicPr/>
                <p:nvPr/>
              </p:nvPicPr>
              <p:blipFill>
                <a:blip r:embed="rId61"/>
                <a:stretch>
                  <a:fillRect/>
                </a:stretch>
              </p:blipFill>
              <p:spPr>
                <a:xfrm>
                  <a:off x="5030596" y="4494273"/>
                  <a:ext cx="169920" cy="173880"/>
                </a:xfrm>
                <a:prstGeom prst="rect">
                  <a:avLst/>
                </a:prstGeom>
              </p:spPr>
            </p:pic>
          </mc:Fallback>
        </mc:AlternateContent>
      </p:grpSp>
    </p:spTree>
    <p:extLst>
      <p:ext uri="{BB962C8B-B14F-4D97-AF65-F5344CB8AC3E}">
        <p14:creationId xmlns:p14="http://schemas.microsoft.com/office/powerpoint/2010/main" val="209245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FC7E3E-77EC-4E9F-B5D0-24AE920F9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41614"/>
            <a:ext cx="461140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390DAE92-BBCD-4568-87E0-85E2F4EF4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641" y="3055156"/>
            <a:ext cx="4318359" cy="184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85F18F15-4CFD-4F55-88C9-57F1B87BD84A}"/>
              </a:ext>
            </a:extLst>
          </p:cNvPr>
          <p:cNvSpPr txBox="1"/>
          <p:nvPr/>
        </p:nvSpPr>
        <p:spPr>
          <a:xfrm>
            <a:off x="152400" y="110617"/>
            <a:ext cx="8686800" cy="830997"/>
          </a:xfrm>
          <a:prstGeom prst="rect">
            <a:avLst/>
          </a:prstGeom>
          <a:noFill/>
        </p:spPr>
        <p:txBody>
          <a:bodyPr wrap="square" rtlCol="0">
            <a:spAutoFit/>
          </a:bodyPr>
          <a:lstStyle/>
          <a:p>
            <a:r>
              <a:rPr lang="en-US" sz="2400" dirty="0"/>
              <a:t>14.  It’s customary to write the useful KK relation in terms of </a:t>
            </a:r>
            <a:r>
              <a:rPr lang="en-US" sz="2400" i="1" dirty="0"/>
              <a:t>oscillator strength </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D49CAD1-93DD-4309-9734-F47B63578AC7}"/>
                  </a:ext>
                </a:extLst>
              </p14:cNvPr>
              <p14:cNvContentPartPr/>
              <p14:nvPr/>
            </p14:nvContentPartPr>
            <p14:xfrm>
              <a:off x="4841957" y="2977859"/>
              <a:ext cx="3102840" cy="889200"/>
            </p14:xfrm>
          </p:contentPart>
        </mc:Choice>
        <mc:Fallback xmlns="">
          <p:pic>
            <p:nvPicPr>
              <p:cNvPr id="5" name="Ink 4">
                <a:extLst>
                  <a:ext uri="{FF2B5EF4-FFF2-40B4-BE49-F238E27FC236}">
                    <a16:creationId xmlns:a16="http://schemas.microsoft.com/office/drawing/2014/main" id="{3D49CAD1-93DD-4309-9734-F47B63578AC7}"/>
                  </a:ext>
                </a:extLst>
              </p:cNvPr>
              <p:cNvPicPr/>
              <p:nvPr/>
            </p:nvPicPr>
            <p:blipFill>
              <a:blip r:embed="rId5"/>
              <a:stretch>
                <a:fillRect/>
              </a:stretch>
            </p:blipFill>
            <p:spPr>
              <a:xfrm>
                <a:off x="4824317" y="2960219"/>
                <a:ext cx="3138480" cy="924840"/>
              </a:xfrm>
              <a:prstGeom prst="rect">
                <a:avLst/>
              </a:prstGeom>
            </p:spPr>
          </p:pic>
        </mc:Fallback>
      </mc:AlternateContent>
      <p:pic>
        <p:nvPicPr>
          <p:cNvPr id="6" name="Picture 2">
            <a:extLst>
              <a:ext uri="{FF2B5EF4-FFF2-40B4-BE49-F238E27FC236}">
                <a16:creationId xmlns:a16="http://schemas.microsoft.com/office/drawing/2014/main" id="{F378609F-163A-4C8B-8560-DBA1C41D6D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507" t="11173" r="6725" b="53336"/>
          <a:stretch/>
        </p:blipFill>
        <p:spPr bwMode="auto">
          <a:xfrm>
            <a:off x="515002" y="5755724"/>
            <a:ext cx="3733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E52FD62-EB7F-407A-BD0D-8E412001AA8C}"/>
                  </a:ext>
                </a:extLst>
              </p14:cNvPr>
              <p14:cNvContentPartPr/>
              <p14:nvPr/>
            </p14:nvContentPartPr>
            <p14:xfrm>
              <a:off x="4331477" y="3002263"/>
              <a:ext cx="384120" cy="978480"/>
            </p14:xfrm>
          </p:contentPart>
        </mc:Choice>
        <mc:Fallback xmlns="">
          <p:pic>
            <p:nvPicPr>
              <p:cNvPr id="7" name="Ink 6">
                <a:extLst>
                  <a:ext uri="{FF2B5EF4-FFF2-40B4-BE49-F238E27FC236}">
                    <a16:creationId xmlns:a16="http://schemas.microsoft.com/office/drawing/2014/main" id="{2E52FD62-EB7F-407A-BD0D-8E412001AA8C}"/>
                  </a:ext>
                </a:extLst>
              </p:cNvPr>
              <p:cNvPicPr/>
              <p:nvPr/>
            </p:nvPicPr>
            <p:blipFill>
              <a:blip r:embed="rId8"/>
              <a:stretch>
                <a:fillRect/>
              </a:stretch>
            </p:blipFill>
            <p:spPr>
              <a:xfrm>
                <a:off x="4313837" y="2984263"/>
                <a:ext cx="419760" cy="1014120"/>
              </a:xfrm>
              <a:prstGeom prst="rect">
                <a:avLst/>
              </a:prstGeom>
            </p:spPr>
          </p:pic>
        </mc:Fallback>
      </mc:AlternateContent>
      <p:pic>
        <p:nvPicPr>
          <p:cNvPr id="8" name="Picture 2">
            <a:extLst>
              <a:ext uri="{FF2B5EF4-FFF2-40B4-BE49-F238E27FC236}">
                <a16:creationId xmlns:a16="http://schemas.microsoft.com/office/drawing/2014/main" id="{AA717DE4-DC11-457A-B2A9-469EE39088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455" t="46664" r="6725"/>
          <a:stretch/>
        </p:blipFill>
        <p:spPr bwMode="auto">
          <a:xfrm>
            <a:off x="5105400" y="5564166"/>
            <a:ext cx="3886200" cy="114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653CB00-1759-4282-930B-0EFC3796B63E}"/>
              </a:ext>
            </a:extLst>
          </p:cNvPr>
          <p:cNvSpPr txBox="1"/>
          <p:nvPr/>
        </p:nvSpPr>
        <p:spPr>
          <a:xfrm>
            <a:off x="304800" y="5181600"/>
            <a:ext cx="3230628" cy="369332"/>
          </a:xfrm>
          <a:prstGeom prst="rect">
            <a:avLst/>
          </a:prstGeom>
          <a:noFill/>
        </p:spPr>
        <p:txBody>
          <a:bodyPr wrap="none" rtlCol="0">
            <a:spAutoFit/>
          </a:bodyPr>
          <a:lstStyle/>
          <a:p>
            <a:r>
              <a:rPr lang="en-US" dirty="0"/>
              <a:t>There is an advantage for metals</a:t>
            </a:r>
          </a:p>
        </p:txBody>
      </p:sp>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82544D76-C520-4ECB-84F2-586A1ABA0E55}"/>
                  </a:ext>
                </a:extLst>
              </p14:cNvPr>
              <p14:cNvContentPartPr/>
              <p14:nvPr/>
            </p14:nvContentPartPr>
            <p14:xfrm>
              <a:off x="535997" y="5747263"/>
              <a:ext cx="47880" cy="107280"/>
            </p14:xfrm>
          </p:contentPart>
        </mc:Choice>
        <mc:Fallback xmlns="">
          <p:pic>
            <p:nvPicPr>
              <p:cNvPr id="10" name="Ink 9">
                <a:extLst>
                  <a:ext uri="{FF2B5EF4-FFF2-40B4-BE49-F238E27FC236}">
                    <a16:creationId xmlns:a16="http://schemas.microsoft.com/office/drawing/2014/main" id="{82544D76-C520-4ECB-84F2-586A1ABA0E55}"/>
                  </a:ext>
                </a:extLst>
              </p:cNvPr>
              <p:cNvPicPr/>
              <p:nvPr/>
            </p:nvPicPr>
            <p:blipFill>
              <a:blip r:embed="rId10"/>
              <a:stretch>
                <a:fillRect/>
              </a:stretch>
            </p:blipFill>
            <p:spPr>
              <a:xfrm>
                <a:off x="473357" y="5684263"/>
                <a:ext cx="173520" cy="232920"/>
              </a:xfrm>
              <a:prstGeom prst="rect">
                <a:avLst/>
              </a:prstGeom>
            </p:spPr>
          </p:pic>
        </mc:Fallback>
      </mc:AlternateContent>
      <p:grpSp>
        <p:nvGrpSpPr>
          <p:cNvPr id="16" name="Group 15">
            <a:extLst>
              <a:ext uri="{FF2B5EF4-FFF2-40B4-BE49-F238E27FC236}">
                <a16:creationId xmlns:a16="http://schemas.microsoft.com/office/drawing/2014/main" id="{54FFC59A-716F-4C11-8E81-64E1993AE8BA}"/>
              </a:ext>
            </a:extLst>
          </p:cNvPr>
          <p:cNvGrpSpPr/>
          <p:nvPr/>
        </p:nvGrpSpPr>
        <p:grpSpPr>
          <a:xfrm>
            <a:off x="3834317" y="6251623"/>
            <a:ext cx="421560" cy="433800"/>
            <a:chOff x="3834317" y="6251623"/>
            <a:chExt cx="421560" cy="433800"/>
          </a:xfrm>
        </p:grpSpPr>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68D48643-9B5D-4353-82D6-ED9585BFC067}"/>
                    </a:ext>
                  </a:extLst>
                </p14:cNvPr>
                <p14:cNvContentPartPr/>
                <p14:nvPr/>
              </p14:nvContentPartPr>
              <p14:xfrm>
                <a:off x="3870677" y="6477343"/>
                <a:ext cx="242640" cy="99000"/>
              </p14:xfrm>
            </p:contentPart>
          </mc:Choice>
          <mc:Fallback xmlns="">
            <p:pic>
              <p:nvPicPr>
                <p:cNvPr id="11" name="Ink 10">
                  <a:extLst>
                    <a:ext uri="{FF2B5EF4-FFF2-40B4-BE49-F238E27FC236}">
                      <a16:creationId xmlns:a16="http://schemas.microsoft.com/office/drawing/2014/main" id="{68D48643-9B5D-4353-82D6-ED9585BFC067}"/>
                    </a:ext>
                  </a:extLst>
                </p:cNvPr>
                <p:cNvPicPr/>
                <p:nvPr/>
              </p:nvPicPr>
              <p:blipFill>
                <a:blip r:embed="rId12"/>
                <a:stretch>
                  <a:fillRect/>
                </a:stretch>
              </p:blipFill>
              <p:spPr>
                <a:xfrm>
                  <a:off x="3853037" y="6459703"/>
                  <a:ext cx="278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F9F1DE46-F2FE-492E-934D-84B925C5DD11}"/>
                    </a:ext>
                  </a:extLst>
                </p14:cNvPr>
                <p14:cNvContentPartPr/>
                <p14:nvPr/>
              </p14:nvContentPartPr>
              <p14:xfrm>
                <a:off x="3973277" y="6363223"/>
                <a:ext cx="8280" cy="5040"/>
              </p14:xfrm>
            </p:contentPart>
          </mc:Choice>
          <mc:Fallback xmlns="">
            <p:pic>
              <p:nvPicPr>
                <p:cNvPr id="12" name="Ink 11">
                  <a:extLst>
                    <a:ext uri="{FF2B5EF4-FFF2-40B4-BE49-F238E27FC236}">
                      <a16:creationId xmlns:a16="http://schemas.microsoft.com/office/drawing/2014/main" id="{F9F1DE46-F2FE-492E-934D-84B925C5DD11}"/>
                    </a:ext>
                  </a:extLst>
                </p:cNvPr>
                <p:cNvPicPr/>
                <p:nvPr/>
              </p:nvPicPr>
              <p:blipFill>
                <a:blip r:embed="rId14"/>
                <a:stretch>
                  <a:fillRect/>
                </a:stretch>
              </p:blipFill>
              <p:spPr>
                <a:xfrm>
                  <a:off x="3955637" y="6345583"/>
                  <a:ext cx="43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DA6B749E-1CE3-4007-8877-CBF631B8D508}"/>
                    </a:ext>
                  </a:extLst>
                </p14:cNvPr>
                <p14:cNvContentPartPr/>
                <p14:nvPr/>
              </p14:nvContentPartPr>
              <p14:xfrm>
                <a:off x="4108637" y="6392383"/>
                <a:ext cx="6120" cy="8640"/>
              </p14:xfrm>
            </p:contentPart>
          </mc:Choice>
          <mc:Fallback xmlns="">
            <p:pic>
              <p:nvPicPr>
                <p:cNvPr id="14" name="Ink 13">
                  <a:extLst>
                    <a:ext uri="{FF2B5EF4-FFF2-40B4-BE49-F238E27FC236}">
                      <a16:creationId xmlns:a16="http://schemas.microsoft.com/office/drawing/2014/main" id="{DA6B749E-1CE3-4007-8877-CBF631B8D508}"/>
                    </a:ext>
                  </a:extLst>
                </p:cNvPr>
                <p:cNvPicPr/>
                <p:nvPr/>
              </p:nvPicPr>
              <p:blipFill>
                <a:blip r:embed="rId16"/>
                <a:stretch>
                  <a:fillRect/>
                </a:stretch>
              </p:blipFill>
              <p:spPr>
                <a:xfrm>
                  <a:off x="4090637" y="6374743"/>
                  <a:ext cx="41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6E501475-5378-4FA9-8B60-F57C3DA344D1}"/>
                    </a:ext>
                  </a:extLst>
                </p14:cNvPr>
                <p14:cNvContentPartPr/>
                <p14:nvPr/>
              </p14:nvContentPartPr>
              <p14:xfrm>
                <a:off x="3834317" y="6251623"/>
                <a:ext cx="421560" cy="433800"/>
              </p14:xfrm>
            </p:contentPart>
          </mc:Choice>
          <mc:Fallback xmlns="">
            <p:pic>
              <p:nvPicPr>
                <p:cNvPr id="15" name="Ink 14">
                  <a:extLst>
                    <a:ext uri="{FF2B5EF4-FFF2-40B4-BE49-F238E27FC236}">
                      <a16:creationId xmlns:a16="http://schemas.microsoft.com/office/drawing/2014/main" id="{6E501475-5378-4FA9-8B60-F57C3DA344D1}"/>
                    </a:ext>
                  </a:extLst>
                </p:cNvPr>
                <p:cNvPicPr/>
                <p:nvPr/>
              </p:nvPicPr>
              <p:blipFill>
                <a:blip r:embed="rId18"/>
                <a:stretch>
                  <a:fillRect/>
                </a:stretch>
              </p:blipFill>
              <p:spPr>
                <a:xfrm>
                  <a:off x="3816677" y="6233983"/>
                  <a:ext cx="457200" cy="46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8556ED96-D548-42F6-998B-66757CE9DD5A}"/>
                  </a:ext>
                </a:extLst>
              </p14:cNvPr>
              <p14:cNvContentPartPr/>
              <p14:nvPr/>
            </p14:nvContentPartPr>
            <p14:xfrm>
              <a:off x="8300837" y="6326863"/>
              <a:ext cx="353880" cy="252360"/>
            </p14:xfrm>
          </p:contentPart>
        </mc:Choice>
        <mc:Fallback xmlns="">
          <p:pic>
            <p:nvPicPr>
              <p:cNvPr id="17" name="Ink 16">
                <a:extLst>
                  <a:ext uri="{FF2B5EF4-FFF2-40B4-BE49-F238E27FC236}">
                    <a16:creationId xmlns:a16="http://schemas.microsoft.com/office/drawing/2014/main" id="{8556ED96-D548-42F6-998B-66757CE9DD5A}"/>
                  </a:ext>
                </a:extLst>
              </p:cNvPr>
              <p:cNvPicPr/>
              <p:nvPr/>
            </p:nvPicPr>
            <p:blipFill>
              <a:blip r:embed="rId20"/>
              <a:stretch>
                <a:fillRect/>
              </a:stretch>
            </p:blipFill>
            <p:spPr>
              <a:xfrm>
                <a:off x="8246837" y="6219223"/>
                <a:ext cx="46152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23FA1842-FA52-4AD5-9648-3D767A689809}"/>
                  </a:ext>
                </a:extLst>
              </p14:cNvPr>
              <p14:cNvContentPartPr/>
              <p14:nvPr/>
            </p14:nvContentPartPr>
            <p14:xfrm>
              <a:off x="8615477" y="6483103"/>
              <a:ext cx="45720" cy="56520"/>
            </p14:xfrm>
          </p:contentPart>
        </mc:Choice>
        <mc:Fallback xmlns="">
          <p:pic>
            <p:nvPicPr>
              <p:cNvPr id="18" name="Ink 17">
                <a:extLst>
                  <a:ext uri="{FF2B5EF4-FFF2-40B4-BE49-F238E27FC236}">
                    <a16:creationId xmlns:a16="http://schemas.microsoft.com/office/drawing/2014/main" id="{23FA1842-FA52-4AD5-9648-3D767A689809}"/>
                  </a:ext>
                </a:extLst>
              </p:cNvPr>
              <p:cNvPicPr/>
              <p:nvPr/>
            </p:nvPicPr>
            <p:blipFill>
              <a:blip r:embed="rId22"/>
              <a:stretch>
                <a:fillRect/>
              </a:stretch>
            </p:blipFill>
            <p:spPr>
              <a:xfrm>
                <a:off x="8561477" y="6375103"/>
                <a:ext cx="1533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04FE1E51-B779-4EB8-9501-A81D71A56C15}"/>
                  </a:ext>
                </a:extLst>
              </p14:cNvPr>
              <p14:cNvContentPartPr/>
              <p14:nvPr/>
            </p14:nvContentPartPr>
            <p14:xfrm>
              <a:off x="3886877" y="6348103"/>
              <a:ext cx="297720" cy="257040"/>
            </p14:xfrm>
          </p:contentPart>
        </mc:Choice>
        <mc:Fallback xmlns="">
          <p:pic>
            <p:nvPicPr>
              <p:cNvPr id="20" name="Ink 19">
                <a:extLst>
                  <a:ext uri="{FF2B5EF4-FFF2-40B4-BE49-F238E27FC236}">
                    <a16:creationId xmlns:a16="http://schemas.microsoft.com/office/drawing/2014/main" id="{04FE1E51-B779-4EB8-9501-A81D71A56C15}"/>
                  </a:ext>
                </a:extLst>
              </p:cNvPr>
              <p:cNvPicPr/>
              <p:nvPr/>
            </p:nvPicPr>
            <p:blipFill>
              <a:blip r:embed="rId24"/>
              <a:stretch>
                <a:fillRect/>
              </a:stretch>
            </p:blipFill>
            <p:spPr>
              <a:xfrm>
                <a:off x="3832877" y="6240103"/>
                <a:ext cx="40536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5A6C9B0E-1297-4904-BCBF-981F71C6601F}"/>
                  </a:ext>
                </a:extLst>
              </p14:cNvPr>
              <p14:cNvContentPartPr/>
              <p14:nvPr/>
            </p14:nvContentPartPr>
            <p14:xfrm>
              <a:off x="4126637" y="6456103"/>
              <a:ext cx="77040" cy="103320"/>
            </p14:xfrm>
          </p:contentPart>
        </mc:Choice>
        <mc:Fallback xmlns="">
          <p:pic>
            <p:nvPicPr>
              <p:cNvPr id="21" name="Ink 20">
                <a:extLst>
                  <a:ext uri="{FF2B5EF4-FFF2-40B4-BE49-F238E27FC236}">
                    <a16:creationId xmlns:a16="http://schemas.microsoft.com/office/drawing/2014/main" id="{5A6C9B0E-1297-4904-BCBF-981F71C6601F}"/>
                  </a:ext>
                </a:extLst>
              </p:cNvPr>
              <p:cNvPicPr/>
              <p:nvPr/>
            </p:nvPicPr>
            <p:blipFill>
              <a:blip r:embed="rId26"/>
              <a:stretch>
                <a:fillRect/>
              </a:stretch>
            </p:blipFill>
            <p:spPr>
              <a:xfrm>
                <a:off x="4072637" y="6348463"/>
                <a:ext cx="1846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Ink 12">
                <a:extLst>
                  <a:ext uri="{FF2B5EF4-FFF2-40B4-BE49-F238E27FC236}">
                    <a16:creationId xmlns:a16="http://schemas.microsoft.com/office/drawing/2014/main" id="{8F3DBDB0-5386-4D73-88A6-E600F68A3599}"/>
                  </a:ext>
                </a:extLst>
              </p14:cNvPr>
              <p14:cNvContentPartPr/>
              <p14:nvPr/>
            </p14:nvContentPartPr>
            <p14:xfrm>
              <a:off x="3425716" y="1293873"/>
              <a:ext cx="178560" cy="91800"/>
            </p14:xfrm>
          </p:contentPart>
        </mc:Choice>
        <mc:Fallback>
          <p:pic>
            <p:nvPicPr>
              <p:cNvPr id="13" name="Ink 12">
                <a:extLst>
                  <a:ext uri="{FF2B5EF4-FFF2-40B4-BE49-F238E27FC236}">
                    <a16:creationId xmlns:a16="http://schemas.microsoft.com/office/drawing/2014/main" id="{8F3DBDB0-5386-4D73-88A6-E600F68A3599}"/>
                  </a:ext>
                </a:extLst>
              </p:cNvPr>
              <p:cNvPicPr/>
              <p:nvPr/>
            </p:nvPicPr>
            <p:blipFill>
              <a:blip r:embed="rId28"/>
              <a:stretch>
                <a:fillRect/>
              </a:stretch>
            </p:blipFill>
            <p:spPr>
              <a:xfrm>
                <a:off x="3363076" y="1231233"/>
                <a:ext cx="3042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9D6E63B9-DD9C-46D8-AC9C-0085CC1B61AE}"/>
                  </a:ext>
                </a:extLst>
              </p14:cNvPr>
              <p14:cNvContentPartPr/>
              <p14:nvPr/>
            </p14:nvContentPartPr>
            <p14:xfrm>
              <a:off x="4090636" y="2581593"/>
              <a:ext cx="146880" cy="146160"/>
            </p14:xfrm>
          </p:contentPart>
        </mc:Choice>
        <mc:Fallback>
          <p:pic>
            <p:nvPicPr>
              <p:cNvPr id="19" name="Ink 18">
                <a:extLst>
                  <a:ext uri="{FF2B5EF4-FFF2-40B4-BE49-F238E27FC236}">
                    <a16:creationId xmlns:a16="http://schemas.microsoft.com/office/drawing/2014/main" id="{9D6E63B9-DD9C-46D8-AC9C-0085CC1B61AE}"/>
                  </a:ext>
                </a:extLst>
              </p:cNvPr>
              <p:cNvPicPr/>
              <p:nvPr/>
            </p:nvPicPr>
            <p:blipFill>
              <a:blip r:embed="rId30"/>
              <a:stretch>
                <a:fillRect/>
              </a:stretch>
            </p:blipFill>
            <p:spPr>
              <a:xfrm>
                <a:off x="4027996" y="2518593"/>
                <a:ext cx="2725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3386C70E-B7B7-4879-AF96-667B43231A9B}"/>
                  </a:ext>
                </a:extLst>
              </p14:cNvPr>
              <p14:cNvContentPartPr/>
              <p14:nvPr/>
            </p14:nvContentPartPr>
            <p14:xfrm>
              <a:off x="2604556" y="2737473"/>
              <a:ext cx="33480" cy="119160"/>
            </p14:xfrm>
          </p:contentPart>
        </mc:Choice>
        <mc:Fallback>
          <p:pic>
            <p:nvPicPr>
              <p:cNvPr id="22" name="Ink 21">
                <a:extLst>
                  <a:ext uri="{FF2B5EF4-FFF2-40B4-BE49-F238E27FC236}">
                    <a16:creationId xmlns:a16="http://schemas.microsoft.com/office/drawing/2014/main" id="{3386C70E-B7B7-4879-AF96-667B43231A9B}"/>
                  </a:ext>
                </a:extLst>
              </p:cNvPr>
              <p:cNvPicPr/>
              <p:nvPr/>
            </p:nvPicPr>
            <p:blipFill>
              <a:blip r:embed="rId32"/>
              <a:stretch>
                <a:fillRect/>
              </a:stretch>
            </p:blipFill>
            <p:spPr>
              <a:xfrm>
                <a:off x="2541556" y="2674473"/>
                <a:ext cx="1591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B8F0D693-A15D-4D40-931B-FFEC93DB33A6}"/>
                  </a:ext>
                </a:extLst>
              </p14:cNvPr>
              <p14:cNvContentPartPr/>
              <p14:nvPr/>
            </p14:nvContentPartPr>
            <p14:xfrm>
              <a:off x="5309236" y="3610833"/>
              <a:ext cx="190080" cy="44280"/>
            </p14:xfrm>
          </p:contentPart>
        </mc:Choice>
        <mc:Fallback>
          <p:pic>
            <p:nvPicPr>
              <p:cNvPr id="23" name="Ink 22">
                <a:extLst>
                  <a:ext uri="{FF2B5EF4-FFF2-40B4-BE49-F238E27FC236}">
                    <a16:creationId xmlns:a16="http://schemas.microsoft.com/office/drawing/2014/main" id="{B8F0D693-A15D-4D40-931B-FFEC93DB33A6}"/>
                  </a:ext>
                </a:extLst>
              </p:cNvPr>
              <p:cNvPicPr/>
              <p:nvPr/>
            </p:nvPicPr>
            <p:blipFill>
              <a:blip r:embed="rId34"/>
              <a:stretch>
                <a:fillRect/>
              </a:stretch>
            </p:blipFill>
            <p:spPr>
              <a:xfrm>
                <a:off x="5246596" y="3547833"/>
                <a:ext cx="315720" cy="169920"/>
              </a:xfrm>
              <a:prstGeom prst="rect">
                <a:avLst/>
              </a:prstGeom>
            </p:spPr>
          </p:pic>
        </mc:Fallback>
      </mc:AlternateContent>
      <p:grpSp>
        <p:nvGrpSpPr>
          <p:cNvPr id="26" name="Group 25">
            <a:extLst>
              <a:ext uri="{FF2B5EF4-FFF2-40B4-BE49-F238E27FC236}">
                <a16:creationId xmlns:a16="http://schemas.microsoft.com/office/drawing/2014/main" id="{4D93ED5D-45FE-4E65-8E32-F8431D4DFC9E}"/>
              </a:ext>
            </a:extLst>
          </p:cNvPr>
          <p:cNvGrpSpPr/>
          <p:nvPr/>
        </p:nvGrpSpPr>
        <p:grpSpPr>
          <a:xfrm>
            <a:off x="5302396" y="3328233"/>
            <a:ext cx="198720" cy="46440"/>
            <a:chOff x="5302396" y="3328233"/>
            <a:chExt cx="198720" cy="46440"/>
          </a:xfrm>
        </p:grpSpPr>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15C153CF-248B-4F98-A810-CFED566BF6F3}"/>
                    </a:ext>
                  </a:extLst>
                </p14:cNvPr>
                <p14:cNvContentPartPr/>
                <p14:nvPr/>
              </p14:nvContentPartPr>
              <p14:xfrm>
                <a:off x="5463316" y="3342633"/>
                <a:ext cx="37800" cy="10440"/>
              </p14:xfrm>
            </p:contentPart>
          </mc:Choice>
          <mc:Fallback>
            <p:pic>
              <p:nvPicPr>
                <p:cNvPr id="24" name="Ink 23">
                  <a:extLst>
                    <a:ext uri="{FF2B5EF4-FFF2-40B4-BE49-F238E27FC236}">
                      <a16:creationId xmlns:a16="http://schemas.microsoft.com/office/drawing/2014/main" id="{15C153CF-248B-4F98-A810-CFED566BF6F3}"/>
                    </a:ext>
                  </a:extLst>
                </p:cNvPr>
                <p:cNvPicPr/>
                <p:nvPr/>
              </p:nvPicPr>
              <p:blipFill>
                <a:blip r:embed="rId36"/>
                <a:stretch>
                  <a:fillRect/>
                </a:stretch>
              </p:blipFill>
              <p:spPr>
                <a:xfrm>
                  <a:off x="5400316" y="3279633"/>
                  <a:ext cx="163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5D13D4ED-0F29-4888-B20D-D511C01343EA}"/>
                    </a:ext>
                  </a:extLst>
                </p14:cNvPr>
                <p14:cNvContentPartPr/>
                <p14:nvPr/>
              </p14:nvContentPartPr>
              <p14:xfrm>
                <a:off x="5302396" y="3328233"/>
                <a:ext cx="163800" cy="46440"/>
              </p14:xfrm>
            </p:contentPart>
          </mc:Choice>
          <mc:Fallback>
            <p:pic>
              <p:nvPicPr>
                <p:cNvPr id="25" name="Ink 24">
                  <a:extLst>
                    <a:ext uri="{FF2B5EF4-FFF2-40B4-BE49-F238E27FC236}">
                      <a16:creationId xmlns:a16="http://schemas.microsoft.com/office/drawing/2014/main" id="{5D13D4ED-0F29-4888-B20D-D511C01343EA}"/>
                    </a:ext>
                  </a:extLst>
                </p:cNvPr>
                <p:cNvPicPr/>
                <p:nvPr/>
              </p:nvPicPr>
              <p:blipFill>
                <a:blip r:embed="rId38"/>
                <a:stretch>
                  <a:fillRect/>
                </a:stretch>
              </p:blipFill>
              <p:spPr>
                <a:xfrm>
                  <a:off x="5239396" y="3265593"/>
                  <a:ext cx="289440" cy="172080"/>
                </a:xfrm>
                <a:prstGeom prst="rect">
                  <a:avLst/>
                </a:prstGeom>
              </p:spPr>
            </p:pic>
          </mc:Fallback>
        </mc:AlternateContent>
      </p:grpSp>
      <p:grpSp>
        <p:nvGrpSpPr>
          <p:cNvPr id="32" name="Group 31">
            <a:extLst>
              <a:ext uri="{FF2B5EF4-FFF2-40B4-BE49-F238E27FC236}">
                <a16:creationId xmlns:a16="http://schemas.microsoft.com/office/drawing/2014/main" id="{3E7D90FE-8C59-4350-91A8-426D9D0F7A28}"/>
              </a:ext>
            </a:extLst>
          </p:cNvPr>
          <p:cNvGrpSpPr/>
          <p:nvPr/>
        </p:nvGrpSpPr>
        <p:grpSpPr>
          <a:xfrm>
            <a:off x="7339276" y="3179193"/>
            <a:ext cx="349200" cy="67320"/>
            <a:chOff x="7339276" y="3179193"/>
            <a:chExt cx="349200" cy="67320"/>
          </a:xfrm>
        </p:grpSpPr>
        <mc:AlternateContent xmlns:mc="http://schemas.openxmlformats.org/markup-compatibility/2006">
          <mc:Choice xmlns:p14="http://schemas.microsoft.com/office/powerpoint/2010/main" Requires="p14">
            <p:contentPart p14:bwMode="auto" r:id="rId39">
              <p14:nvContentPartPr>
                <p14:cNvPr id="27" name="Ink 26">
                  <a:extLst>
                    <a:ext uri="{FF2B5EF4-FFF2-40B4-BE49-F238E27FC236}">
                      <a16:creationId xmlns:a16="http://schemas.microsoft.com/office/drawing/2014/main" id="{BAE49E30-A5C4-4581-9D90-9D4E04DC3A18}"/>
                    </a:ext>
                  </a:extLst>
                </p14:cNvPr>
                <p14:cNvContentPartPr/>
                <p14:nvPr/>
              </p14:nvContentPartPr>
              <p14:xfrm>
                <a:off x="7558876" y="3195033"/>
                <a:ext cx="129600" cy="51480"/>
              </p14:xfrm>
            </p:contentPart>
          </mc:Choice>
          <mc:Fallback>
            <p:pic>
              <p:nvPicPr>
                <p:cNvPr id="27" name="Ink 26">
                  <a:extLst>
                    <a:ext uri="{FF2B5EF4-FFF2-40B4-BE49-F238E27FC236}">
                      <a16:creationId xmlns:a16="http://schemas.microsoft.com/office/drawing/2014/main" id="{BAE49E30-A5C4-4581-9D90-9D4E04DC3A18}"/>
                    </a:ext>
                  </a:extLst>
                </p:cNvPr>
                <p:cNvPicPr/>
                <p:nvPr/>
              </p:nvPicPr>
              <p:blipFill>
                <a:blip r:embed="rId40"/>
                <a:stretch>
                  <a:fillRect/>
                </a:stretch>
              </p:blipFill>
              <p:spPr>
                <a:xfrm>
                  <a:off x="7495876" y="3132033"/>
                  <a:ext cx="255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7AF09D14-80DC-49C9-BF3E-956BFA12F343}"/>
                    </a:ext>
                  </a:extLst>
                </p14:cNvPr>
                <p14:cNvContentPartPr/>
                <p14:nvPr/>
              </p14:nvContentPartPr>
              <p14:xfrm>
                <a:off x="7339276" y="3179193"/>
                <a:ext cx="119880" cy="55800"/>
              </p14:xfrm>
            </p:contentPart>
          </mc:Choice>
          <mc:Fallback>
            <p:pic>
              <p:nvPicPr>
                <p:cNvPr id="28" name="Ink 27">
                  <a:extLst>
                    <a:ext uri="{FF2B5EF4-FFF2-40B4-BE49-F238E27FC236}">
                      <a16:creationId xmlns:a16="http://schemas.microsoft.com/office/drawing/2014/main" id="{7AF09D14-80DC-49C9-BF3E-956BFA12F343}"/>
                    </a:ext>
                  </a:extLst>
                </p:cNvPr>
                <p:cNvPicPr/>
                <p:nvPr/>
              </p:nvPicPr>
              <p:blipFill>
                <a:blip r:embed="rId42"/>
                <a:stretch>
                  <a:fillRect/>
                </a:stretch>
              </p:blipFill>
              <p:spPr>
                <a:xfrm>
                  <a:off x="7276276" y="3116553"/>
                  <a:ext cx="245520" cy="181440"/>
                </a:xfrm>
                <a:prstGeom prst="rect">
                  <a:avLst/>
                </a:prstGeom>
              </p:spPr>
            </p:pic>
          </mc:Fallback>
        </mc:AlternateContent>
      </p:grpSp>
      <p:grpSp>
        <p:nvGrpSpPr>
          <p:cNvPr id="31" name="Group 30">
            <a:extLst>
              <a:ext uri="{FF2B5EF4-FFF2-40B4-BE49-F238E27FC236}">
                <a16:creationId xmlns:a16="http://schemas.microsoft.com/office/drawing/2014/main" id="{29F1B614-DB7D-4BE9-AF7C-B65B34EF9CCA}"/>
              </a:ext>
            </a:extLst>
          </p:cNvPr>
          <p:cNvGrpSpPr/>
          <p:nvPr/>
        </p:nvGrpSpPr>
        <p:grpSpPr>
          <a:xfrm>
            <a:off x="7315516" y="3519393"/>
            <a:ext cx="256320" cy="107280"/>
            <a:chOff x="7315516" y="3519393"/>
            <a:chExt cx="256320" cy="107280"/>
          </a:xfrm>
        </p:grpSpPr>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69E1A508-4A1D-4ACA-885C-4D40F85DEB59}"/>
                    </a:ext>
                  </a:extLst>
                </p14:cNvPr>
                <p14:cNvContentPartPr/>
                <p14:nvPr/>
              </p14:nvContentPartPr>
              <p14:xfrm>
                <a:off x="7315516" y="3519393"/>
                <a:ext cx="41040" cy="107280"/>
              </p14:xfrm>
            </p:contentPart>
          </mc:Choice>
          <mc:Fallback>
            <p:pic>
              <p:nvPicPr>
                <p:cNvPr id="29" name="Ink 28">
                  <a:extLst>
                    <a:ext uri="{FF2B5EF4-FFF2-40B4-BE49-F238E27FC236}">
                      <a16:creationId xmlns:a16="http://schemas.microsoft.com/office/drawing/2014/main" id="{69E1A508-4A1D-4ACA-885C-4D40F85DEB59}"/>
                    </a:ext>
                  </a:extLst>
                </p:cNvPr>
                <p:cNvPicPr/>
                <p:nvPr/>
              </p:nvPicPr>
              <p:blipFill>
                <a:blip r:embed="rId44"/>
                <a:stretch>
                  <a:fillRect/>
                </a:stretch>
              </p:blipFill>
              <p:spPr>
                <a:xfrm>
                  <a:off x="7252516" y="3456393"/>
                  <a:ext cx="1666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8F22D1AC-3932-44FF-B875-B47DC321C3DA}"/>
                    </a:ext>
                  </a:extLst>
                </p14:cNvPr>
                <p14:cNvContentPartPr/>
                <p14:nvPr/>
              </p14:nvContentPartPr>
              <p14:xfrm>
                <a:off x="7437196" y="3564393"/>
                <a:ext cx="134640" cy="53640"/>
              </p14:xfrm>
            </p:contentPart>
          </mc:Choice>
          <mc:Fallback>
            <p:pic>
              <p:nvPicPr>
                <p:cNvPr id="30" name="Ink 29">
                  <a:extLst>
                    <a:ext uri="{FF2B5EF4-FFF2-40B4-BE49-F238E27FC236}">
                      <a16:creationId xmlns:a16="http://schemas.microsoft.com/office/drawing/2014/main" id="{8F22D1AC-3932-44FF-B875-B47DC321C3DA}"/>
                    </a:ext>
                  </a:extLst>
                </p:cNvPr>
                <p:cNvPicPr/>
                <p:nvPr/>
              </p:nvPicPr>
              <p:blipFill>
                <a:blip r:embed="rId46"/>
                <a:stretch>
                  <a:fillRect/>
                </a:stretch>
              </p:blipFill>
              <p:spPr>
                <a:xfrm>
                  <a:off x="7374196" y="3501393"/>
                  <a:ext cx="260280" cy="17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3" name="Ink 32">
                <a:extLst>
                  <a:ext uri="{FF2B5EF4-FFF2-40B4-BE49-F238E27FC236}">
                    <a16:creationId xmlns:a16="http://schemas.microsoft.com/office/drawing/2014/main" id="{CFE78B19-319D-42F0-BE38-48D088AF7ED2}"/>
                  </a:ext>
                </a:extLst>
              </p14:cNvPr>
              <p14:cNvContentPartPr/>
              <p14:nvPr/>
            </p14:nvContentPartPr>
            <p14:xfrm>
              <a:off x="5307796" y="4480953"/>
              <a:ext cx="220680" cy="45000"/>
            </p14:xfrm>
          </p:contentPart>
        </mc:Choice>
        <mc:Fallback>
          <p:pic>
            <p:nvPicPr>
              <p:cNvPr id="33" name="Ink 32">
                <a:extLst>
                  <a:ext uri="{FF2B5EF4-FFF2-40B4-BE49-F238E27FC236}">
                    <a16:creationId xmlns:a16="http://schemas.microsoft.com/office/drawing/2014/main" id="{CFE78B19-319D-42F0-BE38-48D088AF7ED2}"/>
                  </a:ext>
                </a:extLst>
              </p:cNvPr>
              <p:cNvPicPr/>
              <p:nvPr/>
            </p:nvPicPr>
            <p:blipFill>
              <a:blip r:embed="rId48"/>
              <a:stretch>
                <a:fillRect/>
              </a:stretch>
            </p:blipFill>
            <p:spPr>
              <a:xfrm>
                <a:off x="5245156" y="4418313"/>
                <a:ext cx="346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Ink 33">
                <a:extLst>
                  <a:ext uri="{FF2B5EF4-FFF2-40B4-BE49-F238E27FC236}">
                    <a16:creationId xmlns:a16="http://schemas.microsoft.com/office/drawing/2014/main" id="{27177226-D6BA-435F-84DD-13425A7150DD}"/>
                  </a:ext>
                </a:extLst>
              </p14:cNvPr>
              <p14:cNvContentPartPr/>
              <p14:nvPr/>
            </p14:nvContentPartPr>
            <p14:xfrm>
              <a:off x="5329036" y="4190433"/>
              <a:ext cx="192600" cy="28440"/>
            </p14:xfrm>
          </p:contentPart>
        </mc:Choice>
        <mc:Fallback>
          <p:pic>
            <p:nvPicPr>
              <p:cNvPr id="34" name="Ink 33">
                <a:extLst>
                  <a:ext uri="{FF2B5EF4-FFF2-40B4-BE49-F238E27FC236}">
                    <a16:creationId xmlns:a16="http://schemas.microsoft.com/office/drawing/2014/main" id="{27177226-D6BA-435F-84DD-13425A7150DD}"/>
                  </a:ext>
                </a:extLst>
              </p:cNvPr>
              <p:cNvPicPr/>
              <p:nvPr/>
            </p:nvPicPr>
            <p:blipFill>
              <a:blip r:embed="rId50"/>
              <a:stretch>
                <a:fillRect/>
              </a:stretch>
            </p:blipFill>
            <p:spPr>
              <a:xfrm>
                <a:off x="5266036" y="4127793"/>
                <a:ext cx="318240" cy="154080"/>
              </a:xfrm>
              <a:prstGeom prst="rect">
                <a:avLst/>
              </a:prstGeom>
            </p:spPr>
          </p:pic>
        </mc:Fallback>
      </mc:AlternateContent>
    </p:spTree>
    <p:extLst>
      <p:ext uri="{BB962C8B-B14F-4D97-AF65-F5344CB8AC3E}">
        <p14:creationId xmlns:p14="http://schemas.microsoft.com/office/powerpoint/2010/main" val="744733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F48B9-0F90-436D-9C2C-C368ED012849}"/>
              </a:ext>
            </a:extLst>
          </p:cNvPr>
          <p:cNvSpPr txBox="1"/>
          <p:nvPr/>
        </p:nvSpPr>
        <p:spPr>
          <a:xfrm>
            <a:off x="32873" y="108091"/>
            <a:ext cx="9078254" cy="461665"/>
          </a:xfrm>
          <a:prstGeom prst="rect">
            <a:avLst/>
          </a:prstGeom>
          <a:noFill/>
        </p:spPr>
        <p:txBody>
          <a:bodyPr wrap="square" rtlCol="0">
            <a:spAutoFit/>
          </a:bodyPr>
          <a:lstStyle/>
          <a:p>
            <a:r>
              <a:rPr lang="en-US" sz="2400" dirty="0"/>
              <a:t>15.  </a:t>
            </a:r>
            <a:r>
              <a:rPr lang="en-US" sz="2400" dirty="0" err="1"/>
              <a:t>Kramers-Kronig</a:t>
            </a:r>
            <a:r>
              <a:rPr lang="en-US" sz="2400" dirty="0"/>
              <a:t> formula in limit of high frequencies gives </a:t>
            </a:r>
            <a:r>
              <a:rPr lang="en-US" sz="2400" i="1" dirty="0"/>
              <a:t>sum rule</a:t>
            </a:r>
          </a:p>
        </p:txBody>
      </p:sp>
      <p:grpSp>
        <p:nvGrpSpPr>
          <p:cNvPr id="7" name="Group 6">
            <a:extLst>
              <a:ext uri="{FF2B5EF4-FFF2-40B4-BE49-F238E27FC236}">
                <a16:creationId xmlns:a16="http://schemas.microsoft.com/office/drawing/2014/main" id="{9A031AB0-59C9-41CD-98A2-EB35155F25A0}"/>
              </a:ext>
            </a:extLst>
          </p:cNvPr>
          <p:cNvGrpSpPr/>
          <p:nvPr/>
        </p:nvGrpSpPr>
        <p:grpSpPr>
          <a:xfrm>
            <a:off x="76200" y="881743"/>
            <a:ext cx="6052313" cy="2057400"/>
            <a:chOff x="-76200" y="838200"/>
            <a:chExt cx="6052313" cy="2057400"/>
          </a:xfrm>
        </p:grpSpPr>
        <p:pic>
          <p:nvPicPr>
            <p:cNvPr id="3" name="Picture 2">
              <a:extLst>
                <a:ext uri="{FF2B5EF4-FFF2-40B4-BE49-F238E27FC236}">
                  <a16:creationId xmlns:a16="http://schemas.microsoft.com/office/drawing/2014/main" id="{E150751A-47B8-4E56-B488-F4DC415D0B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16" b="33721"/>
            <a:stretch/>
          </p:blipFill>
          <p:spPr bwMode="auto">
            <a:xfrm rot="155138">
              <a:off x="-76200" y="838200"/>
              <a:ext cx="6052313"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99D5192-D958-46CB-AAA7-62C0AF667ED5}"/>
                    </a:ext>
                  </a:extLst>
                </p14:cNvPr>
                <p14:cNvContentPartPr/>
                <p14:nvPr/>
              </p14:nvContentPartPr>
              <p14:xfrm>
                <a:off x="4689960" y="2498983"/>
                <a:ext cx="644040" cy="56520"/>
              </p14:xfrm>
            </p:contentPart>
          </mc:Choice>
          <mc:Fallback xmlns="">
            <p:pic>
              <p:nvPicPr>
                <p:cNvPr id="4" name="Ink 3">
                  <a:extLst>
                    <a:ext uri="{FF2B5EF4-FFF2-40B4-BE49-F238E27FC236}">
                      <a16:creationId xmlns:a16="http://schemas.microsoft.com/office/drawing/2014/main" id="{199D5192-D958-46CB-AAA7-62C0AF667ED5}"/>
                    </a:ext>
                  </a:extLst>
                </p:cNvPr>
                <p:cNvPicPr/>
                <p:nvPr/>
              </p:nvPicPr>
              <p:blipFill>
                <a:blip r:embed="rId4"/>
                <a:stretch>
                  <a:fillRect/>
                </a:stretch>
              </p:blipFill>
              <p:spPr>
                <a:xfrm>
                  <a:off x="4635960" y="2391343"/>
                  <a:ext cx="751680" cy="272160"/>
                </a:xfrm>
                <a:prstGeom prst="rect">
                  <a:avLst/>
                </a:prstGeom>
              </p:spPr>
            </p:pic>
          </mc:Fallback>
        </mc:AlternateContent>
      </p:grpSp>
      <p:pic>
        <p:nvPicPr>
          <p:cNvPr id="6" name="Picture 2">
            <a:extLst>
              <a:ext uri="{FF2B5EF4-FFF2-40B4-BE49-F238E27FC236}">
                <a16:creationId xmlns:a16="http://schemas.microsoft.com/office/drawing/2014/main" id="{2E573FE5-A50D-4742-A5AF-770C390783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652" t="46824" r="-1"/>
          <a:stretch/>
        </p:blipFill>
        <p:spPr bwMode="auto">
          <a:xfrm>
            <a:off x="5345158" y="3989383"/>
            <a:ext cx="3703429" cy="264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CF1E6274-87DF-41A9-A5BD-F2E9BEF90B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2336" b="76292"/>
          <a:stretch/>
        </p:blipFill>
        <p:spPr bwMode="auto">
          <a:xfrm>
            <a:off x="457200" y="3200400"/>
            <a:ext cx="4282079" cy="99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2F4A2290-5D77-4F36-9149-150EED12E80D}"/>
                  </a:ext>
                </a:extLst>
              </p14:cNvPr>
              <p14:cNvContentPartPr/>
              <p14:nvPr/>
            </p14:nvContentPartPr>
            <p14:xfrm>
              <a:off x="2690237" y="4355503"/>
              <a:ext cx="197640" cy="228600"/>
            </p14:xfrm>
          </p:contentPart>
        </mc:Choice>
        <mc:Fallback xmlns="">
          <p:pic>
            <p:nvPicPr>
              <p:cNvPr id="29" name="Ink 28">
                <a:extLst>
                  <a:ext uri="{FF2B5EF4-FFF2-40B4-BE49-F238E27FC236}">
                    <a16:creationId xmlns:a16="http://schemas.microsoft.com/office/drawing/2014/main" id="{2F4A2290-5D77-4F36-9149-150EED12E80D}"/>
                  </a:ext>
                </a:extLst>
              </p:cNvPr>
              <p:cNvPicPr/>
              <p:nvPr/>
            </p:nvPicPr>
            <p:blipFill>
              <a:blip r:embed="rId8"/>
              <a:stretch>
                <a:fillRect/>
              </a:stretch>
            </p:blipFill>
            <p:spPr>
              <a:xfrm>
                <a:off x="2672597" y="4337503"/>
                <a:ext cx="2332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A030F6A8-D7A6-45A5-B1D4-FF19CF7D7846}"/>
                  </a:ext>
                </a:extLst>
              </p14:cNvPr>
              <p14:cNvContentPartPr/>
              <p14:nvPr/>
            </p14:nvContentPartPr>
            <p14:xfrm>
              <a:off x="424757" y="4858423"/>
              <a:ext cx="137520" cy="146520"/>
            </p14:xfrm>
          </p:contentPart>
        </mc:Choice>
        <mc:Fallback xmlns="">
          <p:pic>
            <p:nvPicPr>
              <p:cNvPr id="31" name="Ink 30">
                <a:extLst>
                  <a:ext uri="{FF2B5EF4-FFF2-40B4-BE49-F238E27FC236}">
                    <a16:creationId xmlns:a16="http://schemas.microsoft.com/office/drawing/2014/main" id="{A030F6A8-D7A6-45A5-B1D4-FF19CF7D7846}"/>
                  </a:ext>
                </a:extLst>
              </p:cNvPr>
              <p:cNvPicPr/>
              <p:nvPr/>
            </p:nvPicPr>
            <p:blipFill>
              <a:blip r:embed="rId10"/>
              <a:stretch>
                <a:fillRect/>
              </a:stretch>
            </p:blipFill>
            <p:spPr>
              <a:xfrm>
                <a:off x="407117" y="4840783"/>
                <a:ext cx="173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01" name="Ink 12300">
                <a:extLst>
                  <a:ext uri="{FF2B5EF4-FFF2-40B4-BE49-F238E27FC236}">
                    <a16:creationId xmlns:a16="http://schemas.microsoft.com/office/drawing/2014/main" id="{336AC117-4B07-4048-84E2-CC0726B6F7EE}"/>
                  </a:ext>
                </a:extLst>
              </p14:cNvPr>
              <p14:cNvContentPartPr/>
              <p14:nvPr/>
            </p14:nvContentPartPr>
            <p14:xfrm>
              <a:off x="4816037" y="2897503"/>
              <a:ext cx="237600" cy="28440"/>
            </p14:xfrm>
          </p:contentPart>
        </mc:Choice>
        <mc:Fallback xmlns="">
          <p:pic>
            <p:nvPicPr>
              <p:cNvPr id="12301" name="Ink 12300">
                <a:extLst>
                  <a:ext uri="{FF2B5EF4-FFF2-40B4-BE49-F238E27FC236}">
                    <a16:creationId xmlns:a16="http://schemas.microsoft.com/office/drawing/2014/main" id="{336AC117-4B07-4048-84E2-CC0726B6F7EE}"/>
                  </a:ext>
                </a:extLst>
              </p:cNvPr>
              <p:cNvPicPr/>
              <p:nvPr/>
            </p:nvPicPr>
            <p:blipFill>
              <a:blip r:embed="rId12"/>
              <a:stretch>
                <a:fillRect/>
              </a:stretch>
            </p:blipFill>
            <p:spPr>
              <a:xfrm>
                <a:off x="4762037" y="2789503"/>
                <a:ext cx="345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02" name="Ink 12301">
                <a:extLst>
                  <a:ext uri="{FF2B5EF4-FFF2-40B4-BE49-F238E27FC236}">
                    <a16:creationId xmlns:a16="http://schemas.microsoft.com/office/drawing/2014/main" id="{1E2DEF4A-A6D3-4424-B1B3-2E4ABA213867}"/>
                  </a:ext>
                </a:extLst>
              </p14:cNvPr>
              <p14:cNvContentPartPr/>
              <p14:nvPr/>
            </p14:nvContentPartPr>
            <p14:xfrm>
              <a:off x="3795077" y="3949783"/>
              <a:ext cx="154080" cy="19800"/>
            </p14:xfrm>
          </p:contentPart>
        </mc:Choice>
        <mc:Fallback xmlns="">
          <p:pic>
            <p:nvPicPr>
              <p:cNvPr id="12302" name="Ink 12301">
                <a:extLst>
                  <a:ext uri="{FF2B5EF4-FFF2-40B4-BE49-F238E27FC236}">
                    <a16:creationId xmlns:a16="http://schemas.microsoft.com/office/drawing/2014/main" id="{1E2DEF4A-A6D3-4424-B1B3-2E4ABA213867}"/>
                  </a:ext>
                </a:extLst>
              </p:cNvPr>
              <p:cNvPicPr/>
              <p:nvPr/>
            </p:nvPicPr>
            <p:blipFill>
              <a:blip r:embed="rId14"/>
              <a:stretch>
                <a:fillRect/>
              </a:stretch>
            </p:blipFill>
            <p:spPr>
              <a:xfrm>
                <a:off x="3741077" y="3841783"/>
                <a:ext cx="261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303" name="Ink 12302">
                <a:extLst>
                  <a:ext uri="{FF2B5EF4-FFF2-40B4-BE49-F238E27FC236}">
                    <a16:creationId xmlns:a16="http://schemas.microsoft.com/office/drawing/2014/main" id="{3DD7764E-86E3-4045-A43D-77C896FD787B}"/>
                  </a:ext>
                </a:extLst>
              </p14:cNvPr>
              <p14:cNvContentPartPr/>
              <p14:nvPr/>
            </p14:nvContentPartPr>
            <p14:xfrm>
              <a:off x="967637" y="3494743"/>
              <a:ext cx="177480" cy="78840"/>
            </p14:xfrm>
          </p:contentPart>
        </mc:Choice>
        <mc:Fallback xmlns="">
          <p:pic>
            <p:nvPicPr>
              <p:cNvPr id="12303" name="Ink 12302">
                <a:extLst>
                  <a:ext uri="{FF2B5EF4-FFF2-40B4-BE49-F238E27FC236}">
                    <a16:creationId xmlns:a16="http://schemas.microsoft.com/office/drawing/2014/main" id="{3DD7764E-86E3-4045-A43D-77C896FD787B}"/>
                  </a:ext>
                </a:extLst>
              </p:cNvPr>
              <p:cNvPicPr/>
              <p:nvPr/>
            </p:nvPicPr>
            <p:blipFill>
              <a:blip r:embed="rId16"/>
              <a:stretch>
                <a:fillRect/>
              </a:stretch>
            </p:blipFill>
            <p:spPr>
              <a:xfrm>
                <a:off x="913637" y="3386743"/>
                <a:ext cx="285120" cy="294480"/>
              </a:xfrm>
              <a:prstGeom prst="rect">
                <a:avLst/>
              </a:prstGeom>
            </p:spPr>
          </p:pic>
        </mc:Fallback>
      </mc:AlternateContent>
      <p:grpSp>
        <p:nvGrpSpPr>
          <p:cNvPr id="12311" name="Group 12310">
            <a:extLst>
              <a:ext uri="{FF2B5EF4-FFF2-40B4-BE49-F238E27FC236}">
                <a16:creationId xmlns:a16="http://schemas.microsoft.com/office/drawing/2014/main" id="{D9B57BA8-B547-43E4-A755-5FC715E73E3C}"/>
              </a:ext>
            </a:extLst>
          </p:cNvPr>
          <p:cNvGrpSpPr/>
          <p:nvPr/>
        </p:nvGrpSpPr>
        <p:grpSpPr>
          <a:xfrm>
            <a:off x="720677" y="5340823"/>
            <a:ext cx="350640" cy="189000"/>
            <a:chOff x="720677" y="5340823"/>
            <a:chExt cx="350640" cy="189000"/>
          </a:xfrm>
        </p:grpSpPr>
        <mc:AlternateContent xmlns:mc="http://schemas.openxmlformats.org/markup-compatibility/2006" xmlns:p14="http://schemas.microsoft.com/office/powerpoint/2010/main">
          <mc:Choice Requires="p14">
            <p:contentPart p14:bwMode="auto" r:id="rId17">
              <p14:nvContentPartPr>
                <p14:cNvPr id="12304" name="Ink 12303">
                  <a:extLst>
                    <a:ext uri="{FF2B5EF4-FFF2-40B4-BE49-F238E27FC236}">
                      <a16:creationId xmlns:a16="http://schemas.microsoft.com/office/drawing/2014/main" id="{FA8E51D8-32F8-4710-AF06-8850300FC537}"/>
                    </a:ext>
                  </a:extLst>
                </p14:cNvPr>
                <p14:cNvContentPartPr/>
                <p14:nvPr/>
              </p14:nvContentPartPr>
              <p14:xfrm>
                <a:off x="720677" y="5340823"/>
                <a:ext cx="160200" cy="189000"/>
              </p14:xfrm>
            </p:contentPart>
          </mc:Choice>
          <mc:Fallback xmlns="">
            <p:pic>
              <p:nvPicPr>
                <p:cNvPr id="12304" name="Ink 12303">
                  <a:extLst>
                    <a:ext uri="{FF2B5EF4-FFF2-40B4-BE49-F238E27FC236}">
                      <a16:creationId xmlns:a16="http://schemas.microsoft.com/office/drawing/2014/main" id="{FA8E51D8-32F8-4710-AF06-8850300FC537}"/>
                    </a:ext>
                  </a:extLst>
                </p:cNvPr>
                <p:cNvPicPr/>
                <p:nvPr/>
              </p:nvPicPr>
              <p:blipFill>
                <a:blip r:embed="rId18"/>
                <a:stretch>
                  <a:fillRect/>
                </a:stretch>
              </p:blipFill>
              <p:spPr>
                <a:xfrm>
                  <a:off x="703037" y="5322823"/>
                  <a:ext cx="195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305" name="Ink 12304">
                  <a:extLst>
                    <a:ext uri="{FF2B5EF4-FFF2-40B4-BE49-F238E27FC236}">
                      <a16:creationId xmlns:a16="http://schemas.microsoft.com/office/drawing/2014/main" id="{981040AB-D4AB-4E12-8754-CEF29AEACA9E}"/>
                    </a:ext>
                  </a:extLst>
                </p14:cNvPr>
                <p14:cNvContentPartPr/>
                <p14:nvPr/>
              </p14:nvContentPartPr>
              <p14:xfrm>
                <a:off x="953237" y="5375383"/>
                <a:ext cx="118080" cy="134640"/>
              </p14:xfrm>
            </p:contentPart>
          </mc:Choice>
          <mc:Fallback xmlns="">
            <p:pic>
              <p:nvPicPr>
                <p:cNvPr id="12305" name="Ink 12304">
                  <a:extLst>
                    <a:ext uri="{FF2B5EF4-FFF2-40B4-BE49-F238E27FC236}">
                      <a16:creationId xmlns:a16="http://schemas.microsoft.com/office/drawing/2014/main" id="{981040AB-D4AB-4E12-8754-CEF29AEACA9E}"/>
                    </a:ext>
                  </a:extLst>
                </p:cNvPr>
                <p:cNvPicPr/>
                <p:nvPr/>
              </p:nvPicPr>
              <p:blipFill>
                <a:blip r:embed="rId20"/>
                <a:stretch>
                  <a:fillRect/>
                </a:stretch>
              </p:blipFill>
              <p:spPr>
                <a:xfrm>
                  <a:off x="935597" y="5357383"/>
                  <a:ext cx="153720" cy="170280"/>
                </a:xfrm>
                <a:prstGeom prst="rect">
                  <a:avLst/>
                </a:prstGeom>
              </p:spPr>
            </p:pic>
          </mc:Fallback>
        </mc:AlternateContent>
      </p:grpSp>
      <p:grpSp>
        <p:nvGrpSpPr>
          <p:cNvPr id="12310" name="Group 12309">
            <a:extLst>
              <a:ext uri="{FF2B5EF4-FFF2-40B4-BE49-F238E27FC236}">
                <a16:creationId xmlns:a16="http://schemas.microsoft.com/office/drawing/2014/main" id="{13414721-B2AC-4764-9752-C3CA26A5DE19}"/>
              </a:ext>
            </a:extLst>
          </p:cNvPr>
          <p:cNvGrpSpPr/>
          <p:nvPr/>
        </p:nvGrpSpPr>
        <p:grpSpPr>
          <a:xfrm>
            <a:off x="1299557" y="5145343"/>
            <a:ext cx="672840" cy="502920"/>
            <a:chOff x="1299557" y="5145343"/>
            <a:chExt cx="672840" cy="502920"/>
          </a:xfrm>
        </p:grpSpPr>
        <mc:AlternateContent xmlns:mc="http://schemas.openxmlformats.org/markup-compatibility/2006" xmlns:p14="http://schemas.microsoft.com/office/powerpoint/2010/main">
          <mc:Choice Requires="p14">
            <p:contentPart p14:bwMode="auto" r:id="rId21">
              <p14:nvContentPartPr>
                <p14:cNvPr id="12306" name="Ink 12305">
                  <a:extLst>
                    <a:ext uri="{FF2B5EF4-FFF2-40B4-BE49-F238E27FC236}">
                      <a16:creationId xmlns:a16="http://schemas.microsoft.com/office/drawing/2014/main" id="{02E5528E-9215-4651-983C-F4C11083C193}"/>
                    </a:ext>
                  </a:extLst>
                </p14:cNvPr>
                <p14:cNvContentPartPr/>
                <p14:nvPr/>
              </p14:nvContentPartPr>
              <p14:xfrm>
                <a:off x="1299557" y="5332903"/>
                <a:ext cx="128520" cy="315360"/>
              </p14:xfrm>
            </p:contentPart>
          </mc:Choice>
          <mc:Fallback xmlns="">
            <p:pic>
              <p:nvPicPr>
                <p:cNvPr id="12306" name="Ink 12305">
                  <a:extLst>
                    <a:ext uri="{FF2B5EF4-FFF2-40B4-BE49-F238E27FC236}">
                      <a16:creationId xmlns:a16="http://schemas.microsoft.com/office/drawing/2014/main" id="{02E5528E-9215-4651-983C-F4C11083C193}"/>
                    </a:ext>
                  </a:extLst>
                </p:cNvPr>
                <p:cNvPicPr/>
                <p:nvPr/>
              </p:nvPicPr>
              <p:blipFill>
                <a:blip r:embed="rId22"/>
                <a:stretch>
                  <a:fillRect/>
                </a:stretch>
              </p:blipFill>
              <p:spPr>
                <a:xfrm>
                  <a:off x="1281557" y="5315263"/>
                  <a:ext cx="16416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307" name="Ink 12306">
                  <a:extLst>
                    <a:ext uri="{FF2B5EF4-FFF2-40B4-BE49-F238E27FC236}">
                      <a16:creationId xmlns:a16="http://schemas.microsoft.com/office/drawing/2014/main" id="{B1BDACF4-1067-49D9-B37B-1C93C71080D7}"/>
                    </a:ext>
                  </a:extLst>
                </p14:cNvPr>
                <p14:cNvContentPartPr/>
                <p14:nvPr/>
              </p14:nvContentPartPr>
              <p14:xfrm>
                <a:off x="1501517" y="5342983"/>
                <a:ext cx="122040" cy="165240"/>
              </p14:xfrm>
            </p:contentPart>
          </mc:Choice>
          <mc:Fallback xmlns="">
            <p:pic>
              <p:nvPicPr>
                <p:cNvPr id="12307" name="Ink 12306">
                  <a:extLst>
                    <a:ext uri="{FF2B5EF4-FFF2-40B4-BE49-F238E27FC236}">
                      <a16:creationId xmlns:a16="http://schemas.microsoft.com/office/drawing/2014/main" id="{B1BDACF4-1067-49D9-B37B-1C93C71080D7}"/>
                    </a:ext>
                  </a:extLst>
                </p:cNvPr>
                <p:cNvPicPr/>
                <p:nvPr/>
              </p:nvPicPr>
              <p:blipFill>
                <a:blip r:embed="rId24"/>
                <a:stretch>
                  <a:fillRect/>
                </a:stretch>
              </p:blipFill>
              <p:spPr>
                <a:xfrm>
                  <a:off x="1483877" y="5325343"/>
                  <a:ext cx="157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308" name="Ink 12307">
                  <a:extLst>
                    <a:ext uri="{FF2B5EF4-FFF2-40B4-BE49-F238E27FC236}">
                      <a16:creationId xmlns:a16="http://schemas.microsoft.com/office/drawing/2014/main" id="{B452B1AF-A529-447B-8F76-758318889B0D}"/>
                    </a:ext>
                  </a:extLst>
                </p14:cNvPr>
                <p14:cNvContentPartPr/>
                <p14:nvPr/>
              </p14:nvContentPartPr>
              <p14:xfrm>
                <a:off x="1666757" y="5145343"/>
                <a:ext cx="129240" cy="381240"/>
              </p14:xfrm>
            </p:contentPart>
          </mc:Choice>
          <mc:Fallback xmlns="">
            <p:pic>
              <p:nvPicPr>
                <p:cNvPr id="12308" name="Ink 12307">
                  <a:extLst>
                    <a:ext uri="{FF2B5EF4-FFF2-40B4-BE49-F238E27FC236}">
                      <a16:creationId xmlns:a16="http://schemas.microsoft.com/office/drawing/2014/main" id="{B452B1AF-A529-447B-8F76-758318889B0D}"/>
                    </a:ext>
                  </a:extLst>
                </p:cNvPr>
                <p:cNvPicPr/>
                <p:nvPr/>
              </p:nvPicPr>
              <p:blipFill>
                <a:blip r:embed="rId26"/>
                <a:stretch>
                  <a:fillRect/>
                </a:stretch>
              </p:blipFill>
              <p:spPr>
                <a:xfrm>
                  <a:off x="1649117" y="5127703"/>
                  <a:ext cx="16488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309" name="Ink 12308">
                  <a:extLst>
                    <a:ext uri="{FF2B5EF4-FFF2-40B4-BE49-F238E27FC236}">
                      <a16:creationId xmlns:a16="http://schemas.microsoft.com/office/drawing/2014/main" id="{DDC1A398-8806-40A6-B610-E4BD50EED59E}"/>
                    </a:ext>
                  </a:extLst>
                </p14:cNvPr>
                <p14:cNvContentPartPr/>
                <p14:nvPr/>
              </p14:nvContentPartPr>
              <p14:xfrm>
                <a:off x="1819757" y="5335063"/>
                <a:ext cx="152640" cy="195480"/>
              </p14:xfrm>
            </p:contentPart>
          </mc:Choice>
          <mc:Fallback xmlns="">
            <p:pic>
              <p:nvPicPr>
                <p:cNvPr id="12309" name="Ink 12308">
                  <a:extLst>
                    <a:ext uri="{FF2B5EF4-FFF2-40B4-BE49-F238E27FC236}">
                      <a16:creationId xmlns:a16="http://schemas.microsoft.com/office/drawing/2014/main" id="{DDC1A398-8806-40A6-B610-E4BD50EED59E}"/>
                    </a:ext>
                  </a:extLst>
                </p:cNvPr>
                <p:cNvPicPr/>
                <p:nvPr/>
              </p:nvPicPr>
              <p:blipFill>
                <a:blip r:embed="rId28"/>
                <a:stretch>
                  <a:fillRect/>
                </a:stretch>
              </p:blipFill>
              <p:spPr>
                <a:xfrm>
                  <a:off x="1802117" y="5317063"/>
                  <a:ext cx="188280" cy="231120"/>
                </a:xfrm>
                <a:prstGeom prst="rect">
                  <a:avLst/>
                </a:prstGeom>
              </p:spPr>
            </p:pic>
          </mc:Fallback>
        </mc:AlternateContent>
      </p:grpSp>
      <p:grpSp>
        <p:nvGrpSpPr>
          <p:cNvPr id="12318" name="Group 12317">
            <a:extLst>
              <a:ext uri="{FF2B5EF4-FFF2-40B4-BE49-F238E27FC236}">
                <a16:creationId xmlns:a16="http://schemas.microsoft.com/office/drawing/2014/main" id="{EBD7F3FD-24E3-4226-A4EA-9192D397BD72}"/>
              </a:ext>
            </a:extLst>
          </p:cNvPr>
          <p:cNvGrpSpPr/>
          <p:nvPr/>
        </p:nvGrpSpPr>
        <p:grpSpPr>
          <a:xfrm>
            <a:off x="362117" y="4165423"/>
            <a:ext cx="2247480" cy="921960"/>
            <a:chOff x="362117" y="4165423"/>
            <a:chExt cx="2247480" cy="921960"/>
          </a:xfrm>
        </p:grpSpPr>
        <mc:AlternateContent xmlns:mc="http://schemas.openxmlformats.org/markup-compatibility/2006" xmlns:p14="http://schemas.microsoft.com/office/powerpoint/2010/main">
          <mc:Choice Requires="p14">
            <p:contentPart p14:bwMode="auto" r:id="rId29">
              <p14:nvContentPartPr>
                <p14:cNvPr id="8" name="Ink 7">
                  <a:extLst>
                    <a:ext uri="{FF2B5EF4-FFF2-40B4-BE49-F238E27FC236}">
                      <a16:creationId xmlns:a16="http://schemas.microsoft.com/office/drawing/2014/main" id="{61F0155C-E25F-4ED3-8D53-291DB4DE9AC1}"/>
                    </a:ext>
                  </a:extLst>
                </p14:cNvPr>
                <p14:cNvContentPartPr/>
                <p14:nvPr/>
              </p14:nvContentPartPr>
              <p14:xfrm>
                <a:off x="362117" y="4400143"/>
                <a:ext cx="232920" cy="125640"/>
              </p14:xfrm>
            </p:contentPart>
          </mc:Choice>
          <mc:Fallback xmlns="">
            <p:pic>
              <p:nvPicPr>
                <p:cNvPr id="8" name="Ink 7">
                  <a:extLst>
                    <a:ext uri="{FF2B5EF4-FFF2-40B4-BE49-F238E27FC236}">
                      <a16:creationId xmlns:a16="http://schemas.microsoft.com/office/drawing/2014/main" id="{61F0155C-E25F-4ED3-8D53-291DB4DE9AC1}"/>
                    </a:ext>
                  </a:extLst>
                </p:cNvPr>
                <p:cNvPicPr/>
                <p:nvPr/>
              </p:nvPicPr>
              <p:blipFill>
                <a:blip r:embed="rId30"/>
                <a:stretch>
                  <a:fillRect/>
                </a:stretch>
              </p:blipFill>
              <p:spPr>
                <a:xfrm>
                  <a:off x="344117" y="4382503"/>
                  <a:ext cx="268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Ink 9">
                  <a:extLst>
                    <a:ext uri="{FF2B5EF4-FFF2-40B4-BE49-F238E27FC236}">
                      <a16:creationId xmlns:a16="http://schemas.microsoft.com/office/drawing/2014/main" id="{3EAE762B-63C4-4FE6-94EC-D0E5EC29E486}"/>
                    </a:ext>
                  </a:extLst>
                </p14:cNvPr>
                <p14:cNvContentPartPr/>
                <p14:nvPr/>
              </p14:nvContentPartPr>
              <p14:xfrm>
                <a:off x="654077" y="4165423"/>
                <a:ext cx="133920" cy="388800"/>
              </p14:xfrm>
            </p:contentPart>
          </mc:Choice>
          <mc:Fallback xmlns="">
            <p:pic>
              <p:nvPicPr>
                <p:cNvPr id="10" name="Ink 9">
                  <a:extLst>
                    <a:ext uri="{FF2B5EF4-FFF2-40B4-BE49-F238E27FC236}">
                      <a16:creationId xmlns:a16="http://schemas.microsoft.com/office/drawing/2014/main" id="{3EAE762B-63C4-4FE6-94EC-D0E5EC29E486}"/>
                    </a:ext>
                  </a:extLst>
                </p:cNvPr>
                <p:cNvPicPr/>
                <p:nvPr/>
              </p:nvPicPr>
              <p:blipFill>
                <a:blip r:embed="rId32"/>
                <a:stretch>
                  <a:fillRect/>
                </a:stretch>
              </p:blipFill>
              <p:spPr>
                <a:xfrm>
                  <a:off x="636077" y="4147783"/>
                  <a:ext cx="16956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 name="Ink 10">
                  <a:extLst>
                    <a:ext uri="{FF2B5EF4-FFF2-40B4-BE49-F238E27FC236}">
                      <a16:creationId xmlns:a16="http://schemas.microsoft.com/office/drawing/2014/main" id="{577DAC32-22A6-43E5-866D-44B7C65B5030}"/>
                    </a:ext>
                  </a:extLst>
                </p14:cNvPr>
                <p14:cNvContentPartPr/>
                <p14:nvPr/>
              </p14:nvContentPartPr>
              <p14:xfrm>
                <a:off x="858917" y="4384663"/>
                <a:ext cx="109080" cy="149400"/>
              </p14:xfrm>
            </p:contentPart>
          </mc:Choice>
          <mc:Fallback xmlns="">
            <p:pic>
              <p:nvPicPr>
                <p:cNvPr id="11" name="Ink 10">
                  <a:extLst>
                    <a:ext uri="{FF2B5EF4-FFF2-40B4-BE49-F238E27FC236}">
                      <a16:creationId xmlns:a16="http://schemas.microsoft.com/office/drawing/2014/main" id="{577DAC32-22A6-43E5-866D-44B7C65B5030}"/>
                    </a:ext>
                  </a:extLst>
                </p:cNvPr>
                <p:cNvPicPr/>
                <p:nvPr/>
              </p:nvPicPr>
              <p:blipFill>
                <a:blip r:embed="rId34"/>
                <a:stretch>
                  <a:fillRect/>
                </a:stretch>
              </p:blipFill>
              <p:spPr>
                <a:xfrm>
                  <a:off x="841277" y="4367023"/>
                  <a:ext cx="144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Ink 11">
                  <a:extLst>
                    <a:ext uri="{FF2B5EF4-FFF2-40B4-BE49-F238E27FC236}">
                      <a16:creationId xmlns:a16="http://schemas.microsoft.com/office/drawing/2014/main" id="{3611339C-89E5-4AF9-AF48-13E96FC5A9B1}"/>
                    </a:ext>
                  </a:extLst>
                </p14:cNvPr>
                <p14:cNvContentPartPr/>
                <p14:nvPr/>
              </p14:nvContentPartPr>
              <p14:xfrm>
                <a:off x="994997" y="4404103"/>
                <a:ext cx="126360" cy="108360"/>
              </p14:xfrm>
            </p:contentPart>
          </mc:Choice>
          <mc:Fallback xmlns="">
            <p:pic>
              <p:nvPicPr>
                <p:cNvPr id="12" name="Ink 11">
                  <a:extLst>
                    <a:ext uri="{FF2B5EF4-FFF2-40B4-BE49-F238E27FC236}">
                      <a16:creationId xmlns:a16="http://schemas.microsoft.com/office/drawing/2014/main" id="{3611339C-89E5-4AF9-AF48-13E96FC5A9B1}"/>
                    </a:ext>
                  </a:extLst>
                </p:cNvPr>
                <p:cNvPicPr/>
                <p:nvPr/>
              </p:nvPicPr>
              <p:blipFill>
                <a:blip r:embed="rId36"/>
                <a:stretch>
                  <a:fillRect/>
                </a:stretch>
              </p:blipFill>
              <p:spPr>
                <a:xfrm>
                  <a:off x="977357" y="4386103"/>
                  <a:ext cx="16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Ink 12">
                  <a:extLst>
                    <a:ext uri="{FF2B5EF4-FFF2-40B4-BE49-F238E27FC236}">
                      <a16:creationId xmlns:a16="http://schemas.microsoft.com/office/drawing/2014/main" id="{C129150F-3A8E-4DB0-87D3-834CE5CAA931}"/>
                    </a:ext>
                  </a:extLst>
                </p14:cNvPr>
                <p14:cNvContentPartPr/>
                <p14:nvPr/>
              </p14:nvContentPartPr>
              <p14:xfrm>
                <a:off x="1190477" y="4412743"/>
                <a:ext cx="84600" cy="147600"/>
              </p14:xfrm>
            </p:contentPart>
          </mc:Choice>
          <mc:Fallback xmlns="">
            <p:pic>
              <p:nvPicPr>
                <p:cNvPr id="13" name="Ink 12">
                  <a:extLst>
                    <a:ext uri="{FF2B5EF4-FFF2-40B4-BE49-F238E27FC236}">
                      <a16:creationId xmlns:a16="http://schemas.microsoft.com/office/drawing/2014/main" id="{C129150F-3A8E-4DB0-87D3-834CE5CAA931}"/>
                    </a:ext>
                  </a:extLst>
                </p:cNvPr>
                <p:cNvPicPr/>
                <p:nvPr/>
              </p:nvPicPr>
              <p:blipFill>
                <a:blip r:embed="rId38"/>
                <a:stretch>
                  <a:fillRect/>
                </a:stretch>
              </p:blipFill>
              <p:spPr>
                <a:xfrm>
                  <a:off x="1172837" y="4395103"/>
                  <a:ext cx="120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 name="Ink 14">
                  <a:extLst>
                    <a:ext uri="{FF2B5EF4-FFF2-40B4-BE49-F238E27FC236}">
                      <a16:creationId xmlns:a16="http://schemas.microsoft.com/office/drawing/2014/main" id="{69572B1A-A3E5-451B-BDA7-4E7A09F85D7A}"/>
                    </a:ext>
                  </a:extLst>
                </p14:cNvPr>
                <p14:cNvContentPartPr/>
                <p14:nvPr/>
              </p14:nvContentPartPr>
              <p14:xfrm>
                <a:off x="1523477" y="4380343"/>
                <a:ext cx="165600" cy="218880"/>
              </p14:xfrm>
            </p:contentPart>
          </mc:Choice>
          <mc:Fallback xmlns="">
            <p:pic>
              <p:nvPicPr>
                <p:cNvPr id="15" name="Ink 14">
                  <a:extLst>
                    <a:ext uri="{FF2B5EF4-FFF2-40B4-BE49-F238E27FC236}">
                      <a16:creationId xmlns:a16="http://schemas.microsoft.com/office/drawing/2014/main" id="{69572B1A-A3E5-451B-BDA7-4E7A09F85D7A}"/>
                    </a:ext>
                  </a:extLst>
                </p:cNvPr>
                <p:cNvPicPr/>
                <p:nvPr/>
              </p:nvPicPr>
              <p:blipFill>
                <a:blip r:embed="rId40"/>
                <a:stretch>
                  <a:fillRect/>
                </a:stretch>
              </p:blipFill>
              <p:spPr>
                <a:xfrm>
                  <a:off x="1505837" y="4362703"/>
                  <a:ext cx="2012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 name="Ink 15">
                  <a:extLst>
                    <a:ext uri="{FF2B5EF4-FFF2-40B4-BE49-F238E27FC236}">
                      <a16:creationId xmlns:a16="http://schemas.microsoft.com/office/drawing/2014/main" id="{4C17E95E-B93B-43F1-8AB1-4E6DCF620F8E}"/>
                    </a:ext>
                  </a:extLst>
                </p14:cNvPr>
                <p14:cNvContentPartPr/>
                <p14:nvPr/>
              </p14:nvContentPartPr>
              <p14:xfrm>
                <a:off x="1523477" y="4463863"/>
                <a:ext cx="176400" cy="25560"/>
              </p14:xfrm>
            </p:contentPart>
          </mc:Choice>
          <mc:Fallback xmlns="">
            <p:pic>
              <p:nvPicPr>
                <p:cNvPr id="16" name="Ink 15">
                  <a:extLst>
                    <a:ext uri="{FF2B5EF4-FFF2-40B4-BE49-F238E27FC236}">
                      <a16:creationId xmlns:a16="http://schemas.microsoft.com/office/drawing/2014/main" id="{4C17E95E-B93B-43F1-8AB1-4E6DCF620F8E}"/>
                    </a:ext>
                  </a:extLst>
                </p:cNvPr>
                <p:cNvPicPr/>
                <p:nvPr/>
              </p:nvPicPr>
              <p:blipFill>
                <a:blip r:embed="rId42"/>
                <a:stretch>
                  <a:fillRect/>
                </a:stretch>
              </p:blipFill>
              <p:spPr>
                <a:xfrm>
                  <a:off x="1505837" y="4445863"/>
                  <a:ext cx="212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 name="Ink 16">
                  <a:extLst>
                    <a:ext uri="{FF2B5EF4-FFF2-40B4-BE49-F238E27FC236}">
                      <a16:creationId xmlns:a16="http://schemas.microsoft.com/office/drawing/2014/main" id="{D01C05F4-6078-4D7F-89B3-0064844EEFA7}"/>
                    </a:ext>
                  </a:extLst>
                </p14:cNvPr>
                <p14:cNvContentPartPr/>
                <p14:nvPr/>
              </p14:nvContentPartPr>
              <p14:xfrm>
                <a:off x="1766117" y="4318423"/>
                <a:ext cx="27000" cy="61560"/>
              </p14:xfrm>
            </p:contentPart>
          </mc:Choice>
          <mc:Fallback xmlns="">
            <p:pic>
              <p:nvPicPr>
                <p:cNvPr id="17" name="Ink 16">
                  <a:extLst>
                    <a:ext uri="{FF2B5EF4-FFF2-40B4-BE49-F238E27FC236}">
                      <a16:creationId xmlns:a16="http://schemas.microsoft.com/office/drawing/2014/main" id="{D01C05F4-6078-4D7F-89B3-0064844EEFA7}"/>
                    </a:ext>
                  </a:extLst>
                </p:cNvPr>
                <p:cNvPicPr/>
                <p:nvPr/>
              </p:nvPicPr>
              <p:blipFill>
                <a:blip r:embed="rId44"/>
                <a:stretch>
                  <a:fillRect/>
                </a:stretch>
              </p:blipFill>
              <p:spPr>
                <a:xfrm>
                  <a:off x="1748117" y="4300783"/>
                  <a:ext cx="62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 name="Ink 17">
                  <a:extLst>
                    <a:ext uri="{FF2B5EF4-FFF2-40B4-BE49-F238E27FC236}">
                      <a16:creationId xmlns:a16="http://schemas.microsoft.com/office/drawing/2014/main" id="{510232FD-76C9-4937-99EA-77CCBB8E9A59}"/>
                    </a:ext>
                  </a:extLst>
                </p14:cNvPr>
                <p14:cNvContentPartPr/>
                <p14:nvPr/>
              </p14:nvContentPartPr>
              <p14:xfrm>
                <a:off x="1837757" y="4307983"/>
                <a:ext cx="37440" cy="70920"/>
              </p14:xfrm>
            </p:contentPart>
          </mc:Choice>
          <mc:Fallback xmlns="">
            <p:pic>
              <p:nvPicPr>
                <p:cNvPr id="18" name="Ink 17">
                  <a:extLst>
                    <a:ext uri="{FF2B5EF4-FFF2-40B4-BE49-F238E27FC236}">
                      <a16:creationId xmlns:a16="http://schemas.microsoft.com/office/drawing/2014/main" id="{510232FD-76C9-4937-99EA-77CCBB8E9A59}"/>
                    </a:ext>
                  </a:extLst>
                </p:cNvPr>
                <p:cNvPicPr/>
                <p:nvPr/>
              </p:nvPicPr>
              <p:blipFill>
                <a:blip r:embed="rId46"/>
                <a:stretch>
                  <a:fillRect/>
                </a:stretch>
              </p:blipFill>
              <p:spPr>
                <a:xfrm>
                  <a:off x="1819757" y="4289983"/>
                  <a:ext cx="73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 name="Ink 19">
                  <a:extLst>
                    <a:ext uri="{FF2B5EF4-FFF2-40B4-BE49-F238E27FC236}">
                      <a16:creationId xmlns:a16="http://schemas.microsoft.com/office/drawing/2014/main" id="{318FA275-D05B-4DC1-9FB9-998B1C090D33}"/>
                    </a:ext>
                  </a:extLst>
                </p14:cNvPr>
                <p14:cNvContentPartPr/>
                <p14:nvPr/>
              </p14:nvContentPartPr>
              <p14:xfrm>
                <a:off x="1929557" y="4329583"/>
                <a:ext cx="60480" cy="275040"/>
              </p14:xfrm>
            </p:contentPart>
          </mc:Choice>
          <mc:Fallback xmlns="">
            <p:pic>
              <p:nvPicPr>
                <p:cNvPr id="20" name="Ink 19">
                  <a:extLst>
                    <a:ext uri="{FF2B5EF4-FFF2-40B4-BE49-F238E27FC236}">
                      <a16:creationId xmlns:a16="http://schemas.microsoft.com/office/drawing/2014/main" id="{318FA275-D05B-4DC1-9FB9-998B1C090D33}"/>
                    </a:ext>
                  </a:extLst>
                </p:cNvPr>
                <p:cNvPicPr/>
                <p:nvPr/>
              </p:nvPicPr>
              <p:blipFill>
                <a:blip r:embed="rId48"/>
                <a:stretch>
                  <a:fillRect/>
                </a:stretch>
              </p:blipFill>
              <p:spPr>
                <a:xfrm>
                  <a:off x="1911917" y="4311943"/>
                  <a:ext cx="961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 name="Ink 20">
                  <a:extLst>
                    <a:ext uri="{FF2B5EF4-FFF2-40B4-BE49-F238E27FC236}">
                      <a16:creationId xmlns:a16="http://schemas.microsoft.com/office/drawing/2014/main" id="{EA701260-89C1-4AEE-88F0-7052D82E63F1}"/>
                    </a:ext>
                  </a:extLst>
                </p14:cNvPr>
                <p14:cNvContentPartPr/>
                <p14:nvPr/>
              </p14:nvContentPartPr>
              <p14:xfrm>
                <a:off x="1996157" y="4454143"/>
                <a:ext cx="103680" cy="123120"/>
              </p14:xfrm>
            </p:contentPart>
          </mc:Choice>
          <mc:Fallback xmlns="">
            <p:pic>
              <p:nvPicPr>
                <p:cNvPr id="21" name="Ink 20">
                  <a:extLst>
                    <a:ext uri="{FF2B5EF4-FFF2-40B4-BE49-F238E27FC236}">
                      <a16:creationId xmlns:a16="http://schemas.microsoft.com/office/drawing/2014/main" id="{EA701260-89C1-4AEE-88F0-7052D82E63F1}"/>
                    </a:ext>
                  </a:extLst>
                </p:cNvPr>
                <p:cNvPicPr/>
                <p:nvPr/>
              </p:nvPicPr>
              <p:blipFill>
                <a:blip r:embed="rId50"/>
                <a:stretch>
                  <a:fillRect/>
                </a:stretch>
              </p:blipFill>
              <p:spPr>
                <a:xfrm>
                  <a:off x="1978157" y="4436143"/>
                  <a:ext cx="139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 name="Ink 21">
                  <a:extLst>
                    <a:ext uri="{FF2B5EF4-FFF2-40B4-BE49-F238E27FC236}">
                      <a16:creationId xmlns:a16="http://schemas.microsoft.com/office/drawing/2014/main" id="{AFDD66CE-9D97-4344-AA4C-5B4F940C595A}"/>
                    </a:ext>
                  </a:extLst>
                </p14:cNvPr>
                <p14:cNvContentPartPr/>
                <p14:nvPr/>
              </p14:nvContentPartPr>
              <p14:xfrm>
                <a:off x="2004437" y="4437583"/>
                <a:ext cx="120960" cy="142560"/>
              </p14:xfrm>
            </p:contentPart>
          </mc:Choice>
          <mc:Fallback xmlns="">
            <p:pic>
              <p:nvPicPr>
                <p:cNvPr id="22" name="Ink 21">
                  <a:extLst>
                    <a:ext uri="{FF2B5EF4-FFF2-40B4-BE49-F238E27FC236}">
                      <a16:creationId xmlns:a16="http://schemas.microsoft.com/office/drawing/2014/main" id="{AFDD66CE-9D97-4344-AA4C-5B4F940C595A}"/>
                    </a:ext>
                  </a:extLst>
                </p:cNvPr>
                <p:cNvPicPr/>
                <p:nvPr/>
              </p:nvPicPr>
              <p:blipFill>
                <a:blip r:embed="rId52"/>
                <a:stretch>
                  <a:fillRect/>
                </a:stretch>
              </p:blipFill>
              <p:spPr>
                <a:xfrm>
                  <a:off x="1986437" y="4419583"/>
                  <a:ext cx="156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 name="Ink 22">
                  <a:extLst>
                    <a:ext uri="{FF2B5EF4-FFF2-40B4-BE49-F238E27FC236}">
                      <a16:creationId xmlns:a16="http://schemas.microsoft.com/office/drawing/2014/main" id="{47AA7126-6455-42C8-BDCD-3BD74DE344A6}"/>
                    </a:ext>
                  </a:extLst>
                </p14:cNvPr>
                <p14:cNvContentPartPr/>
                <p14:nvPr/>
              </p14:nvContentPartPr>
              <p14:xfrm>
                <a:off x="2158517" y="4360183"/>
                <a:ext cx="61560" cy="249840"/>
              </p14:xfrm>
            </p:contentPart>
          </mc:Choice>
          <mc:Fallback xmlns="">
            <p:pic>
              <p:nvPicPr>
                <p:cNvPr id="23" name="Ink 22">
                  <a:extLst>
                    <a:ext uri="{FF2B5EF4-FFF2-40B4-BE49-F238E27FC236}">
                      <a16:creationId xmlns:a16="http://schemas.microsoft.com/office/drawing/2014/main" id="{47AA7126-6455-42C8-BDCD-3BD74DE344A6}"/>
                    </a:ext>
                  </a:extLst>
                </p:cNvPr>
                <p:cNvPicPr/>
                <p:nvPr/>
              </p:nvPicPr>
              <p:blipFill>
                <a:blip r:embed="rId54"/>
                <a:stretch>
                  <a:fillRect/>
                </a:stretch>
              </p:blipFill>
              <p:spPr>
                <a:xfrm>
                  <a:off x="2140877" y="4342543"/>
                  <a:ext cx="972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Ink 23">
                  <a:extLst>
                    <a:ext uri="{FF2B5EF4-FFF2-40B4-BE49-F238E27FC236}">
                      <a16:creationId xmlns:a16="http://schemas.microsoft.com/office/drawing/2014/main" id="{D857E66B-4596-45FB-82B4-8048C50A9D31}"/>
                    </a:ext>
                  </a:extLst>
                </p14:cNvPr>
                <p14:cNvContentPartPr/>
                <p14:nvPr/>
              </p14:nvContentPartPr>
              <p14:xfrm>
                <a:off x="2389277" y="4429303"/>
                <a:ext cx="160560" cy="26280"/>
              </p14:xfrm>
            </p:contentPart>
          </mc:Choice>
          <mc:Fallback xmlns="">
            <p:pic>
              <p:nvPicPr>
                <p:cNvPr id="24" name="Ink 23">
                  <a:extLst>
                    <a:ext uri="{FF2B5EF4-FFF2-40B4-BE49-F238E27FC236}">
                      <a16:creationId xmlns:a16="http://schemas.microsoft.com/office/drawing/2014/main" id="{D857E66B-4596-45FB-82B4-8048C50A9D31}"/>
                    </a:ext>
                  </a:extLst>
                </p:cNvPr>
                <p:cNvPicPr/>
                <p:nvPr/>
              </p:nvPicPr>
              <p:blipFill>
                <a:blip r:embed="rId56"/>
                <a:stretch>
                  <a:fillRect/>
                </a:stretch>
              </p:blipFill>
              <p:spPr>
                <a:xfrm>
                  <a:off x="2371637" y="4411303"/>
                  <a:ext cx="196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Ink 24">
                  <a:extLst>
                    <a:ext uri="{FF2B5EF4-FFF2-40B4-BE49-F238E27FC236}">
                      <a16:creationId xmlns:a16="http://schemas.microsoft.com/office/drawing/2014/main" id="{67C0E05B-4E05-4A4E-8F68-62DBC24AFB32}"/>
                    </a:ext>
                  </a:extLst>
                </p14:cNvPr>
                <p14:cNvContentPartPr/>
                <p14:nvPr/>
              </p14:nvContentPartPr>
              <p14:xfrm>
                <a:off x="2394317" y="4509223"/>
                <a:ext cx="166680" cy="19800"/>
              </p14:xfrm>
            </p:contentPart>
          </mc:Choice>
          <mc:Fallback xmlns="">
            <p:pic>
              <p:nvPicPr>
                <p:cNvPr id="25" name="Ink 24">
                  <a:extLst>
                    <a:ext uri="{FF2B5EF4-FFF2-40B4-BE49-F238E27FC236}">
                      <a16:creationId xmlns:a16="http://schemas.microsoft.com/office/drawing/2014/main" id="{67C0E05B-4E05-4A4E-8F68-62DBC24AFB32}"/>
                    </a:ext>
                  </a:extLst>
                </p:cNvPr>
                <p:cNvPicPr/>
                <p:nvPr/>
              </p:nvPicPr>
              <p:blipFill>
                <a:blip r:embed="rId58"/>
                <a:stretch>
                  <a:fillRect/>
                </a:stretch>
              </p:blipFill>
              <p:spPr>
                <a:xfrm>
                  <a:off x="2376317" y="4491223"/>
                  <a:ext cx="202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Ink 25">
                  <a:extLst>
                    <a:ext uri="{FF2B5EF4-FFF2-40B4-BE49-F238E27FC236}">
                      <a16:creationId xmlns:a16="http://schemas.microsoft.com/office/drawing/2014/main" id="{7822522E-8E3A-4BC6-BDEA-2226A6518940}"/>
                    </a:ext>
                  </a:extLst>
                </p14:cNvPr>
                <p14:cNvContentPartPr/>
                <p14:nvPr/>
              </p14:nvContentPartPr>
              <p14:xfrm>
                <a:off x="2446877" y="4373863"/>
                <a:ext cx="20160" cy="221040"/>
              </p14:xfrm>
            </p:contentPart>
          </mc:Choice>
          <mc:Fallback xmlns="">
            <p:pic>
              <p:nvPicPr>
                <p:cNvPr id="26" name="Ink 25">
                  <a:extLst>
                    <a:ext uri="{FF2B5EF4-FFF2-40B4-BE49-F238E27FC236}">
                      <a16:creationId xmlns:a16="http://schemas.microsoft.com/office/drawing/2014/main" id="{7822522E-8E3A-4BC6-BDEA-2226A6518940}"/>
                    </a:ext>
                  </a:extLst>
                </p:cNvPr>
                <p:cNvPicPr/>
                <p:nvPr/>
              </p:nvPicPr>
              <p:blipFill>
                <a:blip r:embed="rId60"/>
                <a:stretch>
                  <a:fillRect/>
                </a:stretch>
              </p:blipFill>
              <p:spPr>
                <a:xfrm>
                  <a:off x="2429237" y="4355863"/>
                  <a:ext cx="558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288" name="Ink 12287">
                  <a:extLst>
                    <a:ext uri="{FF2B5EF4-FFF2-40B4-BE49-F238E27FC236}">
                      <a16:creationId xmlns:a16="http://schemas.microsoft.com/office/drawing/2014/main" id="{302CA167-2228-4283-A2D1-768CF432572F}"/>
                    </a:ext>
                  </a:extLst>
                </p14:cNvPr>
                <p14:cNvContentPartPr/>
                <p14:nvPr/>
              </p14:nvContentPartPr>
              <p14:xfrm>
                <a:off x="595037" y="4851223"/>
                <a:ext cx="166320" cy="174240"/>
              </p14:xfrm>
            </p:contentPart>
          </mc:Choice>
          <mc:Fallback xmlns="">
            <p:pic>
              <p:nvPicPr>
                <p:cNvPr id="12288" name="Ink 12287">
                  <a:extLst>
                    <a:ext uri="{FF2B5EF4-FFF2-40B4-BE49-F238E27FC236}">
                      <a16:creationId xmlns:a16="http://schemas.microsoft.com/office/drawing/2014/main" id="{302CA167-2228-4283-A2D1-768CF432572F}"/>
                    </a:ext>
                  </a:extLst>
                </p:cNvPr>
                <p:cNvPicPr/>
                <p:nvPr/>
              </p:nvPicPr>
              <p:blipFill>
                <a:blip r:embed="rId62"/>
                <a:stretch>
                  <a:fillRect/>
                </a:stretch>
              </p:blipFill>
              <p:spPr>
                <a:xfrm>
                  <a:off x="577397" y="4833223"/>
                  <a:ext cx="201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289" name="Ink 12288">
                  <a:extLst>
                    <a:ext uri="{FF2B5EF4-FFF2-40B4-BE49-F238E27FC236}">
                      <a16:creationId xmlns:a16="http://schemas.microsoft.com/office/drawing/2014/main" id="{0377FDF5-1D74-48AF-AFF5-EB74778465E7}"/>
                    </a:ext>
                  </a:extLst>
                </p14:cNvPr>
                <p14:cNvContentPartPr/>
                <p14:nvPr/>
              </p14:nvContentPartPr>
              <p14:xfrm>
                <a:off x="961517" y="4673023"/>
                <a:ext cx="136800" cy="375840"/>
              </p14:xfrm>
            </p:contentPart>
          </mc:Choice>
          <mc:Fallback xmlns="">
            <p:pic>
              <p:nvPicPr>
                <p:cNvPr id="12289" name="Ink 12288">
                  <a:extLst>
                    <a:ext uri="{FF2B5EF4-FFF2-40B4-BE49-F238E27FC236}">
                      <a16:creationId xmlns:a16="http://schemas.microsoft.com/office/drawing/2014/main" id="{0377FDF5-1D74-48AF-AFF5-EB74778465E7}"/>
                    </a:ext>
                  </a:extLst>
                </p:cNvPr>
                <p:cNvPicPr/>
                <p:nvPr/>
              </p:nvPicPr>
              <p:blipFill>
                <a:blip r:embed="rId64"/>
                <a:stretch>
                  <a:fillRect/>
                </a:stretch>
              </p:blipFill>
              <p:spPr>
                <a:xfrm>
                  <a:off x="943517" y="4655383"/>
                  <a:ext cx="17244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291" name="Ink 12290">
                  <a:extLst>
                    <a:ext uri="{FF2B5EF4-FFF2-40B4-BE49-F238E27FC236}">
                      <a16:creationId xmlns:a16="http://schemas.microsoft.com/office/drawing/2014/main" id="{98AEFC71-9777-40BB-97B2-500748E29C69}"/>
                    </a:ext>
                  </a:extLst>
                </p14:cNvPr>
                <p14:cNvContentPartPr/>
                <p14:nvPr/>
              </p14:nvContentPartPr>
              <p14:xfrm>
                <a:off x="1126397" y="4921423"/>
                <a:ext cx="151560" cy="143640"/>
              </p14:xfrm>
            </p:contentPart>
          </mc:Choice>
          <mc:Fallback xmlns="">
            <p:pic>
              <p:nvPicPr>
                <p:cNvPr id="12291" name="Ink 12290">
                  <a:extLst>
                    <a:ext uri="{FF2B5EF4-FFF2-40B4-BE49-F238E27FC236}">
                      <a16:creationId xmlns:a16="http://schemas.microsoft.com/office/drawing/2014/main" id="{98AEFC71-9777-40BB-97B2-500748E29C69}"/>
                    </a:ext>
                  </a:extLst>
                </p:cNvPr>
                <p:cNvPicPr/>
                <p:nvPr/>
              </p:nvPicPr>
              <p:blipFill>
                <a:blip r:embed="rId66"/>
                <a:stretch>
                  <a:fillRect/>
                </a:stretch>
              </p:blipFill>
              <p:spPr>
                <a:xfrm>
                  <a:off x="1108397" y="4903783"/>
                  <a:ext cx="187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292" name="Ink 12291">
                  <a:extLst>
                    <a:ext uri="{FF2B5EF4-FFF2-40B4-BE49-F238E27FC236}">
                      <a16:creationId xmlns:a16="http://schemas.microsoft.com/office/drawing/2014/main" id="{C3F0752A-A851-4765-BDC8-A2BEC842FA76}"/>
                    </a:ext>
                  </a:extLst>
                </p14:cNvPr>
                <p14:cNvContentPartPr/>
                <p14:nvPr/>
              </p14:nvContentPartPr>
              <p14:xfrm>
                <a:off x="1304957" y="4910263"/>
                <a:ext cx="123120" cy="163080"/>
              </p14:xfrm>
            </p:contentPart>
          </mc:Choice>
          <mc:Fallback xmlns="">
            <p:pic>
              <p:nvPicPr>
                <p:cNvPr id="12292" name="Ink 12291">
                  <a:extLst>
                    <a:ext uri="{FF2B5EF4-FFF2-40B4-BE49-F238E27FC236}">
                      <a16:creationId xmlns:a16="http://schemas.microsoft.com/office/drawing/2014/main" id="{C3F0752A-A851-4765-BDC8-A2BEC842FA76}"/>
                    </a:ext>
                  </a:extLst>
                </p:cNvPr>
                <p:cNvPicPr/>
                <p:nvPr/>
              </p:nvPicPr>
              <p:blipFill>
                <a:blip r:embed="rId68"/>
                <a:stretch>
                  <a:fillRect/>
                </a:stretch>
              </p:blipFill>
              <p:spPr>
                <a:xfrm>
                  <a:off x="1287317" y="4892623"/>
                  <a:ext cx="158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293" name="Ink 12292">
                  <a:extLst>
                    <a:ext uri="{FF2B5EF4-FFF2-40B4-BE49-F238E27FC236}">
                      <a16:creationId xmlns:a16="http://schemas.microsoft.com/office/drawing/2014/main" id="{3CB239C5-B7AF-4B65-865F-E83269C7D07A}"/>
                    </a:ext>
                  </a:extLst>
                </p14:cNvPr>
                <p14:cNvContentPartPr/>
                <p14:nvPr/>
              </p14:nvContentPartPr>
              <p14:xfrm>
                <a:off x="1482437" y="4931503"/>
                <a:ext cx="150840" cy="155880"/>
              </p14:xfrm>
            </p:contentPart>
          </mc:Choice>
          <mc:Fallback xmlns="">
            <p:pic>
              <p:nvPicPr>
                <p:cNvPr id="12293" name="Ink 12292">
                  <a:extLst>
                    <a:ext uri="{FF2B5EF4-FFF2-40B4-BE49-F238E27FC236}">
                      <a16:creationId xmlns:a16="http://schemas.microsoft.com/office/drawing/2014/main" id="{3CB239C5-B7AF-4B65-865F-E83269C7D07A}"/>
                    </a:ext>
                  </a:extLst>
                </p:cNvPr>
                <p:cNvPicPr/>
                <p:nvPr/>
              </p:nvPicPr>
              <p:blipFill>
                <a:blip r:embed="rId70"/>
                <a:stretch>
                  <a:fillRect/>
                </a:stretch>
              </p:blipFill>
              <p:spPr>
                <a:xfrm>
                  <a:off x="1464797" y="4913503"/>
                  <a:ext cx="186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294" name="Ink 12293">
                  <a:extLst>
                    <a:ext uri="{FF2B5EF4-FFF2-40B4-BE49-F238E27FC236}">
                      <a16:creationId xmlns:a16="http://schemas.microsoft.com/office/drawing/2014/main" id="{CB1159B3-CE64-4138-93F1-7860158C26F8}"/>
                    </a:ext>
                  </a:extLst>
                </p14:cNvPr>
                <p14:cNvContentPartPr/>
                <p14:nvPr/>
              </p14:nvContentPartPr>
              <p14:xfrm>
                <a:off x="1841717" y="4895863"/>
                <a:ext cx="135720" cy="147240"/>
              </p14:xfrm>
            </p:contentPart>
          </mc:Choice>
          <mc:Fallback xmlns="">
            <p:pic>
              <p:nvPicPr>
                <p:cNvPr id="12294" name="Ink 12293">
                  <a:extLst>
                    <a:ext uri="{FF2B5EF4-FFF2-40B4-BE49-F238E27FC236}">
                      <a16:creationId xmlns:a16="http://schemas.microsoft.com/office/drawing/2014/main" id="{CB1159B3-CE64-4138-93F1-7860158C26F8}"/>
                    </a:ext>
                  </a:extLst>
                </p:cNvPr>
                <p:cNvPicPr/>
                <p:nvPr/>
              </p:nvPicPr>
              <p:blipFill>
                <a:blip r:embed="rId72"/>
                <a:stretch>
                  <a:fillRect/>
                </a:stretch>
              </p:blipFill>
              <p:spPr>
                <a:xfrm>
                  <a:off x="1823717" y="4878223"/>
                  <a:ext cx="171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295" name="Ink 12294">
                  <a:extLst>
                    <a:ext uri="{FF2B5EF4-FFF2-40B4-BE49-F238E27FC236}">
                      <a16:creationId xmlns:a16="http://schemas.microsoft.com/office/drawing/2014/main" id="{A257A194-2F81-4979-A18F-470E7E9014F1}"/>
                    </a:ext>
                  </a:extLst>
                </p14:cNvPr>
                <p14:cNvContentPartPr/>
                <p14:nvPr/>
              </p14:nvContentPartPr>
              <p14:xfrm>
                <a:off x="1803197" y="4866703"/>
                <a:ext cx="185040" cy="194040"/>
              </p14:xfrm>
            </p:contentPart>
          </mc:Choice>
          <mc:Fallback xmlns="">
            <p:pic>
              <p:nvPicPr>
                <p:cNvPr id="12295" name="Ink 12294">
                  <a:extLst>
                    <a:ext uri="{FF2B5EF4-FFF2-40B4-BE49-F238E27FC236}">
                      <a16:creationId xmlns:a16="http://schemas.microsoft.com/office/drawing/2014/main" id="{A257A194-2F81-4979-A18F-470E7E9014F1}"/>
                    </a:ext>
                  </a:extLst>
                </p:cNvPr>
                <p:cNvPicPr/>
                <p:nvPr/>
              </p:nvPicPr>
              <p:blipFill>
                <a:blip r:embed="rId74"/>
                <a:stretch>
                  <a:fillRect/>
                </a:stretch>
              </p:blipFill>
              <p:spPr>
                <a:xfrm>
                  <a:off x="1785557" y="4849063"/>
                  <a:ext cx="220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296" name="Ink 12295">
                  <a:extLst>
                    <a:ext uri="{FF2B5EF4-FFF2-40B4-BE49-F238E27FC236}">
                      <a16:creationId xmlns:a16="http://schemas.microsoft.com/office/drawing/2014/main" id="{91748030-6D97-4EFC-A82F-412FC37A4A88}"/>
                    </a:ext>
                  </a:extLst>
                </p14:cNvPr>
                <p14:cNvContentPartPr/>
                <p14:nvPr/>
              </p14:nvContentPartPr>
              <p14:xfrm>
                <a:off x="2143037" y="4855183"/>
                <a:ext cx="101160" cy="183600"/>
              </p14:xfrm>
            </p:contentPart>
          </mc:Choice>
          <mc:Fallback xmlns="">
            <p:pic>
              <p:nvPicPr>
                <p:cNvPr id="12296" name="Ink 12295">
                  <a:extLst>
                    <a:ext uri="{FF2B5EF4-FFF2-40B4-BE49-F238E27FC236}">
                      <a16:creationId xmlns:a16="http://schemas.microsoft.com/office/drawing/2014/main" id="{91748030-6D97-4EFC-A82F-412FC37A4A88}"/>
                    </a:ext>
                  </a:extLst>
                </p:cNvPr>
                <p:cNvPicPr/>
                <p:nvPr/>
              </p:nvPicPr>
              <p:blipFill>
                <a:blip r:embed="rId76"/>
                <a:stretch>
                  <a:fillRect/>
                </a:stretch>
              </p:blipFill>
              <p:spPr>
                <a:xfrm>
                  <a:off x="2125397" y="4837543"/>
                  <a:ext cx="136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299" name="Ink 12298">
                  <a:extLst>
                    <a:ext uri="{FF2B5EF4-FFF2-40B4-BE49-F238E27FC236}">
                      <a16:creationId xmlns:a16="http://schemas.microsoft.com/office/drawing/2014/main" id="{25988F97-5FA2-480B-92C4-D7C9CD8B74D5}"/>
                    </a:ext>
                  </a:extLst>
                </p14:cNvPr>
                <p14:cNvContentPartPr/>
                <p14:nvPr/>
              </p14:nvContentPartPr>
              <p14:xfrm>
                <a:off x="2382077" y="4856623"/>
                <a:ext cx="227520" cy="155520"/>
              </p14:xfrm>
            </p:contentPart>
          </mc:Choice>
          <mc:Fallback xmlns="">
            <p:pic>
              <p:nvPicPr>
                <p:cNvPr id="12299" name="Ink 12298">
                  <a:extLst>
                    <a:ext uri="{FF2B5EF4-FFF2-40B4-BE49-F238E27FC236}">
                      <a16:creationId xmlns:a16="http://schemas.microsoft.com/office/drawing/2014/main" id="{25988F97-5FA2-480B-92C4-D7C9CD8B74D5}"/>
                    </a:ext>
                  </a:extLst>
                </p:cNvPr>
                <p:cNvPicPr/>
                <p:nvPr/>
              </p:nvPicPr>
              <p:blipFill>
                <a:blip r:embed="rId78"/>
                <a:stretch>
                  <a:fillRect/>
                </a:stretch>
              </p:blipFill>
              <p:spPr>
                <a:xfrm>
                  <a:off x="2364077" y="4838983"/>
                  <a:ext cx="263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317" name="Ink 12316">
                  <a:extLst>
                    <a:ext uri="{FF2B5EF4-FFF2-40B4-BE49-F238E27FC236}">
                      <a16:creationId xmlns:a16="http://schemas.microsoft.com/office/drawing/2014/main" id="{C142E0E0-CC4C-44A1-9BFC-5A02F9DF1731}"/>
                    </a:ext>
                  </a:extLst>
                </p14:cNvPr>
                <p14:cNvContentPartPr/>
                <p14:nvPr/>
              </p14:nvContentPartPr>
              <p14:xfrm>
                <a:off x="2034677" y="4848343"/>
                <a:ext cx="163080" cy="231840"/>
              </p14:xfrm>
            </p:contentPart>
          </mc:Choice>
          <mc:Fallback xmlns="">
            <p:pic>
              <p:nvPicPr>
                <p:cNvPr id="12317" name="Ink 12316">
                  <a:extLst>
                    <a:ext uri="{FF2B5EF4-FFF2-40B4-BE49-F238E27FC236}">
                      <a16:creationId xmlns:a16="http://schemas.microsoft.com/office/drawing/2014/main" id="{C142E0E0-CC4C-44A1-9BFC-5A02F9DF1731}"/>
                    </a:ext>
                  </a:extLst>
                </p:cNvPr>
                <p:cNvPicPr/>
                <p:nvPr/>
              </p:nvPicPr>
              <p:blipFill>
                <a:blip r:embed="rId80"/>
                <a:stretch>
                  <a:fillRect/>
                </a:stretch>
              </p:blipFill>
              <p:spPr>
                <a:xfrm>
                  <a:off x="2017037" y="4830703"/>
                  <a:ext cx="198720" cy="26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12319" name="Ink 12318">
                <a:extLst>
                  <a:ext uri="{FF2B5EF4-FFF2-40B4-BE49-F238E27FC236}">
                    <a16:creationId xmlns:a16="http://schemas.microsoft.com/office/drawing/2014/main" id="{D0214221-5DA4-4221-AC77-CAA61C386451}"/>
                  </a:ext>
                </a:extLst>
              </p14:cNvPr>
              <p14:cNvContentPartPr/>
              <p14:nvPr/>
            </p14:nvContentPartPr>
            <p14:xfrm>
              <a:off x="6596237" y="4615423"/>
              <a:ext cx="95040" cy="122400"/>
            </p14:xfrm>
          </p:contentPart>
        </mc:Choice>
        <mc:Fallback xmlns="">
          <p:pic>
            <p:nvPicPr>
              <p:cNvPr id="12319" name="Ink 12318">
                <a:extLst>
                  <a:ext uri="{FF2B5EF4-FFF2-40B4-BE49-F238E27FC236}">
                    <a16:creationId xmlns:a16="http://schemas.microsoft.com/office/drawing/2014/main" id="{D0214221-5DA4-4221-AC77-CAA61C386451}"/>
                  </a:ext>
                </a:extLst>
              </p:cNvPr>
              <p:cNvPicPr/>
              <p:nvPr/>
            </p:nvPicPr>
            <p:blipFill>
              <a:blip r:embed="rId82"/>
              <a:stretch>
                <a:fillRect/>
              </a:stretch>
            </p:blipFill>
            <p:spPr>
              <a:xfrm>
                <a:off x="6542237" y="4507783"/>
                <a:ext cx="2026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320" name="Ink 12319">
                <a:extLst>
                  <a:ext uri="{FF2B5EF4-FFF2-40B4-BE49-F238E27FC236}">
                    <a16:creationId xmlns:a16="http://schemas.microsoft.com/office/drawing/2014/main" id="{6B6BA8B7-8650-4495-8185-314AB31221EC}"/>
                  </a:ext>
                </a:extLst>
              </p14:cNvPr>
              <p14:cNvContentPartPr/>
              <p14:nvPr/>
            </p14:nvContentPartPr>
            <p14:xfrm>
              <a:off x="5593637" y="4335343"/>
              <a:ext cx="1353240" cy="741960"/>
            </p14:xfrm>
          </p:contentPart>
        </mc:Choice>
        <mc:Fallback xmlns="">
          <p:pic>
            <p:nvPicPr>
              <p:cNvPr id="12320" name="Ink 12319">
                <a:extLst>
                  <a:ext uri="{FF2B5EF4-FFF2-40B4-BE49-F238E27FC236}">
                    <a16:creationId xmlns:a16="http://schemas.microsoft.com/office/drawing/2014/main" id="{6B6BA8B7-8650-4495-8185-314AB31221EC}"/>
                  </a:ext>
                </a:extLst>
              </p:cNvPr>
              <p:cNvPicPr/>
              <p:nvPr/>
            </p:nvPicPr>
            <p:blipFill>
              <a:blip r:embed="rId84"/>
              <a:stretch>
                <a:fillRect/>
              </a:stretch>
            </p:blipFill>
            <p:spPr>
              <a:xfrm>
                <a:off x="5530997" y="4272703"/>
                <a:ext cx="147888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321" name="Ink 12320">
                <a:extLst>
                  <a:ext uri="{FF2B5EF4-FFF2-40B4-BE49-F238E27FC236}">
                    <a16:creationId xmlns:a16="http://schemas.microsoft.com/office/drawing/2014/main" id="{D5C27B69-7F20-4C6F-BBB9-1F12A790C12A}"/>
                  </a:ext>
                </a:extLst>
              </p14:cNvPr>
              <p14:cNvContentPartPr/>
              <p14:nvPr/>
            </p14:nvContentPartPr>
            <p14:xfrm>
              <a:off x="6693797" y="5695063"/>
              <a:ext cx="1312560" cy="302760"/>
            </p14:xfrm>
          </p:contentPart>
        </mc:Choice>
        <mc:Fallback xmlns="">
          <p:pic>
            <p:nvPicPr>
              <p:cNvPr id="12321" name="Ink 12320">
                <a:extLst>
                  <a:ext uri="{FF2B5EF4-FFF2-40B4-BE49-F238E27FC236}">
                    <a16:creationId xmlns:a16="http://schemas.microsoft.com/office/drawing/2014/main" id="{D5C27B69-7F20-4C6F-BBB9-1F12A790C12A}"/>
                  </a:ext>
                </a:extLst>
              </p:cNvPr>
              <p:cNvPicPr/>
              <p:nvPr/>
            </p:nvPicPr>
            <p:blipFill>
              <a:blip r:embed="rId86"/>
              <a:stretch>
                <a:fillRect/>
              </a:stretch>
            </p:blipFill>
            <p:spPr>
              <a:xfrm>
                <a:off x="6675797" y="5677063"/>
                <a:ext cx="13482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324" name="Ink 12323">
                <a:extLst>
                  <a:ext uri="{FF2B5EF4-FFF2-40B4-BE49-F238E27FC236}">
                    <a16:creationId xmlns:a16="http://schemas.microsoft.com/office/drawing/2014/main" id="{CD1EBBDD-36DA-4908-8214-9EE43B1D41AA}"/>
                  </a:ext>
                </a:extLst>
              </p14:cNvPr>
              <p14:cNvContentPartPr/>
              <p14:nvPr/>
            </p14:nvContentPartPr>
            <p14:xfrm>
              <a:off x="5747717" y="6134623"/>
              <a:ext cx="187560" cy="118800"/>
            </p14:xfrm>
          </p:contentPart>
        </mc:Choice>
        <mc:Fallback xmlns="">
          <p:pic>
            <p:nvPicPr>
              <p:cNvPr id="12324" name="Ink 12323">
                <a:extLst>
                  <a:ext uri="{FF2B5EF4-FFF2-40B4-BE49-F238E27FC236}">
                    <a16:creationId xmlns:a16="http://schemas.microsoft.com/office/drawing/2014/main" id="{CD1EBBDD-36DA-4908-8214-9EE43B1D41AA}"/>
                  </a:ext>
                </a:extLst>
              </p:cNvPr>
              <p:cNvPicPr/>
              <p:nvPr/>
            </p:nvPicPr>
            <p:blipFill>
              <a:blip r:embed="rId88"/>
              <a:stretch>
                <a:fillRect/>
              </a:stretch>
            </p:blipFill>
            <p:spPr>
              <a:xfrm>
                <a:off x="5693717" y="6026983"/>
                <a:ext cx="2952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325" name="Ink 12324">
                <a:extLst>
                  <a:ext uri="{FF2B5EF4-FFF2-40B4-BE49-F238E27FC236}">
                    <a16:creationId xmlns:a16="http://schemas.microsoft.com/office/drawing/2014/main" id="{CC45CD71-50EE-4AA1-8EEA-9A93BD81384C}"/>
                  </a:ext>
                </a:extLst>
              </p14:cNvPr>
              <p14:cNvContentPartPr/>
              <p14:nvPr/>
            </p14:nvContentPartPr>
            <p14:xfrm>
              <a:off x="7516037" y="6348463"/>
              <a:ext cx="146880" cy="165240"/>
            </p14:xfrm>
          </p:contentPart>
        </mc:Choice>
        <mc:Fallback xmlns="">
          <p:pic>
            <p:nvPicPr>
              <p:cNvPr id="12325" name="Ink 12324">
                <a:extLst>
                  <a:ext uri="{FF2B5EF4-FFF2-40B4-BE49-F238E27FC236}">
                    <a16:creationId xmlns:a16="http://schemas.microsoft.com/office/drawing/2014/main" id="{CC45CD71-50EE-4AA1-8EEA-9A93BD81384C}"/>
                  </a:ext>
                </a:extLst>
              </p:cNvPr>
              <p:cNvPicPr/>
              <p:nvPr/>
            </p:nvPicPr>
            <p:blipFill>
              <a:blip r:embed="rId90"/>
              <a:stretch>
                <a:fillRect/>
              </a:stretch>
            </p:blipFill>
            <p:spPr>
              <a:xfrm>
                <a:off x="7462397" y="6240463"/>
                <a:ext cx="2545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326" name="Ink 12325">
                <a:extLst>
                  <a:ext uri="{FF2B5EF4-FFF2-40B4-BE49-F238E27FC236}">
                    <a16:creationId xmlns:a16="http://schemas.microsoft.com/office/drawing/2014/main" id="{E2D4BBB4-56CB-4767-8E3A-93769060C1F8}"/>
                  </a:ext>
                </a:extLst>
              </p14:cNvPr>
              <p14:cNvContentPartPr/>
              <p14:nvPr/>
            </p14:nvContentPartPr>
            <p14:xfrm>
              <a:off x="7636997" y="6351343"/>
              <a:ext cx="80280" cy="141840"/>
            </p14:xfrm>
          </p:contentPart>
        </mc:Choice>
        <mc:Fallback xmlns="">
          <p:pic>
            <p:nvPicPr>
              <p:cNvPr id="12326" name="Ink 12325">
                <a:extLst>
                  <a:ext uri="{FF2B5EF4-FFF2-40B4-BE49-F238E27FC236}">
                    <a16:creationId xmlns:a16="http://schemas.microsoft.com/office/drawing/2014/main" id="{E2D4BBB4-56CB-4767-8E3A-93769060C1F8}"/>
                  </a:ext>
                </a:extLst>
              </p:cNvPr>
              <p:cNvPicPr/>
              <p:nvPr/>
            </p:nvPicPr>
            <p:blipFill>
              <a:blip r:embed="rId92"/>
              <a:stretch>
                <a:fillRect/>
              </a:stretch>
            </p:blipFill>
            <p:spPr>
              <a:xfrm>
                <a:off x="7583357" y="6243343"/>
                <a:ext cx="187920" cy="357480"/>
              </a:xfrm>
              <a:prstGeom prst="rect">
                <a:avLst/>
              </a:prstGeom>
            </p:spPr>
          </p:pic>
        </mc:Fallback>
      </mc:AlternateContent>
      <p:sp>
        <p:nvSpPr>
          <p:cNvPr id="12327" name="TextBox 12326">
            <a:extLst>
              <a:ext uri="{FF2B5EF4-FFF2-40B4-BE49-F238E27FC236}">
                <a16:creationId xmlns:a16="http://schemas.microsoft.com/office/drawing/2014/main" id="{B6C4B094-6946-4177-91E4-D08A12E7DF7E}"/>
              </a:ext>
            </a:extLst>
          </p:cNvPr>
          <p:cNvSpPr txBox="1"/>
          <p:nvPr/>
        </p:nvSpPr>
        <p:spPr>
          <a:xfrm>
            <a:off x="562277" y="6038751"/>
            <a:ext cx="4762002" cy="369332"/>
          </a:xfrm>
          <a:prstGeom prst="rect">
            <a:avLst/>
          </a:prstGeom>
          <a:noFill/>
        </p:spPr>
        <p:txBody>
          <a:bodyPr wrap="square" rtlCol="0">
            <a:spAutoFit/>
          </a:bodyPr>
          <a:lstStyle/>
          <a:p>
            <a:r>
              <a:rPr lang="en-US" dirty="0"/>
              <a:t>But the high frequency limit of permittivity is</a:t>
            </a:r>
          </a:p>
        </p:txBody>
      </p:sp>
      <mc:AlternateContent xmlns:mc="http://schemas.openxmlformats.org/markup-compatibility/2006" xmlns:p14="http://schemas.microsoft.com/office/powerpoint/2010/main">
        <mc:Choice Requires="p14">
          <p:contentPart p14:bwMode="auto" r:id="rId93">
            <p14:nvContentPartPr>
              <p14:cNvPr id="12328" name="Ink 12327">
                <a:extLst>
                  <a:ext uri="{FF2B5EF4-FFF2-40B4-BE49-F238E27FC236}">
                    <a16:creationId xmlns:a16="http://schemas.microsoft.com/office/drawing/2014/main" id="{9EF07E5C-D2E6-45BA-BD6C-A0EF5B4CEEC5}"/>
                  </a:ext>
                </a:extLst>
              </p14:cNvPr>
              <p14:cNvContentPartPr/>
              <p14:nvPr/>
            </p14:nvContentPartPr>
            <p14:xfrm>
              <a:off x="4647917" y="5189983"/>
              <a:ext cx="81000" cy="84600"/>
            </p14:xfrm>
          </p:contentPart>
        </mc:Choice>
        <mc:Fallback xmlns="">
          <p:pic>
            <p:nvPicPr>
              <p:cNvPr id="12328" name="Ink 12327">
                <a:extLst>
                  <a:ext uri="{FF2B5EF4-FFF2-40B4-BE49-F238E27FC236}">
                    <a16:creationId xmlns:a16="http://schemas.microsoft.com/office/drawing/2014/main" id="{9EF07E5C-D2E6-45BA-BD6C-A0EF5B4CEEC5}"/>
                  </a:ext>
                </a:extLst>
              </p:cNvPr>
              <p:cNvPicPr/>
              <p:nvPr/>
            </p:nvPicPr>
            <p:blipFill>
              <a:blip r:embed="rId94"/>
              <a:stretch>
                <a:fillRect/>
              </a:stretch>
            </p:blipFill>
            <p:spPr>
              <a:xfrm>
                <a:off x="4585277" y="5127343"/>
                <a:ext cx="206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329" name="Ink 12328">
                <a:extLst>
                  <a:ext uri="{FF2B5EF4-FFF2-40B4-BE49-F238E27FC236}">
                    <a16:creationId xmlns:a16="http://schemas.microsoft.com/office/drawing/2014/main" id="{1C98B796-694A-486F-A316-E7567B943E99}"/>
                  </a:ext>
                </a:extLst>
              </p14:cNvPr>
              <p14:cNvContentPartPr/>
              <p14:nvPr/>
            </p14:nvContentPartPr>
            <p14:xfrm>
              <a:off x="4608317" y="5111143"/>
              <a:ext cx="1157040" cy="396000"/>
            </p14:xfrm>
          </p:contentPart>
        </mc:Choice>
        <mc:Fallback xmlns="">
          <p:pic>
            <p:nvPicPr>
              <p:cNvPr id="12329" name="Ink 12328">
                <a:extLst>
                  <a:ext uri="{FF2B5EF4-FFF2-40B4-BE49-F238E27FC236}">
                    <a16:creationId xmlns:a16="http://schemas.microsoft.com/office/drawing/2014/main" id="{1C98B796-694A-486F-A316-E7567B943E99}"/>
                  </a:ext>
                </a:extLst>
              </p:cNvPr>
              <p:cNvPicPr/>
              <p:nvPr/>
            </p:nvPicPr>
            <p:blipFill>
              <a:blip r:embed="rId96"/>
              <a:stretch>
                <a:fillRect/>
              </a:stretch>
            </p:blipFill>
            <p:spPr>
              <a:xfrm>
                <a:off x="4545317" y="5048143"/>
                <a:ext cx="128268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330" name="Ink 12329">
                <a:extLst>
                  <a:ext uri="{FF2B5EF4-FFF2-40B4-BE49-F238E27FC236}">
                    <a16:creationId xmlns:a16="http://schemas.microsoft.com/office/drawing/2014/main" id="{FEC33131-F2F9-4C62-BF86-88948BE76089}"/>
                  </a:ext>
                </a:extLst>
              </p14:cNvPr>
              <p14:cNvContentPartPr/>
              <p14:nvPr/>
            </p14:nvContentPartPr>
            <p14:xfrm>
              <a:off x="4330397" y="4555663"/>
              <a:ext cx="1193400" cy="522000"/>
            </p14:xfrm>
          </p:contentPart>
        </mc:Choice>
        <mc:Fallback xmlns="">
          <p:pic>
            <p:nvPicPr>
              <p:cNvPr id="12330" name="Ink 12329">
                <a:extLst>
                  <a:ext uri="{FF2B5EF4-FFF2-40B4-BE49-F238E27FC236}">
                    <a16:creationId xmlns:a16="http://schemas.microsoft.com/office/drawing/2014/main" id="{FEC33131-F2F9-4C62-BF86-88948BE76089}"/>
                  </a:ext>
                </a:extLst>
              </p:cNvPr>
              <p:cNvPicPr/>
              <p:nvPr/>
            </p:nvPicPr>
            <p:blipFill>
              <a:blip r:embed="rId98"/>
              <a:stretch>
                <a:fillRect/>
              </a:stretch>
            </p:blipFill>
            <p:spPr>
              <a:xfrm>
                <a:off x="4267397" y="4492663"/>
                <a:ext cx="1319040" cy="647640"/>
              </a:xfrm>
              <a:prstGeom prst="rect">
                <a:avLst/>
              </a:prstGeom>
            </p:spPr>
          </p:pic>
        </mc:Fallback>
      </mc:AlternateContent>
      <p:grpSp>
        <p:nvGrpSpPr>
          <p:cNvPr id="12344" name="Group 12343">
            <a:extLst>
              <a:ext uri="{FF2B5EF4-FFF2-40B4-BE49-F238E27FC236}">
                <a16:creationId xmlns:a16="http://schemas.microsoft.com/office/drawing/2014/main" id="{FBE65F27-C1B5-4CAF-A279-51A66A15413A}"/>
              </a:ext>
            </a:extLst>
          </p:cNvPr>
          <p:cNvGrpSpPr/>
          <p:nvPr/>
        </p:nvGrpSpPr>
        <p:grpSpPr>
          <a:xfrm>
            <a:off x="2228717" y="5043823"/>
            <a:ext cx="1882440" cy="591840"/>
            <a:chOff x="2228717" y="5043823"/>
            <a:chExt cx="1882440" cy="591840"/>
          </a:xfrm>
        </p:grpSpPr>
        <mc:AlternateContent xmlns:mc="http://schemas.openxmlformats.org/markup-compatibility/2006" xmlns:p14="http://schemas.microsoft.com/office/powerpoint/2010/main">
          <mc:Choice Requires="p14">
            <p:contentPart p14:bwMode="auto" r:id="rId99">
              <p14:nvContentPartPr>
                <p14:cNvPr id="12331" name="Ink 12330">
                  <a:extLst>
                    <a:ext uri="{FF2B5EF4-FFF2-40B4-BE49-F238E27FC236}">
                      <a16:creationId xmlns:a16="http://schemas.microsoft.com/office/drawing/2014/main" id="{DD781E60-DF8D-4CAF-95F9-FA9B7EF725CE}"/>
                    </a:ext>
                  </a:extLst>
                </p14:cNvPr>
                <p14:cNvContentPartPr/>
                <p14:nvPr/>
              </p14:nvContentPartPr>
              <p14:xfrm>
                <a:off x="2228717" y="5313823"/>
                <a:ext cx="406800" cy="123480"/>
              </p14:xfrm>
            </p:contentPart>
          </mc:Choice>
          <mc:Fallback xmlns="">
            <p:pic>
              <p:nvPicPr>
                <p:cNvPr id="12331" name="Ink 12330">
                  <a:extLst>
                    <a:ext uri="{FF2B5EF4-FFF2-40B4-BE49-F238E27FC236}">
                      <a16:creationId xmlns:a16="http://schemas.microsoft.com/office/drawing/2014/main" id="{DD781E60-DF8D-4CAF-95F9-FA9B7EF725CE}"/>
                    </a:ext>
                  </a:extLst>
                </p:cNvPr>
                <p:cNvPicPr/>
                <p:nvPr/>
              </p:nvPicPr>
              <p:blipFill>
                <a:blip r:embed="rId100"/>
                <a:stretch>
                  <a:fillRect/>
                </a:stretch>
              </p:blipFill>
              <p:spPr>
                <a:xfrm>
                  <a:off x="2210717" y="5296183"/>
                  <a:ext cx="442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332" name="Ink 12331">
                  <a:extLst>
                    <a:ext uri="{FF2B5EF4-FFF2-40B4-BE49-F238E27FC236}">
                      <a16:creationId xmlns:a16="http://schemas.microsoft.com/office/drawing/2014/main" id="{307D3232-78A3-41CA-9DF3-2BB8D227FDDF}"/>
                    </a:ext>
                  </a:extLst>
                </p14:cNvPr>
                <p14:cNvContentPartPr/>
                <p14:nvPr/>
              </p14:nvContentPartPr>
              <p14:xfrm>
                <a:off x="2741717" y="5126983"/>
                <a:ext cx="135360" cy="372600"/>
              </p14:xfrm>
            </p:contentPart>
          </mc:Choice>
          <mc:Fallback xmlns="">
            <p:pic>
              <p:nvPicPr>
                <p:cNvPr id="12332" name="Ink 12331">
                  <a:extLst>
                    <a:ext uri="{FF2B5EF4-FFF2-40B4-BE49-F238E27FC236}">
                      <a16:creationId xmlns:a16="http://schemas.microsoft.com/office/drawing/2014/main" id="{307D3232-78A3-41CA-9DF3-2BB8D227FDDF}"/>
                    </a:ext>
                  </a:extLst>
                </p:cNvPr>
                <p:cNvPicPr/>
                <p:nvPr/>
              </p:nvPicPr>
              <p:blipFill>
                <a:blip r:embed="rId102"/>
                <a:stretch>
                  <a:fillRect/>
                </a:stretch>
              </p:blipFill>
              <p:spPr>
                <a:xfrm>
                  <a:off x="2724077" y="5108983"/>
                  <a:ext cx="17100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333" name="Ink 12332">
                  <a:extLst>
                    <a:ext uri="{FF2B5EF4-FFF2-40B4-BE49-F238E27FC236}">
                      <a16:creationId xmlns:a16="http://schemas.microsoft.com/office/drawing/2014/main" id="{D0EDCBBC-1756-43FA-88B7-959625C05933}"/>
                    </a:ext>
                  </a:extLst>
                </p14:cNvPr>
                <p14:cNvContentPartPr/>
                <p14:nvPr/>
              </p14:nvContentPartPr>
              <p14:xfrm>
                <a:off x="2888957" y="5305183"/>
                <a:ext cx="172800" cy="136440"/>
              </p14:xfrm>
            </p:contentPart>
          </mc:Choice>
          <mc:Fallback xmlns="">
            <p:pic>
              <p:nvPicPr>
                <p:cNvPr id="12333" name="Ink 12332">
                  <a:extLst>
                    <a:ext uri="{FF2B5EF4-FFF2-40B4-BE49-F238E27FC236}">
                      <a16:creationId xmlns:a16="http://schemas.microsoft.com/office/drawing/2014/main" id="{D0EDCBBC-1756-43FA-88B7-959625C05933}"/>
                    </a:ext>
                  </a:extLst>
                </p:cNvPr>
                <p:cNvPicPr/>
                <p:nvPr/>
              </p:nvPicPr>
              <p:blipFill>
                <a:blip r:embed="rId104"/>
                <a:stretch>
                  <a:fillRect/>
                </a:stretch>
              </p:blipFill>
              <p:spPr>
                <a:xfrm>
                  <a:off x="2870957" y="5287183"/>
                  <a:ext cx="208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334" name="Ink 12333">
                  <a:extLst>
                    <a:ext uri="{FF2B5EF4-FFF2-40B4-BE49-F238E27FC236}">
                      <a16:creationId xmlns:a16="http://schemas.microsoft.com/office/drawing/2014/main" id="{D3FE98D0-06C9-4398-A2C5-9FD4D1E2FBB3}"/>
                    </a:ext>
                  </a:extLst>
                </p14:cNvPr>
                <p14:cNvContentPartPr/>
                <p14:nvPr/>
              </p14:nvContentPartPr>
              <p14:xfrm>
                <a:off x="3107837" y="5318503"/>
                <a:ext cx="57600" cy="153720"/>
              </p14:xfrm>
            </p:contentPart>
          </mc:Choice>
          <mc:Fallback xmlns="">
            <p:pic>
              <p:nvPicPr>
                <p:cNvPr id="12334" name="Ink 12333">
                  <a:extLst>
                    <a:ext uri="{FF2B5EF4-FFF2-40B4-BE49-F238E27FC236}">
                      <a16:creationId xmlns:a16="http://schemas.microsoft.com/office/drawing/2014/main" id="{D3FE98D0-06C9-4398-A2C5-9FD4D1E2FBB3}"/>
                    </a:ext>
                  </a:extLst>
                </p:cNvPr>
                <p:cNvPicPr/>
                <p:nvPr/>
              </p:nvPicPr>
              <p:blipFill>
                <a:blip r:embed="rId106"/>
                <a:stretch>
                  <a:fillRect/>
                </a:stretch>
              </p:blipFill>
              <p:spPr>
                <a:xfrm>
                  <a:off x="3089837" y="5300503"/>
                  <a:ext cx="93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335" name="Ink 12334">
                  <a:extLst>
                    <a:ext uri="{FF2B5EF4-FFF2-40B4-BE49-F238E27FC236}">
                      <a16:creationId xmlns:a16="http://schemas.microsoft.com/office/drawing/2014/main" id="{A023B597-0FDE-4632-851F-B051D42957F8}"/>
                    </a:ext>
                  </a:extLst>
                </p14:cNvPr>
                <p14:cNvContentPartPr/>
                <p14:nvPr/>
              </p14:nvContentPartPr>
              <p14:xfrm>
                <a:off x="3248237" y="5339023"/>
                <a:ext cx="61920" cy="296640"/>
              </p14:xfrm>
            </p:contentPart>
          </mc:Choice>
          <mc:Fallback xmlns="">
            <p:pic>
              <p:nvPicPr>
                <p:cNvPr id="12335" name="Ink 12334">
                  <a:extLst>
                    <a:ext uri="{FF2B5EF4-FFF2-40B4-BE49-F238E27FC236}">
                      <a16:creationId xmlns:a16="http://schemas.microsoft.com/office/drawing/2014/main" id="{A023B597-0FDE-4632-851F-B051D42957F8}"/>
                    </a:ext>
                  </a:extLst>
                </p:cNvPr>
                <p:cNvPicPr/>
                <p:nvPr/>
              </p:nvPicPr>
              <p:blipFill>
                <a:blip r:embed="rId108"/>
                <a:stretch>
                  <a:fillRect/>
                </a:stretch>
              </p:blipFill>
              <p:spPr>
                <a:xfrm>
                  <a:off x="3230237" y="5321023"/>
                  <a:ext cx="975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336" name="Ink 12335">
                  <a:extLst>
                    <a:ext uri="{FF2B5EF4-FFF2-40B4-BE49-F238E27FC236}">
                      <a16:creationId xmlns:a16="http://schemas.microsoft.com/office/drawing/2014/main" id="{57E1D5C2-6CFB-49A4-B2B6-A2AD21001F30}"/>
                    </a:ext>
                  </a:extLst>
                </p14:cNvPr>
                <p14:cNvContentPartPr/>
                <p14:nvPr/>
              </p14:nvContentPartPr>
              <p14:xfrm>
                <a:off x="3232397" y="5359543"/>
                <a:ext cx="132840" cy="103680"/>
              </p14:xfrm>
            </p:contentPart>
          </mc:Choice>
          <mc:Fallback xmlns="">
            <p:pic>
              <p:nvPicPr>
                <p:cNvPr id="12336" name="Ink 12335">
                  <a:extLst>
                    <a:ext uri="{FF2B5EF4-FFF2-40B4-BE49-F238E27FC236}">
                      <a16:creationId xmlns:a16="http://schemas.microsoft.com/office/drawing/2014/main" id="{57E1D5C2-6CFB-49A4-B2B6-A2AD21001F30}"/>
                    </a:ext>
                  </a:extLst>
                </p:cNvPr>
                <p:cNvPicPr/>
                <p:nvPr/>
              </p:nvPicPr>
              <p:blipFill>
                <a:blip r:embed="rId110"/>
                <a:stretch>
                  <a:fillRect/>
                </a:stretch>
              </p:blipFill>
              <p:spPr>
                <a:xfrm>
                  <a:off x="3214757" y="5341903"/>
                  <a:ext cx="168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337" name="Ink 12336">
                  <a:extLst>
                    <a:ext uri="{FF2B5EF4-FFF2-40B4-BE49-F238E27FC236}">
                      <a16:creationId xmlns:a16="http://schemas.microsoft.com/office/drawing/2014/main" id="{83AF9106-C854-4C7A-BD3B-86CBD68D0A9F}"/>
                    </a:ext>
                  </a:extLst>
                </p14:cNvPr>
                <p14:cNvContentPartPr/>
                <p14:nvPr/>
              </p14:nvContentPartPr>
              <p14:xfrm>
                <a:off x="3563957" y="5074063"/>
                <a:ext cx="53280" cy="173880"/>
              </p14:xfrm>
            </p:contentPart>
          </mc:Choice>
          <mc:Fallback xmlns="">
            <p:pic>
              <p:nvPicPr>
                <p:cNvPr id="12337" name="Ink 12336">
                  <a:extLst>
                    <a:ext uri="{FF2B5EF4-FFF2-40B4-BE49-F238E27FC236}">
                      <a16:creationId xmlns:a16="http://schemas.microsoft.com/office/drawing/2014/main" id="{83AF9106-C854-4C7A-BD3B-86CBD68D0A9F}"/>
                    </a:ext>
                  </a:extLst>
                </p:cNvPr>
                <p:cNvPicPr/>
                <p:nvPr/>
              </p:nvPicPr>
              <p:blipFill>
                <a:blip r:embed="rId112"/>
                <a:stretch>
                  <a:fillRect/>
                </a:stretch>
              </p:blipFill>
              <p:spPr>
                <a:xfrm>
                  <a:off x="3546317" y="5056423"/>
                  <a:ext cx="889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338" name="Ink 12337">
                  <a:extLst>
                    <a:ext uri="{FF2B5EF4-FFF2-40B4-BE49-F238E27FC236}">
                      <a16:creationId xmlns:a16="http://schemas.microsoft.com/office/drawing/2014/main" id="{32959175-AA2D-4D4A-8FB8-59281A6425B4}"/>
                    </a:ext>
                  </a:extLst>
                </p14:cNvPr>
                <p14:cNvContentPartPr/>
                <p14:nvPr/>
              </p14:nvContentPartPr>
              <p14:xfrm>
                <a:off x="3607877" y="5096743"/>
                <a:ext cx="66600" cy="157320"/>
              </p14:xfrm>
            </p:contentPart>
          </mc:Choice>
          <mc:Fallback xmlns="">
            <p:pic>
              <p:nvPicPr>
                <p:cNvPr id="12338" name="Ink 12337">
                  <a:extLst>
                    <a:ext uri="{FF2B5EF4-FFF2-40B4-BE49-F238E27FC236}">
                      <a16:creationId xmlns:a16="http://schemas.microsoft.com/office/drawing/2014/main" id="{32959175-AA2D-4D4A-8FB8-59281A6425B4}"/>
                    </a:ext>
                  </a:extLst>
                </p:cNvPr>
                <p:cNvPicPr/>
                <p:nvPr/>
              </p:nvPicPr>
              <p:blipFill>
                <a:blip r:embed="rId114"/>
                <a:stretch>
                  <a:fillRect/>
                </a:stretch>
              </p:blipFill>
              <p:spPr>
                <a:xfrm>
                  <a:off x="3589877" y="5078743"/>
                  <a:ext cx="102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339" name="Ink 12338">
                  <a:extLst>
                    <a:ext uri="{FF2B5EF4-FFF2-40B4-BE49-F238E27FC236}">
                      <a16:creationId xmlns:a16="http://schemas.microsoft.com/office/drawing/2014/main" id="{9DA119D6-5318-4C57-9BFC-66D4F5CF52BD}"/>
                    </a:ext>
                  </a:extLst>
                </p14:cNvPr>
                <p14:cNvContentPartPr/>
                <p14:nvPr/>
              </p14:nvContentPartPr>
              <p14:xfrm>
                <a:off x="3766997" y="5151463"/>
                <a:ext cx="17640" cy="390240"/>
              </p14:xfrm>
            </p:contentPart>
          </mc:Choice>
          <mc:Fallback xmlns="">
            <p:pic>
              <p:nvPicPr>
                <p:cNvPr id="12339" name="Ink 12338">
                  <a:extLst>
                    <a:ext uri="{FF2B5EF4-FFF2-40B4-BE49-F238E27FC236}">
                      <a16:creationId xmlns:a16="http://schemas.microsoft.com/office/drawing/2014/main" id="{9DA119D6-5318-4C57-9BFC-66D4F5CF52BD}"/>
                    </a:ext>
                  </a:extLst>
                </p:cNvPr>
                <p:cNvPicPr/>
                <p:nvPr/>
              </p:nvPicPr>
              <p:blipFill>
                <a:blip r:embed="rId116"/>
                <a:stretch>
                  <a:fillRect/>
                </a:stretch>
              </p:blipFill>
              <p:spPr>
                <a:xfrm>
                  <a:off x="3748997" y="5133823"/>
                  <a:ext cx="532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341" name="Ink 12340">
                  <a:extLst>
                    <a:ext uri="{FF2B5EF4-FFF2-40B4-BE49-F238E27FC236}">
                      <a16:creationId xmlns:a16="http://schemas.microsoft.com/office/drawing/2014/main" id="{67B25135-0142-4831-B248-C3B67CB20D5C}"/>
                    </a:ext>
                  </a:extLst>
                </p14:cNvPr>
                <p14:cNvContentPartPr/>
                <p14:nvPr/>
              </p14:nvContentPartPr>
              <p14:xfrm>
                <a:off x="3768797" y="5133463"/>
                <a:ext cx="199080" cy="208800"/>
              </p14:xfrm>
            </p:contentPart>
          </mc:Choice>
          <mc:Fallback xmlns="">
            <p:pic>
              <p:nvPicPr>
                <p:cNvPr id="12341" name="Ink 12340">
                  <a:extLst>
                    <a:ext uri="{FF2B5EF4-FFF2-40B4-BE49-F238E27FC236}">
                      <a16:creationId xmlns:a16="http://schemas.microsoft.com/office/drawing/2014/main" id="{67B25135-0142-4831-B248-C3B67CB20D5C}"/>
                    </a:ext>
                  </a:extLst>
                </p:cNvPr>
                <p:cNvPicPr/>
                <p:nvPr/>
              </p:nvPicPr>
              <p:blipFill>
                <a:blip r:embed="rId118"/>
                <a:stretch>
                  <a:fillRect/>
                </a:stretch>
              </p:blipFill>
              <p:spPr>
                <a:xfrm>
                  <a:off x="3750797" y="5115463"/>
                  <a:ext cx="234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342" name="Ink 12341">
                  <a:extLst>
                    <a:ext uri="{FF2B5EF4-FFF2-40B4-BE49-F238E27FC236}">
                      <a16:creationId xmlns:a16="http://schemas.microsoft.com/office/drawing/2014/main" id="{36775AED-0706-46AB-B57E-CEBEAEE1C2ED}"/>
                    </a:ext>
                  </a:extLst>
                </p14:cNvPr>
                <p14:cNvContentPartPr/>
                <p14:nvPr/>
              </p14:nvContentPartPr>
              <p14:xfrm>
                <a:off x="3988757" y="5043823"/>
                <a:ext cx="74880" cy="142560"/>
              </p14:xfrm>
            </p:contentPart>
          </mc:Choice>
          <mc:Fallback xmlns="">
            <p:pic>
              <p:nvPicPr>
                <p:cNvPr id="12342" name="Ink 12341">
                  <a:extLst>
                    <a:ext uri="{FF2B5EF4-FFF2-40B4-BE49-F238E27FC236}">
                      <a16:creationId xmlns:a16="http://schemas.microsoft.com/office/drawing/2014/main" id="{36775AED-0706-46AB-B57E-CEBEAEE1C2ED}"/>
                    </a:ext>
                  </a:extLst>
                </p:cNvPr>
                <p:cNvPicPr/>
                <p:nvPr/>
              </p:nvPicPr>
              <p:blipFill>
                <a:blip r:embed="rId120"/>
                <a:stretch>
                  <a:fillRect/>
                </a:stretch>
              </p:blipFill>
              <p:spPr>
                <a:xfrm>
                  <a:off x="3970757" y="5025823"/>
                  <a:ext cx="110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343" name="Ink 12342">
                  <a:extLst>
                    <a:ext uri="{FF2B5EF4-FFF2-40B4-BE49-F238E27FC236}">
                      <a16:creationId xmlns:a16="http://schemas.microsoft.com/office/drawing/2014/main" id="{0FD9285D-7058-47B7-B109-5910BDB1C7E8}"/>
                    </a:ext>
                  </a:extLst>
                </p14:cNvPr>
                <p14:cNvContentPartPr/>
                <p14:nvPr/>
              </p14:nvContentPartPr>
              <p14:xfrm>
                <a:off x="4075877" y="5084143"/>
                <a:ext cx="35280" cy="102240"/>
              </p14:xfrm>
            </p:contentPart>
          </mc:Choice>
          <mc:Fallback xmlns="">
            <p:pic>
              <p:nvPicPr>
                <p:cNvPr id="12343" name="Ink 12342">
                  <a:extLst>
                    <a:ext uri="{FF2B5EF4-FFF2-40B4-BE49-F238E27FC236}">
                      <a16:creationId xmlns:a16="http://schemas.microsoft.com/office/drawing/2014/main" id="{0FD9285D-7058-47B7-B109-5910BDB1C7E8}"/>
                    </a:ext>
                  </a:extLst>
                </p:cNvPr>
                <p:cNvPicPr/>
                <p:nvPr/>
              </p:nvPicPr>
              <p:blipFill>
                <a:blip r:embed="rId122"/>
                <a:stretch>
                  <a:fillRect/>
                </a:stretch>
              </p:blipFill>
              <p:spPr>
                <a:xfrm>
                  <a:off x="4058237" y="5066143"/>
                  <a:ext cx="7092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12347" name="Ink 12346">
                <a:extLst>
                  <a:ext uri="{FF2B5EF4-FFF2-40B4-BE49-F238E27FC236}">
                    <a16:creationId xmlns:a16="http://schemas.microsoft.com/office/drawing/2014/main" id="{27393F6E-108C-45D7-BBD7-900017F34F0D}"/>
                  </a:ext>
                </a:extLst>
              </p14:cNvPr>
              <p14:cNvContentPartPr/>
              <p14:nvPr/>
            </p14:nvContentPartPr>
            <p14:xfrm>
              <a:off x="5767517" y="5101423"/>
              <a:ext cx="2457720" cy="462600"/>
            </p14:xfrm>
          </p:contentPart>
        </mc:Choice>
        <mc:Fallback xmlns="">
          <p:pic>
            <p:nvPicPr>
              <p:cNvPr id="12347" name="Ink 12346">
                <a:extLst>
                  <a:ext uri="{FF2B5EF4-FFF2-40B4-BE49-F238E27FC236}">
                    <a16:creationId xmlns:a16="http://schemas.microsoft.com/office/drawing/2014/main" id="{27393F6E-108C-45D7-BBD7-900017F34F0D}"/>
                  </a:ext>
                </a:extLst>
              </p:cNvPr>
              <p:cNvPicPr/>
              <p:nvPr/>
            </p:nvPicPr>
            <p:blipFill>
              <a:blip r:embed="rId124"/>
              <a:stretch>
                <a:fillRect/>
              </a:stretch>
            </p:blipFill>
            <p:spPr>
              <a:xfrm>
                <a:off x="5704877" y="5038783"/>
                <a:ext cx="2583360" cy="588240"/>
              </a:xfrm>
              <a:prstGeom prst="rect">
                <a:avLst/>
              </a:prstGeom>
            </p:spPr>
          </p:pic>
        </mc:Fallback>
      </mc:AlternateContent>
      <p:grpSp>
        <p:nvGrpSpPr>
          <p:cNvPr id="12350" name="Group 12349">
            <a:extLst>
              <a:ext uri="{FF2B5EF4-FFF2-40B4-BE49-F238E27FC236}">
                <a16:creationId xmlns:a16="http://schemas.microsoft.com/office/drawing/2014/main" id="{31CD6B76-D1C3-4C18-B98F-35F985A959BB}"/>
              </a:ext>
            </a:extLst>
          </p:cNvPr>
          <p:cNvGrpSpPr/>
          <p:nvPr/>
        </p:nvGrpSpPr>
        <p:grpSpPr>
          <a:xfrm>
            <a:off x="6476717" y="4871743"/>
            <a:ext cx="2158560" cy="776880"/>
            <a:chOff x="6476717" y="4871743"/>
            <a:chExt cx="2158560" cy="776880"/>
          </a:xfrm>
        </p:grpSpPr>
        <mc:AlternateContent xmlns:mc="http://schemas.openxmlformats.org/markup-compatibility/2006" xmlns:p14="http://schemas.microsoft.com/office/powerpoint/2010/main">
          <mc:Choice Requires="p14">
            <p:contentPart p14:bwMode="auto" r:id="rId125">
              <p14:nvContentPartPr>
                <p14:cNvPr id="12348" name="Ink 12347">
                  <a:extLst>
                    <a:ext uri="{FF2B5EF4-FFF2-40B4-BE49-F238E27FC236}">
                      <a16:creationId xmlns:a16="http://schemas.microsoft.com/office/drawing/2014/main" id="{1ABAB466-D1D3-43F6-92DA-ADD86D49DD79}"/>
                    </a:ext>
                  </a:extLst>
                </p14:cNvPr>
                <p14:cNvContentPartPr/>
                <p14:nvPr/>
              </p14:nvContentPartPr>
              <p14:xfrm>
                <a:off x="6476717" y="4871743"/>
                <a:ext cx="2158560" cy="415440"/>
              </p14:xfrm>
            </p:contentPart>
          </mc:Choice>
          <mc:Fallback xmlns="">
            <p:pic>
              <p:nvPicPr>
                <p:cNvPr id="12348" name="Ink 12347">
                  <a:extLst>
                    <a:ext uri="{FF2B5EF4-FFF2-40B4-BE49-F238E27FC236}">
                      <a16:creationId xmlns:a16="http://schemas.microsoft.com/office/drawing/2014/main" id="{1ABAB466-D1D3-43F6-92DA-ADD86D49DD79}"/>
                    </a:ext>
                  </a:extLst>
                </p:cNvPr>
                <p:cNvPicPr/>
                <p:nvPr/>
              </p:nvPicPr>
              <p:blipFill>
                <a:blip r:embed="rId126"/>
                <a:stretch>
                  <a:fillRect/>
                </a:stretch>
              </p:blipFill>
              <p:spPr>
                <a:xfrm>
                  <a:off x="6459077" y="4854103"/>
                  <a:ext cx="219420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349" name="Ink 12348">
                  <a:extLst>
                    <a:ext uri="{FF2B5EF4-FFF2-40B4-BE49-F238E27FC236}">
                      <a16:creationId xmlns:a16="http://schemas.microsoft.com/office/drawing/2014/main" id="{24B8C75D-4314-437F-A6EE-0414F36841F8}"/>
                    </a:ext>
                  </a:extLst>
                </p14:cNvPr>
                <p14:cNvContentPartPr/>
                <p14:nvPr/>
              </p14:nvContentPartPr>
              <p14:xfrm>
                <a:off x="7193477" y="5373583"/>
                <a:ext cx="31320" cy="275040"/>
              </p14:xfrm>
            </p:contentPart>
          </mc:Choice>
          <mc:Fallback xmlns="">
            <p:pic>
              <p:nvPicPr>
                <p:cNvPr id="12349" name="Ink 12348">
                  <a:extLst>
                    <a:ext uri="{FF2B5EF4-FFF2-40B4-BE49-F238E27FC236}">
                      <a16:creationId xmlns:a16="http://schemas.microsoft.com/office/drawing/2014/main" id="{24B8C75D-4314-437F-A6EE-0414F36841F8}"/>
                    </a:ext>
                  </a:extLst>
                </p:cNvPr>
                <p:cNvPicPr/>
                <p:nvPr/>
              </p:nvPicPr>
              <p:blipFill>
                <a:blip r:embed="rId128"/>
                <a:stretch>
                  <a:fillRect/>
                </a:stretch>
              </p:blipFill>
              <p:spPr>
                <a:xfrm>
                  <a:off x="7175477" y="5355583"/>
                  <a:ext cx="66960" cy="31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12351" name="Ink 12350">
                <a:extLst>
                  <a:ext uri="{FF2B5EF4-FFF2-40B4-BE49-F238E27FC236}">
                    <a16:creationId xmlns:a16="http://schemas.microsoft.com/office/drawing/2014/main" id="{284D5CA6-034C-4CDA-84C0-F3A57C80EEEE}"/>
                  </a:ext>
                </a:extLst>
              </p14:cNvPr>
              <p14:cNvContentPartPr/>
              <p14:nvPr/>
            </p14:nvContentPartPr>
            <p14:xfrm>
              <a:off x="6182597" y="4424983"/>
              <a:ext cx="137880" cy="212040"/>
            </p14:xfrm>
          </p:contentPart>
        </mc:Choice>
        <mc:Fallback xmlns="">
          <p:pic>
            <p:nvPicPr>
              <p:cNvPr id="12351" name="Ink 12350">
                <a:extLst>
                  <a:ext uri="{FF2B5EF4-FFF2-40B4-BE49-F238E27FC236}">
                    <a16:creationId xmlns:a16="http://schemas.microsoft.com/office/drawing/2014/main" id="{284D5CA6-034C-4CDA-84C0-F3A57C80EEEE}"/>
                  </a:ext>
                </a:extLst>
              </p:cNvPr>
              <p:cNvPicPr/>
              <p:nvPr/>
            </p:nvPicPr>
            <p:blipFill>
              <a:blip r:embed="rId130"/>
              <a:stretch>
                <a:fillRect/>
              </a:stretch>
            </p:blipFill>
            <p:spPr>
              <a:xfrm>
                <a:off x="6119597" y="4361983"/>
                <a:ext cx="263520" cy="337680"/>
              </a:xfrm>
              <a:prstGeom prst="rect">
                <a:avLst/>
              </a:prstGeom>
            </p:spPr>
          </p:pic>
        </mc:Fallback>
      </mc:AlternateContent>
      <p:grpSp>
        <p:nvGrpSpPr>
          <p:cNvPr id="12354" name="Group 12353">
            <a:extLst>
              <a:ext uri="{FF2B5EF4-FFF2-40B4-BE49-F238E27FC236}">
                <a16:creationId xmlns:a16="http://schemas.microsoft.com/office/drawing/2014/main" id="{7E38A388-0B75-4F2F-98DA-2F1B0A07878F}"/>
              </a:ext>
            </a:extLst>
          </p:cNvPr>
          <p:cNvGrpSpPr/>
          <p:nvPr/>
        </p:nvGrpSpPr>
        <p:grpSpPr>
          <a:xfrm>
            <a:off x="5732237" y="4412743"/>
            <a:ext cx="279360" cy="216360"/>
            <a:chOff x="5732237" y="4412743"/>
            <a:chExt cx="279360" cy="216360"/>
          </a:xfrm>
        </p:grpSpPr>
        <mc:AlternateContent xmlns:mc="http://schemas.openxmlformats.org/markup-compatibility/2006" xmlns:p14="http://schemas.microsoft.com/office/powerpoint/2010/main">
          <mc:Choice Requires="p14">
            <p:contentPart p14:bwMode="auto" r:id="rId131">
              <p14:nvContentPartPr>
                <p14:cNvPr id="12352" name="Ink 12351">
                  <a:extLst>
                    <a:ext uri="{FF2B5EF4-FFF2-40B4-BE49-F238E27FC236}">
                      <a16:creationId xmlns:a16="http://schemas.microsoft.com/office/drawing/2014/main" id="{4C9495A8-1A30-4F6B-A237-397B1A6D2D87}"/>
                    </a:ext>
                  </a:extLst>
                </p14:cNvPr>
                <p14:cNvContentPartPr/>
                <p14:nvPr/>
              </p14:nvContentPartPr>
              <p14:xfrm>
                <a:off x="5732237" y="4412743"/>
                <a:ext cx="250920" cy="77040"/>
              </p14:xfrm>
            </p:contentPart>
          </mc:Choice>
          <mc:Fallback xmlns="">
            <p:pic>
              <p:nvPicPr>
                <p:cNvPr id="12352" name="Ink 12351">
                  <a:extLst>
                    <a:ext uri="{FF2B5EF4-FFF2-40B4-BE49-F238E27FC236}">
                      <a16:creationId xmlns:a16="http://schemas.microsoft.com/office/drawing/2014/main" id="{4C9495A8-1A30-4F6B-A237-397B1A6D2D87}"/>
                    </a:ext>
                  </a:extLst>
                </p:cNvPr>
                <p:cNvPicPr/>
                <p:nvPr/>
              </p:nvPicPr>
              <p:blipFill>
                <a:blip r:embed="rId132"/>
                <a:stretch>
                  <a:fillRect/>
                </a:stretch>
              </p:blipFill>
              <p:spPr>
                <a:xfrm>
                  <a:off x="5714597" y="4395103"/>
                  <a:ext cx="286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353" name="Ink 12352">
                  <a:extLst>
                    <a:ext uri="{FF2B5EF4-FFF2-40B4-BE49-F238E27FC236}">
                      <a16:creationId xmlns:a16="http://schemas.microsoft.com/office/drawing/2014/main" id="{CDEF304E-5627-4F6E-9F3A-7FFE79768FA0}"/>
                    </a:ext>
                  </a:extLst>
                </p14:cNvPr>
                <p14:cNvContentPartPr/>
                <p14:nvPr/>
              </p14:nvContentPartPr>
              <p14:xfrm>
                <a:off x="5750597" y="4562863"/>
                <a:ext cx="261000" cy="66240"/>
              </p14:xfrm>
            </p:contentPart>
          </mc:Choice>
          <mc:Fallback xmlns="">
            <p:pic>
              <p:nvPicPr>
                <p:cNvPr id="12353" name="Ink 12352">
                  <a:extLst>
                    <a:ext uri="{FF2B5EF4-FFF2-40B4-BE49-F238E27FC236}">
                      <a16:creationId xmlns:a16="http://schemas.microsoft.com/office/drawing/2014/main" id="{CDEF304E-5627-4F6E-9F3A-7FFE79768FA0}"/>
                    </a:ext>
                  </a:extLst>
                </p:cNvPr>
                <p:cNvPicPr/>
                <p:nvPr/>
              </p:nvPicPr>
              <p:blipFill>
                <a:blip r:embed="rId134"/>
                <a:stretch>
                  <a:fillRect/>
                </a:stretch>
              </p:blipFill>
              <p:spPr>
                <a:xfrm>
                  <a:off x="5732957" y="4545223"/>
                  <a:ext cx="29664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12355" name="Ink 12354">
                <a:extLst>
                  <a:ext uri="{FF2B5EF4-FFF2-40B4-BE49-F238E27FC236}">
                    <a16:creationId xmlns:a16="http://schemas.microsoft.com/office/drawing/2014/main" id="{CFCCEE74-E80F-41AC-8EAC-DB160AD553B5}"/>
                  </a:ext>
                </a:extLst>
              </p14:cNvPr>
              <p14:cNvContentPartPr/>
              <p14:nvPr/>
            </p14:nvContentPartPr>
            <p14:xfrm>
              <a:off x="8164037" y="1872223"/>
              <a:ext cx="360" cy="360"/>
            </p14:xfrm>
          </p:contentPart>
        </mc:Choice>
        <mc:Fallback xmlns="">
          <p:pic>
            <p:nvPicPr>
              <p:cNvPr id="12355" name="Ink 12354">
                <a:extLst>
                  <a:ext uri="{FF2B5EF4-FFF2-40B4-BE49-F238E27FC236}">
                    <a16:creationId xmlns:a16="http://schemas.microsoft.com/office/drawing/2014/main" id="{CFCCEE74-E80F-41AC-8EAC-DB160AD553B5}"/>
                  </a:ext>
                </a:extLst>
              </p:cNvPr>
              <p:cNvPicPr/>
              <p:nvPr/>
            </p:nvPicPr>
            <p:blipFill>
              <a:blip r:embed="rId136"/>
              <a:stretch>
                <a:fillRect/>
              </a:stretch>
            </p:blipFill>
            <p:spPr>
              <a:xfrm>
                <a:off x="8146037" y="18542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356" name="Ink 12355">
                <a:extLst>
                  <a:ext uri="{FF2B5EF4-FFF2-40B4-BE49-F238E27FC236}">
                    <a16:creationId xmlns:a16="http://schemas.microsoft.com/office/drawing/2014/main" id="{1B4A8096-F116-4F3F-A8B7-4865593B743F}"/>
                  </a:ext>
                </a:extLst>
              </p14:cNvPr>
              <p14:cNvContentPartPr/>
              <p14:nvPr/>
            </p14:nvContentPartPr>
            <p14:xfrm>
              <a:off x="5175317" y="694663"/>
              <a:ext cx="379080" cy="1690200"/>
            </p14:xfrm>
          </p:contentPart>
        </mc:Choice>
        <mc:Fallback xmlns="">
          <p:pic>
            <p:nvPicPr>
              <p:cNvPr id="12356" name="Ink 12355">
                <a:extLst>
                  <a:ext uri="{FF2B5EF4-FFF2-40B4-BE49-F238E27FC236}">
                    <a16:creationId xmlns:a16="http://schemas.microsoft.com/office/drawing/2014/main" id="{1B4A8096-F116-4F3F-A8B7-4865593B743F}"/>
                  </a:ext>
                </a:extLst>
              </p:cNvPr>
              <p:cNvPicPr/>
              <p:nvPr/>
            </p:nvPicPr>
            <p:blipFill>
              <a:blip r:embed="rId138"/>
              <a:stretch>
                <a:fillRect/>
              </a:stretch>
            </p:blipFill>
            <p:spPr>
              <a:xfrm>
                <a:off x="5157317" y="676663"/>
                <a:ext cx="414720" cy="1725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357" name="Ink 12356">
                <a:extLst>
                  <a:ext uri="{FF2B5EF4-FFF2-40B4-BE49-F238E27FC236}">
                    <a16:creationId xmlns:a16="http://schemas.microsoft.com/office/drawing/2014/main" id="{ED52E96A-184D-4999-991C-4F482471021E}"/>
                  </a:ext>
                </a:extLst>
              </p14:cNvPr>
              <p14:cNvContentPartPr/>
              <p14:nvPr/>
            </p14:nvContentPartPr>
            <p14:xfrm>
              <a:off x="4886957" y="276703"/>
              <a:ext cx="2021400" cy="120240"/>
            </p14:xfrm>
          </p:contentPart>
        </mc:Choice>
        <mc:Fallback xmlns="">
          <p:pic>
            <p:nvPicPr>
              <p:cNvPr id="12357" name="Ink 12356">
                <a:extLst>
                  <a:ext uri="{FF2B5EF4-FFF2-40B4-BE49-F238E27FC236}">
                    <a16:creationId xmlns:a16="http://schemas.microsoft.com/office/drawing/2014/main" id="{ED52E96A-184D-4999-991C-4F482471021E}"/>
                  </a:ext>
                </a:extLst>
              </p:cNvPr>
              <p:cNvPicPr/>
              <p:nvPr/>
            </p:nvPicPr>
            <p:blipFill>
              <a:blip r:embed="rId140"/>
              <a:stretch>
                <a:fillRect/>
              </a:stretch>
            </p:blipFill>
            <p:spPr>
              <a:xfrm>
                <a:off x="4832957" y="169063"/>
                <a:ext cx="21290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 name="Ink 4">
                <a:extLst>
                  <a:ext uri="{FF2B5EF4-FFF2-40B4-BE49-F238E27FC236}">
                    <a16:creationId xmlns:a16="http://schemas.microsoft.com/office/drawing/2014/main" id="{2B716CAC-1F64-439C-A396-E8553A4B226A}"/>
                  </a:ext>
                </a:extLst>
              </p14:cNvPr>
              <p14:cNvContentPartPr/>
              <p14:nvPr/>
            </p14:nvContentPartPr>
            <p14:xfrm>
              <a:off x="4494556" y="3643953"/>
              <a:ext cx="172440" cy="58680"/>
            </p14:xfrm>
          </p:contentPart>
        </mc:Choice>
        <mc:Fallback>
          <p:pic>
            <p:nvPicPr>
              <p:cNvPr id="5" name="Ink 4">
                <a:extLst>
                  <a:ext uri="{FF2B5EF4-FFF2-40B4-BE49-F238E27FC236}">
                    <a16:creationId xmlns:a16="http://schemas.microsoft.com/office/drawing/2014/main" id="{2B716CAC-1F64-439C-A396-E8553A4B226A}"/>
                  </a:ext>
                </a:extLst>
              </p:cNvPr>
              <p:cNvPicPr/>
              <p:nvPr/>
            </p:nvPicPr>
            <p:blipFill>
              <a:blip r:embed="rId142"/>
              <a:stretch>
                <a:fillRect/>
              </a:stretch>
            </p:blipFill>
            <p:spPr>
              <a:xfrm>
                <a:off x="4431916" y="3580953"/>
                <a:ext cx="298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 name="Ink 13">
                <a:extLst>
                  <a:ext uri="{FF2B5EF4-FFF2-40B4-BE49-F238E27FC236}">
                    <a16:creationId xmlns:a16="http://schemas.microsoft.com/office/drawing/2014/main" id="{6291CAE1-B937-4182-8C8B-6C1AC2806B56}"/>
                  </a:ext>
                </a:extLst>
              </p14:cNvPr>
              <p14:cNvContentPartPr/>
              <p14:nvPr/>
            </p14:nvContentPartPr>
            <p14:xfrm>
              <a:off x="2909116" y="3674193"/>
              <a:ext cx="76320" cy="149400"/>
            </p14:xfrm>
          </p:contentPart>
        </mc:Choice>
        <mc:Fallback>
          <p:pic>
            <p:nvPicPr>
              <p:cNvPr id="14" name="Ink 13">
                <a:extLst>
                  <a:ext uri="{FF2B5EF4-FFF2-40B4-BE49-F238E27FC236}">
                    <a16:creationId xmlns:a16="http://schemas.microsoft.com/office/drawing/2014/main" id="{6291CAE1-B937-4182-8C8B-6C1AC2806B56}"/>
                  </a:ext>
                </a:extLst>
              </p:cNvPr>
              <p:cNvPicPr/>
              <p:nvPr/>
            </p:nvPicPr>
            <p:blipFill>
              <a:blip r:embed="rId144"/>
              <a:stretch>
                <a:fillRect/>
              </a:stretch>
            </p:blipFill>
            <p:spPr>
              <a:xfrm>
                <a:off x="2846116" y="3611193"/>
                <a:ext cx="2019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9" name="Ink 18">
                <a:extLst>
                  <a:ext uri="{FF2B5EF4-FFF2-40B4-BE49-F238E27FC236}">
                    <a16:creationId xmlns:a16="http://schemas.microsoft.com/office/drawing/2014/main" id="{8576B7FE-1A92-4880-9BB2-5A3BD6405768}"/>
                  </a:ext>
                </a:extLst>
              </p14:cNvPr>
              <p14:cNvContentPartPr/>
              <p14:nvPr/>
            </p14:nvContentPartPr>
            <p14:xfrm>
              <a:off x="2407276" y="4835553"/>
              <a:ext cx="219960" cy="177480"/>
            </p14:xfrm>
          </p:contentPart>
        </mc:Choice>
        <mc:Fallback>
          <p:pic>
            <p:nvPicPr>
              <p:cNvPr id="19" name="Ink 18">
                <a:extLst>
                  <a:ext uri="{FF2B5EF4-FFF2-40B4-BE49-F238E27FC236}">
                    <a16:creationId xmlns:a16="http://schemas.microsoft.com/office/drawing/2014/main" id="{8576B7FE-1A92-4880-9BB2-5A3BD6405768}"/>
                  </a:ext>
                </a:extLst>
              </p:cNvPr>
              <p:cNvPicPr/>
              <p:nvPr/>
            </p:nvPicPr>
            <p:blipFill>
              <a:blip r:embed="rId146"/>
              <a:stretch>
                <a:fillRect/>
              </a:stretch>
            </p:blipFill>
            <p:spPr>
              <a:xfrm>
                <a:off x="2353276" y="4727553"/>
                <a:ext cx="327600" cy="393120"/>
              </a:xfrm>
              <a:prstGeom prst="rect">
                <a:avLst/>
              </a:prstGeom>
            </p:spPr>
          </p:pic>
        </mc:Fallback>
      </mc:AlternateContent>
    </p:spTree>
    <p:extLst>
      <p:ext uri="{BB962C8B-B14F-4D97-AF65-F5344CB8AC3E}">
        <p14:creationId xmlns:p14="http://schemas.microsoft.com/office/powerpoint/2010/main" val="3857616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0666"/>
            <a:ext cx="5398620" cy="611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E6B4FFE-0ECB-472D-82B6-57110D8E65B4}"/>
                  </a:ext>
                </a:extLst>
              </p14:cNvPr>
              <p14:cNvContentPartPr/>
              <p14:nvPr/>
            </p14:nvContentPartPr>
            <p14:xfrm>
              <a:off x="2474957" y="1539223"/>
              <a:ext cx="437760" cy="340200"/>
            </p14:xfrm>
          </p:contentPart>
        </mc:Choice>
        <mc:Fallback xmlns="">
          <p:pic>
            <p:nvPicPr>
              <p:cNvPr id="4" name="Ink 3">
                <a:extLst>
                  <a:ext uri="{FF2B5EF4-FFF2-40B4-BE49-F238E27FC236}">
                    <a16:creationId xmlns:a16="http://schemas.microsoft.com/office/drawing/2014/main" id="{8E6B4FFE-0ECB-472D-82B6-57110D8E65B4}"/>
                  </a:ext>
                </a:extLst>
              </p:cNvPr>
              <p:cNvPicPr/>
              <p:nvPr/>
            </p:nvPicPr>
            <p:blipFill>
              <a:blip r:embed="rId4"/>
              <a:stretch>
                <a:fillRect/>
              </a:stretch>
            </p:blipFill>
            <p:spPr>
              <a:xfrm>
                <a:off x="2457317" y="1521223"/>
                <a:ext cx="4734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84725FD-2270-480D-A762-1D11C75C49E7}"/>
                  </a:ext>
                </a:extLst>
              </p14:cNvPr>
              <p14:cNvContentPartPr/>
              <p14:nvPr/>
            </p14:nvContentPartPr>
            <p14:xfrm>
              <a:off x="5699837" y="1700503"/>
              <a:ext cx="606600" cy="389880"/>
            </p14:xfrm>
          </p:contentPart>
        </mc:Choice>
        <mc:Fallback xmlns="">
          <p:pic>
            <p:nvPicPr>
              <p:cNvPr id="5" name="Ink 4">
                <a:extLst>
                  <a:ext uri="{FF2B5EF4-FFF2-40B4-BE49-F238E27FC236}">
                    <a16:creationId xmlns:a16="http://schemas.microsoft.com/office/drawing/2014/main" id="{F84725FD-2270-480D-A762-1D11C75C49E7}"/>
                  </a:ext>
                </a:extLst>
              </p:cNvPr>
              <p:cNvPicPr/>
              <p:nvPr/>
            </p:nvPicPr>
            <p:blipFill>
              <a:blip r:embed="rId6"/>
              <a:stretch>
                <a:fillRect/>
              </a:stretch>
            </p:blipFill>
            <p:spPr>
              <a:xfrm>
                <a:off x="5681837" y="1682503"/>
                <a:ext cx="642240" cy="425520"/>
              </a:xfrm>
              <a:prstGeom prst="rect">
                <a:avLst/>
              </a:prstGeom>
            </p:spPr>
          </p:pic>
        </mc:Fallback>
      </mc:AlternateContent>
      <p:grpSp>
        <p:nvGrpSpPr>
          <p:cNvPr id="13" name="Group 12">
            <a:extLst>
              <a:ext uri="{FF2B5EF4-FFF2-40B4-BE49-F238E27FC236}">
                <a16:creationId xmlns:a16="http://schemas.microsoft.com/office/drawing/2014/main" id="{A13300B6-0D17-429B-A6FD-153958978AE9}"/>
              </a:ext>
            </a:extLst>
          </p:cNvPr>
          <p:cNvGrpSpPr/>
          <p:nvPr/>
        </p:nvGrpSpPr>
        <p:grpSpPr>
          <a:xfrm>
            <a:off x="319277" y="2213503"/>
            <a:ext cx="890280" cy="507240"/>
            <a:chOff x="319277" y="2213503"/>
            <a:chExt cx="890280" cy="50724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8CA11E24-F84F-47F8-ACA2-7898EF457C26}"/>
                    </a:ext>
                  </a:extLst>
                </p14:cNvPr>
                <p14:cNvContentPartPr/>
                <p14:nvPr/>
              </p14:nvContentPartPr>
              <p14:xfrm>
                <a:off x="319277" y="2400343"/>
                <a:ext cx="142920" cy="136080"/>
              </p14:xfrm>
            </p:contentPart>
          </mc:Choice>
          <mc:Fallback xmlns="">
            <p:pic>
              <p:nvPicPr>
                <p:cNvPr id="6" name="Ink 5">
                  <a:extLst>
                    <a:ext uri="{FF2B5EF4-FFF2-40B4-BE49-F238E27FC236}">
                      <a16:creationId xmlns:a16="http://schemas.microsoft.com/office/drawing/2014/main" id="{8CA11E24-F84F-47F8-ACA2-7898EF457C26}"/>
                    </a:ext>
                  </a:extLst>
                </p:cNvPr>
                <p:cNvPicPr/>
                <p:nvPr/>
              </p:nvPicPr>
              <p:blipFill>
                <a:blip r:embed="rId8"/>
                <a:stretch>
                  <a:fillRect/>
                </a:stretch>
              </p:blipFill>
              <p:spPr>
                <a:xfrm>
                  <a:off x="301637" y="2382703"/>
                  <a:ext cx="178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BDB5098-7095-4ADC-906E-2D61BB1532F8}"/>
                    </a:ext>
                  </a:extLst>
                </p14:cNvPr>
                <p14:cNvContentPartPr/>
                <p14:nvPr/>
              </p14:nvContentPartPr>
              <p14:xfrm>
                <a:off x="478757" y="2213503"/>
                <a:ext cx="61200" cy="353520"/>
              </p14:xfrm>
            </p:contentPart>
          </mc:Choice>
          <mc:Fallback xmlns="">
            <p:pic>
              <p:nvPicPr>
                <p:cNvPr id="7" name="Ink 6">
                  <a:extLst>
                    <a:ext uri="{FF2B5EF4-FFF2-40B4-BE49-F238E27FC236}">
                      <a16:creationId xmlns:a16="http://schemas.microsoft.com/office/drawing/2014/main" id="{7BDB5098-7095-4ADC-906E-2D61BB1532F8}"/>
                    </a:ext>
                  </a:extLst>
                </p:cNvPr>
                <p:cNvPicPr/>
                <p:nvPr/>
              </p:nvPicPr>
              <p:blipFill>
                <a:blip r:embed="rId10"/>
                <a:stretch>
                  <a:fillRect/>
                </a:stretch>
              </p:blipFill>
              <p:spPr>
                <a:xfrm>
                  <a:off x="460757" y="2195863"/>
                  <a:ext cx="968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E9BBFC6C-3B1D-4866-A086-89229DC4B871}"/>
                    </a:ext>
                  </a:extLst>
                </p14:cNvPr>
                <p14:cNvContentPartPr/>
                <p14:nvPr/>
              </p14:nvContentPartPr>
              <p14:xfrm>
                <a:off x="603677" y="2451823"/>
                <a:ext cx="115920" cy="102600"/>
              </p14:xfrm>
            </p:contentPart>
          </mc:Choice>
          <mc:Fallback xmlns="">
            <p:pic>
              <p:nvPicPr>
                <p:cNvPr id="8" name="Ink 7">
                  <a:extLst>
                    <a:ext uri="{FF2B5EF4-FFF2-40B4-BE49-F238E27FC236}">
                      <a16:creationId xmlns:a16="http://schemas.microsoft.com/office/drawing/2014/main" id="{E9BBFC6C-3B1D-4866-A086-89229DC4B871}"/>
                    </a:ext>
                  </a:extLst>
                </p:cNvPr>
                <p:cNvPicPr/>
                <p:nvPr/>
              </p:nvPicPr>
              <p:blipFill>
                <a:blip r:embed="rId12"/>
                <a:stretch>
                  <a:fillRect/>
                </a:stretch>
              </p:blipFill>
              <p:spPr>
                <a:xfrm>
                  <a:off x="586037" y="2434183"/>
                  <a:ext cx="151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71BB8B65-E927-4431-ACFB-A2435A28563E}"/>
                    </a:ext>
                  </a:extLst>
                </p14:cNvPr>
                <p14:cNvContentPartPr/>
                <p14:nvPr/>
              </p14:nvContentPartPr>
              <p14:xfrm>
                <a:off x="780077" y="2427343"/>
                <a:ext cx="78480" cy="118080"/>
              </p14:xfrm>
            </p:contentPart>
          </mc:Choice>
          <mc:Fallback xmlns="">
            <p:pic>
              <p:nvPicPr>
                <p:cNvPr id="10" name="Ink 9">
                  <a:extLst>
                    <a:ext uri="{FF2B5EF4-FFF2-40B4-BE49-F238E27FC236}">
                      <a16:creationId xmlns:a16="http://schemas.microsoft.com/office/drawing/2014/main" id="{71BB8B65-E927-4431-ACFB-A2435A28563E}"/>
                    </a:ext>
                  </a:extLst>
                </p:cNvPr>
                <p:cNvPicPr/>
                <p:nvPr/>
              </p:nvPicPr>
              <p:blipFill>
                <a:blip r:embed="rId14"/>
                <a:stretch>
                  <a:fillRect/>
                </a:stretch>
              </p:blipFill>
              <p:spPr>
                <a:xfrm>
                  <a:off x="762437" y="2409343"/>
                  <a:ext cx="114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688DF873-4BA7-4EDE-8D7C-4C76D0EA9A3D}"/>
                    </a:ext>
                  </a:extLst>
                </p14:cNvPr>
                <p14:cNvContentPartPr/>
                <p14:nvPr/>
              </p14:nvContentPartPr>
              <p14:xfrm>
                <a:off x="967997" y="2447863"/>
                <a:ext cx="55800" cy="272880"/>
              </p14:xfrm>
            </p:contentPart>
          </mc:Choice>
          <mc:Fallback xmlns="">
            <p:pic>
              <p:nvPicPr>
                <p:cNvPr id="11" name="Ink 10">
                  <a:extLst>
                    <a:ext uri="{FF2B5EF4-FFF2-40B4-BE49-F238E27FC236}">
                      <a16:creationId xmlns:a16="http://schemas.microsoft.com/office/drawing/2014/main" id="{688DF873-4BA7-4EDE-8D7C-4C76D0EA9A3D}"/>
                    </a:ext>
                  </a:extLst>
                </p:cNvPr>
                <p:cNvPicPr/>
                <p:nvPr/>
              </p:nvPicPr>
              <p:blipFill>
                <a:blip r:embed="rId16"/>
                <a:stretch>
                  <a:fillRect/>
                </a:stretch>
              </p:blipFill>
              <p:spPr>
                <a:xfrm>
                  <a:off x="950357" y="2429863"/>
                  <a:ext cx="914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0F0CB527-1D69-437E-A5A2-8C07E815E631}"/>
                    </a:ext>
                  </a:extLst>
                </p14:cNvPr>
                <p14:cNvContentPartPr/>
                <p14:nvPr/>
              </p14:nvContentPartPr>
              <p14:xfrm>
                <a:off x="1078877" y="2451103"/>
                <a:ext cx="130680" cy="88560"/>
              </p14:xfrm>
            </p:contentPart>
          </mc:Choice>
          <mc:Fallback xmlns="">
            <p:pic>
              <p:nvPicPr>
                <p:cNvPr id="12" name="Ink 11">
                  <a:extLst>
                    <a:ext uri="{FF2B5EF4-FFF2-40B4-BE49-F238E27FC236}">
                      <a16:creationId xmlns:a16="http://schemas.microsoft.com/office/drawing/2014/main" id="{0F0CB527-1D69-437E-A5A2-8C07E815E631}"/>
                    </a:ext>
                  </a:extLst>
                </p:cNvPr>
                <p:cNvPicPr/>
                <p:nvPr/>
              </p:nvPicPr>
              <p:blipFill>
                <a:blip r:embed="rId18"/>
                <a:stretch>
                  <a:fillRect/>
                </a:stretch>
              </p:blipFill>
              <p:spPr>
                <a:xfrm>
                  <a:off x="1061237" y="2433463"/>
                  <a:ext cx="166320" cy="124200"/>
                </a:xfrm>
                <a:prstGeom prst="rect">
                  <a:avLst/>
                </a:prstGeom>
              </p:spPr>
            </p:pic>
          </mc:Fallback>
        </mc:AlternateContent>
      </p:grpSp>
      <p:grpSp>
        <p:nvGrpSpPr>
          <p:cNvPr id="21" name="Group 20">
            <a:extLst>
              <a:ext uri="{FF2B5EF4-FFF2-40B4-BE49-F238E27FC236}">
                <a16:creationId xmlns:a16="http://schemas.microsoft.com/office/drawing/2014/main" id="{1BC17F57-F021-4D05-BF85-80F0BA4D6A83}"/>
              </a:ext>
            </a:extLst>
          </p:cNvPr>
          <p:cNvGrpSpPr/>
          <p:nvPr/>
        </p:nvGrpSpPr>
        <p:grpSpPr>
          <a:xfrm>
            <a:off x="1448237" y="2289823"/>
            <a:ext cx="670680" cy="340200"/>
            <a:chOff x="1448237" y="2289823"/>
            <a:chExt cx="670680" cy="340200"/>
          </a:xfrm>
        </p:grpSpPr>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89FECD94-2569-4AC2-9F8B-5F0B1323DCDD}"/>
                    </a:ext>
                  </a:extLst>
                </p14:cNvPr>
                <p14:cNvContentPartPr/>
                <p14:nvPr/>
              </p14:nvContentPartPr>
              <p14:xfrm>
                <a:off x="1448237" y="2289823"/>
                <a:ext cx="80640" cy="261720"/>
              </p14:xfrm>
            </p:contentPart>
          </mc:Choice>
          <mc:Fallback xmlns="">
            <p:pic>
              <p:nvPicPr>
                <p:cNvPr id="14" name="Ink 13">
                  <a:extLst>
                    <a:ext uri="{FF2B5EF4-FFF2-40B4-BE49-F238E27FC236}">
                      <a16:creationId xmlns:a16="http://schemas.microsoft.com/office/drawing/2014/main" id="{89FECD94-2569-4AC2-9F8B-5F0B1323DCDD}"/>
                    </a:ext>
                  </a:extLst>
                </p:cNvPr>
                <p:cNvPicPr/>
                <p:nvPr/>
              </p:nvPicPr>
              <p:blipFill>
                <a:blip r:embed="rId20"/>
                <a:stretch>
                  <a:fillRect/>
                </a:stretch>
              </p:blipFill>
              <p:spPr>
                <a:xfrm>
                  <a:off x="1430597" y="2271823"/>
                  <a:ext cx="1162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EA17862A-B2F8-4D4E-8FEA-2A5B6CEF1ECF}"/>
                    </a:ext>
                  </a:extLst>
                </p14:cNvPr>
                <p14:cNvContentPartPr/>
                <p14:nvPr/>
              </p14:nvContentPartPr>
              <p14:xfrm>
                <a:off x="1581077" y="2410783"/>
                <a:ext cx="64080" cy="123120"/>
              </p14:xfrm>
            </p:contentPart>
          </mc:Choice>
          <mc:Fallback xmlns="">
            <p:pic>
              <p:nvPicPr>
                <p:cNvPr id="15" name="Ink 14">
                  <a:extLst>
                    <a:ext uri="{FF2B5EF4-FFF2-40B4-BE49-F238E27FC236}">
                      <a16:creationId xmlns:a16="http://schemas.microsoft.com/office/drawing/2014/main" id="{EA17862A-B2F8-4D4E-8FEA-2A5B6CEF1ECF}"/>
                    </a:ext>
                  </a:extLst>
                </p:cNvPr>
                <p:cNvPicPr/>
                <p:nvPr/>
              </p:nvPicPr>
              <p:blipFill>
                <a:blip r:embed="rId22"/>
                <a:stretch>
                  <a:fillRect/>
                </a:stretch>
              </p:blipFill>
              <p:spPr>
                <a:xfrm>
                  <a:off x="1563437" y="2392783"/>
                  <a:ext cx="99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0F1294CC-E6FE-4F7E-80BC-B2782B1B56CE}"/>
                    </a:ext>
                  </a:extLst>
                </p14:cNvPr>
                <p14:cNvContentPartPr/>
                <p14:nvPr/>
              </p14:nvContentPartPr>
              <p14:xfrm>
                <a:off x="1685837" y="2413663"/>
                <a:ext cx="138600" cy="101160"/>
              </p14:xfrm>
            </p:contentPart>
          </mc:Choice>
          <mc:Fallback xmlns="">
            <p:pic>
              <p:nvPicPr>
                <p:cNvPr id="16" name="Ink 15">
                  <a:extLst>
                    <a:ext uri="{FF2B5EF4-FFF2-40B4-BE49-F238E27FC236}">
                      <a16:creationId xmlns:a16="http://schemas.microsoft.com/office/drawing/2014/main" id="{0F1294CC-E6FE-4F7E-80BC-B2782B1B56CE}"/>
                    </a:ext>
                  </a:extLst>
                </p:cNvPr>
                <p:cNvPicPr/>
                <p:nvPr/>
              </p:nvPicPr>
              <p:blipFill>
                <a:blip r:embed="rId24"/>
                <a:stretch>
                  <a:fillRect/>
                </a:stretch>
              </p:blipFill>
              <p:spPr>
                <a:xfrm>
                  <a:off x="1667837" y="2395663"/>
                  <a:ext cx="174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2AA1908F-7836-42F0-86B1-DC9AADA237F2}"/>
                    </a:ext>
                  </a:extLst>
                </p14:cNvPr>
                <p14:cNvContentPartPr/>
                <p14:nvPr/>
              </p14:nvContentPartPr>
              <p14:xfrm>
                <a:off x="1892117" y="2439943"/>
                <a:ext cx="5040" cy="360"/>
              </p14:xfrm>
            </p:contentPart>
          </mc:Choice>
          <mc:Fallback xmlns="">
            <p:pic>
              <p:nvPicPr>
                <p:cNvPr id="17" name="Ink 16">
                  <a:extLst>
                    <a:ext uri="{FF2B5EF4-FFF2-40B4-BE49-F238E27FC236}">
                      <a16:creationId xmlns:a16="http://schemas.microsoft.com/office/drawing/2014/main" id="{2AA1908F-7836-42F0-86B1-DC9AADA237F2}"/>
                    </a:ext>
                  </a:extLst>
                </p:cNvPr>
                <p:cNvPicPr/>
                <p:nvPr/>
              </p:nvPicPr>
              <p:blipFill>
                <a:blip r:embed="rId26"/>
                <a:stretch>
                  <a:fillRect/>
                </a:stretch>
              </p:blipFill>
              <p:spPr>
                <a:xfrm>
                  <a:off x="1874117" y="2422303"/>
                  <a:ext cx="40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D16330A8-9AB7-4627-AC69-1214E8A8A225}"/>
                    </a:ext>
                  </a:extLst>
                </p14:cNvPr>
                <p14:cNvContentPartPr/>
                <p14:nvPr/>
              </p14:nvContentPartPr>
              <p14:xfrm>
                <a:off x="1880597" y="2441023"/>
                <a:ext cx="96120" cy="91440"/>
              </p14:xfrm>
            </p:contentPart>
          </mc:Choice>
          <mc:Fallback xmlns="">
            <p:pic>
              <p:nvPicPr>
                <p:cNvPr id="18" name="Ink 17">
                  <a:extLst>
                    <a:ext uri="{FF2B5EF4-FFF2-40B4-BE49-F238E27FC236}">
                      <a16:creationId xmlns:a16="http://schemas.microsoft.com/office/drawing/2014/main" id="{D16330A8-9AB7-4627-AC69-1214E8A8A225}"/>
                    </a:ext>
                  </a:extLst>
                </p:cNvPr>
                <p:cNvPicPr/>
                <p:nvPr/>
              </p:nvPicPr>
              <p:blipFill>
                <a:blip r:embed="rId28"/>
                <a:stretch>
                  <a:fillRect/>
                </a:stretch>
              </p:blipFill>
              <p:spPr>
                <a:xfrm>
                  <a:off x="1862597" y="2423383"/>
                  <a:ext cx="131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88C49F19-8362-4CFD-80EA-C4BE1A5EC5A1}"/>
                    </a:ext>
                  </a:extLst>
                </p14:cNvPr>
                <p14:cNvContentPartPr/>
                <p14:nvPr/>
              </p14:nvContentPartPr>
              <p14:xfrm>
                <a:off x="1971317" y="2406823"/>
                <a:ext cx="147600" cy="223200"/>
              </p14:xfrm>
            </p:contentPart>
          </mc:Choice>
          <mc:Fallback xmlns="">
            <p:pic>
              <p:nvPicPr>
                <p:cNvPr id="19" name="Ink 18">
                  <a:extLst>
                    <a:ext uri="{FF2B5EF4-FFF2-40B4-BE49-F238E27FC236}">
                      <a16:creationId xmlns:a16="http://schemas.microsoft.com/office/drawing/2014/main" id="{88C49F19-8362-4CFD-80EA-C4BE1A5EC5A1}"/>
                    </a:ext>
                  </a:extLst>
                </p:cNvPr>
                <p:cNvPicPr/>
                <p:nvPr/>
              </p:nvPicPr>
              <p:blipFill>
                <a:blip r:embed="rId30"/>
                <a:stretch>
                  <a:fillRect/>
                </a:stretch>
              </p:blipFill>
              <p:spPr>
                <a:xfrm>
                  <a:off x="1953677" y="2388823"/>
                  <a:ext cx="183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37492A3E-1E77-466E-8716-0F8E4EDECE2F}"/>
                    </a:ext>
                  </a:extLst>
                </p14:cNvPr>
                <p14:cNvContentPartPr/>
                <p14:nvPr/>
              </p14:nvContentPartPr>
              <p14:xfrm>
                <a:off x="2021357" y="2381263"/>
                <a:ext cx="45720" cy="101520"/>
              </p14:xfrm>
            </p:contentPart>
          </mc:Choice>
          <mc:Fallback xmlns="">
            <p:pic>
              <p:nvPicPr>
                <p:cNvPr id="20" name="Ink 19">
                  <a:extLst>
                    <a:ext uri="{FF2B5EF4-FFF2-40B4-BE49-F238E27FC236}">
                      <a16:creationId xmlns:a16="http://schemas.microsoft.com/office/drawing/2014/main" id="{37492A3E-1E77-466E-8716-0F8E4EDECE2F}"/>
                    </a:ext>
                  </a:extLst>
                </p:cNvPr>
                <p:cNvPicPr/>
                <p:nvPr/>
              </p:nvPicPr>
              <p:blipFill>
                <a:blip r:embed="rId32"/>
                <a:stretch>
                  <a:fillRect/>
                </a:stretch>
              </p:blipFill>
              <p:spPr>
                <a:xfrm>
                  <a:off x="2003717" y="2363623"/>
                  <a:ext cx="81360" cy="137160"/>
                </a:xfrm>
                <a:prstGeom prst="rect">
                  <a:avLst/>
                </a:prstGeom>
              </p:spPr>
            </p:pic>
          </mc:Fallback>
        </mc:AlternateContent>
      </p:grpSp>
      <p:grpSp>
        <p:nvGrpSpPr>
          <p:cNvPr id="14342" name="Group 14341">
            <a:extLst>
              <a:ext uri="{FF2B5EF4-FFF2-40B4-BE49-F238E27FC236}">
                <a16:creationId xmlns:a16="http://schemas.microsoft.com/office/drawing/2014/main" id="{C9C071E3-7577-4E77-846F-D9C16B231AA4}"/>
              </a:ext>
            </a:extLst>
          </p:cNvPr>
          <p:cNvGrpSpPr/>
          <p:nvPr/>
        </p:nvGrpSpPr>
        <p:grpSpPr>
          <a:xfrm>
            <a:off x="251957" y="2724703"/>
            <a:ext cx="1164240" cy="262800"/>
            <a:chOff x="251957" y="2724703"/>
            <a:chExt cx="1164240" cy="262800"/>
          </a:xfrm>
        </p:grpSpPr>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E1EEECF1-152F-461B-887F-3E4005E95F65}"/>
                    </a:ext>
                  </a:extLst>
                </p14:cNvPr>
                <p14:cNvContentPartPr/>
                <p14:nvPr/>
              </p14:nvContentPartPr>
              <p14:xfrm>
                <a:off x="251957" y="2787703"/>
                <a:ext cx="112680" cy="172440"/>
              </p14:xfrm>
            </p:contentPart>
          </mc:Choice>
          <mc:Fallback xmlns="">
            <p:pic>
              <p:nvPicPr>
                <p:cNvPr id="22" name="Ink 21">
                  <a:extLst>
                    <a:ext uri="{FF2B5EF4-FFF2-40B4-BE49-F238E27FC236}">
                      <a16:creationId xmlns:a16="http://schemas.microsoft.com/office/drawing/2014/main" id="{E1EEECF1-152F-461B-887F-3E4005E95F65}"/>
                    </a:ext>
                  </a:extLst>
                </p:cNvPr>
                <p:cNvPicPr/>
                <p:nvPr/>
              </p:nvPicPr>
              <p:blipFill>
                <a:blip r:embed="rId34"/>
                <a:stretch>
                  <a:fillRect/>
                </a:stretch>
              </p:blipFill>
              <p:spPr>
                <a:xfrm>
                  <a:off x="233957" y="2769703"/>
                  <a:ext cx="148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ABB6EB13-635A-4114-A7EE-3DFE163DA004}"/>
                    </a:ext>
                  </a:extLst>
                </p14:cNvPr>
                <p14:cNvContentPartPr/>
                <p14:nvPr/>
              </p14:nvContentPartPr>
              <p14:xfrm>
                <a:off x="480557" y="2835583"/>
                <a:ext cx="96480" cy="151920"/>
              </p14:xfrm>
            </p:contentPart>
          </mc:Choice>
          <mc:Fallback xmlns="">
            <p:pic>
              <p:nvPicPr>
                <p:cNvPr id="23" name="Ink 22">
                  <a:extLst>
                    <a:ext uri="{FF2B5EF4-FFF2-40B4-BE49-F238E27FC236}">
                      <a16:creationId xmlns:a16="http://schemas.microsoft.com/office/drawing/2014/main" id="{ABB6EB13-635A-4114-A7EE-3DFE163DA004}"/>
                    </a:ext>
                  </a:extLst>
                </p:cNvPr>
                <p:cNvPicPr/>
                <p:nvPr/>
              </p:nvPicPr>
              <p:blipFill>
                <a:blip r:embed="rId36"/>
                <a:stretch>
                  <a:fillRect/>
                </a:stretch>
              </p:blipFill>
              <p:spPr>
                <a:xfrm>
                  <a:off x="462917" y="2817943"/>
                  <a:ext cx="132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0FE9C26C-6A0C-43A6-9436-9A8E10E2498E}"/>
                    </a:ext>
                  </a:extLst>
                </p14:cNvPr>
                <p14:cNvContentPartPr/>
                <p14:nvPr/>
              </p14:nvContentPartPr>
              <p14:xfrm>
                <a:off x="624917" y="2819383"/>
                <a:ext cx="130320" cy="132120"/>
              </p14:xfrm>
            </p:contentPart>
          </mc:Choice>
          <mc:Fallback xmlns="">
            <p:pic>
              <p:nvPicPr>
                <p:cNvPr id="24" name="Ink 23">
                  <a:extLst>
                    <a:ext uri="{FF2B5EF4-FFF2-40B4-BE49-F238E27FC236}">
                      <a16:creationId xmlns:a16="http://schemas.microsoft.com/office/drawing/2014/main" id="{0FE9C26C-6A0C-43A6-9436-9A8E10E2498E}"/>
                    </a:ext>
                  </a:extLst>
                </p:cNvPr>
                <p:cNvPicPr/>
                <p:nvPr/>
              </p:nvPicPr>
              <p:blipFill>
                <a:blip r:embed="rId38"/>
                <a:stretch>
                  <a:fillRect/>
                </a:stretch>
              </p:blipFill>
              <p:spPr>
                <a:xfrm>
                  <a:off x="606917" y="2801743"/>
                  <a:ext cx="165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5B73CDBB-D23C-4AC1-9219-B21C65E3C2D9}"/>
                    </a:ext>
                  </a:extLst>
                </p14:cNvPr>
                <p14:cNvContentPartPr/>
                <p14:nvPr/>
              </p14:nvContentPartPr>
              <p14:xfrm>
                <a:off x="784037" y="2857903"/>
                <a:ext cx="5400" cy="55440"/>
              </p14:xfrm>
            </p:contentPart>
          </mc:Choice>
          <mc:Fallback xmlns="">
            <p:pic>
              <p:nvPicPr>
                <p:cNvPr id="25" name="Ink 24">
                  <a:extLst>
                    <a:ext uri="{FF2B5EF4-FFF2-40B4-BE49-F238E27FC236}">
                      <a16:creationId xmlns:a16="http://schemas.microsoft.com/office/drawing/2014/main" id="{5B73CDBB-D23C-4AC1-9219-B21C65E3C2D9}"/>
                    </a:ext>
                  </a:extLst>
                </p:cNvPr>
                <p:cNvPicPr/>
                <p:nvPr/>
              </p:nvPicPr>
              <p:blipFill>
                <a:blip r:embed="rId40"/>
                <a:stretch>
                  <a:fillRect/>
                </a:stretch>
              </p:blipFill>
              <p:spPr>
                <a:xfrm>
                  <a:off x="766397" y="2839903"/>
                  <a:ext cx="41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D1975079-3C84-4523-A530-2B0E97107C98}"/>
                    </a:ext>
                  </a:extLst>
                </p14:cNvPr>
                <p14:cNvContentPartPr/>
                <p14:nvPr/>
              </p14:nvContentPartPr>
              <p14:xfrm>
                <a:off x="779717" y="2748823"/>
                <a:ext cx="6840" cy="2520"/>
              </p14:xfrm>
            </p:contentPart>
          </mc:Choice>
          <mc:Fallback xmlns="">
            <p:pic>
              <p:nvPicPr>
                <p:cNvPr id="26" name="Ink 25">
                  <a:extLst>
                    <a:ext uri="{FF2B5EF4-FFF2-40B4-BE49-F238E27FC236}">
                      <a16:creationId xmlns:a16="http://schemas.microsoft.com/office/drawing/2014/main" id="{D1975079-3C84-4523-A530-2B0E97107C98}"/>
                    </a:ext>
                  </a:extLst>
                </p:cNvPr>
                <p:cNvPicPr/>
                <p:nvPr/>
              </p:nvPicPr>
              <p:blipFill>
                <a:blip r:embed="rId42"/>
                <a:stretch>
                  <a:fillRect/>
                </a:stretch>
              </p:blipFill>
              <p:spPr>
                <a:xfrm>
                  <a:off x="761717" y="2731183"/>
                  <a:ext cx="42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1064110F-684F-4A49-BC8F-857B54570F4C}"/>
                    </a:ext>
                  </a:extLst>
                </p14:cNvPr>
                <p14:cNvContentPartPr/>
                <p14:nvPr/>
              </p14:nvContentPartPr>
              <p14:xfrm>
                <a:off x="856397" y="2841343"/>
                <a:ext cx="111600" cy="85320"/>
              </p14:xfrm>
            </p:contentPart>
          </mc:Choice>
          <mc:Fallback xmlns="">
            <p:pic>
              <p:nvPicPr>
                <p:cNvPr id="27" name="Ink 26">
                  <a:extLst>
                    <a:ext uri="{FF2B5EF4-FFF2-40B4-BE49-F238E27FC236}">
                      <a16:creationId xmlns:a16="http://schemas.microsoft.com/office/drawing/2014/main" id="{1064110F-684F-4A49-BC8F-857B54570F4C}"/>
                    </a:ext>
                  </a:extLst>
                </p:cNvPr>
                <p:cNvPicPr/>
                <p:nvPr/>
              </p:nvPicPr>
              <p:blipFill>
                <a:blip r:embed="rId44"/>
                <a:stretch>
                  <a:fillRect/>
                </a:stretch>
              </p:blipFill>
              <p:spPr>
                <a:xfrm>
                  <a:off x="838397" y="2823343"/>
                  <a:ext cx="147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3308DAB9-E80F-4624-9393-05CB0B46DA97}"/>
                    </a:ext>
                  </a:extLst>
                </p14:cNvPr>
                <p14:cNvContentPartPr/>
                <p14:nvPr/>
              </p14:nvContentPartPr>
              <p14:xfrm>
                <a:off x="1024877" y="2749543"/>
                <a:ext cx="105840" cy="212760"/>
              </p14:xfrm>
            </p:contentPart>
          </mc:Choice>
          <mc:Fallback xmlns="">
            <p:pic>
              <p:nvPicPr>
                <p:cNvPr id="28" name="Ink 27">
                  <a:extLst>
                    <a:ext uri="{FF2B5EF4-FFF2-40B4-BE49-F238E27FC236}">
                      <a16:creationId xmlns:a16="http://schemas.microsoft.com/office/drawing/2014/main" id="{3308DAB9-E80F-4624-9393-05CB0B46DA97}"/>
                    </a:ext>
                  </a:extLst>
                </p:cNvPr>
                <p:cNvPicPr/>
                <p:nvPr/>
              </p:nvPicPr>
              <p:blipFill>
                <a:blip r:embed="rId46"/>
                <a:stretch>
                  <a:fillRect/>
                </a:stretch>
              </p:blipFill>
              <p:spPr>
                <a:xfrm>
                  <a:off x="1007237" y="2731903"/>
                  <a:ext cx="141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7D2CED9E-1AD2-4D05-B978-F89C7B40308B}"/>
                    </a:ext>
                  </a:extLst>
                </p14:cNvPr>
                <p14:cNvContentPartPr/>
                <p14:nvPr/>
              </p14:nvContentPartPr>
              <p14:xfrm>
                <a:off x="1181477" y="2724703"/>
                <a:ext cx="15840" cy="214200"/>
              </p14:xfrm>
            </p:contentPart>
          </mc:Choice>
          <mc:Fallback xmlns="">
            <p:pic>
              <p:nvPicPr>
                <p:cNvPr id="29" name="Ink 28">
                  <a:extLst>
                    <a:ext uri="{FF2B5EF4-FFF2-40B4-BE49-F238E27FC236}">
                      <a16:creationId xmlns:a16="http://schemas.microsoft.com/office/drawing/2014/main" id="{7D2CED9E-1AD2-4D05-B978-F89C7B40308B}"/>
                    </a:ext>
                  </a:extLst>
                </p:cNvPr>
                <p:cNvPicPr/>
                <p:nvPr/>
              </p:nvPicPr>
              <p:blipFill>
                <a:blip r:embed="rId48"/>
                <a:stretch>
                  <a:fillRect/>
                </a:stretch>
              </p:blipFill>
              <p:spPr>
                <a:xfrm>
                  <a:off x="1163477" y="2707063"/>
                  <a:ext cx="51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DEDC1555-3500-4C15-966E-5783D950613E}"/>
                    </a:ext>
                  </a:extLst>
                </p14:cNvPr>
                <p14:cNvContentPartPr/>
                <p14:nvPr/>
              </p14:nvContentPartPr>
              <p14:xfrm>
                <a:off x="1259237" y="2796703"/>
                <a:ext cx="156960" cy="154800"/>
              </p14:xfrm>
            </p:contentPart>
          </mc:Choice>
          <mc:Fallback xmlns="">
            <p:pic>
              <p:nvPicPr>
                <p:cNvPr id="31" name="Ink 30">
                  <a:extLst>
                    <a:ext uri="{FF2B5EF4-FFF2-40B4-BE49-F238E27FC236}">
                      <a16:creationId xmlns:a16="http://schemas.microsoft.com/office/drawing/2014/main" id="{DEDC1555-3500-4C15-966E-5783D950613E}"/>
                    </a:ext>
                  </a:extLst>
                </p:cNvPr>
                <p:cNvPicPr/>
                <p:nvPr/>
              </p:nvPicPr>
              <p:blipFill>
                <a:blip r:embed="rId50"/>
                <a:stretch>
                  <a:fillRect/>
                </a:stretch>
              </p:blipFill>
              <p:spPr>
                <a:xfrm>
                  <a:off x="1241597" y="2779063"/>
                  <a:ext cx="192600" cy="190440"/>
                </a:xfrm>
                <a:prstGeom prst="rect">
                  <a:avLst/>
                </a:prstGeom>
              </p:spPr>
            </p:pic>
          </mc:Fallback>
        </mc:AlternateContent>
      </p:grpSp>
      <p:grpSp>
        <p:nvGrpSpPr>
          <p:cNvPr id="14341" name="Group 14340">
            <a:extLst>
              <a:ext uri="{FF2B5EF4-FFF2-40B4-BE49-F238E27FC236}">
                <a16:creationId xmlns:a16="http://schemas.microsoft.com/office/drawing/2014/main" id="{F1B27A92-A974-49CE-A7FA-12259AB4D296}"/>
              </a:ext>
            </a:extLst>
          </p:cNvPr>
          <p:cNvGrpSpPr/>
          <p:nvPr/>
        </p:nvGrpSpPr>
        <p:grpSpPr>
          <a:xfrm>
            <a:off x="388397" y="3178663"/>
            <a:ext cx="950760" cy="181080"/>
            <a:chOff x="388397" y="3178663"/>
            <a:chExt cx="950760" cy="181080"/>
          </a:xfrm>
        </p:grpSpPr>
        <mc:AlternateContent xmlns:mc="http://schemas.openxmlformats.org/markup-compatibility/2006" xmlns:p14="http://schemas.microsoft.com/office/powerpoint/2010/main">
          <mc:Choice Requires="p14">
            <p:contentPart p14:bwMode="auto" r:id="rId51">
              <p14:nvContentPartPr>
                <p14:cNvPr id="14336" name="Ink 14335">
                  <a:extLst>
                    <a:ext uri="{FF2B5EF4-FFF2-40B4-BE49-F238E27FC236}">
                      <a16:creationId xmlns:a16="http://schemas.microsoft.com/office/drawing/2014/main" id="{5F213253-8B42-4F09-B308-E19BF1DBD763}"/>
                    </a:ext>
                  </a:extLst>
                </p14:cNvPr>
                <p14:cNvContentPartPr/>
                <p14:nvPr/>
              </p14:nvContentPartPr>
              <p14:xfrm>
                <a:off x="388397" y="3178663"/>
                <a:ext cx="165240" cy="165960"/>
              </p14:xfrm>
            </p:contentPart>
          </mc:Choice>
          <mc:Fallback xmlns="">
            <p:pic>
              <p:nvPicPr>
                <p:cNvPr id="14336" name="Ink 14335">
                  <a:extLst>
                    <a:ext uri="{FF2B5EF4-FFF2-40B4-BE49-F238E27FC236}">
                      <a16:creationId xmlns:a16="http://schemas.microsoft.com/office/drawing/2014/main" id="{5F213253-8B42-4F09-B308-E19BF1DBD763}"/>
                    </a:ext>
                  </a:extLst>
                </p:cNvPr>
                <p:cNvPicPr/>
                <p:nvPr/>
              </p:nvPicPr>
              <p:blipFill>
                <a:blip r:embed="rId52"/>
                <a:stretch>
                  <a:fillRect/>
                </a:stretch>
              </p:blipFill>
              <p:spPr>
                <a:xfrm>
                  <a:off x="370757" y="3161023"/>
                  <a:ext cx="200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37" name="Ink 14336">
                  <a:extLst>
                    <a:ext uri="{FF2B5EF4-FFF2-40B4-BE49-F238E27FC236}">
                      <a16:creationId xmlns:a16="http://schemas.microsoft.com/office/drawing/2014/main" id="{F27C430C-BC40-4DF7-9E75-EEBFCA62976B}"/>
                    </a:ext>
                  </a:extLst>
                </p14:cNvPr>
                <p14:cNvContentPartPr/>
                <p14:nvPr/>
              </p14:nvContentPartPr>
              <p14:xfrm>
                <a:off x="467597" y="3209263"/>
                <a:ext cx="109440" cy="81720"/>
              </p14:xfrm>
            </p:contentPart>
          </mc:Choice>
          <mc:Fallback xmlns="">
            <p:pic>
              <p:nvPicPr>
                <p:cNvPr id="14337" name="Ink 14336">
                  <a:extLst>
                    <a:ext uri="{FF2B5EF4-FFF2-40B4-BE49-F238E27FC236}">
                      <a16:creationId xmlns:a16="http://schemas.microsoft.com/office/drawing/2014/main" id="{F27C430C-BC40-4DF7-9E75-EEBFCA62976B}"/>
                    </a:ext>
                  </a:extLst>
                </p:cNvPr>
                <p:cNvPicPr/>
                <p:nvPr/>
              </p:nvPicPr>
              <p:blipFill>
                <a:blip r:embed="rId54"/>
                <a:stretch>
                  <a:fillRect/>
                </a:stretch>
              </p:blipFill>
              <p:spPr>
                <a:xfrm>
                  <a:off x="449957" y="3191263"/>
                  <a:ext cx="145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339" name="Ink 14338">
                  <a:extLst>
                    <a:ext uri="{FF2B5EF4-FFF2-40B4-BE49-F238E27FC236}">
                      <a16:creationId xmlns:a16="http://schemas.microsoft.com/office/drawing/2014/main" id="{2DD459BD-A59F-468F-8166-941B0833C08B}"/>
                    </a:ext>
                  </a:extLst>
                </p14:cNvPr>
                <p14:cNvContentPartPr/>
                <p14:nvPr/>
              </p14:nvContentPartPr>
              <p14:xfrm>
                <a:off x="726437" y="3220063"/>
                <a:ext cx="262800" cy="139680"/>
              </p14:xfrm>
            </p:contentPart>
          </mc:Choice>
          <mc:Fallback xmlns="">
            <p:pic>
              <p:nvPicPr>
                <p:cNvPr id="14339" name="Ink 14338">
                  <a:extLst>
                    <a:ext uri="{FF2B5EF4-FFF2-40B4-BE49-F238E27FC236}">
                      <a16:creationId xmlns:a16="http://schemas.microsoft.com/office/drawing/2014/main" id="{2DD459BD-A59F-468F-8166-941B0833C08B}"/>
                    </a:ext>
                  </a:extLst>
                </p:cNvPr>
                <p:cNvPicPr/>
                <p:nvPr/>
              </p:nvPicPr>
              <p:blipFill>
                <a:blip r:embed="rId56"/>
                <a:stretch>
                  <a:fillRect/>
                </a:stretch>
              </p:blipFill>
              <p:spPr>
                <a:xfrm>
                  <a:off x="708797" y="3202063"/>
                  <a:ext cx="298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340" name="Ink 14339">
                  <a:extLst>
                    <a:ext uri="{FF2B5EF4-FFF2-40B4-BE49-F238E27FC236}">
                      <a16:creationId xmlns:a16="http://schemas.microsoft.com/office/drawing/2014/main" id="{80B15AF4-8AAF-4286-B81D-6B529E799070}"/>
                    </a:ext>
                  </a:extLst>
                </p14:cNvPr>
                <p14:cNvContentPartPr/>
                <p14:nvPr/>
              </p14:nvContentPartPr>
              <p14:xfrm>
                <a:off x="1105517" y="3179743"/>
                <a:ext cx="233640" cy="104400"/>
              </p14:xfrm>
            </p:contentPart>
          </mc:Choice>
          <mc:Fallback xmlns="">
            <p:pic>
              <p:nvPicPr>
                <p:cNvPr id="14340" name="Ink 14339">
                  <a:extLst>
                    <a:ext uri="{FF2B5EF4-FFF2-40B4-BE49-F238E27FC236}">
                      <a16:creationId xmlns:a16="http://schemas.microsoft.com/office/drawing/2014/main" id="{80B15AF4-8AAF-4286-B81D-6B529E799070}"/>
                    </a:ext>
                  </a:extLst>
                </p:cNvPr>
                <p:cNvPicPr/>
                <p:nvPr/>
              </p:nvPicPr>
              <p:blipFill>
                <a:blip r:embed="rId58"/>
                <a:stretch>
                  <a:fillRect/>
                </a:stretch>
              </p:blipFill>
              <p:spPr>
                <a:xfrm>
                  <a:off x="1087877" y="3162103"/>
                  <a:ext cx="269280" cy="14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2" name="Ink 1">
                <a:extLst>
                  <a:ext uri="{FF2B5EF4-FFF2-40B4-BE49-F238E27FC236}">
                    <a16:creationId xmlns:a16="http://schemas.microsoft.com/office/drawing/2014/main" id="{AE07E51A-8396-4CB9-894B-6CBECD14E9AC}"/>
                  </a:ext>
                </a:extLst>
              </p14:cNvPr>
              <p14:cNvContentPartPr/>
              <p14:nvPr/>
            </p14:nvContentPartPr>
            <p14:xfrm>
              <a:off x="4610836" y="4337673"/>
              <a:ext cx="40680" cy="95760"/>
            </p14:xfrm>
          </p:contentPart>
        </mc:Choice>
        <mc:Fallback>
          <p:pic>
            <p:nvPicPr>
              <p:cNvPr id="2" name="Ink 1">
                <a:extLst>
                  <a:ext uri="{FF2B5EF4-FFF2-40B4-BE49-F238E27FC236}">
                    <a16:creationId xmlns:a16="http://schemas.microsoft.com/office/drawing/2014/main" id="{AE07E51A-8396-4CB9-894B-6CBECD14E9AC}"/>
                  </a:ext>
                </a:extLst>
              </p:cNvPr>
              <p:cNvPicPr/>
              <p:nvPr/>
            </p:nvPicPr>
            <p:blipFill>
              <a:blip r:embed="rId60"/>
              <a:stretch>
                <a:fillRect/>
              </a:stretch>
            </p:blipFill>
            <p:spPr>
              <a:xfrm>
                <a:off x="4547836" y="4274673"/>
                <a:ext cx="166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 name="Ink 2">
                <a:extLst>
                  <a:ext uri="{FF2B5EF4-FFF2-40B4-BE49-F238E27FC236}">
                    <a16:creationId xmlns:a16="http://schemas.microsoft.com/office/drawing/2014/main" id="{04533682-6617-429D-9B1D-F124C1A25604}"/>
                  </a:ext>
                </a:extLst>
              </p14:cNvPr>
              <p14:cNvContentPartPr/>
              <p14:nvPr/>
            </p14:nvContentPartPr>
            <p14:xfrm>
              <a:off x="3815236" y="4239393"/>
              <a:ext cx="64080" cy="56880"/>
            </p14:xfrm>
          </p:contentPart>
        </mc:Choice>
        <mc:Fallback>
          <p:pic>
            <p:nvPicPr>
              <p:cNvPr id="3" name="Ink 2">
                <a:extLst>
                  <a:ext uri="{FF2B5EF4-FFF2-40B4-BE49-F238E27FC236}">
                    <a16:creationId xmlns:a16="http://schemas.microsoft.com/office/drawing/2014/main" id="{04533682-6617-429D-9B1D-F124C1A25604}"/>
                  </a:ext>
                </a:extLst>
              </p:cNvPr>
              <p:cNvPicPr/>
              <p:nvPr/>
            </p:nvPicPr>
            <p:blipFill>
              <a:blip r:embed="rId62"/>
              <a:stretch>
                <a:fillRect/>
              </a:stretch>
            </p:blipFill>
            <p:spPr>
              <a:xfrm>
                <a:off x="3752596" y="4176753"/>
                <a:ext cx="189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 name="Ink 8">
                <a:extLst>
                  <a:ext uri="{FF2B5EF4-FFF2-40B4-BE49-F238E27FC236}">
                    <a16:creationId xmlns:a16="http://schemas.microsoft.com/office/drawing/2014/main" id="{9623002C-3926-4876-9860-8703085C7AD3}"/>
                  </a:ext>
                </a:extLst>
              </p14:cNvPr>
              <p14:cNvContentPartPr/>
              <p14:nvPr/>
            </p14:nvContentPartPr>
            <p14:xfrm>
              <a:off x="3935476" y="4573833"/>
              <a:ext cx="205920" cy="36000"/>
            </p14:xfrm>
          </p:contentPart>
        </mc:Choice>
        <mc:Fallback>
          <p:pic>
            <p:nvPicPr>
              <p:cNvPr id="9" name="Ink 8">
                <a:extLst>
                  <a:ext uri="{FF2B5EF4-FFF2-40B4-BE49-F238E27FC236}">
                    <a16:creationId xmlns:a16="http://schemas.microsoft.com/office/drawing/2014/main" id="{9623002C-3926-4876-9860-8703085C7AD3}"/>
                  </a:ext>
                </a:extLst>
              </p:cNvPr>
              <p:cNvPicPr/>
              <p:nvPr/>
            </p:nvPicPr>
            <p:blipFill>
              <a:blip r:embed="rId64"/>
              <a:stretch>
                <a:fillRect/>
              </a:stretch>
            </p:blipFill>
            <p:spPr>
              <a:xfrm>
                <a:off x="3872836" y="4511193"/>
                <a:ext cx="331560" cy="161640"/>
              </a:xfrm>
              <a:prstGeom prst="rect">
                <a:avLst/>
              </a:prstGeom>
            </p:spPr>
          </p:pic>
        </mc:Fallback>
      </mc:AlternateContent>
      <p:grpSp>
        <p:nvGrpSpPr>
          <p:cNvPr id="14344" name="Group 14343">
            <a:extLst>
              <a:ext uri="{FF2B5EF4-FFF2-40B4-BE49-F238E27FC236}">
                <a16:creationId xmlns:a16="http://schemas.microsoft.com/office/drawing/2014/main" id="{EF669990-BDFB-477B-B361-BDA9FE5518E9}"/>
              </a:ext>
            </a:extLst>
          </p:cNvPr>
          <p:cNvGrpSpPr/>
          <p:nvPr/>
        </p:nvGrpSpPr>
        <p:grpSpPr>
          <a:xfrm>
            <a:off x="3946996" y="4263513"/>
            <a:ext cx="191520" cy="53640"/>
            <a:chOff x="3946996" y="4263513"/>
            <a:chExt cx="191520" cy="53640"/>
          </a:xfrm>
        </p:grpSpPr>
        <mc:AlternateContent xmlns:mc="http://schemas.openxmlformats.org/markup-compatibility/2006">
          <mc:Choice xmlns:p14="http://schemas.microsoft.com/office/powerpoint/2010/main" Requires="p14">
            <p:contentPart p14:bwMode="auto" r:id="rId65">
              <p14:nvContentPartPr>
                <p14:cNvPr id="30" name="Ink 29">
                  <a:extLst>
                    <a:ext uri="{FF2B5EF4-FFF2-40B4-BE49-F238E27FC236}">
                      <a16:creationId xmlns:a16="http://schemas.microsoft.com/office/drawing/2014/main" id="{140D3F21-B535-44A1-AA26-A3E9AD76A4DD}"/>
                    </a:ext>
                  </a:extLst>
                </p14:cNvPr>
                <p14:cNvContentPartPr/>
                <p14:nvPr/>
              </p14:nvContentPartPr>
              <p14:xfrm>
                <a:off x="4082716" y="4264593"/>
                <a:ext cx="55800" cy="37080"/>
              </p14:xfrm>
            </p:contentPart>
          </mc:Choice>
          <mc:Fallback>
            <p:pic>
              <p:nvPicPr>
                <p:cNvPr id="30" name="Ink 29">
                  <a:extLst>
                    <a:ext uri="{FF2B5EF4-FFF2-40B4-BE49-F238E27FC236}">
                      <a16:creationId xmlns:a16="http://schemas.microsoft.com/office/drawing/2014/main" id="{140D3F21-B535-44A1-AA26-A3E9AD76A4DD}"/>
                    </a:ext>
                  </a:extLst>
                </p:cNvPr>
                <p:cNvPicPr/>
                <p:nvPr/>
              </p:nvPicPr>
              <p:blipFill>
                <a:blip r:embed="rId66"/>
                <a:stretch>
                  <a:fillRect/>
                </a:stretch>
              </p:blipFill>
              <p:spPr>
                <a:xfrm>
                  <a:off x="4019716" y="4201953"/>
                  <a:ext cx="181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4343" name="Ink 14342">
                  <a:extLst>
                    <a:ext uri="{FF2B5EF4-FFF2-40B4-BE49-F238E27FC236}">
                      <a16:creationId xmlns:a16="http://schemas.microsoft.com/office/drawing/2014/main" id="{D7AC09EC-820F-4D98-8CCC-2F2488260D5B}"/>
                    </a:ext>
                  </a:extLst>
                </p14:cNvPr>
                <p14:cNvContentPartPr/>
                <p14:nvPr/>
              </p14:nvContentPartPr>
              <p14:xfrm>
                <a:off x="3946996" y="4263513"/>
                <a:ext cx="132480" cy="53640"/>
              </p14:xfrm>
            </p:contentPart>
          </mc:Choice>
          <mc:Fallback>
            <p:pic>
              <p:nvPicPr>
                <p:cNvPr id="14343" name="Ink 14342">
                  <a:extLst>
                    <a:ext uri="{FF2B5EF4-FFF2-40B4-BE49-F238E27FC236}">
                      <a16:creationId xmlns:a16="http://schemas.microsoft.com/office/drawing/2014/main" id="{D7AC09EC-820F-4D98-8CCC-2F2488260D5B}"/>
                    </a:ext>
                  </a:extLst>
                </p:cNvPr>
                <p:cNvPicPr/>
                <p:nvPr/>
              </p:nvPicPr>
              <p:blipFill>
                <a:blip r:embed="rId68"/>
                <a:stretch>
                  <a:fillRect/>
                </a:stretch>
              </p:blipFill>
              <p:spPr>
                <a:xfrm>
                  <a:off x="3883996" y="4200513"/>
                  <a:ext cx="258120" cy="179280"/>
                </a:xfrm>
                <a:prstGeom prst="rect">
                  <a:avLst/>
                </a:prstGeom>
              </p:spPr>
            </p:pic>
          </mc:Fallback>
        </mc:AlternateContent>
      </p:grpSp>
      <p:grpSp>
        <p:nvGrpSpPr>
          <p:cNvPr id="14350" name="Group 14349">
            <a:extLst>
              <a:ext uri="{FF2B5EF4-FFF2-40B4-BE49-F238E27FC236}">
                <a16:creationId xmlns:a16="http://schemas.microsoft.com/office/drawing/2014/main" id="{4FC686D6-7C9D-49ED-8473-0F71C749D9D1}"/>
              </a:ext>
            </a:extLst>
          </p:cNvPr>
          <p:cNvGrpSpPr/>
          <p:nvPr/>
        </p:nvGrpSpPr>
        <p:grpSpPr>
          <a:xfrm>
            <a:off x="4812076" y="4281153"/>
            <a:ext cx="54000" cy="369720"/>
            <a:chOff x="4812076" y="4281153"/>
            <a:chExt cx="54000" cy="369720"/>
          </a:xfrm>
        </p:grpSpPr>
        <mc:AlternateContent xmlns:mc="http://schemas.openxmlformats.org/markup-compatibility/2006">
          <mc:Choice xmlns:p14="http://schemas.microsoft.com/office/powerpoint/2010/main" Requires="p14">
            <p:contentPart p14:bwMode="auto" r:id="rId69">
              <p14:nvContentPartPr>
                <p14:cNvPr id="14347" name="Ink 14346">
                  <a:extLst>
                    <a:ext uri="{FF2B5EF4-FFF2-40B4-BE49-F238E27FC236}">
                      <a16:creationId xmlns:a16="http://schemas.microsoft.com/office/drawing/2014/main" id="{A4CE314A-CD01-4762-982B-C198DE0208AE}"/>
                    </a:ext>
                  </a:extLst>
                </p14:cNvPr>
                <p14:cNvContentPartPr/>
                <p14:nvPr/>
              </p14:nvContentPartPr>
              <p14:xfrm>
                <a:off x="4812076" y="4295553"/>
                <a:ext cx="32040" cy="355320"/>
              </p14:xfrm>
            </p:contentPart>
          </mc:Choice>
          <mc:Fallback>
            <p:pic>
              <p:nvPicPr>
                <p:cNvPr id="14347" name="Ink 14346">
                  <a:extLst>
                    <a:ext uri="{FF2B5EF4-FFF2-40B4-BE49-F238E27FC236}">
                      <a16:creationId xmlns:a16="http://schemas.microsoft.com/office/drawing/2014/main" id="{A4CE314A-CD01-4762-982B-C198DE0208AE}"/>
                    </a:ext>
                  </a:extLst>
                </p:cNvPr>
                <p:cNvPicPr/>
                <p:nvPr/>
              </p:nvPicPr>
              <p:blipFill>
                <a:blip r:embed="rId70"/>
                <a:stretch>
                  <a:fillRect/>
                </a:stretch>
              </p:blipFill>
              <p:spPr>
                <a:xfrm>
                  <a:off x="4749436" y="4232553"/>
                  <a:ext cx="15768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348" name="Ink 14347">
                  <a:extLst>
                    <a:ext uri="{FF2B5EF4-FFF2-40B4-BE49-F238E27FC236}">
                      <a16:creationId xmlns:a16="http://schemas.microsoft.com/office/drawing/2014/main" id="{95902BEC-CC2F-4F6D-B50D-A182665D7217}"/>
                    </a:ext>
                  </a:extLst>
                </p14:cNvPr>
                <p14:cNvContentPartPr/>
                <p14:nvPr/>
              </p14:nvContentPartPr>
              <p14:xfrm>
                <a:off x="4827916" y="4330473"/>
                <a:ext cx="35280" cy="293760"/>
              </p14:xfrm>
            </p:contentPart>
          </mc:Choice>
          <mc:Fallback>
            <p:pic>
              <p:nvPicPr>
                <p:cNvPr id="14348" name="Ink 14347">
                  <a:extLst>
                    <a:ext uri="{FF2B5EF4-FFF2-40B4-BE49-F238E27FC236}">
                      <a16:creationId xmlns:a16="http://schemas.microsoft.com/office/drawing/2014/main" id="{95902BEC-CC2F-4F6D-B50D-A182665D7217}"/>
                    </a:ext>
                  </a:extLst>
                </p:cNvPr>
                <p:cNvPicPr/>
                <p:nvPr/>
              </p:nvPicPr>
              <p:blipFill>
                <a:blip r:embed="rId72"/>
                <a:stretch>
                  <a:fillRect/>
                </a:stretch>
              </p:blipFill>
              <p:spPr>
                <a:xfrm>
                  <a:off x="4764916" y="4267833"/>
                  <a:ext cx="16092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349" name="Ink 14348">
                  <a:extLst>
                    <a:ext uri="{FF2B5EF4-FFF2-40B4-BE49-F238E27FC236}">
                      <a16:creationId xmlns:a16="http://schemas.microsoft.com/office/drawing/2014/main" id="{E5EA987D-CC48-4F7B-AE9D-D54F48AD6541}"/>
                    </a:ext>
                  </a:extLst>
                </p14:cNvPr>
                <p14:cNvContentPartPr/>
                <p14:nvPr/>
              </p14:nvContentPartPr>
              <p14:xfrm>
                <a:off x="4837276" y="4281153"/>
                <a:ext cx="28800" cy="267480"/>
              </p14:xfrm>
            </p:contentPart>
          </mc:Choice>
          <mc:Fallback>
            <p:pic>
              <p:nvPicPr>
                <p:cNvPr id="14349" name="Ink 14348">
                  <a:extLst>
                    <a:ext uri="{FF2B5EF4-FFF2-40B4-BE49-F238E27FC236}">
                      <a16:creationId xmlns:a16="http://schemas.microsoft.com/office/drawing/2014/main" id="{E5EA987D-CC48-4F7B-AE9D-D54F48AD6541}"/>
                    </a:ext>
                  </a:extLst>
                </p:cNvPr>
                <p:cNvPicPr/>
                <p:nvPr/>
              </p:nvPicPr>
              <p:blipFill>
                <a:blip r:embed="rId74"/>
                <a:stretch>
                  <a:fillRect/>
                </a:stretch>
              </p:blipFill>
              <p:spPr>
                <a:xfrm>
                  <a:off x="4774276" y="4218513"/>
                  <a:ext cx="154440" cy="393120"/>
                </a:xfrm>
                <a:prstGeom prst="rect">
                  <a:avLst/>
                </a:prstGeom>
              </p:spPr>
            </p:pic>
          </mc:Fallback>
        </mc:AlternateContent>
      </p:grpSp>
      <p:grpSp>
        <p:nvGrpSpPr>
          <p:cNvPr id="14358" name="Group 14357">
            <a:extLst>
              <a:ext uri="{FF2B5EF4-FFF2-40B4-BE49-F238E27FC236}">
                <a16:creationId xmlns:a16="http://schemas.microsoft.com/office/drawing/2014/main" id="{54B14D32-47D1-4FB6-80DA-AF524E78A83D}"/>
              </a:ext>
            </a:extLst>
          </p:cNvPr>
          <p:cNvGrpSpPr/>
          <p:nvPr/>
        </p:nvGrpSpPr>
        <p:grpSpPr>
          <a:xfrm>
            <a:off x="5099716" y="4240113"/>
            <a:ext cx="103320" cy="345600"/>
            <a:chOff x="5099716" y="4240113"/>
            <a:chExt cx="103320" cy="345600"/>
          </a:xfrm>
        </p:grpSpPr>
        <mc:AlternateContent xmlns:mc="http://schemas.openxmlformats.org/markup-compatibility/2006">
          <mc:Choice xmlns:p14="http://schemas.microsoft.com/office/powerpoint/2010/main" Requires="p14">
            <p:contentPart p14:bwMode="auto" r:id="rId75">
              <p14:nvContentPartPr>
                <p14:cNvPr id="14345" name="Ink 14344">
                  <a:extLst>
                    <a:ext uri="{FF2B5EF4-FFF2-40B4-BE49-F238E27FC236}">
                      <a16:creationId xmlns:a16="http://schemas.microsoft.com/office/drawing/2014/main" id="{660EC309-0316-4CA6-8285-896E17124855}"/>
                    </a:ext>
                  </a:extLst>
                </p14:cNvPr>
                <p14:cNvContentPartPr/>
                <p14:nvPr/>
              </p14:nvContentPartPr>
              <p14:xfrm>
                <a:off x="5099716" y="4288713"/>
                <a:ext cx="23760" cy="297000"/>
              </p14:xfrm>
            </p:contentPart>
          </mc:Choice>
          <mc:Fallback>
            <p:pic>
              <p:nvPicPr>
                <p:cNvPr id="14345" name="Ink 14344">
                  <a:extLst>
                    <a:ext uri="{FF2B5EF4-FFF2-40B4-BE49-F238E27FC236}">
                      <a16:creationId xmlns:a16="http://schemas.microsoft.com/office/drawing/2014/main" id="{660EC309-0316-4CA6-8285-896E17124855}"/>
                    </a:ext>
                  </a:extLst>
                </p:cNvPr>
                <p:cNvPicPr/>
                <p:nvPr/>
              </p:nvPicPr>
              <p:blipFill>
                <a:blip r:embed="rId76"/>
                <a:stretch>
                  <a:fillRect/>
                </a:stretch>
              </p:blipFill>
              <p:spPr>
                <a:xfrm>
                  <a:off x="5037076" y="4225713"/>
                  <a:ext cx="14940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346" name="Ink 14345">
                  <a:extLst>
                    <a:ext uri="{FF2B5EF4-FFF2-40B4-BE49-F238E27FC236}">
                      <a16:creationId xmlns:a16="http://schemas.microsoft.com/office/drawing/2014/main" id="{F94E7DE3-9DA9-47CB-A325-BFE84F5B5127}"/>
                    </a:ext>
                  </a:extLst>
                </p14:cNvPr>
                <p14:cNvContentPartPr/>
                <p14:nvPr/>
              </p14:nvContentPartPr>
              <p14:xfrm>
                <a:off x="5105836" y="4378353"/>
                <a:ext cx="27360" cy="176040"/>
              </p14:xfrm>
            </p:contentPart>
          </mc:Choice>
          <mc:Fallback>
            <p:pic>
              <p:nvPicPr>
                <p:cNvPr id="14346" name="Ink 14345">
                  <a:extLst>
                    <a:ext uri="{FF2B5EF4-FFF2-40B4-BE49-F238E27FC236}">
                      <a16:creationId xmlns:a16="http://schemas.microsoft.com/office/drawing/2014/main" id="{F94E7DE3-9DA9-47CB-A325-BFE84F5B5127}"/>
                    </a:ext>
                  </a:extLst>
                </p:cNvPr>
                <p:cNvPicPr/>
                <p:nvPr/>
              </p:nvPicPr>
              <p:blipFill>
                <a:blip r:embed="rId78"/>
                <a:stretch>
                  <a:fillRect/>
                </a:stretch>
              </p:blipFill>
              <p:spPr>
                <a:xfrm>
                  <a:off x="5042836" y="4315713"/>
                  <a:ext cx="1530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352" name="Ink 14351">
                  <a:extLst>
                    <a:ext uri="{FF2B5EF4-FFF2-40B4-BE49-F238E27FC236}">
                      <a16:creationId xmlns:a16="http://schemas.microsoft.com/office/drawing/2014/main" id="{C2B9E08A-3EA1-4C42-9619-2F46AD1B87BF}"/>
                    </a:ext>
                  </a:extLst>
                </p14:cNvPr>
                <p14:cNvContentPartPr/>
                <p14:nvPr/>
              </p14:nvContentPartPr>
              <p14:xfrm>
                <a:off x="5146516" y="4240113"/>
                <a:ext cx="56520" cy="308880"/>
              </p14:xfrm>
            </p:contentPart>
          </mc:Choice>
          <mc:Fallback>
            <p:pic>
              <p:nvPicPr>
                <p:cNvPr id="14352" name="Ink 14351">
                  <a:extLst>
                    <a:ext uri="{FF2B5EF4-FFF2-40B4-BE49-F238E27FC236}">
                      <a16:creationId xmlns:a16="http://schemas.microsoft.com/office/drawing/2014/main" id="{C2B9E08A-3EA1-4C42-9619-2F46AD1B87BF}"/>
                    </a:ext>
                  </a:extLst>
                </p:cNvPr>
                <p:cNvPicPr/>
                <p:nvPr/>
              </p:nvPicPr>
              <p:blipFill>
                <a:blip r:embed="rId80"/>
                <a:stretch>
                  <a:fillRect/>
                </a:stretch>
              </p:blipFill>
              <p:spPr>
                <a:xfrm>
                  <a:off x="5083516" y="4177113"/>
                  <a:ext cx="182160" cy="434520"/>
                </a:xfrm>
                <a:prstGeom prst="rect">
                  <a:avLst/>
                </a:prstGeom>
              </p:spPr>
            </p:pic>
          </mc:Fallback>
        </mc:AlternateContent>
      </p:grpSp>
      <p:grpSp>
        <p:nvGrpSpPr>
          <p:cNvPr id="14357" name="Group 14356">
            <a:extLst>
              <a:ext uri="{FF2B5EF4-FFF2-40B4-BE49-F238E27FC236}">
                <a16:creationId xmlns:a16="http://schemas.microsoft.com/office/drawing/2014/main" id="{BF114559-717D-4E40-8A67-94DD07B8C4DE}"/>
              </a:ext>
            </a:extLst>
          </p:cNvPr>
          <p:cNvGrpSpPr/>
          <p:nvPr/>
        </p:nvGrpSpPr>
        <p:grpSpPr>
          <a:xfrm>
            <a:off x="5555116" y="3934833"/>
            <a:ext cx="181440" cy="244800"/>
            <a:chOff x="5555116" y="3934833"/>
            <a:chExt cx="181440" cy="244800"/>
          </a:xfrm>
        </p:grpSpPr>
        <mc:AlternateContent xmlns:mc="http://schemas.openxmlformats.org/markup-compatibility/2006">
          <mc:Choice xmlns:p14="http://schemas.microsoft.com/office/powerpoint/2010/main" Requires="p14">
            <p:contentPart p14:bwMode="auto" r:id="rId81">
              <p14:nvContentPartPr>
                <p14:cNvPr id="14353" name="Ink 14352">
                  <a:extLst>
                    <a:ext uri="{FF2B5EF4-FFF2-40B4-BE49-F238E27FC236}">
                      <a16:creationId xmlns:a16="http://schemas.microsoft.com/office/drawing/2014/main" id="{51AD2233-6950-4AE9-AF25-6F18A5F87F47}"/>
                    </a:ext>
                  </a:extLst>
                </p14:cNvPr>
                <p14:cNvContentPartPr/>
                <p14:nvPr/>
              </p14:nvContentPartPr>
              <p14:xfrm>
                <a:off x="5649436" y="3934833"/>
                <a:ext cx="87120" cy="56160"/>
              </p14:xfrm>
            </p:contentPart>
          </mc:Choice>
          <mc:Fallback>
            <p:pic>
              <p:nvPicPr>
                <p:cNvPr id="14353" name="Ink 14352">
                  <a:extLst>
                    <a:ext uri="{FF2B5EF4-FFF2-40B4-BE49-F238E27FC236}">
                      <a16:creationId xmlns:a16="http://schemas.microsoft.com/office/drawing/2014/main" id="{51AD2233-6950-4AE9-AF25-6F18A5F87F47}"/>
                    </a:ext>
                  </a:extLst>
                </p:cNvPr>
                <p:cNvPicPr/>
                <p:nvPr/>
              </p:nvPicPr>
              <p:blipFill>
                <a:blip r:embed="rId82"/>
                <a:stretch>
                  <a:fillRect/>
                </a:stretch>
              </p:blipFill>
              <p:spPr>
                <a:xfrm>
                  <a:off x="5586436" y="3872193"/>
                  <a:ext cx="212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354" name="Ink 14353">
                  <a:extLst>
                    <a:ext uri="{FF2B5EF4-FFF2-40B4-BE49-F238E27FC236}">
                      <a16:creationId xmlns:a16="http://schemas.microsoft.com/office/drawing/2014/main" id="{12BEF232-F4BD-40D8-9EC0-CAA32EC2E8C3}"/>
                    </a:ext>
                  </a:extLst>
                </p14:cNvPr>
                <p14:cNvContentPartPr/>
                <p14:nvPr/>
              </p14:nvContentPartPr>
              <p14:xfrm>
                <a:off x="5555116" y="4077753"/>
                <a:ext cx="116640" cy="49680"/>
              </p14:xfrm>
            </p:contentPart>
          </mc:Choice>
          <mc:Fallback>
            <p:pic>
              <p:nvPicPr>
                <p:cNvPr id="14354" name="Ink 14353">
                  <a:extLst>
                    <a:ext uri="{FF2B5EF4-FFF2-40B4-BE49-F238E27FC236}">
                      <a16:creationId xmlns:a16="http://schemas.microsoft.com/office/drawing/2014/main" id="{12BEF232-F4BD-40D8-9EC0-CAA32EC2E8C3}"/>
                    </a:ext>
                  </a:extLst>
                </p:cNvPr>
                <p:cNvPicPr/>
                <p:nvPr/>
              </p:nvPicPr>
              <p:blipFill>
                <a:blip r:embed="rId84"/>
                <a:stretch>
                  <a:fillRect/>
                </a:stretch>
              </p:blipFill>
              <p:spPr>
                <a:xfrm>
                  <a:off x="5492116" y="4015113"/>
                  <a:ext cx="242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355" name="Ink 14354">
                  <a:extLst>
                    <a:ext uri="{FF2B5EF4-FFF2-40B4-BE49-F238E27FC236}">
                      <a16:creationId xmlns:a16="http://schemas.microsoft.com/office/drawing/2014/main" id="{0DBCF18E-F48A-4466-8AFA-E19A8A50AF97}"/>
                    </a:ext>
                  </a:extLst>
                </p14:cNvPr>
                <p14:cNvContentPartPr/>
                <p14:nvPr/>
              </p14:nvContentPartPr>
              <p14:xfrm>
                <a:off x="5574916" y="4086753"/>
                <a:ext cx="150480" cy="44640"/>
              </p14:xfrm>
            </p:contentPart>
          </mc:Choice>
          <mc:Fallback>
            <p:pic>
              <p:nvPicPr>
                <p:cNvPr id="14355" name="Ink 14354">
                  <a:extLst>
                    <a:ext uri="{FF2B5EF4-FFF2-40B4-BE49-F238E27FC236}">
                      <a16:creationId xmlns:a16="http://schemas.microsoft.com/office/drawing/2014/main" id="{0DBCF18E-F48A-4466-8AFA-E19A8A50AF97}"/>
                    </a:ext>
                  </a:extLst>
                </p:cNvPr>
                <p:cNvPicPr/>
                <p:nvPr/>
              </p:nvPicPr>
              <p:blipFill>
                <a:blip r:embed="rId86"/>
                <a:stretch>
                  <a:fillRect/>
                </a:stretch>
              </p:blipFill>
              <p:spPr>
                <a:xfrm>
                  <a:off x="5511916" y="4023753"/>
                  <a:ext cx="276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356" name="Ink 14355">
                  <a:extLst>
                    <a:ext uri="{FF2B5EF4-FFF2-40B4-BE49-F238E27FC236}">
                      <a16:creationId xmlns:a16="http://schemas.microsoft.com/office/drawing/2014/main" id="{F86B7B31-BD7A-4B33-B810-A3AEC05E7B5D}"/>
                    </a:ext>
                  </a:extLst>
                </p14:cNvPr>
                <p14:cNvContentPartPr/>
                <p14:nvPr/>
              </p14:nvContentPartPr>
              <p14:xfrm>
                <a:off x="5569876" y="4160553"/>
                <a:ext cx="93960" cy="19080"/>
              </p14:xfrm>
            </p:contentPart>
          </mc:Choice>
          <mc:Fallback>
            <p:pic>
              <p:nvPicPr>
                <p:cNvPr id="14356" name="Ink 14355">
                  <a:extLst>
                    <a:ext uri="{FF2B5EF4-FFF2-40B4-BE49-F238E27FC236}">
                      <a16:creationId xmlns:a16="http://schemas.microsoft.com/office/drawing/2014/main" id="{F86B7B31-BD7A-4B33-B810-A3AEC05E7B5D}"/>
                    </a:ext>
                  </a:extLst>
                </p:cNvPr>
                <p:cNvPicPr/>
                <p:nvPr/>
              </p:nvPicPr>
              <p:blipFill>
                <a:blip r:embed="rId88"/>
                <a:stretch>
                  <a:fillRect/>
                </a:stretch>
              </p:blipFill>
              <p:spPr>
                <a:xfrm>
                  <a:off x="5507236" y="4097913"/>
                  <a:ext cx="219600" cy="14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14359" name="Ink 14358">
                <a:extLst>
                  <a:ext uri="{FF2B5EF4-FFF2-40B4-BE49-F238E27FC236}">
                    <a16:creationId xmlns:a16="http://schemas.microsoft.com/office/drawing/2014/main" id="{3431C969-095A-4465-9135-72968759C542}"/>
                  </a:ext>
                </a:extLst>
              </p14:cNvPr>
              <p14:cNvContentPartPr/>
              <p14:nvPr/>
            </p14:nvContentPartPr>
            <p14:xfrm>
              <a:off x="4231036" y="3188193"/>
              <a:ext cx="234360" cy="72000"/>
            </p14:xfrm>
          </p:contentPart>
        </mc:Choice>
        <mc:Fallback>
          <p:pic>
            <p:nvPicPr>
              <p:cNvPr id="14359" name="Ink 14358">
                <a:extLst>
                  <a:ext uri="{FF2B5EF4-FFF2-40B4-BE49-F238E27FC236}">
                    <a16:creationId xmlns:a16="http://schemas.microsoft.com/office/drawing/2014/main" id="{3431C969-095A-4465-9135-72968759C542}"/>
                  </a:ext>
                </a:extLst>
              </p:cNvPr>
              <p:cNvPicPr/>
              <p:nvPr/>
            </p:nvPicPr>
            <p:blipFill>
              <a:blip r:embed="rId90"/>
              <a:stretch>
                <a:fillRect/>
              </a:stretch>
            </p:blipFill>
            <p:spPr>
              <a:xfrm>
                <a:off x="4168036" y="3125193"/>
                <a:ext cx="360000" cy="197640"/>
              </a:xfrm>
              <a:prstGeom prst="rect">
                <a:avLst/>
              </a:prstGeom>
            </p:spPr>
          </p:pic>
        </mc:Fallback>
      </mc:AlternateContent>
      <p:grpSp>
        <p:nvGrpSpPr>
          <p:cNvPr id="14362" name="Group 14361">
            <a:extLst>
              <a:ext uri="{FF2B5EF4-FFF2-40B4-BE49-F238E27FC236}">
                <a16:creationId xmlns:a16="http://schemas.microsoft.com/office/drawing/2014/main" id="{9E65244C-5299-494D-BF06-76BAF4B8B23F}"/>
              </a:ext>
            </a:extLst>
          </p:cNvPr>
          <p:cNvGrpSpPr/>
          <p:nvPr/>
        </p:nvGrpSpPr>
        <p:grpSpPr>
          <a:xfrm>
            <a:off x="4300516" y="2865273"/>
            <a:ext cx="185040" cy="61920"/>
            <a:chOff x="4300516" y="2865273"/>
            <a:chExt cx="185040" cy="61920"/>
          </a:xfrm>
        </p:grpSpPr>
        <mc:AlternateContent xmlns:mc="http://schemas.openxmlformats.org/markup-compatibility/2006">
          <mc:Choice xmlns:p14="http://schemas.microsoft.com/office/powerpoint/2010/main" Requires="p14">
            <p:contentPart p14:bwMode="auto" r:id="rId91">
              <p14:nvContentPartPr>
                <p14:cNvPr id="14360" name="Ink 14359">
                  <a:extLst>
                    <a:ext uri="{FF2B5EF4-FFF2-40B4-BE49-F238E27FC236}">
                      <a16:creationId xmlns:a16="http://schemas.microsoft.com/office/drawing/2014/main" id="{DE7A6693-1776-4290-92E0-038B3B2805A0}"/>
                    </a:ext>
                  </a:extLst>
                </p14:cNvPr>
                <p14:cNvContentPartPr/>
                <p14:nvPr/>
              </p14:nvContentPartPr>
              <p14:xfrm>
                <a:off x="4466116" y="2865273"/>
                <a:ext cx="19440" cy="37080"/>
              </p14:xfrm>
            </p:contentPart>
          </mc:Choice>
          <mc:Fallback>
            <p:pic>
              <p:nvPicPr>
                <p:cNvPr id="14360" name="Ink 14359">
                  <a:extLst>
                    <a:ext uri="{FF2B5EF4-FFF2-40B4-BE49-F238E27FC236}">
                      <a16:creationId xmlns:a16="http://schemas.microsoft.com/office/drawing/2014/main" id="{DE7A6693-1776-4290-92E0-038B3B2805A0}"/>
                    </a:ext>
                  </a:extLst>
                </p:cNvPr>
                <p:cNvPicPr/>
                <p:nvPr/>
              </p:nvPicPr>
              <p:blipFill>
                <a:blip r:embed="rId92"/>
                <a:stretch>
                  <a:fillRect/>
                </a:stretch>
              </p:blipFill>
              <p:spPr>
                <a:xfrm>
                  <a:off x="4403116" y="2802273"/>
                  <a:ext cx="145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361" name="Ink 14360">
                  <a:extLst>
                    <a:ext uri="{FF2B5EF4-FFF2-40B4-BE49-F238E27FC236}">
                      <a16:creationId xmlns:a16="http://schemas.microsoft.com/office/drawing/2014/main" id="{58D0D3A7-E767-44EA-959F-4A564BC36DE7}"/>
                    </a:ext>
                  </a:extLst>
                </p14:cNvPr>
                <p14:cNvContentPartPr/>
                <p14:nvPr/>
              </p14:nvContentPartPr>
              <p14:xfrm>
                <a:off x="4300516" y="2879673"/>
                <a:ext cx="39600" cy="47520"/>
              </p14:xfrm>
            </p:contentPart>
          </mc:Choice>
          <mc:Fallback>
            <p:pic>
              <p:nvPicPr>
                <p:cNvPr id="14361" name="Ink 14360">
                  <a:extLst>
                    <a:ext uri="{FF2B5EF4-FFF2-40B4-BE49-F238E27FC236}">
                      <a16:creationId xmlns:a16="http://schemas.microsoft.com/office/drawing/2014/main" id="{58D0D3A7-E767-44EA-959F-4A564BC36DE7}"/>
                    </a:ext>
                  </a:extLst>
                </p:cNvPr>
                <p:cNvPicPr/>
                <p:nvPr/>
              </p:nvPicPr>
              <p:blipFill>
                <a:blip r:embed="rId94"/>
                <a:stretch>
                  <a:fillRect/>
                </a:stretch>
              </p:blipFill>
              <p:spPr>
                <a:xfrm>
                  <a:off x="4237876" y="2817033"/>
                  <a:ext cx="16524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14366" name="Ink 14365">
                <a:extLst>
                  <a:ext uri="{FF2B5EF4-FFF2-40B4-BE49-F238E27FC236}">
                    <a16:creationId xmlns:a16="http://schemas.microsoft.com/office/drawing/2014/main" id="{B5C2AC51-661F-4DD6-B161-5116E117FCAD}"/>
                  </a:ext>
                </a:extLst>
              </p14:cNvPr>
              <p14:cNvContentPartPr/>
              <p14:nvPr/>
            </p14:nvContentPartPr>
            <p14:xfrm>
              <a:off x="5456476" y="2893353"/>
              <a:ext cx="62280" cy="191160"/>
            </p14:xfrm>
          </p:contentPart>
        </mc:Choice>
        <mc:Fallback>
          <p:pic>
            <p:nvPicPr>
              <p:cNvPr id="14366" name="Ink 14365">
                <a:extLst>
                  <a:ext uri="{FF2B5EF4-FFF2-40B4-BE49-F238E27FC236}">
                    <a16:creationId xmlns:a16="http://schemas.microsoft.com/office/drawing/2014/main" id="{B5C2AC51-661F-4DD6-B161-5116E117FCAD}"/>
                  </a:ext>
                </a:extLst>
              </p:cNvPr>
              <p:cNvPicPr/>
              <p:nvPr/>
            </p:nvPicPr>
            <p:blipFill>
              <a:blip r:embed="rId96"/>
              <a:stretch>
                <a:fillRect/>
              </a:stretch>
            </p:blipFill>
            <p:spPr>
              <a:xfrm>
                <a:off x="5393476" y="2830353"/>
                <a:ext cx="1879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367" name="Ink 14366">
                <a:extLst>
                  <a:ext uri="{FF2B5EF4-FFF2-40B4-BE49-F238E27FC236}">
                    <a16:creationId xmlns:a16="http://schemas.microsoft.com/office/drawing/2014/main" id="{1072F3C2-3EDF-4F7D-9E80-D6DF2F925A91}"/>
                  </a:ext>
                </a:extLst>
              </p14:cNvPr>
              <p14:cNvContentPartPr/>
              <p14:nvPr/>
            </p14:nvContentPartPr>
            <p14:xfrm>
              <a:off x="5206276" y="2887953"/>
              <a:ext cx="33120" cy="265320"/>
            </p14:xfrm>
          </p:contentPart>
        </mc:Choice>
        <mc:Fallback>
          <p:pic>
            <p:nvPicPr>
              <p:cNvPr id="14367" name="Ink 14366">
                <a:extLst>
                  <a:ext uri="{FF2B5EF4-FFF2-40B4-BE49-F238E27FC236}">
                    <a16:creationId xmlns:a16="http://schemas.microsoft.com/office/drawing/2014/main" id="{1072F3C2-3EDF-4F7D-9E80-D6DF2F925A91}"/>
                  </a:ext>
                </a:extLst>
              </p:cNvPr>
              <p:cNvPicPr/>
              <p:nvPr/>
            </p:nvPicPr>
            <p:blipFill>
              <a:blip r:embed="rId98"/>
              <a:stretch>
                <a:fillRect/>
              </a:stretch>
            </p:blipFill>
            <p:spPr>
              <a:xfrm>
                <a:off x="5143636" y="2824953"/>
                <a:ext cx="15876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368" name="Ink 14367">
                <a:extLst>
                  <a:ext uri="{FF2B5EF4-FFF2-40B4-BE49-F238E27FC236}">
                    <a16:creationId xmlns:a16="http://schemas.microsoft.com/office/drawing/2014/main" id="{2FBB0659-1EC9-4997-B752-2A12DE03C78D}"/>
                  </a:ext>
                </a:extLst>
              </p14:cNvPr>
              <p14:cNvContentPartPr/>
              <p14:nvPr/>
            </p14:nvContentPartPr>
            <p14:xfrm>
              <a:off x="3101716" y="3431913"/>
              <a:ext cx="44640" cy="93960"/>
            </p14:xfrm>
          </p:contentPart>
        </mc:Choice>
        <mc:Fallback>
          <p:pic>
            <p:nvPicPr>
              <p:cNvPr id="14368" name="Ink 14367">
                <a:extLst>
                  <a:ext uri="{FF2B5EF4-FFF2-40B4-BE49-F238E27FC236}">
                    <a16:creationId xmlns:a16="http://schemas.microsoft.com/office/drawing/2014/main" id="{2FBB0659-1EC9-4997-B752-2A12DE03C78D}"/>
                  </a:ext>
                </a:extLst>
              </p:cNvPr>
              <p:cNvPicPr/>
              <p:nvPr/>
            </p:nvPicPr>
            <p:blipFill>
              <a:blip r:embed="rId100"/>
              <a:stretch>
                <a:fillRect/>
              </a:stretch>
            </p:blipFill>
            <p:spPr>
              <a:xfrm>
                <a:off x="3038716" y="3369273"/>
                <a:ext cx="170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369" name="Ink 14368">
                <a:extLst>
                  <a:ext uri="{FF2B5EF4-FFF2-40B4-BE49-F238E27FC236}">
                    <a16:creationId xmlns:a16="http://schemas.microsoft.com/office/drawing/2014/main" id="{3551230B-01C5-437A-BF1E-51FD1BFDEA10}"/>
                  </a:ext>
                </a:extLst>
              </p14:cNvPr>
              <p14:cNvContentPartPr/>
              <p14:nvPr/>
            </p14:nvContentPartPr>
            <p14:xfrm>
              <a:off x="3238156" y="2612553"/>
              <a:ext cx="28440" cy="61920"/>
            </p14:xfrm>
          </p:contentPart>
        </mc:Choice>
        <mc:Fallback>
          <p:pic>
            <p:nvPicPr>
              <p:cNvPr id="14369" name="Ink 14368">
                <a:extLst>
                  <a:ext uri="{FF2B5EF4-FFF2-40B4-BE49-F238E27FC236}">
                    <a16:creationId xmlns:a16="http://schemas.microsoft.com/office/drawing/2014/main" id="{3551230B-01C5-437A-BF1E-51FD1BFDEA10}"/>
                  </a:ext>
                </a:extLst>
              </p:cNvPr>
              <p:cNvPicPr/>
              <p:nvPr/>
            </p:nvPicPr>
            <p:blipFill>
              <a:blip r:embed="rId102"/>
              <a:stretch>
                <a:fillRect/>
              </a:stretch>
            </p:blipFill>
            <p:spPr>
              <a:xfrm>
                <a:off x="3175156" y="2549553"/>
                <a:ext cx="154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370" name="Ink 14369">
                <a:extLst>
                  <a:ext uri="{FF2B5EF4-FFF2-40B4-BE49-F238E27FC236}">
                    <a16:creationId xmlns:a16="http://schemas.microsoft.com/office/drawing/2014/main" id="{C896260E-F09D-4BB8-9377-57C169545021}"/>
                  </a:ext>
                </a:extLst>
              </p14:cNvPr>
              <p14:cNvContentPartPr/>
              <p14:nvPr/>
            </p14:nvContentPartPr>
            <p14:xfrm>
              <a:off x="3896236" y="1683393"/>
              <a:ext cx="109080" cy="86400"/>
            </p14:xfrm>
          </p:contentPart>
        </mc:Choice>
        <mc:Fallback>
          <p:pic>
            <p:nvPicPr>
              <p:cNvPr id="14370" name="Ink 14369">
                <a:extLst>
                  <a:ext uri="{FF2B5EF4-FFF2-40B4-BE49-F238E27FC236}">
                    <a16:creationId xmlns:a16="http://schemas.microsoft.com/office/drawing/2014/main" id="{C896260E-F09D-4BB8-9377-57C169545021}"/>
                  </a:ext>
                </a:extLst>
              </p:cNvPr>
              <p:cNvPicPr/>
              <p:nvPr/>
            </p:nvPicPr>
            <p:blipFill>
              <a:blip r:embed="rId104"/>
              <a:stretch>
                <a:fillRect/>
              </a:stretch>
            </p:blipFill>
            <p:spPr>
              <a:xfrm>
                <a:off x="3833236" y="1620753"/>
                <a:ext cx="234720" cy="212040"/>
              </a:xfrm>
              <a:prstGeom prst="rect">
                <a:avLst/>
              </a:prstGeom>
            </p:spPr>
          </p:pic>
        </mc:Fallback>
      </mc:AlternateContent>
      <p:grpSp>
        <p:nvGrpSpPr>
          <p:cNvPr id="14374" name="Group 14373">
            <a:extLst>
              <a:ext uri="{FF2B5EF4-FFF2-40B4-BE49-F238E27FC236}">
                <a16:creationId xmlns:a16="http://schemas.microsoft.com/office/drawing/2014/main" id="{73F388AE-81E1-4484-92FE-6BE7C4ABAC3D}"/>
              </a:ext>
            </a:extLst>
          </p:cNvPr>
          <p:cNvGrpSpPr/>
          <p:nvPr/>
        </p:nvGrpSpPr>
        <p:grpSpPr>
          <a:xfrm>
            <a:off x="3931156" y="1350753"/>
            <a:ext cx="243360" cy="78120"/>
            <a:chOff x="3931156" y="1350753"/>
            <a:chExt cx="243360" cy="78120"/>
          </a:xfrm>
        </p:grpSpPr>
        <mc:AlternateContent xmlns:mc="http://schemas.openxmlformats.org/markup-compatibility/2006">
          <mc:Choice xmlns:p14="http://schemas.microsoft.com/office/powerpoint/2010/main" Requires="p14">
            <p:contentPart p14:bwMode="auto" r:id="rId105">
              <p14:nvContentPartPr>
                <p14:cNvPr id="14371" name="Ink 14370">
                  <a:extLst>
                    <a:ext uri="{FF2B5EF4-FFF2-40B4-BE49-F238E27FC236}">
                      <a16:creationId xmlns:a16="http://schemas.microsoft.com/office/drawing/2014/main" id="{914D4ED1-4371-4A04-A912-5C27852E7798}"/>
                    </a:ext>
                  </a:extLst>
                </p14:cNvPr>
                <p14:cNvContentPartPr/>
                <p14:nvPr/>
              </p14:nvContentPartPr>
              <p14:xfrm>
                <a:off x="4071916" y="1359033"/>
                <a:ext cx="102600" cy="63720"/>
              </p14:xfrm>
            </p:contentPart>
          </mc:Choice>
          <mc:Fallback>
            <p:pic>
              <p:nvPicPr>
                <p:cNvPr id="14371" name="Ink 14370">
                  <a:extLst>
                    <a:ext uri="{FF2B5EF4-FFF2-40B4-BE49-F238E27FC236}">
                      <a16:creationId xmlns:a16="http://schemas.microsoft.com/office/drawing/2014/main" id="{914D4ED1-4371-4A04-A912-5C27852E7798}"/>
                    </a:ext>
                  </a:extLst>
                </p:cNvPr>
                <p:cNvPicPr/>
                <p:nvPr/>
              </p:nvPicPr>
              <p:blipFill>
                <a:blip r:embed="rId106"/>
                <a:stretch>
                  <a:fillRect/>
                </a:stretch>
              </p:blipFill>
              <p:spPr>
                <a:xfrm>
                  <a:off x="4009276" y="1296033"/>
                  <a:ext cx="228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372" name="Ink 14371">
                  <a:extLst>
                    <a:ext uri="{FF2B5EF4-FFF2-40B4-BE49-F238E27FC236}">
                      <a16:creationId xmlns:a16="http://schemas.microsoft.com/office/drawing/2014/main" id="{1C97ED54-9B45-42DC-B937-BA1EC4A19143}"/>
                    </a:ext>
                  </a:extLst>
                </p14:cNvPr>
                <p14:cNvContentPartPr/>
                <p14:nvPr/>
              </p14:nvContentPartPr>
              <p14:xfrm>
                <a:off x="3931156" y="1350753"/>
                <a:ext cx="153720" cy="78120"/>
              </p14:xfrm>
            </p:contentPart>
          </mc:Choice>
          <mc:Fallback>
            <p:pic>
              <p:nvPicPr>
                <p:cNvPr id="14372" name="Ink 14371">
                  <a:extLst>
                    <a:ext uri="{FF2B5EF4-FFF2-40B4-BE49-F238E27FC236}">
                      <a16:creationId xmlns:a16="http://schemas.microsoft.com/office/drawing/2014/main" id="{1C97ED54-9B45-42DC-B937-BA1EC4A19143}"/>
                    </a:ext>
                  </a:extLst>
                </p:cNvPr>
                <p:cNvPicPr/>
                <p:nvPr/>
              </p:nvPicPr>
              <p:blipFill>
                <a:blip r:embed="rId108"/>
                <a:stretch>
                  <a:fillRect/>
                </a:stretch>
              </p:blipFill>
              <p:spPr>
                <a:xfrm>
                  <a:off x="3868516" y="1288113"/>
                  <a:ext cx="279360" cy="20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14373" name="Ink 14372">
                <a:extLst>
                  <a:ext uri="{FF2B5EF4-FFF2-40B4-BE49-F238E27FC236}">
                    <a16:creationId xmlns:a16="http://schemas.microsoft.com/office/drawing/2014/main" id="{CA526647-16E7-4239-8053-9517BCF3343A}"/>
                  </a:ext>
                </a:extLst>
              </p14:cNvPr>
              <p14:cNvContentPartPr/>
              <p14:nvPr/>
            </p14:nvContentPartPr>
            <p14:xfrm>
              <a:off x="4114036" y="1717593"/>
              <a:ext cx="81000" cy="82800"/>
            </p14:xfrm>
          </p:contentPart>
        </mc:Choice>
        <mc:Fallback>
          <p:pic>
            <p:nvPicPr>
              <p:cNvPr id="14373" name="Ink 14372">
                <a:extLst>
                  <a:ext uri="{FF2B5EF4-FFF2-40B4-BE49-F238E27FC236}">
                    <a16:creationId xmlns:a16="http://schemas.microsoft.com/office/drawing/2014/main" id="{CA526647-16E7-4239-8053-9517BCF3343A}"/>
                  </a:ext>
                </a:extLst>
              </p:cNvPr>
              <p:cNvPicPr/>
              <p:nvPr/>
            </p:nvPicPr>
            <p:blipFill>
              <a:blip r:embed="rId110"/>
              <a:stretch>
                <a:fillRect/>
              </a:stretch>
            </p:blipFill>
            <p:spPr>
              <a:xfrm>
                <a:off x="4051396" y="1654953"/>
                <a:ext cx="206640" cy="208440"/>
              </a:xfrm>
              <a:prstGeom prst="rect">
                <a:avLst/>
              </a:prstGeom>
            </p:spPr>
          </p:pic>
        </mc:Fallback>
      </mc:AlternateContent>
      <p:grpSp>
        <p:nvGrpSpPr>
          <p:cNvPr id="14377" name="Group 14376">
            <a:extLst>
              <a:ext uri="{FF2B5EF4-FFF2-40B4-BE49-F238E27FC236}">
                <a16:creationId xmlns:a16="http://schemas.microsoft.com/office/drawing/2014/main" id="{5B791768-2F6E-4060-AE13-2C35C68180A0}"/>
              </a:ext>
            </a:extLst>
          </p:cNvPr>
          <p:cNvGrpSpPr/>
          <p:nvPr/>
        </p:nvGrpSpPr>
        <p:grpSpPr>
          <a:xfrm>
            <a:off x="3133036" y="1176873"/>
            <a:ext cx="15120" cy="99720"/>
            <a:chOff x="3133036" y="1176873"/>
            <a:chExt cx="15120" cy="99720"/>
          </a:xfrm>
        </p:grpSpPr>
        <mc:AlternateContent xmlns:mc="http://schemas.openxmlformats.org/markup-compatibility/2006">
          <mc:Choice xmlns:p14="http://schemas.microsoft.com/office/powerpoint/2010/main" Requires="p14">
            <p:contentPart p14:bwMode="auto" r:id="rId111">
              <p14:nvContentPartPr>
                <p14:cNvPr id="14375" name="Ink 14374">
                  <a:extLst>
                    <a:ext uri="{FF2B5EF4-FFF2-40B4-BE49-F238E27FC236}">
                      <a16:creationId xmlns:a16="http://schemas.microsoft.com/office/drawing/2014/main" id="{B458DAFD-1B29-49A9-B488-46F3157F3D8F}"/>
                    </a:ext>
                  </a:extLst>
                </p14:cNvPr>
                <p14:cNvContentPartPr/>
                <p14:nvPr/>
              </p14:nvContentPartPr>
              <p14:xfrm>
                <a:off x="3134836" y="1271913"/>
                <a:ext cx="2160" cy="2160"/>
              </p14:xfrm>
            </p:contentPart>
          </mc:Choice>
          <mc:Fallback>
            <p:pic>
              <p:nvPicPr>
                <p:cNvPr id="14375" name="Ink 14374">
                  <a:extLst>
                    <a:ext uri="{FF2B5EF4-FFF2-40B4-BE49-F238E27FC236}">
                      <a16:creationId xmlns:a16="http://schemas.microsoft.com/office/drawing/2014/main" id="{B458DAFD-1B29-49A9-B488-46F3157F3D8F}"/>
                    </a:ext>
                  </a:extLst>
                </p:cNvPr>
                <p:cNvPicPr/>
                <p:nvPr/>
              </p:nvPicPr>
              <p:blipFill>
                <a:blip r:embed="rId112"/>
                <a:stretch>
                  <a:fillRect/>
                </a:stretch>
              </p:blipFill>
              <p:spPr>
                <a:xfrm>
                  <a:off x="3072196" y="1209273"/>
                  <a:ext cx="127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376" name="Ink 14375">
                  <a:extLst>
                    <a:ext uri="{FF2B5EF4-FFF2-40B4-BE49-F238E27FC236}">
                      <a16:creationId xmlns:a16="http://schemas.microsoft.com/office/drawing/2014/main" id="{2AE9A362-86EF-4FB7-98E2-6C4D5A5D8079}"/>
                    </a:ext>
                  </a:extLst>
                </p14:cNvPr>
                <p14:cNvContentPartPr/>
                <p14:nvPr/>
              </p14:nvContentPartPr>
              <p14:xfrm>
                <a:off x="3133036" y="1176873"/>
                <a:ext cx="15120" cy="99720"/>
              </p14:xfrm>
            </p:contentPart>
          </mc:Choice>
          <mc:Fallback>
            <p:pic>
              <p:nvPicPr>
                <p:cNvPr id="14376" name="Ink 14375">
                  <a:extLst>
                    <a:ext uri="{FF2B5EF4-FFF2-40B4-BE49-F238E27FC236}">
                      <a16:creationId xmlns:a16="http://schemas.microsoft.com/office/drawing/2014/main" id="{2AE9A362-86EF-4FB7-98E2-6C4D5A5D8079}"/>
                    </a:ext>
                  </a:extLst>
                </p:cNvPr>
                <p:cNvPicPr/>
                <p:nvPr/>
              </p:nvPicPr>
              <p:blipFill>
                <a:blip r:embed="rId114"/>
                <a:stretch>
                  <a:fillRect/>
                </a:stretch>
              </p:blipFill>
              <p:spPr>
                <a:xfrm>
                  <a:off x="3070396" y="1113873"/>
                  <a:ext cx="140760" cy="22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14378" name="Ink 14377">
                <a:extLst>
                  <a:ext uri="{FF2B5EF4-FFF2-40B4-BE49-F238E27FC236}">
                    <a16:creationId xmlns:a16="http://schemas.microsoft.com/office/drawing/2014/main" id="{5CC8A5AC-20C3-4371-A13C-CECECB0C021D}"/>
                  </a:ext>
                </a:extLst>
              </p14:cNvPr>
              <p14:cNvContentPartPr/>
              <p14:nvPr/>
            </p14:nvContentPartPr>
            <p14:xfrm>
              <a:off x="3413836" y="1402953"/>
              <a:ext cx="80640" cy="92880"/>
            </p14:xfrm>
          </p:contentPart>
        </mc:Choice>
        <mc:Fallback>
          <p:pic>
            <p:nvPicPr>
              <p:cNvPr id="14378" name="Ink 14377">
                <a:extLst>
                  <a:ext uri="{FF2B5EF4-FFF2-40B4-BE49-F238E27FC236}">
                    <a16:creationId xmlns:a16="http://schemas.microsoft.com/office/drawing/2014/main" id="{5CC8A5AC-20C3-4371-A13C-CECECB0C021D}"/>
                  </a:ext>
                </a:extLst>
              </p:cNvPr>
              <p:cNvPicPr/>
              <p:nvPr/>
            </p:nvPicPr>
            <p:blipFill>
              <a:blip r:embed="rId116"/>
              <a:stretch>
                <a:fillRect/>
              </a:stretch>
            </p:blipFill>
            <p:spPr>
              <a:xfrm>
                <a:off x="3350836" y="1339953"/>
                <a:ext cx="206280" cy="218520"/>
              </a:xfrm>
              <a:prstGeom prst="rect">
                <a:avLst/>
              </a:prstGeom>
            </p:spPr>
          </p:pic>
        </mc:Fallback>
      </mc:AlternateContent>
      <p:grpSp>
        <p:nvGrpSpPr>
          <p:cNvPr id="14382" name="Group 14381">
            <a:extLst>
              <a:ext uri="{FF2B5EF4-FFF2-40B4-BE49-F238E27FC236}">
                <a16:creationId xmlns:a16="http://schemas.microsoft.com/office/drawing/2014/main" id="{DFA4782D-98E0-4F98-8920-3C4CA4EA297A}"/>
              </a:ext>
            </a:extLst>
          </p:cNvPr>
          <p:cNvGrpSpPr/>
          <p:nvPr/>
        </p:nvGrpSpPr>
        <p:grpSpPr>
          <a:xfrm>
            <a:off x="3680596" y="2880393"/>
            <a:ext cx="132120" cy="150120"/>
            <a:chOff x="3680596" y="2880393"/>
            <a:chExt cx="132120" cy="150120"/>
          </a:xfrm>
        </p:grpSpPr>
        <mc:AlternateContent xmlns:mc="http://schemas.openxmlformats.org/markup-compatibility/2006">
          <mc:Choice xmlns:p14="http://schemas.microsoft.com/office/powerpoint/2010/main" Requires="p14">
            <p:contentPart p14:bwMode="auto" r:id="rId117">
              <p14:nvContentPartPr>
                <p14:cNvPr id="14379" name="Ink 14378">
                  <a:extLst>
                    <a:ext uri="{FF2B5EF4-FFF2-40B4-BE49-F238E27FC236}">
                      <a16:creationId xmlns:a16="http://schemas.microsoft.com/office/drawing/2014/main" id="{A1CC7A8B-0593-443E-8832-E878D17C689B}"/>
                    </a:ext>
                  </a:extLst>
                </p14:cNvPr>
                <p14:cNvContentPartPr/>
                <p14:nvPr/>
              </p14:nvContentPartPr>
              <p14:xfrm>
                <a:off x="3724156" y="2904153"/>
                <a:ext cx="88560" cy="62280"/>
              </p14:xfrm>
            </p:contentPart>
          </mc:Choice>
          <mc:Fallback>
            <p:pic>
              <p:nvPicPr>
                <p:cNvPr id="14379" name="Ink 14378">
                  <a:extLst>
                    <a:ext uri="{FF2B5EF4-FFF2-40B4-BE49-F238E27FC236}">
                      <a16:creationId xmlns:a16="http://schemas.microsoft.com/office/drawing/2014/main" id="{A1CC7A8B-0593-443E-8832-E878D17C689B}"/>
                    </a:ext>
                  </a:extLst>
                </p:cNvPr>
                <p:cNvPicPr/>
                <p:nvPr/>
              </p:nvPicPr>
              <p:blipFill>
                <a:blip r:embed="rId118"/>
                <a:stretch>
                  <a:fillRect/>
                </a:stretch>
              </p:blipFill>
              <p:spPr>
                <a:xfrm>
                  <a:off x="3661516" y="2841513"/>
                  <a:ext cx="214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380" name="Ink 14379">
                  <a:extLst>
                    <a:ext uri="{FF2B5EF4-FFF2-40B4-BE49-F238E27FC236}">
                      <a16:creationId xmlns:a16="http://schemas.microsoft.com/office/drawing/2014/main" id="{0FD5C32B-2B20-4A79-AD8E-16C6D5425591}"/>
                    </a:ext>
                  </a:extLst>
                </p14:cNvPr>
                <p14:cNvContentPartPr/>
                <p14:nvPr/>
              </p14:nvContentPartPr>
              <p14:xfrm>
                <a:off x="3693916" y="2880393"/>
                <a:ext cx="117000" cy="80640"/>
              </p14:xfrm>
            </p:contentPart>
          </mc:Choice>
          <mc:Fallback>
            <p:pic>
              <p:nvPicPr>
                <p:cNvPr id="14380" name="Ink 14379">
                  <a:extLst>
                    <a:ext uri="{FF2B5EF4-FFF2-40B4-BE49-F238E27FC236}">
                      <a16:creationId xmlns:a16="http://schemas.microsoft.com/office/drawing/2014/main" id="{0FD5C32B-2B20-4A79-AD8E-16C6D5425591}"/>
                    </a:ext>
                  </a:extLst>
                </p:cNvPr>
                <p:cNvPicPr/>
                <p:nvPr/>
              </p:nvPicPr>
              <p:blipFill>
                <a:blip r:embed="rId120"/>
                <a:stretch>
                  <a:fillRect/>
                </a:stretch>
              </p:blipFill>
              <p:spPr>
                <a:xfrm>
                  <a:off x="3631276" y="2817393"/>
                  <a:ext cx="242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381" name="Ink 14380">
                  <a:extLst>
                    <a:ext uri="{FF2B5EF4-FFF2-40B4-BE49-F238E27FC236}">
                      <a16:creationId xmlns:a16="http://schemas.microsoft.com/office/drawing/2014/main" id="{1FEBA261-F5FD-4475-A4F5-9E8DDC7349B7}"/>
                    </a:ext>
                  </a:extLst>
                </p14:cNvPr>
                <p14:cNvContentPartPr/>
                <p14:nvPr/>
              </p14:nvContentPartPr>
              <p14:xfrm>
                <a:off x="3680596" y="2883273"/>
                <a:ext cx="100440" cy="147240"/>
              </p14:xfrm>
            </p:contentPart>
          </mc:Choice>
          <mc:Fallback>
            <p:pic>
              <p:nvPicPr>
                <p:cNvPr id="14381" name="Ink 14380">
                  <a:extLst>
                    <a:ext uri="{FF2B5EF4-FFF2-40B4-BE49-F238E27FC236}">
                      <a16:creationId xmlns:a16="http://schemas.microsoft.com/office/drawing/2014/main" id="{1FEBA261-F5FD-4475-A4F5-9E8DDC7349B7}"/>
                    </a:ext>
                  </a:extLst>
                </p:cNvPr>
                <p:cNvPicPr/>
                <p:nvPr/>
              </p:nvPicPr>
              <p:blipFill>
                <a:blip r:embed="rId122"/>
                <a:stretch>
                  <a:fillRect/>
                </a:stretch>
              </p:blipFill>
              <p:spPr>
                <a:xfrm>
                  <a:off x="3617956" y="2820273"/>
                  <a:ext cx="226080" cy="272880"/>
                </a:xfrm>
                <a:prstGeom prst="rect">
                  <a:avLst/>
                </a:prstGeom>
              </p:spPr>
            </p:pic>
          </mc:Fallback>
        </mc:AlternateContent>
      </p:grpSp>
      <p:grpSp>
        <p:nvGrpSpPr>
          <p:cNvPr id="14385" name="Group 14384">
            <a:extLst>
              <a:ext uri="{FF2B5EF4-FFF2-40B4-BE49-F238E27FC236}">
                <a16:creationId xmlns:a16="http://schemas.microsoft.com/office/drawing/2014/main" id="{CA1A8A5C-96D9-4126-B52C-C31316533966}"/>
              </a:ext>
            </a:extLst>
          </p:cNvPr>
          <p:cNvGrpSpPr/>
          <p:nvPr/>
        </p:nvGrpSpPr>
        <p:grpSpPr>
          <a:xfrm>
            <a:off x="4046716" y="3110793"/>
            <a:ext cx="43920" cy="99000"/>
            <a:chOff x="4046716" y="3110793"/>
            <a:chExt cx="43920" cy="99000"/>
          </a:xfrm>
        </p:grpSpPr>
        <mc:AlternateContent xmlns:mc="http://schemas.openxmlformats.org/markup-compatibility/2006">
          <mc:Choice xmlns:p14="http://schemas.microsoft.com/office/powerpoint/2010/main" Requires="p14">
            <p:contentPart p14:bwMode="auto" r:id="rId123">
              <p14:nvContentPartPr>
                <p14:cNvPr id="14383" name="Ink 14382">
                  <a:extLst>
                    <a:ext uri="{FF2B5EF4-FFF2-40B4-BE49-F238E27FC236}">
                      <a16:creationId xmlns:a16="http://schemas.microsoft.com/office/drawing/2014/main" id="{FB36AE6F-A12F-448F-850B-06E1BF840174}"/>
                    </a:ext>
                  </a:extLst>
                </p14:cNvPr>
                <p14:cNvContentPartPr/>
                <p14:nvPr/>
              </p14:nvContentPartPr>
              <p14:xfrm>
                <a:off x="4068316" y="3110793"/>
                <a:ext cx="22320" cy="56160"/>
              </p14:xfrm>
            </p:contentPart>
          </mc:Choice>
          <mc:Fallback>
            <p:pic>
              <p:nvPicPr>
                <p:cNvPr id="14383" name="Ink 14382">
                  <a:extLst>
                    <a:ext uri="{FF2B5EF4-FFF2-40B4-BE49-F238E27FC236}">
                      <a16:creationId xmlns:a16="http://schemas.microsoft.com/office/drawing/2014/main" id="{FB36AE6F-A12F-448F-850B-06E1BF840174}"/>
                    </a:ext>
                  </a:extLst>
                </p:cNvPr>
                <p:cNvPicPr/>
                <p:nvPr/>
              </p:nvPicPr>
              <p:blipFill>
                <a:blip r:embed="rId124"/>
                <a:stretch>
                  <a:fillRect/>
                </a:stretch>
              </p:blipFill>
              <p:spPr>
                <a:xfrm>
                  <a:off x="4005676" y="3048153"/>
                  <a:ext cx="147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384" name="Ink 14383">
                  <a:extLst>
                    <a:ext uri="{FF2B5EF4-FFF2-40B4-BE49-F238E27FC236}">
                      <a16:creationId xmlns:a16="http://schemas.microsoft.com/office/drawing/2014/main" id="{A3FBDF64-D116-4055-91F8-D4A733DCC9F7}"/>
                    </a:ext>
                  </a:extLst>
                </p14:cNvPr>
                <p14:cNvContentPartPr/>
                <p14:nvPr/>
              </p14:nvContentPartPr>
              <p14:xfrm>
                <a:off x="4046716" y="3143193"/>
                <a:ext cx="38160" cy="66600"/>
              </p14:xfrm>
            </p:contentPart>
          </mc:Choice>
          <mc:Fallback>
            <p:pic>
              <p:nvPicPr>
                <p:cNvPr id="14384" name="Ink 14383">
                  <a:extLst>
                    <a:ext uri="{FF2B5EF4-FFF2-40B4-BE49-F238E27FC236}">
                      <a16:creationId xmlns:a16="http://schemas.microsoft.com/office/drawing/2014/main" id="{A3FBDF64-D116-4055-91F8-D4A733DCC9F7}"/>
                    </a:ext>
                  </a:extLst>
                </p:cNvPr>
                <p:cNvPicPr/>
                <p:nvPr/>
              </p:nvPicPr>
              <p:blipFill>
                <a:blip r:embed="rId126"/>
                <a:stretch>
                  <a:fillRect/>
                </a:stretch>
              </p:blipFill>
              <p:spPr>
                <a:xfrm>
                  <a:off x="3984076" y="3080193"/>
                  <a:ext cx="163800" cy="192240"/>
                </a:xfrm>
                <a:prstGeom prst="rect">
                  <a:avLst/>
                </a:prstGeom>
              </p:spPr>
            </p:pic>
          </mc:Fallback>
        </mc:AlternateContent>
      </p:grpSp>
      <p:grpSp>
        <p:nvGrpSpPr>
          <p:cNvPr id="14387" name="Group 14386">
            <a:extLst>
              <a:ext uri="{FF2B5EF4-FFF2-40B4-BE49-F238E27FC236}">
                <a16:creationId xmlns:a16="http://schemas.microsoft.com/office/drawing/2014/main" id="{450C6E34-4B52-4CE1-AE94-9CDDCF9F531E}"/>
              </a:ext>
            </a:extLst>
          </p:cNvPr>
          <p:cNvGrpSpPr/>
          <p:nvPr/>
        </p:nvGrpSpPr>
        <p:grpSpPr>
          <a:xfrm>
            <a:off x="4837636" y="2826033"/>
            <a:ext cx="175680" cy="191880"/>
            <a:chOff x="4837636" y="2826033"/>
            <a:chExt cx="175680" cy="191880"/>
          </a:xfrm>
        </p:grpSpPr>
        <mc:AlternateContent xmlns:mc="http://schemas.openxmlformats.org/markup-compatibility/2006">
          <mc:Choice xmlns:p14="http://schemas.microsoft.com/office/powerpoint/2010/main" Requires="p14">
            <p:contentPart p14:bwMode="auto" r:id="rId127">
              <p14:nvContentPartPr>
                <p14:cNvPr id="14363" name="Ink 14362">
                  <a:extLst>
                    <a:ext uri="{FF2B5EF4-FFF2-40B4-BE49-F238E27FC236}">
                      <a16:creationId xmlns:a16="http://schemas.microsoft.com/office/drawing/2014/main" id="{22E5DCD4-BE9C-4BE2-B0A0-9E377247435E}"/>
                    </a:ext>
                  </a:extLst>
                </p14:cNvPr>
                <p14:cNvContentPartPr/>
                <p14:nvPr/>
              </p14:nvContentPartPr>
              <p14:xfrm>
                <a:off x="4853116" y="2826033"/>
                <a:ext cx="2160" cy="7200"/>
              </p14:xfrm>
            </p:contentPart>
          </mc:Choice>
          <mc:Fallback>
            <p:pic>
              <p:nvPicPr>
                <p:cNvPr id="14363" name="Ink 14362">
                  <a:extLst>
                    <a:ext uri="{FF2B5EF4-FFF2-40B4-BE49-F238E27FC236}">
                      <a16:creationId xmlns:a16="http://schemas.microsoft.com/office/drawing/2014/main" id="{22E5DCD4-BE9C-4BE2-B0A0-9E377247435E}"/>
                    </a:ext>
                  </a:extLst>
                </p:cNvPr>
                <p:cNvPicPr/>
                <p:nvPr/>
              </p:nvPicPr>
              <p:blipFill>
                <a:blip r:embed="rId128"/>
                <a:stretch>
                  <a:fillRect/>
                </a:stretch>
              </p:blipFill>
              <p:spPr>
                <a:xfrm>
                  <a:off x="4790116" y="2763393"/>
                  <a:ext cx="127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364" name="Ink 14363">
                  <a:extLst>
                    <a:ext uri="{FF2B5EF4-FFF2-40B4-BE49-F238E27FC236}">
                      <a16:creationId xmlns:a16="http://schemas.microsoft.com/office/drawing/2014/main" id="{2C5D8F1D-F072-4686-BE7E-C7E9EE1367F0}"/>
                    </a:ext>
                  </a:extLst>
                </p14:cNvPr>
                <p14:cNvContentPartPr/>
                <p14:nvPr/>
              </p14:nvContentPartPr>
              <p14:xfrm>
                <a:off x="4837636" y="2831433"/>
                <a:ext cx="19440" cy="186480"/>
              </p14:xfrm>
            </p:contentPart>
          </mc:Choice>
          <mc:Fallback>
            <p:pic>
              <p:nvPicPr>
                <p:cNvPr id="14364" name="Ink 14363">
                  <a:extLst>
                    <a:ext uri="{FF2B5EF4-FFF2-40B4-BE49-F238E27FC236}">
                      <a16:creationId xmlns:a16="http://schemas.microsoft.com/office/drawing/2014/main" id="{2C5D8F1D-F072-4686-BE7E-C7E9EE1367F0}"/>
                    </a:ext>
                  </a:extLst>
                </p:cNvPr>
                <p:cNvPicPr/>
                <p:nvPr/>
              </p:nvPicPr>
              <p:blipFill>
                <a:blip r:embed="rId130"/>
                <a:stretch>
                  <a:fillRect/>
                </a:stretch>
              </p:blipFill>
              <p:spPr>
                <a:xfrm>
                  <a:off x="4774636" y="2768433"/>
                  <a:ext cx="1450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386" name="Ink 14385">
                  <a:extLst>
                    <a:ext uri="{FF2B5EF4-FFF2-40B4-BE49-F238E27FC236}">
                      <a16:creationId xmlns:a16="http://schemas.microsoft.com/office/drawing/2014/main" id="{4C777465-9652-4D36-AAD4-2183BE28EF43}"/>
                    </a:ext>
                  </a:extLst>
                </p14:cNvPr>
                <p14:cNvContentPartPr/>
                <p14:nvPr/>
              </p14:nvContentPartPr>
              <p14:xfrm>
                <a:off x="4865716" y="2919633"/>
                <a:ext cx="147600" cy="30240"/>
              </p14:xfrm>
            </p:contentPart>
          </mc:Choice>
          <mc:Fallback>
            <p:pic>
              <p:nvPicPr>
                <p:cNvPr id="14386" name="Ink 14385">
                  <a:extLst>
                    <a:ext uri="{FF2B5EF4-FFF2-40B4-BE49-F238E27FC236}">
                      <a16:creationId xmlns:a16="http://schemas.microsoft.com/office/drawing/2014/main" id="{4C777465-9652-4D36-AAD4-2183BE28EF43}"/>
                    </a:ext>
                  </a:extLst>
                </p:cNvPr>
                <p:cNvPicPr/>
                <p:nvPr/>
              </p:nvPicPr>
              <p:blipFill>
                <a:blip r:embed="rId132"/>
                <a:stretch>
                  <a:fillRect/>
                </a:stretch>
              </p:blipFill>
              <p:spPr>
                <a:xfrm>
                  <a:off x="4803076" y="2856993"/>
                  <a:ext cx="273240" cy="155880"/>
                </a:xfrm>
                <a:prstGeom prst="rect">
                  <a:avLst/>
                </a:prstGeom>
              </p:spPr>
            </p:pic>
          </mc:Fallback>
        </mc:AlternateContent>
      </p:grpSp>
    </p:spTree>
    <p:extLst>
      <p:ext uri="{BB962C8B-B14F-4D97-AF65-F5344CB8AC3E}">
        <p14:creationId xmlns:p14="http://schemas.microsoft.com/office/powerpoint/2010/main" val="260860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60" t="76225" r="46187"/>
          <a:stretch/>
        </p:blipFill>
        <p:spPr bwMode="auto">
          <a:xfrm>
            <a:off x="2590800" y="964860"/>
            <a:ext cx="2419458" cy="63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50720" y="1186910"/>
            <a:ext cx="2500676" cy="707886"/>
          </a:xfrm>
          <a:prstGeom prst="rect">
            <a:avLst/>
          </a:prstGeom>
          <a:solidFill>
            <a:schemeClr val="bg1"/>
          </a:solidFill>
        </p:spPr>
        <p:txBody>
          <a:bodyPr wrap="square" rtlCol="0">
            <a:spAutoFit/>
          </a:bodyPr>
          <a:lstStyle/>
          <a:p>
            <a:r>
              <a:rPr lang="en-US" sz="2000" dirty="0"/>
              <a:t>Integrate from infinite past to present.</a:t>
            </a:r>
          </a:p>
        </p:txBody>
      </p:sp>
      <p:sp>
        <p:nvSpPr>
          <p:cNvPr id="5" name="TextBox 4"/>
          <p:cNvSpPr txBox="1"/>
          <p:nvPr/>
        </p:nvSpPr>
        <p:spPr>
          <a:xfrm>
            <a:off x="0" y="0"/>
            <a:ext cx="9004769" cy="1015663"/>
          </a:xfrm>
          <a:prstGeom prst="rect">
            <a:avLst/>
          </a:prstGeom>
          <a:noFill/>
        </p:spPr>
        <p:txBody>
          <a:bodyPr wrap="square" rtlCol="0">
            <a:spAutoFit/>
          </a:bodyPr>
          <a:lstStyle/>
          <a:p>
            <a:r>
              <a:rPr lang="en-US" sz="2000" dirty="0"/>
              <a:t>2.  Conductors are different:  </a:t>
            </a:r>
          </a:p>
          <a:p>
            <a:r>
              <a:rPr lang="en-US" sz="2000" dirty="0"/>
              <a:t>A steady conduction current is formally the same as a displacement current </a:t>
            </a:r>
          </a:p>
          <a:p>
            <a:r>
              <a:rPr lang="en-US" sz="2000" dirty="0"/>
              <a:t>(see end of section 77)</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6529" b="70301"/>
          <a:stretch/>
        </p:blipFill>
        <p:spPr bwMode="auto">
          <a:xfrm>
            <a:off x="640141" y="6057484"/>
            <a:ext cx="2986918" cy="719877"/>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65" r="25074" b="40467"/>
          <a:stretch/>
        </p:blipFill>
        <p:spPr bwMode="auto">
          <a:xfrm>
            <a:off x="1219200" y="1894796"/>
            <a:ext cx="4953000" cy="1769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3364468"/>
            <a:ext cx="2895600" cy="369332"/>
          </a:xfrm>
          <a:prstGeom prst="rect">
            <a:avLst/>
          </a:prstGeom>
          <a:solidFill>
            <a:schemeClr val="bg1"/>
          </a:solidFill>
        </p:spPr>
        <p:txBody>
          <a:bodyPr wrap="square" rtlCol="0">
            <a:spAutoFit/>
          </a:bodyPr>
          <a:lstStyle/>
          <a:p>
            <a:r>
              <a:rPr lang="en-US" dirty="0"/>
              <a:t>Then drop primes.</a:t>
            </a:r>
          </a:p>
        </p:txBody>
      </p:sp>
      <p:sp>
        <p:nvSpPr>
          <p:cNvPr id="9" name="TextBox 8"/>
          <p:cNvSpPr txBox="1"/>
          <p:nvPr/>
        </p:nvSpPr>
        <p:spPr>
          <a:xfrm>
            <a:off x="695049" y="2393391"/>
            <a:ext cx="473591" cy="369332"/>
          </a:xfrm>
          <a:prstGeom prst="rect">
            <a:avLst/>
          </a:prstGeom>
          <a:noFill/>
        </p:spPr>
        <p:txBody>
          <a:bodyPr wrap="none" rtlCol="0">
            <a:spAutoFit/>
          </a:bodyPr>
          <a:lstStyle/>
          <a:p>
            <a:r>
              <a:rPr lang="en-US" dirty="0"/>
              <a:t>Let</a:t>
            </a:r>
          </a:p>
        </p:txBody>
      </p:sp>
      <p:pic>
        <p:nvPicPr>
          <p:cNvPr id="11"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b="32157"/>
          <a:stretch/>
        </p:blipFill>
        <p:spPr bwMode="auto">
          <a:xfrm>
            <a:off x="3048000" y="4008033"/>
            <a:ext cx="4349474" cy="1126835"/>
          </a:xfrm>
          <a:prstGeom prst="rect">
            <a:avLst/>
          </a:prstGeom>
          <a:solidFill>
            <a:schemeClr val="tx2">
              <a:lumMod val="20000"/>
              <a:lumOff val="80000"/>
            </a:schemeClr>
          </a:solidFill>
          <a:ln>
            <a:noFill/>
          </a:ln>
        </p:spPr>
      </p:pic>
      <p:sp>
        <p:nvSpPr>
          <p:cNvPr id="12" name="TextBox 11"/>
          <p:cNvSpPr txBox="1"/>
          <p:nvPr/>
        </p:nvSpPr>
        <p:spPr>
          <a:xfrm>
            <a:off x="4690157" y="5039729"/>
            <a:ext cx="4453843" cy="923330"/>
          </a:xfrm>
          <a:prstGeom prst="rect">
            <a:avLst/>
          </a:prstGeom>
          <a:noFill/>
        </p:spPr>
        <p:txBody>
          <a:bodyPr wrap="square" rtlCol="0">
            <a:spAutoFit/>
          </a:bodyPr>
          <a:lstStyle/>
          <a:p>
            <a:r>
              <a:rPr lang="en-US" dirty="0"/>
              <a:t>The part of f due to steady current is 4</a:t>
            </a:r>
            <a:r>
              <a:rPr lang="en-US" dirty="0">
                <a:latin typeface="Symbol" pitchFamily="18" charset="2"/>
              </a:rPr>
              <a:t>ps</a:t>
            </a:r>
            <a:r>
              <a:rPr lang="en-US" dirty="0"/>
              <a:t>, which needs to be subtracted off, because it does not contribute to polarization</a:t>
            </a:r>
          </a:p>
        </p:txBody>
      </p:sp>
      <p:sp>
        <p:nvSpPr>
          <p:cNvPr id="13" name="TextBox 12"/>
          <p:cNvSpPr txBox="1"/>
          <p:nvPr/>
        </p:nvSpPr>
        <p:spPr>
          <a:xfrm>
            <a:off x="1073245" y="4165379"/>
            <a:ext cx="1702260" cy="400110"/>
          </a:xfrm>
          <a:prstGeom prst="rect">
            <a:avLst/>
          </a:prstGeom>
          <a:solidFill>
            <a:schemeClr val="tx2">
              <a:lumMod val="20000"/>
              <a:lumOff val="80000"/>
            </a:schemeClr>
          </a:solidFill>
        </p:spPr>
        <p:txBody>
          <a:bodyPr wrap="square" rtlCol="0">
            <a:spAutoFit/>
          </a:bodyPr>
          <a:lstStyle/>
          <a:p>
            <a:r>
              <a:rPr lang="en-US" sz="2000" dirty="0"/>
              <a:t>for dielectrics</a:t>
            </a:r>
          </a:p>
        </p:txBody>
      </p:sp>
      <p:sp>
        <p:nvSpPr>
          <p:cNvPr id="2" name="TextBox 1">
            <a:extLst>
              <a:ext uri="{FF2B5EF4-FFF2-40B4-BE49-F238E27FC236}">
                <a16:creationId xmlns:a16="http://schemas.microsoft.com/office/drawing/2014/main" id="{A8ED3BB8-0900-44C0-B9EC-82A4C73E225E}"/>
              </a:ext>
            </a:extLst>
          </p:cNvPr>
          <p:cNvSpPr txBox="1"/>
          <p:nvPr/>
        </p:nvSpPr>
        <p:spPr>
          <a:xfrm>
            <a:off x="3718795" y="5943600"/>
            <a:ext cx="5425205" cy="830997"/>
          </a:xfrm>
          <a:prstGeom prst="rect">
            <a:avLst/>
          </a:prstGeom>
          <a:noFill/>
        </p:spPr>
        <p:txBody>
          <a:bodyPr wrap="square" rtlCol="0">
            <a:spAutoFit/>
          </a:bodyPr>
          <a:lstStyle/>
          <a:p>
            <a:r>
              <a:rPr lang="en-US" sz="1200" dirty="0"/>
              <a:t>The part that gives rise to polarization doesn’t go infinitely far into the past, but the part that gives rise to conduction does.  An oscillating field causes charge to flow back and forth at any time in the distant past, but this contributes nothing to the D(t) at the current time t.</a:t>
            </a:r>
          </a:p>
        </p:txBody>
      </p:sp>
      <p:sp>
        <p:nvSpPr>
          <p:cNvPr id="3" name="TextBox 2">
            <a:extLst>
              <a:ext uri="{FF2B5EF4-FFF2-40B4-BE49-F238E27FC236}">
                <a16:creationId xmlns:a16="http://schemas.microsoft.com/office/drawing/2014/main" id="{F6B70321-7A8E-4558-8D48-21756F0E53A3}"/>
              </a:ext>
            </a:extLst>
          </p:cNvPr>
          <p:cNvSpPr txBox="1"/>
          <p:nvPr/>
        </p:nvSpPr>
        <p:spPr>
          <a:xfrm>
            <a:off x="6222760" y="2788358"/>
            <a:ext cx="2921240" cy="1169551"/>
          </a:xfrm>
          <a:prstGeom prst="rect">
            <a:avLst/>
          </a:prstGeom>
          <a:noFill/>
        </p:spPr>
        <p:txBody>
          <a:bodyPr wrap="square" rtlCol="0">
            <a:spAutoFit/>
          </a:bodyPr>
          <a:lstStyle/>
          <a:p>
            <a:r>
              <a:rPr lang="en-US" sz="1400" dirty="0"/>
              <a:t>This apparent contribution to </a:t>
            </a:r>
            <a:r>
              <a:rPr lang="en-US" sz="1400" b="1" dirty="0"/>
              <a:t>D</a:t>
            </a:r>
            <a:r>
              <a:rPr lang="en-US" sz="1400" dirty="0"/>
              <a:t> appears if there is some conductivity, but steady current doesn’t lead to a polarization or give an actual contribution to </a:t>
            </a:r>
            <a:r>
              <a:rPr lang="en-US" sz="1400" b="1" dirty="0"/>
              <a:t>D</a:t>
            </a:r>
            <a:r>
              <a:rPr lang="en-US" sz="1400" dirty="0"/>
              <a:t>.</a:t>
            </a:r>
          </a:p>
        </p:txBody>
      </p:sp>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FA264F44-D0EF-4D9F-9BDB-616B750515A1}"/>
                  </a:ext>
                </a:extLst>
              </p14:cNvPr>
              <p14:cNvContentPartPr/>
              <p14:nvPr/>
            </p14:nvContentPartPr>
            <p14:xfrm>
              <a:off x="1651996" y="4915178"/>
              <a:ext cx="52560" cy="534960"/>
            </p14:xfrm>
          </p:contentPart>
        </mc:Choice>
        <mc:Fallback xmlns="">
          <p:pic>
            <p:nvPicPr>
              <p:cNvPr id="25" name="Ink 24">
                <a:extLst>
                  <a:ext uri="{FF2B5EF4-FFF2-40B4-BE49-F238E27FC236}">
                    <a16:creationId xmlns:a16="http://schemas.microsoft.com/office/drawing/2014/main" id="{FA264F44-D0EF-4D9F-9BDB-616B750515A1}"/>
                  </a:ext>
                </a:extLst>
              </p:cNvPr>
              <p:cNvPicPr/>
              <p:nvPr/>
            </p:nvPicPr>
            <p:blipFill>
              <a:blip r:embed="rId6"/>
              <a:stretch>
                <a:fillRect/>
              </a:stretch>
            </p:blipFill>
            <p:spPr>
              <a:xfrm>
                <a:off x="1633996" y="4897178"/>
                <a:ext cx="8820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Ink 27">
                <a:extLst>
                  <a:ext uri="{FF2B5EF4-FFF2-40B4-BE49-F238E27FC236}">
                    <a16:creationId xmlns:a16="http://schemas.microsoft.com/office/drawing/2014/main" id="{A572F7E0-F751-45A6-9C77-DC5F9CD95ECF}"/>
                  </a:ext>
                </a:extLst>
              </p14:cNvPr>
              <p14:cNvContentPartPr/>
              <p14:nvPr/>
            </p14:nvContentPartPr>
            <p14:xfrm>
              <a:off x="1744516" y="4902578"/>
              <a:ext cx="119520" cy="194760"/>
            </p14:xfrm>
          </p:contentPart>
        </mc:Choice>
        <mc:Fallback xmlns="">
          <p:pic>
            <p:nvPicPr>
              <p:cNvPr id="28" name="Ink 27">
                <a:extLst>
                  <a:ext uri="{FF2B5EF4-FFF2-40B4-BE49-F238E27FC236}">
                    <a16:creationId xmlns:a16="http://schemas.microsoft.com/office/drawing/2014/main" id="{A572F7E0-F751-45A6-9C77-DC5F9CD95ECF}"/>
                  </a:ext>
                </a:extLst>
              </p:cNvPr>
              <p:cNvPicPr/>
              <p:nvPr/>
            </p:nvPicPr>
            <p:blipFill>
              <a:blip r:embed="rId8"/>
              <a:stretch>
                <a:fillRect/>
              </a:stretch>
            </p:blipFill>
            <p:spPr>
              <a:xfrm>
                <a:off x="1726570" y="4884578"/>
                <a:ext cx="155053"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6" name="Ink 3075">
                <a:extLst>
                  <a:ext uri="{FF2B5EF4-FFF2-40B4-BE49-F238E27FC236}">
                    <a16:creationId xmlns:a16="http://schemas.microsoft.com/office/drawing/2014/main" id="{854AF7E6-CAA1-4830-9FA7-32BAB7DC99D8}"/>
                  </a:ext>
                </a:extLst>
              </p14:cNvPr>
              <p14:cNvContentPartPr/>
              <p14:nvPr/>
            </p14:nvContentPartPr>
            <p14:xfrm>
              <a:off x="491356" y="5322698"/>
              <a:ext cx="1131120" cy="32040"/>
            </p14:xfrm>
          </p:contentPart>
        </mc:Choice>
        <mc:Fallback xmlns="">
          <p:pic>
            <p:nvPicPr>
              <p:cNvPr id="3076" name="Ink 3075">
                <a:extLst>
                  <a:ext uri="{FF2B5EF4-FFF2-40B4-BE49-F238E27FC236}">
                    <a16:creationId xmlns:a16="http://schemas.microsoft.com/office/drawing/2014/main" id="{854AF7E6-CAA1-4830-9FA7-32BAB7DC99D8}"/>
                  </a:ext>
                </a:extLst>
              </p:cNvPr>
              <p:cNvPicPr/>
              <p:nvPr/>
            </p:nvPicPr>
            <p:blipFill>
              <a:blip r:embed="rId10"/>
              <a:stretch>
                <a:fillRect/>
              </a:stretch>
            </p:blipFill>
            <p:spPr>
              <a:xfrm>
                <a:off x="473362" y="5304493"/>
                <a:ext cx="1166749" cy="6808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77" name="Ink 3076">
                <a:extLst>
                  <a:ext uri="{FF2B5EF4-FFF2-40B4-BE49-F238E27FC236}">
                    <a16:creationId xmlns:a16="http://schemas.microsoft.com/office/drawing/2014/main" id="{AF5F44A2-E91A-4958-A067-80CCF00E93F5}"/>
                  </a:ext>
                </a:extLst>
              </p14:cNvPr>
              <p14:cNvContentPartPr/>
              <p14:nvPr/>
            </p14:nvContentPartPr>
            <p14:xfrm>
              <a:off x="978796" y="5048378"/>
              <a:ext cx="664200" cy="304920"/>
            </p14:xfrm>
          </p:contentPart>
        </mc:Choice>
        <mc:Fallback xmlns="">
          <p:pic>
            <p:nvPicPr>
              <p:cNvPr id="3077" name="Ink 3076">
                <a:extLst>
                  <a:ext uri="{FF2B5EF4-FFF2-40B4-BE49-F238E27FC236}">
                    <a16:creationId xmlns:a16="http://schemas.microsoft.com/office/drawing/2014/main" id="{AF5F44A2-E91A-4958-A067-80CCF00E93F5}"/>
                  </a:ext>
                </a:extLst>
              </p:cNvPr>
              <p:cNvPicPr/>
              <p:nvPr/>
            </p:nvPicPr>
            <p:blipFill>
              <a:blip r:embed="rId12"/>
              <a:stretch>
                <a:fillRect/>
              </a:stretch>
            </p:blipFill>
            <p:spPr>
              <a:xfrm>
                <a:off x="961156" y="5030378"/>
                <a:ext cx="6998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10" name="Ink 3109">
                <a:extLst>
                  <a:ext uri="{FF2B5EF4-FFF2-40B4-BE49-F238E27FC236}">
                    <a16:creationId xmlns:a16="http://schemas.microsoft.com/office/drawing/2014/main" id="{2BF2F6B9-308D-4BB1-B40F-20267DE7D9A5}"/>
                  </a:ext>
                </a:extLst>
              </p14:cNvPr>
              <p14:cNvContentPartPr/>
              <p14:nvPr/>
            </p14:nvContentPartPr>
            <p14:xfrm>
              <a:off x="1680436" y="5575778"/>
              <a:ext cx="99720" cy="172080"/>
            </p14:xfrm>
          </p:contentPart>
        </mc:Choice>
        <mc:Fallback xmlns="">
          <p:pic>
            <p:nvPicPr>
              <p:cNvPr id="3110" name="Ink 3109">
                <a:extLst>
                  <a:ext uri="{FF2B5EF4-FFF2-40B4-BE49-F238E27FC236}">
                    <a16:creationId xmlns:a16="http://schemas.microsoft.com/office/drawing/2014/main" id="{2BF2F6B9-308D-4BB1-B40F-20267DE7D9A5}"/>
                  </a:ext>
                </a:extLst>
              </p:cNvPr>
              <p:cNvPicPr/>
              <p:nvPr/>
            </p:nvPicPr>
            <p:blipFill>
              <a:blip r:embed="rId14"/>
              <a:stretch>
                <a:fillRect/>
              </a:stretch>
            </p:blipFill>
            <p:spPr>
              <a:xfrm>
                <a:off x="1662796" y="5558138"/>
                <a:ext cx="135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21" name="Ink 3120">
                <a:extLst>
                  <a:ext uri="{FF2B5EF4-FFF2-40B4-BE49-F238E27FC236}">
                    <a16:creationId xmlns:a16="http://schemas.microsoft.com/office/drawing/2014/main" id="{34C12155-75C1-4CC6-B4AE-419F7EC19475}"/>
                  </a:ext>
                </a:extLst>
              </p14:cNvPr>
              <p14:cNvContentPartPr/>
              <p14:nvPr/>
            </p14:nvContentPartPr>
            <p14:xfrm>
              <a:off x="76276" y="5384978"/>
              <a:ext cx="2412000" cy="585720"/>
            </p14:xfrm>
          </p:contentPart>
        </mc:Choice>
        <mc:Fallback xmlns="">
          <p:pic>
            <p:nvPicPr>
              <p:cNvPr id="3121" name="Ink 3120">
                <a:extLst>
                  <a:ext uri="{FF2B5EF4-FFF2-40B4-BE49-F238E27FC236}">
                    <a16:creationId xmlns:a16="http://schemas.microsoft.com/office/drawing/2014/main" id="{34C12155-75C1-4CC6-B4AE-419F7EC19475}"/>
                  </a:ext>
                </a:extLst>
              </p:cNvPr>
              <p:cNvPicPr/>
              <p:nvPr/>
            </p:nvPicPr>
            <p:blipFill>
              <a:blip r:embed="rId16"/>
              <a:stretch>
                <a:fillRect/>
              </a:stretch>
            </p:blipFill>
            <p:spPr>
              <a:xfrm>
                <a:off x="58279" y="5367327"/>
                <a:ext cx="2447635" cy="62138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38" name="Ink 3137">
                <a:extLst>
                  <a:ext uri="{FF2B5EF4-FFF2-40B4-BE49-F238E27FC236}">
                    <a16:creationId xmlns:a16="http://schemas.microsoft.com/office/drawing/2014/main" id="{28805A62-2E9F-4C40-86EF-9963AB5B2E2D}"/>
                  </a:ext>
                </a:extLst>
              </p14:cNvPr>
              <p14:cNvContentPartPr/>
              <p14:nvPr/>
            </p14:nvContentPartPr>
            <p14:xfrm>
              <a:off x="454996" y="5125418"/>
              <a:ext cx="1920960" cy="378720"/>
            </p14:xfrm>
          </p:contentPart>
        </mc:Choice>
        <mc:Fallback xmlns="">
          <p:pic>
            <p:nvPicPr>
              <p:cNvPr id="3138" name="Ink 3137">
                <a:extLst>
                  <a:ext uri="{FF2B5EF4-FFF2-40B4-BE49-F238E27FC236}">
                    <a16:creationId xmlns:a16="http://schemas.microsoft.com/office/drawing/2014/main" id="{28805A62-2E9F-4C40-86EF-9963AB5B2E2D}"/>
                  </a:ext>
                </a:extLst>
              </p:cNvPr>
              <p:cNvPicPr/>
              <p:nvPr/>
            </p:nvPicPr>
            <p:blipFill>
              <a:blip r:embed="rId18"/>
              <a:stretch>
                <a:fillRect/>
              </a:stretch>
            </p:blipFill>
            <p:spPr>
              <a:xfrm>
                <a:off x="437356" y="5107418"/>
                <a:ext cx="1956600" cy="414360"/>
              </a:xfrm>
              <a:prstGeom prst="rect">
                <a:avLst/>
              </a:prstGeom>
            </p:spPr>
          </p:pic>
        </mc:Fallback>
      </mc:AlternateContent>
      <p:grpSp>
        <p:nvGrpSpPr>
          <p:cNvPr id="15" name="Group 14">
            <a:extLst>
              <a:ext uri="{FF2B5EF4-FFF2-40B4-BE49-F238E27FC236}">
                <a16:creationId xmlns:a16="http://schemas.microsoft.com/office/drawing/2014/main" id="{D3301A95-71D7-4E94-9849-B7D289448382}"/>
              </a:ext>
            </a:extLst>
          </p:cNvPr>
          <p:cNvGrpSpPr/>
          <p:nvPr/>
        </p:nvGrpSpPr>
        <p:grpSpPr>
          <a:xfrm>
            <a:off x="3054917" y="1125583"/>
            <a:ext cx="20520" cy="26640"/>
            <a:chOff x="3054917" y="1125583"/>
            <a:chExt cx="20520" cy="26640"/>
          </a:xfrm>
        </p:grpSpPr>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4B8EAFD6-F798-429F-B80F-CB67FF5F048A}"/>
                    </a:ext>
                  </a:extLst>
                </p14:cNvPr>
                <p14:cNvContentPartPr/>
                <p14:nvPr/>
              </p14:nvContentPartPr>
              <p14:xfrm>
                <a:off x="3054917" y="1150783"/>
                <a:ext cx="2160" cy="1440"/>
              </p14:xfrm>
            </p:contentPart>
          </mc:Choice>
          <mc:Fallback xmlns="">
            <p:pic>
              <p:nvPicPr>
                <p:cNvPr id="10" name="Ink 9">
                  <a:extLst>
                    <a:ext uri="{FF2B5EF4-FFF2-40B4-BE49-F238E27FC236}">
                      <a16:creationId xmlns:a16="http://schemas.microsoft.com/office/drawing/2014/main" id="{4B8EAFD6-F798-429F-B80F-CB67FF5F048A}"/>
                    </a:ext>
                  </a:extLst>
                </p:cNvPr>
                <p:cNvPicPr/>
                <p:nvPr/>
              </p:nvPicPr>
              <p:blipFill>
                <a:blip r:embed="rId20"/>
                <a:stretch>
                  <a:fillRect/>
                </a:stretch>
              </p:blipFill>
              <p:spPr>
                <a:xfrm>
                  <a:off x="2992277" y="1088143"/>
                  <a:ext cx="127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3694E711-1A92-4652-A004-F71FBAC9894D}"/>
                    </a:ext>
                  </a:extLst>
                </p14:cNvPr>
                <p14:cNvContentPartPr/>
                <p14:nvPr/>
              </p14:nvContentPartPr>
              <p14:xfrm>
                <a:off x="3069317" y="1125583"/>
                <a:ext cx="6120" cy="10080"/>
              </p14:xfrm>
            </p:contentPart>
          </mc:Choice>
          <mc:Fallback xmlns="">
            <p:pic>
              <p:nvPicPr>
                <p:cNvPr id="14" name="Ink 13">
                  <a:extLst>
                    <a:ext uri="{FF2B5EF4-FFF2-40B4-BE49-F238E27FC236}">
                      <a16:creationId xmlns:a16="http://schemas.microsoft.com/office/drawing/2014/main" id="{3694E711-1A92-4652-A004-F71FBAC9894D}"/>
                    </a:ext>
                  </a:extLst>
                </p:cNvPr>
                <p:cNvPicPr/>
                <p:nvPr/>
              </p:nvPicPr>
              <p:blipFill>
                <a:blip r:embed="rId22"/>
                <a:stretch>
                  <a:fillRect/>
                </a:stretch>
              </p:blipFill>
              <p:spPr>
                <a:xfrm>
                  <a:off x="3006677" y="1062943"/>
                  <a:ext cx="131760" cy="135720"/>
                </a:xfrm>
                <a:prstGeom prst="rect">
                  <a:avLst/>
                </a:prstGeom>
              </p:spPr>
            </p:pic>
          </mc:Fallback>
        </mc:AlternateContent>
      </p:grpSp>
      <p:grpSp>
        <p:nvGrpSpPr>
          <p:cNvPr id="23" name="Group 22">
            <a:extLst>
              <a:ext uri="{FF2B5EF4-FFF2-40B4-BE49-F238E27FC236}">
                <a16:creationId xmlns:a16="http://schemas.microsoft.com/office/drawing/2014/main" id="{87631605-237B-4DC0-8599-9E463BFA6EF3}"/>
              </a:ext>
            </a:extLst>
          </p:cNvPr>
          <p:cNvGrpSpPr/>
          <p:nvPr/>
        </p:nvGrpSpPr>
        <p:grpSpPr>
          <a:xfrm>
            <a:off x="3014957" y="1390543"/>
            <a:ext cx="90360" cy="78840"/>
            <a:chOff x="3014957" y="1390543"/>
            <a:chExt cx="90360" cy="78840"/>
          </a:xfrm>
        </p:grpSpPr>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AEC5FA88-356B-4D4D-9BD4-9354CFFC3C30}"/>
                    </a:ext>
                  </a:extLst>
                </p14:cNvPr>
                <p14:cNvContentPartPr/>
                <p14:nvPr/>
              </p14:nvContentPartPr>
              <p14:xfrm>
                <a:off x="3103157" y="1423663"/>
                <a:ext cx="2160" cy="3240"/>
              </p14:xfrm>
            </p:contentPart>
          </mc:Choice>
          <mc:Fallback xmlns="">
            <p:pic>
              <p:nvPicPr>
                <p:cNvPr id="16" name="Ink 15">
                  <a:extLst>
                    <a:ext uri="{FF2B5EF4-FFF2-40B4-BE49-F238E27FC236}">
                      <a16:creationId xmlns:a16="http://schemas.microsoft.com/office/drawing/2014/main" id="{AEC5FA88-356B-4D4D-9BD4-9354CFFC3C30}"/>
                    </a:ext>
                  </a:extLst>
                </p:cNvPr>
                <p:cNvPicPr/>
                <p:nvPr/>
              </p:nvPicPr>
              <p:blipFill>
                <a:blip r:embed="rId24"/>
                <a:stretch>
                  <a:fillRect/>
                </a:stretch>
              </p:blipFill>
              <p:spPr>
                <a:xfrm>
                  <a:off x="3040517" y="1361023"/>
                  <a:ext cx="127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91FE3307-550B-43AA-82F6-2ABA9D8171ED}"/>
                    </a:ext>
                  </a:extLst>
                </p14:cNvPr>
                <p14:cNvContentPartPr/>
                <p14:nvPr/>
              </p14:nvContentPartPr>
              <p14:xfrm>
                <a:off x="3089477" y="1390543"/>
                <a:ext cx="12240" cy="23760"/>
              </p14:xfrm>
            </p:contentPart>
          </mc:Choice>
          <mc:Fallback xmlns="">
            <p:pic>
              <p:nvPicPr>
                <p:cNvPr id="17" name="Ink 16">
                  <a:extLst>
                    <a:ext uri="{FF2B5EF4-FFF2-40B4-BE49-F238E27FC236}">
                      <a16:creationId xmlns:a16="http://schemas.microsoft.com/office/drawing/2014/main" id="{91FE3307-550B-43AA-82F6-2ABA9D8171ED}"/>
                    </a:ext>
                  </a:extLst>
                </p:cNvPr>
                <p:cNvPicPr/>
                <p:nvPr/>
              </p:nvPicPr>
              <p:blipFill>
                <a:blip r:embed="rId26"/>
                <a:stretch>
                  <a:fillRect/>
                </a:stretch>
              </p:blipFill>
              <p:spPr>
                <a:xfrm>
                  <a:off x="3026477" y="1327543"/>
                  <a:ext cx="137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959E0BBD-0219-44F2-A1AA-F8933FDD1056}"/>
                    </a:ext>
                  </a:extLst>
                </p14:cNvPr>
                <p14:cNvContentPartPr/>
                <p14:nvPr/>
              </p14:nvContentPartPr>
              <p14:xfrm>
                <a:off x="3014957" y="1413943"/>
                <a:ext cx="60480" cy="37440"/>
              </p14:xfrm>
            </p:contentPart>
          </mc:Choice>
          <mc:Fallback xmlns="">
            <p:pic>
              <p:nvPicPr>
                <p:cNvPr id="19" name="Ink 18">
                  <a:extLst>
                    <a:ext uri="{FF2B5EF4-FFF2-40B4-BE49-F238E27FC236}">
                      <a16:creationId xmlns:a16="http://schemas.microsoft.com/office/drawing/2014/main" id="{959E0BBD-0219-44F2-A1AA-F8933FDD1056}"/>
                    </a:ext>
                  </a:extLst>
                </p:cNvPr>
                <p:cNvPicPr/>
                <p:nvPr/>
              </p:nvPicPr>
              <p:blipFill>
                <a:blip r:embed="rId28"/>
                <a:stretch>
                  <a:fillRect/>
                </a:stretch>
              </p:blipFill>
              <p:spPr>
                <a:xfrm>
                  <a:off x="2952317" y="1351303"/>
                  <a:ext cx="186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A26E877A-BDD5-45A5-9833-0EF94A8481BF}"/>
                    </a:ext>
                  </a:extLst>
                </p14:cNvPr>
                <p14:cNvContentPartPr/>
                <p14:nvPr/>
              </p14:nvContentPartPr>
              <p14:xfrm>
                <a:off x="3089477" y="1430503"/>
                <a:ext cx="11160" cy="6120"/>
              </p14:xfrm>
            </p:contentPart>
          </mc:Choice>
          <mc:Fallback xmlns="">
            <p:pic>
              <p:nvPicPr>
                <p:cNvPr id="20" name="Ink 19">
                  <a:extLst>
                    <a:ext uri="{FF2B5EF4-FFF2-40B4-BE49-F238E27FC236}">
                      <a16:creationId xmlns:a16="http://schemas.microsoft.com/office/drawing/2014/main" id="{A26E877A-BDD5-45A5-9833-0EF94A8481BF}"/>
                    </a:ext>
                  </a:extLst>
                </p:cNvPr>
                <p:cNvPicPr/>
                <p:nvPr/>
              </p:nvPicPr>
              <p:blipFill>
                <a:blip r:embed="rId30"/>
                <a:stretch>
                  <a:fillRect/>
                </a:stretch>
              </p:blipFill>
              <p:spPr>
                <a:xfrm>
                  <a:off x="3026477" y="1367863"/>
                  <a:ext cx="136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D0569A02-3745-45CC-9FCE-E1B3BD5C34AB}"/>
                    </a:ext>
                  </a:extLst>
                </p14:cNvPr>
                <p14:cNvContentPartPr/>
                <p14:nvPr/>
              </p14:nvContentPartPr>
              <p14:xfrm>
                <a:off x="3069317" y="1420783"/>
                <a:ext cx="30960" cy="48600"/>
              </p14:xfrm>
            </p:contentPart>
          </mc:Choice>
          <mc:Fallback xmlns="">
            <p:pic>
              <p:nvPicPr>
                <p:cNvPr id="22" name="Ink 21">
                  <a:extLst>
                    <a:ext uri="{FF2B5EF4-FFF2-40B4-BE49-F238E27FC236}">
                      <a16:creationId xmlns:a16="http://schemas.microsoft.com/office/drawing/2014/main" id="{D0569A02-3745-45CC-9FCE-E1B3BD5C34AB}"/>
                    </a:ext>
                  </a:extLst>
                </p:cNvPr>
                <p:cNvPicPr/>
                <p:nvPr/>
              </p:nvPicPr>
              <p:blipFill>
                <a:blip r:embed="rId32"/>
                <a:stretch>
                  <a:fillRect/>
                </a:stretch>
              </p:blipFill>
              <p:spPr>
                <a:xfrm>
                  <a:off x="3006677" y="1358143"/>
                  <a:ext cx="156600" cy="17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155" name="Ink 3154">
                <a:extLst>
                  <a:ext uri="{FF2B5EF4-FFF2-40B4-BE49-F238E27FC236}">
                    <a16:creationId xmlns:a16="http://schemas.microsoft.com/office/drawing/2014/main" id="{1469BE52-292C-4A92-8B67-9BEE479E26EE}"/>
                  </a:ext>
                </a:extLst>
              </p14:cNvPr>
              <p14:cNvContentPartPr/>
              <p14:nvPr/>
            </p14:nvContentPartPr>
            <p14:xfrm>
              <a:off x="5703077" y="3175783"/>
              <a:ext cx="29520" cy="23040"/>
            </p14:xfrm>
          </p:contentPart>
        </mc:Choice>
        <mc:Fallback xmlns="">
          <p:pic>
            <p:nvPicPr>
              <p:cNvPr id="3155" name="Ink 3154">
                <a:extLst>
                  <a:ext uri="{FF2B5EF4-FFF2-40B4-BE49-F238E27FC236}">
                    <a16:creationId xmlns:a16="http://schemas.microsoft.com/office/drawing/2014/main" id="{1469BE52-292C-4A92-8B67-9BEE479E26EE}"/>
                  </a:ext>
                </a:extLst>
              </p:cNvPr>
              <p:cNvPicPr/>
              <p:nvPr/>
            </p:nvPicPr>
            <p:blipFill>
              <a:blip r:embed="rId34"/>
              <a:stretch>
                <a:fillRect/>
              </a:stretch>
            </p:blipFill>
            <p:spPr>
              <a:xfrm>
                <a:off x="5640437" y="3113143"/>
                <a:ext cx="155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60" name="Ink 3159">
                <a:extLst>
                  <a:ext uri="{FF2B5EF4-FFF2-40B4-BE49-F238E27FC236}">
                    <a16:creationId xmlns:a16="http://schemas.microsoft.com/office/drawing/2014/main" id="{7F8E967D-0A8F-4DE0-B9BC-5D105E7E89B3}"/>
                  </a:ext>
                </a:extLst>
              </p14:cNvPr>
              <p14:cNvContentPartPr/>
              <p14:nvPr/>
            </p14:nvContentPartPr>
            <p14:xfrm>
              <a:off x="6031757" y="3294583"/>
              <a:ext cx="160200" cy="116280"/>
            </p14:xfrm>
          </p:contentPart>
        </mc:Choice>
        <mc:Fallback xmlns="">
          <p:pic>
            <p:nvPicPr>
              <p:cNvPr id="3160" name="Ink 3159">
                <a:extLst>
                  <a:ext uri="{FF2B5EF4-FFF2-40B4-BE49-F238E27FC236}">
                    <a16:creationId xmlns:a16="http://schemas.microsoft.com/office/drawing/2014/main" id="{7F8E967D-0A8F-4DE0-B9BC-5D105E7E89B3}"/>
                  </a:ext>
                </a:extLst>
              </p:cNvPr>
              <p:cNvPicPr/>
              <p:nvPr/>
            </p:nvPicPr>
            <p:blipFill>
              <a:blip r:embed="rId36"/>
              <a:stretch>
                <a:fillRect/>
              </a:stretch>
            </p:blipFill>
            <p:spPr>
              <a:xfrm>
                <a:off x="5968757" y="3231583"/>
                <a:ext cx="285840" cy="241920"/>
              </a:xfrm>
              <a:prstGeom prst="rect">
                <a:avLst/>
              </a:prstGeom>
            </p:spPr>
          </p:pic>
        </mc:Fallback>
      </mc:AlternateContent>
      <p:grpSp>
        <p:nvGrpSpPr>
          <p:cNvPr id="3165" name="Group 3164">
            <a:extLst>
              <a:ext uri="{FF2B5EF4-FFF2-40B4-BE49-F238E27FC236}">
                <a16:creationId xmlns:a16="http://schemas.microsoft.com/office/drawing/2014/main" id="{C33AFC43-82DD-4D82-B50F-4C0795F41F1E}"/>
              </a:ext>
            </a:extLst>
          </p:cNvPr>
          <p:cNvGrpSpPr/>
          <p:nvPr/>
        </p:nvGrpSpPr>
        <p:grpSpPr>
          <a:xfrm>
            <a:off x="3853757" y="2987503"/>
            <a:ext cx="1978200" cy="705600"/>
            <a:chOff x="3853757" y="2987503"/>
            <a:chExt cx="1978200" cy="705600"/>
          </a:xfrm>
        </p:grpSpPr>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88BD6BD3-2ACB-4411-BBB5-2A6B86CE6E5D}"/>
                    </a:ext>
                  </a:extLst>
                </p14:cNvPr>
                <p14:cNvContentPartPr/>
                <p14:nvPr/>
              </p14:nvContentPartPr>
              <p14:xfrm>
                <a:off x="4139597" y="3087583"/>
                <a:ext cx="29520" cy="15840"/>
              </p14:xfrm>
            </p:contentPart>
          </mc:Choice>
          <mc:Fallback xmlns="">
            <p:pic>
              <p:nvPicPr>
                <p:cNvPr id="24" name="Ink 23">
                  <a:extLst>
                    <a:ext uri="{FF2B5EF4-FFF2-40B4-BE49-F238E27FC236}">
                      <a16:creationId xmlns:a16="http://schemas.microsoft.com/office/drawing/2014/main" id="{88BD6BD3-2ACB-4411-BBB5-2A6B86CE6E5D}"/>
                    </a:ext>
                  </a:extLst>
                </p:cNvPr>
                <p:cNvPicPr/>
                <p:nvPr/>
              </p:nvPicPr>
              <p:blipFill>
                <a:blip r:embed="rId38"/>
                <a:stretch>
                  <a:fillRect/>
                </a:stretch>
              </p:blipFill>
              <p:spPr>
                <a:xfrm>
                  <a:off x="4076597" y="3024943"/>
                  <a:ext cx="155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C04DDCE7-E074-4F2E-BDF6-6F98AEE7A852}"/>
                    </a:ext>
                  </a:extLst>
                </p14:cNvPr>
                <p14:cNvContentPartPr/>
                <p14:nvPr/>
              </p14:nvContentPartPr>
              <p14:xfrm>
                <a:off x="4119437" y="3054823"/>
                <a:ext cx="27720" cy="66240"/>
              </p14:xfrm>
            </p:contentPart>
          </mc:Choice>
          <mc:Fallback xmlns="">
            <p:pic>
              <p:nvPicPr>
                <p:cNvPr id="26" name="Ink 25">
                  <a:extLst>
                    <a:ext uri="{FF2B5EF4-FFF2-40B4-BE49-F238E27FC236}">
                      <a16:creationId xmlns:a16="http://schemas.microsoft.com/office/drawing/2014/main" id="{C04DDCE7-E074-4F2E-BDF6-6F98AEE7A852}"/>
                    </a:ext>
                  </a:extLst>
                </p:cNvPr>
                <p:cNvPicPr/>
                <p:nvPr/>
              </p:nvPicPr>
              <p:blipFill>
                <a:blip r:embed="rId40"/>
                <a:stretch>
                  <a:fillRect/>
                </a:stretch>
              </p:blipFill>
              <p:spPr>
                <a:xfrm>
                  <a:off x="4056797" y="2992183"/>
                  <a:ext cx="15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1084B80A-5F9E-4630-AB6C-CE488595A8AF}"/>
                    </a:ext>
                  </a:extLst>
                </p14:cNvPr>
                <p14:cNvContentPartPr/>
                <p14:nvPr/>
              </p14:nvContentPartPr>
              <p14:xfrm>
                <a:off x="3853757" y="3127903"/>
                <a:ext cx="100080" cy="313200"/>
              </p14:xfrm>
            </p:contentPart>
          </mc:Choice>
          <mc:Fallback xmlns="">
            <p:pic>
              <p:nvPicPr>
                <p:cNvPr id="29" name="Ink 28">
                  <a:extLst>
                    <a:ext uri="{FF2B5EF4-FFF2-40B4-BE49-F238E27FC236}">
                      <a16:creationId xmlns:a16="http://schemas.microsoft.com/office/drawing/2014/main" id="{1084B80A-5F9E-4630-AB6C-CE488595A8AF}"/>
                    </a:ext>
                  </a:extLst>
                </p:cNvPr>
                <p:cNvPicPr/>
                <p:nvPr/>
              </p:nvPicPr>
              <p:blipFill>
                <a:blip r:embed="rId42"/>
                <a:stretch>
                  <a:fillRect/>
                </a:stretch>
              </p:blipFill>
              <p:spPr>
                <a:xfrm>
                  <a:off x="3790757" y="3064903"/>
                  <a:ext cx="22572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A1CC3341-2090-4941-AACA-148E496E2ACB}"/>
                    </a:ext>
                  </a:extLst>
                </p14:cNvPr>
                <p14:cNvContentPartPr/>
                <p14:nvPr/>
              </p14:nvContentPartPr>
              <p14:xfrm>
                <a:off x="4297637" y="3253183"/>
                <a:ext cx="28080" cy="173880"/>
              </p14:xfrm>
            </p:contentPart>
          </mc:Choice>
          <mc:Fallback xmlns="">
            <p:pic>
              <p:nvPicPr>
                <p:cNvPr id="30" name="Ink 29">
                  <a:extLst>
                    <a:ext uri="{FF2B5EF4-FFF2-40B4-BE49-F238E27FC236}">
                      <a16:creationId xmlns:a16="http://schemas.microsoft.com/office/drawing/2014/main" id="{A1CC3341-2090-4941-AACA-148E496E2ACB}"/>
                    </a:ext>
                  </a:extLst>
                </p:cNvPr>
                <p:cNvPicPr/>
                <p:nvPr/>
              </p:nvPicPr>
              <p:blipFill>
                <a:blip r:embed="rId44"/>
                <a:stretch>
                  <a:fillRect/>
                </a:stretch>
              </p:blipFill>
              <p:spPr>
                <a:xfrm>
                  <a:off x="4234637" y="3190543"/>
                  <a:ext cx="1537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83D8AE70-1377-489A-988C-FA7D3156C331}"/>
                    </a:ext>
                  </a:extLst>
                </p14:cNvPr>
                <p14:cNvContentPartPr/>
                <p14:nvPr/>
              </p14:nvContentPartPr>
              <p14:xfrm>
                <a:off x="4484477" y="3275143"/>
                <a:ext cx="17280" cy="163080"/>
              </p14:xfrm>
            </p:contentPart>
          </mc:Choice>
          <mc:Fallback xmlns="">
            <p:pic>
              <p:nvPicPr>
                <p:cNvPr id="31" name="Ink 30">
                  <a:extLst>
                    <a:ext uri="{FF2B5EF4-FFF2-40B4-BE49-F238E27FC236}">
                      <a16:creationId xmlns:a16="http://schemas.microsoft.com/office/drawing/2014/main" id="{83D8AE70-1377-489A-988C-FA7D3156C331}"/>
                    </a:ext>
                  </a:extLst>
                </p:cNvPr>
                <p:cNvPicPr/>
                <p:nvPr/>
              </p:nvPicPr>
              <p:blipFill>
                <a:blip r:embed="rId46"/>
                <a:stretch>
                  <a:fillRect/>
                </a:stretch>
              </p:blipFill>
              <p:spPr>
                <a:xfrm>
                  <a:off x="4421837" y="3212143"/>
                  <a:ext cx="1429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37" name="Ink 3136">
                  <a:extLst>
                    <a:ext uri="{FF2B5EF4-FFF2-40B4-BE49-F238E27FC236}">
                      <a16:creationId xmlns:a16="http://schemas.microsoft.com/office/drawing/2014/main" id="{9264452E-2F3D-4B2B-9C22-E12A97B4AD75}"/>
                    </a:ext>
                  </a:extLst>
                </p14:cNvPr>
                <p14:cNvContentPartPr/>
                <p14:nvPr/>
              </p14:nvContentPartPr>
              <p14:xfrm>
                <a:off x="4478717" y="3161023"/>
                <a:ext cx="33120" cy="149400"/>
              </p14:xfrm>
            </p:contentPart>
          </mc:Choice>
          <mc:Fallback xmlns="">
            <p:pic>
              <p:nvPicPr>
                <p:cNvPr id="3137" name="Ink 3136">
                  <a:extLst>
                    <a:ext uri="{FF2B5EF4-FFF2-40B4-BE49-F238E27FC236}">
                      <a16:creationId xmlns:a16="http://schemas.microsoft.com/office/drawing/2014/main" id="{9264452E-2F3D-4B2B-9C22-E12A97B4AD75}"/>
                    </a:ext>
                  </a:extLst>
                </p:cNvPr>
                <p:cNvPicPr/>
                <p:nvPr/>
              </p:nvPicPr>
              <p:blipFill>
                <a:blip r:embed="rId48"/>
                <a:stretch>
                  <a:fillRect/>
                </a:stretch>
              </p:blipFill>
              <p:spPr>
                <a:xfrm>
                  <a:off x="4416077" y="3098023"/>
                  <a:ext cx="1587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40" name="Ink 3139">
                  <a:extLst>
                    <a:ext uri="{FF2B5EF4-FFF2-40B4-BE49-F238E27FC236}">
                      <a16:creationId xmlns:a16="http://schemas.microsoft.com/office/drawing/2014/main" id="{EBD80D92-84D4-42D2-A102-EBCDD4E0ADFD}"/>
                    </a:ext>
                  </a:extLst>
                </p14:cNvPr>
                <p14:cNvContentPartPr/>
                <p14:nvPr/>
              </p14:nvContentPartPr>
              <p14:xfrm>
                <a:off x="4637117" y="3118183"/>
                <a:ext cx="192960" cy="232920"/>
              </p14:xfrm>
            </p:contentPart>
          </mc:Choice>
          <mc:Fallback xmlns="">
            <p:pic>
              <p:nvPicPr>
                <p:cNvPr id="3140" name="Ink 3139">
                  <a:extLst>
                    <a:ext uri="{FF2B5EF4-FFF2-40B4-BE49-F238E27FC236}">
                      <a16:creationId xmlns:a16="http://schemas.microsoft.com/office/drawing/2014/main" id="{EBD80D92-84D4-42D2-A102-EBCDD4E0ADFD}"/>
                    </a:ext>
                  </a:extLst>
                </p:cNvPr>
                <p:cNvPicPr/>
                <p:nvPr/>
              </p:nvPicPr>
              <p:blipFill>
                <a:blip r:embed="rId50"/>
                <a:stretch>
                  <a:fillRect/>
                </a:stretch>
              </p:blipFill>
              <p:spPr>
                <a:xfrm>
                  <a:off x="4574477" y="3055183"/>
                  <a:ext cx="3186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41" name="Ink 3140">
                  <a:extLst>
                    <a:ext uri="{FF2B5EF4-FFF2-40B4-BE49-F238E27FC236}">
                      <a16:creationId xmlns:a16="http://schemas.microsoft.com/office/drawing/2014/main" id="{0CB0DE40-2886-463A-9B02-EEB673AAB259}"/>
                    </a:ext>
                  </a:extLst>
                </p14:cNvPr>
                <p14:cNvContentPartPr/>
                <p14:nvPr/>
              </p14:nvContentPartPr>
              <p14:xfrm>
                <a:off x="4985957" y="3044383"/>
                <a:ext cx="74520" cy="57240"/>
              </p14:xfrm>
            </p:contentPart>
          </mc:Choice>
          <mc:Fallback xmlns="">
            <p:pic>
              <p:nvPicPr>
                <p:cNvPr id="3141" name="Ink 3140">
                  <a:extLst>
                    <a:ext uri="{FF2B5EF4-FFF2-40B4-BE49-F238E27FC236}">
                      <a16:creationId xmlns:a16="http://schemas.microsoft.com/office/drawing/2014/main" id="{0CB0DE40-2886-463A-9B02-EEB673AAB259}"/>
                    </a:ext>
                  </a:extLst>
                </p:cNvPr>
                <p:cNvPicPr/>
                <p:nvPr/>
              </p:nvPicPr>
              <p:blipFill>
                <a:blip r:embed="rId52"/>
                <a:stretch>
                  <a:fillRect/>
                </a:stretch>
              </p:blipFill>
              <p:spPr>
                <a:xfrm>
                  <a:off x="4923317" y="2981743"/>
                  <a:ext cx="200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42" name="Ink 3141">
                  <a:extLst>
                    <a:ext uri="{FF2B5EF4-FFF2-40B4-BE49-F238E27FC236}">
                      <a16:creationId xmlns:a16="http://schemas.microsoft.com/office/drawing/2014/main" id="{A6AFFB49-63A8-463B-BAEC-DC489C78FD33}"/>
                    </a:ext>
                  </a:extLst>
                </p14:cNvPr>
                <p14:cNvContentPartPr/>
                <p14:nvPr/>
              </p14:nvContentPartPr>
              <p14:xfrm>
                <a:off x="5009717" y="3047623"/>
                <a:ext cx="60480" cy="36360"/>
              </p14:xfrm>
            </p:contentPart>
          </mc:Choice>
          <mc:Fallback xmlns="">
            <p:pic>
              <p:nvPicPr>
                <p:cNvPr id="3142" name="Ink 3141">
                  <a:extLst>
                    <a:ext uri="{FF2B5EF4-FFF2-40B4-BE49-F238E27FC236}">
                      <a16:creationId xmlns:a16="http://schemas.microsoft.com/office/drawing/2014/main" id="{A6AFFB49-63A8-463B-BAEC-DC489C78FD33}"/>
                    </a:ext>
                  </a:extLst>
                </p:cNvPr>
                <p:cNvPicPr/>
                <p:nvPr/>
              </p:nvPicPr>
              <p:blipFill>
                <a:blip r:embed="rId54"/>
                <a:stretch>
                  <a:fillRect/>
                </a:stretch>
              </p:blipFill>
              <p:spPr>
                <a:xfrm>
                  <a:off x="4946717" y="2984623"/>
                  <a:ext cx="186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57" name="Ink 3156">
                  <a:extLst>
                    <a:ext uri="{FF2B5EF4-FFF2-40B4-BE49-F238E27FC236}">
                      <a16:creationId xmlns:a16="http://schemas.microsoft.com/office/drawing/2014/main" id="{0A2C4F8B-FA78-4B5D-838B-1451BA15A806}"/>
                    </a:ext>
                  </a:extLst>
                </p14:cNvPr>
                <p14:cNvContentPartPr/>
                <p14:nvPr/>
              </p14:nvContentPartPr>
              <p14:xfrm>
                <a:off x="5186837" y="3036463"/>
                <a:ext cx="75960" cy="52920"/>
              </p14:xfrm>
            </p:contentPart>
          </mc:Choice>
          <mc:Fallback xmlns="">
            <p:pic>
              <p:nvPicPr>
                <p:cNvPr id="3157" name="Ink 3156">
                  <a:extLst>
                    <a:ext uri="{FF2B5EF4-FFF2-40B4-BE49-F238E27FC236}">
                      <a16:creationId xmlns:a16="http://schemas.microsoft.com/office/drawing/2014/main" id="{0A2C4F8B-FA78-4B5D-838B-1451BA15A806}"/>
                    </a:ext>
                  </a:extLst>
                </p:cNvPr>
                <p:cNvPicPr/>
                <p:nvPr/>
              </p:nvPicPr>
              <p:blipFill>
                <a:blip r:embed="rId56"/>
                <a:stretch>
                  <a:fillRect/>
                </a:stretch>
              </p:blipFill>
              <p:spPr>
                <a:xfrm>
                  <a:off x="5123837" y="2973823"/>
                  <a:ext cx="201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59" name="Ink 3158">
                  <a:extLst>
                    <a:ext uri="{FF2B5EF4-FFF2-40B4-BE49-F238E27FC236}">
                      <a16:creationId xmlns:a16="http://schemas.microsoft.com/office/drawing/2014/main" id="{5218B703-7F6A-4708-8426-CFF2DDEA8A02}"/>
                    </a:ext>
                  </a:extLst>
                </p14:cNvPr>
                <p14:cNvContentPartPr/>
                <p14:nvPr/>
              </p14:nvContentPartPr>
              <p14:xfrm>
                <a:off x="5209877" y="3544783"/>
                <a:ext cx="300600" cy="148320"/>
              </p14:xfrm>
            </p:contentPart>
          </mc:Choice>
          <mc:Fallback xmlns="">
            <p:pic>
              <p:nvPicPr>
                <p:cNvPr id="3159" name="Ink 3158">
                  <a:extLst>
                    <a:ext uri="{FF2B5EF4-FFF2-40B4-BE49-F238E27FC236}">
                      <a16:creationId xmlns:a16="http://schemas.microsoft.com/office/drawing/2014/main" id="{5218B703-7F6A-4708-8426-CFF2DDEA8A02}"/>
                    </a:ext>
                  </a:extLst>
                </p:cNvPr>
                <p:cNvPicPr/>
                <p:nvPr/>
              </p:nvPicPr>
              <p:blipFill>
                <a:blip r:embed="rId58"/>
                <a:stretch>
                  <a:fillRect/>
                </a:stretch>
              </p:blipFill>
              <p:spPr>
                <a:xfrm>
                  <a:off x="5147237" y="3481783"/>
                  <a:ext cx="4262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44" name="Ink 3143">
                  <a:extLst>
                    <a:ext uri="{FF2B5EF4-FFF2-40B4-BE49-F238E27FC236}">
                      <a16:creationId xmlns:a16="http://schemas.microsoft.com/office/drawing/2014/main" id="{7BB341ED-E170-490E-AAAC-C856677233B5}"/>
                    </a:ext>
                  </a:extLst>
                </p14:cNvPr>
                <p14:cNvContentPartPr/>
                <p14:nvPr/>
              </p14:nvContentPartPr>
              <p14:xfrm>
                <a:off x="5621357" y="3330583"/>
                <a:ext cx="12240" cy="12240"/>
              </p14:xfrm>
            </p:contentPart>
          </mc:Choice>
          <mc:Fallback xmlns="">
            <p:pic>
              <p:nvPicPr>
                <p:cNvPr id="3144" name="Ink 3143">
                  <a:extLst>
                    <a:ext uri="{FF2B5EF4-FFF2-40B4-BE49-F238E27FC236}">
                      <a16:creationId xmlns:a16="http://schemas.microsoft.com/office/drawing/2014/main" id="{7BB341ED-E170-490E-AAAC-C856677233B5}"/>
                    </a:ext>
                  </a:extLst>
                </p:cNvPr>
                <p:cNvPicPr/>
                <p:nvPr/>
              </p:nvPicPr>
              <p:blipFill>
                <a:blip r:embed="rId60"/>
                <a:stretch>
                  <a:fillRect/>
                </a:stretch>
              </p:blipFill>
              <p:spPr>
                <a:xfrm>
                  <a:off x="5558717" y="3267943"/>
                  <a:ext cx="137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45" name="Ink 3144">
                  <a:extLst>
                    <a:ext uri="{FF2B5EF4-FFF2-40B4-BE49-F238E27FC236}">
                      <a16:creationId xmlns:a16="http://schemas.microsoft.com/office/drawing/2014/main" id="{9EF83173-768D-4DD4-9DAA-299680BDBA2E}"/>
                    </a:ext>
                  </a:extLst>
                </p14:cNvPr>
                <p14:cNvContentPartPr/>
                <p14:nvPr/>
              </p14:nvContentPartPr>
              <p14:xfrm>
                <a:off x="5541437" y="3178663"/>
                <a:ext cx="110520" cy="178200"/>
              </p14:xfrm>
            </p:contentPart>
          </mc:Choice>
          <mc:Fallback xmlns="">
            <p:pic>
              <p:nvPicPr>
                <p:cNvPr id="3145" name="Ink 3144">
                  <a:extLst>
                    <a:ext uri="{FF2B5EF4-FFF2-40B4-BE49-F238E27FC236}">
                      <a16:creationId xmlns:a16="http://schemas.microsoft.com/office/drawing/2014/main" id="{9EF83173-768D-4DD4-9DAA-299680BDBA2E}"/>
                    </a:ext>
                  </a:extLst>
                </p:cNvPr>
                <p:cNvPicPr/>
                <p:nvPr/>
              </p:nvPicPr>
              <p:blipFill>
                <a:blip r:embed="rId62"/>
                <a:stretch>
                  <a:fillRect/>
                </a:stretch>
              </p:blipFill>
              <p:spPr>
                <a:xfrm>
                  <a:off x="5478797" y="3116023"/>
                  <a:ext cx="2361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47" name="Ink 3146">
                  <a:extLst>
                    <a:ext uri="{FF2B5EF4-FFF2-40B4-BE49-F238E27FC236}">
                      <a16:creationId xmlns:a16="http://schemas.microsoft.com/office/drawing/2014/main" id="{77224C75-218B-4936-BEF4-50141E48B361}"/>
                    </a:ext>
                  </a:extLst>
                </p14:cNvPr>
                <p14:cNvContentPartPr/>
                <p14:nvPr/>
              </p14:nvContentPartPr>
              <p14:xfrm>
                <a:off x="5485997" y="3191263"/>
                <a:ext cx="52920" cy="41400"/>
              </p14:xfrm>
            </p:contentPart>
          </mc:Choice>
          <mc:Fallback xmlns="">
            <p:pic>
              <p:nvPicPr>
                <p:cNvPr id="3147" name="Ink 3146">
                  <a:extLst>
                    <a:ext uri="{FF2B5EF4-FFF2-40B4-BE49-F238E27FC236}">
                      <a16:creationId xmlns:a16="http://schemas.microsoft.com/office/drawing/2014/main" id="{77224C75-218B-4936-BEF4-50141E48B361}"/>
                    </a:ext>
                  </a:extLst>
                </p:cNvPr>
                <p:cNvPicPr/>
                <p:nvPr/>
              </p:nvPicPr>
              <p:blipFill>
                <a:blip r:embed="rId64"/>
                <a:stretch>
                  <a:fillRect/>
                </a:stretch>
              </p:blipFill>
              <p:spPr>
                <a:xfrm>
                  <a:off x="5422997" y="3128623"/>
                  <a:ext cx="178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49" name="Ink 3148">
                  <a:extLst>
                    <a:ext uri="{FF2B5EF4-FFF2-40B4-BE49-F238E27FC236}">
                      <a16:creationId xmlns:a16="http://schemas.microsoft.com/office/drawing/2014/main" id="{54BC7930-8454-4278-93AA-1BABCE9E8B32}"/>
                    </a:ext>
                  </a:extLst>
                </p14:cNvPr>
                <p14:cNvContentPartPr/>
                <p14:nvPr/>
              </p14:nvContentPartPr>
              <p14:xfrm>
                <a:off x="5532437" y="3079663"/>
                <a:ext cx="3240" cy="3240"/>
              </p14:xfrm>
            </p:contentPart>
          </mc:Choice>
          <mc:Fallback xmlns="">
            <p:pic>
              <p:nvPicPr>
                <p:cNvPr id="3149" name="Ink 3148">
                  <a:extLst>
                    <a:ext uri="{FF2B5EF4-FFF2-40B4-BE49-F238E27FC236}">
                      <a16:creationId xmlns:a16="http://schemas.microsoft.com/office/drawing/2014/main" id="{54BC7930-8454-4278-93AA-1BABCE9E8B32}"/>
                    </a:ext>
                  </a:extLst>
                </p:cNvPr>
                <p:cNvPicPr/>
                <p:nvPr/>
              </p:nvPicPr>
              <p:blipFill>
                <a:blip r:embed="rId66"/>
                <a:stretch>
                  <a:fillRect/>
                </a:stretch>
              </p:blipFill>
              <p:spPr>
                <a:xfrm>
                  <a:off x="5469437" y="3016663"/>
                  <a:ext cx="128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50" name="Ink 3149">
                  <a:extLst>
                    <a:ext uri="{FF2B5EF4-FFF2-40B4-BE49-F238E27FC236}">
                      <a16:creationId xmlns:a16="http://schemas.microsoft.com/office/drawing/2014/main" id="{6623D96E-AC3A-4D46-B892-449F9D4146D1}"/>
                    </a:ext>
                  </a:extLst>
                </p14:cNvPr>
                <p14:cNvContentPartPr/>
                <p14:nvPr/>
              </p14:nvContentPartPr>
              <p14:xfrm>
                <a:off x="5543237" y="3065983"/>
                <a:ext cx="36000" cy="74880"/>
              </p14:xfrm>
            </p:contentPart>
          </mc:Choice>
          <mc:Fallback xmlns="">
            <p:pic>
              <p:nvPicPr>
                <p:cNvPr id="3150" name="Ink 3149">
                  <a:extLst>
                    <a:ext uri="{FF2B5EF4-FFF2-40B4-BE49-F238E27FC236}">
                      <a16:creationId xmlns:a16="http://schemas.microsoft.com/office/drawing/2014/main" id="{6623D96E-AC3A-4D46-B892-449F9D4146D1}"/>
                    </a:ext>
                  </a:extLst>
                </p:cNvPr>
                <p:cNvPicPr/>
                <p:nvPr/>
              </p:nvPicPr>
              <p:blipFill>
                <a:blip r:embed="rId68"/>
                <a:stretch>
                  <a:fillRect/>
                </a:stretch>
              </p:blipFill>
              <p:spPr>
                <a:xfrm>
                  <a:off x="5480237" y="3002983"/>
                  <a:ext cx="161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52" name="Ink 3151">
                  <a:extLst>
                    <a:ext uri="{FF2B5EF4-FFF2-40B4-BE49-F238E27FC236}">
                      <a16:creationId xmlns:a16="http://schemas.microsoft.com/office/drawing/2014/main" id="{D3CDEEB3-A352-45CB-B426-CE16633D6906}"/>
                    </a:ext>
                  </a:extLst>
                </p14:cNvPr>
                <p14:cNvContentPartPr/>
                <p14:nvPr/>
              </p14:nvContentPartPr>
              <p14:xfrm>
                <a:off x="5588957" y="3014143"/>
                <a:ext cx="118080" cy="96480"/>
              </p14:xfrm>
            </p:contentPart>
          </mc:Choice>
          <mc:Fallback xmlns="">
            <p:pic>
              <p:nvPicPr>
                <p:cNvPr id="3152" name="Ink 3151">
                  <a:extLst>
                    <a:ext uri="{FF2B5EF4-FFF2-40B4-BE49-F238E27FC236}">
                      <a16:creationId xmlns:a16="http://schemas.microsoft.com/office/drawing/2014/main" id="{D3CDEEB3-A352-45CB-B426-CE16633D6906}"/>
                    </a:ext>
                  </a:extLst>
                </p:cNvPr>
                <p:cNvPicPr/>
                <p:nvPr/>
              </p:nvPicPr>
              <p:blipFill>
                <a:blip r:embed="rId70"/>
                <a:stretch>
                  <a:fillRect/>
                </a:stretch>
              </p:blipFill>
              <p:spPr>
                <a:xfrm>
                  <a:off x="5525957" y="2951503"/>
                  <a:ext cx="243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153" name="Ink 3152">
                  <a:extLst>
                    <a:ext uri="{FF2B5EF4-FFF2-40B4-BE49-F238E27FC236}">
                      <a16:creationId xmlns:a16="http://schemas.microsoft.com/office/drawing/2014/main" id="{98C52C01-BBC8-42AE-A264-04D2C4E0A166}"/>
                    </a:ext>
                  </a:extLst>
                </p14:cNvPr>
                <p14:cNvContentPartPr/>
                <p14:nvPr/>
              </p14:nvContentPartPr>
              <p14:xfrm>
                <a:off x="5632877" y="3060223"/>
                <a:ext cx="37800" cy="56880"/>
              </p14:xfrm>
            </p:contentPart>
          </mc:Choice>
          <mc:Fallback xmlns="">
            <p:pic>
              <p:nvPicPr>
                <p:cNvPr id="3153" name="Ink 3152">
                  <a:extLst>
                    <a:ext uri="{FF2B5EF4-FFF2-40B4-BE49-F238E27FC236}">
                      <a16:creationId xmlns:a16="http://schemas.microsoft.com/office/drawing/2014/main" id="{98C52C01-BBC8-42AE-A264-04D2C4E0A166}"/>
                    </a:ext>
                  </a:extLst>
                </p:cNvPr>
                <p:cNvPicPr/>
                <p:nvPr/>
              </p:nvPicPr>
              <p:blipFill>
                <a:blip r:embed="rId72"/>
                <a:stretch>
                  <a:fillRect/>
                </a:stretch>
              </p:blipFill>
              <p:spPr>
                <a:xfrm>
                  <a:off x="5570237" y="2997223"/>
                  <a:ext cx="163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61" name="Ink 3160">
                  <a:extLst>
                    <a:ext uri="{FF2B5EF4-FFF2-40B4-BE49-F238E27FC236}">
                      <a16:creationId xmlns:a16="http://schemas.microsoft.com/office/drawing/2014/main" id="{797FC0D8-9793-4696-BD89-65AF30379800}"/>
                    </a:ext>
                  </a:extLst>
                </p14:cNvPr>
                <p14:cNvContentPartPr/>
                <p14:nvPr/>
              </p14:nvContentPartPr>
              <p14:xfrm>
                <a:off x="5765357" y="3437503"/>
                <a:ext cx="66600" cy="36720"/>
              </p14:xfrm>
            </p:contentPart>
          </mc:Choice>
          <mc:Fallback xmlns="">
            <p:pic>
              <p:nvPicPr>
                <p:cNvPr id="3161" name="Ink 3160">
                  <a:extLst>
                    <a:ext uri="{FF2B5EF4-FFF2-40B4-BE49-F238E27FC236}">
                      <a16:creationId xmlns:a16="http://schemas.microsoft.com/office/drawing/2014/main" id="{797FC0D8-9793-4696-BD89-65AF30379800}"/>
                    </a:ext>
                  </a:extLst>
                </p:cNvPr>
                <p:cNvPicPr/>
                <p:nvPr/>
              </p:nvPicPr>
              <p:blipFill>
                <a:blip r:embed="rId74"/>
                <a:stretch>
                  <a:fillRect/>
                </a:stretch>
              </p:blipFill>
              <p:spPr>
                <a:xfrm>
                  <a:off x="5702357" y="3374863"/>
                  <a:ext cx="192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162" name="Ink 3161">
                  <a:extLst>
                    <a:ext uri="{FF2B5EF4-FFF2-40B4-BE49-F238E27FC236}">
                      <a16:creationId xmlns:a16="http://schemas.microsoft.com/office/drawing/2014/main" id="{DB5857D1-A1B6-4A54-993C-04D0F5904DD0}"/>
                    </a:ext>
                  </a:extLst>
                </p14:cNvPr>
                <p14:cNvContentPartPr/>
                <p14:nvPr/>
              </p14:nvContentPartPr>
              <p14:xfrm>
                <a:off x="5592557" y="2987503"/>
                <a:ext cx="61200" cy="62280"/>
              </p14:xfrm>
            </p:contentPart>
          </mc:Choice>
          <mc:Fallback xmlns="">
            <p:pic>
              <p:nvPicPr>
                <p:cNvPr id="3162" name="Ink 3161">
                  <a:extLst>
                    <a:ext uri="{FF2B5EF4-FFF2-40B4-BE49-F238E27FC236}">
                      <a16:creationId xmlns:a16="http://schemas.microsoft.com/office/drawing/2014/main" id="{DB5857D1-A1B6-4A54-993C-04D0F5904DD0}"/>
                    </a:ext>
                  </a:extLst>
                </p:cNvPr>
                <p:cNvPicPr/>
                <p:nvPr/>
              </p:nvPicPr>
              <p:blipFill>
                <a:blip r:embed="rId76"/>
                <a:stretch>
                  <a:fillRect/>
                </a:stretch>
              </p:blipFill>
              <p:spPr>
                <a:xfrm>
                  <a:off x="5529557" y="2924503"/>
                  <a:ext cx="186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164" name="Ink 3163">
                  <a:extLst>
                    <a:ext uri="{FF2B5EF4-FFF2-40B4-BE49-F238E27FC236}">
                      <a16:creationId xmlns:a16="http://schemas.microsoft.com/office/drawing/2014/main" id="{5EE5A872-51EA-4919-96F4-FDA9ECC2FD83}"/>
                    </a:ext>
                  </a:extLst>
                </p14:cNvPr>
                <p14:cNvContentPartPr/>
                <p14:nvPr/>
              </p14:nvContentPartPr>
              <p14:xfrm>
                <a:off x="4981637" y="3208183"/>
                <a:ext cx="59400" cy="9360"/>
              </p14:xfrm>
            </p:contentPart>
          </mc:Choice>
          <mc:Fallback xmlns="">
            <p:pic>
              <p:nvPicPr>
                <p:cNvPr id="3164" name="Ink 3163">
                  <a:extLst>
                    <a:ext uri="{FF2B5EF4-FFF2-40B4-BE49-F238E27FC236}">
                      <a16:creationId xmlns:a16="http://schemas.microsoft.com/office/drawing/2014/main" id="{5EE5A872-51EA-4919-96F4-FDA9ECC2FD83}"/>
                    </a:ext>
                  </a:extLst>
                </p:cNvPr>
                <p:cNvPicPr/>
                <p:nvPr/>
              </p:nvPicPr>
              <p:blipFill>
                <a:blip r:embed="rId78"/>
                <a:stretch>
                  <a:fillRect/>
                </a:stretch>
              </p:blipFill>
              <p:spPr>
                <a:xfrm>
                  <a:off x="4918637" y="3145543"/>
                  <a:ext cx="185040" cy="13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3072" name="Ink 3071">
                <a:extLst>
                  <a:ext uri="{FF2B5EF4-FFF2-40B4-BE49-F238E27FC236}">
                    <a16:creationId xmlns:a16="http://schemas.microsoft.com/office/drawing/2014/main" id="{2B119DCE-129F-4757-9DF1-09224447A2C8}"/>
                  </a:ext>
                </a:extLst>
              </p14:cNvPr>
              <p14:cNvContentPartPr/>
              <p14:nvPr/>
            </p14:nvContentPartPr>
            <p14:xfrm>
              <a:off x="4916117" y="3298183"/>
              <a:ext cx="93960" cy="50040"/>
            </p14:xfrm>
          </p:contentPart>
        </mc:Choice>
        <mc:Fallback xmlns="">
          <p:pic>
            <p:nvPicPr>
              <p:cNvPr id="3072" name="Ink 3071">
                <a:extLst>
                  <a:ext uri="{FF2B5EF4-FFF2-40B4-BE49-F238E27FC236}">
                    <a16:creationId xmlns:a16="http://schemas.microsoft.com/office/drawing/2014/main" id="{2B119DCE-129F-4757-9DF1-09224447A2C8}"/>
                  </a:ext>
                </a:extLst>
              </p:cNvPr>
              <p:cNvPicPr/>
              <p:nvPr/>
            </p:nvPicPr>
            <p:blipFill>
              <a:blip r:embed="rId80"/>
              <a:stretch>
                <a:fillRect/>
              </a:stretch>
            </p:blipFill>
            <p:spPr>
              <a:xfrm>
                <a:off x="4853477" y="3235543"/>
                <a:ext cx="219600" cy="175680"/>
              </a:xfrm>
              <a:prstGeom prst="rect">
                <a:avLst/>
              </a:prstGeom>
            </p:spPr>
          </p:pic>
        </mc:Fallback>
      </mc:AlternateContent>
      <p:grpSp>
        <p:nvGrpSpPr>
          <p:cNvPr id="3080" name="Group 3079">
            <a:extLst>
              <a:ext uri="{FF2B5EF4-FFF2-40B4-BE49-F238E27FC236}">
                <a16:creationId xmlns:a16="http://schemas.microsoft.com/office/drawing/2014/main" id="{9B998D5C-CD29-4F4A-BBB1-B8BCC2E6840F}"/>
              </a:ext>
            </a:extLst>
          </p:cNvPr>
          <p:cNvGrpSpPr/>
          <p:nvPr/>
        </p:nvGrpSpPr>
        <p:grpSpPr>
          <a:xfrm>
            <a:off x="4984877" y="3238783"/>
            <a:ext cx="48240" cy="209160"/>
            <a:chOff x="4984877" y="3238783"/>
            <a:chExt cx="48240" cy="209160"/>
          </a:xfrm>
        </p:grpSpPr>
        <mc:AlternateContent xmlns:mc="http://schemas.openxmlformats.org/markup-compatibility/2006" xmlns:p14="http://schemas.microsoft.com/office/powerpoint/2010/main">
          <mc:Choice Requires="p14">
            <p:contentPart p14:bwMode="auto" r:id="rId81">
              <p14:nvContentPartPr>
                <p14:cNvPr id="3073" name="Ink 3072">
                  <a:extLst>
                    <a:ext uri="{FF2B5EF4-FFF2-40B4-BE49-F238E27FC236}">
                      <a16:creationId xmlns:a16="http://schemas.microsoft.com/office/drawing/2014/main" id="{BB479099-A039-4626-9653-8F688026E69D}"/>
                    </a:ext>
                  </a:extLst>
                </p14:cNvPr>
                <p14:cNvContentPartPr/>
                <p14:nvPr/>
              </p14:nvContentPartPr>
              <p14:xfrm>
                <a:off x="4990637" y="3410863"/>
                <a:ext cx="8640" cy="34200"/>
              </p14:xfrm>
            </p:contentPart>
          </mc:Choice>
          <mc:Fallback xmlns="">
            <p:pic>
              <p:nvPicPr>
                <p:cNvPr id="3073" name="Ink 3072">
                  <a:extLst>
                    <a:ext uri="{FF2B5EF4-FFF2-40B4-BE49-F238E27FC236}">
                      <a16:creationId xmlns:a16="http://schemas.microsoft.com/office/drawing/2014/main" id="{BB479099-A039-4626-9653-8F688026E69D}"/>
                    </a:ext>
                  </a:extLst>
                </p:cNvPr>
                <p:cNvPicPr/>
                <p:nvPr/>
              </p:nvPicPr>
              <p:blipFill>
                <a:blip r:embed="rId82"/>
                <a:stretch>
                  <a:fillRect/>
                </a:stretch>
              </p:blipFill>
              <p:spPr>
                <a:xfrm>
                  <a:off x="4927997" y="3347863"/>
                  <a:ext cx="134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75" name="Ink 3074">
                  <a:extLst>
                    <a:ext uri="{FF2B5EF4-FFF2-40B4-BE49-F238E27FC236}">
                      <a16:creationId xmlns:a16="http://schemas.microsoft.com/office/drawing/2014/main" id="{59A786FD-AE81-47FD-878B-AEB123887B69}"/>
                    </a:ext>
                  </a:extLst>
                </p14:cNvPr>
                <p14:cNvContentPartPr/>
                <p14:nvPr/>
              </p14:nvContentPartPr>
              <p14:xfrm>
                <a:off x="4998557" y="3328783"/>
                <a:ext cx="18720" cy="61200"/>
              </p14:xfrm>
            </p:contentPart>
          </mc:Choice>
          <mc:Fallback xmlns="">
            <p:pic>
              <p:nvPicPr>
                <p:cNvPr id="3075" name="Ink 3074">
                  <a:extLst>
                    <a:ext uri="{FF2B5EF4-FFF2-40B4-BE49-F238E27FC236}">
                      <a16:creationId xmlns:a16="http://schemas.microsoft.com/office/drawing/2014/main" id="{59A786FD-AE81-47FD-878B-AEB123887B69}"/>
                    </a:ext>
                  </a:extLst>
                </p:cNvPr>
                <p:cNvPicPr/>
                <p:nvPr/>
              </p:nvPicPr>
              <p:blipFill>
                <a:blip r:embed="rId84"/>
                <a:stretch>
                  <a:fillRect/>
                </a:stretch>
              </p:blipFill>
              <p:spPr>
                <a:xfrm>
                  <a:off x="4935917" y="3266143"/>
                  <a:ext cx="144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78" name="Ink 3077">
                  <a:extLst>
                    <a:ext uri="{FF2B5EF4-FFF2-40B4-BE49-F238E27FC236}">
                      <a16:creationId xmlns:a16="http://schemas.microsoft.com/office/drawing/2014/main" id="{A3E954CB-B3C9-4B60-B827-F41826CE9D29}"/>
                    </a:ext>
                  </a:extLst>
                </p14:cNvPr>
                <p14:cNvContentPartPr/>
                <p14:nvPr/>
              </p14:nvContentPartPr>
              <p14:xfrm>
                <a:off x="4984877" y="3356503"/>
                <a:ext cx="26640" cy="85680"/>
              </p14:xfrm>
            </p:contentPart>
          </mc:Choice>
          <mc:Fallback xmlns="">
            <p:pic>
              <p:nvPicPr>
                <p:cNvPr id="3078" name="Ink 3077">
                  <a:extLst>
                    <a:ext uri="{FF2B5EF4-FFF2-40B4-BE49-F238E27FC236}">
                      <a16:creationId xmlns:a16="http://schemas.microsoft.com/office/drawing/2014/main" id="{A3E954CB-B3C9-4B60-B827-F41826CE9D29}"/>
                    </a:ext>
                  </a:extLst>
                </p:cNvPr>
                <p:cNvPicPr/>
                <p:nvPr/>
              </p:nvPicPr>
              <p:blipFill>
                <a:blip r:embed="rId86"/>
                <a:stretch>
                  <a:fillRect/>
                </a:stretch>
              </p:blipFill>
              <p:spPr>
                <a:xfrm>
                  <a:off x="4922237" y="3293503"/>
                  <a:ext cx="152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079" name="Ink 3078">
                  <a:extLst>
                    <a:ext uri="{FF2B5EF4-FFF2-40B4-BE49-F238E27FC236}">
                      <a16:creationId xmlns:a16="http://schemas.microsoft.com/office/drawing/2014/main" id="{0118299C-ECF5-441A-9EDE-565ECC0BE835}"/>
                    </a:ext>
                  </a:extLst>
                </p14:cNvPr>
                <p14:cNvContentPartPr/>
                <p14:nvPr/>
              </p14:nvContentPartPr>
              <p14:xfrm>
                <a:off x="4986677" y="3238783"/>
                <a:ext cx="46440" cy="209160"/>
              </p14:xfrm>
            </p:contentPart>
          </mc:Choice>
          <mc:Fallback xmlns="">
            <p:pic>
              <p:nvPicPr>
                <p:cNvPr id="3079" name="Ink 3078">
                  <a:extLst>
                    <a:ext uri="{FF2B5EF4-FFF2-40B4-BE49-F238E27FC236}">
                      <a16:creationId xmlns:a16="http://schemas.microsoft.com/office/drawing/2014/main" id="{0118299C-ECF5-441A-9EDE-565ECC0BE835}"/>
                    </a:ext>
                  </a:extLst>
                </p:cNvPr>
                <p:cNvPicPr/>
                <p:nvPr/>
              </p:nvPicPr>
              <p:blipFill>
                <a:blip r:embed="rId88"/>
                <a:stretch>
                  <a:fillRect/>
                </a:stretch>
              </p:blipFill>
              <p:spPr>
                <a:xfrm>
                  <a:off x="4924037" y="3175783"/>
                  <a:ext cx="172080" cy="334800"/>
                </a:xfrm>
                <a:prstGeom prst="rect">
                  <a:avLst/>
                </a:prstGeom>
              </p:spPr>
            </p:pic>
          </mc:Fallback>
        </mc:AlternateContent>
      </p:grpSp>
      <p:grpSp>
        <p:nvGrpSpPr>
          <p:cNvPr id="3086" name="Group 3085">
            <a:extLst>
              <a:ext uri="{FF2B5EF4-FFF2-40B4-BE49-F238E27FC236}">
                <a16:creationId xmlns:a16="http://schemas.microsoft.com/office/drawing/2014/main" id="{A7FC3EAE-46DB-42A1-9110-4FDC929AA038}"/>
              </a:ext>
            </a:extLst>
          </p:cNvPr>
          <p:cNvGrpSpPr/>
          <p:nvPr/>
        </p:nvGrpSpPr>
        <p:grpSpPr>
          <a:xfrm>
            <a:off x="3070397" y="4301143"/>
            <a:ext cx="86400" cy="314280"/>
            <a:chOff x="3070397" y="4301143"/>
            <a:chExt cx="86400" cy="314280"/>
          </a:xfrm>
        </p:grpSpPr>
        <mc:AlternateContent xmlns:mc="http://schemas.openxmlformats.org/markup-compatibility/2006" xmlns:p14="http://schemas.microsoft.com/office/powerpoint/2010/main">
          <mc:Choice Requires="p14">
            <p:contentPart p14:bwMode="auto" r:id="rId89">
              <p14:nvContentPartPr>
                <p14:cNvPr id="3081" name="Ink 3080">
                  <a:extLst>
                    <a:ext uri="{FF2B5EF4-FFF2-40B4-BE49-F238E27FC236}">
                      <a16:creationId xmlns:a16="http://schemas.microsoft.com/office/drawing/2014/main" id="{DDE108E5-445A-422C-BE06-463BA9712C3E}"/>
                    </a:ext>
                  </a:extLst>
                </p14:cNvPr>
                <p14:cNvContentPartPr/>
                <p14:nvPr/>
              </p14:nvContentPartPr>
              <p14:xfrm>
                <a:off x="3092357" y="4589143"/>
                <a:ext cx="2160" cy="2520"/>
              </p14:xfrm>
            </p:contentPart>
          </mc:Choice>
          <mc:Fallback xmlns="">
            <p:pic>
              <p:nvPicPr>
                <p:cNvPr id="3081" name="Ink 3080">
                  <a:extLst>
                    <a:ext uri="{FF2B5EF4-FFF2-40B4-BE49-F238E27FC236}">
                      <a16:creationId xmlns:a16="http://schemas.microsoft.com/office/drawing/2014/main" id="{DDE108E5-445A-422C-BE06-463BA9712C3E}"/>
                    </a:ext>
                  </a:extLst>
                </p:cNvPr>
                <p:cNvPicPr/>
                <p:nvPr/>
              </p:nvPicPr>
              <p:blipFill>
                <a:blip r:embed="rId90"/>
                <a:stretch>
                  <a:fillRect/>
                </a:stretch>
              </p:blipFill>
              <p:spPr>
                <a:xfrm>
                  <a:off x="3029357" y="4526503"/>
                  <a:ext cx="127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82" name="Ink 3081">
                  <a:extLst>
                    <a:ext uri="{FF2B5EF4-FFF2-40B4-BE49-F238E27FC236}">
                      <a16:creationId xmlns:a16="http://schemas.microsoft.com/office/drawing/2014/main" id="{8933570F-EF00-4654-9708-2069CB97490A}"/>
                    </a:ext>
                  </a:extLst>
                </p14:cNvPr>
                <p14:cNvContentPartPr/>
                <p14:nvPr/>
              </p14:nvContentPartPr>
              <p14:xfrm>
                <a:off x="3101357" y="4481503"/>
                <a:ext cx="2160" cy="3240"/>
              </p14:xfrm>
            </p:contentPart>
          </mc:Choice>
          <mc:Fallback xmlns="">
            <p:pic>
              <p:nvPicPr>
                <p:cNvPr id="3082" name="Ink 3081">
                  <a:extLst>
                    <a:ext uri="{FF2B5EF4-FFF2-40B4-BE49-F238E27FC236}">
                      <a16:creationId xmlns:a16="http://schemas.microsoft.com/office/drawing/2014/main" id="{8933570F-EF00-4654-9708-2069CB97490A}"/>
                    </a:ext>
                  </a:extLst>
                </p:cNvPr>
                <p:cNvPicPr/>
                <p:nvPr/>
              </p:nvPicPr>
              <p:blipFill>
                <a:blip r:embed="rId92"/>
                <a:stretch>
                  <a:fillRect/>
                </a:stretch>
              </p:blipFill>
              <p:spPr>
                <a:xfrm>
                  <a:off x="3038717" y="4418863"/>
                  <a:ext cx="127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83" name="Ink 3082">
                  <a:extLst>
                    <a:ext uri="{FF2B5EF4-FFF2-40B4-BE49-F238E27FC236}">
                      <a16:creationId xmlns:a16="http://schemas.microsoft.com/office/drawing/2014/main" id="{B9D7C463-3833-4346-8331-60CB95FD593A}"/>
                    </a:ext>
                  </a:extLst>
                </p14:cNvPr>
                <p14:cNvContentPartPr/>
                <p14:nvPr/>
              </p14:nvContentPartPr>
              <p14:xfrm>
                <a:off x="3101357" y="4502023"/>
                <a:ext cx="23760" cy="113400"/>
              </p14:xfrm>
            </p:contentPart>
          </mc:Choice>
          <mc:Fallback xmlns="">
            <p:pic>
              <p:nvPicPr>
                <p:cNvPr id="3083" name="Ink 3082">
                  <a:extLst>
                    <a:ext uri="{FF2B5EF4-FFF2-40B4-BE49-F238E27FC236}">
                      <a16:creationId xmlns:a16="http://schemas.microsoft.com/office/drawing/2014/main" id="{B9D7C463-3833-4346-8331-60CB95FD593A}"/>
                    </a:ext>
                  </a:extLst>
                </p:cNvPr>
                <p:cNvPicPr/>
                <p:nvPr/>
              </p:nvPicPr>
              <p:blipFill>
                <a:blip r:embed="rId94"/>
                <a:stretch>
                  <a:fillRect/>
                </a:stretch>
              </p:blipFill>
              <p:spPr>
                <a:xfrm>
                  <a:off x="3038717" y="4439383"/>
                  <a:ext cx="1494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085" name="Ink 3084">
                  <a:extLst>
                    <a:ext uri="{FF2B5EF4-FFF2-40B4-BE49-F238E27FC236}">
                      <a16:creationId xmlns:a16="http://schemas.microsoft.com/office/drawing/2014/main" id="{96645CB2-D3CD-43B9-B6D5-FC8616F0967D}"/>
                    </a:ext>
                  </a:extLst>
                </p14:cNvPr>
                <p14:cNvContentPartPr/>
                <p14:nvPr/>
              </p14:nvContentPartPr>
              <p14:xfrm>
                <a:off x="3070397" y="4301143"/>
                <a:ext cx="86400" cy="198720"/>
              </p14:xfrm>
            </p:contentPart>
          </mc:Choice>
          <mc:Fallback xmlns="">
            <p:pic>
              <p:nvPicPr>
                <p:cNvPr id="3085" name="Ink 3084">
                  <a:extLst>
                    <a:ext uri="{FF2B5EF4-FFF2-40B4-BE49-F238E27FC236}">
                      <a16:creationId xmlns:a16="http://schemas.microsoft.com/office/drawing/2014/main" id="{96645CB2-D3CD-43B9-B6D5-FC8616F0967D}"/>
                    </a:ext>
                  </a:extLst>
                </p:cNvPr>
                <p:cNvPicPr/>
                <p:nvPr/>
              </p:nvPicPr>
              <p:blipFill>
                <a:blip r:embed="rId96"/>
                <a:stretch>
                  <a:fillRect/>
                </a:stretch>
              </p:blipFill>
              <p:spPr>
                <a:xfrm>
                  <a:off x="3007757" y="4238143"/>
                  <a:ext cx="212040" cy="32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3087" name="Ink 3086">
                <a:extLst>
                  <a:ext uri="{FF2B5EF4-FFF2-40B4-BE49-F238E27FC236}">
                    <a16:creationId xmlns:a16="http://schemas.microsoft.com/office/drawing/2014/main" id="{D82F4301-C5CE-48F7-B236-F62882E68174}"/>
                  </a:ext>
                </a:extLst>
              </p14:cNvPr>
              <p14:cNvContentPartPr/>
              <p14:nvPr/>
            </p14:nvContentPartPr>
            <p14:xfrm>
              <a:off x="4008557" y="4486543"/>
              <a:ext cx="57960" cy="100440"/>
            </p14:xfrm>
          </p:contentPart>
        </mc:Choice>
        <mc:Fallback xmlns="">
          <p:pic>
            <p:nvPicPr>
              <p:cNvPr id="3087" name="Ink 3086">
                <a:extLst>
                  <a:ext uri="{FF2B5EF4-FFF2-40B4-BE49-F238E27FC236}">
                    <a16:creationId xmlns:a16="http://schemas.microsoft.com/office/drawing/2014/main" id="{D82F4301-C5CE-48F7-B236-F62882E68174}"/>
                  </a:ext>
                </a:extLst>
              </p:cNvPr>
              <p:cNvPicPr/>
              <p:nvPr/>
            </p:nvPicPr>
            <p:blipFill>
              <a:blip r:embed="rId98"/>
              <a:stretch>
                <a:fillRect/>
              </a:stretch>
            </p:blipFill>
            <p:spPr>
              <a:xfrm>
                <a:off x="3945557" y="4423543"/>
                <a:ext cx="183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088" name="Ink 3087">
                <a:extLst>
                  <a:ext uri="{FF2B5EF4-FFF2-40B4-BE49-F238E27FC236}">
                    <a16:creationId xmlns:a16="http://schemas.microsoft.com/office/drawing/2014/main" id="{A84EF7A5-4A47-4BD0-A4C3-5BF033B3B33D}"/>
                  </a:ext>
                </a:extLst>
              </p14:cNvPr>
              <p14:cNvContentPartPr/>
              <p14:nvPr/>
            </p14:nvContentPartPr>
            <p14:xfrm>
              <a:off x="5871917" y="4286023"/>
              <a:ext cx="73800" cy="36360"/>
            </p14:xfrm>
          </p:contentPart>
        </mc:Choice>
        <mc:Fallback xmlns="">
          <p:pic>
            <p:nvPicPr>
              <p:cNvPr id="3088" name="Ink 3087">
                <a:extLst>
                  <a:ext uri="{FF2B5EF4-FFF2-40B4-BE49-F238E27FC236}">
                    <a16:creationId xmlns:a16="http://schemas.microsoft.com/office/drawing/2014/main" id="{A84EF7A5-4A47-4BD0-A4C3-5BF033B3B33D}"/>
                  </a:ext>
                </a:extLst>
              </p:cNvPr>
              <p:cNvPicPr/>
              <p:nvPr/>
            </p:nvPicPr>
            <p:blipFill>
              <a:blip r:embed="rId100"/>
              <a:stretch>
                <a:fillRect/>
              </a:stretch>
            </p:blipFill>
            <p:spPr>
              <a:xfrm>
                <a:off x="5808917" y="4223023"/>
                <a:ext cx="199440" cy="162000"/>
              </a:xfrm>
              <a:prstGeom prst="rect">
                <a:avLst/>
              </a:prstGeom>
            </p:spPr>
          </p:pic>
        </mc:Fallback>
      </mc:AlternateContent>
      <p:grpSp>
        <p:nvGrpSpPr>
          <p:cNvPr id="3098" name="Group 3097">
            <a:extLst>
              <a:ext uri="{FF2B5EF4-FFF2-40B4-BE49-F238E27FC236}">
                <a16:creationId xmlns:a16="http://schemas.microsoft.com/office/drawing/2014/main" id="{568488F7-14F9-493A-9288-CE395423D02B}"/>
              </a:ext>
            </a:extLst>
          </p:cNvPr>
          <p:cNvGrpSpPr/>
          <p:nvPr/>
        </p:nvGrpSpPr>
        <p:grpSpPr>
          <a:xfrm>
            <a:off x="3129437" y="3100903"/>
            <a:ext cx="448560" cy="371880"/>
            <a:chOff x="3129437" y="3100903"/>
            <a:chExt cx="448560" cy="371880"/>
          </a:xfrm>
        </p:grpSpPr>
        <mc:AlternateContent xmlns:mc="http://schemas.openxmlformats.org/markup-compatibility/2006" xmlns:p14="http://schemas.microsoft.com/office/powerpoint/2010/main">
          <mc:Choice Requires="p14">
            <p:contentPart p14:bwMode="auto" r:id="rId101">
              <p14:nvContentPartPr>
                <p14:cNvPr id="3089" name="Ink 3088">
                  <a:extLst>
                    <a:ext uri="{FF2B5EF4-FFF2-40B4-BE49-F238E27FC236}">
                      <a16:creationId xmlns:a16="http://schemas.microsoft.com/office/drawing/2014/main" id="{E1200EF8-EBAC-41DB-A368-3752D13B6608}"/>
                    </a:ext>
                  </a:extLst>
                </p14:cNvPr>
                <p14:cNvContentPartPr/>
                <p14:nvPr/>
              </p14:nvContentPartPr>
              <p14:xfrm>
                <a:off x="3146357" y="3162103"/>
                <a:ext cx="163440" cy="269280"/>
              </p14:xfrm>
            </p:contentPart>
          </mc:Choice>
          <mc:Fallback xmlns="">
            <p:pic>
              <p:nvPicPr>
                <p:cNvPr id="3089" name="Ink 3088">
                  <a:extLst>
                    <a:ext uri="{FF2B5EF4-FFF2-40B4-BE49-F238E27FC236}">
                      <a16:creationId xmlns:a16="http://schemas.microsoft.com/office/drawing/2014/main" id="{E1200EF8-EBAC-41DB-A368-3752D13B6608}"/>
                    </a:ext>
                  </a:extLst>
                </p:cNvPr>
                <p:cNvPicPr/>
                <p:nvPr/>
              </p:nvPicPr>
              <p:blipFill>
                <a:blip r:embed="rId102"/>
                <a:stretch>
                  <a:fillRect/>
                </a:stretch>
              </p:blipFill>
              <p:spPr>
                <a:xfrm>
                  <a:off x="3128717" y="3144463"/>
                  <a:ext cx="1990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090" name="Ink 3089">
                  <a:extLst>
                    <a:ext uri="{FF2B5EF4-FFF2-40B4-BE49-F238E27FC236}">
                      <a16:creationId xmlns:a16="http://schemas.microsoft.com/office/drawing/2014/main" id="{D1163B22-0A26-4920-9C0E-2940FE42DFA9}"/>
                    </a:ext>
                  </a:extLst>
                </p14:cNvPr>
                <p14:cNvContentPartPr/>
                <p14:nvPr/>
              </p14:nvContentPartPr>
              <p14:xfrm>
                <a:off x="3414917" y="3193783"/>
                <a:ext cx="127800" cy="218520"/>
              </p14:xfrm>
            </p:contentPart>
          </mc:Choice>
          <mc:Fallback xmlns="">
            <p:pic>
              <p:nvPicPr>
                <p:cNvPr id="3090" name="Ink 3089">
                  <a:extLst>
                    <a:ext uri="{FF2B5EF4-FFF2-40B4-BE49-F238E27FC236}">
                      <a16:creationId xmlns:a16="http://schemas.microsoft.com/office/drawing/2014/main" id="{D1163B22-0A26-4920-9C0E-2940FE42DFA9}"/>
                    </a:ext>
                  </a:extLst>
                </p:cNvPr>
                <p:cNvPicPr/>
                <p:nvPr/>
              </p:nvPicPr>
              <p:blipFill>
                <a:blip r:embed="rId104"/>
                <a:stretch>
                  <a:fillRect/>
                </a:stretch>
              </p:blipFill>
              <p:spPr>
                <a:xfrm>
                  <a:off x="3396917" y="3175783"/>
                  <a:ext cx="163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091" name="Ink 3090">
                  <a:extLst>
                    <a:ext uri="{FF2B5EF4-FFF2-40B4-BE49-F238E27FC236}">
                      <a16:creationId xmlns:a16="http://schemas.microsoft.com/office/drawing/2014/main" id="{2A9E2D71-D1C4-445E-9CB1-5EEEFFF5F0F6}"/>
                    </a:ext>
                  </a:extLst>
                </p14:cNvPr>
                <p14:cNvContentPartPr/>
                <p14:nvPr/>
              </p14:nvContentPartPr>
              <p14:xfrm>
                <a:off x="3389357" y="3271183"/>
                <a:ext cx="105120" cy="11520"/>
              </p14:xfrm>
            </p:contentPart>
          </mc:Choice>
          <mc:Fallback xmlns="">
            <p:pic>
              <p:nvPicPr>
                <p:cNvPr id="3091" name="Ink 3090">
                  <a:extLst>
                    <a:ext uri="{FF2B5EF4-FFF2-40B4-BE49-F238E27FC236}">
                      <a16:creationId xmlns:a16="http://schemas.microsoft.com/office/drawing/2014/main" id="{2A9E2D71-D1C4-445E-9CB1-5EEEFFF5F0F6}"/>
                    </a:ext>
                  </a:extLst>
                </p:cNvPr>
                <p:cNvPicPr/>
                <p:nvPr/>
              </p:nvPicPr>
              <p:blipFill>
                <a:blip r:embed="rId106"/>
                <a:stretch>
                  <a:fillRect/>
                </a:stretch>
              </p:blipFill>
              <p:spPr>
                <a:xfrm>
                  <a:off x="3371357" y="3253183"/>
                  <a:ext cx="140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093" name="Ink 3092">
                  <a:extLst>
                    <a:ext uri="{FF2B5EF4-FFF2-40B4-BE49-F238E27FC236}">
                      <a16:creationId xmlns:a16="http://schemas.microsoft.com/office/drawing/2014/main" id="{6CCAC5F9-F705-40DE-80AF-24D87F2F04D7}"/>
                    </a:ext>
                  </a:extLst>
                </p14:cNvPr>
                <p14:cNvContentPartPr/>
                <p14:nvPr/>
              </p14:nvContentPartPr>
              <p14:xfrm>
                <a:off x="3129437" y="3157063"/>
                <a:ext cx="23760" cy="20880"/>
              </p14:xfrm>
            </p:contentPart>
          </mc:Choice>
          <mc:Fallback xmlns="">
            <p:pic>
              <p:nvPicPr>
                <p:cNvPr id="3093" name="Ink 3092">
                  <a:extLst>
                    <a:ext uri="{FF2B5EF4-FFF2-40B4-BE49-F238E27FC236}">
                      <a16:creationId xmlns:a16="http://schemas.microsoft.com/office/drawing/2014/main" id="{6CCAC5F9-F705-40DE-80AF-24D87F2F04D7}"/>
                    </a:ext>
                  </a:extLst>
                </p:cNvPr>
                <p:cNvPicPr/>
                <p:nvPr/>
              </p:nvPicPr>
              <p:blipFill>
                <a:blip r:embed="rId108"/>
                <a:stretch>
                  <a:fillRect/>
                </a:stretch>
              </p:blipFill>
              <p:spPr>
                <a:xfrm>
                  <a:off x="3111797" y="3139063"/>
                  <a:ext cx="59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94" name="Ink 3093">
                  <a:extLst>
                    <a:ext uri="{FF2B5EF4-FFF2-40B4-BE49-F238E27FC236}">
                      <a16:creationId xmlns:a16="http://schemas.microsoft.com/office/drawing/2014/main" id="{E2C52C5C-9806-4E90-9733-681EED5A854B}"/>
                    </a:ext>
                  </a:extLst>
                </p14:cNvPr>
                <p14:cNvContentPartPr/>
                <p14:nvPr/>
              </p14:nvContentPartPr>
              <p14:xfrm>
                <a:off x="3141677" y="3100903"/>
                <a:ext cx="152280" cy="51480"/>
              </p14:xfrm>
            </p:contentPart>
          </mc:Choice>
          <mc:Fallback xmlns="">
            <p:pic>
              <p:nvPicPr>
                <p:cNvPr id="3094" name="Ink 3093">
                  <a:extLst>
                    <a:ext uri="{FF2B5EF4-FFF2-40B4-BE49-F238E27FC236}">
                      <a16:creationId xmlns:a16="http://schemas.microsoft.com/office/drawing/2014/main" id="{E2C52C5C-9806-4E90-9733-681EED5A854B}"/>
                    </a:ext>
                  </a:extLst>
                </p:cNvPr>
                <p:cNvPicPr/>
                <p:nvPr/>
              </p:nvPicPr>
              <p:blipFill>
                <a:blip r:embed="rId110"/>
                <a:stretch>
                  <a:fillRect/>
                </a:stretch>
              </p:blipFill>
              <p:spPr>
                <a:xfrm>
                  <a:off x="3123677" y="3082903"/>
                  <a:ext cx="187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96" name="Ink 3095">
                  <a:extLst>
                    <a:ext uri="{FF2B5EF4-FFF2-40B4-BE49-F238E27FC236}">
                      <a16:creationId xmlns:a16="http://schemas.microsoft.com/office/drawing/2014/main" id="{5DEB92C9-A3EC-49E1-AD51-7EF65D685FED}"/>
                    </a:ext>
                  </a:extLst>
                </p14:cNvPr>
                <p14:cNvContentPartPr/>
                <p14:nvPr/>
              </p14:nvContentPartPr>
              <p14:xfrm>
                <a:off x="3348317" y="3148063"/>
                <a:ext cx="68400" cy="322560"/>
              </p14:xfrm>
            </p:contentPart>
          </mc:Choice>
          <mc:Fallback xmlns="">
            <p:pic>
              <p:nvPicPr>
                <p:cNvPr id="3096" name="Ink 3095">
                  <a:extLst>
                    <a:ext uri="{FF2B5EF4-FFF2-40B4-BE49-F238E27FC236}">
                      <a16:creationId xmlns:a16="http://schemas.microsoft.com/office/drawing/2014/main" id="{5DEB92C9-A3EC-49E1-AD51-7EF65D685FED}"/>
                    </a:ext>
                  </a:extLst>
                </p:cNvPr>
                <p:cNvPicPr/>
                <p:nvPr/>
              </p:nvPicPr>
              <p:blipFill>
                <a:blip r:embed="rId112"/>
                <a:stretch>
                  <a:fillRect/>
                </a:stretch>
              </p:blipFill>
              <p:spPr>
                <a:xfrm>
                  <a:off x="3330317" y="3130063"/>
                  <a:ext cx="1040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097" name="Ink 3096">
                  <a:extLst>
                    <a:ext uri="{FF2B5EF4-FFF2-40B4-BE49-F238E27FC236}">
                      <a16:creationId xmlns:a16="http://schemas.microsoft.com/office/drawing/2014/main" id="{D567B281-546A-4827-88D9-F7F5AFA4ABB0}"/>
                    </a:ext>
                  </a:extLst>
                </p14:cNvPr>
                <p14:cNvContentPartPr/>
                <p14:nvPr/>
              </p14:nvContentPartPr>
              <p14:xfrm>
                <a:off x="3481157" y="3138703"/>
                <a:ext cx="96840" cy="334080"/>
              </p14:xfrm>
            </p:contentPart>
          </mc:Choice>
          <mc:Fallback xmlns="">
            <p:pic>
              <p:nvPicPr>
                <p:cNvPr id="3097" name="Ink 3096">
                  <a:extLst>
                    <a:ext uri="{FF2B5EF4-FFF2-40B4-BE49-F238E27FC236}">
                      <a16:creationId xmlns:a16="http://schemas.microsoft.com/office/drawing/2014/main" id="{D567B281-546A-4827-88D9-F7F5AFA4ABB0}"/>
                    </a:ext>
                  </a:extLst>
                </p:cNvPr>
                <p:cNvPicPr/>
                <p:nvPr/>
              </p:nvPicPr>
              <p:blipFill>
                <a:blip r:embed="rId114"/>
                <a:stretch>
                  <a:fillRect/>
                </a:stretch>
              </p:blipFill>
              <p:spPr>
                <a:xfrm>
                  <a:off x="3463517" y="3120703"/>
                  <a:ext cx="132480" cy="369720"/>
                </a:xfrm>
                <a:prstGeom prst="rect">
                  <a:avLst/>
                </a:prstGeom>
              </p:spPr>
            </p:pic>
          </mc:Fallback>
        </mc:AlternateContent>
      </p:grpSp>
      <p:grpSp>
        <p:nvGrpSpPr>
          <p:cNvPr id="3104" name="Group 3103">
            <a:extLst>
              <a:ext uri="{FF2B5EF4-FFF2-40B4-BE49-F238E27FC236}">
                <a16:creationId xmlns:a16="http://schemas.microsoft.com/office/drawing/2014/main" id="{37AE96C7-6A10-4E1A-976E-16781922A105}"/>
              </a:ext>
            </a:extLst>
          </p:cNvPr>
          <p:cNvGrpSpPr/>
          <p:nvPr/>
        </p:nvGrpSpPr>
        <p:grpSpPr>
          <a:xfrm>
            <a:off x="2929637" y="2977423"/>
            <a:ext cx="108360" cy="92520"/>
            <a:chOff x="2929637" y="2977423"/>
            <a:chExt cx="108360" cy="92520"/>
          </a:xfrm>
        </p:grpSpPr>
        <mc:AlternateContent xmlns:mc="http://schemas.openxmlformats.org/markup-compatibility/2006" xmlns:p14="http://schemas.microsoft.com/office/powerpoint/2010/main">
          <mc:Choice Requires="p14">
            <p:contentPart p14:bwMode="auto" r:id="rId115">
              <p14:nvContentPartPr>
                <p14:cNvPr id="3099" name="Ink 3098">
                  <a:extLst>
                    <a:ext uri="{FF2B5EF4-FFF2-40B4-BE49-F238E27FC236}">
                      <a16:creationId xmlns:a16="http://schemas.microsoft.com/office/drawing/2014/main" id="{6EDF4455-36C1-451F-ACB8-1BC4D3E1B7E3}"/>
                    </a:ext>
                  </a:extLst>
                </p14:cNvPr>
                <p14:cNvContentPartPr/>
                <p14:nvPr/>
              </p14:nvContentPartPr>
              <p14:xfrm>
                <a:off x="2929637" y="2980303"/>
                <a:ext cx="54720" cy="81720"/>
              </p14:xfrm>
            </p:contentPart>
          </mc:Choice>
          <mc:Fallback xmlns="">
            <p:pic>
              <p:nvPicPr>
                <p:cNvPr id="3099" name="Ink 3098">
                  <a:extLst>
                    <a:ext uri="{FF2B5EF4-FFF2-40B4-BE49-F238E27FC236}">
                      <a16:creationId xmlns:a16="http://schemas.microsoft.com/office/drawing/2014/main" id="{6EDF4455-36C1-451F-ACB8-1BC4D3E1B7E3}"/>
                    </a:ext>
                  </a:extLst>
                </p:cNvPr>
                <p:cNvPicPr/>
                <p:nvPr/>
              </p:nvPicPr>
              <p:blipFill>
                <a:blip r:embed="rId116"/>
                <a:stretch>
                  <a:fillRect/>
                </a:stretch>
              </p:blipFill>
              <p:spPr>
                <a:xfrm>
                  <a:off x="2911637" y="2962663"/>
                  <a:ext cx="90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100" name="Ink 3099">
                  <a:extLst>
                    <a:ext uri="{FF2B5EF4-FFF2-40B4-BE49-F238E27FC236}">
                      <a16:creationId xmlns:a16="http://schemas.microsoft.com/office/drawing/2014/main" id="{D7C85CB5-593D-46A0-BB32-739E7ECA1FBD}"/>
                    </a:ext>
                  </a:extLst>
                </p14:cNvPr>
                <p14:cNvContentPartPr/>
                <p14:nvPr/>
              </p14:nvContentPartPr>
              <p14:xfrm>
                <a:off x="2966717" y="2977423"/>
                <a:ext cx="71280" cy="92520"/>
              </p14:xfrm>
            </p:contentPart>
          </mc:Choice>
          <mc:Fallback xmlns="">
            <p:pic>
              <p:nvPicPr>
                <p:cNvPr id="3100" name="Ink 3099">
                  <a:extLst>
                    <a:ext uri="{FF2B5EF4-FFF2-40B4-BE49-F238E27FC236}">
                      <a16:creationId xmlns:a16="http://schemas.microsoft.com/office/drawing/2014/main" id="{D7C85CB5-593D-46A0-BB32-739E7ECA1FBD}"/>
                    </a:ext>
                  </a:extLst>
                </p:cNvPr>
                <p:cNvPicPr/>
                <p:nvPr/>
              </p:nvPicPr>
              <p:blipFill>
                <a:blip r:embed="rId118"/>
                <a:stretch>
                  <a:fillRect/>
                </a:stretch>
              </p:blipFill>
              <p:spPr>
                <a:xfrm>
                  <a:off x="2949077" y="2959783"/>
                  <a:ext cx="106920" cy="128160"/>
                </a:xfrm>
                <a:prstGeom prst="rect">
                  <a:avLst/>
                </a:prstGeom>
              </p:spPr>
            </p:pic>
          </mc:Fallback>
        </mc:AlternateContent>
      </p:grpSp>
      <p:grpSp>
        <p:nvGrpSpPr>
          <p:cNvPr id="3103" name="Group 3102">
            <a:extLst>
              <a:ext uri="{FF2B5EF4-FFF2-40B4-BE49-F238E27FC236}">
                <a16:creationId xmlns:a16="http://schemas.microsoft.com/office/drawing/2014/main" id="{C96A95B3-F8B8-4495-ADA2-47D0ADB1CF51}"/>
              </a:ext>
            </a:extLst>
          </p:cNvPr>
          <p:cNvGrpSpPr/>
          <p:nvPr/>
        </p:nvGrpSpPr>
        <p:grpSpPr>
          <a:xfrm>
            <a:off x="3495917" y="3039343"/>
            <a:ext cx="127440" cy="102600"/>
            <a:chOff x="3495917" y="3039343"/>
            <a:chExt cx="127440" cy="102600"/>
          </a:xfrm>
        </p:grpSpPr>
        <mc:AlternateContent xmlns:mc="http://schemas.openxmlformats.org/markup-compatibility/2006" xmlns:p14="http://schemas.microsoft.com/office/powerpoint/2010/main">
          <mc:Choice Requires="p14">
            <p:contentPart p14:bwMode="auto" r:id="rId119">
              <p14:nvContentPartPr>
                <p14:cNvPr id="3101" name="Ink 3100">
                  <a:extLst>
                    <a:ext uri="{FF2B5EF4-FFF2-40B4-BE49-F238E27FC236}">
                      <a16:creationId xmlns:a16="http://schemas.microsoft.com/office/drawing/2014/main" id="{AA4A0228-CDC1-4CCA-8853-422335330C6B}"/>
                    </a:ext>
                  </a:extLst>
                </p14:cNvPr>
                <p14:cNvContentPartPr/>
                <p14:nvPr/>
              </p14:nvContentPartPr>
              <p14:xfrm>
                <a:off x="3495917" y="3039343"/>
                <a:ext cx="71280" cy="77760"/>
              </p14:xfrm>
            </p:contentPart>
          </mc:Choice>
          <mc:Fallback xmlns="">
            <p:pic>
              <p:nvPicPr>
                <p:cNvPr id="3101" name="Ink 3100">
                  <a:extLst>
                    <a:ext uri="{FF2B5EF4-FFF2-40B4-BE49-F238E27FC236}">
                      <a16:creationId xmlns:a16="http://schemas.microsoft.com/office/drawing/2014/main" id="{AA4A0228-CDC1-4CCA-8853-422335330C6B}"/>
                    </a:ext>
                  </a:extLst>
                </p:cNvPr>
                <p:cNvPicPr/>
                <p:nvPr/>
              </p:nvPicPr>
              <p:blipFill>
                <a:blip r:embed="rId120"/>
                <a:stretch>
                  <a:fillRect/>
                </a:stretch>
              </p:blipFill>
              <p:spPr>
                <a:xfrm>
                  <a:off x="3477917" y="3021703"/>
                  <a:ext cx="106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102" name="Ink 3101">
                  <a:extLst>
                    <a:ext uri="{FF2B5EF4-FFF2-40B4-BE49-F238E27FC236}">
                      <a16:creationId xmlns:a16="http://schemas.microsoft.com/office/drawing/2014/main" id="{E6086DEB-C891-435D-8A79-FBB7CC1C6810}"/>
                    </a:ext>
                  </a:extLst>
                </p14:cNvPr>
                <p14:cNvContentPartPr/>
                <p14:nvPr/>
              </p14:nvContentPartPr>
              <p14:xfrm>
                <a:off x="3584117" y="3040783"/>
                <a:ext cx="39240" cy="101160"/>
              </p14:xfrm>
            </p:contentPart>
          </mc:Choice>
          <mc:Fallback xmlns="">
            <p:pic>
              <p:nvPicPr>
                <p:cNvPr id="3102" name="Ink 3101">
                  <a:extLst>
                    <a:ext uri="{FF2B5EF4-FFF2-40B4-BE49-F238E27FC236}">
                      <a16:creationId xmlns:a16="http://schemas.microsoft.com/office/drawing/2014/main" id="{E6086DEB-C891-435D-8A79-FBB7CC1C6810}"/>
                    </a:ext>
                  </a:extLst>
                </p:cNvPr>
                <p:cNvPicPr/>
                <p:nvPr/>
              </p:nvPicPr>
              <p:blipFill>
                <a:blip r:embed="rId122"/>
                <a:stretch>
                  <a:fillRect/>
                </a:stretch>
              </p:blipFill>
              <p:spPr>
                <a:xfrm>
                  <a:off x="3566477" y="3022783"/>
                  <a:ext cx="74880" cy="136800"/>
                </a:xfrm>
                <a:prstGeom prst="rect">
                  <a:avLst/>
                </a:prstGeom>
              </p:spPr>
            </p:pic>
          </mc:Fallback>
        </mc:AlternateContent>
      </p:grpSp>
      <p:grpSp>
        <p:nvGrpSpPr>
          <p:cNvPr id="3116" name="Group 3115">
            <a:extLst>
              <a:ext uri="{FF2B5EF4-FFF2-40B4-BE49-F238E27FC236}">
                <a16:creationId xmlns:a16="http://schemas.microsoft.com/office/drawing/2014/main" id="{CD6D42E1-1409-43A1-A30B-5A755E82DDC4}"/>
              </a:ext>
            </a:extLst>
          </p:cNvPr>
          <p:cNvGrpSpPr/>
          <p:nvPr/>
        </p:nvGrpSpPr>
        <p:grpSpPr>
          <a:xfrm>
            <a:off x="2929637" y="3472423"/>
            <a:ext cx="1243800" cy="280440"/>
            <a:chOff x="2929637" y="3472423"/>
            <a:chExt cx="1243800" cy="280440"/>
          </a:xfrm>
        </p:grpSpPr>
        <mc:AlternateContent xmlns:mc="http://schemas.openxmlformats.org/markup-compatibility/2006" xmlns:p14="http://schemas.microsoft.com/office/powerpoint/2010/main">
          <mc:Choice Requires="p14">
            <p:contentPart p14:bwMode="auto" r:id="rId123">
              <p14:nvContentPartPr>
                <p14:cNvPr id="3105" name="Ink 3104">
                  <a:extLst>
                    <a:ext uri="{FF2B5EF4-FFF2-40B4-BE49-F238E27FC236}">
                      <a16:creationId xmlns:a16="http://schemas.microsoft.com/office/drawing/2014/main" id="{4F0392D5-9B23-4937-B8F5-0EDB41B6CC99}"/>
                    </a:ext>
                  </a:extLst>
                </p14:cNvPr>
                <p14:cNvContentPartPr/>
                <p14:nvPr/>
              </p14:nvContentPartPr>
              <p14:xfrm>
                <a:off x="2933237" y="3479263"/>
                <a:ext cx="105480" cy="221040"/>
              </p14:xfrm>
            </p:contentPart>
          </mc:Choice>
          <mc:Fallback xmlns="">
            <p:pic>
              <p:nvPicPr>
                <p:cNvPr id="3105" name="Ink 3104">
                  <a:extLst>
                    <a:ext uri="{FF2B5EF4-FFF2-40B4-BE49-F238E27FC236}">
                      <a16:creationId xmlns:a16="http://schemas.microsoft.com/office/drawing/2014/main" id="{4F0392D5-9B23-4937-B8F5-0EDB41B6CC99}"/>
                    </a:ext>
                  </a:extLst>
                </p:cNvPr>
                <p:cNvPicPr/>
                <p:nvPr/>
              </p:nvPicPr>
              <p:blipFill>
                <a:blip r:embed="rId124"/>
                <a:stretch>
                  <a:fillRect/>
                </a:stretch>
              </p:blipFill>
              <p:spPr>
                <a:xfrm>
                  <a:off x="2915237" y="3461263"/>
                  <a:ext cx="1411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106" name="Ink 3105">
                  <a:extLst>
                    <a:ext uri="{FF2B5EF4-FFF2-40B4-BE49-F238E27FC236}">
                      <a16:creationId xmlns:a16="http://schemas.microsoft.com/office/drawing/2014/main" id="{86F76E77-2EDA-4827-9C20-45197714CC4B}"/>
                    </a:ext>
                  </a:extLst>
                </p14:cNvPr>
                <p14:cNvContentPartPr/>
                <p14:nvPr/>
              </p14:nvContentPartPr>
              <p14:xfrm>
                <a:off x="2929637" y="3606703"/>
                <a:ext cx="144720" cy="11880"/>
              </p14:xfrm>
            </p:contentPart>
          </mc:Choice>
          <mc:Fallback xmlns="">
            <p:pic>
              <p:nvPicPr>
                <p:cNvPr id="3106" name="Ink 3105">
                  <a:extLst>
                    <a:ext uri="{FF2B5EF4-FFF2-40B4-BE49-F238E27FC236}">
                      <a16:creationId xmlns:a16="http://schemas.microsoft.com/office/drawing/2014/main" id="{86F76E77-2EDA-4827-9C20-45197714CC4B}"/>
                    </a:ext>
                  </a:extLst>
                </p:cNvPr>
                <p:cNvPicPr/>
                <p:nvPr/>
              </p:nvPicPr>
              <p:blipFill>
                <a:blip r:embed="rId126"/>
                <a:stretch>
                  <a:fillRect/>
                </a:stretch>
              </p:blipFill>
              <p:spPr>
                <a:xfrm>
                  <a:off x="2911637" y="3589063"/>
                  <a:ext cx="180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07" name="Ink 3106">
                  <a:extLst>
                    <a:ext uri="{FF2B5EF4-FFF2-40B4-BE49-F238E27FC236}">
                      <a16:creationId xmlns:a16="http://schemas.microsoft.com/office/drawing/2014/main" id="{CB5E88D9-EB79-4B7A-B286-1E815991B645}"/>
                    </a:ext>
                  </a:extLst>
                </p14:cNvPr>
                <p14:cNvContentPartPr/>
                <p14:nvPr/>
              </p14:nvContentPartPr>
              <p14:xfrm>
                <a:off x="3097037" y="3654583"/>
                <a:ext cx="64080" cy="71280"/>
              </p14:xfrm>
            </p:contentPart>
          </mc:Choice>
          <mc:Fallback xmlns="">
            <p:pic>
              <p:nvPicPr>
                <p:cNvPr id="3107" name="Ink 3106">
                  <a:extLst>
                    <a:ext uri="{FF2B5EF4-FFF2-40B4-BE49-F238E27FC236}">
                      <a16:creationId xmlns:a16="http://schemas.microsoft.com/office/drawing/2014/main" id="{CB5E88D9-EB79-4B7A-B286-1E815991B645}"/>
                    </a:ext>
                  </a:extLst>
                </p:cNvPr>
                <p:cNvPicPr/>
                <p:nvPr/>
              </p:nvPicPr>
              <p:blipFill>
                <a:blip r:embed="rId128"/>
                <a:stretch>
                  <a:fillRect/>
                </a:stretch>
              </p:blipFill>
              <p:spPr>
                <a:xfrm>
                  <a:off x="3079397" y="3636583"/>
                  <a:ext cx="9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108" name="Ink 3107">
                  <a:extLst>
                    <a:ext uri="{FF2B5EF4-FFF2-40B4-BE49-F238E27FC236}">
                      <a16:creationId xmlns:a16="http://schemas.microsoft.com/office/drawing/2014/main" id="{430FF887-A455-4EA0-A1A4-CDF6610D58F3}"/>
                    </a:ext>
                  </a:extLst>
                </p14:cNvPr>
                <p14:cNvContentPartPr/>
                <p14:nvPr/>
              </p14:nvContentPartPr>
              <p14:xfrm>
                <a:off x="3165797" y="3641983"/>
                <a:ext cx="122400" cy="68040"/>
              </p14:xfrm>
            </p:contentPart>
          </mc:Choice>
          <mc:Fallback xmlns="">
            <p:pic>
              <p:nvPicPr>
                <p:cNvPr id="3108" name="Ink 3107">
                  <a:extLst>
                    <a:ext uri="{FF2B5EF4-FFF2-40B4-BE49-F238E27FC236}">
                      <a16:creationId xmlns:a16="http://schemas.microsoft.com/office/drawing/2014/main" id="{430FF887-A455-4EA0-A1A4-CDF6610D58F3}"/>
                    </a:ext>
                  </a:extLst>
                </p:cNvPr>
                <p:cNvPicPr/>
                <p:nvPr/>
              </p:nvPicPr>
              <p:blipFill>
                <a:blip r:embed="rId130"/>
                <a:stretch>
                  <a:fillRect/>
                </a:stretch>
              </p:blipFill>
              <p:spPr>
                <a:xfrm>
                  <a:off x="3148157" y="3623983"/>
                  <a:ext cx="158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109" name="Ink 3108">
                  <a:extLst>
                    <a:ext uri="{FF2B5EF4-FFF2-40B4-BE49-F238E27FC236}">
                      <a16:creationId xmlns:a16="http://schemas.microsoft.com/office/drawing/2014/main" id="{C8383B7D-D5CA-41DA-9A78-225C3B0B65AD}"/>
                    </a:ext>
                  </a:extLst>
                </p14:cNvPr>
                <p14:cNvContentPartPr/>
                <p14:nvPr/>
              </p14:nvContentPartPr>
              <p14:xfrm>
                <a:off x="3383597" y="3645583"/>
                <a:ext cx="192600" cy="97560"/>
              </p14:xfrm>
            </p:contentPart>
          </mc:Choice>
          <mc:Fallback xmlns="">
            <p:pic>
              <p:nvPicPr>
                <p:cNvPr id="3109" name="Ink 3108">
                  <a:extLst>
                    <a:ext uri="{FF2B5EF4-FFF2-40B4-BE49-F238E27FC236}">
                      <a16:creationId xmlns:a16="http://schemas.microsoft.com/office/drawing/2014/main" id="{C8383B7D-D5CA-41DA-9A78-225C3B0B65AD}"/>
                    </a:ext>
                  </a:extLst>
                </p:cNvPr>
                <p:cNvPicPr/>
                <p:nvPr/>
              </p:nvPicPr>
              <p:blipFill>
                <a:blip r:embed="rId132"/>
                <a:stretch>
                  <a:fillRect/>
                </a:stretch>
              </p:blipFill>
              <p:spPr>
                <a:xfrm>
                  <a:off x="3365957" y="3627943"/>
                  <a:ext cx="228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111" name="Ink 3110">
                  <a:extLst>
                    <a:ext uri="{FF2B5EF4-FFF2-40B4-BE49-F238E27FC236}">
                      <a16:creationId xmlns:a16="http://schemas.microsoft.com/office/drawing/2014/main" id="{30A2B6CD-0B1C-43B3-B1FF-C12E160BA971}"/>
                    </a:ext>
                  </a:extLst>
                </p14:cNvPr>
                <p14:cNvContentPartPr/>
                <p14:nvPr/>
              </p14:nvContentPartPr>
              <p14:xfrm>
                <a:off x="3619397" y="3644863"/>
                <a:ext cx="143280" cy="108000"/>
              </p14:xfrm>
            </p:contentPart>
          </mc:Choice>
          <mc:Fallback xmlns="">
            <p:pic>
              <p:nvPicPr>
                <p:cNvPr id="3111" name="Ink 3110">
                  <a:extLst>
                    <a:ext uri="{FF2B5EF4-FFF2-40B4-BE49-F238E27FC236}">
                      <a16:creationId xmlns:a16="http://schemas.microsoft.com/office/drawing/2014/main" id="{30A2B6CD-0B1C-43B3-B1FF-C12E160BA971}"/>
                    </a:ext>
                  </a:extLst>
                </p:cNvPr>
                <p:cNvPicPr/>
                <p:nvPr/>
              </p:nvPicPr>
              <p:blipFill>
                <a:blip r:embed="rId134"/>
                <a:stretch>
                  <a:fillRect/>
                </a:stretch>
              </p:blipFill>
              <p:spPr>
                <a:xfrm>
                  <a:off x="3601757" y="3627223"/>
                  <a:ext cx="178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112" name="Ink 3111">
                  <a:extLst>
                    <a:ext uri="{FF2B5EF4-FFF2-40B4-BE49-F238E27FC236}">
                      <a16:creationId xmlns:a16="http://schemas.microsoft.com/office/drawing/2014/main" id="{0AAFF07F-7BDC-402D-ACAA-7C09E9AA444F}"/>
                    </a:ext>
                  </a:extLst>
                </p14:cNvPr>
                <p14:cNvContentPartPr/>
                <p14:nvPr/>
              </p14:nvContentPartPr>
              <p14:xfrm>
                <a:off x="3768797" y="3506623"/>
                <a:ext cx="101160" cy="231480"/>
              </p14:xfrm>
            </p:contentPart>
          </mc:Choice>
          <mc:Fallback xmlns="">
            <p:pic>
              <p:nvPicPr>
                <p:cNvPr id="3112" name="Ink 3111">
                  <a:extLst>
                    <a:ext uri="{FF2B5EF4-FFF2-40B4-BE49-F238E27FC236}">
                      <a16:creationId xmlns:a16="http://schemas.microsoft.com/office/drawing/2014/main" id="{0AAFF07F-7BDC-402D-ACAA-7C09E9AA444F}"/>
                    </a:ext>
                  </a:extLst>
                </p:cNvPr>
                <p:cNvPicPr/>
                <p:nvPr/>
              </p:nvPicPr>
              <p:blipFill>
                <a:blip r:embed="rId136"/>
                <a:stretch>
                  <a:fillRect/>
                </a:stretch>
              </p:blipFill>
              <p:spPr>
                <a:xfrm>
                  <a:off x="3750797" y="3488623"/>
                  <a:ext cx="1368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113" name="Ink 3112">
                  <a:extLst>
                    <a:ext uri="{FF2B5EF4-FFF2-40B4-BE49-F238E27FC236}">
                      <a16:creationId xmlns:a16="http://schemas.microsoft.com/office/drawing/2014/main" id="{B849031F-BBB3-4523-AF84-93B878B32DB2}"/>
                    </a:ext>
                  </a:extLst>
                </p14:cNvPr>
                <p14:cNvContentPartPr/>
                <p14:nvPr/>
              </p14:nvContentPartPr>
              <p14:xfrm>
                <a:off x="3727757" y="3624343"/>
                <a:ext cx="151560" cy="11160"/>
              </p14:xfrm>
            </p:contentPart>
          </mc:Choice>
          <mc:Fallback xmlns="">
            <p:pic>
              <p:nvPicPr>
                <p:cNvPr id="3113" name="Ink 3112">
                  <a:extLst>
                    <a:ext uri="{FF2B5EF4-FFF2-40B4-BE49-F238E27FC236}">
                      <a16:creationId xmlns:a16="http://schemas.microsoft.com/office/drawing/2014/main" id="{B849031F-BBB3-4523-AF84-93B878B32DB2}"/>
                    </a:ext>
                  </a:extLst>
                </p:cNvPr>
                <p:cNvPicPr/>
                <p:nvPr/>
              </p:nvPicPr>
              <p:blipFill>
                <a:blip r:embed="rId138"/>
                <a:stretch>
                  <a:fillRect/>
                </a:stretch>
              </p:blipFill>
              <p:spPr>
                <a:xfrm>
                  <a:off x="3709757" y="3606343"/>
                  <a:ext cx="187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114" name="Ink 3113">
                  <a:extLst>
                    <a:ext uri="{FF2B5EF4-FFF2-40B4-BE49-F238E27FC236}">
                      <a16:creationId xmlns:a16="http://schemas.microsoft.com/office/drawing/2014/main" id="{01D49CF2-E0E1-4358-AFA3-6AD35A986A43}"/>
                    </a:ext>
                  </a:extLst>
                </p14:cNvPr>
                <p14:cNvContentPartPr/>
                <p14:nvPr/>
              </p14:nvContentPartPr>
              <p14:xfrm>
                <a:off x="3889037" y="3676183"/>
                <a:ext cx="125280" cy="69840"/>
              </p14:xfrm>
            </p:contentPart>
          </mc:Choice>
          <mc:Fallback xmlns="">
            <p:pic>
              <p:nvPicPr>
                <p:cNvPr id="3114" name="Ink 3113">
                  <a:extLst>
                    <a:ext uri="{FF2B5EF4-FFF2-40B4-BE49-F238E27FC236}">
                      <a16:creationId xmlns:a16="http://schemas.microsoft.com/office/drawing/2014/main" id="{01D49CF2-E0E1-4358-AFA3-6AD35A986A43}"/>
                    </a:ext>
                  </a:extLst>
                </p:cNvPr>
                <p:cNvPicPr/>
                <p:nvPr/>
              </p:nvPicPr>
              <p:blipFill>
                <a:blip r:embed="rId140"/>
                <a:stretch>
                  <a:fillRect/>
                </a:stretch>
              </p:blipFill>
              <p:spPr>
                <a:xfrm>
                  <a:off x="3871037" y="3658183"/>
                  <a:ext cx="160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115" name="Ink 3114">
                  <a:extLst>
                    <a:ext uri="{FF2B5EF4-FFF2-40B4-BE49-F238E27FC236}">
                      <a16:creationId xmlns:a16="http://schemas.microsoft.com/office/drawing/2014/main" id="{63DCA612-6C13-440A-882C-264A56F17DA8}"/>
                    </a:ext>
                  </a:extLst>
                </p14:cNvPr>
                <p14:cNvContentPartPr/>
                <p14:nvPr/>
              </p14:nvContentPartPr>
              <p14:xfrm>
                <a:off x="4058597" y="3472423"/>
                <a:ext cx="114840" cy="263880"/>
              </p14:xfrm>
            </p:contentPart>
          </mc:Choice>
          <mc:Fallback xmlns="">
            <p:pic>
              <p:nvPicPr>
                <p:cNvPr id="3115" name="Ink 3114">
                  <a:extLst>
                    <a:ext uri="{FF2B5EF4-FFF2-40B4-BE49-F238E27FC236}">
                      <a16:creationId xmlns:a16="http://schemas.microsoft.com/office/drawing/2014/main" id="{63DCA612-6C13-440A-882C-264A56F17DA8}"/>
                    </a:ext>
                  </a:extLst>
                </p:cNvPr>
                <p:cNvPicPr/>
                <p:nvPr/>
              </p:nvPicPr>
              <p:blipFill>
                <a:blip r:embed="rId142"/>
                <a:stretch>
                  <a:fillRect/>
                </a:stretch>
              </p:blipFill>
              <p:spPr>
                <a:xfrm>
                  <a:off x="4040957" y="3454783"/>
                  <a:ext cx="150480" cy="29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18" name="Ink 17">
                <a:extLst>
                  <a:ext uri="{FF2B5EF4-FFF2-40B4-BE49-F238E27FC236}">
                    <a16:creationId xmlns:a16="http://schemas.microsoft.com/office/drawing/2014/main" id="{5C63A9D2-D430-47BF-81DE-68893F234F22}"/>
                  </a:ext>
                </a:extLst>
              </p14:cNvPr>
              <p14:cNvContentPartPr/>
              <p14:nvPr/>
            </p14:nvContentPartPr>
            <p14:xfrm>
              <a:off x="4635316" y="1091411"/>
              <a:ext cx="24120" cy="68760"/>
            </p14:xfrm>
          </p:contentPart>
        </mc:Choice>
        <mc:Fallback>
          <p:pic>
            <p:nvPicPr>
              <p:cNvPr id="18" name="Ink 17">
                <a:extLst>
                  <a:ext uri="{FF2B5EF4-FFF2-40B4-BE49-F238E27FC236}">
                    <a16:creationId xmlns:a16="http://schemas.microsoft.com/office/drawing/2014/main" id="{5C63A9D2-D430-47BF-81DE-68893F234F22}"/>
                  </a:ext>
                </a:extLst>
              </p:cNvPr>
              <p:cNvPicPr/>
              <p:nvPr/>
            </p:nvPicPr>
            <p:blipFill>
              <a:blip r:embed="rId144"/>
              <a:stretch>
                <a:fillRect/>
              </a:stretch>
            </p:blipFill>
            <p:spPr>
              <a:xfrm>
                <a:off x="4572316" y="1028411"/>
                <a:ext cx="149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 name="Ink 20">
                <a:extLst>
                  <a:ext uri="{FF2B5EF4-FFF2-40B4-BE49-F238E27FC236}">
                    <a16:creationId xmlns:a16="http://schemas.microsoft.com/office/drawing/2014/main" id="{BCCECE9B-2BE9-48B2-85BE-3B6642D23706}"/>
                  </a:ext>
                </a:extLst>
              </p14:cNvPr>
              <p14:cNvContentPartPr/>
              <p14:nvPr/>
            </p14:nvContentPartPr>
            <p14:xfrm>
              <a:off x="4440916" y="1491371"/>
              <a:ext cx="25560" cy="37080"/>
            </p14:xfrm>
          </p:contentPart>
        </mc:Choice>
        <mc:Fallback>
          <p:pic>
            <p:nvPicPr>
              <p:cNvPr id="21" name="Ink 20">
                <a:extLst>
                  <a:ext uri="{FF2B5EF4-FFF2-40B4-BE49-F238E27FC236}">
                    <a16:creationId xmlns:a16="http://schemas.microsoft.com/office/drawing/2014/main" id="{BCCECE9B-2BE9-48B2-85BE-3B6642D23706}"/>
                  </a:ext>
                </a:extLst>
              </p:cNvPr>
              <p:cNvPicPr/>
              <p:nvPr/>
            </p:nvPicPr>
            <p:blipFill>
              <a:blip r:embed="rId146"/>
              <a:stretch>
                <a:fillRect/>
              </a:stretch>
            </p:blipFill>
            <p:spPr>
              <a:xfrm>
                <a:off x="4378276" y="1428731"/>
                <a:ext cx="151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7" name="Ink 26">
                <a:extLst>
                  <a:ext uri="{FF2B5EF4-FFF2-40B4-BE49-F238E27FC236}">
                    <a16:creationId xmlns:a16="http://schemas.microsoft.com/office/drawing/2014/main" id="{63AC1AF4-CC52-4358-9667-FE6A3B6F60BD}"/>
                  </a:ext>
                </a:extLst>
              </p14:cNvPr>
              <p14:cNvContentPartPr/>
              <p14:nvPr/>
            </p14:nvContentPartPr>
            <p14:xfrm>
              <a:off x="3046996" y="1051811"/>
              <a:ext cx="34920" cy="45000"/>
            </p14:xfrm>
          </p:contentPart>
        </mc:Choice>
        <mc:Fallback>
          <p:pic>
            <p:nvPicPr>
              <p:cNvPr id="27" name="Ink 26">
                <a:extLst>
                  <a:ext uri="{FF2B5EF4-FFF2-40B4-BE49-F238E27FC236}">
                    <a16:creationId xmlns:a16="http://schemas.microsoft.com/office/drawing/2014/main" id="{63AC1AF4-CC52-4358-9667-FE6A3B6F60BD}"/>
                  </a:ext>
                </a:extLst>
              </p:cNvPr>
              <p:cNvPicPr/>
              <p:nvPr/>
            </p:nvPicPr>
            <p:blipFill>
              <a:blip r:embed="rId148"/>
              <a:stretch>
                <a:fillRect/>
              </a:stretch>
            </p:blipFill>
            <p:spPr>
              <a:xfrm>
                <a:off x="2983996" y="988811"/>
                <a:ext cx="160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136" name="Ink 3135">
                <a:extLst>
                  <a:ext uri="{FF2B5EF4-FFF2-40B4-BE49-F238E27FC236}">
                    <a16:creationId xmlns:a16="http://schemas.microsoft.com/office/drawing/2014/main" id="{4246E7DF-BA33-41E1-B5BD-66CB9CA7C2EB}"/>
                  </a:ext>
                </a:extLst>
              </p14:cNvPr>
              <p14:cNvContentPartPr/>
              <p14:nvPr/>
            </p14:nvContentPartPr>
            <p14:xfrm>
              <a:off x="5329036" y="2406131"/>
              <a:ext cx="72360" cy="49320"/>
            </p14:xfrm>
          </p:contentPart>
        </mc:Choice>
        <mc:Fallback>
          <p:pic>
            <p:nvPicPr>
              <p:cNvPr id="3136" name="Ink 3135">
                <a:extLst>
                  <a:ext uri="{FF2B5EF4-FFF2-40B4-BE49-F238E27FC236}">
                    <a16:creationId xmlns:a16="http://schemas.microsoft.com/office/drawing/2014/main" id="{4246E7DF-BA33-41E1-B5BD-66CB9CA7C2EB}"/>
                  </a:ext>
                </a:extLst>
              </p:cNvPr>
              <p:cNvPicPr/>
              <p:nvPr/>
            </p:nvPicPr>
            <p:blipFill>
              <a:blip r:embed="rId150"/>
              <a:stretch>
                <a:fillRect/>
              </a:stretch>
            </p:blipFill>
            <p:spPr>
              <a:xfrm>
                <a:off x="5266036" y="2343491"/>
                <a:ext cx="198000" cy="174960"/>
              </a:xfrm>
              <a:prstGeom prst="rect">
                <a:avLst/>
              </a:prstGeom>
            </p:spPr>
          </p:pic>
        </mc:Fallback>
      </mc:AlternateContent>
      <p:grpSp>
        <p:nvGrpSpPr>
          <p:cNvPr id="3146" name="Group 3145">
            <a:extLst>
              <a:ext uri="{FF2B5EF4-FFF2-40B4-BE49-F238E27FC236}">
                <a16:creationId xmlns:a16="http://schemas.microsoft.com/office/drawing/2014/main" id="{2840FDF7-73ED-4355-A33F-A5BAA7B92F7E}"/>
              </a:ext>
            </a:extLst>
          </p:cNvPr>
          <p:cNvGrpSpPr/>
          <p:nvPr/>
        </p:nvGrpSpPr>
        <p:grpSpPr>
          <a:xfrm>
            <a:off x="5605516" y="2263211"/>
            <a:ext cx="101520" cy="172800"/>
            <a:chOff x="5605516" y="2263211"/>
            <a:chExt cx="101520" cy="172800"/>
          </a:xfrm>
        </p:grpSpPr>
        <mc:AlternateContent xmlns:mc="http://schemas.openxmlformats.org/markup-compatibility/2006">
          <mc:Choice xmlns:p14="http://schemas.microsoft.com/office/powerpoint/2010/main" Requires="p14">
            <p:contentPart p14:bwMode="auto" r:id="rId151">
              <p14:nvContentPartPr>
                <p14:cNvPr id="3139" name="Ink 3138">
                  <a:extLst>
                    <a:ext uri="{FF2B5EF4-FFF2-40B4-BE49-F238E27FC236}">
                      <a16:creationId xmlns:a16="http://schemas.microsoft.com/office/drawing/2014/main" id="{AF48F131-E1E6-407C-A421-BA9C44876379}"/>
                    </a:ext>
                  </a:extLst>
                </p14:cNvPr>
                <p14:cNvContentPartPr/>
                <p14:nvPr/>
              </p14:nvContentPartPr>
              <p14:xfrm>
                <a:off x="5605516" y="2398931"/>
                <a:ext cx="48600" cy="37080"/>
              </p14:xfrm>
            </p:contentPart>
          </mc:Choice>
          <mc:Fallback>
            <p:pic>
              <p:nvPicPr>
                <p:cNvPr id="3139" name="Ink 3138">
                  <a:extLst>
                    <a:ext uri="{FF2B5EF4-FFF2-40B4-BE49-F238E27FC236}">
                      <a16:creationId xmlns:a16="http://schemas.microsoft.com/office/drawing/2014/main" id="{AF48F131-E1E6-407C-A421-BA9C44876379}"/>
                    </a:ext>
                  </a:extLst>
                </p:cNvPr>
                <p:cNvPicPr/>
                <p:nvPr/>
              </p:nvPicPr>
              <p:blipFill>
                <a:blip r:embed="rId152"/>
                <a:stretch>
                  <a:fillRect/>
                </a:stretch>
              </p:blipFill>
              <p:spPr>
                <a:xfrm>
                  <a:off x="5542876" y="2336291"/>
                  <a:ext cx="174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143" name="Ink 3142">
                  <a:extLst>
                    <a:ext uri="{FF2B5EF4-FFF2-40B4-BE49-F238E27FC236}">
                      <a16:creationId xmlns:a16="http://schemas.microsoft.com/office/drawing/2014/main" id="{34E99CB7-7F14-4705-9815-64B65D369316}"/>
                    </a:ext>
                  </a:extLst>
                </p14:cNvPr>
                <p14:cNvContentPartPr/>
                <p14:nvPr/>
              </p14:nvContentPartPr>
              <p14:xfrm>
                <a:off x="5650876" y="2263211"/>
                <a:ext cx="56160" cy="129600"/>
              </p14:xfrm>
            </p:contentPart>
          </mc:Choice>
          <mc:Fallback>
            <p:pic>
              <p:nvPicPr>
                <p:cNvPr id="3143" name="Ink 3142">
                  <a:extLst>
                    <a:ext uri="{FF2B5EF4-FFF2-40B4-BE49-F238E27FC236}">
                      <a16:creationId xmlns:a16="http://schemas.microsoft.com/office/drawing/2014/main" id="{34E99CB7-7F14-4705-9815-64B65D369316}"/>
                    </a:ext>
                  </a:extLst>
                </p:cNvPr>
                <p:cNvPicPr/>
                <p:nvPr/>
              </p:nvPicPr>
              <p:blipFill>
                <a:blip r:embed="rId154"/>
                <a:stretch>
                  <a:fillRect/>
                </a:stretch>
              </p:blipFill>
              <p:spPr>
                <a:xfrm>
                  <a:off x="5587876" y="2200211"/>
                  <a:ext cx="181800" cy="25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5">
            <p14:nvContentPartPr>
              <p14:cNvPr id="3148" name="Ink 3147">
                <a:extLst>
                  <a:ext uri="{FF2B5EF4-FFF2-40B4-BE49-F238E27FC236}">
                    <a16:creationId xmlns:a16="http://schemas.microsoft.com/office/drawing/2014/main" id="{53C29A53-8C22-43E7-AC0E-7B197C5ECFC5}"/>
                  </a:ext>
                </a:extLst>
              </p14:cNvPr>
              <p14:cNvContentPartPr/>
              <p14:nvPr/>
            </p14:nvContentPartPr>
            <p14:xfrm>
              <a:off x="4106116" y="3261131"/>
              <a:ext cx="10800" cy="42480"/>
            </p14:xfrm>
          </p:contentPart>
        </mc:Choice>
        <mc:Fallback>
          <p:pic>
            <p:nvPicPr>
              <p:cNvPr id="3148" name="Ink 3147">
                <a:extLst>
                  <a:ext uri="{FF2B5EF4-FFF2-40B4-BE49-F238E27FC236}">
                    <a16:creationId xmlns:a16="http://schemas.microsoft.com/office/drawing/2014/main" id="{53C29A53-8C22-43E7-AC0E-7B197C5ECFC5}"/>
                  </a:ext>
                </a:extLst>
              </p:cNvPr>
              <p:cNvPicPr/>
              <p:nvPr/>
            </p:nvPicPr>
            <p:blipFill>
              <a:blip r:embed="rId156"/>
              <a:stretch>
                <a:fillRect/>
              </a:stretch>
            </p:blipFill>
            <p:spPr>
              <a:xfrm>
                <a:off x="4043116" y="3198491"/>
                <a:ext cx="136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151" name="Ink 3150">
                <a:extLst>
                  <a:ext uri="{FF2B5EF4-FFF2-40B4-BE49-F238E27FC236}">
                    <a16:creationId xmlns:a16="http://schemas.microsoft.com/office/drawing/2014/main" id="{D7DF91BD-712F-42BC-9CFE-6E15D332B243}"/>
                  </a:ext>
                </a:extLst>
              </p14:cNvPr>
              <p14:cNvContentPartPr/>
              <p14:nvPr/>
            </p14:nvContentPartPr>
            <p14:xfrm>
              <a:off x="4282876" y="3300011"/>
              <a:ext cx="9360" cy="54720"/>
            </p14:xfrm>
          </p:contentPart>
        </mc:Choice>
        <mc:Fallback>
          <p:pic>
            <p:nvPicPr>
              <p:cNvPr id="3151" name="Ink 3150">
                <a:extLst>
                  <a:ext uri="{FF2B5EF4-FFF2-40B4-BE49-F238E27FC236}">
                    <a16:creationId xmlns:a16="http://schemas.microsoft.com/office/drawing/2014/main" id="{D7DF91BD-712F-42BC-9CFE-6E15D332B243}"/>
                  </a:ext>
                </a:extLst>
              </p:cNvPr>
              <p:cNvPicPr/>
              <p:nvPr/>
            </p:nvPicPr>
            <p:blipFill>
              <a:blip r:embed="rId158"/>
              <a:stretch>
                <a:fillRect/>
              </a:stretch>
            </p:blipFill>
            <p:spPr>
              <a:xfrm>
                <a:off x="4220236" y="3237371"/>
                <a:ext cx="135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154" name="Ink 3153">
                <a:extLst>
                  <a:ext uri="{FF2B5EF4-FFF2-40B4-BE49-F238E27FC236}">
                    <a16:creationId xmlns:a16="http://schemas.microsoft.com/office/drawing/2014/main" id="{9B885358-F4A9-484C-920D-68C45A3297ED}"/>
                  </a:ext>
                </a:extLst>
              </p14:cNvPr>
              <p14:cNvContentPartPr/>
              <p14:nvPr/>
            </p14:nvContentPartPr>
            <p14:xfrm>
              <a:off x="4132756" y="3100211"/>
              <a:ext cx="49320" cy="32400"/>
            </p14:xfrm>
          </p:contentPart>
        </mc:Choice>
        <mc:Fallback>
          <p:pic>
            <p:nvPicPr>
              <p:cNvPr id="3154" name="Ink 3153">
                <a:extLst>
                  <a:ext uri="{FF2B5EF4-FFF2-40B4-BE49-F238E27FC236}">
                    <a16:creationId xmlns:a16="http://schemas.microsoft.com/office/drawing/2014/main" id="{9B885358-F4A9-484C-920D-68C45A3297ED}"/>
                  </a:ext>
                </a:extLst>
              </p:cNvPr>
              <p:cNvPicPr/>
              <p:nvPr/>
            </p:nvPicPr>
            <p:blipFill>
              <a:blip r:embed="rId160"/>
              <a:stretch>
                <a:fillRect/>
              </a:stretch>
            </p:blipFill>
            <p:spPr>
              <a:xfrm>
                <a:off x="4070116" y="3037211"/>
                <a:ext cx="174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156" name="Ink 3155">
                <a:extLst>
                  <a:ext uri="{FF2B5EF4-FFF2-40B4-BE49-F238E27FC236}">
                    <a16:creationId xmlns:a16="http://schemas.microsoft.com/office/drawing/2014/main" id="{6FE26F30-9391-4405-9804-E4FED230C426}"/>
                  </a:ext>
                </a:extLst>
              </p14:cNvPr>
              <p14:cNvContentPartPr/>
              <p14:nvPr/>
            </p14:nvContentPartPr>
            <p14:xfrm>
              <a:off x="5296276" y="3399011"/>
              <a:ext cx="24480" cy="30960"/>
            </p14:xfrm>
          </p:contentPart>
        </mc:Choice>
        <mc:Fallback>
          <p:pic>
            <p:nvPicPr>
              <p:cNvPr id="3156" name="Ink 3155">
                <a:extLst>
                  <a:ext uri="{FF2B5EF4-FFF2-40B4-BE49-F238E27FC236}">
                    <a16:creationId xmlns:a16="http://schemas.microsoft.com/office/drawing/2014/main" id="{6FE26F30-9391-4405-9804-E4FED230C426}"/>
                  </a:ext>
                </a:extLst>
              </p:cNvPr>
              <p:cNvPicPr/>
              <p:nvPr/>
            </p:nvPicPr>
            <p:blipFill>
              <a:blip r:embed="rId162"/>
              <a:stretch>
                <a:fillRect/>
              </a:stretch>
            </p:blipFill>
            <p:spPr>
              <a:xfrm>
                <a:off x="5233636" y="3336371"/>
                <a:ext cx="150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158" name="Ink 3157">
                <a:extLst>
                  <a:ext uri="{FF2B5EF4-FFF2-40B4-BE49-F238E27FC236}">
                    <a16:creationId xmlns:a16="http://schemas.microsoft.com/office/drawing/2014/main" id="{0BFD40D2-75D9-48C8-85C3-D47E46186483}"/>
                  </a:ext>
                </a:extLst>
              </p14:cNvPr>
              <p14:cNvContentPartPr/>
              <p14:nvPr/>
            </p14:nvContentPartPr>
            <p14:xfrm>
              <a:off x="5301676" y="3271211"/>
              <a:ext cx="3240" cy="34200"/>
            </p14:xfrm>
          </p:contentPart>
        </mc:Choice>
        <mc:Fallback>
          <p:pic>
            <p:nvPicPr>
              <p:cNvPr id="3158" name="Ink 3157">
                <a:extLst>
                  <a:ext uri="{FF2B5EF4-FFF2-40B4-BE49-F238E27FC236}">
                    <a16:creationId xmlns:a16="http://schemas.microsoft.com/office/drawing/2014/main" id="{0BFD40D2-75D9-48C8-85C3-D47E46186483}"/>
                  </a:ext>
                </a:extLst>
              </p:cNvPr>
              <p:cNvPicPr/>
              <p:nvPr/>
            </p:nvPicPr>
            <p:blipFill>
              <a:blip r:embed="rId164"/>
              <a:stretch>
                <a:fillRect/>
              </a:stretch>
            </p:blipFill>
            <p:spPr>
              <a:xfrm>
                <a:off x="5239036" y="3208211"/>
                <a:ext cx="128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163" name="Ink 3162">
                <a:extLst>
                  <a:ext uri="{FF2B5EF4-FFF2-40B4-BE49-F238E27FC236}">
                    <a16:creationId xmlns:a16="http://schemas.microsoft.com/office/drawing/2014/main" id="{E14ABE76-A004-49B1-B290-20451769B3C0}"/>
                  </a:ext>
                </a:extLst>
              </p14:cNvPr>
              <p14:cNvContentPartPr/>
              <p14:nvPr/>
            </p14:nvContentPartPr>
            <p14:xfrm>
              <a:off x="6069196" y="3258251"/>
              <a:ext cx="46800" cy="56880"/>
            </p14:xfrm>
          </p:contentPart>
        </mc:Choice>
        <mc:Fallback>
          <p:pic>
            <p:nvPicPr>
              <p:cNvPr id="3163" name="Ink 3162">
                <a:extLst>
                  <a:ext uri="{FF2B5EF4-FFF2-40B4-BE49-F238E27FC236}">
                    <a16:creationId xmlns:a16="http://schemas.microsoft.com/office/drawing/2014/main" id="{E14ABE76-A004-49B1-B290-20451769B3C0}"/>
                  </a:ext>
                </a:extLst>
              </p:cNvPr>
              <p:cNvPicPr/>
              <p:nvPr/>
            </p:nvPicPr>
            <p:blipFill>
              <a:blip r:embed="rId166"/>
              <a:stretch>
                <a:fillRect/>
              </a:stretch>
            </p:blipFill>
            <p:spPr>
              <a:xfrm>
                <a:off x="6006556" y="3195251"/>
                <a:ext cx="172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166" name="Ink 3165">
                <a:extLst>
                  <a:ext uri="{FF2B5EF4-FFF2-40B4-BE49-F238E27FC236}">
                    <a16:creationId xmlns:a16="http://schemas.microsoft.com/office/drawing/2014/main" id="{4D9B299D-2A47-48E8-A2C8-F25E73B6DE1E}"/>
                  </a:ext>
                </a:extLst>
              </p14:cNvPr>
              <p14:cNvContentPartPr/>
              <p14:nvPr/>
            </p14:nvContentPartPr>
            <p14:xfrm>
              <a:off x="4707676" y="3129371"/>
              <a:ext cx="39960" cy="44280"/>
            </p14:xfrm>
          </p:contentPart>
        </mc:Choice>
        <mc:Fallback>
          <p:pic>
            <p:nvPicPr>
              <p:cNvPr id="3166" name="Ink 3165">
                <a:extLst>
                  <a:ext uri="{FF2B5EF4-FFF2-40B4-BE49-F238E27FC236}">
                    <a16:creationId xmlns:a16="http://schemas.microsoft.com/office/drawing/2014/main" id="{4D9B299D-2A47-48E8-A2C8-F25E73B6DE1E}"/>
                  </a:ext>
                </a:extLst>
              </p:cNvPr>
              <p:cNvPicPr/>
              <p:nvPr/>
            </p:nvPicPr>
            <p:blipFill>
              <a:blip r:embed="rId168"/>
              <a:stretch>
                <a:fillRect/>
              </a:stretch>
            </p:blipFill>
            <p:spPr>
              <a:xfrm>
                <a:off x="4644676" y="3066371"/>
                <a:ext cx="165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167" name="Ink 3166">
                <a:extLst>
                  <a:ext uri="{FF2B5EF4-FFF2-40B4-BE49-F238E27FC236}">
                    <a16:creationId xmlns:a16="http://schemas.microsoft.com/office/drawing/2014/main" id="{57805EBC-C81A-41EB-9A07-1C7BB87A2A54}"/>
                  </a:ext>
                </a:extLst>
              </p14:cNvPr>
              <p14:cNvContentPartPr/>
              <p14:nvPr/>
            </p14:nvContentPartPr>
            <p14:xfrm>
              <a:off x="5255236" y="3073211"/>
              <a:ext cx="49680" cy="83160"/>
            </p14:xfrm>
          </p:contentPart>
        </mc:Choice>
        <mc:Fallback>
          <p:pic>
            <p:nvPicPr>
              <p:cNvPr id="3167" name="Ink 3166">
                <a:extLst>
                  <a:ext uri="{FF2B5EF4-FFF2-40B4-BE49-F238E27FC236}">
                    <a16:creationId xmlns:a16="http://schemas.microsoft.com/office/drawing/2014/main" id="{57805EBC-C81A-41EB-9A07-1C7BB87A2A54}"/>
                  </a:ext>
                </a:extLst>
              </p:cNvPr>
              <p:cNvPicPr/>
              <p:nvPr/>
            </p:nvPicPr>
            <p:blipFill>
              <a:blip r:embed="rId170"/>
              <a:stretch>
                <a:fillRect/>
              </a:stretch>
            </p:blipFill>
            <p:spPr>
              <a:xfrm>
                <a:off x="5192596" y="3010571"/>
                <a:ext cx="175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084" name="Ink 3083">
                <a:extLst>
                  <a:ext uri="{FF2B5EF4-FFF2-40B4-BE49-F238E27FC236}">
                    <a16:creationId xmlns:a16="http://schemas.microsoft.com/office/drawing/2014/main" id="{34D261AC-EAE7-40D9-A21C-513CBDCF024F}"/>
                  </a:ext>
                </a:extLst>
              </p14:cNvPr>
              <p14:cNvContentPartPr/>
              <p14:nvPr/>
            </p14:nvContentPartPr>
            <p14:xfrm>
              <a:off x="4293316" y="3294971"/>
              <a:ext cx="5040" cy="76680"/>
            </p14:xfrm>
          </p:contentPart>
        </mc:Choice>
        <mc:Fallback>
          <p:pic>
            <p:nvPicPr>
              <p:cNvPr id="3084" name="Ink 3083">
                <a:extLst>
                  <a:ext uri="{FF2B5EF4-FFF2-40B4-BE49-F238E27FC236}">
                    <a16:creationId xmlns:a16="http://schemas.microsoft.com/office/drawing/2014/main" id="{34D261AC-EAE7-40D9-A21C-513CBDCF024F}"/>
                  </a:ext>
                </a:extLst>
              </p:cNvPr>
              <p:cNvPicPr/>
              <p:nvPr/>
            </p:nvPicPr>
            <p:blipFill>
              <a:blip r:embed="rId172"/>
              <a:stretch>
                <a:fillRect/>
              </a:stretch>
            </p:blipFill>
            <p:spPr>
              <a:xfrm>
                <a:off x="4230676" y="3232331"/>
                <a:ext cx="130680" cy="202320"/>
              </a:xfrm>
              <a:prstGeom prst="rect">
                <a:avLst/>
              </a:prstGeom>
            </p:spPr>
          </p:pic>
        </mc:Fallback>
      </mc:AlternateContent>
      <p:grpSp>
        <p:nvGrpSpPr>
          <p:cNvPr id="3125" name="Group 3124">
            <a:extLst>
              <a:ext uri="{FF2B5EF4-FFF2-40B4-BE49-F238E27FC236}">
                <a16:creationId xmlns:a16="http://schemas.microsoft.com/office/drawing/2014/main" id="{8ADB72F6-5FDC-44C4-A2BC-86653F172F8F}"/>
              </a:ext>
            </a:extLst>
          </p:cNvPr>
          <p:cNvGrpSpPr/>
          <p:nvPr/>
        </p:nvGrpSpPr>
        <p:grpSpPr>
          <a:xfrm>
            <a:off x="3380716" y="3146291"/>
            <a:ext cx="273960" cy="379080"/>
            <a:chOff x="3380716" y="3146291"/>
            <a:chExt cx="273960" cy="379080"/>
          </a:xfrm>
        </p:grpSpPr>
        <mc:AlternateContent xmlns:mc="http://schemas.openxmlformats.org/markup-compatibility/2006">
          <mc:Choice xmlns:p14="http://schemas.microsoft.com/office/powerpoint/2010/main" Requires="p14">
            <p:contentPart p14:bwMode="auto" r:id="rId173">
              <p14:nvContentPartPr>
                <p14:cNvPr id="3092" name="Ink 3091">
                  <a:extLst>
                    <a:ext uri="{FF2B5EF4-FFF2-40B4-BE49-F238E27FC236}">
                      <a16:creationId xmlns:a16="http://schemas.microsoft.com/office/drawing/2014/main" id="{D35ACB74-C6AC-4932-870C-900C2E80F4AD}"/>
                    </a:ext>
                  </a:extLst>
                </p14:cNvPr>
                <p14:cNvContentPartPr/>
                <p14:nvPr/>
              </p14:nvContentPartPr>
              <p14:xfrm>
                <a:off x="3552796" y="3449051"/>
                <a:ext cx="15480" cy="25920"/>
              </p14:xfrm>
            </p:contentPart>
          </mc:Choice>
          <mc:Fallback>
            <p:pic>
              <p:nvPicPr>
                <p:cNvPr id="3092" name="Ink 3091">
                  <a:extLst>
                    <a:ext uri="{FF2B5EF4-FFF2-40B4-BE49-F238E27FC236}">
                      <a16:creationId xmlns:a16="http://schemas.microsoft.com/office/drawing/2014/main" id="{D35ACB74-C6AC-4932-870C-900C2E80F4AD}"/>
                    </a:ext>
                  </a:extLst>
                </p:cNvPr>
                <p:cNvPicPr/>
                <p:nvPr/>
              </p:nvPicPr>
              <p:blipFill>
                <a:blip r:embed="rId174"/>
                <a:stretch>
                  <a:fillRect/>
                </a:stretch>
              </p:blipFill>
              <p:spPr>
                <a:xfrm>
                  <a:off x="3489796" y="3386411"/>
                  <a:ext cx="141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095" name="Ink 3094">
                  <a:extLst>
                    <a:ext uri="{FF2B5EF4-FFF2-40B4-BE49-F238E27FC236}">
                      <a16:creationId xmlns:a16="http://schemas.microsoft.com/office/drawing/2014/main" id="{065AE187-9F8C-4BD4-995C-8B875FB79B3E}"/>
                    </a:ext>
                  </a:extLst>
                </p14:cNvPr>
                <p14:cNvContentPartPr/>
                <p14:nvPr/>
              </p14:nvContentPartPr>
              <p14:xfrm>
                <a:off x="3380716" y="3452291"/>
                <a:ext cx="187560" cy="73080"/>
              </p14:xfrm>
            </p:contentPart>
          </mc:Choice>
          <mc:Fallback>
            <p:pic>
              <p:nvPicPr>
                <p:cNvPr id="3095" name="Ink 3094">
                  <a:extLst>
                    <a:ext uri="{FF2B5EF4-FFF2-40B4-BE49-F238E27FC236}">
                      <a16:creationId xmlns:a16="http://schemas.microsoft.com/office/drawing/2014/main" id="{065AE187-9F8C-4BD4-995C-8B875FB79B3E}"/>
                    </a:ext>
                  </a:extLst>
                </p:cNvPr>
                <p:cNvPicPr/>
                <p:nvPr/>
              </p:nvPicPr>
              <p:blipFill>
                <a:blip r:embed="rId176"/>
                <a:stretch>
                  <a:fillRect/>
                </a:stretch>
              </p:blipFill>
              <p:spPr>
                <a:xfrm>
                  <a:off x="3317716" y="3389651"/>
                  <a:ext cx="3132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118" name="Ink 3117">
                  <a:extLst>
                    <a:ext uri="{FF2B5EF4-FFF2-40B4-BE49-F238E27FC236}">
                      <a16:creationId xmlns:a16="http://schemas.microsoft.com/office/drawing/2014/main" id="{7C63161C-119A-4065-8F96-08CD7ACA3692}"/>
                    </a:ext>
                  </a:extLst>
                </p14:cNvPr>
                <p14:cNvContentPartPr/>
                <p14:nvPr/>
              </p14:nvContentPartPr>
              <p14:xfrm>
                <a:off x="3512476" y="3356891"/>
                <a:ext cx="18000" cy="40680"/>
              </p14:xfrm>
            </p:contentPart>
          </mc:Choice>
          <mc:Fallback>
            <p:pic>
              <p:nvPicPr>
                <p:cNvPr id="3118" name="Ink 3117">
                  <a:extLst>
                    <a:ext uri="{FF2B5EF4-FFF2-40B4-BE49-F238E27FC236}">
                      <a16:creationId xmlns:a16="http://schemas.microsoft.com/office/drawing/2014/main" id="{7C63161C-119A-4065-8F96-08CD7ACA3692}"/>
                    </a:ext>
                  </a:extLst>
                </p:cNvPr>
                <p:cNvPicPr/>
                <p:nvPr/>
              </p:nvPicPr>
              <p:blipFill>
                <a:blip r:embed="rId178"/>
                <a:stretch>
                  <a:fillRect/>
                </a:stretch>
              </p:blipFill>
              <p:spPr>
                <a:xfrm>
                  <a:off x="3449476" y="3293891"/>
                  <a:ext cx="143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120" name="Ink 3119">
                  <a:extLst>
                    <a:ext uri="{FF2B5EF4-FFF2-40B4-BE49-F238E27FC236}">
                      <a16:creationId xmlns:a16="http://schemas.microsoft.com/office/drawing/2014/main" id="{2EF9D104-FDA4-48EF-96DE-719516030E3B}"/>
                    </a:ext>
                  </a:extLst>
                </p14:cNvPr>
                <p14:cNvContentPartPr/>
                <p14:nvPr/>
              </p14:nvContentPartPr>
              <p14:xfrm>
                <a:off x="3521476" y="3446171"/>
                <a:ext cx="21240" cy="37440"/>
              </p14:xfrm>
            </p:contentPart>
          </mc:Choice>
          <mc:Fallback>
            <p:pic>
              <p:nvPicPr>
                <p:cNvPr id="3120" name="Ink 3119">
                  <a:extLst>
                    <a:ext uri="{FF2B5EF4-FFF2-40B4-BE49-F238E27FC236}">
                      <a16:creationId xmlns:a16="http://schemas.microsoft.com/office/drawing/2014/main" id="{2EF9D104-FDA4-48EF-96DE-719516030E3B}"/>
                    </a:ext>
                  </a:extLst>
                </p:cNvPr>
                <p:cNvPicPr/>
                <p:nvPr/>
              </p:nvPicPr>
              <p:blipFill>
                <a:blip r:embed="rId180"/>
                <a:stretch>
                  <a:fillRect/>
                </a:stretch>
              </p:blipFill>
              <p:spPr>
                <a:xfrm>
                  <a:off x="3458476" y="3383171"/>
                  <a:ext cx="146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123" name="Ink 3122">
                  <a:extLst>
                    <a:ext uri="{FF2B5EF4-FFF2-40B4-BE49-F238E27FC236}">
                      <a16:creationId xmlns:a16="http://schemas.microsoft.com/office/drawing/2014/main" id="{2F2D426C-2715-4368-8381-C72407C2DA70}"/>
                    </a:ext>
                  </a:extLst>
                </p14:cNvPr>
                <p14:cNvContentPartPr/>
                <p14:nvPr/>
              </p14:nvContentPartPr>
              <p14:xfrm>
                <a:off x="3490156" y="3146291"/>
                <a:ext cx="24840" cy="28800"/>
              </p14:xfrm>
            </p:contentPart>
          </mc:Choice>
          <mc:Fallback>
            <p:pic>
              <p:nvPicPr>
                <p:cNvPr id="3123" name="Ink 3122">
                  <a:extLst>
                    <a:ext uri="{FF2B5EF4-FFF2-40B4-BE49-F238E27FC236}">
                      <a16:creationId xmlns:a16="http://schemas.microsoft.com/office/drawing/2014/main" id="{2F2D426C-2715-4368-8381-C72407C2DA70}"/>
                    </a:ext>
                  </a:extLst>
                </p:cNvPr>
                <p:cNvPicPr/>
                <p:nvPr/>
              </p:nvPicPr>
              <p:blipFill>
                <a:blip r:embed="rId182"/>
                <a:stretch>
                  <a:fillRect/>
                </a:stretch>
              </p:blipFill>
              <p:spPr>
                <a:xfrm>
                  <a:off x="3427516" y="3083291"/>
                  <a:ext cx="150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124" name="Ink 3123">
                  <a:extLst>
                    <a:ext uri="{FF2B5EF4-FFF2-40B4-BE49-F238E27FC236}">
                      <a16:creationId xmlns:a16="http://schemas.microsoft.com/office/drawing/2014/main" id="{853A447F-60C8-429E-8F04-5F19C4E2FAE3}"/>
                    </a:ext>
                  </a:extLst>
                </p14:cNvPr>
                <p14:cNvContentPartPr/>
                <p14:nvPr/>
              </p14:nvContentPartPr>
              <p14:xfrm>
                <a:off x="3629116" y="3220451"/>
                <a:ext cx="25560" cy="139680"/>
              </p14:xfrm>
            </p:contentPart>
          </mc:Choice>
          <mc:Fallback>
            <p:pic>
              <p:nvPicPr>
                <p:cNvPr id="3124" name="Ink 3123">
                  <a:extLst>
                    <a:ext uri="{FF2B5EF4-FFF2-40B4-BE49-F238E27FC236}">
                      <a16:creationId xmlns:a16="http://schemas.microsoft.com/office/drawing/2014/main" id="{853A447F-60C8-429E-8F04-5F19C4E2FAE3}"/>
                    </a:ext>
                  </a:extLst>
                </p:cNvPr>
                <p:cNvPicPr/>
                <p:nvPr/>
              </p:nvPicPr>
              <p:blipFill>
                <a:blip r:embed="rId184"/>
                <a:stretch>
                  <a:fillRect/>
                </a:stretch>
              </p:blipFill>
              <p:spPr>
                <a:xfrm>
                  <a:off x="3566476" y="3157451"/>
                  <a:ext cx="151200" cy="26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5">
            <p14:nvContentPartPr>
              <p14:cNvPr id="3126" name="Ink 3125">
                <a:extLst>
                  <a:ext uri="{FF2B5EF4-FFF2-40B4-BE49-F238E27FC236}">
                    <a16:creationId xmlns:a16="http://schemas.microsoft.com/office/drawing/2014/main" id="{6FC7CA04-773F-4670-A3D5-3AF5EDE1CCC0}"/>
                  </a:ext>
                </a:extLst>
              </p14:cNvPr>
              <p14:cNvContentPartPr/>
              <p14:nvPr/>
            </p14:nvContentPartPr>
            <p14:xfrm>
              <a:off x="4295476" y="3288131"/>
              <a:ext cx="8280" cy="89640"/>
            </p14:xfrm>
          </p:contentPart>
        </mc:Choice>
        <mc:Fallback>
          <p:pic>
            <p:nvPicPr>
              <p:cNvPr id="3126" name="Ink 3125">
                <a:extLst>
                  <a:ext uri="{FF2B5EF4-FFF2-40B4-BE49-F238E27FC236}">
                    <a16:creationId xmlns:a16="http://schemas.microsoft.com/office/drawing/2014/main" id="{6FC7CA04-773F-4670-A3D5-3AF5EDE1CCC0}"/>
                  </a:ext>
                </a:extLst>
              </p:cNvPr>
              <p:cNvPicPr/>
              <p:nvPr/>
            </p:nvPicPr>
            <p:blipFill>
              <a:blip r:embed="rId186"/>
              <a:stretch>
                <a:fillRect/>
              </a:stretch>
            </p:blipFill>
            <p:spPr>
              <a:xfrm>
                <a:off x="4232836" y="3225131"/>
                <a:ext cx="133920" cy="215280"/>
              </a:xfrm>
              <a:prstGeom prst="rect">
                <a:avLst/>
              </a:prstGeom>
            </p:spPr>
          </p:pic>
        </mc:Fallback>
      </mc:AlternateContent>
      <p:grpSp>
        <p:nvGrpSpPr>
          <p:cNvPr id="3169" name="Group 3168">
            <a:extLst>
              <a:ext uri="{FF2B5EF4-FFF2-40B4-BE49-F238E27FC236}">
                <a16:creationId xmlns:a16="http://schemas.microsoft.com/office/drawing/2014/main" id="{DBBEB7EE-19E3-4458-8BAB-A8BE6AFD864E}"/>
              </a:ext>
            </a:extLst>
          </p:cNvPr>
          <p:cNvGrpSpPr/>
          <p:nvPr/>
        </p:nvGrpSpPr>
        <p:grpSpPr>
          <a:xfrm>
            <a:off x="3411676" y="4236731"/>
            <a:ext cx="157680" cy="74520"/>
            <a:chOff x="3411676" y="4236731"/>
            <a:chExt cx="157680" cy="74520"/>
          </a:xfrm>
        </p:grpSpPr>
        <mc:AlternateContent xmlns:mc="http://schemas.openxmlformats.org/markup-compatibility/2006">
          <mc:Choice xmlns:p14="http://schemas.microsoft.com/office/powerpoint/2010/main" Requires="p14">
            <p:contentPart p14:bwMode="auto" r:id="rId187">
              <p14:nvContentPartPr>
                <p14:cNvPr id="3130" name="Ink 3129">
                  <a:extLst>
                    <a:ext uri="{FF2B5EF4-FFF2-40B4-BE49-F238E27FC236}">
                      <a16:creationId xmlns:a16="http://schemas.microsoft.com/office/drawing/2014/main" id="{37DFF54B-2843-4B8D-9190-1EDB90BA1EA8}"/>
                    </a:ext>
                  </a:extLst>
                </p14:cNvPr>
                <p14:cNvContentPartPr/>
                <p14:nvPr/>
              </p14:nvContentPartPr>
              <p14:xfrm>
                <a:off x="3518956" y="4253651"/>
                <a:ext cx="50400" cy="22320"/>
              </p14:xfrm>
            </p:contentPart>
          </mc:Choice>
          <mc:Fallback>
            <p:pic>
              <p:nvPicPr>
                <p:cNvPr id="3130" name="Ink 3129">
                  <a:extLst>
                    <a:ext uri="{FF2B5EF4-FFF2-40B4-BE49-F238E27FC236}">
                      <a16:creationId xmlns:a16="http://schemas.microsoft.com/office/drawing/2014/main" id="{37DFF54B-2843-4B8D-9190-1EDB90BA1EA8}"/>
                    </a:ext>
                  </a:extLst>
                </p:cNvPr>
                <p:cNvPicPr/>
                <p:nvPr/>
              </p:nvPicPr>
              <p:blipFill>
                <a:blip r:embed="rId188"/>
                <a:stretch>
                  <a:fillRect/>
                </a:stretch>
              </p:blipFill>
              <p:spPr>
                <a:xfrm>
                  <a:off x="3455956" y="4191011"/>
                  <a:ext cx="176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131" name="Ink 3130">
                  <a:extLst>
                    <a:ext uri="{FF2B5EF4-FFF2-40B4-BE49-F238E27FC236}">
                      <a16:creationId xmlns:a16="http://schemas.microsoft.com/office/drawing/2014/main" id="{C4AA2473-FC80-49D8-AE3C-F4FF05652E3B}"/>
                    </a:ext>
                  </a:extLst>
                </p14:cNvPr>
                <p14:cNvContentPartPr/>
                <p14:nvPr/>
              </p14:nvContentPartPr>
              <p14:xfrm>
                <a:off x="3411676" y="4236731"/>
                <a:ext cx="50400" cy="46440"/>
              </p14:xfrm>
            </p:contentPart>
          </mc:Choice>
          <mc:Fallback>
            <p:pic>
              <p:nvPicPr>
                <p:cNvPr id="3131" name="Ink 3130">
                  <a:extLst>
                    <a:ext uri="{FF2B5EF4-FFF2-40B4-BE49-F238E27FC236}">
                      <a16:creationId xmlns:a16="http://schemas.microsoft.com/office/drawing/2014/main" id="{C4AA2473-FC80-49D8-AE3C-F4FF05652E3B}"/>
                    </a:ext>
                  </a:extLst>
                </p:cNvPr>
                <p:cNvPicPr/>
                <p:nvPr/>
              </p:nvPicPr>
              <p:blipFill>
                <a:blip r:embed="rId190"/>
                <a:stretch>
                  <a:fillRect/>
                </a:stretch>
              </p:blipFill>
              <p:spPr>
                <a:xfrm>
                  <a:off x="3348676" y="4174091"/>
                  <a:ext cx="176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133" name="Ink 3132">
                  <a:extLst>
                    <a:ext uri="{FF2B5EF4-FFF2-40B4-BE49-F238E27FC236}">
                      <a16:creationId xmlns:a16="http://schemas.microsoft.com/office/drawing/2014/main" id="{4FE00E26-607A-4857-A98E-96DF38D1E334}"/>
                    </a:ext>
                  </a:extLst>
                </p14:cNvPr>
                <p14:cNvContentPartPr/>
                <p14:nvPr/>
              </p14:nvContentPartPr>
              <p14:xfrm>
                <a:off x="3542356" y="4300811"/>
                <a:ext cx="5040" cy="6480"/>
              </p14:xfrm>
            </p:contentPart>
          </mc:Choice>
          <mc:Fallback>
            <p:pic>
              <p:nvPicPr>
                <p:cNvPr id="3133" name="Ink 3132">
                  <a:extLst>
                    <a:ext uri="{FF2B5EF4-FFF2-40B4-BE49-F238E27FC236}">
                      <a16:creationId xmlns:a16="http://schemas.microsoft.com/office/drawing/2014/main" id="{4FE00E26-607A-4857-A98E-96DF38D1E334}"/>
                    </a:ext>
                  </a:extLst>
                </p:cNvPr>
                <p:cNvPicPr/>
                <p:nvPr/>
              </p:nvPicPr>
              <p:blipFill>
                <a:blip r:embed="rId192"/>
                <a:stretch>
                  <a:fillRect/>
                </a:stretch>
              </p:blipFill>
              <p:spPr>
                <a:xfrm>
                  <a:off x="3479356" y="4238171"/>
                  <a:ext cx="130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134" name="Ink 3133">
                  <a:extLst>
                    <a:ext uri="{FF2B5EF4-FFF2-40B4-BE49-F238E27FC236}">
                      <a16:creationId xmlns:a16="http://schemas.microsoft.com/office/drawing/2014/main" id="{F65712A9-33A4-4D27-B4EC-206A4B943B79}"/>
                    </a:ext>
                  </a:extLst>
                </p14:cNvPr>
                <p14:cNvContentPartPr/>
                <p14:nvPr/>
              </p14:nvContentPartPr>
              <p14:xfrm>
                <a:off x="3499516" y="4290011"/>
                <a:ext cx="13320" cy="6120"/>
              </p14:xfrm>
            </p:contentPart>
          </mc:Choice>
          <mc:Fallback>
            <p:pic>
              <p:nvPicPr>
                <p:cNvPr id="3134" name="Ink 3133">
                  <a:extLst>
                    <a:ext uri="{FF2B5EF4-FFF2-40B4-BE49-F238E27FC236}">
                      <a16:creationId xmlns:a16="http://schemas.microsoft.com/office/drawing/2014/main" id="{F65712A9-33A4-4D27-B4EC-206A4B943B79}"/>
                    </a:ext>
                  </a:extLst>
                </p:cNvPr>
                <p:cNvPicPr/>
                <p:nvPr/>
              </p:nvPicPr>
              <p:blipFill>
                <a:blip r:embed="rId194"/>
                <a:stretch>
                  <a:fillRect/>
                </a:stretch>
              </p:blipFill>
              <p:spPr>
                <a:xfrm>
                  <a:off x="3436876" y="4227011"/>
                  <a:ext cx="138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168" name="Ink 3167">
                  <a:extLst>
                    <a:ext uri="{FF2B5EF4-FFF2-40B4-BE49-F238E27FC236}">
                      <a16:creationId xmlns:a16="http://schemas.microsoft.com/office/drawing/2014/main" id="{94E5FFDD-A6F3-4A08-9916-BFA1C2075ED9}"/>
                    </a:ext>
                  </a:extLst>
                </p14:cNvPr>
                <p14:cNvContentPartPr/>
                <p14:nvPr/>
              </p14:nvContentPartPr>
              <p14:xfrm>
                <a:off x="3514276" y="4309811"/>
                <a:ext cx="360" cy="1440"/>
              </p14:xfrm>
            </p:contentPart>
          </mc:Choice>
          <mc:Fallback>
            <p:pic>
              <p:nvPicPr>
                <p:cNvPr id="3168" name="Ink 3167">
                  <a:extLst>
                    <a:ext uri="{FF2B5EF4-FFF2-40B4-BE49-F238E27FC236}">
                      <a16:creationId xmlns:a16="http://schemas.microsoft.com/office/drawing/2014/main" id="{94E5FFDD-A6F3-4A08-9916-BFA1C2075ED9}"/>
                    </a:ext>
                  </a:extLst>
                </p:cNvPr>
                <p:cNvPicPr/>
                <p:nvPr/>
              </p:nvPicPr>
              <p:blipFill>
                <a:blip r:embed="rId196"/>
                <a:stretch>
                  <a:fillRect/>
                </a:stretch>
              </p:blipFill>
              <p:spPr>
                <a:xfrm>
                  <a:off x="3451276" y="4247171"/>
                  <a:ext cx="126000" cy="127080"/>
                </a:xfrm>
                <a:prstGeom prst="rect">
                  <a:avLst/>
                </a:prstGeom>
              </p:spPr>
            </p:pic>
          </mc:Fallback>
        </mc:AlternateContent>
      </p:grpSp>
      <p:grpSp>
        <p:nvGrpSpPr>
          <p:cNvPr id="3171" name="Group 3170">
            <a:extLst>
              <a:ext uri="{FF2B5EF4-FFF2-40B4-BE49-F238E27FC236}">
                <a16:creationId xmlns:a16="http://schemas.microsoft.com/office/drawing/2014/main" id="{BC160FCC-A81D-483D-83ED-F84F0455FF3D}"/>
              </a:ext>
            </a:extLst>
          </p:cNvPr>
          <p:cNvGrpSpPr/>
          <p:nvPr/>
        </p:nvGrpSpPr>
        <p:grpSpPr>
          <a:xfrm>
            <a:off x="3371356" y="4497731"/>
            <a:ext cx="226800" cy="118080"/>
            <a:chOff x="3371356" y="4497731"/>
            <a:chExt cx="226800" cy="118080"/>
          </a:xfrm>
        </p:grpSpPr>
        <mc:AlternateContent xmlns:mc="http://schemas.openxmlformats.org/markup-compatibility/2006">
          <mc:Choice xmlns:p14="http://schemas.microsoft.com/office/powerpoint/2010/main" Requires="p14">
            <p:contentPart p14:bwMode="auto" r:id="rId197">
              <p14:nvContentPartPr>
                <p14:cNvPr id="3127" name="Ink 3126">
                  <a:extLst>
                    <a:ext uri="{FF2B5EF4-FFF2-40B4-BE49-F238E27FC236}">
                      <a16:creationId xmlns:a16="http://schemas.microsoft.com/office/drawing/2014/main" id="{EFE48332-2A59-4782-9B08-8251F34FB8C6}"/>
                    </a:ext>
                  </a:extLst>
                </p14:cNvPr>
                <p14:cNvContentPartPr/>
                <p14:nvPr/>
              </p14:nvContentPartPr>
              <p14:xfrm>
                <a:off x="3371356" y="4559651"/>
                <a:ext cx="40320" cy="30240"/>
              </p14:xfrm>
            </p:contentPart>
          </mc:Choice>
          <mc:Fallback>
            <p:pic>
              <p:nvPicPr>
                <p:cNvPr id="3127" name="Ink 3126">
                  <a:extLst>
                    <a:ext uri="{FF2B5EF4-FFF2-40B4-BE49-F238E27FC236}">
                      <a16:creationId xmlns:a16="http://schemas.microsoft.com/office/drawing/2014/main" id="{EFE48332-2A59-4782-9B08-8251F34FB8C6}"/>
                    </a:ext>
                  </a:extLst>
                </p:cNvPr>
                <p:cNvPicPr/>
                <p:nvPr/>
              </p:nvPicPr>
              <p:blipFill>
                <a:blip r:embed="rId198"/>
                <a:stretch>
                  <a:fillRect/>
                </a:stretch>
              </p:blipFill>
              <p:spPr>
                <a:xfrm>
                  <a:off x="3308716" y="4496651"/>
                  <a:ext cx="165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128" name="Ink 3127">
                  <a:extLst>
                    <a:ext uri="{FF2B5EF4-FFF2-40B4-BE49-F238E27FC236}">
                      <a16:creationId xmlns:a16="http://schemas.microsoft.com/office/drawing/2014/main" id="{A5A9060F-A4CA-4C2B-96E7-14F7DB473BF5}"/>
                    </a:ext>
                  </a:extLst>
                </p14:cNvPr>
                <p14:cNvContentPartPr/>
                <p14:nvPr/>
              </p14:nvContentPartPr>
              <p14:xfrm>
                <a:off x="3570796" y="4541651"/>
                <a:ext cx="27360" cy="39600"/>
              </p14:xfrm>
            </p:contentPart>
          </mc:Choice>
          <mc:Fallback>
            <p:pic>
              <p:nvPicPr>
                <p:cNvPr id="3128" name="Ink 3127">
                  <a:extLst>
                    <a:ext uri="{FF2B5EF4-FFF2-40B4-BE49-F238E27FC236}">
                      <a16:creationId xmlns:a16="http://schemas.microsoft.com/office/drawing/2014/main" id="{A5A9060F-A4CA-4C2B-96E7-14F7DB473BF5}"/>
                    </a:ext>
                  </a:extLst>
                </p:cNvPr>
                <p:cNvPicPr/>
                <p:nvPr/>
              </p:nvPicPr>
              <p:blipFill>
                <a:blip r:embed="rId200"/>
                <a:stretch>
                  <a:fillRect/>
                </a:stretch>
              </p:blipFill>
              <p:spPr>
                <a:xfrm>
                  <a:off x="3508156" y="4478651"/>
                  <a:ext cx="153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170" name="Ink 3169">
                  <a:extLst>
                    <a:ext uri="{FF2B5EF4-FFF2-40B4-BE49-F238E27FC236}">
                      <a16:creationId xmlns:a16="http://schemas.microsoft.com/office/drawing/2014/main" id="{F4D2D72B-4D5D-495E-B206-197EC351D13F}"/>
                    </a:ext>
                  </a:extLst>
                </p14:cNvPr>
                <p14:cNvContentPartPr/>
                <p14:nvPr/>
              </p14:nvContentPartPr>
              <p14:xfrm>
                <a:off x="3518956" y="4497731"/>
                <a:ext cx="50760" cy="118080"/>
              </p14:xfrm>
            </p:contentPart>
          </mc:Choice>
          <mc:Fallback>
            <p:pic>
              <p:nvPicPr>
                <p:cNvPr id="3170" name="Ink 3169">
                  <a:extLst>
                    <a:ext uri="{FF2B5EF4-FFF2-40B4-BE49-F238E27FC236}">
                      <a16:creationId xmlns:a16="http://schemas.microsoft.com/office/drawing/2014/main" id="{F4D2D72B-4D5D-495E-B206-197EC351D13F}"/>
                    </a:ext>
                  </a:extLst>
                </p:cNvPr>
                <p:cNvPicPr/>
                <p:nvPr/>
              </p:nvPicPr>
              <p:blipFill>
                <a:blip r:embed="rId202"/>
                <a:stretch>
                  <a:fillRect/>
                </a:stretch>
              </p:blipFill>
              <p:spPr>
                <a:xfrm>
                  <a:off x="3455956" y="4435091"/>
                  <a:ext cx="176400" cy="24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3172" name="Ink 3171">
                <a:extLst>
                  <a:ext uri="{FF2B5EF4-FFF2-40B4-BE49-F238E27FC236}">
                    <a16:creationId xmlns:a16="http://schemas.microsoft.com/office/drawing/2014/main" id="{B076ED4E-77D5-4237-AFEB-52D5847C5530}"/>
                  </a:ext>
                </a:extLst>
              </p14:cNvPr>
              <p14:cNvContentPartPr/>
              <p14:nvPr/>
            </p14:nvContentPartPr>
            <p14:xfrm>
              <a:off x="4557916" y="4174091"/>
              <a:ext cx="37080" cy="61560"/>
            </p14:xfrm>
          </p:contentPart>
        </mc:Choice>
        <mc:Fallback>
          <p:pic>
            <p:nvPicPr>
              <p:cNvPr id="3172" name="Ink 3171">
                <a:extLst>
                  <a:ext uri="{FF2B5EF4-FFF2-40B4-BE49-F238E27FC236}">
                    <a16:creationId xmlns:a16="http://schemas.microsoft.com/office/drawing/2014/main" id="{B076ED4E-77D5-4237-AFEB-52D5847C5530}"/>
                  </a:ext>
                </a:extLst>
              </p:cNvPr>
              <p:cNvPicPr/>
              <p:nvPr/>
            </p:nvPicPr>
            <p:blipFill>
              <a:blip r:embed="rId204"/>
              <a:stretch>
                <a:fillRect/>
              </a:stretch>
            </p:blipFill>
            <p:spPr>
              <a:xfrm>
                <a:off x="4494916" y="4111091"/>
                <a:ext cx="162720" cy="187200"/>
              </a:xfrm>
              <a:prstGeom prst="rect">
                <a:avLst/>
              </a:prstGeom>
            </p:spPr>
          </p:pic>
        </mc:Fallback>
      </mc:AlternateContent>
      <p:grpSp>
        <p:nvGrpSpPr>
          <p:cNvPr id="3175" name="Group 3174">
            <a:extLst>
              <a:ext uri="{FF2B5EF4-FFF2-40B4-BE49-F238E27FC236}">
                <a16:creationId xmlns:a16="http://schemas.microsoft.com/office/drawing/2014/main" id="{737DB79E-046F-4CA2-860F-C38DD178B616}"/>
              </a:ext>
            </a:extLst>
          </p:cNvPr>
          <p:cNvGrpSpPr/>
          <p:nvPr/>
        </p:nvGrpSpPr>
        <p:grpSpPr>
          <a:xfrm>
            <a:off x="4350916" y="4547051"/>
            <a:ext cx="202320" cy="139680"/>
            <a:chOff x="4350916" y="4547051"/>
            <a:chExt cx="202320" cy="139680"/>
          </a:xfrm>
        </p:grpSpPr>
        <mc:AlternateContent xmlns:mc="http://schemas.openxmlformats.org/markup-compatibility/2006">
          <mc:Choice xmlns:p14="http://schemas.microsoft.com/office/powerpoint/2010/main" Requires="p14">
            <p:contentPart p14:bwMode="auto" r:id="rId205">
              <p14:nvContentPartPr>
                <p14:cNvPr id="3173" name="Ink 3172">
                  <a:extLst>
                    <a:ext uri="{FF2B5EF4-FFF2-40B4-BE49-F238E27FC236}">
                      <a16:creationId xmlns:a16="http://schemas.microsoft.com/office/drawing/2014/main" id="{25FA5F9C-C8A4-493C-ADC7-BA5242D105A7}"/>
                    </a:ext>
                  </a:extLst>
                </p14:cNvPr>
                <p14:cNvContentPartPr/>
                <p14:nvPr/>
              </p14:nvContentPartPr>
              <p14:xfrm>
                <a:off x="4542796" y="4559291"/>
                <a:ext cx="10440" cy="127440"/>
              </p14:xfrm>
            </p:contentPart>
          </mc:Choice>
          <mc:Fallback>
            <p:pic>
              <p:nvPicPr>
                <p:cNvPr id="3173" name="Ink 3172">
                  <a:extLst>
                    <a:ext uri="{FF2B5EF4-FFF2-40B4-BE49-F238E27FC236}">
                      <a16:creationId xmlns:a16="http://schemas.microsoft.com/office/drawing/2014/main" id="{25FA5F9C-C8A4-493C-ADC7-BA5242D105A7}"/>
                    </a:ext>
                  </a:extLst>
                </p:cNvPr>
                <p:cNvPicPr/>
                <p:nvPr/>
              </p:nvPicPr>
              <p:blipFill>
                <a:blip r:embed="rId206"/>
                <a:stretch>
                  <a:fillRect/>
                </a:stretch>
              </p:blipFill>
              <p:spPr>
                <a:xfrm>
                  <a:off x="4480156" y="4496291"/>
                  <a:ext cx="1360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174" name="Ink 3173">
                  <a:extLst>
                    <a:ext uri="{FF2B5EF4-FFF2-40B4-BE49-F238E27FC236}">
                      <a16:creationId xmlns:a16="http://schemas.microsoft.com/office/drawing/2014/main" id="{A7ADBE9F-42B3-4150-9EFC-4EBE142ECA0E}"/>
                    </a:ext>
                  </a:extLst>
                </p14:cNvPr>
                <p14:cNvContentPartPr/>
                <p14:nvPr/>
              </p14:nvContentPartPr>
              <p14:xfrm>
                <a:off x="4350916" y="4547051"/>
                <a:ext cx="60480" cy="25920"/>
              </p14:xfrm>
            </p:contentPart>
          </mc:Choice>
          <mc:Fallback>
            <p:pic>
              <p:nvPicPr>
                <p:cNvPr id="3174" name="Ink 3173">
                  <a:extLst>
                    <a:ext uri="{FF2B5EF4-FFF2-40B4-BE49-F238E27FC236}">
                      <a16:creationId xmlns:a16="http://schemas.microsoft.com/office/drawing/2014/main" id="{A7ADBE9F-42B3-4150-9EFC-4EBE142ECA0E}"/>
                    </a:ext>
                  </a:extLst>
                </p:cNvPr>
                <p:cNvPicPr/>
                <p:nvPr/>
              </p:nvPicPr>
              <p:blipFill>
                <a:blip r:embed="rId208"/>
                <a:stretch>
                  <a:fillRect/>
                </a:stretch>
              </p:blipFill>
              <p:spPr>
                <a:xfrm>
                  <a:off x="4288276" y="4484411"/>
                  <a:ext cx="186120" cy="15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9">
            <p14:nvContentPartPr>
              <p14:cNvPr id="3176" name="Ink 3175">
                <a:extLst>
                  <a:ext uri="{FF2B5EF4-FFF2-40B4-BE49-F238E27FC236}">
                    <a16:creationId xmlns:a16="http://schemas.microsoft.com/office/drawing/2014/main" id="{CF7E2A3C-5572-49BC-81D5-7B2D5F0FB43B}"/>
                  </a:ext>
                </a:extLst>
              </p14:cNvPr>
              <p14:cNvContentPartPr/>
              <p14:nvPr/>
            </p14:nvContentPartPr>
            <p14:xfrm>
              <a:off x="4530916" y="4382891"/>
              <a:ext cx="11520" cy="12600"/>
            </p14:xfrm>
          </p:contentPart>
        </mc:Choice>
        <mc:Fallback>
          <p:pic>
            <p:nvPicPr>
              <p:cNvPr id="3176" name="Ink 3175">
                <a:extLst>
                  <a:ext uri="{FF2B5EF4-FFF2-40B4-BE49-F238E27FC236}">
                    <a16:creationId xmlns:a16="http://schemas.microsoft.com/office/drawing/2014/main" id="{CF7E2A3C-5572-49BC-81D5-7B2D5F0FB43B}"/>
                  </a:ext>
                </a:extLst>
              </p:cNvPr>
              <p:cNvPicPr/>
              <p:nvPr/>
            </p:nvPicPr>
            <p:blipFill>
              <a:blip r:embed="rId210"/>
              <a:stretch>
                <a:fillRect/>
              </a:stretch>
            </p:blipFill>
            <p:spPr>
              <a:xfrm>
                <a:off x="4467916" y="4319891"/>
                <a:ext cx="137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177" name="Ink 3176">
                <a:extLst>
                  <a:ext uri="{FF2B5EF4-FFF2-40B4-BE49-F238E27FC236}">
                    <a16:creationId xmlns:a16="http://schemas.microsoft.com/office/drawing/2014/main" id="{0B31F6AE-EA6B-4720-A416-6DD50C4EE4F4}"/>
                  </a:ext>
                </a:extLst>
              </p14:cNvPr>
              <p14:cNvContentPartPr/>
              <p14:nvPr/>
            </p14:nvContentPartPr>
            <p14:xfrm>
              <a:off x="6912316" y="4386131"/>
              <a:ext cx="13320" cy="48600"/>
            </p14:xfrm>
          </p:contentPart>
        </mc:Choice>
        <mc:Fallback>
          <p:pic>
            <p:nvPicPr>
              <p:cNvPr id="3177" name="Ink 3176">
                <a:extLst>
                  <a:ext uri="{FF2B5EF4-FFF2-40B4-BE49-F238E27FC236}">
                    <a16:creationId xmlns:a16="http://schemas.microsoft.com/office/drawing/2014/main" id="{0B31F6AE-EA6B-4720-A416-6DD50C4EE4F4}"/>
                  </a:ext>
                </a:extLst>
              </p:cNvPr>
              <p:cNvPicPr/>
              <p:nvPr/>
            </p:nvPicPr>
            <p:blipFill>
              <a:blip r:embed="rId212"/>
              <a:stretch>
                <a:fillRect/>
              </a:stretch>
            </p:blipFill>
            <p:spPr>
              <a:xfrm>
                <a:off x="6849316" y="4323491"/>
                <a:ext cx="138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178" name="Ink 3177">
                <a:extLst>
                  <a:ext uri="{FF2B5EF4-FFF2-40B4-BE49-F238E27FC236}">
                    <a16:creationId xmlns:a16="http://schemas.microsoft.com/office/drawing/2014/main" id="{2E9C878E-DAB5-496D-8BDD-4982AF304B5F}"/>
                  </a:ext>
                </a:extLst>
              </p14:cNvPr>
              <p14:cNvContentPartPr/>
              <p14:nvPr/>
            </p14:nvContentPartPr>
            <p14:xfrm>
              <a:off x="6925276" y="4279931"/>
              <a:ext cx="27360" cy="16200"/>
            </p14:xfrm>
          </p:contentPart>
        </mc:Choice>
        <mc:Fallback>
          <p:pic>
            <p:nvPicPr>
              <p:cNvPr id="3178" name="Ink 3177">
                <a:extLst>
                  <a:ext uri="{FF2B5EF4-FFF2-40B4-BE49-F238E27FC236}">
                    <a16:creationId xmlns:a16="http://schemas.microsoft.com/office/drawing/2014/main" id="{2E9C878E-DAB5-496D-8BDD-4982AF304B5F}"/>
                  </a:ext>
                </a:extLst>
              </p:cNvPr>
              <p:cNvPicPr/>
              <p:nvPr/>
            </p:nvPicPr>
            <p:blipFill>
              <a:blip r:embed="rId214"/>
              <a:stretch>
                <a:fillRect/>
              </a:stretch>
            </p:blipFill>
            <p:spPr>
              <a:xfrm>
                <a:off x="6862636" y="4217291"/>
                <a:ext cx="153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180" name="Ink 3179">
                <a:extLst>
                  <a:ext uri="{FF2B5EF4-FFF2-40B4-BE49-F238E27FC236}">
                    <a16:creationId xmlns:a16="http://schemas.microsoft.com/office/drawing/2014/main" id="{E5D61463-BA6B-45AC-BBC3-D7EE8862D852}"/>
                  </a:ext>
                </a:extLst>
              </p14:cNvPr>
              <p14:cNvContentPartPr/>
              <p14:nvPr/>
            </p14:nvContentPartPr>
            <p14:xfrm>
              <a:off x="7115356" y="4591691"/>
              <a:ext cx="47520" cy="12240"/>
            </p14:xfrm>
          </p:contentPart>
        </mc:Choice>
        <mc:Fallback>
          <p:pic>
            <p:nvPicPr>
              <p:cNvPr id="3180" name="Ink 3179">
                <a:extLst>
                  <a:ext uri="{FF2B5EF4-FFF2-40B4-BE49-F238E27FC236}">
                    <a16:creationId xmlns:a16="http://schemas.microsoft.com/office/drawing/2014/main" id="{E5D61463-BA6B-45AC-BBC3-D7EE8862D852}"/>
                  </a:ext>
                </a:extLst>
              </p:cNvPr>
              <p:cNvPicPr/>
              <p:nvPr/>
            </p:nvPicPr>
            <p:blipFill>
              <a:blip r:embed="rId216"/>
              <a:stretch>
                <a:fillRect/>
              </a:stretch>
            </p:blipFill>
            <p:spPr>
              <a:xfrm>
                <a:off x="7052716" y="4528691"/>
                <a:ext cx="173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181" name="Ink 3180">
                <a:extLst>
                  <a:ext uri="{FF2B5EF4-FFF2-40B4-BE49-F238E27FC236}">
                    <a16:creationId xmlns:a16="http://schemas.microsoft.com/office/drawing/2014/main" id="{3440E6D0-0AA3-41E8-BCDD-295CD2046A53}"/>
                  </a:ext>
                </a:extLst>
              </p14:cNvPr>
              <p14:cNvContentPartPr/>
              <p14:nvPr/>
            </p14:nvContentPartPr>
            <p14:xfrm>
              <a:off x="3082996" y="6342371"/>
              <a:ext cx="19080" cy="286200"/>
            </p14:xfrm>
          </p:contentPart>
        </mc:Choice>
        <mc:Fallback>
          <p:pic>
            <p:nvPicPr>
              <p:cNvPr id="3181" name="Ink 3180">
                <a:extLst>
                  <a:ext uri="{FF2B5EF4-FFF2-40B4-BE49-F238E27FC236}">
                    <a16:creationId xmlns:a16="http://schemas.microsoft.com/office/drawing/2014/main" id="{3440E6D0-0AA3-41E8-BCDD-295CD2046A53}"/>
                  </a:ext>
                </a:extLst>
              </p:cNvPr>
              <p:cNvPicPr/>
              <p:nvPr/>
            </p:nvPicPr>
            <p:blipFill>
              <a:blip r:embed="rId218"/>
              <a:stretch>
                <a:fillRect/>
              </a:stretch>
            </p:blipFill>
            <p:spPr>
              <a:xfrm>
                <a:off x="3019996" y="6279731"/>
                <a:ext cx="14472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182" name="Ink 3181">
                <a:extLst>
                  <a:ext uri="{FF2B5EF4-FFF2-40B4-BE49-F238E27FC236}">
                    <a16:creationId xmlns:a16="http://schemas.microsoft.com/office/drawing/2014/main" id="{B1C3DF60-8258-4B22-BFE0-DDAF34489B4C}"/>
                  </a:ext>
                </a:extLst>
              </p14:cNvPr>
              <p14:cNvContentPartPr/>
              <p14:nvPr/>
            </p14:nvContentPartPr>
            <p14:xfrm>
              <a:off x="1086436" y="6485291"/>
              <a:ext cx="32400" cy="40320"/>
            </p14:xfrm>
          </p:contentPart>
        </mc:Choice>
        <mc:Fallback>
          <p:pic>
            <p:nvPicPr>
              <p:cNvPr id="3182" name="Ink 3181">
                <a:extLst>
                  <a:ext uri="{FF2B5EF4-FFF2-40B4-BE49-F238E27FC236}">
                    <a16:creationId xmlns:a16="http://schemas.microsoft.com/office/drawing/2014/main" id="{B1C3DF60-8258-4B22-BFE0-DDAF34489B4C}"/>
                  </a:ext>
                </a:extLst>
              </p:cNvPr>
              <p:cNvPicPr/>
              <p:nvPr/>
            </p:nvPicPr>
            <p:blipFill>
              <a:blip r:embed="rId220"/>
              <a:stretch>
                <a:fillRect/>
              </a:stretch>
            </p:blipFill>
            <p:spPr>
              <a:xfrm>
                <a:off x="1023796" y="6422651"/>
                <a:ext cx="158040" cy="165960"/>
              </a:xfrm>
              <a:prstGeom prst="rect">
                <a:avLst/>
              </a:prstGeom>
            </p:spPr>
          </p:pic>
        </mc:Fallback>
      </mc:AlternateContent>
    </p:spTree>
    <p:extLst>
      <p:ext uri="{BB962C8B-B14F-4D97-AF65-F5344CB8AC3E}">
        <p14:creationId xmlns:p14="http://schemas.microsoft.com/office/powerpoint/2010/main" val="32567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000"/>
          <a:stretch/>
        </p:blipFill>
        <p:spPr bwMode="auto">
          <a:xfrm>
            <a:off x="4510368" y="533400"/>
            <a:ext cx="451036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9089" b="19715"/>
          <a:stretch/>
        </p:blipFill>
        <p:spPr bwMode="auto">
          <a:xfrm>
            <a:off x="21566" y="1828800"/>
            <a:ext cx="4931434" cy="414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4510368" y="1676400"/>
            <a:ext cx="1204632"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6D43115-9B9B-45E2-8823-51F40C983778}"/>
              </a:ext>
            </a:extLst>
          </p:cNvPr>
          <p:cNvSpPr txBox="1"/>
          <p:nvPr/>
        </p:nvSpPr>
        <p:spPr>
          <a:xfrm>
            <a:off x="123264" y="106834"/>
            <a:ext cx="6324600" cy="461665"/>
          </a:xfrm>
          <a:prstGeom prst="rect">
            <a:avLst/>
          </a:prstGeom>
          <a:noFill/>
        </p:spPr>
        <p:txBody>
          <a:bodyPr wrap="square" rtlCol="0">
            <a:spAutoFit/>
          </a:bodyPr>
          <a:lstStyle/>
          <a:p>
            <a:r>
              <a:rPr lang="en-US" sz="2400" dirty="0"/>
              <a:t>16.  Dielectrics in low frequency limit</a:t>
            </a:r>
          </a:p>
        </p:txBody>
      </p:sp>
      <p:pic>
        <p:nvPicPr>
          <p:cNvPr id="8" name="Picture 7">
            <a:extLst>
              <a:ext uri="{FF2B5EF4-FFF2-40B4-BE49-F238E27FC236}">
                <a16:creationId xmlns:a16="http://schemas.microsoft.com/office/drawing/2014/main" id="{D2E56771-74DA-4FE7-BBC9-5AD0CA3BF9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21" t="15116" r="55411" b="33721"/>
          <a:stretch/>
        </p:blipFill>
        <p:spPr bwMode="auto">
          <a:xfrm rot="155138">
            <a:off x="6141188" y="2719969"/>
            <a:ext cx="2394761"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D9A0C21-F393-4600-ABE5-60D1278231EE}"/>
                  </a:ext>
                </a:extLst>
              </p14:cNvPr>
              <p14:cNvContentPartPr/>
              <p14:nvPr/>
            </p14:nvContentPartPr>
            <p14:xfrm>
              <a:off x="4241117" y="2975983"/>
              <a:ext cx="798120" cy="2104200"/>
            </p14:xfrm>
          </p:contentPart>
        </mc:Choice>
        <mc:Fallback xmlns="">
          <p:pic>
            <p:nvPicPr>
              <p:cNvPr id="3" name="Ink 2">
                <a:extLst>
                  <a:ext uri="{FF2B5EF4-FFF2-40B4-BE49-F238E27FC236}">
                    <a16:creationId xmlns:a16="http://schemas.microsoft.com/office/drawing/2014/main" id="{FD9A0C21-F393-4600-ABE5-60D1278231EE}"/>
                  </a:ext>
                </a:extLst>
              </p:cNvPr>
              <p:cNvPicPr/>
              <p:nvPr/>
            </p:nvPicPr>
            <p:blipFill>
              <a:blip r:embed="rId6"/>
              <a:stretch>
                <a:fillRect/>
              </a:stretch>
            </p:blipFill>
            <p:spPr>
              <a:xfrm>
                <a:off x="4178117" y="2913343"/>
                <a:ext cx="923760" cy="2229840"/>
              </a:xfrm>
              <a:prstGeom prst="rect">
                <a:avLst/>
              </a:prstGeom>
            </p:spPr>
          </p:pic>
        </mc:Fallback>
      </mc:AlternateContent>
      <p:sp>
        <p:nvSpPr>
          <p:cNvPr id="11" name="TextBox 10">
            <a:extLst>
              <a:ext uri="{FF2B5EF4-FFF2-40B4-BE49-F238E27FC236}">
                <a16:creationId xmlns:a16="http://schemas.microsoft.com/office/drawing/2014/main" id="{10C842FB-BB38-4825-99A2-DF2D43C6FC1E}"/>
              </a:ext>
            </a:extLst>
          </p:cNvPr>
          <p:cNvSpPr txBox="1"/>
          <p:nvPr/>
        </p:nvSpPr>
        <p:spPr>
          <a:xfrm>
            <a:off x="228600" y="6172200"/>
            <a:ext cx="6781800" cy="400110"/>
          </a:xfrm>
          <a:prstGeom prst="rect">
            <a:avLst/>
          </a:prstGeom>
          <a:noFill/>
        </p:spPr>
        <p:txBody>
          <a:bodyPr wrap="square" rtlCol="0">
            <a:spAutoFit/>
          </a:bodyPr>
          <a:lstStyle/>
          <a:p>
            <a:r>
              <a:rPr lang="en-US" sz="2000" dirty="0"/>
              <a:t>At low </a:t>
            </a:r>
            <a:r>
              <a:rPr lang="en-US" sz="2000" dirty="0">
                <a:latin typeface="Symbol" panose="05050102010706020507" pitchFamily="18" charset="2"/>
              </a:rPr>
              <a:t>w</a:t>
            </a:r>
            <a:r>
              <a:rPr lang="en-US" sz="2000" dirty="0"/>
              <a:t>, </a:t>
            </a:r>
            <a:r>
              <a:rPr lang="en-US" sz="2000" dirty="0">
                <a:latin typeface="Symbol" panose="05050102010706020507" pitchFamily="18" charset="2"/>
              </a:rPr>
              <a:t>e</a:t>
            </a:r>
            <a:r>
              <a:rPr lang="en-US" sz="2000" dirty="0"/>
              <a:t>” is proportional to </a:t>
            </a:r>
            <a:r>
              <a:rPr lang="en-US" sz="2000" dirty="0">
                <a:latin typeface="Symbol" panose="05050102010706020507" pitchFamily="18" charset="2"/>
              </a:rPr>
              <a:t>w</a:t>
            </a:r>
            <a:r>
              <a:rPr lang="en-US" sz="2000" dirty="0"/>
              <a:t>, so integrand is finite.  Drop P</a:t>
            </a:r>
          </a:p>
        </p:txBody>
      </p:sp>
      <p:grpSp>
        <p:nvGrpSpPr>
          <p:cNvPr id="16" name="Group 15">
            <a:extLst>
              <a:ext uri="{FF2B5EF4-FFF2-40B4-BE49-F238E27FC236}">
                <a16:creationId xmlns:a16="http://schemas.microsoft.com/office/drawing/2014/main" id="{7F16ECF9-BE1B-4626-AE0F-0F3F52036EE4}"/>
              </a:ext>
            </a:extLst>
          </p:cNvPr>
          <p:cNvGrpSpPr/>
          <p:nvPr/>
        </p:nvGrpSpPr>
        <p:grpSpPr>
          <a:xfrm>
            <a:off x="8391557" y="4541623"/>
            <a:ext cx="416880" cy="235440"/>
            <a:chOff x="8391557" y="4541623"/>
            <a:chExt cx="416880" cy="235440"/>
          </a:xfrm>
        </p:grpSpPr>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7F662BB8-A92E-459B-A9C7-D0D5AE96BD4F}"/>
                    </a:ext>
                  </a:extLst>
                </p14:cNvPr>
                <p14:cNvContentPartPr/>
                <p14:nvPr/>
              </p14:nvContentPartPr>
              <p14:xfrm>
                <a:off x="8607917" y="4603183"/>
                <a:ext cx="200520" cy="128160"/>
              </p14:xfrm>
            </p:contentPart>
          </mc:Choice>
          <mc:Fallback xmlns="">
            <p:pic>
              <p:nvPicPr>
                <p:cNvPr id="12" name="Ink 11">
                  <a:extLst>
                    <a:ext uri="{FF2B5EF4-FFF2-40B4-BE49-F238E27FC236}">
                      <a16:creationId xmlns:a16="http://schemas.microsoft.com/office/drawing/2014/main" id="{7F662BB8-A92E-459B-A9C7-D0D5AE96BD4F}"/>
                    </a:ext>
                  </a:extLst>
                </p:cNvPr>
                <p:cNvPicPr/>
                <p:nvPr/>
              </p:nvPicPr>
              <p:blipFill>
                <a:blip r:embed="rId8"/>
                <a:stretch>
                  <a:fillRect/>
                </a:stretch>
              </p:blipFill>
              <p:spPr>
                <a:xfrm>
                  <a:off x="8590277" y="4585183"/>
                  <a:ext cx="236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3D4D97B1-2442-4DBE-85A5-02BED3CEC036}"/>
                    </a:ext>
                  </a:extLst>
                </p14:cNvPr>
                <p14:cNvContentPartPr/>
                <p14:nvPr/>
              </p14:nvContentPartPr>
              <p14:xfrm>
                <a:off x="8610797" y="4597423"/>
                <a:ext cx="191160" cy="179640"/>
              </p14:xfrm>
            </p:contentPart>
          </mc:Choice>
          <mc:Fallback xmlns="">
            <p:pic>
              <p:nvPicPr>
                <p:cNvPr id="13" name="Ink 12">
                  <a:extLst>
                    <a:ext uri="{FF2B5EF4-FFF2-40B4-BE49-F238E27FC236}">
                      <a16:creationId xmlns:a16="http://schemas.microsoft.com/office/drawing/2014/main" id="{3D4D97B1-2442-4DBE-85A5-02BED3CEC036}"/>
                    </a:ext>
                  </a:extLst>
                </p:cNvPr>
                <p:cNvPicPr/>
                <p:nvPr/>
              </p:nvPicPr>
              <p:blipFill>
                <a:blip r:embed="rId10"/>
                <a:stretch>
                  <a:fillRect/>
                </a:stretch>
              </p:blipFill>
              <p:spPr>
                <a:xfrm>
                  <a:off x="8593157" y="4579423"/>
                  <a:ext cx="226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3F13FE34-DFB3-4122-ADFA-1A2AE6864815}"/>
                    </a:ext>
                  </a:extLst>
                </p14:cNvPr>
                <p14:cNvContentPartPr/>
                <p14:nvPr/>
              </p14:nvContentPartPr>
              <p14:xfrm>
                <a:off x="8391557" y="4541623"/>
                <a:ext cx="153000" cy="106920"/>
              </p14:xfrm>
            </p:contentPart>
          </mc:Choice>
          <mc:Fallback xmlns="">
            <p:pic>
              <p:nvPicPr>
                <p:cNvPr id="15" name="Ink 14">
                  <a:extLst>
                    <a:ext uri="{FF2B5EF4-FFF2-40B4-BE49-F238E27FC236}">
                      <a16:creationId xmlns:a16="http://schemas.microsoft.com/office/drawing/2014/main" id="{3F13FE34-DFB3-4122-ADFA-1A2AE6864815}"/>
                    </a:ext>
                  </a:extLst>
                </p:cNvPr>
                <p:cNvPicPr/>
                <p:nvPr/>
              </p:nvPicPr>
              <p:blipFill>
                <a:blip r:embed="rId12"/>
                <a:stretch>
                  <a:fillRect/>
                </a:stretch>
              </p:blipFill>
              <p:spPr>
                <a:xfrm>
                  <a:off x="8373917" y="4523983"/>
                  <a:ext cx="188640" cy="14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5776C762-225E-4F7A-A817-859B8831A7F2}"/>
                  </a:ext>
                </a:extLst>
              </p14:cNvPr>
              <p14:cNvContentPartPr/>
              <p14:nvPr/>
            </p14:nvContentPartPr>
            <p14:xfrm>
              <a:off x="6699197" y="4814143"/>
              <a:ext cx="112320" cy="96480"/>
            </p14:xfrm>
          </p:contentPart>
        </mc:Choice>
        <mc:Fallback xmlns="">
          <p:pic>
            <p:nvPicPr>
              <p:cNvPr id="17" name="Ink 16">
                <a:extLst>
                  <a:ext uri="{FF2B5EF4-FFF2-40B4-BE49-F238E27FC236}">
                    <a16:creationId xmlns:a16="http://schemas.microsoft.com/office/drawing/2014/main" id="{5776C762-225E-4F7A-A817-859B8831A7F2}"/>
                  </a:ext>
                </a:extLst>
              </p:cNvPr>
              <p:cNvPicPr/>
              <p:nvPr/>
            </p:nvPicPr>
            <p:blipFill>
              <a:blip r:embed="rId14"/>
              <a:stretch>
                <a:fillRect/>
              </a:stretch>
            </p:blipFill>
            <p:spPr>
              <a:xfrm>
                <a:off x="6681557" y="4796143"/>
                <a:ext cx="147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19E95DEC-882F-4E0C-809F-5D6E0E27251F}"/>
                  </a:ext>
                </a:extLst>
              </p14:cNvPr>
              <p14:cNvContentPartPr/>
              <p14:nvPr/>
            </p14:nvContentPartPr>
            <p14:xfrm>
              <a:off x="508637" y="3021343"/>
              <a:ext cx="3798000" cy="860760"/>
            </p14:xfrm>
          </p:contentPart>
        </mc:Choice>
        <mc:Fallback xmlns="">
          <p:pic>
            <p:nvPicPr>
              <p:cNvPr id="18" name="Ink 17">
                <a:extLst>
                  <a:ext uri="{FF2B5EF4-FFF2-40B4-BE49-F238E27FC236}">
                    <a16:creationId xmlns:a16="http://schemas.microsoft.com/office/drawing/2014/main" id="{19E95DEC-882F-4E0C-809F-5D6E0E27251F}"/>
                  </a:ext>
                </a:extLst>
              </p:cNvPr>
              <p:cNvPicPr/>
              <p:nvPr/>
            </p:nvPicPr>
            <p:blipFill>
              <a:blip r:embed="rId16"/>
              <a:stretch>
                <a:fillRect/>
              </a:stretch>
            </p:blipFill>
            <p:spPr>
              <a:xfrm>
                <a:off x="454997" y="2913343"/>
                <a:ext cx="3905640" cy="1076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9488499D-916F-49A6-854A-85A5ADFDDB96}"/>
                  </a:ext>
                </a:extLst>
              </p14:cNvPr>
              <p14:cNvContentPartPr/>
              <p14:nvPr/>
            </p14:nvContentPartPr>
            <p14:xfrm>
              <a:off x="7395797" y="4202863"/>
              <a:ext cx="1067040" cy="174240"/>
            </p14:xfrm>
          </p:contentPart>
        </mc:Choice>
        <mc:Fallback xmlns="">
          <p:pic>
            <p:nvPicPr>
              <p:cNvPr id="19" name="Ink 18">
                <a:extLst>
                  <a:ext uri="{FF2B5EF4-FFF2-40B4-BE49-F238E27FC236}">
                    <a16:creationId xmlns:a16="http://schemas.microsoft.com/office/drawing/2014/main" id="{9488499D-916F-49A6-854A-85A5ADFDDB96}"/>
                  </a:ext>
                </a:extLst>
              </p:cNvPr>
              <p:cNvPicPr/>
              <p:nvPr/>
            </p:nvPicPr>
            <p:blipFill>
              <a:blip r:embed="rId18"/>
              <a:stretch>
                <a:fillRect/>
              </a:stretch>
            </p:blipFill>
            <p:spPr>
              <a:xfrm>
                <a:off x="7342157" y="4094863"/>
                <a:ext cx="11746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 name="Ink 3">
                <a:extLst>
                  <a:ext uri="{FF2B5EF4-FFF2-40B4-BE49-F238E27FC236}">
                    <a16:creationId xmlns:a16="http://schemas.microsoft.com/office/drawing/2014/main" id="{D1AE05F3-0D9F-4D5B-88DB-AC0FB87FFC63}"/>
                  </a:ext>
                </a:extLst>
              </p14:cNvPr>
              <p14:cNvContentPartPr/>
              <p14:nvPr/>
            </p14:nvContentPartPr>
            <p14:xfrm>
              <a:off x="6290236" y="1010553"/>
              <a:ext cx="245520" cy="54000"/>
            </p14:xfrm>
          </p:contentPart>
        </mc:Choice>
        <mc:Fallback>
          <p:pic>
            <p:nvPicPr>
              <p:cNvPr id="4" name="Ink 3">
                <a:extLst>
                  <a:ext uri="{FF2B5EF4-FFF2-40B4-BE49-F238E27FC236}">
                    <a16:creationId xmlns:a16="http://schemas.microsoft.com/office/drawing/2014/main" id="{D1AE05F3-0D9F-4D5B-88DB-AC0FB87FFC63}"/>
                  </a:ext>
                </a:extLst>
              </p:cNvPr>
              <p:cNvPicPr/>
              <p:nvPr/>
            </p:nvPicPr>
            <p:blipFill>
              <a:blip r:embed="rId20"/>
              <a:stretch>
                <a:fillRect/>
              </a:stretch>
            </p:blipFill>
            <p:spPr>
              <a:xfrm>
                <a:off x="6227236" y="947553"/>
                <a:ext cx="371160" cy="179640"/>
              </a:xfrm>
              <a:prstGeom prst="rect">
                <a:avLst/>
              </a:prstGeom>
            </p:spPr>
          </p:pic>
        </mc:Fallback>
      </mc:AlternateContent>
      <p:grpSp>
        <p:nvGrpSpPr>
          <p:cNvPr id="9" name="Group 8">
            <a:extLst>
              <a:ext uri="{FF2B5EF4-FFF2-40B4-BE49-F238E27FC236}">
                <a16:creationId xmlns:a16="http://schemas.microsoft.com/office/drawing/2014/main" id="{111877E8-2D9E-41F2-A895-8095802FED41}"/>
              </a:ext>
            </a:extLst>
          </p:cNvPr>
          <p:cNvGrpSpPr/>
          <p:nvPr/>
        </p:nvGrpSpPr>
        <p:grpSpPr>
          <a:xfrm>
            <a:off x="6280876" y="714273"/>
            <a:ext cx="281520" cy="50040"/>
            <a:chOff x="6280876" y="714273"/>
            <a:chExt cx="281520" cy="50040"/>
          </a:xfrm>
        </p:grpSpPr>
        <mc:AlternateContent xmlns:mc="http://schemas.openxmlformats.org/markup-compatibility/2006">
          <mc:Choice xmlns:p14="http://schemas.microsoft.com/office/powerpoint/2010/main" Requires="p14">
            <p:contentPart p14:bwMode="auto" r:id="rId21">
              <p14:nvContentPartPr>
                <p14:cNvPr id="6" name="Ink 5">
                  <a:extLst>
                    <a:ext uri="{FF2B5EF4-FFF2-40B4-BE49-F238E27FC236}">
                      <a16:creationId xmlns:a16="http://schemas.microsoft.com/office/drawing/2014/main" id="{A30FB7F1-E391-40FA-A69B-1B1E4E043304}"/>
                    </a:ext>
                  </a:extLst>
                </p14:cNvPr>
                <p14:cNvContentPartPr/>
                <p14:nvPr/>
              </p14:nvContentPartPr>
              <p14:xfrm>
                <a:off x="6495796" y="720753"/>
                <a:ext cx="66600" cy="26640"/>
              </p14:xfrm>
            </p:contentPart>
          </mc:Choice>
          <mc:Fallback>
            <p:pic>
              <p:nvPicPr>
                <p:cNvPr id="6" name="Ink 5">
                  <a:extLst>
                    <a:ext uri="{FF2B5EF4-FFF2-40B4-BE49-F238E27FC236}">
                      <a16:creationId xmlns:a16="http://schemas.microsoft.com/office/drawing/2014/main" id="{A30FB7F1-E391-40FA-A69B-1B1E4E043304}"/>
                    </a:ext>
                  </a:extLst>
                </p:cNvPr>
                <p:cNvPicPr/>
                <p:nvPr/>
              </p:nvPicPr>
              <p:blipFill>
                <a:blip r:embed="rId22"/>
                <a:stretch>
                  <a:fillRect/>
                </a:stretch>
              </p:blipFill>
              <p:spPr>
                <a:xfrm>
                  <a:off x="6432796" y="657753"/>
                  <a:ext cx="1922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 name="Ink 6">
                  <a:extLst>
                    <a:ext uri="{FF2B5EF4-FFF2-40B4-BE49-F238E27FC236}">
                      <a16:creationId xmlns:a16="http://schemas.microsoft.com/office/drawing/2014/main" id="{DD72274A-3678-4C12-845B-036536F7C613}"/>
                    </a:ext>
                  </a:extLst>
                </p14:cNvPr>
                <p14:cNvContentPartPr/>
                <p14:nvPr/>
              </p14:nvContentPartPr>
              <p14:xfrm>
                <a:off x="6280876" y="714273"/>
                <a:ext cx="178560" cy="50040"/>
              </p14:xfrm>
            </p:contentPart>
          </mc:Choice>
          <mc:Fallback>
            <p:pic>
              <p:nvPicPr>
                <p:cNvPr id="7" name="Ink 6">
                  <a:extLst>
                    <a:ext uri="{FF2B5EF4-FFF2-40B4-BE49-F238E27FC236}">
                      <a16:creationId xmlns:a16="http://schemas.microsoft.com/office/drawing/2014/main" id="{DD72274A-3678-4C12-845B-036536F7C613}"/>
                    </a:ext>
                  </a:extLst>
                </p:cNvPr>
                <p:cNvPicPr/>
                <p:nvPr/>
              </p:nvPicPr>
              <p:blipFill>
                <a:blip r:embed="rId24"/>
                <a:stretch>
                  <a:fillRect/>
                </a:stretch>
              </p:blipFill>
              <p:spPr>
                <a:xfrm>
                  <a:off x="6218236" y="651273"/>
                  <a:ext cx="304200" cy="175680"/>
                </a:xfrm>
                <a:prstGeom prst="rect">
                  <a:avLst/>
                </a:prstGeom>
              </p:spPr>
            </p:pic>
          </mc:Fallback>
        </mc:AlternateContent>
      </p:grpSp>
    </p:spTree>
    <p:extLst>
      <p:ext uri="{BB962C8B-B14F-4D97-AF65-F5344CB8AC3E}">
        <p14:creationId xmlns:p14="http://schemas.microsoft.com/office/powerpoint/2010/main" val="1416553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854"/>
            <a:ext cx="7010400" cy="676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a:extLst>
              <a:ext uri="{FF2B5EF4-FFF2-40B4-BE49-F238E27FC236}">
                <a16:creationId xmlns:a16="http://schemas.microsoft.com/office/drawing/2014/main" id="{8372A380-4BD2-43FE-97DF-BA2B8C9A839F}"/>
              </a:ext>
            </a:extLst>
          </p:cNvPr>
          <p:cNvGrpSpPr/>
          <p:nvPr/>
        </p:nvGrpSpPr>
        <p:grpSpPr>
          <a:xfrm>
            <a:off x="4737917" y="1246183"/>
            <a:ext cx="1428480" cy="484200"/>
            <a:chOff x="4737917" y="1246183"/>
            <a:chExt cx="1428480" cy="4842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4D07B96-B1C2-449A-8D75-17B40B42DE11}"/>
                    </a:ext>
                  </a:extLst>
                </p14:cNvPr>
                <p14:cNvContentPartPr/>
                <p14:nvPr/>
              </p14:nvContentPartPr>
              <p14:xfrm>
                <a:off x="4737917" y="1314583"/>
                <a:ext cx="113760" cy="415800"/>
              </p14:xfrm>
            </p:contentPart>
          </mc:Choice>
          <mc:Fallback xmlns="">
            <p:pic>
              <p:nvPicPr>
                <p:cNvPr id="2" name="Ink 1">
                  <a:extLst>
                    <a:ext uri="{FF2B5EF4-FFF2-40B4-BE49-F238E27FC236}">
                      <a16:creationId xmlns:a16="http://schemas.microsoft.com/office/drawing/2014/main" id="{54D07B96-B1C2-449A-8D75-17B40B42DE11}"/>
                    </a:ext>
                  </a:extLst>
                </p:cNvPr>
                <p:cNvPicPr/>
                <p:nvPr/>
              </p:nvPicPr>
              <p:blipFill>
                <a:blip r:embed="rId4"/>
                <a:stretch>
                  <a:fillRect/>
                </a:stretch>
              </p:blipFill>
              <p:spPr>
                <a:xfrm>
                  <a:off x="4720277" y="1296583"/>
                  <a:ext cx="14940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F5AAF1C-9239-40CE-AE62-FCE9A273F79F}"/>
                    </a:ext>
                  </a:extLst>
                </p14:cNvPr>
                <p14:cNvContentPartPr/>
                <p14:nvPr/>
              </p14:nvContentPartPr>
              <p14:xfrm>
                <a:off x="4909997" y="1433383"/>
                <a:ext cx="109080" cy="174240"/>
              </p14:xfrm>
            </p:contentPart>
          </mc:Choice>
          <mc:Fallback xmlns="">
            <p:pic>
              <p:nvPicPr>
                <p:cNvPr id="3" name="Ink 2">
                  <a:extLst>
                    <a:ext uri="{FF2B5EF4-FFF2-40B4-BE49-F238E27FC236}">
                      <a16:creationId xmlns:a16="http://schemas.microsoft.com/office/drawing/2014/main" id="{6F5AAF1C-9239-40CE-AE62-FCE9A273F79F}"/>
                    </a:ext>
                  </a:extLst>
                </p:cNvPr>
                <p:cNvPicPr/>
                <p:nvPr/>
              </p:nvPicPr>
              <p:blipFill>
                <a:blip r:embed="rId6"/>
                <a:stretch>
                  <a:fillRect/>
                </a:stretch>
              </p:blipFill>
              <p:spPr>
                <a:xfrm>
                  <a:off x="4892357" y="1415743"/>
                  <a:ext cx="1447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8DA84AC-187B-4768-8BA0-D22C4718DE33}"/>
                    </a:ext>
                  </a:extLst>
                </p14:cNvPr>
                <p14:cNvContentPartPr/>
                <p14:nvPr/>
              </p14:nvContentPartPr>
              <p14:xfrm>
                <a:off x="5038877" y="1300903"/>
                <a:ext cx="61200" cy="327240"/>
              </p14:xfrm>
            </p:contentPart>
          </mc:Choice>
          <mc:Fallback xmlns="">
            <p:pic>
              <p:nvPicPr>
                <p:cNvPr id="4" name="Ink 3">
                  <a:extLst>
                    <a:ext uri="{FF2B5EF4-FFF2-40B4-BE49-F238E27FC236}">
                      <a16:creationId xmlns:a16="http://schemas.microsoft.com/office/drawing/2014/main" id="{E8DA84AC-187B-4768-8BA0-D22C4718DE33}"/>
                    </a:ext>
                  </a:extLst>
                </p:cNvPr>
                <p:cNvPicPr/>
                <p:nvPr/>
              </p:nvPicPr>
              <p:blipFill>
                <a:blip r:embed="rId8"/>
                <a:stretch>
                  <a:fillRect/>
                </a:stretch>
              </p:blipFill>
              <p:spPr>
                <a:xfrm>
                  <a:off x="5021237" y="1283263"/>
                  <a:ext cx="968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DC55C0F2-036F-481B-800E-58D0B3E2B5D9}"/>
                    </a:ext>
                  </a:extLst>
                </p14:cNvPr>
                <p14:cNvContentPartPr/>
                <p14:nvPr/>
              </p14:nvContentPartPr>
              <p14:xfrm>
                <a:off x="5159837" y="1484503"/>
                <a:ext cx="13320" cy="106560"/>
              </p14:xfrm>
            </p:contentPart>
          </mc:Choice>
          <mc:Fallback xmlns="">
            <p:pic>
              <p:nvPicPr>
                <p:cNvPr id="5" name="Ink 4">
                  <a:extLst>
                    <a:ext uri="{FF2B5EF4-FFF2-40B4-BE49-F238E27FC236}">
                      <a16:creationId xmlns:a16="http://schemas.microsoft.com/office/drawing/2014/main" id="{DC55C0F2-036F-481B-800E-58D0B3E2B5D9}"/>
                    </a:ext>
                  </a:extLst>
                </p:cNvPr>
                <p:cNvPicPr/>
                <p:nvPr/>
              </p:nvPicPr>
              <p:blipFill>
                <a:blip r:embed="rId10"/>
                <a:stretch>
                  <a:fillRect/>
                </a:stretch>
              </p:blipFill>
              <p:spPr>
                <a:xfrm>
                  <a:off x="5141837" y="1466503"/>
                  <a:ext cx="48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A0796CE1-8294-4A43-951A-A46FD676EB89}"/>
                    </a:ext>
                  </a:extLst>
                </p14:cNvPr>
                <p14:cNvContentPartPr/>
                <p14:nvPr/>
              </p14:nvContentPartPr>
              <p14:xfrm>
                <a:off x="5172437" y="1359943"/>
                <a:ext cx="2160" cy="25560"/>
              </p14:xfrm>
            </p:contentPart>
          </mc:Choice>
          <mc:Fallback xmlns="">
            <p:pic>
              <p:nvPicPr>
                <p:cNvPr id="6" name="Ink 5">
                  <a:extLst>
                    <a:ext uri="{FF2B5EF4-FFF2-40B4-BE49-F238E27FC236}">
                      <a16:creationId xmlns:a16="http://schemas.microsoft.com/office/drawing/2014/main" id="{A0796CE1-8294-4A43-951A-A46FD676EB89}"/>
                    </a:ext>
                  </a:extLst>
                </p:cNvPr>
                <p:cNvPicPr/>
                <p:nvPr/>
              </p:nvPicPr>
              <p:blipFill>
                <a:blip r:embed="rId12"/>
                <a:stretch>
                  <a:fillRect/>
                </a:stretch>
              </p:blipFill>
              <p:spPr>
                <a:xfrm>
                  <a:off x="5154437" y="1342303"/>
                  <a:ext cx="37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2EF362FB-3078-4902-AB39-1A7E141CD9CF}"/>
                    </a:ext>
                  </a:extLst>
                </p14:cNvPr>
                <p14:cNvContentPartPr/>
                <p14:nvPr/>
              </p14:nvContentPartPr>
              <p14:xfrm>
                <a:off x="5245157" y="1508983"/>
                <a:ext cx="91800" cy="112320"/>
              </p14:xfrm>
            </p:contentPart>
          </mc:Choice>
          <mc:Fallback xmlns="">
            <p:pic>
              <p:nvPicPr>
                <p:cNvPr id="7" name="Ink 6">
                  <a:extLst>
                    <a:ext uri="{FF2B5EF4-FFF2-40B4-BE49-F238E27FC236}">
                      <a16:creationId xmlns:a16="http://schemas.microsoft.com/office/drawing/2014/main" id="{2EF362FB-3078-4902-AB39-1A7E141CD9CF}"/>
                    </a:ext>
                  </a:extLst>
                </p:cNvPr>
                <p:cNvPicPr/>
                <p:nvPr/>
              </p:nvPicPr>
              <p:blipFill>
                <a:blip r:embed="rId14"/>
                <a:stretch>
                  <a:fillRect/>
                </a:stretch>
              </p:blipFill>
              <p:spPr>
                <a:xfrm>
                  <a:off x="5227517" y="1491343"/>
                  <a:ext cx="127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1A111B78-8772-4D2C-BD5D-D3ED8AA45BDA}"/>
                    </a:ext>
                  </a:extLst>
                </p14:cNvPr>
                <p14:cNvContentPartPr/>
                <p14:nvPr/>
              </p14:nvContentPartPr>
              <p14:xfrm>
                <a:off x="5335157" y="1325743"/>
                <a:ext cx="29520" cy="273600"/>
              </p14:xfrm>
            </p:contentPart>
          </mc:Choice>
          <mc:Fallback xmlns="">
            <p:pic>
              <p:nvPicPr>
                <p:cNvPr id="8" name="Ink 7">
                  <a:extLst>
                    <a:ext uri="{FF2B5EF4-FFF2-40B4-BE49-F238E27FC236}">
                      <a16:creationId xmlns:a16="http://schemas.microsoft.com/office/drawing/2014/main" id="{1A111B78-8772-4D2C-BD5D-D3ED8AA45BDA}"/>
                    </a:ext>
                  </a:extLst>
                </p:cNvPr>
                <p:cNvPicPr/>
                <p:nvPr/>
              </p:nvPicPr>
              <p:blipFill>
                <a:blip r:embed="rId16"/>
                <a:stretch>
                  <a:fillRect/>
                </a:stretch>
              </p:blipFill>
              <p:spPr>
                <a:xfrm>
                  <a:off x="5317517" y="1307743"/>
                  <a:ext cx="651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21CA6F9C-5008-4940-BAE0-067E1D763AFF}"/>
                    </a:ext>
                  </a:extLst>
                </p14:cNvPr>
                <p14:cNvContentPartPr/>
                <p14:nvPr/>
              </p14:nvContentPartPr>
              <p14:xfrm>
                <a:off x="5435597" y="1484503"/>
                <a:ext cx="90720" cy="140400"/>
              </p14:xfrm>
            </p:contentPart>
          </mc:Choice>
          <mc:Fallback xmlns="">
            <p:pic>
              <p:nvPicPr>
                <p:cNvPr id="9" name="Ink 8">
                  <a:extLst>
                    <a:ext uri="{FF2B5EF4-FFF2-40B4-BE49-F238E27FC236}">
                      <a16:creationId xmlns:a16="http://schemas.microsoft.com/office/drawing/2014/main" id="{21CA6F9C-5008-4940-BAE0-067E1D763AFF}"/>
                    </a:ext>
                  </a:extLst>
                </p:cNvPr>
                <p:cNvPicPr/>
                <p:nvPr/>
              </p:nvPicPr>
              <p:blipFill>
                <a:blip r:embed="rId18"/>
                <a:stretch>
                  <a:fillRect/>
                </a:stretch>
              </p:blipFill>
              <p:spPr>
                <a:xfrm>
                  <a:off x="5417957" y="1466503"/>
                  <a:ext cx="126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415BFA8B-0B67-4562-AC56-8AD2AEAE7D80}"/>
                    </a:ext>
                  </a:extLst>
                </p14:cNvPr>
                <p14:cNvContentPartPr/>
                <p14:nvPr/>
              </p14:nvContentPartPr>
              <p14:xfrm>
                <a:off x="5634317" y="1400983"/>
                <a:ext cx="162000" cy="235080"/>
              </p14:xfrm>
            </p:contentPart>
          </mc:Choice>
          <mc:Fallback xmlns="">
            <p:pic>
              <p:nvPicPr>
                <p:cNvPr id="10" name="Ink 9">
                  <a:extLst>
                    <a:ext uri="{FF2B5EF4-FFF2-40B4-BE49-F238E27FC236}">
                      <a16:creationId xmlns:a16="http://schemas.microsoft.com/office/drawing/2014/main" id="{415BFA8B-0B67-4562-AC56-8AD2AEAE7D80}"/>
                    </a:ext>
                  </a:extLst>
                </p:cNvPr>
                <p:cNvPicPr/>
                <p:nvPr/>
              </p:nvPicPr>
              <p:blipFill>
                <a:blip r:embed="rId20"/>
                <a:stretch>
                  <a:fillRect/>
                </a:stretch>
              </p:blipFill>
              <p:spPr>
                <a:xfrm>
                  <a:off x="5616317" y="1383343"/>
                  <a:ext cx="1976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9A9EAB0A-C4E4-4C14-95D2-DB6507297AE4}"/>
                    </a:ext>
                  </a:extLst>
                </p14:cNvPr>
                <p14:cNvContentPartPr/>
                <p14:nvPr/>
              </p14:nvContentPartPr>
              <p14:xfrm>
                <a:off x="5844557" y="1400623"/>
                <a:ext cx="161280" cy="241200"/>
              </p14:xfrm>
            </p:contentPart>
          </mc:Choice>
          <mc:Fallback xmlns="">
            <p:pic>
              <p:nvPicPr>
                <p:cNvPr id="11" name="Ink 10">
                  <a:extLst>
                    <a:ext uri="{FF2B5EF4-FFF2-40B4-BE49-F238E27FC236}">
                      <a16:creationId xmlns:a16="http://schemas.microsoft.com/office/drawing/2014/main" id="{9A9EAB0A-C4E4-4C14-95D2-DB6507297AE4}"/>
                    </a:ext>
                  </a:extLst>
                </p:cNvPr>
                <p:cNvPicPr/>
                <p:nvPr/>
              </p:nvPicPr>
              <p:blipFill>
                <a:blip r:embed="rId22"/>
                <a:stretch>
                  <a:fillRect/>
                </a:stretch>
              </p:blipFill>
              <p:spPr>
                <a:xfrm>
                  <a:off x="5826557" y="1382983"/>
                  <a:ext cx="1969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1C02C59B-3397-43F9-808B-4064BFE7B539}"/>
                    </a:ext>
                  </a:extLst>
                </p14:cNvPr>
                <p14:cNvContentPartPr/>
                <p14:nvPr/>
              </p14:nvContentPartPr>
              <p14:xfrm>
                <a:off x="5821877" y="1396303"/>
                <a:ext cx="174600" cy="19800"/>
              </p14:xfrm>
            </p:contentPart>
          </mc:Choice>
          <mc:Fallback xmlns="">
            <p:pic>
              <p:nvPicPr>
                <p:cNvPr id="12" name="Ink 11">
                  <a:extLst>
                    <a:ext uri="{FF2B5EF4-FFF2-40B4-BE49-F238E27FC236}">
                      <a16:creationId xmlns:a16="http://schemas.microsoft.com/office/drawing/2014/main" id="{1C02C59B-3397-43F9-808B-4064BFE7B539}"/>
                    </a:ext>
                  </a:extLst>
                </p:cNvPr>
                <p:cNvPicPr/>
                <p:nvPr/>
              </p:nvPicPr>
              <p:blipFill>
                <a:blip r:embed="rId24"/>
                <a:stretch>
                  <a:fillRect/>
                </a:stretch>
              </p:blipFill>
              <p:spPr>
                <a:xfrm>
                  <a:off x="5803877" y="1378663"/>
                  <a:ext cx="210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a:extLst>
                    <a:ext uri="{FF2B5EF4-FFF2-40B4-BE49-F238E27FC236}">
                      <a16:creationId xmlns:a16="http://schemas.microsoft.com/office/drawing/2014/main" id="{EF169826-0DF9-4A15-9DBC-ADED194432D5}"/>
                    </a:ext>
                  </a:extLst>
                </p14:cNvPr>
                <p14:cNvContentPartPr/>
                <p14:nvPr/>
              </p14:nvContentPartPr>
              <p14:xfrm>
                <a:off x="6010157" y="1246183"/>
                <a:ext cx="156240" cy="469080"/>
              </p14:xfrm>
            </p:contentPart>
          </mc:Choice>
          <mc:Fallback xmlns="">
            <p:pic>
              <p:nvPicPr>
                <p:cNvPr id="13" name="Ink 12">
                  <a:extLst>
                    <a:ext uri="{FF2B5EF4-FFF2-40B4-BE49-F238E27FC236}">
                      <a16:creationId xmlns:a16="http://schemas.microsoft.com/office/drawing/2014/main" id="{EF169826-0DF9-4A15-9DBC-ADED194432D5}"/>
                    </a:ext>
                  </a:extLst>
                </p:cNvPr>
                <p:cNvPicPr/>
                <p:nvPr/>
              </p:nvPicPr>
              <p:blipFill>
                <a:blip r:embed="rId26"/>
                <a:stretch>
                  <a:fillRect/>
                </a:stretch>
              </p:blipFill>
              <p:spPr>
                <a:xfrm>
                  <a:off x="5992157" y="1228183"/>
                  <a:ext cx="191880" cy="50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EFB3C240-1AC3-4A4A-85C7-98C1E5D63EEC}"/>
                  </a:ext>
                </a:extLst>
              </p14:cNvPr>
              <p14:cNvContentPartPr/>
              <p14:nvPr/>
            </p14:nvContentPartPr>
            <p14:xfrm>
              <a:off x="6186197" y="1433383"/>
              <a:ext cx="318240" cy="933480"/>
            </p14:xfrm>
          </p:contentPart>
        </mc:Choice>
        <mc:Fallback xmlns="">
          <p:pic>
            <p:nvPicPr>
              <p:cNvPr id="15" name="Ink 14">
                <a:extLst>
                  <a:ext uri="{FF2B5EF4-FFF2-40B4-BE49-F238E27FC236}">
                    <a16:creationId xmlns:a16="http://schemas.microsoft.com/office/drawing/2014/main" id="{EFB3C240-1AC3-4A4A-85C7-98C1E5D63EEC}"/>
                  </a:ext>
                </a:extLst>
              </p:cNvPr>
              <p:cNvPicPr/>
              <p:nvPr/>
            </p:nvPicPr>
            <p:blipFill>
              <a:blip r:embed="rId28"/>
              <a:stretch>
                <a:fillRect/>
              </a:stretch>
            </p:blipFill>
            <p:spPr>
              <a:xfrm>
                <a:off x="6168557" y="1415383"/>
                <a:ext cx="353880" cy="969120"/>
              </a:xfrm>
              <a:prstGeom prst="rect">
                <a:avLst/>
              </a:prstGeom>
            </p:spPr>
          </p:pic>
        </mc:Fallback>
      </mc:AlternateContent>
    </p:spTree>
    <p:extLst>
      <p:ext uri="{BB962C8B-B14F-4D97-AF65-F5344CB8AC3E}">
        <p14:creationId xmlns:p14="http://schemas.microsoft.com/office/powerpoint/2010/main" val="2488749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52" t="11468"/>
          <a:stretch/>
        </p:blipFill>
        <p:spPr bwMode="auto">
          <a:xfrm>
            <a:off x="3048000" y="537865"/>
            <a:ext cx="4114800" cy="222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30D451DA-B9C6-4BBD-9583-ED6883F0ABF9}"/>
              </a:ext>
            </a:extLst>
          </p:cNvPr>
          <p:cNvSpPr txBox="1"/>
          <p:nvPr/>
        </p:nvSpPr>
        <p:spPr>
          <a:xfrm>
            <a:off x="389261" y="76200"/>
            <a:ext cx="8395510" cy="461665"/>
          </a:xfrm>
          <a:prstGeom prst="rect">
            <a:avLst/>
          </a:prstGeom>
          <a:noFill/>
        </p:spPr>
        <p:txBody>
          <a:bodyPr wrap="square" rtlCol="0">
            <a:spAutoFit/>
          </a:bodyPr>
          <a:lstStyle/>
          <a:p>
            <a:r>
              <a:rPr lang="en-US" sz="2400" dirty="0"/>
              <a:t>17.  Another useful formula for the static dielectric constant</a:t>
            </a:r>
          </a:p>
        </p:txBody>
      </p:sp>
      <p:pic>
        <p:nvPicPr>
          <p:cNvPr id="4" name="Picture 2">
            <a:extLst>
              <a:ext uri="{FF2B5EF4-FFF2-40B4-BE49-F238E27FC236}">
                <a16:creationId xmlns:a16="http://schemas.microsoft.com/office/drawing/2014/main" id="{8417F1CB-8BCE-49AA-A007-405630F0D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24200"/>
            <a:ext cx="4800600" cy="359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085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3FFA5-060E-4D80-AFF0-C2A329064CC0}"/>
              </a:ext>
            </a:extLst>
          </p:cNvPr>
          <p:cNvSpPr txBox="1"/>
          <p:nvPr/>
        </p:nvSpPr>
        <p:spPr>
          <a:xfrm>
            <a:off x="1524000" y="1066800"/>
            <a:ext cx="5181600" cy="369332"/>
          </a:xfrm>
          <a:prstGeom prst="rect">
            <a:avLst/>
          </a:prstGeom>
          <a:noFill/>
        </p:spPr>
        <p:txBody>
          <a:bodyPr wrap="square" rtlCol="0">
            <a:spAutoFit/>
          </a:bodyPr>
          <a:lstStyle/>
          <a:p>
            <a:r>
              <a:rPr lang="en-US" dirty="0"/>
              <a:t>Last three paragraphs of section 82…</a:t>
            </a:r>
          </a:p>
        </p:txBody>
      </p:sp>
    </p:spTree>
    <p:extLst>
      <p:ext uri="{BB962C8B-B14F-4D97-AF65-F5344CB8AC3E}">
        <p14:creationId xmlns:p14="http://schemas.microsoft.com/office/powerpoint/2010/main" val="415201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3810000"/>
            <a:ext cx="1971991" cy="1284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690" b="41644"/>
          <a:stretch/>
        </p:blipFill>
        <p:spPr bwMode="auto">
          <a:xfrm>
            <a:off x="2362200" y="381000"/>
            <a:ext cx="554756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52400"/>
            <a:ext cx="4031938" cy="369332"/>
          </a:xfrm>
          <a:prstGeom prst="rect">
            <a:avLst/>
          </a:prstGeom>
          <a:solidFill>
            <a:schemeClr val="bg1"/>
          </a:solidFill>
        </p:spPr>
        <p:txBody>
          <a:bodyPr wrap="none" rtlCol="0">
            <a:spAutoFit/>
          </a:bodyPr>
          <a:lstStyle/>
          <a:p>
            <a:r>
              <a:rPr lang="en-US" dirty="0"/>
              <a:t>For periodic fields                                         </a:t>
            </a:r>
          </a:p>
        </p:txBody>
      </p:sp>
      <p:sp>
        <p:nvSpPr>
          <p:cNvPr id="5" name="TextBox 4"/>
          <p:cNvSpPr txBox="1"/>
          <p:nvPr/>
        </p:nvSpPr>
        <p:spPr>
          <a:xfrm>
            <a:off x="168244" y="1524000"/>
            <a:ext cx="7087646" cy="400110"/>
          </a:xfrm>
          <a:prstGeom prst="rect">
            <a:avLst/>
          </a:prstGeom>
          <a:solidFill>
            <a:schemeClr val="bg1"/>
          </a:solidFill>
        </p:spPr>
        <p:txBody>
          <a:bodyPr wrap="none" rtlCol="0">
            <a:spAutoFit/>
          </a:bodyPr>
          <a:lstStyle/>
          <a:p>
            <a:r>
              <a:rPr lang="en-US" sz="2000" dirty="0"/>
              <a:t>Let’s consider </a:t>
            </a:r>
            <a:r>
              <a:rPr lang="en-US" sz="2000" dirty="0">
                <a:latin typeface="Symbol" panose="05050102010706020507" pitchFamily="18" charset="2"/>
              </a:rPr>
              <a:t>w</a:t>
            </a:r>
            <a:r>
              <a:rPr lang="en-US" sz="2000" dirty="0"/>
              <a:t> to be complex to see what happens:  </a:t>
            </a:r>
            <a:r>
              <a:rPr lang="en-US" sz="2000" dirty="0">
                <a:latin typeface="Symbol" panose="05050102010706020507" pitchFamily="18" charset="2"/>
              </a:rPr>
              <a:t>w</a:t>
            </a:r>
            <a:r>
              <a:rPr lang="en-US" sz="2000" dirty="0"/>
              <a:t> = </a:t>
            </a:r>
            <a:r>
              <a:rPr lang="en-US" sz="2000" dirty="0">
                <a:latin typeface="Symbol" panose="05050102010706020507" pitchFamily="18" charset="2"/>
              </a:rPr>
              <a:t>w</a:t>
            </a:r>
            <a:r>
              <a:rPr lang="en-US" sz="2000" dirty="0"/>
              <a:t>’ + </a:t>
            </a:r>
            <a:r>
              <a:rPr lang="en-US" sz="2000" dirty="0" err="1"/>
              <a:t>i</a:t>
            </a:r>
            <a:r>
              <a:rPr lang="en-US" sz="2000" dirty="0"/>
              <a:t> </a:t>
            </a:r>
            <a:r>
              <a:rPr lang="en-US" sz="2000" dirty="0">
                <a:latin typeface="Symbol" panose="05050102010706020507" pitchFamily="18" charset="2"/>
              </a:rPr>
              <a:t>w</a:t>
            </a:r>
            <a:r>
              <a:rPr lang="en-US" sz="2000" dirty="0"/>
              <a:t>”</a:t>
            </a:r>
          </a:p>
        </p:txBody>
      </p:sp>
      <p:sp>
        <p:nvSpPr>
          <p:cNvPr id="8" name="TextBox 7"/>
          <p:cNvSpPr txBox="1"/>
          <p:nvPr/>
        </p:nvSpPr>
        <p:spPr>
          <a:xfrm>
            <a:off x="197666" y="3048000"/>
            <a:ext cx="8793934" cy="1015663"/>
          </a:xfrm>
          <a:prstGeom prst="rect">
            <a:avLst/>
          </a:prstGeom>
          <a:solidFill>
            <a:schemeClr val="bg1"/>
          </a:solidFill>
        </p:spPr>
        <p:txBody>
          <a:bodyPr wrap="square" rtlCol="0">
            <a:spAutoFit/>
          </a:bodyPr>
          <a:lstStyle/>
          <a:p>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has no singularities in the upper half of the complex frequency plane, </a:t>
            </a:r>
            <a:r>
              <a:rPr lang="en-US" sz="2000" dirty="0">
                <a:latin typeface="Symbol" panose="05050102010706020507" pitchFamily="18" charset="2"/>
              </a:rPr>
              <a:t>w</a:t>
            </a:r>
            <a:r>
              <a:rPr lang="en-US" sz="2000" dirty="0"/>
              <a:t>” &gt; 0, since e</a:t>
            </a:r>
            <a:r>
              <a:rPr lang="en-US" sz="2000" baseline="30000" dirty="0"/>
              <a:t>-</a:t>
            </a:r>
            <a:r>
              <a:rPr lang="en-US" sz="2000" baseline="30000" dirty="0" err="1">
                <a:latin typeface="Symbol" panose="05050102010706020507" pitchFamily="18" charset="2"/>
              </a:rPr>
              <a:t>w</a:t>
            </a:r>
            <a:r>
              <a:rPr lang="en-US" sz="2000" baseline="30000" dirty="0" err="1"/>
              <a:t>”</a:t>
            </a:r>
            <a:r>
              <a:rPr lang="en-US" sz="2000" baseline="30000" dirty="0" err="1">
                <a:latin typeface="Symbol" pitchFamily="18" charset="2"/>
              </a:rPr>
              <a:t>t</a:t>
            </a:r>
            <a:r>
              <a:rPr lang="en-US" sz="2000" dirty="0"/>
              <a:t> stays finite even as </a:t>
            </a:r>
            <a:r>
              <a:rPr lang="en-US" sz="2000" dirty="0">
                <a:latin typeface="Symbol" panose="05050102010706020507" pitchFamily="18" charset="2"/>
              </a:rPr>
              <a:t>t ®¥</a:t>
            </a:r>
            <a:r>
              <a:rPr lang="en-US" sz="2000" dirty="0"/>
              <a:t>, and since f(</a:t>
            </a:r>
            <a:r>
              <a:rPr lang="en-US" sz="2000" dirty="0">
                <a:latin typeface="Symbol" panose="05050102010706020507" pitchFamily="18" charset="2"/>
              </a:rPr>
              <a:t>t</a:t>
            </a:r>
            <a:r>
              <a:rPr lang="en-US" sz="2000" dirty="0"/>
              <a:t>) is finite for 0 &lt; </a:t>
            </a:r>
            <a:r>
              <a:rPr lang="en-US" sz="2000" dirty="0">
                <a:latin typeface="Symbol" pitchFamily="18" charset="2"/>
              </a:rPr>
              <a:t>t</a:t>
            </a:r>
            <a:r>
              <a:rPr lang="en-US" sz="2000" dirty="0"/>
              <a:t> &lt; </a:t>
            </a:r>
            <a:r>
              <a:rPr lang="en-US" sz="2000" dirty="0">
                <a:latin typeface="Symbol" panose="05050102010706020507" pitchFamily="18" charset="2"/>
              </a:rPr>
              <a:t>¥</a:t>
            </a:r>
            <a:r>
              <a:rPr lang="en-US" sz="2000" dirty="0"/>
              <a:t>.</a:t>
            </a:r>
          </a:p>
          <a:p>
            <a:r>
              <a:rPr lang="en-US" sz="2000" dirty="0"/>
              <a:t>Integral converges.</a:t>
            </a:r>
            <a:endParaRPr lang="en-US" sz="2000" dirty="0">
              <a:latin typeface="Symbol" panose="05050102010706020507" pitchFamily="18" charset="2"/>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95" t="6894" r="14788" b="68978"/>
          <a:stretch/>
        </p:blipFill>
        <p:spPr bwMode="auto">
          <a:xfrm>
            <a:off x="3535103" y="2000310"/>
            <a:ext cx="4800600" cy="76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3969654" y="4373792"/>
            <a:ext cx="0" cy="1482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1800" y="5094596"/>
            <a:ext cx="197199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69654" y="4206602"/>
            <a:ext cx="439544" cy="369332"/>
          </a:xfrm>
          <a:prstGeom prst="rect">
            <a:avLst/>
          </a:prstGeom>
        </p:spPr>
        <p:txBody>
          <a:bodyPr wrap="none">
            <a:spAutoFit/>
          </a:bodyPr>
          <a:lstStyle/>
          <a:p>
            <a:r>
              <a:rPr lang="en-US" dirty="0">
                <a:latin typeface="Symbol" panose="05050102010706020507" pitchFamily="18" charset="2"/>
              </a:rPr>
              <a:t>w</a:t>
            </a:r>
            <a:r>
              <a:rPr lang="en-US" dirty="0"/>
              <a:t>”</a:t>
            </a:r>
          </a:p>
        </p:txBody>
      </p:sp>
      <p:sp>
        <p:nvSpPr>
          <p:cNvPr id="15" name="Rectangle 14"/>
          <p:cNvSpPr/>
          <p:nvPr/>
        </p:nvSpPr>
        <p:spPr>
          <a:xfrm>
            <a:off x="4975097" y="4909930"/>
            <a:ext cx="401072" cy="369332"/>
          </a:xfrm>
          <a:prstGeom prst="rect">
            <a:avLst/>
          </a:prstGeom>
        </p:spPr>
        <p:txBody>
          <a:bodyPr wrap="none">
            <a:spAutoFit/>
          </a:bodyPr>
          <a:lstStyle/>
          <a:p>
            <a:r>
              <a:rPr lang="en-US" dirty="0">
                <a:latin typeface="Symbol" panose="05050102010706020507" pitchFamily="18" charset="2"/>
              </a:rPr>
              <a:t>w</a:t>
            </a:r>
            <a:r>
              <a:rPr lang="en-US" dirty="0"/>
              <a:t>’</a:t>
            </a:r>
          </a:p>
        </p:txBody>
      </p:sp>
      <p:grpSp>
        <p:nvGrpSpPr>
          <p:cNvPr id="7" name="Group 6">
            <a:extLst>
              <a:ext uri="{FF2B5EF4-FFF2-40B4-BE49-F238E27FC236}">
                <a16:creationId xmlns:a16="http://schemas.microsoft.com/office/drawing/2014/main" id="{B105E811-434A-4C6F-9311-522053900F1C}"/>
              </a:ext>
            </a:extLst>
          </p:cNvPr>
          <p:cNvGrpSpPr/>
          <p:nvPr/>
        </p:nvGrpSpPr>
        <p:grpSpPr>
          <a:xfrm>
            <a:off x="3793276" y="970233"/>
            <a:ext cx="212760" cy="180360"/>
            <a:chOff x="3793276" y="970233"/>
            <a:chExt cx="212760" cy="1803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37772F5-CEFA-415E-90E8-0A038F813E76}"/>
                    </a:ext>
                  </a:extLst>
                </p14:cNvPr>
                <p14:cNvContentPartPr/>
                <p14:nvPr/>
              </p14:nvContentPartPr>
              <p14:xfrm>
                <a:off x="3953116" y="995433"/>
                <a:ext cx="52920" cy="155160"/>
              </p14:xfrm>
            </p:contentPart>
          </mc:Choice>
          <mc:Fallback>
            <p:pic>
              <p:nvPicPr>
                <p:cNvPr id="3" name="Ink 2">
                  <a:extLst>
                    <a:ext uri="{FF2B5EF4-FFF2-40B4-BE49-F238E27FC236}">
                      <a16:creationId xmlns:a16="http://schemas.microsoft.com/office/drawing/2014/main" id="{F37772F5-CEFA-415E-90E8-0A038F813E76}"/>
                    </a:ext>
                  </a:extLst>
                </p:cNvPr>
                <p:cNvPicPr/>
                <p:nvPr/>
              </p:nvPicPr>
              <p:blipFill>
                <a:blip r:embed="rId5"/>
                <a:stretch>
                  <a:fillRect/>
                </a:stretch>
              </p:blipFill>
              <p:spPr>
                <a:xfrm>
                  <a:off x="3890116" y="932433"/>
                  <a:ext cx="1785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A948D6D5-E97F-44FA-BE16-9555BE13C5B0}"/>
                    </a:ext>
                  </a:extLst>
                </p14:cNvPr>
                <p14:cNvContentPartPr/>
                <p14:nvPr/>
              </p14:nvContentPartPr>
              <p14:xfrm>
                <a:off x="3793276" y="970233"/>
                <a:ext cx="43920" cy="176040"/>
              </p14:xfrm>
            </p:contentPart>
          </mc:Choice>
          <mc:Fallback>
            <p:pic>
              <p:nvPicPr>
                <p:cNvPr id="6" name="Ink 5">
                  <a:extLst>
                    <a:ext uri="{FF2B5EF4-FFF2-40B4-BE49-F238E27FC236}">
                      <a16:creationId xmlns:a16="http://schemas.microsoft.com/office/drawing/2014/main" id="{A948D6D5-E97F-44FA-BE16-9555BE13C5B0}"/>
                    </a:ext>
                  </a:extLst>
                </p:cNvPr>
                <p:cNvPicPr/>
                <p:nvPr/>
              </p:nvPicPr>
              <p:blipFill>
                <a:blip r:embed="rId7"/>
                <a:stretch>
                  <a:fillRect/>
                </a:stretch>
              </p:blipFill>
              <p:spPr>
                <a:xfrm>
                  <a:off x="3730636" y="907233"/>
                  <a:ext cx="169560" cy="301680"/>
                </a:xfrm>
                <a:prstGeom prst="rect">
                  <a:avLst/>
                </a:prstGeom>
              </p:spPr>
            </p:pic>
          </mc:Fallback>
        </mc:AlternateContent>
      </p:grpSp>
      <p:grpSp>
        <p:nvGrpSpPr>
          <p:cNvPr id="16" name="Group 15">
            <a:extLst>
              <a:ext uri="{FF2B5EF4-FFF2-40B4-BE49-F238E27FC236}">
                <a16:creationId xmlns:a16="http://schemas.microsoft.com/office/drawing/2014/main" id="{BCC8A48E-60AC-4F99-AE15-5B11074C686A}"/>
              </a:ext>
            </a:extLst>
          </p:cNvPr>
          <p:cNvGrpSpPr/>
          <p:nvPr/>
        </p:nvGrpSpPr>
        <p:grpSpPr>
          <a:xfrm>
            <a:off x="3943756" y="647673"/>
            <a:ext cx="343080" cy="88200"/>
            <a:chOff x="3943756" y="647673"/>
            <a:chExt cx="343080" cy="8820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7A9D8415-E6F8-4FA6-B0E6-0A2CC766628F}"/>
                    </a:ext>
                  </a:extLst>
                </p14:cNvPr>
                <p14:cNvContentPartPr/>
                <p14:nvPr/>
              </p14:nvContentPartPr>
              <p14:xfrm>
                <a:off x="4210156" y="647673"/>
                <a:ext cx="76680" cy="88200"/>
              </p14:xfrm>
            </p:contentPart>
          </mc:Choice>
          <mc:Fallback>
            <p:pic>
              <p:nvPicPr>
                <p:cNvPr id="9" name="Ink 8">
                  <a:extLst>
                    <a:ext uri="{FF2B5EF4-FFF2-40B4-BE49-F238E27FC236}">
                      <a16:creationId xmlns:a16="http://schemas.microsoft.com/office/drawing/2014/main" id="{7A9D8415-E6F8-4FA6-B0E6-0A2CC766628F}"/>
                    </a:ext>
                  </a:extLst>
                </p:cNvPr>
                <p:cNvPicPr/>
                <p:nvPr/>
              </p:nvPicPr>
              <p:blipFill>
                <a:blip r:embed="rId9"/>
                <a:stretch>
                  <a:fillRect/>
                </a:stretch>
              </p:blipFill>
              <p:spPr>
                <a:xfrm>
                  <a:off x="4147156" y="584673"/>
                  <a:ext cx="202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212DD82D-BC05-40D0-9241-008F4CD99F8D}"/>
                    </a:ext>
                  </a:extLst>
                </p14:cNvPr>
                <p14:cNvContentPartPr/>
                <p14:nvPr/>
              </p14:nvContentPartPr>
              <p14:xfrm>
                <a:off x="3943756" y="651633"/>
                <a:ext cx="150480" cy="77400"/>
              </p14:xfrm>
            </p:contentPart>
          </mc:Choice>
          <mc:Fallback>
            <p:pic>
              <p:nvPicPr>
                <p:cNvPr id="10" name="Ink 9">
                  <a:extLst>
                    <a:ext uri="{FF2B5EF4-FFF2-40B4-BE49-F238E27FC236}">
                      <a16:creationId xmlns:a16="http://schemas.microsoft.com/office/drawing/2014/main" id="{212DD82D-BC05-40D0-9241-008F4CD99F8D}"/>
                    </a:ext>
                  </a:extLst>
                </p:cNvPr>
                <p:cNvPicPr/>
                <p:nvPr/>
              </p:nvPicPr>
              <p:blipFill>
                <a:blip r:embed="rId11"/>
                <a:stretch>
                  <a:fillRect/>
                </a:stretch>
              </p:blipFill>
              <p:spPr>
                <a:xfrm>
                  <a:off x="3881116" y="588993"/>
                  <a:ext cx="276120" cy="203040"/>
                </a:xfrm>
                <a:prstGeom prst="rect">
                  <a:avLst/>
                </a:prstGeom>
              </p:spPr>
            </p:pic>
          </mc:Fallback>
        </mc:AlternateContent>
      </p:grpSp>
      <p:grpSp>
        <p:nvGrpSpPr>
          <p:cNvPr id="21" name="Group 20">
            <a:extLst>
              <a:ext uri="{FF2B5EF4-FFF2-40B4-BE49-F238E27FC236}">
                <a16:creationId xmlns:a16="http://schemas.microsoft.com/office/drawing/2014/main" id="{2087DE89-F4DB-4384-BCFC-357293DB7980}"/>
              </a:ext>
            </a:extLst>
          </p:cNvPr>
          <p:cNvGrpSpPr/>
          <p:nvPr/>
        </p:nvGrpSpPr>
        <p:grpSpPr>
          <a:xfrm>
            <a:off x="7607476" y="959073"/>
            <a:ext cx="52560" cy="156240"/>
            <a:chOff x="7607476" y="959073"/>
            <a:chExt cx="52560" cy="156240"/>
          </a:xfrm>
        </p:grpSpPr>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C6ADAD4F-228E-4D43-9BE1-85D3491C49A4}"/>
                    </a:ext>
                  </a:extLst>
                </p14:cNvPr>
                <p14:cNvContentPartPr/>
                <p14:nvPr/>
              </p14:nvContentPartPr>
              <p14:xfrm>
                <a:off x="7607476" y="1014153"/>
                <a:ext cx="24480" cy="101160"/>
              </p14:xfrm>
            </p:contentPart>
          </mc:Choice>
          <mc:Fallback>
            <p:pic>
              <p:nvPicPr>
                <p:cNvPr id="19" name="Ink 18">
                  <a:extLst>
                    <a:ext uri="{FF2B5EF4-FFF2-40B4-BE49-F238E27FC236}">
                      <a16:creationId xmlns:a16="http://schemas.microsoft.com/office/drawing/2014/main" id="{C6ADAD4F-228E-4D43-9BE1-85D3491C49A4}"/>
                    </a:ext>
                  </a:extLst>
                </p:cNvPr>
                <p:cNvPicPr/>
                <p:nvPr/>
              </p:nvPicPr>
              <p:blipFill>
                <a:blip r:embed="rId13"/>
                <a:stretch>
                  <a:fillRect/>
                </a:stretch>
              </p:blipFill>
              <p:spPr>
                <a:xfrm>
                  <a:off x="7544476" y="951153"/>
                  <a:ext cx="150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0493DFEA-2C7E-4648-ADC8-371CA284954F}"/>
                    </a:ext>
                  </a:extLst>
                </p14:cNvPr>
                <p14:cNvContentPartPr/>
                <p14:nvPr/>
              </p14:nvContentPartPr>
              <p14:xfrm>
                <a:off x="7645636" y="959073"/>
                <a:ext cx="14400" cy="18360"/>
              </p14:xfrm>
            </p:contentPart>
          </mc:Choice>
          <mc:Fallback>
            <p:pic>
              <p:nvPicPr>
                <p:cNvPr id="20" name="Ink 19">
                  <a:extLst>
                    <a:ext uri="{FF2B5EF4-FFF2-40B4-BE49-F238E27FC236}">
                      <a16:creationId xmlns:a16="http://schemas.microsoft.com/office/drawing/2014/main" id="{0493DFEA-2C7E-4648-ADC8-371CA284954F}"/>
                    </a:ext>
                  </a:extLst>
                </p:cNvPr>
                <p:cNvPicPr/>
                <p:nvPr/>
              </p:nvPicPr>
              <p:blipFill>
                <a:blip r:embed="rId15"/>
                <a:stretch>
                  <a:fillRect/>
                </a:stretch>
              </p:blipFill>
              <p:spPr>
                <a:xfrm>
                  <a:off x="7582636" y="896433"/>
                  <a:ext cx="14004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075BF1AD-3CE6-449C-8300-E6A0E264BEE1}"/>
                  </a:ext>
                </a:extLst>
              </p14:cNvPr>
              <p14:cNvContentPartPr/>
              <p14:nvPr/>
            </p14:nvContentPartPr>
            <p14:xfrm>
              <a:off x="7615396" y="1094073"/>
              <a:ext cx="118440" cy="49320"/>
            </p14:xfrm>
          </p:contentPart>
        </mc:Choice>
        <mc:Fallback>
          <p:pic>
            <p:nvPicPr>
              <p:cNvPr id="22" name="Ink 21">
                <a:extLst>
                  <a:ext uri="{FF2B5EF4-FFF2-40B4-BE49-F238E27FC236}">
                    <a16:creationId xmlns:a16="http://schemas.microsoft.com/office/drawing/2014/main" id="{075BF1AD-3CE6-449C-8300-E6A0E264BEE1}"/>
                  </a:ext>
                </a:extLst>
              </p:cNvPr>
              <p:cNvPicPr/>
              <p:nvPr/>
            </p:nvPicPr>
            <p:blipFill>
              <a:blip r:embed="rId17"/>
              <a:stretch>
                <a:fillRect/>
              </a:stretch>
            </p:blipFill>
            <p:spPr>
              <a:xfrm>
                <a:off x="7552756" y="1031073"/>
                <a:ext cx="244080" cy="174960"/>
              </a:xfrm>
              <a:prstGeom prst="rect">
                <a:avLst/>
              </a:prstGeom>
            </p:spPr>
          </p:pic>
        </mc:Fallback>
      </mc:AlternateContent>
      <p:grpSp>
        <p:nvGrpSpPr>
          <p:cNvPr id="26" name="Group 25">
            <a:extLst>
              <a:ext uri="{FF2B5EF4-FFF2-40B4-BE49-F238E27FC236}">
                <a16:creationId xmlns:a16="http://schemas.microsoft.com/office/drawing/2014/main" id="{73DB6646-9519-4F30-9610-F4C2CDEF93B6}"/>
              </a:ext>
            </a:extLst>
          </p:cNvPr>
          <p:cNvGrpSpPr/>
          <p:nvPr/>
        </p:nvGrpSpPr>
        <p:grpSpPr>
          <a:xfrm>
            <a:off x="6958396" y="616713"/>
            <a:ext cx="361800" cy="515520"/>
            <a:chOff x="6958396" y="616713"/>
            <a:chExt cx="361800" cy="515520"/>
          </a:xfrm>
        </p:grpSpPr>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99C3CC8D-2AD6-42E4-BF76-AB16A4ABA3BC}"/>
                    </a:ext>
                  </a:extLst>
                </p14:cNvPr>
                <p14:cNvContentPartPr/>
                <p14:nvPr/>
              </p14:nvContentPartPr>
              <p14:xfrm>
                <a:off x="7050556" y="1082193"/>
                <a:ext cx="269640" cy="50040"/>
              </p14:xfrm>
            </p:contentPart>
          </mc:Choice>
          <mc:Fallback>
            <p:pic>
              <p:nvPicPr>
                <p:cNvPr id="17" name="Ink 16">
                  <a:extLst>
                    <a:ext uri="{FF2B5EF4-FFF2-40B4-BE49-F238E27FC236}">
                      <a16:creationId xmlns:a16="http://schemas.microsoft.com/office/drawing/2014/main" id="{99C3CC8D-2AD6-42E4-BF76-AB16A4ABA3BC}"/>
                    </a:ext>
                  </a:extLst>
                </p:cNvPr>
                <p:cNvPicPr/>
                <p:nvPr/>
              </p:nvPicPr>
              <p:blipFill>
                <a:blip r:embed="rId19"/>
                <a:stretch>
                  <a:fillRect/>
                </a:stretch>
              </p:blipFill>
              <p:spPr>
                <a:xfrm>
                  <a:off x="6987916" y="1019553"/>
                  <a:ext cx="395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0A2E4148-DDD8-4E22-9BB4-38D9D18BE16E}"/>
                    </a:ext>
                  </a:extLst>
                </p14:cNvPr>
                <p14:cNvContentPartPr/>
                <p14:nvPr/>
              </p14:nvContentPartPr>
              <p14:xfrm>
                <a:off x="7078996" y="877353"/>
                <a:ext cx="52200" cy="37080"/>
              </p14:xfrm>
            </p:contentPart>
          </mc:Choice>
          <mc:Fallback>
            <p:pic>
              <p:nvPicPr>
                <p:cNvPr id="18" name="Ink 17">
                  <a:extLst>
                    <a:ext uri="{FF2B5EF4-FFF2-40B4-BE49-F238E27FC236}">
                      <a16:creationId xmlns:a16="http://schemas.microsoft.com/office/drawing/2014/main" id="{0A2E4148-DDD8-4E22-9BB4-38D9D18BE16E}"/>
                    </a:ext>
                  </a:extLst>
                </p:cNvPr>
                <p:cNvPicPr/>
                <p:nvPr/>
              </p:nvPicPr>
              <p:blipFill>
                <a:blip r:embed="rId21"/>
                <a:stretch>
                  <a:fillRect/>
                </a:stretch>
              </p:blipFill>
              <p:spPr>
                <a:xfrm>
                  <a:off x="7015996" y="814713"/>
                  <a:ext cx="177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Ink 22">
                  <a:extLst>
                    <a:ext uri="{FF2B5EF4-FFF2-40B4-BE49-F238E27FC236}">
                      <a16:creationId xmlns:a16="http://schemas.microsoft.com/office/drawing/2014/main" id="{7A5B78C6-7866-4F57-833C-05DF36052A88}"/>
                    </a:ext>
                  </a:extLst>
                </p14:cNvPr>
                <p14:cNvContentPartPr/>
                <p14:nvPr/>
              </p14:nvContentPartPr>
              <p14:xfrm>
                <a:off x="6969556" y="616713"/>
                <a:ext cx="28440" cy="128520"/>
              </p14:xfrm>
            </p:contentPart>
          </mc:Choice>
          <mc:Fallback>
            <p:pic>
              <p:nvPicPr>
                <p:cNvPr id="23" name="Ink 22">
                  <a:extLst>
                    <a:ext uri="{FF2B5EF4-FFF2-40B4-BE49-F238E27FC236}">
                      <a16:creationId xmlns:a16="http://schemas.microsoft.com/office/drawing/2014/main" id="{7A5B78C6-7866-4F57-833C-05DF36052A88}"/>
                    </a:ext>
                  </a:extLst>
                </p:cNvPr>
                <p:cNvPicPr/>
                <p:nvPr/>
              </p:nvPicPr>
              <p:blipFill>
                <a:blip r:embed="rId23"/>
                <a:stretch>
                  <a:fillRect/>
                </a:stretch>
              </p:blipFill>
              <p:spPr>
                <a:xfrm>
                  <a:off x="6906916" y="553713"/>
                  <a:ext cx="154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Ink 23">
                  <a:extLst>
                    <a:ext uri="{FF2B5EF4-FFF2-40B4-BE49-F238E27FC236}">
                      <a16:creationId xmlns:a16="http://schemas.microsoft.com/office/drawing/2014/main" id="{8FC2E05B-C11D-4D3C-8BCB-316D8FCE43AE}"/>
                    </a:ext>
                  </a:extLst>
                </p14:cNvPr>
                <p14:cNvContentPartPr/>
                <p14:nvPr/>
              </p14:nvContentPartPr>
              <p14:xfrm>
                <a:off x="6958396" y="828393"/>
                <a:ext cx="21240" cy="151560"/>
              </p14:xfrm>
            </p:contentPart>
          </mc:Choice>
          <mc:Fallback>
            <p:pic>
              <p:nvPicPr>
                <p:cNvPr id="24" name="Ink 23">
                  <a:extLst>
                    <a:ext uri="{FF2B5EF4-FFF2-40B4-BE49-F238E27FC236}">
                      <a16:creationId xmlns:a16="http://schemas.microsoft.com/office/drawing/2014/main" id="{8FC2E05B-C11D-4D3C-8BCB-316D8FCE43AE}"/>
                    </a:ext>
                  </a:extLst>
                </p:cNvPr>
                <p:cNvPicPr/>
                <p:nvPr/>
              </p:nvPicPr>
              <p:blipFill>
                <a:blip r:embed="rId25"/>
                <a:stretch>
                  <a:fillRect/>
                </a:stretch>
              </p:blipFill>
              <p:spPr>
                <a:xfrm>
                  <a:off x="6895756" y="765753"/>
                  <a:ext cx="146880" cy="27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2D07D136-6334-46D4-8223-71031FAD9246}"/>
                  </a:ext>
                </a:extLst>
              </p14:cNvPr>
              <p14:cNvContentPartPr/>
              <p14:nvPr/>
            </p14:nvContentPartPr>
            <p14:xfrm>
              <a:off x="6735556" y="859353"/>
              <a:ext cx="5040" cy="83160"/>
            </p14:xfrm>
          </p:contentPart>
        </mc:Choice>
        <mc:Fallback>
          <p:pic>
            <p:nvPicPr>
              <p:cNvPr id="25" name="Ink 24">
                <a:extLst>
                  <a:ext uri="{FF2B5EF4-FFF2-40B4-BE49-F238E27FC236}">
                    <a16:creationId xmlns:a16="http://schemas.microsoft.com/office/drawing/2014/main" id="{2D07D136-6334-46D4-8223-71031FAD9246}"/>
                  </a:ext>
                </a:extLst>
              </p:cNvPr>
              <p:cNvPicPr/>
              <p:nvPr/>
            </p:nvPicPr>
            <p:blipFill>
              <a:blip r:embed="rId27"/>
              <a:stretch>
                <a:fillRect/>
              </a:stretch>
            </p:blipFill>
            <p:spPr>
              <a:xfrm>
                <a:off x="6672916" y="796713"/>
                <a:ext cx="130680" cy="208800"/>
              </a:xfrm>
              <a:prstGeom prst="rect">
                <a:avLst/>
              </a:prstGeom>
            </p:spPr>
          </p:pic>
        </mc:Fallback>
      </mc:AlternateContent>
      <p:grpSp>
        <p:nvGrpSpPr>
          <p:cNvPr id="29" name="Group 28">
            <a:extLst>
              <a:ext uri="{FF2B5EF4-FFF2-40B4-BE49-F238E27FC236}">
                <a16:creationId xmlns:a16="http://schemas.microsoft.com/office/drawing/2014/main" id="{FAED62EB-67A4-421E-B940-3ADDDDB687A4}"/>
              </a:ext>
            </a:extLst>
          </p:cNvPr>
          <p:cNvGrpSpPr/>
          <p:nvPr/>
        </p:nvGrpSpPr>
        <p:grpSpPr>
          <a:xfrm>
            <a:off x="3967876" y="2075073"/>
            <a:ext cx="253800" cy="99720"/>
            <a:chOff x="3967876" y="2075073"/>
            <a:chExt cx="253800" cy="99720"/>
          </a:xfrm>
        </p:grpSpPr>
        <mc:AlternateContent xmlns:mc="http://schemas.openxmlformats.org/markup-compatibility/2006">
          <mc:Choice xmlns:p14="http://schemas.microsoft.com/office/powerpoint/2010/main" Requires="p14">
            <p:contentPart p14:bwMode="auto" r:id="rId28">
              <p14:nvContentPartPr>
                <p14:cNvPr id="27" name="Ink 26">
                  <a:extLst>
                    <a:ext uri="{FF2B5EF4-FFF2-40B4-BE49-F238E27FC236}">
                      <a16:creationId xmlns:a16="http://schemas.microsoft.com/office/drawing/2014/main" id="{E2C43A5B-AB9F-4BBB-8583-B7330D2DC059}"/>
                    </a:ext>
                  </a:extLst>
                </p14:cNvPr>
                <p14:cNvContentPartPr/>
                <p14:nvPr/>
              </p14:nvContentPartPr>
              <p14:xfrm>
                <a:off x="3967876" y="2154993"/>
                <a:ext cx="39600" cy="19800"/>
              </p14:xfrm>
            </p:contentPart>
          </mc:Choice>
          <mc:Fallback>
            <p:pic>
              <p:nvPicPr>
                <p:cNvPr id="27" name="Ink 26">
                  <a:extLst>
                    <a:ext uri="{FF2B5EF4-FFF2-40B4-BE49-F238E27FC236}">
                      <a16:creationId xmlns:a16="http://schemas.microsoft.com/office/drawing/2014/main" id="{E2C43A5B-AB9F-4BBB-8583-B7330D2DC059}"/>
                    </a:ext>
                  </a:extLst>
                </p:cNvPr>
                <p:cNvPicPr/>
                <p:nvPr/>
              </p:nvPicPr>
              <p:blipFill>
                <a:blip r:embed="rId29"/>
                <a:stretch>
                  <a:fillRect/>
                </a:stretch>
              </p:blipFill>
              <p:spPr>
                <a:xfrm>
                  <a:off x="3905236" y="2091993"/>
                  <a:ext cx="165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Ink 27">
                  <a:extLst>
                    <a:ext uri="{FF2B5EF4-FFF2-40B4-BE49-F238E27FC236}">
                      <a16:creationId xmlns:a16="http://schemas.microsoft.com/office/drawing/2014/main" id="{A7E32F90-CA27-43C7-B7A3-20E0AD99F8D9}"/>
                    </a:ext>
                  </a:extLst>
                </p14:cNvPr>
                <p14:cNvContentPartPr/>
                <p14:nvPr/>
              </p14:nvContentPartPr>
              <p14:xfrm>
                <a:off x="4175236" y="2075073"/>
                <a:ext cx="46440" cy="74520"/>
              </p14:xfrm>
            </p:contentPart>
          </mc:Choice>
          <mc:Fallback>
            <p:pic>
              <p:nvPicPr>
                <p:cNvPr id="28" name="Ink 27">
                  <a:extLst>
                    <a:ext uri="{FF2B5EF4-FFF2-40B4-BE49-F238E27FC236}">
                      <a16:creationId xmlns:a16="http://schemas.microsoft.com/office/drawing/2014/main" id="{A7E32F90-CA27-43C7-B7A3-20E0AD99F8D9}"/>
                    </a:ext>
                  </a:extLst>
                </p:cNvPr>
                <p:cNvPicPr/>
                <p:nvPr/>
              </p:nvPicPr>
              <p:blipFill>
                <a:blip r:embed="rId31"/>
                <a:stretch>
                  <a:fillRect/>
                </a:stretch>
              </p:blipFill>
              <p:spPr>
                <a:xfrm>
                  <a:off x="4112596" y="2012073"/>
                  <a:ext cx="172080" cy="200160"/>
                </a:xfrm>
                <a:prstGeom prst="rect">
                  <a:avLst/>
                </a:prstGeom>
              </p:spPr>
            </p:pic>
          </mc:Fallback>
        </mc:AlternateContent>
      </p:grpSp>
      <p:grpSp>
        <p:nvGrpSpPr>
          <p:cNvPr id="5120" name="Group 5119">
            <a:extLst>
              <a:ext uri="{FF2B5EF4-FFF2-40B4-BE49-F238E27FC236}">
                <a16:creationId xmlns:a16="http://schemas.microsoft.com/office/drawing/2014/main" id="{54E9FA8D-3C72-4EB0-932B-646E58680DCC}"/>
              </a:ext>
            </a:extLst>
          </p:cNvPr>
          <p:cNvGrpSpPr/>
          <p:nvPr/>
        </p:nvGrpSpPr>
        <p:grpSpPr>
          <a:xfrm>
            <a:off x="3918196" y="2458833"/>
            <a:ext cx="351000" cy="93600"/>
            <a:chOff x="3918196" y="2458833"/>
            <a:chExt cx="351000" cy="93600"/>
          </a:xfrm>
        </p:grpSpPr>
        <mc:AlternateContent xmlns:mc="http://schemas.openxmlformats.org/markup-compatibility/2006">
          <mc:Choice xmlns:p14="http://schemas.microsoft.com/office/powerpoint/2010/main" Requires="p14">
            <p:contentPart p14:bwMode="auto" r:id="rId32">
              <p14:nvContentPartPr>
                <p14:cNvPr id="30" name="Ink 29">
                  <a:extLst>
                    <a:ext uri="{FF2B5EF4-FFF2-40B4-BE49-F238E27FC236}">
                      <a16:creationId xmlns:a16="http://schemas.microsoft.com/office/drawing/2014/main" id="{2A529B9C-0391-47D6-B72E-882B93790C52}"/>
                    </a:ext>
                  </a:extLst>
                </p14:cNvPr>
                <p14:cNvContentPartPr/>
                <p14:nvPr/>
              </p14:nvContentPartPr>
              <p14:xfrm>
                <a:off x="4185316" y="2463513"/>
                <a:ext cx="83880" cy="73440"/>
              </p14:xfrm>
            </p:contentPart>
          </mc:Choice>
          <mc:Fallback>
            <p:pic>
              <p:nvPicPr>
                <p:cNvPr id="30" name="Ink 29">
                  <a:extLst>
                    <a:ext uri="{FF2B5EF4-FFF2-40B4-BE49-F238E27FC236}">
                      <a16:creationId xmlns:a16="http://schemas.microsoft.com/office/drawing/2014/main" id="{2A529B9C-0391-47D6-B72E-882B93790C52}"/>
                    </a:ext>
                  </a:extLst>
                </p:cNvPr>
                <p:cNvPicPr/>
                <p:nvPr/>
              </p:nvPicPr>
              <p:blipFill>
                <a:blip r:embed="rId33"/>
                <a:stretch>
                  <a:fillRect/>
                </a:stretch>
              </p:blipFill>
              <p:spPr>
                <a:xfrm>
                  <a:off x="4122676" y="2400873"/>
                  <a:ext cx="2095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Ink 30">
                  <a:extLst>
                    <a:ext uri="{FF2B5EF4-FFF2-40B4-BE49-F238E27FC236}">
                      <a16:creationId xmlns:a16="http://schemas.microsoft.com/office/drawing/2014/main" id="{F51139C5-7B60-48A3-A388-76C2AA76073A}"/>
                    </a:ext>
                  </a:extLst>
                </p14:cNvPr>
                <p14:cNvContentPartPr/>
                <p14:nvPr/>
              </p14:nvContentPartPr>
              <p14:xfrm>
                <a:off x="3918196" y="2458833"/>
                <a:ext cx="178920" cy="93600"/>
              </p14:xfrm>
            </p:contentPart>
          </mc:Choice>
          <mc:Fallback>
            <p:pic>
              <p:nvPicPr>
                <p:cNvPr id="31" name="Ink 30">
                  <a:extLst>
                    <a:ext uri="{FF2B5EF4-FFF2-40B4-BE49-F238E27FC236}">
                      <a16:creationId xmlns:a16="http://schemas.microsoft.com/office/drawing/2014/main" id="{F51139C5-7B60-48A3-A388-76C2AA76073A}"/>
                    </a:ext>
                  </a:extLst>
                </p:cNvPr>
                <p:cNvPicPr/>
                <p:nvPr/>
              </p:nvPicPr>
              <p:blipFill>
                <a:blip r:embed="rId35"/>
                <a:stretch>
                  <a:fillRect/>
                </a:stretch>
              </p:blipFill>
              <p:spPr>
                <a:xfrm>
                  <a:off x="3855196" y="2396193"/>
                  <a:ext cx="304560" cy="21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5121" name="Ink 5120">
                <a:extLst>
                  <a:ext uri="{FF2B5EF4-FFF2-40B4-BE49-F238E27FC236}">
                    <a16:creationId xmlns:a16="http://schemas.microsoft.com/office/drawing/2014/main" id="{84DC9753-6BF7-482F-A0FC-9BE7FEDEC289}"/>
                  </a:ext>
                </a:extLst>
              </p14:cNvPr>
              <p14:cNvContentPartPr/>
              <p14:nvPr/>
            </p14:nvContentPartPr>
            <p14:xfrm>
              <a:off x="7638436" y="2179473"/>
              <a:ext cx="162360" cy="20160"/>
            </p14:xfrm>
          </p:contentPart>
        </mc:Choice>
        <mc:Fallback>
          <p:pic>
            <p:nvPicPr>
              <p:cNvPr id="5121" name="Ink 5120">
                <a:extLst>
                  <a:ext uri="{FF2B5EF4-FFF2-40B4-BE49-F238E27FC236}">
                    <a16:creationId xmlns:a16="http://schemas.microsoft.com/office/drawing/2014/main" id="{84DC9753-6BF7-482F-A0FC-9BE7FEDEC289}"/>
                  </a:ext>
                </a:extLst>
              </p:cNvPr>
              <p:cNvPicPr/>
              <p:nvPr/>
            </p:nvPicPr>
            <p:blipFill>
              <a:blip r:embed="rId37"/>
              <a:stretch>
                <a:fillRect/>
              </a:stretch>
            </p:blipFill>
            <p:spPr>
              <a:xfrm>
                <a:off x="7575796" y="2116833"/>
                <a:ext cx="288000" cy="145800"/>
              </a:xfrm>
              <a:prstGeom prst="rect">
                <a:avLst/>
              </a:prstGeom>
            </p:spPr>
          </p:pic>
        </mc:Fallback>
      </mc:AlternateContent>
      <p:grpSp>
        <p:nvGrpSpPr>
          <p:cNvPr id="5125" name="Group 5124">
            <a:extLst>
              <a:ext uri="{FF2B5EF4-FFF2-40B4-BE49-F238E27FC236}">
                <a16:creationId xmlns:a16="http://schemas.microsoft.com/office/drawing/2014/main" id="{4D3676B5-5C95-49E3-B58A-0FA3FA7348A0}"/>
              </a:ext>
            </a:extLst>
          </p:cNvPr>
          <p:cNvGrpSpPr/>
          <p:nvPr/>
        </p:nvGrpSpPr>
        <p:grpSpPr>
          <a:xfrm>
            <a:off x="7612516" y="2511393"/>
            <a:ext cx="167760" cy="78120"/>
            <a:chOff x="7612516" y="2511393"/>
            <a:chExt cx="167760" cy="78120"/>
          </a:xfrm>
        </p:grpSpPr>
        <mc:AlternateContent xmlns:mc="http://schemas.openxmlformats.org/markup-compatibility/2006">
          <mc:Choice xmlns:p14="http://schemas.microsoft.com/office/powerpoint/2010/main" Requires="p14">
            <p:contentPart p14:bwMode="auto" r:id="rId38">
              <p14:nvContentPartPr>
                <p14:cNvPr id="5123" name="Ink 5122">
                  <a:extLst>
                    <a:ext uri="{FF2B5EF4-FFF2-40B4-BE49-F238E27FC236}">
                      <a16:creationId xmlns:a16="http://schemas.microsoft.com/office/drawing/2014/main" id="{DEBE71B5-2D46-451C-9DAB-26162575BFE6}"/>
                    </a:ext>
                  </a:extLst>
                </p14:cNvPr>
                <p14:cNvContentPartPr/>
                <p14:nvPr/>
              </p14:nvContentPartPr>
              <p14:xfrm>
                <a:off x="7778116" y="2511393"/>
                <a:ext cx="2160" cy="27720"/>
              </p14:xfrm>
            </p:contentPart>
          </mc:Choice>
          <mc:Fallback>
            <p:pic>
              <p:nvPicPr>
                <p:cNvPr id="5123" name="Ink 5122">
                  <a:extLst>
                    <a:ext uri="{FF2B5EF4-FFF2-40B4-BE49-F238E27FC236}">
                      <a16:creationId xmlns:a16="http://schemas.microsoft.com/office/drawing/2014/main" id="{DEBE71B5-2D46-451C-9DAB-26162575BFE6}"/>
                    </a:ext>
                  </a:extLst>
                </p:cNvPr>
                <p:cNvPicPr/>
                <p:nvPr/>
              </p:nvPicPr>
              <p:blipFill>
                <a:blip r:embed="rId39"/>
                <a:stretch>
                  <a:fillRect/>
                </a:stretch>
              </p:blipFill>
              <p:spPr>
                <a:xfrm>
                  <a:off x="7715116" y="2448753"/>
                  <a:ext cx="127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24" name="Ink 5123">
                  <a:extLst>
                    <a:ext uri="{FF2B5EF4-FFF2-40B4-BE49-F238E27FC236}">
                      <a16:creationId xmlns:a16="http://schemas.microsoft.com/office/drawing/2014/main" id="{66461718-471D-4C17-A208-5077AC2065C3}"/>
                    </a:ext>
                  </a:extLst>
                </p14:cNvPr>
                <p14:cNvContentPartPr/>
                <p14:nvPr/>
              </p14:nvContentPartPr>
              <p14:xfrm>
                <a:off x="7612516" y="2549553"/>
                <a:ext cx="56880" cy="39960"/>
              </p14:xfrm>
            </p:contentPart>
          </mc:Choice>
          <mc:Fallback>
            <p:pic>
              <p:nvPicPr>
                <p:cNvPr id="5124" name="Ink 5123">
                  <a:extLst>
                    <a:ext uri="{FF2B5EF4-FFF2-40B4-BE49-F238E27FC236}">
                      <a16:creationId xmlns:a16="http://schemas.microsoft.com/office/drawing/2014/main" id="{66461718-471D-4C17-A208-5077AC2065C3}"/>
                    </a:ext>
                  </a:extLst>
                </p:cNvPr>
                <p:cNvPicPr/>
                <p:nvPr/>
              </p:nvPicPr>
              <p:blipFill>
                <a:blip r:embed="rId41"/>
                <a:stretch>
                  <a:fillRect/>
                </a:stretch>
              </p:blipFill>
              <p:spPr>
                <a:xfrm>
                  <a:off x="7549516" y="2486553"/>
                  <a:ext cx="182520" cy="165600"/>
                </a:xfrm>
                <a:prstGeom prst="rect">
                  <a:avLst/>
                </a:prstGeom>
              </p:spPr>
            </p:pic>
          </mc:Fallback>
        </mc:AlternateContent>
      </p:grpSp>
    </p:spTree>
    <p:extLst>
      <p:ext uri="{BB962C8B-B14F-4D97-AF65-F5344CB8AC3E}">
        <p14:creationId xmlns:p14="http://schemas.microsoft.com/office/powerpoint/2010/main" val="360903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175" t="81911" r="30569" b="6495"/>
          <a:stretch/>
        </p:blipFill>
        <p:spPr bwMode="auto">
          <a:xfrm>
            <a:off x="3200400" y="2751864"/>
            <a:ext cx="3352800" cy="60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8894" y="297711"/>
            <a:ext cx="7327775" cy="400110"/>
          </a:xfrm>
          <a:prstGeom prst="rect">
            <a:avLst/>
          </a:prstGeom>
          <a:noFill/>
        </p:spPr>
        <p:txBody>
          <a:bodyPr wrap="none" rtlCol="0">
            <a:spAutoFit/>
          </a:bodyPr>
          <a:lstStyle/>
          <a:p>
            <a:r>
              <a:rPr lang="en-US" sz="2000" dirty="0"/>
              <a:t>For dielectrics,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has no singularity on the real axis (where </a:t>
            </a:r>
            <a:r>
              <a:rPr lang="en-US" sz="2000" dirty="0">
                <a:latin typeface="Symbol" panose="05050102010706020507" pitchFamily="18" charset="2"/>
              </a:rPr>
              <a:t>w</a:t>
            </a:r>
            <a:r>
              <a:rPr lang="en-US" sz="2000" dirty="0"/>
              <a:t>” = 0)</a:t>
            </a:r>
          </a:p>
        </p:txBody>
      </p:sp>
      <p:sp>
        <p:nvSpPr>
          <p:cNvPr id="5" name="TextBox 4"/>
          <p:cNvSpPr txBox="1"/>
          <p:nvPr/>
        </p:nvSpPr>
        <p:spPr>
          <a:xfrm>
            <a:off x="2514600" y="2097719"/>
            <a:ext cx="4669227" cy="400110"/>
          </a:xfrm>
          <a:prstGeom prst="rect">
            <a:avLst/>
          </a:prstGeom>
          <a:noFill/>
        </p:spPr>
        <p:txBody>
          <a:bodyPr wrap="none" rtlCol="0">
            <a:spAutoFit/>
          </a:bodyPr>
          <a:lstStyle/>
          <a:p>
            <a:r>
              <a:rPr lang="en-US" sz="2000" dirty="0"/>
              <a:t>For conductors, there is a pole at the origin</a:t>
            </a:r>
          </a:p>
        </p:txBody>
      </p:sp>
      <p:sp>
        <p:nvSpPr>
          <p:cNvPr id="6" name="TextBox 5"/>
          <p:cNvSpPr txBox="1"/>
          <p:nvPr/>
        </p:nvSpPr>
        <p:spPr>
          <a:xfrm>
            <a:off x="4923908" y="3589950"/>
            <a:ext cx="3839091" cy="1631216"/>
          </a:xfrm>
          <a:prstGeom prst="rect">
            <a:avLst/>
          </a:prstGeom>
          <a:solidFill>
            <a:schemeClr val="bg1"/>
          </a:solidFill>
        </p:spPr>
        <p:txBody>
          <a:bodyPr wrap="square" rtlCol="0">
            <a:spAutoFit/>
          </a:bodyPr>
          <a:lstStyle/>
          <a:p>
            <a:r>
              <a:rPr lang="en-US" sz="2000" dirty="0"/>
              <a:t>See end of sec. 7.  </a:t>
            </a:r>
          </a:p>
          <a:p>
            <a:r>
              <a:rPr lang="en-US" sz="2000" dirty="0"/>
              <a:t>For DC E-field, mobile charge keeps going to the ends of the conductor, leading to large dipole moment, polarization, and induction.</a:t>
            </a:r>
          </a:p>
        </p:txBody>
      </p:sp>
      <p:cxnSp>
        <p:nvCxnSpPr>
          <p:cNvPr id="3" name="Straight Connector 2"/>
          <p:cNvCxnSpPr/>
          <p:nvPr/>
        </p:nvCxnSpPr>
        <p:spPr>
          <a:xfrm>
            <a:off x="7712663" y="269796"/>
            <a:ext cx="0" cy="1482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14809" y="990600"/>
            <a:ext cx="197199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712663" y="102606"/>
            <a:ext cx="439544" cy="369332"/>
          </a:xfrm>
          <a:prstGeom prst="rect">
            <a:avLst/>
          </a:prstGeom>
        </p:spPr>
        <p:txBody>
          <a:bodyPr wrap="none">
            <a:spAutoFit/>
          </a:bodyPr>
          <a:lstStyle/>
          <a:p>
            <a:r>
              <a:rPr lang="en-US" dirty="0">
                <a:latin typeface="Symbol" panose="05050102010706020507" pitchFamily="18" charset="2"/>
              </a:rPr>
              <a:t>w</a:t>
            </a:r>
            <a:r>
              <a:rPr lang="en-US" dirty="0"/>
              <a:t>”</a:t>
            </a:r>
          </a:p>
        </p:txBody>
      </p:sp>
      <p:sp>
        <p:nvSpPr>
          <p:cNvPr id="11" name="Rectangle 10"/>
          <p:cNvSpPr/>
          <p:nvPr/>
        </p:nvSpPr>
        <p:spPr>
          <a:xfrm>
            <a:off x="8718106" y="805934"/>
            <a:ext cx="401072" cy="369332"/>
          </a:xfrm>
          <a:prstGeom prst="rect">
            <a:avLst/>
          </a:prstGeom>
        </p:spPr>
        <p:txBody>
          <a:bodyPr wrap="none">
            <a:spAutoFit/>
          </a:bodyPr>
          <a:lstStyle/>
          <a:p>
            <a:r>
              <a:rPr lang="en-US" dirty="0">
                <a:latin typeface="Symbol" panose="05050102010706020507" pitchFamily="18" charset="2"/>
              </a:rPr>
              <a:t>w</a:t>
            </a:r>
            <a:r>
              <a:rPr lang="en-US" dirty="0"/>
              <a:t>’</a:t>
            </a:r>
          </a:p>
        </p:txBody>
      </p:sp>
      <p:sp>
        <p:nvSpPr>
          <p:cNvPr id="13" name="Freeform 12"/>
          <p:cNvSpPr/>
          <p:nvPr/>
        </p:nvSpPr>
        <p:spPr>
          <a:xfrm>
            <a:off x="6925344" y="1066801"/>
            <a:ext cx="742384" cy="1077603"/>
          </a:xfrm>
          <a:custGeom>
            <a:avLst/>
            <a:gdLst>
              <a:gd name="connsiteX0" fmla="*/ 0 w 742384"/>
              <a:gd name="connsiteY0" fmla="*/ 1068309 h 1077603"/>
              <a:gd name="connsiteX1" fmla="*/ 45267 w 742384"/>
              <a:gd name="connsiteY1" fmla="*/ 1077362 h 1077603"/>
              <a:gd name="connsiteX2" fmla="*/ 81481 w 742384"/>
              <a:gd name="connsiteY2" fmla="*/ 1059255 h 1077603"/>
              <a:gd name="connsiteX3" fmla="*/ 117695 w 742384"/>
              <a:gd name="connsiteY3" fmla="*/ 1032095 h 1077603"/>
              <a:gd name="connsiteX4" fmla="*/ 162962 w 742384"/>
              <a:gd name="connsiteY4" fmla="*/ 968721 h 1077603"/>
              <a:gd name="connsiteX5" fmla="*/ 190123 w 742384"/>
              <a:gd name="connsiteY5" fmla="*/ 932507 h 1077603"/>
              <a:gd name="connsiteX6" fmla="*/ 208230 w 742384"/>
              <a:gd name="connsiteY6" fmla="*/ 869133 h 1077603"/>
              <a:gd name="connsiteX7" fmla="*/ 226337 w 742384"/>
              <a:gd name="connsiteY7" fmla="*/ 814812 h 1077603"/>
              <a:gd name="connsiteX8" fmla="*/ 253497 w 742384"/>
              <a:gd name="connsiteY8" fmla="*/ 715224 h 1077603"/>
              <a:gd name="connsiteX9" fmla="*/ 262550 w 742384"/>
              <a:gd name="connsiteY9" fmla="*/ 624689 h 1077603"/>
              <a:gd name="connsiteX10" fmla="*/ 280657 w 742384"/>
              <a:gd name="connsiteY10" fmla="*/ 570368 h 1077603"/>
              <a:gd name="connsiteX11" fmla="*/ 289711 w 742384"/>
              <a:gd name="connsiteY11" fmla="*/ 516048 h 1077603"/>
              <a:gd name="connsiteX12" fmla="*/ 307818 w 742384"/>
              <a:gd name="connsiteY12" fmla="*/ 488887 h 1077603"/>
              <a:gd name="connsiteX13" fmla="*/ 362139 w 742384"/>
              <a:gd name="connsiteY13" fmla="*/ 389299 h 1077603"/>
              <a:gd name="connsiteX14" fmla="*/ 389299 w 742384"/>
              <a:gd name="connsiteY14" fmla="*/ 362139 h 1077603"/>
              <a:gd name="connsiteX15" fmla="*/ 425513 w 742384"/>
              <a:gd name="connsiteY15" fmla="*/ 307818 h 1077603"/>
              <a:gd name="connsiteX16" fmla="*/ 452673 w 742384"/>
              <a:gd name="connsiteY16" fmla="*/ 280657 h 1077603"/>
              <a:gd name="connsiteX17" fmla="*/ 479834 w 742384"/>
              <a:gd name="connsiteY17" fmla="*/ 244444 h 1077603"/>
              <a:gd name="connsiteX18" fmla="*/ 506994 w 742384"/>
              <a:gd name="connsiteY18" fmla="*/ 226337 h 1077603"/>
              <a:gd name="connsiteX19" fmla="*/ 552261 w 742384"/>
              <a:gd name="connsiteY19" fmla="*/ 172016 h 1077603"/>
              <a:gd name="connsiteX20" fmla="*/ 588475 w 742384"/>
              <a:gd name="connsiteY20" fmla="*/ 117695 h 1077603"/>
              <a:gd name="connsiteX21" fmla="*/ 615636 w 742384"/>
              <a:gd name="connsiteY21" fmla="*/ 99588 h 1077603"/>
              <a:gd name="connsiteX22" fmla="*/ 642796 w 742384"/>
              <a:gd name="connsiteY22" fmla="*/ 72428 h 1077603"/>
              <a:gd name="connsiteX23" fmla="*/ 660903 w 742384"/>
              <a:gd name="connsiteY23" fmla="*/ 45267 h 1077603"/>
              <a:gd name="connsiteX24" fmla="*/ 742384 w 742384"/>
              <a:gd name="connsiteY24" fmla="*/ 9054 h 1077603"/>
              <a:gd name="connsiteX25" fmla="*/ 742384 w 742384"/>
              <a:gd name="connsiteY25" fmla="*/ 0 h 107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2384" h="1077603">
                <a:moveTo>
                  <a:pt x="0" y="1068309"/>
                </a:moveTo>
                <a:cubicBezTo>
                  <a:pt x="15089" y="1071327"/>
                  <a:pt x="29973" y="1079061"/>
                  <a:pt x="45267" y="1077362"/>
                </a:cubicBezTo>
                <a:cubicBezTo>
                  <a:pt x="58681" y="1075872"/>
                  <a:pt x="70036" y="1066408"/>
                  <a:pt x="81481" y="1059255"/>
                </a:cubicBezTo>
                <a:cubicBezTo>
                  <a:pt x="94277" y="1051258"/>
                  <a:pt x="107025" y="1042765"/>
                  <a:pt x="117695" y="1032095"/>
                </a:cubicBezTo>
                <a:cubicBezTo>
                  <a:pt x="132486" y="1017304"/>
                  <a:pt x="150112" y="986710"/>
                  <a:pt x="162962" y="968721"/>
                </a:cubicBezTo>
                <a:cubicBezTo>
                  <a:pt x="171733" y="956442"/>
                  <a:pt x="181069" y="944578"/>
                  <a:pt x="190123" y="932507"/>
                </a:cubicBezTo>
                <a:cubicBezTo>
                  <a:pt x="220554" y="841211"/>
                  <a:pt x="174118" y="982838"/>
                  <a:pt x="208230" y="869133"/>
                </a:cubicBezTo>
                <a:cubicBezTo>
                  <a:pt x="213715" y="850852"/>
                  <a:pt x="221094" y="833164"/>
                  <a:pt x="226337" y="814812"/>
                </a:cubicBezTo>
                <a:cubicBezTo>
                  <a:pt x="267185" y="671846"/>
                  <a:pt x="228742" y="789492"/>
                  <a:pt x="253497" y="715224"/>
                </a:cubicBezTo>
                <a:cubicBezTo>
                  <a:pt x="256515" y="685046"/>
                  <a:pt x="256961" y="654498"/>
                  <a:pt x="262550" y="624689"/>
                </a:cubicBezTo>
                <a:cubicBezTo>
                  <a:pt x="266067" y="605929"/>
                  <a:pt x="277519" y="589195"/>
                  <a:pt x="280657" y="570368"/>
                </a:cubicBezTo>
                <a:cubicBezTo>
                  <a:pt x="283675" y="552261"/>
                  <a:pt x="283906" y="533462"/>
                  <a:pt x="289711" y="516048"/>
                </a:cubicBezTo>
                <a:cubicBezTo>
                  <a:pt x="293152" y="505725"/>
                  <a:pt x="302608" y="498439"/>
                  <a:pt x="307818" y="488887"/>
                </a:cubicBezTo>
                <a:cubicBezTo>
                  <a:pt x="320840" y="465014"/>
                  <a:pt x="340370" y="415422"/>
                  <a:pt x="362139" y="389299"/>
                </a:cubicBezTo>
                <a:cubicBezTo>
                  <a:pt x="370336" y="379463"/>
                  <a:pt x="381439" y="372245"/>
                  <a:pt x="389299" y="362139"/>
                </a:cubicBezTo>
                <a:cubicBezTo>
                  <a:pt x="402660" y="344961"/>
                  <a:pt x="410125" y="323206"/>
                  <a:pt x="425513" y="307818"/>
                </a:cubicBezTo>
                <a:cubicBezTo>
                  <a:pt x="434566" y="298764"/>
                  <a:pt x="444341" y="290378"/>
                  <a:pt x="452673" y="280657"/>
                </a:cubicBezTo>
                <a:cubicBezTo>
                  <a:pt x="462493" y="269201"/>
                  <a:pt x="469164" y="255113"/>
                  <a:pt x="479834" y="244444"/>
                </a:cubicBezTo>
                <a:cubicBezTo>
                  <a:pt x="487528" y="236750"/>
                  <a:pt x="497941" y="232373"/>
                  <a:pt x="506994" y="226337"/>
                </a:cubicBezTo>
                <a:cubicBezTo>
                  <a:pt x="571694" y="129286"/>
                  <a:pt x="470940" y="276572"/>
                  <a:pt x="552261" y="172016"/>
                </a:cubicBezTo>
                <a:cubicBezTo>
                  <a:pt x="565622" y="154838"/>
                  <a:pt x="570368" y="129766"/>
                  <a:pt x="588475" y="117695"/>
                </a:cubicBezTo>
                <a:cubicBezTo>
                  <a:pt x="597529" y="111659"/>
                  <a:pt x="607277" y="106554"/>
                  <a:pt x="615636" y="99588"/>
                </a:cubicBezTo>
                <a:cubicBezTo>
                  <a:pt x="625472" y="91392"/>
                  <a:pt x="634600" y="82264"/>
                  <a:pt x="642796" y="72428"/>
                </a:cubicBezTo>
                <a:cubicBezTo>
                  <a:pt x="649762" y="64069"/>
                  <a:pt x="651676" y="51034"/>
                  <a:pt x="660903" y="45267"/>
                </a:cubicBezTo>
                <a:cubicBezTo>
                  <a:pt x="708708" y="15389"/>
                  <a:pt x="708942" y="42496"/>
                  <a:pt x="742384" y="9054"/>
                </a:cubicBezTo>
                <a:lnTo>
                  <a:pt x="742384"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175" t="63769" r="12789" b="18952"/>
          <a:stretch/>
        </p:blipFill>
        <p:spPr bwMode="auto">
          <a:xfrm>
            <a:off x="1863079" y="750291"/>
            <a:ext cx="3941349" cy="72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038600" y="3528395"/>
            <a:ext cx="649537" cy="461665"/>
          </a:xfrm>
          <a:prstGeom prst="rect">
            <a:avLst/>
          </a:prstGeom>
        </p:spPr>
        <p:txBody>
          <a:bodyPr wrap="none">
            <a:spAutoFit/>
          </a:bodyPr>
          <a:lstStyle/>
          <a:p>
            <a:r>
              <a:rPr lang="en-US" sz="2400" dirty="0">
                <a:latin typeface="Symbol" panose="05050102010706020507" pitchFamily="18" charset="2"/>
              </a:rPr>
              <a:t>= ¥</a:t>
            </a:r>
            <a:endParaRPr lang="en-US" sz="2400" dirty="0"/>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448CB10C-29B6-4CD7-800D-59C99CDEFA44}"/>
                  </a:ext>
                </a:extLst>
              </p14:cNvPr>
              <p14:cNvContentPartPr/>
              <p14:nvPr/>
            </p14:nvContentPartPr>
            <p14:xfrm>
              <a:off x="7037236" y="637593"/>
              <a:ext cx="174600" cy="306000"/>
            </p14:xfrm>
          </p:contentPart>
        </mc:Choice>
        <mc:Fallback>
          <p:pic>
            <p:nvPicPr>
              <p:cNvPr id="2" name="Ink 1">
                <a:extLst>
                  <a:ext uri="{FF2B5EF4-FFF2-40B4-BE49-F238E27FC236}">
                    <a16:creationId xmlns:a16="http://schemas.microsoft.com/office/drawing/2014/main" id="{448CB10C-29B6-4CD7-800D-59C99CDEFA44}"/>
                  </a:ext>
                </a:extLst>
              </p:cNvPr>
              <p:cNvPicPr/>
              <p:nvPr/>
            </p:nvPicPr>
            <p:blipFill>
              <a:blip r:embed="rId4"/>
              <a:stretch>
                <a:fillRect/>
              </a:stretch>
            </p:blipFill>
            <p:spPr>
              <a:xfrm>
                <a:off x="7019596" y="619953"/>
                <a:ext cx="2102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A06B7527-B6A7-4BA7-B7FA-A8544BF3F517}"/>
                  </a:ext>
                </a:extLst>
              </p14:cNvPr>
              <p14:cNvContentPartPr/>
              <p14:nvPr/>
            </p14:nvContentPartPr>
            <p14:xfrm>
              <a:off x="2208556" y="1238073"/>
              <a:ext cx="236880" cy="36000"/>
            </p14:xfrm>
          </p:contentPart>
        </mc:Choice>
        <mc:Fallback>
          <p:pic>
            <p:nvPicPr>
              <p:cNvPr id="7" name="Ink 6">
                <a:extLst>
                  <a:ext uri="{FF2B5EF4-FFF2-40B4-BE49-F238E27FC236}">
                    <a16:creationId xmlns:a16="http://schemas.microsoft.com/office/drawing/2014/main" id="{A06B7527-B6A7-4BA7-B7FA-A8544BF3F517}"/>
                  </a:ext>
                </a:extLst>
              </p:cNvPr>
              <p:cNvPicPr/>
              <p:nvPr/>
            </p:nvPicPr>
            <p:blipFill>
              <a:blip r:embed="rId6"/>
              <a:stretch>
                <a:fillRect/>
              </a:stretch>
            </p:blipFill>
            <p:spPr>
              <a:xfrm>
                <a:off x="2145556" y="1175433"/>
                <a:ext cx="362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Ink 17">
                <a:extLst>
                  <a:ext uri="{FF2B5EF4-FFF2-40B4-BE49-F238E27FC236}">
                    <a16:creationId xmlns:a16="http://schemas.microsoft.com/office/drawing/2014/main" id="{EC7C0F65-97E8-4151-A4F9-0CCA8F9D6C41}"/>
                  </a:ext>
                </a:extLst>
              </p14:cNvPr>
              <p14:cNvContentPartPr/>
              <p14:nvPr/>
            </p14:nvContentPartPr>
            <p14:xfrm>
              <a:off x="2373796" y="1197033"/>
              <a:ext cx="50760" cy="140040"/>
            </p14:xfrm>
          </p:contentPart>
        </mc:Choice>
        <mc:Fallback>
          <p:pic>
            <p:nvPicPr>
              <p:cNvPr id="18" name="Ink 17">
                <a:extLst>
                  <a:ext uri="{FF2B5EF4-FFF2-40B4-BE49-F238E27FC236}">
                    <a16:creationId xmlns:a16="http://schemas.microsoft.com/office/drawing/2014/main" id="{EC7C0F65-97E8-4151-A4F9-0CCA8F9D6C41}"/>
                  </a:ext>
                </a:extLst>
              </p:cNvPr>
              <p:cNvPicPr/>
              <p:nvPr/>
            </p:nvPicPr>
            <p:blipFill>
              <a:blip r:embed="rId8"/>
              <a:stretch>
                <a:fillRect/>
              </a:stretch>
            </p:blipFill>
            <p:spPr>
              <a:xfrm>
                <a:off x="2311156" y="1134393"/>
                <a:ext cx="1764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Ink 18">
                <a:extLst>
                  <a:ext uri="{FF2B5EF4-FFF2-40B4-BE49-F238E27FC236}">
                    <a16:creationId xmlns:a16="http://schemas.microsoft.com/office/drawing/2014/main" id="{B5F365FD-A2E2-4E55-97B2-F9805C50DB7E}"/>
                  </a:ext>
                </a:extLst>
              </p14:cNvPr>
              <p14:cNvContentPartPr/>
              <p14:nvPr/>
            </p14:nvContentPartPr>
            <p14:xfrm>
              <a:off x="2963116" y="1268673"/>
              <a:ext cx="66600" cy="33480"/>
            </p14:xfrm>
          </p:contentPart>
        </mc:Choice>
        <mc:Fallback>
          <p:pic>
            <p:nvPicPr>
              <p:cNvPr id="19" name="Ink 18">
                <a:extLst>
                  <a:ext uri="{FF2B5EF4-FFF2-40B4-BE49-F238E27FC236}">
                    <a16:creationId xmlns:a16="http://schemas.microsoft.com/office/drawing/2014/main" id="{B5F365FD-A2E2-4E55-97B2-F9805C50DB7E}"/>
                  </a:ext>
                </a:extLst>
              </p:cNvPr>
              <p:cNvPicPr/>
              <p:nvPr/>
            </p:nvPicPr>
            <p:blipFill>
              <a:blip r:embed="rId10"/>
              <a:stretch>
                <a:fillRect/>
              </a:stretch>
            </p:blipFill>
            <p:spPr>
              <a:xfrm>
                <a:off x="2900476" y="1206033"/>
                <a:ext cx="192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Ink 19">
                <a:extLst>
                  <a:ext uri="{FF2B5EF4-FFF2-40B4-BE49-F238E27FC236}">
                    <a16:creationId xmlns:a16="http://schemas.microsoft.com/office/drawing/2014/main" id="{50FA6D7A-B82A-4B4A-B25A-758B0EAEC7A7}"/>
                  </a:ext>
                </a:extLst>
              </p14:cNvPr>
              <p14:cNvContentPartPr/>
              <p14:nvPr/>
            </p14:nvContentPartPr>
            <p14:xfrm>
              <a:off x="3384676" y="1373073"/>
              <a:ext cx="28440" cy="96120"/>
            </p14:xfrm>
          </p:contentPart>
        </mc:Choice>
        <mc:Fallback>
          <p:pic>
            <p:nvPicPr>
              <p:cNvPr id="20" name="Ink 19">
                <a:extLst>
                  <a:ext uri="{FF2B5EF4-FFF2-40B4-BE49-F238E27FC236}">
                    <a16:creationId xmlns:a16="http://schemas.microsoft.com/office/drawing/2014/main" id="{50FA6D7A-B82A-4B4A-B25A-758B0EAEC7A7}"/>
                  </a:ext>
                </a:extLst>
              </p:cNvPr>
              <p:cNvPicPr/>
              <p:nvPr/>
            </p:nvPicPr>
            <p:blipFill>
              <a:blip r:embed="rId12"/>
              <a:stretch>
                <a:fillRect/>
              </a:stretch>
            </p:blipFill>
            <p:spPr>
              <a:xfrm>
                <a:off x="3321676" y="1310073"/>
                <a:ext cx="154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Ink 20">
                <a:extLst>
                  <a:ext uri="{FF2B5EF4-FFF2-40B4-BE49-F238E27FC236}">
                    <a16:creationId xmlns:a16="http://schemas.microsoft.com/office/drawing/2014/main" id="{BE2E750A-7627-41F4-8A8C-A166E09BC5B2}"/>
                  </a:ext>
                </a:extLst>
              </p14:cNvPr>
              <p14:cNvContentPartPr/>
              <p14:nvPr/>
            </p14:nvContentPartPr>
            <p14:xfrm>
              <a:off x="5044636" y="1009473"/>
              <a:ext cx="181080" cy="14400"/>
            </p14:xfrm>
          </p:contentPart>
        </mc:Choice>
        <mc:Fallback>
          <p:pic>
            <p:nvPicPr>
              <p:cNvPr id="21" name="Ink 20">
                <a:extLst>
                  <a:ext uri="{FF2B5EF4-FFF2-40B4-BE49-F238E27FC236}">
                    <a16:creationId xmlns:a16="http://schemas.microsoft.com/office/drawing/2014/main" id="{BE2E750A-7627-41F4-8A8C-A166E09BC5B2}"/>
                  </a:ext>
                </a:extLst>
              </p:cNvPr>
              <p:cNvPicPr/>
              <p:nvPr/>
            </p:nvPicPr>
            <p:blipFill>
              <a:blip r:embed="rId14"/>
              <a:stretch>
                <a:fillRect/>
              </a:stretch>
            </p:blipFill>
            <p:spPr>
              <a:xfrm>
                <a:off x="4981996" y="946473"/>
                <a:ext cx="306720" cy="140040"/>
              </a:xfrm>
              <a:prstGeom prst="rect">
                <a:avLst/>
              </a:prstGeom>
            </p:spPr>
          </p:pic>
        </mc:Fallback>
      </mc:AlternateContent>
      <p:grpSp>
        <p:nvGrpSpPr>
          <p:cNvPr id="24" name="Group 23">
            <a:extLst>
              <a:ext uri="{FF2B5EF4-FFF2-40B4-BE49-F238E27FC236}">
                <a16:creationId xmlns:a16="http://schemas.microsoft.com/office/drawing/2014/main" id="{50129A70-30A4-4B2E-8EE4-026B178AF16C}"/>
              </a:ext>
            </a:extLst>
          </p:cNvPr>
          <p:cNvGrpSpPr/>
          <p:nvPr/>
        </p:nvGrpSpPr>
        <p:grpSpPr>
          <a:xfrm>
            <a:off x="5011156" y="1276593"/>
            <a:ext cx="168120" cy="172440"/>
            <a:chOff x="5011156" y="1276593"/>
            <a:chExt cx="168120" cy="172440"/>
          </a:xfrm>
        </p:grpSpPr>
        <mc:AlternateContent xmlns:mc="http://schemas.openxmlformats.org/markup-compatibility/2006">
          <mc:Choice xmlns:p14="http://schemas.microsoft.com/office/powerpoint/2010/main" Requires="p14">
            <p:contentPart p14:bwMode="auto" r:id="rId15">
              <p14:nvContentPartPr>
                <p14:cNvPr id="22" name="Ink 21">
                  <a:extLst>
                    <a:ext uri="{FF2B5EF4-FFF2-40B4-BE49-F238E27FC236}">
                      <a16:creationId xmlns:a16="http://schemas.microsoft.com/office/drawing/2014/main" id="{138D0346-797A-4697-9185-4ED964C8A9CE}"/>
                    </a:ext>
                  </a:extLst>
                </p14:cNvPr>
                <p14:cNvContentPartPr/>
                <p14:nvPr/>
              </p14:nvContentPartPr>
              <p14:xfrm>
                <a:off x="5111956" y="1312953"/>
                <a:ext cx="67320" cy="136080"/>
              </p14:xfrm>
            </p:contentPart>
          </mc:Choice>
          <mc:Fallback>
            <p:pic>
              <p:nvPicPr>
                <p:cNvPr id="22" name="Ink 21">
                  <a:extLst>
                    <a:ext uri="{FF2B5EF4-FFF2-40B4-BE49-F238E27FC236}">
                      <a16:creationId xmlns:a16="http://schemas.microsoft.com/office/drawing/2014/main" id="{138D0346-797A-4697-9185-4ED964C8A9CE}"/>
                    </a:ext>
                  </a:extLst>
                </p:cNvPr>
                <p:cNvPicPr/>
                <p:nvPr/>
              </p:nvPicPr>
              <p:blipFill>
                <a:blip r:embed="rId16"/>
                <a:stretch>
                  <a:fillRect/>
                </a:stretch>
              </p:blipFill>
              <p:spPr>
                <a:xfrm>
                  <a:off x="5049316" y="1249953"/>
                  <a:ext cx="1929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Ink 22">
                  <a:extLst>
                    <a:ext uri="{FF2B5EF4-FFF2-40B4-BE49-F238E27FC236}">
                      <a16:creationId xmlns:a16="http://schemas.microsoft.com/office/drawing/2014/main" id="{B8BCCD70-32B2-4AD7-A99B-C88068E50F03}"/>
                    </a:ext>
                  </a:extLst>
                </p14:cNvPr>
                <p14:cNvContentPartPr/>
                <p14:nvPr/>
              </p14:nvContentPartPr>
              <p14:xfrm>
                <a:off x="5011156" y="1276593"/>
                <a:ext cx="99720" cy="161640"/>
              </p14:xfrm>
            </p:contentPart>
          </mc:Choice>
          <mc:Fallback>
            <p:pic>
              <p:nvPicPr>
                <p:cNvPr id="23" name="Ink 22">
                  <a:extLst>
                    <a:ext uri="{FF2B5EF4-FFF2-40B4-BE49-F238E27FC236}">
                      <a16:creationId xmlns:a16="http://schemas.microsoft.com/office/drawing/2014/main" id="{B8BCCD70-32B2-4AD7-A99B-C88068E50F03}"/>
                    </a:ext>
                  </a:extLst>
                </p:cNvPr>
                <p:cNvPicPr/>
                <p:nvPr/>
              </p:nvPicPr>
              <p:blipFill>
                <a:blip r:embed="rId18"/>
                <a:stretch>
                  <a:fillRect/>
                </a:stretch>
              </p:blipFill>
              <p:spPr>
                <a:xfrm>
                  <a:off x="4948156" y="1213593"/>
                  <a:ext cx="225360" cy="28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25" name="Ink 24">
                <a:extLst>
                  <a:ext uri="{FF2B5EF4-FFF2-40B4-BE49-F238E27FC236}">
                    <a16:creationId xmlns:a16="http://schemas.microsoft.com/office/drawing/2014/main" id="{D1E312D2-918B-444A-9C30-D63D2FC705FD}"/>
                  </a:ext>
                </a:extLst>
              </p14:cNvPr>
              <p14:cNvContentPartPr/>
              <p14:nvPr/>
            </p14:nvContentPartPr>
            <p14:xfrm>
              <a:off x="4927636" y="922353"/>
              <a:ext cx="47880" cy="118080"/>
            </p14:xfrm>
          </p:contentPart>
        </mc:Choice>
        <mc:Fallback>
          <p:pic>
            <p:nvPicPr>
              <p:cNvPr id="25" name="Ink 24">
                <a:extLst>
                  <a:ext uri="{FF2B5EF4-FFF2-40B4-BE49-F238E27FC236}">
                    <a16:creationId xmlns:a16="http://schemas.microsoft.com/office/drawing/2014/main" id="{D1E312D2-918B-444A-9C30-D63D2FC705FD}"/>
                  </a:ext>
                </a:extLst>
              </p:cNvPr>
              <p:cNvPicPr/>
              <p:nvPr/>
            </p:nvPicPr>
            <p:blipFill>
              <a:blip r:embed="rId20"/>
              <a:stretch>
                <a:fillRect/>
              </a:stretch>
            </p:blipFill>
            <p:spPr>
              <a:xfrm>
                <a:off x="4864996" y="859713"/>
                <a:ext cx="1735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Ink 25">
                <a:extLst>
                  <a:ext uri="{FF2B5EF4-FFF2-40B4-BE49-F238E27FC236}">
                    <a16:creationId xmlns:a16="http://schemas.microsoft.com/office/drawing/2014/main" id="{695AC4AD-760E-416B-BB7A-C6217586EFF9}"/>
                  </a:ext>
                </a:extLst>
              </p14:cNvPr>
              <p14:cNvContentPartPr/>
              <p14:nvPr/>
            </p14:nvContentPartPr>
            <p14:xfrm>
              <a:off x="3514276" y="1265073"/>
              <a:ext cx="50400" cy="44280"/>
            </p14:xfrm>
          </p:contentPart>
        </mc:Choice>
        <mc:Fallback>
          <p:pic>
            <p:nvPicPr>
              <p:cNvPr id="26" name="Ink 25">
                <a:extLst>
                  <a:ext uri="{FF2B5EF4-FFF2-40B4-BE49-F238E27FC236}">
                    <a16:creationId xmlns:a16="http://schemas.microsoft.com/office/drawing/2014/main" id="{695AC4AD-760E-416B-BB7A-C6217586EFF9}"/>
                  </a:ext>
                </a:extLst>
              </p:cNvPr>
              <p:cNvPicPr/>
              <p:nvPr/>
            </p:nvPicPr>
            <p:blipFill>
              <a:blip r:embed="rId22"/>
              <a:stretch>
                <a:fillRect/>
              </a:stretch>
            </p:blipFill>
            <p:spPr>
              <a:xfrm>
                <a:off x="3451276" y="1202073"/>
                <a:ext cx="176040" cy="169920"/>
              </a:xfrm>
              <a:prstGeom prst="rect">
                <a:avLst/>
              </a:prstGeom>
            </p:spPr>
          </p:pic>
        </mc:Fallback>
      </mc:AlternateContent>
      <p:grpSp>
        <p:nvGrpSpPr>
          <p:cNvPr id="30" name="Group 29">
            <a:extLst>
              <a:ext uri="{FF2B5EF4-FFF2-40B4-BE49-F238E27FC236}">
                <a16:creationId xmlns:a16="http://schemas.microsoft.com/office/drawing/2014/main" id="{A6F40AC4-9B0F-4205-B271-DC49FCFA39CD}"/>
              </a:ext>
            </a:extLst>
          </p:cNvPr>
          <p:cNvGrpSpPr/>
          <p:nvPr/>
        </p:nvGrpSpPr>
        <p:grpSpPr>
          <a:xfrm>
            <a:off x="2208196" y="1246713"/>
            <a:ext cx="265320" cy="119520"/>
            <a:chOff x="2208196" y="1246713"/>
            <a:chExt cx="265320" cy="119520"/>
          </a:xfrm>
        </p:grpSpPr>
        <mc:AlternateContent xmlns:mc="http://schemas.openxmlformats.org/markup-compatibility/2006">
          <mc:Choice xmlns:p14="http://schemas.microsoft.com/office/powerpoint/2010/main" Requires="p14">
            <p:contentPart p14:bwMode="auto" r:id="rId23">
              <p14:nvContentPartPr>
                <p14:cNvPr id="27" name="Ink 26">
                  <a:extLst>
                    <a:ext uri="{FF2B5EF4-FFF2-40B4-BE49-F238E27FC236}">
                      <a16:creationId xmlns:a16="http://schemas.microsoft.com/office/drawing/2014/main" id="{7B7B215F-40A7-465A-89C0-219FEDD3D98D}"/>
                    </a:ext>
                  </a:extLst>
                </p14:cNvPr>
                <p14:cNvContentPartPr/>
                <p14:nvPr/>
              </p14:nvContentPartPr>
              <p14:xfrm>
                <a:off x="2208196" y="1251753"/>
                <a:ext cx="32040" cy="24480"/>
              </p14:xfrm>
            </p:contentPart>
          </mc:Choice>
          <mc:Fallback>
            <p:pic>
              <p:nvPicPr>
                <p:cNvPr id="27" name="Ink 26">
                  <a:extLst>
                    <a:ext uri="{FF2B5EF4-FFF2-40B4-BE49-F238E27FC236}">
                      <a16:creationId xmlns:a16="http://schemas.microsoft.com/office/drawing/2014/main" id="{7B7B215F-40A7-465A-89C0-219FEDD3D98D}"/>
                    </a:ext>
                  </a:extLst>
                </p:cNvPr>
                <p:cNvPicPr/>
                <p:nvPr/>
              </p:nvPicPr>
              <p:blipFill>
                <a:blip r:embed="rId24"/>
                <a:stretch>
                  <a:fillRect/>
                </a:stretch>
              </p:blipFill>
              <p:spPr>
                <a:xfrm>
                  <a:off x="2145196" y="1189113"/>
                  <a:ext cx="157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Ink 27">
                  <a:extLst>
                    <a:ext uri="{FF2B5EF4-FFF2-40B4-BE49-F238E27FC236}">
                      <a16:creationId xmlns:a16="http://schemas.microsoft.com/office/drawing/2014/main" id="{26E65EF8-6BC7-4F64-BF7C-A1164042AC96}"/>
                    </a:ext>
                  </a:extLst>
                </p14:cNvPr>
                <p14:cNvContentPartPr/>
                <p14:nvPr/>
              </p14:nvContentPartPr>
              <p14:xfrm>
                <a:off x="2441476" y="1248153"/>
                <a:ext cx="32040" cy="44280"/>
              </p14:xfrm>
            </p:contentPart>
          </mc:Choice>
          <mc:Fallback>
            <p:pic>
              <p:nvPicPr>
                <p:cNvPr id="28" name="Ink 27">
                  <a:extLst>
                    <a:ext uri="{FF2B5EF4-FFF2-40B4-BE49-F238E27FC236}">
                      <a16:creationId xmlns:a16="http://schemas.microsoft.com/office/drawing/2014/main" id="{26E65EF8-6BC7-4F64-BF7C-A1164042AC96}"/>
                    </a:ext>
                  </a:extLst>
                </p:cNvPr>
                <p:cNvPicPr/>
                <p:nvPr/>
              </p:nvPicPr>
              <p:blipFill>
                <a:blip r:embed="rId26"/>
                <a:stretch>
                  <a:fillRect/>
                </a:stretch>
              </p:blipFill>
              <p:spPr>
                <a:xfrm>
                  <a:off x="2378836" y="1185153"/>
                  <a:ext cx="157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Ink 28">
                  <a:extLst>
                    <a:ext uri="{FF2B5EF4-FFF2-40B4-BE49-F238E27FC236}">
                      <a16:creationId xmlns:a16="http://schemas.microsoft.com/office/drawing/2014/main" id="{5C772D5C-698B-4C1B-9890-23C26191C330}"/>
                    </a:ext>
                  </a:extLst>
                </p14:cNvPr>
                <p14:cNvContentPartPr/>
                <p14:nvPr/>
              </p14:nvContentPartPr>
              <p14:xfrm>
                <a:off x="2259676" y="1246713"/>
                <a:ext cx="125640" cy="119520"/>
              </p14:xfrm>
            </p:contentPart>
          </mc:Choice>
          <mc:Fallback>
            <p:pic>
              <p:nvPicPr>
                <p:cNvPr id="29" name="Ink 28">
                  <a:extLst>
                    <a:ext uri="{FF2B5EF4-FFF2-40B4-BE49-F238E27FC236}">
                      <a16:creationId xmlns:a16="http://schemas.microsoft.com/office/drawing/2014/main" id="{5C772D5C-698B-4C1B-9890-23C26191C330}"/>
                    </a:ext>
                  </a:extLst>
                </p:cNvPr>
                <p:cNvPicPr/>
                <p:nvPr/>
              </p:nvPicPr>
              <p:blipFill>
                <a:blip r:embed="rId28"/>
                <a:stretch>
                  <a:fillRect/>
                </a:stretch>
              </p:blipFill>
              <p:spPr>
                <a:xfrm>
                  <a:off x="2197036" y="1184073"/>
                  <a:ext cx="251280" cy="245160"/>
                </a:xfrm>
                <a:prstGeom prst="rect">
                  <a:avLst/>
                </a:prstGeom>
              </p:spPr>
            </p:pic>
          </mc:Fallback>
        </mc:AlternateContent>
      </p:grpSp>
      <p:grpSp>
        <p:nvGrpSpPr>
          <p:cNvPr id="7168" name="Group 7167">
            <a:extLst>
              <a:ext uri="{FF2B5EF4-FFF2-40B4-BE49-F238E27FC236}">
                <a16:creationId xmlns:a16="http://schemas.microsoft.com/office/drawing/2014/main" id="{26820322-D167-48AB-B892-0DE2BEAA4BB2}"/>
              </a:ext>
            </a:extLst>
          </p:cNvPr>
          <p:cNvGrpSpPr/>
          <p:nvPr/>
        </p:nvGrpSpPr>
        <p:grpSpPr>
          <a:xfrm>
            <a:off x="2206396" y="888153"/>
            <a:ext cx="289440" cy="137520"/>
            <a:chOff x="2206396" y="888153"/>
            <a:chExt cx="289440" cy="137520"/>
          </a:xfrm>
        </p:grpSpPr>
        <mc:AlternateContent xmlns:mc="http://schemas.openxmlformats.org/markup-compatibility/2006">
          <mc:Choice xmlns:p14="http://schemas.microsoft.com/office/powerpoint/2010/main" Requires="p14">
            <p:contentPart p14:bwMode="auto" r:id="rId29">
              <p14:nvContentPartPr>
                <p14:cNvPr id="8" name="Ink 7">
                  <a:extLst>
                    <a:ext uri="{FF2B5EF4-FFF2-40B4-BE49-F238E27FC236}">
                      <a16:creationId xmlns:a16="http://schemas.microsoft.com/office/drawing/2014/main" id="{7F601CCD-2B68-4D71-9561-AF85A3CD521C}"/>
                    </a:ext>
                  </a:extLst>
                </p14:cNvPr>
                <p14:cNvContentPartPr/>
                <p14:nvPr/>
              </p14:nvContentPartPr>
              <p14:xfrm>
                <a:off x="2385676" y="888153"/>
                <a:ext cx="110160" cy="55440"/>
              </p14:xfrm>
            </p:contentPart>
          </mc:Choice>
          <mc:Fallback>
            <p:pic>
              <p:nvPicPr>
                <p:cNvPr id="8" name="Ink 7">
                  <a:extLst>
                    <a:ext uri="{FF2B5EF4-FFF2-40B4-BE49-F238E27FC236}">
                      <a16:creationId xmlns:a16="http://schemas.microsoft.com/office/drawing/2014/main" id="{7F601CCD-2B68-4D71-9561-AF85A3CD521C}"/>
                    </a:ext>
                  </a:extLst>
                </p:cNvPr>
                <p:cNvPicPr/>
                <p:nvPr/>
              </p:nvPicPr>
              <p:blipFill>
                <a:blip r:embed="rId30"/>
                <a:stretch>
                  <a:fillRect/>
                </a:stretch>
              </p:blipFill>
              <p:spPr>
                <a:xfrm>
                  <a:off x="2322676" y="825153"/>
                  <a:ext cx="235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Ink 15">
                  <a:extLst>
                    <a:ext uri="{FF2B5EF4-FFF2-40B4-BE49-F238E27FC236}">
                      <a16:creationId xmlns:a16="http://schemas.microsoft.com/office/drawing/2014/main" id="{C71D7975-E805-412A-A3EE-B9160A18AB05}"/>
                    </a:ext>
                  </a:extLst>
                </p14:cNvPr>
                <p14:cNvContentPartPr/>
                <p14:nvPr/>
              </p14:nvContentPartPr>
              <p14:xfrm>
                <a:off x="2206396" y="919113"/>
                <a:ext cx="180000" cy="23400"/>
              </p14:xfrm>
            </p:contentPart>
          </mc:Choice>
          <mc:Fallback>
            <p:pic>
              <p:nvPicPr>
                <p:cNvPr id="16" name="Ink 15">
                  <a:extLst>
                    <a:ext uri="{FF2B5EF4-FFF2-40B4-BE49-F238E27FC236}">
                      <a16:creationId xmlns:a16="http://schemas.microsoft.com/office/drawing/2014/main" id="{C71D7975-E805-412A-A3EE-B9160A18AB05}"/>
                    </a:ext>
                  </a:extLst>
                </p:cNvPr>
                <p:cNvPicPr/>
                <p:nvPr/>
              </p:nvPicPr>
              <p:blipFill>
                <a:blip r:embed="rId32"/>
                <a:stretch>
                  <a:fillRect/>
                </a:stretch>
              </p:blipFill>
              <p:spPr>
                <a:xfrm>
                  <a:off x="2143396" y="856473"/>
                  <a:ext cx="305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1" name="Ink 30">
                  <a:extLst>
                    <a:ext uri="{FF2B5EF4-FFF2-40B4-BE49-F238E27FC236}">
                      <a16:creationId xmlns:a16="http://schemas.microsoft.com/office/drawing/2014/main" id="{F120EFAA-C04D-440D-AF14-2EDB5A052B2D}"/>
                    </a:ext>
                  </a:extLst>
                </p14:cNvPr>
                <p14:cNvContentPartPr/>
                <p14:nvPr/>
              </p14:nvContentPartPr>
              <p14:xfrm>
                <a:off x="2269396" y="1009473"/>
                <a:ext cx="36720" cy="16200"/>
              </p14:xfrm>
            </p:contentPart>
          </mc:Choice>
          <mc:Fallback>
            <p:pic>
              <p:nvPicPr>
                <p:cNvPr id="31" name="Ink 30">
                  <a:extLst>
                    <a:ext uri="{FF2B5EF4-FFF2-40B4-BE49-F238E27FC236}">
                      <a16:creationId xmlns:a16="http://schemas.microsoft.com/office/drawing/2014/main" id="{F120EFAA-C04D-440D-AF14-2EDB5A052B2D}"/>
                    </a:ext>
                  </a:extLst>
                </p:cNvPr>
                <p:cNvPicPr/>
                <p:nvPr/>
              </p:nvPicPr>
              <p:blipFill>
                <a:blip r:embed="rId34"/>
                <a:stretch>
                  <a:fillRect/>
                </a:stretch>
              </p:blipFill>
              <p:spPr>
                <a:xfrm>
                  <a:off x="2206756" y="946473"/>
                  <a:ext cx="162360" cy="14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7169" name="Ink 7168">
                <a:extLst>
                  <a:ext uri="{FF2B5EF4-FFF2-40B4-BE49-F238E27FC236}">
                    <a16:creationId xmlns:a16="http://schemas.microsoft.com/office/drawing/2014/main" id="{9C4A83D1-6DBD-4220-B110-B66A8BA00726}"/>
                  </a:ext>
                </a:extLst>
              </p14:cNvPr>
              <p14:cNvContentPartPr/>
              <p14:nvPr/>
            </p14:nvContentPartPr>
            <p14:xfrm>
              <a:off x="5780476" y="1029273"/>
              <a:ext cx="55800" cy="66960"/>
            </p14:xfrm>
          </p:contentPart>
        </mc:Choice>
        <mc:Fallback>
          <p:pic>
            <p:nvPicPr>
              <p:cNvPr id="7169" name="Ink 7168">
                <a:extLst>
                  <a:ext uri="{FF2B5EF4-FFF2-40B4-BE49-F238E27FC236}">
                    <a16:creationId xmlns:a16="http://schemas.microsoft.com/office/drawing/2014/main" id="{9C4A83D1-6DBD-4220-B110-B66A8BA00726}"/>
                  </a:ext>
                </a:extLst>
              </p:cNvPr>
              <p:cNvPicPr/>
              <p:nvPr/>
            </p:nvPicPr>
            <p:blipFill>
              <a:blip r:embed="rId36"/>
              <a:stretch>
                <a:fillRect/>
              </a:stretch>
            </p:blipFill>
            <p:spPr>
              <a:xfrm>
                <a:off x="5717476" y="966273"/>
                <a:ext cx="181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171" name="Ink 7170">
                <a:extLst>
                  <a:ext uri="{FF2B5EF4-FFF2-40B4-BE49-F238E27FC236}">
                    <a16:creationId xmlns:a16="http://schemas.microsoft.com/office/drawing/2014/main" id="{985A8C88-9FB2-4864-B223-C00973B80332}"/>
                  </a:ext>
                </a:extLst>
              </p14:cNvPr>
              <p14:cNvContentPartPr/>
              <p14:nvPr/>
            </p14:nvContentPartPr>
            <p14:xfrm>
              <a:off x="5162716" y="3121953"/>
              <a:ext cx="27360" cy="69120"/>
            </p14:xfrm>
          </p:contentPart>
        </mc:Choice>
        <mc:Fallback>
          <p:pic>
            <p:nvPicPr>
              <p:cNvPr id="7171" name="Ink 7170">
                <a:extLst>
                  <a:ext uri="{FF2B5EF4-FFF2-40B4-BE49-F238E27FC236}">
                    <a16:creationId xmlns:a16="http://schemas.microsoft.com/office/drawing/2014/main" id="{985A8C88-9FB2-4864-B223-C00973B80332}"/>
                  </a:ext>
                </a:extLst>
              </p:cNvPr>
              <p:cNvPicPr/>
              <p:nvPr/>
            </p:nvPicPr>
            <p:blipFill>
              <a:blip r:embed="rId38"/>
              <a:stretch>
                <a:fillRect/>
              </a:stretch>
            </p:blipFill>
            <p:spPr>
              <a:xfrm>
                <a:off x="5100076" y="3059313"/>
                <a:ext cx="153000" cy="194760"/>
              </a:xfrm>
              <a:prstGeom prst="rect">
                <a:avLst/>
              </a:prstGeom>
            </p:spPr>
          </p:pic>
        </mc:Fallback>
      </mc:AlternateContent>
      <p:grpSp>
        <p:nvGrpSpPr>
          <p:cNvPr id="7175" name="Group 7174">
            <a:extLst>
              <a:ext uri="{FF2B5EF4-FFF2-40B4-BE49-F238E27FC236}">
                <a16:creationId xmlns:a16="http://schemas.microsoft.com/office/drawing/2014/main" id="{426FCFED-EE47-4933-840B-77D86F76FFD0}"/>
              </a:ext>
            </a:extLst>
          </p:cNvPr>
          <p:cNvGrpSpPr/>
          <p:nvPr/>
        </p:nvGrpSpPr>
        <p:grpSpPr>
          <a:xfrm>
            <a:off x="5312836" y="2883273"/>
            <a:ext cx="298080" cy="285840"/>
            <a:chOff x="5312836" y="2883273"/>
            <a:chExt cx="298080" cy="285840"/>
          </a:xfrm>
        </p:grpSpPr>
        <mc:AlternateContent xmlns:mc="http://schemas.openxmlformats.org/markup-compatibility/2006">
          <mc:Choice xmlns:p14="http://schemas.microsoft.com/office/powerpoint/2010/main" Requires="p14">
            <p:contentPart p14:bwMode="auto" r:id="rId39">
              <p14:nvContentPartPr>
                <p14:cNvPr id="7172" name="Ink 7171">
                  <a:extLst>
                    <a:ext uri="{FF2B5EF4-FFF2-40B4-BE49-F238E27FC236}">
                      <a16:creationId xmlns:a16="http://schemas.microsoft.com/office/drawing/2014/main" id="{F62F96E4-793F-4A49-B438-DBEC0A7040B7}"/>
                    </a:ext>
                  </a:extLst>
                </p14:cNvPr>
                <p14:cNvContentPartPr/>
                <p14:nvPr/>
              </p14:nvContentPartPr>
              <p14:xfrm>
                <a:off x="5554396" y="2883273"/>
                <a:ext cx="56520" cy="243720"/>
              </p14:xfrm>
            </p:contentPart>
          </mc:Choice>
          <mc:Fallback>
            <p:pic>
              <p:nvPicPr>
                <p:cNvPr id="7172" name="Ink 7171">
                  <a:extLst>
                    <a:ext uri="{FF2B5EF4-FFF2-40B4-BE49-F238E27FC236}">
                      <a16:creationId xmlns:a16="http://schemas.microsoft.com/office/drawing/2014/main" id="{F62F96E4-793F-4A49-B438-DBEC0A7040B7}"/>
                    </a:ext>
                  </a:extLst>
                </p:cNvPr>
                <p:cNvPicPr/>
                <p:nvPr/>
              </p:nvPicPr>
              <p:blipFill>
                <a:blip r:embed="rId40"/>
                <a:stretch>
                  <a:fillRect/>
                </a:stretch>
              </p:blipFill>
              <p:spPr>
                <a:xfrm>
                  <a:off x="5491756" y="2820273"/>
                  <a:ext cx="18216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173" name="Ink 7172">
                  <a:extLst>
                    <a:ext uri="{FF2B5EF4-FFF2-40B4-BE49-F238E27FC236}">
                      <a16:creationId xmlns:a16="http://schemas.microsoft.com/office/drawing/2014/main" id="{D2470461-F236-452B-8F68-D96503B16902}"/>
                    </a:ext>
                  </a:extLst>
                </p14:cNvPr>
                <p14:cNvContentPartPr/>
                <p14:nvPr/>
              </p14:nvContentPartPr>
              <p14:xfrm>
                <a:off x="5312836" y="3061833"/>
                <a:ext cx="34920" cy="83160"/>
              </p14:xfrm>
            </p:contentPart>
          </mc:Choice>
          <mc:Fallback>
            <p:pic>
              <p:nvPicPr>
                <p:cNvPr id="7173" name="Ink 7172">
                  <a:extLst>
                    <a:ext uri="{FF2B5EF4-FFF2-40B4-BE49-F238E27FC236}">
                      <a16:creationId xmlns:a16="http://schemas.microsoft.com/office/drawing/2014/main" id="{D2470461-F236-452B-8F68-D96503B16902}"/>
                    </a:ext>
                  </a:extLst>
                </p:cNvPr>
                <p:cNvPicPr/>
                <p:nvPr/>
              </p:nvPicPr>
              <p:blipFill>
                <a:blip r:embed="rId42"/>
                <a:stretch>
                  <a:fillRect/>
                </a:stretch>
              </p:blipFill>
              <p:spPr>
                <a:xfrm>
                  <a:off x="5250196" y="2998833"/>
                  <a:ext cx="160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174" name="Ink 7173">
                  <a:extLst>
                    <a:ext uri="{FF2B5EF4-FFF2-40B4-BE49-F238E27FC236}">
                      <a16:creationId xmlns:a16="http://schemas.microsoft.com/office/drawing/2014/main" id="{076488C9-1B3A-4FDC-972D-2489A88219D0}"/>
                    </a:ext>
                  </a:extLst>
                </p14:cNvPr>
                <p14:cNvContentPartPr/>
                <p14:nvPr/>
              </p14:nvContentPartPr>
              <p14:xfrm>
                <a:off x="5366476" y="3123753"/>
                <a:ext cx="39600" cy="45360"/>
              </p14:xfrm>
            </p:contentPart>
          </mc:Choice>
          <mc:Fallback>
            <p:pic>
              <p:nvPicPr>
                <p:cNvPr id="7174" name="Ink 7173">
                  <a:extLst>
                    <a:ext uri="{FF2B5EF4-FFF2-40B4-BE49-F238E27FC236}">
                      <a16:creationId xmlns:a16="http://schemas.microsoft.com/office/drawing/2014/main" id="{076488C9-1B3A-4FDC-972D-2489A88219D0}"/>
                    </a:ext>
                  </a:extLst>
                </p:cNvPr>
                <p:cNvPicPr/>
                <p:nvPr/>
              </p:nvPicPr>
              <p:blipFill>
                <a:blip r:embed="rId44"/>
                <a:stretch>
                  <a:fillRect/>
                </a:stretch>
              </p:blipFill>
              <p:spPr>
                <a:xfrm>
                  <a:off x="5303836" y="3060753"/>
                  <a:ext cx="165240" cy="171000"/>
                </a:xfrm>
                <a:prstGeom prst="rect">
                  <a:avLst/>
                </a:prstGeom>
              </p:spPr>
            </p:pic>
          </mc:Fallback>
        </mc:AlternateContent>
      </p:grpSp>
      <p:grpSp>
        <p:nvGrpSpPr>
          <p:cNvPr id="7180" name="Group 7179">
            <a:extLst>
              <a:ext uri="{FF2B5EF4-FFF2-40B4-BE49-F238E27FC236}">
                <a16:creationId xmlns:a16="http://schemas.microsoft.com/office/drawing/2014/main" id="{AC99EB72-D4B3-42FD-8795-1AF3874AF462}"/>
              </a:ext>
            </a:extLst>
          </p:cNvPr>
          <p:cNvGrpSpPr/>
          <p:nvPr/>
        </p:nvGrpSpPr>
        <p:grpSpPr>
          <a:xfrm>
            <a:off x="5745196" y="2874993"/>
            <a:ext cx="225000" cy="90360"/>
            <a:chOff x="5745196" y="2874993"/>
            <a:chExt cx="225000" cy="90360"/>
          </a:xfrm>
        </p:grpSpPr>
        <mc:AlternateContent xmlns:mc="http://schemas.openxmlformats.org/markup-compatibility/2006">
          <mc:Choice xmlns:p14="http://schemas.microsoft.com/office/powerpoint/2010/main" Requires="p14">
            <p:contentPart p14:bwMode="auto" r:id="rId45">
              <p14:nvContentPartPr>
                <p14:cNvPr id="7176" name="Ink 7175">
                  <a:extLst>
                    <a:ext uri="{FF2B5EF4-FFF2-40B4-BE49-F238E27FC236}">
                      <a16:creationId xmlns:a16="http://schemas.microsoft.com/office/drawing/2014/main" id="{88EB660B-62C9-4B1F-9789-43E5BDB4E203}"/>
                    </a:ext>
                  </a:extLst>
                </p14:cNvPr>
                <p14:cNvContentPartPr/>
                <p14:nvPr/>
              </p14:nvContentPartPr>
              <p14:xfrm>
                <a:off x="5745196" y="2878593"/>
                <a:ext cx="122040" cy="41040"/>
              </p14:xfrm>
            </p:contentPart>
          </mc:Choice>
          <mc:Fallback>
            <p:pic>
              <p:nvPicPr>
                <p:cNvPr id="7176" name="Ink 7175">
                  <a:extLst>
                    <a:ext uri="{FF2B5EF4-FFF2-40B4-BE49-F238E27FC236}">
                      <a16:creationId xmlns:a16="http://schemas.microsoft.com/office/drawing/2014/main" id="{88EB660B-62C9-4B1F-9789-43E5BDB4E203}"/>
                    </a:ext>
                  </a:extLst>
                </p:cNvPr>
                <p:cNvPicPr/>
                <p:nvPr/>
              </p:nvPicPr>
              <p:blipFill>
                <a:blip r:embed="rId46"/>
                <a:stretch>
                  <a:fillRect/>
                </a:stretch>
              </p:blipFill>
              <p:spPr>
                <a:xfrm>
                  <a:off x="5682196" y="2815593"/>
                  <a:ext cx="247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177" name="Ink 7176">
                  <a:extLst>
                    <a:ext uri="{FF2B5EF4-FFF2-40B4-BE49-F238E27FC236}">
                      <a16:creationId xmlns:a16="http://schemas.microsoft.com/office/drawing/2014/main" id="{B92E1BBB-E3C4-48DF-A192-95D1B9E49F30}"/>
                    </a:ext>
                  </a:extLst>
                </p14:cNvPr>
                <p14:cNvContentPartPr/>
                <p14:nvPr/>
              </p14:nvContentPartPr>
              <p14:xfrm>
                <a:off x="5851396" y="2874993"/>
                <a:ext cx="118800" cy="34200"/>
              </p14:xfrm>
            </p:contentPart>
          </mc:Choice>
          <mc:Fallback>
            <p:pic>
              <p:nvPicPr>
                <p:cNvPr id="7177" name="Ink 7176">
                  <a:extLst>
                    <a:ext uri="{FF2B5EF4-FFF2-40B4-BE49-F238E27FC236}">
                      <a16:creationId xmlns:a16="http://schemas.microsoft.com/office/drawing/2014/main" id="{B92E1BBB-E3C4-48DF-A192-95D1B9E49F30}"/>
                    </a:ext>
                  </a:extLst>
                </p:cNvPr>
                <p:cNvPicPr/>
                <p:nvPr/>
              </p:nvPicPr>
              <p:blipFill>
                <a:blip r:embed="rId48"/>
                <a:stretch>
                  <a:fillRect/>
                </a:stretch>
              </p:blipFill>
              <p:spPr>
                <a:xfrm>
                  <a:off x="5788756" y="2812353"/>
                  <a:ext cx="244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178" name="Ink 7177">
                  <a:extLst>
                    <a:ext uri="{FF2B5EF4-FFF2-40B4-BE49-F238E27FC236}">
                      <a16:creationId xmlns:a16="http://schemas.microsoft.com/office/drawing/2014/main" id="{F149F6E2-0B5F-4B2C-9DB4-C9E99ACF3539}"/>
                    </a:ext>
                  </a:extLst>
                </p14:cNvPr>
                <p14:cNvContentPartPr/>
                <p14:nvPr/>
              </p14:nvContentPartPr>
              <p14:xfrm>
                <a:off x="5881276" y="2942313"/>
                <a:ext cx="47520" cy="23040"/>
              </p14:xfrm>
            </p:contentPart>
          </mc:Choice>
          <mc:Fallback>
            <p:pic>
              <p:nvPicPr>
                <p:cNvPr id="7178" name="Ink 7177">
                  <a:extLst>
                    <a:ext uri="{FF2B5EF4-FFF2-40B4-BE49-F238E27FC236}">
                      <a16:creationId xmlns:a16="http://schemas.microsoft.com/office/drawing/2014/main" id="{F149F6E2-0B5F-4B2C-9DB4-C9E99ACF3539}"/>
                    </a:ext>
                  </a:extLst>
                </p:cNvPr>
                <p:cNvPicPr/>
                <p:nvPr/>
              </p:nvPicPr>
              <p:blipFill>
                <a:blip r:embed="rId50"/>
                <a:stretch>
                  <a:fillRect/>
                </a:stretch>
              </p:blipFill>
              <p:spPr>
                <a:xfrm>
                  <a:off x="5818636" y="2879313"/>
                  <a:ext cx="173160" cy="148680"/>
                </a:xfrm>
                <a:prstGeom prst="rect">
                  <a:avLst/>
                </a:prstGeom>
              </p:spPr>
            </p:pic>
          </mc:Fallback>
        </mc:AlternateContent>
      </p:grpSp>
      <p:grpSp>
        <p:nvGrpSpPr>
          <p:cNvPr id="7182" name="Group 7181">
            <a:extLst>
              <a:ext uri="{FF2B5EF4-FFF2-40B4-BE49-F238E27FC236}">
                <a16:creationId xmlns:a16="http://schemas.microsoft.com/office/drawing/2014/main" id="{CDDF551E-19D2-4F46-828B-9FBE38FAD121}"/>
              </a:ext>
            </a:extLst>
          </p:cNvPr>
          <p:cNvGrpSpPr/>
          <p:nvPr/>
        </p:nvGrpSpPr>
        <p:grpSpPr>
          <a:xfrm>
            <a:off x="5751676" y="3219153"/>
            <a:ext cx="229680" cy="95760"/>
            <a:chOff x="5751676" y="3219153"/>
            <a:chExt cx="229680" cy="95760"/>
          </a:xfrm>
        </p:grpSpPr>
        <mc:AlternateContent xmlns:mc="http://schemas.openxmlformats.org/markup-compatibility/2006">
          <mc:Choice xmlns:p14="http://schemas.microsoft.com/office/powerpoint/2010/main" Requires="p14">
            <p:contentPart p14:bwMode="auto" r:id="rId51">
              <p14:nvContentPartPr>
                <p14:cNvPr id="7179" name="Ink 7178">
                  <a:extLst>
                    <a:ext uri="{FF2B5EF4-FFF2-40B4-BE49-F238E27FC236}">
                      <a16:creationId xmlns:a16="http://schemas.microsoft.com/office/drawing/2014/main" id="{BF64D85E-413E-4A86-9520-2C8076C8E860}"/>
                    </a:ext>
                  </a:extLst>
                </p14:cNvPr>
                <p14:cNvContentPartPr/>
                <p14:nvPr/>
              </p14:nvContentPartPr>
              <p14:xfrm>
                <a:off x="5751676" y="3219153"/>
                <a:ext cx="16200" cy="95760"/>
              </p14:xfrm>
            </p:contentPart>
          </mc:Choice>
          <mc:Fallback>
            <p:pic>
              <p:nvPicPr>
                <p:cNvPr id="7179" name="Ink 7178">
                  <a:extLst>
                    <a:ext uri="{FF2B5EF4-FFF2-40B4-BE49-F238E27FC236}">
                      <a16:creationId xmlns:a16="http://schemas.microsoft.com/office/drawing/2014/main" id="{BF64D85E-413E-4A86-9520-2C8076C8E860}"/>
                    </a:ext>
                  </a:extLst>
                </p:cNvPr>
                <p:cNvPicPr/>
                <p:nvPr/>
              </p:nvPicPr>
              <p:blipFill>
                <a:blip r:embed="rId52"/>
                <a:stretch>
                  <a:fillRect/>
                </a:stretch>
              </p:blipFill>
              <p:spPr>
                <a:xfrm>
                  <a:off x="5689036" y="3156153"/>
                  <a:ext cx="1418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181" name="Ink 7180">
                  <a:extLst>
                    <a:ext uri="{FF2B5EF4-FFF2-40B4-BE49-F238E27FC236}">
                      <a16:creationId xmlns:a16="http://schemas.microsoft.com/office/drawing/2014/main" id="{D4535AA7-3F49-4FB8-9A4D-D47A52D0F4BE}"/>
                    </a:ext>
                  </a:extLst>
                </p14:cNvPr>
                <p14:cNvContentPartPr/>
                <p14:nvPr/>
              </p14:nvContentPartPr>
              <p14:xfrm>
                <a:off x="5955436" y="3298713"/>
                <a:ext cx="25920" cy="12600"/>
              </p14:xfrm>
            </p:contentPart>
          </mc:Choice>
          <mc:Fallback>
            <p:pic>
              <p:nvPicPr>
                <p:cNvPr id="7181" name="Ink 7180">
                  <a:extLst>
                    <a:ext uri="{FF2B5EF4-FFF2-40B4-BE49-F238E27FC236}">
                      <a16:creationId xmlns:a16="http://schemas.microsoft.com/office/drawing/2014/main" id="{D4535AA7-3F49-4FB8-9A4D-D47A52D0F4BE}"/>
                    </a:ext>
                  </a:extLst>
                </p:cNvPr>
                <p:cNvPicPr/>
                <p:nvPr/>
              </p:nvPicPr>
              <p:blipFill>
                <a:blip r:embed="rId54"/>
                <a:stretch>
                  <a:fillRect/>
                </a:stretch>
              </p:blipFill>
              <p:spPr>
                <a:xfrm>
                  <a:off x="5892436" y="3236073"/>
                  <a:ext cx="151560" cy="13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7183" name="Ink 7182">
                <a:extLst>
                  <a:ext uri="{FF2B5EF4-FFF2-40B4-BE49-F238E27FC236}">
                    <a16:creationId xmlns:a16="http://schemas.microsoft.com/office/drawing/2014/main" id="{FD7C93B4-481D-4C12-A318-F7A4A9E75250}"/>
                  </a:ext>
                </a:extLst>
              </p14:cNvPr>
              <p14:cNvContentPartPr/>
              <p14:nvPr/>
            </p14:nvContentPartPr>
            <p14:xfrm>
              <a:off x="5737276" y="3070113"/>
              <a:ext cx="11880" cy="5040"/>
            </p14:xfrm>
          </p:contentPart>
        </mc:Choice>
        <mc:Fallback>
          <p:pic>
            <p:nvPicPr>
              <p:cNvPr id="7183" name="Ink 7182">
                <a:extLst>
                  <a:ext uri="{FF2B5EF4-FFF2-40B4-BE49-F238E27FC236}">
                    <a16:creationId xmlns:a16="http://schemas.microsoft.com/office/drawing/2014/main" id="{FD7C93B4-481D-4C12-A318-F7A4A9E75250}"/>
                  </a:ext>
                </a:extLst>
              </p:cNvPr>
              <p:cNvPicPr/>
              <p:nvPr/>
            </p:nvPicPr>
            <p:blipFill>
              <a:blip r:embed="rId56"/>
              <a:stretch>
                <a:fillRect/>
              </a:stretch>
            </p:blipFill>
            <p:spPr>
              <a:xfrm>
                <a:off x="5674636" y="3007473"/>
                <a:ext cx="137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184" name="Ink 7183">
                <a:extLst>
                  <a:ext uri="{FF2B5EF4-FFF2-40B4-BE49-F238E27FC236}">
                    <a16:creationId xmlns:a16="http://schemas.microsoft.com/office/drawing/2014/main" id="{BDFD0742-8C8B-4892-B4FB-1A9B71D3AF6A}"/>
                  </a:ext>
                </a:extLst>
              </p14:cNvPr>
              <p14:cNvContentPartPr/>
              <p14:nvPr/>
            </p14:nvContentPartPr>
            <p14:xfrm>
              <a:off x="6163516" y="3227793"/>
              <a:ext cx="22680" cy="35280"/>
            </p14:xfrm>
          </p:contentPart>
        </mc:Choice>
        <mc:Fallback>
          <p:pic>
            <p:nvPicPr>
              <p:cNvPr id="7184" name="Ink 7183">
                <a:extLst>
                  <a:ext uri="{FF2B5EF4-FFF2-40B4-BE49-F238E27FC236}">
                    <a16:creationId xmlns:a16="http://schemas.microsoft.com/office/drawing/2014/main" id="{BDFD0742-8C8B-4892-B4FB-1A9B71D3AF6A}"/>
                  </a:ext>
                </a:extLst>
              </p:cNvPr>
              <p:cNvPicPr/>
              <p:nvPr/>
            </p:nvPicPr>
            <p:blipFill>
              <a:blip r:embed="rId58"/>
              <a:stretch>
                <a:fillRect/>
              </a:stretch>
            </p:blipFill>
            <p:spPr>
              <a:xfrm>
                <a:off x="6100876" y="3164793"/>
                <a:ext cx="148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185" name="Ink 7184">
                <a:extLst>
                  <a:ext uri="{FF2B5EF4-FFF2-40B4-BE49-F238E27FC236}">
                    <a16:creationId xmlns:a16="http://schemas.microsoft.com/office/drawing/2014/main" id="{9828277E-E28A-4BE1-9AA7-EA2A64B494F1}"/>
                  </a:ext>
                </a:extLst>
              </p14:cNvPr>
              <p14:cNvContentPartPr/>
              <p14:nvPr/>
            </p14:nvContentPartPr>
            <p14:xfrm>
              <a:off x="5718556" y="3242913"/>
              <a:ext cx="8280" cy="48240"/>
            </p14:xfrm>
          </p:contentPart>
        </mc:Choice>
        <mc:Fallback>
          <p:pic>
            <p:nvPicPr>
              <p:cNvPr id="7185" name="Ink 7184">
                <a:extLst>
                  <a:ext uri="{FF2B5EF4-FFF2-40B4-BE49-F238E27FC236}">
                    <a16:creationId xmlns:a16="http://schemas.microsoft.com/office/drawing/2014/main" id="{9828277E-E28A-4BE1-9AA7-EA2A64B494F1}"/>
                  </a:ext>
                </a:extLst>
              </p:cNvPr>
              <p:cNvPicPr/>
              <p:nvPr/>
            </p:nvPicPr>
            <p:blipFill>
              <a:blip r:embed="rId60"/>
              <a:stretch>
                <a:fillRect/>
              </a:stretch>
            </p:blipFill>
            <p:spPr>
              <a:xfrm>
                <a:off x="5655916" y="3179913"/>
                <a:ext cx="133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186" name="Ink 7185">
                <a:extLst>
                  <a:ext uri="{FF2B5EF4-FFF2-40B4-BE49-F238E27FC236}">
                    <a16:creationId xmlns:a16="http://schemas.microsoft.com/office/drawing/2014/main" id="{3AB38E5D-00EF-44A4-999F-A027BD01D188}"/>
                  </a:ext>
                </a:extLst>
              </p14:cNvPr>
              <p14:cNvContentPartPr/>
              <p14:nvPr/>
            </p14:nvContentPartPr>
            <p14:xfrm>
              <a:off x="2026396" y="5500113"/>
              <a:ext cx="5862600" cy="740520"/>
            </p14:xfrm>
          </p:contentPart>
        </mc:Choice>
        <mc:Fallback>
          <p:pic>
            <p:nvPicPr>
              <p:cNvPr id="7186" name="Ink 7185">
                <a:extLst>
                  <a:ext uri="{FF2B5EF4-FFF2-40B4-BE49-F238E27FC236}">
                    <a16:creationId xmlns:a16="http://schemas.microsoft.com/office/drawing/2014/main" id="{3AB38E5D-00EF-44A4-999F-A027BD01D188}"/>
                  </a:ext>
                </a:extLst>
              </p:cNvPr>
              <p:cNvPicPr/>
              <p:nvPr/>
            </p:nvPicPr>
            <p:blipFill>
              <a:blip r:embed="rId62"/>
              <a:stretch>
                <a:fillRect/>
              </a:stretch>
            </p:blipFill>
            <p:spPr>
              <a:xfrm>
                <a:off x="2008396" y="5482113"/>
                <a:ext cx="5898240" cy="776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187" name="Ink 7186">
                <a:extLst>
                  <a:ext uri="{FF2B5EF4-FFF2-40B4-BE49-F238E27FC236}">
                    <a16:creationId xmlns:a16="http://schemas.microsoft.com/office/drawing/2014/main" id="{ECA08498-6A0B-40E9-AFAA-5DF3E30E3589}"/>
                  </a:ext>
                </a:extLst>
              </p14:cNvPr>
              <p14:cNvContentPartPr/>
              <p14:nvPr/>
            </p14:nvContentPartPr>
            <p14:xfrm>
              <a:off x="713836" y="5384913"/>
              <a:ext cx="8061840" cy="306360"/>
            </p14:xfrm>
          </p:contentPart>
        </mc:Choice>
        <mc:Fallback>
          <p:pic>
            <p:nvPicPr>
              <p:cNvPr id="7187" name="Ink 7186">
                <a:extLst>
                  <a:ext uri="{FF2B5EF4-FFF2-40B4-BE49-F238E27FC236}">
                    <a16:creationId xmlns:a16="http://schemas.microsoft.com/office/drawing/2014/main" id="{ECA08498-6A0B-40E9-AFAA-5DF3E30E3589}"/>
                  </a:ext>
                </a:extLst>
              </p:cNvPr>
              <p:cNvPicPr/>
              <p:nvPr/>
            </p:nvPicPr>
            <p:blipFill>
              <a:blip r:embed="rId64"/>
              <a:stretch>
                <a:fillRect/>
              </a:stretch>
            </p:blipFill>
            <p:spPr>
              <a:xfrm>
                <a:off x="696196" y="5367273"/>
                <a:ext cx="80974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188" name="Ink 7187">
                <a:extLst>
                  <a:ext uri="{FF2B5EF4-FFF2-40B4-BE49-F238E27FC236}">
                    <a16:creationId xmlns:a16="http://schemas.microsoft.com/office/drawing/2014/main" id="{E6FA31A2-BF19-4822-A727-6337A3060E75}"/>
                  </a:ext>
                </a:extLst>
              </p14:cNvPr>
              <p14:cNvContentPartPr/>
              <p14:nvPr/>
            </p14:nvContentPartPr>
            <p14:xfrm>
              <a:off x="1124236" y="6334233"/>
              <a:ext cx="7616880" cy="284760"/>
            </p14:xfrm>
          </p:contentPart>
        </mc:Choice>
        <mc:Fallback>
          <p:pic>
            <p:nvPicPr>
              <p:cNvPr id="7188" name="Ink 7187">
                <a:extLst>
                  <a:ext uri="{FF2B5EF4-FFF2-40B4-BE49-F238E27FC236}">
                    <a16:creationId xmlns:a16="http://schemas.microsoft.com/office/drawing/2014/main" id="{E6FA31A2-BF19-4822-A727-6337A3060E75}"/>
                  </a:ext>
                </a:extLst>
              </p:cNvPr>
              <p:cNvPicPr/>
              <p:nvPr/>
            </p:nvPicPr>
            <p:blipFill>
              <a:blip r:embed="rId66"/>
              <a:stretch>
                <a:fillRect/>
              </a:stretch>
            </p:blipFill>
            <p:spPr>
              <a:xfrm>
                <a:off x="1106596" y="6316233"/>
                <a:ext cx="76525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196" name="Ink 7195">
                <a:extLst>
                  <a:ext uri="{FF2B5EF4-FFF2-40B4-BE49-F238E27FC236}">
                    <a16:creationId xmlns:a16="http://schemas.microsoft.com/office/drawing/2014/main" id="{55701619-2BE1-4A00-B4BD-1C261B61B431}"/>
                  </a:ext>
                </a:extLst>
              </p14:cNvPr>
              <p14:cNvContentPartPr/>
              <p14:nvPr/>
            </p14:nvContentPartPr>
            <p14:xfrm>
              <a:off x="2201716" y="5871633"/>
              <a:ext cx="136440" cy="12240"/>
            </p14:xfrm>
          </p:contentPart>
        </mc:Choice>
        <mc:Fallback>
          <p:pic>
            <p:nvPicPr>
              <p:cNvPr id="7196" name="Ink 7195">
                <a:extLst>
                  <a:ext uri="{FF2B5EF4-FFF2-40B4-BE49-F238E27FC236}">
                    <a16:creationId xmlns:a16="http://schemas.microsoft.com/office/drawing/2014/main" id="{55701619-2BE1-4A00-B4BD-1C261B61B431}"/>
                  </a:ext>
                </a:extLst>
              </p:cNvPr>
              <p:cNvPicPr/>
              <p:nvPr/>
            </p:nvPicPr>
            <p:blipFill>
              <a:blip r:embed="rId68"/>
              <a:stretch>
                <a:fillRect/>
              </a:stretch>
            </p:blipFill>
            <p:spPr>
              <a:xfrm>
                <a:off x="2184076" y="5853993"/>
                <a:ext cx="172080" cy="47880"/>
              </a:xfrm>
              <a:prstGeom prst="rect">
                <a:avLst/>
              </a:prstGeom>
            </p:spPr>
          </p:pic>
        </mc:Fallback>
      </mc:AlternateContent>
      <p:grpSp>
        <p:nvGrpSpPr>
          <p:cNvPr id="7199" name="Group 7198">
            <a:extLst>
              <a:ext uri="{FF2B5EF4-FFF2-40B4-BE49-F238E27FC236}">
                <a16:creationId xmlns:a16="http://schemas.microsoft.com/office/drawing/2014/main" id="{CEBCF790-CAB9-4B66-8DA2-0EAB141FE70A}"/>
              </a:ext>
            </a:extLst>
          </p:cNvPr>
          <p:cNvGrpSpPr/>
          <p:nvPr/>
        </p:nvGrpSpPr>
        <p:grpSpPr>
          <a:xfrm>
            <a:off x="2308276" y="5633673"/>
            <a:ext cx="288360" cy="120600"/>
            <a:chOff x="2308276" y="5633673"/>
            <a:chExt cx="288360" cy="120600"/>
          </a:xfrm>
        </p:grpSpPr>
        <mc:AlternateContent xmlns:mc="http://schemas.openxmlformats.org/markup-compatibility/2006">
          <mc:Choice xmlns:p14="http://schemas.microsoft.com/office/powerpoint/2010/main" Requires="p14">
            <p:contentPart p14:bwMode="auto" r:id="rId69">
              <p14:nvContentPartPr>
                <p14:cNvPr id="7197" name="Ink 7196">
                  <a:extLst>
                    <a:ext uri="{FF2B5EF4-FFF2-40B4-BE49-F238E27FC236}">
                      <a16:creationId xmlns:a16="http://schemas.microsoft.com/office/drawing/2014/main" id="{9E320716-C3FE-4F2C-8A82-11472DE148A1}"/>
                    </a:ext>
                  </a:extLst>
                </p14:cNvPr>
                <p14:cNvContentPartPr/>
                <p14:nvPr/>
              </p14:nvContentPartPr>
              <p14:xfrm>
                <a:off x="2308276" y="5747073"/>
                <a:ext cx="90720" cy="7200"/>
              </p14:xfrm>
            </p:contentPart>
          </mc:Choice>
          <mc:Fallback>
            <p:pic>
              <p:nvPicPr>
                <p:cNvPr id="7197" name="Ink 7196">
                  <a:extLst>
                    <a:ext uri="{FF2B5EF4-FFF2-40B4-BE49-F238E27FC236}">
                      <a16:creationId xmlns:a16="http://schemas.microsoft.com/office/drawing/2014/main" id="{9E320716-C3FE-4F2C-8A82-11472DE148A1}"/>
                    </a:ext>
                  </a:extLst>
                </p:cNvPr>
                <p:cNvPicPr/>
                <p:nvPr/>
              </p:nvPicPr>
              <p:blipFill>
                <a:blip r:embed="rId70"/>
                <a:stretch>
                  <a:fillRect/>
                </a:stretch>
              </p:blipFill>
              <p:spPr>
                <a:xfrm>
                  <a:off x="2290636" y="5729073"/>
                  <a:ext cx="126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198" name="Ink 7197">
                  <a:extLst>
                    <a:ext uri="{FF2B5EF4-FFF2-40B4-BE49-F238E27FC236}">
                      <a16:creationId xmlns:a16="http://schemas.microsoft.com/office/drawing/2014/main" id="{4918334C-EED3-42D7-A3AE-100300C4C1D4}"/>
                    </a:ext>
                  </a:extLst>
                </p14:cNvPr>
                <p14:cNvContentPartPr/>
                <p14:nvPr/>
              </p14:nvContentPartPr>
              <p14:xfrm>
                <a:off x="2410156" y="5633673"/>
                <a:ext cx="186480" cy="33840"/>
              </p14:xfrm>
            </p:contentPart>
          </mc:Choice>
          <mc:Fallback>
            <p:pic>
              <p:nvPicPr>
                <p:cNvPr id="7198" name="Ink 7197">
                  <a:extLst>
                    <a:ext uri="{FF2B5EF4-FFF2-40B4-BE49-F238E27FC236}">
                      <a16:creationId xmlns:a16="http://schemas.microsoft.com/office/drawing/2014/main" id="{4918334C-EED3-42D7-A3AE-100300C4C1D4}"/>
                    </a:ext>
                  </a:extLst>
                </p:cNvPr>
                <p:cNvPicPr/>
                <p:nvPr/>
              </p:nvPicPr>
              <p:blipFill>
                <a:blip r:embed="rId72"/>
                <a:stretch>
                  <a:fillRect/>
                </a:stretch>
              </p:blipFill>
              <p:spPr>
                <a:xfrm>
                  <a:off x="2392156" y="5616033"/>
                  <a:ext cx="222120" cy="69480"/>
                </a:xfrm>
                <a:prstGeom prst="rect">
                  <a:avLst/>
                </a:prstGeom>
              </p:spPr>
            </p:pic>
          </mc:Fallback>
        </mc:AlternateContent>
      </p:grpSp>
      <p:grpSp>
        <p:nvGrpSpPr>
          <p:cNvPr id="7207" name="Group 7206">
            <a:extLst>
              <a:ext uri="{FF2B5EF4-FFF2-40B4-BE49-F238E27FC236}">
                <a16:creationId xmlns:a16="http://schemas.microsoft.com/office/drawing/2014/main" id="{881D7F59-B94A-407B-A725-D9ED3E4EC19A}"/>
              </a:ext>
            </a:extLst>
          </p:cNvPr>
          <p:cNvGrpSpPr/>
          <p:nvPr/>
        </p:nvGrpSpPr>
        <p:grpSpPr>
          <a:xfrm>
            <a:off x="7210396" y="5935353"/>
            <a:ext cx="476280" cy="217800"/>
            <a:chOff x="7210396" y="5935353"/>
            <a:chExt cx="476280" cy="217800"/>
          </a:xfrm>
        </p:grpSpPr>
        <mc:AlternateContent xmlns:mc="http://schemas.openxmlformats.org/markup-compatibility/2006">
          <mc:Choice xmlns:p14="http://schemas.microsoft.com/office/powerpoint/2010/main" Requires="p14">
            <p:contentPart p14:bwMode="auto" r:id="rId73">
              <p14:nvContentPartPr>
                <p14:cNvPr id="7200" name="Ink 7199">
                  <a:extLst>
                    <a:ext uri="{FF2B5EF4-FFF2-40B4-BE49-F238E27FC236}">
                      <a16:creationId xmlns:a16="http://schemas.microsoft.com/office/drawing/2014/main" id="{0275E5FD-728F-4670-A8FA-0515AB34AAFD}"/>
                    </a:ext>
                  </a:extLst>
                </p14:cNvPr>
                <p14:cNvContentPartPr/>
                <p14:nvPr/>
              </p14:nvContentPartPr>
              <p14:xfrm>
                <a:off x="7291756" y="5935353"/>
                <a:ext cx="36720" cy="164520"/>
              </p14:xfrm>
            </p:contentPart>
          </mc:Choice>
          <mc:Fallback>
            <p:pic>
              <p:nvPicPr>
                <p:cNvPr id="7200" name="Ink 7199">
                  <a:extLst>
                    <a:ext uri="{FF2B5EF4-FFF2-40B4-BE49-F238E27FC236}">
                      <a16:creationId xmlns:a16="http://schemas.microsoft.com/office/drawing/2014/main" id="{0275E5FD-728F-4670-A8FA-0515AB34AAFD}"/>
                    </a:ext>
                  </a:extLst>
                </p:cNvPr>
                <p:cNvPicPr/>
                <p:nvPr/>
              </p:nvPicPr>
              <p:blipFill>
                <a:blip r:embed="rId74"/>
                <a:stretch>
                  <a:fillRect/>
                </a:stretch>
              </p:blipFill>
              <p:spPr>
                <a:xfrm>
                  <a:off x="7274116" y="5917713"/>
                  <a:ext cx="72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201" name="Ink 7200">
                  <a:extLst>
                    <a:ext uri="{FF2B5EF4-FFF2-40B4-BE49-F238E27FC236}">
                      <a16:creationId xmlns:a16="http://schemas.microsoft.com/office/drawing/2014/main" id="{C107BCAF-225F-4C05-941A-8E6ECF080F4D}"/>
                    </a:ext>
                  </a:extLst>
                </p14:cNvPr>
                <p14:cNvContentPartPr/>
                <p14:nvPr/>
              </p14:nvContentPartPr>
              <p14:xfrm>
                <a:off x="7210396" y="6005193"/>
                <a:ext cx="182880" cy="44280"/>
              </p14:xfrm>
            </p:contentPart>
          </mc:Choice>
          <mc:Fallback>
            <p:pic>
              <p:nvPicPr>
                <p:cNvPr id="7201" name="Ink 7200">
                  <a:extLst>
                    <a:ext uri="{FF2B5EF4-FFF2-40B4-BE49-F238E27FC236}">
                      <a16:creationId xmlns:a16="http://schemas.microsoft.com/office/drawing/2014/main" id="{C107BCAF-225F-4C05-941A-8E6ECF080F4D}"/>
                    </a:ext>
                  </a:extLst>
                </p:cNvPr>
                <p:cNvPicPr/>
                <p:nvPr/>
              </p:nvPicPr>
              <p:blipFill>
                <a:blip r:embed="rId76"/>
                <a:stretch>
                  <a:fillRect/>
                </a:stretch>
              </p:blipFill>
              <p:spPr>
                <a:xfrm>
                  <a:off x="7192396" y="5987553"/>
                  <a:ext cx="218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203" name="Ink 7202">
                  <a:extLst>
                    <a:ext uri="{FF2B5EF4-FFF2-40B4-BE49-F238E27FC236}">
                      <a16:creationId xmlns:a16="http://schemas.microsoft.com/office/drawing/2014/main" id="{2445ABB6-4527-49D4-888E-3FAE7B1AC211}"/>
                    </a:ext>
                  </a:extLst>
                </p14:cNvPr>
                <p14:cNvContentPartPr/>
                <p14:nvPr/>
              </p14:nvContentPartPr>
              <p14:xfrm>
                <a:off x="7458796" y="5990433"/>
                <a:ext cx="10440" cy="162720"/>
              </p14:xfrm>
            </p:contentPart>
          </mc:Choice>
          <mc:Fallback>
            <p:pic>
              <p:nvPicPr>
                <p:cNvPr id="7203" name="Ink 7202">
                  <a:extLst>
                    <a:ext uri="{FF2B5EF4-FFF2-40B4-BE49-F238E27FC236}">
                      <a16:creationId xmlns:a16="http://schemas.microsoft.com/office/drawing/2014/main" id="{2445ABB6-4527-49D4-888E-3FAE7B1AC211}"/>
                    </a:ext>
                  </a:extLst>
                </p:cNvPr>
                <p:cNvPicPr/>
                <p:nvPr/>
              </p:nvPicPr>
              <p:blipFill>
                <a:blip r:embed="rId78"/>
                <a:stretch>
                  <a:fillRect/>
                </a:stretch>
              </p:blipFill>
              <p:spPr>
                <a:xfrm>
                  <a:off x="7440796" y="5972433"/>
                  <a:ext cx="46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04" name="Ink 7203">
                  <a:extLst>
                    <a:ext uri="{FF2B5EF4-FFF2-40B4-BE49-F238E27FC236}">
                      <a16:creationId xmlns:a16="http://schemas.microsoft.com/office/drawing/2014/main" id="{4413903B-93C6-4312-8D6B-DAD245CE5CCF}"/>
                    </a:ext>
                  </a:extLst>
                </p14:cNvPr>
                <p14:cNvContentPartPr/>
                <p14:nvPr/>
              </p14:nvContentPartPr>
              <p14:xfrm>
                <a:off x="7405516" y="6085113"/>
                <a:ext cx="99720" cy="12600"/>
              </p14:xfrm>
            </p:contentPart>
          </mc:Choice>
          <mc:Fallback>
            <p:pic>
              <p:nvPicPr>
                <p:cNvPr id="7204" name="Ink 7203">
                  <a:extLst>
                    <a:ext uri="{FF2B5EF4-FFF2-40B4-BE49-F238E27FC236}">
                      <a16:creationId xmlns:a16="http://schemas.microsoft.com/office/drawing/2014/main" id="{4413903B-93C6-4312-8D6B-DAD245CE5CCF}"/>
                    </a:ext>
                  </a:extLst>
                </p:cNvPr>
                <p:cNvPicPr/>
                <p:nvPr/>
              </p:nvPicPr>
              <p:blipFill>
                <a:blip r:embed="rId80"/>
                <a:stretch>
                  <a:fillRect/>
                </a:stretch>
              </p:blipFill>
              <p:spPr>
                <a:xfrm>
                  <a:off x="7387516" y="6067473"/>
                  <a:ext cx="135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205" name="Ink 7204">
                  <a:extLst>
                    <a:ext uri="{FF2B5EF4-FFF2-40B4-BE49-F238E27FC236}">
                      <a16:creationId xmlns:a16="http://schemas.microsoft.com/office/drawing/2014/main" id="{8D548E4B-6F24-48DE-A472-879B38A48452}"/>
                    </a:ext>
                  </a:extLst>
                </p14:cNvPr>
                <p14:cNvContentPartPr/>
                <p14:nvPr/>
              </p14:nvContentPartPr>
              <p14:xfrm>
                <a:off x="7664356" y="6018513"/>
                <a:ext cx="13320" cy="114840"/>
              </p14:xfrm>
            </p:contentPart>
          </mc:Choice>
          <mc:Fallback>
            <p:pic>
              <p:nvPicPr>
                <p:cNvPr id="7205" name="Ink 7204">
                  <a:extLst>
                    <a:ext uri="{FF2B5EF4-FFF2-40B4-BE49-F238E27FC236}">
                      <a16:creationId xmlns:a16="http://schemas.microsoft.com/office/drawing/2014/main" id="{8D548E4B-6F24-48DE-A472-879B38A48452}"/>
                    </a:ext>
                  </a:extLst>
                </p:cNvPr>
                <p:cNvPicPr/>
                <p:nvPr/>
              </p:nvPicPr>
              <p:blipFill>
                <a:blip r:embed="rId82"/>
                <a:stretch>
                  <a:fillRect/>
                </a:stretch>
              </p:blipFill>
              <p:spPr>
                <a:xfrm>
                  <a:off x="7646356" y="6000873"/>
                  <a:ext cx="48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206" name="Ink 7205">
                  <a:extLst>
                    <a:ext uri="{FF2B5EF4-FFF2-40B4-BE49-F238E27FC236}">
                      <a16:creationId xmlns:a16="http://schemas.microsoft.com/office/drawing/2014/main" id="{31CCAE20-48EB-4BBA-93C2-D914B9D0F4B7}"/>
                    </a:ext>
                  </a:extLst>
                </p14:cNvPr>
                <p14:cNvContentPartPr/>
                <p14:nvPr/>
              </p14:nvContentPartPr>
              <p14:xfrm>
                <a:off x="7588396" y="6101313"/>
                <a:ext cx="98280" cy="14400"/>
              </p14:xfrm>
            </p:contentPart>
          </mc:Choice>
          <mc:Fallback>
            <p:pic>
              <p:nvPicPr>
                <p:cNvPr id="7206" name="Ink 7205">
                  <a:extLst>
                    <a:ext uri="{FF2B5EF4-FFF2-40B4-BE49-F238E27FC236}">
                      <a16:creationId xmlns:a16="http://schemas.microsoft.com/office/drawing/2014/main" id="{31CCAE20-48EB-4BBA-93C2-D914B9D0F4B7}"/>
                    </a:ext>
                  </a:extLst>
                </p:cNvPr>
                <p:cNvPicPr/>
                <p:nvPr/>
              </p:nvPicPr>
              <p:blipFill>
                <a:blip r:embed="rId84"/>
                <a:stretch>
                  <a:fillRect/>
                </a:stretch>
              </p:blipFill>
              <p:spPr>
                <a:xfrm>
                  <a:off x="7570396" y="6083313"/>
                  <a:ext cx="133920" cy="5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7208" name="Ink 7207">
                <a:extLst>
                  <a:ext uri="{FF2B5EF4-FFF2-40B4-BE49-F238E27FC236}">
                    <a16:creationId xmlns:a16="http://schemas.microsoft.com/office/drawing/2014/main" id="{9C47378B-AC78-4022-BC9A-4E5345386199}"/>
                  </a:ext>
                </a:extLst>
              </p14:cNvPr>
              <p14:cNvContentPartPr/>
              <p14:nvPr/>
            </p14:nvContentPartPr>
            <p14:xfrm>
              <a:off x="2162836" y="5554833"/>
              <a:ext cx="5513400" cy="511200"/>
            </p14:xfrm>
          </p:contentPart>
        </mc:Choice>
        <mc:Fallback>
          <p:pic>
            <p:nvPicPr>
              <p:cNvPr id="7208" name="Ink 7207">
                <a:extLst>
                  <a:ext uri="{FF2B5EF4-FFF2-40B4-BE49-F238E27FC236}">
                    <a16:creationId xmlns:a16="http://schemas.microsoft.com/office/drawing/2014/main" id="{9C47378B-AC78-4022-BC9A-4E5345386199}"/>
                  </a:ext>
                </a:extLst>
              </p:cNvPr>
              <p:cNvPicPr/>
              <p:nvPr/>
            </p:nvPicPr>
            <p:blipFill>
              <a:blip r:embed="rId86"/>
              <a:stretch>
                <a:fillRect/>
              </a:stretch>
            </p:blipFill>
            <p:spPr>
              <a:xfrm>
                <a:off x="2109196" y="5447193"/>
                <a:ext cx="5621040" cy="726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209" name="Ink 7208">
                <a:extLst>
                  <a:ext uri="{FF2B5EF4-FFF2-40B4-BE49-F238E27FC236}">
                    <a16:creationId xmlns:a16="http://schemas.microsoft.com/office/drawing/2014/main" id="{B27A71EC-27D0-45CE-88ED-D56A25D8706E}"/>
                  </a:ext>
                </a:extLst>
              </p14:cNvPr>
              <p14:cNvContentPartPr/>
              <p14:nvPr/>
            </p14:nvContentPartPr>
            <p14:xfrm>
              <a:off x="2334916" y="5701713"/>
              <a:ext cx="5427360" cy="488520"/>
            </p14:xfrm>
          </p:contentPart>
        </mc:Choice>
        <mc:Fallback>
          <p:pic>
            <p:nvPicPr>
              <p:cNvPr id="7209" name="Ink 7208">
                <a:extLst>
                  <a:ext uri="{FF2B5EF4-FFF2-40B4-BE49-F238E27FC236}">
                    <a16:creationId xmlns:a16="http://schemas.microsoft.com/office/drawing/2014/main" id="{B27A71EC-27D0-45CE-88ED-D56A25D8706E}"/>
                  </a:ext>
                </a:extLst>
              </p:cNvPr>
              <p:cNvPicPr/>
              <p:nvPr/>
            </p:nvPicPr>
            <p:blipFill>
              <a:blip r:embed="rId88"/>
              <a:stretch>
                <a:fillRect/>
              </a:stretch>
            </p:blipFill>
            <p:spPr>
              <a:xfrm>
                <a:off x="2281276" y="5594073"/>
                <a:ext cx="5535000" cy="704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210" name="Ink 7209">
                <a:extLst>
                  <a:ext uri="{FF2B5EF4-FFF2-40B4-BE49-F238E27FC236}">
                    <a16:creationId xmlns:a16="http://schemas.microsoft.com/office/drawing/2014/main" id="{27D008B1-FBE2-4BF6-8F40-2A5DD4627B73}"/>
                  </a:ext>
                </a:extLst>
              </p14:cNvPr>
              <p14:cNvContentPartPr/>
              <p14:nvPr/>
            </p14:nvContentPartPr>
            <p14:xfrm>
              <a:off x="4380796" y="5754993"/>
              <a:ext cx="1068480" cy="72720"/>
            </p14:xfrm>
          </p:contentPart>
        </mc:Choice>
        <mc:Fallback>
          <p:pic>
            <p:nvPicPr>
              <p:cNvPr id="7210" name="Ink 7209">
                <a:extLst>
                  <a:ext uri="{FF2B5EF4-FFF2-40B4-BE49-F238E27FC236}">
                    <a16:creationId xmlns:a16="http://schemas.microsoft.com/office/drawing/2014/main" id="{27D008B1-FBE2-4BF6-8F40-2A5DD4627B73}"/>
                  </a:ext>
                </a:extLst>
              </p:cNvPr>
              <p:cNvPicPr/>
              <p:nvPr/>
            </p:nvPicPr>
            <p:blipFill>
              <a:blip r:embed="rId90"/>
              <a:stretch>
                <a:fillRect/>
              </a:stretch>
            </p:blipFill>
            <p:spPr>
              <a:xfrm>
                <a:off x="4327156" y="5647353"/>
                <a:ext cx="11761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211" name="Ink 7210">
                <a:extLst>
                  <a:ext uri="{FF2B5EF4-FFF2-40B4-BE49-F238E27FC236}">
                    <a16:creationId xmlns:a16="http://schemas.microsoft.com/office/drawing/2014/main" id="{F81CC692-F7D0-4599-A458-21B7348257E5}"/>
                  </a:ext>
                </a:extLst>
              </p14:cNvPr>
              <p14:cNvContentPartPr/>
              <p14:nvPr/>
            </p14:nvContentPartPr>
            <p14:xfrm>
              <a:off x="5044276" y="6085833"/>
              <a:ext cx="846720" cy="54720"/>
            </p14:xfrm>
          </p:contentPart>
        </mc:Choice>
        <mc:Fallback>
          <p:pic>
            <p:nvPicPr>
              <p:cNvPr id="7211" name="Ink 7210">
                <a:extLst>
                  <a:ext uri="{FF2B5EF4-FFF2-40B4-BE49-F238E27FC236}">
                    <a16:creationId xmlns:a16="http://schemas.microsoft.com/office/drawing/2014/main" id="{F81CC692-F7D0-4599-A458-21B7348257E5}"/>
                  </a:ext>
                </a:extLst>
              </p:cNvPr>
              <p:cNvPicPr/>
              <p:nvPr/>
            </p:nvPicPr>
            <p:blipFill>
              <a:blip r:embed="rId92"/>
              <a:stretch>
                <a:fillRect/>
              </a:stretch>
            </p:blipFill>
            <p:spPr>
              <a:xfrm>
                <a:off x="4990636" y="5978193"/>
                <a:ext cx="9543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212" name="Ink 7211">
                <a:extLst>
                  <a:ext uri="{FF2B5EF4-FFF2-40B4-BE49-F238E27FC236}">
                    <a16:creationId xmlns:a16="http://schemas.microsoft.com/office/drawing/2014/main" id="{2662085D-D918-4AC0-BF54-8806721844B2}"/>
                  </a:ext>
                </a:extLst>
              </p14:cNvPr>
              <p14:cNvContentPartPr/>
              <p14:nvPr/>
            </p14:nvContentPartPr>
            <p14:xfrm>
              <a:off x="2115676" y="5787753"/>
              <a:ext cx="115200" cy="82080"/>
            </p14:xfrm>
          </p:contentPart>
        </mc:Choice>
        <mc:Fallback>
          <p:pic>
            <p:nvPicPr>
              <p:cNvPr id="7212" name="Ink 7211">
                <a:extLst>
                  <a:ext uri="{FF2B5EF4-FFF2-40B4-BE49-F238E27FC236}">
                    <a16:creationId xmlns:a16="http://schemas.microsoft.com/office/drawing/2014/main" id="{2662085D-D918-4AC0-BF54-8806721844B2}"/>
                  </a:ext>
                </a:extLst>
              </p:cNvPr>
              <p:cNvPicPr/>
              <p:nvPr/>
            </p:nvPicPr>
            <p:blipFill>
              <a:blip r:embed="rId94"/>
              <a:stretch>
                <a:fillRect/>
              </a:stretch>
            </p:blipFill>
            <p:spPr>
              <a:xfrm>
                <a:off x="2061676" y="5680113"/>
                <a:ext cx="2228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213" name="Ink 7212">
                <a:extLst>
                  <a:ext uri="{FF2B5EF4-FFF2-40B4-BE49-F238E27FC236}">
                    <a16:creationId xmlns:a16="http://schemas.microsoft.com/office/drawing/2014/main" id="{61D80F76-1C28-4C45-8A9A-2D308EFDB668}"/>
                  </a:ext>
                </a:extLst>
              </p14:cNvPr>
              <p14:cNvContentPartPr/>
              <p14:nvPr/>
            </p14:nvContentPartPr>
            <p14:xfrm>
              <a:off x="2198836" y="5911593"/>
              <a:ext cx="240480" cy="33480"/>
            </p14:xfrm>
          </p:contentPart>
        </mc:Choice>
        <mc:Fallback>
          <p:pic>
            <p:nvPicPr>
              <p:cNvPr id="7213" name="Ink 7212">
                <a:extLst>
                  <a:ext uri="{FF2B5EF4-FFF2-40B4-BE49-F238E27FC236}">
                    <a16:creationId xmlns:a16="http://schemas.microsoft.com/office/drawing/2014/main" id="{61D80F76-1C28-4C45-8A9A-2D308EFDB668}"/>
                  </a:ext>
                </a:extLst>
              </p:cNvPr>
              <p:cNvPicPr/>
              <p:nvPr/>
            </p:nvPicPr>
            <p:blipFill>
              <a:blip r:embed="rId96"/>
              <a:stretch>
                <a:fillRect/>
              </a:stretch>
            </p:blipFill>
            <p:spPr>
              <a:xfrm>
                <a:off x="2144836" y="5803593"/>
                <a:ext cx="3481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14" name="Ink 7213">
                <a:extLst>
                  <a:ext uri="{FF2B5EF4-FFF2-40B4-BE49-F238E27FC236}">
                    <a16:creationId xmlns:a16="http://schemas.microsoft.com/office/drawing/2014/main" id="{710FD68F-2B7E-493D-A762-000D6FC011B7}"/>
                  </a:ext>
                </a:extLst>
              </p14:cNvPr>
              <p14:cNvContentPartPr/>
              <p14:nvPr/>
            </p14:nvContentPartPr>
            <p14:xfrm>
              <a:off x="2668636" y="5983953"/>
              <a:ext cx="273960" cy="115200"/>
            </p14:xfrm>
          </p:contentPart>
        </mc:Choice>
        <mc:Fallback>
          <p:pic>
            <p:nvPicPr>
              <p:cNvPr id="7214" name="Ink 7213">
                <a:extLst>
                  <a:ext uri="{FF2B5EF4-FFF2-40B4-BE49-F238E27FC236}">
                    <a16:creationId xmlns:a16="http://schemas.microsoft.com/office/drawing/2014/main" id="{710FD68F-2B7E-493D-A762-000D6FC011B7}"/>
                  </a:ext>
                </a:extLst>
              </p:cNvPr>
              <p:cNvPicPr/>
              <p:nvPr/>
            </p:nvPicPr>
            <p:blipFill>
              <a:blip r:embed="rId98"/>
              <a:stretch>
                <a:fillRect/>
              </a:stretch>
            </p:blipFill>
            <p:spPr>
              <a:xfrm>
                <a:off x="2614996" y="5875953"/>
                <a:ext cx="3816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215" name="Ink 7214">
                <a:extLst>
                  <a:ext uri="{FF2B5EF4-FFF2-40B4-BE49-F238E27FC236}">
                    <a16:creationId xmlns:a16="http://schemas.microsoft.com/office/drawing/2014/main" id="{A7326B7F-D455-44CD-A815-8B288F027EB2}"/>
                  </a:ext>
                </a:extLst>
              </p14:cNvPr>
              <p14:cNvContentPartPr/>
              <p14:nvPr/>
            </p14:nvContentPartPr>
            <p14:xfrm>
              <a:off x="5510116" y="5707833"/>
              <a:ext cx="765000" cy="101520"/>
            </p14:xfrm>
          </p:contentPart>
        </mc:Choice>
        <mc:Fallback>
          <p:pic>
            <p:nvPicPr>
              <p:cNvPr id="7215" name="Ink 7214">
                <a:extLst>
                  <a:ext uri="{FF2B5EF4-FFF2-40B4-BE49-F238E27FC236}">
                    <a16:creationId xmlns:a16="http://schemas.microsoft.com/office/drawing/2014/main" id="{A7326B7F-D455-44CD-A815-8B288F027EB2}"/>
                  </a:ext>
                </a:extLst>
              </p:cNvPr>
              <p:cNvPicPr/>
              <p:nvPr/>
            </p:nvPicPr>
            <p:blipFill>
              <a:blip r:embed="rId100"/>
              <a:stretch>
                <a:fillRect/>
              </a:stretch>
            </p:blipFill>
            <p:spPr>
              <a:xfrm>
                <a:off x="5456476" y="5599833"/>
                <a:ext cx="8726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216" name="Ink 7215">
                <a:extLst>
                  <a:ext uri="{FF2B5EF4-FFF2-40B4-BE49-F238E27FC236}">
                    <a16:creationId xmlns:a16="http://schemas.microsoft.com/office/drawing/2014/main" id="{500CAC08-4C6E-4573-9106-63859EC904CD}"/>
                  </a:ext>
                </a:extLst>
              </p14:cNvPr>
              <p14:cNvContentPartPr/>
              <p14:nvPr/>
            </p14:nvContentPartPr>
            <p14:xfrm>
              <a:off x="7738156" y="5999793"/>
              <a:ext cx="66240" cy="112680"/>
            </p14:xfrm>
          </p:contentPart>
        </mc:Choice>
        <mc:Fallback>
          <p:pic>
            <p:nvPicPr>
              <p:cNvPr id="7216" name="Ink 7215">
                <a:extLst>
                  <a:ext uri="{FF2B5EF4-FFF2-40B4-BE49-F238E27FC236}">
                    <a16:creationId xmlns:a16="http://schemas.microsoft.com/office/drawing/2014/main" id="{500CAC08-4C6E-4573-9106-63859EC904CD}"/>
                  </a:ext>
                </a:extLst>
              </p:cNvPr>
              <p:cNvPicPr/>
              <p:nvPr/>
            </p:nvPicPr>
            <p:blipFill>
              <a:blip r:embed="rId102"/>
              <a:stretch>
                <a:fillRect/>
              </a:stretch>
            </p:blipFill>
            <p:spPr>
              <a:xfrm>
                <a:off x="7684516" y="5891793"/>
                <a:ext cx="17388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17" name="Ink 7216">
                <a:extLst>
                  <a:ext uri="{FF2B5EF4-FFF2-40B4-BE49-F238E27FC236}">
                    <a16:creationId xmlns:a16="http://schemas.microsoft.com/office/drawing/2014/main" id="{8070403C-7C4B-4134-AF1D-C0F6450D34AA}"/>
                  </a:ext>
                </a:extLst>
              </p14:cNvPr>
              <p14:cNvContentPartPr/>
              <p14:nvPr/>
            </p14:nvContentPartPr>
            <p14:xfrm>
              <a:off x="821476" y="5787753"/>
              <a:ext cx="1156320" cy="124200"/>
            </p14:xfrm>
          </p:contentPart>
        </mc:Choice>
        <mc:Fallback>
          <p:pic>
            <p:nvPicPr>
              <p:cNvPr id="7217" name="Ink 7216">
                <a:extLst>
                  <a:ext uri="{FF2B5EF4-FFF2-40B4-BE49-F238E27FC236}">
                    <a16:creationId xmlns:a16="http://schemas.microsoft.com/office/drawing/2014/main" id="{8070403C-7C4B-4134-AF1D-C0F6450D34AA}"/>
                  </a:ext>
                </a:extLst>
              </p:cNvPr>
              <p:cNvPicPr/>
              <p:nvPr/>
            </p:nvPicPr>
            <p:blipFill>
              <a:blip r:embed="rId104"/>
              <a:stretch>
                <a:fillRect/>
              </a:stretch>
            </p:blipFill>
            <p:spPr>
              <a:xfrm>
                <a:off x="803476" y="5769753"/>
                <a:ext cx="1191960" cy="159840"/>
              </a:xfrm>
              <a:prstGeom prst="rect">
                <a:avLst/>
              </a:prstGeom>
            </p:spPr>
          </p:pic>
        </mc:Fallback>
      </mc:AlternateContent>
      <p:grpSp>
        <p:nvGrpSpPr>
          <p:cNvPr id="7219" name="Group 7218">
            <a:extLst>
              <a:ext uri="{FF2B5EF4-FFF2-40B4-BE49-F238E27FC236}">
                <a16:creationId xmlns:a16="http://schemas.microsoft.com/office/drawing/2014/main" id="{6EBA3FF2-8987-42D3-B19C-DFC0B2B530F0}"/>
              </a:ext>
            </a:extLst>
          </p:cNvPr>
          <p:cNvGrpSpPr/>
          <p:nvPr/>
        </p:nvGrpSpPr>
        <p:grpSpPr>
          <a:xfrm>
            <a:off x="7883956" y="5761113"/>
            <a:ext cx="1097280" cy="448560"/>
            <a:chOff x="7883956" y="5761113"/>
            <a:chExt cx="1097280" cy="448560"/>
          </a:xfrm>
        </p:grpSpPr>
        <mc:AlternateContent xmlns:mc="http://schemas.openxmlformats.org/markup-compatibility/2006">
          <mc:Choice xmlns:p14="http://schemas.microsoft.com/office/powerpoint/2010/main" Requires="p14">
            <p:contentPart p14:bwMode="auto" r:id="rId105">
              <p14:nvContentPartPr>
                <p14:cNvPr id="7189" name="Ink 7188">
                  <a:extLst>
                    <a:ext uri="{FF2B5EF4-FFF2-40B4-BE49-F238E27FC236}">
                      <a16:creationId xmlns:a16="http://schemas.microsoft.com/office/drawing/2014/main" id="{2ED602C6-5414-45C0-9D89-6B8892A4CF1B}"/>
                    </a:ext>
                  </a:extLst>
                </p14:cNvPr>
                <p14:cNvContentPartPr/>
                <p14:nvPr/>
              </p14:nvContentPartPr>
              <p14:xfrm>
                <a:off x="8667316" y="5790633"/>
                <a:ext cx="21960" cy="306360"/>
              </p14:xfrm>
            </p:contentPart>
          </mc:Choice>
          <mc:Fallback>
            <p:pic>
              <p:nvPicPr>
                <p:cNvPr id="7189" name="Ink 7188">
                  <a:extLst>
                    <a:ext uri="{FF2B5EF4-FFF2-40B4-BE49-F238E27FC236}">
                      <a16:creationId xmlns:a16="http://schemas.microsoft.com/office/drawing/2014/main" id="{2ED602C6-5414-45C0-9D89-6B8892A4CF1B}"/>
                    </a:ext>
                  </a:extLst>
                </p:cNvPr>
                <p:cNvPicPr/>
                <p:nvPr/>
              </p:nvPicPr>
              <p:blipFill>
                <a:blip r:embed="rId106"/>
                <a:stretch>
                  <a:fillRect/>
                </a:stretch>
              </p:blipFill>
              <p:spPr>
                <a:xfrm>
                  <a:off x="8649676" y="5772993"/>
                  <a:ext cx="576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190" name="Ink 7189">
                  <a:extLst>
                    <a:ext uri="{FF2B5EF4-FFF2-40B4-BE49-F238E27FC236}">
                      <a16:creationId xmlns:a16="http://schemas.microsoft.com/office/drawing/2014/main" id="{B9E930B3-CB74-4B97-92FB-42E7E607EE1B}"/>
                    </a:ext>
                  </a:extLst>
                </p14:cNvPr>
                <p14:cNvContentPartPr/>
                <p14:nvPr/>
              </p14:nvContentPartPr>
              <p14:xfrm>
                <a:off x="8799796" y="5801793"/>
                <a:ext cx="2160" cy="4320"/>
              </p14:xfrm>
            </p:contentPart>
          </mc:Choice>
          <mc:Fallback>
            <p:pic>
              <p:nvPicPr>
                <p:cNvPr id="7190" name="Ink 7189">
                  <a:extLst>
                    <a:ext uri="{FF2B5EF4-FFF2-40B4-BE49-F238E27FC236}">
                      <a16:creationId xmlns:a16="http://schemas.microsoft.com/office/drawing/2014/main" id="{B9E930B3-CB74-4B97-92FB-42E7E607EE1B}"/>
                    </a:ext>
                  </a:extLst>
                </p:cNvPr>
                <p:cNvPicPr/>
                <p:nvPr/>
              </p:nvPicPr>
              <p:blipFill>
                <a:blip r:embed="rId108"/>
                <a:stretch>
                  <a:fillRect/>
                </a:stretch>
              </p:blipFill>
              <p:spPr>
                <a:xfrm>
                  <a:off x="8782156" y="5783793"/>
                  <a:ext cx="37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91" name="Ink 7190">
                  <a:extLst>
                    <a:ext uri="{FF2B5EF4-FFF2-40B4-BE49-F238E27FC236}">
                      <a16:creationId xmlns:a16="http://schemas.microsoft.com/office/drawing/2014/main" id="{54B6A51D-2D81-458E-99BC-3F1A925BE675}"/>
                    </a:ext>
                  </a:extLst>
                </p14:cNvPr>
                <p14:cNvContentPartPr/>
                <p14:nvPr/>
              </p14:nvContentPartPr>
              <p14:xfrm>
                <a:off x="8795836" y="5773713"/>
                <a:ext cx="16560" cy="374400"/>
              </p14:xfrm>
            </p:contentPart>
          </mc:Choice>
          <mc:Fallback>
            <p:pic>
              <p:nvPicPr>
                <p:cNvPr id="7191" name="Ink 7190">
                  <a:extLst>
                    <a:ext uri="{FF2B5EF4-FFF2-40B4-BE49-F238E27FC236}">
                      <a16:creationId xmlns:a16="http://schemas.microsoft.com/office/drawing/2014/main" id="{54B6A51D-2D81-458E-99BC-3F1A925BE675}"/>
                    </a:ext>
                  </a:extLst>
                </p:cNvPr>
                <p:cNvPicPr/>
                <p:nvPr/>
              </p:nvPicPr>
              <p:blipFill>
                <a:blip r:embed="rId110"/>
                <a:stretch>
                  <a:fillRect/>
                </a:stretch>
              </p:blipFill>
              <p:spPr>
                <a:xfrm>
                  <a:off x="8778196" y="5756073"/>
                  <a:ext cx="5220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92" name="Ink 7191">
                  <a:extLst>
                    <a:ext uri="{FF2B5EF4-FFF2-40B4-BE49-F238E27FC236}">
                      <a16:creationId xmlns:a16="http://schemas.microsoft.com/office/drawing/2014/main" id="{C31A6719-3E7D-4BD7-953C-C4327300BBB8}"/>
                    </a:ext>
                  </a:extLst>
                </p14:cNvPr>
                <p14:cNvContentPartPr/>
                <p14:nvPr/>
              </p14:nvContentPartPr>
              <p14:xfrm>
                <a:off x="8722396" y="5761113"/>
                <a:ext cx="258840" cy="14400"/>
              </p14:xfrm>
            </p:contentPart>
          </mc:Choice>
          <mc:Fallback>
            <p:pic>
              <p:nvPicPr>
                <p:cNvPr id="7192" name="Ink 7191">
                  <a:extLst>
                    <a:ext uri="{FF2B5EF4-FFF2-40B4-BE49-F238E27FC236}">
                      <a16:creationId xmlns:a16="http://schemas.microsoft.com/office/drawing/2014/main" id="{C31A6719-3E7D-4BD7-953C-C4327300BBB8}"/>
                    </a:ext>
                  </a:extLst>
                </p:cNvPr>
                <p:cNvPicPr/>
                <p:nvPr/>
              </p:nvPicPr>
              <p:blipFill>
                <a:blip r:embed="rId112"/>
                <a:stretch>
                  <a:fillRect/>
                </a:stretch>
              </p:blipFill>
              <p:spPr>
                <a:xfrm>
                  <a:off x="8704396" y="5743473"/>
                  <a:ext cx="294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93" name="Ink 7192">
                  <a:extLst>
                    <a:ext uri="{FF2B5EF4-FFF2-40B4-BE49-F238E27FC236}">
                      <a16:creationId xmlns:a16="http://schemas.microsoft.com/office/drawing/2014/main" id="{4EA4D126-3568-4DE2-AAC5-E544073215A6}"/>
                    </a:ext>
                  </a:extLst>
                </p14:cNvPr>
                <p14:cNvContentPartPr/>
                <p14:nvPr/>
              </p14:nvContentPartPr>
              <p14:xfrm>
                <a:off x="8746156" y="5974593"/>
                <a:ext cx="213480" cy="13320"/>
              </p14:xfrm>
            </p:contentPart>
          </mc:Choice>
          <mc:Fallback>
            <p:pic>
              <p:nvPicPr>
                <p:cNvPr id="7193" name="Ink 7192">
                  <a:extLst>
                    <a:ext uri="{FF2B5EF4-FFF2-40B4-BE49-F238E27FC236}">
                      <a16:creationId xmlns:a16="http://schemas.microsoft.com/office/drawing/2014/main" id="{4EA4D126-3568-4DE2-AAC5-E544073215A6}"/>
                    </a:ext>
                  </a:extLst>
                </p:cNvPr>
                <p:cNvPicPr/>
                <p:nvPr/>
              </p:nvPicPr>
              <p:blipFill>
                <a:blip r:embed="rId114"/>
                <a:stretch>
                  <a:fillRect/>
                </a:stretch>
              </p:blipFill>
              <p:spPr>
                <a:xfrm>
                  <a:off x="8728516" y="5956593"/>
                  <a:ext cx="249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94" name="Ink 7193">
                  <a:extLst>
                    <a:ext uri="{FF2B5EF4-FFF2-40B4-BE49-F238E27FC236}">
                      <a16:creationId xmlns:a16="http://schemas.microsoft.com/office/drawing/2014/main" id="{3C65111D-02E6-4267-8D91-3DEE800AD471}"/>
                    </a:ext>
                  </a:extLst>
                </p14:cNvPr>
                <p14:cNvContentPartPr/>
                <p14:nvPr/>
              </p14:nvContentPartPr>
              <p14:xfrm>
                <a:off x="8673076" y="6190593"/>
                <a:ext cx="297360" cy="19080"/>
              </p14:xfrm>
            </p:contentPart>
          </mc:Choice>
          <mc:Fallback>
            <p:pic>
              <p:nvPicPr>
                <p:cNvPr id="7194" name="Ink 7193">
                  <a:extLst>
                    <a:ext uri="{FF2B5EF4-FFF2-40B4-BE49-F238E27FC236}">
                      <a16:creationId xmlns:a16="http://schemas.microsoft.com/office/drawing/2014/main" id="{3C65111D-02E6-4267-8D91-3DEE800AD471}"/>
                    </a:ext>
                  </a:extLst>
                </p:cNvPr>
                <p:cNvPicPr/>
                <p:nvPr/>
              </p:nvPicPr>
              <p:blipFill>
                <a:blip r:embed="rId116"/>
                <a:stretch>
                  <a:fillRect/>
                </a:stretch>
              </p:blipFill>
              <p:spPr>
                <a:xfrm>
                  <a:off x="8655436" y="6172593"/>
                  <a:ext cx="333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18" name="Ink 7217">
                  <a:extLst>
                    <a:ext uri="{FF2B5EF4-FFF2-40B4-BE49-F238E27FC236}">
                      <a16:creationId xmlns:a16="http://schemas.microsoft.com/office/drawing/2014/main" id="{A7780258-8FBA-45B2-8F39-B3CAA4C86ABD}"/>
                    </a:ext>
                  </a:extLst>
                </p14:cNvPr>
                <p14:cNvContentPartPr/>
                <p14:nvPr/>
              </p14:nvContentPartPr>
              <p14:xfrm>
                <a:off x="7883956" y="6013113"/>
                <a:ext cx="640440" cy="196560"/>
              </p14:xfrm>
            </p:contentPart>
          </mc:Choice>
          <mc:Fallback>
            <p:pic>
              <p:nvPicPr>
                <p:cNvPr id="7218" name="Ink 7217">
                  <a:extLst>
                    <a:ext uri="{FF2B5EF4-FFF2-40B4-BE49-F238E27FC236}">
                      <a16:creationId xmlns:a16="http://schemas.microsoft.com/office/drawing/2014/main" id="{A7780258-8FBA-45B2-8F39-B3CAA4C86ABD}"/>
                    </a:ext>
                  </a:extLst>
                </p:cNvPr>
                <p:cNvPicPr/>
                <p:nvPr/>
              </p:nvPicPr>
              <p:blipFill>
                <a:blip r:embed="rId118"/>
                <a:stretch>
                  <a:fillRect/>
                </a:stretch>
              </p:blipFill>
              <p:spPr>
                <a:xfrm>
                  <a:off x="7865956" y="5995113"/>
                  <a:ext cx="676080" cy="232200"/>
                </a:xfrm>
                <a:prstGeom prst="rect">
                  <a:avLst/>
                </a:prstGeom>
              </p:spPr>
            </p:pic>
          </mc:Fallback>
        </mc:AlternateContent>
      </p:grpSp>
      <p:grpSp>
        <p:nvGrpSpPr>
          <p:cNvPr id="7225" name="Group 7224">
            <a:extLst>
              <a:ext uri="{FF2B5EF4-FFF2-40B4-BE49-F238E27FC236}">
                <a16:creationId xmlns:a16="http://schemas.microsoft.com/office/drawing/2014/main" id="{48EE5045-A33E-4371-A61E-AF6EAE722C90}"/>
              </a:ext>
            </a:extLst>
          </p:cNvPr>
          <p:cNvGrpSpPr/>
          <p:nvPr/>
        </p:nvGrpSpPr>
        <p:grpSpPr>
          <a:xfrm>
            <a:off x="216316" y="5550873"/>
            <a:ext cx="302040" cy="354240"/>
            <a:chOff x="216316" y="5550873"/>
            <a:chExt cx="302040" cy="354240"/>
          </a:xfrm>
        </p:grpSpPr>
        <mc:AlternateContent xmlns:mc="http://schemas.openxmlformats.org/markup-compatibility/2006">
          <mc:Choice xmlns:p14="http://schemas.microsoft.com/office/powerpoint/2010/main" Requires="p14">
            <p:contentPart p14:bwMode="auto" r:id="rId119">
              <p14:nvContentPartPr>
                <p14:cNvPr id="7220" name="Ink 7219">
                  <a:extLst>
                    <a:ext uri="{FF2B5EF4-FFF2-40B4-BE49-F238E27FC236}">
                      <a16:creationId xmlns:a16="http://schemas.microsoft.com/office/drawing/2014/main" id="{6DD43E3D-BC33-488E-8CD1-4727F73437D1}"/>
                    </a:ext>
                  </a:extLst>
                </p14:cNvPr>
                <p14:cNvContentPartPr/>
                <p14:nvPr/>
              </p14:nvContentPartPr>
              <p14:xfrm>
                <a:off x="244756" y="5610993"/>
                <a:ext cx="2160" cy="4320"/>
              </p14:xfrm>
            </p:contentPart>
          </mc:Choice>
          <mc:Fallback>
            <p:pic>
              <p:nvPicPr>
                <p:cNvPr id="7220" name="Ink 7219">
                  <a:extLst>
                    <a:ext uri="{FF2B5EF4-FFF2-40B4-BE49-F238E27FC236}">
                      <a16:creationId xmlns:a16="http://schemas.microsoft.com/office/drawing/2014/main" id="{6DD43E3D-BC33-488E-8CD1-4727F73437D1}"/>
                    </a:ext>
                  </a:extLst>
                </p:cNvPr>
                <p:cNvPicPr/>
                <p:nvPr/>
              </p:nvPicPr>
              <p:blipFill>
                <a:blip r:embed="rId120"/>
                <a:stretch>
                  <a:fillRect/>
                </a:stretch>
              </p:blipFill>
              <p:spPr>
                <a:xfrm>
                  <a:off x="227116" y="5592993"/>
                  <a:ext cx="37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21" name="Ink 7220">
                  <a:extLst>
                    <a:ext uri="{FF2B5EF4-FFF2-40B4-BE49-F238E27FC236}">
                      <a16:creationId xmlns:a16="http://schemas.microsoft.com/office/drawing/2014/main" id="{28FB7BBD-E8FE-409E-A8C2-FF648296722D}"/>
                    </a:ext>
                  </a:extLst>
                </p14:cNvPr>
                <p14:cNvContentPartPr/>
                <p14:nvPr/>
              </p14:nvContentPartPr>
              <p14:xfrm>
                <a:off x="216316" y="5583993"/>
                <a:ext cx="11520" cy="321120"/>
              </p14:xfrm>
            </p:contentPart>
          </mc:Choice>
          <mc:Fallback>
            <p:pic>
              <p:nvPicPr>
                <p:cNvPr id="7221" name="Ink 7220">
                  <a:extLst>
                    <a:ext uri="{FF2B5EF4-FFF2-40B4-BE49-F238E27FC236}">
                      <a16:creationId xmlns:a16="http://schemas.microsoft.com/office/drawing/2014/main" id="{28FB7BBD-E8FE-409E-A8C2-FF648296722D}"/>
                    </a:ext>
                  </a:extLst>
                </p:cNvPr>
                <p:cNvPicPr/>
                <p:nvPr/>
              </p:nvPicPr>
              <p:blipFill>
                <a:blip r:embed="rId122"/>
                <a:stretch>
                  <a:fillRect/>
                </a:stretch>
              </p:blipFill>
              <p:spPr>
                <a:xfrm>
                  <a:off x="198316" y="5566353"/>
                  <a:ext cx="4716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22" name="Ink 7221">
                  <a:extLst>
                    <a:ext uri="{FF2B5EF4-FFF2-40B4-BE49-F238E27FC236}">
                      <a16:creationId xmlns:a16="http://schemas.microsoft.com/office/drawing/2014/main" id="{7149BE4E-8B5A-422A-AEB2-6F9EA4C57004}"/>
                    </a:ext>
                  </a:extLst>
                </p14:cNvPr>
                <p14:cNvContentPartPr/>
                <p14:nvPr/>
              </p14:nvContentPartPr>
              <p14:xfrm>
                <a:off x="246556" y="5595873"/>
                <a:ext cx="216720" cy="306000"/>
              </p14:xfrm>
            </p:contentPart>
          </mc:Choice>
          <mc:Fallback>
            <p:pic>
              <p:nvPicPr>
                <p:cNvPr id="7222" name="Ink 7221">
                  <a:extLst>
                    <a:ext uri="{FF2B5EF4-FFF2-40B4-BE49-F238E27FC236}">
                      <a16:creationId xmlns:a16="http://schemas.microsoft.com/office/drawing/2014/main" id="{7149BE4E-8B5A-422A-AEB2-6F9EA4C57004}"/>
                    </a:ext>
                  </a:extLst>
                </p:cNvPr>
                <p:cNvPicPr/>
                <p:nvPr/>
              </p:nvPicPr>
              <p:blipFill>
                <a:blip r:embed="rId124"/>
                <a:stretch>
                  <a:fillRect/>
                </a:stretch>
              </p:blipFill>
              <p:spPr>
                <a:xfrm>
                  <a:off x="228916" y="5577873"/>
                  <a:ext cx="2523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23" name="Ink 7222">
                  <a:extLst>
                    <a:ext uri="{FF2B5EF4-FFF2-40B4-BE49-F238E27FC236}">
                      <a16:creationId xmlns:a16="http://schemas.microsoft.com/office/drawing/2014/main" id="{B2391651-24C3-497F-B62E-3EDD0491AF9F}"/>
                    </a:ext>
                  </a:extLst>
                </p14:cNvPr>
                <p14:cNvContentPartPr/>
                <p14:nvPr/>
              </p14:nvContentPartPr>
              <p14:xfrm>
                <a:off x="314236" y="5717913"/>
                <a:ext cx="99720" cy="17280"/>
              </p14:xfrm>
            </p:contentPart>
          </mc:Choice>
          <mc:Fallback>
            <p:pic>
              <p:nvPicPr>
                <p:cNvPr id="7223" name="Ink 7222">
                  <a:extLst>
                    <a:ext uri="{FF2B5EF4-FFF2-40B4-BE49-F238E27FC236}">
                      <a16:creationId xmlns:a16="http://schemas.microsoft.com/office/drawing/2014/main" id="{B2391651-24C3-497F-B62E-3EDD0491AF9F}"/>
                    </a:ext>
                  </a:extLst>
                </p:cNvPr>
                <p:cNvPicPr/>
                <p:nvPr/>
              </p:nvPicPr>
              <p:blipFill>
                <a:blip r:embed="rId126"/>
                <a:stretch>
                  <a:fillRect/>
                </a:stretch>
              </p:blipFill>
              <p:spPr>
                <a:xfrm>
                  <a:off x="296596" y="5699913"/>
                  <a:ext cx="135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224" name="Ink 7223">
                  <a:extLst>
                    <a:ext uri="{FF2B5EF4-FFF2-40B4-BE49-F238E27FC236}">
                      <a16:creationId xmlns:a16="http://schemas.microsoft.com/office/drawing/2014/main" id="{BA4533D8-2C92-434F-BA1A-BBD13507EDC5}"/>
                    </a:ext>
                  </a:extLst>
                </p14:cNvPr>
                <p14:cNvContentPartPr/>
                <p14:nvPr/>
              </p14:nvContentPartPr>
              <p14:xfrm>
                <a:off x="237196" y="5550873"/>
                <a:ext cx="281160" cy="57960"/>
              </p14:xfrm>
            </p:contentPart>
          </mc:Choice>
          <mc:Fallback>
            <p:pic>
              <p:nvPicPr>
                <p:cNvPr id="7224" name="Ink 7223">
                  <a:extLst>
                    <a:ext uri="{FF2B5EF4-FFF2-40B4-BE49-F238E27FC236}">
                      <a16:creationId xmlns:a16="http://schemas.microsoft.com/office/drawing/2014/main" id="{BA4533D8-2C92-434F-BA1A-BBD13507EDC5}"/>
                    </a:ext>
                  </a:extLst>
                </p:cNvPr>
                <p:cNvPicPr/>
                <p:nvPr/>
              </p:nvPicPr>
              <p:blipFill>
                <a:blip r:embed="rId128"/>
                <a:stretch>
                  <a:fillRect/>
                </a:stretch>
              </p:blipFill>
              <p:spPr>
                <a:xfrm>
                  <a:off x="219556" y="5532873"/>
                  <a:ext cx="316800" cy="9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7226" name="Ink 7225">
                <a:extLst>
                  <a:ext uri="{FF2B5EF4-FFF2-40B4-BE49-F238E27FC236}">
                    <a16:creationId xmlns:a16="http://schemas.microsoft.com/office/drawing/2014/main" id="{FCD06B68-7CB0-47D4-82E0-528B5F74DBA1}"/>
                  </a:ext>
                </a:extLst>
              </p14:cNvPr>
              <p14:cNvContentPartPr/>
              <p14:nvPr/>
            </p14:nvContentPartPr>
            <p14:xfrm>
              <a:off x="3044836" y="2292513"/>
              <a:ext cx="1072440" cy="69120"/>
            </p14:xfrm>
          </p:contentPart>
        </mc:Choice>
        <mc:Fallback>
          <p:pic>
            <p:nvPicPr>
              <p:cNvPr id="7226" name="Ink 7225">
                <a:extLst>
                  <a:ext uri="{FF2B5EF4-FFF2-40B4-BE49-F238E27FC236}">
                    <a16:creationId xmlns:a16="http://schemas.microsoft.com/office/drawing/2014/main" id="{FCD06B68-7CB0-47D4-82E0-528B5F74DBA1}"/>
                  </a:ext>
                </a:extLst>
              </p:cNvPr>
              <p:cNvPicPr/>
              <p:nvPr/>
            </p:nvPicPr>
            <p:blipFill>
              <a:blip r:embed="rId130"/>
              <a:stretch>
                <a:fillRect/>
              </a:stretch>
            </p:blipFill>
            <p:spPr>
              <a:xfrm>
                <a:off x="2991196" y="2184873"/>
                <a:ext cx="11800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227" name="Ink 7226">
                <a:extLst>
                  <a:ext uri="{FF2B5EF4-FFF2-40B4-BE49-F238E27FC236}">
                    <a16:creationId xmlns:a16="http://schemas.microsoft.com/office/drawing/2014/main" id="{7AFF8453-2DBB-43C1-9406-76A7C1B6E70D}"/>
                  </a:ext>
                </a:extLst>
              </p14:cNvPr>
              <p14:cNvContentPartPr/>
              <p14:nvPr/>
            </p14:nvContentPartPr>
            <p14:xfrm>
              <a:off x="5261716" y="2279913"/>
              <a:ext cx="1722240" cy="86760"/>
            </p14:xfrm>
          </p:contentPart>
        </mc:Choice>
        <mc:Fallback>
          <p:pic>
            <p:nvPicPr>
              <p:cNvPr id="7227" name="Ink 7226">
                <a:extLst>
                  <a:ext uri="{FF2B5EF4-FFF2-40B4-BE49-F238E27FC236}">
                    <a16:creationId xmlns:a16="http://schemas.microsoft.com/office/drawing/2014/main" id="{7AFF8453-2DBB-43C1-9406-76A7C1B6E70D}"/>
                  </a:ext>
                </a:extLst>
              </p:cNvPr>
              <p:cNvPicPr/>
              <p:nvPr/>
            </p:nvPicPr>
            <p:blipFill>
              <a:blip r:embed="rId132"/>
              <a:stretch>
                <a:fillRect/>
              </a:stretch>
            </p:blipFill>
            <p:spPr>
              <a:xfrm>
                <a:off x="5208076" y="2171913"/>
                <a:ext cx="1829880" cy="302400"/>
              </a:xfrm>
              <a:prstGeom prst="rect">
                <a:avLst/>
              </a:prstGeom>
            </p:spPr>
          </p:pic>
        </mc:Fallback>
      </mc:AlternateContent>
      <p:grpSp>
        <p:nvGrpSpPr>
          <p:cNvPr id="7230" name="Group 7229">
            <a:extLst>
              <a:ext uri="{FF2B5EF4-FFF2-40B4-BE49-F238E27FC236}">
                <a16:creationId xmlns:a16="http://schemas.microsoft.com/office/drawing/2014/main" id="{37BABF1D-286A-489E-B8E6-774AADC50937}"/>
              </a:ext>
            </a:extLst>
          </p:cNvPr>
          <p:cNvGrpSpPr/>
          <p:nvPr/>
        </p:nvGrpSpPr>
        <p:grpSpPr>
          <a:xfrm>
            <a:off x="3638836" y="3070113"/>
            <a:ext cx="205920" cy="71640"/>
            <a:chOff x="3638836" y="3070113"/>
            <a:chExt cx="205920" cy="71640"/>
          </a:xfrm>
        </p:grpSpPr>
        <mc:AlternateContent xmlns:mc="http://schemas.openxmlformats.org/markup-compatibility/2006">
          <mc:Choice xmlns:p14="http://schemas.microsoft.com/office/powerpoint/2010/main" Requires="p14">
            <p:contentPart p14:bwMode="auto" r:id="rId133">
              <p14:nvContentPartPr>
                <p14:cNvPr id="7228" name="Ink 7227">
                  <a:extLst>
                    <a:ext uri="{FF2B5EF4-FFF2-40B4-BE49-F238E27FC236}">
                      <a16:creationId xmlns:a16="http://schemas.microsoft.com/office/drawing/2014/main" id="{B929AA33-12FE-4D4B-8B36-05CA20116B5F}"/>
                    </a:ext>
                  </a:extLst>
                </p14:cNvPr>
                <p14:cNvContentPartPr/>
                <p14:nvPr/>
              </p14:nvContentPartPr>
              <p14:xfrm>
                <a:off x="3638836" y="3074793"/>
                <a:ext cx="205920" cy="59040"/>
              </p14:xfrm>
            </p:contentPart>
          </mc:Choice>
          <mc:Fallback>
            <p:pic>
              <p:nvPicPr>
                <p:cNvPr id="7228" name="Ink 7227">
                  <a:extLst>
                    <a:ext uri="{FF2B5EF4-FFF2-40B4-BE49-F238E27FC236}">
                      <a16:creationId xmlns:a16="http://schemas.microsoft.com/office/drawing/2014/main" id="{B929AA33-12FE-4D4B-8B36-05CA20116B5F}"/>
                    </a:ext>
                  </a:extLst>
                </p:cNvPr>
                <p:cNvPicPr/>
                <p:nvPr/>
              </p:nvPicPr>
              <p:blipFill>
                <a:blip r:embed="rId134"/>
                <a:stretch>
                  <a:fillRect/>
                </a:stretch>
              </p:blipFill>
              <p:spPr>
                <a:xfrm>
                  <a:off x="3575836" y="3011793"/>
                  <a:ext cx="331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229" name="Ink 7228">
                  <a:extLst>
                    <a:ext uri="{FF2B5EF4-FFF2-40B4-BE49-F238E27FC236}">
                      <a16:creationId xmlns:a16="http://schemas.microsoft.com/office/drawing/2014/main" id="{F78DB761-4AD3-4445-80BD-B39F708540AD}"/>
                    </a:ext>
                  </a:extLst>
                </p14:cNvPr>
                <p14:cNvContentPartPr/>
                <p14:nvPr/>
              </p14:nvContentPartPr>
              <p14:xfrm>
                <a:off x="3691036" y="3070113"/>
                <a:ext cx="57600" cy="71640"/>
              </p14:xfrm>
            </p:contentPart>
          </mc:Choice>
          <mc:Fallback>
            <p:pic>
              <p:nvPicPr>
                <p:cNvPr id="7229" name="Ink 7228">
                  <a:extLst>
                    <a:ext uri="{FF2B5EF4-FFF2-40B4-BE49-F238E27FC236}">
                      <a16:creationId xmlns:a16="http://schemas.microsoft.com/office/drawing/2014/main" id="{F78DB761-4AD3-4445-80BD-B39F708540AD}"/>
                    </a:ext>
                  </a:extLst>
                </p:cNvPr>
                <p:cNvPicPr/>
                <p:nvPr/>
              </p:nvPicPr>
              <p:blipFill>
                <a:blip r:embed="rId136"/>
                <a:stretch>
                  <a:fillRect/>
                </a:stretch>
              </p:blipFill>
              <p:spPr>
                <a:xfrm>
                  <a:off x="3628396" y="3007113"/>
                  <a:ext cx="183240" cy="19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7231" name="Ink 7230">
                <a:extLst>
                  <a:ext uri="{FF2B5EF4-FFF2-40B4-BE49-F238E27FC236}">
                    <a16:creationId xmlns:a16="http://schemas.microsoft.com/office/drawing/2014/main" id="{82FFCE73-CC72-4614-87C1-85ADF99759D1}"/>
                  </a:ext>
                </a:extLst>
              </p14:cNvPr>
              <p14:cNvContentPartPr/>
              <p14:nvPr/>
            </p14:nvContentPartPr>
            <p14:xfrm>
              <a:off x="3688156" y="2680233"/>
              <a:ext cx="201240" cy="102960"/>
            </p14:xfrm>
          </p:contentPart>
        </mc:Choice>
        <mc:Fallback>
          <p:pic>
            <p:nvPicPr>
              <p:cNvPr id="7231" name="Ink 7230">
                <a:extLst>
                  <a:ext uri="{FF2B5EF4-FFF2-40B4-BE49-F238E27FC236}">
                    <a16:creationId xmlns:a16="http://schemas.microsoft.com/office/drawing/2014/main" id="{82FFCE73-CC72-4614-87C1-85ADF99759D1}"/>
                  </a:ext>
                </a:extLst>
              </p:cNvPr>
              <p:cNvPicPr/>
              <p:nvPr/>
            </p:nvPicPr>
            <p:blipFill>
              <a:blip r:embed="rId138"/>
              <a:stretch>
                <a:fillRect/>
              </a:stretch>
            </p:blipFill>
            <p:spPr>
              <a:xfrm>
                <a:off x="3625516" y="2617233"/>
                <a:ext cx="326880" cy="228600"/>
              </a:xfrm>
              <a:prstGeom prst="rect">
                <a:avLst/>
              </a:prstGeom>
            </p:spPr>
          </p:pic>
        </mc:Fallback>
      </mc:AlternateContent>
      <p:grpSp>
        <p:nvGrpSpPr>
          <p:cNvPr id="7237" name="Group 7236">
            <a:extLst>
              <a:ext uri="{FF2B5EF4-FFF2-40B4-BE49-F238E27FC236}">
                <a16:creationId xmlns:a16="http://schemas.microsoft.com/office/drawing/2014/main" id="{C6077055-0754-48E2-8110-5C4C98110F8B}"/>
              </a:ext>
            </a:extLst>
          </p:cNvPr>
          <p:cNvGrpSpPr/>
          <p:nvPr/>
        </p:nvGrpSpPr>
        <p:grpSpPr>
          <a:xfrm>
            <a:off x="3402676" y="3603633"/>
            <a:ext cx="624960" cy="271440"/>
            <a:chOff x="3402676" y="3603633"/>
            <a:chExt cx="624960" cy="271440"/>
          </a:xfrm>
        </p:grpSpPr>
        <mc:AlternateContent xmlns:mc="http://schemas.openxmlformats.org/markup-compatibility/2006">
          <mc:Choice xmlns:p14="http://schemas.microsoft.com/office/powerpoint/2010/main" Requires="p14">
            <p:contentPart p14:bwMode="auto" r:id="rId139">
              <p14:nvContentPartPr>
                <p14:cNvPr id="7232" name="Ink 7231">
                  <a:extLst>
                    <a:ext uri="{FF2B5EF4-FFF2-40B4-BE49-F238E27FC236}">
                      <a16:creationId xmlns:a16="http://schemas.microsoft.com/office/drawing/2014/main" id="{09CFA2F1-6157-4EEB-B732-C9AF5D2E439F}"/>
                    </a:ext>
                  </a:extLst>
                </p14:cNvPr>
                <p14:cNvContentPartPr/>
                <p14:nvPr/>
              </p14:nvContentPartPr>
              <p14:xfrm>
                <a:off x="3402676" y="3667353"/>
                <a:ext cx="165240" cy="192960"/>
              </p14:xfrm>
            </p:contentPart>
          </mc:Choice>
          <mc:Fallback>
            <p:pic>
              <p:nvPicPr>
                <p:cNvPr id="7232" name="Ink 7231">
                  <a:extLst>
                    <a:ext uri="{FF2B5EF4-FFF2-40B4-BE49-F238E27FC236}">
                      <a16:creationId xmlns:a16="http://schemas.microsoft.com/office/drawing/2014/main" id="{09CFA2F1-6157-4EEB-B732-C9AF5D2E439F}"/>
                    </a:ext>
                  </a:extLst>
                </p:cNvPr>
                <p:cNvPicPr/>
                <p:nvPr/>
              </p:nvPicPr>
              <p:blipFill>
                <a:blip r:embed="rId140"/>
                <a:stretch>
                  <a:fillRect/>
                </a:stretch>
              </p:blipFill>
              <p:spPr>
                <a:xfrm>
                  <a:off x="3385036" y="3649713"/>
                  <a:ext cx="200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233" name="Ink 7232">
                  <a:extLst>
                    <a:ext uri="{FF2B5EF4-FFF2-40B4-BE49-F238E27FC236}">
                      <a16:creationId xmlns:a16="http://schemas.microsoft.com/office/drawing/2014/main" id="{95A1B1EB-F40B-4F1F-A6D0-5B4469AE7306}"/>
                    </a:ext>
                  </a:extLst>
                </p14:cNvPr>
                <p14:cNvContentPartPr/>
                <p14:nvPr/>
              </p14:nvContentPartPr>
              <p14:xfrm>
                <a:off x="3423916" y="3782553"/>
                <a:ext cx="150120" cy="37440"/>
              </p14:xfrm>
            </p:contentPart>
          </mc:Choice>
          <mc:Fallback>
            <p:pic>
              <p:nvPicPr>
                <p:cNvPr id="7233" name="Ink 7232">
                  <a:extLst>
                    <a:ext uri="{FF2B5EF4-FFF2-40B4-BE49-F238E27FC236}">
                      <a16:creationId xmlns:a16="http://schemas.microsoft.com/office/drawing/2014/main" id="{95A1B1EB-F40B-4F1F-A6D0-5B4469AE7306}"/>
                    </a:ext>
                  </a:extLst>
                </p:cNvPr>
                <p:cNvPicPr/>
                <p:nvPr/>
              </p:nvPicPr>
              <p:blipFill>
                <a:blip r:embed="rId142"/>
                <a:stretch>
                  <a:fillRect/>
                </a:stretch>
              </p:blipFill>
              <p:spPr>
                <a:xfrm>
                  <a:off x="3405916" y="3764913"/>
                  <a:ext cx="185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234" name="Ink 7233">
                  <a:extLst>
                    <a:ext uri="{FF2B5EF4-FFF2-40B4-BE49-F238E27FC236}">
                      <a16:creationId xmlns:a16="http://schemas.microsoft.com/office/drawing/2014/main" id="{4B420A1C-AA38-4D53-ACE0-E146B336716F}"/>
                    </a:ext>
                  </a:extLst>
                </p14:cNvPr>
                <p14:cNvContentPartPr/>
                <p14:nvPr/>
              </p14:nvContentPartPr>
              <p14:xfrm>
                <a:off x="3645676" y="3615873"/>
                <a:ext cx="94680" cy="259200"/>
              </p14:xfrm>
            </p:contentPart>
          </mc:Choice>
          <mc:Fallback>
            <p:pic>
              <p:nvPicPr>
                <p:cNvPr id="7234" name="Ink 7233">
                  <a:extLst>
                    <a:ext uri="{FF2B5EF4-FFF2-40B4-BE49-F238E27FC236}">
                      <a16:creationId xmlns:a16="http://schemas.microsoft.com/office/drawing/2014/main" id="{4B420A1C-AA38-4D53-ACE0-E146B336716F}"/>
                    </a:ext>
                  </a:extLst>
                </p:cNvPr>
                <p:cNvPicPr/>
                <p:nvPr/>
              </p:nvPicPr>
              <p:blipFill>
                <a:blip r:embed="rId144"/>
                <a:stretch>
                  <a:fillRect/>
                </a:stretch>
              </p:blipFill>
              <p:spPr>
                <a:xfrm>
                  <a:off x="3627676" y="3598233"/>
                  <a:ext cx="1303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235" name="Ink 7234">
                  <a:extLst>
                    <a:ext uri="{FF2B5EF4-FFF2-40B4-BE49-F238E27FC236}">
                      <a16:creationId xmlns:a16="http://schemas.microsoft.com/office/drawing/2014/main" id="{E1925A84-CB00-4131-972F-093F76ACD553}"/>
                    </a:ext>
                  </a:extLst>
                </p14:cNvPr>
                <p14:cNvContentPartPr/>
                <p14:nvPr/>
              </p14:nvContentPartPr>
              <p14:xfrm>
                <a:off x="3790036" y="3702273"/>
                <a:ext cx="78120" cy="120240"/>
              </p14:xfrm>
            </p:contentPart>
          </mc:Choice>
          <mc:Fallback>
            <p:pic>
              <p:nvPicPr>
                <p:cNvPr id="7235" name="Ink 7234">
                  <a:extLst>
                    <a:ext uri="{FF2B5EF4-FFF2-40B4-BE49-F238E27FC236}">
                      <a16:creationId xmlns:a16="http://schemas.microsoft.com/office/drawing/2014/main" id="{E1925A84-CB00-4131-972F-093F76ACD553}"/>
                    </a:ext>
                  </a:extLst>
                </p:cNvPr>
                <p:cNvPicPr/>
                <p:nvPr/>
              </p:nvPicPr>
              <p:blipFill>
                <a:blip r:embed="rId146"/>
                <a:stretch>
                  <a:fillRect/>
                </a:stretch>
              </p:blipFill>
              <p:spPr>
                <a:xfrm>
                  <a:off x="3772396" y="3684633"/>
                  <a:ext cx="113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236" name="Ink 7235">
                  <a:extLst>
                    <a:ext uri="{FF2B5EF4-FFF2-40B4-BE49-F238E27FC236}">
                      <a16:creationId xmlns:a16="http://schemas.microsoft.com/office/drawing/2014/main" id="{43334E29-14F2-4617-9332-15CD34AD97F7}"/>
                    </a:ext>
                  </a:extLst>
                </p14:cNvPr>
                <p14:cNvContentPartPr/>
                <p14:nvPr/>
              </p14:nvContentPartPr>
              <p14:xfrm>
                <a:off x="3909916" y="3603633"/>
                <a:ext cx="117720" cy="265680"/>
              </p14:xfrm>
            </p:contentPart>
          </mc:Choice>
          <mc:Fallback>
            <p:pic>
              <p:nvPicPr>
                <p:cNvPr id="7236" name="Ink 7235">
                  <a:extLst>
                    <a:ext uri="{FF2B5EF4-FFF2-40B4-BE49-F238E27FC236}">
                      <a16:creationId xmlns:a16="http://schemas.microsoft.com/office/drawing/2014/main" id="{43334E29-14F2-4617-9332-15CD34AD97F7}"/>
                    </a:ext>
                  </a:extLst>
                </p:cNvPr>
                <p:cNvPicPr/>
                <p:nvPr/>
              </p:nvPicPr>
              <p:blipFill>
                <a:blip r:embed="rId148"/>
                <a:stretch>
                  <a:fillRect/>
                </a:stretch>
              </p:blipFill>
              <p:spPr>
                <a:xfrm>
                  <a:off x="3892276" y="3585633"/>
                  <a:ext cx="153360" cy="30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7238" name="Ink 7237">
                <a:extLst>
                  <a:ext uri="{FF2B5EF4-FFF2-40B4-BE49-F238E27FC236}">
                    <a16:creationId xmlns:a16="http://schemas.microsoft.com/office/drawing/2014/main" id="{BF2C61CA-E0EB-49B7-B997-1111AA8B3E3F}"/>
                  </a:ext>
                </a:extLst>
              </p14:cNvPr>
              <p14:cNvContentPartPr/>
              <p14:nvPr/>
            </p14:nvContentPartPr>
            <p14:xfrm>
              <a:off x="3337516" y="3665193"/>
              <a:ext cx="1128960" cy="38160"/>
            </p14:xfrm>
          </p:contentPart>
        </mc:Choice>
        <mc:Fallback>
          <p:pic>
            <p:nvPicPr>
              <p:cNvPr id="7238" name="Ink 7237">
                <a:extLst>
                  <a:ext uri="{FF2B5EF4-FFF2-40B4-BE49-F238E27FC236}">
                    <a16:creationId xmlns:a16="http://schemas.microsoft.com/office/drawing/2014/main" id="{BF2C61CA-E0EB-49B7-B997-1111AA8B3E3F}"/>
                  </a:ext>
                </a:extLst>
              </p:cNvPr>
              <p:cNvPicPr/>
              <p:nvPr/>
            </p:nvPicPr>
            <p:blipFill>
              <a:blip r:embed="rId150"/>
              <a:stretch>
                <a:fillRect/>
              </a:stretch>
            </p:blipFill>
            <p:spPr>
              <a:xfrm>
                <a:off x="3283516" y="3557553"/>
                <a:ext cx="12366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239" name="Ink 7238">
                <a:extLst>
                  <a:ext uri="{FF2B5EF4-FFF2-40B4-BE49-F238E27FC236}">
                    <a16:creationId xmlns:a16="http://schemas.microsoft.com/office/drawing/2014/main" id="{5CD9A887-F2FD-43E1-8F14-9838775352FE}"/>
                  </a:ext>
                </a:extLst>
              </p14:cNvPr>
              <p14:cNvContentPartPr/>
              <p14:nvPr/>
            </p14:nvContentPartPr>
            <p14:xfrm>
              <a:off x="3362356" y="3790473"/>
              <a:ext cx="1165680" cy="52200"/>
            </p14:xfrm>
          </p:contentPart>
        </mc:Choice>
        <mc:Fallback>
          <p:pic>
            <p:nvPicPr>
              <p:cNvPr id="7239" name="Ink 7238">
                <a:extLst>
                  <a:ext uri="{FF2B5EF4-FFF2-40B4-BE49-F238E27FC236}">
                    <a16:creationId xmlns:a16="http://schemas.microsoft.com/office/drawing/2014/main" id="{5CD9A887-F2FD-43E1-8F14-9838775352FE}"/>
                  </a:ext>
                </a:extLst>
              </p:cNvPr>
              <p:cNvPicPr/>
              <p:nvPr/>
            </p:nvPicPr>
            <p:blipFill>
              <a:blip r:embed="rId152"/>
              <a:stretch>
                <a:fillRect/>
              </a:stretch>
            </p:blipFill>
            <p:spPr>
              <a:xfrm>
                <a:off x="3308716" y="3682473"/>
                <a:ext cx="12733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7240" name="Ink 7239">
                <a:extLst>
                  <a:ext uri="{FF2B5EF4-FFF2-40B4-BE49-F238E27FC236}">
                    <a16:creationId xmlns:a16="http://schemas.microsoft.com/office/drawing/2014/main" id="{FF513313-68A0-4C77-ABDF-17C284EDB857}"/>
                  </a:ext>
                </a:extLst>
              </p14:cNvPr>
              <p14:cNvContentPartPr/>
              <p14:nvPr/>
            </p14:nvContentPartPr>
            <p14:xfrm>
              <a:off x="3395836" y="3717033"/>
              <a:ext cx="1146960" cy="139680"/>
            </p14:xfrm>
          </p:contentPart>
        </mc:Choice>
        <mc:Fallback>
          <p:pic>
            <p:nvPicPr>
              <p:cNvPr id="7240" name="Ink 7239">
                <a:extLst>
                  <a:ext uri="{FF2B5EF4-FFF2-40B4-BE49-F238E27FC236}">
                    <a16:creationId xmlns:a16="http://schemas.microsoft.com/office/drawing/2014/main" id="{FF513313-68A0-4C77-ABDF-17C284EDB857}"/>
                  </a:ext>
                </a:extLst>
              </p:cNvPr>
              <p:cNvPicPr/>
              <p:nvPr/>
            </p:nvPicPr>
            <p:blipFill>
              <a:blip r:embed="rId154"/>
              <a:stretch>
                <a:fillRect/>
              </a:stretch>
            </p:blipFill>
            <p:spPr>
              <a:xfrm>
                <a:off x="3341836" y="3609033"/>
                <a:ext cx="125460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7241" name="Ink 7240">
                <a:extLst>
                  <a:ext uri="{FF2B5EF4-FFF2-40B4-BE49-F238E27FC236}">
                    <a16:creationId xmlns:a16="http://schemas.microsoft.com/office/drawing/2014/main" id="{3A473904-8F5E-4F85-B5C9-6774D6FF9573}"/>
                  </a:ext>
                </a:extLst>
              </p14:cNvPr>
              <p14:cNvContentPartPr/>
              <p14:nvPr/>
            </p14:nvContentPartPr>
            <p14:xfrm>
              <a:off x="747316" y="483153"/>
              <a:ext cx="1092960" cy="35280"/>
            </p14:xfrm>
          </p:contentPart>
        </mc:Choice>
        <mc:Fallback>
          <p:pic>
            <p:nvPicPr>
              <p:cNvPr id="7241" name="Ink 7240">
                <a:extLst>
                  <a:ext uri="{FF2B5EF4-FFF2-40B4-BE49-F238E27FC236}">
                    <a16:creationId xmlns:a16="http://schemas.microsoft.com/office/drawing/2014/main" id="{3A473904-8F5E-4F85-B5C9-6774D6FF9573}"/>
                  </a:ext>
                </a:extLst>
              </p:cNvPr>
              <p:cNvPicPr/>
              <p:nvPr/>
            </p:nvPicPr>
            <p:blipFill>
              <a:blip r:embed="rId156"/>
              <a:stretch>
                <a:fillRect/>
              </a:stretch>
            </p:blipFill>
            <p:spPr>
              <a:xfrm>
                <a:off x="693676" y="375153"/>
                <a:ext cx="12006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7242" name="Ink 7241">
                <a:extLst>
                  <a:ext uri="{FF2B5EF4-FFF2-40B4-BE49-F238E27FC236}">
                    <a16:creationId xmlns:a16="http://schemas.microsoft.com/office/drawing/2014/main" id="{B21C2485-19CF-4218-98E8-3955EBA58E73}"/>
                  </a:ext>
                </a:extLst>
              </p14:cNvPr>
              <p14:cNvContentPartPr/>
              <p14:nvPr/>
            </p14:nvContentPartPr>
            <p14:xfrm>
              <a:off x="1911196" y="501153"/>
              <a:ext cx="3869280" cy="77760"/>
            </p14:xfrm>
          </p:contentPart>
        </mc:Choice>
        <mc:Fallback>
          <p:pic>
            <p:nvPicPr>
              <p:cNvPr id="7242" name="Ink 7241">
                <a:extLst>
                  <a:ext uri="{FF2B5EF4-FFF2-40B4-BE49-F238E27FC236}">
                    <a16:creationId xmlns:a16="http://schemas.microsoft.com/office/drawing/2014/main" id="{B21C2485-19CF-4218-98E8-3955EBA58E73}"/>
                  </a:ext>
                </a:extLst>
              </p:cNvPr>
              <p:cNvPicPr/>
              <p:nvPr/>
            </p:nvPicPr>
            <p:blipFill>
              <a:blip r:embed="rId158"/>
              <a:stretch>
                <a:fillRect/>
              </a:stretch>
            </p:blipFill>
            <p:spPr>
              <a:xfrm>
                <a:off x="1857196" y="393153"/>
                <a:ext cx="3976920" cy="293400"/>
              </a:xfrm>
              <a:prstGeom prst="rect">
                <a:avLst/>
              </a:prstGeom>
            </p:spPr>
          </p:pic>
        </mc:Fallback>
      </mc:AlternateContent>
    </p:spTree>
    <p:extLst>
      <p:ext uri="{BB962C8B-B14F-4D97-AF65-F5344CB8AC3E}">
        <p14:creationId xmlns:p14="http://schemas.microsoft.com/office/powerpoint/2010/main" val="381294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65" t="21052" r="8111" b="42105"/>
          <a:stretch/>
        </p:blipFill>
        <p:spPr bwMode="auto">
          <a:xfrm>
            <a:off x="1371600" y="1050408"/>
            <a:ext cx="5257800" cy="83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8195" y="578829"/>
            <a:ext cx="2438400" cy="707886"/>
          </a:xfrm>
          <a:prstGeom prst="rect">
            <a:avLst/>
          </a:prstGeom>
          <a:solidFill>
            <a:schemeClr val="bg1"/>
          </a:solidFill>
        </p:spPr>
        <p:txBody>
          <a:bodyPr wrap="square" rtlCol="0">
            <a:spAutoFit/>
          </a:bodyPr>
          <a:lstStyle/>
          <a:p>
            <a:r>
              <a:rPr lang="en-US" sz="2000" dirty="0"/>
              <a:t>On lower half plane, </a:t>
            </a:r>
            <a:r>
              <a:rPr lang="en-US" sz="2000" dirty="0">
                <a:latin typeface="Symbol" panose="05050102010706020507" pitchFamily="18" charset="2"/>
              </a:rPr>
              <a:t>w</a:t>
            </a:r>
            <a:r>
              <a:rPr lang="en-US" sz="2000" dirty="0"/>
              <a:t>”&lt;0.</a:t>
            </a:r>
          </a:p>
        </p:txBody>
      </p:sp>
      <p:sp>
        <p:nvSpPr>
          <p:cNvPr id="5" name="TextBox 4"/>
          <p:cNvSpPr txBox="1"/>
          <p:nvPr/>
        </p:nvSpPr>
        <p:spPr>
          <a:xfrm>
            <a:off x="142922" y="111455"/>
            <a:ext cx="6710620" cy="523220"/>
          </a:xfrm>
          <a:prstGeom prst="rect">
            <a:avLst/>
          </a:prstGeom>
          <a:noFill/>
        </p:spPr>
        <p:txBody>
          <a:bodyPr wrap="none" rtlCol="0">
            <a:spAutoFit/>
          </a:bodyPr>
          <a:lstStyle/>
          <a:p>
            <a:r>
              <a:rPr lang="en-US" sz="2800" dirty="0"/>
              <a:t>3.  Formula is invalid on the lower half plane.</a:t>
            </a:r>
          </a:p>
        </p:txBody>
      </p:sp>
      <p:sp>
        <p:nvSpPr>
          <p:cNvPr id="7" name="TextBox 6"/>
          <p:cNvSpPr txBox="1"/>
          <p:nvPr/>
        </p:nvSpPr>
        <p:spPr>
          <a:xfrm>
            <a:off x="5486400" y="2004511"/>
            <a:ext cx="2667000" cy="707886"/>
          </a:xfrm>
          <a:prstGeom prst="rect">
            <a:avLst/>
          </a:prstGeom>
          <a:noFill/>
        </p:spPr>
        <p:txBody>
          <a:bodyPr wrap="square" rtlCol="0">
            <a:spAutoFit/>
          </a:bodyPr>
          <a:lstStyle/>
          <a:p>
            <a:r>
              <a:rPr lang="en-US" sz="2000" dirty="0"/>
              <a:t>This blows up as </a:t>
            </a:r>
            <a:r>
              <a:rPr lang="en-US" sz="2000" dirty="0">
                <a:latin typeface="Symbol" panose="05050102010706020507" pitchFamily="18" charset="2"/>
              </a:rPr>
              <a:t>t</a:t>
            </a:r>
            <a:r>
              <a:rPr lang="en-US" sz="2000" dirty="0"/>
              <a:t> goes to infinity, when </a:t>
            </a:r>
            <a:r>
              <a:rPr lang="en-US" sz="2000" dirty="0">
                <a:latin typeface="Symbol" panose="05050102010706020507" pitchFamily="18" charset="2"/>
              </a:rPr>
              <a:t>w</a:t>
            </a:r>
            <a:r>
              <a:rPr lang="en-US" sz="2000" dirty="0"/>
              <a:t>” &lt;0.</a:t>
            </a:r>
          </a:p>
        </p:txBody>
      </p:sp>
      <p:sp>
        <p:nvSpPr>
          <p:cNvPr id="8" name="Rectangle 7"/>
          <p:cNvSpPr/>
          <p:nvPr/>
        </p:nvSpPr>
        <p:spPr>
          <a:xfrm>
            <a:off x="1219200" y="4191000"/>
            <a:ext cx="1971991" cy="12845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217054" y="3459392"/>
            <a:ext cx="0" cy="14828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4180196"/>
            <a:ext cx="197199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17054" y="3292202"/>
            <a:ext cx="439544" cy="369332"/>
          </a:xfrm>
          <a:prstGeom prst="rect">
            <a:avLst/>
          </a:prstGeom>
        </p:spPr>
        <p:txBody>
          <a:bodyPr wrap="none">
            <a:spAutoFit/>
          </a:bodyPr>
          <a:lstStyle/>
          <a:p>
            <a:r>
              <a:rPr lang="en-US" dirty="0">
                <a:latin typeface="Symbol" panose="05050102010706020507" pitchFamily="18" charset="2"/>
              </a:rPr>
              <a:t>w</a:t>
            </a:r>
            <a:r>
              <a:rPr lang="en-US" dirty="0"/>
              <a:t>”</a:t>
            </a:r>
          </a:p>
        </p:txBody>
      </p:sp>
      <p:sp>
        <p:nvSpPr>
          <p:cNvPr id="12" name="Rectangle 11"/>
          <p:cNvSpPr/>
          <p:nvPr/>
        </p:nvSpPr>
        <p:spPr>
          <a:xfrm>
            <a:off x="3222497" y="3995530"/>
            <a:ext cx="401072" cy="369332"/>
          </a:xfrm>
          <a:prstGeom prst="rect">
            <a:avLst/>
          </a:prstGeom>
        </p:spPr>
        <p:txBody>
          <a:bodyPr wrap="none">
            <a:spAutoFit/>
          </a:bodyPr>
          <a:lstStyle/>
          <a:p>
            <a:r>
              <a:rPr lang="en-US" dirty="0">
                <a:latin typeface="Symbol" panose="05050102010706020507" pitchFamily="18" charset="2"/>
              </a:rPr>
              <a:t>w</a:t>
            </a:r>
            <a:r>
              <a:rPr lang="en-US" dirty="0"/>
              <a:t>’</a:t>
            </a:r>
          </a:p>
        </p:txBody>
      </p:sp>
      <p:grpSp>
        <p:nvGrpSpPr>
          <p:cNvPr id="13" name="Group 12">
            <a:extLst>
              <a:ext uri="{FF2B5EF4-FFF2-40B4-BE49-F238E27FC236}">
                <a16:creationId xmlns:a16="http://schemas.microsoft.com/office/drawing/2014/main" id="{62688E3A-B77A-4BAA-AB0F-E5B4C208AFE1}"/>
              </a:ext>
            </a:extLst>
          </p:cNvPr>
          <p:cNvGrpSpPr/>
          <p:nvPr/>
        </p:nvGrpSpPr>
        <p:grpSpPr>
          <a:xfrm>
            <a:off x="3287117" y="4750063"/>
            <a:ext cx="1900800" cy="286200"/>
            <a:chOff x="3287117" y="4750063"/>
            <a:chExt cx="1900800" cy="28620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91EB940-D395-4542-BE03-0C2755C7331F}"/>
                    </a:ext>
                  </a:extLst>
                </p14:cNvPr>
                <p14:cNvContentPartPr/>
                <p14:nvPr/>
              </p14:nvContentPartPr>
              <p14:xfrm>
                <a:off x="3386477" y="4750063"/>
                <a:ext cx="1801440" cy="198000"/>
              </p14:xfrm>
            </p:contentPart>
          </mc:Choice>
          <mc:Fallback xmlns="">
            <p:pic>
              <p:nvPicPr>
                <p:cNvPr id="3" name="Ink 2">
                  <a:extLst>
                    <a:ext uri="{FF2B5EF4-FFF2-40B4-BE49-F238E27FC236}">
                      <a16:creationId xmlns:a16="http://schemas.microsoft.com/office/drawing/2014/main" id="{891EB940-D395-4542-BE03-0C2755C7331F}"/>
                    </a:ext>
                  </a:extLst>
                </p:cNvPr>
                <p:cNvPicPr/>
                <p:nvPr/>
              </p:nvPicPr>
              <p:blipFill>
                <a:blip r:embed="rId4"/>
                <a:stretch>
                  <a:fillRect/>
                </a:stretch>
              </p:blipFill>
              <p:spPr>
                <a:xfrm>
                  <a:off x="3368477" y="4732063"/>
                  <a:ext cx="1837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4A89EBA-24EE-4F2C-8906-64DE8019C187}"/>
                    </a:ext>
                  </a:extLst>
                </p14:cNvPr>
                <p14:cNvContentPartPr/>
                <p14:nvPr/>
              </p14:nvContentPartPr>
              <p14:xfrm>
                <a:off x="3287117" y="4851223"/>
                <a:ext cx="218160" cy="185040"/>
              </p14:xfrm>
            </p:contentPart>
          </mc:Choice>
          <mc:Fallback xmlns="">
            <p:pic>
              <p:nvPicPr>
                <p:cNvPr id="6" name="Ink 5">
                  <a:extLst>
                    <a:ext uri="{FF2B5EF4-FFF2-40B4-BE49-F238E27FC236}">
                      <a16:creationId xmlns:a16="http://schemas.microsoft.com/office/drawing/2014/main" id="{34A89EBA-24EE-4F2C-8906-64DE8019C187}"/>
                    </a:ext>
                  </a:extLst>
                </p:cNvPr>
                <p:cNvPicPr/>
                <p:nvPr/>
              </p:nvPicPr>
              <p:blipFill>
                <a:blip r:embed="rId6"/>
                <a:stretch>
                  <a:fillRect/>
                </a:stretch>
              </p:blipFill>
              <p:spPr>
                <a:xfrm>
                  <a:off x="3269117" y="4833583"/>
                  <a:ext cx="253800" cy="220680"/>
                </a:xfrm>
                <a:prstGeom prst="rect">
                  <a:avLst/>
                </a:prstGeom>
              </p:spPr>
            </p:pic>
          </mc:Fallback>
        </mc:AlternateContent>
      </p:grpSp>
      <p:grpSp>
        <p:nvGrpSpPr>
          <p:cNvPr id="16" name="Group 15">
            <a:extLst>
              <a:ext uri="{FF2B5EF4-FFF2-40B4-BE49-F238E27FC236}">
                <a16:creationId xmlns:a16="http://schemas.microsoft.com/office/drawing/2014/main" id="{6749DF6E-53EB-482F-911A-D20530D58A5C}"/>
              </a:ext>
            </a:extLst>
          </p:cNvPr>
          <p:cNvGrpSpPr/>
          <p:nvPr/>
        </p:nvGrpSpPr>
        <p:grpSpPr>
          <a:xfrm>
            <a:off x="5292677" y="4369903"/>
            <a:ext cx="1220400" cy="492840"/>
            <a:chOff x="5292677" y="4369903"/>
            <a:chExt cx="1220400" cy="49284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E8DF712D-BEE9-4EEF-B98E-DBA5AAE69BE3}"/>
                    </a:ext>
                  </a:extLst>
                </p14:cNvPr>
                <p14:cNvContentPartPr/>
                <p14:nvPr/>
              </p14:nvContentPartPr>
              <p14:xfrm>
                <a:off x="5292677" y="4369903"/>
                <a:ext cx="1220400" cy="492840"/>
              </p14:xfrm>
            </p:contentPart>
          </mc:Choice>
          <mc:Fallback xmlns="">
            <p:pic>
              <p:nvPicPr>
                <p:cNvPr id="14" name="Ink 13">
                  <a:extLst>
                    <a:ext uri="{FF2B5EF4-FFF2-40B4-BE49-F238E27FC236}">
                      <a16:creationId xmlns:a16="http://schemas.microsoft.com/office/drawing/2014/main" id="{E8DF712D-BEE9-4EEF-B98E-DBA5AAE69BE3}"/>
                    </a:ext>
                  </a:extLst>
                </p:cNvPr>
                <p:cNvPicPr/>
                <p:nvPr/>
              </p:nvPicPr>
              <p:blipFill>
                <a:blip r:embed="rId8"/>
                <a:stretch>
                  <a:fillRect/>
                </a:stretch>
              </p:blipFill>
              <p:spPr>
                <a:xfrm>
                  <a:off x="5274677" y="4351903"/>
                  <a:ext cx="125604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7C0F075A-7486-4539-8CE3-52B108C00614}"/>
                    </a:ext>
                  </a:extLst>
                </p14:cNvPr>
                <p14:cNvContentPartPr/>
                <p14:nvPr/>
              </p14:nvContentPartPr>
              <p14:xfrm>
                <a:off x="5851757" y="4426423"/>
                <a:ext cx="36000" cy="30600"/>
              </p14:xfrm>
            </p:contentPart>
          </mc:Choice>
          <mc:Fallback xmlns="">
            <p:pic>
              <p:nvPicPr>
                <p:cNvPr id="15" name="Ink 14">
                  <a:extLst>
                    <a:ext uri="{FF2B5EF4-FFF2-40B4-BE49-F238E27FC236}">
                      <a16:creationId xmlns:a16="http://schemas.microsoft.com/office/drawing/2014/main" id="{7C0F075A-7486-4539-8CE3-52B108C00614}"/>
                    </a:ext>
                  </a:extLst>
                </p:cNvPr>
                <p:cNvPicPr/>
                <p:nvPr/>
              </p:nvPicPr>
              <p:blipFill>
                <a:blip r:embed="rId10"/>
                <a:stretch>
                  <a:fillRect/>
                </a:stretch>
              </p:blipFill>
              <p:spPr>
                <a:xfrm>
                  <a:off x="5833757" y="4408783"/>
                  <a:ext cx="71640" cy="66240"/>
                </a:xfrm>
                <a:prstGeom prst="rect">
                  <a:avLst/>
                </a:prstGeom>
              </p:spPr>
            </p:pic>
          </mc:Fallback>
        </mc:AlternateContent>
      </p:grpSp>
      <p:grpSp>
        <p:nvGrpSpPr>
          <p:cNvPr id="20" name="Group 19">
            <a:extLst>
              <a:ext uri="{FF2B5EF4-FFF2-40B4-BE49-F238E27FC236}">
                <a16:creationId xmlns:a16="http://schemas.microsoft.com/office/drawing/2014/main" id="{AF02C9C2-A4C9-4C7B-BE5E-8CF971234344}"/>
              </a:ext>
            </a:extLst>
          </p:cNvPr>
          <p:cNvGrpSpPr/>
          <p:nvPr/>
        </p:nvGrpSpPr>
        <p:grpSpPr>
          <a:xfrm>
            <a:off x="6618197" y="4153543"/>
            <a:ext cx="889200" cy="463680"/>
            <a:chOff x="6618197" y="4153543"/>
            <a:chExt cx="889200" cy="463680"/>
          </a:xfrm>
        </p:grpSpPr>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DD1AFAD9-B271-4F15-B0B4-BFA0624053E8}"/>
                    </a:ext>
                  </a:extLst>
                </p14:cNvPr>
                <p14:cNvContentPartPr/>
                <p14:nvPr/>
              </p14:nvContentPartPr>
              <p14:xfrm>
                <a:off x="6618197" y="4234903"/>
                <a:ext cx="451080" cy="382320"/>
              </p14:xfrm>
            </p:contentPart>
          </mc:Choice>
          <mc:Fallback xmlns="">
            <p:pic>
              <p:nvPicPr>
                <p:cNvPr id="17" name="Ink 16">
                  <a:extLst>
                    <a:ext uri="{FF2B5EF4-FFF2-40B4-BE49-F238E27FC236}">
                      <a16:creationId xmlns:a16="http://schemas.microsoft.com/office/drawing/2014/main" id="{DD1AFAD9-B271-4F15-B0B4-BFA0624053E8}"/>
                    </a:ext>
                  </a:extLst>
                </p:cNvPr>
                <p:cNvPicPr/>
                <p:nvPr/>
              </p:nvPicPr>
              <p:blipFill>
                <a:blip r:embed="rId12"/>
                <a:stretch>
                  <a:fillRect/>
                </a:stretch>
              </p:blipFill>
              <p:spPr>
                <a:xfrm>
                  <a:off x="6600197" y="4217263"/>
                  <a:ext cx="48672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C12BFAC7-E05B-4901-96A4-3AE90069929D}"/>
                    </a:ext>
                  </a:extLst>
                </p14:cNvPr>
                <p14:cNvContentPartPr/>
                <p14:nvPr/>
              </p14:nvContentPartPr>
              <p14:xfrm>
                <a:off x="7204277" y="4153543"/>
                <a:ext cx="303120" cy="337680"/>
              </p14:xfrm>
            </p:contentPart>
          </mc:Choice>
          <mc:Fallback xmlns="">
            <p:pic>
              <p:nvPicPr>
                <p:cNvPr id="18" name="Ink 17">
                  <a:extLst>
                    <a:ext uri="{FF2B5EF4-FFF2-40B4-BE49-F238E27FC236}">
                      <a16:creationId xmlns:a16="http://schemas.microsoft.com/office/drawing/2014/main" id="{C12BFAC7-E05B-4901-96A4-3AE90069929D}"/>
                    </a:ext>
                  </a:extLst>
                </p:cNvPr>
                <p:cNvPicPr/>
                <p:nvPr/>
              </p:nvPicPr>
              <p:blipFill>
                <a:blip r:embed="rId14"/>
                <a:stretch>
                  <a:fillRect/>
                </a:stretch>
              </p:blipFill>
              <p:spPr>
                <a:xfrm>
                  <a:off x="7186637" y="4135903"/>
                  <a:ext cx="3387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7B863894-50A7-4442-BEC2-676174CACF5E}"/>
                    </a:ext>
                  </a:extLst>
                </p14:cNvPr>
                <p14:cNvContentPartPr/>
                <p14:nvPr/>
              </p14:nvContentPartPr>
              <p14:xfrm>
                <a:off x="7143437" y="4325623"/>
                <a:ext cx="203760" cy="47520"/>
              </p14:xfrm>
            </p:contentPart>
          </mc:Choice>
          <mc:Fallback xmlns="">
            <p:pic>
              <p:nvPicPr>
                <p:cNvPr id="19" name="Ink 18">
                  <a:extLst>
                    <a:ext uri="{FF2B5EF4-FFF2-40B4-BE49-F238E27FC236}">
                      <a16:creationId xmlns:a16="http://schemas.microsoft.com/office/drawing/2014/main" id="{7B863894-50A7-4442-BEC2-676174CACF5E}"/>
                    </a:ext>
                  </a:extLst>
                </p:cNvPr>
                <p:cNvPicPr/>
                <p:nvPr/>
              </p:nvPicPr>
              <p:blipFill>
                <a:blip r:embed="rId16"/>
                <a:stretch>
                  <a:fillRect/>
                </a:stretch>
              </p:blipFill>
              <p:spPr>
                <a:xfrm>
                  <a:off x="7125797" y="4307983"/>
                  <a:ext cx="239400" cy="83160"/>
                </a:xfrm>
                <a:prstGeom prst="rect">
                  <a:avLst/>
                </a:prstGeom>
              </p:spPr>
            </p:pic>
          </mc:Fallback>
        </mc:AlternateContent>
      </p:grpSp>
      <p:grpSp>
        <p:nvGrpSpPr>
          <p:cNvPr id="30" name="Group 29">
            <a:extLst>
              <a:ext uri="{FF2B5EF4-FFF2-40B4-BE49-F238E27FC236}">
                <a16:creationId xmlns:a16="http://schemas.microsoft.com/office/drawing/2014/main" id="{8F8E394A-1CF0-45F9-93B0-D75F7C2AB571}"/>
              </a:ext>
            </a:extLst>
          </p:cNvPr>
          <p:cNvGrpSpPr/>
          <p:nvPr/>
        </p:nvGrpSpPr>
        <p:grpSpPr>
          <a:xfrm>
            <a:off x="5216357" y="4644223"/>
            <a:ext cx="1994760" cy="694080"/>
            <a:chOff x="5216357" y="4644223"/>
            <a:chExt cx="1994760" cy="694080"/>
          </a:xfrm>
        </p:grpSpPr>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8D1B6AF7-9ED4-4226-8490-ADDE5D9E06A6}"/>
                    </a:ext>
                  </a:extLst>
                </p14:cNvPr>
                <p14:cNvContentPartPr/>
                <p14:nvPr/>
              </p14:nvContentPartPr>
              <p14:xfrm>
                <a:off x="5452157" y="4702903"/>
                <a:ext cx="1657800" cy="635400"/>
              </p14:xfrm>
            </p:contentPart>
          </mc:Choice>
          <mc:Fallback xmlns="">
            <p:pic>
              <p:nvPicPr>
                <p:cNvPr id="21" name="Ink 20">
                  <a:extLst>
                    <a:ext uri="{FF2B5EF4-FFF2-40B4-BE49-F238E27FC236}">
                      <a16:creationId xmlns:a16="http://schemas.microsoft.com/office/drawing/2014/main" id="{8D1B6AF7-9ED4-4226-8490-ADDE5D9E06A6}"/>
                    </a:ext>
                  </a:extLst>
                </p:cNvPr>
                <p:cNvPicPr/>
                <p:nvPr/>
              </p:nvPicPr>
              <p:blipFill>
                <a:blip r:embed="rId18"/>
                <a:stretch>
                  <a:fillRect/>
                </a:stretch>
              </p:blipFill>
              <p:spPr>
                <a:xfrm>
                  <a:off x="5434517" y="4684903"/>
                  <a:ext cx="169344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57D19991-4E34-438E-85BF-50962A7EF58B}"/>
                    </a:ext>
                  </a:extLst>
                </p14:cNvPr>
                <p14:cNvContentPartPr/>
                <p14:nvPr/>
              </p14:nvContentPartPr>
              <p14:xfrm>
                <a:off x="6690197" y="4842583"/>
                <a:ext cx="138960" cy="19800"/>
              </p14:xfrm>
            </p:contentPart>
          </mc:Choice>
          <mc:Fallback xmlns="">
            <p:pic>
              <p:nvPicPr>
                <p:cNvPr id="22" name="Ink 21">
                  <a:extLst>
                    <a:ext uri="{FF2B5EF4-FFF2-40B4-BE49-F238E27FC236}">
                      <a16:creationId xmlns:a16="http://schemas.microsoft.com/office/drawing/2014/main" id="{57D19991-4E34-438E-85BF-50962A7EF58B}"/>
                    </a:ext>
                  </a:extLst>
                </p:cNvPr>
                <p:cNvPicPr/>
                <p:nvPr/>
              </p:nvPicPr>
              <p:blipFill>
                <a:blip r:embed="rId20"/>
                <a:stretch>
                  <a:fillRect/>
                </a:stretch>
              </p:blipFill>
              <p:spPr>
                <a:xfrm>
                  <a:off x="6672557" y="4824943"/>
                  <a:ext cx="174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72143393-71DB-494C-BBEC-D6E903405BD3}"/>
                    </a:ext>
                  </a:extLst>
                </p14:cNvPr>
                <p14:cNvContentPartPr/>
                <p14:nvPr/>
              </p14:nvContentPartPr>
              <p14:xfrm>
                <a:off x="6607037" y="4890823"/>
                <a:ext cx="31320" cy="21600"/>
              </p14:xfrm>
            </p:contentPart>
          </mc:Choice>
          <mc:Fallback xmlns="">
            <p:pic>
              <p:nvPicPr>
                <p:cNvPr id="23" name="Ink 22">
                  <a:extLst>
                    <a:ext uri="{FF2B5EF4-FFF2-40B4-BE49-F238E27FC236}">
                      <a16:creationId xmlns:a16="http://schemas.microsoft.com/office/drawing/2014/main" id="{72143393-71DB-494C-BBEC-D6E903405BD3}"/>
                    </a:ext>
                  </a:extLst>
                </p:cNvPr>
                <p:cNvPicPr/>
                <p:nvPr/>
              </p:nvPicPr>
              <p:blipFill>
                <a:blip r:embed="rId22"/>
                <a:stretch>
                  <a:fillRect/>
                </a:stretch>
              </p:blipFill>
              <p:spPr>
                <a:xfrm>
                  <a:off x="6589397" y="4872823"/>
                  <a:ext cx="66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EB411A8D-8724-454C-9AB2-281C7961504B}"/>
                    </a:ext>
                  </a:extLst>
                </p14:cNvPr>
                <p14:cNvContentPartPr/>
                <p14:nvPr/>
              </p14:nvContentPartPr>
              <p14:xfrm>
                <a:off x="5216357" y="4975423"/>
                <a:ext cx="30960" cy="136440"/>
              </p14:xfrm>
            </p:contentPart>
          </mc:Choice>
          <mc:Fallback xmlns="">
            <p:pic>
              <p:nvPicPr>
                <p:cNvPr id="25" name="Ink 24">
                  <a:extLst>
                    <a:ext uri="{FF2B5EF4-FFF2-40B4-BE49-F238E27FC236}">
                      <a16:creationId xmlns:a16="http://schemas.microsoft.com/office/drawing/2014/main" id="{EB411A8D-8724-454C-9AB2-281C7961504B}"/>
                    </a:ext>
                  </a:extLst>
                </p:cNvPr>
                <p:cNvPicPr/>
                <p:nvPr/>
              </p:nvPicPr>
              <p:blipFill>
                <a:blip r:embed="rId24"/>
                <a:stretch>
                  <a:fillRect/>
                </a:stretch>
              </p:blipFill>
              <p:spPr>
                <a:xfrm>
                  <a:off x="5198717" y="4957783"/>
                  <a:ext cx="66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id="{AC8EDC42-4519-43E1-A146-091A0E8FD07B}"/>
                    </a:ext>
                  </a:extLst>
                </p14:cNvPr>
                <p14:cNvContentPartPr/>
                <p14:nvPr/>
              </p14:nvContentPartPr>
              <p14:xfrm>
                <a:off x="5329397" y="4947343"/>
                <a:ext cx="49680" cy="94320"/>
              </p14:xfrm>
            </p:contentPart>
          </mc:Choice>
          <mc:Fallback xmlns="">
            <p:pic>
              <p:nvPicPr>
                <p:cNvPr id="26" name="Ink 25">
                  <a:extLst>
                    <a:ext uri="{FF2B5EF4-FFF2-40B4-BE49-F238E27FC236}">
                      <a16:creationId xmlns:a16="http://schemas.microsoft.com/office/drawing/2014/main" id="{AC8EDC42-4519-43E1-A146-091A0E8FD07B}"/>
                    </a:ext>
                  </a:extLst>
                </p:cNvPr>
                <p:cNvPicPr/>
                <p:nvPr/>
              </p:nvPicPr>
              <p:blipFill>
                <a:blip r:embed="rId26"/>
                <a:stretch>
                  <a:fillRect/>
                </a:stretch>
              </p:blipFill>
              <p:spPr>
                <a:xfrm>
                  <a:off x="5311397" y="4929703"/>
                  <a:ext cx="85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id="{041F086E-5E8B-493A-A28D-01752CB7FA35}"/>
                    </a:ext>
                  </a:extLst>
                </p14:cNvPr>
                <p14:cNvContentPartPr/>
                <p14:nvPr/>
              </p14:nvContentPartPr>
              <p14:xfrm>
                <a:off x="6997997" y="4678783"/>
                <a:ext cx="142920" cy="126000"/>
              </p14:xfrm>
            </p:contentPart>
          </mc:Choice>
          <mc:Fallback xmlns="">
            <p:pic>
              <p:nvPicPr>
                <p:cNvPr id="28" name="Ink 27">
                  <a:extLst>
                    <a:ext uri="{FF2B5EF4-FFF2-40B4-BE49-F238E27FC236}">
                      <a16:creationId xmlns:a16="http://schemas.microsoft.com/office/drawing/2014/main" id="{041F086E-5E8B-493A-A28D-01752CB7FA35}"/>
                    </a:ext>
                  </a:extLst>
                </p:cNvPr>
                <p:cNvPicPr/>
                <p:nvPr/>
              </p:nvPicPr>
              <p:blipFill>
                <a:blip r:embed="rId28"/>
                <a:stretch>
                  <a:fillRect/>
                </a:stretch>
              </p:blipFill>
              <p:spPr>
                <a:xfrm>
                  <a:off x="6979997" y="4660783"/>
                  <a:ext cx="178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C66E5AC3-A8F3-4A4E-A743-398823E23AF5}"/>
                    </a:ext>
                  </a:extLst>
                </p14:cNvPr>
                <p14:cNvContentPartPr/>
                <p14:nvPr/>
              </p14:nvContentPartPr>
              <p14:xfrm>
                <a:off x="7116077" y="4644223"/>
                <a:ext cx="95040" cy="104400"/>
              </p14:xfrm>
            </p:contentPart>
          </mc:Choice>
          <mc:Fallback xmlns="">
            <p:pic>
              <p:nvPicPr>
                <p:cNvPr id="29" name="Ink 28">
                  <a:extLst>
                    <a:ext uri="{FF2B5EF4-FFF2-40B4-BE49-F238E27FC236}">
                      <a16:creationId xmlns:a16="http://schemas.microsoft.com/office/drawing/2014/main" id="{C66E5AC3-A8F3-4A4E-A743-398823E23AF5}"/>
                    </a:ext>
                  </a:extLst>
                </p:cNvPr>
                <p:cNvPicPr/>
                <p:nvPr/>
              </p:nvPicPr>
              <p:blipFill>
                <a:blip r:embed="rId30"/>
                <a:stretch>
                  <a:fillRect/>
                </a:stretch>
              </p:blipFill>
              <p:spPr>
                <a:xfrm>
                  <a:off x="7098077" y="4626583"/>
                  <a:ext cx="130680" cy="14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4" name="Ink 23">
                <a:extLst>
                  <a:ext uri="{FF2B5EF4-FFF2-40B4-BE49-F238E27FC236}">
                    <a16:creationId xmlns:a16="http://schemas.microsoft.com/office/drawing/2014/main" id="{16425470-2C10-4807-A11D-8163B804984C}"/>
                  </a:ext>
                </a:extLst>
              </p14:cNvPr>
              <p14:cNvContentPartPr/>
              <p14:nvPr/>
            </p14:nvContentPartPr>
            <p14:xfrm>
              <a:off x="3010996" y="1756113"/>
              <a:ext cx="31320" cy="155880"/>
            </p14:xfrm>
          </p:contentPart>
        </mc:Choice>
        <mc:Fallback>
          <p:pic>
            <p:nvPicPr>
              <p:cNvPr id="24" name="Ink 23">
                <a:extLst>
                  <a:ext uri="{FF2B5EF4-FFF2-40B4-BE49-F238E27FC236}">
                    <a16:creationId xmlns:a16="http://schemas.microsoft.com/office/drawing/2014/main" id="{16425470-2C10-4807-A11D-8163B804984C}"/>
                  </a:ext>
                </a:extLst>
              </p:cNvPr>
              <p:cNvPicPr/>
              <p:nvPr/>
            </p:nvPicPr>
            <p:blipFill>
              <a:blip r:embed="rId32"/>
              <a:stretch>
                <a:fillRect/>
              </a:stretch>
            </p:blipFill>
            <p:spPr>
              <a:xfrm>
                <a:off x="2948356" y="1693473"/>
                <a:ext cx="1569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74F79394-3AA5-44EE-9F10-C1F1E46548CC}"/>
                  </a:ext>
                </a:extLst>
              </p14:cNvPr>
              <p14:cNvContentPartPr/>
              <p14:nvPr/>
            </p14:nvContentPartPr>
            <p14:xfrm>
              <a:off x="2477836" y="1407993"/>
              <a:ext cx="63720" cy="225000"/>
            </p14:xfrm>
          </p:contentPart>
        </mc:Choice>
        <mc:Fallback>
          <p:pic>
            <p:nvPicPr>
              <p:cNvPr id="27" name="Ink 26">
                <a:extLst>
                  <a:ext uri="{FF2B5EF4-FFF2-40B4-BE49-F238E27FC236}">
                    <a16:creationId xmlns:a16="http://schemas.microsoft.com/office/drawing/2014/main" id="{74F79394-3AA5-44EE-9F10-C1F1E46548CC}"/>
                  </a:ext>
                </a:extLst>
              </p:cNvPr>
              <p:cNvPicPr/>
              <p:nvPr/>
            </p:nvPicPr>
            <p:blipFill>
              <a:blip r:embed="rId34"/>
              <a:stretch>
                <a:fillRect/>
              </a:stretch>
            </p:blipFill>
            <p:spPr>
              <a:xfrm>
                <a:off x="2414836" y="1344993"/>
                <a:ext cx="189360" cy="350640"/>
              </a:xfrm>
              <a:prstGeom prst="rect">
                <a:avLst/>
              </a:prstGeom>
            </p:spPr>
          </p:pic>
        </mc:Fallback>
      </mc:AlternateContent>
      <p:grpSp>
        <p:nvGrpSpPr>
          <p:cNvPr id="8201" name="Group 8200">
            <a:extLst>
              <a:ext uri="{FF2B5EF4-FFF2-40B4-BE49-F238E27FC236}">
                <a16:creationId xmlns:a16="http://schemas.microsoft.com/office/drawing/2014/main" id="{9B123837-375E-4BA1-89BA-C0586450EF2F}"/>
              </a:ext>
            </a:extLst>
          </p:cNvPr>
          <p:cNvGrpSpPr/>
          <p:nvPr/>
        </p:nvGrpSpPr>
        <p:grpSpPr>
          <a:xfrm>
            <a:off x="4911436" y="1176873"/>
            <a:ext cx="133560" cy="36720"/>
            <a:chOff x="4911436" y="1176873"/>
            <a:chExt cx="133560" cy="36720"/>
          </a:xfrm>
        </p:grpSpPr>
        <mc:AlternateContent xmlns:mc="http://schemas.openxmlformats.org/markup-compatibility/2006">
          <mc:Choice xmlns:p14="http://schemas.microsoft.com/office/powerpoint/2010/main" Requires="p14">
            <p:contentPart p14:bwMode="auto" r:id="rId35">
              <p14:nvContentPartPr>
                <p14:cNvPr id="8199" name="Ink 8198">
                  <a:extLst>
                    <a:ext uri="{FF2B5EF4-FFF2-40B4-BE49-F238E27FC236}">
                      <a16:creationId xmlns:a16="http://schemas.microsoft.com/office/drawing/2014/main" id="{AE611E5F-35A9-49E5-B53A-2381B1E6302B}"/>
                    </a:ext>
                  </a:extLst>
                </p14:cNvPr>
                <p14:cNvContentPartPr/>
                <p14:nvPr/>
              </p14:nvContentPartPr>
              <p14:xfrm>
                <a:off x="4911436" y="1207113"/>
                <a:ext cx="14760" cy="6480"/>
              </p14:xfrm>
            </p:contentPart>
          </mc:Choice>
          <mc:Fallback>
            <p:pic>
              <p:nvPicPr>
                <p:cNvPr id="8199" name="Ink 8198">
                  <a:extLst>
                    <a:ext uri="{FF2B5EF4-FFF2-40B4-BE49-F238E27FC236}">
                      <a16:creationId xmlns:a16="http://schemas.microsoft.com/office/drawing/2014/main" id="{AE611E5F-35A9-49E5-B53A-2381B1E6302B}"/>
                    </a:ext>
                  </a:extLst>
                </p:cNvPr>
                <p:cNvPicPr/>
                <p:nvPr/>
              </p:nvPicPr>
              <p:blipFill>
                <a:blip r:embed="rId36"/>
                <a:stretch>
                  <a:fillRect/>
                </a:stretch>
              </p:blipFill>
              <p:spPr>
                <a:xfrm>
                  <a:off x="4848436" y="1144113"/>
                  <a:ext cx="140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200" name="Ink 8199">
                  <a:extLst>
                    <a:ext uri="{FF2B5EF4-FFF2-40B4-BE49-F238E27FC236}">
                      <a16:creationId xmlns:a16="http://schemas.microsoft.com/office/drawing/2014/main" id="{7C406DCA-F175-43D2-82A6-2EFECA47EE61}"/>
                    </a:ext>
                  </a:extLst>
                </p14:cNvPr>
                <p14:cNvContentPartPr/>
                <p14:nvPr/>
              </p14:nvContentPartPr>
              <p14:xfrm>
                <a:off x="4965796" y="1176873"/>
                <a:ext cx="79200" cy="32400"/>
              </p14:xfrm>
            </p:contentPart>
          </mc:Choice>
          <mc:Fallback>
            <p:pic>
              <p:nvPicPr>
                <p:cNvPr id="8200" name="Ink 8199">
                  <a:extLst>
                    <a:ext uri="{FF2B5EF4-FFF2-40B4-BE49-F238E27FC236}">
                      <a16:creationId xmlns:a16="http://schemas.microsoft.com/office/drawing/2014/main" id="{7C406DCA-F175-43D2-82A6-2EFECA47EE61}"/>
                    </a:ext>
                  </a:extLst>
                </p:cNvPr>
                <p:cNvPicPr/>
                <p:nvPr/>
              </p:nvPicPr>
              <p:blipFill>
                <a:blip r:embed="rId38"/>
                <a:stretch>
                  <a:fillRect/>
                </a:stretch>
              </p:blipFill>
              <p:spPr>
                <a:xfrm>
                  <a:off x="4902796" y="1113873"/>
                  <a:ext cx="204840" cy="15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8202" name="Ink 8201">
                <a:extLst>
                  <a:ext uri="{FF2B5EF4-FFF2-40B4-BE49-F238E27FC236}">
                    <a16:creationId xmlns:a16="http://schemas.microsoft.com/office/drawing/2014/main" id="{457502E7-FF82-496E-891E-965BBC12AE6C}"/>
                  </a:ext>
                </a:extLst>
              </p14:cNvPr>
              <p14:cNvContentPartPr/>
              <p14:nvPr/>
            </p14:nvContentPartPr>
            <p14:xfrm>
              <a:off x="5917276" y="1228713"/>
              <a:ext cx="174240" cy="70920"/>
            </p14:xfrm>
          </p:contentPart>
        </mc:Choice>
        <mc:Fallback>
          <p:pic>
            <p:nvPicPr>
              <p:cNvPr id="8202" name="Ink 8201">
                <a:extLst>
                  <a:ext uri="{FF2B5EF4-FFF2-40B4-BE49-F238E27FC236}">
                    <a16:creationId xmlns:a16="http://schemas.microsoft.com/office/drawing/2014/main" id="{457502E7-FF82-496E-891E-965BBC12AE6C}"/>
                  </a:ext>
                </a:extLst>
              </p:cNvPr>
              <p:cNvPicPr/>
              <p:nvPr/>
            </p:nvPicPr>
            <p:blipFill>
              <a:blip r:embed="rId40"/>
              <a:stretch>
                <a:fillRect/>
              </a:stretch>
            </p:blipFill>
            <p:spPr>
              <a:xfrm>
                <a:off x="5854636" y="1166073"/>
                <a:ext cx="299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208" name="Ink 8207">
                <a:extLst>
                  <a:ext uri="{FF2B5EF4-FFF2-40B4-BE49-F238E27FC236}">
                    <a16:creationId xmlns:a16="http://schemas.microsoft.com/office/drawing/2014/main" id="{9D0779F8-6520-4352-9422-267A5320E736}"/>
                  </a:ext>
                </a:extLst>
              </p14:cNvPr>
              <p14:cNvContentPartPr/>
              <p14:nvPr/>
            </p14:nvContentPartPr>
            <p14:xfrm>
              <a:off x="5922676" y="1486833"/>
              <a:ext cx="13320" cy="10440"/>
            </p14:xfrm>
          </p:contentPart>
        </mc:Choice>
        <mc:Fallback>
          <p:pic>
            <p:nvPicPr>
              <p:cNvPr id="8208" name="Ink 8207">
                <a:extLst>
                  <a:ext uri="{FF2B5EF4-FFF2-40B4-BE49-F238E27FC236}">
                    <a16:creationId xmlns:a16="http://schemas.microsoft.com/office/drawing/2014/main" id="{9D0779F8-6520-4352-9422-267A5320E736}"/>
                  </a:ext>
                </a:extLst>
              </p:cNvPr>
              <p:cNvPicPr/>
              <p:nvPr/>
            </p:nvPicPr>
            <p:blipFill>
              <a:blip r:embed="rId42"/>
              <a:stretch>
                <a:fillRect/>
              </a:stretch>
            </p:blipFill>
            <p:spPr>
              <a:xfrm>
                <a:off x="5859676" y="1423833"/>
                <a:ext cx="138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211" name="Ink 8210">
                <a:extLst>
                  <a:ext uri="{FF2B5EF4-FFF2-40B4-BE49-F238E27FC236}">
                    <a16:creationId xmlns:a16="http://schemas.microsoft.com/office/drawing/2014/main" id="{EE3E6EF0-22B2-4413-9909-663EB6D0F62B}"/>
                  </a:ext>
                </a:extLst>
              </p14:cNvPr>
              <p14:cNvContentPartPr/>
              <p14:nvPr/>
            </p14:nvContentPartPr>
            <p14:xfrm>
              <a:off x="5990356" y="1325553"/>
              <a:ext cx="18360" cy="28440"/>
            </p14:xfrm>
          </p:contentPart>
        </mc:Choice>
        <mc:Fallback>
          <p:pic>
            <p:nvPicPr>
              <p:cNvPr id="8211" name="Ink 8210">
                <a:extLst>
                  <a:ext uri="{FF2B5EF4-FFF2-40B4-BE49-F238E27FC236}">
                    <a16:creationId xmlns:a16="http://schemas.microsoft.com/office/drawing/2014/main" id="{EE3E6EF0-22B2-4413-9909-663EB6D0F62B}"/>
                  </a:ext>
                </a:extLst>
              </p:cNvPr>
              <p:cNvPicPr/>
              <p:nvPr/>
            </p:nvPicPr>
            <p:blipFill>
              <a:blip r:embed="rId44"/>
              <a:stretch>
                <a:fillRect/>
              </a:stretch>
            </p:blipFill>
            <p:spPr>
              <a:xfrm>
                <a:off x="5927716" y="1262913"/>
                <a:ext cx="144000" cy="154080"/>
              </a:xfrm>
              <a:prstGeom prst="rect">
                <a:avLst/>
              </a:prstGeom>
            </p:spPr>
          </p:pic>
        </mc:Fallback>
      </mc:AlternateContent>
      <p:grpSp>
        <p:nvGrpSpPr>
          <p:cNvPr id="8217" name="Group 8216">
            <a:extLst>
              <a:ext uri="{FF2B5EF4-FFF2-40B4-BE49-F238E27FC236}">
                <a16:creationId xmlns:a16="http://schemas.microsoft.com/office/drawing/2014/main" id="{DF525E2D-6279-4DCE-B0AB-1D0E3815B2B3}"/>
              </a:ext>
            </a:extLst>
          </p:cNvPr>
          <p:cNvGrpSpPr/>
          <p:nvPr/>
        </p:nvGrpSpPr>
        <p:grpSpPr>
          <a:xfrm>
            <a:off x="5862556" y="1479633"/>
            <a:ext cx="166320" cy="211680"/>
            <a:chOff x="5862556" y="1479633"/>
            <a:chExt cx="166320" cy="211680"/>
          </a:xfrm>
        </p:grpSpPr>
        <mc:AlternateContent xmlns:mc="http://schemas.openxmlformats.org/markup-compatibility/2006">
          <mc:Choice xmlns:p14="http://schemas.microsoft.com/office/powerpoint/2010/main" Requires="p14">
            <p:contentPart p14:bwMode="auto" r:id="rId45">
              <p14:nvContentPartPr>
                <p14:cNvPr id="8203" name="Ink 8202">
                  <a:extLst>
                    <a:ext uri="{FF2B5EF4-FFF2-40B4-BE49-F238E27FC236}">
                      <a16:creationId xmlns:a16="http://schemas.microsoft.com/office/drawing/2014/main" id="{B078435C-026A-4901-B005-ABCC11CA48E3}"/>
                    </a:ext>
                  </a:extLst>
                </p14:cNvPr>
                <p14:cNvContentPartPr/>
                <p14:nvPr/>
              </p14:nvContentPartPr>
              <p14:xfrm>
                <a:off x="5874436" y="1554513"/>
                <a:ext cx="54720" cy="136800"/>
              </p14:xfrm>
            </p:contentPart>
          </mc:Choice>
          <mc:Fallback>
            <p:pic>
              <p:nvPicPr>
                <p:cNvPr id="8203" name="Ink 8202">
                  <a:extLst>
                    <a:ext uri="{FF2B5EF4-FFF2-40B4-BE49-F238E27FC236}">
                      <a16:creationId xmlns:a16="http://schemas.microsoft.com/office/drawing/2014/main" id="{B078435C-026A-4901-B005-ABCC11CA48E3}"/>
                    </a:ext>
                  </a:extLst>
                </p:cNvPr>
                <p:cNvPicPr/>
                <p:nvPr/>
              </p:nvPicPr>
              <p:blipFill>
                <a:blip r:embed="rId46"/>
                <a:stretch>
                  <a:fillRect/>
                </a:stretch>
              </p:blipFill>
              <p:spPr>
                <a:xfrm>
                  <a:off x="5811436" y="1491513"/>
                  <a:ext cx="1803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204" name="Ink 8203">
                  <a:extLst>
                    <a:ext uri="{FF2B5EF4-FFF2-40B4-BE49-F238E27FC236}">
                      <a16:creationId xmlns:a16="http://schemas.microsoft.com/office/drawing/2014/main" id="{F543DFBF-BF83-4879-8FB9-CAB33647C726}"/>
                    </a:ext>
                  </a:extLst>
                </p14:cNvPr>
                <p14:cNvContentPartPr/>
                <p14:nvPr/>
              </p14:nvContentPartPr>
              <p14:xfrm>
                <a:off x="6007996" y="1611033"/>
                <a:ext cx="20880" cy="74160"/>
              </p14:xfrm>
            </p:contentPart>
          </mc:Choice>
          <mc:Fallback>
            <p:pic>
              <p:nvPicPr>
                <p:cNvPr id="8204" name="Ink 8203">
                  <a:extLst>
                    <a:ext uri="{FF2B5EF4-FFF2-40B4-BE49-F238E27FC236}">
                      <a16:creationId xmlns:a16="http://schemas.microsoft.com/office/drawing/2014/main" id="{F543DFBF-BF83-4879-8FB9-CAB33647C726}"/>
                    </a:ext>
                  </a:extLst>
                </p:cNvPr>
                <p:cNvPicPr/>
                <p:nvPr/>
              </p:nvPicPr>
              <p:blipFill>
                <a:blip r:embed="rId48"/>
                <a:stretch>
                  <a:fillRect/>
                </a:stretch>
              </p:blipFill>
              <p:spPr>
                <a:xfrm>
                  <a:off x="5945356" y="1548033"/>
                  <a:ext cx="146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205" name="Ink 8204">
                  <a:extLst>
                    <a:ext uri="{FF2B5EF4-FFF2-40B4-BE49-F238E27FC236}">
                      <a16:creationId xmlns:a16="http://schemas.microsoft.com/office/drawing/2014/main" id="{FD21E970-1174-44CA-96AE-75045E3EC9C8}"/>
                    </a:ext>
                  </a:extLst>
                </p14:cNvPr>
                <p14:cNvContentPartPr/>
                <p14:nvPr/>
              </p14:nvContentPartPr>
              <p14:xfrm>
                <a:off x="5862556" y="1486833"/>
                <a:ext cx="36720" cy="97200"/>
              </p14:xfrm>
            </p:contentPart>
          </mc:Choice>
          <mc:Fallback>
            <p:pic>
              <p:nvPicPr>
                <p:cNvPr id="8205" name="Ink 8204">
                  <a:extLst>
                    <a:ext uri="{FF2B5EF4-FFF2-40B4-BE49-F238E27FC236}">
                      <a16:creationId xmlns:a16="http://schemas.microsoft.com/office/drawing/2014/main" id="{FD21E970-1174-44CA-96AE-75045E3EC9C8}"/>
                    </a:ext>
                  </a:extLst>
                </p:cNvPr>
                <p:cNvPicPr/>
                <p:nvPr/>
              </p:nvPicPr>
              <p:blipFill>
                <a:blip r:embed="rId50"/>
                <a:stretch>
                  <a:fillRect/>
                </a:stretch>
              </p:blipFill>
              <p:spPr>
                <a:xfrm>
                  <a:off x="5799916" y="1423833"/>
                  <a:ext cx="1623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216" name="Ink 8215">
                  <a:extLst>
                    <a:ext uri="{FF2B5EF4-FFF2-40B4-BE49-F238E27FC236}">
                      <a16:creationId xmlns:a16="http://schemas.microsoft.com/office/drawing/2014/main" id="{CDD9FA75-740F-4C3D-B55A-EFF680C6DE61}"/>
                    </a:ext>
                  </a:extLst>
                </p14:cNvPr>
                <p14:cNvContentPartPr/>
                <p14:nvPr/>
              </p14:nvContentPartPr>
              <p14:xfrm>
                <a:off x="5890636" y="1479633"/>
                <a:ext cx="32760" cy="10440"/>
              </p14:xfrm>
            </p:contentPart>
          </mc:Choice>
          <mc:Fallback>
            <p:pic>
              <p:nvPicPr>
                <p:cNvPr id="8216" name="Ink 8215">
                  <a:extLst>
                    <a:ext uri="{FF2B5EF4-FFF2-40B4-BE49-F238E27FC236}">
                      <a16:creationId xmlns:a16="http://schemas.microsoft.com/office/drawing/2014/main" id="{CDD9FA75-740F-4C3D-B55A-EFF680C6DE61}"/>
                    </a:ext>
                  </a:extLst>
                </p:cNvPr>
                <p:cNvPicPr/>
                <p:nvPr/>
              </p:nvPicPr>
              <p:blipFill>
                <a:blip r:embed="rId52"/>
                <a:stretch>
                  <a:fillRect/>
                </a:stretch>
              </p:blipFill>
              <p:spPr>
                <a:xfrm>
                  <a:off x="5827636" y="1416633"/>
                  <a:ext cx="158400" cy="13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8220" name="Ink 8219">
                <a:extLst>
                  <a:ext uri="{FF2B5EF4-FFF2-40B4-BE49-F238E27FC236}">
                    <a16:creationId xmlns:a16="http://schemas.microsoft.com/office/drawing/2014/main" id="{A3BBD721-C138-4252-BD3C-2B7525177150}"/>
                  </a:ext>
                </a:extLst>
              </p14:cNvPr>
              <p14:cNvContentPartPr/>
              <p14:nvPr/>
            </p14:nvContentPartPr>
            <p14:xfrm>
              <a:off x="5785516" y="1140153"/>
              <a:ext cx="50040" cy="123840"/>
            </p14:xfrm>
          </p:contentPart>
        </mc:Choice>
        <mc:Fallback>
          <p:pic>
            <p:nvPicPr>
              <p:cNvPr id="8220" name="Ink 8219">
                <a:extLst>
                  <a:ext uri="{FF2B5EF4-FFF2-40B4-BE49-F238E27FC236}">
                    <a16:creationId xmlns:a16="http://schemas.microsoft.com/office/drawing/2014/main" id="{A3BBD721-C138-4252-BD3C-2B7525177150}"/>
                  </a:ext>
                </a:extLst>
              </p:cNvPr>
              <p:cNvPicPr/>
              <p:nvPr/>
            </p:nvPicPr>
            <p:blipFill>
              <a:blip r:embed="rId54"/>
              <a:stretch>
                <a:fillRect/>
              </a:stretch>
            </p:blipFill>
            <p:spPr>
              <a:xfrm>
                <a:off x="5722876" y="1077513"/>
                <a:ext cx="175680" cy="249480"/>
              </a:xfrm>
              <a:prstGeom prst="rect">
                <a:avLst/>
              </a:prstGeom>
            </p:spPr>
          </p:pic>
        </mc:Fallback>
      </mc:AlternateContent>
      <p:grpSp>
        <p:nvGrpSpPr>
          <p:cNvPr id="8225" name="Group 8224">
            <a:extLst>
              <a:ext uri="{FF2B5EF4-FFF2-40B4-BE49-F238E27FC236}">
                <a16:creationId xmlns:a16="http://schemas.microsoft.com/office/drawing/2014/main" id="{AAA481F9-3510-4AB0-90C4-5C98318DC425}"/>
              </a:ext>
            </a:extLst>
          </p:cNvPr>
          <p:cNvGrpSpPr/>
          <p:nvPr/>
        </p:nvGrpSpPr>
        <p:grpSpPr>
          <a:xfrm>
            <a:off x="5625676" y="1392873"/>
            <a:ext cx="177120" cy="46440"/>
            <a:chOff x="5625676" y="1392873"/>
            <a:chExt cx="177120" cy="46440"/>
          </a:xfrm>
        </p:grpSpPr>
        <mc:AlternateContent xmlns:mc="http://schemas.openxmlformats.org/markup-compatibility/2006">
          <mc:Choice xmlns:p14="http://schemas.microsoft.com/office/powerpoint/2010/main" Requires="p14">
            <p:contentPart p14:bwMode="auto" r:id="rId55">
              <p14:nvContentPartPr>
                <p14:cNvPr id="8221" name="Ink 8220">
                  <a:extLst>
                    <a:ext uri="{FF2B5EF4-FFF2-40B4-BE49-F238E27FC236}">
                      <a16:creationId xmlns:a16="http://schemas.microsoft.com/office/drawing/2014/main" id="{AE42D054-3F18-4CE1-A3CB-64FC156B1753}"/>
                    </a:ext>
                  </a:extLst>
                </p14:cNvPr>
                <p14:cNvContentPartPr/>
                <p14:nvPr/>
              </p14:nvContentPartPr>
              <p14:xfrm>
                <a:off x="5625676" y="1396473"/>
                <a:ext cx="37440" cy="42840"/>
              </p14:xfrm>
            </p:contentPart>
          </mc:Choice>
          <mc:Fallback>
            <p:pic>
              <p:nvPicPr>
                <p:cNvPr id="8221" name="Ink 8220">
                  <a:extLst>
                    <a:ext uri="{FF2B5EF4-FFF2-40B4-BE49-F238E27FC236}">
                      <a16:creationId xmlns:a16="http://schemas.microsoft.com/office/drawing/2014/main" id="{AE42D054-3F18-4CE1-A3CB-64FC156B1753}"/>
                    </a:ext>
                  </a:extLst>
                </p:cNvPr>
                <p:cNvPicPr/>
                <p:nvPr/>
              </p:nvPicPr>
              <p:blipFill>
                <a:blip r:embed="rId56"/>
                <a:stretch>
                  <a:fillRect/>
                </a:stretch>
              </p:blipFill>
              <p:spPr>
                <a:xfrm>
                  <a:off x="5562676" y="1333833"/>
                  <a:ext cx="163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222" name="Ink 8221">
                  <a:extLst>
                    <a:ext uri="{FF2B5EF4-FFF2-40B4-BE49-F238E27FC236}">
                      <a16:creationId xmlns:a16="http://schemas.microsoft.com/office/drawing/2014/main" id="{F68ABB5C-4C1A-4EA4-9D0C-B1E81A8D6EB4}"/>
                    </a:ext>
                  </a:extLst>
                </p14:cNvPr>
                <p14:cNvContentPartPr/>
                <p14:nvPr/>
              </p14:nvContentPartPr>
              <p14:xfrm>
                <a:off x="5795956" y="1427793"/>
                <a:ext cx="2160" cy="2160"/>
              </p14:xfrm>
            </p:contentPart>
          </mc:Choice>
          <mc:Fallback>
            <p:pic>
              <p:nvPicPr>
                <p:cNvPr id="8222" name="Ink 8221">
                  <a:extLst>
                    <a:ext uri="{FF2B5EF4-FFF2-40B4-BE49-F238E27FC236}">
                      <a16:creationId xmlns:a16="http://schemas.microsoft.com/office/drawing/2014/main" id="{F68ABB5C-4C1A-4EA4-9D0C-B1E81A8D6EB4}"/>
                    </a:ext>
                  </a:extLst>
                </p:cNvPr>
                <p:cNvPicPr/>
                <p:nvPr/>
              </p:nvPicPr>
              <p:blipFill>
                <a:blip r:embed="rId58"/>
                <a:stretch>
                  <a:fillRect/>
                </a:stretch>
              </p:blipFill>
              <p:spPr>
                <a:xfrm>
                  <a:off x="5733316" y="1365153"/>
                  <a:ext cx="127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224" name="Ink 8223">
                  <a:extLst>
                    <a:ext uri="{FF2B5EF4-FFF2-40B4-BE49-F238E27FC236}">
                      <a16:creationId xmlns:a16="http://schemas.microsoft.com/office/drawing/2014/main" id="{2A2EC865-FFD6-4061-8A3D-8ECC55A742F6}"/>
                    </a:ext>
                  </a:extLst>
                </p14:cNvPr>
                <p14:cNvContentPartPr/>
                <p14:nvPr/>
              </p14:nvContentPartPr>
              <p14:xfrm>
                <a:off x="5797756" y="1392873"/>
                <a:ext cx="5040" cy="18360"/>
              </p14:xfrm>
            </p:contentPart>
          </mc:Choice>
          <mc:Fallback>
            <p:pic>
              <p:nvPicPr>
                <p:cNvPr id="8224" name="Ink 8223">
                  <a:extLst>
                    <a:ext uri="{FF2B5EF4-FFF2-40B4-BE49-F238E27FC236}">
                      <a16:creationId xmlns:a16="http://schemas.microsoft.com/office/drawing/2014/main" id="{2A2EC865-FFD6-4061-8A3D-8ECC55A742F6}"/>
                    </a:ext>
                  </a:extLst>
                </p:cNvPr>
                <p:cNvPicPr/>
                <p:nvPr/>
              </p:nvPicPr>
              <p:blipFill>
                <a:blip r:embed="rId60"/>
                <a:stretch>
                  <a:fillRect/>
                </a:stretch>
              </p:blipFill>
              <p:spPr>
                <a:xfrm>
                  <a:off x="5735116" y="1329873"/>
                  <a:ext cx="130680" cy="144000"/>
                </a:xfrm>
                <a:prstGeom prst="rect">
                  <a:avLst/>
                </a:prstGeom>
              </p:spPr>
            </p:pic>
          </mc:Fallback>
        </mc:AlternateContent>
      </p:grpSp>
      <p:grpSp>
        <p:nvGrpSpPr>
          <p:cNvPr id="8230" name="Group 8229">
            <a:extLst>
              <a:ext uri="{FF2B5EF4-FFF2-40B4-BE49-F238E27FC236}">
                <a16:creationId xmlns:a16="http://schemas.microsoft.com/office/drawing/2014/main" id="{AA11E825-8BB6-4226-A1D1-4AB643E79BD8}"/>
              </a:ext>
            </a:extLst>
          </p:cNvPr>
          <p:cNvGrpSpPr/>
          <p:nvPr/>
        </p:nvGrpSpPr>
        <p:grpSpPr>
          <a:xfrm>
            <a:off x="6373756" y="1460913"/>
            <a:ext cx="79920" cy="146880"/>
            <a:chOff x="6373756" y="1460913"/>
            <a:chExt cx="79920" cy="146880"/>
          </a:xfrm>
        </p:grpSpPr>
        <mc:AlternateContent xmlns:mc="http://schemas.openxmlformats.org/markup-compatibility/2006">
          <mc:Choice xmlns:p14="http://schemas.microsoft.com/office/powerpoint/2010/main" Requires="p14">
            <p:contentPart p14:bwMode="auto" r:id="rId61">
              <p14:nvContentPartPr>
                <p14:cNvPr id="8226" name="Ink 8225">
                  <a:extLst>
                    <a:ext uri="{FF2B5EF4-FFF2-40B4-BE49-F238E27FC236}">
                      <a16:creationId xmlns:a16="http://schemas.microsoft.com/office/drawing/2014/main" id="{C0F80F0B-E9D1-45C5-9CCD-8689A4DDA435}"/>
                    </a:ext>
                  </a:extLst>
                </p14:cNvPr>
                <p14:cNvContentPartPr/>
                <p14:nvPr/>
              </p14:nvContentPartPr>
              <p14:xfrm>
                <a:off x="6396076" y="1493673"/>
                <a:ext cx="27000" cy="95760"/>
              </p14:xfrm>
            </p:contentPart>
          </mc:Choice>
          <mc:Fallback>
            <p:pic>
              <p:nvPicPr>
                <p:cNvPr id="8226" name="Ink 8225">
                  <a:extLst>
                    <a:ext uri="{FF2B5EF4-FFF2-40B4-BE49-F238E27FC236}">
                      <a16:creationId xmlns:a16="http://schemas.microsoft.com/office/drawing/2014/main" id="{C0F80F0B-E9D1-45C5-9CCD-8689A4DDA435}"/>
                    </a:ext>
                  </a:extLst>
                </p:cNvPr>
                <p:cNvPicPr/>
                <p:nvPr/>
              </p:nvPicPr>
              <p:blipFill>
                <a:blip r:embed="rId62"/>
                <a:stretch>
                  <a:fillRect/>
                </a:stretch>
              </p:blipFill>
              <p:spPr>
                <a:xfrm>
                  <a:off x="6333076" y="1431033"/>
                  <a:ext cx="152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227" name="Ink 8226">
                  <a:extLst>
                    <a:ext uri="{FF2B5EF4-FFF2-40B4-BE49-F238E27FC236}">
                      <a16:creationId xmlns:a16="http://schemas.microsoft.com/office/drawing/2014/main" id="{8C9BAA4A-386D-4D7B-90BF-7F0262D2432A}"/>
                    </a:ext>
                  </a:extLst>
                </p14:cNvPr>
                <p14:cNvContentPartPr/>
                <p14:nvPr/>
              </p14:nvContentPartPr>
              <p14:xfrm>
                <a:off x="6398236" y="1507713"/>
                <a:ext cx="55440" cy="100080"/>
              </p14:xfrm>
            </p:contentPart>
          </mc:Choice>
          <mc:Fallback>
            <p:pic>
              <p:nvPicPr>
                <p:cNvPr id="8227" name="Ink 8226">
                  <a:extLst>
                    <a:ext uri="{FF2B5EF4-FFF2-40B4-BE49-F238E27FC236}">
                      <a16:creationId xmlns:a16="http://schemas.microsoft.com/office/drawing/2014/main" id="{8C9BAA4A-386D-4D7B-90BF-7F0262D2432A}"/>
                    </a:ext>
                  </a:extLst>
                </p:cNvPr>
                <p:cNvPicPr/>
                <p:nvPr/>
              </p:nvPicPr>
              <p:blipFill>
                <a:blip r:embed="rId64"/>
                <a:stretch>
                  <a:fillRect/>
                </a:stretch>
              </p:blipFill>
              <p:spPr>
                <a:xfrm>
                  <a:off x="6335236" y="1445073"/>
                  <a:ext cx="1810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229" name="Ink 8228">
                  <a:extLst>
                    <a:ext uri="{FF2B5EF4-FFF2-40B4-BE49-F238E27FC236}">
                      <a16:creationId xmlns:a16="http://schemas.microsoft.com/office/drawing/2014/main" id="{2111D68F-55B6-46F2-A1B3-5FA939C4C9DE}"/>
                    </a:ext>
                  </a:extLst>
                </p14:cNvPr>
                <p14:cNvContentPartPr/>
                <p14:nvPr/>
              </p14:nvContentPartPr>
              <p14:xfrm>
                <a:off x="6373756" y="1460913"/>
                <a:ext cx="63000" cy="137160"/>
              </p14:xfrm>
            </p:contentPart>
          </mc:Choice>
          <mc:Fallback>
            <p:pic>
              <p:nvPicPr>
                <p:cNvPr id="8229" name="Ink 8228">
                  <a:extLst>
                    <a:ext uri="{FF2B5EF4-FFF2-40B4-BE49-F238E27FC236}">
                      <a16:creationId xmlns:a16="http://schemas.microsoft.com/office/drawing/2014/main" id="{2111D68F-55B6-46F2-A1B3-5FA939C4C9DE}"/>
                    </a:ext>
                  </a:extLst>
                </p:cNvPr>
                <p:cNvPicPr/>
                <p:nvPr/>
              </p:nvPicPr>
              <p:blipFill>
                <a:blip r:embed="rId66"/>
                <a:stretch>
                  <a:fillRect/>
                </a:stretch>
              </p:blipFill>
              <p:spPr>
                <a:xfrm>
                  <a:off x="6310756" y="1397913"/>
                  <a:ext cx="188640" cy="262800"/>
                </a:xfrm>
                <a:prstGeom prst="rect">
                  <a:avLst/>
                </a:prstGeom>
              </p:spPr>
            </p:pic>
          </mc:Fallback>
        </mc:AlternateContent>
      </p:grpSp>
      <p:grpSp>
        <p:nvGrpSpPr>
          <p:cNvPr id="8233" name="Group 8232">
            <a:extLst>
              <a:ext uri="{FF2B5EF4-FFF2-40B4-BE49-F238E27FC236}">
                <a16:creationId xmlns:a16="http://schemas.microsoft.com/office/drawing/2014/main" id="{82FF1177-318A-4EBE-B04B-292262E67374}"/>
              </a:ext>
            </a:extLst>
          </p:cNvPr>
          <p:cNvGrpSpPr/>
          <p:nvPr/>
        </p:nvGrpSpPr>
        <p:grpSpPr>
          <a:xfrm>
            <a:off x="6708916" y="1481433"/>
            <a:ext cx="134640" cy="116640"/>
            <a:chOff x="6708916" y="1481433"/>
            <a:chExt cx="134640" cy="116640"/>
          </a:xfrm>
        </p:grpSpPr>
        <mc:AlternateContent xmlns:mc="http://schemas.openxmlformats.org/markup-compatibility/2006">
          <mc:Choice xmlns:p14="http://schemas.microsoft.com/office/powerpoint/2010/main" Requires="p14">
            <p:contentPart p14:bwMode="auto" r:id="rId67">
              <p14:nvContentPartPr>
                <p14:cNvPr id="8231" name="Ink 8230">
                  <a:extLst>
                    <a:ext uri="{FF2B5EF4-FFF2-40B4-BE49-F238E27FC236}">
                      <a16:creationId xmlns:a16="http://schemas.microsoft.com/office/drawing/2014/main" id="{8015F6EB-7B21-4B6A-AD12-0210BE42FE21}"/>
                    </a:ext>
                  </a:extLst>
                </p14:cNvPr>
                <p14:cNvContentPartPr/>
                <p14:nvPr/>
              </p14:nvContentPartPr>
              <p14:xfrm>
                <a:off x="6832036" y="1492593"/>
                <a:ext cx="11520" cy="5760"/>
              </p14:xfrm>
            </p:contentPart>
          </mc:Choice>
          <mc:Fallback>
            <p:pic>
              <p:nvPicPr>
                <p:cNvPr id="8231" name="Ink 8230">
                  <a:extLst>
                    <a:ext uri="{FF2B5EF4-FFF2-40B4-BE49-F238E27FC236}">
                      <a16:creationId xmlns:a16="http://schemas.microsoft.com/office/drawing/2014/main" id="{8015F6EB-7B21-4B6A-AD12-0210BE42FE21}"/>
                    </a:ext>
                  </a:extLst>
                </p:cNvPr>
                <p:cNvPicPr/>
                <p:nvPr/>
              </p:nvPicPr>
              <p:blipFill>
                <a:blip r:embed="rId68"/>
                <a:stretch>
                  <a:fillRect/>
                </a:stretch>
              </p:blipFill>
              <p:spPr>
                <a:xfrm>
                  <a:off x="6769036" y="1429593"/>
                  <a:ext cx="137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232" name="Ink 8231">
                  <a:extLst>
                    <a:ext uri="{FF2B5EF4-FFF2-40B4-BE49-F238E27FC236}">
                      <a16:creationId xmlns:a16="http://schemas.microsoft.com/office/drawing/2014/main" id="{E93C2064-12BD-4603-A2FA-F83540631287}"/>
                    </a:ext>
                  </a:extLst>
                </p14:cNvPr>
                <p14:cNvContentPartPr/>
                <p14:nvPr/>
              </p14:nvContentPartPr>
              <p14:xfrm>
                <a:off x="6708916" y="1481433"/>
                <a:ext cx="88920" cy="116640"/>
              </p14:xfrm>
            </p:contentPart>
          </mc:Choice>
          <mc:Fallback>
            <p:pic>
              <p:nvPicPr>
                <p:cNvPr id="8232" name="Ink 8231">
                  <a:extLst>
                    <a:ext uri="{FF2B5EF4-FFF2-40B4-BE49-F238E27FC236}">
                      <a16:creationId xmlns:a16="http://schemas.microsoft.com/office/drawing/2014/main" id="{E93C2064-12BD-4603-A2FA-F83540631287}"/>
                    </a:ext>
                  </a:extLst>
                </p:cNvPr>
                <p:cNvPicPr/>
                <p:nvPr/>
              </p:nvPicPr>
              <p:blipFill>
                <a:blip r:embed="rId70"/>
                <a:stretch>
                  <a:fillRect/>
                </a:stretch>
              </p:blipFill>
              <p:spPr>
                <a:xfrm>
                  <a:off x="6645916" y="1418793"/>
                  <a:ext cx="214560" cy="242280"/>
                </a:xfrm>
                <a:prstGeom prst="rect">
                  <a:avLst/>
                </a:prstGeom>
              </p:spPr>
            </p:pic>
          </mc:Fallback>
        </mc:AlternateContent>
      </p:grpSp>
      <p:grpSp>
        <p:nvGrpSpPr>
          <p:cNvPr id="8237" name="Group 8236">
            <a:extLst>
              <a:ext uri="{FF2B5EF4-FFF2-40B4-BE49-F238E27FC236}">
                <a16:creationId xmlns:a16="http://schemas.microsoft.com/office/drawing/2014/main" id="{4DAA88D1-53ED-4EC1-A6B3-F1F1F29B0534}"/>
              </a:ext>
            </a:extLst>
          </p:cNvPr>
          <p:cNvGrpSpPr/>
          <p:nvPr/>
        </p:nvGrpSpPr>
        <p:grpSpPr>
          <a:xfrm>
            <a:off x="5410756" y="1074633"/>
            <a:ext cx="104400" cy="130680"/>
            <a:chOff x="5410756" y="1074633"/>
            <a:chExt cx="104400" cy="130680"/>
          </a:xfrm>
        </p:grpSpPr>
        <mc:AlternateContent xmlns:mc="http://schemas.openxmlformats.org/markup-compatibility/2006">
          <mc:Choice xmlns:p14="http://schemas.microsoft.com/office/powerpoint/2010/main" Requires="p14">
            <p:contentPart p14:bwMode="auto" r:id="rId71">
              <p14:nvContentPartPr>
                <p14:cNvPr id="8196" name="Ink 8195">
                  <a:extLst>
                    <a:ext uri="{FF2B5EF4-FFF2-40B4-BE49-F238E27FC236}">
                      <a16:creationId xmlns:a16="http://schemas.microsoft.com/office/drawing/2014/main" id="{DDBC443A-5CA9-49D9-9610-AF22CEEA2A5C}"/>
                    </a:ext>
                  </a:extLst>
                </p14:cNvPr>
                <p14:cNvContentPartPr/>
                <p14:nvPr/>
              </p14:nvContentPartPr>
              <p14:xfrm>
                <a:off x="5510116" y="1088313"/>
                <a:ext cx="3960" cy="7200"/>
              </p14:xfrm>
            </p:contentPart>
          </mc:Choice>
          <mc:Fallback>
            <p:pic>
              <p:nvPicPr>
                <p:cNvPr id="8196" name="Ink 8195">
                  <a:extLst>
                    <a:ext uri="{FF2B5EF4-FFF2-40B4-BE49-F238E27FC236}">
                      <a16:creationId xmlns:a16="http://schemas.microsoft.com/office/drawing/2014/main" id="{DDBC443A-5CA9-49D9-9610-AF22CEEA2A5C}"/>
                    </a:ext>
                  </a:extLst>
                </p:cNvPr>
                <p:cNvPicPr/>
                <p:nvPr/>
              </p:nvPicPr>
              <p:blipFill>
                <a:blip r:embed="rId72"/>
                <a:stretch>
                  <a:fillRect/>
                </a:stretch>
              </p:blipFill>
              <p:spPr>
                <a:xfrm>
                  <a:off x="5447476" y="1025313"/>
                  <a:ext cx="129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197" name="Ink 8196">
                  <a:extLst>
                    <a:ext uri="{FF2B5EF4-FFF2-40B4-BE49-F238E27FC236}">
                      <a16:creationId xmlns:a16="http://schemas.microsoft.com/office/drawing/2014/main" id="{68AC59A1-F793-45AC-864D-C04CDE818047}"/>
                    </a:ext>
                  </a:extLst>
                </p14:cNvPr>
                <p14:cNvContentPartPr/>
                <p14:nvPr/>
              </p14:nvContentPartPr>
              <p14:xfrm>
                <a:off x="5480236" y="1074633"/>
                <a:ext cx="34920" cy="130680"/>
              </p14:xfrm>
            </p:contentPart>
          </mc:Choice>
          <mc:Fallback>
            <p:pic>
              <p:nvPicPr>
                <p:cNvPr id="8197" name="Ink 8196">
                  <a:extLst>
                    <a:ext uri="{FF2B5EF4-FFF2-40B4-BE49-F238E27FC236}">
                      <a16:creationId xmlns:a16="http://schemas.microsoft.com/office/drawing/2014/main" id="{68AC59A1-F793-45AC-864D-C04CDE818047}"/>
                    </a:ext>
                  </a:extLst>
                </p:cNvPr>
                <p:cNvPicPr/>
                <p:nvPr/>
              </p:nvPicPr>
              <p:blipFill>
                <a:blip r:embed="rId74"/>
                <a:stretch>
                  <a:fillRect/>
                </a:stretch>
              </p:blipFill>
              <p:spPr>
                <a:xfrm>
                  <a:off x="5417596" y="1011633"/>
                  <a:ext cx="1605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234" name="Ink 8233">
                  <a:extLst>
                    <a:ext uri="{FF2B5EF4-FFF2-40B4-BE49-F238E27FC236}">
                      <a16:creationId xmlns:a16="http://schemas.microsoft.com/office/drawing/2014/main" id="{8A242148-C012-4325-B040-2D7892A683DC}"/>
                    </a:ext>
                  </a:extLst>
                </p14:cNvPr>
                <p14:cNvContentPartPr/>
                <p14:nvPr/>
              </p14:nvContentPartPr>
              <p14:xfrm>
                <a:off x="5461516" y="1153113"/>
                <a:ext cx="11880" cy="39600"/>
              </p14:xfrm>
            </p:contentPart>
          </mc:Choice>
          <mc:Fallback>
            <p:pic>
              <p:nvPicPr>
                <p:cNvPr id="8234" name="Ink 8233">
                  <a:extLst>
                    <a:ext uri="{FF2B5EF4-FFF2-40B4-BE49-F238E27FC236}">
                      <a16:creationId xmlns:a16="http://schemas.microsoft.com/office/drawing/2014/main" id="{8A242148-C012-4325-B040-2D7892A683DC}"/>
                    </a:ext>
                  </a:extLst>
                </p:cNvPr>
                <p:cNvPicPr/>
                <p:nvPr/>
              </p:nvPicPr>
              <p:blipFill>
                <a:blip r:embed="rId76"/>
                <a:stretch>
                  <a:fillRect/>
                </a:stretch>
              </p:blipFill>
              <p:spPr>
                <a:xfrm>
                  <a:off x="5398516" y="1090113"/>
                  <a:ext cx="137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236" name="Ink 8235">
                  <a:extLst>
                    <a:ext uri="{FF2B5EF4-FFF2-40B4-BE49-F238E27FC236}">
                      <a16:creationId xmlns:a16="http://schemas.microsoft.com/office/drawing/2014/main" id="{A5895D7F-7C77-43FE-8579-0F90A3E9006F}"/>
                    </a:ext>
                  </a:extLst>
                </p14:cNvPr>
                <p14:cNvContentPartPr/>
                <p14:nvPr/>
              </p14:nvContentPartPr>
              <p14:xfrm>
                <a:off x="5410756" y="1171473"/>
                <a:ext cx="56880" cy="33840"/>
              </p14:xfrm>
            </p:contentPart>
          </mc:Choice>
          <mc:Fallback>
            <p:pic>
              <p:nvPicPr>
                <p:cNvPr id="8236" name="Ink 8235">
                  <a:extLst>
                    <a:ext uri="{FF2B5EF4-FFF2-40B4-BE49-F238E27FC236}">
                      <a16:creationId xmlns:a16="http://schemas.microsoft.com/office/drawing/2014/main" id="{A5895D7F-7C77-43FE-8579-0F90A3E9006F}"/>
                    </a:ext>
                  </a:extLst>
                </p:cNvPr>
                <p:cNvPicPr/>
                <p:nvPr/>
              </p:nvPicPr>
              <p:blipFill>
                <a:blip r:embed="rId78"/>
                <a:stretch>
                  <a:fillRect/>
                </a:stretch>
              </p:blipFill>
              <p:spPr>
                <a:xfrm>
                  <a:off x="5348116" y="1108833"/>
                  <a:ext cx="18252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8238" name="Ink 8237">
                <a:extLst>
                  <a:ext uri="{FF2B5EF4-FFF2-40B4-BE49-F238E27FC236}">
                    <a16:creationId xmlns:a16="http://schemas.microsoft.com/office/drawing/2014/main" id="{0045B219-5F7F-412D-9E56-5D8CEAD8B12D}"/>
                  </a:ext>
                </a:extLst>
              </p14:cNvPr>
              <p14:cNvContentPartPr/>
              <p14:nvPr/>
            </p14:nvContentPartPr>
            <p14:xfrm>
              <a:off x="4713076" y="1923153"/>
              <a:ext cx="748440" cy="341280"/>
            </p14:xfrm>
          </p:contentPart>
        </mc:Choice>
        <mc:Fallback>
          <p:pic>
            <p:nvPicPr>
              <p:cNvPr id="8238" name="Ink 8237">
                <a:extLst>
                  <a:ext uri="{FF2B5EF4-FFF2-40B4-BE49-F238E27FC236}">
                    <a16:creationId xmlns:a16="http://schemas.microsoft.com/office/drawing/2014/main" id="{0045B219-5F7F-412D-9E56-5D8CEAD8B12D}"/>
                  </a:ext>
                </a:extLst>
              </p:cNvPr>
              <p:cNvPicPr/>
              <p:nvPr/>
            </p:nvPicPr>
            <p:blipFill>
              <a:blip r:embed="rId80"/>
              <a:stretch>
                <a:fillRect/>
              </a:stretch>
            </p:blipFill>
            <p:spPr>
              <a:xfrm>
                <a:off x="4695076" y="1905513"/>
                <a:ext cx="78408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239" name="Ink 8238">
                <a:extLst>
                  <a:ext uri="{FF2B5EF4-FFF2-40B4-BE49-F238E27FC236}">
                    <a16:creationId xmlns:a16="http://schemas.microsoft.com/office/drawing/2014/main" id="{4C1F2097-B647-4810-990F-0C2FE29A82EA}"/>
                  </a:ext>
                </a:extLst>
              </p14:cNvPr>
              <p14:cNvContentPartPr/>
              <p14:nvPr/>
            </p14:nvContentPartPr>
            <p14:xfrm>
              <a:off x="4315996" y="1677633"/>
              <a:ext cx="789840" cy="219240"/>
            </p14:xfrm>
          </p:contentPart>
        </mc:Choice>
        <mc:Fallback>
          <p:pic>
            <p:nvPicPr>
              <p:cNvPr id="8239" name="Ink 8238">
                <a:extLst>
                  <a:ext uri="{FF2B5EF4-FFF2-40B4-BE49-F238E27FC236}">
                    <a16:creationId xmlns:a16="http://schemas.microsoft.com/office/drawing/2014/main" id="{4C1F2097-B647-4810-990F-0C2FE29A82EA}"/>
                  </a:ext>
                </a:extLst>
              </p:cNvPr>
              <p:cNvPicPr/>
              <p:nvPr/>
            </p:nvPicPr>
            <p:blipFill>
              <a:blip r:embed="rId82"/>
              <a:stretch>
                <a:fillRect/>
              </a:stretch>
            </p:blipFill>
            <p:spPr>
              <a:xfrm>
                <a:off x="4298356" y="1659633"/>
                <a:ext cx="825480" cy="254880"/>
              </a:xfrm>
              <a:prstGeom prst="rect">
                <a:avLst/>
              </a:prstGeom>
            </p:spPr>
          </p:pic>
        </mc:Fallback>
      </mc:AlternateContent>
      <p:grpSp>
        <p:nvGrpSpPr>
          <p:cNvPr id="8245" name="Group 8244">
            <a:extLst>
              <a:ext uri="{FF2B5EF4-FFF2-40B4-BE49-F238E27FC236}">
                <a16:creationId xmlns:a16="http://schemas.microsoft.com/office/drawing/2014/main" id="{FB0D0ACB-2251-41B6-90A7-8AC2C408B889}"/>
              </a:ext>
            </a:extLst>
          </p:cNvPr>
          <p:cNvGrpSpPr/>
          <p:nvPr/>
        </p:nvGrpSpPr>
        <p:grpSpPr>
          <a:xfrm>
            <a:off x="1590436" y="1310793"/>
            <a:ext cx="573120" cy="563760"/>
            <a:chOff x="1590436" y="1310793"/>
            <a:chExt cx="573120" cy="563760"/>
          </a:xfrm>
        </p:grpSpPr>
        <mc:AlternateContent xmlns:mc="http://schemas.openxmlformats.org/markup-compatibility/2006">
          <mc:Choice xmlns:p14="http://schemas.microsoft.com/office/powerpoint/2010/main" Requires="p14">
            <p:contentPart p14:bwMode="auto" r:id="rId83">
              <p14:nvContentPartPr>
                <p14:cNvPr id="31" name="Ink 30">
                  <a:extLst>
                    <a:ext uri="{FF2B5EF4-FFF2-40B4-BE49-F238E27FC236}">
                      <a16:creationId xmlns:a16="http://schemas.microsoft.com/office/drawing/2014/main" id="{E063F927-25E0-4D90-89C8-300D4505FA2C}"/>
                    </a:ext>
                  </a:extLst>
                </p14:cNvPr>
                <p14:cNvContentPartPr/>
                <p14:nvPr/>
              </p14:nvContentPartPr>
              <p14:xfrm>
                <a:off x="1816516" y="1666833"/>
                <a:ext cx="333360" cy="88920"/>
              </p14:xfrm>
            </p:contentPart>
          </mc:Choice>
          <mc:Fallback>
            <p:pic>
              <p:nvPicPr>
                <p:cNvPr id="31" name="Ink 30">
                  <a:extLst>
                    <a:ext uri="{FF2B5EF4-FFF2-40B4-BE49-F238E27FC236}">
                      <a16:creationId xmlns:a16="http://schemas.microsoft.com/office/drawing/2014/main" id="{E063F927-25E0-4D90-89C8-300D4505FA2C}"/>
                    </a:ext>
                  </a:extLst>
                </p:cNvPr>
                <p:cNvPicPr/>
                <p:nvPr/>
              </p:nvPicPr>
              <p:blipFill>
                <a:blip r:embed="rId84"/>
                <a:stretch>
                  <a:fillRect/>
                </a:stretch>
              </p:blipFill>
              <p:spPr>
                <a:xfrm>
                  <a:off x="1753516" y="1603833"/>
                  <a:ext cx="459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192" name="Ink 8191">
                  <a:extLst>
                    <a:ext uri="{FF2B5EF4-FFF2-40B4-BE49-F238E27FC236}">
                      <a16:creationId xmlns:a16="http://schemas.microsoft.com/office/drawing/2014/main" id="{1EC35749-5DD7-4D06-9127-6DBE1CEBE780}"/>
                    </a:ext>
                  </a:extLst>
                </p14:cNvPr>
                <p14:cNvContentPartPr/>
                <p14:nvPr/>
              </p14:nvContentPartPr>
              <p14:xfrm>
                <a:off x="2057356" y="1317993"/>
                <a:ext cx="52560" cy="24480"/>
              </p14:xfrm>
            </p:contentPart>
          </mc:Choice>
          <mc:Fallback>
            <p:pic>
              <p:nvPicPr>
                <p:cNvPr id="8192" name="Ink 8191">
                  <a:extLst>
                    <a:ext uri="{FF2B5EF4-FFF2-40B4-BE49-F238E27FC236}">
                      <a16:creationId xmlns:a16="http://schemas.microsoft.com/office/drawing/2014/main" id="{1EC35749-5DD7-4D06-9127-6DBE1CEBE780}"/>
                    </a:ext>
                  </a:extLst>
                </p:cNvPr>
                <p:cNvPicPr/>
                <p:nvPr/>
              </p:nvPicPr>
              <p:blipFill>
                <a:blip r:embed="rId86"/>
                <a:stretch>
                  <a:fillRect/>
                </a:stretch>
              </p:blipFill>
              <p:spPr>
                <a:xfrm>
                  <a:off x="1994716" y="1255353"/>
                  <a:ext cx="178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193" name="Ink 8192">
                  <a:extLst>
                    <a:ext uri="{FF2B5EF4-FFF2-40B4-BE49-F238E27FC236}">
                      <a16:creationId xmlns:a16="http://schemas.microsoft.com/office/drawing/2014/main" id="{6F0FEFD7-A29F-48FA-AB02-FF44013E66A0}"/>
                    </a:ext>
                  </a:extLst>
                </p14:cNvPr>
                <p14:cNvContentPartPr/>
                <p14:nvPr/>
              </p14:nvContentPartPr>
              <p14:xfrm>
                <a:off x="1772596" y="1310793"/>
                <a:ext cx="109800" cy="32760"/>
              </p14:xfrm>
            </p:contentPart>
          </mc:Choice>
          <mc:Fallback>
            <p:pic>
              <p:nvPicPr>
                <p:cNvPr id="8193" name="Ink 8192">
                  <a:extLst>
                    <a:ext uri="{FF2B5EF4-FFF2-40B4-BE49-F238E27FC236}">
                      <a16:creationId xmlns:a16="http://schemas.microsoft.com/office/drawing/2014/main" id="{6F0FEFD7-A29F-48FA-AB02-FF44013E66A0}"/>
                    </a:ext>
                  </a:extLst>
                </p:cNvPr>
                <p:cNvPicPr/>
                <p:nvPr/>
              </p:nvPicPr>
              <p:blipFill>
                <a:blip r:embed="rId88"/>
                <a:stretch>
                  <a:fillRect/>
                </a:stretch>
              </p:blipFill>
              <p:spPr>
                <a:xfrm>
                  <a:off x="1709596" y="1248153"/>
                  <a:ext cx="235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240" name="Ink 8239">
                  <a:extLst>
                    <a:ext uri="{FF2B5EF4-FFF2-40B4-BE49-F238E27FC236}">
                      <a16:creationId xmlns:a16="http://schemas.microsoft.com/office/drawing/2014/main" id="{EC8EEA0A-2BC2-4598-8EBB-5D4A3499CFE4}"/>
                    </a:ext>
                  </a:extLst>
                </p14:cNvPr>
                <p14:cNvContentPartPr/>
                <p14:nvPr/>
              </p14:nvContentPartPr>
              <p14:xfrm>
                <a:off x="1822636" y="1605633"/>
                <a:ext cx="340920" cy="268920"/>
              </p14:xfrm>
            </p:contentPart>
          </mc:Choice>
          <mc:Fallback>
            <p:pic>
              <p:nvPicPr>
                <p:cNvPr id="8240" name="Ink 8239">
                  <a:extLst>
                    <a:ext uri="{FF2B5EF4-FFF2-40B4-BE49-F238E27FC236}">
                      <a16:creationId xmlns:a16="http://schemas.microsoft.com/office/drawing/2014/main" id="{EC8EEA0A-2BC2-4598-8EBB-5D4A3499CFE4}"/>
                    </a:ext>
                  </a:extLst>
                </p:cNvPr>
                <p:cNvPicPr/>
                <p:nvPr/>
              </p:nvPicPr>
              <p:blipFill>
                <a:blip r:embed="rId90"/>
                <a:stretch>
                  <a:fillRect/>
                </a:stretch>
              </p:blipFill>
              <p:spPr>
                <a:xfrm>
                  <a:off x="1759996" y="1542633"/>
                  <a:ext cx="46656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241" name="Ink 8240">
                  <a:extLst>
                    <a:ext uri="{FF2B5EF4-FFF2-40B4-BE49-F238E27FC236}">
                      <a16:creationId xmlns:a16="http://schemas.microsoft.com/office/drawing/2014/main" id="{50BD9265-2348-4A23-A7C3-659E3A9A1010}"/>
                    </a:ext>
                  </a:extLst>
                </p14:cNvPr>
                <p14:cNvContentPartPr/>
                <p14:nvPr/>
              </p14:nvContentPartPr>
              <p14:xfrm>
                <a:off x="1607716" y="1374873"/>
                <a:ext cx="49320" cy="84960"/>
              </p14:xfrm>
            </p:contentPart>
          </mc:Choice>
          <mc:Fallback>
            <p:pic>
              <p:nvPicPr>
                <p:cNvPr id="8241" name="Ink 8240">
                  <a:extLst>
                    <a:ext uri="{FF2B5EF4-FFF2-40B4-BE49-F238E27FC236}">
                      <a16:creationId xmlns:a16="http://schemas.microsoft.com/office/drawing/2014/main" id="{50BD9265-2348-4A23-A7C3-659E3A9A1010}"/>
                    </a:ext>
                  </a:extLst>
                </p:cNvPr>
                <p:cNvPicPr/>
                <p:nvPr/>
              </p:nvPicPr>
              <p:blipFill>
                <a:blip r:embed="rId92"/>
                <a:stretch>
                  <a:fillRect/>
                </a:stretch>
              </p:blipFill>
              <p:spPr>
                <a:xfrm>
                  <a:off x="1544716" y="1311873"/>
                  <a:ext cx="174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42" name="Ink 8241">
                  <a:extLst>
                    <a:ext uri="{FF2B5EF4-FFF2-40B4-BE49-F238E27FC236}">
                      <a16:creationId xmlns:a16="http://schemas.microsoft.com/office/drawing/2014/main" id="{800DAD66-8FA8-488B-8607-96D0FCDD3C94}"/>
                    </a:ext>
                  </a:extLst>
                </p14:cNvPr>
                <p14:cNvContentPartPr/>
                <p14:nvPr/>
              </p14:nvContentPartPr>
              <p14:xfrm>
                <a:off x="1631476" y="1504833"/>
                <a:ext cx="35280" cy="13320"/>
              </p14:xfrm>
            </p:contentPart>
          </mc:Choice>
          <mc:Fallback>
            <p:pic>
              <p:nvPicPr>
                <p:cNvPr id="8242" name="Ink 8241">
                  <a:extLst>
                    <a:ext uri="{FF2B5EF4-FFF2-40B4-BE49-F238E27FC236}">
                      <a16:creationId xmlns:a16="http://schemas.microsoft.com/office/drawing/2014/main" id="{800DAD66-8FA8-488B-8607-96D0FCDD3C94}"/>
                    </a:ext>
                  </a:extLst>
                </p:cNvPr>
                <p:cNvPicPr/>
                <p:nvPr/>
              </p:nvPicPr>
              <p:blipFill>
                <a:blip r:embed="rId94"/>
                <a:stretch>
                  <a:fillRect/>
                </a:stretch>
              </p:blipFill>
              <p:spPr>
                <a:xfrm>
                  <a:off x="1568836" y="1442193"/>
                  <a:ext cx="160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243" name="Ink 8242">
                  <a:extLst>
                    <a:ext uri="{FF2B5EF4-FFF2-40B4-BE49-F238E27FC236}">
                      <a16:creationId xmlns:a16="http://schemas.microsoft.com/office/drawing/2014/main" id="{62351380-F191-4FF4-8126-9217C17FE1FE}"/>
                    </a:ext>
                  </a:extLst>
                </p14:cNvPr>
                <p14:cNvContentPartPr/>
                <p14:nvPr/>
              </p14:nvContentPartPr>
              <p14:xfrm>
                <a:off x="1610956" y="1443633"/>
                <a:ext cx="36720" cy="23040"/>
              </p14:xfrm>
            </p:contentPart>
          </mc:Choice>
          <mc:Fallback>
            <p:pic>
              <p:nvPicPr>
                <p:cNvPr id="8243" name="Ink 8242">
                  <a:extLst>
                    <a:ext uri="{FF2B5EF4-FFF2-40B4-BE49-F238E27FC236}">
                      <a16:creationId xmlns:a16="http://schemas.microsoft.com/office/drawing/2014/main" id="{62351380-F191-4FF4-8126-9217C17FE1FE}"/>
                    </a:ext>
                  </a:extLst>
                </p:cNvPr>
                <p:cNvPicPr/>
                <p:nvPr/>
              </p:nvPicPr>
              <p:blipFill>
                <a:blip r:embed="rId96"/>
                <a:stretch>
                  <a:fillRect/>
                </a:stretch>
              </p:blipFill>
              <p:spPr>
                <a:xfrm>
                  <a:off x="1548316" y="1380633"/>
                  <a:ext cx="162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244" name="Ink 8243">
                  <a:extLst>
                    <a:ext uri="{FF2B5EF4-FFF2-40B4-BE49-F238E27FC236}">
                      <a16:creationId xmlns:a16="http://schemas.microsoft.com/office/drawing/2014/main" id="{CCE0CA1E-A7AE-445B-A503-1773511E218A}"/>
                    </a:ext>
                  </a:extLst>
                </p14:cNvPr>
                <p14:cNvContentPartPr/>
                <p14:nvPr/>
              </p14:nvContentPartPr>
              <p14:xfrm>
                <a:off x="1590436" y="1434633"/>
                <a:ext cx="52560" cy="44280"/>
              </p14:xfrm>
            </p:contentPart>
          </mc:Choice>
          <mc:Fallback>
            <p:pic>
              <p:nvPicPr>
                <p:cNvPr id="8244" name="Ink 8243">
                  <a:extLst>
                    <a:ext uri="{FF2B5EF4-FFF2-40B4-BE49-F238E27FC236}">
                      <a16:creationId xmlns:a16="http://schemas.microsoft.com/office/drawing/2014/main" id="{CCE0CA1E-A7AE-445B-A503-1773511E218A}"/>
                    </a:ext>
                  </a:extLst>
                </p:cNvPr>
                <p:cNvPicPr/>
                <p:nvPr/>
              </p:nvPicPr>
              <p:blipFill>
                <a:blip r:embed="rId98"/>
                <a:stretch>
                  <a:fillRect/>
                </a:stretch>
              </p:blipFill>
              <p:spPr>
                <a:xfrm>
                  <a:off x="1527796" y="1371993"/>
                  <a:ext cx="178200" cy="16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8246" name="Ink 8245">
                <a:extLst>
                  <a:ext uri="{FF2B5EF4-FFF2-40B4-BE49-F238E27FC236}">
                    <a16:creationId xmlns:a16="http://schemas.microsoft.com/office/drawing/2014/main" id="{42989419-0C79-4F84-B7E8-5BAA3A04756C}"/>
                  </a:ext>
                </a:extLst>
              </p14:cNvPr>
              <p14:cNvContentPartPr/>
              <p14:nvPr/>
            </p14:nvContentPartPr>
            <p14:xfrm>
              <a:off x="1761796" y="1708233"/>
              <a:ext cx="86760" cy="23400"/>
            </p14:xfrm>
          </p:contentPart>
        </mc:Choice>
        <mc:Fallback>
          <p:pic>
            <p:nvPicPr>
              <p:cNvPr id="8246" name="Ink 8245">
                <a:extLst>
                  <a:ext uri="{FF2B5EF4-FFF2-40B4-BE49-F238E27FC236}">
                    <a16:creationId xmlns:a16="http://schemas.microsoft.com/office/drawing/2014/main" id="{42989419-0C79-4F84-B7E8-5BAA3A04756C}"/>
                  </a:ext>
                </a:extLst>
              </p:cNvPr>
              <p:cNvPicPr/>
              <p:nvPr/>
            </p:nvPicPr>
            <p:blipFill>
              <a:blip r:embed="rId100"/>
              <a:stretch>
                <a:fillRect/>
              </a:stretch>
            </p:blipFill>
            <p:spPr>
              <a:xfrm>
                <a:off x="1699156" y="1645593"/>
                <a:ext cx="212400" cy="149040"/>
              </a:xfrm>
              <a:prstGeom prst="rect">
                <a:avLst/>
              </a:prstGeom>
            </p:spPr>
          </p:pic>
        </mc:Fallback>
      </mc:AlternateContent>
      <p:grpSp>
        <p:nvGrpSpPr>
          <p:cNvPr id="8257" name="Group 8256">
            <a:extLst>
              <a:ext uri="{FF2B5EF4-FFF2-40B4-BE49-F238E27FC236}">
                <a16:creationId xmlns:a16="http://schemas.microsoft.com/office/drawing/2014/main" id="{6C75F08C-2EAF-4E43-BCB1-F8C250B8E3D0}"/>
              </a:ext>
            </a:extLst>
          </p:cNvPr>
          <p:cNvGrpSpPr/>
          <p:nvPr/>
        </p:nvGrpSpPr>
        <p:grpSpPr>
          <a:xfrm>
            <a:off x="3196396" y="1086153"/>
            <a:ext cx="86040" cy="357840"/>
            <a:chOff x="3196396" y="1086153"/>
            <a:chExt cx="86040" cy="357840"/>
          </a:xfrm>
        </p:grpSpPr>
        <mc:AlternateContent xmlns:mc="http://schemas.openxmlformats.org/markup-compatibility/2006">
          <mc:Choice xmlns:p14="http://schemas.microsoft.com/office/powerpoint/2010/main" Requires="p14">
            <p:contentPart p14:bwMode="auto" r:id="rId101">
              <p14:nvContentPartPr>
                <p14:cNvPr id="8251" name="Ink 8250">
                  <a:extLst>
                    <a:ext uri="{FF2B5EF4-FFF2-40B4-BE49-F238E27FC236}">
                      <a16:creationId xmlns:a16="http://schemas.microsoft.com/office/drawing/2014/main" id="{EB461205-228C-47DA-B3AC-15E183FE668C}"/>
                    </a:ext>
                  </a:extLst>
                </p14:cNvPr>
                <p14:cNvContentPartPr/>
                <p14:nvPr/>
              </p14:nvContentPartPr>
              <p14:xfrm>
                <a:off x="3250396" y="1086153"/>
                <a:ext cx="32040" cy="104760"/>
              </p14:xfrm>
            </p:contentPart>
          </mc:Choice>
          <mc:Fallback>
            <p:pic>
              <p:nvPicPr>
                <p:cNvPr id="8251" name="Ink 8250">
                  <a:extLst>
                    <a:ext uri="{FF2B5EF4-FFF2-40B4-BE49-F238E27FC236}">
                      <a16:creationId xmlns:a16="http://schemas.microsoft.com/office/drawing/2014/main" id="{EB461205-228C-47DA-B3AC-15E183FE668C}"/>
                    </a:ext>
                  </a:extLst>
                </p:cNvPr>
                <p:cNvPicPr/>
                <p:nvPr/>
              </p:nvPicPr>
              <p:blipFill>
                <a:blip r:embed="rId102"/>
                <a:stretch>
                  <a:fillRect/>
                </a:stretch>
              </p:blipFill>
              <p:spPr>
                <a:xfrm>
                  <a:off x="3187756" y="1023513"/>
                  <a:ext cx="1576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252" name="Ink 8251">
                  <a:extLst>
                    <a:ext uri="{FF2B5EF4-FFF2-40B4-BE49-F238E27FC236}">
                      <a16:creationId xmlns:a16="http://schemas.microsoft.com/office/drawing/2014/main" id="{106687C6-9DD1-4347-983B-92288849BDC5}"/>
                    </a:ext>
                  </a:extLst>
                </p14:cNvPr>
                <p14:cNvContentPartPr/>
                <p14:nvPr/>
              </p14:nvContentPartPr>
              <p14:xfrm>
                <a:off x="3255076" y="1267233"/>
                <a:ext cx="21600" cy="83880"/>
              </p14:xfrm>
            </p:contentPart>
          </mc:Choice>
          <mc:Fallback>
            <p:pic>
              <p:nvPicPr>
                <p:cNvPr id="8252" name="Ink 8251">
                  <a:extLst>
                    <a:ext uri="{FF2B5EF4-FFF2-40B4-BE49-F238E27FC236}">
                      <a16:creationId xmlns:a16="http://schemas.microsoft.com/office/drawing/2014/main" id="{106687C6-9DD1-4347-983B-92288849BDC5}"/>
                    </a:ext>
                  </a:extLst>
                </p:cNvPr>
                <p:cNvPicPr/>
                <p:nvPr/>
              </p:nvPicPr>
              <p:blipFill>
                <a:blip r:embed="rId104"/>
                <a:stretch>
                  <a:fillRect/>
                </a:stretch>
              </p:blipFill>
              <p:spPr>
                <a:xfrm>
                  <a:off x="3192436" y="1204233"/>
                  <a:ext cx="1472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54" name="Ink 8253">
                  <a:extLst>
                    <a:ext uri="{FF2B5EF4-FFF2-40B4-BE49-F238E27FC236}">
                      <a16:creationId xmlns:a16="http://schemas.microsoft.com/office/drawing/2014/main" id="{43425C81-C755-47FC-A803-57AE6321D266}"/>
                    </a:ext>
                  </a:extLst>
                </p14:cNvPr>
                <p14:cNvContentPartPr/>
                <p14:nvPr/>
              </p14:nvContentPartPr>
              <p14:xfrm>
                <a:off x="3196396" y="1242033"/>
                <a:ext cx="55440" cy="170640"/>
              </p14:xfrm>
            </p:contentPart>
          </mc:Choice>
          <mc:Fallback>
            <p:pic>
              <p:nvPicPr>
                <p:cNvPr id="8254" name="Ink 8253">
                  <a:extLst>
                    <a:ext uri="{FF2B5EF4-FFF2-40B4-BE49-F238E27FC236}">
                      <a16:creationId xmlns:a16="http://schemas.microsoft.com/office/drawing/2014/main" id="{43425C81-C755-47FC-A803-57AE6321D266}"/>
                    </a:ext>
                  </a:extLst>
                </p:cNvPr>
                <p:cNvPicPr/>
                <p:nvPr/>
              </p:nvPicPr>
              <p:blipFill>
                <a:blip r:embed="rId106"/>
                <a:stretch>
                  <a:fillRect/>
                </a:stretch>
              </p:blipFill>
              <p:spPr>
                <a:xfrm>
                  <a:off x="3133756" y="1179033"/>
                  <a:ext cx="1810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255" name="Ink 8254">
                  <a:extLst>
                    <a:ext uri="{FF2B5EF4-FFF2-40B4-BE49-F238E27FC236}">
                      <a16:creationId xmlns:a16="http://schemas.microsoft.com/office/drawing/2014/main" id="{15065842-140C-463B-B9F5-6563AA921BF4}"/>
                    </a:ext>
                  </a:extLst>
                </p14:cNvPr>
                <p14:cNvContentPartPr/>
                <p14:nvPr/>
              </p14:nvContentPartPr>
              <p14:xfrm>
                <a:off x="3199636" y="1437873"/>
                <a:ext cx="3960" cy="6120"/>
              </p14:xfrm>
            </p:contentPart>
          </mc:Choice>
          <mc:Fallback>
            <p:pic>
              <p:nvPicPr>
                <p:cNvPr id="8255" name="Ink 8254">
                  <a:extLst>
                    <a:ext uri="{FF2B5EF4-FFF2-40B4-BE49-F238E27FC236}">
                      <a16:creationId xmlns:a16="http://schemas.microsoft.com/office/drawing/2014/main" id="{15065842-140C-463B-B9F5-6563AA921BF4}"/>
                    </a:ext>
                  </a:extLst>
                </p:cNvPr>
                <p:cNvPicPr/>
                <p:nvPr/>
              </p:nvPicPr>
              <p:blipFill>
                <a:blip r:embed="rId108"/>
                <a:stretch>
                  <a:fillRect/>
                </a:stretch>
              </p:blipFill>
              <p:spPr>
                <a:xfrm>
                  <a:off x="3136996" y="1374873"/>
                  <a:ext cx="129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256" name="Ink 8255">
                  <a:extLst>
                    <a:ext uri="{FF2B5EF4-FFF2-40B4-BE49-F238E27FC236}">
                      <a16:creationId xmlns:a16="http://schemas.microsoft.com/office/drawing/2014/main" id="{91A4889D-3639-48CF-980C-D0921C55EFDC}"/>
                    </a:ext>
                  </a:extLst>
                </p14:cNvPr>
                <p14:cNvContentPartPr/>
                <p14:nvPr/>
              </p14:nvContentPartPr>
              <p14:xfrm>
                <a:off x="3213676" y="1248513"/>
                <a:ext cx="57600" cy="173880"/>
              </p14:xfrm>
            </p:contentPart>
          </mc:Choice>
          <mc:Fallback>
            <p:pic>
              <p:nvPicPr>
                <p:cNvPr id="8256" name="Ink 8255">
                  <a:extLst>
                    <a:ext uri="{FF2B5EF4-FFF2-40B4-BE49-F238E27FC236}">
                      <a16:creationId xmlns:a16="http://schemas.microsoft.com/office/drawing/2014/main" id="{91A4889D-3639-48CF-980C-D0921C55EFDC}"/>
                    </a:ext>
                  </a:extLst>
                </p:cNvPr>
                <p:cNvPicPr/>
                <p:nvPr/>
              </p:nvPicPr>
              <p:blipFill>
                <a:blip r:embed="rId110"/>
                <a:stretch>
                  <a:fillRect/>
                </a:stretch>
              </p:blipFill>
              <p:spPr>
                <a:xfrm>
                  <a:off x="3150676" y="1185513"/>
                  <a:ext cx="183240" cy="29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1">
            <p14:nvContentPartPr>
              <p14:cNvPr id="8258" name="Ink 8257">
                <a:extLst>
                  <a:ext uri="{FF2B5EF4-FFF2-40B4-BE49-F238E27FC236}">
                    <a16:creationId xmlns:a16="http://schemas.microsoft.com/office/drawing/2014/main" id="{1ABBEA5D-5CEF-4A79-B91C-3A3C3A265601}"/>
                  </a:ext>
                </a:extLst>
              </p14:cNvPr>
              <p14:cNvContentPartPr/>
              <p14:nvPr/>
            </p14:nvContentPartPr>
            <p14:xfrm>
              <a:off x="3889756" y="1031433"/>
              <a:ext cx="37080" cy="93960"/>
            </p14:xfrm>
          </p:contentPart>
        </mc:Choice>
        <mc:Fallback>
          <p:pic>
            <p:nvPicPr>
              <p:cNvPr id="8258" name="Ink 8257">
                <a:extLst>
                  <a:ext uri="{FF2B5EF4-FFF2-40B4-BE49-F238E27FC236}">
                    <a16:creationId xmlns:a16="http://schemas.microsoft.com/office/drawing/2014/main" id="{1ABBEA5D-5CEF-4A79-B91C-3A3C3A265601}"/>
                  </a:ext>
                </a:extLst>
              </p:cNvPr>
              <p:cNvPicPr/>
              <p:nvPr/>
            </p:nvPicPr>
            <p:blipFill>
              <a:blip r:embed="rId112"/>
              <a:stretch>
                <a:fillRect/>
              </a:stretch>
            </p:blipFill>
            <p:spPr>
              <a:xfrm>
                <a:off x="3826756" y="968793"/>
                <a:ext cx="162720" cy="219600"/>
              </a:xfrm>
              <a:prstGeom prst="rect">
                <a:avLst/>
              </a:prstGeom>
            </p:spPr>
          </p:pic>
        </mc:Fallback>
      </mc:AlternateContent>
    </p:spTree>
    <p:extLst>
      <p:ext uri="{BB962C8B-B14F-4D97-AF65-F5344CB8AC3E}">
        <p14:creationId xmlns:p14="http://schemas.microsoft.com/office/powerpoint/2010/main" val="53842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32157"/>
          <a:stretch/>
        </p:blipFill>
        <p:spPr bwMode="auto">
          <a:xfrm>
            <a:off x="1911394" y="1143000"/>
            <a:ext cx="5262292" cy="1363306"/>
          </a:xfrm>
          <a:prstGeom prst="rect">
            <a:avLst/>
          </a:prstGeom>
          <a:solidFill>
            <a:schemeClr val="tx2">
              <a:lumMod val="20000"/>
              <a:lumOff val="80000"/>
            </a:schemeClr>
          </a:solidFill>
          <a:ln>
            <a:noFill/>
          </a:ln>
        </p:spPr>
      </p:pic>
      <p:sp>
        <p:nvSpPr>
          <p:cNvPr id="5" name="Rectangle 4"/>
          <p:cNvSpPr/>
          <p:nvPr/>
        </p:nvSpPr>
        <p:spPr>
          <a:xfrm>
            <a:off x="4724400" y="2034298"/>
            <a:ext cx="457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0294" y="228600"/>
            <a:ext cx="8598906" cy="461665"/>
          </a:xfrm>
          <a:prstGeom prst="rect">
            <a:avLst/>
          </a:prstGeom>
        </p:spPr>
        <p:txBody>
          <a:bodyPr wrap="square">
            <a:spAutoFit/>
          </a:bodyPr>
          <a:lstStyle/>
          <a:p>
            <a:r>
              <a:rPr lang="en-US" sz="2400" dirty="0"/>
              <a:t>4.  Regularity of </a:t>
            </a:r>
            <a:r>
              <a:rPr lang="en-US" sz="2400" dirty="0">
                <a:latin typeface="Symbol" pitchFamily="18" charset="2"/>
              </a:rPr>
              <a:t>e</a:t>
            </a:r>
            <a:r>
              <a:rPr lang="en-US" sz="2400" dirty="0"/>
              <a:t>(</a:t>
            </a:r>
            <a:r>
              <a:rPr lang="en-US" sz="2400" dirty="0">
                <a:latin typeface="Symbol" pitchFamily="18" charset="2"/>
              </a:rPr>
              <a:t>w</a:t>
            </a:r>
            <a:r>
              <a:rPr lang="en-US" sz="2400" dirty="0"/>
              <a:t>) in upper half plane is due to causality principle</a:t>
            </a:r>
          </a:p>
        </p:txBody>
      </p:sp>
      <p:sp>
        <p:nvSpPr>
          <p:cNvPr id="4" name="TextBox 3"/>
          <p:cNvSpPr txBox="1"/>
          <p:nvPr/>
        </p:nvSpPr>
        <p:spPr>
          <a:xfrm>
            <a:off x="369949" y="3486565"/>
            <a:ext cx="5123618" cy="1323439"/>
          </a:xfrm>
          <a:prstGeom prst="rect">
            <a:avLst/>
          </a:prstGeom>
          <a:solidFill>
            <a:schemeClr val="bg1"/>
          </a:solidFill>
        </p:spPr>
        <p:txBody>
          <a:bodyPr wrap="square" rtlCol="0">
            <a:spAutoFit/>
          </a:bodyPr>
          <a:lstStyle/>
          <a:p>
            <a:r>
              <a:rPr lang="en-US" sz="2000" dirty="0"/>
              <a:t>Integral is taken from present to past, 0 &lt; </a:t>
            </a:r>
            <a:r>
              <a:rPr lang="en-US" sz="2000" dirty="0">
                <a:latin typeface="Symbol" pitchFamily="18" charset="2"/>
              </a:rPr>
              <a:t>t</a:t>
            </a:r>
            <a:r>
              <a:rPr lang="en-US" sz="2000" dirty="0"/>
              <a:t> &lt; </a:t>
            </a:r>
            <a:r>
              <a:rPr lang="en-US" sz="2000" dirty="0">
                <a:latin typeface="Symbol" panose="05050102010706020507" pitchFamily="18" charset="2"/>
              </a:rPr>
              <a:t>¥</a:t>
            </a:r>
            <a:r>
              <a:rPr lang="en-US" sz="2000" dirty="0"/>
              <a:t>.</a:t>
            </a:r>
          </a:p>
          <a:p>
            <a:r>
              <a:rPr lang="en-US" sz="2000" dirty="0"/>
              <a:t> </a:t>
            </a:r>
          </a:p>
          <a:p>
            <a:endParaRPr lang="en-US" sz="2000" dirty="0"/>
          </a:p>
          <a:p>
            <a:r>
              <a:rPr lang="en-US" sz="2000" dirty="0"/>
              <a:t>not from future to past, -</a:t>
            </a:r>
            <a:r>
              <a:rPr lang="en-US" sz="2000" dirty="0">
                <a:latin typeface="Symbol" panose="05050102010706020507" pitchFamily="18" charset="2"/>
              </a:rPr>
              <a:t>¥</a:t>
            </a:r>
            <a:r>
              <a:rPr lang="en-US" sz="2000" dirty="0"/>
              <a:t> &lt;</a:t>
            </a:r>
            <a:r>
              <a:rPr lang="en-US" sz="2000" dirty="0">
                <a:latin typeface="Symbol" pitchFamily="18" charset="2"/>
              </a:rPr>
              <a:t> t </a:t>
            </a:r>
            <a:r>
              <a:rPr lang="en-US" sz="2000" dirty="0"/>
              <a:t>&lt; </a:t>
            </a:r>
            <a:r>
              <a:rPr lang="en-US" sz="2000" dirty="0">
                <a:latin typeface="Symbol" panose="05050102010706020507" pitchFamily="18" charset="2"/>
              </a:rPr>
              <a:t>¥</a:t>
            </a:r>
            <a:r>
              <a:rPr lang="en-US" sz="2000" dirty="0"/>
              <a:t>.</a:t>
            </a:r>
          </a:p>
        </p:txBody>
      </p:sp>
      <p:sp>
        <p:nvSpPr>
          <p:cNvPr id="9" name="TextBox 8"/>
          <p:cNvSpPr txBox="1"/>
          <p:nvPr/>
        </p:nvSpPr>
        <p:spPr>
          <a:xfrm>
            <a:off x="1900508" y="5407216"/>
            <a:ext cx="6481492" cy="400110"/>
          </a:xfrm>
          <a:prstGeom prst="rect">
            <a:avLst/>
          </a:prstGeom>
          <a:solidFill>
            <a:schemeClr val="bg1"/>
          </a:solidFill>
        </p:spPr>
        <p:txBody>
          <a:bodyPr wrap="square" rtlCol="0">
            <a:spAutoFit/>
          </a:bodyPr>
          <a:lstStyle/>
          <a:p>
            <a:r>
              <a:rPr lang="en-US" sz="2000" dirty="0"/>
              <a:t>Future times </a:t>
            </a:r>
            <a:r>
              <a:rPr lang="en-US" sz="2000"/>
              <a:t>cause divergence in </a:t>
            </a:r>
            <a:r>
              <a:rPr lang="en-US" sz="2000" dirty="0"/>
              <a:t>the upper half plane.</a:t>
            </a:r>
          </a:p>
        </p:txBody>
      </p:sp>
      <p:sp>
        <p:nvSpPr>
          <p:cNvPr id="14" name="Freeform 13"/>
          <p:cNvSpPr/>
          <p:nvPr/>
        </p:nvSpPr>
        <p:spPr>
          <a:xfrm>
            <a:off x="3286408" y="3250044"/>
            <a:ext cx="1150250" cy="318062"/>
          </a:xfrm>
          <a:custGeom>
            <a:avLst/>
            <a:gdLst>
              <a:gd name="connsiteX0" fmla="*/ 0 w 1150250"/>
              <a:gd name="connsiteY0" fmla="*/ 263741 h 318062"/>
              <a:gd name="connsiteX1" fmla="*/ 162962 w 1150250"/>
              <a:gd name="connsiteY1" fmla="*/ 254688 h 318062"/>
              <a:gd name="connsiteX2" fmla="*/ 190123 w 1150250"/>
              <a:gd name="connsiteY2" fmla="*/ 245634 h 318062"/>
              <a:gd name="connsiteX3" fmla="*/ 244443 w 1150250"/>
              <a:gd name="connsiteY3" fmla="*/ 236581 h 318062"/>
              <a:gd name="connsiteX4" fmla="*/ 307818 w 1150250"/>
              <a:gd name="connsiteY4" fmla="*/ 209420 h 318062"/>
              <a:gd name="connsiteX5" fmla="*/ 380245 w 1150250"/>
              <a:gd name="connsiteY5" fmla="*/ 182260 h 318062"/>
              <a:gd name="connsiteX6" fmla="*/ 470780 w 1150250"/>
              <a:gd name="connsiteY6" fmla="*/ 127939 h 318062"/>
              <a:gd name="connsiteX7" fmla="*/ 506994 w 1150250"/>
              <a:gd name="connsiteY7" fmla="*/ 118886 h 318062"/>
              <a:gd name="connsiteX8" fmla="*/ 597529 w 1150250"/>
              <a:gd name="connsiteY8" fmla="*/ 73618 h 318062"/>
              <a:gd name="connsiteX9" fmla="*/ 651849 w 1150250"/>
              <a:gd name="connsiteY9" fmla="*/ 55511 h 318062"/>
              <a:gd name="connsiteX10" fmla="*/ 688063 w 1150250"/>
              <a:gd name="connsiteY10" fmla="*/ 37404 h 318062"/>
              <a:gd name="connsiteX11" fmla="*/ 769544 w 1150250"/>
              <a:gd name="connsiteY11" fmla="*/ 19298 h 318062"/>
              <a:gd name="connsiteX12" fmla="*/ 796705 w 1150250"/>
              <a:gd name="connsiteY12" fmla="*/ 1191 h 318062"/>
              <a:gd name="connsiteX13" fmla="*/ 977774 w 1150250"/>
              <a:gd name="connsiteY13" fmla="*/ 19298 h 318062"/>
              <a:gd name="connsiteX14" fmla="*/ 1004935 w 1150250"/>
              <a:gd name="connsiteY14" fmla="*/ 28351 h 318062"/>
              <a:gd name="connsiteX15" fmla="*/ 1050202 w 1150250"/>
              <a:gd name="connsiteY15" fmla="*/ 73618 h 318062"/>
              <a:gd name="connsiteX16" fmla="*/ 1068309 w 1150250"/>
              <a:gd name="connsiteY16" fmla="*/ 100779 h 318062"/>
              <a:gd name="connsiteX17" fmla="*/ 1086416 w 1150250"/>
              <a:gd name="connsiteY17" fmla="*/ 155100 h 318062"/>
              <a:gd name="connsiteX18" fmla="*/ 1095469 w 1150250"/>
              <a:gd name="connsiteY18" fmla="*/ 182260 h 318062"/>
              <a:gd name="connsiteX19" fmla="*/ 1113576 w 1150250"/>
              <a:gd name="connsiteY19" fmla="*/ 209420 h 318062"/>
              <a:gd name="connsiteX20" fmla="*/ 1131683 w 1150250"/>
              <a:gd name="connsiteY20" fmla="*/ 263741 h 318062"/>
              <a:gd name="connsiteX21" fmla="*/ 1149790 w 1150250"/>
              <a:gd name="connsiteY21" fmla="*/ 318062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0250" h="318062">
                <a:moveTo>
                  <a:pt x="0" y="263741"/>
                </a:moveTo>
                <a:cubicBezTo>
                  <a:pt x="54321" y="260723"/>
                  <a:pt x="108803" y="259846"/>
                  <a:pt x="162962" y="254688"/>
                </a:cubicBezTo>
                <a:cubicBezTo>
                  <a:pt x="172462" y="253783"/>
                  <a:pt x="180807" y="247704"/>
                  <a:pt x="190123" y="245634"/>
                </a:cubicBezTo>
                <a:cubicBezTo>
                  <a:pt x="208042" y="241652"/>
                  <a:pt x="226336" y="239599"/>
                  <a:pt x="244443" y="236581"/>
                </a:cubicBezTo>
                <a:cubicBezTo>
                  <a:pt x="300230" y="217985"/>
                  <a:pt x="240692" y="239254"/>
                  <a:pt x="307818" y="209420"/>
                </a:cubicBezTo>
                <a:cubicBezTo>
                  <a:pt x="340298" y="194984"/>
                  <a:pt x="350379" y="192215"/>
                  <a:pt x="380245" y="182260"/>
                </a:cubicBezTo>
                <a:cubicBezTo>
                  <a:pt x="407318" y="164212"/>
                  <a:pt x="438965" y="139870"/>
                  <a:pt x="470780" y="127939"/>
                </a:cubicBezTo>
                <a:cubicBezTo>
                  <a:pt x="482431" y="123570"/>
                  <a:pt x="494923" y="121904"/>
                  <a:pt x="506994" y="118886"/>
                </a:cubicBezTo>
                <a:cubicBezTo>
                  <a:pt x="555937" y="89520"/>
                  <a:pt x="545398" y="92575"/>
                  <a:pt x="597529" y="73618"/>
                </a:cubicBezTo>
                <a:cubicBezTo>
                  <a:pt x="615466" y="67095"/>
                  <a:pt x="634778" y="64047"/>
                  <a:pt x="651849" y="55511"/>
                </a:cubicBezTo>
                <a:cubicBezTo>
                  <a:pt x="663920" y="49475"/>
                  <a:pt x="675426" y="42143"/>
                  <a:pt x="688063" y="37404"/>
                </a:cubicBezTo>
                <a:cubicBezTo>
                  <a:pt x="702674" y="31925"/>
                  <a:pt x="757254" y="21756"/>
                  <a:pt x="769544" y="19298"/>
                </a:cubicBezTo>
                <a:cubicBezTo>
                  <a:pt x="778598" y="13262"/>
                  <a:pt x="785839" y="1763"/>
                  <a:pt x="796705" y="1191"/>
                </a:cubicBezTo>
                <a:cubicBezTo>
                  <a:pt x="866352" y="-2475"/>
                  <a:pt x="917162" y="1981"/>
                  <a:pt x="977774" y="19298"/>
                </a:cubicBezTo>
                <a:cubicBezTo>
                  <a:pt x="986950" y="21920"/>
                  <a:pt x="995881" y="25333"/>
                  <a:pt x="1004935" y="28351"/>
                </a:cubicBezTo>
                <a:cubicBezTo>
                  <a:pt x="1053223" y="100782"/>
                  <a:pt x="989843" y="13258"/>
                  <a:pt x="1050202" y="73618"/>
                </a:cubicBezTo>
                <a:cubicBezTo>
                  <a:pt x="1057896" y="81312"/>
                  <a:pt x="1062273" y="91725"/>
                  <a:pt x="1068309" y="100779"/>
                </a:cubicBezTo>
                <a:lnTo>
                  <a:pt x="1086416" y="155100"/>
                </a:lnTo>
                <a:cubicBezTo>
                  <a:pt x="1089434" y="164153"/>
                  <a:pt x="1090175" y="174320"/>
                  <a:pt x="1095469" y="182260"/>
                </a:cubicBezTo>
                <a:cubicBezTo>
                  <a:pt x="1101505" y="191313"/>
                  <a:pt x="1109157" y="199477"/>
                  <a:pt x="1113576" y="209420"/>
                </a:cubicBezTo>
                <a:cubicBezTo>
                  <a:pt x="1121328" y="226861"/>
                  <a:pt x="1121096" y="247860"/>
                  <a:pt x="1131683" y="263741"/>
                </a:cubicBezTo>
                <a:cubicBezTo>
                  <a:pt x="1154812" y="298435"/>
                  <a:pt x="1149790" y="280021"/>
                  <a:pt x="1149790" y="318062"/>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110273" y="3839710"/>
            <a:ext cx="1070051" cy="298764"/>
          </a:xfrm>
          <a:custGeom>
            <a:avLst/>
            <a:gdLst>
              <a:gd name="connsiteX0" fmla="*/ 0 w 1070051"/>
              <a:gd name="connsiteY0" fmla="*/ 18107 h 298764"/>
              <a:gd name="connsiteX1" fmla="*/ 45268 w 1070051"/>
              <a:gd name="connsiteY1" fmla="*/ 90535 h 298764"/>
              <a:gd name="connsiteX2" fmla="*/ 72428 w 1070051"/>
              <a:gd name="connsiteY2" fmla="*/ 117695 h 298764"/>
              <a:gd name="connsiteX3" fmla="*/ 117695 w 1070051"/>
              <a:gd name="connsiteY3" fmla="*/ 172016 h 298764"/>
              <a:gd name="connsiteX4" fmla="*/ 144856 w 1070051"/>
              <a:gd name="connsiteY4" fmla="*/ 181069 h 298764"/>
              <a:gd name="connsiteX5" fmla="*/ 181070 w 1070051"/>
              <a:gd name="connsiteY5" fmla="*/ 208230 h 298764"/>
              <a:gd name="connsiteX6" fmla="*/ 226337 w 1070051"/>
              <a:gd name="connsiteY6" fmla="*/ 226337 h 298764"/>
              <a:gd name="connsiteX7" fmla="*/ 280658 w 1070051"/>
              <a:gd name="connsiteY7" fmla="*/ 244443 h 298764"/>
              <a:gd name="connsiteX8" fmla="*/ 334978 w 1070051"/>
              <a:gd name="connsiteY8" fmla="*/ 253497 h 298764"/>
              <a:gd name="connsiteX9" fmla="*/ 407406 w 1070051"/>
              <a:gd name="connsiteY9" fmla="*/ 262550 h 298764"/>
              <a:gd name="connsiteX10" fmla="*/ 452674 w 1070051"/>
              <a:gd name="connsiteY10" fmla="*/ 271604 h 298764"/>
              <a:gd name="connsiteX11" fmla="*/ 624689 w 1070051"/>
              <a:gd name="connsiteY11" fmla="*/ 298764 h 298764"/>
              <a:gd name="connsiteX12" fmla="*/ 887240 w 1070051"/>
              <a:gd name="connsiteY12" fmla="*/ 289711 h 298764"/>
              <a:gd name="connsiteX13" fmla="*/ 923454 w 1070051"/>
              <a:gd name="connsiteY13" fmla="*/ 271604 h 298764"/>
              <a:gd name="connsiteX14" fmla="*/ 995881 w 1070051"/>
              <a:gd name="connsiteY14" fmla="*/ 190123 h 298764"/>
              <a:gd name="connsiteX15" fmla="*/ 1013988 w 1070051"/>
              <a:gd name="connsiteY15" fmla="*/ 153909 h 298764"/>
              <a:gd name="connsiteX16" fmla="*/ 1041149 w 1070051"/>
              <a:gd name="connsiteY16" fmla="*/ 126748 h 298764"/>
              <a:gd name="connsiteX17" fmla="*/ 1059256 w 1070051"/>
              <a:gd name="connsiteY17" fmla="*/ 99588 h 298764"/>
              <a:gd name="connsiteX18" fmla="*/ 1068309 w 1070051"/>
              <a:gd name="connsiteY18" fmla="*/ 0 h 29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0051" h="298764">
                <a:moveTo>
                  <a:pt x="0" y="18107"/>
                </a:moveTo>
                <a:cubicBezTo>
                  <a:pt x="15089" y="42250"/>
                  <a:pt x="25136" y="70403"/>
                  <a:pt x="45268" y="90535"/>
                </a:cubicBezTo>
                <a:cubicBezTo>
                  <a:pt x="54321" y="99588"/>
                  <a:pt x="64231" y="107859"/>
                  <a:pt x="72428" y="117695"/>
                </a:cubicBezTo>
                <a:cubicBezTo>
                  <a:pt x="93302" y="142744"/>
                  <a:pt x="87942" y="152181"/>
                  <a:pt x="117695" y="172016"/>
                </a:cubicBezTo>
                <a:cubicBezTo>
                  <a:pt x="125636" y="177310"/>
                  <a:pt x="135802" y="178051"/>
                  <a:pt x="144856" y="181069"/>
                </a:cubicBezTo>
                <a:cubicBezTo>
                  <a:pt x="156927" y="190123"/>
                  <a:pt x="167880" y="200902"/>
                  <a:pt x="181070" y="208230"/>
                </a:cubicBezTo>
                <a:cubicBezTo>
                  <a:pt x="195276" y="216122"/>
                  <a:pt x="211064" y="220783"/>
                  <a:pt x="226337" y="226337"/>
                </a:cubicBezTo>
                <a:cubicBezTo>
                  <a:pt x="244274" y="232859"/>
                  <a:pt x="261831" y="241305"/>
                  <a:pt x="280658" y="244443"/>
                </a:cubicBezTo>
                <a:cubicBezTo>
                  <a:pt x="298765" y="247461"/>
                  <a:pt x="316806" y="250901"/>
                  <a:pt x="334978" y="253497"/>
                </a:cubicBezTo>
                <a:cubicBezTo>
                  <a:pt x="359064" y="256938"/>
                  <a:pt x="383358" y="258850"/>
                  <a:pt x="407406" y="262550"/>
                </a:cubicBezTo>
                <a:cubicBezTo>
                  <a:pt x="422615" y="264890"/>
                  <a:pt x="437474" y="269204"/>
                  <a:pt x="452674" y="271604"/>
                </a:cubicBezTo>
                <a:cubicBezTo>
                  <a:pt x="645385" y="302033"/>
                  <a:pt x="519282" y="277683"/>
                  <a:pt x="624689" y="298764"/>
                </a:cubicBezTo>
                <a:cubicBezTo>
                  <a:pt x="712206" y="295746"/>
                  <a:pt x="800031" y="297639"/>
                  <a:pt x="887240" y="289711"/>
                </a:cubicBezTo>
                <a:cubicBezTo>
                  <a:pt x="900681" y="288489"/>
                  <a:pt x="912915" y="280035"/>
                  <a:pt x="923454" y="271604"/>
                </a:cubicBezTo>
                <a:cubicBezTo>
                  <a:pt x="952405" y="248443"/>
                  <a:pt x="977620" y="222081"/>
                  <a:pt x="995881" y="190123"/>
                </a:cubicBezTo>
                <a:cubicBezTo>
                  <a:pt x="1002577" y="178405"/>
                  <a:pt x="1006143" y="164891"/>
                  <a:pt x="1013988" y="153909"/>
                </a:cubicBezTo>
                <a:cubicBezTo>
                  <a:pt x="1021430" y="143490"/>
                  <a:pt x="1032952" y="136584"/>
                  <a:pt x="1041149" y="126748"/>
                </a:cubicBezTo>
                <a:cubicBezTo>
                  <a:pt x="1048115" y="118389"/>
                  <a:pt x="1053220" y="108641"/>
                  <a:pt x="1059256" y="99588"/>
                </a:cubicBezTo>
                <a:cubicBezTo>
                  <a:pt x="1075943" y="49524"/>
                  <a:pt x="1068309" y="81971"/>
                  <a:pt x="1068309"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837853" y="4699789"/>
            <a:ext cx="1259434" cy="262551"/>
          </a:xfrm>
          <a:custGeom>
            <a:avLst/>
            <a:gdLst>
              <a:gd name="connsiteX0" fmla="*/ 0 w 1259434"/>
              <a:gd name="connsiteY0" fmla="*/ 99588 h 262551"/>
              <a:gd name="connsiteX1" fmla="*/ 45268 w 1259434"/>
              <a:gd name="connsiteY1" fmla="*/ 108642 h 262551"/>
              <a:gd name="connsiteX2" fmla="*/ 72428 w 1259434"/>
              <a:gd name="connsiteY2" fmla="*/ 126749 h 262551"/>
              <a:gd name="connsiteX3" fmla="*/ 108642 w 1259434"/>
              <a:gd name="connsiteY3" fmla="*/ 144856 h 262551"/>
              <a:gd name="connsiteX4" fmla="*/ 135802 w 1259434"/>
              <a:gd name="connsiteY4" fmla="*/ 153909 h 262551"/>
              <a:gd name="connsiteX5" fmla="*/ 208230 w 1259434"/>
              <a:gd name="connsiteY5" fmla="*/ 172016 h 262551"/>
              <a:gd name="connsiteX6" fmla="*/ 244444 w 1259434"/>
              <a:gd name="connsiteY6" fmla="*/ 190123 h 262551"/>
              <a:gd name="connsiteX7" fmla="*/ 289711 w 1259434"/>
              <a:gd name="connsiteY7" fmla="*/ 199176 h 262551"/>
              <a:gd name="connsiteX8" fmla="*/ 434567 w 1259434"/>
              <a:gd name="connsiteY8" fmla="*/ 226337 h 262551"/>
              <a:gd name="connsiteX9" fmla="*/ 516048 w 1259434"/>
              <a:gd name="connsiteY9" fmla="*/ 244444 h 262551"/>
              <a:gd name="connsiteX10" fmla="*/ 606583 w 1259434"/>
              <a:gd name="connsiteY10" fmla="*/ 253497 h 262551"/>
              <a:gd name="connsiteX11" fmla="*/ 679010 w 1259434"/>
              <a:gd name="connsiteY11" fmla="*/ 262551 h 262551"/>
              <a:gd name="connsiteX12" fmla="*/ 1077363 w 1259434"/>
              <a:gd name="connsiteY12" fmla="*/ 253497 h 262551"/>
              <a:gd name="connsiteX13" fmla="*/ 1104523 w 1259434"/>
              <a:gd name="connsiteY13" fmla="*/ 244444 h 262551"/>
              <a:gd name="connsiteX14" fmla="*/ 1158844 w 1259434"/>
              <a:gd name="connsiteY14" fmla="*/ 208230 h 262551"/>
              <a:gd name="connsiteX15" fmla="*/ 1213165 w 1259434"/>
              <a:gd name="connsiteY15" fmla="*/ 162962 h 262551"/>
              <a:gd name="connsiteX16" fmla="*/ 1258432 w 1259434"/>
              <a:gd name="connsiteY16" fmla="*/ 81481 h 262551"/>
              <a:gd name="connsiteX17" fmla="*/ 1258432 w 1259434"/>
              <a:gd name="connsiteY17" fmla="*/ 0 h 26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434" h="262551">
                <a:moveTo>
                  <a:pt x="0" y="99588"/>
                </a:moveTo>
                <a:cubicBezTo>
                  <a:pt x="15089" y="102606"/>
                  <a:pt x="30860" y="103239"/>
                  <a:pt x="45268" y="108642"/>
                </a:cubicBezTo>
                <a:cubicBezTo>
                  <a:pt x="55456" y="112463"/>
                  <a:pt x="62981" y="121351"/>
                  <a:pt x="72428" y="126749"/>
                </a:cubicBezTo>
                <a:cubicBezTo>
                  <a:pt x="84146" y="133445"/>
                  <a:pt x="96237" y="139540"/>
                  <a:pt x="108642" y="144856"/>
                </a:cubicBezTo>
                <a:cubicBezTo>
                  <a:pt x="117413" y="148615"/>
                  <a:pt x="126595" y="151398"/>
                  <a:pt x="135802" y="153909"/>
                </a:cubicBezTo>
                <a:cubicBezTo>
                  <a:pt x="159811" y="160457"/>
                  <a:pt x="185972" y="160887"/>
                  <a:pt x="208230" y="172016"/>
                </a:cubicBezTo>
                <a:cubicBezTo>
                  <a:pt x="220301" y="178052"/>
                  <a:pt x="231640" y="185855"/>
                  <a:pt x="244444" y="190123"/>
                </a:cubicBezTo>
                <a:cubicBezTo>
                  <a:pt x="259042" y="194989"/>
                  <a:pt x="274717" y="195716"/>
                  <a:pt x="289711" y="199176"/>
                </a:cubicBezTo>
                <a:cubicBezTo>
                  <a:pt x="479121" y="242885"/>
                  <a:pt x="246151" y="194934"/>
                  <a:pt x="434567" y="226337"/>
                </a:cubicBezTo>
                <a:cubicBezTo>
                  <a:pt x="520588" y="240674"/>
                  <a:pt x="415446" y="231030"/>
                  <a:pt x="516048" y="244444"/>
                </a:cubicBezTo>
                <a:cubicBezTo>
                  <a:pt x="546111" y="248452"/>
                  <a:pt x="576440" y="250148"/>
                  <a:pt x="606583" y="253497"/>
                </a:cubicBezTo>
                <a:cubicBezTo>
                  <a:pt x="630764" y="256184"/>
                  <a:pt x="654868" y="259533"/>
                  <a:pt x="679010" y="262551"/>
                </a:cubicBezTo>
                <a:lnTo>
                  <a:pt x="1077363" y="253497"/>
                </a:lnTo>
                <a:cubicBezTo>
                  <a:pt x="1086897" y="253091"/>
                  <a:pt x="1096181" y="249078"/>
                  <a:pt x="1104523" y="244444"/>
                </a:cubicBezTo>
                <a:cubicBezTo>
                  <a:pt x="1123546" y="233876"/>
                  <a:pt x="1143456" y="223618"/>
                  <a:pt x="1158844" y="208230"/>
                </a:cubicBezTo>
                <a:cubicBezTo>
                  <a:pt x="1193698" y="173375"/>
                  <a:pt x="1175351" y="188171"/>
                  <a:pt x="1213165" y="162962"/>
                </a:cubicBezTo>
                <a:cubicBezTo>
                  <a:pt x="1223529" y="147416"/>
                  <a:pt x="1256155" y="108801"/>
                  <a:pt x="1258432" y="81481"/>
                </a:cubicBezTo>
                <a:cubicBezTo>
                  <a:pt x="1260687" y="54414"/>
                  <a:pt x="1258432" y="27160"/>
                  <a:pt x="1258432"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84749E6-3F09-45CE-91DA-257FB55A20D0}"/>
              </a:ext>
            </a:extLst>
          </p:cNvPr>
          <p:cNvGrpSpPr/>
          <p:nvPr/>
        </p:nvGrpSpPr>
        <p:grpSpPr>
          <a:xfrm>
            <a:off x="1942876" y="1511673"/>
            <a:ext cx="126720" cy="389880"/>
            <a:chOff x="1942876" y="1511673"/>
            <a:chExt cx="126720" cy="3898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72988DC-5DFD-4E33-8C71-828AFC0E5541}"/>
                    </a:ext>
                  </a:extLst>
                </p14:cNvPr>
                <p14:cNvContentPartPr/>
                <p14:nvPr/>
              </p14:nvContentPartPr>
              <p14:xfrm>
                <a:off x="1956556" y="1712553"/>
                <a:ext cx="62280" cy="189000"/>
              </p14:xfrm>
            </p:contentPart>
          </mc:Choice>
          <mc:Fallback>
            <p:pic>
              <p:nvPicPr>
                <p:cNvPr id="2" name="Ink 1">
                  <a:extLst>
                    <a:ext uri="{FF2B5EF4-FFF2-40B4-BE49-F238E27FC236}">
                      <a16:creationId xmlns:a16="http://schemas.microsoft.com/office/drawing/2014/main" id="{672988DC-5DFD-4E33-8C71-828AFC0E5541}"/>
                    </a:ext>
                  </a:extLst>
                </p:cNvPr>
                <p:cNvPicPr/>
                <p:nvPr/>
              </p:nvPicPr>
              <p:blipFill>
                <a:blip r:embed="rId5"/>
                <a:stretch>
                  <a:fillRect/>
                </a:stretch>
              </p:blipFill>
              <p:spPr>
                <a:xfrm>
                  <a:off x="1893916" y="1649913"/>
                  <a:ext cx="18792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814F985A-6BC0-4382-98CD-5B5E68460545}"/>
                    </a:ext>
                  </a:extLst>
                </p14:cNvPr>
                <p14:cNvContentPartPr/>
                <p14:nvPr/>
              </p14:nvContentPartPr>
              <p14:xfrm>
                <a:off x="1942876" y="1511673"/>
                <a:ext cx="126720" cy="144720"/>
              </p14:xfrm>
            </p:contentPart>
          </mc:Choice>
          <mc:Fallback>
            <p:pic>
              <p:nvPicPr>
                <p:cNvPr id="7" name="Ink 6">
                  <a:extLst>
                    <a:ext uri="{FF2B5EF4-FFF2-40B4-BE49-F238E27FC236}">
                      <a16:creationId xmlns:a16="http://schemas.microsoft.com/office/drawing/2014/main" id="{814F985A-6BC0-4382-98CD-5B5E68460545}"/>
                    </a:ext>
                  </a:extLst>
                </p:cNvPr>
                <p:cNvPicPr/>
                <p:nvPr/>
              </p:nvPicPr>
              <p:blipFill>
                <a:blip r:embed="rId7"/>
                <a:stretch>
                  <a:fillRect/>
                </a:stretch>
              </p:blipFill>
              <p:spPr>
                <a:xfrm>
                  <a:off x="1880236" y="1449033"/>
                  <a:ext cx="252360" cy="27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87629CA6-8C9A-42AC-9E75-735F89019D69}"/>
                  </a:ext>
                </a:extLst>
              </p14:cNvPr>
              <p14:cNvContentPartPr/>
              <p14:nvPr/>
            </p14:nvContentPartPr>
            <p14:xfrm>
              <a:off x="2467396" y="1461633"/>
              <a:ext cx="67680" cy="36720"/>
            </p14:xfrm>
          </p:contentPart>
        </mc:Choice>
        <mc:Fallback>
          <p:pic>
            <p:nvPicPr>
              <p:cNvPr id="10" name="Ink 9">
                <a:extLst>
                  <a:ext uri="{FF2B5EF4-FFF2-40B4-BE49-F238E27FC236}">
                    <a16:creationId xmlns:a16="http://schemas.microsoft.com/office/drawing/2014/main" id="{87629CA6-8C9A-42AC-9E75-735F89019D69}"/>
                  </a:ext>
                </a:extLst>
              </p:cNvPr>
              <p:cNvPicPr/>
              <p:nvPr/>
            </p:nvPicPr>
            <p:blipFill>
              <a:blip r:embed="rId9"/>
              <a:stretch>
                <a:fillRect/>
              </a:stretch>
            </p:blipFill>
            <p:spPr>
              <a:xfrm>
                <a:off x="2404756" y="1398993"/>
                <a:ext cx="193320" cy="162360"/>
              </a:xfrm>
              <a:prstGeom prst="rect">
                <a:avLst/>
              </a:prstGeom>
            </p:spPr>
          </p:pic>
        </mc:Fallback>
      </mc:AlternateContent>
      <p:grpSp>
        <p:nvGrpSpPr>
          <p:cNvPr id="18" name="Group 17">
            <a:extLst>
              <a:ext uri="{FF2B5EF4-FFF2-40B4-BE49-F238E27FC236}">
                <a16:creationId xmlns:a16="http://schemas.microsoft.com/office/drawing/2014/main" id="{0C68717A-E879-4263-857C-006E5F324E48}"/>
              </a:ext>
            </a:extLst>
          </p:cNvPr>
          <p:cNvGrpSpPr/>
          <p:nvPr/>
        </p:nvGrpSpPr>
        <p:grpSpPr>
          <a:xfrm>
            <a:off x="2327356" y="1637313"/>
            <a:ext cx="183960" cy="275400"/>
            <a:chOff x="2327356" y="1637313"/>
            <a:chExt cx="183960" cy="275400"/>
          </a:xfrm>
        </p:grpSpPr>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6D6E0B1E-96BB-4E33-9B45-C0579867D225}"/>
                    </a:ext>
                  </a:extLst>
                </p14:cNvPr>
                <p14:cNvContentPartPr/>
                <p14:nvPr/>
              </p14:nvContentPartPr>
              <p14:xfrm>
                <a:off x="2327356" y="1637313"/>
                <a:ext cx="15480" cy="26640"/>
              </p14:xfrm>
            </p:contentPart>
          </mc:Choice>
          <mc:Fallback>
            <p:pic>
              <p:nvPicPr>
                <p:cNvPr id="11" name="Ink 10">
                  <a:extLst>
                    <a:ext uri="{FF2B5EF4-FFF2-40B4-BE49-F238E27FC236}">
                      <a16:creationId xmlns:a16="http://schemas.microsoft.com/office/drawing/2014/main" id="{6D6E0B1E-96BB-4E33-9B45-C0579867D225}"/>
                    </a:ext>
                  </a:extLst>
                </p:cNvPr>
                <p:cNvPicPr/>
                <p:nvPr/>
              </p:nvPicPr>
              <p:blipFill>
                <a:blip r:embed="rId11"/>
                <a:stretch>
                  <a:fillRect/>
                </a:stretch>
              </p:blipFill>
              <p:spPr>
                <a:xfrm>
                  <a:off x="2264356" y="1574313"/>
                  <a:ext cx="141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921E0204-A0EA-45A0-A720-8B3D0E8D7885}"/>
                    </a:ext>
                  </a:extLst>
                </p14:cNvPr>
                <p14:cNvContentPartPr/>
                <p14:nvPr/>
              </p14:nvContentPartPr>
              <p14:xfrm>
                <a:off x="2434996" y="1691673"/>
                <a:ext cx="51120" cy="100080"/>
              </p14:xfrm>
            </p:contentPart>
          </mc:Choice>
          <mc:Fallback>
            <p:pic>
              <p:nvPicPr>
                <p:cNvPr id="12" name="Ink 11">
                  <a:extLst>
                    <a:ext uri="{FF2B5EF4-FFF2-40B4-BE49-F238E27FC236}">
                      <a16:creationId xmlns:a16="http://schemas.microsoft.com/office/drawing/2014/main" id="{921E0204-A0EA-45A0-A720-8B3D0E8D7885}"/>
                    </a:ext>
                  </a:extLst>
                </p:cNvPr>
                <p:cNvPicPr/>
                <p:nvPr/>
              </p:nvPicPr>
              <p:blipFill>
                <a:blip r:embed="rId13"/>
                <a:stretch>
                  <a:fillRect/>
                </a:stretch>
              </p:blipFill>
              <p:spPr>
                <a:xfrm>
                  <a:off x="2372356" y="1629033"/>
                  <a:ext cx="1767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A8FF024-5752-4F87-8F32-D9DE01102B00}"/>
                    </a:ext>
                  </a:extLst>
                </p14:cNvPr>
                <p14:cNvContentPartPr/>
                <p14:nvPr/>
              </p14:nvContentPartPr>
              <p14:xfrm>
                <a:off x="2337796" y="1792473"/>
                <a:ext cx="41400" cy="69120"/>
              </p14:xfrm>
            </p:contentPart>
          </mc:Choice>
          <mc:Fallback>
            <p:pic>
              <p:nvPicPr>
                <p:cNvPr id="13" name="Ink 12">
                  <a:extLst>
                    <a:ext uri="{FF2B5EF4-FFF2-40B4-BE49-F238E27FC236}">
                      <a16:creationId xmlns:a16="http://schemas.microsoft.com/office/drawing/2014/main" id="{BA8FF024-5752-4F87-8F32-D9DE01102B00}"/>
                    </a:ext>
                  </a:extLst>
                </p:cNvPr>
                <p:cNvPicPr/>
                <p:nvPr/>
              </p:nvPicPr>
              <p:blipFill>
                <a:blip r:embed="rId15"/>
                <a:stretch>
                  <a:fillRect/>
                </a:stretch>
              </p:blipFill>
              <p:spPr>
                <a:xfrm>
                  <a:off x="2274796" y="1729833"/>
                  <a:ext cx="167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E9E6D4A6-6ED9-45B7-94BC-C2777A27C3C7}"/>
                    </a:ext>
                  </a:extLst>
                </p14:cNvPr>
                <p14:cNvContentPartPr/>
                <p14:nvPr/>
              </p14:nvContentPartPr>
              <p14:xfrm>
                <a:off x="2465596" y="1775553"/>
                <a:ext cx="45720" cy="137160"/>
              </p14:xfrm>
            </p:contentPart>
          </mc:Choice>
          <mc:Fallback>
            <p:pic>
              <p:nvPicPr>
                <p:cNvPr id="17" name="Ink 16">
                  <a:extLst>
                    <a:ext uri="{FF2B5EF4-FFF2-40B4-BE49-F238E27FC236}">
                      <a16:creationId xmlns:a16="http://schemas.microsoft.com/office/drawing/2014/main" id="{E9E6D4A6-6ED9-45B7-94BC-C2777A27C3C7}"/>
                    </a:ext>
                  </a:extLst>
                </p:cNvPr>
                <p:cNvPicPr/>
                <p:nvPr/>
              </p:nvPicPr>
              <p:blipFill>
                <a:blip r:embed="rId17"/>
                <a:stretch>
                  <a:fillRect/>
                </a:stretch>
              </p:blipFill>
              <p:spPr>
                <a:xfrm>
                  <a:off x="2402596" y="1712553"/>
                  <a:ext cx="171360" cy="26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9" name="Ink 18">
                <a:extLst>
                  <a:ext uri="{FF2B5EF4-FFF2-40B4-BE49-F238E27FC236}">
                    <a16:creationId xmlns:a16="http://schemas.microsoft.com/office/drawing/2014/main" id="{661955B2-F2D3-459B-9C81-60476DCAB387}"/>
                  </a:ext>
                </a:extLst>
              </p14:cNvPr>
              <p14:cNvContentPartPr/>
              <p14:nvPr/>
            </p14:nvContentPartPr>
            <p14:xfrm>
              <a:off x="2364436" y="1422033"/>
              <a:ext cx="47520" cy="64080"/>
            </p14:xfrm>
          </p:contentPart>
        </mc:Choice>
        <mc:Fallback>
          <p:pic>
            <p:nvPicPr>
              <p:cNvPr id="19" name="Ink 18">
                <a:extLst>
                  <a:ext uri="{FF2B5EF4-FFF2-40B4-BE49-F238E27FC236}">
                    <a16:creationId xmlns:a16="http://schemas.microsoft.com/office/drawing/2014/main" id="{661955B2-F2D3-459B-9C81-60476DCAB387}"/>
                  </a:ext>
                </a:extLst>
              </p:cNvPr>
              <p:cNvPicPr/>
              <p:nvPr/>
            </p:nvPicPr>
            <p:blipFill>
              <a:blip r:embed="rId19"/>
              <a:stretch>
                <a:fillRect/>
              </a:stretch>
            </p:blipFill>
            <p:spPr>
              <a:xfrm>
                <a:off x="2301796" y="1359033"/>
                <a:ext cx="1731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486AE0BE-0215-464C-B833-DEB789A2DE12}"/>
                  </a:ext>
                </a:extLst>
              </p14:cNvPr>
              <p14:cNvContentPartPr/>
              <p14:nvPr/>
            </p14:nvContentPartPr>
            <p14:xfrm>
              <a:off x="3024316" y="1679433"/>
              <a:ext cx="68040" cy="221760"/>
            </p14:xfrm>
          </p:contentPart>
        </mc:Choice>
        <mc:Fallback>
          <p:pic>
            <p:nvPicPr>
              <p:cNvPr id="20" name="Ink 19">
                <a:extLst>
                  <a:ext uri="{FF2B5EF4-FFF2-40B4-BE49-F238E27FC236}">
                    <a16:creationId xmlns:a16="http://schemas.microsoft.com/office/drawing/2014/main" id="{486AE0BE-0215-464C-B833-DEB789A2DE12}"/>
                  </a:ext>
                </a:extLst>
              </p:cNvPr>
              <p:cNvPicPr/>
              <p:nvPr/>
            </p:nvPicPr>
            <p:blipFill>
              <a:blip r:embed="rId21"/>
              <a:stretch>
                <a:fillRect/>
              </a:stretch>
            </p:blipFill>
            <p:spPr>
              <a:xfrm>
                <a:off x="2961316" y="1616433"/>
                <a:ext cx="1936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AAE2EA3E-3523-429F-B9D4-455619A51837}"/>
                  </a:ext>
                </a:extLst>
              </p14:cNvPr>
              <p14:cNvContentPartPr/>
              <p14:nvPr/>
            </p14:nvContentPartPr>
            <p14:xfrm>
              <a:off x="3727396" y="1324113"/>
              <a:ext cx="72720" cy="103320"/>
            </p14:xfrm>
          </p:contentPart>
        </mc:Choice>
        <mc:Fallback>
          <p:pic>
            <p:nvPicPr>
              <p:cNvPr id="21" name="Ink 20">
                <a:extLst>
                  <a:ext uri="{FF2B5EF4-FFF2-40B4-BE49-F238E27FC236}">
                    <a16:creationId xmlns:a16="http://schemas.microsoft.com/office/drawing/2014/main" id="{AAE2EA3E-3523-429F-B9D4-455619A51837}"/>
                  </a:ext>
                </a:extLst>
              </p:cNvPr>
              <p:cNvPicPr/>
              <p:nvPr/>
            </p:nvPicPr>
            <p:blipFill>
              <a:blip r:embed="rId23"/>
              <a:stretch>
                <a:fillRect/>
              </a:stretch>
            </p:blipFill>
            <p:spPr>
              <a:xfrm>
                <a:off x="3664396" y="1261473"/>
                <a:ext cx="198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7" name="Ink 26">
                <a:extLst>
                  <a:ext uri="{FF2B5EF4-FFF2-40B4-BE49-F238E27FC236}">
                    <a16:creationId xmlns:a16="http://schemas.microsoft.com/office/drawing/2014/main" id="{BB8BCCB0-AB22-44EC-941D-6B87F68F4B7C}"/>
                  </a:ext>
                </a:extLst>
              </p14:cNvPr>
              <p14:cNvContentPartPr/>
              <p14:nvPr/>
            </p14:nvContentPartPr>
            <p14:xfrm>
              <a:off x="4444156" y="1975353"/>
              <a:ext cx="64800" cy="51120"/>
            </p14:xfrm>
          </p:contentPart>
        </mc:Choice>
        <mc:Fallback>
          <p:pic>
            <p:nvPicPr>
              <p:cNvPr id="27" name="Ink 26">
                <a:extLst>
                  <a:ext uri="{FF2B5EF4-FFF2-40B4-BE49-F238E27FC236}">
                    <a16:creationId xmlns:a16="http://schemas.microsoft.com/office/drawing/2014/main" id="{BB8BCCB0-AB22-44EC-941D-6B87F68F4B7C}"/>
                  </a:ext>
                </a:extLst>
              </p:cNvPr>
              <p:cNvPicPr/>
              <p:nvPr/>
            </p:nvPicPr>
            <p:blipFill>
              <a:blip r:embed="rId25"/>
              <a:stretch>
                <a:fillRect/>
              </a:stretch>
            </p:blipFill>
            <p:spPr>
              <a:xfrm>
                <a:off x="4381516" y="1912353"/>
                <a:ext cx="190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8" name="Ink 27">
                <a:extLst>
                  <a:ext uri="{FF2B5EF4-FFF2-40B4-BE49-F238E27FC236}">
                    <a16:creationId xmlns:a16="http://schemas.microsoft.com/office/drawing/2014/main" id="{38DEA35A-06BE-4D69-A4CB-26A030DD1F72}"/>
                  </a:ext>
                </a:extLst>
              </p14:cNvPr>
              <p14:cNvContentPartPr/>
              <p14:nvPr/>
            </p14:nvContentPartPr>
            <p14:xfrm>
              <a:off x="5301676" y="1450833"/>
              <a:ext cx="102960" cy="56160"/>
            </p14:xfrm>
          </p:contentPart>
        </mc:Choice>
        <mc:Fallback>
          <p:pic>
            <p:nvPicPr>
              <p:cNvPr id="28" name="Ink 27">
                <a:extLst>
                  <a:ext uri="{FF2B5EF4-FFF2-40B4-BE49-F238E27FC236}">
                    <a16:creationId xmlns:a16="http://schemas.microsoft.com/office/drawing/2014/main" id="{38DEA35A-06BE-4D69-A4CB-26A030DD1F72}"/>
                  </a:ext>
                </a:extLst>
              </p:cNvPr>
              <p:cNvPicPr/>
              <p:nvPr/>
            </p:nvPicPr>
            <p:blipFill>
              <a:blip r:embed="rId27"/>
              <a:stretch>
                <a:fillRect/>
              </a:stretch>
            </p:blipFill>
            <p:spPr>
              <a:xfrm>
                <a:off x="5239036" y="1388193"/>
                <a:ext cx="228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9" name="Ink 28">
                <a:extLst>
                  <a:ext uri="{FF2B5EF4-FFF2-40B4-BE49-F238E27FC236}">
                    <a16:creationId xmlns:a16="http://schemas.microsoft.com/office/drawing/2014/main" id="{3117410F-D39C-4D9C-A86E-395FBD1E0775}"/>
                  </a:ext>
                </a:extLst>
              </p14:cNvPr>
              <p14:cNvContentPartPr/>
              <p14:nvPr/>
            </p14:nvContentPartPr>
            <p14:xfrm>
              <a:off x="5964076" y="1436433"/>
              <a:ext cx="103680" cy="52560"/>
            </p14:xfrm>
          </p:contentPart>
        </mc:Choice>
        <mc:Fallback>
          <p:pic>
            <p:nvPicPr>
              <p:cNvPr id="29" name="Ink 28">
                <a:extLst>
                  <a:ext uri="{FF2B5EF4-FFF2-40B4-BE49-F238E27FC236}">
                    <a16:creationId xmlns:a16="http://schemas.microsoft.com/office/drawing/2014/main" id="{3117410F-D39C-4D9C-A86E-395FBD1E0775}"/>
                  </a:ext>
                </a:extLst>
              </p:cNvPr>
              <p:cNvPicPr/>
              <p:nvPr/>
            </p:nvPicPr>
            <p:blipFill>
              <a:blip r:embed="rId29"/>
              <a:stretch>
                <a:fillRect/>
              </a:stretch>
            </p:blipFill>
            <p:spPr>
              <a:xfrm>
                <a:off x="5901076" y="1373793"/>
                <a:ext cx="229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Ink 29">
                <a:extLst>
                  <a:ext uri="{FF2B5EF4-FFF2-40B4-BE49-F238E27FC236}">
                    <a16:creationId xmlns:a16="http://schemas.microsoft.com/office/drawing/2014/main" id="{51BFD963-9585-41BC-9A01-69D0E7CB4341}"/>
                  </a:ext>
                </a:extLst>
              </p14:cNvPr>
              <p14:cNvContentPartPr/>
              <p14:nvPr/>
            </p14:nvContentPartPr>
            <p14:xfrm>
              <a:off x="6563836" y="1473873"/>
              <a:ext cx="60120" cy="14400"/>
            </p14:xfrm>
          </p:contentPart>
        </mc:Choice>
        <mc:Fallback>
          <p:pic>
            <p:nvPicPr>
              <p:cNvPr id="30" name="Ink 29">
                <a:extLst>
                  <a:ext uri="{FF2B5EF4-FFF2-40B4-BE49-F238E27FC236}">
                    <a16:creationId xmlns:a16="http://schemas.microsoft.com/office/drawing/2014/main" id="{51BFD963-9585-41BC-9A01-69D0E7CB4341}"/>
                  </a:ext>
                </a:extLst>
              </p:cNvPr>
              <p:cNvPicPr/>
              <p:nvPr/>
            </p:nvPicPr>
            <p:blipFill>
              <a:blip r:embed="rId31"/>
              <a:stretch>
                <a:fillRect/>
              </a:stretch>
            </p:blipFill>
            <p:spPr>
              <a:xfrm>
                <a:off x="6501196" y="1411233"/>
                <a:ext cx="185760" cy="140040"/>
              </a:xfrm>
              <a:prstGeom prst="rect">
                <a:avLst/>
              </a:prstGeom>
            </p:spPr>
          </p:pic>
        </mc:Fallback>
      </mc:AlternateContent>
      <p:grpSp>
        <p:nvGrpSpPr>
          <p:cNvPr id="34" name="Group 33">
            <a:extLst>
              <a:ext uri="{FF2B5EF4-FFF2-40B4-BE49-F238E27FC236}">
                <a16:creationId xmlns:a16="http://schemas.microsoft.com/office/drawing/2014/main" id="{38E72AFB-5F2A-4297-AD20-765F8D57086A}"/>
              </a:ext>
            </a:extLst>
          </p:cNvPr>
          <p:cNvGrpSpPr/>
          <p:nvPr/>
        </p:nvGrpSpPr>
        <p:grpSpPr>
          <a:xfrm>
            <a:off x="7126516" y="1620393"/>
            <a:ext cx="75240" cy="66960"/>
            <a:chOff x="7126516" y="1620393"/>
            <a:chExt cx="75240" cy="66960"/>
          </a:xfrm>
        </p:grpSpPr>
        <mc:AlternateContent xmlns:mc="http://schemas.openxmlformats.org/markup-compatibility/2006">
          <mc:Choice xmlns:p14="http://schemas.microsoft.com/office/powerpoint/2010/main" Requires="p14">
            <p:contentPart p14:bwMode="auto" r:id="rId32">
              <p14:nvContentPartPr>
                <p14:cNvPr id="31" name="Ink 30">
                  <a:extLst>
                    <a:ext uri="{FF2B5EF4-FFF2-40B4-BE49-F238E27FC236}">
                      <a16:creationId xmlns:a16="http://schemas.microsoft.com/office/drawing/2014/main" id="{10BA6F4E-C919-445C-A50F-0EFBA2A6BEC0}"/>
                    </a:ext>
                  </a:extLst>
                </p14:cNvPr>
                <p14:cNvContentPartPr/>
                <p14:nvPr/>
              </p14:nvContentPartPr>
              <p14:xfrm>
                <a:off x="7192036" y="1665393"/>
                <a:ext cx="3240" cy="1440"/>
              </p14:xfrm>
            </p:contentPart>
          </mc:Choice>
          <mc:Fallback>
            <p:pic>
              <p:nvPicPr>
                <p:cNvPr id="31" name="Ink 30">
                  <a:extLst>
                    <a:ext uri="{FF2B5EF4-FFF2-40B4-BE49-F238E27FC236}">
                      <a16:creationId xmlns:a16="http://schemas.microsoft.com/office/drawing/2014/main" id="{10BA6F4E-C919-445C-A50F-0EFBA2A6BEC0}"/>
                    </a:ext>
                  </a:extLst>
                </p:cNvPr>
                <p:cNvPicPr/>
                <p:nvPr/>
              </p:nvPicPr>
              <p:blipFill>
                <a:blip r:embed="rId33"/>
                <a:stretch>
                  <a:fillRect/>
                </a:stretch>
              </p:blipFill>
              <p:spPr>
                <a:xfrm>
                  <a:off x="7129396" y="1602393"/>
                  <a:ext cx="128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Ink 31">
                  <a:extLst>
                    <a:ext uri="{FF2B5EF4-FFF2-40B4-BE49-F238E27FC236}">
                      <a16:creationId xmlns:a16="http://schemas.microsoft.com/office/drawing/2014/main" id="{CE50EDE8-CD50-4883-9E72-23151D1330E9}"/>
                    </a:ext>
                  </a:extLst>
                </p14:cNvPr>
                <p14:cNvContentPartPr/>
                <p14:nvPr/>
              </p14:nvContentPartPr>
              <p14:xfrm>
                <a:off x="7126516" y="1620393"/>
                <a:ext cx="75240" cy="66960"/>
              </p14:xfrm>
            </p:contentPart>
          </mc:Choice>
          <mc:Fallback>
            <p:pic>
              <p:nvPicPr>
                <p:cNvPr id="32" name="Ink 31">
                  <a:extLst>
                    <a:ext uri="{FF2B5EF4-FFF2-40B4-BE49-F238E27FC236}">
                      <a16:creationId xmlns:a16="http://schemas.microsoft.com/office/drawing/2014/main" id="{CE50EDE8-CD50-4883-9E72-23151D1330E9}"/>
                    </a:ext>
                  </a:extLst>
                </p:cNvPr>
                <p:cNvPicPr/>
                <p:nvPr/>
              </p:nvPicPr>
              <p:blipFill>
                <a:blip r:embed="rId35"/>
                <a:stretch>
                  <a:fillRect/>
                </a:stretch>
              </p:blipFill>
              <p:spPr>
                <a:xfrm>
                  <a:off x="7063516" y="1557393"/>
                  <a:ext cx="200880" cy="19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33" name="Ink 32">
                <a:extLst>
                  <a:ext uri="{FF2B5EF4-FFF2-40B4-BE49-F238E27FC236}">
                    <a16:creationId xmlns:a16="http://schemas.microsoft.com/office/drawing/2014/main" id="{EA38206F-A7A5-4F16-8D7C-D43E6D202581}"/>
                  </a:ext>
                </a:extLst>
              </p14:cNvPr>
              <p14:cNvContentPartPr/>
              <p14:nvPr/>
            </p14:nvContentPartPr>
            <p14:xfrm>
              <a:off x="6822676" y="1873833"/>
              <a:ext cx="47880" cy="77760"/>
            </p14:xfrm>
          </p:contentPart>
        </mc:Choice>
        <mc:Fallback>
          <p:pic>
            <p:nvPicPr>
              <p:cNvPr id="33" name="Ink 32">
                <a:extLst>
                  <a:ext uri="{FF2B5EF4-FFF2-40B4-BE49-F238E27FC236}">
                    <a16:creationId xmlns:a16="http://schemas.microsoft.com/office/drawing/2014/main" id="{EA38206F-A7A5-4F16-8D7C-D43E6D202581}"/>
                  </a:ext>
                </a:extLst>
              </p:cNvPr>
              <p:cNvPicPr/>
              <p:nvPr/>
            </p:nvPicPr>
            <p:blipFill>
              <a:blip r:embed="rId37"/>
              <a:stretch>
                <a:fillRect/>
              </a:stretch>
            </p:blipFill>
            <p:spPr>
              <a:xfrm>
                <a:off x="6759676" y="1810833"/>
                <a:ext cx="173520" cy="203400"/>
              </a:xfrm>
              <a:prstGeom prst="rect">
                <a:avLst/>
              </a:prstGeom>
            </p:spPr>
          </p:pic>
        </mc:Fallback>
      </mc:AlternateContent>
      <p:grpSp>
        <p:nvGrpSpPr>
          <p:cNvPr id="36" name="Group 35">
            <a:extLst>
              <a:ext uri="{FF2B5EF4-FFF2-40B4-BE49-F238E27FC236}">
                <a16:creationId xmlns:a16="http://schemas.microsoft.com/office/drawing/2014/main" id="{F8354E2A-E8D1-45A1-A615-CD2A4D4DC89A}"/>
              </a:ext>
            </a:extLst>
          </p:cNvPr>
          <p:cNvGrpSpPr/>
          <p:nvPr/>
        </p:nvGrpSpPr>
        <p:grpSpPr>
          <a:xfrm>
            <a:off x="3480796" y="1559193"/>
            <a:ext cx="246960" cy="385560"/>
            <a:chOff x="3480796" y="1559193"/>
            <a:chExt cx="246960" cy="385560"/>
          </a:xfrm>
        </p:grpSpPr>
        <mc:AlternateContent xmlns:mc="http://schemas.openxmlformats.org/markup-compatibility/2006">
          <mc:Choice xmlns:p14="http://schemas.microsoft.com/office/powerpoint/2010/main" Requires="p14">
            <p:contentPart p14:bwMode="auto" r:id="rId38">
              <p14:nvContentPartPr>
                <p14:cNvPr id="22" name="Ink 21">
                  <a:extLst>
                    <a:ext uri="{FF2B5EF4-FFF2-40B4-BE49-F238E27FC236}">
                      <a16:creationId xmlns:a16="http://schemas.microsoft.com/office/drawing/2014/main" id="{F499099A-1370-4033-BF8F-C26290A91B04}"/>
                    </a:ext>
                  </a:extLst>
                </p14:cNvPr>
                <p14:cNvContentPartPr/>
                <p14:nvPr/>
              </p14:nvContentPartPr>
              <p14:xfrm>
                <a:off x="3640276" y="1794633"/>
                <a:ext cx="87480" cy="150120"/>
              </p14:xfrm>
            </p:contentPart>
          </mc:Choice>
          <mc:Fallback>
            <p:pic>
              <p:nvPicPr>
                <p:cNvPr id="22" name="Ink 21">
                  <a:extLst>
                    <a:ext uri="{FF2B5EF4-FFF2-40B4-BE49-F238E27FC236}">
                      <a16:creationId xmlns:a16="http://schemas.microsoft.com/office/drawing/2014/main" id="{F499099A-1370-4033-BF8F-C26290A91B04}"/>
                    </a:ext>
                  </a:extLst>
                </p:cNvPr>
                <p:cNvPicPr/>
                <p:nvPr/>
              </p:nvPicPr>
              <p:blipFill>
                <a:blip r:embed="rId39"/>
                <a:stretch>
                  <a:fillRect/>
                </a:stretch>
              </p:blipFill>
              <p:spPr>
                <a:xfrm>
                  <a:off x="3577636" y="1731633"/>
                  <a:ext cx="2131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Ink 22">
                  <a:extLst>
                    <a:ext uri="{FF2B5EF4-FFF2-40B4-BE49-F238E27FC236}">
                      <a16:creationId xmlns:a16="http://schemas.microsoft.com/office/drawing/2014/main" id="{F9603DE7-A9D1-4BEF-909E-A74318ED41F4}"/>
                    </a:ext>
                  </a:extLst>
                </p14:cNvPr>
                <p14:cNvContentPartPr/>
                <p14:nvPr/>
              </p14:nvContentPartPr>
              <p14:xfrm>
                <a:off x="3613276" y="1559193"/>
                <a:ext cx="57600" cy="198720"/>
              </p14:xfrm>
            </p:contentPart>
          </mc:Choice>
          <mc:Fallback>
            <p:pic>
              <p:nvPicPr>
                <p:cNvPr id="23" name="Ink 22">
                  <a:extLst>
                    <a:ext uri="{FF2B5EF4-FFF2-40B4-BE49-F238E27FC236}">
                      <a16:creationId xmlns:a16="http://schemas.microsoft.com/office/drawing/2014/main" id="{F9603DE7-A9D1-4BEF-909E-A74318ED41F4}"/>
                    </a:ext>
                  </a:extLst>
                </p:cNvPr>
                <p:cNvPicPr/>
                <p:nvPr/>
              </p:nvPicPr>
              <p:blipFill>
                <a:blip r:embed="rId41"/>
                <a:stretch>
                  <a:fillRect/>
                </a:stretch>
              </p:blipFill>
              <p:spPr>
                <a:xfrm>
                  <a:off x="3550636" y="1496553"/>
                  <a:ext cx="1832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10B7F938-6E94-4017-B5A8-202EA4844037}"/>
                    </a:ext>
                  </a:extLst>
                </p14:cNvPr>
                <p14:cNvContentPartPr/>
                <p14:nvPr/>
              </p14:nvContentPartPr>
              <p14:xfrm>
                <a:off x="3484036" y="1586553"/>
                <a:ext cx="9720" cy="45000"/>
              </p14:xfrm>
            </p:contentPart>
          </mc:Choice>
          <mc:Fallback>
            <p:pic>
              <p:nvPicPr>
                <p:cNvPr id="25" name="Ink 24">
                  <a:extLst>
                    <a:ext uri="{FF2B5EF4-FFF2-40B4-BE49-F238E27FC236}">
                      <a16:creationId xmlns:a16="http://schemas.microsoft.com/office/drawing/2014/main" id="{10B7F938-6E94-4017-B5A8-202EA4844037}"/>
                    </a:ext>
                  </a:extLst>
                </p:cNvPr>
                <p:cNvPicPr/>
                <p:nvPr/>
              </p:nvPicPr>
              <p:blipFill>
                <a:blip r:embed="rId43"/>
                <a:stretch>
                  <a:fillRect/>
                </a:stretch>
              </p:blipFill>
              <p:spPr>
                <a:xfrm>
                  <a:off x="3421036" y="1523553"/>
                  <a:ext cx="135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Ink 34">
                  <a:extLst>
                    <a:ext uri="{FF2B5EF4-FFF2-40B4-BE49-F238E27FC236}">
                      <a16:creationId xmlns:a16="http://schemas.microsoft.com/office/drawing/2014/main" id="{DEB127B6-94B5-4B7E-8ED1-F3154CC89446}"/>
                    </a:ext>
                  </a:extLst>
                </p14:cNvPr>
                <p14:cNvContentPartPr/>
                <p14:nvPr/>
              </p14:nvContentPartPr>
              <p14:xfrm>
                <a:off x="3480796" y="1755033"/>
                <a:ext cx="67680" cy="120600"/>
              </p14:xfrm>
            </p:contentPart>
          </mc:Choice>
          <mc:Fallback>
            <p:pic>
              <p:nvPicPr>
                <p:cNvPr id="35" name="Ink 34">
                  <a:extLst>
                    <a:ext uri="{FF2B5EF4-FFF2-40B4-BE49-F238E27FC236}">
                      <a16:creationId xmlns:a16="http://schemas.microsoft.com/office/drawing/2014/main" id="{DEB127B6-94B5-4B7E-8ED1-F3154CC89446}"/>
                    </a:ext>
                  </a:extLst>
                </p:cNvPr>
                <p:cNvPicPr/>
                <p:nvPr/>
              </p:nvPicPr>
              <p:blipFill>
                <a:blip r:embed="rId45"/>
                <a:stretch>
                  <a:fillRect/>
                </a:stretch>
              </p:blipFill>
              <p:spPr>
                <a:xfrm>
                  <a:off x="3418156" y="1692393"/>
                  <a:ext cx="193320" cy="24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99FCD360-ECF4-4111-8903-3EA287EF81BA}"/>
                  </a:ext>
                </a:extLst>
              </p14:cNvPr>
              <p14:cNvContentPartPr/>
              <p14:nvPr/>
            </p14:nvContentPartPr>
            <p14:xfrm>
              <a:off x="4949236" y="1473873"/>
              <a:ext cx="87480" cy="92520"/>
            </p14:xfrm>
          </p:contentPart>
        </mc:Choice>
        <mc:Fallback>
          <p:pic>
            <p:nvPicPr>
              <p:cNvPr id="37" name="Ink 36">
                <a:extLst>
                  <a:ext uri="{FF2B5EF4-FFF2-40B4-BE49-F238E27FC236}">
                    <a16:creationId xmlns:a16="http://schemas.microsoft.com/office/drawing/2014/main" id="{99FCD360-ECF4-4111-8903-3EA287EF81BA}"/>
                  </a:ext>
                </a:extLst>
              </p:cNvPr>
              <p:cNvPicPr/>
              <p:nvPr/>
            </p:nvPicPr>
            <p:blipFill>
              <a:blip r:embed="rId47"/>
              <a:stretch>
                <a:fillRect/>
              </a:stretch>
            </p:blipFill>
            <p:spPr>
              <a:xfrm>
                <a:off x="4886596" y="1411233"/>
                <a:ext cx="213120" cy="218160"/>
              </a:xfrm>
              <a:prstGeom prst="rect">
                <a:avLst/>
              </a:prstGeom>
            </p:spPr>
          </p:pic>
        </mc:Fallback>
      </mc:AlternateContent>
    </p:spTree>
    <p:extLst>
      <p:ext uri="{BB962C8B-B14F-4D97-AF65-F5344CB8AC3E}">
        <p14:creationId xmlns:p14="http://schemas.microsoft.com/office/powerpoint/2010/main" val="227928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34" r="31386" b="32175"/>
          <a:stretch/>
        </p:blipFill>
        <p:spPr bwMode="auto">
          <a:xfrm>
            <a:off x="838200" y="533400"/>
            <a:ext cx="5257800" cy="175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398" y="0"/>
            <a:ext cx="9147802" cy="461665"/>
          </a:xfrm>
          <a:prstGeom prst="rect">
            <a:avLst/>
          </a:prstGeom>
        </p:spPr>
        <p:txBody>
          <a:bodyPr wrap="square">
            <a:spAutoFit/>
          </a:bodyPr>
          <a:lstStyle/>
          <a:p>
            <a:r>
              <a:rPr lang="en-US" sz="2400" dirty="0"/>
              <a:t>5. Generalization for complex </a:t>
            </a:r>
            <a:r>
              <a:rPr lang="en-US" sz="2400" dirty="0">
                <a:latin typeface="Symbol" panose="05050102010706020507" pitchFamily="18" charset="2"/>
              </a:rPr>
              <a:t>w</a:t>
            </a:r>
            <a:r>
              <a:rPr lang="en-US" sz="2400" dirty="0"/>
              <a:t> of Eq. (77.7) </a:t>
            </a:r>
            <a:r>
              <a:rPr lang="en-US" sz="2400" dirty="0">
                <a:latin typeface="Symbol" panose="05050102010706020507" pitchFamily="18" charset="2"/>
              </a:rPr>
              <a:t>e</a:t>
            </a:r>
            <a:r>
              <a:rPr lang="en-US" sz="2400" dirty="0"/>
              <a:t>(-</a:t>
            </a:r>
            <a:r>
              <a:rPr lang="en-US" sz="2400" dirty="0">
                <a:latin typeface="Symbol" panose="05050102010706020507" pitchFamily="18" charset="2"/>
              </a:rPr>
              <a:t>w</a:t>
            </a:r>
            <a:r>
              <a:rPr lang="en-US" sz="2400" dirty="0"/>
              <a:t>) = </a:t>
            </a:r>
            <a:r>
              <a:rPr lang="en-US" sz="2400" dirty="0">
                <a:latin typeface="Symbol" panose="05050102010706020507" pitchFamily="18" charset="2"/>
              </a:rPr>
              <a:t>e</a:t>
            </a:r>
            <a:r>
              <a:rPr lang="en-US" sz="2400" dirty="0"/>
              <a:t>*(</a:t>
            </a:r>
            <a:r>
              <a:rPr lang="en-US" sz="2400" dirty="0">
                <a:latin typeface="Symbol" panose="05050102010706020507" pitchFamily="18" charset="2"/>
              </a:rPr>
              <a:t>w</a:t>
            </a:r>
            <a:r>
              <a:rPr lang="en-US" sz="2400" dirty="0"/>
              <a:t>) for real </a:t>
            </a:r>
            <a:r>
              <a:rPr lang="en-US" sz="2400" dirty="0">
                <a:latin typeface="Symbol" panose="05050102010706020507" pitchFamily="18" charset="2"/>
              </a:rPr>
              <a:t>w</a:t>
            </a:r>
            <a:r>
              <a:rPr lang="en-US" sz="2400" dirty="0"/>
              <a:t>.</a:t>
            </a:r>
          </a:p>
        </p:txBody>
      </p:sp>
      <p:sp>
        <p:nvSpPr>
          <p:cNvPr id="4" name="Rectangle 3">
            <a:extLst>
              <a:ext uri="{FF2B5EF4-FFF2-40B4-BE49-F238E27FC236}">
                <a16:creationId xmlns:a16="http://schemas.microsoft.com/office/drawing/2014/main" id="{80FF109A-1F6C-409B-AB8A-697F6EE7DB2C}"/>
              </a:ext>
            </a:extLst>
          </p:cNvPr>
          <p:cNvSpPr/>
          <p:nvPr/>
        </p:nvSpPr>
        <p:spPr>
          <a:xfrm>
            <a:off x="-51341" y="3827256"/>
            <a:ext cx="7467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B1766A-EA23-47DB-83E7-A39E47ED78DF}"/>
              </a:ext>
            </a:extLst>
          </p:cNvPr>
          <p:cNvSpPr/>
          <p:nvPr/>
        </p:nvSpPr>
        <p:spPr>
          <a:xfrm>
            <a:off x="5791200" y="6553200"/>
            <a:ext cx="1752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826056-2C41-452E-90EF-AB8CCB3DDC82}"/>
              </a:ext>
            </a:extLst>
          </p:cNvPr>
          <p:cNvSpPr txBox="1"/>
          <p:nvPr/>
        </p:nvSpPr>
        <p:spPr>
          <a:xfrm>
            <a:off x="391522" y="3390001"/>
            <a:ext cx="5926725" cy="400110"/>
          </a:xfrm>
          <a:prstGeom prst="rect">
            <a:avLst/>
          </a:prstGeom>
          <a:solidFill>
            <a:schemeClr val="bg1"/>
          </a:solidFill>
        </p:spPr>
        <p:txBody>
          <a:bodyPr wrap="square" rtlCol="0">
            <a:spAutoFit/>
          </a:bodyPr>
          <a:lstStyle/>
          <a:p>
            <a:r>
              <a:rPr lang="en-US" sz="2000" dirty="0"/>
              <a:t>For purely imaginary </a:t>
            </a:r>
            <a:r>
              <a:rPr lang="en-US" sz="2000" dirty="0">
                <a:latin typeface="Symbol" panose="05050102010706020507" pitchFamily="18" charset="2"/>
              </a:rPr>
              <a:t>w</a:t>
            </a:r>
            <a:r>
              <a:rPr lang="en-US" sz="2000" dirty="0"/>
              <a:t>, </a:t>
            </a:r>
            <a:r>
              <a:rPr lang="en-US" sz="2000" dirty="0">
                <a:latin typeface="Symbol" panose="05050102010706020507" pitchFamily="18" charset="2"/>
              </a:rPr>
              <a:t>w</a:t>
            </a:r>
            <a:r>
              <a:rPr lang="en-US" sz="2000" dirty="0"/>
              <a:t>’ = 0 and </a:t>
            </a:r>
            <a:r>
              <a:rPr lang="en-US" sz="2000" dirty="0">
                <a:latin typeface="Symbol" panose="05050102010706020507" pitchFamily="18" charset="2"/>
              </a:rPr>
              <a:t>w</a:t>
            </a:r>
            <a:r>
              <a:rPr lang="en-US" sz="2000" dirty="0"/>
              <a:t> = </a:t>
            </a:r>
            <a:r>
              <a:rPr lang="en-US" sz="2000" dirty="0">
                <a:latin typeface="Symbol" panose="05050102010706020507" pitchFamily="18" charset="2"/>
              </a:rPr>
              <a:t>w</a:t>
            </a:r>
            <a:r>
              <a:rPr lang="en-US" sz="2000" dirty="0"/>
              <a:t>’ + </a:t>
            </a:r>
            <a:r>
              <a:rPr lang="en-US" sz="2000" dirty="0" err="1"/>
              <a:t>i</a:t>
            </a:r>
            <a:r>
              <a:rPr lang="en-US" sz="2000" dirty="0"/>
              <a:t> </a:t>
            </a:r>
            <a:r>
              <a:rPr lang="en-US" sz="2000" dirty="0">
                <a:latin typeface="Symbol" panose="05050102010706020507" pitchFamily="18" charset="2"/>
              </a:rPr>
              <a:t>w</a:t>
            </a:r>
            <a:r>
              <a:rPr lang="en-US" sz="2000" dirty="0"/>
              <a:t>” = </a:t>
            </a:r>
            <a:r>
              <a:rPr lang="en-US" sz="2000" dirty="0" err="1"/>
              <a:t>i</a:t>
            </a:r>
            <a:r>
              <a:rPr lang="en-US" sz="2000" dirty="0"/>
              <a:t> </a:t>
            </a:r>
            <a:r>
              <a:rPr lang="en-US" sz="2000" dirty="0">
                <a:latin typeface="Symbol" panose="05050102010706020507" pitchFamily="18" charset="2"/>
              </a:rPr>
              <a:t>w</a:t>
            </a:r>
            <a:r>
              <a:rPr lang="en-US" sz="2000" dirty="0"/>
              <a:t>”</a:t>
            </a:r>
          </a:p>
        </p:txBody>
      </p:sp>
      <p:sp>
        <p:nvSpPr>
          <p:cNvPr id="8" name="TextBox 7">
            <a:extLst>
              <a:ext uri="{FF2B5EF4-FFF2-40B4-BE49-F238E27FC236}">
                <a16:creationId xmlns:a16="http://schemas.microsoft.com/office/drawing/2014/main" id="{40E3EBF9-BC84-4940-98C2-DEEB39CBF070}"/>
              </a:ext>
            </a:extLst>
          </p:cNvPr>
          <p:cNvSpPr txBox="1"/>
          <p:nvPr/>
        </p:nvSpPr>
        <p:spPr>
          <a:xfrm>
            <a:off x="374035" y="3877559"/>
            <a:ext cx="5305170" cy="707886"/>
          </a:xfrm>
          <a:prstGeom prst="rect">
            <a:avLst/>
          </a:prstGeom>
          <a:solidFill>
            <a:schemeClr val="bg1"/>
          </a:solidFill>
        </p:spPr>
        <p:txBody>
          <a:bodyPr wrap="none" rtlCol="0">
            <a:spAutoFit/>
          </a:bodyPr>
          <a:lstStyle/>
          <a:p>
            <a:r>
              <a:rPr lang="en-US" sz="2000" dirty="0"/>
              <a:t>On imaginary axis, the rule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means </a:t>
            </a:r>
          </a:p>
          <a:p>
            <a:r>
              <a:rPr lang="en-US" sz="2000" dirty="0"/>
              <a:t>(remembering that </a:t>
            </a:r>
            <a:r>
              <a:rPr lang="en-US" sz="2000" dirty="0">
                <a:latin typeface="Symbol" panose="05050102010706020507" pitchFamily="18" charset="2"/>
              </a:rPr>
              <a:t>w</a:t>
            </a:r>
            <a:r>
              <a:rPr lang="en-US" sz="2000" dirty="0"/>
              <a:t>” itself is a real number)   </a:t>
            </a:r>
          </a:p>
        </p:txBody>
      </p:sp>
      <p:sp>
        <p:nvSpPr>
          <p:cNvPr id="9" name="TextBox 8">
            <a:extLst>
              <a:ext uri="{FF2B5EF4-FFF2-40B4-BE49-F238E27FC236}">
                <a16:creationId xmlns:a16="http://schemas.microsoft.com/office/drawing/2014/main" id="{92E8F0C2-F64E-42AB-8CA8-82914DDC3F58}"/>
              </a:ext>
            </a:extLst>
          </p:cNvPr>
          <p:cNvSpPr txBox="1"/>
          <p:nvPr/>
        </p:nvSpPr>
        <p:spPr>
          <a:xfrm>
            <a:off x="365860" y="5713459"/>
            <a:ext cx="4198919" cy="707886"/>
          </a:xfrm>
          <a:prstGeom prst="rect">
            <a:avLst/>
          </a:prstGeom>
          <a:solidFill>
            <a:schemeClr val="bg1"/>
          </a:solidFill>
        </p:spPr>
        <p:txBody>
          <a:bodyPr wrap="square" rtlCol="0">
            <a:spAutoFit/>
          </a:bodyPr>
          <a:lstStyle/>
          <a:p>
            <a:r>
              <a:rPr lang="en-US" sz="2000" dirty="0"/>
              <a:t>The positive part of this axis is the only part we have to worry about.</a:t>
            </a:r>
          </a:p>
        </p:txBody>
      </p:sp>
      <p:cxnSp>
        <p:nvCxnSpPr>
          <p:cNvPr id="10" name="Straight Connector 9">
            <a:extLst>
              <a:ext uri="{FF2B5EF4-FFF2-40B4-BE49-F238E27FC236}">
                <a16:creationId xmlns:a16="http://schemas.microsoft.com/office/drawing/2014/main" id="{6F2EAD40-10DA-4F09-A26E-73E2CE7CB65E}"/>
              </a:ext>
            </a:extLst>
          </p:cNvPr>
          <p:cNvCxnSpPr/>
          <p:nvPr/>
        </p:nvCxnSpPr>
        <p:spPr>
          <a:xfrm flipH="1">
            <a:off x="7086600" y="5833736"/>
            <a:ext cx="7254" cy="7194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D413F0-743B-4850-A4E9-41058534E52D}"/>
              </a:ext>
            </a:extLst>
          </p:cNvPr>
          <p:cNvCxnSpPr/>
          <p:nvPr/>
        </p:nvCxnSpPr>
        <p:spPr>
          <a:xfrm>
            <a:off x="6096000" y="6554540"/>
            <a:ext cx="197199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BA35C9-98C9-404D-B091-C38CA4D88DDF}"/>
              </a:ext>
            </a:extLst>
          </p:cNvPr>
          <p:cNvSpPr/>
          <p:nvPr/>
        </p:nvSpPr>
        <p:spPr>
          <a:xfrm>
            <a:off x="7093854" y="5666546"/>
            <a:ext cx="439544" cy="369332"/>
          </a:xfrm>
          <a:prstGeom prst="rect">
            <a:avLst/>
          </a:prstGeom>
        </p:spPr>
        <p:txBody>
          <a:bodyPr wrap="square">
            <a:spAutoFit/>
          </a:bodyPr>
          <a:lstStyle/>
          <a:p>
            <a:r>
              <a:rPr lang="en-US" dirty="0">
                <a:latin typeface="Symbol" panose="05050102010706020507" pitchFamily="18" charset="2"/>
              </a:rPr>
              <a:t>w</a:t>
            </a:r>
            <a:r>
              <a:rPr lang="en-US" dirty="0"/>
              <a:t>”</a:t>
            </a:r>
          </a:p>
        </p:txBody>
      </p:sp>
      <p:sp>
        <p:nvSpPr>
          <p:cNvPr id="13" name="Rectangle 12">
            <a:extLst>
              <a:ext uri="{FF2B5EF4-FFF2-40B4-BE49-F238E27FC236}">
                <a16:creationId xmlns:a16="http://schemas.microsoft.com/office/drawing/2014/main" id="{5947B355-AF20-4FBB-A01E-B6C5DC1E03DC}"/>
              </a:ext>
            </a:extLst>
          </p:cNvPr>
          <p:cNvSpPr/>
          <p:nvPr/>
        </p:nvSpPr>
        <p:spPr>
          <a:xfrm>
            <a:off x="8099297" y="6369874"/>
            <a:ext cx="401072" cy="369332"/>
          </a:xfrm>
          <a:prstGeom prst="rect">
            <a:avLst/>
          </a:prstGeom>
        </p:spPr>
        <p:txBody>
          <a:bodyPr wrap="square">
            <a:spAutoFit/>
          </a:bodyPr>
          <a:lstStyle/>
          <a:p>
            <a:r>
              <a:rPr lang="en-US" dirty="0">
                <a:latin typeface="Symbol" panose="05050102010706020507" pitchFamily="18" charset="2"/>
              </a:rPr>
              <a:t>w</a:t>
            </a:r>
            <a:r>
              <a:rPr lang="en-US" dirty="0"/>
              <a:t>’</a:t>
            </a:r>
          </a:p>
        </p:txBody>
      </p:sp>
      <p:sp>
        <p:nvSpPr>
          <p:cNvPr id="14" name="Rectangle 13">
            <a:extLst>
              <a:ext uri="{FF2B5EF4-FFF2-40B4-BE49-F238E27FC236}">
                <a16:creationId xmlns:a16="http://schemas.microsoft.com/office/drawing/2014/main" id="{110AD819-0418-4283-9823-3D904019E512}"/>
              </a:ext>
            </a:extLst>
          </p:cNvPr>
          <p:cNvSpPr/>
          <p:nvPr/>
        </p:nvSpPr>
        <p:spPr>
          <a:xfrm>
            <a:off x="6244615" y="4027007"/>
            <a:ext cx="2029723" cy="400110"/>
          </a:xfrm>
          <a:prstGeom prst="rect">
            <a:avLst/>
          </a:prstGeom>
        </p:spPr>
        <p:txBody>
          <a:bodyPr wrap="none">
            <a:spAutoFit/>
          </a:bodyPr>
          <a:lstStyle/>
          <a:p>
            <a:r>
              <a:rPr lang="en-US" sz="2000" dirty="0">
                <a:latin typeface="Symbol" panose="05050102010706020507" pitchFamily="18" charset="2"/>
              </a:rPr>
              <a:t>e</a:t>
            </a:r>
            <a:r>
              <a:rPr lang="en-US" sz="2000" dirty="0"/>
              <a:t>(</a:t>
            </a:r>
            <a:r>
              <a:rPr lang="en-US" sz="2000" dirty="0" err="1"/>
              <a:t>i</a:t>
            </a:r>
            <a:r>
              <a:rPr lang="en-US" sz="2000" dirty="0"/>
              <a:t> </a:t>
            </a:r>
            <a:r>
              <a:rPr lang="en-US" sz="2000" dirty="0">
                <a:latin typeface="Symbol" panose="05050102010706020507" pitchFamily="18" charset="2"/>
              </a:rPr>
              <a:t>w</a:t>
            </a:r>
            <a:r>
              <a:rPr lang="en-US" sz="2000" dirty="0"/>
              <a:t>”) = </a:t>
            </a:r>
            <a:r>
              <a:rPr lang="en-US" sz="2000" dirty="0">
                <a:latin typeface="Symbol" panose="05050102010706020507" pitchFamily="18" charset="2"/>
              </a:rPr>
              <a:t>e</a:t>
            </a:r>
            <a:r>
              <a:rPr lang="en-US" sz="2000" dirty="0"/>
              <a:t>*(</a:t>
            </a:r>
            <a:r>
              <a:rPr lang="en-US" sz="2000" dirty="0" err="1"/>
              <a:t>i</a:t>
            </a:r>
            <a:r>
              <a:rPr lang="en-US" sz="2000" dirty="0"/>
              <a:t> </a:t>
            </a:r>
            <a:r>
              <a:rPr lang="en-US" sz="2000" dirty="0">
                <a:latin typeface="Symbol" panose="05050102010706020507" pitchFamily="18" charset="2"/>
              </a:rPr>
              <a:t>w</a:t>
            </a:r>
            <a:r>
              <a:rPr lang="en-US" sz="2000" dirty="0"/>
              <a:t>”) </a:t>
            </a:r>
          </a:p>
        </p:txBody>
      </p:sp>
      <p:sp>
        <p:nvSpPr>
          <p:cNvPr id="15" name="TextBox 14">
            <a:extLst>
              <a:ext uri="{FF2B5EF4-FFF2-40B4-BE49-F238E27FC236}">
                <a16:creationId xmlns:a16="http://schemas.microsoft.com/office/drawing/2014/main" id="{BB869A11-C0A1-46E9-8767-A4447756CCAF}"/>
              </a:ext>
            </a:extLst>
          </p:cNvPr>
          <p:cNvSpPr txBox="1"/>
          <p:nvPr/>
        </p:nvSpPr>
        <p:spPr>
          <a:xfrm>
            <a:off x="374035" y="5158358"/>
            <a:ext cx="7287764" cy="400110"/>
          </a:xfrm>
          <a:prstGeom prst="rect">
            <a:avLst/>
          </a:prstGeom>
          <a:noFill/>
        </p:spPr>
        <p:txBody>
          <a:bodyPr wrap="none" rtlCol="0">
            <a:spAutoFit/>
          </a:bodyPr>
          <a:lstStyle/>
          <a:p>
            <a:r>
              <a:rPr lang="en-US" sz="2000" dirty="0"/>
              <a:t>In other words, permittivity is real on the imaginary frequency axis.  </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8AEA4AE-5ED4-427C-A898-ABF88940CB3D}"/>
                  </a:ext>
                </a:extLst>
              </p14:cNvPr>
              <p14:cNvContentPartPr/>
              <p14:nvPr/>
            </p14:nvContentPartPr>
            <p14:xfrm>
              <a:off x="4765637" y="6006103"/>
              <a:ext cx="2140920" cy="180720"/>
            </p14:xfrm>
          </p:contentPart>
        </mc:Choice>
        <mc:Fallback xmlns="">
          <p:pic>
            <p:nvPicPr>
              <p:cNvPr id="3" name="Ink 2">
                <a:extLst>
                  <a:ext uri="{FF2B5EF4-FFF2-40B4-BE49-F238E27FC236}">
                    <a16:creationId xmlns:a16="http://schemas.microsoft.com/office/drawing/2014/main" id="{98AEA4AE-5ED4-427C-A898-ABF88940CB3D}"/>
                  </a:ext>
                </a:extLst>
              </p:cNvPr>
              <p:cNvPicPr/>
              <p:nvPr/>
            </p:nvPicPr>
            <p:blipFill>
              <a:blip r:embed="rId4"/>
              <a:stretch>
                <a:fillRect/>
              </a:stretch>
            </p:blipFill>
            <p:spPr>
              <a:xfrm>
                <a:off x="4747637" y="5988463"/>
                <a:ext cx="2176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CC4E6D68-68B8-4886-9474-885547656225}"/>
                  </a:ext>
                </a:extLst>
              </p14:cNvPr>
              <p14:cNvContentPartPr/>
              <p14:nvPr/>
            </p14:nvContentPartPr>
            <p14:xfrm>
              <a:off x="882317" y="6050023"/>
              <a:ext cx="1332360" cy="65880"/>
            </p14:xfrm>
          </p:contentPart>
        </mc:Choice>
        <mc:Fallback xmlns="">
          <p:pic>
            <p:nvPicPr>
              <p:cNvPr id="19" name="Ink 18">
                <a:extLst>
                  <a:ext uri="{FF2B5EF4-FFF2-40B4-BE49-F238E27FC236}">
                    <a16:creationId xmlns:a16="http://schemas.microsoft.com/office/drawing/2014/main" id="{CC4E6D68-68B8-4886-9474-885547656225}"/>
                  </a:ext>
                </a:extLst>
              </p:cNvPr>
              <p:cNvPicPr/>
              <p:nvPr/>
            </p:nvPicPr>
            <p:blipFill>
              <a:blip r:embed="rId6"/>
              <a:stretch>
                <a:fillRect/>
              </a:stretch>
            </p:blipFill>
            <p:spPr>
              <a:xfrm>
                <a:off x="864317" y="6032023"/>
                <a:ext cx="1368000" cy="101520"/>
              </a:xfrm>
              <a:prstGeom prst="rect">
                <a:avLst/>
              </a:prstGeom>
            </p:spPr>
          </p:pic>
        </mc:Fallback>
      </mc:AlternateContent>
      <p:grpSp>
        <p:nvGrpSpPr>
          <p:cNvPr id="10253" name="Group 10252">
            <a:extLst>
              <a:ext uri="{FF2B5EF4-FFF2-40B4-BE49-F238E27FC236}">
                <a16:creationId xmlns:a16="http://schemas.microsoft.com/office/drawing/2014/main" id="{6D3B30A5-3EC8-4932-9C32-0DD2A3A3A4D0}"/>
              </a:ext>
            </a:extLst>
          </p:cNvPr>
          <p:cNvGrpSpPr/>
          <p:nvPr/>
        </p:nvGrpSpPr>
        <p:grpSpPr>
          <a:xfrm>
            <a:off x="1316199" y="2409860"/>
            <a:ext cx="2298240" cy="554040"/>
            <a:chOff x="1423757" y="2407183"/>
            <a:chExt cx="2298240" cy="554040"/>
          </a:xfrm>
        </p:grpSpPr>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0C87E71E-EC66-4DF2-B037-3BA57C9E670A}"/>
                    </a:ext>
                  </a:extLst>
                </p14:cNvPr>
                <p14:cNvContentPartPr/>
                <p14:nvPr/>
              </p14:nvContentPartPr>
              <p14:xfrm>
                <a:off x="1423757" y="2547223"/>
                <a:ext cx="172080" cy="264960"/>
              </p14:xfrm>
            </p:contentPart>
          </mc:Choice>
          <mc:Fallback xmlns="">
            <p:pic>
              <p:nvPicPr>
                <p:cNvPr id="20" name="Ink 19">
                  <a:extLst>
                    <a:ext uri="{FF2B5EF4-FFF2-40B4-BE49-F238E27FC236}">
                      <a16:creationId xmlns:a16="http://schemas.microsoft.com/office/drawing/2014/main" id="{0C87E71E-EC66-4DF2-B037-3BA57C9E670A}"/>
                    </a:ext>
                  </a:extLst>
                </p:cNvPr>
                <p:cNvPicPr/>
                <p:nvPr/>
              </p:nvPicPr>
              <p:blipFill>
                <a:blip r:embed="rId8"/>
                <a:stretch>
                  <a:fillRect/>
                </a:stretch>
              </p:blipFill>
              <p:spPr>
                <a:xfrm>
                  <a:off x="1406117" y="2529223"/>
                  <a:ext cx="2077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196B7F98-FDD0-4314-93D2-9732D210291B}"/>
                    </a:ext>
                  </a:extLst>
                </p14:cNvPr>
                <p14:cNvContentPartPr/>
                <p14:nvPr/>
              </p14:nvContentPartPr>
              <p14:xfrm>
                <a:off x="1649837" y="2494303"/>
                <a:ext cx="69120" cy="466920"/>
              </p14:xfrm>
            </p:contentPart>
          </mc:Choice>
          <mc:Fallback xmlns="">
            <p:pic>
              <p:nvPicPr>
                <p:cNvPr id="21" name="Ink 20">
                  <a:extLst>
                    <a:ext uri="{FF2B5EF4-FFF2-40B4-BE49-F238E27FC236}">
                      <a16:creationId xmlns:a16="http://schemas.microsoft.com/office/drawing/2014/main" id="{196B7F98-FDD0-4314-93D2-9732D210291B}"/>
                    </a:ext>
                  </a:extLst>
                </p:cNvPr>
                <p:cNvPicPr/>
                <p:nvPr/>
              </p:nvPicPr>
              <p:blipFill>
                <a:blip r:embed="rId10"/>
                <a:stretch>
                  <a:fillRect/>
                </a:stretch>
              </p:blipFill>
              <p:spPr>
                <a:xfrm>
                  <a:off x="1631837" y="2476663"/>
                  <a:ext cx="10476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CBA7F23A-0CB9-4861-A212-EC39C9AFFA7C}"/>
                    </a:ext>
                  </a:extLst>
                </p14:cNvPr>
                <p14:cNvContentPartPr/>
                <p14:nvPr/>
              </p14:nvContentPartPr>
              <p14:xfrm>
                <a:off x="1732637" y="2723623"/>
                <a:ext cx="107280" cy="23760"/>
              </p14:xfrm>
            </p:contentPart>
          </mc:Choice>
          <mc:Fallback xmlns="">
            <p:pic>
              <p:nvPicPr>
                <p:cNvPr id="22" name="Ink 21">
                  <a:extLst>
                    <a:ext uri="{FF2B5EF4-FFF2-40B4-BE49-F238E27FC236}">
                      <a16:creationId xmlns:a16="http://schemas.microsoft.com/office/drawing/2014/main" id="{CBA7F23A-0CB9-4861-A212-EC39C9AFFA7C}"/>
                    </a:ext>
                  </a:extLst>
                </p:cNvPr>
                <p:cNvPicPr/>
                <p:nvPr/>
              </p:nvPicPr>
              <p:blipFill>
                <a:blip r:embed="rId12"/>
                <a:stretch>
                  <a:fillRect/>
                </a:stretch>
              </p:blipFill>
              <p:spPr>
                <a:xfrm>
                  <a:off x="1714637" y="2705983"/>
                  <a:ext cx="142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4203F6E5-ABAE-4A9C-B142-DFCA5F260C4F}"/>
                    </a:ext>
                  </a:extLst>
                </p14:cNvPr>
                <p14:cNvContentPartPr/>
                <p14:nvPr/>
              </p14:nvContentPartPr>
              <p14:xfrm>
                <a:off x="1933877" y="2591143"/>
                <a:ext cx="189000" cy="199440"/>
              </p14:xfrm>
            </p:contentPart>
          </mc:Choice>
          <mc:Fallback xmlns="">
            <p:pic>
              <p:nvPicPr>
                <p:cNvPr id="24" name="Ink 23">
                  <a:extLst>
                    <a:ext uri="{FF2B5EF4-FFF2-40B4-BE49-F238E27FC236}">
                      <a16:creationId xmlns:a16="http://schemas.microsoft.com/office/drawing/2014/main" id="{4203F6E5-ABAE-4A9C-B142-DFCA5F260C4F}"/>
                    </a:ext>
                  </a:extLst>
                </p:cNvPr>
                <p:cNvPicPr/>
                <p:nvPr/>
              </p:nvPicPr>
              <p:blipFill>
                <a:blip r:embed="rId14"/>
                <a:stretch>
                  <a:fillRect/>
                </a:stretch>
              </p:blipFill>
              <p:spPr>
                <a:xfrm>
                  <a:off x="1915877" y="2573503"/>
                  <a:ext cx="2246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9B38118B-2D2D-4EAF-9B1E-0CDEB1EEA93A}"/>
                    </a:ext>
                  </a:extLst>
                </p14:cNvPr>
                <p14:cNvContentPartPr/>
                <p14:nvPr/>
              </p14:nvContentPartPr>
              <p14:xfrm>
                <a:off x="2126117" y="2482063"/>
                <a:ext cx="74880" cy="114120"/>
              </p14:xfrm>
            </p:contentPart>
          </mc:Choice>
          <mc:Fallback xmlns="">
            <p:pic>
              <p:nvPicPr>
                <p:cNvPr id="25" name="Ink 24">
                  <a:extLst>
                    <a:ext uri="{FF2B5EF4-FFF2-40B4-BE49-F238E27FC236}">
                      <a16:creationId xmlns:a16="http://schemas.microsoft.com/office/drawing/2014/main" id="{9B38118B-2D2D-4EAF-9B1E-0CDEB1EEA93A}"/>
                    </a:ext>
                  </a:extLst>
                </p:cNvPr>
                <p:cNvPicPr/>
                <p:nvPr/>
              </p:nvPicPr>
              <p:blipFill>
                <a:blip r:embed="rId16"/>
                <a:stretch>
                  <a:fillRect/>
                </a:stretch>
              </p:blipFill>
              <p:spPr>
                <a:xfrm>
                  <a:off x="2108117" y="2464423"/>
                  <a:ext cx="110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6565604E-8186-4741-A4E6-72D2613F88E0}"/>
                    </a:ext>
                  </a:extLst>
                </p14:cNvPr>
                <p14:cNvContentPartPr/>
                <p14:nvPr/>
              </p14:nvContentPartPr>
              <p14:xfrm>
                <a:off x="2119637" y="2496103"/>
                <a:ext cx="93960" cy="119160"/>
              </p14:xfrm>
            </p:contentPart>
          </mc:Choice>
          <mc:Fallback xmlns="">
            <p:pic>
              <p:nvPicPr>
                <p:cNvPr id="26" name="Ink 25">
                  <a:extLst>
                    <a:ext uri="{FF2B5EF4-FFF2-40B4-BE49-F238E27FC236}">
                      <a16:creationId xmlns:a16="http://schemas.microsoft.com/office/drawing/2014/main" id="{6565604E-8186-4741-A4E6-72D2613F88E0}"/>
                    </a:ext>
                  </a:extLst>
                </p:cNvPr>
                <p:cNvPicPr/>
                <p:nvPr/>
              </p:nvPicPr>
              <p:blipFill>
                <a:blip r:embed="rId18"/>
                <a:stretch>
                  <a:fillRect/>
                </a:stretch>
              </p:blipFill>
              <p:spPr>
                <a:xfrm>
                  <a:off x="2101997" y="2478463"/>
                  <a:ext cx="129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141FC5FC-7A5E-496D-83E8-F36EA3543C49}"/>
                    </a:ext>
                  </a:extLst>
                </p14:cNvPr>
                <p14:cNvContentPartPr/>
                <p14:nvPr/>
              </p14:nvContentPartPr>
              <p14:xfrm>
                <a:off x="2088677" y="2545423"/>
                <a:ext cx="130680" cy="24480"/>
              </p14:xfrm>
            </p:contentPart>
          </mc:Choice>
          <mc:Fallback xmlns="">
            <p:pic>
              <p:nvPicPr>
                <p:cNvPr id="27" name="Ink 26">
                  <a:extLst>
                    <a:ext uri="{FF2B5EF4-FFF2-40B4-BE49-F238E27FC236}">
                      <a16:creationId xmlns:a16="http://schemas.microsoft.com/office/drawing/2014/main" id="{141FC5FC-7A5E-496D-83E8-F36EA3543C49}"/>
                    </a:ext>
                  </a:extLst>
                </p:cNvPr>
                <p:cNvPicPr/>
                <p:nvPr/>
              </p:nvPicPr>
              <p:blipFill>
                <a:blip r:embed="rId20"/>
                <a:stretch>
                  <a:fillRect/>
                </a:stretch>
              </p:blipFill>
              <p:spPr>
                <a:xfrm>
                  <a:off x="2071037" y="2527423"/>
                  <a:ext cx="1663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327A3491-D4A0-4BCD-ABF1-95F6F10FA435}"/>
                    </a:ext>
                  </a:extLst>
                </p14:cNvPr>
                <p14:cNvContentPartPr/>
                <p14:nvPr/>
              </p14:nvContentPartPr>
              <p14:xfrm>
                <a:off x="2163197" y="2486383"/>
                <a:ext cx="6840" cy="162000"/>
              </p14:xfrm>
            </p:contentPart>
          </mc:Choice>
          <mc:Fallback xmlns="">
            <p:pic>
              <p:nvPicPr>
                <p:cNvPr id="28" name="Ink 27">
                  <a:extLst>
                    <a:ext uri="{FF2B5EF4-FFF2-40B4-BE49-F238E27FC236}">
                      <a16:creationId xmlns:a16="http://schemas.microsoft.com/office/drawing/2014/main" id="{327A3491-D4A0-4BCD-ABF1-95F6F10FA435}"/>
                    </a:ext>
                  </a:extLst>
                </p:cNvPr>
                <p:cNvPicPr/>
                <p:nvPr/>
              </p:nvPicPr>
              <p:blipFill>
                <a:blip r:embed="rId22"/>
                <a:stretch>
                  <a:fillRect/>
                </a:stretch>
              </p:blipFill>
              <p:spPr>
                <a:xfrm>
                  <a:off x="2145557" y="2468383"/>
                  <a:ext cx="424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B77E89AB-BD21-460F-A9EC-80E92A448135}"/>
                    </a:ext>
                  </a:extLst>
                </p14:cNvPr>
                <p14:cNvContentPartPr/>
                <p14:nvPr/>
              </p14:nvContentPartPr>
              <p14:xfrm>
                <a:off x="2228357" y="2407183"/>
                <a:ext cx="132120" cy="548640"/>
              </p14:xfrm>
            </p:contentPart>
          </mc:Choice>
          <mc:Fallback xmlns="">
            <p:pic>
              <p:nvPicPr>
                <p:cNvPr id="29" name="Ink 28">
                  <a:extLst>
                    <a:ext uri="{FF2B5EF4-FFF2-40B4-BE49-F238E27FC236}">
                      <a16:creationId xmlns:a16="http://schemas.microsoft.com/office/drawing/2014/main" id="{B77E89AB-BD21-460F-A9EC-80E92A448135}"/>
                    </a:ext>
                  </a:extLst>
                </p:cNvPr>
                <p:cNvPicPr/>
                <p:nvPr/>
              </p:nvPicPr>
              <p:blipFill>
                <a:blip r:embed="rId24"/>
                <a:stretch>
                  <a:fillRect/>
                </a:stretch>
              </p:blipFill>
              <p:spPr>
                <a:xfrm>
                  <a:off x="2210357" y="2389183"/>
                  <a:ext cx="16776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BE2AA190-91FE-462A-945B-466FF0C78DA6}"/>
                    </a:ext>
                  </a:extLst>
                </p14:cNvPr>
                <p14:cNvContentPartPr/>
                <p14:nvPr/>
              </p14:nvContentPartPr>
              <p14:xfrm>
                <a:off x="2465957" y="2682583"/>
                <a:ext cx="183240" cy="16200"/>
              </p14:xfrm>
            </p:contentPart>
          </mc:Choice>
          <mc:Fallback xmlns="">
            <p:pic>
              <p:nvPicPr>
                <p:cNvPr id="30" name="Ink 29">
                  <a:extLst>
                    <a:ext uri="{FF2B5EF4-FFF2-40B4-BE49-F238E27FC236}">
                      <a16:creationId xmlns:a16="http://schemas.microsoft.com/office/drawing/2014/main" id="{BE2AA190-91FE-462A-945B-466FF0C78DA6}"/>
                    </a:ext>
                  </a:extLst>
                </p:cNvPr>
                <p:cNvPicPr/>
                <p:nvPr/>
              </p:nvPicPr>
              <p:blipFill>
                <a:blip r:embed="rId26"/>
                <a:stretch>
                  <a:fillRect/>
                </a:stretch>
              </p:blipFill>
              <p:spPr>
                <a:xfrm>
                  <a:off x="2447957" y="2664583"/>
                  <a:ext cx="218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D7C5EB64-85E3-4D34-B7D0-6BECCB10FEC6}"/>
                    </a:ext>
                  </a:extLst>
                </p14:cNvPr>
                <p14:cNvContentPartPr/>
                <p14:nvPr/>
              </p14:nvContentPartPr>
              <p14:xfrm>
                <a:off x="2439317" y="2771863"/>
                <a:ext cx="209520" cy="19800"/>
              </p14:xfrm>
            </p:contentPart>
          </mc:Choice>
          <mc:Fallback xmlns="">
            <p:pic>
              <p:nvPicPr>
                <p:cNvPr id="31" name="Ink 30">
                  <a:extLst>
                    <a:ext uri="{FF2B5EF4-FFF2-40B4-BE49-F238E27FC236}">
                      <a16:creationId xmlns:a16="http://schemas.microsoft.com/office/drawing/2014/main" id="{D7C5EB64-85E3-4D34-B7D0-6BECCB10FEC6}"/>
                    </a:ext>
                  </a:extLst>
                </p:cNvPr>
                <p:cNvPicPr/>
                <p:nvPr/>
              </p:nvPicPr>
              <p:blipFill>
                <a:blip r:embed="rId28"/>
                <a:stretch>
                  <a:fillRect/>
                </a:stretch>
              </p:blipFill>
              <p:spPr>
                <a:xfrm>
                  <a:off x="2421677" y="2754223"/>
                  <a:ext cx="245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44" name="Ink 10243">
                  <a:extLst>
                    <a:ext uri="{FF2B5EF4-FFF2-40B4-BE49-F238E27FC236}">
                      <a16:creationId xmlns:a16="http://schemas.microsoft.com/office/drawing/2014/main" id="{EE002ED9-B1AD-4D26-96FD-CD98AF8F1365}"/>
                    </a:ext>
                  </a:extLst>
                </p14:cNvPr>
                <p14:cNvContentPartPr/>
                <p14:nvPr/>
              </p14:nvContentPartPr>
              <p14:xfrm>
                <a:off x="2825957" y="2560543"/>
                <a:ext cx="128880" cy="322200"/>
              </p14:xfrm>
            </p:contentPart>
          </mc:Choice>
          <mc:Fallback xmlns="">
            <p:pic>
              <p:nvPicPr>
                <p:cNvPr id="10244" name="Ink 10243">
                  <a:extLst>
                    <a:ext uri="{FF2B5EF4-FFF2-40B4-BE49-F238E27FC236}">
                      <a16:creationId xmlns:a16="http://schemas.microsoft.com/office/drawing/2014/main" id="{EE002ED9-B1AD-4D26-96FD-CD98AF8F1365}"/>
                    </a:ext>
                  </a:extLst>
                </p:cNvPr>
                <p:cNvPicPr/>
                <p:nvPr/>
              </p:nvPicPr>
              <p:blipFill>
                <a:blip r:embed="rId30"/>
                <a:stretch>
                  <a:fillRect/>
                </a:stretch>
              </p:blipFill>
              <p:spPr>
                <a:xfrm>
                  <a:off x="2807957" y="2542903"/>
                  <a:ext cx="1645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45" name="Ink 10244">
                  <a:extLst>
                    <a:ext uri="{FF2B5EF4-FFF2-40B4-BE49-F238E27FC236}">
                      <a16:creationId xmlns:a16="http://schemas.microsoft.com/office/drawing/2014/main" id="{2B35C874-69AF-4568-A560-6E809BE5D979}"/>
                    </a:ext>
                  </a:extLst>
                </p14:cNvPr>
                <p14:cNvContentPartPr/>
                <p14:nvPr/>
              </p14:nvContentPartPr>
              <p14:xfrm>
                <a:off x="3050597" y="2465863"/>
                <a:ext cx="77760" cy="197640"/>
              </p14:xfrm>
            </p:contentPart>
          </mc:Choice>
          <mc:Fallback xmlns="">
            <p:pic>
              <p:nvPicPr>
                <p:cNvPr id="10245" name="Ink 10244">
                  <a:extLst>
                    <a:ext uri="{FF2B5EF4-FFF2-40B4-BE49-F238E27FC236}">
                      <a16:creationId xmlns:a16="http://schemas.microsoft.com/office/drawing/2014/main" id="{2B35C874-69AF-4568-A560-6E809BE5D979}"/>
                    </a:ext>
                  </a:extLst>
                </p:cNvPr>
                <p:cNvPicPr/>
                <p:nvPr/>
              </p:nvPicPr>
              <p:blipFill>
                <a:blip r:embed="rId32"/>
                <a:stretch>
                  <a:fillRect/>
                </a:stretch>
              </p:blipFill>
              <p:spPr>
                <a:xfrm>
                  <a:off x="3032597" y="2447863"/>
                  <a:ext cx="113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246" name="Ink 10245">
                  <a:extLst>
                    <a:ext uri="{FF2B5EF4-FFF2-40B4-BE49-F238E27FC236}">
                      <a16:creationId xmlns:a16="http://schemas.microsoft.com/office/drawing/2014/main" id="{772C2E2E-E844-466C-A150-4E1605C2AC93}"/>
                    </a:ext>
                  </a:extLst>
                </p14:cNvPr>
                <p14:cNvContentPartPr/>
                <p14:nvPr/>
              </p14:nvContentPartPr>
              <p14:xfrm>
                <a:off x="2999477" y="2528863"/>
                <a:ext cx="152280" cy="64440"/>
              </p14:xfrm>
            </p:contentPart>
          </mc:Choice>
          <mc:Fallback xmlns="">
            <p:pic>
              <p:nvPicPr>
                <p:cNvPr id="10246" name="Ink 10245">
                  <a:extLst>
                    <a:ext uri="{FF2B5EF4-FFF2-40B4-BE49-F238E27FC236}">
                      <a16:creationId xmlns:a16="http://schemas.microsoft.com/office/drawing/2014/main" id="{772C2E2E-E844-466C-A150-4E1605C2AC93}"/>
                    </a:ext>
                  </a:extLst>
                </p:cNvPr>
                <p:cNvPicPr/>
                <p:nvPr/>
              </p:nvPicPr>
              <p:blipFill>
                <a:blip r:embed="rId34"/>
                <a:stretch>
                  <a:fillRect/>
                </a:stretch>
              </p:blipFill>
              <p:spPr>
                <a:xfrm>
                  <a:off x="2981837" y="2511223"/>
                  <a:ext cx="187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247" name="Ink 10246">
                  <a:extLst>
                    <a:ext uri="{FF2B5EF4-FFF2-40B4-BE49-F238E27FC236}">
                      <a16:creationId xmlns:a16="http://schemas.microsoft.com/office/drawing/2014/main" id="{9AD6890A-D642-4056-8C9C-CD50F681CE7B}"/>
                    </a:ext>
                  </a:extLst>
                </p14:cNvPr>
                <p14:cNvContentPartPr/>
                <p14:nvPr/>
              </p14:nvContentPartPr>
              <p14:xfrm>
                <a:off x="3017837" y="2533543"/>
                <a:ext cx="173880" cy="87480"/>
              </p14:xfrm>
            </p:contentPart>
          </mc:Choice>
          <mc:Fallback xmlns="">
            <p:pic>
              <p:nvPicPr>
                <p:cNvPr id="10247" name="Ink 10246">
                  <a:extLst>
                    <a:ext uri="{FF2B5EF4-FFF2-40B4-BE49-F238E27FC236}">
                      <a16:creationId xmlns:a16="http://schemas.microsoft.com/office/drawing/2014/main" id="{9AD6890A-D642-4056-8C9C-CD50F681CE7B}"/>
                    </a:ext>
                  </a:extLst>
                </p:cNvPr>
                <p:cNvPicPr/>
                <p:nvPr/>
              </p:nvPicPr>
              <p:blipFill>
                <a:blip r:embed="rId36"/>
                <a:stretch>
                  <a:fillRect/>
                </a:stretch>
              </p:blipFill>
              <p:spPr>
                <a:xfrm>
                  <a:off x="2999837" y="2515543"/>
                  <a:ext cx="209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248" name="Ink 10247">
                  <a:extLst>
                    <a:ext uri="{FF2B5EF4-FFF2-40B4-BE49-F238E27FC236}">
                      <a16:creationId xmlns:a16="http://schemas.microsoft.com/office/drawing/2014/main" id="{01A96F13-C09F-4EAA-B57D-F9E27ED20DD8}"/>
                    </a:ext>
                  </a:extLst>
                </p14:cNvPr>
                <p14:cNvContentPartPr/>
                <p14:nvPr/>
              </p14:nvContentPartPr>
              <p14:xfrm>
                <a:off x="3025757" y="2479543"/>
                <a:ext cx="83880" cy="169920"/>
              </p14:xfrm>
            </p:contentPart>
          </mc:Choice>
          <mc:Fallback xmlns="">
            <p:pic>
              <p:nvPicPr>
                <p:cNvPr id="10248" name="Ink 10247">
                  <a:extLst>
                    <a:ext uri="{FF2B5EF4-FFF2-40B4-BE49-F238E27FC236}">
                      <a16:creationId xmlns:a16="http://schemas.microsoft.com/office/drawing/2014/main" id="{01A96F13-C09F-4EAA-B57D-F9E27ED20DD8}"/>
                    </a:ext>
                  </a:extLst>
                </p:cNvPr>
                <p:cNvPicPr/>
                <p:nvPr/>
              </p:nvPicPr>
              <p:blipFill>
                <a:blip r:embed="rId38"/>
                <a:stretch>
                  <a:fillRect/>
                </a:stretch>
              </p:blipFill>
              <p:spPr>
                <a:xfrm>
                  <a:off x="3008117" y="2461543"/>
                  <a:ext cx="119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250" name="Ink 10249">
                  <a:extLst>
                    <a:ext uri="{FF2B5EF4-FFF2-40B4-BE49-F238E27FC236}">
                      <a16:creationId xmlns:a16="http://schemas.microsoft.com/office/drawing/2014/main" id="{F9FC1639-9061-4126-8353-4D05A3A54664}"/>
                    </a:ext>
                  </a:extLst>
                </p14:cNvPr>
                <p14:cNvContentPartPr/>
                <p14:nvPr/>
              </p14:nvContentPartPr>
              <p14:xfrm>
                <a:off x="3206117" y="2528503"/>
                <a:ext cx="128520" cy="406440"/>
              </p14:xfrm>
            </p:contentPart>
          </mc:Choice>
          <mc:Fallback xmlns="">
            <p:pic>
              <p:nvPicPr>
                <p:cNvPr id="10250" name="Ink 10249">
                  <a:extLst>
                    <a:ext uri="{FF2B5EF4-FFF2-40B4-BE49-F238E27FC236}">
                      <a16:creationId xmlns:a16="http://schemas.microsoft.com/office/drawing/2014/main" id="{F9FC1639-9061-4126-8353-4D05A3A54664}"/>
                    </a:ext>
                  </a:extLst>
                </p:cNvPr>
                <p:cNvPicPr/>
                <p:nvPr/>
              </p:nvPicPr>
              <p:blipFill>
                <a:blip r:embed="rId40"/>
                <a:stretch>
                  <a:fillRect/>
                </a:stretch>
              </p:blipFill>
              <p:spPr>
                <a:xfrm>
                  <a:off x="3188117" y="2510503"/>
                  <a:ext cx="16416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251" name="Ink 10250">
                  <a:extLst>
                    <a:ext uri="{FF2B5EF4-FFF2-40B4-BE49-F238E27FC236}">
                      <a16:creationId xmlns:a16="http://schemas.microsoft.com/office/drawing/2014/main" id="{D5088B83-CFFC-4EB2-991F-5B1DE6B72D5E}"/>
                    </a:ext>
                  </a:extLst>
                </p14:cNvPr>
                <p14:cNvContentPartPr/>
                <p14:nvPr/>
              </p14:nvContentPartPr>
              <p14:xfrm>
                <a:off x="3359477" y="2672143"/>
                <a:ext cx="227520" cy="146520"/>
              </p14:xfrm>
            </p:contentPart>
          </mc:Choice>
          <mc:Fallback xmlns="">
            <p:pic>
              <p:nvPicPr>
                <p:cNvPr id="10251" name="Ink 10250">
                  <a:extLst>
                    <a:ext uri="{FF2B5EF4-FFF2-40B4-BE49-F238E27FC236}">
                      <a16:creationId xmlns:a16="http://schemas.microsoft.com/office/drawing/2014/main" id="{D5088B83-CFFC-4EB2-991F-5B1DE6B72D5E}"/>
                    </a:ext>
                  </a:extLst>
                </p:cNvPr>
                <p:cNvPicPr/>
                <p:nvPr/>
              </p:nvPicPr>
              <p:blipFill>
                <a:blip r:embed="rId42"/>
                <a:stretch>
                  <a:fillRect/>
                </a:stretch>
              </p:blipFill>
              <p:spPr>
                <a:xfrm>
                  <a:off x="3341477" y="2654143"/>
                  <a:ext cx="263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252" name="Ink 10251">
                  <a:extLst>
                    <a:ext uri="{FF2B5EF4-FFF2-40B4-BE49-F238E27FC236}">
                      <a16:creationId xmlns:a16="http://schemas.microsoft.com/office/drawing/2014/main" id="{248ED4D1-F3C3-4B0E-AA97-C50BEE0080DE}"/>
                    </a:ext>
                  </a:extLst>
                </p14:cNvPr>
                <p14:cNvContentPartPr/>
                <p14:nvPr/>
              </p14:nvContentPartPr>
              <p14:xfrm>
                <a:off x="3596717" y="2528143"/>
                <a:ext cx="125280" cy="376920"/>
              </p14:xfrm>
            </p:contentPart>
          </mc:Choice>
          <mc:Fallback xmlns="">
            <p:pic>
              <p:nvPicPr>
                <p:cNvPr id="10252" name="Ink 10251">
                  <a:extLst>
                    <a:ext uri="{FF2B5EF4-FFF2-40B4-BE49-F238E27FC236}">
                      <a16:creationId xmlns:a16="http://schemas.microsoft.com/office/drawing/2014/main" id="{248ED4D1-F3C3-4B0E-AA97-C50BEE0080DE}"/>
                    </a:ext>
                  </a:extLst>
                </p:cNvPr>
                <p:cNvPicPr/>
                <p:nvPr/>
              </p:nvPicPr>
              <p:blipFill>
                <a:blip r:embed="rId44"/>
                <a:stretch>
                  <a:fillRect/>
                </a:stretch>
              </p:blipFill>
              <p:spPr>
                <a:xfrm>
                  <a:off x="3579077" y="2510503"/>
                  <a:ext cx="160920" cy="41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10254" name="Ink 10253">
                <a:extLst>
                  <a:ext uri="{FF2B5EF4-FFF2-40B4-BE49-F238E27FC236}">
                    <a16:creationId xmlns:a16="http://schemas.microsoft.com/office/drawing/2014/main" id="{7D00AD97-8B17-4F18-A3B8-65AC6D679E77}"/>
                  </a:ext>
                </a:extLst>
              </p14:cNvPr>
              <p14:cNvContentPartPr/>
              <p14:nvPr/>
            </p14:nvContentPartPr>
            <p14:xfrm>
              <a:off x="1095797" y="2346703"/>
              <a:ext cx="22320" cy="648000"/>
            </p14:xfrm>
          </p:contentPart>
        </mc:Choice>
        <mc:Fallback xmlns="">
          <p:pic>
            <p:nvPicPr>
              <p:cNvPr id="10254" name="Ink 10253">
                <a:extLst>
                  <a:ext uri="{FF2B5EF4-FFF2-40B4-BE49-F238E27FC236}">
                    <a16:creationId xmlns:a16="http://schemas.microsoft.com/office/drawing/2014/main" id="{7D00AD97-8B17-4F18-A3B8-65AC6D679E77}"/>
                  </a:ext>
                </a:extLst>
              </p:cNvPr>
              <p:cNvPicPr/>
              <p:nvPr/>
            </p:nvPicPr>
            <p:blipFill>
              <a:blip r:embed="rId46"/>
              <a:stretch>
                <a:fillRect/>
              </a:stretch>
            </p:blipFill>
            <p:spPr>
              <a:xfrm>
                <a:off x="1078157" y="2328703"/>
                <a:ext cx="57960" cy="683640"/>
              </a:xfrm>
              <a:prstGeom prst="rect">
                <a:avLst/>
              </a:prstGeom>
            </p:spPr>
          </p:pic>
        </mc:Fallback>
      </mc:AlternateContent>
      <p:grpSp>
        <p:nvGrpSpPr>
          <p:cNvPr id="10257" name="Group 10256">
            <a:extLst>
              <a:ext uri="{FF2B5EF4-FFF2-40B4-BE49-F238E27FC236}">
                <a16:creationId xmlns:a16="http://schemas.microsoft.com/office/drawing/2014/main" id="{BB7EE595-E6ED-4885-9250-81337050A943}"/>
              </a:ext>
            </a:extLst>
          </p:cNvPr>
          <p:cNvGrpSpPr/>
          <p:nvPr/>
        </p:nvGrpSpPr>
        <p:grpSpPr>
          <a:xfrm>
            <a:off x="1083917" y="2339143"/>
            <a:ext cx="2696040" cy="730080"/>
            <a:chOff x="1083917" y="2339143"/>
            <a:chExt cx="2696040" cy="730080"/>
          </a:xfrm>
        </p:grpSpPr>
        <mc:AlternateContent xmlns:mc="http://schemas.openxmlformats.org/markup-compatibility/2006" xmlns:p14="http://schemas.microsoft.com/office/powerpoint/2010/main">
          <mc:Choice Requires="p14">
            <p:contentPart p14:bwMode="auto" r:id="rId47">
              <p14:nvContentPartPr>
                <p14:cNvPr id="10255" name="Ink 10254">
                  <a:extLst>
                    <a:ext uri="{FF2B5EF4-FFF2-40B4-BE49-F238E27FC236}">
                      <a16:creationId xmlns:a16="http://schemas.microsoft.com/office/drawing/2014/main" id="{7F962402-0E25-4BF4-8A06-F849EB46F44B}"/>
                    </a:ext>
                  </a:extLst>
                </p14:cNvPr>
                <p14:cNvContentPartPr/>
                <p14:nvPr/>
              </p14:nvContentPartPr>
              <p14:xfrm>
                <a:off x="1083917" y="3004063"/>
                <a:ext cx="2678760" cy="65160"/>
              </p14:xfrm>
            </p:contentPart>
          </mc:Choice>
          <mc:Fallback xmlns="">
            <p:pic>
              <p:nvPicPr>
                <p:cNvPr id="10255" name="Ink 10254">
                  <a:extLst>
                    <a:ext uri="{FF2B5EF4-FFF2-40B4-BE49-F238E27FC236}">
                      <a16:creationId xmlns:a16="http://schemas.microsoft.com/office/drawing/2014/main" id="{7F962402-0E25-4BF4-8A06-F849EB46F44B}"/>
                    </a:ext>
                  </a:extLst>
                </p:cNvPr>
                <p:cNvPicPr/>
                <p:nvPr/>
              </p:nvPicPr>
              <p:blipFill>
                <a:blip r:embed="rId48"/>
                <a:stretch>
                  <a:fillRect/>
                </a:stretch>
              </p:blipFill>
              <p:spPr>
                <a:xfrm>
                  <a:off x="1066277" y="2986063"/>
                  <a:ext cx="2714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256" name="Ink 10255">
                  <a:extLst>
                    <a:ext uri="{FF2B5EF4-FFF2-40B4-BE49-F238E27FC236}">
                      <a16:creationId xmlns:a16="http://schemas.microsoft.com/office/drawing/2014/main" id="{5DC394E6-E311-4FF1-AFC2-D91ABC3F1774}"/>
                    </a:ext>
                  </a:extLst>
                </p14:cNvPr>
                <p14:cNvContentPartPr/>
                <p14:nvPr/>
              </p14:nvContentPartPr>
              <p14:xfrm>
                <a:off x="3715877" y="2339143"/>
                <a:ext cx="64080" cy="684000"/>
              </p14:xfrm>
            </p:contentPart>
          </mc:Choice>
          <mc:Fallback xmlns="">
            <p:pic>
              <p:nvPicPr>
                <p:cNvPr id="10256" name="Ink 10255">
                  <a:extLst>
                    <a:ext uri="{FF2B5EF4-FFF2-40B4-BE49-F238E27FC236}">
                      <a16:creationId xmlns:a16="http://schemas.microsoft.com/office/drawing/2014/main" id="{5DC394E6-E311-4FF1-AFC2-D91ABC3F1774}"/>
                    </a:ext>
                  </a:extLst>
                </p:cNvPr>
                <p:cNvPicPr/>
                <p:nvPr/>
              </p:nvPicPr>
              <p:blipFill>
                <a:blip r:embed="rId50"/>
                <a:stretch>
                  <a:fillRect/>
                </a:stretch>
              </p:blipFill>
              <p:spPr>
                <a:xfrm>
                  <a:off x="3698237" y="2321143"/>
                  <a:ext cx="99720" cy="71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10258" name="Ink 10257">
                <a:extLst>
                  <a:ext uri="{FF2B5EF4-FFF2-40B4-BE49-F238E27FC236}">
                    <a16:creationId xmlns:a16="http://schemas.microsoft.com/office/drawing/2014/main" id="{DB7C2AD7-B0DE-4B8B-93C3-FA0F451C6692}"/>
                  </a:ext>
                </a:extLst>
              </p14:cNvPr>
              <p14:cNvContentPartPr/>
              <p14:nvPr/>
            </p14:nvContentPartPr>
            <p14:xfrm>
              <a:off x="1114877" y="2322583"/>
              <a:ext cx="2613960" cy="94320"/>
            </p14:xfrm>
          </p:contentPart>
        </mc:Choice>
        <mc:Fallback xmlns="">
          <p:pic>
            <p:nvPicPr>
              <p:cNvPr id="10258" name="Ink 10257">
                <a:extLst>
                  <a:ext uri="{FF2B5EF4-FFF2-40B4-BE49-F238E27FC236}">
                    <a16:creationId xmlns:a16="http://schemas.microsoft.com/office/drawing/2014/main" id="{DB7C2AD7-B0DE-4B8B-93C3-FA0F451C6692}"/>
                  </a:ext>
                </a:extLst>
              </p:cNvPr>
              <p:cNvPicPr/>
              <p:nvPr/>
            </p:nvPicPr>
            <p:blipFill>
              <a:blip r:embed="rId52"/>
              <a:stretch>
                <a:fillRect/>
              </a:stretch>
            </p:blipFill>
            <p:spPr>
              <a:xfrm>
                <a:off x="1097237" y="2304583"/>
                <a:ext cx="2649600" cy="129960"/>
              </a:xfrm>
              <a:prstGeom prst="rect">
                <a:avLst/>
              </a:prstGeom>
            </p:spPr>
          </p:pic>
        </mc:Fallback>
      </mc:AlternateContent>
      <p:grpSp>
        <p:nvGrpSpPr>
          <p:cNvPr id="10263" name="Group 10262">
            <a:extLst>
              <a:ext uri="{FF2B5EF4-FFF2-40B4-BE49-F238E27FC236}">
                <a16:creationId xmlns:a16="http://schemas.microsoft.com/office/drawing/2014/main" id="{ED5AEBD4-8595-48EE-8E4D-EAAA2C12E726}"/>
              </a:ext>
            </a:extLst>
          </p:cNvPr>
          <p:cNvGrpSpPr/>
          <p:nvPr/>
        </p:nvGrpSpPr>
        <p:grpSpPr>
          <a:xfrm>
            <a:off x="5602277" y="3687617"/>
            <a:ext cx="2298600" cy="392040"/>
            <a:chOff x="5602277" y="3687617"/>
            <a:chExt cx="2298600" cy="392040"/>
          </a:xfrm>
        </p:grpSpPr>
        <mc:AlternateContent xmlns:mc="http://schemas.openxmlformats.org/markup-compatibility/2006" xmlns:p14="http://schemas.microsoft.com/office/powerpoint/2010/main">
          <mc:Choice Requires="p14">
            <p:contentPart p14:bwMode="auto" r:id="rId53">
              <p14:nvContentPartPr>
                <p14:cNvPr id="10259" name="Ink 10258">
                  <a:extLst>
                    <a:ext uri="{FF2B5EF4-FFF2-40B4-BE49-F238E27FC236}">
                      <a16:creationId xmlns:a16="http://schemas.microsoft.com/office/drawing/2014/main" id="{04309CAD-508E-46A1-933B-A1E06538AFFA}"/>
                    </a:ext>
                  </a:extLst>
                </p14:cNvPr>
                <p14:cNvContentPartPr/>
                <p14:nvPr/>
              </p14:nvContentPartPr>
              <p14:xfrm>
                <a:off x="5602277" y="3687617"/>
                <a:ext cx="333720" cy="83160"/>
              </p14:xfrm>
            </p:contentPart>
          </mc:Choice>
          <mc:Fallback xmlns="">
            <p:pic>
              <p:nvPicPr>
                <p:cNvPr id="10259" name="Ink 10258">
                  <a:extLst>
                    <a:ext uri="{FF2B5EF4-FFF2-40B4-BE49-F238E27FC236}">
                      <a16:creationId xmlns:a16="http://schemas.microsoft.com/office/drawing/2014/main" id="{04309CAD-508E-46A1-933B-A1E06538AFFA}"/>
                    </a:ext>
                  </a:extLst>
                </p:cNvPr>
                <p:cNvPicPr/>
                <p:nvPr/>
              </p:nvPicPr>
              <p:blipFill>
                <a:blip r:embed="rId54"/>
                <a:stretch>
                  <a:fillRect/>
                </a:stretch>
              </p:blipFill>
              <p:spPr>
                <a:xfrm>
                  <a:off x="5584277" y="3669617"/>
                  <a:ext cx="369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260" name="Ink 10259">
                  <a:extLst>
                    <a:ext uri="{FF2B5EF4-FFF2-40B4-BE49-F238E27FC236}">
                      <a16:creationId xmlns:a16="http://schemas.microsoft.com/office/drawing/2014/main" id="{1758E290-4F79-4DB8-8881-B9F76EE4C25D}"/>
                    </a:ext>
                  </a:extLst>
                </p14:cNvPr>
                <p14:cNvContentPartPr/>
                <p14:nvPr/>
              </p14:nvContentPartPr>
              <p14:xfrm>
                <a:off x="5704157" y="3725777"/>
                <a:ext cx="1019520" cy="336600"/>
              </p14:xfrm>
            </p:contentPart>
          </mc:Choice>
          <mc:Fallback xmlns="">
            <p:pic>
              <p:nvPicPr>
                <p:cNvPr id="10260" name="Ink 10259">
                  <a:extLst>
                    <a:ext uri="{FF2B5EF4-FFF2-40B4-BE49-F238E27FC236}">
                      <a16:creationId xmlns:a16="http://schemas.microsoft.com/office/drawing/2014/main" id="{1758E290-4F79-4DB8-8881-B9F76EE4C25D}"/>
                    </a:ext>
                  </a:extLst>
                </p:cNvPr>
                <p:cNvPicPr/>
                <p:nvPr/>
              </p:nvPicPr>
              <p:blipFill>
                <a:blip r:embed="rId56"/>
                <a:stretch>
                  <a:fillRect/>
                </a:stretch>
              </p:blipFill>
              <p:spPr>
                <a:xfrm>
                  <a:off x="5686517" y="3707777"/>
                  <a:ext cx="10551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262" name="Ink 10261">
                  <a:extLst>
                    <a:ext uri="{FF2B5EF4-FFF2-40B4-BE49-F238E27FC236}">
                      <a16:creationId xmlns:a16="http://schemas.microsoft.com/office/drawing/2014/main" id="{CB7367A7-2AD5-49C9-BD5E-592149F34970}"/>
                    </a:ext>
                  </a:extLst>
                </p14:cNvPr>
                <p14:cNvContentPartPr/>
                <p14:nvPr/>
              </p14:nvContentPartPr>
              <p14:xfrm>
                <a:off x="6347837" y="3708497"/>
                <a:ext cx="1553040" cy="371160"/>
              </p14:xfrm>
            </p:contentPart>
          </mc:Choice>
          <mc:Fallback xmlns="">
            <p:pic>
              <p:nvPicPr>
                <p:cNvPr id="10262" name="Ink 10261">
                  <a:extLst>
                    <a:ext uri="{FF2B5EF4-FFF2-40B4-BE49-F238E27FC236}">
                      <a16:creationId xmlns:a16="http://schemas.microsoft.com/office/drawing/2014/main" id="{CB7367A7-2AD5-49C9-BD5E-592149F34970}"/>
                    </a:ext>
                  </a:extLst>
                </p:cNvPr>
                <p:cNvPicPr/>
                <p:nvPr/>
              </p:nvPicPr>
              <p:blipFill>
                <a:blip r:embed="rId58"/>
                <a:stretch>
                  <a:fillRect/>
                </a:stretch>
              </p:blipFill>
              <p:spPr>
                <a:xfrm>
                  <a:off x="6330197" y="3690497"/>
                  <a:ext cx="1588680" cy="40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5" name="Ink 4">
                <a:extLst>
                  <a:ext uri="{FF2B5EF4-FFF2-40B4-BE49-F238E27FC236}">
                    <a16:creationId xmlns:a16="http://schemas.microsoft.com/office/drawing/2014/main" id="{16FEA133-127C-4153-BE91-19CBE27CA015}"/>
                  </a:ext>
                </a:extLst>
              </p14:cNvPr>
              <p14:cNvContentPartPr/>
              <p14:nvPr/>
            </p14:nvContentPartPr>
            <p14:xfrm>
              <a:off x="1243036" y="733647"/>
              <a:ext cx="450720" cy="45000"/>
            </p14:xfrm>
          </p:contentPart>
        </mc:Choice>
        <mc:Fallback>
          <p:pic>
            <p:nvPicPr>
              <p:cNvPr id="5" name="Ink 4">
                <a:extLst>
                  <a:ext uri="{FF2B5EF4-FFF2-40B4-BE49-F238E27FC236}">
                    <a16:creationId xmlns:a16="http://schemas.microsoft.com/office/drawing/2014/main" id="{16FEA133-127C-4153-BE91-19CBE27CA015}"/>
                  </a:ext>
                </a:extLst>
              </p:cNvPr>
              <p:cNvPicPr/>
              <p:nvPr/>
            </p:nvPicPr>
            <p:blipFill>
              <a:blip r:embed="rId60"/>
              <a:stretch>
                <a:fillRect/>
              </a:stretch>
            </p:blipFill>
            <p:spPr>
              <a:xfrm>
                <a:off x="1180396" y="671007"/>
                <a:ext cx="576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6" name="Ink 15">
                <a:extLst>
                  <a:ext uri="{FF2B5EF4-FFF2-40B4-BE49-F238E27FC236}">
                    <a16:creationId xmlns:a16="http://schemas.microsoft.com/office/drawing/2014/main" id="{FD8D9546-8AFC-4688-80FF-285E1C39D9C4}"/>
                  </a:ext>
                </a:extLst>
              </p14:cNvPr>
              <p14:cNvContentPartPr/>
              <p14:nvPr/>
            </p14:nvContentPartPr>
            <p14:xfrm>
              <a:off x="1260676" y="1200927"/>
              <a:ext cx="538920" cy="77760"/>
            </p14:xfrm>
          </p:contentPart>
        </mc:Choice>
        <mc:Fallback>
          <p:pic>
            <p:nvPicPr>
              <p:cNvPr id="16" name="Ink 15">
                <a:extLst>
                  <a:ext uri="{FF2B5EF4-FFF2-40B4-BE49-F238E27FC236}">
                    <a16:creationId xmlns:a16="http://schemas.microsoft.com/office/drawing/2014/main" id="{FD8D9546-8AFC-4688-80FF-285E1C39D9C4}"/>
                  </a:ext>
                </a:extLst>
              </p:cNvPr>
              <p:cNvPicPr/>
              <p:nvPr/>
            </p:nvPicPr>
            <p:blipFill>
              <a:blip r:embed="rId62"/>
              <a:stretch>
                <a:fillRect/>
              </a:stretch>
            </p:blipFill>
            <p:spPr>
              <a:xfrm>
                <a:off x="1197676" y="1137927"/>
                <a:ext cx="664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 name="Ink 16">
                <a:extLst>
                  <a:ext uri="{FF2B5EF4-FFF2-40B4-BE49-F238E27FC236}">
                    <a16:creationId xmlns:a16="http://schemas.microsoft.com/office/drawing/2014/main" id="{E450F7E0-519C-4223-A653-A0E9B5BF810C}"/>
                  </a:ext>
                </a:extLst>
              </p14:cNvPr>
              <p14:cNvContentPartPr/>
              <p14:nvPr/>
            </p14:nvContentPartPr>
            <p14:xfrm>
              <a:off x="1094716" y="831567"/>
              <a:ext cx="49320" cy="73440"/>
            </p14:xfrm>
          </p:contentPart>
        </mc:Choice>
        <mc:Fallback>
          <p:pic>
            <p:nvPicPr>
              <p:cNvPr id="17" name="Ink 16">
                <a:extLst>
                  <a:ext uri="{FF2B5EF4-FFF2-40B4-BE49-F238E27FC236}">
                    <a16:creationId xmlns:a16="http://schemas.microsoft.com/office/drawing/2014/main" id="{E450F7E0-519C-4223-A653-A0E9B5BF810C}"/>
                  </a:ext>
                </a:extLst>
              </p:cNvPr>
              <p:cNvPicPr/>
              <p:nvPr/>
            </p:nvPicPr>
            <p:blipFill>
              <a:blip r:embed="rId64"/>
              <a:stretch>
                <a:fillRect/>
              </a:stretch>
            </p:blipFill>
            <p:spPr>
              <a:xfrm>
                <a:off x="1031716" y="768927"/>
                <a:ext cx="174960" cy="199080"/>
              </a:xfrm>
              <a:prstGeom prst="rect">
                <a:avLst/>
              </a:prstGeom>
            </p:spPr>
          </p:pic>
        </mc:Fallback>
      </mc:AlternateContent>
      <p:grpSp>
        <p:nvGrpSpPr>
          <p:cNvPr id="10241" name="Group 10240">
            <a:extLst>
              <a:ext uri="{FF2B5EF4-FFF2-40B4-BE49-F238E27FC236}">
                <a16:creationId xmlns:a16="http://schemas.microsoft.com/office/drawing/2014/main" id="{1A5336C3-1290-4ED2-BE50-03A1CBD3B4AB}"/>
              </a:ext>
            </a:extLst>
          </p:cNvPr>
          <p:cNvGrpSpPr/>
          <p:nvPr/>
        </p:nvGrpSpPr>
        <p:grpSpPr>
          <a:xfrm>
            <a:off x="2376676" y="794847"/>
            <a:ext cx="326160" cy="356040"/>
            <a:chOff x="2376676" y="794847"/>
            <a:chExt cx="326160" cy="356040"/>
          </a:xfrm>
        </p:grpSpPr>
        <mc:AlternateContent xmlns:mc="http://schemas.openxmlformats.org/markup-compatibility/2006">
          <mc:Choice xmlns:p14="http://schemas.microsoft.com/office/powerpoint/2010/main" Requires="p14">
            <p:contentPart p14:bwMode="auto" r:id="rId65">
              <p14:nvContentPartPr>
                <p14:cNvPr id="18" name="Ink 17">
                  <a:extLst>
                    <a:ext uri="{FF2B5EF4-FFF2-40B4-BE49-F238E27FC236}">
                      <a16:creationId xmlns:a16="http://schemas.microsoft.com/office/drawing/2014/main" id="{C954888C-1F11-4C79-B62E-D203800DE411}"/>
                    </a:ext>
                  </a:extLst>
                </p14:cNvPr>
                <p14:cNvContentPartPr/>
                <p14:nvPr/>
              </p14:nvContentPartPr>
              <p14:xfrm>
                <a:off x="2376676" y="885927"/>
                <a:ext cx="10080" cy="105840"/>
              </p14:xfrm>
            </p:contentPart>
          </mc:Choice>
          <mc:Fallback>
            <p:pic>
              <p:nvPicPr>
                <p:cNvPr id="18" name="Ink 17">
                  <a:extLst>
                    <a:ext uri="{FF2B5EF4-FFF2-40B4-BE49-F238E27FC236}">
                      <a16:creationId xmlns:a16="http://schemas.microsoft.com/office/drawing/2014/main" id="{C954888C-1F11-4C79-B62E-D203800DE411}"/>
                    </a:ext>
                  </a:extLst>
                </p:cNvPr>
                <p:cNvPicPr/>
                <p:nvPr/>
              </p:nvPicPr>
              <p:blipFill>
                <a:blip r:embed="rId66"/>
                <a:stretch>
                  <a:fillRect/>
                </a:stretch>
              </p:blipFill>
              <p:spPr>
                <a:xfrm>
                  <a:off x="2314036" y="823287"/>
                  <a:ext cx="1357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3" name="Ink 22">
                  <a:extLst>
                    <a:ext uri="{FF2B5EF4-FFF2-40B4-BE49-F238E27FC236}">
                      <a16:creationId xmlns:a16="http://schemas.microsoft.com/office/drawing/2014/main" id="{F5BD0D99-D1C2-470F-A15B-73392617CA70}"/>
                    </a:ext>
                  </a:extLst>
                </p14:cNvPr>
                <p14:cNvContentPartPr/>
                <p14:nvPr/>
              </p14:nvContentPartPr>
              <p14:xfrm>
                <a:off x="2668996" y="794847"/>
                <a:ext cx="33840" cy="208080"/>
              </p14:xfrm>
            </p:contentPart>
          </mc:Choice>
          <mc:Fallback>
            <p:pic>
              <p:nvPicPr>
                <p:cNvPr id="23" name="Ink 22">
                  <a:extLst>
                    <a:ext uri="{FF2B5EF4-FFF2-40B4-BE49-F238E27FC236}">
                      <a16:creationId xmlns:a16="http://schemas.microsoft.com/office/drawing/2014/main" id="{F5BD0D99-D1C2-470F-A15B-73392617CA70}"/>
                    </a:ext>
                  </a:extLst>
                </p:cNvPr>
                <p:cNvPicPr/>
                <p:nvPr/>
              </p:nvPicPr>
              <p:blipFill>
                <a:blip r:embed="rId68"/>
                <a:stretch>
                  <a:fillRect/>
                </a:stretch>
              </p:blipFill>
              <p:spPr>
                <a:xfrm>
                  <a:off x="2606356" y="732207"/>
                  <a:ext cx="1594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240" name="Ink 10239">
                  <a:extLst>
                    <a:ext uri="{FF2B5EF4-FFF2-40B4-BE49-F238E27FC236}">
                      <a16:creationId xmlns:a16="http://schemas.microsoft.com/office/drawing/2014/main" id="{65604C93-4C54-4DBE-BD17-EE01F2F5E937}"/>
                    </a:ext>
                  </a:extLst>
                </p14:cNvPr>
                <p14:cNvContentPartPr/>
                <p14:nvPr/>
              </p14:nvContentPartPr>
              <p14:xfrm>
                <a:off x="2496916" y="1077447"/>
                <a:ext cx="168120" cy="73440"/>
              </p14:xfrm>
            </p:contentPart>
          </mc:Choice>
          <mc:Fallback>
            <p:pic>
              <p:nvPicPr>
                <p:cNvPr id="10240" name="Ink 10239">
                  <a:extLst>
                    <a:ext uri="{FF2B5EF4-FFF2-40B4-BE49-F238E27FC236}">
                      <a16:creationId xmlns:a16="http://schemas.microsoft.com/office/drawing/2014/main" id="{65604C93-4C54-4DBE-BD17-EE01F2F5E937}"/>
                    </a:ext>
                  </a:extLst>
                </p:cNvPr>
                <p:cNvPicPr/>
                <p:nvPr/>
              </p:nvPicPr>
              <p:blipFill>
                <a:blip r:embed="rId70"/>
                <a:stretch>
                  <a:fillRect/>
                </a:stretch>
              </p:blipFill>
              <p:spPr>
                <a:xfrm>
                  <a:off x="2434276" y="1014447"/>
                  <a:ext cx="293760" cy="19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10243" name="Ink 10242">
                <a:extLst>
                  <a:ext uri="{FF2B5EF4-FFF2-40B4-BE49-F238E27FC236}">
                    <a16:creationId xmlns:a16="http://schemas.microsoft.com/office/drawing/2014/main" id="{A9233D6F-BB53-4510-97EC-8A698F70DD8B}"/>
                  </a:ext>
                </a:extLst>
              </p14:cNvPr>
              <p14:cNvContentPartPr/>
              <p14:nvPr/>
            </p14:nvContentPartPr>
            <p14:xfrm>
              <a:off x="3892996" y="963687"/>
              <a:ext cx="16200" cy="140400"/>
            </p14:xfrm>
          </p:contentPart>
        </mc:Choice>
        <mc:Fallback>
          <p:pic>
            <p:nvPicPr>
              <p:cNvPr id="10243" name="Ink 10242">
                <a:extLst>
                  <a:ext uri="{FF2B5EF4-FFF2-40B4-BE49-F238E27FC236}">
                    <a16:creationId xmlns:a16="http://schemas.microsoft.com/office/drawing/2014/main" id="{A9233D6F-BB53-4510-97EC-8A698F70DD8B}"/>
                  </a:ext>
                </a:extLst>
              </p:cNvPr>
              <p:cNvPicPr/>
              <p:nvPr/>
            </p:nvPicPr>
            <p:blipFill>
              <a:blip r:embed="rId72"/>
              <a:stretch>
                <a:fillRect/>
              </a:stretch>
            </p:blipFill>
            <p:spPr>
              <a:xfrm>
                <a:off x="3829996" y="900687"/>
                <a:ext cx="141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249" name="Ink 10248">
                <a:extLst>
                  <a:ext uri="{FF2B5EF4-FFF2-40B4-BE49-F238E27FC236}">
                    <a16:creationId xmlns:a16="http://schemas.microsoft.com/office/drawing/2014/main" id="{8D3A59BA-83C9-4A0A-9C66-FB2B12842FA6}"/>
                  </a:ext>
                </a:extLst>
              </p14:cNvPr>
              <p14:cNvContentPartPr/>
              <p14:nvPr/>
            </p14:nvContentPartPr>
            <p14:xfrm>
              <a:off x="4013596" y="1172127"/>
              <a:ext cx="53280" cy="17640"/>
            </p14:xfrm>
          </p:contentPart>
        </mc:Choice>
        <mc:Fallback>
          <p:pic>
            <p:nvPicPr>
              <p:cNvPr id="10249" name="Ink 10248">
                <a:extLst>
                  <a:ext uri="{FF2B5EF4-FFF2-40B4-BE49-F238E27FC236}">
                    <a16:creationId xmlns:a16="http://schemas.microsoft.com/office/drawing/2014/main" id="{8D3A59BA-83C9-4A0A-9C66-FB2B12842FA6}"/>
                  </a:ext>
                </a:extLst>
              </p:cNvPr>
              <p:cNvPicPr/>
              <p:nvPr/>
            </p:nvPicPr>
            <p:blipFill>
              <a:blip r:embed="rId74"/>
              <a:stretch>
                <a:fillRect/>
              </a:stretch>
            </p:blipFill>
            <p:spPr>
              <a:xfrm>
                <a:off x="3950956" y="1109487"/>
                <a:ext cx="178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261" name="Ink 10260">
                <a:extLst>
                  <a:ext uri="{FF2B5EF4-FFF2-40B4-BE49-F238E27FC236}">
                    <a16:creationId xmlns:a16="http://schemas.microsoft.com/office/drawing/2014/main" id="{7FC45151-791F-40AE-BC77-AB1BED174DA9}"/>
                  </a:ext>
                </a:extLst>
              </p14:cNvPr>
              <p14:cNvContentPartPr/>
              <p14:nvPr/>
            </p14:nvContentPartPr>
            <p14:xfrm>
              <a:off x="4168036" y="1188687"/>
              <a:ext cx="120240" cy="24840"/>
            </p14:xfrm>
          </p:contentPart>
        </mc:Choice>
        <mc:Fallback>
          <p:pic>
            <p:nvPicPr>
              <p:cNvPr id="10261" name="Ink 10260">
                <a:extLst>
                  <a:ext uri="{FF2B5EF4-FFF2-40B4-BE49-F238E27FC236}">
                    <a16:creationId xmlns:a16="http://schemas.microsoft.com/office/drawing/2014/main" id="{7FC45151-791F-40AE-BC77-AB1BED174DA9}"/>
                  </a:ext>
                </a:extLst>
              </p:cNvPr>
              <p:cNvPicPr/>
              <p:nvPr/>
            </p:nvPicPr>
            <p:blipFill>
              <a:blip r:embed="rId76"/>
              <a:stretch>
                <a:fillRect/>
              </a:stretch>
            </p:blipFill>
            <p:spPr>
              <a:xfrm>
                <a:off x="4105396" y="1126047"/>
                <a:ext cx="245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268" name="Ink 10267">
                <a:extLst>
                  <a:ext uri="{FF2B5EF4-FFF2-40B4-BE49-F238E27FC236}">
                    <a16:creationId xmlns:a16="http://schemas.microsoft.com/office/drawing/2014/main" id="{E822F65F-0B6F-4305-9C89-21F73B875F0B}"/>
                  </a:ext>
                </a:extLst>
              </p14:cNvPr>
              <p14:cNvContentPartPr/>
              <p14:nvPr/>
            </p14:nvContentPartPr>
            <p14:xfrm>
              <a:off x="4745476" y="796647"/>
              <a:ext cx="54000" cy="54000"/>
            </p14:xfrm>
          </p:contentPart>
        </mc:Choice>
        <mc:Fallback>
          <p:pic>
            <p:nvPicPr>
              <p:cNvPr id="10268" name="Ink 10267">
                <a:extLst>
                  <a:ext uri="{FF2B5EF4-FFF2-40B4-BE49-F238E27FC236}">
                    <a16:creationId xmlns:a16="http://schemas.microsoft.com/office/drawing/2014/main" id="{E822F65F-0B6F-4305-9C89-21F73B875F0B}"/>
                  </a:ext>
                </a:extLst>
              </p:cNvPr>
              <p:cNvPicPr/>
              <p:nvPr/>
            </p:nvPicPr>
            <p:blipFill>
              <a:blip r:embed="rId78"/>
              <a:stretch>
                <a:fillRect/>
              </a:stretch>
            </p:blipFill>
            <p:spPr>
              <a:xfrm>
                <a:off x="4682836" y="734007"/>
                <a:ext cx="179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269" name="Ink 10268">
                <a:extLst>
                  <a:ext uri="{FF2B5EF4-FFF2-40B4-BE49-F238E27FC236}">
                    <a16:creationId xmlns:a16="http://schemas.microsoft.com/office/drawing/2014/main" id="{C5F40E61-C64E-4C81-867B-1E2CAFBD33CC}"/>
                  </a:ext>
                </a:extLst>
              </p14:cNvPr>
              <p14:cNvContentPartPr/>
              <p14:nvPr/>
            </p14:nvContentPartPr>
            <p14:xfrm>
              <a:off x="3698596" y="985647"/>
              <a:ext cx="33480" cy="82080"/>
            </p14:xfrm>
          </p:contentPart>
        </mc:Choice>
        <mc:Fallback>
          <p:pic>
            <p:nvPicPr>
              <p:cNvPr id="10269" name="Ink 10268">
                <a:extLst>
                  <a:ext uri="{FF2B5EF4-FFF2-40B4-BE49-F238E27FC236}">
                    <a16:creationId xmlns:a16="http://schemas.microsoft.com/office/drawing/2014/main" id="{C5F40E61-C64E-4C81-867B-1E2CAFBD33CC}"/>
                  </a:ext>
                </a:extLst>
              </p:cNvPr>
              <p:cNvPicPr/>
              <p:nvPr/>
            </p:nvPicPr>
            <p:blipFill>
              <a:blip r:embed="rId80"/>
              <a:stretch>
                <a:fillRect/>
              </a:stretch>
            </p:blipFill>
            <p:spPr>
              <a:xfrm>
                <a:off x="3635956" y="923007"/>
                <a:ext cx="159120" cy="207720"/>
              </a:xfrm>
              <a:prstGeom prst="rect">
                <a:avLst/>
              </a:prstGeom>
            </p:spPr>
          </p:pic>
        </mc:Fallback>
      </mc:AlternateContent>
      <p:grpSp>
        <p:nvGrpSpPr>
          <p:cNvPr id="10271" name="Group 10270">
            <a:extLst>
              <a:ext uri="{FF2B5EF4-FFF2-40B4-BE49-F238E27FC236}">
                <a16:creationId xmlns:a16="http://schemas.microsoft.com/office/drawing/2014/main" id="{0CC92780-B5DD-48C6-A924-09021C9F99B3}"/>
              </a:ext>
            </a:extLst>
          </p:cNvPr>
          <p:cNvGrpSpPr/>
          <p:nvPr/>
        </p:nvGrpSpPr>
        <p:grpSpPr>
          <a:xfrm>
            <a:off x="3933316" y="749847"/>
            <a:ext cx="318240" cy="153000"/>
            <a:chOff x="3933316" y="749847"/>
            <a:chExt cx="318240" cy="153000"/>
          </a:xfrm>
        </p:grpSpPr>
        <mc:AlternateContent xmlns:mc="http://schemas.openxmlformats.org/markup-compatibility/2006">
          <mc:Choice xmlns:p14="http://schemas.microsoft.com/office/powerpoint/2010/main" Requires="p14">
            <p:contentPart p14:bwMode="auto" r:id="rId81">
              <p14:nvContentPartPr>
                <p14:cNvPr id="10264" name="Ink 10263">
                  <a:extLst>
                    <a:ext uri="{FF2B5EF4-FFF2-40B4-BE49-F238E27FC236}">
                      <a16:creationId xmlns:a16="http://schemas.microsoft.com/office/drawing/2014/main" id="{76CFA66D-F30E-4F13-B0AD-D7CC58579570}"/>
                    </a:ext>
                  </a:extLst>
                </p14:cNvPr>
                <p14:cNvContentPartPr/>
                <p14:nvPr/>
              </p14:nvContentPartPr>
              <p14:xfrm>
                <a:off x="4189996" y="825807"/>
                <a:ext cx="61560" cy="77040"/>
              </p14:xfrm>
            </p:contentPart>
          </mc:Choice>
          <mc:Fallback>
            <p:pic>
              <p:nvPicPr>
                <p:cNvPr id="10264" name="Ink 10263">
                  <a:extLst>
                    <a:ext uri="{FF2B5EF4-FFF2-40B4-BE49-F238E27FC236}">
                      <a16:creationId xmlns:a16="http://schemas.microsoft.com/office/drawing/2014/main" id="{76CFA66D-F30E-4F13-B0AD-D7CC58579570}"/>
                    </a:ext>
                  </a:extLst>
                </p:cNvPr>
                <p:cNvPicPr/>
                <p:nvPr/>
              </p:nvPicPr>
              <p:blipFill>
                <a:blip r:embed="rId82"/>
                <a:stretch>
                  <a:fillRect/>
                </a:stretch>
              </p:blipFill>
              <p:spPr>
                <a:xfrm>
                  <a:off x="4127356" y="763167"/>
                  <a:ext cx="187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265" name="Ink 10264">
                  <a:extLst>
                    <a:ext uri="{FF2B5EF4-FFF2-40B4-BE49-F238E27FC236}">
                      <a16:creationId xmlns:a16="http://schemas.microsoft.com/office/drawing/2014/main" id="{775B6A83-429C-4EE2-9229-35B8F30A852C}"/>
                    </a:ext>
                  </a:extLst>
                </p14:cNvPr>
                <p14:cNvContentPartPr/>
                <p14:nvPr/>
              </p14:nvContentPartPr>
              <p14:xfrm>
                <a:off x="4017916" y="820047"/>
                <a:ext cx="123480" cy="54000"/>
              </p14:xfrm>
            </p:contentPart>
          </mc:Choice>
          <mc:Fallback>
            <p:pic>
              <p:nvPicPr>
                <p:cNvPr id="10265" name="Ink 10264">
                  <a:extLst>
                    <a:ext uri="{FF2B5EF4-FFF2-40B4-BE49-F238E27FC236}">
                      <a16:creationId xmlns:a16="http://schemas.microsoft.com/office/drawing/2014/main" id="{775B6A83-429C-4EE2-9229-35B8F30A852C}"/>
                    </a:ext>
                  </a:extLst>
                </p:cNvPr>
                <p:cNvPicPr/>
                <p:nvPr/>
              </p:nvPicPr>
              <p:blipFill>
                <a:blip r:embed="rId84"/>
                <a:stretch>
                  <a:fillRect/>
                </a:stretch>
              </p:blipFill>
              <p:spPr>
                <a:xfrm>
                  <a:off x="3954916" y="757047"/>
                  <a:ext cx="249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270" name="Ink 10269">
                  <a:extLst>
                    <a:ext uri="{FF2B5EF4-FFF2-40B4-BE49-F238E27FC236}">
                      <a16:creationId xmlns:a16="http://schemas.microsoft.com/office/drawing/2014/main" id="{B470605B-5629-4F26-9005-696311B01EA6}"/>
                    </a:ext>
                  </a:extLst>
                </p14:cNvPr>
                <p14:cNvContentPartPr/>
                <p14:nvPr/>
              </p14:nvContentPartPr>
              <p14:xfrm>
                <a:off x="3933316" y="749847"/>
                <a:ext cx="135000" cy="129960"/>
              </p14:xfrm>
            </p:contentPart>
          </mc:Choice>
          <mc:Fallback>
            <p:pic>
              <p:nvPicPr>
                <p:cNvPr id="10270" name="Ink 10269">
                  <a:extLst>
                    <a:ext uri="{FF2B5EF4-FFF2-40B4-BE49-F238E27FC236}">
                      <a16:creationId xmlns:a16="http://schemas.microsoft.com/office/drawing/2014/main" id="{B470605B-5629-4F26-9005-696311B01EA6}"/>
                    </a:ext>
                  </a:extLst>
                </p:cNvPr>
                <p:cNvPicPr/>
                <p:nvPr/>
              </p:nvPicPr>
              <p:blipFill>
                <a:blip r:embed="rId86"/>
                <a:stretch>
                  <a:fillRect/>
                </a:stretch>
              </p:blipFill>
              <p:spPr>
                <a:xfrm>
                  <a:off x="3870316" y="687207"/>
                  <a:ext cx="260640" cy="25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10272" name="Ink 10271">
                <a:extLst>
                  <a:ext uri="{FF2B5EF4-FFF2-40B4-BE49-F238E27FC236}">
                    <a16:creationId xmlns:a16="http://schemas.microsoft.com/office/drawing/2014/main" id="{1937289C-C097-440D-87C4-C5759DB64782}"/>
                  </a:ext>
                </a:extLst>
              </p14:cNvPr>
              <p14:cNvContentPartPr/>
              <p14:nvPr/>
            </p14:nvContentPartPr>
            <p14:xfrm>
              <a:off x="1302436" y="2128287"/>
              <a:ext cx="858240" cy="47880"/>
            </p14:xfrm>
          </p:contentPart>
        </mc:Choice>
        <mc:Fallback>
          <p:pic>
            <p:nvPicPr>
              <p:cNvPr id="10272" name="Ink 10271">
                <a:extLst>
                  <a:ext uri="{FF2B5EF4-FFF2-40B4-BE49-F238E27FC236}">
                    <a16:creationId xmlns:a16="http://schemas.microsoft.com/office/drawing/2014/main" id="{1937289C-C097-440D-87C4-C5759DB64782}"/>
                  </a:ext>
                </a:extLst>
              </p:cNvPr>
              <p:cNvPicPr/>
              <p:nvPr/>
            </p:nvPicPr>
            <p:blipFill>
              <a:blip r:embed="rId88"/>
              <a:stretch>
                <a:fillRect/>
              </a:stretch>
            </p:blipFill>
            <p:spPr>
              <a:xfrm>
                <a:off x="1239436" y="2065647"/>
                <a:ext cx="9838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0273" name="Ink 10272">
                <a:extLst>
                  <a:ext uri="{FF2B5EF4-FFF2-40B4-BE49-F238E27FC236}">
                    <a16:creationId xmlns:a16="http://schemas.microsoft.com/office/drawing/2014/main" id="{4DE5AB63-7284-4CE5-AFEC-D952CE77E78B}"/>
                  </a:ext>
                </a:extLst>
              </p14:cNvPr>
              <p14:cNvContentPartPr/>
              <p14:nvPr/>
            </p14:nvContentPartPr>
            <p14:xfrm>
              <a:off x="1737316" y="1773687"/>
              <a:ext cx="51120" cy="114120"/>
            </p14:xfrm>
          </p:contentPart>
        </mc:Choice>
        <mc:Fallback>
          <p:pic>
            <p:nvPicPr>
              <p:cNvPr id="10273" name="Ink 10272">
                <a:extLst>
                  <a:ext uri="{FF2B5EF4-FFF2-40B4-BE49-F238E27FC236}">
                    <a16:creationId xmlns:a16="http://schemas.microsoft.com/office/drawing/2014/main" id="{4DE5AB63-7284-4CE5-AFEC-D952CE77E78B}"/>
                  </a:ext>
                </a:extLst>
              </p:cNvPr>
              <p:cNvPicPr/>
              <p:nvPr/>
            </p:nvPicPr>
            <p:blipFill>
              <a:blip r:embed="rId90"/>
              <a:stretch>
                <a:fillRect/>
              </a:stretch>
            </p:blipFill>
            <p:spPr>
              <a:xfrm>
                <a:off x="1674316" y="1710687"/>
                <a:ext cx="1767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274" name="Ink 10273">
                <a:extLst>
                  <a:ext uri="{FF2B5EF4-FFF2-40B4-BE49-F238E27FC236}">
                    <a16:creationId xmlns:a16="http://schemas.microsoft.com/office/drawing/2014/main" id="{BFD40AE9-595A-404E-B4CD-4B5328FAF8E7}"/>
                  </a:ext>
                </a:extLst>
              </p14:cNvPr>
              <p14:cNvContentPartPr/>
              <p14:nvPr/>
            </p14:nvContentPartPr>
            <p14:xfrm>
              <a:off x="1181476" y="1790247"/>
              <a:ext cx="36720" cy="49680"/>
            </p14:xfrm>
          </p:contentPart>
        </mc:Choice>
        <mc:Fallback>
          <p:pic>
            <p:nvPicPr>
              <p:cNvPr id="10274" name="Ink 10273">
                <a:extLst>
                  <a:ext uri="{FF2B5EF4-FFF2-40B4-BE49-F238E27FC236}">
                    <a16:creationId xmlns:a16="http://schemas.microsoft.com/office/drawing/2014/main" id="{BFD40AE9-595A-404E-B4CD-4B5328FAF8E7}"/>
                  </a:ext>
                </a:extLst>
              </p:cNvPr>
              <p:cNvPicPr/>
              <p:nvPr/>
            </p:nvPicPr>
            <p:blipFill>
              <a:blip r:embed="rId92"/>
              <a:stretch>
                <a:fillRect/>
              </a:stretch>
            </p:blipFill>
            <p:spPr>
              <a:xfrm>
                <a:off x="1118476" y="1727247"/>
                <a:ext cx="162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275" name="Ink 10274">
                <a:extLst>
                  <a:ext uri="{FF2B5EF4-FFF2-40B4-BE49-F238E27FC236}">
                    <a16:creationId xmlns:a16="http://schemas.microsoft.com/office/drawing/2014/main" id="{8BF911E6-87AF-40B9-AE77-88A2BA526491}"/>
                  </a:ext>
                </a:extLst>
              </p14:cNvPr>
              <p14:cNvContentPartPr/>
              <p14:nvPr/>
            </p14:nvContentPartPr>
            <p14:xfrm>
              <a:off x="5297356" y="2166807"/>
              <a:ext cx="214200" cy="42480"/>
            </p14:xfrm>
          </p:contentPart>
        </mc:Choice>
        <mc:Fallback>
          <p:pic>
            <p:nvPicPr>
              <p:cNvPr id="10275" name="Ink 10274">
                <a:extLst>
                  <a:ext uri="{FF2B5EF4-FFF2-40B4-BE49-F238E27FC236}">
                    <a16:creationId xmlns:a16="http://schemas.microsoft.com/office/drawing/2014/main" id="{8BF911E6-87AF-40B9-AE77-88A2BA526491}"/>
                  </a:ext>
                </a:extLst>
              </p:cNvPr>
              <p:cNvPicPr/>
              <p:nvPr/>
            </p:nvPicPr>
            <p:blipFill>
              <a:blip r:embed="rId94"/>
              <a:stretch>
                <a:fillRect/>
              </a:stretch>
            </p:blipFill>
            <p:spPr>
              <a:xfrm>
                <a:off x="5234356" y="2104167"/>
                <a:ext cx="339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276" name="Ink 10275">
                <a:extLst>
                  <a:ext uri="{FF2B5EF4-FFF2-40B4-BE49-F238E27FC236}">
                    <a16:creationId xmlns:a16="http://schemas.microsoft.com/office/drawing/2014/main" id="{10FC6DE0-27BF-46C2-8FF1-78A946F43A99}"/>
                  </a:ext>
                </a:extLst>
              </p14:cNvPr>
              <p14:cNvContentPartPr/>
              <p14:nvPr/>
            </p14:nvContentPartPr>
            <p14:xfrm>
              <a:off x="5299516" y="1726887"/>
              <a:ext cx="271080" cy="68400"/>
            </p14:xfrm>
          </p:contentPart>
        </mc:Choice>
        <mc:Fallback>
          <p:pic>
            <p:nvPicPr>
              <p:cNvPr id="10276" name="Ink 10275">
                <a:extLst>
                  <a:ext uri="{FF2B5EF4-FFF2-40B4-BE49-F238E27FC236}">
                    <a16:creationId xmlns:a16="http://schemas.microsoft.com/office/drawing/2014/main" id="{10FC6DE0-27BF-46C2-8FF1-78A946F43A99}"/>
                  </a:ext>
                </a:extLst>
              </p:cNvPr>
              <p:cNvPicPr/>
              <p:nvPr/>
            </p:nvPicPr>
            <p:blipFill>
              <a:blip r:embed="rId96"/>
              <a:stretch>
                <a:fillRect/>
              </a:stretch>
            </p:blipFill>
            <p:spPr>
              <a:xfrm>
                <a:off x="5236516" y="1664247"/>
                <a:ext cx="396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280" name="Ink 10279">
                <a:extLst>
                  <a:ext uri="{FF2B5EF4-FFF2-40B4-BE49-F238E27FC236}">
                    <a16:creationId xmlns:a16="http://schemas.microsoft.com/office/drawing/2014/main" id="{0103158E-2B41-4C2E-BCD3-909E92369FE8}"/>
                  </a:ext>
                </a:extLst>
              </p14:cNvPr>
              <p14:cNvContentPartPr/>
              <p14:nvPr/>
            </p14:nvContentPartPr>
            <p14:xfrm>
              <a:off x="5170276" y="1731567"/>
              <a:ext cx="105120" cy="533880"/>
            </p14:xfrm>
          </p:contentPart>
        </mc:Choice>
        <mc:Fallback>
          <p:pic>
            <p:nvPicPr>
              <p:cNvPr id="10280" name="Ink 10279">
                <a:extLst>
                  <a:ext uri="{FF2B5EF4-FFF2-40B4-BE49-F238E27FC236}">
                    <a16:creationId xmlns:a16="http://schemas.microsoft.com/office/drawing/2014/main" id="{0103158E-2B41-4C2E-BCD3-909E92369FE8}"/>
                  </a:ext>
                </a:extLst>
              </p:cNvPr>
              <p:cNvPicPr/>
              <p:nvPr/>
            </p:nvPicPr>
            <p:blipFill>
              <a:blip r:embed="rId98"/>
              <a:stretch>
                <a:fillRect/>
              </a:stretch>
            </p:blipFill>
            <p:spPr>
              <a:xfrm>
                <a:off x="5107276" y="1668927"/>
                <a:ext cx="230760" cy="659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282" name="Ink 10281">
                <a:extLst>
                  <a:ext uri="{FF2B5EF4-FFF2-40B4-BE49-F238E27FC236}">
                    <a16:creationId xmlns:a16="http://schemas.microsoft.com/office/drawing/2014/main" id="{F8A0D9A8-AD88-400E-888B-5602B8F1C622}"/>
                  </a:ext>
                </a:extLst>
              </p14:cNvPr>
              <p14:cNvContentPartPr/>
              <p14:nvPr/>
            </p14:nvContentPartPr>
            <p14:xfrm>
              <a:off x="4825756" y="1567047"/>
              <a:ext cx="84240" cy="127800"/>
            </p14:xfrm>
          </p:contentPart>
        </mc:Choice>
        <mc:Fallback>
          <p:pic>
            <p:nvPicPr>
              <p:cNvPr id="10282" name="Ink 10281">
                <a:extLst>
                  <a:ext uri="{FF2B5EF4-FFF2-40B4-BE49-F238E27FC236}">
                    <a16:creationId xmlns:a16="http://schemas.microsoft.com/office/drawing/2014/main" id="{F8A0D9A8-AD88-400E-888B-5602B8F1C622}"/>
                  </a:ext>
                </a:extLst>
              </p:cNvPr>
              <p:cNvPicPr/>
              <p:nvPr/>
            </p:nvPicPr>
            <p:blipFill>
              <a:blip r:embed="rId100"/>
              <a:stretch>
                <a:fillRect/>
              </a:stretch>
            </p:blipFill>
            <p:spPr>
              <a:xfrm>
                <a:off x="4763116" y="1504047"/>
                <a:ext cx="209880" cy="253440"/>
              </a:xfrm>
              <a:prstGeom prst="rect">
                <a:avLst/>
              </a:prstGeom>
            </p:spPr>
          </p:pic>
        </mc:Fallback>
      </mc:AlternateContent>
      <p:grpSp>
        <p:nvGrpSpPr>
          <p:cNvPr id="10285" name="Group 10284">
            <a:extLst>
              <a:ext uri="{FF2B5EF4-FFF2-40B4-BE49-F238E27FC236}">
                <a16:creationId xmlns:a16="http://schemas.microsoft.com/office/drawing/2014/main" id="{9D7DC84D-DDDD-47D3-ABA7-8E52EF14F043}"/>
              </a:ext>
            </a:extLst>
          </p:cNvPr>
          <p:cNvGrpSpPr/>
          <p:nvPr/>
        </p:nvGrpSpPr>
        <p:grpSpPr>
          <a:xfrm>
            <a:off x="4107916" y="1860807"/>
            <a:ext cx="42840" cy="254160"/>
            <a:chOff x="4107916" y="1860807"/>
            <a:chExt cx="42840" cy="254160"/>
          </a:xfrm>
        </p:grpSpPr>
        <mc:AlternateContent xmlns:mc="http://schemas.openxmlformats.org/markup-compatibility/2006">
          <mc:Choice xmlns:p14="http://schemas.microsoft.com/office/powerpoint/2010/main" Requires="p14">
            <p:contentPart p14:bwMode="auto" r:id="rId101">
              <p14:nvContentPartPr>
                <p14:cNvPr id="10283" name="Ink 10282">
                  <a:extLst>
                    <a:ext uri="{FF2B5EF4-FFF2-40B4-BE49-F238E27FC236}">
                      <a16:creationId xmlns:a16="http://schemas.microsoft.com/office/drawing/2014/main" id="{915A342B-E999-4229-A856-29C81AAEE527}"/>
                    </a:ext>
                  </a:extLst>
                </p14:cNvPr>
                <p14:cNvContentPartPr/>
                <p14:nvPr/>
              </p14:nvContentPartPr>
              <p14:xfrm>
                <a:off x="4107916" y="1877367"/>
                <a:ext cx="19440" cy="114120"/>
              </p14:xfrm>
            </p:contentPart>
          </mc:Choice>
          <mc:Fallback>
            <p:pic>
              <p:nvPicPr>
                <p:cNvPr id="10283" name="Ink 10282">
                  <a:extLst>
                    <a:ext uri="{FF2B5EF4-FFF2-40B4-BE49-F238E27FC236}">
                      <a16:creationId xmlns:a16="http://schemas.microsoft.com/office/drawing/2014/main" id="{915A342B-E999-4229-A856-29C81AAEE527}"/>
                    </a:ext>
                  </a:extLst>
                </p:cNvPr>
                <p:cNvPicPr/>
                <p:nvPr/>
              </p:nvPicPr>
              <p:blipFill>
                <a:blip r:embed="rId102"/>
                <a:stretch>
                  <a:fillRect/>
                </a:stretch>
              </p:blipFill>
              <p:spPr>
                <a:xfrm>
                  <a:off x="4044916" y="1814367"/>
                  <a:ext cx="1450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284" name="Ink 10283">
                  <a:extLst>
                    <a:ext uri="{FF2B5EF4-FFF2-40B4-BE49-F238E27FC236}">
                      <a16:creationId xmlns:a16="http://schemas.microsoft.com/office/drawing/2014/main" id="{FBFA7005-D4F2-414F-B772-F339B05BA598}"/>
                    </a:ext>
                  </a:extLst>
                </p14:cNvPr>
                <p14:cNvContentPartPr/>
                <p14:nvPr/>
              </p14:nvContentPartPr>
              <p14:xfrm>
                <a:off x="4111156" y="1860807"/>
                <a:ext cx="39600" cy="254160"/>
              </p14:xfrm>
            </p:contentPart>
          </mc:Choice>
          <mc:Fallback>
            <p:pic>
              <p:nvPicPr>
                <p:cNvPr id="10284" name="Ink 10283">
                  <a:extLst>
                    <a:ext uri="{FF2B5EF4-FFF2-40B4-BE49-F238E27FC236}">
                      <a16:creationId xmlns:a16="http://schemas.microsoft.com/office/drawing/2014/main" id="{FBFA7005-D4F2-414F-B772-F339B05BA598}"/>
                    </a:ext>
                  </a:extLst>
                </p:cNvPr>
                <p:cNvPicPr/>
                <p:nvPr/>
              </p:nvPicPr>
              <p:blipFill>
                <a:blip r:embed="rId104"/>
                <a:stretch>
                  <a:fillRect/>
                </a:stretch>
              </p:blipFill>
              <p:spPr>
                <a:xfrm>
                  <a:off x="4048156" y="1797807"/>
                  <a:ext cx="165240" cy="37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10286" name="Ink 10285">
                <a:extLst>
                  <a:ext uri="{FF2B5EF4-FFF2-40B4-BE49-F238E27FC236}">
                    <a16:creationId xmlns:a16="http://schemas.microsoft.com/office/drawing/2014/main" id="{2842727F-E18C-4F7D-B257-61E86F44BEC3}"/>
                  </a:ext>
                </a:extLst>
              </p14:cNvPr>
              <p14:cNvContentPartPr/>
              <p14:nvPr/>
            </p14:nvContentPartPr>
            <p14:xfrm>
              <a:off x="3127276" y="2903727"/>
              <a:ext cx="485280" cy="52200"/>
            </p14:xfrm>
          </p:contentPart>
        </mc:Choice>
        <mc:Fallback>
          <p:pic>
            <p:nvPicPr>
              <p:cNvPr id="10286" name="Ink 10285">
                <a:extLst>
                  <a:ext uri="{FF2B5EF4-FFF2-40B4-BE49-F238E27FC236}">
                    <a16:creationId xmlns:a16="http://schemas.microsoft.com/office/drawing/2014/main" id="{2842727F-E18C-4F7D-B257-61E86F44BEC3}"/>
                  </a:ext>
                </a:extLst>
              </p:cNvPr>
              <p:cNvPicPr/>
              <p:nvPr/>
            </p:nvPicPr>
            <p:blipFill>
              <a:blip r:embed="rId106"/>
              <a:stretch>
                <a:fillRect/>
              </a:stretch>
            </p:blipFill>
            <p:spPr>
              <a:xfrm>
                <a:off x="3064636" y="2840727"/>
                <a:ext cx="610920" cy="177840"/>
              </a:xfrm>
              <a:prstGeom prst="rect">
                <a:avLst/>
              </a:prstGeom>
            </p:spPr>
          </p:pic>
        </mc:Fallback>
      </mc:AlternateContent>
      <p:grpSp>
        <p:nvGrpSpPr>
          <p:cNvPr id="10297" name="Group 10296">
            <a:extLst>
              <a:ext uri="{FF2B5EF4-FFF2-40B4-BE49-F238E27FC236}">
                <a16:creationId xmlns:a16="http://schemas.microsoft.com/office/drawing/2014/main" id="{5C1F1F62-B418-4D49-AB31-8B0A3BE9482E}"/>
              </a:ext>
            </a:extLst>
          </p:cNvPr>
          <p:cNvGrpSpPr/>
          <p:nvPr/>
        </p:nvGrpSpPr>
        <p:grpSpPr>
          <a:xfrm>
            <a:off x="2146996" y="2431767"/>
            <a:ext cx="106920" cy="70200"/>
            <a:chOff x="2146996" y="2431767"/>
            <a:chExt cx="106920" cy="70200"/>
          </a:xfrm>
        </p:grpSpPr>
        <mc:AlternateContent xmlns:mc="http://schemas.openxmlformats.org/markup-compatibility/2006">
          <mc:Choice xmlns:p14="http://schemas.microsoft.com/office/powerpoint/2010/main" Requires="p14">
            <p:contentPart p14:bwMode="auto" r:id="rId107">
              <p14:nvContentPartPr>
                <p14:cNvPr id="10292" name="Ink 10291">
                  <a:extLst>
                    <a:ext uri="{FF2B5EF4-FFF2-40B4-BE49-F238E27FC236}">
                      <a16:creationId xmlns:a16="http://schemas.microsoft.com/office/drawing/2014/main" id="{CB35838A-C881-46C0-A133-0507533A6CF7}"/>
                    </a:ext>
                  </a:extLst>
                </p14:cNvPr>
                <p14:cNvContentPartPr/>
                <p14:nvPr/>
              </p14:nvContentPartPr>
              <p14:xfrm>
                <a:off x="2149516" y="2442927"/>
                <a:ext cx="104400" cy="30240"/>
              </p14:xfrm>
            </p:contentPart>
          </mc:Choice>
          <mc:Fallback>
            <p:pic>
              <p:nvPicPr>
                <p:cNvPr id="10292" name="Ink 10291">
                  <a:extLst>
                    <a:ext uri="{FF2B5EF4-FFF2-40B4-BE49-F238E27FC236}">
                      <a16:creationId xmlns:a16="http://schemas.microsoft.com/office/drawing/2014/main" id="{CB35838A-C881-46C0-A133-0507533A6CF7}"/>
                    </a:ext>
                  </a:extLst>
                </p:cNvPr>
                <p:cNvPicPr/>
                <p:nvPr/>
              </p:nvPicPr>
              <p:blipFill>
                <a:blip r:embed="rId108"/>
                <a:stretch>
                  <a:fillRect/>
                </a:stretch>
              </p:blipFill>
              <p:spPr>
                <a:xfrm>
                  <a:off x="2086516" y="2380287"/>
                  <a:ext cx="230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293" name="Ink 10292">
                  <a:extLst>
                    <a:ext uri="{FF2B5EF4-FFF2-40B4-BE49-F238E27FC236}">
                      <a16:creationId xmlns:a16="http://schemas.microsoft.com/office/drawing/2014/main" id="{17A3AF39-AF42-4362-9941-190D48910A8D}"/>
                    </a:ext>
                  </a:extLst>
                </p14:cNvPr>
                <p14:cNvContentPartPr/>
                <p14:nvPr/>
              </p14:nvContentPartPr>
              <p14:xfrm>
                <a:off x="2146996" y="2444007"/>
                <a:ext cx="91440" cy="56880"/>
              </p14:xfrm>
            </p:contentPart>
          </mc:Choice>
          <mc:Fallback>
            <p:pic>
              <p:nvPicPr>
                <p:cNvPr id="10293" name="Ink 10292">
                  <a:extLst>
                    <a:ext uri="{FF2B5EF4-FFF2-40B4-BE49-F238E27FC236}">
                      <a16:creationId xmlns:a16="http://schemas.microsoft.com/office/drawing/2014/main" id="{17A3AF39-AF42-4362-9941-190D48910A8D}"/>
                    </a:ext>
                  </a:extLst>
                </p:cNvPr>
                <p:cNvPicPr/>
                <p:nvPr/>
              </p:nvPicPr>
              <p:blipFill>
                <a:blip r:embed="rId110"/>
                <a:stretch>
                  <a:fillRect/>
                </a:stretch>
              </p:blipFill>
              <p:spPr>
                <a:xfrm>
                  <a:off x="2083996" y="2381367"/>
                  <a:ext cx="217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295" name="Ink 10294">
                  <a:extLst>
                    <a:ext uri="{FF2B5EF4-FFF2-40B4-BE49-F238E27FC236}">
                      <a16:creationId xmlns:a16="http://schemas.microsoft.com/office/drawing/2014/main" id="{4F8C56D2-8A0D-4CA2-92F9-7D1177292D87}"/>
                    </a:ext>
                  </a:extLst>
                </p14:cNvPr>
                <p14:cNvContentPartPr/>
                <p14:nvPr/>
              </p14:nvContentPartPr>
              <p14:xfrm>
                <a:off x="2176516" y="2431767"/>
                <a:ext cx="21960" cy="70200"/>
              </p14:xfrm>
            </p:contentPart>
          </mc:Choice>
          <mc:Fallback>
            <p:pic>
              <p:nvPicPr>
                <p:cNvPr id="10295" name="Ink 10294">
                  <a:extLst>
                    <a:ext uri="{FF2B5EF4-FFF2-40B4-BE49-F238E27FC236}">
                      <a16:creationId xmlns:a16="http://schemas.microsoft.com/office/drawing/2014/main" id="{4F8C56D2-8A0D-4CA2-92F9-7D1177292D87}"/>
                    </a:ext>
                  </a:extLst>
                </p:cNvPr>
                <p:cNvPicPr/>
                <p:nvPr/>
              </p:nvPicPr>
              <p:blipFill>
                <a:blip r:embed="rId112"/>
                <a:stretch>
                  <a:fillRect/>
                </a:stretch>
              </p:blipFill>
              <p:spPr>
                <a:xfrm>
                  <a:off x="2113876" y="2369127"/>
                  <a:ext cx="147600" cy="19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10296" name="Ink 10295">
                <a:extLst>
                  <a:ext uri="{FF2B5EF4-FFF2-40B4-BE49-F238E27FC236}">
                    <a16:creationId xmlns:a16="http://schemas.microsoft.com/office/drawing/2014/main" id="{2CE61CBC-3706-4A3D-8844-57C4335A232C}"/>
                  </a:ext>
                </a:extLst>
              </p14:cNvPr>
              <p14:cNvContentPartPr/>
              <p14:nvPr/>
            </p14:nvContentPartPr>
            <p14:xfrm>
              <a:off x="1615636" y="2462367"/>
              <a:ext cx="68040" cy="35640"/>
            </p14:xfrm>
          </p:contentPart>
        </mc:Choice>
        <mc:Fallback>
          <p:pic>
            <p:nvPicPr>
              <p:cNvPr id="10296" name="Ink 10295">
                <a:extLst>
                  <a:ext uri="{FF2B5EF4-FFF2-40B4-BE49-F238E27FC236}">
                    <a16:creationId xmlns:a16="http://schemas.microsoft.com/office/drawing/2014/main" id="{2CE61CBC-3706-4A3D-8844-57C4335A232C}"/>
                  </a:ext>
                </a:extLst>
              </p:cNvPr>
              <p:cNvPicPr/>
              <p:nvPr/>
            </p:nvPicPr>
            <p:blipFill>
              <a:blip r:embed="rId114"/>
              <a:stretch>
                <a:fillRect/>
              </a:stretch>
            </p:blipFill>
            <p:spPr>
              <a:xfrm>
                <a:off x="1552996" y="2399727"/>
                <a:ext cx="193680" cy="161280"/>
              </a:xfrm>
              <a:prstGeom prst="rect">
                <a:avLst/>
              </a:prstGeom>
            </p:spPr>
          </p:pic>
        </mc:Fallback>
      </mc:AlternateContent>
      <p:grpSp>
        <p:nvGrpSpPr>
          <p:cNvPr id="10300" name="Group 10299">
            <a:extLst>
              <a:ext uri="{FF2B5EF4-FFF2-40B4-BE49-F238E27FC236}">
                <a16:creationId xmlns:a16="http://schemas.microsoft.com/office/drawing/2014/main" id="{4BD2E7AB-D4C2-4BB7-A009-289DD72206B8}"/>
              </a:ext>
            </a:extLst>
          </p:cNvPr>
          <p:cNvGrpSpPr/>
          <p:nvPr/>
        </p:nvGrpSpPr>
        <p:grpSpPr>
          <a:xfrm>
            <a:off x="1552636" y="2902287"/>
            <a:ext cx="150480" cy="24480"/>
            <a:chOff x="1552636" y="2902287"/>
            <a:chExt cx="150480" cy="24480"/>
          </a:xfrm>
        </p:grpSpPr>
        <mc:AlternateContent xmlns:mc="http://schemas.openxmlformats.org/markup-compatibility/2006">
          <mc:Choice xmlns:p14="http://schemas.microsoft.com/office/powerpoint/2010/main" Requires="p14">
            <p:contentPart p14:bwMode="auto" r:id="rId115">
              <p14:nvContentPartPr>
                <p14:cNvPr id="10298" name="Ink 10297">
                  <a:extLst>
                    <a:ext uri="{FF2B5EF4-FFF2-40B4-BE49-F238E27FC236}">
                      <a16:creationId xmlns:a16="http://schemas.microsoft.com/office/drawing/2014/main" id="{C5C41F8C-17BE-44EB-9A3D-57FA4BA6ACF2}"/>
                    </a:ext>
                  </a:extLst>
                </p14:cNvPr>
                <p14:cNvContentPartPr/>
                <p14:nvPr/>
              </p14:nvContentPartPr>
              <p14:xfrm>
                <a:off x="1605196" y="2902287"/>
                <a:ext cx="91440" cy="16560"/>
              </p14:xfrm>
            </p:contentPart>
          </mc:Choice>
          <mc:Fallback>
            <p:pic>
              <p:nvPicPr>
                <p:cNvPr id="10298" name="Ink 10297">
                  <a:extLst>
                    <a:ext uri="{FF2B5EF4-FFF2-40B4-BE49-F238E27FC236}">
                      <a16:creationId xmlns:a16="http://schemas.microsoft.com/office/drawing/2014/main" id="{C5C41F8C-17BE-44EB-9A3D-57FA4BA6ACF2}"/>
                    </a:ext>
                  </a:extLst>
                </p:cNvPr>
                <p:cNvPicPr/>
                <p:nvPr/>
              </p:nvPicPr>
              <p:blipFill>
                <a:blip r:embed="rId116"/>
                <a:stretch>
                  <a:fillRect/>
                </a:stretch>
              </p:blipFill>
              <p:spPr>
                <a:xfrm>
                  <a:off x="1542196" y="2839287"/>
                  <a:ext cx="217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299" name="Ink 10298">
                  <a:extLst>
                    <a:ext uri="{FF2B5EF4-FFF2-40B4-BE49-F238E27FC236}">
                      <a16:creationId xmlns:a16="http://schemas.microsoft.com/office/drawing/2014/main" id="{F6E30E44-96BF-4E94-B1C1-F197C93FE15A}"/>
                    </a:ext>
                  </a:extLst>
                </p14:cNvPr>
                <p14:cNvContentPartPr/>
                <p14:nvPr/>
              </p14:nvContentPartPr>
              <p14:xfrm>
                <a:off x="1552636" y="2902647"/>
                <a:ext cx="150480" cy="24120"/>
              </p14:xfrm>
            </p:contentPart>
          </mc:Choice>
          <mc:Fallback>
            <p:pic>
              <p:nvPicPr>
                <p:cNvPr id="10299" name="Ink 10298">
                  <a:extLst>
                    <a:ext uri="{FF2B5EF4-FFF2-40B4-BE49-F238E27FC236}">
                      <a16:creationId xmlns:a16="http://schemas.microsoft.com/office/drawing/2014/main" id="{F6E30E44-96BF-4E94-B1C1-F197C93FE15A}"/>
                    </a:ext>
                  </a:extLst>
                </p:cNvPr>
                <p:cNvPicPr/>
                <p:nvPr/>
              </p:nvPicPr>
              <p:blipFill>
                <a:blip r:embed="rId118"/>
                <a:stretch>
                  <a:fillRect/>
                </a:stretch>
              </p:blipFill>
              <p:spPr>
                <a:xfrm>
                  <a:off x="1489996" y="2839647"/>
                  <a:ext cx="276120" cy="14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
            <p14:nvContentPartPr>
              <p14:cNvPr id="10301" name="Ink 10300">
                <a:extLst>
                  <a:ext uri="{FF2B5EF4-FFF2-40B4-BE49-F238E27FC236}">
                    <a16:creationId xmlns:a16="http://schemas.microsoft.com/office/drawing/2014/main" id="{EC988590-A169-473F-88C6-B810D5D9BB39}"/>
                  </a:ext>
                </a:extLst>
              </p14:cNvPr>
              <p14:cNvContentPartPr/>
              <p14:nvPr/>
            </p14:nvContentPartPr>
            <p14:xfrm>
              <a:off x="2100916" y="2919567"/>
              <a:ext cx="197640" cy="46080"/>
            </p14:xfrm>
          </p:contentPart>
        </mc:Choice>
        <mc:Fallback>
          <p:pic>
            <p:nvPicPr>
              <p:cNvPr id="10301" name="Ink 10300">
                <a:extLst>
                  <a:ext uri="{FF2B5EF4-FFF2-40B4-BE49-F238E27FC236}">
                    <a16:creationId xmlns:a16="http://schemas.microsoft.com/office/drawing/2014/main" id="{EC988590-A169-473F-88C6-B810D5D9BB39}"/>
                  </a:ext>
                </a:extLst>
              </p:cNvPr>
              <p:cNvPicPr/>
              <p:nvPr/>
            </p:nvPicPr>
            <p:blipFill>
              <a:blip r:embed="rId120"/>
              <a:stretch>
                <a:fillRect/>
              </a:stretch>
            </p:blipFill>
            <p:spPr>
              <a:xfrm>
                <a:off x="2037916" y="2856927"/>
                <a:ext cx="323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302" name="Ink 10301">
                <a:extLst>
                  <a:ext uri="{FF2B5EF4-FFF2-40B4-BE49-F238E27FC236}">
                    <a16:creationId xmlns:a16="http://schemas.microsoft.com/office/drawing/2014/main" id="{8D39525A-601E-429C-B622-34B295A956DA}"/>
                  </a:ext>
                </a:extLst>
              </p14:cNvPr>
              <p14:cNvContentPartPr/>
              <p14:nvPr/>
            </p14:nvContentPartPr>
            <p14:xfrm>
              <a:off x="1803556" y="2577927"/>
              <a:ext cx="82440" cy="16200"/>
            </p14:xfrm>
          </p:contentPart>
        </mc:Choice>
        <mc:Fallback>
          <p:pic>
            <p:nvPicPr>
              <p:cNvPr id="10302" name="Ink 10301">
                <a:extLst>
                  <a:ext uri="{FF2B5EF4-FFF2-40B4-BE49-F238E27FC236}">
                    <a16:creationId xmlns:a16="http://schemas.microsoft.com/office/drawing/2014/main" id="{8D39525A-601E-429C-B622-34B295A956DA}"/>
                  </a:ext>
                </a:extLst>
              </p:cNvPr>
              <p:cNvPicPr/>
              <p:nvPr/>
            </p:nvPicPr>
            <p:blipFill>
              <a:blip r:embed="rId122"/>
              <a:stretch>
                <a:fillRect/>
              </a:stretch>
            </p:blipFill>
            <p:spPr>
              <a:xfrm>
                <a:off x="1740556" y="2514927"/>
                <a:ext cx="208080" cy="141840"/>
              </a:xfrm>
              <a:prstGeom prst="rect">
                <a:avLst/>
              </a:prstGeom>
            </p:spPr>
          </p:pic>
        </mc:Fallback>
      </mc:AlternateContent>
      <p:grpSp>
        <p:nvGrpSpPr>
          <p:cNvPr id="10304" name="Group 10303">
            <a:extLst>
              <a:ext uri="{FF2B5EF4-FFF2-40B4-BE49-F238E27FC236}">
                <a16:creationId xmlns:a16="http://schemas.microsoft.com/office/drawing/2014/main" id="{A2EF6B32-4060-4594-B38A-E4C13D0A8947}"/>
              </a:ext>
            </a:extLst>
          </p:cNvPr>
          <p:cNvGrpSpPr/>
          <p:nvPr/>
        </p:nvGrpSpPr>
        <p:grpSpPr>
          <a:xfrm>
            <a:off x="3190996" y="2482887"/>
            <a:ext cx="397800" cy="84240"/>
            <a:chOff x="3190996" y="2482887"/>
            <a:chExt cx="397800" cy="84240"/>
          </a:xfrm>
        </p:grpSpPr>
        <mc:AlternateContent xmlns:mc="http://schemas.openxmlformats.org/markup-compatibility/2006">
          <mc:Choice xmlns:p14="http://schemas.microsoft.com/office/powerpoint/2010/main" Requires="p14">
            <p:contentPart p14:bwMode="auto" r:id="rId123">
              <p14:nvContentPartPr>
                <p14:cNvPr id="10287" name="Ink 10286">
                  <a:extLst>
                    <a:ext uri="{FF2B5EF4-FFF2-40B4-BE49-F238E27FC236}">
                      <a16:creationId xmlns:a16="http://schemas.microsoft.com/office/drawing/2014/main" id="{6BF23EDE-76DB-4664-8A12-60048177C6F8}"/>
                    </a:ext>
                  </a:extLst>
                </p14:cNvPr>
                <p14:cNvContentPartPr/>
                <p14:nvPr/>
              </p14:nvContentPartPr>
              <p14:xfrm>
                <a:off x="3469996" y="2487927"/>
                <a:ext cx="97200" cy="50760"/>
              </p14:xfrm>
            </p:contentPart>
          </mc:Choice>
          <mc:Fallback>
            <p:pic>
              <p:nvPicPr>
                <p:cNvPr id="10287" name="Ink 10286">
                  <a:extLst>
                    <a:ext uri="{FF2B5EF4-FFF2-40B4-BE49-F238E27FC236}">
                      <a16:creationId xmlns:a16="http://schemas.microsoft.com/office/drawing/2014/main" id="{6BF23EDE-76DB-4664-8A12-60048177C6F8}"/>
                    </a:ext>
                  </a:extLst>
                </p:cNvPr>
                <p:cNvPicPr/>
                <p:nvPr/>
              </p:nvPicPr>
              <p:blipFill>
                <a:blip r:embed="rId124"/>
                <a:stretch>
                  <a:fillRect/>
                </a:stretch>
              </p:blipFill>
              <p:spPr>
                <a:xfrm>
                  <a:off x="3407356" y="2424927"/>
                  <a:ext cx="222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288" name="Ink 10287">
                  <a:extLst>
                    <a:ext uri="{FF2B5EF4-FFF2-40B4-BE49-F238E27FC236}">
                      <a16:creationId xmlns:a16="http://schemas.microsoft.com/office/drawing/2014/main" id="{7B9B41F7-A2BD-427C-A2D0-07449E647C78}"/>
                    </a:ext>
                  </a:extLst>
                </p14:cNvPr>
                <p14:cNvContentPartPr/>
                <p14:nvPr/>
              </p14:nvContentPartPr>
              <p14:xfrm>
                <a:off x="3237436" y="2482887"/>
                <a:ext cx="145800" cy="28080"/>
              </p14:xfrm>
            </p:contentPart>
          </mc:Choice>
          <mc:Fallback>
            <p:pic>
              <p:nvPicPr>
                <p:cNvPr id="10288" name="Ink 10287">
                  <a:extLst>
                    <a:ext uri="{FF2B5EF4-FFF2-40B4-BE49-F238E27FC236}">
                      <a16:creationId xmlns:a16="http://schemas.microsoft.com/office/drawing/2014/main" id="{7B9B41F7-A2BD-427C-A2D0-07449E647C78}"/>
                    </a:ext>
                  </a:extLst>
                </p:cNvPr>
                <p:cNvPicPr/>
                <p:nvPr/>
              </p:nvPicPr>
              <p:blipFill>
                <a:blip r:embed="rId126"/>
                <a:stretch>
                  <a:fillRect/>
                </a:stretch>
              </p:blipFill>
              <p:spPr>
                <a:xfrm>
                  <a:off x="3174796" y="2420247"/>
                  <a:ext cx="271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290" name="Ink 10289">
                  <a:extLst>
                    <a:ext uri="{FF2B5EF4-FFF2-40B4-BE49-F238E27FC236}">
                      <a16:creationId xmlns:a16="http://schemas.microsoft.com/office/drawing/2014/main" id="{26DF7BD1-EFDA-4988-A174-5A640B8A58A1}"/>
                    </a:ext>
                  </a:extLst>
                </p14:cNvPr>
                <p14:cNvContentPartPr/>
                <p14:nvPr/>
              </p14:nvContentPartPr>
              <p14:xfrm>
                <a:off x="3190996" y="2503047"/>
                <a:ext cx="135720" cy="36000"/>
              </p14:xfrm>
            </p:contentPart>
          </mc:Choice>
          <mc:Fallback>
            <p:pic>
              <p:nvPicPr>
                <p:cNvPr id="10290" name="Ink 10289">
                  <a:extLst>
                    <a:ext uri="{FF2B5EF4-FFF2-40B4-BE49-F238E27FC236}">
                      <a16:creationId xmlns:a16="http://schemas.microsoft.com/office/drawing/2014/main" id="{26DF7BD1-EFDA-4988-A174-5A640B8A58A1}"/>
                    </a:ext>
                  </a:extLst>
                </p:cNvPr>
                <p:cNvPicPr/>
                <p:nvPr/>
              </p:nvPicPr>
              <p:blipFill>
                <a:blip r:embed="rId128"/>
                <a:stretch>
                  <a:fillRect/>
                </a:stretch>
              </p:blipFill>
              <p:spPr>
                <a:xfrm>
                  <a:off x="3127996" y="2440047"/>
                  <a:ext cx="261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303" name="Ink 10302">
                  <a:extLst>
                    <a:ext uri="{FF2B5EF4-FFF2-40B4-BE49-F238E27FC236}">
                      <a16:creationId xmlns:a16="http://schemas.microsoft.com/office/drawing/2014/main" id="{67C27108-1B83-4BC6-ABB6-A69183F4926F}"/>
                    </a:ext>
                  </a:extLst>
                </p14:cNvPr>
                <p14:cNvContentPartPr/>
                <p14:nvPr/>
              </p14:nvContentPartPr>
              <p14:xfrm>
                <a:off x="3530116" y="2500887"/>
                <a:ext cx="58680" cy="66240"/>
              </p14:xfrm>
            </p:contentPart>
          </mc:Choice>
          <mc:Fallback>
            <p:pic>
              <p:nvPicPr>
                <p:cNvPr id="10303" name="Ink 10302">
                  <a:extLst>
                    <a:ext uri="{FF2B5EF4-FFF2-40B4-BE49-F238E27FC236}">
                      <a16:creationId xmlns:a16="http://schemas.microsoft.com/office/drawing/2014/main" id="{67C27108-1B83-4BC6-ABB6-A69183F4926F}"/>
                    </a:ext>
                  </a:extLst>
                </p:cNvPr>
                <p:cNvPicPr/>
                <p:nvPr/>
              </p:nvPicPr>
              <p:blipFill>
                <a:blip r:embed="rId130"/>
                <a:stretch>
                  <a:fillRect/>
                </a:stretch>
              </p:blipFill>
              <p:spPr>
                <a:xfrm>
                  <a:off x="3467116" y="2437887"/>
                  <a:ext cx="184320" cy="19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10305" name="Ink 10304">
                <a:extLst>
                  <a:ext uri="{FF2B5EF4-FFF2-40B4-BE49-F238E27FC236}">
                    <a16:creationId xmlns:a16="http://schemas.microsoft.com/office/drawing/2014/main" id="{FF82757F-0627-4F47-9D30-A1199085B64D}"/>
                  </a:ext>
                </a:extLst>
              </p14:cNvPr>
              <p14:cNvContentPartPr/>
              <p14:nvPr/>
            </p14:nvContentPartPr>
            <p14:xfrm>
              <a:off x="4589236" y="1730487"/>
              <a:ext cx="13320" cy="31680"/>
            </p14:xfrm>
          </p:contentPart>
        </mc:Choice>
        <mc:Fallback>
          <p:pic>
            <p:nvPicPr>
              <p:cNvPr id="10305" name="Ink 10304">
                <a:extLst>
                  <a:ext uri="{FF2B5EF4-FFF2-40B4-BE49-F238E27FC236}">
                    <a16:creationId xmlns:a16="http://schemas.microsoft.com/office/drawing/2014/main" id="{FF82757F-0627-4F47-9D30-A1199085B64D}"/>
                  </a:ext>
                </a:extLst>
              </p:cNvPr>
              <p:cNvPicPr/>
              <p:nvPr/>
            </p:nvPicPr>
            <p:blipFill>
              <a:blip r:embed="rId132"/>
              <a:stretch>
                <a:fillRect/>
              </a:stretch>
            </p:blipFill>
            <p:spPr>
              <a:xfrm>
                <a:off x="4526236" y="1667847"/>
                <a:ext cx="138960" cy="157320"/>
              </a:xfrm>
              <a:prstGeom prst="rect">
                <a:avLst/>
              </a:prstGeom>
            </p:spPr>
          </p:pic>
        </mc:Fallback>
      </mc:AlternateContent>
      <p:grpSp>
        <p:nvGrpSpPr>
          <p:cNvPr id="10311" name="Group 10310">
            <a:extLst>
              <a:ext uri="{FF2B5EF4-FFF2-40B4-BE49-F238E27FC236}">
                <a16:creationId xmlns:a16="http://schemas.microsoft.com/office/drawing/2014/main" id="{F0CE7036-117C-4AC5-ADFF-6A253C3FE343}"/>
              </a:ext>
            </a:extLst>
          </p:cNvPr>
          <p:cNvGrpSpPr/>
          <p:nvPr/>
        </p:nvGrpSpPr>
        <p:grpSpPr>
          <a:xfrm>
            <a:off x="5068036" y="1870527"/>
            <a:ext cx="103320" cy="181080"/>
            <a:chOff x="5068036" y="1870527"/>
            <a:chExt cx="103320" cy="181080"/>
          </a:xfrm>
        </p:grpSpPr>
        <mc:AlternateContent xmlns:mc="http://schemas.openxmlformats.org/markup-compatibility/2006">
          <mc:Choice xmlns:p14="http://schemas.microsoft.com/office/powerpoint/2010/main" Requires="p14">
            <p:contentPart p14:bwMode="auto" r:id="rId133">
              <p14:nvContentPartPr>
                <p14:cNvPr id="10277" name="Ink 10276">
                  <a:extLst>
                    <a:ext uri="{FF2B5EF4-FFF2-40B4-BE49-F238E27FC236}">
                      <a16:creationId xmlns:a16="http://schemas.microsoft.com/office/drawing/2014/main" id="{7A1A87FE-1E8B-4BF4-A329-F24134B433FC}"/>
                    </a:ext>
                  </a:extLst>
                </p14:cNvPr>
                <p14:cNvContentPartPr/>
                <p14:nvPr/>
              </p14:nvContentPartPr>
              <p14:xfrm>
                <a:off x="5105116" y="1885647"/>
                <a:ext cx="15480" cy="10800"/>
              </p14:xfrm>
            </p:contentPart>
          </mc:Choice>
          <mc:Fallback>
            <p:pic>
              <p:nvPicPr>
                <p:cNvPr id="10277" name="Ink 10276">
                  <a:extLst>
                    <a:ext uri="{FF2B5EF4-FFF2-40B4-BE49-F238E27FC236}">
                      <a16:creationId xmlns:a16="http://schemas.microsoft.com/office/drawing/2014/main" id="{7A1A87FE-1E8B-4BF4-A329-F24134B433FC}"/>
                    </a:ext>
                  </a:extLst>
                </p:cNvPr>
                <p:cNvPicPr/>
                <p:nvPr/>
              </p:nvPicPr>
              <p:blipFill>
                <a:blip r:embed="rId134"/>
                <a:stretch>
                  <a:fillRect/>
                </a:stretch>
              </p:blipFill>
              <p:spPr>
                <a:xfrm>
                  <a:off x="5042116" y="1822647"/>
                  <a:ext cx="141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278" name="Ink 10277">
                  <a:extLst>
                    <a:ext uri="{FF2B5EF4-FFF2-40B4-BE49-F238E27FC236}">
                      <a16:creationId xmlns:a16="http://schemas.microsoft.com/office/drawing/2014/main" id="{C939C1B1-D2EB-4A33-B83F-BBB4620798A3}"/>
                    </a:ext>
                  </a:extLst>
                </p14:cNvPr>
                <p14:cNvContentPartPr/>
                <p14:nvPr/>
              </p14:nvContentPartPr>
              <p14:xfrm>
                <a:off x="5138596" y="1870527"/>
                <a:ext cx="32760" cy="181080"/>
              </p14:xfrm>
            </p:contentPart>
          </mc:Choice>
          <mc:Fallback>
            <p:pic>
              <p:nvPicPr>
                <p:cNvPr id="10278" name="Ink 10277">
                  <a:extLst>
                    <a:ext uri="{FF2B5EF4-FFF2-40B4-BE49-F238E27FC236}">
                      <a16:creationId xmlns:a16="http://schemas.microsoft.com/office/drawing/2014/main" id="{C939C1B1-D2EB-4A33-B83F-BBB4620798A3}"/>
                    </a:ext>
                  </a:extLst>
                </p:cNvPr>
                <p:cNvPicPr/>
                <p:nvPr/>
              </p:nvPicPr>
              <p:blipFill>
                <a:blip r:embed="rId136"/>
                <a:stretch>
                  <a:fillRect/>
                </a:stretch>
              </p:blipFill>
              <p:spPr>
                <a:xfrm>
                  <a:off x="5075596" y="1807527"/>
                  <a:ext cx="1584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306" name="Ink 10305">
                  <a:extLst>
                    <a:ext uri="{FF2B5EF4-FFF2-40B4-BE49-F238E27FC236}">
                      <a16:creationId xmlns:a16="http://schemas.microsoft.com/office/drawing/2014/main" id="{4D6FD721-6A34-42DA-8F2A-AE03F13F3546}"/>
                    </a:ext>
                  </a:extLst>
                </p14:cNvPr>
                <p14:cNvContentPartPr/>
                <p14:nvPr/>
              </p14:nvContentPartPr>
              <p14:xfrm>
                <a:off x="5068036" y="1894287"/>
                <a:ext cx="22320" cy="25560"/>
              </p14:xfrm>
            </p:contentPart>
          </mc:Choice>
          <mc:Fallback>
            <p:pic>
              <p:nvPicPr>
                <p:cNvPr id="10306" name="Ink 10305">
                  <a:extLst>
                    <a:ext uri="{FF2B5EF4-FFF2-40B4-BE49-F238E27FC236}">
                      <a16:creationId xmlns:a16="http://schemas.microsoft.com/office/drawing/2014/main" id="{4D6FD721-6A34-42DA-8F2A-AE03F13F3546}"/>
                    </a:ext>
                  </a:extLst>
                </p:cNvPr>
                <p:cNvPicPr/>
                <p:nvPr/>
              </p:nvPicPr>
              <p:blipFill>
                <a:blip r:embed="rId138"/>
                <a:stretch>
                  <a:fillRect/>
                </a:stretch>
              </p:blipFill>
              <p:spPr>
                <a:xfrm>
                  <a:off x="5005396" y="1831647"/>
                  <a:ext cx="147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308" name="Ink 10307">
                  <a:extLst>
                    <a:ext uri="{FF2B5EF4-FFF2-40B4-BE49-F238E27FC236}">
                      <a16:creationId xmlns:a16="http://schemas.microsoft.com/office/drawing/2014/main" id="{9E3D6472-0BE4-476C-9A8A-A131700B16BE}"/>
                    </a:ext>
                  </a:extLst>
                </p14:cNvPr>
                <p14:cNvContentPartPr/>
                <p14:nvPr/>
              </p14:nvContentPartPr>
              <p14:xfrm>
                <a:off x="5080636" y="1880247"/>
                <a:ext cx="35280" cy="29520"/>
              </p14:xfrm>
            </p:contentPart>
          </mc:Choice>
          <mc:Fallback>
            <p:pic>
              <p:nvPicPr>
                <p:cNvPr id="10308" name="Ink 10307">
                  <a:extLst>
                    <a:ext uri="{FF2B5EF4-FFF2-40B4-BE49-F238E27FC236}">
                      <a16:creationId xmlns:a16="http://schemas.microsoft.com/office/drawing/2014/main" id="{9E3D6472-0BE4-476C-9A8A-A131700B16BE}"/>
                    </a:ext>
                  </a:extLst>
                </p:cNvPr>
                <p:cNvPicPr/>
                <p:nvPr/>
              </p:nvPicPr>
              <p:blipFill>
                <a:blip r:embed="rId140"/>
                <a:stretch>
                  <a:fillRect/>
                </a:stretch>
              </p:blipFill>
              <p:spPr>
                <a:xfrm>
                  <a:off x="5017636" y="1817607"/>
                  <a:ext cx="160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310" name="Ink 10309">
                  <a:extLst>
                    <a:ext uri="{FF2B5EF4-FFF2-40B4-BE49-F238E27FC236}">
                      <a16:creationId xmlns:a16="http://schemas.microsoft.com/office/drawing/2014/main" id="{CC2677D5-5D80-425D-B03A-C4286A7D9A6A}"/>
                    </a:ext>
                  </a:extLst>
                </p14:cNvPr>
                <p14:cNvContentPartPr/>
                <p14:nvPr/>
              </p14:nvContentPartPr>
              <p14:xfrm>
                <a:off x="5084236" y="1879887"/>
                <a:ext cx="59760" cy="23040"/>
              </p14:xfrm>
            </p:contentPart>
          </mc:Choice>
          <mc:Fallback>
            <p:pic>
              <p:nvPicPr>
                <p:cNvPr id="10310" name="Ink 10309">
                  <a:extLst>
                    <a:ext uri="{FF2B5EF4-FFF2-40B4-BE49-F238E27FC236}">
                      <a16:creationId xmlns:a16="http://schemas.microsoft.com/office/drawing/2014/main" id="{CC2677D5-5D80-425D-B03A-C4286A7D9A6A}"/>
                    </a:ext>
                  </a:extLst>
                </p:cNvPr>
                <p:cNvPicPr/>
                <p:nvPr/>
              </p:nvPicPr>
              <p:blipFill>
                <a:blip r:embed="rId142"/>
                <a:stretch>
                  <a:fillRect/>
                </a:stretch>
              </p:blipFill>
              <p:spPr>
                <a:xfrm>
                  <a:off x="5021236" y="1816887"/>
                  <a:ext cx="185400" cy="148680"/>
                </a:xfrm>
                <a:prstGeom prst="rect">
                  <a:avLst/>
                </a:prstGeom>
              </p:spPr>
            </p:pic>
          </mc:Fallback>
        </mc:AlternateContent>
      </p:grpSp>
    </p:spTree>
    <p:extLst>
      <p:ext uri="{BB962C8B-B14F-4D97-AF65-F5344CB8AC3E}">
        <p14:creationId xmlns:p14="http://schemas.microsoft.com/office/powerpoint/2010/main" val="3123919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37" t="61208" r="11097" b="-1"/>
          <a:stretch/>
        </p:blipFill>
        <p:spPr bwMode="auto">
          <a:xfrm>
            <a:off x="4152592" y="1290577"/>
            <a:ext cx="3532722" cy="7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721654"/>
            <a:ext cx="2888868" cy="400110"/>
          </a:xfrm>
          <a:prstGeom prst="rect">
            <a:avLst/>
          </a:prstGeom>
        </p:spPr>
        <p:txBody>
          <a:bodyPr wrap="none">
            <a:spAutoFit/>
          </a:bodyPr>
          <a:lstStyle/>
          <a:p>
            <a:r>
              <a:rPr lang="en-US" sz="2000" dirty="0"/>
              <a:t>If </a:t>
            </a:r>
            <a:r>
              <a:rPr lang="en-US" sz="2000" b="1" dirty="0"/>
              <a:t>E</a:t>
            </a:r>
            <a:r>
              <a:rPr lang="en-US" sz="2000" dirty="0"/>
              <a:t> is real, </a:t>
            </a:r>
            <a:r>
              <a:rPr lang="en-US" sz="2000" b="1" dirty="0"/>
              <a:t>D</a:t>
            </a:r>
            <a:r>
              <a:rPr lang="en-US" sz="2000" dirty="0"/>
              <a:t> must be real.</a:t>
            </a:r>
          </a:p>
        </p:txBody>
      </p:sp>
      <p:sp>
        <p:nvSpPr>
          <p:cNvPr id="2" name="TextBox 1"/>
          <p:cNvSpPr txBox="1"/>
          <p:nvPr/>
        </p:nvSpPr>
        <p:spPr>
          <a:xfrm>
            <a:off x="381000" y="152400"/>
            <a:ext cx="8375241" cy="523220"/>
          </a:xfrm>
          <a:prstGeom prst="rect">
            <a:avLst/>
          </a:prstGeom>
          <a:noFill/>
        </p:spPr>
        <p:txBody>
          <a:bodyPr wrap="none" rtlCol="0">
            <a:spAutoFit/>
          </a:bodyPr>
          <a:lstStyle/>
          <a:p>
            <a:r>
              <a:rPr lang="en-US" sz="2800" dirty="0"/>
              <a:t>6.  We can derive the rule </a:t>
            </a:r>
            <a:r>
              <a:rPr lang="en-US" sz="2800" dirty="0">
                <a:latin typeface="Symbol" panose="05050102010706020507" pitchFamily="18" charset="2"/>
              </a:rPr>
              <a:t>e</a:t>
            </a:r>
            <a:r>
              <a:rPr lang="en-US" sz="2800" dirty="0"/>
              <a:t>(-</a:t>
            </a:r>
            <a:r>
              <a:rPr lang="en-US" sz="2800" dirty="0">
                <a:latin typeface="Symbol" panose="05050102010706020507" pitchFamily="18" charset="2"/>
              </a:rPr>
              <a:t>w</a:t>
            </a:r>
            <a:r>
              <a:rPr lang="en-US" sz="2800" dirty="0"/>
              <a:t>*) = </a:t>
            </a:r>
            <a:r>
              <a:rPr lang="en-US" sz="2800" dirty="0">
                <a:latin typeface="Symbol" panose="05050102010706020507" pitchFamily="18" charset="2"/>
              </a:rPr>
              <a:t>e</a:t>
            </a:r>
            <a:r>
              <a:rPr lang="en-US" sz="2800" dirty="0"/>
              <a:t>*(</a:t>
            </a:r>
            <a:r>
              <a:rPr lang="en-US" sz="2800" dirty="0">
                <a:latin typeface="Symbol" panose="05050102010706020507" pitchFamily="18" charset="2"/>
              </a:rPr>
              <a:t>w</a:t>
            </a:r>
            <a:r>
              <a:rPr lang="en-US" sz="2800" dirty="0"/>
              <a:t>) a different way.</a:t>
            </a:r>
          </a:p>
        </p:txBody>
      </p:sp>
      <p:sp>
        <p:nvSpPr>
          <p:cNvPr id="3" name="TextBox 2"/>
          <p:cNvSpPr txBox="1"/>
          <p:nvPr/>
        </p:nvSpPr>
        <p:spPr>
          <a:xfrm>
            <a:off x="1295400" y="1311494"/>
            <a:ext cx="2857192" cy="400110"/>
          </a:xfrm>
          <a:prstGeom prst="rect">
            <a:avLst/>
          </a:prstGeom>
          <a:noFill/>
        </p:spPr>
        <p:txBody>
          <a:bodyPr wrap="none" rtlCol="0">
            <a:spAutoFit/>
          </a:bodyPr>
          <a:lstStyle/>
          <a:p>
            <a:r>
              <a:rPr lang="en-US" sz="2000" dirty="0"/>
              <a:t>Re[E(t)] = (E</a:t>
            </a:r>
            <a:r>
              <a:rPr lang="en-US" sz="2000" baseline="-25000" dirty="0"/>
              <a:t>0</a:t>
            </a:r>
            <a:r>
              <a:rPr lang="en-US" sz="2000" dirty="0"/>
              <a:t> e</a:t>
            </a:r>
            <a:r>
              <a:rPr lang="en-US" sz="2000" baseline="30000" dirty="0"/>
              <a:t>-</a:t>
            </a:r>
            <a:r>
              <a:rPr lang="en-US" sz="2000" baseline="30000" dirty="0" err="1"/>
              <a:t>i</a:t>
            </a:r>
            <a:r>
              <a:rPr lang="en-US" sz="2000" baseline="30000" dirty="0" err="1">
                <a:latin typeface="Symbol" panose="05050102010706020507" pitchFamily="18" charset="2"/>
              </a:rPr>
              <a:t>w</a:t>
            </a:r>
            <a:r>
              <a:rPr lang="en-US" sz="2000" baseline="30000" dirty="0" err="1"/>
              <a:t>t</a:t>
            </a:r>
            <a:r>
              <a:rPr lang="en-US" sz="2000" dirty="0"/>
              <a:t> + c.c.)/2</a:t>
            </a:r>
          </a:p>
        </p:txBody>
      </p:sp>
      <p:pic>
        <p:nvPicPr>
          <p:cNvPr id="7" name="Picture 2">
            <a:extLst>
              <a:ext uri="{FF2B5EF4-FFF2-40B4-BE49-F238E27FC236}">
                <a16:creationId xmlns:a16="http://schemas.microsoft.com/office/drawing/2014/main" id="{84B0551F-D7B6-4B50-A8AD-3EAE072C5A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88" t="14381"/>
          <a:stretch/>
        </p:blipFill>
        <p:spPr bwMode="auto">
          <a:xfrm>
            <a:off x="0" y="3074997"/>
            <a:ext cx="4307370" cy="1878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756109A3-795C-4F75-B6A5-F894EB4AA58A}"/>
              </a:ext>
            </a:extLst>
          </p:cNvPr>
          <p:cNvSpPr txBox="1"/>
          <p:nvPr/>
        </p:nvSpPr>
        <p:spPr>
          <a:xfrm>
            <a:off x="2368351" y="2114490"/>
            <a:ext cx="3651449" cy="400110"/>
          </a:xfrm>
          <a:prstGeom prst="rect">
            <a:avLst/>
          </a:prstGeom>
          <a:noFill/>
        </p:spPr>
        <p:txBody>
          <a:bodyPr wrap="none" rtlCol="0">
            <a:spAutoFit/>
          </a:bodyPr>
          <a:lstStyle/>
          <a:p>
            <a:r>
              <a:rPr lang="en-US" sz="2000" dirty="0"/>
              <a:t>Get real </a:t>
            </a:r>
            <a:r>
              <a:rPr lang="en-US" sz="2000" b="1" dirty="0"/>
              <a:t>D</a:t>
            </a:r>
            <a:r>
              <a:rPr lang="en-US" sz="2000" dirty="0"/>
              <a:t> from Re[</a:t>
            </a:r>
            <a:r>
              <a:rPr lang="en-US" sz="2000" b="1" dirty="0"/>
              <a:t>E</a:t>
            </a:r>
            <a:r>
              <a:rPr lang="en-US" sz="2000" dirty="0"/>
              <a:t>] = (</a:t>
            </a:r>
            <a:r>
              <a:rPr lang="en-US" sz="2000" b="1" dirty="0"/>
              <a:t>E</a:t>
            </a:r>
            <a:r>
              <a:rPr lang="en-US" sz="2000" dirty="0"/>
              <a:t> + </a:t>
            </a:r>
            <a:r>
              <a:rPr lang="en-US" sz="2000" b="1" dirty="0"/>
              <a:t>E</a:t>
            </a:r>
            <a:r>
              <a:rPr lang="en-US" sz="2000" dirty="0"/>
              <a:t>*)/2</a:t>
            </a:r>
          </a:p>
        </p:txBody>
      </p:sp>
      <p:pic>
        <p:nvPicPr>
          <p:cNvPr id="9" name="Picture 2">
            <a:extLst>
              <a:ext uri="{FF2B5EF4-FFF2-40B4-BE49-F238E27FC236}">
                <a16:creationId xmlns:a16="http://schemas.microsoft.com/office/drawing/2014/main" id="{ADE0AFC2-5259-49F7-A676-380077E3B12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46"/>
          <a:stretch/>
        </p:blipFill>
        <p:spPr bwMode="auto">
          <a:xfrm>
            <a:off x="4796611" y="3235152"/>
            <a:ext cx="4347389"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a:extLst>
              <a:ext uri="{FF2B5EF4-FFF2-40B4-BE49-F238E27FC236}">
                <a16:creationId xmlns:a16="http://schemas.microsoft.com/office/drawing/2014/main" id="{6386542F-61CF-4FE9-A355-861B13C90DCC}"/>
              </a:ext>
            </a:extLst>
          </p:cNvPr>
          <p:cNvGrpSpPr/>
          <p:nvPr/>
        </p:nvGrpSpPr>
        <p:grpSpPr>
          <a:xfrm>
            <a:off x="35237" y="3024415"/>
            <a:ext cx="4242600" cy="143280"/>
            <a:chOff x="35237" y="3904063"/>
            <a:chExt cx="4242600" cy="143280"/>
          </a:xfrm>
        </p:grpSpPr>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70BEA823-6F3B-4DC7-9E9A-DCD843A62D0C}"/>
                    </a:ext>
                  </a:extLst>
                </p14:cNvPr>
                <p14:cNvContentPartPr/>
                <p14:nvPr/>
              </p14:nvContentPartPr>
              <p14:xfrm>
                <a:off x="35237" y="3904063"/>
                <a:ext cx="1128960" cy="143280"/>
              </p14:xfrm>
            </p:contentPart>
          </mc:Choice>
          <mc:Fallback xmlns="">
            <p:pic>
              <p:nvPicPr>
                <p:cNvPr id="12" name="Ink 11">
                  <a:extLst>
                    <a:ext uri="{FF2B5EF4-FFF2-40B4-BE49-F238E27FC236}">
                      <a16:creationId xmlns:a16="http://schemas.microsoft.com/office/drawing/2014/main" id="{70BEA823-6F3B-4DC7-9E9A-DCD843A62D0C}"/>
                    </a:ext>
                  </a:extLst>
                </p:cNvPr>
                <p:cNvPicPr/>
                <p:nvPr/>
              </p:nvPicPr>
              <p:blipFill>
                <a:blip r:embed="rId6"/>
                <a:stretch>
                  <a:fillRect/>
                </a:stretch>
              </p:blipFill>
              <p:spPr>
                <a:xfrm>
                  <a:off x="-27403" y="3841063"/>
                  <a:ext cx="12546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5335E571-775F-493E-A143-6AD0D2053F95}"/>
                    </a:ext>
                  </a:extLst>
                </p14:cNvPr>
                <p14:cNvContentPartPr/>
                <p14:nvPr/>
              </p14:nvContentPartPr>
              <p14:xfrm>
                <a:off x="2286317" y="3937183"/>
                <a:ext cx="1991520" cy="74520"/>
              </p14:xfrm>
            </p:contentPart>
          </mc:Choice>
          <mc:Fallback xmlns="">
            <p:pic>
              <p:nvPicPr>
                <p:cNvPr id="13" name="Ink 12">
                  <a:extLst>
                    <a:ext uri="{FF2B5EF4-FFF2-40B4-BE49-F238E27FC236}">
                      <a16:creationId xmlns:a16="http://schemas.microsoft.com/office/drawing/2014/main" id="{5335E571-775F-493E-A143-6AD0D2053F95}"/>
                    </a:ext>
                  </a:extLst>
                </p:cNvPr>
                <p:cNvPicPr/>
                <p:nvPr/>
              </p:nvPicPr>
              <p:blipFill>
                <a:blip r:embed="rId8"/>
                <a:stretch>
                  <a:fillRect/>
                </a:stretch>
              </p:blipFill>
              <p:spPr>
                <a:xfrm>
                  <a:off x="2223677" y="3874183"/>
                  <a:ext cx="2117160" cy="20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9078FFEA-E57E-4E2F-9299-61DA6E31232E}"/>
                  </a:ext>
                </a:extLst>
              </p14:cNvPr>
              <p14:cNvContentPartPr/>
              <p14:nvPr/>
            </p14:nvContentPartPr>
            <p14:xfrm>
              <a:off x="203717" y="3062935"/>
              <a:ext cx="748800" cy="181080"/>
            </p14:xfrm>
          </p:contentPart>
        </mc:Choice>
        <mc:Fallback xmlns="">
          <p:pic>
            <p:nvPicPr>
              <p:cNvPr id="15" name="Ink 14">
                <a:extLst>
                  <a:ext uri="{FF2B5EF4-FFF2-40B4-BE49-F238E27FC236}">
                    <a16:creationId xmlns:a16="http://schemas.microsoft.com/office/drawing/2014/main" id="{9078FFEA-E57E-4E2F-9299-61DA6E31232E}"/>
                  </a:ext>
                </a:extLst>
              </p:cNvPr>
              <p:cNvPicPr/>
              <p:nvPr/>
            </p:nvPicPr>
            <p:blipFill>
              <a:blip r:embed="rId10"/>
              <a:stretch>
                <a:fillRect/>
              </a:stretch>
            </p:blipFill>
            <p:spPr>
              <a:xfrm>
                <a:off x="185717" y="3044935"/>
                <a:ext cx="784440" cy="216720"/>
              </a:xfrm>
              <a:prstGeom prst="rect">
                <a:avLst/>
              </a:prstGeom>
            </p:spPr>
          </p:pic>
        </mc:Fallback>
      </mc:AlternateContent>
      <p:grpSp>
        <p:nvGrpSpPr>
          <p:cNvPr id="17" name="Group 16">
            <a:extLst>
              <a:ext uri="{FF2B5EF4-FFF2-40B4-BE49-F238E27FC236}">
                <a16:creationId xmlns:a16="http://schemas.microsoft.com/office/drawing/2014/main" id="{A397A308-B3C6-442F-934A-F26BAE8CE1D3}"/>
              </a:ext>
            </a:extLst>
          </p:cNvPr>
          <p:cNvGrpSpPr/>
          <p:nvPr/>
        </p:nvGrpSpPr>
        <p:grpSpPr>
          <a:xfrm>
            <a:off x="526997" y="2631655"/>
            <a:ext cx="5343840" cy="707400"/>
            <a:chOff x="526997" y="3511303"/>
            <a:chExt cx="5343840" cy="707400"/>
          </a:xfrm>
        </p:grpSpPr>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05760705-81E4-4F58-9E55-90B488F699A6}"/>
                    </a:ext>
                  </a:extLst>
                </p14:cNvPr>
                <p14:cNvContentPartPr/>
                <p14:nvPr/>
              </p14:nvContentPartPr>
              <p14:xfrm>
                <a:off x="5021597" y="4081903"/>
                <a:ext cx="849240" cy="136800"/>
              </p14:xfrm>
            </p:contentPart>
          </mc:Choice>
          <mc:Fallback xmlns="">
            <p:pic>
              <p:nvPicPr>
                <p:cNvPr id="6" name="Ink 5">
                  <a:extLst>
                    <a:ext uri="{FF2B5EF4-FFF2-40B4-BE49-F238E27FC236}">
                      <a16:creationId xmlns:a16="http://schemas.microsoft.com/office/drawing/2014/main" id="{05760705-81E4-4F58-9E55-90B488F699A6}"/>
                    </a:ext>
                  </a:extLst>
                </p:cNvPr>
                <p:cNvPicPr/>
                <p:nvPr/>
              </p:nvPicPr>
              <p:blipFill>
                <a:blip r:embed="rId12"/>
                <a:stretch>
                  <a:fillRect/>
                </a:stretch>
              </p:blipFill>
              <p:spPr>
                <a:xfrm>
                  <a:off x="5003957" y="4064263"/>
                  <a:ext cx="884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90C0BCA2-EE8B-47B2-883E-03C150F7E523}"/>
                    </a:ext>
                  </a:extLst>
                </p14:cNvPr>
                <p14:cNvContentPartPr/>
                <p14:nvPr/>
              </p14:nvContentPartPr>
              <p14:xfrm>
                <a:off x="5431637" y="3519223"/>
                <a:ext cx="71640" cy="563040"/>
              </p14:xfrm>
            </p:contentPart>
          </mc:Choice>
          <mc:Fallback xmlns="">
            <p:pic>
              <p:nvPicPr>
                <p:cNvPr id="10" name="Ink 9">
                  <a:extLst>
                    <a:ext uri="{FF2B5EF4-FFF2-40B4-BE49-F238E27FC236}">
                      <a16:creationId xmlns:a16="http://schemas.microsoft.com/office/drawing/2014/main" id="{90C0BCA2-EE8B-47B2-883E-03C150F7E523}"/>
                    </a:ext>
                  </a:extLst>
                </p:cNvPr>
                <p:cNvPicPr/>
                <p:nvPr/>
              </p:nvPicPr>
              <p:blipFill>
                <a:blip r:embed="rId14"/>
                <a:stretch>
                  <a:fillRect/>
                </a:stretch>
              </p:blipFill>
              <p:spPr>
                <a:xfrm>
                  <a:off x="5413637" y="3501583"/>
                  <a:ext cx="10728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A8CDA5B8-8B16-4C08-AAEB-1C98A58BED8B}"/>
                    </a:ext>
                  </a:extLst>
                </p14:cNvPr>
                <p14:cNvContentPartPr/>
                <p14:nvPr/>
              </p14:nvContentPartPr>
              <p14:xfrm>
                <a:off x="526997" y="3511303"/>
                <a:ext cx="4532400" cy="403560"/>
              </p14:xfrm>
            </p:contentPart>
          </mc:Choice>
          <mc:Fallback xmlns="">
            <p:pic>
              <p:nvPicPr>
                <p:cNvPr id="16" name="Ink 15">
                  <a:extLst>
                    <a:ext uri="{FF2B5EF4-FFF2-40B4-BE49-F238E27FC236}">
                      <a16:creationId xmlns:a16="http://schemas.microsoft.com/office/drawing/2014/main" id="{A8CDA5B8-8B16-4C08-AAEB-1C98A58BED8B}"/>
                    </a:ext>
                  </a:extLst>
                </p:cNvPr>
                <p:cNvPicPr/>
                <p:nvPr/>
              </p:nvPicPr>
              <p:blipFill>
                <a:blip r:embed="rId16"/>
                <a:stretch>
                  <a:fillRect/>
                </a:stretch>
              </p:blipFill>
              <p:spPr>
                <a:xfrm>
                  <a:off x="508997" y="3493303"/>
                  <a:ext cx="4568040" cy="43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59C0B1F4-4279-45FC-BA00-B8D26EF82077}"/>
                  </a:ext>
                </a:extLst>
              </p14:cNvPr>
              <p14:cNvContentPartPr/>
              <p14:nvPr/>
            </p14:nvContentPartPr>
            <p14:xfrm>
              <a:off x="4839797" y="4645495"/>
              <a:ext cx="517680" cy="217440"/>
            </p14:xfrm>
          </p:contentPart>
        </mc:Choice>
        <mc:Fallback xmlns="">
          <p:pic>
            <p:nvPicPr>
              <p:cNvPr id="18" name="Ink 17">
                <a:extLst>
                  <a:ext uri="{FF2B5EF4-FFF2-40B4-BE49-F238E27FC236}">
                    <a16:creationId xmlns:a16="http://schemas.microsoft.com/office/drawing/2014/main" id="{59C0B1F4-4279-45FC-BA00-B8D26EF82077}"/>
                  </a:ext>
                </a:extLst>
              </p:cNvPr>
              <p:cNvPicPr/>
              <p:nvPr/>
            </p:nvPicPr>
            <p:blipFill>
              <a:blip r:embed="rId18"/>
              <a:stretch>
                <a:fillRect/>
              </a:stretch>
            </p:blipFill>
            <p:spPr>
              <a:xfrm>
                <a:off x="4776797" y="4582855"/>
                <a:ext cx="643320" cy="343080"/>
              </a:xfrm>
              <a:prstGeom prst="rect">
                <a:avLst/>
              </a:prstGeom>
            </p:spPr>
          </p:pic>
        </mc:Fallback>
      </mc:AlternateContent>
      <p:sp>
        <p:nvSpPr>
          <p:cNvPr id="20" name="TextBox 19">
            <a:extLst>
              <a:ext uri="{FF2B5EF4-FFF2-40B4-BE49-F238E27FC236}">
                <a16:creationId xmlns:a16="http://schemas.microsoft.com/office/drawing/2014/main" id="{A5E5AD90-2270-44CC-A47A-5F8FA899C788}"/>
              </a:ext>
            </a:extLst>
          </p:cNvPr>
          <p:cNvSpPr txBox="1"/>
          <p:nvPr/>
        </p:nvSpPr>
        <p:spPr>
          <a:xfrm>
            <a:off x="3444108" y="4662880"/>
            <a:ext cx="2258952" cy="400110"/>
          </a:xfrm>
          <a:prstGeom prst="rect">
            <a:avLst/>
          </a:prstGeom>
          <a:solidFill>
            <a:schemeClr val="accent1">
              <a:lumMod val="20000"/>
              <a:lumOff val="80000"/>
            </a:schemeClr>
          </a:solidFill>
        </p:spPr>
        <p:txBody>
          <a:bodyPr wrap="none" rtlCol="0">
            <a:spAutoFit/>
          </a:bodyPr>
          <a:lstStyle/>
          <a:p>
            <a:r>
              <a:rPr lang="en-US" sz="2000" dirty="0"/>
              <a:t>Combine both parts</a:t>
            </a:r>
          </a:p>
        </p:txBody>
      </p:sp>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4345252D-F200-4C08-8C42-5F53F0685987}"/>
                  </a:ext>
                </a:extLst>
              </p14:cNvPr>
              <p14:cNvContentPartPr/>
              <p14:nvPr/>
            </p14:nvContentPartPr>
            <p14:xfrm>
              <a:off x="4512917" y="3097303"/>
              <a:ext cx="9720" cy="149400"/>
            </p14:xfrm>
          </p:contentPart>
        </mc:Choice>
        <mc:Fallback xmlns="">
          <p:pic>
            <p:nvPicPr>
              <p:cNvPr id="19" name="Ink 18">
                <a:extLst>
                  <a:ext uri="{FF2B5EF4-FFF2-40B4-BE49-F238E27FC236}">
                    <a16:creationId xmlns:a16="http://schemas.microsoft.com/office/drawing/2014/main" id="{4345252D-F200-4C08-8C42-5F53F0685987}"/>
                  </a:ext>
                </a:extLst>
              </p:cNvPr>
              <p:cNvPicPr/>
              <p:nvPr/>
            </p:nvPicPr>
            <p:blipFill>
              <a:blip r:embed="rId20"/>
              <a:stretch>
                <a:fillRect/>
              </a:stretch>
            </p:blipFill>
            <p:spPr>
              <a:xfrm>
                <a:off x="4450277" y="3034663"/>
                <a:ext cx="1353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F1AD358E-14BD-4D0E-AD3A-8B4F45C0838D}"/>
                  </a:ext>
                </a:extLst>
              </p14:cNvPr>
              <p14:cNvContentPartPr/>
              <p14:nvPr/>
            </p14:nvContentPartPr>
            <p14:xfrm>
              <a:off x="4524077" y="3122143"/>
              <a:ext cx="12240" cy="114840"/>
            </p14:xfrm>
          </p:contentPart>
        </mc:Choice>
        <mc:Fallback xmlns="">
          <p:pic>
            <p:nvPicPr>
              <p:cNvPr id="21" name="Ink 20">
                <a:extLst>
                  <a:ext uri="{FF2B5EF4-FFF2-40B4-BE49-F238E27FC236}">
                    <a16:creationId xmlns:a16="http://schemas.microsoft.com/office/drawing/2014/main" id="{F1AD358E-14BD-4D0E-AD3A-8B4F45C0838D}"/>
                  </a:ext>
                </a:extLst>
              </p:cNvPr>
              <p:cNvPicPr/>
              <p:nvPr/>
            </p:nvPicPr>
            <p:blipFill>
              <a:blip r:embed="rId22"/>
              <a:stretch>
                <a:fillRect/>
              </a:stretch>
            </p:blipFill>
            <p:spPr>
              <a:xfrm>
                <a:off x="4506437" y="3104143"/>
                <a:ext cx="47880" cy="150480"/>
              </a:xfrm>
              <a:prstGeom prst="rect">
                <a:avLst/>
              </a:prstGeom>
            </p:spPr>
          </p:pic>
        </mc:Fallback>
      </mc:AlternateContent>
      <p:grpSp>
        <p:nvGrpSpPr>
          <p:cNvPr id="27" name="Group 26">
            <a:extLst>
              <a:ext uri="{FF2B5EF4-FFF2-40B4-BE49-F238E27FC236}">
                <a16:creationId xmlns:a16="http://schemas.microsoft.com/office/drawing/2014/main" id="{35A9D9D1-DF23-4D2B-A96B-8C2F4D46F55C}"/>
              </a:ext>
            </a:extLst>
          </p:cNvPr>
          <p:cNvGrpSpPr/>
          <p:nvPr/>
        </p:nvGrpSpPr>
        <p:grpSpPr>
          <a:xfrm>
            <a:off x="4525157" y="3409063"/>
            <a:ext cx="24120" cy="556920"/>
            <a:chOff x="4525157" y="3409063"/>
            <a:chExt cx="24120" cy="556920"/>
          </a:xfrm>
        </p:grpSpPr>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8B6C18CE-2CEA-4F78-8438-BCB5CC198E28}"/>
                    </a:ext>
                  </a:extLst>
                </p14:cNvPr>
                <p14:cNvContentPartPr/>
                <p14:nvPr/>
              </p14:nvContentPartPr>
              <p14:xfrm>
                <a:off x="4525157" y="3409063"/>
                <a:ext cx="21240" cy="186120"/>
              </p14:xfrm>
            </p:contentPart>
          </mc:Choice>
          <mc:Fallback xmlns="">
            <p:pic>
              <p:nvPicPr>
                <p:cNvPr id="22" name="Ink 21">
                  <a:extLst>
                    <a:ext uri="{FF2B5EF4-FFF2-40B4-BE49-F238E27FC236}">
                      <a16:creationId xmlns:a16="http://schemas.microsoft.com/office/drawing/2014/main" id="{8B6C18CE-2CEA-4F78-8438-BCB5CC198E28}"/>
                    </a:ext>
                  </a:extLst>
                </p:cNvPr>
                <p:cNvPicPr/>
                <p:nvPr/>
              </p:nvPicPr>
              <p:blipFill>
                <a:blip r:embed="rId24"/>
                <a:stretch>
                  <a:fillRect/>
                </a:stretch>
              </p:blipFill>
              <p:spPr>
                <a:xfrm>
                  <a:off x="4507517" y="3391423"/>
                  <a:ext cx="56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960ACE6F-BECF-4A79-BBAE-284285ECD56B}"/>
                    </a:ext>
                  </a:extLst>
                </p14:cNvPr>
                <p14:cNvContentPartPr/>
                <p14:nvPr/>
              </p14:nvContentPartPr>
              <p14:xfrm>
                <a:off x="4544597" y="3717583"/>
                <a:ext cx="4680" cy="248400"/>
              </p14:xfrm>
            </p:contentPart>
          </mc:Choice>
          <mc:Fallback xmlns="">
            <p:pic>
              <p:nvPicPr>
                <p:cNvPr id="23" name="Ink 22">
                  <a:extLst>
                    <a:ext uri="{FF2B5EF4-FFF2-40B4-BE49-F238E27FC236}">
                      <a16:creationId xmlns:a16="http://schemas.microsoft.com/office/drawing/2014/main" id="{960ACE6F-BECF-4A79-BBAE-284285ECD56B}"/>
                    </a:ext>
                  </a:extLst>
                </p:cNvPr>
                <p:cNvPicPr/>
                <p:nvPr/>
              </p:nvPicPr>
              <p:blipFill>
                <a:blip r:embed="rId26"/>
                <a:stretch>
                  <a:fillRect/>
                </a:stretch>
              </p:blipFill>
              <p:spPr>
                <a:xfrm>
                  <a:off x="4526597" y="3699583"/>
                  <a:ext cx="40320" cy="284040"/>
                </a:xfrm>
                <a:prstGeom prst="rect">
                  <a:avLst/>
                </a:prstGeom>
              </p:spPr>
            </p:pic>
          </mc:Fallback>
        </mc:AlternateContent>
      </p:grpSp>
      <p:grpSp>
        <p:nvGrpSpPr>
          <p:cNvPr id="26" name="Group 25">
            <a:extLst>
              <a:ext uri="{FF2B5EF4-FFF2-40B4-BE49-F238E27FC236}">
                <a16:creationId xmlns:a16="http://schemas.microsoft.com/office/drawing/2014/main" id="{517DA4FD-B8D6-41B3-95AD-59F5A3CF3D56}"/>
              </a:ext>
            </a:extLst>
          </p:cNvPr>
          <p:cNvGrpSpPr/>
          <p:nvPr/>
        </p:nvGrpSpPr>
        <p:grpSpPr>
          <a:xfrm>
            <a:off x="4548917" y="4152103"/>
            <a:ext cx="21960" cy="386640"/>
            <a:chOff x="4548917" y="4152103"/>
            <a:chExt cx="21960" cy="386640"/>
          </a:xfrm>
        </p:grpSpPr>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AF75876E-A4D0-4B71-A285-F242F44AF03A}"/>
                    </a:ext>
                  </a:extLst>
                </p14:cNvPr>
                <p14:cNvContentPartPr/>
                <p14:nvPr/>
              </p14:nvContentPartPr>
              <p14:xfrm>
                <a:off x="4548917" y="4152103"/>
                <a:ext cx="8280" cy="176760"/>
              </p14:xfrm>
            </p:contentPart>
          </mc:Choice>
          <mc:Fallback xmlns="">
            <p:pic>
              <p:nvPicPr>
                <p:cNvPr id="24" name="Ink 23">
                  <a:extLst>
                    <a:ext uri="{FF2B5EF4-FFF2-40B4-BE49-F238E27FC236}">
                      <a16:creationId xmlns:a16="http://schemas.microsoft.com/office/drawing/2014/main" id="{AF75876E-A4D0-4B71-A285-F242F44AF03A}"/>
                    </a:ext>
                  </a:extLst>
                </p:cNvPr>
                <p:cNvPicPr/>
                <p:nvPr/>
              </p:nvPicPr>
              <p:blipFill>
                <a:blip r:embed="rId28"/>
                <a:stretch>
                  <a:fillRect/>
                </a:stretch>
              </p:blipFill>
              <p:spPr>
                <a:xfrm>
                  <a:off x="4530917" y="4134103"/>
                  <a:ext cx="43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F9B79C06-46B6-4A80-B84E-0C311387898F}"/>
                    </a:ext>
                  </a:extLst>
                </p14:cNvPr>
                <p14:cNvContentPartPr/>
                <p14:nvPr/>
              </p14:nvContentPartPr>
              <p14:xfrm>
                <a:off x="4562597" y="4464943"/>
                <a:ext cx="8280" cy="73800"/>
              </p14:xfrm>
            </p:contentPart>
          </mc:Choice>
          <mc:Fallback xmlns="">
            <p:pic>
              <p:nvPicPr>
                <p:cNvPr id="25" name="Ink 24">
                  <a:extLst>
                    <a:ext uri="{FF2B5EF4-FFF2-40B4-BE49-F238E27FC236}">
                      <a16:creationId xmlns:a16="http://schemas.microsoft.com/office/drawing/2014/main" id="{F9B79C06-46B6-4A80-B84E-0C311387898F}"/>
                    </a:ext>
                  </a:extLst>
                </p:cNvPr>
                <p:cNvPicPr/>
                <p:nvPr/>
              </p:nvPicPr>
              <p:blipFill>
                <a:blip r:embed="rId30"/>
                <a:stretch>
                  <a:fillRect/>
                </a:stretch>
              </p:blipFill>
              <p:spPr>
                <a:xfrm>
                  <a:off x="4544597" y="4447303"/>
                  <a:ext cx="43920" cy="109440"/>
                </a:xfrm>
                <a:prstGeom prst="rect">
                  <a:avLst/>
                </a:prstGeom>
              </p:spPr>
            </p:pic>
          </mc:Fallback>
        </mc:AlternateContent>
      </p:grpSp>
      <p:grpSp>
        <p:nvGrpSpPr>
          <p:cNvPr id="11" name="Group 10">
            <a:extLst>
              <a:ext uri="{FF2B5EF4-FFF2-40B4-BE49-F238E27FC236}">
                <a16:creationId xmlns:a16="http://schemas.microsoft.com/office/drawing/2014/main" id="{8AFDBE94-217D-4DF3-9BA1-31D74C1980D0}"/>
              </a:ext>
            </a:extLst>
          </p:cNvPr>
          <p:cNvGrpSpPr/>
          <p:nvPr/>
        </p:nvGrpSpPr>
        <p:grpSpPr>
          <a:xfrm>
            <a:off x="1113257" y="5133000"/>
            <a:ext cx="6613308" cy="803775"/>
            <a:chOff x="1113257" y="5133000"/>
            <a:chExt cx="6613308" cy="803775"/>
          </a:xfrm>
        </p:grpSpPr>
        <p:pic>
          <p:nvPicPr>
            <p:cNvPr id="29" name="Picture 2">
              <a:extLst>
                <a:ext uri="{FF2B5EF4-FFF2-40B4-BE49-F238E27FC236}">
                  <a16:creationId xmlns:a16="http://schemas.microsoft.com/office/drawing/2014/main" id="{4ABD5A9E-5389-4860-BCBD-5A64C9308AFE}"/>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8714" t="13449" b="69454"/>
            <a:stretch/>
          </p:blipFill>
          <p:spPr bwMode="auto">
            <a:xfrm>
              <a:off x="1257797" y="5133000"/>
              <a:ext cx="6468768" cy="8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49" name="Group 2048">
              <a:extLst>
                <a:ext uri="{FF2B5EF4-FFF2-40B4-BE49-F238E27FC236}">
                  <a16:creationId xmlns:a16="http://schemas.microsoft.com/office/drawing/2014/main" id="{1318CC4A-E9E9-4272-9D75-2B85727010C8}"/>
                </a:ext>
              </a:extLst>
            </p:cNvPr>
            <p:cNvGrpSpPr/>
            <p:nvPr/>
          </p:nvGrpSpPr>
          <p:grpSpPr>
            <a:xfrm>
              <a:off x="1113257" y="5257800"/>
              <a:ext cx="289080" cy="437400"/>
              <a:chOff x="965837" y="5337583"/>
              <a:chExt cx="289080" cy="437400"/>
            </a:xfrm>
          </p:grpSpPr>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0627E283-9309-4C5B-A4DD-9CE7DECFF8A1}"/>
                      </a:ext>
                    </a:extLst>
                  </p14:cNvPr>
                  <p14:cNvContentPartPr/>
                  <p14:nvPr/>
                </p14:nvContentPartPr>
                <p14:xfrm>
                  <a:off x="1016957" y="5413543"/>
                  <a:ext cx="3960" cy="6120"/>
                </p14:xfrm>
              </p:contentPart>
            </mc:Choice>
            <mc:Fallback xmlns="">
              <p:pic>
                <p:nvPicPr>
                  <p:cNvPr id="28" name="Ink 27">
                    <a:extLst>
                      <a:ext uri="{FF2B5EF4-FFF2-40B4-BE49-F238E27FC236}">
                        <a16:creationId xmlns:a16="http://schemas.microsoft.com/office/drawing/2014/main" id="{0627E283-9309-4C5B-A4DD-9CE7DECFF8A1}"/>
                      </a:ext>
                    </a:extLst>
                  </p:cNvPr>
                  <p:cNvPicPr/>
                  <p:nvPr/>
                </p:nvPicPr>
                <p:blipFill>
                  <a:blip r:embed="rId33"/>
                  <a:stretch>
                    <a:fillRect/>
                  </a:stretch>
                </p:blipFill>
                <p:spPr>
                  <a:xfrm>
                    <a:off x="998957" y="5395543"/>
                    <a:ext cx="39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AED73FC9-F69B-4FD9-A45D-640C4E07F11A}"/>
                      </a:ext>
                    </a:extLst>
                  </p14:cNvPr>
                  <p14:cNvContentPartPr/>
                  <p14:nvPr/>
                </p14:nvContentPartPr>
                <p14:xfrm>
                  <a:off x="1019837" y="5412463"/>
                  <a:ext cx="42480" cy="348840"/>
                </p14:xfrm>
              </p:contentPart>
            </mc:Choice>
            <mc:Fallback xmlns="">
              <p:pic>
                <p:nvPicPr>
                  <p:cNvPr id="30" name="Ink 29">
                    <a:extLst>
                      <a:ext uri="{FF2B5EF4-FFF2-40B4-BE49-F238E27FC236}">
                        <a16:creationId xmlns:a16="http://schemas.microsoft.com/office/drawing/2014/main" id="{AED73FC9-F69B-4FD9-A45D-640C4E07F11A}"/>
                      </a:ext>
                    </a:extLst>
                  </p:cNvPr>
                  <p:cNvPicPr/>
                  <p:nvPr/>
                </p:nvPicPr>
                <p:blipFill>
                  <a:blip r:embed="rId35"/>
                  <a:stretch>
                    <a:fillRect/>
                  </a:stretch>
                </p:blipFill>
                <p:spPr>
                  <a:xfrm>
                    <a:off x="1002197" y="5394463"/>
                    <a:ext cx="781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573DD19D-4E9C-492E-8052-21D2ADEB524D}"/>
                      </a:ext>
                    </a:extLst>
                  </p14:cNvPr>
                  <p14:cNvContentPartPr/>
                  <p14:nvPr/>
                </p14:nvContentPartPr>
                <p14:xfrm>
                  <a:off x="1010837" y="5458183"/>
                  <a:ext cx="244080" cy="316800"/>
                </p14:xfrm>
              </p:contentPart>
            </mc:Choice>
            <mc:Fallback xmlns="">
              <p:pic>
                <p:nvPicPr>
                  <p:cNvPr id="31" name="Ink 30">
                    <a:extLst>
                      <a:ext uri="{FF2B5EF4-FFF2-40B4-BE49-F238E27FC236}">
                        <a16:creationId xmlns:a16="http://schemas.microsoft.com/office/drawing/2014/main" id="{573DD19D-4E9C-492E-8052-21D2ADEB524D}"/>
                      </a:ext>
                    </a:extLst>
                  </p:cNvPr>
                  <p:cNvPicPr/>
                  <p:nvPr/>
                </p:nvPicPr>
                <p:blipFill>
                  <a:blip r:embed="rId37"/>
                  <a:stretch>
                    <a:fillRect/>
                  </a:stretch>
                </p:blipFill>
                <p:spPr>
                  <a:xfrm>
                    <a:off x="993197" y="5440183"/>
                    <a:ext cx="2797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48" name="Ink 2047">
                    <a:extLst>
                      <a:ext uri="{FF2B5EF4-FFF2-40B4-BE49-F238E27FC236}">
                        <a16:creationId xmlns:a16="http://schemas.microsoft.com/office/drawing/2014/main" id="{F3DFEE10-A04C-4F07-B200-DA38DDCC0763}"/>
                      </a:ext>
                    </a:extLst>
                  </p14:cNvPr>
                  <p14:cNvContentPartPr/>
                  <p14:nvPr/>
                </p14:nvContentPartPr>
                <p14:xfrm>
                  <a:off x="965837" y="5337583"/>
                  <a:ext cx="284040" cy="44280"/>
                </p14:xfrm>
              </p:contentPart>
            </mc:Choice>
            <mc:Fallback xmlns="">
              <p:pic>
                <p:nvPicPr>
                  <p:cNvPr id="2048" name="Ink 2047">
                    <a:extLst>
                      <a:ext uri="{FF2B5EF4-FFF2-40B4-BE49-F238E27FC236}">
                        <a16:creationId xmlns:a16="http://schemas.microsoft.com/office/drawing/2014/main" id="{F3DFEE10-A04C-4F07-B200-DA38DDCC0763}"/>
                      </a:ext>
                    </a:extLst>
                  </p:cNvPr>
                  <p:cNvPicPr/>
                  <p:nvPr/>
                </p:nvPicPr>
                <p:blipFill>
                  <a:blip r:embed="rId39"/>
                  <a:stretch>
                    <a:fillRect/>
                  </a:stretch>
                </p:blipFill>
                <p:spPr>
                  <a:xfrm>
                    <a:off x="948197" y="5319583"/>
                    <a:ext cx="319680" cy="79920"/>
                  </a:xfrm>
                  <a:prstGeom prst="rect">
                    <a:avLst/>
                  </a:prstGeom>
                </p:spPr>
              </p:pic>
            </mc:Fallback>
          </mc:AlternateContent>
        </p:grpSp>
      </p:grpSp>
      <p:sp>
        <p:nvSpPr>
          <p:cNvPr id="35" name="TextBox 34">
            <a:extLst>
              <a:ext uri="{FF2B5EF4-FFF2-40B4-BE49-F238E27FC236}">
                <a16:creationId xmlns:a16="http://schemas.microsoft.com/office/drawing/2014/main" id="{941F5B51-87B9-4340-9924-40564B94C1FC}"/>
              </a:ext>
            </a:extLst>
          </p:cNvPr>
          <p:cNvSpPr txBox="1"/>
          <p:nvPr/>
        </p:nvSpPr>
        <p:spPr>
          <a:xfrm>
            <a:off x="810588" y="5967375"/>
            <a:ext cx="1790687" cy="707886"/>
          </a:xfrm>
          <a:prstGeom prst="rect">
            <a:avLst/>
          </a:prstGeom>
          <a:solidFill>
            <a:schemeClr val="bg1"/>
          </a:solidFill>
        </p:spPr>
        <p:txBody>
          <a:bodyPr wrap="square" rtlCol="0">
            <a:spAutoFit/>
          </a:bodyPr>
          <a:lstStyle/>
          <a:p>
            <a:r>
              <a:rPr lang="en-US" sz="2000" dirty="0"/>
              <a:t>For </a:t>
            </a:r>
            <a:r>
              <a:rPr lang="en-US" sz="2000" b="1" dirty="0"/>
              <a:t>D</a:t>
            </a:r>
            <a:r>
              <a:rPr lang="en-US" sz="2000" dirty="0"/>
              <a:t> to be real, we need   </a:t>
            </a:r>
          </a:p>
        </p:txBody>
      </p:sp>
      <p:grpSp>
        <p:nvGrpSpPr>
          <p:cNvPr id="5" name="Group 4">
            <a:extLst>
              <a:ext uri="{FF2B5EF4-FFF2-40B4-BE49-F238E27FC236}">
                <a16:creationId xmlns:a16="http://schemas.microsoft.com/office/drawing/2014/main" id="{91698E3C-7019-4AB9-B42D-A7702987B651}"/>
              </a:ext>
            </a:extLst>
          </p:cNvPr>
          <p:cNvGrpSpPr/>
          <p:nvPr/>
        </p:nvGrpSpPr>
        <p:grpSpPr>
          <a:xfrm>
            <a:off x="2367297" y="6006785"/>
            <a:ext cx="3493001" cy="846416"/>
            <a:chOff x="3349179" y="6027027"/>
            <a:chExt cx="3493001" cy="846416"/>
          </a:xfrm>
        </p:grpSpPr>
        <p:sp>
          <p:nvSpPr>
            <p:cNvPr id="36" name="Rectangle 35">
              <a:extLst>
                <a:ext uri="{FF2B5EF4-FFF2-40B4-BE49-F238E27FC236}">
                  <a16:creationId xmlns:a16="http://schemas.microsoft.com/office/drawing/2014/main" id="{8E8205C4-B6EF-44AD-B231-9031DB9A6070}"/>
                </a:ext>
              </a:extLst>
            </p:cNvPr>
            <p:cNvSpPr/>
            <p:nvPr/>
          </p:nvSpPr>
          <p:spPr>
            <a:xfrm>
              <a:off x="3491583" y="6090776"/>
              <a:ext cx="3350597" cy="400110"/>
            </a:xfrm>
            <a:prstGeom prst="rect">
              <a:avLst/>
            </a:prstGeom>
          </p:spPr>
          <p:txBody>
            <a:bodyPr wrap="none">
              <a:spAutoFit/>
            </a:bodyPr>
            <a:lstStyle/>
            <a:p>
              <a:r>
                <a:rPr lang="en-US" sz="2000" dirty="0">
                  <a:latin typeface="Symbol" panose="05050102010706020507" pitchFamily="18" charset="2"/>
                </a:rPr>
                <a:t>      e</a:t>
              </a:r>
              <a:r>
                <a:rPr lang="en-US" sz="2000" dirty="0"/>
                <a:t>(</a:t>
              </a:r>
              <a:r>
                <a:rPr lang="en-US" sz="2000" dirty="0">
                  <a:latin typeface="Symbol" panose="05050102010706020507" pitchFamily="18" charset="2"/>
                </a:rPr>
                <a:t>w</a:t>
              </a:r>
              <a:r>
                <a:rPr lang="en-US" sz="2000" dirty="0"/>
                <a:t>) </a:t>
              </a:r>
              <a:r>
                <a:rPr lang="en-US" sz="2000" b="1" dirty="0"/>
                <a:t>E</a:t>
              </a:r>
              <a:r>
                <a:rPr lang="en-US" sz="2000" b="1" baseline="-25000" dirty="0"/>
                <a:t>0</a:t>
              </a:r>
              <a:r>
                <a:rPr lang="en-US" sz="2000" dirty="0"/>
                <a:t> e</a:t>
              </a:r>
              <a:r>
                <a:rPr lang="en-US" sz="2000" baseline="30000" dirty="0"/>
                <a:t>-</a:t>
              </a:r>
              <a:r>
                <a:rPr lang="en-US" sz="2000" baseline="30000" dirty="0" err="1"/>
                <a:t>i</a:t>
              </a:r>
              <a:r>
                <a:rPr lang="en-US" sz="2000" baseline="30000" dirty="0" err="1">
                  <a:latin typeface="Symbol" panose="05050102010706020507" pitchFamily="18" charset="2"/>
                </a:rPr>
                <a:t>w</a:t>
              </a:r>
              <a:r>
                <a:rPr lang="en-US" sz="2000" baseline="30000" dirty="0" err="1"/>
                <a:t>t</a:t>
              </a:r>
              <a:r>
                <a:rPr lang="en-US" sz="2000" dirty="0"/>
                <a:t> + </a:t>
              </a:r>
              <a:r>
                <a:rPr lang="en-US" sz="2000" dirty="0">
                  <a:latin typeface="Symbol" panose="05050102010706020507" pitchFamily="18" charset="2"/>
                </a:rPr>
                <a:t>e</a:t>
              </a:r>
              <a:r>
                <a:rPr lang="en-US" sz="2000" dirty="0"/>
                <a:t>*(</a:t>
              </a:r>
              <a:r>
                <a:rPr lang="en-US" sz="2000" dirty="0">
                  <a:latin typeface="Symbol" panose="05050102010706020507" pitchFamily="18" charset="2"/>
                </a:rPr>
                <a:t>w</a:t>
              </a:r>
              <a:r>
                <a:rPr lang="en-US" sz="2000" dirty="0"/>
                <a:t>) </a:t>
              </a:r>
              <a:r>
                <a:rPr lang="en-US" sz="2000" b="1" dirty="0"/>
                <a:t>E</a:t>
              </a:r>
              <a:r>
                <a:rPr lang="en-US" sz="2000" b="1" baseline="-25000" dirty="0"/>
                <a:t>0</a:t>
              </a:r>
              <a:r>
                <a:rPr lang="en-US" sz="2000" dirty="0"/>
                <a:t>* </a:t>
              </a:r>
              <a:r>
                <a:rPr lang="en-US" sz="2000" dirty="0" err="1"/>
                <a:t>e</a:t>
              </a:r>
              <a:r>
                <a:rPr lang="en-US" sz="2000" baseline="30000" dirty="0" err="1"/>
                <a:t>i</a:t>
              </a:r>
              <a:r>
                <a:rPr lang="en-US" sz="2000" baseline="30000" dirty="0" err="1">
                  <a:latin typeface="Symbol" panose="05050102010706020507" pitchFamily="18" charset="2"/>
                </a:rPr>
                <a:t>w</a:t>
              </a:r>
              <a:r>
                <a:rPr lang="en-US" sz="2000" baseline="30000" dirty="0" err="1"/>
                <a:t>t</a:t>
              </a:r>
              <a:endParaRPr lang="en-US" sz="2000" dirty="0"/>
            </a:p>
          </p:txBody>
        </p:sp>
        <p:sp>
          <p:nvSpPr>
            <p:cNvPr id="37" name="TextBox 36">
              <a:extLst>
                <a:ext uri="{FF2B5EF4-FFF2-40B4-BE49-F238E27FC236}">
                  <a16:creationId xmlns:a16="http://schemas.microsoft.com/office/drawing/2014/main" id="{780EE15F-C406-4F32-8D66-45341BFEC827}"/>
                </a:ext>
              </a:extLst>
            </p:cNvPr>
            <p:cNvSpPr txBox="1"/>
            <p:nvPr/>
          </p:nvSpPr>
          <p:spPr>
            <a:xfrm>
              <a:off x="5104699" y="6473333"/>
              <a:ext cx="314510" cy="400110"/>
            </a:xfrm>
            <a:prstGeom prst="rect">
              <a:avLst/>
            </a:prstGeom>
            <a:solidFill>
              <a:schemeClr val="bg1"/>
            </a:solidFill>
          </p:spPr>
          <p:txBody>
            <a:bodyPr wrap="none" rtlCol="0">
              <a:spAutoFit/>
            </a:bodyPr>
            <a:lstStyle/>
            <a:p>
              <a:r>
                <a:rPr lang="en-US" sz="2000" dirty="0"/>
                <a:t>2</a:t>
              </a:r>
            </a:p>
          </p:txBody>
        </p:sp>
        <p:cxnSp>
          <p:nvCxnSpPr>
            <p:cNvPr id="38" name="Straight Connector 37">
              <a:extLst>
                <a:ext uri="{FF2B5EF4-FFF2-40B4-BE49-F238E27FC236}">
                  <a16:creationId xmlns:a16="http://schemas.microsoft.com/office/drawing/2014/main" id="{D326ABC0-BA0E-4684-BA6A-B66A86A07EBB}"/>
                </a:ext>
              </a:extLst>
            </p:cNvPr>
            <p:cNvCxnSpPr/>
            <p:nvPr/>
          </p:nvCxnSpPr>
          <p:spPr>
            <a:xfrm flipV="1">
              <a:off x="4048943" y="6465941"/>
              <a:ext cx="2743200" cy="249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reeform 15">
              <a:extLst>
                <a:ext uri="{FF2B5EF4-FFF2-40B4-BE49-F238E27FC236}">
                  <a16:creationId xmlns:a16="http://schemas.microsoft.com/office/drawing/2014/main" id="{93EF853A-5453-402E-878F-7B672795FCA8}"/>
                </a:ext>
              </a:extLst>
            </p:cNvPr>
            <p:cNvSpPr/>
            <p:nvPr/>
          </p:nvSpPr>
          <p:spPr>
            <a:xfrm>
              <a:off x="5347361" y="6027027"/>
              <a:ext cx="633742" cy="570992"/>
            </a:xfrm>
            <a:custGeom>
              <a:avLst/>
              <a:gdLst>
                <a:gd name="connsiteX0" fmla="*/ 334978 w 633742"/>
                <a:gd name="connsiteY0" fmla="*/ 623 h 570992"/>
                <a:gd name="connsiteX1" fmla="*/ 289711 w 633742"/>
                <a:gd name="connsiteY1" fmla="*/ 9677 h 570992"/>
                <a:gd name="connsiteX2" fmla="*/ 253497 w 633742"/>
                <a:gd name="connsiteY2" fmla="*/ 18730 h 570992"/>
                <a:gd name="connsiteX3" fmla="*/ 199176 w 633742"/>
                <a:gd name="connsiteY3" fmla="*/ 27784 h 570992"/>
                <a:gd name="connsiteX4" fmla="*/ 162962 w 633742"/>
                <a:gd name="connsiteY4" fmla="*/ 36837 h 570992"/>
                <a:gd name="connsiteX5" fmla="*/ 108641 w 633742"/>
                <a:gd name="connsiteY5" fmla="*/ 54944 h 570992"/>
                <a:gd name="connsiteX6" fmla="*/ 54321 w 633742"/>
                <a:gd name="connsiteY6" fmla="*/ 91158 h 570992"/>
                <a:gd name="connsiteX7" fmla="*/ 36214 w 633742"/>
                <a:gd name="connsiteY7" fmla="*/ 118318 h 570992"/>
                <a:gd name="connsiteX8" fmla="*/ 0 w 633742"/>
                <a:gd name="connsiteY8" fmla="*/ 281281 h 570992"/>
                <a:gd name="connsiteX9" fmla="*/ 18107 w 633742"/>
                <a:gd name="connsiteY9" fmla="*/ 408029 h 570992"/>
                <a:gd name="connsiteX10" fmla="*/ 36214 w 633742"/>
                <a:gd name="connsiteY10" fmla="*/ 435190 h 570992"/>
                <a:gd name="connsiteX11" fmla="*/ 45267 w 633742"/>
                <a:gd name="connsiteY11" fmla="*/ 462350 h 570992"/>
                <a:gd name="connsiteX12" fmla="*/ 153909 w 633742"/>
                <a:gd name="connsiteY12" fmla="*/ 516671 h 570992"/>
                <a:gd name="connsiteX13" fmla="*/ 235390 w 633742"/>
                <a:gd name="connsiteY13" fmla="*/ 543831 h 570992"/>
                <a:gd name="connsiteX14" fmla="*/ 289711 w 633742"/>
                <a:gd name="connsiteY14" fmla="*/ 561938 h 570992"/>
                <a:gd name="connsiteX15" fmla="*/ 353085 w 633742"/>
                <a:gd name="connsiteY15" fmla="*/ 570992 h 570992"/>
                <a:gd name="connsiteX16" fmla="*/ 506994 w 633742"/>
                <a:gd name="connsiteY16" fmla="*/ 561938 h 570992"/>
                <a:gd name="connsiteX17" fmla="*/ 534154 w 633742"/>
                <a:gd name="connsiteY17" fmla="*/ 552885 h 570992"/>
                <a:gd name="connsiteX18" fmla="*/ 570368 w 633742"/>
                <a:gd name="connsiteY18" fmla="*/ 507617 h 570992"/>
                <a:gd name="connsiteX19" fmla="*/ 579422 w 633742"/>
                <a:gd name="connsiteY19" fmla="*/ 480457 h 570992"/>
                <a:gd name="connsiteX20" fmla="*/ 597529 w 633742"/>
                <a:gd name="connsiteY20" fmla="*/ 453297 h 570992"/>
                <a:gd name="connsiteX21" fmla="*/ 615635 w 633742"/>
                <a:gd name="connsiteY21" fmla="*/ 398976 h 570992"/>
                <a:gd name="connsiteX22" fmla="*/ 624689 w 633742"/>
                <a:gd name="connsiteY22" fmla="*/ 281281 h 570992"/>
                <a:gd name="connsiteX23" fmla="*/ 633742 w 633742"/>
                <a:gd name="connsiteY23" fmla="*/ 254120 h 570992"/>
                <a:gd name="connsiteX24" fmla="*/ 624689 w 633742"/>
                <a:gd name="connsiteY24" fmla="*/ 154532 h 570992"/>
                <a:gd name="connsiteX25" fmla="*/ 615635 w 633742"/>
                <a:gd name="connsiteY25" fmla="*/ 127372 h 570992"/>
                <a:gd name="connsiteX26" fmla="*/ 588475 w 633742"/>
                <a:gd name="connsiteY26" fmla="*/ 118318 h 570992"/>
                <a:gd name="connsiteX27" fmla="*/ 534154 w 633742"/>
                <a:gd name="connsiteY27" fmla="*/ 82105 h 570992"/>
                <a:gd name="connsiteX28" fmla="*/ 479833 w 633742"/>
                <a:gd name="connsiteY28" fmla="*/ 63998 h 570992"/>
                <a:gd name="connsiteX29" fmla="*/ 452673 w 633742"/>
                <a:gd name="connsiteY29" fmla="*/ 45891 h 570992"/>
                <a:gd name="connsiteX30" fmla="*/ 362138 w 633742"/>
                <a:gd name="connsiteY30" fmla="*/ 27784 h 570992"/>
                <a:gd name="connsiteX31" fmla="*/ 334978 w 633742"/>
                <a:gd name="connsiteY31" fmla="*/ 623 h 57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3742" h="570992">
                  <a:moveTo>
                    <a:pt x="334978" y="623"/>
                  </a:moveTo>
                  <a:cubicBezTo>
                    <a:pt x="322907" y="-2395"/>
                    <a:pt x="304732" y="6339"/>
                    <a:pt x="289711" y="9677"/>
                  </a:cubicBezTo>
                  <a:cubicBezTo>
                    <a:pt x="277564" y="12376"/>
                    <a:pt x="265698" y="16290"/>
                    <a:pt x="253497" y="18730"/>
                  </a:cubicBezTo>
                  <a:cubicBezTo>
                    <a:pt x="235497" y="22330"/>
                    <a:pt x="217176" y="24184"/>
                    <a:pt x="199176" y="27784"/>
                  </a:cubicBezTo>
                  <a:cubicBezTo>
                    <a:pt x="186975" y="30224"/>
                    <a:pt x="174880" y="33262"/>
                    <a:pt x="162962" y="36837"/>
                  </a:cubicBezTo>
                  <a:cubicBezTo>
                    <a:pt x="144680" y="42321"/>
                    <a:pt x="108641" y="54944"/>
                    <a:pt x="108641" y="54944"/>
                  </a:cubicBezTo>
                  <a:cubicBezTo>
                    <a:pt x="90534" y="67015"/>
                    <a:pt x="66392" y="73051"/>
                    <a:pt x="54321" y="91158"/>
                  </a:cubicBezTo>
                  <a:cubicBezTo>
                    <a:pt x="48285" y="100211"/>
                    <a:pt x="40633" y="108375"/>
                    <a:pt x="36214" y="118318"/>
                  </a:cubicBezTo>
                  <a:cubicBezTo>
                    <a:pt x="13361" y="169736"/>
                    <a:pt x="7846" y="226359"/>
                    <a:pt x="0" y="281281"/>
                  </a:cubicBezTo>
                  <a:cubicBezTo>
                    <a:pt x="2314" y="306735"/>
                    <a:pt x="688" y="373192"/>
                    <a:pt x="18107" y="408029"/>
                  </a:cubicBezTo>
                  <a:cubicBezTo>
                    <a:pt x="22973" y="417761"/>
                    <a:pt x="30178" y="426136"/>
                    <a:pt x="36214" y="435190"/>
                  </a:cubicBezTo>
                  <a:cubicBezTo>
                    <a:pt x="39232" y="444243"/>
                    <a:pt x="38519" y="455602"/>
                    <a:pt x="45267" y="462350"/>
                  </a:cubicBezTo>
                  <a:cubicBezTo>
                    <a:pt x="80368" y="497451"/>
                    <a:pt x="109729" y="501944"/>
                    <a:pt x="153909" y="516671"/>
                  </a:cubicBezTo>
                  <a:lnTo>
                    <a:pt x="235390" y="543831"/>
                  </a:lnTo>
                  <a:lnTo>
                    <a:pt x="289711" y="561938"/>
                  </a:lnTo>
                  <a:lnTo>
                    <a:pt x="353085" y="570992"/>
                  </a:lnTo>
                  <a:cubicBezTo>
                    <a:pt x="404388" y="567974"/>
                    <a:pt x="455857" y="567052"/>
                    <a:pt x="506994" y="561938"/>
                  </a:cubicBezTo>
                  <a:cubicBezTo>
                    <a:pt x="516490" y="560988"/>
                    <a:pt x="527406" y="559633"/>
                    <a:pt x="534154" y="552885"/>
                  </a:cubicBezTo>
                  <a:cubicBezTo>
                    <a:pt x="621617" y="465422"/>
                    <a:pt x="449794" y="588001"/>
                    <a:pt x="570368" y="507617"/>
                  </a:cubicBezTo>
                  <a:cubicBezTo>
                    <a:pt x="573386" y="498564"/>
                    <a:pt x="575154" y="488993"/>
                    <a:pt x="579422" y="480457"/>
                  </a:cubicBezTo>
                  <a:cubicBezTo>
                    <a:pt x="584288" y="470725"/>
                    <a:pt x="593110" y="463240"/>
                    <a:pt x="597529" y="453297"/>
                  </a:cubicBezTo>
                  <a:cubicBezTo>
                    <a:pt x="605281" y="435856"/>
                    <a:pt x="615635" y="398976"/>
                    <a:pt x="615635" y="398976"/>
                  </a:cubicBezTo>
                  <a:cubicBezTo>
                    <a:pt x="618653" y="359744"/>
                    <a:pt x="619809" y="320325"/>
                    <a:pt x="624689" y="281281"/>
                  </a:cubicBezTo>
                  <a:cubicBezTo>
                    <a:pt x="625873" y="271811"/>
                    <a:pt x="633742" y="263663"/>
                    <a:pt x="633742" y="254120"/>
                  </a:cubicBezTo>
                  <a:cubicBezTo>
                    <a:pt x="633742" y="220787"/>
                    <a:pt x="629403" y="187530"/>
                    <a:pt x="624689" y="154532"/>
                  </a:cubicBezTo>
                  <a:cubicBezTo>
                    <a:pt x="623339" y="145085"/>
                    <a:pt x="622383" y="134120"/>
                    <a:pt x="615635" y="127372"/>
                  </a:cubicBezTo>
                  <a:cubicBezTo>
                    <a:pt x="608887" y="120624"/>
                    <a:pt x="596817" y="122953"/>
                    <a:pt x="588475" y="118318"/>
                  </a:cubicBezTo>
                  <a:cubicBezTo>
                    <a:pt x="569452" y="107750"/>
                    <a:pt x="554799" y="88987"/>
                    <a:pt x="534154" y="82105"/>
                  </a:cubicBezTo>
                  <a:lnTo>
                    <a:pt x="479833" y="63998"/>
                  </a:lnTo>
                  <a:cubicBezTo>
                    <a:pt x="470780" y="57962"/>
                    <a:pt x="462674" y="50177"/>
                    <a:pt x="452673" y="45891"/>
                  </a:cubicBezTo>
                  <a:cubicBezTo>
                    <a:pt x="435481" y="38523"/>
                    <a:pt x="374398" y="29827"/>
                    <a:pt x="362138" y="27784"/>
                  </a:cubicBezTo>
                  <a:cubicBezTo>
                    <a:pt x="332115" y="17776"/>
                    <a:pt x="347049" y="3641"/>
                    <a:pt x="334978" y="62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DE421C7-9E58-4E31-BA61-AD1AFAB325A2}"/>
                </a:ext>
              </a:extLst>
            </p:cNvPr>
            <p:cNvSpPr/>
            <p:nvPr/>
          </p:nvSpPr>
          <p:spPr>
            <a:xfrm>
              <a:off x="3349179" y="6290831"/>
              <a:ext cx="590226" cy="400110"/>
            </a:xfrm>
            <a:prstGeom prst="rect">
              <a:avLst/>
            </a:prstGeom>
          </p:spPr>
          <p:txBody>
            <a:bodyPr wrap="none">
              <a:spAutoFit/>
            </a:bodyPr>
            <a:lstStyle/>
            <a:p>
              <a:r>
                <a:rPr lang="en-US" sz="2000" b="1" dirty="0"/>
                <a:t>D</a:t>
              </a:r>
              <a:r>
                <a:rPr lang="en-US" sz="2000" dirty="0"/>
                <a:t> = </a:t>
              </a:r>
            </a:p>
          </p:txBody>
        </p:sp>
      </p:grpSp>
      <p:sp>
        <p:nvSpPr>
          <p:cNvPr id="41" name="Rectangle 40">
            <a:extLst>
              <a:ext uri="{FF2B5EF4-FFF2-40B4-BE49-F238E27FC236}">
                <a16:creationId xmlns:a16="http://schemas.microsoft.com/office/drawing/2014/main" id="{FCAD4571-213A-418C-AB85-E61D6544DE3A}"/>
              </a:ext>
            </a:extLst>
          </p:cNvPr>
          <p:cNvSpPr/>
          <p:nvPr/>
        </p:nvSpPr>
        <p:spPr>
          <a:xfrm>
            <a:off x="6338564" y="5931295"/>
            <a:ext cx="2861709" cy="923330"/>
          </a:xfrm>
          <a:prstGeom prst="rect">
            <a:avLst/>
          </a:prstGeom>
        </p:spPr>
        <p:txBody>
          <a:bodyPr wrap="square">
            <a:spAutoFit/>
          </a:bodyPr>
          <a:lstStyle/>
          <a:p>
            <a:r>
              <a:rPr lang="en-US" dirty="0"/>
              <a:t>Thus, the rule </a:t>
            </a:r>
            <a:r>
              <a:rPr lang="en-US" dirty="0">
                <a:latin typeface="Symbol" panose="05050102010706020507" pitchFamily="18" charset="2"/>
              </a:rPr>
              <a:t>e</a:t>
            </a:r>
            <a:r>
              <a:rPr lang="en-US" dirty="0"/>
              <a:t>(-</a:t>
            </a:r>
            <a:r>
              <a:rPr lang="en-US" dirty="0">
                <a:latin typeface="Symbol" panose="05050102010706020507" pitchFamily="18" charset="2"/>
              </a:rPr>
              <a:t>w</a:t>
            </a:r>
            <a:r>
              <a:rPr lang="en-US" dirty="0"/>
              <a:t>*) = </a:t>
            </a:r>
            <a:r>
              <a:rPr lang="en-US" dirty="0">
                <a:latin typeface="Symbol" panose="05050102010706020507" pitchFamily="18" charset="2"/>
              </a:rPr>
              <a:t>e</a:t>
            </a:r>
            <a:r>
              <a:rPr lang="en-US" dirty="0"/>
              <a:t>*(</a:t>
            </a:r>
            <a:r>
              <a:rPr lang="en-US" dirty="0">
                <a:latin typeface="Symbol" panose="05050102010706020507" pitchFamily="18" charset="2"/>
              </a:rPr>
              <a:t>w</a:t>
            </a:r>
            <a:r>
              <a:rPr lang="en-US" dirty="0"/>
              <a:t>) is the condition for </a:t>
            </a:r>
            <a:r>
              <a:rPr lang="en-US" b="1" dirty="0"/>
              <a:t>D</a:t>
            </a:r>
            <a:r>
              <a:rPr lang="en-US" dirty="0"/>
              <a:t> to be real if </a:t>
            </a:r>
            <a:r>
              <a:rPr lang="en-US" b="1" dirty="0"/>
              <a:t>E</a:t>
            </a:r>
            <a:r>
              <a:rPr lang="en-US" dirty="0"/>
              <a:t> is real. </a:t>
            </a:r>
          </a:p>
        </p:txBody>
      </p:sp>
      <mc:AlternateContent xmlns:mc="http://schemas.openxmlformats.org/markup-compatibility/2006" xmlns:p14="http://schemas.microsoft.com/office/powerpoint/2010/main">
        <mc:Choice Requires="p14">
          <p:contentPart p14:bwMode="auto" r:id="rId40">
            <p14:nvContentPartPr>
              <p14:cNvPr id="2051" name="Ink 2050">
                <a:extLst>
                  <a:ext uri="{FF2B5EF4-FFF2-40B4-BE49-F238E27FC236}">
                    <a16:creationId xmlns:a16="http://schemas.microsoft.com/office/drawing/2014/main" id="{B43239D8-FF46-4B67-A204-7D890B05C37A}"/>
                  </a:ext>
                </a:extLst>
              </p14:cNvPr>
              <p14:cNvContentPartPr/>
              <p14:nvPr/>
            </p14:nvContentPartPr>
            <p14:xfrm>
              <a:off x="4408596" y="6140832"/>
              <a:ext cx="496080" cy="286560"/>
            </p14:xfrm>
          </p:contentPart>
        </mc:Choice>
        <mc:Fallback xmlns="">
          <p:pic>
            <p:nvPicPr>
              <p:cNvPr id="2051" name="Ink 2050">
                <a:extLst>
                  <a:ext uri="{FF2B5EF4-FFF2-40B4-BE49-F238E27FC236}">
                    <a16:creationId xmlns:a16="http://schemas.microsoft.com/office/drawing/2014/main" id="{B43239D8-FF46-4B67-A204-7D890B05C37A}"/>
                  </a:ext>
                </a:extLst>
              </p:cNvPr>
              <p:cNvPicPr/>
              <p:nvPr/>
            </p:nvPicPr>
            <p:blipFill>
              <a:blip r:embed="rId41"/>
              <a:stretch>
                <a:fillRect/>
              </a:stretch>
            </p:blipFill>
            <p:spPr>
              <a:xfrm>
                <a:off x="4354596" y="6032832"/>
                <a:ext cx="60372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52" name="Ink 2051">
                <a:extLst>
                  <a:ext uri="{FF2B5EF4-FFF2-40B4-BE49-F238E27FC236}">
                    <a16:creationId xmlns:a16="http://schemas.microsoft.com/office/drawing/2014/main" id="{2205DB09-EEDB-4DE9-A3F5-0CB61E31EB6D}"/>
                  </a:ext>
                </a:extLst>
              </p14:cNvPr>
              <p14:cNvContentPartPr/>
              <p14:nvPr/>
            </p14:nvContentPartPr>
            <p14:xfrm>
              <a:off x="4606157" y="5329689"/>
              <a:ext cx="1028520" cy="404280"/>
            </p14:xfrm>
          </p:contentPart>
        </mc:Choice>
        <mc:Fallback xmlns="">
          <p:pic>
            <p:nvPicPr>
              <p:cNvPr id="2052" name="Ink 2051">
                <a:extLst>
                  <a:ext uri="{FF2B5EF4-FFF2-40B4-BE49-F238E27FC236}">
                    <a16:creationId xmlns:a16="http://schemas.microsoft.com/office/drawing/2014/main" id="{2205DB09-EEDB-4DE9-A3F5-0CB61E31EB6D}"/>
                  </a:ext>
                </a:extLst>
              </p:cNvPr>
              <p:cNvPicPr/>
              <p:nvPr/>
            </p:nvPicPr>
            <p:blipFill>
              <a:blip r:embed="rId43"/>
              <a:stretch>
                <a:fillRect/>
              </a:stretch>
            </p:blipFill>
            <p:spPr>
              <a:xfrm>
                <a:off x="4552157" y="5221689"/>
                <a:ext cx="113616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54" name="Ink 2053">
                <a:extLst>
                  <a:ext uri="{FF2B5EF4-FFF2-40B4-BE49-F238E27FC236}">
                    <a16:creationId xmlns:a16="http://schemas.microsoft.com/office/drawing/2014/main" id="{7180ACD4-386F-4E58-B3C4-75639932338B}"/>
                  </a:ext>
                </a:extLst>
              </p14:cNvPr>
              <p14:cNvContentPartPr/>
              <p14:nvPr/>
            </p14:nvContentPartPr>
            <p14:xfrm>
              <a:off x="4659614" y="5784873"/>
              <a:ext cx="77760" cy="236160"/>
            </p14:xfrm>
          </p:contentPart>
        </mc:Choice>
        <mc:Fallback xmlns="">
          <p:pic>
            <p:nvPicPr>
              <p:cNvPr id="2054" name="Ink 2053">
                <a:extLst>
                  <a:ext uri="{FF2B5EF4-FFF2-40B4-BE49-F238E27FC236}">
                    <a16:creationId xmlns:a16="http://schemas.microsoft.com/office/drawing/2014/main" id="{7180ACD4-386F-4E58-B3C4-75639932338B}"/>
                  </a:ext>
                </a:extLst>
              </p:cNvPr>
              <p:cNvPicPr/>
              <p:nvPr/>
            </p:nvPicPr>
            <p:blipFill>
              <a:blip r:embed="rId45"/>
              <a:stretch>
                <a:fillRect/>
              </a:stretch>
            </p:blipFill>
            <p:spPr>
              <a:xfrm>
                <a:off x="4641614" y="5766873"/>
                <a:ext cx="1134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55" name="Ink 2054">
                <a:extLst>
                  <a:ext uri="{FF2B5EF4-FFF2-40B4-BE49-F238E27FC236}">
                    <a16:creationId xmlns:a16="http://schemas.microsoft.com/office/drawing/2014/main" id="{6EEDDA36-EBD8-4E1D-A4B3-3D4C0FD26B0C}"/>
                  </a:ext>
                </a:extLst>
              </p14:cNvPr>
              <p14:cNvContentPartPr/>
              <p14:nvPr/>
            </p14:nvContentPartPr>
            <p14:xfrm>
              <a:off x="7734557" y="6077409"/>
              <a:ext cx="1317600" cy="177120"/>
            </p14:xfrm>
          </p:contentPart>
        </mc:Choice>
        <mc:Fallback xmlns="">
          <p:pic>
            <p:nvPicPr>
              <p:cNvPr id="2055" name="Ink 2054">
                <a:extLst>
                  <a:ext uri="{FF2B5EF4-FFF2-40B4-BE49-F238E27FC236}">
                    <a16:creationId xmlns:a16="http://schemas.microsoft.com/office/drawing/2014/main" id="{6EEDDA36-EBD8-4E1D-A4B3-3D4C0FD26B0C}"/>
                  </a:ext>
                </a:extLst>
              </p:cNvPr>
              <p:cNvPicPr/>
              <p:nvPr/>
            </p:nvPicPr>
            <p:blipFill>
              <a:blip r:embed="rId47"/>
              <a:stretch>
                <a:fillRect/>
              </a:stretch>
            </p:blipFill>
            <p:spPr>
              <a:xfrm>
                <a:off x="7680557" y="5969409"/>
                <a:ext cx="142524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53" name="Ink 2052">
                <a:extLst>
                  <a:ext uri="{FF2B5EF4-FFF2-40B4-BE49-F238E27FC236}">
                    <a16:creationId xmlns:a16="http://schemas.microsoft.com/office/drawing/2014/main" id="{44D9A4D2-6EF2-403F-88E8-B1DB064B7AD7}"/>
                  </a:ext>
                </a:extLst>
              </p14:cNvPr>
              <p14:cNvContentPartPr/>
              <p14:nvPr/>
            </p14:nvContentPartPr>
            <p14:xfrm>
              <a:off x="4766716" y="1279822"/>
              <a:ext cx="36000" cy="38160"/>
            </p14:xfrm>
          </p:contentPart>
        </mc:Choice>
        <mc:Fallback>
          <p:pic>
            <p:nvPicPr>
              <p:cNvPr id="2053" name="Ink 2052">
                <a:extLst>
                  <a:ext uri="{FF2B5EF4-FFF2-40B4-BE49-F238E27FC236}">
                    <a16:creationId xmlns:a16="http://schemas.microsoft.com/office/drawing/2014/main" id="{44D9A4D2-6EF2-403F-88E8-B1DB064B7AD7}"/>
                  </a:ext>
                </a:extLst>
              </p:cNvPr>
              <p:cNvPicPr/>
              <p:nvPr/>
            </p:nvPicPr>
            <p:blipFill>
              <a:blip r:embed="rId49"/>
              <a:stretch>
                <a:fillRect/>
              </a:stretch>
            </p:blipFill>
            <p:spPr>
              <a:xfrm>
                <a:off x="4703716" y="1217182"/>
                <a:ext cx="161640" cy="163800"/>
              </a:xfrm>
              <a:prstGeom prst="rect">
                <a:avLst/>
              </a:prstGeom>
            </p:spPr>
          </p:pic>
        </mc:Fallback>
      </mc:AlternateContent>
      <p:grpSp>
        <p:nvGrpSpPr>
          <p:cNvPr id="2061" name="Group 2060">
            <a:extLst>
              <a:ext uri="{FF2B5EF4-FFF2-40B4-BE49-F238E27FC236}">
                <a16:creationId xmlns:a16="http://schemas.microsoft.com/office/drawing/2014/main" id="{D4D475F8-2022-45E5-A3B5-1D7AF2FC74D9}"/>
              </a:ext>
            </a:extLst>
          </p:cNvPr>
          <p:cNvGrpSpPr/>
          <p:nvPr/>
        </p:nvGrpSpPr>
        <p:grpSpPr>
          <a:xfrm>
            <a:off x="5554396" y="1245982"/>
            <a:ext cx="90360" cy="99360"/>
            <a:chOff x="5554396" y="1245982"/>
            <a:chExt cx="90360" cy="99360"/>
          </a:xfrm>
        </p:grpSpPr>
        <mc:AlternateContent xmlns:mc="http://schemas.openxmlformats.org/markup-compatibility/2006">
          <mc:Choice xmlns:p14="http://schemas.microsoft.com/office/powerpoint/2010/main" Requires="p14">
            <p:contentPart p14:bwMode="auto" r:id="rId50">
              <p14:nvContentPartPr>
                <p14:cNvPr id="2056" name="Ink 2055">
                  <a:extLst>
                    <a:ext uri="{FF2B5EF4-FFF2-40B4-BE49-F238E27FC236}">
                      <a16:creationId xmlns:a16="http://schemas.microsoft.com/office/drawing/2014/main" id="{AD712396-5E3B-4924-AD73-14DF87AAD090}"/>
                    </a:ext>
                  </a:extLst>
                </p14:cNvPr>
                <p14:cNvContentPartPr/>
                <p14:nvPr/>
              </p14:nvContentPartPr>
              <p14:xfrm>
                <a:off x="5554396" y="1274782"/>
                <a:ext cx="40320" cy="27360"/>
              </p14:xfrm>
            </p:contentPart>
          </mc:Choice>
          <mc:Fallback>
            <p:pic>
              <p:nvPicPr>
                <p:cNvPr id="2056" name="Ink 2055">
                  <a:extLst>
                    <a:ext uri="{FF2B5EF4-FFF2-40B4-BE49-F238E27FC236}">
                      <a16:creationId xmlns:a16="http://schemas.microsoft.com/office/drawing/2014/main" id="{AD712396-5E3B-4924-AD73-14DF87AAD090}"/>
                    </a:ext>
                  </a:extLst>
                </p:cNvPr>
                <p:cNvPicPr/>
                <p:nvPr/>
              </p:nvPicPr>
              <p:blipFill>
                <a:blip r:embed="rId51"/>
                <a:stretch>
                  <a:fillRect/>
                </a:stretch>
              </p:blipFill>
              <p:spPr>
                <a:xfrm>
                  <a:off x="5491756" y="1211782"/>
                  <a:ext cx="165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057" name="Ink 2056">
                  <a:extLst>
                    <a:ext uri="{FF2B5EF4-FFF2-40B4-BE49-F238E27FC236}">
                      <a16:creationId xmlns:a16="http://schemas.microsoft.com/office/drawing/2014/main" id="{BFE18B6C-0AAB-4226-BECD-62FE78149791}"/>
                    </a:ext>
                  </a:extLst>
                </p14:cNvPr>
                <p14:cNvContentPartPr/>
                <p14:nvPr/>
              </p14:nvContentPartPr>
              <p14:xfrm>
                <a:off x="5598316" y="1251742"/>
                <a:ext cx="19080" cy="51120"/>
              </p14:xfrm>
            </p:contentPart>
          </mc:Choice>
          <mc:Fallback>
            <p:pic>
              <p:nvPicPr>
                <p:cNvPr id="2057" name="Ink 2056">
                  <a:extLst>
                    <a:ext uri="{FF2B5EF4-FFF2-40B4-BE49-F238E27FC236}">
                      <a16:creationId xmlns:a16="http://schemas.microsoft.com/office/drawing/2014/main" id="{BFE18B6C-0AAB-4226-BECD-62FE78149791}"/>
                    </a:ext>
                  </a:extLst>
                </p:cNvPr>
                <p:cNvPicPr/>
                <p:nvPr/>
              </p:nvPicPr>
              <p:blipFill>
                <a:blip r:embed="rId53"/>
                <a:stretch>
                  <a:fillRect/>
                </a:stretch>
              </p:blipFill>
              <p:spPr>
                <a:xfrm>
                  <a:off x="5535316" y="1189102"/>
                  <a:ext cx="144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058" name="Ink 2057">
                  <a:extLst>
                    <a:ext uri="{FF2B5EF4-FFF2-40B4-BE49-F238E27FC236}">
                      <a16:creationId xmlns:a16="http://schemas.microsoft.com/office/drawing/2014/main" id="{999409EB-E0E8-4239-8DDE-5529C22FD626}"/>
                    </a:ext>
                  </a:extLst>
                </p14:cNvPr>
                <p14:cNvContentPartPr/>
                <p14:nvPr/>
              </p14:nvContentPartPr>
              <p14:xfrm>
                <a:off x="5604436" y="1245982"/>
                <a:ext cx="20880" cy="63000"/>
              </p14:xfrm>
            </p:contentPart>
          </mc:Choice>
          <mc:Fallback>
            <p:pic>
              <p:nvPicPr>
                <p:cNvPr id="2058" name="Ink 2057">
                  <a:extLst>
                    <a:ext uri="{FF2B5EF4-FFF2-40B4-BE49-F238E27FC236}">
                      <a16:creationId xmlns:a16="http://schemas.microsoft.com/office/drawing/2014/main" id="{999409EB-E0E8-4239-8DDE-5529C22FD626}"/>
                    </a:ext>
                  </a:extLst>
                </p:cNvPr>
                <p:cNvPicPr/>
                <p:nvPr/>
              </p:nvPicPr>
              <p:blipFill>
                <a:blip r:embed="rId55"/>
                <a:stretch>
                  <a:fillRect/>
                </a:stretch>
              </p:blipFill>
              <p:spPr>
                <a:xfrm>
                  <a:off x="5541796" y="1183342"/>
                  <a:ext cx="146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060" name="Ink 2059">
                  <a:extLst>
                    <a:ext uri="{FF2B5EF4-FFF2-40B4-BE49-F238E27FC236}">
                      <a16:creationId xmlns:a16="http://schemas.microsoft.com/office/drawing/2014/main" id="{DF9C92D8-D295-4149-BB4A-141757F50780}"/>
                    </a:ext>
                  </a:extLst>
                </p14:cNvPr>
                <p14:cNvContentPartPr/>
                <p14:nvPr/>
              </p14:nvContentPartPr>
              <p14:xfrm>
                <a:off x="5608036" y="1279822"/>
                <a:ext cx="36720" cy="65520"/>
              </p14:xfrm>
            </p:contentPart>
          </mc:Choice>
          <mc:Fallback>
            <p:pic>
              <p:nvPicPr>
                <p:cNvPr id="2060" name="Ink 2059">
                  <a:extLst>
                    <a:ext uri="{FF2B5EF4-FFF2-40B4-BE49-F238E27FC236}">
                      <a16:creationId xmlns:a16="http://schemas.microsoft.com/office/drawing/2014/main" id="{DF9C92D8-D295-4149-BB4A-141757F50780}"/>
                    </a:ext>
                  </a:extLst>
                </p:cNvPr>
                <p:cNvPicPr/>
                <p:nvPr/>
              </p:nvPicPr>
              <p:blipFill>
                <a:blip r:embed="rId57"/>
                <a:stretch>
                  <a:fillRect/>
                </a:stretch>
              </p:blipFill>
              <p:spPr>
                <a:xfrm>
                  <a:off x="5545396" y="1217182"/>
                  <a:ext cx="162360" cy="19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2062" name="Ink 2061">
                <a:extLst>
                  <a:ext uri="{FF2B5EF4-FFF2-40B4-BE49-F238E27FC236}">
                    <a16:creationId xmlns:a16="http://schemas.microsoft.com/office/drawing/2014/main" id="{F758D808-3B16-4434-BEE3-9980E63270B3}"/>
                  </a:ext>
                </a:extLst>
              </p14:cNvPr>
              <p14:cNvContentPartPr/>
              <p14:nvPr/>
            </p14:nvContentPartPr>
            <p14:xfrm>
              <a:off x="7336396" y="1319422"/>
              <a:ext cx="64440" cy="174240"/>
            </p14:xfrm>
          </p:contentPart>
        </mc:Choice>
        <mc:Fallback>
          <p:pic>
            <p:nvPicPr>
              <p:cNvPr id="2062" name="Ink 2061">
                <a:extLst>
                  <a:ext uri="{FF2B5EF4-FFF2-40B4-BE49-F238E27FC236}">
                    <a16:creationId xmlns:a16="http://schemas.microsoft.com/office/drawing/2014/main" id="{F758D808-3B16-4434-BEE3-9980E63270B3}"/>
                  </a:ext>
                </a:extLst>
              </p:cNvPr>
              <p:cNvPicPr/>
              <p:nvPr/>
            </p:nvPicPr>
            <p:blipFill>
              <a:blip r:embed="rId59"/>
              <a:stretch>
                <a:fillRect/>
              </a:stretch>
            </p:blipFill>
            <p:spPr>
              <a:xfrm>
                <a:off x="7273756" y="1256782"/>
                <a:ext cx="1900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063" name="Ink 2062">
                <a:extLst>
                  <a:ext uri="{FF2B5EF4-FFF2-40B4-BE49-F238E27FC236}">
                    <a16:creationId xmlns:a16="http://schemas.microsoft.com/office/drawing/2014/main" id="{BFE83D38-32AA-4A5E-A94F-F1B8AD331492}"/>
                  </a:ext>
                </a:extLst>
              </p14:cNvPr>
              <p14:cNvContentPartPr/>
              <p14:nvPr/>
            </p14:nvContentPartPr>
            <p14:xfrm>
              <a:off x="6346396" y="1320862"/>
              <a:ext cx="21600" cy="160200"/>
            </p14:xfrm>
          </p:contentPart>
        </mc:Choice>
        <mc:Fallback>
          <p:pic>
            <p:nvPicPr>
              <p:cNvPr id="2063" name="Ink 2062">
                <a:extLst>
                  <a:ext uri="{FF2B5EF4-FFF2-40B4-BE49-F238E27FC236}">
                    <a16:creationId xmlns:a16="http://schemas.microsoft.com/office/drawing/2014/main" id="{BFE83D38-32AA-4A5E-A94F-F1B8AD331492}"/>
                  </a:ext>
                </a:extLst>
              </p:cNvPr>
              <p:cNvPicPr/>
              <p:nvPr/>
            </p:nvPicPr>
            <p:blipFill>
              <a:blip r:embed="rId61"/>
              <a:stretch>
                <a:fillRect/>
              </a:stretch>
            </p:blipFill>
            <p:spPr>
              <a:xfrm>
                <a:off x="6283396" y="1257862"/>
                <a:ext cx="1472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064" name="Ink 2063">
                <a:extLst>
                  <a:ext uri="{FF2B5EF4-FFF2-40B4-BE49-F238E27FC236}">
                    <a16:creationId xmlns:a16="http://schemas.microsoft.com/office/drawing/2014/main" id="{2D2DF2A1-50D8-46E3-BABB-00E0A966497E}"/>
                  </a:ext>
                </a:extLst>
              </p14:cNvPr>
              <p14:cNvContentPartPr/>
              <p14:nvPr/>
            </p14:nvContentPartPr>
            <p14:xfrm>
              <a:off x="6386716" y="1378462"/>
              <a:ext cx="27720" cy="11520"/>
            </p14:xfrm>
          </p:contentPart>
        </mc:Choice>
        <mc:Fallback>
          <p:pic>
            <p:nvPicPr>
              <p:cNvPr id="2064" name="Ink 2063">
                <a:extLst>
                  <a:ext uri="{FF2B5EF4-FFF2-40B4-BE49-F238E27FC236}">
                    <a16:creationId xmlns:a16="http://schemas.microsoft.com/office/drawing/2014/main" id="{2D2DF2A1-50D8-46E3-BABB-00E0A966497E}"/>
                  </a:ext>
                </a:extLst>
              </p:cNvPr>
              <p:cNvPicPr/>
              <p:nvPr/>
            </p:nvPicPr>
            <p:blipFill>
              <a:blip r:embed="rId63"/>
              <a:stretch>
                <a:fillRect/>
              </a:stretch>
            </p:blipFill>
            <p:spPr>
              <a:xfrm>
                <a:off x="6323716" y="1315822"/>
                <a:ext cx="153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065" name="Ink 2064">
                <a:extLst>
                  <a:ext uri="{FF2B5EF4-FFF2-40B4-BE49-F238E27FC236}">
                    <a16:creationId xmlns:a16="http://schemas.microsoft.com/office/drawing/2014/main" id="{35B54B1A-A727-474D-882D-858047FC7857}"/>
                  </a:ext>
                </a:extLst>
              </p14:cNvPr>
              <p14:cNvContentPartPr/>
              <p14:nvPr/>
            </p14:nvContentPartPr>
            <p14:xfrm>
              <a:off x="6630076" y="1417702"/>
              <a:ext cx="17280" cy="27360"/>
            </p14:xfrm>
          </p:contentPart>
        </mc:Choice>
        <mc:Fallback>
          <p:pic>
            <p:nvPicPr>
              <p:cNvPr id="2065" name="Ink 2064">
                <a:extLst>
                  <a:ext uri="{FF2B5EF4-FFF2-40B4-BE49-F238E27FC236}">
                    <a16:creationId xmlns:a16="http://schemas.microsoft.com/office/drawing/2014/main" id="{35B54B1A-A727-474D-882D-858047FC7857}"/>
                  </a:ext>
                </a:extLst>
              </p:cNvPr>
              <p:cNvPicPr/>
              <p:nvPr/>
            </p:nvPicPr>
            <p:blipFill>
              <a:blip r:embed="rId65"/>
              <a:stretch>
                <a:fillRect/>
              </a:stretch>
            </p:blipFill>
            <p:spPr>
              <a:xfrm>
                <a:off x="6567076" y="1354702"/>
                <a:ext cx="142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066" name="Ink 2065">
                <a:extLst>
                  <a:ext uri="{FF2B5EF4-FFF2-40B4-BE49-F238E27FC236}">
                    <a16:creationId xmlns:a16="http://schemas.microsoft.com/office/drawing/2014/main" id="{AB9E5868-22F2-47D4-8B65-F7FA5B1276AC}"/>
                  </a:ext>
                </a:extLst>
              </p14:cNvPr>
              <p14:cNvContentPartPr/>
              <p14:nvPr/>
            </p14:nvContentPartPr>
            <p14:xfrm>
              <a:off x="6418036" y="1485022"/>
              <a:ext cx="23760" cy="2520"/>
            </p14:xfrm>
          </p:contentPart>
        </mc:Choice>
        <mc:Fallback>
          <p:pic>
            <p:nvPicPr>
              <p:cNvPr id="2066" name="Ink 2065">
                <a:extLst>
                  <a:ext uri="{FF2B5EF4-FFF2-40B4-BE49-F238E27FC236}">
                    <a16:creationId xmlns:a16="http://schemas.microsoft.com/office/drawing/2014/main" id="{AB9E5868-22F2-47D4-8B65-F7FA5B1276AC}"/>
                  </a:ext>
                </a:extLst>
              </p:cNvPr>
              <p:cNvPicPr/>
              <p:nvPr/>
            </p:nvPicPr>
            <p:blipFill>
              <a:blip r:embed="rId67"/>
              <a:stretch>
                <a:fillRect/>
              </a:stretch>
            </p:blipFill>
            <p:spPr>
              <a:xfrm>
                <a:off x="6355396" y="1422022"/>
                <a:ext cx="149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067" name="Ink 2066">
                <a:extLst>
                  <a:ext uri="{FF2B5EF4-FFF2-40B4-BE49-F238E27FC236}">
                    <a16:creationId xmlns:a16="http://schemas.microsoft.com/office/drawing/2014/main" id="{A1A135EA-1A8F-4129-810E-FB6F2BE352A7}"/>
                  </a:ext>
                </a:extLst>
              </p14:cNvPr>
              <p14:cNvContentPartPr/>
              <p14:nvPr/>
            </p14:nvContentPartPr>
            <p14:xfrm>
              <a:off x="6149476" y="1271542"/>
              <a:ext cx="40320" cy="168840"/>
            </p14:xfrm>
          </p:contentPart>
        </mc:Choice>
        <mc:Fallback>
          <p:pic>
            <p:nvPicPr>
              <p:cNvPr id="2067" name="Ink 2066">
                <a:extLst>
                  <a:ext uri="{FF2B5EF4-FFF2-40B4-BE49-F238E27FC236}">
                    <a16:creationId xmlns:a16="http://schemas.microsoft.com/office/drawing/2014/main" id="{A1A135EA-1A8F-4129-810E-FB6F2BE352A7}"/>
                  </a:ext>
                </a:extLst>
              </p:cNvPr>
              <p:cNvPicPr/>
              <p:nvPr/>
            </p:nvPicPr>
            <p:blipFill>
              <a:blip r:embed="rId69"/>
              <a:stretch>
                <a:fillRect/>
              </a:stretch>
            </p:blipFill>
            <p:spPr>
              <a:xfrm>
                <a:off x="6086836" y="1208902"/>
                <a:ext cx="1659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68" name="Ink 2067">
                <a:extLst>
                  <a:ext uri="{FF2B5EF4-FFF2-40B4-BE49-F238E27FC236}">
                    <a16:creationId xmlns:a16="http://schemas.microsoft.com/office/drawing/2014/main" id="{C40E267E-738F-4086-BE17-46914A0A1E8D}"/>
                  </a:ext>
                </a:extLst>
              </p14:cNvPr>
              <p14:cNvContentPartPr/>
              <p14:nvPr/>
            </p14:nvContentPartPr>
            <p14:xfrm>
              <a:off x="6245956" y="1549462"/>
              <a:ext cx="24120" cy="26280"/>
            </p14:xfrm>
          </p:contentPart>
        </mc:Choice>
        <mc:Fallback>
          <p:pic>
            <p:nvPicPr>
              <p:cNvPr id="2068" name="Ink 2067">
                <a:extLst>
                  <a:ext uri="{FF2B5EF4-FFF2-40B4-BE49-F238E27FC236}">
                    <a16:creationId xmlns:a16="http://schemas.microsoft.com/office/drawing/2014/main" id="{C40E267E-738F-4086-BE17-46914A0A1E8D}"/>
                  </a:ext>
                </a:extLst>
              </p:cNvPr>
              <p:cNvPicPr/>
              <p:nvPr/>
            </p:nvPicPr>
            <p:blipFill>
              <a:blip r:embed="rId71"/>
              <a:stretch>
                <a:fillRect/>
              </a:stretch>
            </p:blipFill>
            <p:spPr>
              <a:xfrm>
                <a:off x="6183316" y="1486822"/>
                <a:ext cx="149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069" name="Ink 2068">
                <a:extLst>
                  <a:ext uri="{FF2B5EF4-FFF2-40B4-BE49-F238E27FC236}">
                    <a16:creationId xmlns:a16="http://schemas.microsoft.com/office/drawing/2014/main" id="{6DE054CF-6072-4404-B74B-F0C8BB137CAC}"/>
                  </a:ext>
                </a:extLst>
              </p14:cNvPr>
              <p14:cNvContentPartPr/>
              <p14:nvPr/>
            </p14:nvContentPartPr>
            <p14:xfrm>
              <a:off x="4543516" y="1254622"/>
              <a:ext cx="35280" cy="191160"/>
            </p14:xfrm>
          </p:contentPart>
        </mc:Choice>
        <mc:Fallback>
          <p:pic>
            <p:nvPicPr>
              <p:cNvPr id="2069" name="Ink 2068">
                <a:extLst>
                  <a:ext uri="{FF2B5EF4-FFF2-40B4-BE49-F238E27FC236}">
                    <a16:creationId xmlns:a16="http://schemas.microsoft.com/office/drawing/2014/main" id="{6DE054CF-6072-4404-B74B-F0C8BB137CAC}"/>
                  </a:ext>
                </a:extLst>
              </p:cNvPr>
              <p:cNvPicPr/>
              <p:nvPr/>
            </p:nvPicPr>
            <p:blipFill>
              <a:blip r:embed="rId73"/>
              <a:stretch>
                <a:fillRect/>
              </a:stretch>
            </p:blipFill>
            <p:spPr>
              <a:xfrm>
                <a:off x="4480876" y="1191982"/>
                <a:ext cx="160920" cy="316800"/>
              </a:xfrm>
              <a:prstGeom prst="rect">
                <a:avLst/>
              </a:prstGeom>
            </p:spPr>
          </p:pic>
        </mc:Fallback>
      </mc:AlternateContent>
      <p:grpSp>
        <p:nvGrpSpPr>
          <p:cNvPr id="2073" name="Group 2072">
            <a:extLst>
              <a:ext uri="{FF2B5EF4-FFF2-40B4-BE49-F238E27FC236}">
                <a16:creationId xmlns:a16="http://schemas.microsoft.com/office/drawing/2014/main" id="{D4347B9B-8AF5-4481-A9DD-94EAC36CC15F}"/>
              </a:ext>
            </a:extLst>
          </p:cNvPr>
          <p:cNvGrpSpPr/>
          <p:nvPr/>
        </p:nvGrpSpPr>
        <p:grpSpPr>
          <a:xfrm>
            <a:off x="6980356" y="4404982"/>
            <a:ext cx="46440" cy="210960"/>
            <a:chOff x="6980356" y="4404982"/>
            <a:chExt cx="46440" cy="210960"/>
          </a:xfrm>
        </p:grpSpPr>
        <mc:AlternateContent xmlns:mc="http://schemas.openxmlformats.org/markup-compatibility/2006">
          <mc:Choice xmlns:p14="http://schemas.microsoft.com/office/powerpoint/2010/main" Requires="p14">
            <p:contentPart p14:bwMode="auto" r:id="rId74">
              <p14:nvContentPartPr>
                <p14:cNvPr id="2070" name="Ink 2069">
                  <a:extLst>
                    <a:ext uri="{FF2B5EF4-FFF2-40B4-BE49-F238E27FC236}">
                      <a16:creationId xmlns:a16="http://schemas.microsoft.com/office/drawing/2014/main" id="{4E8B4C64-934E-4243-8B70-68DF12662C31}"/>
                    </a:ext>
                  </a:extLst>
                </p14:cNvPr>
                <p14:cNvContentPartPr/>
                <p14:nvPr/>
              </p14:nvContentPartPr>
              <p14:xfrm>
                <a:off x="6988276" y="4448182"/>
                <a:ext cx="24120" cy="144000"/>
              </p14:xfrm>
            </p:contentPart>
          </mc:Choice>
          <mc:Fallback>
            <p:pic>
              <p:nvPicPr>
                <p:cNvPr id="2070" name="Ink 2069">
                  <a:extLst>
                    <a:ext uri="{FF2B5EF4-FFF2-40B4-BE49-F238E27FC236}">
                      <a16:creationId xmlns:a16="http://schemas.microsoft.com/office/drawing/2014/main" id="{4E8B4C64-934E-4243-8B70-68DF12662C31}"/>
                    </a:ext>
                  </a:extLst>
                </p:cNvPr>
                <p:cNvPicPr/>
                <p:nvPr/>
              </p:nvPicPr>
              <p:blipFill>
                <a:blip r:embed="rId75"/>
                <a:stretch>
                  <a:fillRect/>
                </a:stretch>
              </p:blipFill>
              <p:spPr>
                <a:xfrm>
                  <a:off x="6925636" y="4385182"/>
                  <a:ext cx="1497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071" name="Ink 2070">
                  <a:extLst>
                    <a:ext uri="{FF2B5EF4-FFF2-40B4-BE49-F238E27FC236}">
                      <a16:creationId xmlns:a16="http://schemas.microsoft.com/office/drawing/2014/main" id="{66B5CDCE-6FA2-4416-8094-563B3EC1C500}"/>
                    </a:ext>
                  </a:extLst>
                </p14:cNvPr>
                <p14:cNvContentPartPr/>
                <p14:nvPr/>
              </p14:nvContentPartPr>
              <p14:xfrm>
                <a:off x="6980356" y="4404982"/>
                <a:ext cx="46440" cy="210960"/>
              </p14:xfrm>
            </p:contentPart>
          </mc:Choice>
          <mc:Fallback>
            <p:pic>
              <p:nvPicPr>
                <p:cNvPr id="2071" name="Ink 2070">
                  <a:extLst>
                    <a:ext uri="{FF2B5EF4-FFF2-40B4-BE49-F238E27FC236}">
                      <a16:creationId xmlns:a16="http://schemas.microsoft.com/office/drawing/2014/main" id="{66B5CDCE-6FA2-4416-8094-563B3EC1C500}"/>
                    </a:ext>
                  </a:extLst>
                </p:cNvPr>
                <p:cNvPicPr/>
                <p:nvPr/>
              </p:nvPicPr>
              <p:blipFill>
                <a:blip r:embed="rId77"/>
                <a:stretch>
                  <a:fillRect/>
                </a:stretch>
              </p:blipFill>
              <p:spPr>
                <a:xfrm>
                  <a:off x="6917356" y="4341982"/>
                  <a:ext cx="1720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072" name="Ink 2071">
                  <a:extLst>
                    <a:ext uri="{FF2B5EF4-FFF2-40B4-BE49-F238E27FC236}">
                      <a16:creationId xmlns:a16="http://schemas.microsoft.com/office/drawing/2014/main" id="{5C29E3B5-BE0A-4DD5-8EC2-70CFDFDB18EC}"/>
                    </a:ext>
                  </a:extLst>
                </p14:cNvPr>
                <p14:cNvContentPartPr/>
                <p14:nvPr/>
              </p14:nvContentPartPr>
              <p14:xfrm>
                <a:off x="7002316" y="4542142"/>
                <a:ext cx="18000" cy="68040"/>
              </p14:xfrm>
            </p:contentPart>
          </mc:Choice>
          <mc:Fallback>
            <p:pic>
              <p:nvPicPr>
                <p:cNvPr id="2072" name="Ink 2071">
                  <a:extLst>
                    <a:ext uri="{FF2B5EF4-FFF2-40B4-BE49-F238E27FC236}">
                      <a16:creationId xmlns:a16="http://schemas.microsoft.com/office/drawing/2014/main" id="{5C29E3B5-BE0A-4DD5-8EC2-70CFDFDB18EC}"/>
                    </a:ext>
                  </a:extLst>
                </p:cNvPr>
                <p:cNvPicPr/>
                <p:nvPr/>
              </p:nvPicPr>
              <p:blipFill>
                <a:blip r:embed="rId79"/>
                <a:stretch>
                  <a:fillRect/>
                </a:stretch>
              </p:blipFill>
              <p:spPr>
                <a:xfrm>
                  <a:off x="6939676" y="4479142"/>
                  <a:ext cx="143640" cy="193680"/>
                </a:xfrm>
                <a:prstGeom prst="rect">
                  <a:avLst/>
                </a:prstGeom>
              </p:spPr>
            </p:pic>
          </mc:Fallback>
        </mc:AlternateContent>
      </p:grpSp>
      <p:grpSp>
        <p:nvGrpSpPr>
          <p:cNvPr id="2079" name="Group 2078">
            <a:extLst>
              <a:ext uri="{FF2B5EF4-FFF2-40B4-BE49-F238E27FC236}">
                <a16:creationId xmlns:a16="http://schemas.microsoft.com/office/drawing/2014/main" id="{93380AF6-ECAA-42A7-B9B9-6A26D732F6BA}"/>
              </a:ext>
            </a:extLst>
          </p:cNvPr>
          <p:cNvGrpSpPr/>
          <p:nvPr/>
        </p:nvGrpSpPr>
        <p:grpSpPr>
          <a:xfrm>
            <a:off x="5734396" y="5304982"/>
            <a:ext cx="273960" cy="255240"/>
            <a:chOff x="5734396" y="5304982"/>
            <a:chExt cx="273960" cy="255240"/>
          </a:xfrm>
        </p:grpSpPr>
        <mc:AlternateContent xmlns:mc="http://schemas.openxmlformats.org/markup-compatibility/2006">
          <mc:Choice xmlns:p14="http://schemas.microsoft.com/office/powerpoint/2010/main" Requires="p14">
            <p:contentPart p14:bwMode="auto" r:id="rId80">
              <p14:nvContentPartPr>
                <p14:cNvPr id="2074" name="Ink 2073">
                  <a:extLst>
                    <a:ext uri="{FF2B5EF4-FFF2-40B4-BE49-F238E27FC236}">
                      <a16:creationId xmlns:a16="http://schemas.microsoft.com/office/drawing/2014/main" id="{B7C1DDCE-5D8C-4FAD-9972-E42A8335D512}"/>
                    </a:ext>
                  </a:extLst>
                </p14:cNvPr>
                <p14:cNvContentPartPr/>
                <p14:nvPr/>
              </p14:nvContentPartPr>
              <p14:xfrm>
                <a:off x="5734396" y="5304982"/>
                <a:ext cx="24120" cy="135720"/>
              </p14:xfrm>
            </p:contentPart>
          </mc:Choice>
          <mc:Fallback>
            <p:pic>
              <p:nvPicPr>
                <p:cNvPr id="2074" name="Ink 2073">
                  <a:extLst>
                    <a:ext uri="{FF2B5EF4-FFF2-40B4-BE49-F238E27FC236}">
                      <a16:creationId xmlns:a16="http://schemas.microsoft.com/office/drawing/2014/main" id="{B7C1DDCE-5D8C-4FAD-9972-E42A8335D512}"/>
                    </a:ext>
                  </a:extLst>
                </p:cNvPr>
                <p:cNvPicPr/>
                <p:nvPr/>
              </p:nvPicPr>
              <p:blipFill>
                <a:blip r:embed="rId81"/>
                <a:stretch>
                  <a:fillRect/>
                </a:stretch>
              </p:blipFill>
              <p:spPr>
                <a:xfrm>
                  <a:off x="5671396" y="5241982"/>
                  <a:ext cx="149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075" name="Ink 2074">
                  <a:extLst>
                    <a:ext uri="{FF2B5EF4-FFF2-40B4-BE49-F238E27FC236}">
                      <a16:creationId xmlns:a16="http://schemas.microsoft.com/office/drawing/2014/main" id="{03502AC2-96AA-46CF-807A-7D2C85C3B59C}"/>
                    </a:ext>
                  </a:extLst>
                </p14:cNvPr>
                <p14:cNvContentPartPr/>
                <p14:nvPr/>
              </p14:nvContentPartPr>
              <p14:xfrm>
                <a:off x="5971636" y="5327302"/>
                <a:ext cx="36720" cy="118440"/>
              </p14:xfrm>
            </p:contentPart>
          </mc:Choice>
          <mc:Fallback>
            <p:pic>
              <p:nvPicPr>
                <p:cNvPr id="2075" name="Ink 2074">
                  <a:extLst>
                    <a:ext uri="{FF2B5EF4-FFF2-40B4-BE49-F238E27FC236}">
                      <a16:creationId xmlns:a16="http://schemas.microsoft.com/office/drawing/2014/main" id="{03502AC2-96AA-46CF-807A-7D2C85C3B59C}"/>
                    </a:ext>
                  </a:extLst>
                </p:cNvPr>
                <p:cNvPicPr/>
                <p:nvPr/>
              </p:nvPicPr>
              <p:blipFill>
                <a:blip r:embed="rId83"/>
                <a:stretch>
                  <a:fillRect/>
                </a:stretch>
              </p:blipFill>
              <p:spPr>
                <a:xfrm>
                  <a:off x="5908996" y="5264302"/>
                  <a:ext cx="1623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076" name="Ink 2075">
                  <a:extLst>
                    <a:ext uri="{FF2B5EF4-FFF2-40B4-BE49-F238E27FC236}">
                      <a16:creationId xmlns:a16="http://schemas.microsoft.com/office/drawing/2014/main" id="{FCC4BE58-336E-4FD8-AE44-481C820B0713}"/>
                    </a:ext>
                  </a:extLst>
                </p14:cNvPr>
                <p14:cNvContentPartPr/>
                <p14:nvPr/>
              </p14:nvContentPartPr>
              <p14:xfrm>
                <a:off x="5980996" y="5523142"/>
                <a:ext cx="7200" cy="11160"/>
              </p14:xfrm>
            </p:contentPart>
          </mc:Choice>
          <mc:Fallback>
            <p:pic>
              <p:nvPicPr>
                <p:cNvPr id="2076" name="Ink 2075">
                  <a:extLst>
                    <a:ext uri="{FF2B5EF4-FFF2-40B4-BE49-F238E27FC236}">
                      <a16:creationId xmlns:a16="http://schemas.microsoft.com/office/drawing/2014/main" id="{FCC4BE58-336E-4FD8-AE44-481C820B0713}"/>
                    </a:ext>
                  </a:extLst>
                </p:cNvPr>
                <p:cNvPicPr/>
                <p:nvPr/>
              </p:nvPicPr>
              <p:blipFill>
                <a:blip r:embed="rId85"/>
                <a:stretch>
                  <a:fillRect/>
                </a:stretch>
              </p:blipFill>
              <p:spPr>
                <a:xfrm>
                  <a:off x="5918356" y="5460142"/>
                  <a:ext cx="132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077" name="Ink 2076">
                  <a:extLst>
                    <a:ext uri="{FF2B5EF4-FFF2-40B4-BE49-F238E27FC236}">
                      <a16:creationId xmlns:a16="http://schemas.microsoft.com/office/drawing/2014/main" id="{1E85ABA5-DE1D-44B2-9AA1-D6309A6DF2B2}"/>
                    </a:ext>
                  </a:extLst>
                </p14:cNvPr>
                <p14:cNvContentPartPr/>
                <p14:nvPr/>
              </p14:nvContentPartPr>
              <p14:xfrm>
                <a:off x="5915116" y="5533582"/>
                <a:ext cx="74160" cy="25560"/>
              </p14:xfrm>
            </p:contentPart>
          </mc:Choice>
          <mc:Fallback>
            <p:pic>
              <p:nvPicPr>
                <p:cNvPr id="2077" name="Ink 2076">
                  <a:extLst>
                    <a:ext uri="{FF2B5EF4-FFF2-40B4-BE49-F238E27FC236}">
                      <a16:creationId xmlns:a16="http://schemas.microsoft.com/office/drawing/2014/main" id="{1E85ABA5-DE1D-44B2-9AA1-D6309A6DF2B2}"/>
                    </a:ext>
                  </a:extLst>
                </p:cNvPr>
                <p:cNvPicPr/>
                <p:nvPr/>
              </p:nvPicPr>
              <p:blipFill>
                <a:blip r:embed="rId87"/>
                <a:stretch>
                  <a:fillRect/>
                </a:stretch>
              </p:blipFill>
              <p:spPr>
                <a:xfrm>
                  <a:off x="5852116" y="5470942"/>
                  <a:ext cx="199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078" name="Ink 2077">
                  <a:extLst>
                    <a:ext uri="{FF2B5EF4-FFF2-40B4-BE49-F238E27FC236}">
                      <a16:creationId xmlns:a16="http://schemas.microsoft.com/office/drawing/2014/main" id="{E2AD3037-5038-45A4-B75D-686A364A34D1}"/>
                    </a:ext>
                  </a:extLst>
                </p14:cNvPr>
                <p14:cNvContentPartPr/>
                <p14:nvPr/>
              </p14:nvContentPartPr>
              <p14:xfrm>
                <a:off x="5910076" y="5536102"/>
                <a:ext cx="96480" cy="24120"/>
              </p14:xfrm>
            </p:contentPart>
          </mc:Choice>
          <mc:Fallback>
            <p:pic>
              <p:nvPicPr>
                <p:cNvPr id="2078" name="Ink 2077">
                  <a:extLst>
                    <a:ext uri="{FF2B5EF4-FFF2-40B4-BE49-F238E27FC236}">
                      <a16:creationId xmlns:a16="http://schemas.microsoft.com/office/drawing/2014/main" id="{E2AD3037-5038-45A4-B75D-686A364A34D1}"/>
                    </a:ext>
                  </a:extLst>
                </p:cNvPr>
                <p:cNvPicPr/>
                <p:nvPr/>
              </p:nvPicPr>
              <p:blipFill>
                <a:blip r:embed="rId89"/>
                <a:stretch>
                  <a:fillRect/>
                </a:stretch>
              </p:blipFill>
              <p:spPr>
                <a:xfrm>
                  <a:off x="5847436" y="5473102"/>
                  <a:ext cx="222120" cy="14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32" name="Ink 31">
                <a:extLst>
                  <a:ext uri="{FF2B5EF4-FFF2-40B4-BE49-F238E27FC236}">
                    <a16:creationId xmlns:a16="http://schemas.microsoft.com/office/drawing/2014/main" id="{81432BC5-5536-458C-B7FC-D710F74FF714}"/>
                  </a:ext>
                </a:extLst>
              </p14:cNvPr>
              <p14:cNvContentPartPr/>
              <p14:nvPr/>
            </p14:nvContentPartPr>
            <p14:xfrm>
              <a:off x="2951236" y="5216062"/>
              <a:ext cx="61200" cy="138600"/>
            </p14:xfrm>
          </p:contentPart>
        </mc:Choice>
        <mc:Fallback>
          <p:pic>
            <p:nvPicPr>
              <p:cNvPr id="32" name="Ink 31">
                <a:extLst>
                  <a:ext uri="{FF2B5EF4-FFF2-40B4-BE49-F238E27FC236}">
                    <a16:creationId xmlns:a16="http://schemas.microsoft.com/office/drawing/2014/main" id="{81432BC5-5536-458C-B7FC-D710F74FF714}"/>
                  </a:ext>
                </a:extLst>
              </p:cNvPr>
              <p:cNvPicPr/>
              <p:nvPr/>
            </p:nvPicPr>
            <p:blipFill>
              <a:blip r:embed="rId91"/>
              <a:stretch>
                <a:fillRect/>
              </a:stretch>
            </p:blipFill>
            <p:spPr>
              <a:xfrm>
                <a:off x="2888236" y="5153422"/>
                <a:ext cx="1868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3" name="Ink 32">
                <a:extLst>
                  <a:ext uri="{FF2B5EF4-FFF2-40B4-BE49-F238E27FC236}">
                    <a16:creationId xmlns:a16="http://schemas.microsoft.com/office/drawing/2014/main" id="{CD3DD3AC-6814-4A6B-9549-4B7FD7CEAE0B}"/>
                  </a:ext>
                </a:extLst>
              </p14:cNvPr>
              <p14:cNvContentPartPr/>
              <p14:nvPr/>
            </p14:nvContentPartPr>
            <p14:xfrm>
              <a:off x="2710036" y="5210302"/>
              <a:ext cx="18000" cy="65160"/>
            </p14:xfrm>
          </p:contentPart>
        </mc:Choice>
        <mc:Fallback>
          <p:pic>
            <p:nvPicPr>
              <p:cNvPr id="33" name="Ink 32">
                <a:extLst>
                  <a:ext uri="{FF2B5EF4-FFF2-40B4-BE49-F238E27FC236}">
                    <a16:creationId xmlns:a16="http://schemas.microsoft.com/office/drawing/2014/main" id="{CD3DD3AC-6814-4A6B-9549-4B7FD7CEAE0B}"/>
                  </a:ext>
                </a:extLst>
              </p:cNvPr>
              <p:cNvPicPr/>
              <p:nvPr/>
            </p:nvPicPr>
            <p:blipFill>
              <a:blip r:embed="rId93"/>
              <a:stretch>
                <a:fillRect/>
              </a:stretch>
            </p:blipFill>
            <p:spPr>
              <a:xfrm>
                <a:off x="2647036" y="5147662"/>
                <a:ext cx="143640" cy="190800"/>
              </a:xfrm>
              <a:prstGeom prst="rect">
                <a:avLst/>
              </a:prstGeom>
            </p:spPr>
          </p:pic>
        </mc:Fallback>
      </mc:AlternateContent>
      <p:grpSp>
        <p:nvGrpSpPr>
          <p:cNvPr id="43" name="Group 42">
            <a:extLst>
              <a:ext uri="{FF2B5EF4-FFF2-40B4-BE49-F238E27FC236}">
                <a16:creationId xmlns:a16="http://schemas.microsoft.com/office/drawing/2014/main" id="{7374A7C0-F492-4768-ADA3-DF53A4C662B4}"/>
              </a:ext>
            </a:extLst>
          </p:cNvPr>
          <p:cNvGrpSpPr/>
          <p:nvPr/>
        </p:nvGrpSpPr>
        <p:grpSpPr>
          <a:xfrm>
            <a:off x="2893276" y="5414062"/>
            <a:ext cx="69840" cy="109440"/>
            <a:chOff x="2893276" y="5414062"/>
            <a:chExt cx="69840" cy="109440"/>
          </a:xfrm>
        </p:grpSpPr>
        <mc:AlternateContent xmlns:mc="http://schemas.openxmlformats.org/markup-compatibility/2006">
          <mc:Choice xmlns:p14="http://schemas.microsoft.com/office/powerpoint/2010/main" Requires="p14">
            <p:contentPart p14:bwMode="auto" r:id="rId94">
              <p14:nvContentPartPr>
                <p14:cNvPr id="34" name="Ink 33">
                  <a:extLst>
                    <a:ext uri="{FF2B5EF4-FFF2-40B4-BE49-F238E27FC236}">
                      <a16:creationId xmlns:a16="http://schemas.microsoft.com/office/drawing/2014/main" id="{5FA4CF6C-43A3-491C-B81A-4667D13E0FED}"/>
                    </a:ext>
                  </a:extLst>
                </p14:cNvPr>
                <p14:cNvContentPartPr/>
                <p14:nvPr/>
              </p14:nvContentPartPr>
              <p14:xfrm>
                <a:off x="2918836" y="5428462"/>
                <a:ext cx="44280" cy="95040"/>
              </p14:xfrm>
            </p:contentPart>
          </mc:Choice>
          <mc:Fallback>
            <p:pic>
              <p:nvPicPr>
                <p:cNvPr id="34" name="Ink 33">
                  <a:extLst>
                    <a:ext uri="{FF2B5EF4-FFF2-40B4-BE49-F238E27FC236}">
                      <a16:creationId xmlns:a16="http://schemas.microsoft.com/office/drawing/2014/main" id="{5FA4CF6C-43A3-491C-B81A-4667D13E0FED}"/>
                    </a:ext>
                  </a:extLst>
                </p:cNvPr>
                <p:cNvPicPr/>
                <p:nvPr/>
              </p:nvPicPr>
              <p:blipFill>
                <a:blip r:embed="rId95"/>
                <a:stretch>
                  <a:fillRect/>
                </a:stretch>
              </p:blipFill>
              <p:spPr>
                <a:xfrm>
                  <a:off x="2856196" y="5365462"/>
                  <a:ext cx="169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2" name="Ink 41">
                  <a:extLst>
                    <a:ext uri="{FF2B5EF4-FFF2-40B4-BE49-F238E27FC236}">
                      <a16:creationId xmlns:a16="http://schemas.microsoft.com/office/drawing/2014/main" id="{9B46EF6F-0D94-465C-BEAD-27C544620575}"/>
                    </a:ext>
                  </a:extLst>
                </p14:cNvPr>
                <p14:cNvContentPartPr/>
                <p14:nvPr/>
              </p14:nvContentPartPr>
              <p14:xfrm>
                <a:off x="2893276" y="5414062"/>
                <a:ext cx="52200" cy="84960"/>
              </p14:xfrm>
            </p:contentPart>
          </mc:Choice>
          <mc:Fallback>
            <p:pic>
              <p:nvPicPr>
                <p:cNvPr id="42" name="Ink 41">
                  <a:extLst>
                    <a:ext uri="{FF2B5EF4-FFF2-40B4-BE49-F238E27FC236}">
                      <a16:creationId xmlns:a16="http://schemas.microsoft.com/office/drawing/2014/main" id="{9B46EF6F-0D94-465C-BEAD-27C544620575}"/>
                    </a:ext>
                  </a:extLst>
                </p:cNvPr>
                <p:cNvPicPr/>
                <p:nvPr/>
              </p:nvPicPr>
              <p:blipFill>
                <a:blip r:embed="rId97"/>
                <a:stretch>
                  <a:fillRect/>
                </a:stretch>
              </p:blipFill>
              <p:spPr>
                <a:xfrm>
                  <a:off x="2830636" y="5351062"/>
                  <a:ext cx="177840" cy="21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44" name="Ink 43">
                <a:extLst>
                  <a:ext uri="{FF2B5EF4-FFF2-40B4-BE49-F238E27FC236}">
                    <a16:creationId xmlns:a16="http://schemas.microsoft.com/office/drawing/2014/main" id="{E8D44DEA-04CB-4CA2-A03F-8940246118E0}"/>
                  </a:ext>
                </a:extLst>
              </p14:cNvPr>
              <p14:cNvContentPartPr/>
              <p14:nvPr/>
            </p14:nvContentPartPr>
            <p14:xfrm>
              <a:off x="2508076" y="5572822"/>
              <a:ext cx="55800" cy="20880"/>
            </p14:xfrm>
          </p:contentPart>
        </mc:Choice>
        <mc:Fallback>
          <p:pic>
            <p:nvPicPr>
              <p:cNvPr id="44" name="Ink 43">
                <a:extLst>
                  <a:ext uri="{FF2B5EF4-FFF2-40B4-BE49-F238E27FC236}">
                    <a16:creationId xmlns:a16="http://schemas.microsoft.com/office/drawing/2014/main" id="{E8D44DEA-04CB-4CA2-A03F-8940246118E0}"/>
                  </a:ext>
                </a:extLst>
              </p:cNvPr>
              <p:cNvPicPr/>
              <p:nvPr/>
            </p:nvPicPr>
            <p:blipFill>
              <a:blip r:embed="rId99"/>
              <a:stretch>
                <a:fillRect/>
              </a:stretch>
            </p:blipFill>
            <p:spPr>
              <a:xfrm>
                <a:off x="2445436" y="5509822"/>
                <a:ext cx="181440" cy="146520"/>
              </a:xfrm>
              <a:prstGeom prst="rect">
                <a:avLst/>
              </a:prstGeom>
            </p:spPr>
          </p:pic>
        </mc:Fallback>
      </mc:AlternateContent>
      <p:grpSp>
        <p:nvGrpSpPr>
          <p:cNvPr id="52" name="Group 51">
            <a:extLst>
              <a:ext uri="{FF2B5EF4-FFF2-40B4-BE49-F238E27FC236}">
                <a16:creationId xmlns:a16="http://schemas.microsoft.com/office/drawing/2014/main" id="{4DE422E0-7EA8-4ED5-834E-C80C3BC3DA25}"/>
              </a:ext>
            </a:extLst>
          </p:cNvPr>
          <p:cNvGrpSpPr/>
          <p:nvPr/>
        </p:nvGrpSpPr>
        <p:grpSpPr>
          <a:xfrm>
            <a:off x="7198876" y="5220382"/>
            <a:ext cx="86760" cy="276840"/>
            <a:chOff x="7198876" y="5220382"/>
            <a:chExt cx="86760" cy="276840"/>
          </a:xfrm>
        </p:grpSpPr>
        <mc:AlternateContent xmlns:mc="http://schemas.openxmlformats.org/markup-compatibility/2006">
          <mc:Choice xmlns:p14="http://schemas.microsoft.com/office/powerpoint/2010/main" Requires="p14">
            <p:contentPart p14:bwMode="auto" r:id="rId100">
              <p14:nvContentPartPr>
                <p14:cNvPr id="48" name="Ink 47">
                  <a:extLst>
                    <a:ext uri="{FF2B5EF4-FFF2-40B4-BE49-F238E27FC236}">
                      <a16:creationId xmlns:a16="http://schemas.microsoft.com/office/drawing/2014/main" id="{13DF22B3-3B77-46B4-8833-66714D8AFA1A}"/>
                    </a:ext>
                  </a:extLst>
                </p14:cNvPr>
                <p14:cNvContentPartPr/>
                <p14:nvPr/>
              </p14:nvContentPartPr>
              <p14:xfrm>
                <a:off x="7212916" y="5324782"/>
                <a:ext cx="14760" cy="5760"/>
              </p14:xfrm>
            </p:contentPart>
          </mc:Choice>
          <mc:Fallback>
            <p:pic>
              <p:nvPicPr>
                <p:cNvPr id="48" name="Ink 47">
                  <a:extLst>
                    <a:ext uri="{FF2B5EF4-FFF2-40B4-BE49-F238E27FC236}">
                      <a16:creationId xmlns:a16="http://schemas.microsoft.com/office/drawing/2014/main" id="{13DF22B3-3B77-46B4-8833-66714D8AFA1A}"/>
                    </a:ext>
                  </a:extLst>
                </p:cNvPr>
                <p:cNvPicPr/>
                <p:nvPr/>
              </p:nvPicPr>
              <p:blipFill>
                <a:blip r:embed="rId101"/>
                <a:stretch>
                  <a:fillRect/>
                </a:stretch>
              </p:blipFill>
              <p:spPr>
                <a:xfrm>
                  <a:off x="7149916" y="5261782"/>
                  <a:ext cx="140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9" name="Ink 48">
                  <a:extLst>
                    <a:ext uri="{FF2B5EF4-FFF2-40B4-BE49-F238E27FC236}">
                      <a16:creationId xmlns:a16="http://schemas.microsoft.com/office/drawing/2014/main" id="{420BBE88-4DBE-47EA-AC4B-4677D3301290}"/>
                    </a:ext>
                  </a:extLst>
                </p14:cNvPr>
                <p14:cNvContentPartPr/>
                <p14:nvPr/>
              </p14:nvContentPartPr>
              <p14:xfrm>
                <a:off x="7226956" y="5326942"/>
                <a:ext cx="58680" cy="170280"/>
              </p14:xfrm>
            </p:contentPart>
          </mc:Choice>
          <mc:Fallback>
            <p:pic>
              <p:nvPicPr>
                <p:cNvPr id="49" name="Ink 48">
                  <a:extLst>
                    <a:ext uri="{FF2B5EF4-FFF2-40B4-BE49-F238E27FC236}">
                      <a16:creationId xmlns:a16="http://schemas.microsoft.com/office/drawing/2014/main" id="{420BBE88-4DBE-47EA-AC4B-4677D3301290}"/>
                    </a:ext>
                  </a:extLst>
                </p:cNvPr>
                <p:cNvPicPr/>
                <p:nvPr/>
              </p:nvPicPr>
              <p:blipFill>
                <a:blip r:embed="rId103"/>
                <a:stretch>
                  <a:fillRect/>
                </a:stretch>
              </p:blipFill>
              <p:spPr>
                <a:xfrm>
                  <a:off x="7164316" y="5263942"/>
                  <a:ext cx="1843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1" name="Ink 50">
                  <a:extLst>
                    <a:ext uri="{FF2B5EF4-FFF2-40B4-BE49-F238E27FC236}">
                      <a16:creationId xmlns:a16="http://schemas.microsoft.com/office/drawing/2014/main" id="{6D84E843-6BC7-4E7E-A406-8F51841E9291}"/>
                    </a:ext>
                  </a:extLst>
                </p14:cNvPr>
                <p14:cNvContentPartPr/>
                <p14:nvPr/>
              </p14:nvContentPartPr>
              <p14:xfrm>
                <a:off x="7198876" y="5220382"/>
                <a:ext cx="63000" cy="38160"/>
              </p14:xfrm>
            </p:contentPart>
          </mc:Choice>
          <mc:Fallback>
            <p:pic>
              <p:nvPicPr>
                <p:cNvPr id="51" name="Ink 50">
                  <a:extLst>
                    <a:ext uri="{FF2B5EF4-FFF2-40B4-BE49-F238E27FC236}">
                      <a16:creationId xmlns:a16="http://schemas.microsoft.com/office/drawing/2014/main" id="{6D84E843-6BC7-4E7E-A406-8F51841E9291}"/>
                    </a:ext>
                  </a:extLst>
                </p:cNvPr>
                <p:cNvPicPr/>
                <p:nvPr/>
              </p:nvPicPr>
              <p:blipFill>
                <a:blip r:embed="rId105"/>
                <a:stretch>
                  <a:fillRect/>
                </a:stretch>
              </p:blipFill>
              <p:spPr>
                <a:xfrm>
                  <a:off x="7135876" y="5157382"/>
                  <a:ext cx="188640" cy="16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53" name="Ink 52">
                <a:extLst>
                  <a:ext uri="{FF2B5EF4-FFF2-40B4-BE49-F238E27FC236}">
                    <a16:creationId xmlns:a16="http://schemas.microsoft.com/office/drawing/2014/main" id="{D3538308-FF59-473A-B47D-573F206BBA04}"/>
                  </a:ext>
                </a:extLst>
              </p14:cNvPr>
              <p14:cNvContentPartPr/>
              <p14:nvPr/>
            </p14:nvContentPartPr>
            <p14:xfrm>
              <a:off x="4071196" y="5241262"/>
              <a:ext cx="54720" cy="97200"/>
            </p14:xfrm>
          </p:contentPart>
        </mc:Choice>
        <mc:Fallback>
          <p:pic>
            <p:nvPicPr>
              <p:cNvPr id="53" name="Ink 52">
                <a:extLst>
                  <a:ext uri="{FF2B5EF4-FFF2-40B4-BE49-F238E27FC236}">
                    <a16:creationId xmlns:a16="http://schemas.microsoft.com/office/drawing/2014/main" id="{D3538308-FF59-473A-B47D-573F206BBA04}"/>
                  </a:ext>
                </a:extLst>
              </p:cNvPr>
              <p:cNvPicPr/>
              <p:nvPr/>
            </p:nvPicPr>
            <p:blipFill>
              <a:blip r:embed="rId107"/>
              <a:stretch>
                <a:fillRect/>
              </a:stretch>
            </p:blipFill>
            <p:spPr>
              <a:xfrm>
                <a:off x="4008196" y="5178262"/>
                <a:ext cx="1803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4" name="Ink 53">
                <a:extLst>
                  <a:ext uri="{FF2B5EF4-FFF2-40B4-BE49-F238E27FC236}">
                    <a16:creationId xmlns:a16="http://schemas.microsoft.com/office/drawing/2014/main" id="{0E1D0D6C-7298-4AA8-ADDD-4AFB188E80EC}"/>
                  </a:ext>
                </a:extLst>
              </p14:cNvPr>
              <p14:cNvContentPartPr/>
              <p14:nvPr/>
            </p14:nvContentPartPr>
            <p14:xfrm>
              <a:off x="3790396" y="5237302"/>
              <a:ext cx="25560" cy="39600"/>
            </p14:xfrm>
          </p:contentPart>
        </mc:Choice>
        <mc:Fallback>
          <p:pic>
            <p:nvPicPr>
              <p:cNvPr id="54" name="Ink 53">
                <a:extLst>
                  <a:ext uri="{FF2B5EF4-FFF2-40B4-BE49-F238E27FC236}">
                    <a16:creationId xmlns:a16="http://schemas.microsoft.com/office/drawing/2014/main" id="{0E1D0D6C-7298-4AA8-ADDD-4AFB188E80EC}"/>
                  </a:ext>
                </a:extLst>
              </p:cNvPr>
              <p:cNvPicPr/>
              <p:nvPr/>
            </p:nvPicPr>
            <p:blipFill>
              <a:blip r:embed="rId109"/>
              <a:stretch>
                <a:fillRect/>
              </a:stretch>
            </p:blipFill>
            <p:spPr>
              <a:xfrm>
                <a:off x="3727396" y="5174302"/>
                <a:ext cx="151200" cy="165240"/>
              </a:xfrm>
              <a:prstGeom prst="rect">
                <a:avLst/>
              </a:prstGeom>
            </p:spPr>
          </p:pic>
        </mc:Fallback>
      </mc:AlternateContent>
      <p:grpSp>
        <p:nvGrpSpPr>
          <p:cNvPr id="56" name="Group 55">
            <a:extLst>
              <a:ext uri="{FF2B5EF4-FFF2-40B4-BE49-F238E27FC236}">
                <a16:creationId xmlns:a16="http://schemas.microsoft.com/office/drawing/2014/main" id="{3603FD7F-E6F6-447C-80CC-354F8F05BF3D}"/>
              </a:ext>
            </a:extLst>
          </p:cNvPr>
          <p:cNvGrpSpPr/>
          <p:nvPr/>
        </p:nvGrpSpPr>
        <p:grpSpPr>
          <a:xfrm>
            <a:off x="4799476" y="5769742"/>
            <a:ext cx="845280" cy="64080"/>
            <a:chOff x="4799476" y="5769742"/>
            <a:chExt cx="845280" cy="64080"/>
          </a:xfrm>
        </p:grpSpPr>
        <mc:AlternateContent xmlns:mc="http://schemas.openxmlformats.org/markup-compatibility/2006">
          <mc:Choice xmlns:p14="http://schemas.microsoft.com/office/powerpoint/2010/main" Requires="p14">
            <p:contentPart p14:bwMode="auto" r:id="rId110">
              <p14:nvContentPartPr>
                <p14:cNvPr id="45" name="Ink 44">
                  <a:extLst>
                    <a:ext uri="{FF2B5EF4-FFF2-40B4-BE49-F238E27FC236}">
                      <a16:creationId xmlns:a16="http://schemas.microsoft.com/office/drawing/2014/main" id="{78F0ECF1-6A79-431E-BD4D-4BB094D11921}"/>
                    </a:ext>
                  </a:extLst>
                </p14:cNvPr>
                <p14:cNvContentPartPr/>
                <p14:nvPr/>
              </p14:nvContentPartPr>
              <p14:xfrm>
                <a:off x="5516956" y="5769742"/>
                <a:ext cx="48240" cy="10800"/>
              </p14:xfrm>
            </p:contentPart>
          </mc:Choice>
          <mc:Fallback>
            <p:pic>
              <p:nvPicPr>
                <p:cNvPr id="45" name="Ink 44">
                  <a:extLst>
                    <a:ext uri="{FF2B5EF4-FFF2-40B4-BE49-F238E27FC236}">
                      <a16:creationId xmlns:a16="http://schemas.microsoft.com/office/drawing/2014/main" id="{78F0ECF1-6A79-431E-BD4D-4BB094D11921}"/>
                    </a:ext>
                  </a:extLst>
                </p:cNvPr>
                <p:cNvPicPr/>
                <p:nvPr/>
              </p:nvPicPr>
              <p:blipFill>
                <a:blip r:embed="rId111"/>
                <a:stretch>
                  <a:fillRect/>
                </a:stretch>
              </p:blipFill>
              <p:spPr>
                <a:xfrm>
                  <a:off x="5454316" y="5706742"/>
                  <a:ext cx="173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6" name="Ink 45">
                  <a:extLst>
                    <a:ext uri="{FF2B5EF4-FFF2-40B4-BE49-F238E27FC236}">
                      <a16:creationId xmlns:a16="http://schemas.microsoft.com/office/drawing/2014/main" id="{1342B3A1-F665-4240-A43E-262EEC01CBF7}"/>
                    </a:ext>
                  </a:extLst>
                </p14:cNvPr>
                <p14:cNvContentPartPr/>
                <p14:nvPr/>
              </p14:nvContentPartPr>
              <p14:xfrm>
                <a:off x="5462956" y="5777662"/>
                <a:ext cx="90360" cy="9360"/>
              </p14:xfrm>
            </p:contentPart>
          </mc:Choice>
          <mc:Fallback>
            <p:pic>
              <p:nvPicPr>
                <p:cNvPr id="46" name="Ink 45">
                  <a:extLst>
                    <a:ext uri="{FF2B5EF4-FFF2-40B4-BE49-F238E27FC236}">
                      <a16:creationId xmlns:a16="http://schemas.microsoft.com/office/drawing/2014/main" id="{1342B3A1-F665-4240-A43E-262EEC01CBF7}"/>
                    </a:ext>
                  </a:extLst>
                </p:cNvPr>
                <p:cNvPicPr/>
                <p:nvPr/>
              </p:nvPicPr>
              <p:blipFill>
                <a:blip r:embed="rId113"/>
                <a:stretch>
                  <a:fillRect/>
                </a:stretch>
              </p:blipFill>
              <p:spPr>
                <a:xfrm>
                  <a:off x="5399956" y="5714662"/>
                  <a:ext cx="216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5" name="Ink 54">
                  <a:extLst>
                    <a:ext uri="{FF2B5EF4-FFF2-40B4-BE49-F238E27FC236}">
                      <a16:creationId xmlns:a16="http://schemas.microsoft.com/office/drawing/2014/main" id="{F0740115-D8D1-49FD-B679-066E31EE549D}"/>
                    </a:ext>
                  </a:extLst>
                </p14:cNvPr>
                <p14:cNvContentPartPr/>
                <p14:nvPr/>
              </p14:nvContentPartPr>
              <p14:xfrm>
                <a:off x="4799476" y="5780182"/>
                <a:ext cx="845280" cy="53640"/>
              </p14:xfrm>
            </p:contentPart>
          </mc:Choice>
          <mc:Fallback>
            <p:pic>
              <p:nvPicPr>
                <p:cNvPr id="55" name="Ink 54">
                  <a:extLst>
                    <a:ext uri="{FF2B5EF4-FFF2-40B4-BE49-F238E27FC236}">
                      <a16:creationId xmlns:a16="http://schemas.microsoft.com/office/drawing/2014/main" id="{F0740115-D8D1-49FD-B679-066E31EE549D}"/>
                    </a:ext>
                  </a:extLst>
                </p:cNvPr>
                <p:cNvPicPr/>
                <p:nvPr/>
              </p:nvPicPr>
              <p:blipFill>
                <a:blip r:embed="rId115"/>
                <a:stretch>
                  <a:fillRect/>
                </a:stretch>
              </p:blipFill>
              <p:spPr>
                <a:xfrm>
                  <a:off x="4736476" y="5717182"/>
                  <a:ext cx="970920" cy="179280"/>
                </a:xfrm>
                <a:prstGeom prst="rect">
                  <a:avLst/>
                </a:prstGeom>
              </p:spPr>
            </p:pic>
          </mc:Fallback>
        </mc:AlternateContent>
      </p:grpSp>
      <p:grpSp>
        <p:nvGrpSpPr>
          <p:cNvPr id="59" name="Group 58">
            <a:extLst>
              <a:ext uri="{FF2B5EF4-FFF2-40B4-BE49-F238E27FC236}">
                <a16:creationId xmlns:a16="http://schemas.microsoft.com/office/drawing/2014/main" id="{73D324D5-4A37-4494-9036-BD8B29075433}"/>
              </a:ext>
            </a:extLst>
          </p:cNvPr>
          <p:cNvGrpSpPr/>
          <p:nvPr/>
        </p:nvGrpSpPr>
        <p:grpSpPr>
          <a:xfrm>
            <a:off x="1162396" y="5645542"/>
            <a:ext cx="49320" cy="147600"/>
            <a:chOff x="1162396" y="5645542"/>
            <a:chExt cx="49320" cy="147600"/>
          </a:xfrm>
        </p:grpSpPr>
        <mc:AlternateContent xmlns:mc="http://schemas.openxmlformats.org/markup-compatibility/2006">
          <mc:Choice xmlns:p14="http://schemas.microsoft.com/office/powerpoint/2010/main" Requires="p14">
            <p:contentPart p14:bwMode="auto" r:id="rId116">
              <p14:nvContentPartPr>
                <p14:cNvPr id="57" name="Ink 56">
                  <a:extLst>
                    <a:ext uri="{FF2B5EF4-FFF2-40B4-BE49-F238E27FC236}">
                      <a16:creationId xmlns:a16="http://schemas.microsoft.com/office/drawing/2014/main" id="{5FCD1B92-CE6C-44FE-946D-4BC2A24ECA80}"/>
                    </a:ext>
                  </a:extLst>
                </p14:cNvPr>
                <p14:cNvContentPartPr/>
                <p14:nvPr/>
              </p14:nvContentPartPr>
              <p14:xfrm>
                <a:off x="1170676" y="5713222"/>
                <a:ext cx="34920" cy="79920"/>
              </p14:xfrm>
            </p:contentPart>
          </mc:Choice>
          <mc:Fallback>
            <p:pic>
              <p:nvPicPr>
                <p:cNvPr id="57" name="Ink 56">
                  <a:extLst>
                    <a:ext uri="{FF2B5EF4-FFF2-40B4-BE49-F238E27FC236}">
                      <a16:creationId xmlns:a16="http://schemas.microsoft.com/office/drawing/2014/main" id="{5FCD1B92-CE6C-44FE-946D-4BC2A24ECA80}"/>
                    </a:ext>
                  </a:extLst>
                </p:cNvPr>
                <p:cNvPicPr/>
                <p:nvPr/>
              </p:nvPicPr>
              <p:blipFill>
                <a:blip r:embed="rId117"/>
                <a:stretch>
                  <a:fillRect/>
                </a:stretch>
              </p:blipFill>
              <p:spPr>
                <a:xfrm>
                  <a:off x="1107676" y="5650582"/>
                  <a:ext cx="160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8" name="Ink 57">
                  <a:extLst>
                    <a:ext uri="{FF2B5EF4-FFF2-40B4-BE49-F238E27FC236}">
                      <a16:creationId xmlns:a16="http://schemas.microsoft.com/office/drawing/2014/main" id="{192E0EFE-F4C4-44DE-AC9B-E297087604B9}"/>
                    </a:ext>
                  </a:extLst>
                </p14:cNvPr>
                <p14:cNvContentPartPr/>
                <p14:nvPr/>
              </p14:nvContentPartPr>
              <p14:xfrm>
                <a:off x="1162396" y="5645542"/>
                <a:ext cx="49320" cy="139320"/>
              </p14:xfrm>
            </p:contentPart>
          </mc:Choice>
          <mc:Fallback>
            <p:pic>
              <p:nvPicPr>
                <p:cNvPr id="58" name="Ink 57">
                  <a:extLst>
                    <a:ext uri="{FF2B5EF4-FFF2-40B4-BE49-F238E27FC236}">
                      <a16:creationId xmlns:a16="http://schemas.microsoft.com/office/drawing/2014/main" id="{192E0EFE-F4C4-44DE-AC9B-E297087604B9}"/>
                    </a:ext>
                  </a:extLst>
                </p:cNvPr>
                <p:cNvPicPr/>
                <p:nvPr/>
              </p:nvPicPr>
              <p:blipFill>
                <a:blip r:embed="rId119"/>
                <a:stretch>
                  <a:fillRect/>
                </a:stretch>
              </p:blipFill>
              <p:spPr>
                <a:xfrm>
                  <a:off x="1099396" y="5582902"/>
                  <a:ext cx="174960" cy="264960"/>
                </a:xfrm>
                <a:prstGeom prst="rect">
                  <a:avLst/>
                </a:prstGeom>
              </p:spPr>
            </p:pic>
          </mc:Fallback>
        </mc:AlternateContent>
      </p:grpSp>
      <p:grpSp>
        <p:nvGrpSpPr>
          <p:cNvPr id="62" name="Group 61">
            <a:extLst>
              <a:ext uri="{FF2B5EF4-FFF2-40B4-BE49-F238E27FC236}">
                <a16:creationId xmlns:a16="http://schemas.microsoft.com/office/drawing/2014/main" id="{CB6C9968-782A-449B-B18F-B3D9D9D75C4B}"/>
              </a:ext>
            </a:extLst>
          </p:cNvPr>
          <p:cNvGrpSpPr/>
          <p:nvPr/>
        </p:nvGrpSpPr>
        <p:grpSpPr>
          <a:xfrm>
            <a:off x="1039276" y="5155942"/>
            <a:ext cx="203040" cy="244440"/>
            <a:chOff x="1039276" y="5155942"/>
            <a:chExt cx="203040" cy="244440"/>
          </a:xfrm>
        </p:grpSpPr>
        <mc:AlternateContent xmlns:mc="http://schemas.openxmlformats.org/markup-compatibility/2006">
          <mc:Choice xmlns:p14="http://schemas.microsoft.com/office/powerpoint/2010/main" Requires="p14">
            <p:contentPart p14:bwMode="auto" r:id="rId120">
              <p14:nvContentPartPr>
                <p14:cNvPr id="60" name="Ink 59">
                  <a:extLst>
                    <a:ext uri="{FF2B5EF4-FFF2-40B4-BE49-F238E27FC236}">
                      <a16:creationId xmlns:a16="http://schemas.microsoft.com/office/drawing/2014/main" id="{6A990892-5E75-48D1-B67B-E71ECB53E7E8}"/>
                    </a:ext>
                  </a:extLst>
                </p14:cNvPr>
                <p14:cNvContentPartPr/>
                <p14:nvPr/>
              </p14:nvContentPartPr>
              <p14:xfrm>
                <a:off x="1051876" y="5155942"/>
                <a:ext cx="128160" cy="244440"/>
              </p14:xfrm>
            </p:contentPart>
          </mc:Choice>
          <mc:Fallback>
            <p:pic>
              <p:nvPicPr>
                <p:cNvPr id="60" name="Ink 59">
                  <a:extLst>
                    <a:ext uri="{FF2B5EF4-FFF2-40B4-BE49-F238E27FC236}">
                      <a16:creationId xmlns:a16="http://schemas.microsoft.com/office/drawing/2014/main" id="{6A990892-5E75-48D1-B67B-E71ECB53E7E8}"/>
                    </a:ext>
                  </a:extLst>
                </p:cNvPr>
                <p:cNvPicPr/>
                <p:nvPr/>
              </p:nvPicPr>
              <p:blipFill>
                <a:blip r:embed="rId121"/>
                <a:stretch>
                  <a:fillRect/>
                </a:stretch>
              </p:blipFill>
              <p:spPr>
                <a:xfrm>
                  <a:off x="989236" y="5093302"/>
                  <a:ext cx="2538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1" name="Ink 60">
                  <a:extLst>
                    <a:ext uri="{FF2B5EF4-FFF2-40B4-BE49-F238E27FC236}">
                      <a16:creationId xmlns:a16="http://schemas.microsoft.com/office/drawing/2014/main" id="{E97BA77E-BD43-489D-985D-147E01B62548}"/>
                    </a:ext>
                  </a:extLst>
                </p14:cNvPr>
                <p14:cNvContentPartPr/>
                <p14:nvPr/>
              </p14:nvContentPartPr>
              <p14:xfrm>
                <a:off x="1039276" y="5316502"/>
                <a:ext cx="203040" cy="26640"/>
              </p14:xfrm>
            </p:contentPart>
          </mc:Choice>
          <mc:Fallback>
            <p:pic>
              <p:nvPicPr>
                <p:cNvPr id="61" name="Ink 60">
                  <a:extLst>
                    <a:ext uri="{FF2B5EF4-FFF2-40B4-BE49-F238E27FC236}">
                      <a16:creationId xmlns:a16="http://schemas.microsoft.com/office/drawing/2014/main" id="{E97BA77E-BD43-489D-985D-147E01B62548}"/>
                    </a:ext>
                  </a:extLst>
                </p:cNvPr>
                <p:cNvPicPr/>
                <p:nvPr/>
              </p:nvPicPr>
              <p:blipFill>
                <a:blip r:embed="rId123"/>
                <a:stretch>
                  <a:fillRect/>
                </a:stretch>
              </p:blipFill>
              <p:spPr>
                <a:xfrm>
                  <a:off x="976276" y="5253502"/>
                  <a:ext cx="32868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63" name="Ink 62">
                <a:extLst>
                  <a:ext uri="{FF2B5EF4-FFF2-40B4-BE49-F238E27FC236}">
                    <a16:creationId xmlns:a16="http://schemas.microsoft.com/office/drawing/2014/main" id="{DCE779DA-F95B-4C56-9BCA-B4C6B26501A3}"/>
                  </a:ext>
                </a:extLst>
              </p14:cNvPr>
              <p14:cNvContentPartPr/>
              <p14:nvPr/>
            </p14:nvContentPartPr>
            <p14:xfrm>
              <a:off x="2105596" y="5465902"/>
              <a:ext cx="9720" cy="79200"/>
            </p14:xfrm>
          </p:contentPart>
        </mc:Choice>
        <mc:Fallback>
          <p:pic>
            <p:nvPicPr>
              <p:cNvPr id="63" name="Ink 62">
                <a:extLst>
                  <a:ext uri="{FF2B5EF4-FFF2-40B4-BE49-F238E27FC236}">
                    <a16:creationId xmlns:a16="http://schemas.microsoft.com/office/drawing/2014/main" id="{DCE779DA-F95B-4C56-9BCA-B4C6B26501A3}"/>
                  </a:ext>
                </a:extLst>
              </p:cNvPr>
              <p:cNvPicPr/>
              <p:nvPr/>
            </p:nvPicPr>
            <p:blipFill>
              <a:blip r:embed="rId125"/>
              <a:stretch>
                <a:fillRect/>
              </a:stretch>
            </p:blipFill>
            <p:spPr>
              <a:xfrm>
                <a:off x="2042596" y="5403262"/>
                <a:ext cx="135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080" name="Ink 2079">
                <a:extLst>
                  <a:ext uri="{FF2B5EF4-FFF2-40B4-BE49-F238E27FC236}">
                    <a16:creationId xmlns:a16="http://schemas.microsoft.com/office/drawing/2014/main" id="{2CE4E69B-77A7-4E04-9591-860AB83338B3}"/>
                  </a:ext>
                </a:extLst>
              </p14:cNvPr>
              <p14:cNvContentPartPr/>
              <p14:nvPr/>
            </p14:nvContentPartPr>
            <p14:xfrm>
              <a:off x="2261476" y="5232982"/>
              <a:ext cx="77760" cy="33120"/>
            </p14:xfrm>
          </p:contentPart>
        </mc:Choice>
        <mc:Fallback>
          <p:pic>
            <p:nvPicPr>
              <p:cNvPr id="2080" name="Ink 2079">
                <a:extLst>
                  <a:ext uri="{FF2B5EF4-FFF2-40B4-BE49-F238E27FC236}">
                    <a16:creationId xmlns:a16="http://schemas.microsoft.com/office/drawing/2014/main" id="{2CE4E69B-77A7-4E04-9591-860AB83338B3}"/>
                  </a:ext>
                </a:extLst>
              </p:cNvPr>
              <p:cNvPicPr/>
              <p:nvPr/>
            </p:nvPicPr>
            <p:blipFill>
              <a:blip r:embed="rId127"/>
              <a:stretch>
                <a:fillRect/>
              </a:stretch>
            </p:blipFill>
            <p:spPr>
              <a:xfrm>
                <a:off x="2198836" y="5170342"/>
                <a:ext cx="203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081" name="Ink 2080">
                <a:extLst>
                  <a:ext uri="{FF2B5EF4-FFF2-40B4-BE49-F238E27FC236}">
                    <a16:creationId xmlns:a16="http://schemas.microsoft.com/office/drawing/2014/main" id="{3C997127-C5AF-490B-B269-0E3EB45E118B}"/>
                  </a:ext>
                </a:extLst>
              </p14:cNvPr>
              <p14:cNvContentPartPr/>
              <p14:nvPr/>
            </p14:nvContentPartPr>
            <p14:xfrm>
              <a:off x="2095876" y="5338102"/>
              <a:ext cx="56880" cy="25920"/>
            </p14:xfrm>
          </p:contentPart>
        </mc:Choice>
        <mc:Fallback>
          <p:pic>
            <p:nvPicPr>
              <p:cNvPr id="2081" name="Ink 2080">
                <a:extLst>
                  <a:ext uri="{FF2B5EF4-FFF2-40B4-BE49-F238E27FC236}">
                    <a16:creationId xmlns:a16="http://schemas.microsoft.com/office/drawing/2014/main" id="{3C997127-C5AF-490B-B269-0E3EB45E118B}"/>
                  </a:ext>
                </a:extLst>
              </p:cNvPr>
              <p:cNvPicPr/>
              <p:nvPr/>
            </p:nvPicPr>
            <p:blipFill>
              <a:blip r:embed="rId129"/>
              <a:stretch>
                <a:fillRect/>
              </a:stretch>
            </p:blipFill>
            <p:spPr>
              <a:xfrm>
                <a:off x="2033236" y="5275462"/>
                <a:ext cx="182520" cy="151560"/>
              </a:xfrm>
              <a:prstGeom prst="rect">
                <a:avLst/>
              </a:prstGeom>
            </p:spPr>
          </p:pic>
        </mc:Fallback>
      </mc:AlternateContent>
    </p:spTree>
    <p:extLst>
      <p:ext uri="{BB962C8B-B14F-4D97-AF65-F5344CB8AC3E}">
        <p14:creationId xmlns:p14="http://schemas.microsoft.com/office/powerpoint/2010/main" val="1244267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3058</TotalTime>
  <Words>1362</Words>
  <Application>Microsoft Office PowerPoint</Application>
  <PresentationFormat>On-screen Show (4:3)</PresentationFormat>
  <Paragraphs>127</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Symbol</vt:lpstr>
      <vt:lpstr>Office Theme</vt:lpstr>
      <vt:lpstr>The analytical properties of 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Central Florida - College of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Peale</dc:creator>
  <cp:lastModifiedBy>Robert Peale</cp:lastModifiedBy>
  <cp:revision>114</cp:revision>
  <dcterms:created xsi:type="dcterms:W3CDTF">2013-03-28T18:14:46Z</dcterms:created>
  <dcterms:modified xsi:type="dcterms:W3CDTF">2022-04-11T18:56:12Z</dcterms:modified>
</cp:coreProperties>
</file>