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4:20.51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219 38 832,'0'-1'1211,"-5"-18"3439,10 1-1610,-5 33-3025,0-12-25,0 1 0,0-1 0,0 1 0,0-1 0,-1 1 0,1-1 0,-1 1 0,-1 3 0,-2 15 160,-2-1-230,2-3 101,-1-2 134,-4 26 0,5-22-193,-11 59 150,-12 51-104,20-103 59,-1-1-1,-22 47 1,25-61-44,0 1 0,1-1-1,-4 18 1,5-15 28,-11 28-1,4-20-36,1 1 0,1 0 0,2 1-1,-6 31 1,8-32-56,-1 15-22,4 12 83,0-21 17,4 49-1,2-52-34,2 0-1,0 1 0,14 31 1,-8-25 115,-9-20-137,-2-8 6,0 1 1,1-1-1,3 8 0,29 53-55,-12-28 216,25 60 0,-15-27-235,-1 3 142,10 27 168,0 1-175,-4-25-62,-34-67 28,-1 0 0,0-1 0,-1 1 1,1 12-1,-1-10 23,0-1-1,6 22 1,4 0 93,12 62 0,-18-80-108,-5-14-18,0 0 0,0 0 0,0 1 0,0-1 0,-1 0 0,1 0 0,-1 0 0,1 3 0,-1-2-2,0-1 0,0 0 0,1 1 0,-1-1 0,1 0 0,1 5 0,3 7 0,1 1 13,-5-14-10,0 0 1,0 1 0,0-1 0,-1 1 0,1-1 0,-1 1-1,1 0 1,-1-1 0,1 1 0,-1-1 0,0 4-1,0 7 18,1 0-1,0-1 1,1 1-1,0 0 1,5 14-1,-3-11 60,4 8 96,-7-22-149,0-1-31,-1 1 0,1-1 1,-1 1-1,1-1 0,-1 1 1,0-1-1,1 1 1,-1-1-1,0 1 0,1 0 1,-1-1-1,0 1 0,1-1 1,-1 1-1,0 0 0,0-1 1,0 2-1,0-2-8,0 1 1,1 0-1,-1 0 0,0-1 1,0 1-1,0 0 0,1-1 0,-1 1 1,0-1-1,1 1 0,-1 0 1,1-1-1,-1 1 0,0-1 0,1 1 1,-1-1-1,1 1 0,0 0 1,18 30 219,-18-30-182,1 1 0,-1-1 1,1 0-1,-1 1 0,1-1 1,-1 1-1,0-1 1,0 1-1,2 2 0,-2-2 25,0 0-13,8 14-193,12 20 171,-18-20 262,-3-15-265,0 0-1,0 0 1,0 0 0,0 0 0,0 0 0,1 0 0,-1 0 0,0 0 0,0 0 0,0-1-1,1 1 1,-1 0 0,1 0 0,-1 0 0,1 0 0,-1-1 0,1 1 0,0 1 0,-6-1 296,4-1-294,1 0 0,-1 0 0,1 0 0,-1 1 0,1-1 0,-1 0-1,0 0 1,1 0 0,-1 0 0,1 0 0,-1 0 0,1 0 0,-1 0 0,1 0 0,-1 0 0,1-1 0,-1 1 0,0 0 0,1 0 0,-1 0 0,1-1 0,-1 1 0,1 0 0,0-1 0,-1 1 0,1 0 0,-1-1 0,1 1 0,0 0 0,-1-1 0,1 1 0,0-1 0,-1 1 0,1-1 0,-1 0 0,-24-22 251,9 0-226,2-1 0,0-1 0,-18-47 0,27 58 64,-6-25-1,-2-9 122,-1-14-342,7 46 114,5 11 15,-1-1 1,1 1-1,1-1 0,-3-8 1,4 12-22,-1-1 0,0 0 0,0 1 0,-1-1 1,1 1-1,0-1 0,-1 1 0,0-1 1,1 1-1,-1 0 0,0 0 0,0 0 0,0 0 1,0 0-1,-1 0 0,-2-1 0,-15-14-204,20 16 196,-1 1-1,1 0 1,0 0 0,-1 0-1,1 0 1,0-1 0,0 1-1,-1 0 1,1 0 0,0 0-1,-1 0 1,1 0 0,0 0-1,-1 0 1,1 0 0,0 0-1,-1 0 1,1 0 0,0 0-1,-1 0 1,1 0 0,0 0-1,-1 0 1,1 1 0,-1 1-287,6 1 166,-2-1 108,0-1 1,1 1-1,-1 0 0,0 0 0,0 0 0,0 0 0,-1 0 0,1 1 0,3 4 0,1 1 16,-1 0 0,8 13 0,8 17-48,-1-6-58,-3 2 0,18 41 1,-26-52 188,0 0 0,27 41 1,-28-47-115,-8-14 71,0-1 1,0 1-1,0 0 1,1-1-1,-1 1 1,1-1-1,-1 0 1,1 0-1,0 1 0,0-1 1,0 0-1,0-1 1,0 1-1,6 3 806,-7-12-683,6-80 598,-8 70-763,2-1 0,0 0 0,1 1 0,4-20 0,-6 37 16,7-32 30,1 0 0,1 1 0,2 0-1,16-32 1,-23 56-288,-2 1 257,1 0-1,1 0 0,-1 0 1,7-6-1,-10 11-88,1 0 0,-1 1-1,1-1 1,-1 0 0,1 1 0,-1-1 0,1 1 0,0-1-1,-1 1 1,1-1 0,0 1 0,0 0 0,-1-1 0,1 1-1,0 0 1,0-1 0,0 1 0,0 0 0,-1 0 0,1 0-1,0 0 1,0 0 0,0 0 0,0 0 0,-1 0 0,1 0-1,0 0 1,0 0 0,0 1 0,0-1 0,-1 0 0,1 1-1,0-1 1,0 0 0,-1 1 0,1-1 0,0 1 0,-1-1 0,1 1-1,0-1 1,0 2 0,0 0-266,1 0 0,-1 0 0,0 0 0,0 0 0,0 0 0,0 1 0,0-1 0,0 0 0,-1 1 0,1-1 0,-1 0 0,0 1 0,1-1 0,-1 1 0,-1 3 0,-2 22-2433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4:30.08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146 355 1984,'-14'-5'6112,"13"4"-5704,-12-16 2074,-4-26-1890,13 34 59,-61-184 1082,59 171-1857,5 16 92,-1 0 0,1 1 0,-1-1 0,0 1 1,0-1-1,0 1 0,-1 0 0,0 0 0,-5-7 1,26 28-871,-7 0 851,0 2 0,-1-1 0,10 27 0,15 24 63,44 54 628,-74-115-491,-1 0 0,6 13 1,1 3 304,-10-22-348,-1 2 308,0-2-94,0-2 8,0-3-241,5-110 1212,-3 99-1343,0 1-1,1 0 1,1 0-1,0 0 1,13-27 0,-11 30-39,0 0 0,1 0 1,1 0-1,0 1 0,16-16 1,-9 11-208,-12 10-83,1 1 1,0 0-1,0 0 0,0 1 1,1-1-1,-1 1 1,1 0-1,0 0 0,8-3 1,-12 5 231,0 1 0,-1 0 0,1 0 0,0 0 0,0 0 0,-1 0 0,1 0 0,0 0 0,-1 0 0,1 0 0,0 0 0,0 0 0,-1 0 0,1 0 0,1 1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2:05.3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604 1 2976,'-51'24'1637,"-34"12"4688,-1 3-2057,59-25-3783,-1 2 0,-37 27 0,-12 14-226,-53 43-182,128-98-83,0 0 0,0 1 1,0-1-1,0 1 0,0-1 0,1 1 1,-1 0-1,1 0 0,-1 0 1,1 0-1,-1 3 0,-7 37-301,8-36 277,-1 14 74,0 0 0,1 0 0,1 0-1,2 23 1,-1-43-39,-1 0 0,0 0 0,1 0 0,-1 1-1,1-1 1,-1 0 0,1 0 0,-1 0 0,1 0 0,0 0-1,0 0 1,-1 0 0,1 0 0,0 0 0,0-1 0,0 1-1,0 0 1,2 1 0,22 9 119,-13-7-68,-7-2-15,-3-1-2,0 0 1,0-1-1,0 1 0,0 0 1,0 0-1,0 0 0,0 0 0,3 3 1,-5-3-25,0-1 0,0 1-1,0 0 1,0 0 0,0-1 0,0 1 0,0 0 0,0-1 0,0 1-1,0 0 1,0 0 0,0-1 0,0 1 0,-1 0 0,1-1 0,0 1 0,0 0-1,-1-1 1,1 1 0,-1 0 0,1-1 0,0 1 0,-1-1 0,1 1-1,-1-1 1,1 1 0,-1-1 0,0 1 0,1-1 0,-1 0 0,1 1-1,-1-1 1,-1 1 0,-21 9 56,17-9-564,1 0 0,-1 0 1,0-1-1,0 0 0,0 0 0,1 0 1,-1 0-1,-7-3 0,8 3-21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1:55.9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47 1728,'0'1'104,"1"-1"0,-1 0 1,0 0-1,0 0 0,1 0 0,-1 0 0,0 0 1,1 0-1,-1 0 0,0 1 0,1-1 0,-1 0 1,0 0-1,1 0 0,-1-1 0,0 1 0,1 0 1,-1 0-1,0 0 0,1 0 0,-1 0 0,0 0 1,0 0-1,1 0 0,-1-1 0,11-4 64,-7 3 171,0-1 0,-1 2 0,1-1 0,0 0 0,0 1 0,0 0 0,7-1 251,3-3 567,-4 0-928,-9 4-163,0 0 1,0 1-1,1-1 0,-1 0 0,0 1 0,1-1 0,-1 1 0,0 0 0,1-1 0,-1 1 0,1 0 0,2 0 0,40 2 541,-24-1-263,30-2 1,60-12 871,-96 12-990,1 1 1,14 2-1,9 0 50,-30-2-206,-1 1 1,0 1 0,1-1 0,-1 1 0,0 0 0,9 5 0,-14-6-114,20 2-7402,-13-3 4069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1:57.6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786 6 992,'3'-6'7849,"-2"12"-5336,-10 9-1990,-43 29 128,32-25-487,-1-2 1,-1 0 0,-1-2 0,-44 24-1,31-19 83,-39 29 0,57-34-197,-1 1 0,2 1 0,1 1 0,0 1 0,1 0 0,1 1-1,0 0 1,2 1 0,1 1 0,-16 40 0,-46 106 278,-8 22 54,67-152-235,-24 78 52,-29 225 111,56-179-38,10-130-198,2 62 276,4 0 1,33 176-1,10-86 475,-13-60-242,-31-109-546,6 29 109,3 0 0,25 63-1,-35-102-375,-1 0 0,1 0 0,0 0-1,0 0 1,1-1 0,-1 1-1,1-1 1,4 4 0,-5-6-73,0 1 0,1-1 0,-1 0 0,0-1 0,0 1 0,1-1 0,-1 1 0,1-1 0,0 0 0,-1 0 0,1-1 0,0 1 0,4-1 0,34 1-4710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2:12.9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322 57 1056,'0'-1'75,"0"1"1,0 0 0,0 0-1,0 0 1,0-1-1,0 1 1,0 0-1,0 0 1,0-1-1,0 1 1,0 0-1,0 0 1,0 0-1,0-1 1,0 1-1,0 0 1,1-2 830,0 2-831,-1 0 1,0 0-1,0-1 1,7-9 4055,-7 10-4111,0 0-1,0-1 0,0 1 0,0 0 0,0 0 0,0-1 1,0 1-1,0 0 0,0 0 0,1-1 0,-1 1 1,0 0-1,0-1 0,0 1 0,0 0 0,-1 0 0,1-1 1,0 1-1,0 0 0,0 0 0,0-1 0,0 1 0,0 0 1,0 0-1,0-1 0,-1 1 0,1 0 0,0 0 1,0-1-1,0 1 0,-1 0 0,-15-20 1432,14 15-1169,2 5-276,0 0 0,0-1 0,0 1 0,0 0 0,0 0 0,0-1 0,0 1 0,-1 0 0,1 0 0,0 0 0,0-1-1,0 1 1,0 0 0,0 0 0,0 0 0,0-1 0,0 1 0,-1 0 0,1 0 0,0 0 0,0 0 0,0-1 0,0 1 0,-1 0 0,1 0 0,0 0 0,0 0 0,0 0 0,-1 0-1,1 0 1,0-1 0,0 1 0,0 0 0,-1 0 0,1 0 0,0 0 0,0 0 0,-1 0 0,1 0 0,0 0 0,0 0 0,0 0 0,-1 0 0,-1 0 4,0 0 1,0 0 0,-1 0-1,1 0 1,0 0 0,0 1-1,0-1 1,0 0 0,0 1-1,0 0 1,0-1 0,0 1-1,0 0 1,0 0 0,0 0-1,0 0 1,0 1 0,1-1-1,-1 0 1,1 1 0,-1-1-1,1 1 1,-1 0 0,-1 2-1,-4 4 73,-1-1-1,0-1 0,-11 7 0,10-6 15,0-1-1,-13 14 1,-31 32 559,-35 52-544,85-101-113,0 1 1,0 0-1,0 0 1,1 0-1,0 0 1,-1 0-1,2 1 1,-1-1-1,-2 9 0,2-3-4,1 1 0,0-1 0,0 15-1,1-24 9,0 1-1,0 0 0,0-1 1,1 1-1,-1-1 0,0 1 0,1-1 1,-1 1-1,1-1 0,0 1 1,-1-1-1,1 0 0,0 1 1,0-1-1,0 0 0,0 0 0,0 0 1,3 3-1,0-1 3,0 0-1,1 0 1,0-1 0,5 3-1,10 5 25,-14-7-31,0 0 0,1 0-1,0 0 1,0-1 0,0 0 0,0 0-1,14 1 1,52 0 346,-65-3-334,-1 0 53,0 0 1,1-1-1,-1 0 0,0 0 0,1-1 0,9-3 0,-14 4-25,0 0-1,0-1 0,0 1 1,0-1-1,0 0 1,-1 0-1,1 0 0,-1 0 1,1 0-1,-1 0 0,0-1 1,0 1-1,0-1 0,0 0 1,-1 1-1,1-1 1,1-4-1,-1 3-6,-1 0 0,0 0 0,0 0 0,0 0 0,-1-1 0,1 1 0,-1 0 0,0-1-1,0 1 1,-1 0 0,1-1 0,-1 1 0,-2-8 0,2 6-21,0-3-58,0 0 1,0-15-1,-1-17 89,0 5 81,3 29-104,-1-1-1,-1 1 0,1-1 0,-3-8 0,2 14-59,1-1 0,-1 1-1,1-1 1,0 0 0,0 1-1,0-1 1,0 0 0,0 1-1,1-1 1,-1 1 0,1-1 0,-1 0-1,1 1 1,2-4 0,-2 4 60,0 0 0,-1-1 1,1 1-1,0 0 0,-1-1 1,0 1-1,1 0 1,-1-3-1,4-3-62,-4 7 49,1 0 0,-1 1 0,0-1 0,1 1 0,-1-1 0,1 0 0,-1 1 0,0-1 1,0 0-1,1 1 0,-1-1 0,0 0 0,0 0 0,0-1 0,0-1 386,1 5-182,2 10-157,2 16-192,4 78 316,-6-85-35,25 128-31,-26-143-57,0-1 1,0 1-1,0 0 1,1-1-1,0 0 1,0 0-1,1 0 0,-1 0 1,6 5-1,-7-8 15,0 1 0,0-1 0,1 0 0,0 1 0,-1-1 0,1 0 0,0-1 0,0 1 0,0 0 0,0-1 0,0 0 0,0 0 0,1 0 0,-1 0 0,0 0 0,5 0 0,-7-1 337,5 0 363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2:15.0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28 1152,'0'-12'10629,"4"29"-10106,-4 14-364,-1-11 104,1-1 0,1 1-1,4 21 1,7 23 105,-3-6-181,-6-47-128,0 0-1,-1 1 1,-1 0 0,0 15-1,-1-25-45,0-1-1,1 1 1,-1 0-1,0-1 1,1 1-1,-1-1 1,1 1-1,-1 0 1,1-1-1,0 1 1,0-1-1,-1 0 0,1 1 1,2 1-1,3 6 57,-6-8 113,0-1-182,1 3 9,8 10-98,-5 3 89,-1-10 21,-4-6 384,1-1-388,0 1-1,-1 0 1,1 0-1,0 0 1,0 0-1,0 0 1,0 0 0,0 0-1,-1 0 1,1 0-1,0 0 1,0 0 0,0 0-1,0 0 1,0 0-1,0-1 1,0 1-1,-1 0 1,1 0 0,0 0-1,0 0 1,0 0-1,0 0 1,0-1 0,0 1-1,0 0 1,0 0-1,0 0 1,0 0-1,0 0 1,0-1 0,0 1-1,0 0 1,0 0-1,0 0 1,0 0 0,0 0-1,0-1 1,0 1-1,0 0 1,0 0 0,0 0-1,0 0 1,0 0-1,0-1 1,-3-70 234,3 38-202,-1-7-146,6-42 1,9 4 165,-1 15-554,-12 59 459,1 0 1,-1 0 0,0 1 0,1-1 0,0 0 0,0 1 0,0-1 0,0 1 0,1 0 0,-1 0-1,1 0 1,0 0 0,-1 0 0,2 1 0,-1-1 0,4-2 0,-5 4 52,-2 2-18,0-1 0,1 1 0,-1-1 1,1 1-1,-1-1 0,1 0 1,-1 1-1,1-1 0,-1 0 1,1 1-1,-1-1 0,1 0 0,0 1 1,-1-1-1,1 0 0,-1 0 1,1 0-1,0 0 0,0 0 1,12 2-63,-11-1 63,0-1-1,-1 1 1,1 0 0,0 0 0,-1-1 0,1 1-1,0 0 1,-1 0 0,1 1 0,-1-1-1,0 0 1,1 0 0,1 3 0,1 0 34,100 78 1097,-95-74-1065,-8-7-75,1 1 0,-1-1 0,1 0 1,0 1-1,-1-1 0,1 0 0,0 0 0,3 1 0,-5-22-6460,0 9 4785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2:16.4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5 493 1472,'0'0'39,"0"0"0,0 0 1,-1 0-1,1 0 0,0 0 0,0 0 0,-1 0 1,1 0-1,0 0 0,0 0 0,0 1 0,-1-1 1,1 0-1,0 0 0,0 0 0,0 0 0,0 0 1,-1 1-1,1-1 0,0 0 0,0 0 1,0 0-1,0 1 0,0-1 0,0 0 0,-1 0 1,1 0-1,0 1 0,0-1 0,0 0 0,0 0 1,0 0-1,0 1 0,0-1 0,0 12 2474,0-2 1415,3-8-3749,-1-1-1,1 0 1,-1 0 0,1 0-1,0-1 1,-1 1 0,1 0-1,0-1 1,4 0 0,0 1-40,1-1 1,0 0 0,-1-1 0,1 0-1,-1 0 1,1 0 0,-1-1-1,1 0 1,13-7 0,-9 3-63,-1-1-1,0-1 1,-1 0 0,1-1-1,-2 0 1,1 0 0,12-17-1,-13 13-61,0 0-1,-1-1 0,-1-1 0,-1 1 1,10-28-1,-5 3 42,6-45 0,-15 71-38,0 0-1,-1 0 1,-1-1 0,0 1 0,-1-1 0,0 1 0,-1 0 0,-1 0 0,0 0 0,-5-14 0,6 21 6,1 3-67,0 0 1,0 0 0,0 0-1,-1 1 1,1-1 0,-1 0-1,-1-2 1,2 4 31,1 1 1,-1 0-1,1-1 1,-1 1-1,0-1 1,1 1-1,-1 0 1,0-1-1,1 1 1,-1 0-1,0 0 1,0-1-1,1 1 1,-1 0-1,0 0 1,0 0-1,1 0 1,-1 0-1,0 0 1,0 0-1,1 0 1,-1 0-1,0 1 1,0-1-1,1 0 1,-1 0-1,0 1 1,1-1-1,-1 0 1,0 1-1,1-1 1,-1 1-1,1-1 1,-1 1-1,0 0 1,-5 3-30,1 1 0,-1 0 0,1 0-1,0 0 1,1 1 0,-1 0 0,1 0 0,0 0 0,-3 8 0,-1 3-11,2-1-1,-8 29 1,-23 118 224,32-131 29,1-1 0,2 1 0,3 41 0,-1-66-95,1 0 0,0 0 0,0 0 0,1 0 0,0 0 1,0 0-1,0-1 0,1 1 0,0-1 0,1 1 0,-1-1 0,1 0 0,7 8 0,4 5 29,-13-15-96,1 0 0,0 0 0,0-1 0,6 6 0,20 15-3128,-19-17-677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2:17.8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23 161 1056,'-22'-19'11064,"25"15"-10459,-2 3-552,17 1 70,-5-1-98,1-1 1,0 0-1,17-5 0,2 0-94,58-6 166,-53 9 217,57-14 0,-62 10 13,1 1 0,38-2 1,-58 7-282,0 0 0,19-5 0,0-6-383,-31 12 54,1 0 1,-1 0-1,1 0 1,-1-1-1,0 1 1,0-1-1,0 0 1,0 1-1,3-5 1,4-3-2817,-5 2 22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2:18.6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0 2240,'-10'0'8432,"23"13"-7435,-9-10-879,-1 1 1,1 0-1,-1-1 1,0 2-1,-1-1 1,1 0-1,0 0 1,-1 1-1,0-1 1,3 10-1,0 5-94,5 29-1,-6-25 142,0 4 219,0 48 1,1 4 355,-1-49-440,-3-14-107,1 0-1,1 0 1,0 0 0,7 16 0,1 7 123,-9-29-220,1 0-1,0 0 1,0-1 0,5 10-1,-4-14-903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2:39.84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383 1547 1056,'3'0'11818,"-28"-55"-10959,-20-71 83,25 72-739,2-1 0,-22-111 1,18 56-251,9 55 227,3 9-5,-1-3 52,-4-50 1,-6-85-175,18 141 80,6-85 1,-2 119-98,0-1 0,-1 1 0,0 0 0,0-1 0,-1 1 0,0-1 1,-1 1-1,-5-17 0,5 21-54,1 0-1,0 0 1,0 0 0,1 0 0,-1-8-1,1 8 11,0 0-1,-1 0 0,1 0 0,-1 1 1,0-1-1,-2-5 0,-3-18 46,4 16-130,0-6 385,2 18-291,0-1 0,0 1-1,0 0 1,0-1 0,-1 1 0,1-1 0,0 1 0,0 0 0,0-1-1,0 1 1,-1-1 0,1 1 0,0 0 0,-1-1 0,1 1 0,0 0-1,0-1 1,-1 1 0,1 0 0,-1 0 0,1-1 0,0 1-1,-1 0 1,1 0 0,0 0 0,-1 0 0,1-1 0,-1 1 0,0 0-1,2-36 2934,0 35-2905,-1-1 0,1 0 0,-1 1 0,1-1 0,-1 0 0,0 0 0,1 0 0,-1 1 0,0-1 0,0 0 0,-1 0 0,1-2 0,0-9-28,0 10 7,-1 0-1,1 1 0,-1-1 1,0 1-1,0-1 0,0 1 1,-2-3-1,2 2-7,-1 1 0,1-1 0,0 1 0,0-1 0,0 1 0,0-1 0,0-3 0,1 26-341,-4 37-1,2-23 513,2-29-149,0 0 0,-1 0 0,1 0 0,-1 0 0,0-1 0,0 1 0,-2 5 0,-3 12-82,5-17 69,0 0 0,-1-1 0,1 1 0,-1-1 1,-3 6-1,0 4-96,5-12 87,0-1 1,-1 1 0,1-1-1,-1 0 1,1 1 0,-1-1-1,0 1 1,1-1-1,-1 0 1,-2 2 0,3-2 17,-1 0 1,1-1 0,-1 1-1,1 0 1,-1 0-1,1 0 1,-1-1 0,1 1-1,0 0 1,-1 0-1,1 0 1,0 0 0,0 0-1,0-1 1,0 1 0,0 1-1,0-1-25,-1 0-1,1 0 0,0 0 1,0 0-1,0 0 0,-1 0 1,1 0-1,0 0 0,-1 0 1,1 0-1,-1 0 1,1 0-1,-1 0 0,1 0 1,-1-1-1,-1 2 0,1 0 22,-1 0-1,0 0 0,1 0 0,-1 0 0,1 0 1,-2 3-1,-6 9 1,4-9-4,5-5 8,0 0-1,0 0 1,-1 1 0,1-1-1,0 0 1,0 0-1,-1 1 1,1-1-1,0 0 1,0 0-1,-1 0 1,1 1-1,0-1 1,-1 0-1,1 0 1,0 0-1,-1 0 1,1 0 0,0 0-1,-1 1 1,1-1-1,0 0 1,-1 0-1,1 0 1,0 0-1,-1 0 1,1-1-1,-1 1 213,1 0-226,0 0 1,0-1 0,0 1 0,0 0-1,0-1 1,0 1 0,0 0 0,0-1-1,0 1 1,1 0 0,-1-1-1,0 1 1,0 0 0,0 0 0,1-1-1,-1 1 1,0 0 0,0-1 0,0 1-1,1 0 1,-1 0 0,1-1-1,-1 1 5,1 0 0,-1-1 0,1 1-1,-1-1 1,1 1 0,-1 0-1,0-1 1,1 1 0,-1-1-1,0 1 1,1-1 0,-1 0-1,0 1 1,0-1 0,0 1 0,1-1-1,-1 1 1,0-1 0,0 0-1,2-6 37,0 0 0,0 1 0,0-1 1,1 1-1,5-8 0,6-16-113,-11 21 20,3-6 92,0 1 0,-2-1-1,0 0 1,4-25 0,-7 29-103,1 1 1,4-13 0,-4 14 13,0 1 0,0-1 0,0 0 0,-1-10 0,3-2-121,-1 19 44,-2 13 47,0-5 33,0 1 0,0-1 1,0 0-1,1 0 0,4 10 0,1 7 58,-3-10 5,1 0 0,0 0-1,1-1 1,1 0 0,0 0 0,0 0-1,9 11 1,69 68 335,-8-8-616,-44-44-4288,-19-24 173,-4-5 1389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3:10.4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49 18 2240,'-1'0'31,"1"0"0,0 0 0,-1 0 0,1 0 0,0 0 0,-1 0 0,1 0 0,-1 0 0,1 0 0,0 0 0,-1-1 0,1 1 0,0 0 0,-1 0 0,1 0 0,0 0 0,0 0 0,-1-1 0,1 1 0,0 0 0,-1 0 0,1-1 0,0 1 0,0 0 0,0 0 0,-1-1 0,-8-7 4124,9 4-3706,-1 3-173,-2 6-63,2-5-21,6 17 539,-14 310 1722,-5-154-1746,7-83-336,6-76-235,2 0 1,2 24 0,1 10 306,-4-46-420,0 0-1,1 0 1,-1 0 0,0 0-1,1 0 1,0 0 0,-1 0-1,1 0 1,0 0 0,0 0-1,2 3 1,-2-4-114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4:31.42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178 400 992,'5'7'10528,"-6"-24"-10068,-2 1 0,0-1 0,-1 1 0,0-1 1,-1 1-1,-10-19 0,-6-25-140,16 43-297,-1 0 0,0 1 0,-1 0 0,-1 0 0,0 0 1,-2 1-1,1 0 0,-19-21 0,16 19 23,11 14-44,-1 1-1,1-1 1,0 1-1,-1 0 1,0-1-1,1 1 0,-1 0 1,0 0-1,0 0 1,0 0-1,-4-2 1,2 1-903,7 7 501,-2-2 357,0 0 1,0 0 0,0-1-1,1 1 1,-1-1-1,0 1 1,4 2 0,1 1-14,9 12 102,-1-1-1,-1 2 1,0 0 0,-1 1-1,-1 0 1,16 39 0,-2 5 410,59 107 0,-83-169 24,6-7 43,-5 3-468,0 0 0,0 0 0,-1-1 1,1 1-1,1-6 0,3-9 99,13-27 254,-11 24-364,1 0-1,12-20 0,-7 19-48,1 2 0,1-1-1,0 2 1,1 0 0,2 1-1,21-17 1,-36 33-66,0-1 1,0 1-1,0 0 1,0 0-1,0 0 0,1 1 1,-1-1-1,0 1 0,1 0 1,-1 1-1,1-1 0,-1 1 1,1 0-1,-1 0 0,9 1 1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3:11.2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1472,'3'0'5690,"-1"2"-5338,6 4-227,1 2 195,0-1-1,8 10 1,-15-14-267,0-1 0,0 1 1,0 0-1,0 0 0,0 0 0,0 0 1,-1 1-1,0-1 0,1 0 1,-1 1-1,1 5 0,0 36 275,-4 73-1,2-118-326,-35 331 1898,32-306-1505,1 48 1,2-55-230,0-14-59,1 0 0,-1 0 0,1 0 0,2 7 0,2 13-3169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3:12.1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36 320,'15'-3'11458,"-9"2"-12154,14-3 1416,36-5 304,95-1-110,-100 5-667,84 2 0,-99 5-185,-5-1-41,0 1-1,37 8 0,-66-9-1,0-1-1,0 1 1,-1-1 0,1 0-1,0 0 1,0 1 0,-1-1-1,1 0 1,0-1 0,0 1-1,-1 0 1,1 0 0,1-1-1,-1 0-28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3:12.8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12 2400,'-5'0'7818,"51"3"-5812,103-10-1120,-2 0 345,-145 7-1156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3:13.5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86 2144,'4'-8'7637,"1"7"-7120,-1 0 0,1-1 0,-1 1-1,1-1 1,-1 0 0,0-1 0,0 1 0,5-4 0,10-5-54,-1 2-244,0 2 1,1 1 0,0 0-1,0 1 1,39-4-1,-11 5 40,65 4-1,-81 2-74,1 2-1,35 10 0,31 3-962,-72-17-2949,-17-2 1835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19.1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385 8 1728,'-2'0'508,"1"0"1,0-1-1,-1 1 1,1 0-1,-1 0 1,1 0-1,0 0 0,-1 0 1,1 0-1,0 1 1,-3-1-1,3 1-437,0 0 0,0 0 0,0 0 0,0 0 0,0 0 0,0 0 0,-1 0 0,1-1 0,0 1 0,-1-1 0,1 1 0,0-1 0,-1 1 0,-2-1 0,-25 5 337,22-4-318,-101 10 1254,71-5-1099,-58 15 0,91-20-222,0 0 0,-1 1 0,1-1 0,0 1 0,0 0-1,0 0 1,-3 3 0,5-3-16,0-1 0,0 1 0,0 0 0,0 0-1,1 0 1,-1 1 0,1-1 0,-1 0 0,1 1 0,0-1 0,0 1-1,-1 2 1,-2 12 14,1-1-1,1 1 0,0-1 1,2 1-1,1 32 0,1-6 184,-2-31-253,2 62 323,-1-65-193,1 1-1,0 0 1,1-1 0,-1 0-1,8 15 1,-6-15-37,1-1 0,0 0 1,0 0-1,1 0 0,0 0 0,0-1 1,1 0-1,0 0 0,0-1 0,1 0 1,0 0-1,0-1 0,0 0 0,1-1 0,-1 1 1,16 4-1,7 4 56,-25-10-68,0 0 1,1-1-1,-1 1 0,8 0 0,1-1 7,0 0 0,0-2 0,0 0 0,0 0 0,0-2-1,19-3 1,1-4 200,55-23-1,-54 18-171,-21 9 109,0-1 0,26-16 0,-36 19-153,0-1-1,-1 1 1,1-1 0,-1 0-1,0 0 1,0 0 0,0-1-1,0 1 1,-1-1 0,0 0 0,3-6-1,-3 5 7,-1 0 0,1 0 0,-2 0 0,1-1 0,-1 1 0,0 0 0,0-1 0,-1 1 0,1-1 0,-1 1 0,-1-1 0,0 1 0,0-1 0,0 1 0,0 0 0,-1 0 0,-4-9 0,0 0-18,-2 2 1,0-1-1,-1 1 1,0 0 0,0 0-1,-13-11 1,6 7 82,-42-43-87,29 32-98,17 17 120,1 1-1,-26-19 1,16 15 29,-25-14-58,41 25-203,1 1 0,-1 1 1,0-1-1,1 0 1,-1 1-1,0 0 1,0 0-1,-8 0 1,12 1-6,-1 0 0,1 0 0,0 1 0,0-1 0,-1 0 0,1 0 0,0 1 0,0-1 0,0 1 0,-1-1 0,1 1 0,0-1 0,0 1 0,0 0 0,0 0 0,0-1 0,0 1 0,0 0 0,0 0 0,0 0 0,1 0 0,-1 0 0,0 0 0,1 0 0,-1 0 0,0 1 0,1-1 0,-1 0 0,1 0 0,0 0 0,-1 3 0,0 9-3232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20.1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71 1 992,'0'0'5866,"5"16"-4127,-5-9-1447,0-5-189,0 0 0,0 0-1,0 1 1,0-1 0,0 0 0,0 1-1,-1-1 1,1 0 0,-1 0 0,0 1 0,-1 3-1,-1-1 67,1-1 1,0 1-1,0 1 0,-2 8 0,-1 4 15,-7 20-128,3 0 0,1 1 0,1 0 0,3 0 0,0 65 0,-4 127 301,21 59 192,-1-166-117,-11-68-75,-1-35-15,0-19-518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21.1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33 2816,'0'-1'91,"0"1"0,0-1 0,0 0 1,0 0-1,1 1 0,-1-1 0,0 0 0,1 1 0,-1-1 1,0 0-1,1 1 0,-1-1 0,1 1 0,-1-1 0,1 1 0,-1-1 1,2 0-1,6-10 1004,-8 11-1023,0-1 1,0 1-1,0-1 1,1 1-1,-1-1 1,0 1 0,0 0-1,0-1 1,0 1-1,1-1 1,-1 1-1,0-1 1,0 1-1,1 0 1,-1-1-1,0 1 1,1 0-1,-1-1 1,0 1-1,1 0 1,-1 0 0,1-1-1,-1 1 1,0 0-1,1 0 1,-1 0-1,1-1 1,5 6 2417,-6-5-2248,0 1 0,1 0 0,-1-1-1,0 1 1,0-1 0,1 2 0,4 20 2931,-3-11-4630,4 74 1732,-6 94 0,-1-82-819,1-67-2278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21.9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30 1472,'-3'8'9386,"10"-8"-9142,0 0 0,0-1 0,0 1 0,1-1-1,-1-1 1,11-3 0,-4 2-216,0 0-1,1 0 1,-1 1-1,28 1 1,2-2 415,118 1 215,-87 3-1422,-74-1 609,-1 0 1,0 0 0,1-1 0,-1 1 0,3-3-1234,-3 3 1234,0-1-1,0 1 1,0-1 0,0 1 0,0-1 0,1 1 0,-1 0-1,0-1 1,0 1 0,0-1 0,0 1 0,0-1-1,0 1 1,0-1 0,-1 1 0,1-1 0,0 1-1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23.0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6 1984,'-8'0'10730,"21"0"-10468,20-3 225,-25 2-464,-1 0 1,0 1-1,0 0 0,0 0 1,0 0-1,8 2 0,8 2 106,33 2-1,-16-2 69,-39-4-181,5 1 20,-1 0 0,1 0 1,-1-1-1,1 0 0,-1 0 0,1-1 1,-1 1-1,1-1 0,9-3 0,-6 1-101,1-1-928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29.0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411 538 1824,'-5'-27'2661,"5"22"-2469,0 0 0,0 1 0,-1-1-1,0 0 1,0 1 0,0-1 0,0 1 0,-1-1-1,1 1 1,-1-1 0,0 1 0,-1 0 0,1 0-1,-1 0 1,0 1 0,0-1 0,0 0 0,0 1-1,0 0 1,-1 0 0,0 0 0,1 0 0,-1 0-1,0 1 1,-1 0 0,-6-3 0,3 2-107,-1 0 1,0 1 0,0 0-1,0 0 1,0 1 0,0 0-1,0 1 1,0 0 0,0 0-1,0 1 1,0 1 0,0-1-1,0 1 1,0 1 0,-15 6-1,17-7-97,2 0 21,0 0 1,0 1-1,0-1 0,1 1 1,-1 0-1,-7 6 1,-12 12-81,15-14 85,1 0 0,0 0 0,1 1 0,-8 9 1,9-8 4,1 0 0,0 1 1,0-1-1,1 1 0,-6 20 1,-9 54 174,17-74-195,1-2-51,0 1-1,0 0 1,1 0-1,0-1 1,3 18-1,-2-24 65,0 0 0,0 0 0,0 0 0,0 0 0,0 0-1,0 0 1,1-1 0,-1 1 0,1 0 0,-1-1 0,1 1-1,0-1 1,-1 0 0,5 3 0,26 12 152,-19-11-139,1-1 0,-1 0 0,1-1 0,27 3 0,56-4 64,-60-3 11,6-1-107,0-2 0,60-13 0,-64 9-41,-19 3 118,0-1 1,0-1-1,22-11 0,-17 7-26,28-12-23,-21 8-181,63-20 1,-90 34 54,0 0 1,0 0 0,0 1-1,6 0 1,19-2 135,-17 1 62,-6 1 761,-17-6-489,-2 2-308,0 1 1,1 0-1,-1 1 1,0 0-1,0 1 1,-1 0-1,-17 2 1,16-1-17,8 0-57,1 0-1,0 1 0,-1 0 0,1 0 1,0 0-1,0 0 0,0 1 0,0 0 1,0 0-1,0 0 0,0 1 1,-5 3-1,7-4-17,0 0 0,1 1 0,-1-1 1,1 0-1,0 1 0,0 0 0,0-1 0,0 1 0,0 0 1,0 0-1,1 0 0,-1 0 0,1 0 0,0 0 0,0 0 0,0 1 1,1-1-1,-1 0 0,1 1 0,0 3 0,0-4 33,0 0 0,0 1 0,1-1 0,-1 0 0,1 1 0,0-1 0,0 0 0,0 0 0,0 0 0,1 1 0,-1-1 0,1-1 0,0 1 0,0 0 0,0 0 0,0-1 0,1 1 0,-1-1 0,1 0 0,-1 1 0,1-1 0,0-1 0,-1 1 0,1 0 0,6 2 0,2 1 65,1 0 0,-1-1 0,1 0 0,0-1 0,0 0 0,0-1 0,0-1 0,1 0 0,-1 0 0,0-1 0,17-2 0,-26 2-27,-1-1 0,0 1 1,0-1-1,0 0 0,0 0 1,0 1-1,0-1 0,0 0 1,0-1-1,0 1 0,0 0 1,0 0-1,-1-1 0,1 1 1,-1-1-1,3-3 0,-3 4-13,-1 0 1,1 0-1,0 0 0,-1 0 0,1-1 0,-1 1 0,0 0 0,0 0 0,1-1 0,-1 1 0,0 0 0,0-1 0,0 1 1,0 0-1,0-1 0,0 1 0,-1 0 0,1-1 0,0 1 0,-1 0 0,1 0 0,-1 0 0,1-1 0,-1 1 1,0 0-1,1 0 0,-1 0 0,-1-2 0,-2-2-104,-3-4 64,0 0-1,0 0 1,-1 1-1,0 0 0,0 0 1,-1 1-1,0 0 0,-16-9 1,20 14 196,-8-5-1008,16 5 242,8 2 486,9-2 181,1 0-1,-1-1 1,20-6-1,4 0-114,-12 1 27,-1-1 0,38-16 0,5-1 76,-72 25-60,1 0 1,0 0-1,0 0 0,0 1 0,0-1 0,0 1 0,0 0 0,0 0 1,0 0-1,-1 0 0,1 1 0,0-1 0,0 1 0,0-1 0,0 1 0,3 1 1,-4 0-17,0-1 0,-1 0 1,1 1-1,0-1 0,0 1 0,-1 0 1,1-1-1,-1 1 0,1 0 1,-1 0-1,0 0 0,0 0 1,0 0-1,0 1 0,0-1 0,0 0 1,0 0-1,-1 0 0,1 5 1,0-2 62,-1 0 0,0 0 0,0 0 0,0 0 0,-1 0 0,0 0 0,-2 8 0,2-7-12,0 1 0,0-1 0,-1 9 0,2-13-21,0 1 0,0-1 0,0 1 1,-1-1-1,1 1 0,-1-1 0,0 1 1,0-1-1,0 1 0,-1 1 1,1-3 413,19-21-26,0 0-527,-4 4 105,19-17-1,-22 23-108,-5 5 116,-1 0 1,1 0-1,-1 0 0,13-6 1,-17 11-17,1-1 1,0 0-1,0 0 1,0 1-1,0-1 1,0 1-1,-1 0 1,1-1-1,0 1 1,0 0-1,0 0 1,0 0-1,0 1 1,0-1-1,0 0 1,0 1-1,0-1 1,0 1-1,-1 0 1,1-1-1,0 1 1,3 2-1,1 1-6,-1 1 0,0 0 0,1 0 0,6 9 0,11 11 12,-12-17 19,0 1 0,16 7-1,11 9 78,-32-21-37,0-1 0,1 0 0,0 0 0,0-1 0,-1 1-1,15 1 1,-15-2-7,-2-2-5,-1 1-1,1 0 0,0-1 1,-1 0-1,1 0 1,0 0-1,-1 0 1,1-1-1,0 1 0,-1-1 1,1 0-1,-1 0 1,1 0-1,-1-1 1,1 1-1,-1-1 0,0 0 1,0 0-1,0 0 1,0 0-1,0 0 1,0-1-1,3-3 0,3-5 34,-1-1-1,0 1 1,0-1-1,9-22 1,-15 31-52,3-11-118,1 1-1,3-18 1,-5 17 47,10-25 1,-8 22-34,1-2-194,-3 13 157,-4 5 107,0 0 1,0 0 0,1 0 0,-1 0 0,1 0 0,-1 1-1,1-1 1,-1 0 0,1 0 0,-1 1 0,1-1 0,0 0 0,-1 1-1,1-1 1,0 0 0,1 0 0,4 10-152,-2-4 125,0 0 0,-1 0 0,0 0 0,0 1 0,0-1-1,-1 1 1,0 0 0,0-1 0,2 9 0,7 57-128,-10-66 191,4 69 351,-5-70-293,1-1 1,-1 1-1,0-1 1,0 0-1,0 1 1,0-1-1,-1 1 1,1-1 0,-1 0-1,0 1 1,-2 5-1,2-9-53,0 1-1,0-1 0,1 0 1,-1 0-1,0 0 1,0 1-1,0-1 1,1 0-1,-1 0 0,0 0 1,0 0-1,0 0 1,0-1-1,1 1 0,-1 0 1,0 0-1,0 0 1,0-1-1,-1 0 1,-14-5 29,13 5-57,1-1 0,0 0 1,0 0-1,-1 0 0,1 0 0,0 0 0,0 0 0,1 0 0,-4-5 0,-6-7-68,5 10 51,5 4 6,1 0 0,0 0-1,0 0 1,0 0-1,0 0 1,0 0 0,-1 0-1,1 0 1,0 0 0,0 0-1,0 0 1,0 0 0,0 0-1,-1-1 1,1 1-1,0 0 1,0 0 0,0 0-1,0 0 1,0 0 0,0 0-1,0 0 1,-1 0 0,1 0-1,0-1 1,0 1 0,0 0-1,0 0 1,0 0-1,0 0 1,0 0 0,0 0-1,0-1 1,0 1 0,0 0-1,0 0 1,0 0 0,0 0-1,0 0 1,0 0-1,0-1 1,0 1 0,0 0-1,0 0 1,0 0 0,0 0-1,0 0 1,0-1 0,0 1-1,1 0-71,3 1-132,5 11 153,-7-10 74,-1 0 0,1 0 1,-1 0-1,1 0 1,0 0-1,0-1 0,0 1 1,0 0-1,0-1 1,0 0-1,0 1 0,1-1 1,-1 0-1,0 0 1,1 0-1,4 1 0,-3-2 28,0 1-1,0-1 0,0 0 1,0 0-1,0-1 0,0 1 1,0-1-1,0 0 0,7-3 1,4-2 72,1-2 0,-1 0 0,-1-1 0,16-11 0,-22 14-113,5-5 68,0 1 0,-1-2-1,0 1 1,-1-2 0,-1 1 0,0-2 0,0 1 0,8-18 0,8-19 113,19-56 0,-28 66-217,-4 8 113,5-9 39,21-73 0,-36 93-9,0-1-1,-1 1 1,-1-34-1,-2 33-673,1 25 506,0 0 0,-1 0-1,0 0 1,1-1 0,-1 1-1,-2 3 1,-3 13 72,6-9-82,0-1 0,0 1 0,1 0 1,1-1-1,2 12 0,2 13 27,7 204 266,-8-95-88,5-42 278,-9-90-400,1 0-1,0 0 1,1 0 0,0 0 0,1-1 0,1 1-1,-1-1 1,1 0 0,13 18 0,3-4 155,-20-23-224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4:43.39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803 12 992,'-8'-11'8773,"4"33"-8149,-2 6-304,-1 69 558,5-84-844,-1 13 53,-11 153 167,13-156-46,-7 37 0,5-37-125,-3 40 0,11 84-195,0-37 528,-4-63-553,-6 112 370,3-13 146,3-78-662,-1 65 395,-5-30-80,5-50 2,5 126 214,-4-159-168,-1 0 0,0 1-1,-5 29 1,-17 58-31,18-98-13,0 1 0,-1 0 0,0-1-1,-1 0 1,-9 13 0,13-21-16,-8 11 32,0 0-1,-1-1 1,0-1 0,-16 12-1,-12 12-32,-45 63 98,37-41 102,24-26-232,-27 42-1,4-2 132,-12 15 138,44-63-93,-10 25-1,-3 3 254,-2-7-364,19-30-46,0 1 0,1 0-1,-7 18 1,6-10 28,1 1 0,1 1 0,1 0 0,-3 26 1,-16 86 158,8-53-40,5-29-314,8-39 127,1 0-1,1 1 1,-3 32 0,2 57 306,4-81-250,2 133-30,1-114 198,13 68 0,-12-86-249,-2-16 54,-1 0-1,1-1 1,4 11 0,6 18 276,-8-23-277,1 0-1,12 24 0,-8-21-2,25 43-9,-23-43-6,14 33 0,1 24 93,26 111-47,-44-160-21,-3-7-5,2 0-1,0-1 1,1 1-1,19 32 0,-5-21 68,2-1-1,35 35 0,8 14-78,-50-51-8,0 0-1,-2 2 1,16 40 0,-11-23 14,45 118 480,-60-153-444,41 130 52,-39-118 42,14 66-195,-18-76 103,0 0 0,-1 1 0,0-1-1,-1 19 1,2 17 68,1 11-91,-3 69 0,-1-61 22,-5 45-139,1 93 0,4 58 405,-1-223-178,-9 45 0,4-41-78,0 46-10,3-74 100,-1 6-126,2-2-87,-7 44 0,3-32 7,-18 132 255,-5 5-224,28-163 91,-1 1 0,0-1 0,0 0 0,-6 11-1,5-12-42,0 2 0,1-1 0,-3 11-1,5-15 0,-7 9-24,6-10-93,1-2 108,0 0 27,0 0-1,0 0 1,0 1-1,0-1 1,0 0-1,0 0 1,0 0-1,0 0 1,0 0-1,0 1 1,0-1-1,-1 0 1,1 0-1,0 0 1,0 0-1,0 0 1,0 0-1,0 0 1,0 1-1,0-1 1,-1 0-1,1 0 1,0 0-1,0 0 1,0 0-1,0 0 1,0 0-1,-1 0 1,1 0-1,0 0 1,0 0-1,0 0 1,0 0-1,-1 0 1,1 0-1,0 0 1,0 0-1,0 0 1,-11-2 11,-4-4-103,10 3 33,1 0 1,0-1-1,0 1 0,0-1 0,0 0 1,1 0-1,-1-1 0,1 1 1,-3-6-1,-2-7-158,-10-23-1,-3-7 182,-23-30-339,16 30 470,18 38-159,9 9 48,1 0 0,-1-1 1,0 1-1,1 0 0,-1-1 0,1 1 0,-1-1 1,1 1-1,-1 0 0,1-1 0,-1 1 0,1-1 0,-1 1 1,1-1-1,-1 0 0,1 1 0,0-1 0,-1 1 1,1-1-1,0 0 0,-1 0 0,-3-7-158,1 6-433,3 8 233,2 2 270,0-1 1,1 0-1,-1 0 0,7 11 0,7 17-7,7 30 276,34 68-1,-53-125-168,1 0-1,0 0 1,1-1 0,-1 0 0,2 0-1,-1-1 1,1 1 0,8 5 0,24 24 293,-39-35-256,1-1 1,-1 1-1,0-1 0,1 0 0,-1 1 0,1-1 0,-1 0 1,1 1-1,-1-1 0,1 0 0,-1 0 0,1 1 0,-1-1 1,1 0-1,-1 0 0,1 0 0,0 0 0,-1 0 0,1 0 1,-1 0-1,1 0 0,-1 0 0,1 0 0,-1 0 1,1 0-1,0 0 0,-1 0 0,1 0 0,-1-1 0,1 1 1,-1 0-1,1 0 0,-1-1 0,1 1 0,-1 0 0,1-1 1,-1 1-1,0 0 0,1-1 0,-1 1 0,1-1 0,-1 1 1,0-1-1,0 1 0,1-1 0,3-5-36,-1 1 0,1-1-1,2-8 1,-1 4 140,15-25-26,32-51-284,-43 74 110,-1 1 0,2 0 0,-1 0 0,1 1 0,12-9 0,17-4-103,-38 22-32,-1 12-4522,-1-10 4297,1 0 0,0 0 0,-1 0 1,1 0-1,-1 0 0,1 0 0,-6 5-2028,5-6 2224,0 1 1,-1-1-1,1 0 1,-1 0-1,1 0 1,-1 0-1,1 0 1,0 0-1,-1 0 1,1 0-1,-1 0 1,1-1-1,-1 1 1,1-1-1,0 1 1,-1-1-1,-1-1 1,-35-21-2831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29.5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37 3488,'6'-3'2892,"-5"2"-2685,-1 1 0,0 0-1,1 0 1,-1 0-1,1 0 1,-1 0 0,2 0-1,11-3 2038,-5-1-1950,0 2 0,1-1 0,-1 1 0,0 0-1,1 0 1,10 0 0,-1 0 108,47-5 260,0 4 0,91 5 0,-30 1-755,-105-3-1822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30.4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128 1 2976,'-4'-1'7137,"-5"7"-5171,-9 8-1096,-3 5 42,17-16-773,0 1-1,0-1 1,0 1 0,0 0-1,-3 6 1,-5 2 697,12-12-805,0 0 0,0 0 0,-1 1 0,1-1 0,0 0 0,0 0 0,-1 0 0,1 0 0,0 1 0,0-1 1,-1 0-1,1 0 0,0 0 0,0 0 0,-1 0 0,1 0 0,0 0 0,-1 0 0,1 0 0,0 0 0,-1 0 0,1 0 0,0 0 0,0 0 0,-1 0 0,1 0 0,0 0 0,-1 0 0,1 0 0,0-1 0,0 1 1,-1 0-1,1 0 0,0 0 0,0 0 0,-1-1 0,1 1 0,-12-23 2193,10 22-2056,2 1-160,-1 0 0,1 0 0,0 0 1,0 0-1,0-1 0,-1 1 0,1 0 0,0 0 0,0 0 0,0 0 0,0-1 0,-1 1 0,1 0 0,0 0 0,0 0 0,0-1 0,0 1 0,0 0 0,0 0 0,-1 0 1,1-1-1,0 1 0,0 0 0,0 0 0,0-1 0,0 1 0,0 0 0,0 0 0,0-1 0,0 1 0,0 0 0,0 0 0,0 0 0,0-1 0,1 1 0,-10-9-2376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33.0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503 135 992,'0'0'82,"0"0"-1,0-1 1,0 1-1,0 0 1,0-1 0,0 1-1,0 0 1,0 0 0,0-1-1,0 1 1,0 0-1,0-1 1,0 1 0,0 0-1,0 0 1,0-1-1,0 1 1,-1 0 0,1 0-1,0-1 1,0 1 0,0 0-1,0 0 1,-1 0-1,1-1 1,0 1 0,0 0-1,0 0 1,-1 0-1,1 0 1,0-1 0,0 1-1,-1 0 1,1 0 0,0 0-1,0 0 1,-1 0-1,1 0 1,0 0 0,-1 0-1,1 0 1,0 0-1,0 0 1,-1 0 0,1 0-1,0 0 1,-1 0 0,1 0-1,0 0 1,-1 0-3,1 0-1,-1 0 1,1 0 0,-1 0 0,1 0 0,-1 0-1,1 0 1,0 0 0,-1 0 0,1 0 0,-1 0-1,1 0 1,-1 0 0,1-1 0,0 1 0,-1 0-1,1 0 1,-1 0 0,1-1 0,0 1 0,-1 0-1,0-1 1,-4-5 355,-1 0 0,0 0 0,0 0 0,-1 1 0,0 0 0,0 1 0,-11-6 0,6 3 243,-18-13 1,23 15-556,0 0 1,0 1-1,-1 1 1,1-1-1,-15-4 1,-42-9-79,63 17-39,-4-1-5,0 0 0,0 1 0,0 0 0,-1 0 0,1 0 1,0 1-1,0-1 0,0 1 0,-1 0 0,1 1 0,0-1 1,0 1-1,-8 4 0,4-1 38,0 1 1,1-1-1,-1 1 1,1 1 0,1-1-1,-8 9 1,-2 1 14,12-12-9,1 0 0,-1 0-1,1 0 1,-4 7 0,-4 4-11,8-10-68,1 0 0,-1 1 0,-4 8 0,-23 63 30,30-73 11,-1 0 0,1 0 1,0 1-1,1-1 0,-1 0 1,1 1-1,0-1 0,1 9 1,-1 1 149,1-11-126,0 1 0,0-1 1,0 0-1,0 1 0,0-1 0,1 0 0,-1 0 1,1 0-1,0 0 0,0 0 0,0-1 0,1 1 1,2 3-1,14 19 336,-16-21-311,0-1-1,0 0 0,0 0 1,0 0-1,0 0 1,1 0-1,-1 0 0,1-1 1,0 0-1,0 0 1,-1 0-1,2 0 0,-1-1 1,6 2-1,4 0 74,0-2 0,0 0 0,0-1 0,25-2 0,5-13 80,-29 10-117,22-10-1,-2 0 204,-34 15-285,5-3 27,1 1-1,-1 0 1,1 0-1,9 0 1,-14 2-64,0 0 97,10-11 341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34.0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191 12 2720,'0'0'33,"0"0"1,-1-1-1,1 1 1,0 0-1,-1-1 1,1 1-1,0 0 0,-1-1 1,1 1-1,0 0 1,0-1-1,0 1 1,-1-1-1,1 1 1,0 0-1,0-1 0,0 1 1,0-1-1,0 1 1,0-1-1,0 1 1,0-1-1,0 1 36,0 0 0,0 0 0,1 0 0,-1 0 1,0 1-1,0-1 0,1 0 0,-1 0 0,0 0 0,0 1 0,1-1 0,-1 0 0,0 0 0,1 4 1533,-15-1 990,5-2-2275,8-1-263,-1 0 1,1 0-1,0 0 1,-1 0-1,1 1 1,0-1 0,-1 1-1,1-1 1,0 1-1,0-1 1,-1 1-1,1-1 1,0 1 0,0 0-1,-2 1 1,-7 6 292,-20 12 1,-3 1-46,18-10-193,10-8-32,0 0 1,0 1 0,0 0-1,0 0 1,1 1 0,-1-1-1,1 1 1,0 0 0,-5 10-1,8-13-50,0-1 1,0 0-1,0 1 0,1-1 0,-1 1 0,1 0 0,-1-1 0,1 1 0,0-1 0,0 1 1,-1 0-1,1-1 0,0 1 0,0 0 0,1-1 0,-1 1 0,0 0 0,0-1 0,1 1 1,-1-1-1,1 1 0,0-1 0,-1 1 0,1-1 0,0 1 0,0-1 0,0 0 0,0 1 1,0-1-1,0 0 0,0 0 0,0 0 0,1 1 0,-1-1 0,3 1 0,4 3 75,1-1 0,0 1 0,1-2-1,-1 1 1,1-1 0,-1-1 0,1 1-1,0-2 1,0 1 0,0-2 0,14 1 0,-20-2-61,0 1 0,0-1 0,0 1 1,0-1-1,0 0 0,-1-1 1,1 1-1,0-1 0,-1 0 1,1 1-1,-1-1 0,4-3 0,-2 1-1,1-1 0,-1 1 0,0-1 0,-1 0 0,1 0 0,3-7 0,-7 10-23,0 1 0,0-1 0,-1 1 1,1-1-1,-1 0 0,1 1 0,-1-1 0,1-3 1,2-9 136,-3 13-142,1-1 0,-1 0 1,1 1-1,-1-1 0,0 0 1,0 1-1,1-1 0,-1 0 1,0 1-1,-1-1 0,1 0 0,0-1 1,0-16 14,0 16-3,1 0 1,-1 0 0,0 0 0,0 1 0,0-1-1,0 0 1,-1 0 0,1 0 0,-1 1 0,0-1-1,0 0 1,0 1 0,0-1 0,0 0 0,0 1 0,-4-5-1,4 4 27,-1 1 0,0-1 0,0 1 0,0 0 0,0 0 0,0-1 0,0 1 0,-1 0 0,1 1 0,-1-1 0,1 0 0,-1 1 0,0 0 0,0-1 0,-5-1 0,3 2-95,0 1 1,-1-1-1,1 1 1,0 0-1,0 0 1,0 0-1,0 1 1,0 0-1,-1 0 1,1 0-1,0 0 1,-8 5 0,-17 2-292,27-8-19,0 1 0,0-1 0,-1 1 0,1-1-1,0 1 1,1 0 0,-1 1 0,0-1 0,0 0 0,0 1-1,1-1 1,-1 1 0,1 0 0,-1 0 0,1 0 0,0 0 0,-3 3-1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35.1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450 23 2144,'0'-1'260,"0"1"1,0-1-1,-1 0 0,-5-8 3645,5 9-3645,1-1 0,-1 1 1,0 0-1,1-1 0,-1 1 0,-1 0 1,-55-9 2000,35 10-1877,0 0 0,0 1 0,0 1 0,-35 9 0,27-6-228,22-4-166,1-1 0,-1 1 0,0 0 0,1 0 0,-13 7 0,-6 1-41,23-9 37,0-1 0,0 1 0,0 1 1,-1-1-1,1 0 0,1 1 0,-1-1 0,0 1 0,0 0 0,0 0 0,1 0 0,-1 0 0,-2 4 1,5-6 36,-1 1 1,1 0 0,0-1 0,0 1-1,0-1 1,-1 1 0,1-1 0,0 1-1,0 0 1,0-1 0,0 1 0,0-1 0,0 1-1,0 0 1,0-1 0,1 1 0,-1-1-1,0 1 1,0 0 0,0-1 0,1 1-1,-1-1 1,0 1 0,0-1 0,1 1-1,-1-1 1,0 1 0,1-1 0,-1 1-1,1-1 1,-1 0 0,1 1 0,-1-1 0,1 0-1,-1 1 1,1-1 0,-1 0 0,1 0-1,0 1 1,25 8 568,-24-8-657,31 2 109,-5 0-45,142 20 187,-156-21-157,-9-2-23,-1 1 1,0 0-1,0 0 1,1 0 0,-1 0-1,4 2 1,35 13-92,-43-15 91,1-1 1,-1 1 0,1-1-1,-1 1 1,1-1 0,-1 1 0,1 0-1,-1-1 1,0 1 0,1-1-1,-1 1 1,0 0 0,0-1 0,1 1-1,-1 0 1,0 0 0,0-1-1,0 1 1,0 0 0,0-1 0,0 1-1,0 0 1,0 0 0,0-1 0,0 1-1,0 0 1,0-1 0,-1 1-1,1 0 1,0 0 0,-1-1 0,1 1-1,0-1 1,-1 1 0,1 0-1,-1-1 1,1 1 0,-1 0 0,-1 2 71,-1 0 1,1-1-1,0 1 1,-1-1-1,1 1 1,-1-1 0,-3 2-1,-11 4 133,0-1 0,-1-1-1,0-1 1,0 0-1,-21 2 1,-91 7 234,69-8-1492,1-5-1770,36-2 44,16 1 566,8 0 2152,0 0 0,0 0 0,0 0 0,-1 0 0,1 0 0,0 0-1,0 0 1,0 0 0,0 0 0,0 0 0,-1 0 0,1 0 0,0 0 0,0 0-1,0 0 1,0-1 0,-2-2-1489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36.8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271 2 1312,'-8'4'4867,"7"-4"-4780,-1-1 374,0 0-1,0 0 1,0 1-1,-1-1 1,1 0-1,0 1 0,-1 0 1,1-1-1,-1 1 1,1 0-1,0 0 0,-4 1 1,5-1-400,-1 0 0,1 0 0,-1 1 0,1-1 0,-1 0 0,1 1 0,0-1 0,-1 1 0,1 0 0,0-1 0,-1 1 0,1 0 0,0 0 0,0 0 0,0 0 0,0 0 0,0 0 0,0 0 0,0 0 0,0 0 0,-1 3 0,-52 102 494,-51 93 512,99-188-1005,0 0 0,0 0 0,1 1 0,0 0 1,-3 17-1,6-22-57,1 0-1,-1 1 1,2-1 0,-1 0 0,1 1 0,1-1 0,-1 0 0,1 1-1,0-1 1,4 12 0,0-4 117,1 0 0,7 15 0,-9-24-52,0 0-1,0 0 1,0-1 0,0 1-1,1-1 1,0 0-1,6 5 1,-3-3-70,-4-3 18,1-1 0,-1 1 0,0-1 0,1 0 0,-1-1 0,1 1 0,10 3 0,-11-5-1,3 2 28,1-1 0,-1 0 0,1 0 1,0-1-1,11 1 0,-7-2 8,-1-1 0,1 0 1,0 0-1,16-5 0,-10 2 86,-6 1-122,1 0 0,-1-1 0,0-1 0,16-8 0,-5 2-79,-16 8 44,0-1-1,13-8 1,-8 4-180,-9 6 255,1-1 0,0 1 1,-1-1-1,0 0 0,0 0 0,0 0 1,0 0-1,0 0 0,-1 0 1,3-5-1,3-7 12,-2-2 1,0 1-1,0-1 0,-2 0 1,5-33-1,-6 29-71,-1-1 0,-1 1-1,-1-1 1,-1 1 0,-1-1-1,-8-35 1,4 34 89,0 0-187,-1 0 0,-10-22 0,17 44 108,-6-12-38,-1 0 0,-13-21 0,17 30-25,0 0-1,0 1 1,0 0-1,0 0 1,-1 0-1,1 0 1,-1 0-1,0 1 1,1-1-1,-1 1 1,0 0-1,-1 0 1,-4-1-1,-4 0-22,1 0-1,-1 2 1,1-1-1,-1 1 1,0 1-1,-24 2 1,17 1-276,0 0 1,0 2 0,-30 11 0,43-14-4,0 1 0,1 0 1,-10 6-1,14-7 77,0-1 0,0 1 0,0-1-1,0 1 1,0 0 0,0 0 0,0 0 0,1 0-1,-1 0 1,1 1 0,0-1 0,0 0 0,-2 4-1,-1 17-1313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37.8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78 2912,'-3'-27'14883,"6"26"-15047,111-18 735,-78 14-470,-14 2-39,26-8-1,-37 9-56,-9 1-6,0 1 0,-1 0-1,1-1 1,0 1 0,0-1-1,-1 1 1,1-1 0,-1 0-1,1 1 1,0-1 0,2-2-1,-4 2-67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40.2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95 1472,'0'0'9477,"19"0"-8096,4-2-292,-17 1-914,0 0 0,0 1-1,1 0 1,9 1 0,-7 0-78,1 0-1,-1-1 1,14-1-1,5-1 99,-12 2-136,246 8 85,-146-2-117,7 0-17,54-2 202,-115-5-45,147-2-220,-36-6 35,-52 1 78,-2-2-135,-27 1 86,132-9 240,-129 9-203,148-19 251,-199 24-170,78 1 0,-78 4-217,-20-4-441,-23 3 208,0-1 0,1 1 0,-1 0 0,0-1 0,1 1 0,-1-1 0,0 1 0,1-1 0,-1 0 0,0 1 0,0-1 0,0 0 0,0 0 0,1-1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41.5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59 3712,'3'-1'5553,"8"14"-4029,34 126 209,-18-54-1378,-13-42-271,13 63 0,-26-99-67,2 12 143,8 24-1,-10-23-49,-1-18-48,0-1 0,0 1 0,0 0-1,0 0 1,0-1 0,1 1-1,-1 0 1,0-1 0,1 1 0,0 2-1,-1-4-23,0 0 0,0 0 1,0 0-1,-1 1 0,1-1 0,0 0 0,0 0 0,-1 0 0,1 0 0,0 1 0,0-1 0,-1 0 0,1 0 1,0 0-1,-1 0 0,1 0 0,0 0 0,-1 0 0,1 0 0,0 0 0,0 0 0,-1 0 0,1 0 0,0 0 1,-1 0-1,1 0 0,-1 0 0,-1-88 500,2-72-479,1 128-282,-1 19 219,1 1-1,0-1 1,1 1-1,4-18 1,45-104-497,-50 132 481,1-2-17,-1 1 1,0 0 0,1 0-1,-1 0 1,1 1-1,0-1 1,0 0-1,0 1 1,4-5 0,4-3 33,-9 9 0,0 0-1,0 0 0,-1 0 0,1 0 0,0 0 0,0 1 0,0-1 0,1 0 0,-1 0 0,0 1 0,0-1 0,0 1 0,0-1 0,1 1 0,-1-1 0,3 1 0,1-1-17,-1 0 1,0 0 1,0 0-1,1 1 0,-1 0 0,0 0 0,0 0 0,0 0 1,0 1-1,0-1 0,0 1 0,0 0 0,0 0 0,4 2 1,6 4 138,-1 0 0,14 10 0,42 26 820,-19-16-758,-48-27-96,-2-26-10842,5 5 7824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42.7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84 2144,'-1'-1'542,"1"0"-452,0 1 0,0 0 0,0 0 1,0-1-1,0 1 0,0 0 1,-1 0-1,1 0 0,0-1 0,0 1 1,0 0-1,0 0 0,0-1 1,0 1-1,0 0 0,0-1 0,0 1 1,0 0-1,0 0 0,3-4 1355,-3 4-1355,15-9 6252,5-3-6401,-13 6 152,1 1 0,0 0 0,0 0-1,0 1 1,1 0 0,-1 0 0,1 1 0,11-3 0,-3 3-133,-1 0 0,1 1 1,28 0-1,-44 2 46,1 0 0,0 0 0,-1-1-1,1 2 1,0-1 0,-1 0 0,1 0-1,0 0 1,-1 1 0,1-1 0,0 1-1,-1 0 1,1-1 0,-1 1 0,1 0-1,-1 0 1,0 0 0,1 0 0,-1 0-1,0 0 1,0 0 0,1 0 0,-1 1-1,0-1 1,0 0 0,0 1 0,-1-1-1,1 1 1,0-1 0,0 1 0,-1-1-1,1 1 1,-1-1 0,1 4 0,-1 0-6,0 0 1,0 0-1,0 0 1,-1 0 0,0 0-1,0-1 1,0 1-1,-1 0 1,1-1 0,-5 10-1,-7 12 72,10-17-16,-1 0 0,0-1 0,-1 1 0,0-1 0,0 0 0,-10 12 0,-97 77 472,105-91-456,-1-1 0,1 1 0,-1-1 0,0-1 0,-12 6 0,4 0-11,15-9-63,-1 0 0,1 0 0,-1 1 0,0-1 0,1 0 0,-1 0 0,0-1 0,0 1 0,0 0 0,0-1-1,0 1 1,0-1 0,-3 1 0,4-1 40,7-2-33,0-1 0,1 2 0,0-1 1,-1 1-1,10-1 0,-10 1-4,9-2 123,14-2 253,21 4-214,48 2-81,-88 0-770,1 0 0,-1-1 0,20-2 0,-30 2 464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02.18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 1888,'2'1'5938,"4"13"-3907,4 13-2246,-7-16 389,-1 0 0,1 14-1,2 9-91,16 62 291,15 77 54,-14 95 784,-13-111-379,-3-112-659,-3-26-60,0 26 1,-2-16-397,29-54-11514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44.5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25 2144,'4'-1'8679,"0"2"-9401,3 2 909,-1-1 1,1-1-1,0 1 1,0-1-1,9 0 0,0 1-26,12 0 26,50-2 1,-30-1-200,158 1 769,-196-1-669,0 0-1,0 0 1,0-1-1,0-1 1,10-3-1,28-7 188,-13 4-355,-32 8-429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45.3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90 4 224,'-1'0'32,"1"-1"0,-1 1 0,1 0 0,0-1 0,-1 1 0,1 0 0,-1 0 0,1-1 0,-1 1 0,1 0 0,-1 0 0,1 0 0,-1 0 0,0 0 0,1 0 0,-1 0 0,1 0 0,-1 0 0,1 0 0,-1 0 0,1 0 0,-1 0 0,1 0 0,-2 0 0,-6 4 1370,2-2-805,1 0 0,-1 0 1,1 1-1,-1 0 1,1 0-1,0 0 1,-6 6-1,9-8-377,1 0 0,0 0 0,-1-1 0,1 1-1,-1 0 1,1-1 0,-1 1 0,1-1 0,-4 2 1620,13-2-805,-2 0-940,9 0 134,-4-1-37,1 1 0,-1 1 0,20 3 1,-22-2-43,1 0 1,0-1-1,0-1 1,20-1 0,41-9 409,-37 4-311,1 1-110,49-2 0,-24 7 10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48.9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505 28 2080,'0'-1'122,"0"1"0,0 0 1,-4-6 2444,4 6-2445,0-1 0,0 1 1,-1 0-1,1 0 0,0 0 0,-1 0 0,0 0 1,0-1 7,0 0 0,-1 0 0,1 0 0,0 0 0,-1 0 0,1 1 0,-1-1 0,1 1 0,-1-1 0,0 1 0,-1-1 0,-10-2 830,-10-2-235,-112 2 907,119 4-1564,0 0 1,0 1-1,-1 1 0,1 1 0,1 0 1,-1 1-1,1 0 0,0 1 0,-23 13 1,33-15-69,-1 0 0,1 1 0,-1-1 0,1 1 1,1 0-1,-1 0 0,1 1 0,0-1 0,0 1 1,0 0-1,1 0 0,-5 12 0,-1 6 15,2 0-1,-6 31 0,9-37-49,-12 86-90,5-22 181,9-61-115,0 0 0,1 32-1,2-27 190,-1-23-134,0-1 1,0 1-1,1-1 0,-1 1 1,1-1-1,0 0 1,0 1-1,0-1 0,0 0 1,0 0-1,0 1 0,0-1 1,1 0-1,-1 0 1,1 0-1,0-1 0,-1 1 1,4 2-1,9 11 372,-12-14-347,-1 1 0,1-1 0,0 0 0,0 0 1,0 0-1,1 0 0,-1-1 0,0 1 1,0 0-1,0-1 0,0 0 0,1 1 0,-1-1 1,0 0-1,1 0 0,-1 0 0,3-1 1,41-5 129,25-7 296,-33 8 284,37-12 0,-51 11-283,-19 6-409,1-1 1,-1-1 0,1 1 0,-1-1 0,1 0-1,-1 0 1,0-1 0,0 1 0,0-1 0,6-5 0,23-18 216,-29 22-497,-4 2 257,0 1 0,1 0 0,-1 0 0,0-1 1,0 1-1,0-1 0,0 1 0,1-3 0,0-10-2848,-2 7 1141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49.5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107 3 4736,'-7'-2'1008,"7"6"-113,0-3-845,0 0 1,0-1-1,0 1 1,0 0 0,0 0-1,0 0 1,0 0-1,0 0 1,0 0-1,0 0 1,-1-1-1,0 3 1,-9 16 349,-23 29 0,26-39-315,1 1 0,0 0 0,0 0 0,1 1 0,0 0 0,1-1 0,0 2 0,1-1 0,1 0 0,-1 1 0,2-1 0,-1 1 0,2 0 0,0-1 0,2 24 0,-1-30-62,0 0 0,1-1 0,0 1-1,0 0 1,0 0 0,0-1 0,1 1 0,0-1 0,0 0 0,0 0 0,0 0 0,1 0 0,5 5 0,-7-7 27,1 0 0,-1 0-1,1-1 1,0 1 0,0-1 0,-1 1 0,1-1-1,0 0 1,0 0 0,0 0 0,0 0 0,1-1-1,-1 1 1,0-1 0,0 0 0,0 0 0,0 0-1,1 0 1,-1 0 0,0-1 0,0 0 0,5-1-1,-1-1 22,0-1 0,0 1 0,0-1 0,0-1 0,-1 0 0,0 1 0,0-2 1,0 1-1,0-1 0,-1 0 0,0 0 0,0-1 0,-1 1 0,7-13 0,-6 8 114,0 0 0,0 0 0,-1-1 0,-1 1 0,0-1 0,-1 0 0,0 0 0,1-24 0,-3 25 96,-1 1-1,0-1 1,0 0 0,-5-15-1,5 23-224,0 0-1,0 0 0,0 0 0,0 0 1,0 0-1,0 1 0,-1-1 0,1 1 1,-1-1-1,0 1 0,0 0 0,0-1 0,0 1 1,0 0-1,-1 0 0,1 0 0,0 1 1,-1-1-1,1 1 0,-1-1 0,-3-1 1,3 3-137,1-1 1,-1 1-1,1 0 1,-1-1 0,1 1-1,-1 0 1,1 1 0,-1-1-1,1 0 1,-1 1 0,1-1-1,0 1 1,-1 0 0,-2 1-1,0 1 25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50.0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67 0 2400,'2'2'200,"0"0"0,0-1 0,0 1 0,-1 0 0,1 0 0,-1 0 0,1 0 0,-1 0 0,1 0 0,-1 1 0,0-1 0,0 0 0,1 5 0,-2 1 80,1 1 0,-1 0-1,-1-1 1,-1 12 0,-1 8 187,0 0 122,-12 46-1,7-38-325,-8 26 1012,-24 58 0,39-115-694,2-5-213,7-7-90,11-19-252,37-86-45,-17 32-21,-26 54-85,-9 16 82,1 1 1,0 0 0,0 0 0,11-13 0,-3 7 51,-10 11 48,0 0 0,0 0 0,1 1 0,6-7 0,-9 10-46,-1-1 1,1 1 0,-1 0 0,1-1 0,0 1 0,0 0 0,-1-1-1,1 1 1,0 0 0,-1 0 0,1-1 0,0 1 0,0 0-1,0 0 1,-1 0 0,1 0 0,0 0 0,0 0 0,-1 0 0,1 1-1,0-1 1,0 0 0,-1 0 0,1 0 0,1 1 0,-1 0 19,0 0 0,1 0 0,-1 0 0,0 1 0,0-1 0,1 0 0,-1 0 0,0 1 1,0-1-1,1 4 0,1 1 83,0 0 1,-1 0 0,0 1 0,0-1-1,0 8 1,8 48 605,7 53-250,-5-40-193,-12-73-291,0 0 0,0 0 0,0 0 0,0 0 0,0 0 0,0 0 0,-2 3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50.6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425 0 5312,'-2'1'372,"1"-1"0,-1 1 0,1 0 0,-1-1 0,1 1 0,-1 0 0,1 0 0,-1 0 0,1 0 0,-1 0 0,0 2 0,-94 58 2035,0 0-1300,77-47-958,-92 72 108,102-77-362,0 0 0,-14 19 0,23-27 103,-1 0 1,1 0 0,-1-1-1,1 1 1,-1 0-1,1 0 1,-1 0-1,1 0 1,0 0-1,0 0 1,-1 0-1,1 0 1,0 0-1,0 0 1,0 0 0,0 0-1,0 0 1,0 0-1,0 0 1,0 0-1,1 0 1,-1-1-1,0 1 1,1 0-1,-1 0 1,0 0-1,1 0 1,-1 0 0,1 0-1,0-1 1,-1 1-1,1 0 1,-1 0-1,1-1 1,0 1-1,0 0 1,-1-1-1,1 1 1,1 0-1,5 3 29,-1 0-1,1 0 0,0-1 0,8 3 1,-7-3 12,6 3 55,23 9 819,46 26 0,-83-40-899,1-1 0,-1 0 0,0 0 0,0 0-1,0 0 1,0 1 0,0-1 0,1 0 0,-1 0 0,0 0 0,0 1 0,0-1 0,0 0 0,0 0 0,0 1-1,0-1 1,0 0 0,0 0 0,0 0 0,0 1 0,0-1 0,0 0 0,0 0 0,0 1 0,0-1 0,0 0-1,0 0 1,0 1 0,0-1 0,0 0 0,0 0 0,0 0 0,0 1 0,-1-1 0,1 0 0,0 0 0,0 0-1,0 1 1,0-1 0,0 0 0,-1 0 0,-6 7 74,-3-1-69,0-1 1,1 1-1,-2-2 1,1 0-1,0 0 0,-21 4 1,12-4-1081,-1-1 1,-38 0 0,54-3 685,1 0 0,0-1 0,0 1 0,0-1 0,0 0 0,0 1 0,-4-3 0,6 3 250,1-1-1,-1 1 1,1 0-1,-1 0 0,1-1 1,-1 1-1,1 0 0,-1-1 1,1 1-1,-1 0 1,1-1-1,0 1 0,-1-1 1,1 1-1,0-1 0,-1 1 1,1-1-1,0 1 1,0-1-1,-1 1 0,1-1 1,0 1-1,0-1 0,0 1 1,0-1-1,0 1 1,-1-1-1,1 0 0,0 1 1,0-1-1,1 1 1,-1-1-1,0 1 0,0-1 1,0 0-1,0 1 0,0-1 1,1 1-1,-1-1 1,0 1-1,0-1 0,1 1 1,-1-1-1,0 1 0,1 0 1,-1-1-1,1 0 1,11-12-2158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51.3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188 1 4480,'-3'3'3226,"6"5"-2132,-2-3-883,-1 0 0,0 0 1,0 1-1,0-1 0,-1 0 0,0 0 1,0 0-1,0 0 0,-2 6 0,-20 45 478,21-52-594,-31 65 429,-36 83 749,57-121-1109,2 1 0,1 0 0,-5 34 0,8-19-6,2 85-1,4-104-24,0-19-119,1 0 0,0-1 1,0 1-1,0 0 0,4 10 1,-4-15 15,1 0-1,0 0 1,0 0 0,0 0 0,0 0 0,0 0 0,1-1 0,0 1 0,-1-1 0,1 0 0,1 0 0,3 4 0,0-3-9,0 1 0,0-1 0,1-1 0,0 1 0,-1-1 1,1-1-1,0 1 0,0-1 0,0-1 0,0 1 1,13-1-1,-11 0-399,-1-1 1,0-1-1,1 0 1,-1 0-1,1-1 1,-1 0-1,0-1 1,0 1-1,0-2 1,9-4-1,-16 7-26,1-1 0,-1 1 0,0-1 0,1 1 0,-1-1 0,0 0 0,3-3 0,3-6-849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51.7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17 3648,'-8'-5'3733,"18"5"-2523,0-1-1,13-3 0,-15 2-831,-1 1-1,1 0 0,0 0 0,14 1 1,76 4 120,-29-2-506,-1-3-1214,-23 0-548,2-2-977,-33 2 1291,1 0 1,-1 0-1,18 3 0,-8 5 240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52.9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1 3136,'-11'18'17097,"9"-10"-16685,2-7-156,-2-1-901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54.6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116 0 3136,'-2'2'5914,"0"7"-3118,0 23-2548,-1 1-92,-29 101 674,-1 12-412,1 91-242,29-219-163,-2 13-598,4-11-3221,1-27 1134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03.49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 86 1472,'-1'-1'45,"1"1"0,0-1 0,-1 1 0,1 0 0,0-1 0,-1 1 0,1-1 0,0 1 0,0 0 0,-1-1 0,1 1 0,0-1 0,0 1 0,0-1 0,0 1 0,0-1 0,0 1 0,0-1 0,0 1 0,0-1 0,0 1 0,0-1 0,0 1 0,0-1 0,0 1 0,0-1 0,0 1 0,0-1 0,1 1 0,-1-1 0,0 1 0,0 0 0,1-1 0,-1 1 0,1-1 0,2-5 1252,-2 3-1133,0-1 0,-1 1 0,1 0 0,-1-1-1,0 1 1,0-1 0,0 1 0,-1-4 0,0-6 436,2-3 1934,0 19-1723,4 23 1214,-3-14-2286,5 21 298,25 177 315,-5 108 950,-9-125-620,-16-160-576,3 67-89,0-45 170,-5-54 106,0-1-284,1 0 1,-1 1-1,0-1 1,0 0-1,0 0 1,0 1-1,0-1 0,0 0 1,0 1-1,0-1 1,0 1-1,0-1 1,0 0-1,0 1 0,0-1 1,0 0-1,0 1 1,0-1-1,0 0 1,0 1-1,0-1 0,-1 0 1,1 0-1,0 1 1,0-1-1,0 0 1,0 1-1,-1-1 1,1 0-1,0 0 0,0 1 1,-1-1-1,1 0 1,0 0-1,-1 0 1,1 1-1,0-1 0,-1 0 1,0 0 75,1 0-56,-1 0-18,1 0 1,0 0-1,-1 0 0,1-1 0,-1 1 0,1 0 0,0 0 0,-1 0 0,1 0 0,0-1 0,-1 1 0,1 0 0,0 0 0,-1-1 0,1 1 0,0 0 0,-1-1 0,1 1 0,0 0 0,0-1 0,-1 1 0,1-1-21,1 0-1,-1 0 0,0 0 1,1 0-1,-1 0 0,1 0 0,-1 0 1,1 0-1,-1 1 0,1-1 1,-1 0-1,1 0 0,0 1 1,0-1-1,-1 0 0,1 1 1,0-1-1,0 1 0,0-1 1,0 1-1,-1-1 0,1 1 1,0-1-1,1 1 0,26-8-234,137-13 574,-63 10-60,-80 9-209,2 0 0,-1 2 0,36 3 0,-56-2-17,0-1 1,0 1 0,0 0-1,0 0 1,0 0 0,0 0 0,0 1-1,-1-1 1,4 3 0,-3-3 68,7-1 2114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55.1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208 41 64,'-1'-1'16,"0"1"0,1 0 1,-1-1-1,0 1 0,1 0 0,-1-1 0,1 1 0,-1-1 1,0 0-1,1 1 0,0-1 0,-1 1 0,1-1 1,-1 0-1,1 1 0,0-1 0,-1 0 0,1 1 0,0-1 1,0 0-1,-1 0 0,1 1 0,0-1 0,0 0 1,0 1-1,0-1 0,0 0 0,0 0 0,0-1 0,0 1 327,0 0-1,0-1 1,-6-15 6756,6 21-6558,-1-2-777,-2 17 744,-2 16 215,-2 0 0,-22 67 0,-54 151 582,43-122-706,35-116-499,4-9-143,-1 0 1,0 0 0,0 0-1,-1 0 1,-4 8 0,8-20-2227,2-1 1052,0 0-1,6-10 1,1-4-500,3-12-149,-4 1-342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55.6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89 1728,'3'-6'6307,"-3"6"-6196,17-6 2128,29-4-1906,-41 9 90,428-53 1887,-420 53-2316,29-1 21,21-3 66,-46 4-315,-15 1 38,0 1 1,-1-1-1,1 0 0,0 0 1,0 0-1,0-1 1,-1 1-1,1 0 0,0-1 1,0 1-1,2-2 1,-27 6-4749,-22 13 869,11 0 2870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56.1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59 2720,'10'-5'6690,"-9"5"-6411,24-4-341,-15 2 776,88-18 779,102-6 1,-142 25-1120,-22 1-855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56.7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20 1824,'15'2'9153,"54"2"-8168,129 1 1133,9-20-1306,-118 6-755,-53 9 60,-28 1-148,-1-1 0,0 0-1,0-1 1,1 0 0,-1 0 0,13-3 0,-18 3-449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57.4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145 131 3552,'-2'-2'3792,"-10"2"-1840,-14 7-864,23-6-1060,1 1 1,0-1-1,0 1 1,0 0-1,1 0 1,-1 0 0,0 0-1,1 0 1,-1 0-1,1 0 1,0 0-1,-1 1 1,1-1-1,0 0 1,0 4-1,0-4-17,0 0 0,0 0 0,1 0 0,-1 1-1,1-1 1,0 0 0,0 1 0,-1-1-1,1 0 1,1 1 0,-1-1 0,0 0-1,1 1 1,-1-1 0,1 0 0,-1 0 0,2 3-1,1-1 24,4 7 88,0 0-1,14 14 0,-19-22-68,0-1 0,0 0 0,1 0 0,-1 0 0,0 0-1,1-1 1,0 1 0,-1 0 0,1-1 0,0 0-1,0 0 1,0 0 0,-1 0 0,1 0 0,0 0-1,5 0 1,-5-2-1,-1 1 0,1 0 0,-1-1 0,0 0 0,1 1-1,-1-1 1,0 0 0,0 0 0,1 0 0,-1-1 0,0 1 0,0 0 0,0-1-1,0 1 1,-1-1 0,1 0 0,0 0 0,-1 0 0,1 0 0,-1 0-1,1 0 1,-1 0 0,0 0 0,0 0 0,1-3 0,0 0-13,0-1 1,0 0-1,-1 1 1,1-1 0,-1 0-1,-1 0 1,1 0-1,-1 0 1,0-8-1,-4-6 63,0 1-1,-1-1 0,-1 1 1,-9-19-1,13 33-87,0 1 0,-1-1-1,0 0 1,0 1 0,0 0 0,0 0 0,-1 0 0,1 0-1,-1 0 1,0 1 0,-1 0 0,-6-5 0,8 6-135,0 1 1,0-1-1,0 1 1,-1-1-1,1 1 1,-1 0-1,1 1 1,-1-1 0,1 0-1,-1 1 1,1 0-1,-1 0 1,1 0-1,-1 0 1,1 1-1,-1-1 1,1 1 0,-1 0-1,-4 2 1,2-1-362,1 1 0,-1 0 1,0 1-1,1-1 0,0 1 1,0 0-1,0 1 1,0-1-1,1 1 0,-1 0 1,1 0-1,-4 8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4:59.3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78 2496,'3'-13'10666,"100"10"-10084,6 5 328,46 0-89,-116-3-516,73-13 0,79-21-2045,-126 23-3203,-61 11 4092,-2 0 364,1 1 0,-1-1 0,0 1 0,0 0 0,1 0-1,-1 0 1,0 0 0,0 0 0,3 1 0,0 4-1721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5:00.6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242 63 4160,'4'-19'8384,"-5"17"-8055,-1 1 1,1 0 0,-1 0 0,0 0 0,0 0 0,1 0-1,-1 0 1,0 1 0,0-1 0,0 1 0,0-1 0,-3 0-1,-66-3 1079,69 4-1368,1 0 0,-1 0 0,0 0 0,0-1 0,0 1 0,0 0 0,0-1 0,0 1-1,0-1 1,0 0 0,1 1 0,-1-1 0,-3-2 0,-1 0-172,-25-11-203,29 14 132,-1-1-1,1 0 1,0 1 0,-1-1 0,1 1 0,0 0 0,-1 0 0,1 0 0,-1 0 0,1 0-1,0 1 1,-4 0 0,5-1 195,1 1 0,-1-1 0,0 0 0,1 1 0,-1-1 0,1 0-1,-1 1 1,1-1 0,-1 1 0,1-1 0,-1 0 0,1 1 0,-1-1 0,1 1 0,0 0 0,-1-1-1,1 1 1,0-1 0,0 1 0,-1 0 0,1-1 0,0 1 0,0-1 0,0 2 0,-4 7 66,3-8 5,0 0-1,1 0 0,-1-1 1,0 1-1,0 0 1,0-1-1,0 1 0,0-1 1,0 1-1,0-1 1,0 1-1,0-1 1,0 0-1,0 1 0,0-1 1,0 0-1,-2 0 1,-13-1-6563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5:01.8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94 2304,'0'0'7989,"1"2"-7754,2 10-101,-1 0 0,0 0 0,0 1 0,-1-1-1,-1 1 1,-2 23 0,1 0 65,1 139 1193,9-195-694,12-77-581,-17 71-129,1 1 0,2-1 1,17-44-1,-15 51 68,0 1 1,1 1 0,16-23-1,-22 35-61,0 0-1,0 1 1,0-1-1,1 1 1,0 0-1,-1 0 1,1 0-1,1 0 1,-1 1-1,1 0 1,-1 0-1,1 1 1,0-1-1,0 1 1,7-1-1,-6 2 8,1 1 0,0 1-1,-1-1 1,1 1 0,-1 1-1,1-1 1,-1 1 0,1 0-1,-1 1 1,0 0 0,0 0-1,0 1 1,-1-1 0,1 2 0,-1-1-1,0 0 1,0 1 0,6 7-1,1 10-3467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5:02.4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3 3712,'-3'-3'8508,"22"5"-3845,-9 0-6384,94 17 2968,2 1-1086,-83-17-393,-2 2-1,29 8 1,-37-8-1420,1 0 0,18 11 0,-28-13 710,1-1 0,-1 2-1,0-1 1,-1 0 0,8 8 0,2 5-2050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5:03.9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119 0 1888,'-2'0'165,"0"1"0,0-1 0,0 1 0,0 0 0,1-1 0,-1 1 0,0 0 0,0 0 0,1 0 0,-1 0 0,0 0 0,1 1 0,-3 1 0,-13 8 1333,-39 27 2214,49-32-2606,6-5-977,1-1-1,0 1 1,-1-1-1,1 0 0,0 1 1,-1-1-1,1 0 1,-1 1-1,1-1 0,-1 0 1,1 1-1,-1-1 1,1 0-1,-1 0 0,1 0 1,-1 0-1,1 1 0,-1-1 1,-1 0 463,2 4-28,0-4-526,-1 1 1,1-1 0,0 1 0,0 0 0,0-1 0,1 1-1,-1-1 1,0 1 0,0-1 0,0 1 0,0-1 0,0 1 0,1-1-1,-1 1 1,0-1 0,0 1 0,1-1 0,-1 1 0,0-1-1,1 0 1,-1 1 0,1-1 0,-1 0 0,0 1 0,1-1 0,2 3 54,1 0 1,-1-1 0,1 1 0,-1-1 0,1 0 0,0 0 0,-1 0 0,1-1-1,0 1 1,0-1 0,1 0 0,6 1 0,5 0 8,0-1 0,18-2 0,3 1 57,522-4 242,-548 3-381,215 0-16,56-2 227,11-7-419,216-14 509,-242 15-22,-202 13-181,-3 0-5223,-97 7-5566,10-3 9172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04.08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41 129 1056,'-4'-1'112,"3"1"-90,0 0 0,0-1 0,-1 1-1,1 0 1,0-1 0,0 1 0,0-1 0,0 1 0,0-1 0,1 0-1,-1 1 1,0-1 0,0 0 0,0 0 0,0 1 0,1-1 0,-1 0 0,0 0-1,0-1 1,-4-30-1062,5 23 1412,0-12 2508,0 20-2748,-13-19 8361,32 12-7319,-5 4-856,0 0 0,0 1 0,28-2 1,-13 2-19,14-1-50,65 4 1,-53 0-229,-3 4-364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5:05.3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11 133 4736,'-5'-8'5093,"5"17"-4506,-5 74 341,5 268 176,0-350-1088,0-1 1,0 0 0,0 0 0,0 1-1,0-1 1,0 0 0,0 0 0,0 1-1,0-1 1,0 0 0,0 1 0,0-1-1,0 0 1,0 0 0,0 1-1,0-1 1,0 0 0,0 0 0,0 1-1,1-1 1,-1 0 0,0 0 0,0 1-1,0-1 1,0 0 0,1 0 0,-1 0-1,0 0 1,0 1 0,1-1 0,-1 0-1,0 0 1,0 0 0,1 0 0,7-5 330,6-12-48,-7 5-278,-1 1 0,0-1 0,0-1 0,-2 1 1,5-18-1,10-67 149,-14 61-79,13-40 1,-9 45-154,-4 13 49,0 0 0,16-33-1,-12 33-89,1-1 167,14-22-1,-20 35-75,1 1-1,0-1 1,-1 1 0,2 0 0,-1 0-1,1 0 1,8-5 0,-10 8 73,0 1 1,0-1 0,1 1 0,5-1-1,2-1 41,-11 3-91,1 0 0,-1 0 0,1 0 0,-1 0 0,1 0 0,-1 0 0,0 1 0,1-1 0,-1 0 0,1 1 0,-1-1-1,0 1 1,1-1 0,-1 1 0,0 0 0,0 0 0,2 1 0,21 18 203,-17-13-182,1 0 77,-7-6-99,0-1 1,1 1-1,-1 0 1,0 1-1,0-1 1,0 0-1,0 0 1,0 0-1,0 1 1,0-1-1,0 2 1,8 11 130,-8-13-297,0-1 0,0 1-1,-1 0 1,1-1 0,0 1 0,-1 0-1,1 0 1,-1-1 0,1 1 0,-1 0-1,1 0 1,-1 0 0,0 0 0,1 0-1,-1 0 1,0 0 0,0 0 0,0 0-1,0 0 1,0 0 0,0 0 0,0 0-1,0 0 1,0 0 0,0 0 0,0 0-1,0-1 1,-1 1 0,1 0 0,0 0-1,-2 2 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5:06.2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149 17 3968,'5'-8'4293,"9"0"-400,2 8-3491,-7-1-172,0 1 0,-1 1 0,14 1 0,-19-1-201,0 0 0,0 0 0,-1 0 0,1 0-1,0 0 1,0 0 0,-1 1 0,1 0 0,-1-1 0,1 1-1,-1 0 1,0 0 0,1 0 0,1 3 0,2 3-25,-3-5 11,-1 0-1,1-1 0,-1 2 1,0-1-1,2 3 0,-4-5 0,0 1 0,1-1-1,-1 0 1,0 0-1,1 0 1,-1 1 0,0-1-1,0 0 1,0 0 0,0 1-1,0-1 1,0 0-1,-1 0 1,1 1 0,0-1-1,-1 0 1,1 0-1,0 0 1,-2 2 0,-2 3 84,1 0 0,-2 0 0,1 0 0,-1-1 0,1 0 0,-1 0 0,-7 6 0,-5 1 202,-20 12-1,25-17-216,8-3-136,3-3-208,2 0 222,0 1 1,0 0-1,0-1 1,1 1 0,-1 0-1,0-1 1,1 0-1,-1 1 1,1-1 0,-1 0-1,1 0 1,0 0-1,0 0 1,-1 0 0,4 1-1,3 2-29,-5-2 76,0 1-1,0 0 1,0-1 0,0 1 0,4 4-1,7 8 27,-8-9 119,0-1 1,-1 1 0,0 0-1,0 1 1,0-1-1,-1 1 1,1 0 0,-2 0-1,5 11 1,-7-17-80,-1 0-1,0 0 1,0 0 0,0 0 0,0 0 0,0 0 0,-1 0-1,1 0 1,0 0 0,0 0 0,-1 0 0,1 0-1,0 0 1,-1 0 0,1 0 0,-1 0 0,1 0 0,-1 0-1,0-1 1,1 1 0,-1 0 0,0 0 0,0-1-1,1 1 1,-1 0 0,-1 0 0,-26 15 465,26-15-554,-2 0-140,0 0 1,0 1-1,-1-1 0,1 0 0,-1-1 1,1 1-1,-6-1 0,-35-2-1622,34 1 1374,-107-11-6248,71 9 4630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0:31.9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98 79 832,'0'0'9,"0"0"0,0 0 0,0 0 0,-1 0 0,1 0 0,0 0 0,0 0 1,0 0-1,0 0 0,0 0 0,0 0 0,0 0 0,0 0 0,-1 0 0,1 0 0,0 0 0,0 0 0,0 0 0,0 0 0,0 0 0,0 0 1,0 0-1,0 0 0,0 0 0,-1 0 0,1 0 27,0 0-27,0 0 0,0 0 0,0 1 0,0-1 0,0 0 1,0 0-1,0 0 0,0 0 0,0 0 0,0 0 0,0 0 0,0 0 0,0 0 0,0 1 0,0-1 0,0 0 0,0 0 0,0 0 0,0 0 1,0 0-1,0 0 0,0 0 0,0 0 0,0 1 0,0-1 0,0 0 0,0 0 0,0 0 0,0 0 0,0 0 0,0 0 0,0 0 0,0 0 3,0 1 0,0-1 0,1 0 0,-1 0 0,0 0 0,0 0 0,0 0 0,0 1 0,0-1 0,0 0 0,0 0 0,0 0-1,0 0 1,0 0 0,0 1 0,0-1 0,0 0 0,0 0 0,0 0 0,0 0 0,0 0 0,0 1 0,-1-1 0,1 0 0,0 0-1,0 0 1,0 0 0,0 0 0,0 0 0,0 1 0,0-1 0,0 0 0,0 0 0,-1 0 0,1 0 0,0 0 0,0 0 0,0 0-1,0 0 1,0 0 0,0 0 0,-1 0 0,1 1 0,0-1 0,0 0 0,0 0 0,0 0 0,0 0 0,-1 0 0,1 0 0,0 0-1,0 0 1,0 0 0,0 0 0,0 0 0,-1-1 0,1 1 0,0 0 0,0 0 0,0 0 0,0 0 0,-1 0 74,-5 1-16,2 3 287,-13 0 704,11-3-949,0 1-1,0 0 1,0-1 0,1 0-1,-1-1 1,0 1-1,0-1 1,-7-1 0,11 1-109,2 0-77,2 2-82,-2-1 156,0 0-1,0-1 0,0 1 1,0-1-1,1 1 0,-1 0 0,0-1 1,0 1-1,1-1 0,-1 1 1,0 0-1,1-1 0,-1 1 0,1-1 1,-1 1-1,1-1 0,-1 0 1,0 1-1,1-1 0,0 1 1,0-1-1,16 9 1121,-4-13-944,-13-1-131,0 4 2,1-1 0,-1 1 1,0-1-1,-1 1 1,1-1-1,0 0 1,0 1-1,-1-1 0,1 1 1,0-1-1,-1 1 1,-1-3-1,-1-11 336,1 3-169,2 10-228,0 1-1,0 0 0,0 0 0,0 0 0,0-1 0,0 1 1,0 0-1,0 0 0,0-1 0,0 1 0,1 0 0,-1 0 1,1-1-1,-1 1 0,1 0 0,-1 0 0,1 0 0,0 0 0,-1 0 1,1 0-1,0 0 0,1-1 0,2 4-22,-3-1 37,3 9-139,6 13 112,3 7 134,-12-22-27,-1-6-98,0 1 0,1 0 0,-1-1 0,1 1 0,0-1 0,0 1 0,1 2 0,-1-2 21,0 0 0,0-1-1,0 1 1,0 0 0,-1-1 0,1 1-1,-1 0 1,0 0 0,1 0 0,-2 4-1,4 18-27,-3-25 39,0 1-1,0 0 0,0-1 1,0 1-1,0-1 0,0 1 1,0 0-1,0-1 0,-1 1 1,1-1-1,0 1 0,0-1 1,0 1-1,-1-1 0,1 1 1,0-1-1,-1 1 0,1-1 1,-1 1-1,1-1 0,0 1 1,-1-1-1,1 0 0,-1 1 1,1-1-1,-1 0 0,1 1 1,-1-1-1,1 0 0,-1 0 1,1 0-1,-1 1 0,0-1 1,1 0-1,-1 0 0,1 0 1,-1 0-1,0 0 0,1 0 1,-1 0-1,0 0 0,-1-1-5,1 0-1,0-1 0,0 1 0,0 0 0,0 0 1,0-1-1,0 1 0,1 0 0,-1-1 0,0 1 1,1-1-1,-1 1 0,1-1 0,-1-2 0,-4-8 45,4 9-81,0-1 0,1 1 0,0-1 0,-1 1 0,1-1 0,0 1-1,1-8 1,0 0 17,-1 10 33,0-2-42,3 5-315,-1-1 320,-2 0 0,1 0 0,0 1 0,0-1 0,0 0 0,0 1 0,-1-1 0,1 2 0,1 0 11,0 1-2,1-1 1,-1 0-1,1 0 1,0 0-1,0 0 0,4 3 1,6 5 148,-11-9-125,-1-1-1,1 0 1,-1 0 0,1 0 0,0 0 0,-1 0 0,1-1-1,1 2 1,0-1-30,-1-1-109,-1 1 110,0-1 1,0 1 0,0-1-1,0 1 1,0-1 0,0 1-1,0-1 1,0 0 0,0 0-1,0 0 1,0 1 0,0-1-1,0 0 1,0 0 0,2-1-1,0 0 22,1 0 0,-1-1-1,1 1 1,-1-1-1,1 0 1,-1 0-1,0 0 1,0-1-1,0 1 1,0-1-1,-1 0 1,1 1-1,3-7 1,-3 5-24,-1 0 1,1 0-1,0 1 0,6-7 1,7-7-95,-7 7 222,-8 9-93,0 0-1,0 0 0,0 0 1,0 1-1,0-1 0,0 0 0,-1 0 1,1-1-1,0 1 0,0 0 1,-1 0-1,1 0 0,-1 0 1,1-1-1,-1 1 0,0 0 0,1-3 1,-1 3-26,0 0-1,1 0 1,-1 1 0,0-1 0,0 0-1,1 0 1,-1 0 0,0 0 0,1 0-1,-1 1 1,1-1 0,0 0 0,0-1-1,0 1 11,0 1-1,-1-1 0,1 0 0,-1 0 0,1 1 1,-1-1-1,1 0 0,-1 0 0,1 0 0,-1 0 0,0 0 1,1 0-1,-1 0 0,0-1 0,0 2-7,0 0-1,0 0 1,0 0-1,0 0 0,0-1 1,0 1-1,0 0 1,0 0-1,0 0 1,0 0-1,0 0 1,0 0-1,0-1 1,0 1-1,0 0 1,0 0-1,0 0 0,0 0 1,1 0-1,-1 0 1,0 0-1,0 0 1,0-1-1,0 1 1,0 0-1,0 0 1,0 0-1,0 0 0,1 0 1,-1 0-1,0 0 1,0 0-1,0 0 1,0 0-1,0 0 1,0 0-1,0 0 1,1 0-1,-1 0 1,16-1 11,-13 1-86,-3 0 92,1 1 0,0-1 0,-1 0 0,1 0 0,-1 0 0,1 0 0,-1 0 0,1 0 0,-1 0 0,1 0 0,0 0 0,-1 0 0,1 0 0,-1 0 0,1 0 0,-1-1 0,1 1 0,-1 0 0,1 0 0,-1 0 0,1-1 0,-1 1 0,1 0 0,-1-1 0,0 1 0,1 0 0,-1-1 0,1 1 0,-1-1 0,0 1 0,1-1 0,-1 1 0,0-1 0,0 1 0,1-1 0,14-15-110,-15 4 38,0 11 88,-1 0-30,1 1 0,0-1 0,0 0 0,0 0 0,0 1 0,0-1-1,0 0 1,0 1 0,0-1 0,0 0 0,0 1 0,1-1 0,-1 0-1,0 1 1,0-1 0,1 0 0,-1 1 0,0-1 0,1 1 0,-1-1 0,0 1-1,1-1 1,-1 0 0,1 1 0,-1 0 0,1-1 0,-1 1 0,3-2 197,-27 2-123,-19 0-202,34 4 239,8-4-107,0 1 0,1-1-1,-1 1 1,0-1 0,0 0 0,0 1 0,0-1-1,0 0 1,1 1 0,-1-1 0,0 0 0,-2 0-1,-3 2 64,4-2-73,0 1-1,1-1 0,-1 1 1,1-1-1,-1 1 0,0-1 1,1 0-1,-1 0 0,-3 0 0,-16 0 429,20 0-422,-20 0 421,3-5 48,18 5-456,-1 0-1,0 0 1,1 0-1,-1 0 1,1-1 0,-1 1-1,1 0 1,-1 0-1,0-1 1,1 1-1,-1 0 1,1-1-1,-1 1 1,1 0-1,-1-1 1,0 0-1,20 6-571,6 4 558,3-3 12,-19-4 52,6-3-120,-12 2 99,3 1-4,-5-1-118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0:33.6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 0 736,'0'0'10,"1"1"1,-1-1-1,0 0 0,0 0 1,0 0-1,1 0 0,-1 0 1,0 0-1,0 0 0,0 0 1,0 1-1,0-1 0,1 0 1,-1 0-1,0 0 0,0 0 0,0 0 1,0 1-1,0-1 0,0 0 1,0 0-1,0 0 0,1 1 1,-1-1-1,0 0 0,0 0 1,0 0-1,0 0 0,0 1 1,0-1-1,0 0 0,0 0 1,0 0-1,0 1 0,0-1 1,0 0-1,0 0 0,-1 0 1,1 1-1,0-1 0,0 0 1,-4 14 528,0 1 648,4-4-648,1-1-480,-1-8 67,0 0-1,0 0 0,0 0 0,0 0 1,0 0-1,0 0 0,0-1 0,-1 1 0,1 0 1,-1 0-1,-1 3 235,-16 2 493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0:38.0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 0 480,'-5'6'2187,"-16"8"-1035,24-9-975,-3-5-176,0 1 1,0-1-1,0 0 1,0 0-1,0 0 1,0 0-1,0 0 1,0 0-1,0 1 0,0-1 1,0 0-1,0 0 1,0 0-1,0 0 1,0 0-1,0 0 1,0 0-1,0 0 1,0 1-1,0-1 0,0 0 1,1 0-1,-1 0 1,0 0-1,0 0 1,0 0-1,0 0 1,0 0-1,0 0 1,0 0-1,1 0 0,-1 0 1,0 0-1,0 0 1,0 0-1,0 0 1,0 0-1,0 0 1,0 0-1,1 0 1,-1 0-1,0 0 1,0 0-1,0 0 0,0 0 1,0 0-1,0 0 1,1 0-1,-1 0 1,0 0-1,0 0 1,0 0-1,0 0 1,37 8 2883,-55-5-2613,15-3-255,1 0 6,0 1 1,0-1-1,-1 0 0,1 0 0,0 0 0,-1-1 0,1 1 0,0 0 0,0-1 1,-3-1 521,16 2-353,-5 0 262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0:40.2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67 1 576,'1'1'22,"0"0"0,-1 0 0,1 0 0,-1 0 0,1 0 0,-1 0-1,1 0 1,-1 0 0,0 0 0,0 0 0,1 0 0,-1 1 0,0-1 0,0 0 0,0 2 0,3 14 267,-2-15-226,-1 0 1,1 0 0,0 1-1,-1-1 1,0 0-1,1 1 1,-1 3-1,0-4-41,0 1 1,0-1-1,0 0 0,1 0 0,-1 0 1,1 0-1,-1 0 0,1 0 0,1 4 1,-1-4 20,0 0 0,0 0 0,0 0 0,0 0 0,-1 1 0,1-1 0,-1 0 0,1 1 0,-1-1 0,0 0 0,0 1 0,0-1 0,0 1 0,0-1 0,-1 0 0,1 1 1,-1-1-1,0 0 0,1 0 0,-1 0 0,0 1 0,0-1 0,0 0 0,-1 0 0,-1 2 0,1 0 57,-1 0 1,-1-1-1,1 1 1,-1-1-1,1 1 0,-1-1 1,0 0-1,0-1 1,0 1-1,-9 4 1,10-6 2,0 0-23,0 0-1,0 1 1,0-2 0,-1 1-1,1 0 1,-5 0 0,7-1 11,1-1-98,1 0 1,-1 0-1,0 1 1,1-1 0,-1 0-1,1 0 1,0 0-1,-1 0 1,1 1 0,0-1-1,-1 0 1,1 1 0,0-1-1,0 0 1,-1 1-1,1-1 1,0 1 0,0 0-1,0-1 1,1 0 0,6-4-42,28-31-2704,-16 14 1627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0:46.8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25 576,'10'-8'1760,"-2"4"-1920,0-1-480,2 2 352,3-2-384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0:50.5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3 1312,'-48'-3'2864,"48"19"-2885,5 9 3,-3-18 46,-1 0 0,1-1 0,0 1 0,3 7 0,-4-11 23,0 1-1,1 0 0,-2-1 1,1 1-1,0 0 0,-1 0 1,0 0-1,0-1 0,0 1 1,0 0-1,0 0 0,-1 0 1,0 0-1,0-1 0,-2 7 1,2-8-1,0 0 1,0 1 0,0-1 0,1 1 0,-1-1 0,1 0 0,-1 1 0,1 4 0,0-5-24,0 0 0,0 0 0,0-1 0,0 1 1,-1 0-1,1 0 0,-1-1 0,1 1 0,-1 0 0,1-1 0,-1 1 0,-1 2 0,1-2-9,1 1 0,-1 0 1,1 0-1,0 0 0,0 0 0,0-1 0,0 1 0,1 0 0,0 3 0,-1-4-28,1-1 0,-1 0 0,1 1 0,0-1-1,0 0 1,-1 0 0,1 0 0,0 0-1,0 1 1,0-1 0,2 1 0,0 1-19,0 0 1,-1-1-1,1 2 1,-1-1 0,3 4-1,-4-6 125,0 1-31,0 0 0,0 0 0,0 0 0,0 1 0,0-1 0,-1 0 0,1 0 0,-1 1 0,0-1 0,1 4 325,-1 10-241,-5-6 81,6-3-314,-1-5 87,0-1 1,0 1-1,0-1 1,1 1-1,-2-1 1,1 1-1,0-1 1,0 1-1,0-1 0,-1 1 1,1-1-1,-1 1 1,1-1-1,-2 2 1,2-2 6,20-9-1802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1:02.3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908 413 480,'-8'-3'1669,"-22"-2"-991,12 4-78,14 1-549,0-1 0,0 1 0,0 0 0,0 0 0,-8 2 0,-14 2 285,8-2-119,17-2-188,-1 0-1,0-1 0,0 2 1,0-1-1,1 0 1,-1 0-1,0 0 1,0 1-1,-2 0 1,1 1-20,-2 1 35,0-1 0,0 1 0,0-1 0,0 0 0,0-1 0,-1 1 0,1-1 0,-9 1 0,-33 6 553,24-5-666,15-3 87,5 0 8,0 0-1,0 0 1,0 0 0,1 0-1,-1 0 1,0 1 0,0-1-1,0 1 1,0 0 0,1 0-1,-1 0 1,-3 2 0,-12 5 240,16-6-241,0-1 0,0 0 0,-1 0 0,1 0 0,0 0-1,-1 0 1,1-1 0,-1 1 0,1-1 0,-1 1 0,-3-1-1,-33-1 54,18 0 186,-2 1 25,15-1-254,0 0 0,0 1 0,0 0 0,0 1 0,0 0 0,-12 3 0,13-2-29,1 0-1,0-1 1,-1 0 0,-7 0 0,-9 2 130,19-2-142,0-1-1,0 0 0,-1 0 1,-7-2-1,-7 1 157,-4 1-119,1 1-1,-34 6 0,38-1 21,-6-1-1,23-5-46,0 0 0,0 0 0,0 1-1,0-1 1,0 0 0,0 0 0,0 1-1,1-1 1,-1 0 0,0 1-1,0-1 1,-1 1 0,-9 3-218,10-4 205,1 0 0,-1 0 0,1 0 0,-1 0 0,1 0 0,-1 0 0,1 0 0,-1 0 0,1 0 0,-1 0 0,1 0 0,-1 0-1,1 0 1,-1 1 0,1-1 0,-1 0 0,1 0 0,-1 0 0,1 1 0,0-1 0,-1 0 0,1 1 0,-1-1 0,1 0 0,0 1 0,-1-1 0,1 0 0,0 1 0,-1 0 0,1-1 0,0 1 0,0-1 1,1 1-1,-1-1 0,0 1 0,0-1 1,0 0-1,1 1 0,-1-1 1,0 1-1,0-1 0,1 0 0,-1 1 1,0-1-1,1 0 0,-1 0 1,1 1-1,-1-1 0,0 0 0,1 0 1,-1 1-1,1-1 0,-1 0 1,0 0-1,1 0 0,0 0 0,0 1 73,2-1-56,-1 1-1,0-1 1,0 0-1,1 0 1,-1 0-1,0 0 1,0 0-1,1 0 1,-1-1-1,0 1 1,0-1-1,0 1 1,0-1-1,0 0 0,0 0 1,0 0-1,0 0 1,0 0-1,0-1 1,0 1-1,0-1 1,-1 1-1,1-1 1,-1 1-1,1-1 1,-1 0-1,0 0 1,1 0-1,-1 0 0,0 0 1,0 0-1,0 0 1,-1 0-1,2-2 1,2-2-8,-4 6 0,0 0 0,0 0 0,1 0 0,-1-1 0,0 1 0,0 0 0,1 0 0,-1-1 0,0 1 0,0 0 0,0-1 0,0 1 0,1 0 0,-1 0 0,0-1 0,0 1 0,0 0 0,0-1 0,0 1 0,0 0 0,0-1 0,0 1 0,0-1 0,0-96 138,-5 63-15,4 13-131,1 15-64,-1 1 0,1-1 0,1 0 0,0-6 0,0-2 119,2-10 93,-1 4-179,-2 18 36,0 0 0,-1 1 0,1-1 0,1 0 0,-1 0 0,0 1 0,0-1 0,1 0 0,-1 1 0,1-1 0,0-2 0,1-2-156,-4 12 121,0 0 46,0 0 0,0-1 0,-1 1 0,-6 8 0,-7 19-187,5-2 145,-2-1 1,-20 37-1,16-34 7,14-24 100,-1-1 1,0 0-1,-7 9 0,9-13-98,0 0 0,0 0 0,0 0 0,0 0-1,-1 6 1,2-6 16,-1 0-1,1 0 0,-1 0 1,0 0-1,0 0 0,-3 4 1,4-7 9,1-1 0,-1 0 0,0 1 0,1-1 0,0 1 0,-1-1 0,1 1 0,-1 0 0,1-1 0,0 1 1,-1-1-1,1 1 0,0 0 0,0-1 0,-1 1 0,1 0 0,0-1 0,0 1 0,0 0 0,0-1 0,0 2 0,-5 3-17,4-4-37,3-1 92,4-1-12,-5 1-25,-1 0-1,0-1 0,1 1 0,-1 0 1,0 0-1,1 0 0,-1-1 0,0 1 0,0 0 1,1-1-1,-1 1 0,0 0 0,0-1 1,0 1-1,1 0 0,-1-1 0,0 1 0,0 0 1,0-1-1,0 1 0,0-1 0,0 1 1,7-5-1,-7 5 0,0 0 0,1 0 0,-1-1 0,1 1 0,-1 0 0,0 0 0,1-1 0,-1 1 0,0 0 0,1-1 0,-1 1 0,0 0 0,0-1 0,1 1 0,-1 0 0,0-1 0,0 1 0,0-1 0,1 1 0,-1-1 0,0 1 0,0 0 0,0-1 0,0 1 0,0-1 0,0 1 0,0-1 0,0-1-19,1 1 0,-1 0 0,1-1 1,-1 1-1,1 0 0,-1 0 0,1-1 1,0 1-1,0 0 0,-1 0 0,1 0 1,0 0-1,0 0 0,0 0 0,0 0 1,0 0-1,0 1 0,2-2 0,12-13-184,1-8 35,25-28 0,-23 24 80,-10 13 224,-4 7-111,-1 1 0,-1-1-1,1 0 1,-1 1 0,-1-1 0,1 0 0,-1 0 0,0 0 0,-1 0 0,1 0 0,-2-9-1,1 15-20,0 0 0,0 0 0,0 0-1,0-1 1,-1 1 0,1 0-1,0 0 1,0 0 0,-1 0 0,1 0-1,-1 0 1,1 0 0,-1 0-1,1 0 1,-1 0 0,0 1 0,0-1-1,1 0 1,-1 0 0,0 0-1,0 1 1,-1-2 0,2 17-368,1-12 384,-1 0-1,0 0 1,0 0-1,0 0 0,0 0 1,0 0-1,-2 5 1,-1 3-23,1 1 0,0-1 0,0 14 0,2-13-18,-2 0 0,0 0 0,-3 14 0,-12 31 37,17-57-13,0 1 0,0-1 1,0 0-1,-1 0 0,1 0 1,0 1-1,0-1 0,0 0 0,0 0 1,0 1-1,0-1 0,0 0 1,0 0-1,0 1 0,0-1 0,0 0 1,0 1-1,0-1 0,0 0 1,0 0-1,0 1 0,0-1 0,0 0 1,0 0-1,0 1 0,0-1 1,1 0-1,-1 0 0,0 1 0,0-1 1,0 0-1,0 0 0,1 0 1,-1 1-1,0-1 0,0 0 0,0 0 1,1 0-1,-1 0 0,0 0 0,0 1 1,1-1-1,1 0 4,-1 0-1,1-1 1,0 1 0,-1 0-1,1-1 1,0 1 0,-1-1-1,1 0 1,1 0 0,45-12-23,-44 12 16,0 0-1,0 0 1,0 0 0,0 0 0,0 1 0,-1-1-1,7 1 1,-6 0 9,1 0-1,0-1 0,0 1 0,-1-1 1,7-2-1,15-5-53,1 2-1,38-5 1,-39 8-11,-10-1 56,2 0 112,5 2-207,-20 1 98,0 1 0,1 0 0,-1-1 1,0 1-1,1 0 0,-1 1 0,0-1 0,1 1 0,4 0 0,-2 0 461,4 4-560,5 2 16,-14-6 229,1 0-309,-1-1 174,1 0-1,-1 1 0,1-1 1,-1 1-1,1 0 0,-1 0 1,1-1-1,-1 1 0,0 0 1,1 0-1,-1 0 1,0 0-1,1 2 0,-1-2-17,-1-1 0,1 1 0,0-1-1,-1 1 1,1-1 0,-1 1 0,1-1 0,0 1-1,0-1 1,-1 1 0,1-1 0,0 0-1,1 1 1,31 7 84,-31-8-84,0 1 1,1-1 0,-1 0 0,0 0-1,1 0 1,-1 0 0,0-1 0,1 1-1,-1-1 1,0 1 0,0-1 0,4-2-1,-4 3-14,1-1 0,-1 1 0,0-1-1,0 1 1,0 0 0,0-1 0,4 1-1,3 0 53,7-4 85,12-1-8,-19 5-115,-1-1 1,14-3 0,-13 2 8,1 0 0,14 0 0,60-6-26,-33 11 111,-48-5 202,-10 4-178,4-2-113,0 0 0,-1 0 0,1 0 0,0 1 0,0 0 0,0-1 0,-1 1 0,1 0-1,0 0 1,-4 2 0,2-1 18,-1 0 0,1-1 0,-1 0 0,0 0 0,1-1-1,-1 0 1,1 0 0,-1 0 0,-6-1 0,-26 1-90,5 3-37,22-3 105,-1 1 0,-16 5-1,20-5 12,1 0-1,0-1 0,-1 0 0,1 0 0,-10-1 1,8 0 50,1 1 1,-1 0-1,-12 1 1,11 0-65,0 0 0,0-1 1,-17-1-1,-5-1 87,-74 8-22,-2 0 698,38-6-405,70-1-416,0-1 374,6-26-476,20-11-159,-18 27 322,1 0 0,-2 0 0,0-1-1,9-20 1,-7 6 28,-4 16-25,-1-1 1,-1 0-1,3-15 1,0-12-118,-1 8 58,1-53 0,-6 80 70,0-1-1,0 1 0,-1-1 1,1 1-1,-1-1 1,0 1-1,-1-1 1,1 1-1,-1 0 1,-3-7-1,3 8-100,1 1 1,-1 0-1,0 0 0,0 0 0,0 0 1,0 0-1,0 0 0,-1 1 1,1-1-1,-1 1 0,1-1 1,-1 1-1,1 0 0,-1 0 1,1 0-1,-1 0 0,0 1 0,-4-2 1,3 3-160,1-1 0,-1 0 0,0 1 0,0 0 0,0 0 0,0 0 0,1 0-1,-1 0 1,1 1 0,-1 0 0,1 0 0,-1 0 0,-4 4 0,2-2-3,-15 10-1417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1:04.7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65 136 1728,'-1'0'72,"0"0"1,0 0-1,0 0 1,0-1-1,0 1 1,0 0-1,0 0 1,0-1-1,0 1 1,0-1-1,0 1 1,0-1-1,0 1 1,0-1-1,0 0 1,0 1-1,0-1 1,1 0-1,-1 0 1,0 0-1,0 1 1,1-1 0,-1 0-1,1 0 1,-1 0-1,1 0 1,-1 0-1,1 0 1,-1 0-1,1 0 1,0 0-1,0-1 1,0 1-1,-1 0 1,1 0-1,0-1 1,-8-13 252,6 11-165,-1 0 0,1-1 0,0 1 0,-2-7 0,4-27 554,-6 34-621,6 3-101,-1 1 1,1 0-1,0 0 0,-1 0 0,1 0 1,0 0-1,-1 0 0,1-1 1,0 1-1,-1 0 0,1 0 0,0-1 1,-1 1-1,1 0 0,0 0 1,0-1-1,-1 1 0,1 0 1,0-1-1,-1 1 0,1-14 83,1 13-187,-1 1 98,0 0 1,0 0-1,0-1 1,0 1-1,0 0 1,0 0 0,0 0-1,1-1 1,-1 1-1,0 0 1,0 0-1,0 0 1,0 0-1,1-1 1,-1 1 0,0 0-1,0 0 1,0 0-1,0 0 1,1 0-1,-1 0 1,1 0-1,0 2 33,1 0-1,0 0 0,-1 0 0,1 1 0,-1-1 0,0 1 0,0-1 1,1 1-1,-2-1 0,1 1 0,0 0 0,-1-1 0,1 4 1,0 5-110,0 0 1,-2 11-1,1-2 162,-2 6-77,-6 39 1,-1 7-1397,6-45 447,-1 0-901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04.68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1 172 1824,'0'-1'98,"0"0"-1,0 0 1,0 0-1,0 0 1,0 0-1,0 0 1,0 0-1,0 0 1,0 0 0,0 0-1,0 0 1,1 0-1,-1 0 1,1 0-1,-1 0 1,0 0-1,1 0 1,0-1 0,0 1 142,0-1 0,0 0 0,-1 1 1,1-1-1,0 0 0,-1 0 0,0 0 1,1-3-1,-1 2 335,-10-24 6610,19 26-6257,39-16 612,78-15 0,52 2-1308,-144 24-174,68-7-220,-33 10-5793,-52 4 3112,-3 6-1999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1:32.6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584 192 1312,'-3'-3'463,"6"2"-110,4-24 1555,-6 25-1850,-1-1 0,1 0 0,0 1 0,-1-1 0,0 1-1,1-1 1,-1 0 0,1 1 0,-1-1 0,0 0 0,0 0 0,1 1 0,-1-1-1,0 0 1,0 0 0,0 1 0,0-1 0,0-1 0,0 1-53,1 1 0,-1-1 0,0 0 0,0 0 1,0 0-1,0 1 0,1-1 0,-1 0 0,0 0 0,1 0 0,-1 1 0,1-1 1,-1 0-1,1 1 0,-1-1 0,1 0 0,0 0 0,0 1 3,-1-1-1,1 1 1,-1-1 0,1 0-1,-1 1 1,1-1 0,-1 0-1,0 1 1,1-1-1,-1 0 1,0 0 0,1 1-1,-1-1 1,0 0-1,0 0 1,0 0 0,0 0-1,4-8 296,-4 9-268,1-1 0,-1 1 0,1-1-1,-1 1 1,1-1 0,-1 0 0,0 1 0,0-1 0,1 0 0,-1 0 0,0 1 0,0-1 0,0 0 0,0-1 0,-3-41 1170,3 40-1322,0 6-195,0 1 310,0 0 0,0-1 0,0 1 0,-2 4 0,-1 12 62,-1 0 153,3-17-155,0 1 0,0-1 0,0 0 0,0 0-1,1 5 1,-4 58 428,3-54-416,-1 1 0,0-1 0,-1 1 0,-6 15 0,5-13-47,2-9 69,1 0-1,-1 1 1,2-1-1,-1 0 1,1 10-1,-3 17 117,-2-23-85,5-9-122,0-1 0,0 0 0,0 1 0,0-1 1,0 1-1,0-1 0,0 1 0,0-1 0,0 1 0,0-1 0,0 1 0,0-1 0,0 1 0,0-1 0,-1 1 1,1-1-1,0 0 0,0 1 0,0-1 0,-1 1 0,1-1 0,0 0 0,-1 1 0,1 0 0,-2 3 9,2 18 1185,18-30-1206,-8-9-35,-8 14 47,-1 1-1,1-1 1,-1 1-1,1-1 1,0 1-1,4-5 1,-3 4-6,0 0 0,0-1-1,0 1 1,0-1 0,-1 0 0,0 0 0,3-6 0,11-16-184,-10 16 77,1 0 0,4-11-1,-1 3 45,-8 14 83,1-1 1,-1 1-1,0-1 1,0 0-1,0 0 0,0 0 1,-1 0-1,1-7 1,0-2 110,-2 13-119,0-1-1,1 1 1,-1 0-1,0 0 1,0 0-1,0 0 1,0 0-1,0 0 1,0 0-1,0 0 1,0 0-1,-1 0 1,1 0-1,0 0 0,0 0 1,-1 0-1,1 0 1,-1 0-1,1 0 1,-1 0-1,1 0 1,-1 0-1,0 0 1,0 0-1,1 0 1,-1 1-1,0-1 1,-1-1-1,0 1-1,1 0 0,-1-1 0,0 1 0,0 0 0,0 0 0,1 0 0,-1 0 0,0 0 0,-4 0 0,5 1-15,0 0 0,0-1 1,0 1-1,0 0 0,0 1 0,0-1 1,0 0-1,0 0 0,0 0 0,0 1 1,0-1-1,0 0 0,0 1 0,0-1 0,0 1 1,0-1-1,0 1 0,0 0 0,0-1 1,1 1-1,-2 1 0,-14 14-1,-25 37 1,40-51 31,-1-1 0,1 1-1,-1-1 1,1 1 0,-1-1 0,0 0 0,0 1 0,0-1 0,1 0 0,-1 0 0,0 0 0,-1 0 0,1-1 0,0 1-1,0-1 1,-3 1 0,-3 0 11,-1 0 0,-16-1 0,9-1 109,14 1-159,0 0 1,0 1 0,0-1-1,1 1 1,-1-1-1,0 1 1,0-1 0,1 1-1,-1 0 1,0 0 0,1 0-1,-1 0 1,1 0-1,-1 0 1,-1 2 0,-20 24 28,19-22 29,0 0 1,0 0-1,0-1 1,-7 7 0,-7 6-176,16-15 116,1 0 1,-1 0-1,0 0 1,0 0-1,-1 0 1,1 0 0,-5 2-1,-11 7 112,17-10-69,0-1-1,0 1 1,0 0 0,-1-1 0,1 1-1,0-1 1,-1 1 0,1-1-1,0 0 1,-1 1 0,1-1-1,0 0 1,-1 0 0,1 0 0,0 0-1,-2 0 1,-23 0 3,26 0-29,0 0 1,0 0-1,0 0 0,0 0 1,0 0-1,0 0 1,-1 0-1,1 0 1,0 0-1,0 0 1,0 0-1,0 0 0,0 0 1,0 0-1,0 0 1,-1 0-1,1 0 1,0-1-1,0 1 0,0 0 1,0 0-1,0 0 1,0 0-1,0 0 1,0 0-1,0 0 1,0 0-1,-1 0 0,1 0 1,0 0-1,0 0 1,0-1-1,0 1 1,0 0-1,0 0 1,0 0-1,0 0 0,0 0 1,0 0-1,0 0 1,0 0-1,0-1 1,3-5 9,12-10 73,-8 9-119,-4-2 170,-3 8-140,-1 1-1,1 0 1,0 0 0,0 0-1,0-1 1,-1 1-1,1 0 1,0 0 0,0 0-1,0 0 1,-1-1 0,1 1-1,0 0 1,0 0-1,-1 0 1,1 0 0,0 0-1,-1 0 1,1 0 0,0 0-1,0 0 1,-1 0-1,1 0 1,0 0 0,-1 0-1,1 0 8,-1 0 0,1 0-1,0 0 1,-1 0 0,1 0 0,0 0-1,-1 0 1,1 0 0,0 0-1,-1 0 1,1 1 0,0-1 0,-1 0-1,1 0 1,0 0 0,-1 0-1,1 1 1,0-1 0,0 0 0,-1 0-1,1 1 1,0-1 0,0 0-1,0 0 1,-1 1 0,1-1 0,0 0-1,0 1 1,0-1 0,0 1-1,-1 0 0,-19 18-85,9-9 96,0 0 1,-17 11-1,20-16-83,3-1 48,-1-1 1,1 0-1,-11 4 1,-58 28-20,62-29 90,-2 1 102,11-5-140,0 0 0,0 0 0,-1 0 0,1-1 0,-1 0 0,1 1 0,-1-1 0,0-1 0,1 1 0,-7 0 0,-12 3 212,14 0-315,9-4 181,96-48 253,-73 38-351,0-1 1,0-1-1,42-29 1,-42 20-21,0-1 0,-2 0 1,0-2-1,-2-1 0,-1 0 0,19-33 1,-13 6-123,-13 25 75,-10 21 109,1 0 1,-1 0-1,0 0 0,-1 0 1,0 0-1,0-1 0,0 1 1,-1-1-1,0-11 0,0 17-40,0-1 0,-1 1 0,1-1 0,0 1 0,-1 0 0,1-1 0,-1 1 0,0-1 0,1 1 0,-1 0 0,0 0 0,0-1 0,0 1 0,0 0 0,-2-2 0,2 2 81,0 1-122,0 1 43,0-1 0,-1 0 0,1 1 0,0-1 0,0 0 0,0 1 0,0-1 0,0 1 0,0 0 0,0-1 1,0 1-1,0 0 0,0 0 0,0-1 0,0 1 0,0 0 0,0 2 0,-15 21-107,8-9 39,-19 26 193,8-12-198,-27 32 0,16-24 71,-23 23 12,18-26 24,10-11-32,-24 31-1,45-50 2,1 1-1,-1-1 0,1 1 1,0 0-1,1 0 0,-1 0 1,1 0-1,0 0 0,0 0 1,1 1-1,-2 6 0,3-5-44,-2 0-1,1-1 0,-1 1 1,0 0-1,-4 10 0,-3 9 48,-9 40 26,8-30 28,-6 38 0,7-23 44,-16 54-1,12-73 163,16-38-128,47-102-30,22-43-121,-48 107-527,-2-1 1,25-74 0,-42 100-353,-4-1 252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1:36.6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1130 1 1152,'-1'0'55,"0"0"1,0 0-1,0 0 1,1 0-1,-1 0 0,0 0 1,0 0-1,0 0 1,0 0-1,0 0 1,0 0-1,0 0 0,0 1 1,0-1-1,1 0 1,-1 1-1,0-1 1,0 1-1,0-1 0,1 1 1,-1-1-1,0 1 1,0-1-1,1 1 0,-1 0 1,0 0-1,-2 2 121,0-1-1,0 1 1,1-1 0,-1 1-1,1 0 1,-3 4-1,2-1-131,-1-1 0,1-1-1,-1 1 1,-6 6 0,-1 1 15,-25 34 1007,36-46-1057,-1 1 0,0 0 0,1 0 0,-1-1 0,0 1 0,0 0-1,1-1 1,-1 1 0,0-1 0,0 1 0,0-1 0,-1 1 0,-5 3 654,5-2-504,0 0 0,0-1 1,-1 1-1,1-1 0,-1 1 0,1-1 0,-1 0 1,1 0-1,-1 0 0,-4 1 0,-14 6 79,17-7-153,0 1 0,-1-1 0,1-1 0,0 1 1,-1 0-1,1-1 0,-1 0 0,-5-1 0,3 1 66,1 0 0,0 0-1,-1 1 1,-5 1 0,-18 3-48,21-3-72,1-1 1,-16 5-1,-1 3 73,-43 18 192,35-19-290,26-6 70,1 0 1,-1-1-1,1 0 1,-1 0-1,1 0 0,-1-1 1,-11-1-1,3 1 150,11 0-203,1 1-1,-1-1 1,0 1-1,0 0 1,1 0-1,-7 3 1,7-2 3,-1-1 0,0 0 0,0 0 1,0 0-1,0 0 0,-7 0 0,-86 3 492,-21 0 426,-80-8-384,98-3-203,93 6-548,18-3-679,157-6 620,-41 0 260,-8 1-92,41-1 84,-154 10-2,0 0 1,1 1 0,-1 0 0,0 0 0,1 0 0,-1 0-1,0 1 1,0 0 0,0 1 0,-1-1 0,1 1-1,5 4 1,32 12 85,-26-12 19,2 1-152,-13-5 59,0-1-1,0 0 0,0-1 0,0 1 1,1-1-1,-1-1 0,0 1 0,11-1 1,23 3-460,-31-2-482,1 0 0,-1 0 0,1-1-1,17-2 1,-14-2-595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1:45.1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22 640,'10'-22'6217,"-7"33"-6200,-3 86 2079,-5-48-1392,5-48-741,0 20 234,-1-19-157,1 1-1,0-1 0,1 1 0,-1-1 1,0 0-1,1 1 0,-1-1 0,1 1 1,0-1-1,-1 0 0,1 1 0,0-1 0,3 3 1,-4-3 2,4 6-180,-1 5 211,3 3 78,-6-15-145,0 1 0,1-1 0,-1 0 0,0 1 0,0-1 0,0 0 0,0 0 0,0 1 0,0-1 0,0 2 0,0 7 114,5 8 415,-5-17-530,0-1 1,0 0-1,0 1 1,0-1-1,0 0 0,0 1 1,1-1-1,-1 1 1,0-1-1,0 0 1,0 1-1,0-1 1,0 1-1,-1-1 0,1 0 1,0 1-1,0-1 1,0 0-1,0 1 1,0-1-1,0 1 1,-1-1-1,1 0 1,0 1-1,0-1 0,0 0 1,-1 1-1,1-1 1,0 0-1,-1 0 1,1 1-1,0-1 1,-1 0-1,1 0 1,-1 1-1,0-1-69,1 5 252,0 1 0,0 0 0,-1-1 0,-1 7 0,-3 22-8,8 57-191,0-83 32,-1-1-1,1 1 0,1-1 0,-1 0 1,1 1-1,7 8 0,0 2-76,-6 3 288,-3-11-166,0-3-34,-1 0-1,-1 0 1,1 0-1,-1 0 1,-2 12-1,1 5 207,1-18-162,0-2-64,1 0-1,-1 0 1,-1 0-1,1 0 1,-1 0-1,1 0 1,-1 0-1,0-1 1,0 1-1,-3 5 1,-3 6 57,1 0 0,-8 29 0,13-40-68,-2 11 57,-2-3-68,5-11 26,9 14-80,1-5 81,-9-9-14,0 0 0,0 0 1,0 0-1,0 0 0,0 0 1,0 0-1,0 0 1,-1 0-1,1 1 0,0-1 1,0 0-1,-1 0 0,1 2 1,12 9-26,-9-6-4,-3-4 116,0-1-15,1 4-32,0-3-17,-1-2-26,-1 1 1,1-1-1,0 0 0,0 0 0,-1 1 1,1-1-1,0 0 0,-1 1 0,1-1 0,0 0 1,-1 1-1,1-1 0,0 1 0,-1-1 0,1 1 1,-1 0-1,1-1 0,-1 1 0,1 0 0,-1-1 1,0 1-1,1 0 0,-1-1 0,0 1 1,0 0-1,1-1 0,-1 2 0,1 2 0,3 4 0,4 14 58,-7-21-68,4 10-294,12 29 304,-15-26 0,-2-13 0,0 1 0,0 0 0,0-1 0,0 1 0,1-1 0,-1 1 0,0 0 0,1-1 0,0 2 0,11 21 27,-1-1 1,-1 1 0,-1 1 0,6 27-1,-12-8 91,-1-18 127,-3 51 0,1-48-117,-2-82-211,1 21-1,4-51 1,12 13 61,-14 62-3,1-1 0,0 0 0,1 0 0,0 1 0,0-1 0,1 1 0,0 0 0,0 0 0,8-9 0,-3 0 38,3-2 6,-11 18-15,0 1 0,-1-1 0,1 0 0,-1 0 0,1 0 0,-1 0 0,0 0 1,1 0-1,-1 0 0,0 0 0,0 0 0,1 0 0,-1-1 0,4-11-19,-3 10 17,1 0 1,-1 0-1,0 1 0,0-1 0,0 0 0,0 0 1,0 0-1,-1-1 0,1 1 0,-1-5 0,-3-35 130,1 11-74,1 26-124,1 0 1,-1 0 0,-3-9 0,-1-7-112,-2-17-120,-1-1 0,-2 1-1,-16-37 1,-23-29 21,19 46 115,23 39 73,-4-7 144,8 22-66,1 1 0,-1-1 0,1 0 1,0 0-1,1-1 0,-1 1 0,1 0 0,0-1 1,1 1-1,-1 0 0,1-9 0,0-126-395,-1 178-118,-5-12 450,4-17 49,0-1 1,0 1-1,1 0 0,-1 12 0,1-14 5,0-1-1,0 1 1,-4 10-1,-1 9-24,3 8 63,1 0 0,4 48 1,0-11 66,-3-42 52,-1 0 1,-11 55 0,4 1-187,8-79 67,1 1 0,0 0 0,0-1 0,0 1-1,2 9 1,1 13 86,-3-26-110,1 0-1,-1 1 1,1-1 0,0 0-1,0 0 1,0 0-1,0 0 1,0-1-1,3 4 1,-3-3 1,1 0 1,-1 0-1,0-1 0,0 2 1,0-1-1,0 0 0,0 0 1,-1 0-1,1 4 1,0-3 14,-1 0 1,1-1 0,0 1-1,0 0 1,0 0 0,1 0-1,-1-1 1,1 1 0,3 5 0,-2-5-24,-1-1 1,0 1 0,-1 0 0,1 0 0,-1 0 0,1-1-1,-1 2 1,-1-1 0,2 7 0,-5 327 288,2-331-259,1-1 0,-1 0 0,0 1 0,-1-1 0,0 0 0,0 0 0,-2 6 0,2-10 55,1-1-56,1-1 1,0 1-1,-1-1 0,1 1 0,0-1 0,0 1 0,-1-1 1,1 1-1,0 0 0,0-1 0,0 1 0,0-1 0,0 1 0,0 0 1,0-1-1,0 1 0,0 0 0,0-1 0,0 2 0,-1-3-15,1 1-1,-1 0 1,1 0-1,-1 0 1,0-1-1,1 1 1,-1 0-1,1 0 1,-1-1-1,1 1 1,-1-1-1,1 1 1,0 0-1,-1-1 1,1 1-1,-1-1 0,0 0 1,0-4 21,0 1-1,0-1 1,0 0-1,0 0 1,1 1 0,0-1-1,0 0 1,0 0 0,1-6-1,0-7-141,-1 4 73,7-267-847,-2 198 866,-3 41 26,-3 0-1,-8-71 0,4 73 18,-2-15 180,2 21-334,0-41 0,5 56 189,4-87-107,0-11 33,-4 91-8,5-29 266,-13-66-182,8 116-86,-1 0 0,0-1 0,0 1 0,-3-9 0,2 9 32,1 0 0,-1 0 0,1 0 0,-1-10 0,2 12-40,0 0 0,0 0 0,0 0 0,-1 0 0,0 0 0,1 0 0,-1 0 1,-3-5-1,4 8 30,0 0 0,0-1-1,0 1 1,-1 0 0,1 0 0,0-1 0,0 1 0,0 0 0,-1 0 0,1 0 0,0 0 0,0-1 0,-1 1 0,1 0-1,0 0 1,-1 0 0,1 0 0,0 0 0,0 0 0,-1 0 0,1 0 0,0-1 0,0 1 0,-1 0 0,1 0 0,0 0-1,-1 1 1,1-1 0,0 0 0,-1 0 0,1 0 0,0 0 0,0 0 0,-1 0 0,1 0 0,0 0 0,0 1 0,-1-1 0,1 0-1,0 0 1,0 0 0,0 0 0,-1 1 0,1-1 0,0 0 0,0 0 0,0 1 0,-1-1 0,1 0 0,0 0 0,0 1-1,0-1 1,0 0 0,0 0 0,0 1 0,-10 18-357,10-19 370,-4 10-18,0 1 0,0-1 0,1 1 0,1-1 0,0 1 0,0 0 0,1 19 0,-2 77-240,5 98 224,0-166 81,-1-19-9,0 0 0,2 0-1,4 21 1,1-7-30,-1-1-1,-2 1 1,-2 0-1,-1 41 1,-4-17 94,1-33-55,0 0 0,5 36 0,-1-7 46,-4-39-163,2 0 1,2 15 0,0 4-40,-3-25 117,1-1 1,3 18 0,-2-11 20,0-1 0,0 1-1,-1-1 1,-2 22 0,0-17-22,1-1 0,3 22 1,1 0-16,2 10-218,-5-47 13,0-1-1,0 1 1,0-1-1,0 0 1,0 0-1,1 1 1,-1-1-1,2 2 0,7 8-902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1:48.9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132 46 736,'4'-1'3697,"-5"0"-3645,0 1 0,1 0 0,-1-1 0,0 1 0,1 0 0,-1-1 0,0 1 0,1 0 0,-1 0 0,0 0 0,0-1 0,1 1 0,-1 0 0,0 0 0,0 0 0,0 1 0,-9-1 372,0 0 0,0 1 0,-12 3 0,7-2-187,34-5-309,59-1 190,-74 4-68,0-1 0,0 1-1,0-1 1,0 1 0,0-1 0,0 0 0,0 0 0,-1-1 0,1 1 0,0-1 0,-1 0 0,1 0 0,4-4 255,-13 24-433,3-17 140,1 1 1,-1 0-1,0 0 0,1-1 0,-1 1 0,0-1 0,0 0 0,0 1 0,0-1 0,0 0 0,0 0 0,0 0 0,-1-1 0,1 1 0,0 0 0,-1-1 0,1 0 0,0 1 0,-5-1 0,-17 5 185,10-2-166,-1-1-1,1 0 1,-1 0 0,0-2 0,-18-1 0,7 1 498,25 0-491,-2-16-22,31 15-630,-16 1 614,0-1 0,0 0 0,20-4 0,-7 0 84,-17 3-54,0 1 0,0-1 0,0-1 0,0 0 0,0 0 0,0 0 0,-1-1 0,0 0 0,7-5 0,-10 5-10,3-2 55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1:51.3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421 21 1056,'-16'-2'889,"14"1"-731,0 1 0,0 0-1,0-1 1,0 1-1,0 0 1,0 0 0,0 0-1,0 1 1,0-1 0,0 0-1,0 1 1,-2 0 0,-2 0 41,1 0 1,0-1 0,0 0 0,0 0-1,0 0 1,0 0 0,0-1 0,0 0 0,0 0-1,-6-2 1,-6-1 104,-11 0 267,0 2 0,-35 1 1,59 1-500,-47-4 536,41 4-523,7 0-1,-1 0 0,1 0 0,-1 0 0,1 0 0,-1 1 1,1-1-1,-4 2 0,-10 0 256,15-2-342,1 0 1,0 0 0,0 0 0,-1 0 0,1 0 0,0 1-1,0-1 1,-1 0 0,1 0 0,0 1 0,0-1 0,0 1-1,0-1 1,-1 1 0,1 0 0,-1 1 0,-2 0-76,1 0-1,-1-1 1,1 1 0,-1-1 0,1 1 0,-1-1 0,0 0-1,0 0 1,-6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1:56.8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122 35 1056,'9'-18'6096,"-8"17"-6035,0 0-1,0 0 1,-1 0 0,1 1-1,0-1 1,0 0 0,0 0 0,0 1-1,0-1 1,0 1 0,0-1 0,0 1-1,0-1 1,0 1 0,0 0 0,2-1-1,1 0 60,-3 0-86,0 1 0,0-1 1,0 1-1,0-1 0,0 1 1,0 0-1,0 0 0,0-1 1,0 1-1,0 0 0,0 0 0,0 0 1,1 0-1,-1 0 0,0 0 1,0 0-1,0 1 0,0-1 1,0 0-1,0 1 0,0-1 1,0 0-1,0 1 0,0-1 0,0 1 1,0 0-1,0-1 0,0 1 1,0 0-1,0 0 0,-1-1 1,1 1-1,1 1 0,3 2 5,3 3 126,0 0 0,-1 1-1,1 0 1,-1 0 0,-1 0-1,0 1 1,0 0 0,8 17 0,-14-26-166,11 24 59,12 33 1,-21-48-59,1 1 1,-2-1 0,1 0 0,-1 0 0,0 1 0,-1-1-1,-1 13 1,-9 55 42,-23 87 0,30-152-30,2 0 0,0 0 0,0 0 1,1 14-1,1-6-15,-1-19 3,0 0 0,0 1 0,0-1 0,0 0 0,1 0-1,-1 0 1,0 1 0,1-1 0,-1 0 0,2 2 0,-1-1 106,-2-11-128,0 6-19,-1 0 0,1 0 0,-1 1 0,1-1 0,-4-4 0,-5-8 136,3 2-77,0 0 1,-1 0-1,-1 1 1,0 0-1,-1 0 1,0 1 0,0 1-1,-16-13 1,-81-52 93,78 56 40,27 18-54,2 1-96,0 0 1,-1 0-1,1 0 1,0 0-1,0 0 1,-1 0-1,1 0 1,0-1-1,0 1 1,-1 0-1,1 0 0,0 0 1,0 0-1,0 0 1,-1 0-1,1-1 1,0 1-1,0 0 1,0 0-1,0 0 1,-1 0-1,1-1 0,0 1 1,0 0-1,0 0 1,0 0-1,0-1 1,0 1-1,-1 0 1,1 0-1,0-1 1,0 1-1,0 0 0,0 0 1,0-1-1,0 1 1,0 0-1,0 0 1,0-1-1,0 1 1,0 0-1,0 0 1,1-1-1,-1 1-3,1-1-1,0 0 1,0 1 0,0 0 0,1-1-1,-1 1 1,0 0 0,0-1 0,0 1-1,0 0 1,0 0 0,0 0 0,0 0-1,0 0 1,1 0 0,-1 0 0,0 0-1,1 1 1,3-1 0,19 2 56,1 1 0,-1 1 0,0 2 0,0 0 0,23 9 0,12 3-35,169 37 112,-166-44-122,108 5 0,-90-17 59,41 3 537,-110 1-507,-9-1-87,-6 1-30,-5 2-12,0-1 0,0 0 0,0 0 0,0-1 0,0 0 0,-17 3 0,-15 4-24,-72 22-69,90-26 47,-22 5-261,15-10 465,16-1-290,13-1 195,-1 1 1,0-1 0,0 1-1,1-1 1,-1 0 0,0 0-1,1 0 1,-1 0 0,0 0-1,1 0 1,-1 0 0,1 0-1,0-1 1,-1 1 0,1 0-1,-2-3 1,-20-30 141,19 26-157,-45-75 418,28 48-163,1-1 0,-19-49 0,0-1 67,33 74-360,3 5 21,0 1 0,0 0 0,-8-11 0,0 0 106,9 14-112,1 0 0,-1 0 0,0 0 0,0 1 0,0-1 0,-4-4 0,-26-24-546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11.9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155 551 1056,'-2'-1'196,"1"0"0,-1 1 0,0-1-1,1 1 1,-1 0 0,0-1 0,0 1 0,-6-2 862,6-4-1434,2 6 375,0 0 0,0 0 0,0 0-1,0 0 1,0 0 0,0 0 0,0 0 0,0 0 0,0 0-1,0 0 1,0 0 0,0 0 0,0 0 0,0 0 0,-1 0-1,1 0 1,0 0 0,0 0 0,0 0 0,0 0 0,0 0-1,0 0 1,0 0 0,0 0 0,0 0 0,0 0 0,0 0 0,0 0-1,0 0 1,-1 0 0,1 0 0,0 0 0,0 0 0,0 0-1,0 0 1,0 0 0,0 0 0,0 0 0,0 0 0,0 0-1,0 0 1,0 0 0,0 0 0,0 0 0,0 0 0,0 0-1,-1 0 1,1 0 0,0 1 0,0-1 0,0 0 0,0 0 0,0 0-1,0 0 1,0 0 0,0 0 0,0 0 0,0 0 0,0 0-1,0 0 1,0 0 0,0 1 0,-1 5-25,-1 0 0,1 0-1,0 0 1,0 0 0,1 0 0,-1 0 0,2 1 0,0 10 0,0 4 80,-1 39-33,0-53-20,-1-1 1,-1 0-1,1 1 1,-1-1-1,-5 11 1,2-1 16,3-10 107,-1-1 1,1 0 0,-1 1 0,-4 4 0,7-9-67,-1-1-47,1 0 1,0 1 0,-1-1 0,1 1 0,0-1 0,-1 0-1,1 1 1,0-1 0,-1 0 0,1 1 0,-1-1-1,1 0 1,0 0 0,-1 1 0,1-1 0,-1 0 0,1 0-1,-1 0 1,1 0 0,-1 1 0,1-1 0,-1 0 0,1 0-1,-1 0 1,1 0 0,-1 0 0,1 0 0,-1 0-1,1-1 1,-1 1 0,1 0 0,-1 0 0,1 0 0,-1 0-1,1-1 1,0 1 0,-1 0 0,1 0 0,-1-1 0,1 1-1,-1-1 1,-1-6 68,1 0-1,-1 1 1,2-1-1,-1 0 1,1 0 0,0 0-1,1-10 1,0-7 26,5-53 149,-3 51-77,-1 15-181,1-23 1,-2 28 0,-1 1-1,1-1 1,0 0 0,3-7 0,-2 8 1,-1 0 0,0-1 0,0 1 1,0-8-1,1-3 206,-1 14-166,-1 1 0,1-1-1,-1 1 1,0-1 0,0 0 0,0 0 0,0 1 0,0-1 0,0 0 0,0 1 0,-1-1 0,1 0 0,-1 1 0,0-3 0,1 4-41,0 0 0,0-1 0,0 1-1,-1 0 1,1 0 0,0 0 0,0 0 0,0 0-1,0 0 1,0-1 0,0 1 0,-1 0 0,1 0 0,0 0-1,0 0 1,0 0 0,0 0 0,0 0 0,-1 0-1,1 0 1,0 0 0,0 0 0,0 0 0,0 0 0,-1 0-1,1 0 1,0 0 0,0 0 0,0 0 0,0 0-1,-1 0 1,1 0 0,0 0 0,0 0 0,0 0 0,0 0-1,-1 0 1,1 1 0,0-1 0,-7 8-177,-6 14-166,12-19 332,-11 25-71,2 0 0,1 0 0,-9 53 0,13-60 68,0-4 10,4-13 46,-1 0 0,1 0-1,0 0 1,0 0 0,0 7 0,0-7 20,1 0 355,6-8-125,-2-1-279,0 0 0,0 0 0,4-8 0,-8 13 12,1-1 0,-1 1 0,0 0 0,0 0 1,0-1-1,0 1 0,1 0 0,-1-1 0,0 1 0,0 0 0,0-1 0,0 1 0,0 0 0,0-1 0,0 1 1,0 0-1,0-1 0,0 1 0,0 0 0,0-1 0,0 1 0,0 0 0,0-1 0,0 1 0,0 0 0,-1-1 0,1 1 1,0-1-1,0 1-18,0 0 1,0 0 0,0 0 0,0 0 0,0 0 0,-1 0-1,1 0 1,0 0 0,0 0 0,0 0 0,0-1-1,0 1 1,0 0 0,0 0 0,0 0 0,0 0-1,0 0 1,0 0 0,0 0 0,0 0 0,0 0-1,0-1 1,0 1 0,0 0 0,0 0 0,0 0 0,0 0-1,0 0 1,0 0 0,0 0 0,1 0 0,-1 0-1,0-1 1,0 1 0,0 0 0,0 0 0,0 0-1,0 0 1,0 0 0,0 0 0,0 0 0,0 0 0,0 0-1,0 0 1,1 0 0,-1 0 0,4-5-2,-1-1 0,0 1 1,0-1-1,0 1 0,0-1 1,-1 0-1,2-8 0,1-11 79,-4 20-62,0 0 0,0-1-1,3-8 1,8-16-33,-2-1-1,8-39 1,6-67-13,-12 66-35,-8 45 60,10-46 19,-11 57-3,-1 0 0,0-1 0,0 1 0,-2-17 0,-9 5 122,8 26-80,-7 6-694,5-2 612,0 0 0,0 0 0,1 1-1,-1 0 1,1-1 0,0 1 0,0 0 0,0 0-1,0 0 1,1 1 0,-2 6 0,-1 8-77,-3 24 1,6-33 123,-8 68 24,-26 144-1238,21-155-740,7-36-6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21.7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53 83 1312,'32'-59'11015,"-33"53"-10387,-14 26-1597,5-3 763,-12 30 0,3-8 376,16-33-201,2-5 50,0 1-1,1-1 1,-1 0-1,0 0 1,1 0-1,-1 1 1,1-1-1,0 0 1,-1 0 0,1 1-1,0 1 1,0 0-8,-1 0 0,1 1 0,-1-1 0,1 0 0,-1 0 1,0 0-1,0 0 0,-1 0 0,0 6 843,5-10-789,-1 0-1,0-1 1,0 1-1,0-1 0,0 0 1,0 0-1,2-2 1,9-10 177,-8 11-134,0 0 0,-1-1 1,0 0-1,0 0 1,0 0-1,0 0 1,-1 0-1,1-1 1,-1 1-1,0-1 0,-1 0 1,1 0-1,-1 0 1,3-11-1,-4 15-138,-1-1-1,0 1 0,0-1 1,1 1-1,-1 0 1,0-1-1,1 1 0,0 0 1,-1-1-1,1 1 1,0 0-1,-1 0 0,1-1 1,0 1-1,0 0 1,0 0-1,0 0 0,3-1 1,-1-2-215,22-23-2386,-20 20 1788,1 0 1,22-20-1685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23.5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91 2656,'0'-4'486,"0"3"-382,1 0 0,-1 0 1,0 0-1,0 0 0,0 0 0,0 0 1,-1 0-1,1 0 0,0 0 1,0 0-1,-1 0 0,1 0 1,-6-8 1042,-4-1-17,8 8-788,0-1 0,0 0 0,0 0 0,0-1-1,1 1 1,-1 0 0,1-1 0,0 1 0,0 0 0,0-1 0,1 0 0,-1 1 0,1-1 0,0-5 0,17 9-716,-11 1 380,0 1 0,-1-1 0,1 1 0,0 0-1,-1 0 1,0 0 0,1 1 0,-1 0 0,5 4-1,9 4-79,-7-5 35,24 15-108,-7-5 191,-24-14 24,0 1-1,-1-1 1,1 1-1,0 0 1,-1 0-1,7 6 1,-5-5 3,-6-3-73,1-1 0,0 1 0,0-1 0,0 1 0,-1-1 0,1 1 1,0 0-1,-1-1 0,1 1 0,-1 0 0,1 0 0,-1-1 1,1 1-1,-1 0 0,1 0 0,-1 0 0,1 1 0,7 19 71,-7-19-50,1 0-1,-1 1 1,0-1 0,0 1 0,-1-1-1,1 1 1,0 0 0,-1-1 0,1 5-1,0 11-133,-1-13 120,1 0 0,-1 0 0,0 1 1,0-1-1,-1 0 0,1 0 0,-1 1 0,-3 7 0,4-10-11,0-1 0,0 0 0,0 0 0,0 0 0,0 0 0,1 0 0,-1 0 0,1 0 0,-1 1 0,1-1 1,1 2-1,0 0 29,-2-4-4,0 1 1,0-1-1,0 1 1,0-1-1,1 1 1,-1-1-1,0 1 0,0-1 1,0 1-1,0-1 1,0 1-1,0-1 1,0 1-1,-1-1 1,1 1-1,0-1 0,0 1 1,0-1-1,0 0 1,-1 1-1,1-1 1,0 1-1,0-1 1,-1 0-1,1 1 0,0-1 1,-1 1-1,1-1 1,0 0-1,-1 1 1,1-1-1,0 0 0,-1 0 1,1 1-1,-1-1 1,1 0-1,-1 0 1,1 0-1,-1 0 1,1 1-1,-1-1 0,1 0 1,-1 0-1,1 0 1,0 0-1,-1 0 1,1 0-1,-1 0 1,1 0-1,-1 0 0,1-1 1,-1 1-1,1 0 1,-1 0-1,1 0 1,-1 0-1,1-1 0,0 1 1,-1 0-1,1-1 1,-1 1-1,-15-9 653,10 3-472,1 0 1,0 0-1,-6-10 0,-11-15 167,-13-8-2175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25.4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355 16 1888,'5'-15'3856,"-4"17"-3751,10 13 451,-11-14-423,4 11 620,-3-11-711,-1-1-1,1 1 1,-1 0 0,1 0 0,-1 0 0,1 0-1,-1 0 1,0 0 0,0 0 0,0 0 0,1 0-1,-1 0 1,0 1 0,0-1 0,0 0 0,-1 0-1,1 0 1,0 1 0,-3 6 130,0-1 0,-1 0 0,1 0 0,-1 0 0,-1 0 0,1 0-1,-1-1 1,0 0 0,-1 0 0,-8 8 0,-5 0 187,0 0 1,-25 13-1,7-5-53,11-4-94,13-8-125,-25 12 1,33-20 32,-1 0 0,1 0 0,-1 0 0,1 0 0,-1-1-1,0 0 1,1 0 0,-10 0 0,1-3-55,13 2-71,1 0 0,0 0 0,0 0 0,0 0 1,0 0-1,0 0 0,0 0 0,0 0 0,-1 0 0,1 0 0,0 0 0,0 0 1,0 0-1,0 0 0,0 0 0,0 0 0,0 0 0,0 0 0,0 0 0,-1 0 0,1 0 1,0 0-1,0 0 0,0 0 0,0-1 0,0 1 0,0 0 0,0 0 0,0 0 0,0 0 1,0 0-1,0 0 0,0 0 0,0 0 0,0-1 0,0 1 0,0 0 0,0 0 0,0 0 1,0 0-1,0 0 0,0 0 0,0 0 0,0-1 0,0 1 0,0 0 0,19-13-458,-9 7 623,-9 5-15,-18 1 176,14 0-291,0 0-1,0-1 1,0 0 0,0 1 0,0-1-1,-3-2 1,4 2-6,-1 0 0,0 0 0,0 1 0,1-1 0,-1 1 1,-3-1-1,5 1-22,0 0 0,1 0 0,-1 0 0,0-1 1,1 1-1,-1 0 0,1 0 0,-1-1 0,0 1 0,1 0 1,-1-1-1,1 1 0,-1 0 0,0-1 0,-8-3-56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07.55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 43 1248,'-1'-1'35,"0"-6"333,6 7-142,2-19 4233,-5 4-1715,-1 27-6,11 34-2028,-7-29-553,-1 0-1,-1 0 1,0 0 0,0 21 0,-11 212 515,-1-127-253,-12 95 159,16-182-589,5-24 267,0-11-243,0-1 0,0 0 0,0 0 0,0 0 0,1 1 0,-1-1 0,0 0 0,0 0 0,0 0 0,1 1 0,-1-1 0,0 0 0,0 0 0,1 0 0,-1 0 0,0 0 0,0 1 0,1-1 0,-1 0-1,0 0 1,1 0 0,-1 0 0,0 0 0,0 0 0,1 0 0,2-1 94,0 1-1,1-1 1,-1 0 0,0 0-1,5-2 1,6-2 74,144-15 245,-80 12-293,13 5 219,2-1-138,-74 1-209,29-2-53,-65 21-7169,16-15 6934,0 0 1,0-1 0,0 1 0,0-1-1,0 0 1,0 1 0,0-1-1,0 0 1,0 1 0,0-1-1,0 0 1,-1 0 0,1 0-1,0 0 1,0 0 0,0 0-1,0-1 1,0 1 0,-2-1 0,-5-3-2209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42.3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1 832,'5'1'1632,"-4"0"-1585,-1 0 0,1-1 0,-1 1 0,0 0 0,1 0 0,-1 0 0,0-1-1,1 1 1,-1 0 0,0 0 0,0 0 0,0 0 0,-21 35 4511,21-36-4541,0 1 0,0-1 0,0 0 0,0 1 0,1-1 0,-1 0 0,0 0 0,0 1 0,0-1 0,0 0 0,0 1 0,0-1 0,0 0 0,0 1 0,0-1 0,0 0 0,0 1 0,0-1 0,0 0 0,0 1 0,0-1 0,0 0 0,0 0 1,-1 1-1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00.0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246 0 416,'-2'1'161,"0"1"0,1-1 0,-1 0 0,1 1 0,-1-1 0,1 1 0,-1 0 0,1 0 0,0-1 0,0 1 0,0 0 0,0 0 0,-1 4 1,-8 29-337,7-7 105,3-20 135,-1-1 0,1 0 0,-2 0 1,-2 10-1,-20 70 636,-4 14-170,18-73-532,0 2 47,-27 55 0,20-52 146,3 1 0,0 0 0,2 0 0,-9 49 0,12-59 302,8-20-409,-1 0-1,1 0 1,-1 0 0,1 0 0,0 0 0,0 7 362,8-36-428,2 0-1,1 1 1,0 0 0,2 0-1,18-26 1,-21 34 1,-1-1 0,0 1 1,7-24-1,6-15-37,-15 38 16,0 0-1,-2-1 1,4-17 0,-1-2 33,2 2-75,6-55 0,-9 59-157,-5 24 58,1 1 0,-1-1 0,1-12 0,3-46-3224,-3 49 2077,-1 3 558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02.8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492 1 832,'-2'31'681,"-1"0"1,-8 32-1,10-59-661,-36 146 150,12-51 12,21-85-47,-10 23 1,-3 9 281,6-16-319,0-1 1,-2-1-1,-30 49 1,-11 22 94,6-7 617,35-71-818,9-15 32,0-1 1,1 1 0,-4 8 0,4-6 51,1-4-109,0-1 0,1 1 0,0 0 0,0-1-1,-2 8 1,3-9-52,0-2 107,0 0 0,0 0-1,0 1 1,0-1 0,0 0 0,0 0 0,0 0 0,0 1 0,0-1 0,0 0-1,0 0 1,0 0 0,0 1 0,0-1 0,0 0 0,0 0 0,0 0-1,1 2 220,0-1-219,2-3-22,0 0 0,1 0 0,-1 0-1,0 0 1,0-1 0,-1 1 0,1-1 0,4-5 0,19-28-151,-15 20 89,54-85-257,-25 35 415,-8 16-105,-2-1 0,26-66 0,-49 97 78,8-38-1,-5 18-104,0 1 100,-1 0 0,-3 0 0,4-73 0,-2 31-325,-8 81 258,0 0 0,0 0 1,0 1-1,0-1 1,0 0-1,0 0 0,0 0 1,-1 0-1,1 0 0,0 1 1,0-1-1,0 0 0,0 0 1,0 0-1,-1 0 0,1 0 1,0 0-1,0 0 0,0 0 1,0 0-1,-1 0 0,1 0 1,0 0-1,0 0 0,0 0 1,0 0-1,-1 0 0,1 0 1,0 0-1,0 0 0,0 0 1,0 0-1,-1 0 0,1 0 1,0 0-1,0 0 0,0 0 1,0 0-1,-1 0 0,1 0 1,0 0-1,0 0 0,0-1 1,0 1-1,0 0 0,-1 0 1,1 0-1,0 0 0,0 0 1,0-1-1,0 1 0,0 0 1,0 0-1,0 0 0,0 0 1,0-1-1,0 1 0,0 0 1,0 0-1,0 0 0,-1 0 1,1-1-1,0 1 0,0 0 1,1 0-1,-11 14-205,-19 79 267,10-29 8,-8 20 52,-25 35 442,44-105-544,-1 0 0,0 0-1,0-1 1,-1-1-1,-1 1 1,-12 10-1,-78 74 835,87-82-822,1 1 0,1 0 1,1 1-1,-17 32 1,25-45-3,1 1 0,0-1 1,1 1-1,-1 0 0,1 0 0,0 0 1,0 0-1,0 6 0,1-9 96,0-2-110,-1 1 0,1-1 0,0 1 1,0-1-1,0 1 0,0-1 0,0 1 0,0-1 0,0 1 1,0-1-1,0 1 0,0-1 0,0 1 0,0-1 1,0 1-1,0-1 0,1 1 0,-1-1 0,0 1 1,0-1-1,1 1 0,-1-1 0,0 0 0,1 1 1,-1-1-1,0 1 0,1-1 0,1 3-14,-1-1-147,1 1-1,-1-1 1,1 1 0,0-1 0,0 0 0,0 0 0,1 0 0,1 2-1,-2-3 144,0 0 200,-1-1-180,-1 0 0,0 1-1,1-1 1,-1 0 0,0 0 0,1 1 0,-1-1 0,0 0 0,1 0-1,-1 0 1,1 0 0,-1 0 0,0 1 0,1-1 0,-1 0 0,1 0-1,-1 0 1,0 0 0,1 0 0,0 0 0,7-5-49,1-1 1,-1 0 0,0 0-1,0 0 1,0-1 0,-1 0-1,10-13 1,50-70-620,-40 56 556,-2 0 1,-1-2-1,21-42 0,-16 26 209,-22 40-97,1 0 1,-2-1-1,0 0 0,0 0 0,-1 0 1,3-14-1,-5 13-28,0 2 44,-1-1 0,0 0 0,-1 1 0,0-1 0,0 0 0,-2 0 0,-1-14-1,1 18 106,1 8-136,1 1-1,-1-1 1,0 0-1,0 1 1,0-1 0,0 0-1,-1 1 1,1-1 0,0 0-1,0 1 1,0-1 0,0 1-1,-1-1 1,1 0 0,0 1-1,0-1 1,-1 1 0,1-1-1,-1 1 1,0-2-1,-10 40-715,4-10 702,-3 16-76,7-31 118,0 1 0,-7 16 0,-19 47 44,-17 37-133,-59 152 8,43-72 245,23-89-123,27-75 6,11-28 90,1-2-122,3-1-45,-1 0-1,0 0 1,0-1 0,0 1-1,0-1 1,2-2 0,9-8-92,-1 0-1,0 0 1,-1-2 0,-1 1 0,0-1 0,-1-1-1,0 1 1,6-18 0,77-187-530,19 5 9,-34 73 35,-73 133 578,-1 0-1,0-1 1,0 1 0,-1 0-1,0-1 1,0-8-1,1-53 433,-3 70-427,0-1 8,0 0 0,0 1 0,0-1 0,0 0 0,0 1 0,0-1 0,0 1 0,0-1-1,0 0 1,0 1 0,0-1 0,0 1 0,-1-1 0,1 0 0,0 1 0,0-1 0,-1 1 0,1-1 0,0 1-1,-1-1 1,1 1 0,-1-1 0,0 0 0,0 1 1,1 0 0,-1 0-1,1 0 1,-1 0 0,1 0 0,-1 0 0,0 0-1,1 0 1,-1 0 0,1 1 0,-1-1-1,1 0 1,-1 0 0,1 0 0,-1 1 0,1-1-1,-1 0 1,1 1 0,-2 0 0,-1 1 28,-1 2 0,1-1 0,-1 0 1,-4 7-1,1 2-115,-1 1 0,-7 19 1,9-19 136,0 0 0,-13 20 1,-24 31 49,-16 20 245,57-81-356,-143 186 357,99-124-210,-37 73 1,47-80-521,-5 9-723,30-44-830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05.3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3 992,'0'0'5,"0"0"1,0 0-1,0 0 0,0 0 1,0 0-1,0 0 0,0 0 1,0-1-1,0 1 0,0 0 1,0 0-1,0 0 0,0 0 1,0 0-1,0 0 0,0 0 1,0 0-1,0 0 0,0 0 1,0 0-1,0 0 0,0-1 1,0 1-1,0 0 0,0 0 1,0 0-1,1 0 0,-1 0 1,0 0-1,0 0 1,0 0-1,0 0 0,0 0 1,0 0-1,0 0 0,0 0 1,0 0-1,0 0 0,0 0 1,0 0-1,0 0 0,0 0 1,0 0-1,1 0 0,-1 0 1,0-1-1,0 1 0,0 0 1,0 0-1,0 0 0,0 0 1,0 1-1,0-1 0,0 0 1,0 0-1,0 0 0,0 0 1,1 0-1,-1 0 0,0 0 1,0 0-1,0 0 0,0 0 1,0 0-1,0 0 0,0 0 1,0 0-1,0 0 0,0 0 1,6 7 321,2 6 76,1-2 193,-8-10-542,0 0 0,0 0 1,0 0-1,0 0 0,-1 0 1,1 1-1,0-1 0,-1 0 1,1 0-1,-1 1 1,1 0-1,2 12 279,-2-1 0,1 1 0,-2 20 0,0-25-44,-5 48 671,10-4-379,-5-48-518,0-1-76,0 0 0,0 0 0,0 0-1,-1 0 1,1 0 0,-1 0 0,-2 6 0,-7 28-125,8-29 9,-3 26 342,3-18 91,5 12 1200,-1-30-1434,0 0-1,0 0 0,-1-1 1,1 1-1,0-1 0,-1 1 1,1-1-1,-1 0 0,0 0 1,1 0-1,-1 0 0,0 0 1,0 0-1,0 0 0,1-3 0,1-6-55,-1 0-1,2-11 0,0-1 1,8-14-894,18-16-5264,-10 30 4587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06.6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7 1888,'1'-6'3664,"2"8"-3479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08.4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287 6 1312,'0'-1'55,"-4"-3"303,3 9 317,1 10-984,0-12 475,0 1 0,-1 0 0,0 0 0,0-1 0,0 1 0,0-1 0,0 1 0,-1-1 0,1 1 0,-4 3 0,-23 32 559,18-27-674,1-3 118,0 1 0,-1-1 0,0-1 0,0 0 0,-16 10-1,-17 17 72,18-17 150,-34 34-1,55-47-435,1-1 0,0 1-1,0 0 1,0 0 0,1 0 0,-4 9 0,2-3-692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15.4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237 148 576,'-1'0'8,"1"0"-1,0 0 1,-1 0-1,1-1 1,0 1 0,-1 0-1,1 0 1,0-1 0,-1 1-1,1 0 1,0 0-1,-1-1 1,-7-27 3472,8 28-3470,-1 0 1,1 0 0,0-1 0,0 1 0,0 0 0,-1 0 0,1-1-1,0 1 1,0 0 0,-1 0 0,1 0 0,0 0 0,0-1 0,-1 1-1,1 0 1,0 0 0,-1 0 0,1 0 0,0 0 0,0 0 0,-1 0 0,1 0-1,0 0 1,-1 0 0,1 0 0,-1 0 0,-4-5 661,-139 5 3056,150 1-4079,1-1 251,-1 1 0,1-1 0,0-1 0,-1 0 0,1 0 0,-1 0 0,8-2 0,20-4-141,0 2 114,-24 3 185,0 0 0,14 0 1,-17 2-91,-9-1 82,-12-1-84,-64 9 695,49-8-383,12 0-100,1 1 1,0 1-1,-24 4 1,15-4-170,16-1-13,8 0-6,19-5-406,-10 3 436,1 0 0,-1 0 0,12 0 0,8-1 124,60-18-75,-88 21-65,0 0 0,1 0-1,-1 0 1,0 0 0,1 0 0,-1 0-1,0 0 1,0 0 0,1 0 0,-1 0-1,0 0 1,0 0 0,1 0 0,-1 0-1,0 0 1,1 0 0,-1-1-1,0 1 1,0 0 0,0 0 0,1 0-1,-1-1 1,0 1 0,0 0 0,0 0-1,1 0 1,-1-1 0,0 1 0,0 0-1,0 0 1,0-1 0,0 1 0,0 0-1,0-1 1,1 1 0,-1 0 0,0 0-1,0-1 1,0 1 0,0 0 0,0-1-1,0 1 1,-9-10 2,1 1 126,-4 5-212,-2-3 193,12 6-86,0-1-1,-1 1 1,1 0-1,-1 0 1,0 0-1,1 0 1,-1 0-1,-3 0 1,-14-4 26,16 4-97,0 0-1,0 0 1,0 0-1,1 0 1,-6 1-1,-1-1-735,24 5 510,25 11 274,-26-10-43,0 0 0,18 10 646,-32-14-592,0 0 0,0 0-1,0 0 1,0 0 0,-1-1 0,1 1-1,0 0 1,-1-1 0,1 1 0,0-1-1,-1 1 1,1-1 0,0 0 0,-1 0-1,-2 1 1,-4 0-11,-12 6-256,-58 19-293,69-21-305,0-1 0,0 1 0,-10 8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16.9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168 178 160,'-3'-31'3400,"2"26"-3115,0 4-243,1 0 0,-1 0 0,1-1-1,0 1 1,-1 0 0,1-1 0,0 1-1,0-1 1,0 1 0,0 0 0,0-1 0,1-1-1,-1-13 99,-2 10 137,1 3-159,1 1-1,-1 0 0,0-1 1,0 1-1,0 0 0,0 0 0,0 0 1,0 0-1,0 0 0,-1 0 1,1 0-1,-1 0 0,0 0 1,1 1-1,-1-1 0,-3-2 1,4 4-102,-5-4 238,-1 0 1,1 0-1,0 0 1,1-1-1,-1 0 1,-5-7-1,-7-6-42,17 18-221,1 0 0,0 0 0,0 0 0,-1 0 0,1 0 0,0 0-1,0 0 1,0 0 0,-1 0 0,1 0 0,0-1 0,0 1 0,0 0 0,-1 0 0,1 0 0,0 0 0,0-1-1,0 1 1,0 0 0,0 0 0,0 0 0,-1-1 0,1 1 0,0 0 0,0 0 0,0 0 0,0-1-1,0 1 1,0 0 0,0 0 0,0-1 0,0 1 0,0 0 0,0 0 0,19-2-61,-6 1 158,-8 2-17,-15 8-219,-15 15-2785,-27 32-1,38-42 1393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18.4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 26 1664,'1'-7'2693,"-7"1"-2109,6 5-552,0 1 1,-1-1 0,1 1 0,-1-1 0,1 1 0,-1-1 0,1 1 0,-1 0 0,0-1 0,1 1 0,-1 0 0,1-1 0,-1 1 0,0 0 0,1 0 0,-1-1 0,0 1 0,1 0 0,-1 0-1,0 0 1,1 0 0,-1 0 0,0 0 0,1 0 0,-28-3 3365,22 2-2934,5-1-433,6 4-179,-3-1 287,16 7-657,-16-8 444,12 4-481,-7-2 88,0 0 0,0-1 0,0 0 0,0 0 0,0 0 0,15-1 0,-15 0 232,-6 0 224,-1 0 1,1-1-1,0 1 0,0 0 0,-1 0 1,1 0-1,0-1 0,-1 1 0,1 0 1,0-1-1,-1 1 0,1 0 0,-1-1 0,1 1 1,0-1-1,0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50.1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120 0 736,'21'17'5983,"-21"-15"-5860,0-2-90,0 1 0,0-1-1,0 1 1,0-1-1,0 0 1,-1 1-1,1-1 1,0 1-1,0-1 1,0 1 0,-1-1-1,1 1 1,0-1-1,0 0 1,-1 1-1,1-1 1,-1 1-1,1-1-21,-1 1 0,1-1 0,0 1-1,-1-1 1,1 1 0,0-1-1,-1 1 1,1-1 0,0 1-1,0-1 1,-1 1 0,1 0 0,0-1-1,0 1 1,0-1 0,0 1-1,0 0 1,-1 15 8,-4 30-1,0-25 44,3-16-49,1 1 1,-1 0-1,1 0 0,0 7 0,0-3 75,0-1 0,-3 17-1,1-17-11,2 1 0,-2 17 0,-2 34-23,4-31-2,0-19-67,1-1 1,0 1 0,2 14 0,-1-20 16,-1-1 0,1 0 0,0 0 0,-1 0 0,0 0 0,1 0 0,-2 0-1,1 0 1,0 0 0,-2 5 0,2-9 2,0 1 0,0-1-1,-1 0 1,1 1-1,0-1 1,0 1-1,0-1 1,0 0 0,0 1-1,0-1 1,0 1-1,0-1 1,0 1 0,0-1-1,0 0 1,1 1-1,-1-1 1,0 0-1,0 1 1,0-1 0,0 1-1,1-1 1,-1 0-1,0 1 1,0-1-1,1 0 1,-1 1 0,1 0 1,0 0-1,-1 0 1,1 0 0,0 0 0,-1 0 0,1 0 0,-1 0 0,1 0 0,-1 1 0,0-1 0,1 0 0,-1 0-1,0 0 1,0 1 0,0-1 0,0 2 0,1 14 198,-1-13-145,1 0 1,-1 0 0,0 0 0,0 0 0,-2 6 0,-4 15 283,3-12-226,0 0 0,1 0 0,-2 24-1,-4 14-28,3-29-109,0 2 88,5-17-43,-1 0 0,-1 1 0,1-1 0,-1 0 0,0 0-1,-5 10 1,-4 14 119,3-1 176,-7 48 0,7-43-403,6-28 120,1 1 1,-1-1-1,1 0 0,-1 11 1,3-12-54,-1-3 12,0 0 1,0-1-1,0 1 0,-1 0 0,1-1 0,0 1 0,-1-1 1,-2 6-1,3-6 5,-1-1 2,1 0-1,0 0 1,0 0-1,0 0 1,0 0-1,0 0 0,0 0 1,0 0-1,0 0 1,0 0-1,1 0 1,-1 0-1,0-1 0,1 1 1,-1 0-1,0 0 1,2 1-1,-1 1-3,1 4-63,5 17-325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08.16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17 135 2144,'0'0'28,"-1"-1"-1,1 1 1,-1 0 0,1-1 0,0 1 0,0 0-1,-1-1 1,1 1 0,0-1 0,0 1 0,-1-1-1,1 1 1,0 0 0,0-1 0,0 1-1,0-1 1,0 1 0,0-1 0,-1 1 0,1-1-1,0 1 1,1-1 0,-1 1 0,0-1-1,0 1 1,0-1 0,0 1 0,0-1 0,1 0-1,-1 1-14,0 0-1,0-1 1,0 1-1,0 0 0,0 0 1,0-1-1,0 1 1,0 0-1,0-1 0,0 1 1,1 0-1,-1 0 0,-1-1 1,1 1-1,0 0 1,0-1-1,0 1 0,0 0 1,0 0-1,0-1 1,0 1-1,0 0 0,0 0 1,0-1-1,-1 1 1,1-1-1,4-13 1599,-4 13-1485,0 1 1,0 0-1,0-1 1,0 1-1,0-1 1,0 1 0,0-1-1,0 1 1,-1-1-1,1 1 1,0 0-1,0-1 1,0 1-1,-1 0 1,1-1 0,0 1-1,0-1 1,-1 1-1,1 0 1,0 0-1,-1-1 1,1 1 0,0 0-1,-1-1 1,1 1-1,0 0 1,-1 0-1,1 0 1,-1-1 0,1 1-1,0 0 1,-1 0-1,-5-3 929,6 3-911,-1-1-1,1 1 0,0-1 1,0 1-1,-1-1 0,1 0 1,0 1-1,0-1 0,0 1 0,0-1 1,0 0-1,0 1 0,0-1 1,0 0-1,0 1 0,0-1 1,0 1-1,0-1 0,0 0 1,0 1-1,1-1 0,-1 0 0,5-12 599,4-1-138,-9 12-566,1 1 1,0-1 0,0 1-1,0-1 1,0 1 0,0-1-1,0 1 1,0-1 0,0 1-1,0 0 1,1 0 0,-1 0-1,1 0 1,1-2 0,5 1-1,-1-1 0,0 1 0,1 0 0,0 1 0,9-1 0,3-1 27,3 0 117,-1 1 0,1 1 0,38 3-1,68 17 249,-107-17-531,40 0 0,-55-2-150,-5 0-277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52.2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333 9 1568,'5'-8'2309,"-9"21"-1829,3-3-545,1-9 57,0 0 0,0 0 0,0-1 0,0 1 0,0 0 0,0 0 0,0 0 0,0-1 0,0 1 0,0 0 0,-1 0 1,1 0-1,0-1 0,-1 1 0,1 0 0,0-1 0,-1 1 0,1 0 0,-1 0 0,0 0 51,0 1 0,1-1-1,-1 0 1,1 0 0,-1 1-1,1-1 1,-1 1 0,1-1 0,0 0-1,0 1 1,0 1 0,-4 14 378,-3-3-310,3-4-30,-1 0 1,-1 0-1,-6 8 1,1-5 430,-18 17 0,26-27-454,0 0-1,0 0 1,1 0 0,0 0-1,-3 4 1,-8 11-42,8-13 64,1 1 0,0-1 0,0 1 0,1 0 0,-4 7 0,3-4-74,0-1-1,-9 11 0,6-9 41,1 0 0,0 1 0,0 0 0,1 0 0,-5 16 0,-3 7-332,10-26 353,1 0 0,-3 16 0,3-10-178,-3 37 346,3-37-229,0 1 0,2 27-1,0-28-43,0-3 237,-1-1 0,-4 20 0,2-20-186,0 1-1,-6 11 1,-1 5 50,-4 36 124,-25 66-422,35-103-1471,1 1-1,1 49 1,2-55 682,0 8-331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57.1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 95 832,'0'0'251,"6"0"261,-3 0-429,0 0 1,-1-1-1,1 0 1,-1 1 0,1-1-1,-1 0 1,1 0 0,2-2-1,-2 1 8,0 1 1,0-1-1,0 1 0,1 0 0,-1 0 0,0 0 1,1 0-1,6 0 0,2-3-82,-11 4-10,0-1 0,1 0 0,-1 1 0,1-1 0,-1 1 0,1 0 1,-1-1-1,1 1 0,2 0 0,123 0 81,-123 0-113,0 1-1,-1-1 1,1 1 0,0 0 0,0 0-1,-1 1 1,6 2 0,-5-3 56,-1 1 0,1-1 1,0 0-1,-1 1 0,1-2 0,0 1 1,6 0-1,7-1-42,-3 0-78,0 0 0,19 3 1,-24-1 116,-4-1-9,-1 0 0,1 0-1,0-1 1,9 0 0,-13 0-85,1 2 68,1 0 39,1 1 0,-1-1 0,1 0-1,0 0 1,0 0 0,8 3 842,-14-5-879,0-1 53,-1 1-1,1-1 1,0 0 0,0 1 0,0-1 0,0 0 0,0 0-1,0 0 1,0 0 0,0-1 0,1 1 0,-3-2 0,-18-11 259,9 9-326,-1 1-1,1 0 1,-1 1 0,0 1-1,0 0 1,-19 0 0,12 3 368,-36 6 0,14-1-48,20-5-20,17-1-172,0 0-1,-1 0 1,-10 3-1,12-2 28,-1 0-1,0-1 1,0 0-1,-9 0 1,1-1 119,14 1-253,0 0 0,0 0-1,-1 0 1,1 0 0,0 0 0,0 0-1,0 0 1,-1 0 0,1 0 0,0 0-1,0 0 1,-1-1 0,1 1 0,0 0-1,0 0 1,0 0 0,0 0 0,-1 0-1,1 0 1,0-1 0,0 1-1,0 0 1,0 0 0,0 0 0,-1-1-1,1 1 1,0 0 0,0 0 0,0-1-1,0 1-2,0 0-1,0 0 1,-1-1-1,1 1 0,0 0 1,0 0-1,0-1 1,0 1-1,-1 0 0,1 0 1,0 0-1,0-1 1,0 1-1,-1 0 0,1 0 1,0 0-1,0 0 0,-1-1 1,1 1-1,0 0 1,0 0-1,-1 0 0,1 0 1,0 0-1,-1 0 1,1 0-1,0 0 0,0 0 1,-1 0-1,1 0 4,-1 0 0,1 0 0,0 0 0,0 0 0,-1 0 0,1 0-1,0 0 1,0 0 0,-1 0 0,1 0 0,0 0 0,0 0 0,-1 0 0,1 0 0,0 0 0,0 0-1,-1 0 1,1 0 0,0 0 0,0-1 0,0 1 0,-1 0 0,1 0 0,0 0 0,0 0 0,0-1-1,-1 1 1,1 0 0,0 0 0,0 0 0,0-1 0,0 1 0,0 0 0,0 0 0,-1-1 0,-5-4-699,5 5 715,0 0-1,0 0 1,0-1 0,0 1 0,0 1 0,0-1 0,0 0-1,1 0 1,-1 0 0,0 0 0,0 1 0,0-1 0,-1 1-1,-14 6-53,15-6 31,-1 0 0,1-1 0,0 1 0,-1 0 0,1 0 0,-1-1 0,1 1 0,-1-1 0,1 1-1,-1-1 1,0 1 0,-2-1 0,-18 3 313,22-3-309,8 3-437,0-2 407,0-1 1,1 0-1,-1 0 1,0-1-1,0 0 0,1 0 1,-1-1-1,12-4 0,13-3 212,32-5-121,63-11-218,118-5 61,-214 29-32,-30 1 58,-2 0 61,0 0-1,1 0 0,-1 0 1,0 0-1,0 0 0,1 0 1,-1 0-1,0 0 0,1 0 1,-1 0-1,0 0 0,1 0 1,-1 0-1,0 0 0,1 0 1,-1 0-1,0 0 0,1 0 1,-1 0-1,0 0 0,1 0 1,-1 1-1,0-1 0,0 0 1,1 0-1,-1 0 0,0 1 1,1-1-1,-1 0 0,9 6-265,-7-5 425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3:08.5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1133 1056,'9'6'2790,"-6"-5"-2660,-1 0 0,1 0 0,0 0 1,0-1-1,0 1 0,3 0 0,-4-2 37,1 0 0,-1 1 0,1-1 0,-1 0 0,1 0 0,-1-1 0,1 1 0,-1 0 0,0-1 0,0 0 0,0 1 0,4-5 0,-3-1 273,-3 7-423,0-1 0,0 1 0,1-1 0,-1 1 0,0 0 0,0-1-1,0 1 1,1-1 0,-1 1 0,0-1 0,1 1 0,-1 0 0,0-1-1,1 1 1,-1-1 0,0 1 0,1 0 0,-1 0 0,1-1 0,-1 1-1,3-2 26,0 1-1,-1-1 0,0 0 1,1 0-1,-1 0 0,0 0 1,3-4-1,-3 4-18,-1 1-1,1 0 1,0-1-1,-1 1 1,1 0-1,0 0 1,0 0-1,-1 0 1,1 0-1,0 0 1,0 1 0,4-2-1,10-4 138,40-32 614,-49 33-525,0 0 1,0-1 0,0 0 0,-1 0 0,10-12-1,-15 17-220,0 0-1,0 0 0,0 0 1,0 0-1,0 0 0,0 0 0,1 0 1,-1 0-1,2 0 0,10-9 255,-8 6-206,-1 0 1,1 0-1,0 0 1,0 1 0,0 0-1,10-5 1,38-13 186,-40 16-399,145-52 140,-27 21 263,-83 25-237,27-17 475,-64 25-476,0-1 1,0-1-1,15-8 0,9-3 249,-2 10-151,-19 2-111,1 1 0,-1 0 0,1 1 0,-1 0 0,16 1-1,21-2-154,-15-1 298,-1-2 0,1-1 0,46-16 0,-67 17-137,1 1 48,0-1 0,0-1 0,0-1 0,28-18 1,-20 10 10,4-3-20,8-9 224,-10 9-23,-16 12-236,0-1-1,0 2 1,1-1 0,14-5-1,15-14 161,2 2-123,-18 10 67,46-19-1,-42 22-153,13-5-32,1 1 1,69-13 0,-56 14 95,-21 5 83,-10 3-265,61-16-33,97-21 539,-131 32-580,50-1 225,-80 9-10,42 0 0,-12 2-106,34-3 138,-63 6-43,-16-1 33,-1 0 0,0-1 1,1 0-1,-1 0 0,6 0 0,10-1 53,-19 1-22,-2 0-54,1 1-1,-1-1 1,1 0 0,-1 0-1,0 1 1,1-1 0,-1 0-1,1 0 1,-1 0 0,0 0-1,1 0 1,-1 1-1,1-1 1,-1 0 0,1 0-1,-1 0 1,1 0 0,-1 0-1,0 0 1,1-1 0,-1 1-1,1 0 1,-1 0-1,1 0 1,-1 0 0,0 0-1,1-1 1,5 0 157,12-1-163,0 0 1,-1-1 0,1-1 0,28-11-1,-28 10 12,158-38-64,-130 39 11,-19-1 137,0 0 0,48-1 0,-16 2-294,-41 2 225,-1 1 1,1 1 0,19 1-1,12 5-142,-24-3 180,-20-3-72,0 1 1,0 0 0,0-1 0,0 0-1,5-1 1,287-40 43,-199 28 63,-54 8 51,49 2 0,-88 2-129,1 0 1,0 0-1,0 0 1,-1 0-1,1-1 1,7-3-1,19-5-38,-3 2 74,-22 6-40,1 0 0,-1 0 1,1 1-1,11-1 0,38-6 96,-22 7-43,-5 1-187,54 5 0,-61-3 126,40 0 0,-47-3 0,1 1-1,-1 1 1,0 1-1,1 0 1,18 5 0,18 6-3,-40-10-30,-11-3 24,0 1 1,0-1-1,1 1 0,-1 0 1,0 0-1,0-1 1,0 1-1,2 2 1,1 0 5,1-1 0,0 1 0,-1-1 0,1 0 0,0 0 0,0-1 0,6 1 0,16 4 0,-15-2-7,1-2 1,0 0 0,0-1 0,17 0 0,14 1-11,47 1-53,-22-2 150,29-1 1,-59-1-170,67 6 1,-72-3 48,-27-3 128,0 1 0,16 3 0,-6-2-124,-16-2 30,1 1-1,0 0 0,-1 1 1,1-1-1,-1 0 0,1 1 1,-1-1-1,3 2 0,5 1 14,0-1 0,0 1 0,0-2 0,0 0-1,0 0 1,18-1 0,13 0-31,90-3 6,60-1 26,-133 5-38,-41-1 26,-1 1-1,0 1 1,0 1-1,0 0 1,17 7 0,10 3-76,-30-8 79,-10-4-1,1 0-1,-1 0 1,0 1 0,1 0 0,-1 0 0,4 2 0,5 3-1,0 0 1,0-1 0,0-1 0,1 0 0,-1-1 0,15 3 0,-9-1 187,4-1-163,31 5-1,-18-3-139,-20-4 136,-1-1 0,24 2 0,93 4 73,-120-8-96,0 1 1,13 3 0,-13-1-45,0-2 0,14 1 0,47 4 75,1-1-15,-55-5-1,113 5 135,20-3-212,-79-4 64,99 6 73,-165-4-56,0 1 1,0 0-1,0 0 1,0 1-1,8 3 1,17 3-1,-10-2-43,-16-5 44,0 1 1,0-1-1,1 0 1,-1 0-1,5-1 1,42 5-176,-45-4 158,1-1 1,-1 2-1,10 1 0,14 3 3,70 9 106,19 4-331,-80-10 204,0 2 1,43 18-1,-55-19 122,-7-1-13,35 20 0,-41-20-105,1-1-1,0-1 1,0 0-1,20 6 1,27 2 157,72 20-234,-49-15-75,-19-5 176,-36-9 84,-24-5-46,0 0 0,0 0 0,0 1 0,0 0 0,10 5 0,-6-2-48,1 0 1,19 5-1,12 5-9,-41-14 11,-1-1-1,1 1 1,-1 0 0,0-1 0,1 1-1,-1 0 1,0 0 0,0 0 0,1 0-1,-1 0 1,0 0 0,1 1-1,1 2 21,5 4 102,-6-6-141,-1-1 1,1 1-1,-1 0 0,1-1 1,0 0-1,0 1 0,-1-1 1,1 0-1,0 0 1,0 0-1,0 0 0,0 0 1,4 0-1,68 17 174,-40-11-278,-14-6 143,38 7 0,-18-1 4,125 8-3,-120-9-21,-25-4 0,24 1 0,2-1 6,83 12-1,-100-7-48,-1 1 1,29 11-1,-50-16 33,4 0 37,-1 1-1,1 1 1,12 8-1,43 23 21,-44-25 18,-8-5-37,0-1 0,1 0 0,-1-1 1,1-1-1,0 0 0,28 1 0,-23-2 4,0 1 0,0 0 0,20 7 0,-19-4-85,26 4 0,5 0 175,53 10-170,5-1-80,8 11 177,124 33 68,-213-53-136,38 16 0,-3 10 19,-32-17 0,30 13 253,1-2-1,106 34 1,-73-36 9,36 12-5244,-26-90-7023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3:41.7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363 29 1248,'1'0'592,"-2"0"-608,18-22 9099,-22 18-8332,4 4-741,0 0 0,-1-1 0,1 1 0,0 0 0,-1 0 0,1-1 0,-1 1 0,1 0 0,-1 1 0,-1-1 0,-10 0 190,9-1-126,0 1 0,0 0 0,0-1 1,0 1-1,-1 1 0,1-1 1,0 1-1,0-1 0,-6 3 0,-40 14 3,34-10 53,-146 60 249,157-65-397,0 1 1,1 1 0,-1-1-1,0 1 1,1 0 0,0 0-1,0 0 1,0 0 0,0 1-1,1 0 1,0-1 0,0 1-1,0 0 1,-3 11 0,4-13 27,1 0 1,0 0 0,0 0 0,0 0 0,1 0-1,-1 0 1,1 1 0,0-1 0,0 0 0,0 1-1,0-1 1,0 0 0,1 0 0,0 0 0,-1 1 0,1-1-1,0 0 1,1 0 0,-1 0 0,0 0 0,1 0-1,0-1 1,0 1 0,0 0 0,0-1 0,0 1-1,4 3 1,1-1-9,1 0 0,-1 0-1,1-1 1,0 0 0,0 0 0,0-1-1,1 0 1,-1 0 0,1-1 0,0 0-1,-1-1 1,16 1 0,-17-2 31,-1 0 1,1 0-1,-1 0 0,0-1 1,1 0-1,-1-1 0,0 1 1,0-1-1,0 0 0,0-1 1,0 0-1,0 0 0,0 0 1,-1 0-1,0-1 0,0 0 1,0 0-1,6-7 0,-8 9 0,0-2-7,0 1-1,1-1 1,-2 0 0,1 1-1,0-1 1,-1 0-1,0-1 1,0 1 0,0 0-1,2-6 1,-4 7-23,1 0 0,0 0 0,0 1 0,0-1-1,0 0 1,1 1 0,-1-1 0,1 1 0,2-4 0,-3 5 12,0-1 0,1 1-1,-1-1 1,0 0 0,0 1 0,0-1 0,0 0-1,-1 0 1,1 0 0,0 1 0,-1-1 0,1 0 0,-1 0-1,0 0 1,0 0 0,1 0 0,-1 0 0,-1 0-1,1-4 1,0 5-21,-1 0 0,1 0 0,0-1 0,0 1 0,0 0 0,0-1 0,1 1-1,-1 0 1,0-1 0,0 1 0,1 0 0,0-3 0,0 3 0,-1 0 0,1 0 1,-1 0-1,0 0 0,0 0 0,1 0 1,-1 0-1,0 0 0,0 0 0,0 0 1,0 0-1,0 0 0,-1-2 0,1 1 22,0 1 1,0-1-1,-1 1 0,1-1 0,0 0 0,0 1 0,1-1 1,-1 0-1,0 1 0,1-4 0,1-5-263,-2 9 238,0 1 0,0 0 0,0 0 0,0-1 0,0 1 0,0 0 0,0 0 0,0-1 0,0 1 0,-1 0 0,1 0 1,0-1-1,0 1 0,0 0 0,0 0 0,-1-1 0,1 1 0,0 0 0,0 0 0,0 0 0,-1 0 0,1-1 0,0 1 0,0 0 0,-1 0 0,1 0 0,0 0 0,0 0 0,-1 0 0,1 0 0,0-1 1,-1 1-1,1 0 0,0 0 0,0 0 0,-1 0 0,1 0 0,0 0 0,-1 1 0,1-1 0,0 0 0,0 0 0,-1 0 0,1 0 0,0 0 0,0 0 0,-1 0 0,1 0 0,0 1 0,0-1 0,-1 0 1,1 0-1,0 0 0,0 1 0,0-1 0,-1 0 0,1 0 0,0 1 0,-2 6 60,0-1-1,0 1 1,1 0 0,0 0-1,0 1 1,1-1 0,0 0-1,0 0 1,1 0 0,0 0-1,0 0 1,0 0 0,1 0-1,0 0 1,4 7 0,2 13 42,-8-23-73,1 0 0,0 0 0,1 0 0,-1 0 0,3 4 0,11 23 156,-10-20-58,1 0 0,0-1 1,0 1-1,12 13 1,0 1 428,-16-22-500,0 1 0,0-1 0,0 0 1,0 0-1,1 0 0,-1-1 0,1 1 0,-1-1 0,1 1 0,0-1 0,0 0 0,0 0 0,0 0 0,5 2 0,-7-4 49,0 0-298,0 0 0,0 0 1,0 0-1,0 0 0,0-1 0,0 1 0,0 0 0,0-1 1,0 1-1,0 0 0,0-1 0,0 0 0,0 0-46,-1 1 0,1-1-1,-1 0 1,0 0-1,1 1 1,-1-1 0,0 0-1,0 0 1,1 0 0,-1 1-1,0-1 1,0 0 0,0-1-1,2-10-3692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8:06.913"/>
    </inkml:context>
    <inkml:brush xml:id="br0">
      <inkml:brushProperty name="width" value="0.5" units="cm"/>
      <inkml:brushProperty name="height" value="1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0 0 1312,'5'20'6688,"0"-18"-6482,0 0-15,1 0-1,-1-1 1,1 1-1,-1-1 1,10 0-1,2 0-45,0 1 0,28 6 1,4 1-22,8-2 348,48 6-64,-93-12-416,1 0 1,0 1-1,0 1 0,-1 0 0,0 0 1,1 1-1,-2 1 0,22 11 1,-20-9 60,-10-6-31,-1 0 0,0 0-1,0 1 1,0-1 0,0 0 0,0 1 0,0-1-1,0 1 1,0 0 0,-1-1 0,4 5-1,-4-4-26,1 1 0,-1-1-1,0 0 1,1 1 0,-1-1-1,0 1 1,-1-1 0,1 1-1,0 3 1,-1-5 11,0 1 0,0-1-1,0 0 1,0 0 0,0 1 0,0-1 0,-1 0 0,1 1-1,-1-1 1,1 0 0,-1 0 0,1 0 0,-1 0-1,1 0 1,-1 1 0,0-1 0,0 0 0,0 0 0,0-1-1,1 1 1,-3 1 0,-80 60-177,70-54 145,0 0-1,-1-2 0,0 1 1,-24 7-1,-22 4 326,-65 15-481,87-22 77,30-9 17,0 1 0,0-1-1,0 0 1,0-1 0,-9 2 213,21-2-113,-1 1-1,0-1 1,1 0 0,-1 0 0,1 0-1,-1 0 1,1-1 0,5 1 0,35-2-132,-21 0 139,36 0 1,49 2-29,-86 0 16,-7 0-48,0 0-1,16 4 1,-7-1 77,-17-3-24,0 0 0,-1 0 0,1 1 0,12 4 0,-18-5-12,0-1 1,0 1-1,0-1 0,0 1 1,0-1-1,0 1 1,-1 0-1,1 0 1,0 0-1,0-1 0,-1 1 1,1 0-1,-1 0 1,1 0-1,-1 0 0,1 0 1,-1 0-1,1 0 1,-1 0-1,0 0 1,1 0-1,-1 0 0,0 0 1,0 1-1,0-1 1,0 0-1,0 0 1,0 0-1,0 0 0,-1 0 1,1 0-1,0 0 1,-1 2-1,0 0 7,0 1 10,0 0 0,-1 0 1,0 0-1,0 0 0,0 0 0,0 0 1,-1-1-1,1 1 0,-1-1 0,-3 4 0,-35 31 110,39-36-166,-8 8 14,0-2-1,-1 0 0,0 0 0,-1-1 0,-13 7 1,16-9-111,-7 2-187,16-4 50,0-2 258,0 0 0,1-1 1,-1 1-1,1 0 0,-1-1 0,1 1 0,-1 0 0,1-1 0,-1 1 0,1 0 1,0-1-1,-1 1 0,1-1 0,0 0 0,-1 1 0,2 0 0,17 7 47,-18-7-29,5 0 33,-1 1 0,0-1 0,1 0 0,-1-1 0,1 1 0,-1-1 0,11-1 0,14 0 476,-29 1-421,5 0-11,-19 9 480,-104 20-379,88-27-765,17-3 336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8:12.386"/>
    </inkml:context>
    <inkml:brush xml:id="br0">
      <inkml:brushProperty name="width" value="0.5" units="cm"/>
      <inkml:brushProperty name="height" value="1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 0 832,'4'4'2146,"0"9"-1705,-2-3-654,-1-1-1,0 1 1,-1 0 0,0 0 0,0 0 0,-1-1 0,-1 1 0,-2 10 0,-1 9 920,4-16-184,0 0 1,2 13-1,0-3 824,-1-22-1293,0 0 1,1-1-1,-1 1 0,0 0 0,1 0 1,-1-1-1,3 3 163,-3-3-163,1 1 0,0-1 0,-1 1 1,1-1-1,0 1 0,-1-1 0,1 0 1,0 1-1,0-1 0,1 1 0,22 7-103,-16-6 30,5 3-135,-8-3 192,0 0 1,0 0 0,0-1-1,0 0 1,0 0 0,0 0-1,6 0 1,64 0 724,86-3-657,-120-2-55,55-2 48,-53 5-106,-19 0 25,0 1 0,42 5 1,-39-2-32,-1 0 1,35-3 0,17 2 107,-59 1-129,-1 0 0,35 12-1,2 0-54,-16-5 46,-27-6 58,1 0 0,-1-2 0,18 3-1,115 0 50,-84 0 192,-49-3-261,0-1 1,0 0-1,0 0 1,-1-1-1,1-1 1,23-4-1,-12 0 6,0 2-1,0 0 0,37 1 1,-1 1 13,265-36 98,-230 30 3,-33 4-315,-5 0 376,58 5-1,-17 1-89,-78-2-113,0 1 0,0 1 0,-1 0 0,24 8 0,-27-7 93,3 0 75,1-1-1,-1 0 1,1-2 0,0 0-1,0-1 1,-1-1 0,23-3-1,-19-4-77,-20 7-62,1 0 1,-1 0-1,1 0 1,0 0-1,0 1 1,-1-1 0,5 0-1,23-7-1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3:47.52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242 350 2240,'-8'4'8794,"-1"-7"-8180,0 0 0,0 0 0,0 1 1,-15-2-1,-13-3-501,-7 3 490,42 4-609,-1-1 0,1 1 0,-1 0 0,1 0-1,0 0 1,-1 0 0,1 0 0,0 1 0,-1-1 0,1 1 0,0-1 0,-1 1 0,1 0 0,0 0 0,0 0 0,0 0-1,-2 2 1,1-1-31,0 1 0,0-1 0,1 1-1,-1 0 1,1 0 0,-1 0 0,1 0-1,0 0 1,-2 7 0,-1 3-19,1 0 0,0 0-1,1 1 1,-3 25 0,5-20 109,1 0 0,1 0-1,5 26 1,-2-11-77,-3-22 49,1-1 0,1 0 0,0 0-1,0 0 1,1 0 0,1 0 0,0-1 0,12 20 0,-14-26-42,0-1 0,0 0 0,1 1 0,-1-1 0,1 0 0,0-1 0,6 4 0,4 4-60,-9-7 110,0 0 0,1 0 0,-1 0 1,0-1-1,1 1 0,-1-2 0,1 1 1,0 0-1,0-1 0,0 0 0,0-1 0,-1 1 1,1-1-1,0 0 0,0-1 0,0 1 1,10-3-1,5-3 56,1 0 1,-1-1-1,26-13 0,-46 19-90,21-10-21,-1-1 0,0-1 0,0 0 0,-2-2 0,23-20 0,80-92-154,-90 92 122,-30 33 29,-1 0 1,0 0 0,1 1 0,0-1 0,-1 0 0,1 1-1,0-1 1,0 1 0,0 0 0,0 0 0,0-1 0,0 1 0,0 0-1,0 1 1,1-1 0,3-1 0,-5 2-93,-1 2 95,4 15 44,-4-16-19,1 0 1,0 1-1,-1-1 1,0 1-1,1 0 1,-1-1-1,0 1 0,0-1 1,0 1-1,0-1 1,0 1-1,0 0 1,0-1-1,0 1 0,-1-1 1,0 3-1,-1 1 84,1-2 0,-1-1-1,1 1 1,-1 0-1,0 0 1,0-1-1,1 1 1,-5 3-1,5-6-68,0 1-1,0 0 0,0-1 0,0 1 1,0-1-1,0 1 0,0-1 0,-1 0 1,1 0-1,0 1 0,0-1 0,0 0 1,-1 0-1,1 0 0,0 0 1,0 0-1,0-1 0,-1 1 0,1 0 1,0 0-1,0-1 0,0 1 0,0-1 1,-2 0-1,-1-1-22,0 1 1,0 0-1,0 0 1,-1 0 0,1 0-1,0 0 1,-1 1-1,1 0 1,-5 0-1,6 0-26,1 1 0,0-1-1,0 1 1,-1-1 0,1 1-1,0 0 1,0 0 0,0 0-1,0 0 1,0 1 0,0-1-1,0 0 1,0 1 0,0-1-1,0 1 1,1 0 0,-1-1-1,-2 5 1,-1 1-2,1 1 1,-1 0 0,1 0-1,1 0 1,-1 1-1,1-1 1,1 1 0,-1-1-1,2 1 1,-1 0-1,1 0 1,1 0 0,-1 0-1,1 0 1,1 0-1,0 0 1,0 0 0,1 0-1,0 0 1,0-1-1,1 1 1,1-1-1,-1 1 1,1-1 0,7 11-1,-8-14 41,0 0 1,1 0-1,-1 0 0,1-1 0,0 1 0,0-1 1,1 0-1,-1 0 0,1 0 0,0-1 0,0 0 1,8 5-1,-10-7-23,6 4 66,-1-1 0,1 0 0,0-1-1,0 0 1,0 0 0,0-1 0,0 0 0,17 1 0,-23-3-21,0 0 1,1-1 0,-1 1-1,0-1 1,1 0 0,-1 0-1,0 0 1,0 0 0,0 0-1,0-1 1,0 0 0,0 1-1,0-1 1,0 0 0,-1 0-1,1-1 1,-1 1 0,1 0-1,1-4 1,-1 3-1,-1 1-1,0-1 1,0 0 0,-1-1 0,1 1 0,0 0-1,-1 0 1,0-1 0,0 1 0,0-1-1,0 1 1,0-1 0,-1 1 0,1-5 0,-1-7-11,-3-30 0,3 38-8,-3-24 7,0 0 0,-2 0 0,-2 0 0,-18-52 1,23 78-56,-2-7-22,-1 2 0,-7-13 0,12 22 39,0 1 0,0 0-1,0-1 1,0 1 0,-1-1-1,1 1 1,0-1 0,0 1-1,-1 0 1,1-1 0,0 1-1,-1-1 1,1 1 0,0 0-1,-1-1 1,1 1 0,-1 0-1,1 0 1,-1-1 0,1 1-1,0 0 1,-1 0 0,1 0-1,-1 0 1,1-1 0,-1 1-1,1 0 1,-1 0 0,1 0-1,-1 0 1,0 0 0,0 0-92,2 2 21,33 53-309,-33-54 417,-1-1-1,1 0 1,-1 0 0,1 1-1,0-1 1,-1 0 0,1 0-1,0 0 1,-1 0 0,1 0-1,0 1 1,-1-1 0,1-1-1,0 1 1,-1 0 0,1 0-1,1 0 1,-2 0 14,5-1-3,0 1 1,0-1 0,0 0 0,-1 0 0,1 0 0,0-1 0,-1 0 0,5-2-1,37-22 143,-28 14-116,3 0-126,0 2 1,27-11-1,-36 17 29,1 0 0,-1 0 0,0 2 0,1-1 0,22 0 0,-32 3 34,0 0 0,0 1 0,0-1 1,0 1-1,-1-1 0,1 1 0,0 0 0,0 0 1,-1 0-1,1 1 0,-1-1 0,1 0 0,-1 1 1,0 0-1,1-1 0,-1 1 0,0 0 0,0 0 1,0 1-1,0-1 0,-1 0 0,1 0 0,-1 1 0,1-1 1,-1 1-1,0 0 0,2 4 0,1 5-36,-1 1 1,0 0-1,-1 1 0,2 20 1,-2-3 212,-1 1 1,-2-1-1,-1 1 1,-11 55 0,10-74-35,-3 18 1095,19-44-1129,4-7-171,-2-1-1,22-38 1,-22 35-12,9-16 77,-2 2-99,46-59 0,-33 58-152,-35 39 252,0 0 0,0 1 1,0-1-1,0 0 1,0 1-1,0-1 1,0 0-1,0 0 0,0 1 1,0-1-1,0 0 1,0 1-1,1-1 1,-1 0-1,0 0 1,0 1-1,0-1 0,0 0 1,0 0-1,1 1 1,-1-1-1,0 0 1,0 0-1,0 0 0,1 1 1,-1-1-1,0 0 1,0 0-1,1 0 1,-1 0-1,0 0 1,0 0-1,1 1 0,-1-1 1,0 0-1,0 0 1,1 0-1,-1 0 1,0 0-1,1 0 0,-1 0 1,0 0-1,0 0 1,1 0-1,-1 0 1,0 0-1,0 0 1,1 0-1,-1-1 0,0 1 1,1 0-1,-1 0 1,0 0-1,0 0 1,0 0-1,1-1 0,-1 1 1,0 0-1,0 0 1,1 0-1,-1-1 1,0 1-1,0 0 1,0 0-1,0-1 0,0 1 1,1-1-1,-2 25 17,-2 5 47,1 0 0,3 42 0,-1-26-85,1-32 31,-1 0 0,2 0 1,0 0-1,0 0 0,1 0 0,1-1 0,0 1 1,1-1-1,0 0 0,1-1 0,9 16 1,-13-25 14,1 1 0,0-1 1,0 1-1,0-1 0,0 0 1,0 0-1,0 0 1,0 0-1,0-1 0,1 0 1,-1 1-1,1-1 0,-1 0 1,1-1-1,-1 1 1,1 0-1,5-1 0,0 1 30,1-1-1,0 0 1,0-1-1,-1 0 1,16-3-1,-16 1 7,0 0-1,0-1 0,0 0 0,0 0 0,-1-1 0,1 0 0,-1 0 0,0-1 0,-1-1 0,0 1 0,0-1 0,0 0 0,-1 0 0,8-12 0,4-9-39,-2-1 1,24-57 0,-29 61 11,13-35 65,-11 27-178,24-45-1,-35 76 74,0-3-86,1 0-1,0 0 1,0 0 0,0 1 0,1-1 0,0 1-1,5-5 1,-8 9 75,-1 0 0,1 1 0,0-1 0,-1 0 1,1 0-1,0 1 0,-1-1 0,1 0 0,-1 1 0,1-1 0,-1 0 0,1 1 0,-1-1 0,1 1 0,-1-1 0,0 1 0,1 0 1,2 3-26,-1 1 0,0-1 0,0 0 0,0 1 0,0-1 0,-1 1 1,0-1-1,0 1 0,0 0 0,0 8 0,0-3 13,6 51 78,-3 0-1,-2 1 1,-3-1-1,-3 1 1,-13 70 0,15-126 57,1 0 0,-1 0 1,0 0-1,0 0 0,0 0 0,-1 0 1,-5 7-1,8-13-86,-1 1-1,1-1 1,-1 1-1,1-1 1,-1 0-1,1 1 1,-1-1-1,1 0 1,-1 1-1,0-1 1,1 0-1,-1 0 1,1 1-1,-1-1 1,0 0-1,1 0 1,-1 0-1,0 0 1,1 0-1,-1 0 1,1 0-1,-1 0 1,0 0-1,1 0 1,-1-1 0,0 1-1,1 0 1,-1 0-1,1-1 1,-1 1-1,1 0 1,-2-1-1,-18-13 101,17 11-117,-9-5-90,1-1 1,0 0-1,1 0 0,-18-22 0,28 30 68,-1 0 0,0 0 0,1 0-1,-1 0 1,1 0 0,-1 0 0,1 0-1,0 0 1,-1 0 0,1 0 0,0 0-1,-1-1 1,1 1 11,0 1 0,1 0-1,-1-1 1,0 1 0,0 0 0,0-1-1,0 1 1,0 0 0,0 0 0,0-1-1,1 1 1,-1 0 0,0-1 0,0 1-1,0 0 1,1 0 0,-1-1 0,0 1-1,0 0 1,1 0 0,-1 0-1,0-1 1,0 1 0,1 0 0,-1 0-1,1 0 1,1-1-31,0 1 0,0-1 0,1 1 0,-1 0 0,0 0 0,1 0 0,-1 0 0,0 1 0,0-1 0,5 2 0,57 21-137,20 4 261,-77-25-17,-1 0-1,1-1 1,-1 0 0,1 0-1,0-1 1,-1 0 0,1 0-1,-1 0 1,12-3 0,-14 2-26,1 0 1,-1-1-1,0 0 1,1 0-1,-1 0 1,0 0-1,0-1 1,0 0-1,-1 0 1,1 0-1,-1 0 1,1 0-1,-1-1 1,4-6-1,3-4 25,-1 0 0,-1-2 1,0 1-1,10-32 0,14-70-3,-22 73 4,18-50 0,25-26-306,-9 22 225,-38 82-18,-1 0 0,-1 0 0,0-1 0,-1 1 0,-1-1 0,0 0 0,-1-20 0,-2 37 9,1 0 1,-1-1 0,0 1-1,1 0 1,-1 0-1,1 0 1,-1 0-1,0 0 1,1 1-1,-1-1 1,1 0 0,-1 0-1,1 0 1,-1 0-1,0 1 1,1-1-1,-1 0 1,1 0 0,-1 1-1,1-1 1,-1 0-1,0 1 1,-3 9-58,0 0-1,0 0 1,0 1 0,1-1 0,1 1-1,-2 16 1,2-18 109,-4 21-36,-15 39 0,1-4-42,10-23 88,3 0 1,1 0 0,2 1-1,2 0 1,4 63-1,0-91-24,-1-1 1,2 1-1,0-1 0,6 18 0,-7-28 9,-1 0 0,1 0-1,0 0 1,0 0 0,0 0-1,0-1 1,1 1 0,-1-1 0,1 1-1,0-1 1,0 0 0,0 0-1,1 0 1,-1 0 0,1-1-1,-1 1 1,9 3 0,-8-5 19,1 0 1,-1 0-1,1-1 0,-1 1 1,1-1-1,-1 0 0,1 0 1,-1 0-1,1-1 0,0 0 1,4-1-1,7-3 72,26-10-1,-32 11-137,-1 0 55,0 0-1,0-1 1,-1 1-1,1-1 1,-1-1-1,-1 0 0,1 0 1,-1-1-1,0 1 1,0-1-1,-1-1 1,0 1-1,9-16 0,55-97 267,-55 85-465,0-1-63,-14 33 204,0 0-1,1 1 0,0-1 1,-1 1-1,1 0 1,0 0-1,0-1 0,0 1 1,0 0-1,3-1 1,-4 3 10,0-1 0,-1 1 1,1 0-1,-1 0 1,1 0-1,0 0 1,-1 0-1,1 0 1,-1 0-1,1 0 1,0 0-1,-1 0 1,1 0-1,-1 0 1,1 0-1,0 0 1,-1 1-1,1-1 1,-1 0-1,1 0 1,-1 1-1,1-1 1,-1 1-1,1-1 1,-1 0-1,1 1 1,-1-1-1,1 1 1,-1-1-1,1 1 1,-1-1-1,0 1 1,0-1-1,1 1 0,13 25-159,-11-20 135,2 6 47,0 0 0,-1-1 1,4 25-1,1 2 197,-5-11 243,-4-26 117,-4-14-155,-1-1-403,-1 1 0,-1-1 0,0 2 0,-1-1 0,-11-15 0,16 26-32,1-1 0,-1 1 0,1-1 0,-1 1 0,0 0 0,0 0 0,0 0 0,0 1 0,0-1 0,0 1 0,0-1 0,-5 0 0,6 2 14,-1-1 0,0 1 1,0 0-1,0 0 0,0 0 1,0 1-1,1-1 0,-1 1 0,0-1 1,0 1-1,1 0 0,-1 0 0,0 0 1,1 0-1,-1 1 0,1-1 1,-4 3-1,-1 1-27,1 1 1,-1 0-1,1 1 0,0-1 1,0 1-1,1 0 0,0 0 1,0 1-1,1 0 1,-5 9-1,5-6-18,-1-1 0,2 1 1,0 0-1,0 0 0,1 1 1,0-1-1,0 18 0,2-23 54,0-1 0,1 1 0,0-1 0,0 1 0,1-1 1,0 1-1,0-1 0,0 0 0,0 0 0,1 0 0,0 0 0,0 0 0,3 4 0,3 1 89,-1 0 1,1-1-1,1 0 0,16 11 1,-24-19-52,0 1 1,0-1-1,1 0 1,-1 0-1,1 0 1,-1 0-1,1-1 1,-1 1-1,1-1 0,-1 1 1,1-1-1,0 0 1,-1 0-1,1 0 1,0 0-1,-1-1 1,1 1-1,-1-1 1,1 0-1,-1 1 0,4-3 1,-2 2 14,0-1 1,0 0-1,0-1 1,0 1-1,-1-1 1,1 1-1,-1-1 1,0 0-1,0 0 0,0 0 1,0-1-1,4-5 1,0-5 44,0-1 0,-1 1 0,0-1-1,-1 0 1,-1-1 0,3-18 0,-2 0-345,0-64 0,-7 86 58,0 9 14,1 7-230,7 150 194,-5-145 212,0 0 0,1 0 1,0 0-1,0 0 0,6 13 1,-6-17 63,1 0 1,0 1 0,0-1 0,0 0 0,0-1 0,1 1 0,0-1 0,0 1 0,6 4-1,-8-7 1,0-1-1,0 0 0,1 0 0,-1 0 0,0 0 0,0 0 1,1 0-1,-1-1 0,0 1 0,1-1 0,-1 0 0,1 1 0,-1-1 1,1 0-1,-1-1 0,0 1 0,1 0 0,-1-1 0,0 1 1,1-1-1,-1 0 0,0 1 0,1-1 0,-1 0 0,0-1 0,3-1 1,0 0 1,0-1 1,0 0-1,0 0 1,0 0 0,-1 0-1,0-1 1,0 0-1,0 0 1,5-8-1,17-38 160,-14 26-440,2-1-1,1 2 1,23-31 0,-38 55 216,0 0 0,0-1-1,0 1 1,0 0 0,0 0 0,0 0-1,1 0 1,-1 0 0,0 0-1,0-1 1,0 1 0,0 0 0,0 0-1,0 0 1,1 0 0,-1 0 0,0 0-1,0 0 1,0 0 0,0 0 0,0 0-1,1 0 1,-1 0 0,0 0 0,0 0-1,0 0 1,0 0 0,0 0-1,1 0 1,-1 0 0,0 0 0,0 0-1,0 0 1,0 0 0,0 0 0,1 0-1,-1 0 1,0 0 0,3 7-69,-1 11-136,-12 74-111,5 6 1184,15-99-533,-5 1-297,-1-2 1,1 1-1,-1 0 1,1-1-1,-1 0 1,0 0-1,0 0 1,0-1-1,0 1 1,5-6-1,4-3-29,17-21 0,-11 12 16,86-88-522,-83 92-48,-22 16 542,1 0 0,0 1 0,-1-1 0,1 0 0,-1 1 0,1-1 0,-1 1 0,1-1 0,-1 1-1,1 0 1,-1-1 0,1 1 0,0 1 0,-1-2 4,3 5 3,-1 1 0,1-1 0,-1 1 0,-1 0 0,1 0 0,-1 0 0,1 7 0,4 15 0,-3-16-23,-1-1 0,0 1-1,-1 0 1,0 18-1,0-24 33,0-1-1,0 0 0,0 0 1,0 0-1,1 0 1,0 0-1,2 5 1,-1-3 62,0-1 0,-1 1 0,3 9 0,-5-14-47,1 1-1,-1-1 1,1 0 0,0 0-1,0 0 1,0 0-1,0 0 1,0 0 0,0 0-1,1 0 1,-1 0 0,1 0-1,2 2 1,-3-4-10,0 1 1,0-1 0,0 1-1,0-1 1,0 0-1,0 0 1,0 1 0,0-1-1,0 0 1,0 0-1,0 0 1,0 0 0,0 0-1,0 0 1,-1-1 0,1 1-1,0 0 1,0 0-1,0-1 1,0 1 0,0 0-1,0-1 1,0 1-1,0-1 1,0 1 0,-1-1-1,2-1 1,19-18 305,-19 17-319,8-10 83,0-1-1,-1 0 0,0 0 0,7-18 0,21-63-103,-14 33 83,0 7-31,3 1 0,60-95 0,85-136-347,-165 274 230,0 0 0,-1-1-1,0 0 1,5-23 0,-47 159-1782,36-119 1846,-8 24 4,1 1-1,1 0 1,-5 57-1,11-61 35,-4 89 169,14 155 1,-8-259-134,1 0 0,0 0 0,1 0 1,0-1-1,9 20 0,-9-24-11,0 0 0,1 0-1,0 0 1,0-1 0,0 1 0,1-1-1,-1 0 1,1-1 0,0 1 0,10 6-1,-5-5 108,0 0-1,0-1 0,0 0 0,1 0 0,13 3 1,-20-7-130,-1 0 0,1 0 0,0-1 1,0 1-1,0-1 0,0 0 0,0 0 1,0 0-1,0-1 0,-1 1 1,1-1-1,0 0 0,0 0 0,-1-1 1,1 1-1,0-1 0,-1 1 0,1-1 1,3-3-1,5-4 102,-8 7-475,-1 0 1,1-1 0,-1 1 0,1-1 0,-1 0 0,0 0 0,0 0 0,0 0 0,-1 0 0,1-1 0,-1 0 0,0 1 0,0-1 0,0 0 0,0 0 0,-1 0 0,2-7 0,-1-1-1317,-1 1 1,0-16 0,-1 1-427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3:48.05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28 6464,'2'-8'6928,"-2"8"-6827,96-3 2464,167 3-602,-218 2-1889,-30 0-110,28-2 1,-36-1-670,0 0 1,-1 0-1,14-5 0,-12 4-656,-6 1 953,-1 1-1,1 0 1,-1-1-1,1 1 1,-1-1-1,0 1 0,1-1 1,-1 0-1,0 1 1,1-1-1,-1 0 1,1-1-1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3:48.99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 78 832,'-10'-6'3797,"20"-3"-864,15-9 1211,-25 17-4026,1 1 0,-1-1 0,0 1 0,0-1 0,1 1 0,-1-1 0,0 1 0,0-1-1,0 1 1,0-1 0,0 1 0,0-1 0,1 1 0,-1-1 0,0 1 0,-1-1 0,1 0 0,0 1-1,0-1 1,0 1 0,0-1 0,0 1 0,-1-2 0,-4-8 620,-5 5 230,-5-2-363,14 6-450,0 0 293,1 1-416,0-1-1,0 1 0,0 0 1,0-1-1,0 1 1,0 0-1,0-1 0,0 1 1,0 0-1,-1 0 0,1-1 1,0 1-1,0 0 1,0-1-1,-1 1 0,1 0 1,0 0-1,0 0 0,-1-1 1,1 1-1,0 0 1,-1 0-1,1 0 0,0 0 1,-1-1-1,114 6 662,147 3-2447,-184-12-4145,-41 0 3073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8:20.97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21 24 896,'-1'-3'88,"1"2"-73,0 1 0,0-1 0,0 1 0,0-1 0,0 1 0,-1-1-1,1 1 1,0-1 0,0 1 0,-1-1 0,1 1 0,0-1 0,-1 1 0,1-1 0,0 1 0,-1 0-1,1-1 1,0 1 0,-1 0 0,1-1 0,-2 1 469,1 0-316,1 0-1,-1 0 1,1 0-1,-1 0 0,0-1 1,1 1-1,-1 0 1,1 0-1,-8-6 3089,9 3-2259,5 15-903,2 1-1,0-1 1,0 0 0,17 18 0,-16-20 8,13 14 77,-13-15-89,0 1-1,8 12 1,54 71 86,-66-85-71,46 67-93,-45-65 17,0 1 16,0-1 1,15 18-1,-17-23-32,-1 0 1,0-1-1,5 12 0,-6-11-50,1 1-1,0-1 1,1 0 0,3 5 0,2 0 56,-1 0 0,1 0 0,-2 1 0,1 0 0,-2 0 0,11 24 0,-14-30-9,-1 0-1,1 0 0,0 0 0,0 0 0,1-1 0,0 1 0,-1-1 1,1 0-1,1 0 0,6 5 0,2 2 66,-10-9-66,0 0-1,0 0 0,0 0 0,0 0 0,0-1 0,1 0 0,-1 1 0,0-1 1,1 0-1,-1-1 0,6 1 0,40 2 211,-41-3-141,32-3 20,-1-1 0,79-19 0,-61 11-195,43-11 116,103-36 0,-176 51-7,1 1 0,33-4 0,-23 5 0,110-13 73,244-30-207,-375 47 57,103-10 207,194 5-1,-292 9-116,-1 1 0,41 11 0,-45-10 14,-12-3-12,0 0-1,0 0 0,-1 1 1,1 0-1,0 0 1,-1 0-1,1 0 1,-1 1-1,1-1 1,6 7-1,-8-7 17,-1 1 0,1-1-1,0 1 1,-1 0 0,1 0-1,-1 0 1,0 0 0,0 0-1,0 0 1,-1 0 0,1 1-1,-1-1 1,0 0 0,0 1-1,0 0 1,0-1 0,0 1-1,-1-1 1,0 1 0,0 0-1,0-1 1,0 1 0,0 0-1,-2 4 1,0 7-17,2-12-12,0-1 0,-1 1 1,1 0-1,-1 0 0,0-1 1,0 1-1,0-1 0,-2 4 1,2-2-12,0-1 1,0 0-1,0 1 1,1-1-1,-1 1 1,1 5-1,-2 8-33,1 2 173,1-17-142,0 0 1,0 0-1,0-1 1,0 1-1,0 0 1,-1 0-1,1 0 1,-1-1-1,1 1 0,-1 0 1,-1 3-1,1-2 21,0 1 0,-1-1 0,2 1 0,-1-1 1,0 1-1,1 0 0,-1-1 0,1 1 0,0 0 0,1-1 0,0 5 0,-1-3 5,0 0 0,0-1 0,0 1 0,0 0 0,-1 0 0,-1 8 0,1-8-10,-1-1 1,2 0 0,-1 1 0,0 0 0,1 6-1,-5-4 584,3-7-159,2-7-327,40-146-376,-34 132 282,-4 17-29,-1 1 1,1 0-1,0 0 1,0-1-1,0 1 1,0 0-1,0 1 1,1-1-1,0 0 0,-1 1 1,5-4-1,3-2 14,21-11-1,-21 13 18,0 1 1,0 1-1,0-1 0,16-3 1,-7 3 7,1 0-1,0 2 1,38-3 0,197 18 118,-249-11-98,1 1 0,-1-1 0,11 5 0,-10-4-20,-1 0-1,1 0 0,10 2 0,-9-2 20,1 0-1,15 7 0,-5-3 91,127 36 201,-89-28-291,0 3 0,78 35 0,-104-35-23,-20-10 23,1-1-1,13 6 1,15 5 13,-32-12-47,1-1-1,0 0 1,0 0-1,0-1 1,1 0-1,-1-1 1,1 0-1,13 0 1,1-2 45,0-2 0,0-1 1,0-1-1,-1-1 0,37-12 1,-29 6 28,67-22 649,142-71-1,-193 77-38,63-51 0,-35 24-372,-57 41-528,-1 0 0,0-1 0,-1 0-1,0-1 1,-2-1 0,1-1 0,-2 0 0,0-1-1,-1 0 1,17-36 0,-19 30-1283,0 0 1,12-50-1,-11 14-650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08.81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0 102 1728,'5'-27'2059,"-10"-12"10303,7 38-12285,0 0-1,0 0 1,0 0 0,1 0 0,-1 0 0,0 0-1,0 1 1,4-1 0,-5 1 5,49-9 646,1 2-1,56 0 0,-97 6-690,249-3 883,-221 4-1056,-36 0-174,0 0 0,0 0 0,0 0 0,0 0 0,0 1 0,0-1 0,0 1 0,0-1 1,0 1-1,0 0 0,0-1 0,-1 1 0,1 0 0,2 1 0,0 5-2512,-3-6 2470,-1 0-1,0 0 0,1 0 1,-1 0-1,0 0 0,0 0 1,0 0-1,0 0 0,0 0 0,0 0 1,0 0-1,0-1 0,0 1 1,0 0-1,0 0 0,-1 2 0,-7-6-2932,-14-27 1136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35.9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109 0 992,'-83'40'11205,"83"-41"-11226,0 1 63,0-2-4,0 1-22,0 1-1,0-1 1,0 1 0,0-1 0,-1 1 0,1-1 0,0 1 0,0 0 0,-1-1 0,1 1 0,0-1 0,-1 1-1,1 0 1,0-1 0,-1 1 0,1 0 0,0 0 0,-1-1 0,1 1 0,-1 0 0,1 0 0,0 0 0,-1-1-1,1 1 1,-1 0 0,1 0 0,-1 0 0,1 0 0,-1 0 0,0 0 0,-14 0-381,20-5-234,-4 5 585,-1 0 0,0 0 0,1 0 0,-1 0 0,0 0 0,0 0 0,1 0-1,0 0 1,34 0 340,-27-3-401,-4 0-16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37.2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52 480,'0'-1'18,"0"1"-9,0 0 0,0 0-1,0 0 1,0 0 0,0 0 0,0 0 0,0 0 0,0 0 0,0 0 0,-1-2 187,1 2-187,1 0 43,-1 0 0,1-1 0,-1 1 0,1 0 0,-1-1 0,1 1 1,-1 0-1,1-1 0,-1 1 0,1-1 0,-1 1 0,0-1 1,1 1-1,-1 0 0,0-1 0,1 0 0,-1 1 0,0-1 0,1 0 1,16-2 640,-13 3-653,0-1 0,0 0-1,0 0 1,0 0 0,0 0 0,38-30 4873,-51 35-4427,6-3-479,1 0 1,-1 0-1,0 0 1,0 0-1,0 0 1,-5 1-1,7-2 25,1 0-37,0 0-1,0 1 0,0-1 1,0 0-1,0 1 0,0-1 1,0 0-1,0 0 0,0 1 1,0-1-1,0 0 0,0 1 1,0-1-1,0 0 0,-1 1 1,1-1-1,0 0 0,0 0 1,0 1-1,0-1 0,-1 0 1,1 0-1,0 0 0,0 1 0,-1-1 1,1 0-1,0 0 0,-1 0 1,1 0-1,0 1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2:40.0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0 148 1472,'8'-10'401,"-4"6"96,-1-1 0,1-1 0,4-8 0,-6 9-259,-1 2-109,0 1 1,0 0 0,0-1 0,0 1 0,-1-1 0,1 0 0,-1 1-1,1-1 1,-1-4 0,1-8 1051,0 13-1077,-1 0 0,1 0 0,-1 0 0,0-1 0,0 1 0,0 0 0,0 0 0,-1 0 0,1 0 0,-2-5 0,2 5 9,-1 0 0,1-1 0,0 1-1,0-1 1,0 1 0,0 0 0,0-3-1,1-4 245,-1 9-309,-10 1-91,10 1 76,0-1 37,0 0-1,1 0 0,-1 1 0,0-1 1,-1 0-1,1 0 0,0 0 1,0 0-1,0 0 0,0 0 0,-1 0 1,1 0-1,-1 0 0,1 0 0,-1 0 1,-1 2 239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8:35.4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0 320,'8'12'832,"-8"-9"-759,1 0-1,-1 1 1,0-1-1,0 0 1,0 0-1,0 1 1,-1-1-1,-1 7 1,0 9 709,1-19-781,1 0 0,0 0 0,0 0 0,0 0 1,-1 1-1,1-1 0,0 0 0,0 0 0,0 0 0,0 0 1,0 1-1,-1-1 0,1 0 0,0 0 0,0 0 1,0 1-1,0-1 0,0 0 0,0 0 0,0 0 1,0 1-1,0-1 0,0 0 0,0 0 0,0 1 1,0-1-1,0 0 0,0 0 0,0 1 0,0-1 0,0 0 1,0 0-1,0 0 0,0 1 0,0-1 0,0 0 1,0 0-1,0 0 0,1 1 0,-1-1 0,0 0 1,0 0-1,0 0 0,1 1 0,4 9 634,-5-26 591,-5 10-977,3 4-226,1 1 0,-1-1-1,1 0 1,0 0 0,-1 0 0,1 0 0,0 0 0,0 0 0,0 0 0,1 0 0,-1 0-1,1-1 1,-1 1 0,0-3 0,6 24-256,-1-7 157,-3-7 81,0 0 4,0-1 0,0 1 0,1-1 0,-1 0 0,4 8 0,-2-6-64,-3-4 74,0-1 1,0 0-1,1 1 1,-1-1-1,1 1 1,-1-1-1,1 0 1,-1 0-1,1 1 1,1 1 0,-1-2 60,0-3-64,-1 1 1,0-1 0,0 0 0,0 0 0,0 0-1,0 1 1,0-1 0,-1 0 0,1 0 0,0 0 0,-2-2-1,-1-10-169,-2 5 147,-1-3 140,6 12-131,0-1-1,-1 1 1,1 0-1,0-1 1,0 1-1,0 0 1,0-1-1,0 1 1,-1 0-1,1-1 1,0 1-1,0 0 1,-1-1-1,1 1 1,0 0-1,0 0 1,-1-1-1,1 1 1,0 0-1,-1 0 1,1 0-1,0-1 1,-1 1-1,1 0 1,0 0-1,-1 0 1,1 0-1,0 0 1,-1 0-1,1 0 1,0 0-1,-1 0 1,1 0-1,-1 0 1,0 0-1,-3-20 243,0 16-229,4 3-80,0 1 27,0-2 16,1 3-152,-1 0 169,1 0 0,0 0 0,-1-1 0,1 1 0,-1 0 0,1 0 0,-1 0 0,0 0 0,1 0 0,-1-1 0,0 1 0,1 0 0,-1 2 0,1 20 174,2-16-127,-6-3 106,2-4-127,1 0 1,0 0-1,-1 0 0,1 0 1,0 0-1,-1 0 0,1 0 0,0 0 1,-1 0-1,1 0 0,0 0 1,-1-1-1,1 1 0,0 0 0,-1 0 1,1 0-1,0-1 0,0 1 0,-1 0 1,1 0-1,0-1 0,0 1 1,-1 0-1,1 0 0,0-1 0,0 1 1,0 0-1,0-1 0,-1 1 1,1 0-1,0-1 0,0 1 0,0 0 1,0-1-1,0 1 0,0 0 1,0-1-1,0 1 0,0 0 0,0-1 1,0 1-1,0 0 0,0-1 1,1 1-1,-8-3-208,12 10-320,-4-7 508,-1 1 1,0-1-1,0 0 1,0 1-1,1-1 0,-1 1 1,0-1-1,0 0 1,1 1-1,-1-1 0,0 0 1,1 0-1,-1 1 1,1-1-1,-1 0 0,0 0 1,1 1-1,-1-1 1,1 0-1,-1 0 0,0 0 1,1 0-1,-1 0 1,1 0-1,0 0 0,16 17-103,-15-14 106,0 0-1,0 0 1,-1 0-1,1 1 1,-1-1 0,2 8 207,-3-1-308,5 3 121,-5-12-40,1 0 0,0 1 0,0-1 0,-1 1 0,1-1 1,-1 1-1,0-1 0,1 1 0,-1-1 0,0 3 0,0-2 41,0 0-1,0 0 1,0 0-1,0 0 1,1 0-1,-1 0 1,1 0-1,-1 0 1,2 3-1,-1-3-50,0 0 1,-1 0-1,1 0 0,-1 0 0,1 0 0,-1 0 0,0 1 0,0-1 0,0 5 570,-3-12-558,2 5 18,1 0-1,0 0 1,-1 0-1,1 0 1,0-1 0,0 1-1,-1 0 1,1 0 0,0-1-1,0 1 1,0 0-1,-1-1 1,1 1 0,0 0-1,0 0 1,0-1 0,0 1-1,-1 0 1,1-1-1,0 1 1,0 0 0,0-1-1,0 1 1,0-1 0,0 1-1,0-4-1,-1 0 1,0 1-1,0-1 0,0 1 0,0-1 0,-1 1 1,1 0-1,-1 0 0,-3-6 0,3 7 13,-1-8 174,2 9-195,1 0-1,0 0 1,0 0-1,-1 0 0,1 0 1,0 0-1,-1 0 1,1 0-1,-1 0 0,1 0 1,-1 0-1,0 1 1,0-2-1,0 0-1,0 0-1,0 0 0,0 0 1,0 0-1,0 0 0,1 0 1,-1 0-1,1 0 1,-1-4-1,-4-13-1,2 15-30,3 3 38,-1 0-1,1 0 1,-1 0-1,0 0 1,1 0-1,-1 1 1,1-1 0,0 0-1,-1 0 1,1 0-1,0-1 1,0 1 0,0-1-1,-5-22-62,0 9 341,5 14-271,0 1 0,0 0-1,0-1 1,0 1-1,0-1 1,0 1-1,0-1 1,0 1 0,-1-1-1,1 1 1,0-1-1,0 1 1,0 0-1,0-1 1,-1 1-1,1-1 1,0 1 0,-1 0-1,1-1 1,0 1-1,0 0 1,-1-1-1,0 1 1,1-1 11,0 1-1,-1 0 1,1 0 0,0 0-1,0 0 1,-1-1 0,1 1-1,0 0 1,0 0 0,0-1-1,0 1 1,-1 0 0,1 0-1,0-1 1,0 1-1,0 0 1,0 0 0,0-1-1,0 1 1,0 0 0,0 0-1,0-1 1,0 0 0,0 1-2,-1-1 1,1 0 0,0 0-1,-1 0 1,1 0-1,0 1 1,-1-1 0,1 0-1,-1 0 1,1 0 0,-1 1-1,0-2 1,-1 2-239,5 9 109,-1-6 117,0 1-1,0 0 1,0-1-1,1 0 1,-1 0-1,1 1 1,0-2-1,0 1 1,0 0-1,0 0 1,1-1-1,3 2 0,-7-3 4,0-1-1,1 0 0,-1 0 0,1 0 0,-1 0 0,0 1 0,1-1 0,-1 0 0,0 0 0,0 1 0,1-1 0,-1 0 0,0 1 0,0-1 0,1 0 0,-1 1 0,0-1 0,0 0 0,0 1 1,1 0-1,4 5-101,-4-5 22,0-1 0,0 1-1,0-1 1,-1 1 0,1-1-1,0 1 1,0 0 0,-1 0 0,1-1-1,0 1 1,-1 0 0,1 0-1,0 1 1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8:37.7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52 1 320,'-9'4'1174,"7"-2"-1016,0-1 0,0 0 0,0 0 0,0 0 0,0 0 0,0 0 0,0-1 0,0 1 0,0 0 0,-3-1 0,-13 0-67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8:39.3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37 576,'0'-1'21,"1"-1"-1,-1 0 1,0 1-1,0-1 1,0 1-1,1-1 1,-1 1 0,1-1-1,0 1 1,-1-1-1,1 1 1,0-1-1,1-1 1,1-5 79,-1 2 311,4 12-133,14 31 1200,-20-36-1457,1 0-8,1 0 1,-1 1 0,-1-1-1,1 0 1,0 1-1,0-1 1,0 1-1,-1-1 1,1 1-1,-1-1 1,1 1-1,-1-1 1,1 4 0,2 4 31,-2-6-49,0 0 0,0-1 0,0 1 0,-1 0 0,1 0 0,-1 0 0,1-1 0,-1 1 0,0 0 0,0 0 1,0 0-1,-1 0 0,1 0 0,-2 3 0,-2-2-449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8:43.4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92 416,'-1'-5'365,"1"5"-347,1 0 0,-1 0 1,1 0-1,-1 0 0,0 0 0,1 0 0,-1 0 0,0 0 1,1 0-1,-1-1 0,1 1 0,-1 0 0,0 0 0,1 0 1,-1 0-1,0-1 0,1 1 0,-1 0 0,0 0 1,0-1-1,1 1 0,-1 0 0,0-1 0,0 1 0,1 0 1,-1-1-1,0 1 0,0 0 0,0-1 0,0 1 0,0 0 1,1-1-1,-1 1 0,0-1 0,0 1 0,0 0 1,0-1-1,0 1 0,0-1 0,0 1 0,0 0 0,-1-1 1,2 0 9,-1-1 0,0 1 0,1 0 0,-1-1 1,1 1-1,0 0 0,-1 0 0,1-1 1,0 1-1,0 0 0,-1 0 0,1 0 0,0 0 1,0 0-1,0 0 0,2-1 0,-2 1 0,0 1-1,0-1 0,0 0 1,0 0-1,0 0 0,0 0 1,-1 0-1,1 0 0,0 0 1,-1 0-1,1 0 1,0 0-1,-1 0 0,0-1 1,1-1-1,0 1-27,-1 1 0,1-1 0,0 1 0,0-1 0,0 1 0,-1-1 0,1 1 0,0 0 1,1-1-1,-1 1 0,0 0 0,0 0 0,28-17 3647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9: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1170 4 480,'-4'-4'881,"4"4"-860,-11 4 651,-14 11 65,18-11-643,-11 7 101,2 1 0,-1 1 0,2 0 0,0 1 0,0 0 0,-12 18 1,9-10 147,-26 40 0,37-49-256,0 0 0,1 0 1,0 1-1,1 0 1,-4 15-1,5-17-72,0 0 0,-1 0 1,-1 0-1,0 0 0,-9 13 0,-15 30 294,-22 43 456,16-32-373,-21 28 119,34-58-265,-22 44 0,-35 103-289,50-116 29,-24 46 226,26-59-118,-4 4-11,-30 83 1,-53 240 583,71-224-870,43-150 215,0 0 0,0 1 0,0 12 1,1-17-57,0-2 53,0-1-1,0 0 0,0 0 0,0 1 0,0-1 1,0 0-1,0 0 0,0 1 0,0-1 0,0 0 1,0 1-1,0-1 0,0 0 0,0 0 0,0 1 1,1-1-1,-1 0 0,0 0 0,0 1 0,0-1 1,0 0-1,0 0 0,1 0 0,-1 1 0,0-1 0,0 0 1,0 0-1,1 0 0,-1 0 0,0 1 0,0-1 1,1 0-1,-1 0 0,0 0 0,0 0 0,1 0 1,-1 0-1,0 0 0,0 0 0,1 0 0,-1 1 1,0-1-1,0 0 0,1 0 0,-1-1 0,0 1 1,0 0-1,1 0 0,-1 0 0,0 0 0,1 0 1,-1 0-1,0 0 0,0 0 0,0 0 0,1-1 1,-1 1-1,0 0 0,18-13-10,-11 8-26,-5 4 36,0-1-1,0 0 1,0 0 0,0 0 0,0 0 0,0-1-1,0 1 1,-1 0 0,3-6 0,11-28 32,-2 5 71,45-106-207,-40 91 171,24-46-1,49-55 103,-55 90-167,46-59-181,-45 66 91,31-56 0,-3-17 92,24-42-29,-62 111 137,-19 36-145,0 2-1,20-30 0,-25 43 33,0 0 1,-1 0-1,0-1 1,1 1-1,-1-1 1,0 0-1,-1 0 0,1 1 1,1-8-1,-4 11-22,1 0 0,-1 1 0,1-1 0,-1 0 0,0 1 0,1-1 0,-1 0 0,1 1 0,-1-1 0,1 1 0,-1-1 0,1 0 0,0 1 0,-1 0 0,1-1-1,-1 1 1,-2 7-39,-1 0-1,0 0 0,-1 0 0,-6 9 0,5-9 58,0 1-1,-7 16 1,-18 49-2,-3-1 0,-3-2 0,-3-2 0,-60 79 0,57-90-5,3 3 0,-52 106 0,-43 141 62,111-251-19,-90 201 36,85-189 7,-2-2 0,-62 96-1,67-116-502,51-53-2587,-23 4 2768,6-3 0,18-20-2725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9:22.1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9 320,'0'-3'128,"13"3"-96,-13-5-32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9:23.6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 2 896,'6'-1'408,"-3"2"-360,-6 2 152,0-1-153,0 1 0,0-1 1,1 1-1,-1 0 0,1 0 0,-1 0 1,-1 4-1,-10 11 1148,6-19-888,8 1-309,0 0 1,0 0 0,-1 0 0,1 0 0,0 0 0,0 0 0,0 0 0,0 0 0,0 0 0,-1 0-1,1 0 1,0-1 0,0 1 0,0 0 0,0 0 0,0 0 0,0 0 0,-1 0 0,1 0-1,0-1 1,0 1 0,0 0 0,0 0 0,0 0 0,0 0 0,0-1 0,0 1 0,0 0 0,0 0-1,0 0 1,0 0 0,0-1 0,0 1 0,0 0 0,0 0 0,0 0 0,0 0 0,0-1 0,0 1-1,0 0 1,0 0 0,0 0 0,0 0 0,0-1 0,0 1 0,0 0 0,1 0 0,-1 0 0,0 0-1,0 0 1,0 0 0,0-1 0,0 1 0,0 0 0,1 0 0,-1 0 0,0 0 0,0 0 0,0 0-1,0 0 1,0 0 0,1 0 0,-1 0 0,0 0 0,9-12-490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4:25.33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343 0 1984,'-4'4'445,"4"-3"-331,0-1-1,-1 1 455,0-1-455,1 1 0,0-1 1,0 0-1,-7 1 2796,6-1-2829,0 0-1,1 0 1,-1 0-1,0 0 0,0 0 1,1 1-1,-1-1 0,0 0 1,0 0-1,1 0 1,-1 1-1,0-1 0,0 0 1,1 1-1,-1-1 0,0 1 1,1 2 17,-1 0 0,1 0 0,-1 0 0,0 0 0,0 0 0,0 0 0,0 0 0,-1-1-1,1 1 1,-3 4 0,-4 7 101,-23 44 650,14-33-610,13-20-188,1 0-1,-1 1 1,-4 8 0,6-9-26,-1 0 0,1-1 1,-1 1-1,0-1 0,-1 1 0,1-1 1,-6 5-1,-5 5 145,-12 12 348,15-17-368,4-4-127,1 0 1,0 0-1,1 0 0,-1 0 0,1 1 0,-6 9 0,5-5 107,-1-1 0,1 0 0,-1-1 0,-11 11 0,0-3-155,17-16 26,1 1 0,-1 0 0,1-1 0,-1 1 0,1 0 0,-1 0 0,1-1 0,0 1 0,-1 0 0,1 0 0,0 0 0,-1-1 0,1 1 0,0 0 0,0 0 0,0 0 0,0 0 0,0 0 0,0-1 0,0 1 0,0 0 0,0 0 0,1 1 0,-1 1 0,0 12-31,0-7-26,0 0 1,0 0-1,1 0 0,3 15 0,4 15-12,-6 0 122,-2-31-27,0 1 1,2 15 0,0-12 0,-1 1-1,0 0 1,-3 22 0,1-3-38,5 56 105,-2-55-54,-1 1 1,-1 0-1,-7 44 1,4-56-91,0 22 0,0-2 166,1-1-100,2 49 0,2-31 91,-10 181 335,3-127-383,2-49 118,-2 18-279,4-64 109,0 0 0,2-1 1,1 20-1,1 15 86,-12 128 329,6-117-348,3-39 89,-5 25 0,0-5-121,3-27-607,0 0 0,1 25-1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16.44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13 1728,'0'-10'5742,"0"8"-5048,0 5-149,0-2-492,4 7 129,11 15 278,0 1-168,0 2 56,-12-22-288,0 1 1,0-1-1,-1 1 1,3 6-1,0 7 130,4 21-1,-4-14-72,1 1-28,-3-17-43,-1-1 0,0 1 1,0 0-1,0 13 0,-2-11-87,-1 74 459,19 153 0,-12-199-321,-3-17-93,1 1 0,1-1-1,8 24 1,-3-13 156,-1 0 0,6 45 0,-10-40-81,-1 74-1,-2-16-112,-1-75 22,10 216 818,-11 451 464,5-668-1105,-3-13-157,0 8 92,2 23 0,-4-34-75,0 0 0,1 0 0,-1 0 0,1-1 0,1 5 0,1 4-79,-1-2 47,-1 0 0,-1 0 1,-1 18-1,0-1 157,1 1-310,3-8 254,-1-7 57,-2 54-103,0-66 37,0 1-282,0 51 1173,0-53-978,0 1 1,0-1-1,-1 0 0,1 0 1,0 0-1,0 0 0,0 0 1,0 0-1,0 0 0,-1 0 1,1 0-1,0 0 0,0 0 1,0 0-1,0 0 0,0 0 1,-1 0-1,1 0 1,0 0-1,0 0 0,0 0 1,0 0-1,-1 0 0,1 0 1,0 0-1,0 0 0,0 0 1,0 0-1,0 0 0,-1 0 1,1 0-1,0 0 0,0-1 1,0 1-1,0 0 0,0 0 1,0 0-1,0 0 1,-1 0-1,1 0 0,0 0 1,0-1-1,0 1 0,0 0 1,0 0-1,0 0 0,0 0 1,0-1-1,-6-5-22,6 6 33,-5-9-37,1 0 1,0-1-1,1 1 1,-3-11-1,-9-25 54,9 32-46,-28-56 24,30 61-13,-1 1 1,-1-1 0,0 1-1,0-1 1,0 2 0,-8-8-1,-20-22 25,11 10-133,17 18-8,6 8 127,0-1-1,0 1 0,-1-1 0,1 1 0,0-1 0,-1 1 0,1-1 0,0 1 1,-1-1-1,1 1 0,0 0 0,-1-1 0,1 1 0,-1-1 0,1 1 1,-1 0-1,1 0 0,-1-1 0,1 1 0,-1 0 0,1 0 0,-1 0 1,0-1-1,0 1 0,1 1-37,0 1 0,0-1 0,0 0-1,0 0 1,1 0 0,-1 0 0,0 0 0,1 0 0,-1 0 0,1 0 0,-1 0 0,1 0-1,-1 0 1,2 2 0,15 26-652,-14-24 633,1 4 58,-1 0 0,1 1 1,-1-1-1,3 19 0,4 13 34,6 17-22,4 12 18,-8-33-163,-8-23 209,1 0 0,12 26 0,-13-30-91,-4-9 24,1 0 0,-1 0-1,0 1 1,1-1 0,-1 0-1,1 0 1,0 0 0,-1 0 0,1 0-1,0 0 1,0 0 0,-1 0-1,1 0 1,0-1 0,2 2 0,3 1 36,-5-2 208,7-5-59,-5 0-164,1-1 1,-1 1-1,0 0 1,0-1-1,-1 0 1,1 0-1,-1 0 1,0 0-1,-1 0 1,3-10-1,3-6-65,5-14-18,1 0 0,35-64 1,-39 84 18,0 1 1,1-1 0,1 2 0,0-1-1,23-21 1,-28 30 227,5-3-1776,-6 22-2772,-5-2 2191,0 6-1877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9:24.8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70 1 736,'1'9'1513,"-1"-9"-1453,-1 2-64,2 0 2,-3 8 392,2-9-377,-1 0-1,1 0 0,-1 0 0,1 0 1,-1 0-1,0 0 0,1-1 1,-1 1-1,0 0 0,0-1 0,0 1 1,0 0-1,1-1 0,-1 1 1,-2 0-1,2-1 0,1 1 0,-1-1 0,0 1 0,0-1 1,0 1-1,0-1 0,1 1 0,-1 0 0,0-1 0,1 1 0,-1 0 0,1 0 1,-1 0-1,0 1 0,-1 5-12,2-6-10,-1 0 1,0 0-1,1 1 1,-1-1-1,0 0 1,0 0-1,0 0 1,1 0-1,-1-1 0,0 1 1,0 0-1,0 0 1,-1 0-1,1-1 1,0 1-1,0-1 1,0 1-1,-3 0 363,-5 6-651,9-5 311,0-1-11,0-1 1,0 0-1,0 1 0,0-1 1,0 0-1,0 1 1,0-1-1,0 1 0,0-1 1,0 0-1,0 1 1,0-1-1,0 0 0,-1 1 1,1-1-1,0 0 1,0 1-1,0-1 0,-1 0 1,1 0-1,0 1 1,0-1-1,0 0 0,-1 0 1,1 1-1,0-1 1,-1 0-1,1 0 0,-1 1 1,1-1 12,-1 1 0,1-1 0,0 0 0,-1 1 0,1-1 0,0 1 0,0 0 0,-1-1 0,1 1 0,0-1 0,0 1 0,0-1 0,0 1 0,-6 7 1007,12-12-1278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9:26.4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 0 576,'0'0'1616,"-9"0"-1189,5 0-390,4 0-37,-5 9-219,4-7 227,-1 0 0,1 0 0,0 1 0,-1-1 0,1 0 0,0 1 0,1-1 0,-1 1 0,0-1 0,1 1 0,-1 0 0,1 2-1,-5 15-163,2-10 187,1 0 0,0 0 0,-1 20 0,1-3-112,2-24 61,0 0 1,0 0 0,0 0 0,1 0 0,-1 0-1,1 0 1,-1 0 0,1 0 0,0 0 0,2 3 0,2 7-288,-5-4-610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9:30.5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72 56 480,'-18'62'752,"11"-42"-717,-7 53 2506,13-73-2521,0 0 1,1 0 0,-1-1-1,0 1 1,0 0-1,1-1 1,-1 1 0,0-1-1,1 1 1,-1 0-1,0-1 1,1 0 0,-1 1-1,0-1 1,1 1-1,-1-1 1,1 0-1,-1 1 1,1-1 0,0 0-1,-1 1 1,1-1-1,0 0 1,-1 0 0,1 0-1,0 1 1,0-2-1,-6-29 207,4 17-6,-1-4-183,0 1 0,1 0 1,1-1-1,0 1 0,4-29 0,-1 29-747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9:34.9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1 141 896,'4'1'998,"-4"-1"-967,0 8-36,0 2 5,0-3-16,0-5-43,3-1 374,-2 0-294,-1-1-1,1 1 1,-1-1-1,1 0 1,0 1-1,-1-1 0,1 0 1,-1 1-1,1-1 1,0 0-1,-1 0 0,1 1 1,0-1-1,-1 0 1,1 0-1,0 0 1,0 0-1,0 0-5,0 0 1,1 0-1,-1 0 1,0-1-1,0 1 1,0 0-1,0-1 1,0 1-1,1-1 1,-1 1-1,0-1 1,0 1-1,0-1 1,0 0 0,1 0-1,4-4 14,-2 3 89,-3 1-111,-1 1 1,1 0-1,-1 0 0,1-1 1,-1 1-1,1 0 0,-1-1 0,1 1 1,-1-1-1,1 1 0,-1 0 1,0-1-1,1 1 0,-1-1 1,1 0-1,-1-1 30,15 2 145,-14 2-145,14 13 235,-13-15-197,4 0-47,-5 0-25,1 0 0,-1 0 0,1 0 0,0 0 0,-1 0 0,1-1 0,-1 1 0,1 0 0,-1-1 0,1 1 0,-1-1 0,1 0 0,-1 1 0,1-1 0,-1 0 1,2-1-1,-2 1 45,12-15 80,-12 16-117,0-1 0,0-1 0,0 1 0,0 0 0,0 0 1,0 0-1,0 0 0,0-1 0,-1 1 0,1 0 1,0-1-1,-1 1 0,1-1 0,-1 1 0,1-1 0,-1 1 1,0-1-1,0 1 0,0-1 0,0 1 0,0-1 1,0 1-1,0-2 0,0-3 307,1-5-350,16-20 1611,-18 15-881,-2 13-663,0 0-1,-1 0 0,1 1 0,-6-4 0,6 3-87,-7-2 43,-21-10-1,15 8-934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9:43.3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96 320,'0'0'1883,"-12"3"-603,11-4-1255,0 1 0,1 0 1,-1 0-1,0-1 0,1 1 1,-1 0-1,0 0 0,1 0 1,-1 0-1,0 0 0,1 0 1,-1 0-1,0 0 0,0 0 1,1 0-1,-1 0 0,0 0 1,1 0-1,-2 1 0,-6 0 13,7-1 10,0 0-149,1 0 97,0 0 0,0 0 1,0 0-1,0 0 0,0 0 1,0 0-1,0 0 0,0 0 1,-1 0-1,1 0 0,0 0 1,0 0-1,0 0 0,0 0 1,0 0-1,0 0 0,0 0 1,0 0-1,0 0 0,0 1 1,-1-1-1,1 0 0,0 0 1,0 0-1,0 0 0,0 0 1,0 0-1,0 0 0,0 0 1,0 0-1,0 0 0,0 0 1,0 1-1,0-1 0,0 1-1,0 0-1,0 0 0,0 0 0,0-1 1,0 1-1,0 0 0,0 0 1,0 0-1,1 0 0,-1 0 0,0 0 1,1 0-1,-1 0 0,0 0 1,1-1-1,0 2 0,8 0 11,-6-2 34,10 5-82,-11-5 37,-1 0 0,1 0 0,-1 0 0,1 0 0,-1 0 0,1 1 0,-1-1 0,1 1 0,2 1 0,-3-2 18,-1 0 1,1 1 0,0-1 0,-1 0 0,1 0 0,0 0 0,-1 1-1,1-1 1,0 0 0,-1 0 0,1 0 0,0 0 0,-1 0-1,1 0 1,0 0 0,0-1 0,-1 1 0,1 0 0,0 0-1,-1 0 1,1-1 0,0 0 0,1 1 30,-1 0-27,1-1 1,0 1 0,-1 0 0,1-1-1,-1 1 1,1-1 0,-1 0 0,1 1 0,2-3-1,4-1 62,-7 4-94,2-2-2,-1 0 0,0 0 0,1 0 1,-1 0-1,0 0 0,3-5 0,-3 5 25,-1 1 0,1-1 0,-1 0 0,1 0-1,0 1 1,-1-1 0,1 1 0,0-1 0,0 1 0,0 0-1,4-2 1,-6-18-81,-5 10 383,5 10-298,0 1-75,0-10 10,0 9-20,7 1-129,-6 0 214,0-1 67,-1 3-44,1-1-43,1 0-1,-1 0 0,1 0 0,-1 0 1,1 0-1,0 0 0,-1-1 0,1 1 0,0 0 1,2 0-1,-2-1-59,-2 0 61,1 1 17,-1-1 0,0 0 0,0 0 0,1 0 0,-1 0-1,0 0 1,1 0 0,-1 0 0,0 0 0,0 0 0,1 0-1,-1 0 1,0 0 0,1 0 0,-1 0 0,0 0 0,1 0-1,-1 0 1,0-1 0,0 1 0,1 0 0,-1 0 0,0 0 0,0 0-1,1-1 1,-1 1 0,0 0 0,0 0 0,9-5 158,-9 4-163,1 0 0,-1 0 0,0 0 1,0 1-1,0-1 0,1 0 1,-1 0-1,0 0 0,0 1 0,0-1 1,0 0-1,-1 0 0,1 0 1,0 1-1,0-1 0,0 0 1,-1 0-1,1 0 0,0 1 0,-1-1 1,1 0-1,0 1 0,-1-1 1,0-1-1,-14-12-10,12 13 28,1 0 0,-1 1 0,0 0 0,0-1-1,0 1 1,0 0 0,0 1 0,-3 0 0,-4-1 48,-7 4-348,-10 12 321,2 2 133,21-17-21,1 0 1,-1 0 0,1 0-1,-1-1 1,-4 0-1,7 0-198,0 2-15,1-1 66,-1-1-1,1 1 1,0 0 0,-1 0 0,1 0 0,-1 0-1,1 0 1,-1-1 0,0 1 0,1 0-1,-1 0 1,0-1 0,1 1 0,-1-1 0,0 1-1,0 0 1,0-1 0,0 0 0,1 1 0,-1-1-1,-1 1 1,-4 1 119,-8 7-228,-11-4 672,24-5-481,1-1-60,0 1-1,0-1 0,-1 1 0,1-1 0,0 1 0,0-1 0,-1 1 0,1 0 0,0-1 0,-1 1 0,1 0 0,0-1 0,-1 1 0,1 0 0,-1-1 0,1 1 0,-1 0 0,1 0 1,-1-1-1,1 1 0,0 0 0,-1 0 0,1 0 0,-1 0 0,0 0 0,1 0 0,-1 0 0,0 0 0,0 0-61,0 0 27,-6-1-102,7-2-122,4-1 266,4 3-119,0-1 0,0 2 0,15-1-1,-15 1 108,-5 0-150,0 1-1,0-1 0,0 0 1,0 1-1,0 0 1,0 0-1,0 0 1,-1 0-1,1 0 0,3 2 1,4 2-1022,1-1 198,5-3-699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9:51.8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332 0 1152,'-2'2'77,"0"-1"1,0 0-1,1 1 0,-1-1 0,0 1 1,1 0-1,-1-1 0,1 1 1,0 0-1,0 0 0,0 0 1,0 0-1,0 0 0,0 0 1,0 0-1,0 3 0,-7 12 177,5-11-163,2-4-29,-1 1-1,0 0 1,1-1 0,-1 1 0,0-1-1,0 1 1,0-1 0,-1 0 0,1 0-1,0 0 1,-4 2 0,3-2-3,0 0 0,1 1 1,-1-1-1,1 0 0,0 1 1,0-1-1,-1 1 0,2 0 1,-1 0-1,0 0 0,-1 4 0,-13 16 35,7-11-18,7-9-49,0 0 0,0-1 1,-1 1-1,1-1 1,-5 4-1,-5 9 96,12-15-114,0 1 0,-1-1 0,1 1 0,0-1 0,0 1 0,0-1 1,0 1-1,0-1 0,0 1 0,0-1 0,0 1 0,0-1 0,0 1 0,0 0 0,0-1 1,0 1-1,0-1 0,0 1 0,1-1 0,-1 1 0,0-1 0,0 1 0,1-1 0,-1 1 1,0-1-1,0 0 0,1 1 0,0 0 5,0-1 0,0 1 0,0-1 0,0 0 1,0 0-1,0 1 0,0-1 0,0 0 0,0 0 0,0 0 1,0 0-1,0 0 0,0 0 0,1-1 0,6-1 73,0 0 0,16-7-1,-18 7-61,-5 1-42,-1 1 0,1 0 0,0-1 1,0 1-1,-1 0 0,1 0 0,0 0 0,0 0 1,0-1-1,0 1 0,-1 0 0,1 0 0,1 1 1,20 0 123,-20-1-70,48 0 107,-48 0-11,9 0-282,-4 0 490,-16 12 54,5-10-249,1 0 0,-1-1 1,0 1-1,0-1 0,1 0 0,-1 0 0,0 0 0,0 0 0,-5-1 0,1 0-77,1-1 0,-1 1 0,-8-4-1,2 2 127,6 1-175,1 0 0,-1 1 0,0 0 0,1 0 0,-1 1 1,1 0-1,0 1 0,-12 2 0,-1 1 120,15-5-141,1 1 0,0 0 0,-1 0 0,1 1 0,0-1 0,-8 5 0,11-5 11,-1-1 0,0 1-1,0 0 1,0-1-1,0 1 1,-1-1 0,1 0-1,-3 1 1,-13 2 597,12-2-465,0 0 1,0 0-1,0 0 1,1-1-1,-1 1 1,-7-2-1,0 1-414,12 0 231,0-1 0,0 1 0,1 0 1,-1-1-1,0 1 0,0-1 0,1 1 0,-1 0 0,0-1 1,1 0-1,-1 1 0,0-1 0,1 1 0,-1-1 0,1 0 1,-1 1-1,1-1 0,-1 0 0,1 0 0,0 1 0,-1-1 0,1 0 1,0 0-1,0 0 0,0 1 0,-1-1 0,1 0 0,0 0 1,0 0-1,0 0 0,0-1 0,0-2-332,0 1 1,0-1-1,0 0 1,0 1-1,1-1 1,0-4-1,10-27-3834,-9 5 3028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49:54.4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0 1664,'-1'5'164,"0"-1"0,0 1 1,0-1-1,1 1 0,-1-1 1,1 1-1,0 0 0,1 6 0,0 8-309,2 222 876,3-149-488,-1-31-326,24 281 467,-28-334-289,0 0 1,-1 1-1,1-1 0,-2 0 1,1 1-1,-1-1 0,-3 12 1,3-9 275,-1 0 183,0-14-333,1 1-215,1 0 0,-1 0 1,1 0-1,0 0 0,0 0 0,0 0 0,0 0 0,0 0 0,1-3 0,-1-3 45,-3-216 184,11-117 186,-3 220-122,-2 113-424,-3 8 121,0 0-1,0 0 1,0 0-1,1 0 1,-1 0-1,0 0 1,0 0-1,0 0 1,0 0-1,0 0 1,1 0 0,-1 0-1,0 0 1,0 0-1,0 0 1,0 0-1,0 0 1,0 0-1,1 0 1,-1 0-1,0 0 1,0 0 0,0 0-1,0 0 1,0 1-1,0-1 1,1 0-1,-1 0 1,0 0-1,0 0 1,0 0-1,0 0 1,0 0 0,0 1-1,0-1 1,0 0-1,0 0 1,0 0-1,0 0 1,0 0-1,0 0 1,0 1-1,1-1 1,-1 0 0,0 0-1,0 0 1,0 0-1,-1 0 1,1 1-1,0-1 1,14 37-204,-2 28 291,-3 0 1,1 95-1,-1 117 184,-10-262-224,0 0 0,-2 0-1,-5 22 1,8-36-38,-1 0 6,1 0 1,-1 0-1,1 1 0,-1-1 0,0 0 0,0 0 1,1 0-1,-1 0 0,-2 2 0,2-2-12,1-1 0,-1 1 0,0 0 1,1 0-1,-1 0 0,0 0 0,1 0 0,-1 0 0,1 0 0,-1 0 0,1 0 0,0 0 0,-1 0 0,1 0 0,0 0 0,0 2 0,0-2 1,0 0 1,-1 0-1,1 0 0,0 0 1,0 0-1,-1 1 0,1-1 0,0 0 1,-1 0-1,1 0 0,-1 0 1,1 0-1,-1 0 0,-4 3 604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0:00.4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48 1728,'0'0'9,"-5"-3"336,5-2 1626,1 4-1933,3-3 1449,-4 5-1452,0 0 36,1 0 0,-1 0 1,0 0-1,0 0 0,1 0 1,-1 0-1,1 0 0,-1 0 1,1 0-1,-1 0 0,1 0 1,1 1-1,-2-1-22,1 0 0,0 0 0,-1 0 0,1 0 0,-1 0 0,1 0 0,-1 0 0,1 0 0,-1 0 0,0 0 0,1 0 0,-1 1 0,0 1 0,8 31-17,-11 141 384,-7-65-224,12-103-143,-1-6-26,-1 0-1,1 0 1,-1 0-1,0 0 1,1 0-1,-1 1 1,0-1-1,0 0 1,0 0-1,0 0 1,0 1-1,0 0 1,3 4 401,-3-6-403,0 0 1,0 0-1,0 0 1,0 0-1,0-1 1,0 1-1,0 0 1,0 0-1,0 0 1,0 0-1,0 0 1,0 0-1,0 0 1,0 0-1,0 0 0,0 0 1,0 0-1,0 0 1,0 0-1,0 0 1,0-1-1,0 1 1,0 0-1,0 0 1,0 0-1,0 0 1,0 0-1,0 0 1,1 0-1,-1 0 1,0 0-1,0 0 1,0 0-1,0 0 1,0 0-1,0 0 1,0 0-1,0 0 1,0 0-1,0 0 1,0 0-1,0 0 1,0 0-1,1 0 1,-1 0-1,0 0 1,0 0-1,0 0 1,0 0-1,0 0 1,0 0-1,3-140 459,-2 124-322,5-25 0,-2 13 38,3-6-431,-6 29 307,0 1 0,0-1 0,0 1 0,0-1 0,1 1 0,0 0 0,0 0 0,0 0 0,5-7-1,-1 0-16,25-30 105,-28 39-156,-1 0 0,0 1 0,1-1 0,0 1 0,-1 0 0,6-2 0,-5 2 10,1 0 4,-1 0-1,1 0 0,-1 0 0,1 0 0,0 1 1,5 0-1,13-3-340,-17 2-1668,-5 1 1779,1 0 0,0 0 0,-1 0 0,1 0 0,-1 0 0,1 0-1,0-1 1,-1 1 0,1 0 0,0 0 0,-1-1 0,1 1-1,-1 0 1,1 0 0,-1-1 0,1 1 0,-1-1 0,3-2-1273,-2 2 1273,-1 1-1,1-2 1,-3-17-1825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0:08.7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 95 992,'0'0'11,"0"0"1,0 0-1,-1 0 0,1 0 1,0 0-1,0 0 0,-1 0 1,1 0-1,0 0 0,0 0 1,-1 1-1,1-1 0,0 0 1,0 0-1,-1 0 0,1 0 1,0 0-1,0 1 1,0-1-1,-1 0 0,1 0 1,0 0-1,0 1 0,0-1 1,0 0-1,-1 0 0,1 0 1,0 1-1,0-1 0,0 0 1,0 0-1,0 1 0,0-1 1,0 0-1,0 0 0,0 1 1,0-1-1,3 26 2955,5-30-2320,-4 1-550,-3 2-139,0 1-47,0-1 144,0 0 0,-1 1 0,1-1 0,0 1 0,0-1 0,0 1-1,0 0 1,0-1 0,0 1 0,0 0 0,2 0 0,4-3-78,7 0 584,-8-3-256,-4 6-271,-1-1 0,0 0 0,1-1-1,-1 1 1,0 0 0,0 0 0,0 0 0,0-1 0,0 1-1,0 0 1,0-1 0,1-2 0,-2 2 53,0 0-1,1 0 1,-1 0 0,1 0-1,-1 1 1,1-1 0,0 0-1,0 0 1,0 1 0,0-1 0,0 0-1,0 1 1,3-4 0,-3 4-6,0 0 0,0 0 0,0-1 1,0 1-1,0-1 0,0 1 0,0-1 1,-1 1-1,1-1 0,0 1 0,-1-1 1,1 0-1,-1 1 0,0-4 0,6-12 93,-1 5-260,-5 10 54,-4 9-18,-5 34-2552,5-28 1339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0:13.6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284 64 320,'-18'-3'3039,"16"4"-2887,-22 8 105,19-7 2,-5 2-147,9-3-71,-1 0 0,0 0 1,0 0-1,0-1 0,0 1 0,0-1 0,0 1 0,0-1 1,0 0-1,-3 0 0,-20 0 1223,24 0-1227,1 1-33,0-1 1,0 0-1,0 0 0,0 0 0,0 0 1,0 0-1,0 0 0,0 0 1,0 0-1,0 0 0,0 0 0,-1 0 1,1 0-1,0 1 0,0-1 0,0 0 1,0 0-1,0 0 0,0 0 0,0 0 1,0 0-1,0 0 0,0 0 1,-1 0-1,1 0 0,0 0 0,0 0 1,0 0-1,0 0 0,0 0 0,0 0 1,0 0-1,0 0 0,0 0 0,-1 0 1,1 0-1,0 0 0,0 0 0,0 0 1,0-1-1,0 1 0,0 0 1,0 0-1,0 0 0,0 0 0,0 0 1,0 0-1,0 0 0,-1 0 0,1 0 1,0 0-1,0 0 0,0 0 0,0-1 1,0 1-1,0 0 0,0 0 0,0 0 1,0 0-1,0 0 0,0 0 1,0 0-1,-6-7 778,-3-3-29,8 9-733,1 1 1,-1-1-1,0 1 0,1-1 0,-1 1 0,1-1 0,-1 0 0,1 1 0,-1-1 0,1 0 1,-1 0-1,1 1 0,0-1 0,-1 0 0,1 0 0,0 0 0,0 0 0,0 1 0,0-1 0,0 0 1,0 0-1,0-1 0,0 1-34,-1 0 1,1 1-1,0-1 1,1 0-1,-1 0 1,0 0-1,0 1 0,0-1 1,0 0-1,1 0 1,-1 1-1,0-1 1,1 0-1,-1 0 1,0 1-1,1-1 1,-1 0-1,1 1 1,-1-1-1,1 0 0,0 1 1,0-1-1,1-1-48,-2 1 25,8 0-112,1-8 197,-6 8-46,-1 1 1,1-1 0,-1 1-1,1 0 1,-1 0 0,0 0-1,1 0 1,-1 1 0,4 0-1,-5 0-18,0 0 0,0 0 0,0 0-1,0 0 1,0 0 0,0 1 0,0-1-1,-1 0 1,1 0 0,0 3 0,0-2 66,0-1-7,13 8-358,-10-7 235,0-1 0,0 0 0,0 0 0,0 0 0,0 0 0,7 0 267,-9-3-195,-2 2 28,0 0 1,1 0-1,-1 0 0,0 0 1,1 0-1,-1 0 0,0-1 1,0 1-1,1 0 1,-1 0-1,0 0 0,0 0 1,1-1-1,-1 1 0,0 0 1,0 0-1,0-1 0,1 1 1,-1 0-1,0 0 1,0-1-1,0 1 0,0 0 1,0-1-1,1 1 0,-1 0 1,0 0-1,0-1 0,0 1 1,-2-20 781,2 20-791,0-1 0,0 1 0,0-1 1,0 1-1,-1-1 0,1 1 0,0-1 0,0 1 0,0-1 0,-1 1 0,1-1 0,0 1 0,-1-1 1,1 1-1,0 0 0,-1-1 0,1 1 0,-1-1 0,1 1 0,0 0 0,-1-1 0,1 1 1,-1 0-1,1 0 0,-1 0 0,1-1 0,-1 1 0,1 0 0,-1 0 0,0 0 0,-9-4 207,9 4-223,0-1 1,1 1-1,-1-1 0,0 1 0,0-1 0,0 1 1,0 0-1,0-1 0,0 1 0,0 0 0,-2 0 0,-21-3 279,20 2-279,1 1 0,-1-1 0,0 1 1,0-1-1,0 1 0,0 0 1,0 1-1,0-1 0,0 1 1,0 0-1,0-1 0,0 2 0,1-1 1,-6 3-1,-7 7 58,15-10-31,-4 0-33,4 0 17,1-1 0,-1 1 0,0-1 0,1 1 0,-1-1 0,0 1 0,1-1 0,-1 0-1,0 1 1,0-1 0,0 0 0,1 1 0,-1-1 0,0 0 0,0 0 0,0 0 0,1 0 0,-1 0 0,0 0 0,0 0 0,0 0 0,0 0 0,1 0 0,-2-1-1,-4 1 282,5-1-277,0 0 0,-1 0 0,1 1 0,0-1 0,0 1 0,0-1 0,-1 1 0,1 0 0,0-1 0,0 1 0,-1 0 0,-1 0 0,-9 0 182,-1-5-53,-17 2 501,28 3-832,1 0 181,0 1 1,0-1-1,0 1 0,0-1 1,0 1-1,0-1 0,0 1 1,0-1-1,0 1 0,0 0 1,-1 1-1,-6 8 16,8-9-20,0-1-1,-1 0 0,1 0 0,0 1 0,0-1 1,-1 0-1,1 0 0,0 1 0,0-1 1,0 0-1,0 0 0,-1 1 0,1-1 1,0 0-1,0 1 0,0-1 0,0 0 0,0 1 1,0-1-1,0 0 0,0 1 0,0-1 1,0 0-1,0 1 0,0-1 0,0 0 1,0 1-1,0-1 0,0 0 0,0 1 0,1-1 1,-1 0-1,0 1 0,0-1 0,0 0 1,2 5-58,3 2 63,-3-5 8,0 0-1,0-1 1,0 0 0,0 1 0,0-1 0,0 0 0,1 0 0,-1 0 0,0 0-1,1 0 1,-1-1 0,3 1 0,31 1 254,-34-2-231,0 0-23,0 0 0,-1-1-1,1 1 1,0-1 0,0 1 0,0-1-1,-1 0 1,1 0 0,0 0 0,1-1-1,-1 1 14,-1 0 0,1 0 0,0 0 0,-1 0 0,1 1 0,0-1 0,0 0 0,0 1 0,0 0 0,2-1 0,-2 1 3,0 0-1,0-1 1,0 1-1,0-1 1,0 1-1,-1-1 1,1 0 0,0 0-1,0 1 1,2-3-1,8 3 35,24-4 347,-11 1-326,-23 3 6,16 2-2139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19.52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0 416,'9'1'997,"25"6"2161,-26-3-2860,-8-3-272,3 1 68,0 1 0,0-1 0,-1 1 0,1 0 0,-1-1 1,5 9 3357,-6-9-3266,0 1 0,0-1 0,0 0 0,0 1 0,0-1 0,4 4 0,2 5 256,-2 1-335,-1 0-1,-1-1 1,0 1 0,0 0 0,-1 1 0,0 17 0,1-3 281,0 7-170,-4 52 0,0-31-105,6 223 634,-5 782-470,-5-982-208,-2 29-81,1-1 312,6-81-311,-1-14-5,0 0 0,2 1 0,-1-1 0,1 0 0,1 0 0,0 0 1,7 20-1,6 10 92,-11-28-71,0-1-1,12 24 1,-8-21-36,-1 1 1,-1 0-1,6 18 0,-5-11 144,-3-10-147,-1 1 1,1 16 0,2 7 154,-4-28-134,-1 1-1,-1 0 1,-1 20 0,1 13-51,3 9 0,-4 82 0,-1-119 38,-5 25 0,3-25-1,1 1 0,1 0 0,-1 26 0,3-42 37,-3 3-116,3-3 107,0 0-1,0 0 1,0 0-1,0 0 1,0 1-1,0-1 1,0 0-1,0 0 1,0 0 0,-1 0-1,1 0 1,0 0-1,0 1 1,0-1-1,0 0 1,0 0 0,-1 0-1,1 0 1,0 0-1,0 0 1,0 0-1,0 0 1,0 0-1,-1 0 1,1 0 0,0 0-1,0 0 1,0 0-1,0 0 1,-1 0-1,1 0 1,0 0-1,0 0 1,0 0 0,0 0-1,-1 0 1,1 0-1,0 0 1,0 0-1,0 0 1,0 0-1,0 0 1,-1-1 0,1 1-1,0 0 1,0 0-1,-4-5 45,0 1-1,0-1 1,1 0-1,0-1 1,0 1-1,0 0 1,0-1-1,-2-8 1,-11-53 53,2 10-111,-8-16 166,-16-45 120,36 113-282,-1 1-1,1-1 0,-1 0 1,-4-5-1,-3-3-32,7 7 5,6 12-934,7 20 1060,20 48-162,-15-28 62,2-1 0,3-1 1,1-1-1,27 41 0,-30-53-149,4 8 507,-17-32-248,-2-5 356,-4-3 142,1-2-524,0 1 1,-1 0-1,1 0 1,0 0-1,0-1 1,0 1-1,1-3 1,63-266 555,-61 262-634,-1 0 0,2 0 1,-1 0-1,2 0 0,-1 1 1,1-1-1,0 1 0,1 1 1,-1-1-1,2 1 0,-1 0 0,1 0 1,0 0-1,0 1 0,1 0 1,9-5-1,-14 10-89,-1-1 0,0 1 0,0 0 0,1 1 0,-1-1 0,1 0 0,-1 1 0,1-1 0,-1 1 0,1 0 0,-1 0 0,1 0 0,2 0 0,-2 0-813,-1 1-1,0-1 1,0 1 0,0 0-1,0 0 1,10 6-2722,-1-1 984,-5-8 986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0:17.4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 3 1472,'-26'3'4234,"26"-2"-4191,-2 18-4,2-15-68,-1 0 1,1-1 0,0 1-1,0 0 1,1 0 0,0 4-1,0 1 189,0 0-1,0 0 0,-1 0 1,-1 16-1,0 1-252,2-14 235,0-11-136,-1-1 0,0 1 0,0 0 0,0 0 0,0 0 0,1-1 0,-1 1 0,0 0 0,-1 0 0,1 0 0,0-1 1,0 1-1,0 0 0,0 0 0,-1 0 0,1-1 0,-1 2 0,0 26 1860,0-30-1815,0 1-1,1 0 0,-1 0 0,1 0 0,0-1 0,-1 1 0,1 0 0,0-1 0,0 1 0,-1 0 0,1-1 1,0 1-1,0 0 0,1-1 0,-1 1 0,0 0 0,0-1 0,1 1 0,-1 0 0,0 0 0,1-1 1,0 1-1,0-2 0,4-20-149,-5 13 83,0 3-10,0 1 0,0-1 0,0 0 0,1 1 0,0-1 0,1 1 0,3-11 0,-4 11 80,1 1-1,-1-1 0,1 1 1,-2-1-1,1 1 0,0-1 1,-1-5-1,0 10-57,0 1 0,0-1 0,0 1 0,0-1-1,0 0 1,0 1 0,1-1 0,-1 1 0,0-1 0,0 1 0,1-1 0,-1 1-1,0 0 1,0-1 0,1 1 0,-1-1 0,1 1 0,-1-1 0,1 1-10,-1-1 0,1 1 0,-1 0 0,0-1 1,1 1-1,-1-1 0,0 1 0,1-1 0,-1 1 0,0-1 0,0 1 1,1-1-1,-1 1 0,0-1 0,0 1 0,0-1 0,0 1 1,0-1-1,-1 0 33,0 1 0,0 0 0,0 0 0,-1 0 0,1 0 0,0 0 0,0 0 0,0 1 0,0-1 0,-1 0 0,1 1 0,0-1 0,-1 1 0,0 1-22,1-1-1,0 1 1,0-1-1,1 1 1,-1 0-1,0-1 1,0 1-1,1 0 1,-1 0-1,1-1 0,0 1 1,-1 0-1,1 3 1,-3 11-76,1-12 79,1 1-1,0 0 0,0 0 1,-1 8-1,2-8-31,0 0-1,-1 0 1,0 0-1,-4 10 1,4-12 60,0 0 1,1 1-1,-1-1 1,0 0-1,1 6 1,-3 1-6,1-4 621,7-10-314,-3 3-310,0-1 0,0 0 0,-1 0 1,1 0-1,-1 0 0,0-1 0,1 1 0,-1 0 0,0 0 1,0-1-1,-1 1 0,2-5 0,2-33 85,-1 4-232,-4 13 218,-1 7-273,-3 18 49,3 1 103,1 0 0,0 1 0,0-1 0,1 1 0,-1-1 1,1 1-1,0-1 0,0 1 0,0 6 0,0-5 58,1 0 0,-2 1-1,1-1 1,-2 9 0,1 0 40,1-13-76,0 0 0,1 0 0,-1-1 0,0 1 0,0 0 0,0 0 1,0 0-1,-1 0 0,1 0 0,0 0 0,0 0 0,0-1 0,-1 1 0,1 0 0,0 0 0,-1 0 0,0 0 0,0 2 98,1-2-78,1-1-1,-1 1 0,0-1 1,1 1-1,-1-1 1,0 1-1,1-1 0,-1 1 1,0-1-1,0 1 1,1-1-1,-1 1 0,0 0 1,0-1-1,0 1 1,0-1-1,0 1 0,0 0 1,0-1-1,0 1 1,0-1-1,0 2 0,1 0 59,-1 0 0,1-1 0,0 1 0,0 0 0,0-1-1,0 1 1,1-1 0,-1 1 0,0-1 0,3 3 0,-1-1-92,-2-2 13,0 0 0,-1 0-1,1 0 1,0 1 0,-1-1 0,1 0-1,-1 0 1,1 0 0,-1 1 0,0 1-1,1-2 1,-1 1 0,1 0 0,-1-1 0,1 1-1,-1 0 1,1-1 0,0 1 0,0-1 0,0 1 0,1 1-1,9 15 145,-9-15-289,-1 0 1,0-1-1,1 1 0,0 0 0,-1-1 0,1 0 0,0 1 1,1-1-1,-1 0 0,4 3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0:21.8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51 480,'5'2'305,"0"-1"-1,0 1 1,1-1 0,-1 0 0,0-1 0,8 1-1,-10-1-275,1-1 0,0 1-1,0-1 1,-1 0 0,1 0 0,-1-1-1,6-1 1,-6 1-28,1 0 1,0 1-1,0 0 0,-1-1 0,1 2 1,0-1-1,6 0 0,-3 1 15,-1 0-1,0-1 1,0 0-1,0 0 1,0 0 0,0 0-1,0-1 1,0 0-1,0 0 1,-1-1-1,7-3 1,-5 4-24,0 0 1,0 1-1,0-1 0,0 2 1,35 3 4675,-34 1-5037,-7-4 300,1 0 79,-1 0 1,0 0 0,1 0-1,-1-1 1,0 1-1,1 0 1,-1-1-1,0 1 1,1-1 0,-1 1-1,0-1 1,0 0-1,1 0 1,-1 1-1,0-1 1,0 0 0,6-10 1303,-14 11-727,1 0-818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0:28.1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1 1056,'3'1'438,"-8"0"-314,4 0-121,-1-1 77,4 1 118,-1 0-171,1-1 38,-1 1-1,1 0 1,-1 0-1,1-1 1,-1 1 0,0 0-1,1 0 1,-1 0-1,0 1 1,0-1-1,0 0 1,0 0-1,0 1 1,0-1-1,0 1 1,2 3 592,0-3-424,1-1 0,-1 0 0,0 1 0,1 0-1,2 2 1,-5-3-110,2 0-69,0 0 1,0-1 0,0 1-1,0-1 1,0 1-1,1-1 1,-1 0-1,0 0 1,3 0 0,2 0 737,-7 0-726,0 0-1,0 1 0,-1-1 1,1 0-1,0 1 0,-1-1 1,1 1-1,0-1 0,-1 1 1,1 0-1,-1-1 0,1 1 1,-1-1-1,1 1 0,-1 0 0,0 0 1,1-1-1,-1 1 0,0 0 1,1 0-1,0 29 633,-1-29-661,0 99 694,0-99-721,0 0-74,0 3 38,0-3 68,0 0 55,0 1 1,0-1-1,1 0 0,-1 0 0,0 0 0,0 0 0,0 0 0,1 0 0,-1 1 0,1-1 1,-1 0-1,1 0 0,-1 0 0,1 0 0,-1 0 0,1-1 0,0 1 0,0 0 0,-1 0 1,1 0-1,0-1 0,0 1 0,1 1 0,-1-2-101,-1-1 0,0 1 0,1 0 0,-1 0 0,0 0 1,0-1-1,1 1 0,-1 0 0,0 0 0,0-1 0,1 1 0,-1 0 0,0 0 0,0-1 1,0 1-1,1 0 0,-1-1 0,0 1 0,0 0 0,0-1 0,0 1 0,0 0 0,0-1 0,0 1 1,0-1-1,0 1 20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0:37.9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 0 416,'0'0'4,"-1"0"1,1 0-1,0 0 0,0 0 1,0 0-1,0 0 1,0 0-1,0 0 0,0 0 1,-1 0-1,1 0 0,0 0 1,0 0-1,0 0 0,0 0 1,0 0-1,0 1 1,0-1-1,0 0 0,-1 0 1,1 0-1,0 0 0,0 0 1,0 0-1,0 0 0,0 0 1,0 0-1,0 0 1,0 1-1,0-1 0,0 0 1,0 0-1,0 0 0,0 0 1,0 0-1,-1 0 0,1 0 1,0 1-1,0-1 1,0 0-1,0 0 0,0 0 1,0 0-1,0 0 0,1 0 1,-1 0-1,0 1 0,0-1 1,0 0-1,0 0 1,3 7 31,0-2 281,-3 11 808,-8 46-122,7-62-983,1 1 1,0-1-1,-1 0 1,1 1-1,-1-1 0,1 0 1,0 0-1,-1 1 1,1-1-1,0 1 0,0-1 1,-1 0-1,1 1 1,0-1-1,0 1 0,-1-1 1,1 1-1,0-1 1,0 0-1,0 1 0,0-1 1,0 1-1,0-1 1,0 1-1,0-1 1,0 1-1,0-1 0,0 1 1,0-1-1,0 1 1,0-1-1,0 1 0,1 0-11,-1 0-1,0-1 1,0 1-1,0 0 0,0 0 1,0 0-1,-1-1 0,1 1 1,0 0-1,0 0 1,0 0-1,-1-1 0,1 1 1,0 0-1,-1-1 0,0 2 1,0-1 50,0 0 0,1-1 0,-1 1-1,0 0 1,1-1 0,-1 1 0,0 0 0,1 0 0,-1-1 0,1 1 0,0 0 0,-1 0-1,1 0 1,-1 0 0,1 0 0,0 0 0,0 0 0,0 0 0,-1 0 0,1 0 0,0 0-1,0 0 1,0 0 0,1 0 0,-1 1 0,0-1 15,0 0-122,6 8 21,-3-8 91,0 0 0,0 0 0,0 0 0,0 0 0,5 1 0,-6-2-48,-1 0-117,5 0 117,-5 0-7,1 0-1,0 0 1,0 0-1,0 0 1,0-1-1,0 1 0,0-1 1,-1 1-1,1-1 1,0 0-1,0 1 1,-1-1-1,1 0 1,0 0-1,-1 0 1,3-2 138,4-3 130,2-1 784,20-19-362,-30 26-763,0 0 63,1 0 0,-1-1 1,0 1-1,0 0 0,0 0 0,0 0 0,0 0 0,0 0 1,0 0-1,0-1 0,0 1 0,0 0 0,0 0 0,0 0 0,0 0 1,0 0-1,0 0 0,0-1 0,0 1 0,0 0 0,0 0 1,0 0-1,0 0 0,0 0 0,0 0 0,0-1 0,0 1 1,0 0-1,-1 0 0,1 0 0,0 0 0,0 0 0,0 0 1,0 0-1,0 0 0,0-1 0,0 1 0,0 0 0,0 0 0,-1 0 1,1 0-1,0 0 0,0 0 0,0 0 0,0 0 0,-2-2-34,6 4-142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0:40.5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7 416,'-5'4'94,"7"-3"-41,6 3 131,-9 12 738,0-15-861,-7 9 956,10-10-980,4 0 11,-6 0-44,1 0 1,-1 0-1,0 0 1,0 0-1,0 0 1,1 0-1,-1 0 1,0 0-1,0 0 1,0 0-1,1 0 1,-1 0-1,0 0 1,0 1-1,0-1 1,1 0-1,-1 0 1,0 0-1,0 0 1,0 0-1,0 0 1,1 1-1,-1-1 1,0 0-1,0 0 1,0 0-1,0 0 1,0 1-1,0-1 1,0 0-1,1 0 1,-1 0-1,0 1 1,0-1-1,0 0-3,0 1 0,0-1 0,0 0 0,0 0 0,0 0-1,0 1 1,0-1 0,0 0 0,1 0 0,-1 0 0,0 0-1,0 1 1,0-1 0,0 0 0,0 0 0,1 0 0,-1 0-1,0 0 1,0 1 0,0-1 0,0 0 0,1 0 0,-1 0-1,0 0 1,0 0 0,1 0 0,-1 0 0,0 0 0,0 0-1,0 0 1,1 0 0,-1 0 0,0 0 0,0 0 0,17 2 160,-15-2-111,1 1-1,-1-1 0,1 1 0,0-1 0,-1 0 0,1 0 1,0 0-1,-1-1 0,1 1 0,24-27 3329,-27 19-2951,0-11-651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0:44.0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71 1248,'-15'14'3409,"12"-14"-3159,2 0-236,0 0 0,0 1 0,-1-1 0,1 0 1,0 0-1,0-1 0,0 1 0,0 0 0,0 0 1,0 0-1,0-1 0,-2 0 0,0 0 15,3 1-29,-1 0 11,1 0-1,-1-1 0,1 1 1,0 0-1,-1 0 0,1-1 1,-1 1-1,1 0 0,0-1 1,-1 1-1,1 0 0,0-1 1,-1 1-1,1-1 0,0 1 1,0 0-1,-1-1 0,1 1 0,0-1 1,0 1-1,0-1 0,0 1 1,0-1-1,-1 1 0,1-1 1,0 1-1,0-1 0,0 1 1,0-1-1,1 1 0,-1-1 1,0 0-1,0-1-5,0 2 11,0-2-131,0 2 111,0 0-1,0 0 0,0 0 1,0-1-1,0 1 1,0 0-1,0 0 0,-1 0 1,1-1-1,0 1 1,0 0-1,0 0 0,0 0 1,0-1-1,0 1 0,0 0 1,0 0-1,0 0 1,-1 0-1,1 0 0,0-1 1,0 1-1,0 0 1,0 0-1,0 0 0,-1 0 1,1 0-1,0 0 1,0-1-1,0 1 0,0 0 1,-1 0-1,1 0 1,2 0-232,-1 0 230,1 0 0,-1 0 1,0 0-1,1 0 0,-1 0 0,1 1 1,-1-1-1,0 1 0,1-1 0,-1 1 0,0-1 1,0 1-1,1 0 0,-1-1 0,0 1 0,0 0 1,0 0-1,0 0 0,0 0 0,0 0 1,0 0-1,0 0 0,1 2 0,4 4 103,-6-7-104,1-1 1,-1 1-1,0 0 0,1 0 0,-1 0 1,1-1-1,-1 1 0,0 0 0,1 0 1,-1 0-1,1 0 0,-1 0 0,0 0 1,1 0-1,-1 0 0,1 0 0,-1 0 1,0 0-1,1 0 0,-1 0 0,1 0 0,-1 0 1,0 0-1,1 1 0,-1-1 0,1 0 1,-1 0-1,0 0 0,1 1 0,-1-1 1,0 0-1,1 0 0,-1 1 0,0-1 1,1 1-1,26 26 3143,-27-33-3330,-11-1 359,4-4-115,5 8-48,0 1 1,0-2-1,0 1 1,0 0-1,1 0 1,-1 0-1,1-1 1,0 1 0,0-1-1,0 1 1,0-5-1,-4-12-525,26 38 65,-19-17 628,-2 0-173,0-1-1,0 1 0,0-1 0,1 1 0,-1-1 1,0 1-1,0 0 0,1-1 0,-1 1 0,0-1 1,1 1-1,-1-1 0,0 0 0,1 1 0,-1-1 1,2 1-1,-2 0 0,1-1 1,-1 1-1,1-1 1,-1 1-1,1-1 1,-1 1-1,1-1 1,-1 1-1,1-1 1,-1 1-1,0 0 1,0-1-1,1 1 1,-1 0-1,0 6 905,-4-12-869,-9-11-128,9 13 40,3 2 52,-1 1 0,1-1 0,0 0 0,0 1 1,0-1-1,1 0 0,-1 0 0,0 0 0,0 0 0,0 0 0,1 0 1,-2-2-1,1 2-2,1 0-1,0 0 1,-1-1 0,1 1 0,0 0 0,0 0 0,0-1 0,0 1-1,0 0 1,0-1 0,0 1 0,0-2 0,1-9-629,18 24 512,2-1-415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0:47.3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285 173 320,'-6'-8'1176,"4"7"-1086,-7-7 553,3 3-572,5 4-47,0 1-1,0-1 1,1 1-1,-1-1 0,1 1 1,-1-1-1,0 1 0,1-1 1,-1 1-1,1-1 1,-1 0-1,1 0 0,-1 1 1,1-1-1,0 0 0,-1 1 1,1-1-1,0 0 1,-1-1-1,1 1-1,0 0 0,-1 0 0,1 0 1,0 0-1,-1 0 0,1 0 0,-1 0 0,1 1 1,-1-1-1,0 0 0,1 0 0,-1 0 0,0 1 0,0-1 1,1 0-1,-1 1 0,0-1 0,0 1 0,0-1 0,0 1 1,0-1-1,0 1 0,0 0 0,-1-1 0,-6-3 464,7 4-487,1-1 1,0 1 0,0 0-1,-1-1 1,1 1-1,0-1 1,0 1-1,0 0 1,-1-1 0,1 1-1,0 0 1,0-1-1,0 1 1,0-1-1,0 1 1,0-1 0,0 1-1,0 0 1,0-1-1,0 1 1,0-1-1,0 1 1,0 0 0,0-1-1,1 0 1,-1 1 6,0 0-1,0-1 1,0 1 0,1 0 0,-1-1 0,0 1 0,0 0-1,0 0 1,0-1 0,0 1 0,0 0 0,0-1 0,0 1 0,0 0-1,0-1 1,0 1 0,0 0 0,0 0 0,0-1 0,0 1-1,0 0 1,0-1 0,-1 1 0,1 0 0,0 0 0,0-1 0,0 1-1,0 0 1,-1 0 0,1-1 0,0 1 0,0 0 0,0 0-1,-1 0 1,1-1 0,0 1 0,0 0 0,-1 0 0,1 0 0,0 0-1,0-1 1,-1 1 0,1 0 0,0 0 0,-1 0 0,1 0-1,0 0 1,-1 0 0,1 0 0,0 0 0,0 0 0,-1 0 0,-35-6 1124,-10-2-415,45 8-758,-5 0 59,3 0-64,2 0-27,1 0 91,-2 0 22,1 0-38,-10-1 768,4-6-512,3 6-468,-4-2 424,2-10 124,5 13-316,1 0-16,-1 0 1,1 0-1,0 0 0,-1 0 1,1 0-1,-1 0 0,1 0 0,-1 0 1,1 0-1,-1 0 0,1 0 0,-1-1 1,1 1-1,0 0 0,-1 0 0,1-1 1,0 1-1,-1 0 0,1 0 0,-1-1 1,1 1-1,0 0 0,0-1 1,-1 1-1,1 0 0,0-1 0,0 1 1,-1-1-1,1 1 0,0-1 0,0 1 1,0 0-1,0-1 0,0 1 0,-1-1 1,1 1-1,0-1 0,0 0 0,-5-4-64,4 5 64,1 0 0,-1-1 0,1 1 1,-1 0-1,1 0 0,-1-1 0,1 1 1,0 0-1,-1-1 0,1 1 1,-1-1-1,1 1 0,0 0 0,0-1 1,-1 1-1,1-1 0,-1 0 0,1 0 1,0 1 0,0-1 0,0 0 0,0 0 0,-1 1 0,1-1 0,0 0 0,-1 1 0,1-1 0,0 0 0,-1 1 0,1-1 0,-1 1 0,1-1 0,-1 1 0,0-1 0,1 1 0,-1-1 0,1 1 0,-1-1 0,0 1 0,1 0 0,-2-1-1,-17-4-53,17 4 95,1 1-45,1 0 1,0-1-1,0 1 0,0 0 0,0 0 1,0 0-1,-1 0 0,1-1 0,0 1 1,0 0-1,0 0 0,-1 0 0,1 0 1,0 0-1,0 0 0,-1 0 0,1 0 1,0 0-1,0 0 0,-1-1 0,1 1 1,0 0-1,0 0 0,0 0 1,-1 0-1,1 1 0,0-1 0,0 0 1,-1 0-1,1 0 0,-13-8-1,12 8 32,1 0-42,0 0-1,0 0 1,0 0 0,-1 0 0,1-1-1,0 1 1,0 0 0,0 0-1,0 0 1,0 0 0,0 0-1,0 0 1,0 0 0,-1 0 0,1 0-1,0 0 1,0 0 0,0 0-1,0 0 1,0 0 0,0 0-1,0 0 1,-1 0 0,1 0 0,0 1-1,0-1 1,0 0 0,0 0-1,0 0 1,0 0 0,-1 1-83,1-1 83,0 0-1,0 0 1,0 0 0,6 11-16,-6-9 24,1 0 0,0 0 0,0-1-1,0 1 1,0 0 0,0-1 0,0 1-1,1-1 1,-1 1 0,0-1-1,1 0 1,-1 1 0,1-1 0,-1 0-1,1 0 1,3 1 0,44 18-238,-32-12 48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0:48.7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144 34 1056,'-2'2'1886,"2"-1"-1808,-1-1 1,0 0-1,0 0 0,0 0 1,1 0-1,-1 0 0,0 0 1,0 0-1,0 0 0,0 0 1,1-1-1,-1 1 0,0 0 1,0 0-1,1-1 0,-1 1 1,-1-1-1,-1-2 53,0 1-1,0 0 1,0 0 0,0 1-1,0-1 1,0 0 0,0 1-1,-1 0 1,1 0-1,0 0 1,-7-1 0,9 2-100,-1 0 0,1 0 0,0 0 0,0-1-1,0 1 1,-1 0 0,1-1 0,0 0 0,0 1 0,0-1 0,-2-1 0,2 1-17,0 1-1,-1-1 1,1 0 0,0 1-1,0-1 1,-1 0 0,1 1 0,0 0-1,-1-1 1,1 1 0,-1 0-1,-1-1 1,2 1 92,0 0-118,0 0 0,0 0 1,1 0-1,-1 0 0,0 0 1,0 0-1,1 0 1,-1 0-1,0 0 0,0 1 1,1-1-1,-1 0 0,0 0 1,1 1-1,-1-1 1,0 0-1,1 1 0,-1-1 1,1 0-1,-2 1 0,2 0 34,-2 0-7,1-1-1,-1 1 1,1 0 0,-1-1 0,1 1-1,0 0 1,-1 0 0,1 0 0,0 0 0,0 0-1,0 0 1,-1 1 0,1-1 0,0 0-1,1 0 1,-1 1 0,0-1 0,-1 2-1,1 0-118,0 1 0,0-1 0,0 0 0,0 0 0,0 1 0,1-1 0,-1 0 0,1 5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0:53.2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123 160 896,'-31'4'4197,"13"-13"-3151,12 6-934,1 0 0,-1 0 0,0 0 0,1-1 0,-7-5-1,2 0 14,8 8-82,0 0 0,0-1 0,0 1 0,0-1 0,1 1 0,-1-1 0,1 0 0,-1 0 0,1 0 0,-3-4 0,3 4 146,1 2-197,0 0 0,0 0 0,-1 0 0,1 0 1,0-1-1,0 1 0,0 0 0,0 0 0,0 0 0,0 0 0,0 0 0,0-1 1,0 1-1,0 0 0,0 0 0,0 0 0,0 0 0,0-1 0,0 1 0,0 0 0,0 0 1,0 0-1,0 0 0,0-1 0,0 1 0,0 0 0,0 0 0,0 0 0,0 0 0,0 0 1,0-1-1,0 1 0,0 0 0,0 0 0,1 0 0,-1 0 0,0 0 0,0-1 1,0 1-1,0 0 0,0 0 0,0 0 0,1 0 0,-1 0 0,0 0 0,0 0 0,18-19-15,-14 13-5,1 1 0,-1 1 0,1-1 0,0 1 0,0 0 0,0 0 0,0 0 0,1 1 0,11-6-1,2 1 70,-11 5-56,0 0-1,15-5 0,-21 8 16,-1-1 0,1 1-1,0 0 1,-1 0 0,1 0 0,0 0 0,-1 0-1,1 0 1,0 0 0,-1 0 0,1 1 0,0-1-1,-1 1 1,1-1 0,-1 1 0,1 0 0,-1-1-1,1 1 1,-1 0 0,2 1 0,2 3-23,21 21-216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0:56.9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127 1 640,'-2'0'65,"0"1"0,0 0 1,1 0-1,-1 1 0,1-1 0,-1 0 0,1 1 1,-1-1-1,1 0 0,-1 1 0,0 1 0,1-1 110,-1 0 0,1 0 0,-1 0 0,0 0 0,1-1 0,-1 1 0,0-1 0,-4 3 0,-47 28 316,48-28-409,-1 0 0,1 0 0,-14 15 1011,19-19-1105,0 1 11,0 0 0,0-1 0,0 1 0,0 0-1,0-1 1,0 1 0,0-1 0,1 1 0,-1 0 0,0-1 0,0 1 0,1-1 0,-1 1 0,0-1 0,0 1 0,1 0 0,-1-1 0,1 1 0,-1-1-1,0 0 1,1 1 0,-1-1 0,1 1 0,0-1 0,18 3-37,4 0 24,-9 2 210,-12-4-167,-1 0-1,1-1 0,-1 1 0,1 0 0,-1-1 1,1 1-1,0-1 0,-1 0 0,1 0 0,2 1 1,10-1-86,-9 0 83,0 1-1,-1-1 1,1 0-1,-1 0 1,1-1-1,0 0 1,-1 1-1,1-2 1,-1 1-1,8-3 0,11-5 56,-20 8-73,1 1 0,-1-1 1,0-1-1,0 1 0,0 0 1,6-5-1,7-5-575,-1-2 0,16-16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36.72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14 8 1248,'10'-7'7296,"-10"7"-7163,3 7 162,0 1-1,0-1 1,-1 1 0,-1 0-1,1 0 1,-1 0 0,0 14-1,1-1-91,0 8 237,-3 39 0,-1-17-280,-8 67 167,2-41-30,-5 34-126,9-79-63,-1 35 18,10 77 205,-5-127-384,6 25 0,-4-28 70,0-1 0,-1 1 0,0 16 1,-4 22 102,6 70 0,2 3 402,-4-116-492,0 1 1,0-1-1,3 11 0,2 14 127,-5-14-62,11 81-105,-7-59 14,-4-32 16,0 0 0,0 0 1,5 16-1,25 106 70,-15-50-9,-5-17 14,-8-43 42,11 40-1,33 68-253,-36-93 112,-10-29 29,1-1 0,1 1 1,-1-1-1,6 10 1,-4-7 11,1 0 0,-2 0 1,4 12-1,-4-9-3,1-1 1,6 12-1,10 22 70,16 29 178,-6-19-7,-19-33-247,2 0 0,0-1 1,2 0-1,0-1 0,19 20 1,110 110 67,-141-149-96,2 3 13,0 0 0,-1 1 0,1-1 0,-1 1 0,0 0 0,0 0 0,-1 0 0,6 13 0,-3 4 62,-1-6-63,0 1-1,-2-1 1,0 1 0,1 22 0,-3 72 125,-2 103-123,-1-177-7,-14 69-1,3-13 107,-5 50-69,16-123 33,0 30 1,2-30-84,-4 29-1,1-1 46,3-39-13,-1 1 1,0 0-1,-4 17 0,3-19-52,1 0 0,-1 14 0,1-16 49,1 1-1,-1-1 1,-1 0-1,-2 9 1,2-10 35,1 1 0,-1 0 0,1 0 0,0-1 1,0 1-1,1 12 0,0-15-64,-1 0 0,0 0 0,0-1 0,0 1 0,-3 7 0,-1 5-26,-2 8 178,-4 23-98,6-25 88,-1 0 1,-10 27-1,-5 15-82,0 5 13,-2 0-1,-47 93 1,50-120 14,2 1 0,-15 51 0,6 20 13,4 1-1,-9 146 0,32-242 0,1 0 0,0-1-1,1 1 1,7 26-1,3 17-47,45 275 110,-34-204 77,-10-47-147,-3-14-65,0 90-1,-9-71-15,-22 173 0,-12 72-107,9-73 96,9-181 236,4-23-190,6-30-69,1-11-33,2 0 0,-2 23-1,1 30 167,-7-1-60,7-56-38,2-12 1,0-1 1,1 1 0,-1-1-1,1 1 1,-1 0-1,1-1 1,0 1-1,-1 2 1,-3 14-105,3-16 98,0 0 1,0 1 0,0-1-1,1 0 1,-1 1 0,1 3-1,0 115 215,0-120-65,-5-2-416,2-2 176,-1 0 0,1 0 0,0 0-1,0 0 1,0 0 0,1-1 0,-1 1-1,1-1 1,-4-7 0,-15-41-98,14 36 160,-23-79-89,21 61 118,5 23 18,3 8-126,0 0 0,0-1 1,0 1-1,0 0 1,1 0-1,-1-6 0,-1 11-153,-1 5 42,1 24 93,1 1-1,1 0 0,8 50 1,-5-60 111,1 1 1,1-1-1,8 25 1,-9-38 123,-1 1 1,1-1-1,1 0 0,0-1 0,0 1 0,1-1 1,0 0-1,0 0 0,13 11 0,-15-16 13,0-1 1,0 1-1,0-1 0,0 0 0,1 0 0,-1 0 0,1-1 0,-1 0 0,1 0 0,0 0 0,-1 0 0,1-1 0,0 1 0,0-1 0,-1 0 0,8-2 0,9-1 13,0-1 1,28-8-1,-34 8-93,42-15-1778,74-33 0,-117 45 896,-1 0 0,0-1-1,0 0 1,-1-1 0,0 0 0,0-1-1,-1 0 1,10-14 0,29-27-3880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1:07.7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318 151 736,'-31'-24'2843,"28"21"-2775,0 1 0,0-1 1,0 1-1,0 0 0,-1 0 1,1 0-1,0 1 0,-6-2 1,8 2-39,-4-4 183,5 5-195,0-1 0,0 1 0,0 0 0,0-1 0,-1 1 0,1 0 0,0 0 0,0-1 0,0 1-1,-1 0 1,1 0 0,0-1 0,0 1 0,-1 0 0,1 0 0,0 0 0,-1-1 0,1 1 0,0 0 0,-1 0 0,1 0 0,0 0 0,0 0 0,-1 0 0,1 0 0,0 0 0,-1 0 0,1 0 0,-1 0 0,-2-1 77,1 0 1,-1 0-1,1 0 0,-1-1 0,1 1 1,-1-1-1,-1-1 0,4 2-70,0 1 0,-1-1-1,1 1 1,0-1 0,-1 1-1,1-1 1,0 1-1,-1-1 1,1 1 0,-1-1-1,1 1 1,0-1-1,-1 1 1,1 0 0,-1-1-1,1 1 1,-1 0 0,0 0-1,1-1 1,-1 1-1,0 0 1,-19-7-79,11 4 68,5 3 10,4 0-23,0 0-1,-1 0 1,1 0-1,0 0 0,-1 0 1,1 0-1,-1 0 1,1 0-1,0 0 1,-1 0-1,1 0 1,0 0-1,-1 0 1,1 0-1,0 0 0,-1-1 1,1 1-1,0 0 1,-1 0-1,1 0 1,0-1-1,-1 1 1,1 0-1,0 0 1,0-1-1,-1 1 1,1 0-1,0 0 0,0-1 1,0 1-1,-1 0 1,1-1-1,0 1 1,0 0-1,0-1 1,0 1-1,0-1 1,0 1-1,0-1 0,-17-3 107,15 5-64,1-1-38,0 0-1,1 0 1,-1 0-1,1 0 1,-1 0-1,0 0 1,1-1-1,-1 1 1,1 0-1,-1 0 1,0 0-1,1-1 1,-1 1-1,1 0 1,-1-1-1,1 1 1,-1 0-1,1-1 1,-1 0-1,-3 1 2,-7-2-4,9-1-2,2 2 9,0 1 1,0 0-1,0 0 0,0 0 1,0 0-1,0-1 1,0 1-1,0 0 0,-1 0 1,1 0-1,0 0 0,0 0 1,0-1-1,0 1 1,0 0-1,0 0 0,0 0 1,-1 0-1,1 0 1,0 0-1,0 0 0,0 0 1,0 0-1,-1-1 0,1 1 1,0 0-1,0 0 1,0 0-1,0 0 0,-1 0 1,1 0-1,0 0 1,0 0-1,0 0 0,0 0 1,-1 0-1,1 0 0,0 1 1,-1-2 0,-1 1 0,1-1 0,0 1 1,0-1-1,0 1 0,0-1 0,0 0 0,0 0 1,0 1-1,0-1 0,-1-1 0,-14-9 374,7 4-143,9 6-233,0 1 1,-1 0-1,1-1 1,0 1-1,-1 0 1,1-1-1,0 1 1,-1 0-1,1-1 1,-1 1-1,1 0 1,0 0-1,-1-1 1,1 1-1,-1 0 1,1 0-1,-1 0 1,1 0-1,0 0 1,-1-1-1,1 1 1,-1 0-1,1 0 1,-1 0-1,1 0 1,-1 0-1,1 1 0,-1-1 1,1 0-1,-1 0 1,0 0-1,1 1-54,-5 0 39,-3-10-329,6 9 308,1 0 0,-1-1 0,1 1 0,-1 0 0,1 0 0,-1 0 0,1 0-1,-1 0 1,-1 0 0,-1 1 218,0 3-307,3-4 213,-1 0-99,-4 0 550,6 0-451,-10 8-619,10-7 499,-1 2 4,7 8-53,17 16 36,-21-25 30,0 0 0,0-1 0,0 1 0,0-1 0,0 1 0,1-1 0,-1 0 0,1 0 0,-1 0 0,1 0 0,-1 0 0,4 0 0,13 6 98,-13-5-74,-1-1-1,1 1 1,0-1 0,0 0 0,0-1-1,10 1 1,11-5 42,-25 4-72,-1 0 1,0-1-1,1 1 1,-1 0-1,0-1 1,0 1-1,1-1 1,-1 0-1,2-1 1,-1 1 67,0 0-7,12 1-688,-9 0 517,-4 0 103,0 0 0,1 0 0,-1 0 0,1 0 0,-1 0 0,0 0 0,1 0 0,-1 0 0,1 1 0,-1-1 0,0 1 0,0-1 0,1 1 0,-1-1 0,0 1 0,0 0 0,1-1 0,-1 1 1,0 0-1,0 0 0,0 0 0,0 0 0,0 0 0,0 0 0,-1 0 0,1 1 0,1 0 0,6 6 65,-6-7-44,-1 1 1,1-1-1,-1 0 1,1 1-1,-1-1 1,0 1-1,0-1 1,0 1-1,0-1 0,0 1 1,0 0-1,1 2 1,3 4 24,-4-6-19,0-1-1,0 1 0,0 0 0,-1-1 1,1 1-1,0 0 0,-1-1 0,1 1 0,-1 0 1,0-1-1,1 4 0,-1-1-18,1-1-1,0 1 1,0 0-1,0-1 1,1 1-1,-1-1 1,3 6 0,2 3 90,-5-11-121,0 0 11,15 27-848,-15-26 790,1-2 87,0-1 0,0 1 0,1 0 0,-1-1 0,0 0 0,0 1 1,0-1-1,0 0 0,0 0 0,0 0 0,0 0 0,0-1 0,0 1 1,2-2-1,22-25 46,-16 16-97,1-12 166,-8 20-120,1 0-1,0 0 0,1 0 1,-1 1-1,1 0 0,7-5 1,-2 3-33,-9 3 22,1 1-1,-1 0 1,1-1 0,-1 1-1,1-1 1,-1 1 0,0-1 0,0 0-1,0 0 1,0 1 0,0-1-1,1-2 1,-1 4 46,0 0 0,0 0 0,-1 0 0,1-1 0,0 1 0,0 0 1,0 0-1,0 0 0,0-1 0,0 1 0,-1 0 0,1-1 0,1 0 0,0-1-42,0 1-1,-1-1 1,1 1 0,0-1 0,0 1 0,1 0-1,-1 0 1,0 0 0,0 0 0,0 0 0,1 1-1,-1-1 1,0 0 0,1 1 0,-1 0 0,1 0-1,-1 0 1,0 0 0,5 0 85,-3 2 46,-4-2-123,0 0 1,1 0-1,-1 0 1,0 0-1,1 0 1,-1 0-1,0 0 0,1 0 1,-1 0-1,0 0 1,0 0-1,1 0 1,-1 0-1,0 0 1,1 1-1,-1-1 1,0 0-1,0 0 0,1 0 1,-1 1-1,0-1 1,0 0-1,0 0 1,1 1-1,-1-1 18,0 0 0,0 0 0,0 0-1,0 0 1,0 1 0,0-1 0,0 0 0,0 0-1,0 0 1,0 0 0,0 0 0,0 1 0,0-1-1,0 0 1,0 0 0,0 0 0,0 0 0,0 0-1,0 1 1,0-1 0,0 0 0,0 0 0,0 0-1,1 0 1,-1 0 0,0 0 0,0 0 0,0 1-1,0-1 1,0 0 0,0 0 0,0 0 0,1 0-1,-1 0 1,0 0 0,0 0 0,0 0 0,0 0-1,0 0 1,1 0 0,-1 0 0,0 0 0,0 0-1,0 0 1,0 0 0,0 0 0,1 0 0,-1 0-1,0 0 1,0 0 0,0 0 0,0 0 0,0 0-1,1 0 1,-1-1 0,2-10 429,-2 11-472,1-1 21,0 0 0,-1 0 0,1 0 0,0 0 0,-1 0-1,1 0 1,-1 0 0,1 0 0,-1 0 0,1 0 0,-1 0-1,0-1 1,0 1 0,0 0 0,1 0 0,-1 0-1,-1-2 1,3-8 79,5 2 79,-6 9-110,-1-1 1,1 1-1,-1-1 0,1 1 0,-1-1 0,1 0 0,-1 1 0,1-1 0,-1 1 1,0-1-1,2-4 538,-6 9-704,1 1 33,0 0 0,0-1 0,0 1-1,-2 6 1,-5 9 23,-3-1-492,-18 19 1,-1 1 72,-4 8 337,-32 44 17,57-75 192,-2 0 1,0-1 0,-22 21-1,15-16 304,33-32 31,5-1-666,-14 10 56,0 0 0,1 0 0,-1 0 0,-1-1 0,1 1 0,6-9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1:09.8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259 5 480,'-5'-5'944,"-9"10"-43,4-5-755,8-1-135,0 1 0,-1 0 0,1 0 0,0 0 0,0 0 1,0 0-1,0 0 0,0 1 0,0-1 0,-1 1 0,1 0 0,0-1 0,0 1 0,0 0 0,1 0 0,-1 0 0,0 0 0,0 1 0,0-1 0,1 0 1,-4 4-1,-29 18 522,31-21-511,1 0 0,-1-1-1,0 1 1,0-1 0,1 0 0,-1 1 0,0-1 0,0-1 0,-5 2-1,-9 3 828,12-4-693,-1 0 1,1-1 0,-1 1 0,1-1 0,-1 0-1,-6-1 1,-8 0-135,18 1-109,-14 0 379,15 0-265,1 0 0,-1 0 0,1 0 0,-1 0 0,1 0 0,-1 0 0,1 0 0,0 0 0,-1 0 0,1 0 0,-1 0 0,1 0 0,-1 0 0,1-1 0,-1 1 0,1 0 0,0 0 0,-1-1 0,1 1 0,-1 0 0,1 0 0,0-1 0,-1 1 0,1 0 0,-1-1 0,1 0-118,0 2-3,0-1 91,0 0-1,-1 0 1,1 0 0,0 0-1,0 0 1,0 0 0,0 0 0,0 0-1,0 0 1,0 0 0,0 0 0,0 0-1,0 0 1,-1 0 0,1 0-1,0 0 1,0 0 0,0 0 0,0 0-1,0 0 1,0 0 0,0 0 0,0 0-1,0 0 1,0 0 0,-1 0-1,1 0 1,0 0 0,0 0 0,0 0-1,0-1 1,0 1 0,0 0 0,0 0-1,0 0 1,0 0 0,0 0 0,0 0-1,0 0 1,0 0 0,0 0-1,0 0 1,-1 0 0,1-1 0,0 1-1,0 0 1,0 0 0,0 0 0,0 0-1,0 0 1,8-2-471,16 2 639,-13 1-203,-1-1-1,1 0 1,-1-1 0,1 0 0,14-3-1,88-26 66,-101 28-4,12 3 146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1:11.7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154 67 992,'-1'0'11,"1"0"1,-1 0 0,0 0 0,1 0 0,-1 0 1,1 0-1,-1 0 0,0 0 0,1 0 0,-1 0 0,0 0 0,1 1 0,-1-1 0,1 0 0,-1 0 1,1 1-1,-1-1 0,1 0 0,-1 1 0,1-1 0,-1 0 0,1 1 0,-1-1 0,1 1 0,-1-1 0,1 1 1,0-1-1,-1 1 0,1-1 0,0 1 0,0-1 0,-1 1 0,1 0 0,0-1 0,0 1 0,0-1 1,-1 2-1,1 0-67,0 0 1,-1 0-1,1 0 1,-1 0 0,0 0-1,1 0 1,-1 0-1,0 0 1,-2 2 0,-23 15 2173,22-20-1630,3-13 753,-3 12-1026,3 1-171,0 0 0,-1 0 0,1 0 0,0 0 1,-1 0-1,1 1 0,-1-1 0,1 0 0,-1 1 0,0 0 1,1-1-1,-1 1 0,-2-1 0,2 0 95,0 0-1,0 0 0,0 0 1,0 0-1,0-1 0,0 1 1,1-1-1,-1 1 0,-2-3 1,-1-1 242,-12-11 189,16 15-561,0 0 0,0 0 0,1 0 0,-1 0 0,1 0 0,-1 0 0,1 0 0,-1 0 0,1-1 0,-1-1 0,-2-6-104,0 5 170,3 4-51,-1-1-1,1 1 1,0 0 0,-1 0-1,1-1 1,0 1 0,0 0 0,-1-1-1,1 1 1,0 0 0,0-1 0,0 1-1,0 0 1,-1-1 0,1 1-1,0-1 1,0 1 0,0 0 0,0-2-1,0 2-9,0 0 1,0-1-1,0 1 0,0-1 0,0 1 0,0-1 0,-1 1 0,1-1 0,0 1 0,0 0 0,0-1 0,0 1 0,-1-1 1,1 1-1,0 0 0,-1-1 0,1 1 0,0 0 0,-1-1 0,0 0-17,1 1 0,-1-1 0,1 1 0,0-1 0,-1 1 0,1-1 0,-1 1 0,1-1 0,0 0 0,-1 1 0,1-1 0,0 0 0,0 1 0,0-1 0,-1 0 0,1 1 0,0-1 0,0 0 0,0-1 0,0 1 2,5 3-426,-3-1 384,1-1 0,-1 1 0,0 1 0,0-1 0,0 0 0,4 3 0,6 4 47,15 3-762,-15-8 213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1:13.7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11 1728,'-5'-11'2731,"8"11"-2741,0 0 1,0 0 0,0 1 0,0-1 0,0 1 0,4 0 0,-6 0 30,0-1 1,0 1-1,0 0 1,0 0 0,0-1-1,0 1 1,-1 0-1,1 0 1,0 0 0,-1 0-1,1-1 1,0 1-1,-1 0 1,1 0 0,-1 0-1,0 1 1,1-1-1,-1 0 1,1 2 0,25 0 111,-22-3-138,-1 0 0,1 0 0,-1 1 1,1-1-1,-1 1 0,1 0 0,-1 0 0,32-12 3921,-55-6-4183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1:20.5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88 1 896,'-10'8'2123,"11"9"-1563,2-7-442,-1 0 0,0 1 0,0 0 0,-1-1 1,-1 1-1,1 0 0,-2 0 0,1-1 1,-2 1-1,1 0 0,-7 19 0,-3 0 33,1 1 0,1 1-1,-6 42 1,13-53-112,-3 32 151,4-27-139,-10 47 1,4-32 21,0 11-4638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1:26.1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54 320,'1'-1'6,"-1"0"1,0-1-1,0 1 1,1 0-1,-1 0 0,0 0 1,0 0-1,0 0 1,0 0-1,0 0 0,0 0 1,0 0-1,0-1 1,-1 1-1,1 0 0,0 0 1,-1 0-1,1 0 1,0 0-1,-1 0 0,1 0 1,-1 0-1,0 0 0,1 1 1,-3-3-1,2 2-7,-2-8 201,0 1 256,3 7-406,-2-2 350,1 3-350,1 0 0,-1-1 0,1 1 0,-1 0 0,1-1 0,-1 1 0,1 0 0,-1 0 0,1 0-1,-1 0 1,1 0 0,-1-1 0,1 1 0,-1 0 0,1 0 0,-1 0 0,1 0 0,-1 0 0,1 0 0,-1 1 0,1-1 0,-1 0 0,1 0 0,-1 0 0,1 0 0,-1 1 0,1-1 0,-3 2 349,2-1-349,1-1 0,0 1 0,-1 0 0,-1 3-83,0 1-1,0 0 0,0-1 0,0 1 1,1 0-1,0 0 0,0 0 0,1 0 1,-1 8-1,3 47 500,-2-58-456,12 99 403,-6-58-233,1 54 0,-7-82-108,1-5 55,-2 0 1,1 1-1,-1-1 1,-3 12 0,-8 48 709,6-28-64,7-56-189,-1 9-585,0 0-1,1 0 0,0-1 1,1-5-1,5-12-79,-5 15 60,0 1-1,0 0 1,1 1 0,4-9 0,-2 6 6,-1 1 0,0-1-1,0 0 1,0-1 0,-1 1-1,-1-1 1,3-16 0,4-10-26,-3 13-153,-4 17-206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1:27.4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 19 1312,'-5'-18'4021,"-12"56"-3344,16-34-531,-1-1-1,1 1 0,0 0 0,0 0 0,1 0 0,-1 0 1,1 5-1,-3 10-53,-2-1-210,4-16 163,0 1-1,1 0 0,-1 0 1,0-1-1,1 1 0,-1 0 1,1 0-1,0 0 0,0 0 1,0 0-1,1 0 0,0 3 0,-1-4-45,0-1-1,0 0 0,0 1 0,0-1 0,0 1 0,0-1 0,0 0 1,0 1-1,-1-1 0,0 2 0,-1 11 118,2 5 1388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1:36.2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 97 1472,'11'-29'5351,"-13"27"-5140,1 0-195,1 0 32,-2-1-10,1 2 10,1 1-41,0 0 1,-1 0-1,1 0 1,0 0-1,0 0 1,-1 0-1,1-1 1,0 1 0,0 0-1,-1 0 1,1 0-1,0 0 1,0 0-1,0-1 1,0 1-1,-1 0 1,1 0-1,0 0 1,0-1-1,0 1 1,0 0-1,0 0 1,-1-1-1,1 1 1,0 0 0,0 0-1,0-1 1,0 1-1,0 0 1,0 0-1,0-1 1,0 1-1,0-1 1,-5-14 722,6 14-732,-1 1-1,0-1 0,0 1 0,0 0 1,0-1-1,0 1 0,0-1 0,0 1 0,0-1 1,0 1-1,0 0 0,0-1 0,0 1 0,0-1 1,0 1-1,0 0 0,0-1 0,0 1 1,0-1-1,-1 1 0,1-1 0,-3-6 294,3 6-272,0 0 5,0 1 1,0-1 0,0 1-1,0-1 1,0 1 0,0-1-1,0 0 1,0 1 0,0-1-1,0 1 1,0-1 0,0 1 0,-1-1-1,1 0 1,0 1 0,0-1-1,-1 1 1,1-1 0,0 1-1,-1 0 1,1-1 0,-2 0 149,2 1-177,0 0 0,0 0 0,-1 0 1,1 0-1,0 0 0,0 0 0,0 0 1,-1 0-1,1 0 0,0 0 0,0 0 0,0 0 1,0 0-1,-1 0 0,1-1 0,0 1 1,0 0-1,0 0 0,0 0 0,-1 0 1,1 0-1,0 0 0,0 0 0,0-1 0,0 1 1,0 0-1,-1 0 0,1 0 0,0 0 1,0-1-1,0 1 0,0 0 0,0 0 0,0 0 1,0 0-1,0-1 0,0 1 0,0 0 1,0 0-1,0 0 0,0-1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1:39.7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108 64 480,'0'0'14,"-1"0"0,1 1-1,-1-1 1,1 0 0,0 0 0,-1 0 0,1 0 0,-1 1-1,1-1 1,0 0 0,-1 0 0,1 1 0,0-1 0,-1 0-1,1 1 1,0-1 0,-1 0 0,1 1 0,0-1-1,0 0 1,-1 1 0,1-1 0,0 1 0,0-1 0,0 1-1,0-1 1,-1 0 0,1 1 0,0-1 0,0 1-1,0-1 1,0 1 0,0-1 0,0 1 0,0-1 0,0 1-1,1-1 1,-1 0 0,0 2 0,6 23 254,-4-18-380,3 13 2496,-4-19-2288,2 0-68,0 0 1,0 0-1,0 0 0,0 0 1,0 0-1,0-1 0,0 1 0,0-1 1,0 0-1,0 0 0,3 0 0,-4 0-9,2 0 17,0 1 1,0-1 0,0 1 0,0 0 0,0 0 0,0 1 0,3 1-1,17 5 278,-2-2-268,-19-4-37,1-1 1,-1 0-1,1 0 0,-1 0 1,1 0-1,6 0 219,-10-1-206,1 0 0,-1 1 0,0-1 0,0 0 0,1 1 0,-1-1 0,0 0 0,1 1-1,-1-1 1,1 0 0,-1 0 0,0 0 0,1 1 0,-1-1 0,1 0 0,-1 0 0,1 0 0,-1 0 0,0 0 0,1 0 0,-1 0-1,1 0 1,-1 0 0,2 0 0,11 1 107,-12-2-123,0 1 95,7 1 6,-6-1-90,-1 1 1,0-1-1,1 0 1,-1 0-1,0 0 1,1 0-1,-1 0 1,0-1-1,1 1 1,-1 0-1,0-1 0,1 1 1,-1 0-1,0-1 1,0 0-1,0 1 1,1-1-1,-1 0 1,0 1-1,0-1 1,0 0-1,0 0 1,0 0-1,0 0 1,0 0-1,-1 0 1,1 0-1,1-2 0,-1 1 10,-1 1-1,1 0 0,0 0 1,-1 0-1,1 0 0,-1 0 0,0-1 1,1 1-1,-1 0 0,0 0 1,0-1-1,1 1 0,-1-3 0,-9 0 241,8 3-238,0 0-1,0 0 0,0 0 1,0-1-1,0 1 1,-1 0-1,1 1 1,0-1-1,0 0 0,-1 0 1,1 0-1,0 1 1,-1-1-1,1 1 1,-1-1-1,1 1 1,-1-1-1,-2 1 0,-34 0 411,31 0-356,0 0 1,0 0-1,-9-1 0,0-7 190,15 7-243,-1 0-1,0 0 1,1 1 0,-1-1 0,0 0-1,1 0 1,-1 1 0,0-1-1,0 1 1,0 0 0,-2-1-1,2 1-17,-1 0-1,1-1 0,0 1 1,-1-1-1,1 0 0,0 1 1,-1-1-1,-3-2 1,4 2-15,0 0 1,0 0-1,0 0 1,0 0-1,0 0 1,0 1-1,-1-1 1,-3 1-1,4-1-5,-1 1 0,0-1 0,1 1-1,-1-1 1,0 0 0,1 0-1,-1 0 1,1 0 0,-5-4-1,-20-14-94,14 6 146,11 10-27,-1 1 0,0-1 0,1 1 0,-1 0 0,0 0 0,0 0-1,0 0 1,-6-3 0,-11-6 85,18 10-128,-1-1-1,1 1 1,-1-1-1,0 1 1,0 0-1,-4-2 1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1:42.4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 1 576,'-9'10'3061,"8"-10"-3037,1 0 0,0 0 0,-1 0 0,1 0-1,0 1 1,-1-1 0,1 0 0,-1 0 0,1 0 0,0 0 0,-1 0-1,1 0 1,0 1 0,0-1 0,-1 0 0,1 0 0,0 1 0,-1-1-1,1 0 1,0 0 0,0 1 0,-1-1 0,1 0 0,0 1-1,0-1 1,0 0 0,0 1 0,-1-1 0,1 0 0,0 1 0,0-1-1,0 0 1,0 1 0,0-1 0,0 1 0,0-1 3,0 1 0,0-1 1,0 0-1,0 1 0,0-1 1,0 1-1,0-1 0,0 0 0,-1 1 1,1-1-1,0 0 0,0 1 1,0-1-1,0 0 0,-1 1 0,1-1 1,0 0-1,0 1 0,-1-1 0,1 0 1,0 0-1,-1 1 0,1-1 1,0 0-1,-1 1 0,-26 17 2615,27-18-2639,0 0 0,0-1 0,0 1 0,0 0 0,0 0 0,0 0 0,0 0 0,0 0 0,0 0-1,-1 0 1,1 0 0,0 0 0,0 0 0,0 0 0,0 0 0,0 0 0,0 0 0,0 0 0,0 0 0,0 0 0,0 0 0,0 0 0,0 0 0,0 0 0,-1 0 0,1 0 0,0 0 0,0 0 0,0 0 0,0 0 0,0 0 0,0 0 0,0 0 0,0 0 0,0 0 0,0 0 0,0 0 0,0 0 0,0 0 0,0 0 0,-1 0 0,1 0 0,0 0 0,0 0 0,0 0 0,0 0 0,0 0 0,0 1 0,0-1 0,0 0 0,0 0 0,0 0 0,0 0 0,0 0 0,0 0 0,0 0 0,0 0 0,0 0 0,0 0 0,0 0 0,0 1 0,-3 2-285,3-1 278,9 5-32,-6-4 11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40.66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531 2 1728,'-3'0'605,"3"-1"-394,-1 1 0,0 0-1,0 0 1,0 0 0,0 0 0,0 0-1,0 0 1,0 0 0,0 0 0,0 0-1,0 1 1,0-1 0,0 0 0,1 0-1,-1 1 1,0-1 0,0 1 0,0-1-1,0 1 1,1-1 0,-1 1 0,0-1-1,0 1 1,1 0 0,-1-1 0,1 1-1,-1 0 1,0 0 0,0 1 0,-4 4 202,-2 4 160,5 1-280,0 0 0,0-1 1,2 1-1,-1 0 0,2 12 0,-1-8-28,-2 27-1,-11 121 451,10-6 41,-2 39 253,-13 77-283,16-116-358,-2 23 37,1-160-478,-6 23 0,-1 11 230,-7 105-323,5-57 337,-7 33 101,-2-13-283,17-105-6,-1 0 0,0-1 0,-1 0 0,-11 19 0,-8 24-20,-16 83 28,-4 12 279,14-64-30,11-35-113,13-34-98,-1-1 0,-15 29-1,15-33 10,0 0-1,1 1 0,1 0 1,-5 19-1,-10 71 384,13-30-215,3-13-257,-4 5 328,0 73 0,4-72-506,0 7 256,2-47-49,-2 47 166,7-13 88,2 1 0,2-1 0,31 123 0,-23-141-100,33 68-1,-7-19-138,-3-4 341,52 91-1,-83-171-308,86 169 158,-49-99-55,-32-52-149,-1 0-1,-2 0 1,-1 1 0,5 53-1,13 59 117,2 13 40,-21 100-365,-19 0 240,12-225-4,-26 176-225,2-14-548,23-95 101,-1 9 569,0-74 117,-3 68-211,3 10-20,2 71-95,22 58 119,-11-67 91,4 12-288,-7-109 300,2 30 158,-4 119-176,-1-159-95,0 7 464,1-49-401,-5-22 150,5 9-37,-3-6 21,-1-1 0,0 1 0,0 0 0,0 0 0,0 0 0,-1 0 0,1 0 0,-1 0 0,0 5 0,0-7 331,-9-16-438,6 9 52,-1-1 0,1 0 0,-1 0 0,2 0 0,-1 0 0,1-1 0,-3-9 0,3 8 52,-1-1-1,0 1 1,-7-13 0,-8-6-282,-28-32-1,27 36 238,13 13-32,6 8 63,-1 1-1,0 0 0,1 0 1,-1-1-1,0 1 0,0 0 1,1 0-1,-1 0 0,0 0 1,0 0-1,0 0 0,0 0 1,0 1-1,-1-1 0,-1-1 1,6 6 46,-1 1 0,0 0 0,0-1 1,2 10-1,5 9 187,27 65 191,20 39-57,-26-66 66,-29-60-69,-1 0-314,0-1 1,0 0-1,0 0 1,0 0-1,1 1 0,-1-1 1,0 0-1,0 0 0,0 0 1,1 0-1,-1 1 0,0-1 1,0 0-1,1 0 0,-1 0 1,0 0-1,0 0 0,1 0 1,-1 0-1,0 0 0,1 0 1,-1 0-1,0 0 0,0 0 1,1 0-1,-1 0 0,0 0 1,0 0-1,1 0 1,-1 0-1,0 0 0,10-3 516,-7 0-497,0 1 0,0-1 0,0 0 0,0-1 0,0 1 0,-1 0-1,4-6 1,4-5-30,-1 1-133,-7 10 109,-1 0 1,1 0-1,1 1 0,-1-1 1,0 1-1,1-1 0,-1 1 1,1 0-1,0 0 0,0 0 0,0 0 1,4-2-1,8-1-12,0 1-1,0 0 1,17-2 0,-10 3-25,3-2-450,34-1 0,-49 6-550,-1 0 0,1 1 0,-1 0 0,1 0 1,0 1-1,15 4 0,-25-6 834,1 1 1,0-1-1,0 0 1,0 1 0,0-1-1,0 1 1,0-1 0,0 1-1,-1-1 1,1 1-1,0-1 1,0 1 0,-1 0-1,1-1 1,0 1-1,-1 0 1,1 0 0,-1 0-1,1-1 1,-1 1-1,1 0 1,-1 0 0,0 0-1,1 0 1,-1 0 0,0 0-1,0 0 1,0 0-1,0 0 1,0 0 0,0 0-1,0 0 1,0 0-1,0-1 1,0 1 0,0 1-1,-9 11-2056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1:43.6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150 55 1472,'-16'-6'1271,"14"5"-1124,0 0 1,-1 1-1,1-1 0,0 0 0,0 0 0,0 0 1,0 0-1,1 0 0,-1-1 0,-3-1 1,-4-3 99,9 6-236,-1-1 0,0 1-1,1 0 1,-1 0-1,0-1 1,1 1-1,-1-1 1,0 1-1,1 0 1,-1-1 0,1 1-1,-1-1 1,1 1-1,-1-1 1,1 0-1,0 1 1,-1-1-1,1 1 1,-1-1 0,1 0-1,0 1 1,0-1-1,-1-1 1,-8-6 1087,9 8-1068,-1-1 0,1 0-1,-1 1 1,1-1-1,-1 1 1,0-1 0,1 1-1,-1-1 1,0 1-1,1-1 1,-1 1-1,0-1 1,0 1 0,0 0-1,1 0 1,-1-1-1,0 1 1,0 0-1,0 0 1,1 0 0,-1 0-1,0 0 1,0 0-1,0 0 1,0 0-1,-1 0 1,-3 1-18,3-1-1,1 1-1,0 0 1,-1 0 0,1 0-1,0 0 1,0 0 0,0 0-1,0 0 1,0 1 0,0-1-1,0 0 1,0 1 0,0-1-1,1 0 1,-1 1 0,0 2 0,-4 4 36,2-3-23,0-1-1,-1 1 1,1-1-1,-9 8 1,7-6-53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1:45.4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59 576,'0'0'9,"1"0"1,-1 0-1,1-1 1,-1 1-1,1 0 0,-1 0 1,1-1-1,-1 1 1,0 0-1,1-1 0,-1 1 1,1-1-1,-1 1 1,0 0-1,1-1 0,-1 1 1,0-1-1,1 1 1,-1-1-1,0 1 0,0-1 1,1 0-1,-1 0 31,0 1 1,0-1-1,1 0 0,-1 1 0,0-1 1,1 1-1,-1-1 0,0 0 0,1 1 1,-1-1-1,1 1 0,-1-1 0,1 1 1,-1 0-1,1-1 0,-1 1 0,1-1 1,-1 1-1,1 0 0,1-1 0,-1 1 14,0-1-1,1 1 0,-1-1 0,0 1 1,0-1-1,0 0 0,1 0 0,-1 1 1,0-1-1,0 0 0,0 0 1,0 0-1,1-2 0,-2 1 17,1 0 0,0 0 0,0 0 0,0-16 2211,0 19-2351,-1-1 70,0 0 0,0 0 0,0 0 0,0 0 0,0 0 0,0 0 0,0 1 0,0-1 0,0 0 0,0 0-1,0 0 1,0 0 0,0 0 0,0 1 0,0-1 0,0 0 0,0 0 0,0 0 0,0 0 0,0 0 0,0 1 0,0-1 0,0 0 0,0 0 0,0 0-1,0 0 1,-1 0 0,1 0 0,0 1 0,0-1 0,0 0 0,0 0 0,0 0 0,0 0 0,0 0 0,-1 0 0,-4 7 627,-1-2-558,5-5-65,0 1 0,0 0-1,0 0 1,0 0 0,0 0-1,0-1 1,0 2 0,0-1-1,-1 2 1,0 0-326,1 0 0,0-1 0,0 2 0,1-1 0,-1 0 0,1 0 0,-1 0 0,1 0 0,0 0 0,0 0 0,1 1 0,0 4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1:53.9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1090 0 1472,'0'1'16,"0"-1"0,0 0 1,1 0-1,-1 1 0,0-1 0,0 0 0,0 1 1,0-1-1,1 0 0,-1 1 0,0-1 0,0 0 1,0 1-1,0-1 0,0 1 0,0-1 0,0 0 1,0 1-1,0-1 0,0 0 0,0 1 0,0-1 1,0 1-1,-1-1 0,1 0 0,0 1 0,0-1 1,0 0-1,0 0 0,-1 1 0,1-1 1,0 0-1,0 1 0,-1-1 0,1 0 0,0 0 1,0 1-1,-1-1 0,1 0 0,0 0 0,-1 0 1,1 1-1,0-1 0,-1 0 0,1 0 0,-4 1 498,-2 26 403,-2-12 817,7-13-1627,0-1 1,0 1 0,0 0-1,0-1 1,0 1 0,0 0-1,1-1 1,-1 1 0,0 3-1,1-3-71,0-1 0,-1 0 0,1 1 0,-1-1 0,1 0 0,-1 0 0,1 1 0,-1-1 0,1 0 0,-1 0 0,0 0-1,-1 2 1,-6 11 41,7-8 17,-1 1 0,0-1 0,0 1 0,-1-1 0,0 0 0,0 0-1,0 0 1,-1-1 0,-4 7 0,0-2 24,2 0-1,-1 0 1,1 1 0,1 0-1,0 0 1,-6 20 0,-8 18 135,7-25-128,-1-1-1,-23 31 1,31-45-49,0 0 1,0 1 0,1-1 0,0 1-1,-4 16 1,5-16 12,0-1 0,0 0 0,-1 1 0,0-1 0,-1 0-1,-7 11 1,5-9-44,0-1 0,1 1 0,1 1 0,-1-1 1,2 1-1,0 0 0,0 0 0,-2 14 0,-9 29-53,-23 54 0,3 8 556,13-35-35,20-71-486,0 1 0,0 0 0,1-1 0,1 1 0,1 19-1,0 0 133,-2 71 94,3 116 417,33 39-601,-22-202-18,-8-37 42,-1 1-1,0-1 1,1 36-1,-5-32-89,0 1 144,0 0-1,-5 26 1,0-16-78,3-16-23,-1 0 1,-8 28-1,9-41-39,1 1 53,-1 0 1,0 0-1,1-1 1,-1 8-1,2-11-55,0-1 0,0 1 0,0-1-1,0 0 1,0 1 0,0-1 0,-1 0-1,1 1 1,0-1 0,0 0 0,0 1 0,0-1-1,-1 0 1,1 1 0,0-1 0,0 0 0,-1 0-1,1 1 1,0-1 0,-1 0 0,1 0-1,0 1 1,-1-1 0,1 0 0,0 0 0,-1 0-1,1 0 1,0 1 0,-1-1 0,1 0-1,-1 0 1,1 0 0,0 0 0,-1 0 0,1 0-1,0 0 1,-1 0 0,1 0 0,-1 0-1,1 0 1,0-1 0,-1 1 0,1 0 0,0 0-1,-1 0 1,1 0 0,0-1 0,-1 1 0,1 0-1,0 0 1,-1 0 0,1-1 0,0 1-1,0 0 1,-1-1 0,1 1 0,0-1 0,-3-4-41,0-1 0,0 0 0,1 0 0,0 0 0,0-1 0,-1-7 0,-4-43-384,5 32 228,-4-14 70,-2 1 1,-1 0 0,-20-53-1,-7-39 138,27 91-74,3 6-16,0-1 1,0-48-1,6-71-235,1 66 364,1 61-228,-1 22 180,0 1 0,0-1 0,-1 0 1,0 1-1,1-1 0,-1 0 0,-1 1 0,1-1 0,-1 0 0,1 1 1,-1-1-1,0 1 0,0-1 0,0 1 0,-4-6 0,3 5-8,-1 0 81,0 1 1,1-1-1,-1 0 0,-2-8 0,5 11-84,0 1-1,0 0 1,0 0-1,-1 0 1,1-1-1,0 1 1,0 0-1,0 0 1,0-1-1,0 1 1,0 0-1,0 0 1,-1 0-1,1 0 0,0-1 1,0 1-1,0 0 1,0 0-1,-1 0 1,1 0-1,0-1 1,0 1-1,0 0 1,-1 0-1,1 0 1,0 0-1,0 0 1,0 0-1,-1 0 1,1 0-1,0 0 1,0 0-1,-1 0 1,1 0-1,0 0 1,0 0-1,-1 0 1,1 0-1,0 0 1,0 0-1,0 0 1,-1 0-1,1 0 0,0 0 1,0 0-1,-1 0 1,1 1-1,0-1 1,0 0-1,0 0 1,0 0-1,-1 0 1,1 1-1,0-1 1,0 0-1,0 0 1,0 0-1,0 1 1,-1-1-1,1 0 1,0 0-1,0 0 1,0 1-1,-10 14-75,10-14 92,-36 62-97,10-14 50,-34 97 0,39-84 67,-38 79 0,56-134-28,3-7 3,0 0-1,0 1 1,0-1 0,0 1 0,0-1 0,0 0 0,0 1 0,-1-1 0,1 1 0,0-1 0,0 0 0,0 1 0,-1-1 0,1 0 0,0 1 0,0-1 0,-1 0 0,1 0 0,0 1 0,-1-1 0,1 0 0,-1 0 0,0 1 0,1-1-10,0 0 1,-1 1 0,1-1-1,0 0 1,-1 0-1,1 0 1,-1 0-1,1 0 1,0 0-1,-1 1 1,1-1-1,-1 0 1,1 0 0,0 0-1,-1 0 1,1 0-1,-1 0 1,1-1-1,0 1 1,-1 0-1,1 0 1,0 0-1,-1 0 1,1 0 0,-1-1-1,1 1 1,0 0-1,-1 0 1,1 0-1,0-1 1,0 1-1,-1 0 1,1-1-1,0 1 1,-1 0 0,1-1-1,-1-1-18,0 0 0,1 1 0,-1-1-1,0 0 1,1 0 0,0 0 0,-1 0 0,1-3 0,1-37-157,2 26 48,1 0 0,0 0-1,11-26 1,-1 6 113,-14 34 21,38-100-136,-31 82 109,-6 16 8,0 0 0,1 0 0,-1 0 1,1 0-1,0 0 0,1 0 0,-1 0 1,1 0-1,3-4 0,-6 8 18,0 0 0,0 0 0,-1 0 1,1 0-1,0 0 0,0 0 0,0 0 0,0 0 0,-1 0 0,1 0 0,0 0 1,0 0-1,0 0 0,-1 0 0,1 0 0,0 0 0,0 0 0,0 0 1,0 0-1,-1 0 0,1 0 0,0 0 0,0 0 0,0 0 0,0-1 1,0 1-1,-1 0 0,1 0 0,0 0 0,0 0 0,0 0 0,0-1 1,0 1-1,0 0 0,0 0 0,0 0 0,-1 0 0,1-1 0,0 1 0,0 0 1,0 0-1,0 0 0,0-1 0,0 1 0,0 0 0,0 0 0,0 0 1,0 0-1,0-1 0,0 1 0,0 0 0,0 0 0,1 0 0,-1 0 1,0-1-1,0 1 0,0 0 0,0 0 0,0 0 0,0 0 0,0-1 1,0 1-1,1 0 0,-1 0 0,0 0 0,0 0 0,0 0 0,-7 4 21,-1 1-1,1 0 0,-1 0 1,2 1-1,-1 0 0,0 0 1,-8 11-1,-69 92-284,60-72 358,-113 175-125,123-190 48,8-13-114,0 1 0,-7 14 1,26-35-281,1-5 414,0-1 0,-1-1 1,12-22-1,27-61-58,-13 22 25,32-54 217,-24 39-342,-46 91 151,1 0 0,-1 0 0,0 0 0,0 0 0,0 0 0,0 0 0,0 0-1,-1-1 1,1 1 0,-1 0 0,0-5 69,-2 8-115,1 1 0,-1 0 1,0 0-1,1-1 0,-1 1 0,0 0 0,1 0 0,-1 1 0,1-1 0,0 0 0,-1 0 0,1 1 0,0-1 1,0 1-1,0-1 0,0 1 0,0-1 0,0 1 0,0 2 0,-3 1 74,-15 22-87,-41 43 1,16-20 391,43-49-371,1 0 0,-1 0 0,0-1 0,0 1 1,0 0-1,0 0 0,0 0 0,0-1 0,0 1 1,0 0-1,0-1 0,0 1 0,-1-1 0,0 1 0,1-1 3,1 0-1,0 0 0,0 0 0,-1 0 1,1 0-1,0 0 0,0 0 0,0 0 1,-1 0-1,1 0 0,0 0 0,0 0 1,0-1-1,-1 1 0,1 0 0,0 0 0,0 0 1,0 0-1,0 0 0,-1-1 0,1 1 1,0 0-1,0 0 0,0 0 0,0 0 1,0-1-1,0 1 0,-1 0 0,1-12-20,3 2-49,0-1 0,1 1 1,0 0-1,9-16 1,8-20 178,-18 40-88,5-10 135,-8 16-148,0 0-1,0 0 1,1 0-1,-1 0 0,0-1 1,0 1-1,0 0 0,0 0 1,0 0-1,0-1 1,0 1-1,0 0 0,0 0 1,0-1-1,1 1 1,-1 0-1,0 0 0,0 0 1,0-1-1,0 1 0,0 0 1,-1 0-1,1-1 1,0 1-1,0 0 0,0 0 1,0 0-1,0-1 1,0 1-1,0 0 0,0 0 1,0 0-1,-1-1 1,1 1-1,0 0 0,0 0 1,0 0-1,0 0 0,-1-1 1,1 1-1,0 0 1,0 0-1,0 0 0,0 0 1,-1 0-1,1 0 1,0 0-1,-5 0-22,1 1 0,0 0 0,0 0 0,0 0 0,0 0 0,0 1 0,0 0 1,0-1-1,1 2 0,-5 2 0,-4 3-21,-19 17 1,22-18-18,1 1 1,0 1 0,0 0 0,1 0 0,-10 16-1,17-23-3,17-3 47,-8-1-26,-1 0 0,1-1 0,14-6 0,-18 6 27,1 1 0,0-1-1,0 1 1,0 0 0,0 1-1,1-1 1,-1 1 0,0 1 0,13-1-1,-17 1 14,0 1 1,-1-1-1,1 0 0,0 1 0,0 0 0,-1-1 0,1 1 0,0 0 1,-1 0-1,1 0 0,-1 0 0,1 0 0,-1 0 0,0 1 0,1-1 1,-1 0-1,0 1 0,0-1 0,0 1 0,0-1 0,0 1 0,0-1 1,0 1-1,-1 0 0,1-1 0,-1 1 0,1 2 0,1 4 35,-1 1 0,0 0 0,0-1 0,-1 14 0,0-11 10,-2 17 43,0 0 0,-1 0 1,-2 0-1,-1-1 1,-1 0-1,-21 52 1,25-71-45,-6 15 95,9-22-140,0-1-1,0 0 1,0 1-1,-1-1 1,1 0-1,0 0 1,0 1-1,0-1 1,-1 0-1,1 0 1,0 1-1,0-1 1,-1 0-1,1 0 1,0 0-1,-1 1 1,1-1-1,0 0 1,-1 0-1,1 0 1,0 0-1,-1 0 1,1 0-1,0 0 1,-1 0-1,1 0 1,0 0-1,-1 0 1,1 0-1,0 0 1,-1 0-1,1 0 1,0 0-1,-1 0 1,1 0-1,0 0 1,-1 0-1,1-1 1,0 1-1,-1 0 1,1 0-1,0 0 1,-1-1-1,1 1 1,0 0-1,0 0 1,-1-1-1,1 1 1,0 0-1,0 0 1,0-1-1,0 1 1,-1 0-1,1-1 1,-1-3 0,-1 0-1,1 1 1,0-1 0,1 0 0,-1 0 0,0 0 0,1 0 0,0 0 0,0 0 0,0 1 0,2-6 0,-2-6 33,-5-105-93,4 115 58,1 0 0,-1 0 0,0 0 0,-1 0 0,1 0 0,-4-8 0,4 11 0,0 0 0,-1 0 0,1 0 0,0 0 0,-1 0 0,1 0 0,-1 1 0,1-1 0,-1 1 0,0-1 0,0 1 0,1 0 0,-1-1 0,0 1 0,0 0 0,-1 0 0,-1 0 0,0 0-4,1 0 1,-1 0-1,0 0 0,1 0 1,-1 1-1,0 0 1,1 0-1,-1 0 1,0 0-1,0 1 1,1-1-1,-7 2 0,8-1-20,0 1-1,-1-1 0,1 0 0,0 0 0,0 1 0,0-1 0,0 1 0,1 0 0,-1 0 0,0-1 0,1 1 0,-1 0 0,1 0 0,0 1 0,-1-1 0,1 0 0,0 0 0,0 1 0,1-1 0,-2 3 0,2-2-129,-1 0 1,1-1-1,0 1 0,0 0 0,0 0 1,0-1-1,0 1 0,0 0 0,1 0 1,0-1-1,-1 1 0,1 0 1,0-1-1,0 1 0,0-1 0,1 1 1,1 2-1,31 38-3751,-11-19 1004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2:02.4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85 5 832,'-1'-1'48,"1"1"0,0 0 0,0 0 1,0-1-1,0 1 0,0 0 0,-1 0 0,1-1 0,0 1 1,0 0-1,0 0 0,-1 0 0,1-1 0,0 1 0,0 0 1,-1 0-1,1 0 0,0 0 0,0-1 0,-1 1 0,1 0 1,0 0-1,-1 0 0,1 0 0,0 0 0,0 0 0,-1 0 1,1 0-1,0 0 0,-1 0 0,1 0 0,-1 0 0,1 10 2126,0-1-2012,1 2 169,-1-4-253,0 1 0,0-1 1,-1 1-1,0 0 0,-2 9 0,1-13-4,1 1 0,0-1-1,0 1 1,1-1 0,-1 7-1,-2 16 221,0-11-146,1 1 0,0 22-1,1-1 162,-3 5-125,-23 188 283,9-121-249,17-106-307,-3 43-493,4-44 7,0 0 0,0 0-1,0 1 1,1-1 0,-1 0-1,3 5 1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2:03.5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171 22 992,'-1'-2'-240,"0"2"405,1-1-1,-1 1 1,1-1-1,-1 1 1,1-1-1,-1 1 1,1 0-1,-1-1 1,1 1-1,-1 0 0,0-1 1,1 1-1,-1 0 1,1-1-1,-1 1 1,0 0-1,1 0 1,-2 0-1,2 0-105,-1-1 1,1 1-1,0 0 0,-1 0 0,1 0 0,0-1 1,0 1-1,-1 0 0,1-1 0,0 1 1,0 0-1,-1-1 0,1 1 0,0 0 0,0-1 1,0 1-1,-1 0 0,1-1 0,0 1 0,0 0 1,0-1-1,0 1 0,0 0 0,0-1 0,0 1 1,0-1-1,0 1 0,0 0 0,0-1 0,0 0 1,1-2 675,-2 9-741,-7 29 299,5-26-226,1 1 0,0 0 0,-1 20-1,2-10-2,-6 40 0,-1-6 86,-3 32 127,-32 124 0,14-127-152,18-56-883,-10 37-1,18-50-462,3-5-1504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2:04.4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 17 1984,'0'0'15,"0"1"1,0-1-1,0 0 1,0 0-1,0 0 0,0 1 1,0-1-1,0 0 1,0 0-1,0 0 0,0 1 1,0-1-1,0 0 1,-1 0-1,1 0 0,0 1 1,0-1-1,0 0 1,0 0-1,0 0 0,0 0 1,0 1-1,-1-1 0,1 0 1,0 0-1,0 0 1,0 0-1,0 0 0,-17 9 7372,18-9-7283,1-1 1,-1 0-1,1 1 0,-1 0 0,1-1 0,0 1 0,-1 0 0,1 0 0,3 0 0,9 2-27,1-2-1,28 0 1,-10-2-29,-9 1-311,0-1 0,32-8 0,25-3-970,-71 12 1056,0 0 0,0 1 1,-1 1-1,1 0 0,0 0 1,10 3-1,6 6-1140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2:05.3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9 100 1664,'0'0'3803,"-8"-9"-1980,10 5-1587,1 0-1,0 0 0,0 0 0,0 0 0,1 1 0,4-5 0,-3 4-158,2-2-400,1 0 1,0 1-1,0 0 0,1 0 1,-1 1-1,1 0 0,0 0 1,1 1-1,-1 0 0,0 1 1,11-1-1,7-2-2450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2:06.2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63 1664,'-11'-4'812,"-1"0"1917,4-8 828,10 10-3501,0 1 0,0 0 0,0 0-1,0 1 1,0-1 0,0 0-1,0 1 1,0-1 0,0 1-1,0-1 1,4 1 0,11-3 283,9-8-53,-13 6-232,0 0 0,22-5 0,-34 10-157,1 0-1,-1 0 0,1 0 0,-1 0 0,1 0 0,-1 1 1,0-1-1,1 0 0,-1 1 0,1-1 0,1 2 0,8 1-1306,-3-2-712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2:07.6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11 109 1152,'-10'0'4522,"10"-11"-3082,40-5 699,45-30-960,-39 22-763,-33 20-558,-12 3 136,0 1 0,0 0 0,0-1 0,0 1 0,0 0 0,0-1 0,0 0 0,0 1 0,0-1 0,0 1 0,1-2 0,-1 1-346,12 21-8042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2:08.9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203 4 1888,'-12'-2'1971,"0"1"1,-12 1-1,18 0-1910,1 1 1,-1 0-1,1 0 0,-1 0 0,1 1 0,0 0 0,-1 0 0,1 0 0,0 1 0,0 0 0,1 0 0,-1 0 0,1 0 0,-1 1 0,1 0 1,0 0-1,0 0 0,-3 5 0,-1 2 38,0 0 0,1 0 1,0 0-1,1 1 1,0 0-1,-6 20 0,11-27-107,0 0-1,0 0 1,0 0-1,1 0 1,0 0-1,0 1 1,0-1-1,0 0 0,1 0 1,0 0-1,0 0 1,0 0-1,1 0 1,0 0-1,0 0 1,4 7-1,-5-10 4,1 1-1,-1-1 1,1 1-1,0-1 1,0 0-1,0 0 1,0 0-1,0 0 1,0 0-1,1-1 1,-1 1-1,0 0 1,1-1 0,0 0-1,-1 0 1,1 0-1,0 0 1,-1 0-1,1 0 1,0-1-1,0 1 1,0-1-1,0 0 1,0 0-1,-1 0 1,1 0 0,0 0-1,0-1 1,0 1-1,5-3 1,5-1 66,-1-1 0,1-1 1,-1 0-1,-1 0 0,1-2 1,-1 1-1,18-17 0,-27 23-46,-1 0-1,0-1 1,0 1-1,0 0 0,0-1 1,0 1-1,-1-1 1,1 1-1,0-1 1,-1 0-1,1 1 0,-1-1 1,1 0-1,-1 1 1,0-1-1,0 0 0,0 0 1,0 1-1,0-1 1,0 0-1,0 1 1,-1-1-1,0-2 0,-1-5 40,-1 0-1,-1 1 1,-5-12 0,0 1-193,7 16 177,-1 0 1,1-1 0,-1 1 0,1 0-1,-1 1 1,0-1 0,0 0-1,0 1 1,0-1 0,-1 1-1,1 0 1,-6-2 0,7 3-41,-44-19 130,25 11-50,18 8-402,0 0 0,0 0 0,0 0 0,1 0 0,-1 0 0,0-1 0,1 0 0,-1 1 0,1-1 1,0 0-1,-1 0 0,-2-4 0,22-9-5436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43.26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31 38 3232,'22'-21'10375,"-22"21"-10269,1-1 0,-1 0 0,0 1 0,0-1-1,1 1 1,-1-1 0,0 1 0,0-1 0,0 1 0,1-1 0,-1 0 0,0 1 0,0-1 0,0 1 0,0-1 0,0 0 0,0 1 0,0-1 0,-1 1 0,1-1 0,0 0 0,0 1 0,0-1 0,-1 0 374,6-1 233,1 19-730,0 0-1,-2 1 0,0 0 1,-1-1-1,1 22 0,-4 93-87,-1-64 455,1-36-281,-1-1 1,-11 62-1,-23 40 91,25-100-119,-7 19-23,14-45 23,-2 11 61,4 18-203,1-35 99,0 0 0,0-1 0,0 1 0,0 0 0,1-1 0,-1 1 0,0 0 0,0-1 0,1 1 0,-1-1 0,1 1 0,-1 0 0,0-1 0,1 1 0,-1-1 0,1 1 0,-1-1 0,1 0 0,0 1 0,-1-1 0,1 1 0,-1-1 0,1 0 0,0 0 0,-1 1 0,1-1 0,0 0 0,-1 0 0,1 0 0,0 0 0,0 1 0,-1-1 0,2-1 0,25 1 12,-27-1-10,30-4 171,34-10 1,10-3 130,204-29 183,-227 41-860,-19 4-2620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2:11.2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215 0 992,'-1'4'914,"1"-2"-738,0 0 0,0-1 1,-1 1-1,1 0 0,0 0 0,-1 0 1,1 0-1,-1 0 0,1 0 0,-1-1 1,0 1-1,-2 2 0,-1 3 34,-1 0 0,1 0 1,0 0-1,-5 12 0,9-18-179,-1 1 0,0-1 0,0 0 0,0 1 0,0-1 0,0 0 0,0 0 0,0 0 0,-1 1 0,0-1-3,1 1 0,0-1 1,0 0-1,0 0 0,0 0 0,0 1 0,0-1 0,0 1 1,-1 1-1,1 0-8,-1 2 35,-1 1 0,1 0 0,-1-1 0,-1 1 0,1-1 0,-5 5 0,5-6-41,1 0 0,-1 1 0,0-1 0,1 1 0,0 0 0,0-1 0,-2 9 0,-6 15 61,3-12-105,5-11 12,0 0 1,0 0-1,-1 0 1,-2 4-1,0-2 64,1 0 0,0 0 0,1 0 0,0 1 0,-5 14-1,-5 41 246,11-46-425,1-7 198,-1 1 0,0-1 0,-4 13 0,2-11 3,1 1 0,1-1 0,0 1 0,0 18-1,1-16-68,0 1-1,-6 24 0,5-29 88,1 1 0,0 0 1,0 0-1,1 0 1,1-1-1,3 19 0,-2-15-130,-1 1 0,0 0-1,-2 16 1,-1-14 244,1-8-106,0 0-1,0 0 0,1 0 1,2 18-1,0 22 175,9 24-321,5 20 444,7 8-60,-16-52-327,-5-37 18,-1 0-1,8 24 0,-5-23 103,1 1 0,-2 0-1,3 18 1,-6-27-32,1-1-1,1 1 1,3 9-1,-4-11-78,1 0-1,-1 1 1,0-1-1,0 0 1,-1 1-1,1 4 1,0-4-33,-1 1 0,1-1 0,0 1 0,1-1-1,-1 0 1,5 9 0,-4-10 77,0 1 1,0 0-1,-1 0 0,0 0 0,0 1 0,1 7 0,-2-12-39,0 0-1,0 0 1,0 0 0,1 1-1,-1-1 1,0 0 0,1 0-1,-1 0 1,1 0-1,-1 0 1,1 0 0,-1 0-1,2 1 1,4 10 75,29 111 214,-25-94-68,-7-20-129,1-1 0,0 0 0,9 15-1,4 6 220,-11-18-191,1 0 0,0-1 0,0 0 0,17 16 0,-19-20-59,-1-3-15,0 1 1,0 0 0,1-1 0,0 0 0,9 5 0,-9-5 9,1 0 1,-1 0-1,8 7 1,24 17 636,-8-7-5585,-21-12 2907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2:19.6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7 103 992,'-7'25'4027,"56"-15"-4171,-46-9 233,-2-2-83,-1 1 0,0 0 1,0 0-1,1-1 0,-1 1 1,0 0-1,0 0 0,1-1 1,-1 1-1,0 0 0,1 0 0,-1 0 1,0 0-1,1-1 0,-1 1 1,0 0-1,1 0 0,-1 0 1,1 0-1,-1 0 0,0 0 0,1 0 1,-1 0-1,0 0 0,1 0 1,-1 0-1,0 0 0,3 1 257,15 1 856,-17-2-1093,0 0 0,0-1 0,0 1 0,0-1-1,1 0 1,-1 1 0,0-1 0,0 0 0,0 0-1,0 1 1,0-1 0,-1 0 0,1 0 0,0 0-1,0 0 1,-1 0 0,1-1 0,0 1 0,-1 0-1,1-1 1,0-2 8,0 1-1,-1-1 0,1 1 0,-1-1 1,0-6 313,0 9-331,0-1 0,0 1-1,0 0 1,0 0 0,0-1-1,0 1 1,0 0 0,1 0-1,-1-1 1,0 1 0,1 0-1,-1 0 1,1 0-1,0-2 1,3 1-11,-4 1 43,2 0 12,0 0-1,-1 0 0,1-1 0,0 1 0,-1-1 0,0 1 0,1-1 1,-1 1-1,0-1 0,2-3 0,2-45 650,-6 50-661,-3 3 219,-1-2-13,5-1-255,0 0-1,-1 0 1,1 0-1,0 0 0,-1 0 1,1 0-1,0 0 1,-1 0-1,1 0 1,0 0-1,-1 0 0,1 0 1,0 0-1,-1 0 1,1 0-1,0 1 1,-1-1-1,1 0 0,0 0 1,0 0-1,-1 1 1,1-1-1,0 0 1,0 0-1,-1 1 0,-39 65-350,14-23 539,20-34-251,1 0 1,-8 17-1,2-3-1094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2:28.0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312 358 896,'-18'-12'2309,"18"13"-2266,-15 5 532,0 1-1,1 0 1,-14 10 0,-6 3-101,-10 6-58,25-13 328,-26 11 0,41-23-582,1 1 0,-1-1 0,0-1 0,0 1 0,1 0 0,-1-1 0,0 0 0,0 0 0,0 0 0,0 0 0,1-1 0,-7-1 0,-14 0 468,24 2-636,0 0 0,0 0 0,0-1 0,0 1 1,-1 0-1,1 0 0,0 0 0,0 0 0,0 0 0,0 0 0,0-1 0,0 1 0,0 0 1,0 0-1,0 0 0,0 0 0,0 0 0,0 0 0,0-1 0,0 1 0,0 0 0,0 0 1,0 0-1,0 0 0,0 0 0,0 0 0,0 0 0,0-1 0,1 1 0,-1 0 0,0 0 1,0 0-1,0 0 0,0 0 0,0 0 0,0 0 0,0 0 0,0-1 0,0 1 0,0 0 1,1 0-1,-1 0 0,0 0 0,0 0 0,0 0 0,0 0 0,1 0 0,21 0-31,0 0 0,0-1-1,-1-2 1,1 0 0,33-10-1,-48 11 16,60-23 167,-56 21-177,1 0 0,1 1 0,-1 0 0,0 1 0,1 0 0,-1 1 0,17 0 368,-30 4-281,0 0 0,0-1 0,0 0 0,0 1 0,-1-1 0,1 0 0,-1 0 0,0 0 0,1 0 0,-1 0 0,0 0 0,-3 2 0,-15 4-94,17-7 36,0 0 0,1 0 0,-1 1 1,0-1-1,0 0 0,-4 4 0,-7 5-125,11-9 119,1 1 1,-1 0-1,1-1 1,0 1-1,-1 0 1,1 0-1,0 0 1,0 1-1,-2 2 1,0 1-30,3-5 1,0 0 0,0 1 1,0-1-1,0 0 0,0 1 0,1-1 1,-1 1-1,0-1 0,0 4 0,19-6 16,-14 0 51,0 0-1,0 0 1,0 0 0,-1-1-1,1 1 1,-1-1-1,1 0 1,-1 0 0,0 0-1,0-1 1,0 1-1,5-6 1,3-4-11,17-25-1,-13 17 104,-5 5-113,-1 0-1,0 0 1,-1-1-1,0 0 1,-2-1-1,0 0 1,0 0-1,-2 0 1,4-32-1,-2-2 48,-2-73 0,-4 122-58,0 1 0,0-1 0,0 1 0,0-1 0,0 1 0,0 0 0,0-1 0,0 1 0,1-1-1,-1 1 1,1 0 0,-1-1 0,1 1 0,0 0 0,-1-1 0,1 1 0,0 0 0,0 0 0,0 0 0,0 0 0,0-1-1,1 0 1,-1 2-14,0 0 0,0-1 0,0 1 0,0 0 0,0 0 0,0 0 0,0 0 0,0-1-1,0 2 1,1-1 0,-1 0 0,1 0 0,2 1 7,19-2 63,-12 0-72,0 1-1,0 0 1,19 3 0,-28-3 15,1 1 0,-1 0 0,1-1 0,-1 1 1,0 0-1,1 0 0,-1 0 0,0 1 1,1-1-1,-1 0 0,0 1 0,0 0 1,0-1-1,-1 1 0,1 0 0,0 0 1,-1 0-1,1 0 0,-1 0 0,1 0 0,0 3 1,1 3 17,1-1-4,0 2 0,-1-1-1,0 0 1,-1 1 0,0-1-1,0 1 1,-1-1 0,1 12 0,-2-2 29,-1 1 0,-1-1 0,-8 33 0,-3 30-104,-9-7 177,13-46-184,-73 217 333,71-206-304,7-22 132,-9 20 0,1-7-36,12-30-61,0 1 1,-1-1 0,1 0 0,0 0 0,0 1 0,0-1-1,0 0 1,0 0 0,0 1 0,0-1 0,0 0-1,-1 1 1,1-1 0,0 0 0,0 0 0,0 1-1,1-1 1,-1 0 0,0 1 0,0-1 0,0 0-1,0 0 1,0 1 0,0-1 0,0 0 0,0 0 0,0 1-1,1-1 1,-1 0 0,0 0 0,0 1 0,0-1-1,1 0 1,9 6-211,-4-3 165,-3-1 33,1-1 1,-1 1-1,0-1 1,1 0 0,-1 0-1,0 0 1,1-1-1,-1 1 1,1-1 0,4 0-1,24 4 83,22 8 37,-31-8-171,-19-4 66,1 0 0,-1 1 0,0 0 0,1 0 0,-1 0 0,0 0 0,1 1 0,6 4 0,-4-2-26,-6-2 32,1-1 1,0 1 0,0-1-1,0 0 1,0 0 0,0 0 0,0 0-1,0 0 1,0 0 0,0-1-1,0 1 1,0-1 0,1 1 0,-1-1-1,0 0 1,3 0 0,-3 0 18,-1 0 0,0 0 1,1 0-1,-1 1 0,0-1 1,0 0-1,1 0 0,-1 1 1,0-1-1,0 1 0,0-1 1,2 2-1,-2-5 56,-1 0 0,0 1 0,1-1 0,0 0 0,0 0 0,0 1 0,0-1 0,2-3 0,-2 3-86,1 1-1,-1-1 1,0 0-1,0 0 1,0 0-1,0 0 1,-1 0-1,1-5 1,2-70 169,0 73-289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2:32.4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 1 576,'0'1'185,"-1"0"1,0 1-1,0-1 0,1 0 1,-1 0-1,0 0 0,0 0 1,0 0-1,0 0 0,0 0 1,0 0-1,-1-1 0,1 1 1,0 0-1,-2 0 0,2-1 141,-5 16 5855,9-15-6098,0 0 0,0 1 0,1-1 0,-1 0 0,5 0 0,18 7 16,-18-5 9,0 0 0,-1-1 0,1 0-1,13 1 1,-11-2 72,-1 1 0,0 0 0,15 5 0,-22-6-79,1 0 0,-1-1 0,1 1 0,0-1 0,0 1 0,-1-1 0,1 0 0,0 0 0,0 0 0,-1-1 0,1 1 0,0 0 0,-1-1 0,1 0 0,0 0 0,-1 0 0,1 0 1,4-2-1,13-12-741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2:35.5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34 143 832,'-1'-1'121,"0"1"0,0 0 0,1 0 1,-1-1-1,0 1 0,0 0 0,0 0 0,1 0 0,-1 0 0,0 0 1,0 0-1,0 0 0,1 0 0,-1 0 0,0 0 0,0 1 0,1-1 1,-1 0-1,-17 14 7632,25-21-6795,6-11-985,-5 1 368,-7 13-313,0 1 0,1 0 0,-1 1 0,1-1 0,0 0-1,-1 0 1,1 1 0,4-5 0,2 0-13,0-1-50,-1 2 0,1-1 0,1 1 0,16-10 0,-18 13 4,0 0 0,0 0 0,0 1 0,0 0 0,11-2 0,8-4 281,4 2-260,-29 5 11,0 1 0,0 0 0,0-1 0,0 1 0,0 0 1,0 0-1,0 0 0,0 0 0,0 0 0,0 0 0,0 0 0,0 0 0,0 1 0,0-1 1,0 0-1,0 1 0,0-1 0,1 1 0,13 4-17,-14-4 112,0 0-27,17 18-85,1 7 70,-18-25-62,0-1 1,-1 1 0,1 0 0,0 0-1,-1 0 1,1 0 0,0-1-1,-1 1 1,1 0 0,-1 0 0,1 0-1,-1 1 1,1-1 0,-1 0 0,0 0-1,0 0 1,0 0 0,1 0-1,-1 0 1,0 2 0,2 12 37,0-11-37,-1 0 0,0 1 0,0-1 0,0 1 0,0 0 0,-1-1 0,0 1 0,0 6 0,0-4-5,5 27 236,-3-12-225,-1-19 12,0-1 0,-1 1 0,1-1 0,-1 1 0,0-1 0,0 1 1,0-1-1,0 1 0,0 0 0,-1-1 0,1 1 0,-1-1 0,1 0 0,-2 4 1,-2 11 32,3-10-83,-25 87 258,24-84-214,1-7 7,1 1-1,-1 0 0,0-1 0,0 1 0,-1-1 0,1 1 0,-1-1 1,1 1-1,-5 4 0,-16 28 58,-13 10-114,12-15 208,11-13-174,-14 23 1,16-23 178,-17 22-1,12-15-32,13-21-132,0 1 0,-1-1 0,0 0-1,0 1 1,0-1 0,-5 4 0,0 1-9,8-8 8,-1 0 0,1 0-1,-1 0 1,0 0 0,0 0 0,1 0-1,-1 0 1,0 0 0,0-1-1,0 1 1,0 0 0,0 0-1,0-1 1,0 1 0,0-1-1,0 1 1,0-1 0,-2 1 0,-10 2 627,13-3-824,-1 1 166,0-1-1,1 0 1,-1 1-1,0-1 1,1 1-1,-1-1 0,1 1 1,-1-1-1,0 1 1,1-1-1,-1 1 1,1-1-1,-1 2 1,-2 10 21,3-11 8,0 0 1,0 0-1,0 0 0,0 0 0,0 0 0,-1 0 0,1 0 1,0 0-1,-1 0 0,1 0 0,-1-1 0,1 1 0,-1 0 0,0 1 1,-6 9 100,0 2 203,25-37 1000,-11 14-1256,1-1 1,0 1-1,1 0 1,17-15 0,-6 10-194,16-12 37,-34 25 102,1 1 0,0-1 0,0 1-1,0-1 1,0 1 0,0 0 0,0 0 0,1 1 0,-1-1 0,4 0 0,-5 1 48,-1 0-19,1 0 0,-1 0 1,1 0-1,-1 1 0,0-1 0,1 0 0,-1 1 0,0-1 0,1 1 0,-1-1 0,2 2 1,0-2-68,-2 0 36,0 0-1,0 0 1,0 1 0,-1-1 0,1 0-1,0 0 1,0 1 0,0-1 0,-1 0-1,1 1 1,0-1 0,0 1 0,-1-1-1,1 1 1,0-1 0,-1 1 0,1 0 0,6 4 30,0 0 1,0-1 0,0 0 0,1 0-1,-1-1 1,1 0 0,0 0 0,0-1 0,0 0-1,10 1 1,-10-2 114,0-1-1,-1 1 1,1 0-1,11 4 1,-14-3-108,-1 0-1,0 0 1,0 0 0,0 0 0,0 1 0,0 0-1,-1 0 1,1 0 0,-1 0 0,0 0 0,0 1-1,0 0 1,0-1 0,4 9 0,-5-8-505,6-39-10861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2:56.7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78 67 896,'-3'-7'1437,"2"8"-1404,1-1 1,-1 0-1,1 0 1,-1 0 0,1 0-1,-1 0 1,1 0-1,-1 1 1,1-1 0,-1 0-1,1 0 1,0 1-1,-1-1 1,1 0 0,-1 1-1,1-1 1,-1 0-1,1 1 1,0-1 0,-1 1-1,1-1 1,-13 15 126,13-15-164,-1 1 3,0-1-1,1 1 0,-1-1 1,0 1-1,0-1 1,0 1-1,0-1 0,0 0 1,0 1-1,-8 2 833,2-11-383,6 7-390,1 1-1,-1-1 0,0 0 0,0 0 0,1 1 1,-1-1-1,0 0 0,1 0 0,-1 0 0,1 0 0,-1 0 1,1 0-1,-1 0 0,1-2 0,0 0 62,0 0-1,0 0 1,0 0-1,0 0 1,-1 0 0,1 0-1,-1 0 1,0 0-1,0 0 1,0 0-1,0 0 1,-2-4-1,2 0 19,1 7-119,0-1 1,0 0 0,0 1 0,0-1 0,0 1 0,0-1-1,0 1 1,0-1 0,0 1 0,0-1 0,0 0-1,0 1 1,0-1 0,0 1 0,-1-1 0,1 1 0,0-1-1,0 1 1,-1-1 0,1 1 0,0-1 0,-1 1 0,1 0-1,0-1 1,-1 1 0,1-1 0,-1 1 0,1 0-1,-1-1 1,1 1 0,-1 0 0,0-1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2:59.8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23 736,'0'-11'256,"0"6"-192,0 2 0,0-1-256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3:00.6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194 33 1312,'-2'0'133,"0"0"1,0 0-1,0 0 0,0 0 1,0 1-1,0-1 0,0 0 1,0 1-1,0 0 0,0-1 1,1 1-1,-1 0 0,0 0 0,0 0 1,1 0-1,-1 0 0,1 1 1,-1-1-1,1 0 0,-1 1 1,1-1-1,0 1 0,0-1 1,-1 1-1,0 2 0,-2 2 332,-4 2-138,6-6-294,1-1 0,-1 1 1,1-1-1,0 1 1,0-1-1,0 1 1,0-1-1,0 1 0,-1 3 1,-18 39 186,15-33-39,-10 23-1,10-2 295,2 2-583,2-28 169,1-1 0,0 1-1,-1-1 1,0 1 0,0-1 0,-1 1 0,-2 6-1,-9 4 1018,13-18-1053,1 0 0,-1 0 0,1 0 0,-1 0 0,1 0 1,0 0-1,2-2 0,3-10 30,6-27 126,7-49 0,-7 32 27,-8 43 43,0-1 0,-1 0-1,1-28 1,-4 44-253,0 0 0,0 0 0,0 0 0,0 0-1,0 0 1,0 0 0,0 1 0,0-1 0,0 0 0,0 0 0,0 0 0,0 0-1,0 0 1,0 0 0,-1 0 0,1 0 0,0 0 0,0 0 0,0 0 0,0 0-1,0 0 1,0 1 0,0-1 0,0 0 0,0 0 0,0 0 0,0 0 0,-1 0 0,1 0-1,0 0 1,0 0 0,0 0 0,0 0 0,0 0 0,0 0 0,0 0 0,0 0-1,0 0 1,-1 0 0,1 0 0,0 0 0,0 0 0,0 0 0,0 0 0,0-1-1,0 1 1,0 0 0,0 0 0,0 0 0,0 0 0,-1 0 0,1 0 0,0 0 0,0 0-1,0 0 1,0 0 0,0 0 0,0 0 0,0 0 0,0-1 0,0 1 0,0 0-1,0 0 1,-6 9-193,-2 16 310,-9 41-1,3-11 95,-34 94 372,29-90-544,12-44 198,7-14-102,3-7-426,32-59-267,-26 43-232,-8 18 416,0 0 0,0 1 1,1-1-1,0 1 1,-1 0-1,1-1 0,4-3 1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3:09.4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 59 160,'-18'-3'3541,"18"3"-3533,0 0 0,0 0 0,-1 0-1,1 0 1,0 0 0,0 0 0,0 0-1,0 0 1,0 0 0,-1 0 0,1 0-1,0 0 1,0 0 0,0 1 0,0-1 0,0 0-1,0 0 1,0 0 0,-1 0 0,1 0-1,0 0 1,0 0 0,0 0 0,0 1 0,0-1-1,0 0 1,0 0 0,0 0 0,0 0-1,0 0 1,0 0 0,0 1 0,0-1-1,0 0 1,6 1 270,0 1 0,1-1 0,-1 1 0,8 4 0,-3-2-132,-3-1-62,0 1-1,-1-1 1,1 2-1,-1-1 1,0 1-1,10 9 1,-10-8-54,1 0 0,0 0-1,17 8 1,-20-11-23,0-1 0,0 0 0,0-1 0,0 1 0,9 1 0,-12-3 10,0 0 1,0 0-1,0-1 0,0 1 0,0 0 1,1-1-1,-1 1 0,0-1 1,0 1-1,0-1 0,0 0 1,-1 0-1,1 0 0,0 0 1,0 0-1,2-3 0,46-40 106,15-12-262,-55 48 133,-8 6 20,1-1 0,0 1 0,0 0 0,0 0 1,0 0-1,0 1 0,0-1 0,1 1 0,-1 0 0,4-2 0,13-3-176,-17 4 173,1 0 0,0 1 0,0 0 0,0 0 0,5-1 0,-7 3 1,-1 1-1,0-1 1,0 1-1,-1-1 1,1 1-1,0-1 0,0 1 1,-1 0-1,1-1 1,-1 1-1,1 0 1,-1 0-1,0 2 0,-1 1-3,0 0-1,-1 0 0,1 0 1,-1 0-1,0 0 0,-1-1 0,1 1 1,-1-1-1,0 0 0,-4 6 1,7-10-9,-2 2 15,-1 0 0,1 0 0,-1 0 0,1-1 0,-1 1 0,0-1 0,0 1 0,0-1 0,0 0 0,-4 1 0,-7 3 19,8-3 20,-1 0 0,0-1 0,0 0 0,0 0 0,0-1 1,0 0-1,-13-1 0,-3 0 55,-50-7 239,34 5-294,5-2 81,-27 2 378,39-2 208,3-2-32,14 3-524,3 8-600,2 0 410,1-1 0,0 1 0,0 0 0,0 0 1,0-1-1,1 1 0,-1-1 0,1 0 0,2 4 1,7 16 123,-8-13-249,-2-5 145,0-1 0,0 0 0,1 0-1,4 8 332,-5-12-453,1 1 0,0-1 0,0 1 0,-1-1 0,1 0 0,0 1 0,0-1 0,3-1 0,0 0 151,-4 1-62,1-1-1,-1 1 0,0-1 1,1 1-1,-1-1 1,0 0-1,0 1 1,1-1-1,-1 0 0,0 0 1,0 0-1,0 0 1,0 0-1,1-2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3:13.6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234 212 576,'-1'1'32,"0"0"1,0 0-1,0 1 1,0-1-1,0 0 1,0 1-1,1-1 1,-1 0-1,0 1 1,1-1-1,-1 1 1,1-1-1,0 1 1,-1 2-1,-6 15 340,6-18-350,1 0 0,-1 1 0,0-1 0,1 0 1,-1 1-1,1-1 0,-1 1 0,1-1 0,0 4 1,-3 6 581,3 18 164,0-24-693,-1 0-1,1 0 0,-1-1 1,0 1-1,-1 0 0,1 0 1,-1 0-1,0-1 0,0 1 1,-1-1-1,1 1 0,-1-1 1,0 0-1,0 0 0,-7 6 1,5-2-6,-3 1 208,4-4-161,9-4 118,12-5 99,0-8-230,0 0 1,-1-2-1,-1 0 0,20-22 1,48-69 377,-83 104-482,33-49-101,6-8 199,-19 30-81,-18 20-9,-2 8 2,0 0 1,0-1-1,0 1 1,0-1-1,0 1 1,0-1-1,1 1 1,-1 0-1,0-1 1,0 1-1,0-1 1,0 1 0,1 0-1,-1-1 1,0 1-1,0 0 1,1-1-1,-1 1 1,1-1-1,-1 0-14,1 1-1,0-1 1,-1 0-1,1 0 1,0 0 0,-1 0-1,1 0 1,-1 0-1,0 0 1,1 0-1,-1 1 1,0-1 0,1-1-1,-1 1 1,0 0-1,0 0 1,0-1-1,0 1 5,0 1 0,0-1 0,0 0 0,0 1 0,0-1 0,0 0 0,0 1 0,1-1 0,-1 1 0,0-1 0,0 0 0,1 1 0,-1-1 0,0 0 0,1 1 0,-1-1 0,1 1 0,0-1 0,4-6 5,-1 3 73,0 10-52,-4-4-26,1 0 0,-1 0 0,0 0 0,1 0 0,-1 0 0,0 0 0,0-1 0,-1 1 0,1 0 0,0 0 0,0 0 0,-1 0 0,0 0 0,1-1-1,-1 1 1,0 0 0,0-1 0,1 1 0,-3 3 272,-11 3-58,-8-29-293,21 21 86,0-1 0,0 0-1,1 0 1,-1 0-1,0 0 1,1 0-1,-1 0 1,1-1-1,-1 1 1,1-2-1,-5-7-44,-1-6 49,3 7 215,3 9-220,0 0 0,0-1 0,0 1 0,0 0 1,0 0-1,0 0 0,0 0 0,0-1 0,0 1 1,0 0-1,0 0 0,0 0 0,0-1 0,0 1 1,0 0-1,0 0 0,0 0 0,0-1 0,0 1 1,0 0-1,-1 0 0,1 0 0,0 0 0,0 0 1,0-1-1,0 1 0,0 0 0,0 0 0,-1 0 1,1 0-1,0 0 0,0 0 0,0 0 0,-1-1 1,1 1-1,0 0 0,0 0 0,0 0 0,-1 0 1,1 0-1,0 0 0,-1 0 48,-1 1-41,0-1-1,-1 0 1,1 0-1,0 0 1,0 0-1,-1 0 1,-1 0-1,-2-1 153,5 1-170,-4 0 61,1 0 0,-1 0-1,1 0 1,-1 1-1,1-1 1,0 1 0,-1 0-1,-7 3 1,-9 4 28,18-7-70,0 0 1,0 0-1,0 0 1,0 0 0,0 1-1,0-1 1,0 1-1,1 0 1,-4 2-1,-125 117-29,56-59 0,31-19 64,34-36 24,0 6-186,9 9 146,-4 8 5,0-17 0,5-11-74,0-2 5,-4 3 320,4 2-274,0 0 114,9 3 226,-9-8-348,0-1 1,0 1-1,0 0 1,-1 0-1,1-1 1,0 1-1,0 0 1,0-1 0,0 1-1,0 0 1,0 0-1,0-1 1,0 1-1,0 0 1,0-1 0,0 1-1,0 0 1,0-1-1,0 1 1,0 0-1,0-1 1,0 1 0,0 0-1,0-1 1,0 1-1,0 0 1,0-1-1,1 1 1,-1 0 0,0 0-1,0-1 1,0 1-1,1 0 1,-1-1-1,1 1-5,-1 0-1,0 0 0,0 0-1,1 0 1,-1 0 0,0-1-1,0 1 1,1 0 0,-1 0-1,0 0 1,0-1 0,1 1 0,-1 0-1,0 0 1,0-1 0,0 1-1,0 0 1,0 0 0,1-1-1,-1 1 1,0 0 0,0-1-1,0 1 1,0 0 0,0-1-1,0 1 1,0 0 0,0 0 0,0-1-1,0 1 1,0 0 0,0-1-1,0 1 1,0 0 0,0-1-1,0 1 1,-1-1 0,3-1-109,-1 0 69,0-1 0,1 1 0,-1 0 0,0 0 1,0-1-1,1-4 0,4-10 140,9-6 0,-9 13-194,0 0 0,1 0 0,0 0 0,1 1 0,9-9 0,-4 4-79,-11 10 180,1 0-1,0 1 1,0 0-1,0-1 1,5-3-1,10-10-15,-10 7 8,-8 10 1,1-1 0,-1 1 1,1-1-1,-1 1 0,1-1 1,-1 0-1,0 1 0,1-1 1,-1 1-1,0-1 0,0 0 1,1 0-1,-1 1 0,0-1 1,0-1-1,0 1 59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43.84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 83 1056,'-2'-9'13400,"16"10"-12920,-12 0-115,15 2 351,14 1-302,38-1-106,-39-1-412,-1-1 0,36-4-1,-64 3-78,1 0-1,0 0 1,-1-1 0,1 1-1,0-1 1,-1 1 0,1-1-1,-1 1 1,1-1 0,-1 0-1,1 0 1,-1 1 0,1-1-1,-1 0 1,0 0 0,0-1-1,1 1 1,-1 0 0,0 0-1,0-1 1,0 1 0,0 0-1,0-1 1,-1 1-1,2-3 1,-1 1-434,-1 0 0,1-1-1,-1 1 1,1-1 0,-1 1 0,0-1-1,-1 1 1,1-1 0,-1 1-1,-1-7 1,-1-6-2012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3:16.6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93 1 896,'0'0'18,"-1"1"0,1 0 0,-1-1 0,1 1-1,-1 0 1,1-1 0,0 1 0,-1 0 0,1 0 0,0-1 0,0 1 0,0 0 0,0 0-1,-1-1 1,1 1 0,0 0 0,0 0 0,0-1 0,1 1 0,-1 0 0,0 0 0,0-1-1,0 1 1,4 6 849,-9 5 189,5-10-974,-1-1 0,1 1-1,-1 0 1,0 0 0,0 0 0,1 0 0,-1 0-1,0-1 1,-1 1 0,1 0 0,-2 2 0,-7 10 312,8-11-349,1-1 0,-1 0 0,1 0 0,-1 0 1,0 0-1,0 0 0,-2 2 0,2-2 22,0-1-1,0 1 1,0 0-1,0 1 1,0-1-1,-1 3 1,-19 37 695,10-26 305,12-1-753,1-7 42,0 0 0,0 15 719,0-24-1070,1 0 0,-1 0 0,0 0 1,0 0-1,0 0 0,0 0 0,0-1 0,0 1 0,0 0 0,0-1 1,0 1-1,1-2 0,1-3-40,1 0 24,1-1 0,-2 0 0,5-8 0,-7 10-212,1 1 0,0-1 1,0 1-1,1-1 0,-1 1 0,1 0 1,0 0-1,0 0 0,1 0 0,-1 1 1,1-1-1,0 1 0,4-3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3:18.3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1 1312,'-6'6'2201,"4"5"-2071,0 11 152,3-14 438,14 18-266,-14-25-427,-1 1 1,1 0-1,-1 0 1,1 0-1,-1 0 1,0 0-1,0 0 1,1 0-1,-1-1 1,-1 5-1,1 16 508,0-16-692,0 9 574,-3 28 0,-2-30-458,4-10 86,0 0 0,0 0 0,1 0 0,-1 0 1,0 0-1,1 0 0,0 3 0,0 29 1886,0-38-1888,0 1 1,0 0-1,1-1 0,0 1 1,-1 0-1,2-4 1,3-6-112,1 1 1,0-1 0,0 1-1,12-14 1,7 2-2663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3:25.2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 2 640,'0'-2'1566,"-2"14"-823,1 17-71,1 474 2256,3-273-2293,-10-40-43,6-140-334,1-30-176,-4 31-1,0-9 28,0 7-239,3-29-1102,1-9 208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3:26.6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 0 320,'-17'20'3941,"38"71"-3173,-20-85-749,13 104 557,-12-89-255,-2 0-1,0 0 1,-4 28-1,-9 24 394,5-31-381,2 0 0,-2 50-1,8-55-419,-1-1 338,5 36 1,2-33 1849,-7-40-2068,2-19-77,0-1 0,1 0 1,2 1-1,0 0 0,7-22 1,-5 24-1202,1 0-1,1 1 1,12-21 0,1 5-1928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3:33.6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373 131 416,'0'11'2923,"0"-69"-598,1 56-2331,-1 2 8,1 0-1,-1 0 1,0 0 0,0 0 0,0 0 0,0 0 0,0-1 0,1 1-1,-1 0 1,0 0 0,0 0 0,0 0 0,0 0 0,0-1-1,0 1 1,0 0 0,1 0 0,-1 0 0,0 0 0,0-1-1,0 1 1,0 0 0,0 0 0,0 0 0,0 0 0,0-1 0,0 1-1,0 0 1,0 0 0,0 0 0,0-1 0,0 1 0,0 0-1,0 0 1,0 0 0,0 0 0,-1-1 0,11-15 430,-10-12 1274,0 27-1693,-1 0 22,-8-4 301,8 3-369,2 6-51,-1-1 99,1 0-1,-1-1 0,0 1 1,1 0-1,-2 0 1,1-1-1,0 1 1,0 0-1,-1 0 0,1-1 1,-1 1-1,0-1 1,0 1-1,0 0 1,0-1-1,-2 3 0,-4 2 60,7-7-70,-1 1 0,1-1 0,-1 1 0,1-1 0,-1 1 0,1-1 0,-1 1 1,1-1-1,-1 1 0,1-1 0,0 1 0,-1 0 0,1-1 0,0 1 0,-1 1 0,1-1 3,-2 1 0,1 0-1,0-1 1,0 1 0,0-1 0,-1 0-1,1 1 1,0-1 0,-3 2 0,-7 7 106,10-9-112,0 0-1,-1 0 0,1 0 0,0-1 0,0 1 1,-1 0-1,1-1 0,-1 1 0,1-1 0,0 1 1,-1-1-1,-1 0 0,-9 4 35,10-4-25,1 0 0,-1-1 0,0 1 0,0 0 0,1-1-1,-1 1 1,0-1 0,0 0 0,1 0 0,-1 1 0,1-1 0,-1 0 0,1 0 0,-3-2 0,-16-9-95,16 10 106,1 0 0,-1 1 1,0-1-1,0 1 0,1 0 1,-1 0-1,0 0 0,0 1 1,-6-1-1,-9-8 75,7 8 111,10 1-199,1 0 0,-1 0 0,1 0 0,-1 0 0,1 0 0,0-1 0,-1 1 1,1 0-1,-1-1 0,1 1 0,-1-1 0,1 0 0,0 1 0,-1-1 0,1 0 0,0 0 0,-2-1 0,2 1 5,0 0-1,0 0 1,0 1-1,0-1 1,0 0 0,-1 1-1,1-1 1,0 1-1,0-1 1,0 1 0,-1 0-1,1-1 1,0 1-1,-2 0 1,-12-4 182,-2-5 58,16 8-250,0 1-1,0 0 1,1-1-1,-1 1 1,0 0-1,0 0 1,0 0-1,0 0 1,0 0 0,0 0-1,0 0 1,0 0-1,1 0 1,-1 0-1,0 0 1,0 1-1,0-1 1,0 0-1,-1 1 1,-4 0 38,-2-1 163,8 0-189,-1-1 1,1 1-1,0 0 0,-1-1 0,1 1 0,0 0 0,-1 0 0,1-1 0,-1 1 0,1 0 0,-1 0 1,1 0-1,-1-1 0,1 1 0,0 0 0,-1 0 0,1 0 0,-1 0 0,1 0 0,-2 0 0,-8-3 4,9 2-18,0 1 1,1 0-1,-1 0 0,0-1 0,1 1 0,-1 0 0,0 0 0,0 0 0,1 0 1,-1 0-1,0 0 0,1 0 0,-1 0 0,0 0 0,1 0 0,-1 0 1,0 1-1,1-1 0,-1 0 0,0 0 0,1 1 0,-1-1 0,0 0 0,1 1 1,-2 0-1,-2 1-95,2-2 57,-6 0 242,-2-1-718,8-3 138,12 9 706,-9-4-333,0-1 1,0 0-1,0 0 0,0 0 1,0 0-1,0 0 0,0 0 1,-1 0-1,1 0 0,0 0 1,0 0-1,0 0 1,1-1-1,18-11 164,-18 4-404,-2 8 254,0 0-1,0-1 0,1 1 0,-1 0 0,0-1 1,0 1-1,0 0 0,0-1 0,0 1 0,0 0 1,0-1-1,0 1 0,0 0 0,0-1 1,0 1-1,0-1 0,0 1 0,0 0 0,0-1 1,0 1-1,0 0 0,0-1 0,-1 1 0,1 0 1,0-1-1,0 1 0,0 0 0,0 0 0,-1-1 1,1 1-1,0-1 0,-3-2 237,3 3-252,0 0 0,-1 0-1,1-1 1,0 1 0,0 0-1,-1 0 1,1 0 0,0-1-1,0 1 1,-1 0 0,1 0-1,0 0 1,0 0 0,-1 0-1,1 0 1,0 0 0,-1 0-1,1 0 1,0 0 0,-1 0-1,1 0 1,0 0 0,0 0-1,-1 0 1,1 0 0,0 0-1,-1 0 1,1 0 0,-1 0-28,-1 0 75,2-8-134,0 5-19,0-2 122,12 29-538,10 36 616,-22-58-42,6 7-96,-2 5 27,-4-13 0,0 0 63,0 5-4,0-5-17,15 2 59,-6-9-195,-9 6 122,1-1 0,-1 1 1,0 0-1,1-1 1,-1 1-1,1-1 1,-1 1-1,1 0 0,-1 0 1,1-1-1,0 1 1,-1 0-1,1 0 0,-1-1 1,1 1-1,0 0 1,0 0-51,5-5-101,-3 5 182,-1 1-36,-1-1 0,1 0-1,0 0 1,-1 0 0,1 0 0,0 0-1,-1-1 1,1 1 0,0 0 0,-1-1-1,1 1 1,-1-1 0,1 0 0,-1 1-1,1-1 1,-1 0 0,1 0-1,-1 0 1,0 0 0,2-1 0,-2 1-40,0 1 33,0 0 1,0 0-1,0-1 0,0 1 0,0 0 0,0 0 0,0-1 0,0 1 0,0-1 0,0 1 0,0-1 0,0 1 0,0-1 0,-1 0 1,1 1-1,0-1 0,0 0 0,-1 0 0,1 1 0,0-1 0,0-1 0,11-23-192,-5 8 140,-6 16 54,-1 1 1,0-1-1,0 0 1,1 0-1,-1 1 1,0-1-1,0 0 1,0 0-1,0 1 1,0-1-1,0 0 1,0 0-1,0-1 1,-1-9-315,1 10 247,1 1 49,-1 1 26,1-1-1,-1 0 1,1 1 0,-1-1 0,0 1 0,1-1 0,-1 0 0,0 1 0,1-1 0,-1 1 0,0-1-1,1 1 1,-1-1 0,0 1 0,0 0 0,0-1 0,1 1 0,-1-1 0,0 1 0,0-1 0,0 1-1,0 0 1,0 0 0,2 7 43,-1-7-48,-1 0 1,1 1 0,0-1 0,0 1 1,-1-1-1,1 1 0,-1-1 0,1 1 0,-1 0 0,0-1 1,1 3-1,4 22-72,-4-6 70,-2 17 12,1-36 59,-1-4-393,1 2 253,0 0-1,0 0 1,0 1 0,0-1-1,0 0 1,0 0 0,0 0-1,0 0 1,0 0 0,0 0 0,1 0-1,-1 0 1,0 0 0,1-1-1,0 0 68,-1-1-1,1 1 0,0 0 0,0-1 0,0 1 0,0 0 1,2-3-1,-2 2-114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3:37.5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57 344 1056,'-14'-1'1798,"-3"2"180,15 0-1910,0-1 0,0 1 1,0 0-1,0-1 0,0 1 0,1 0 1,-11 10 1300,12-11-1365,0 0 1,0 0 0,0 0-1,0 0 1,0 0-1,0 0 1,0 0-1,1 0 1,-1 0-1,0 0 1,0 0 0,0 0-1,0 0 1,0 0-1,0 0 1,0 0-1,0 0 1,0 0-1,0 0 1,0 0 0,0 1-1,0-1 1,0 0-1,0 0 1,0 0-1,0 0 1,0 0-1,1 0 1,-1 0 0,0 0-1,0 0 1,0 0-1,0 0 1,0 0-1,0 0 1,0 1-1,0-1 1,0 0 0,0 0-1,0 0 1,0 0-1,0 0 1,0 0-1,0 0 1,-1 0-1,1 0 1,0 0 0,0 0-1,0 0 1,0 0-1,0 0 1,0 1-1,0-1 1,0 0-1,0 0 1,0 0 0,0 0-1,0 0 1,0 0-1,0 0 1,0 0-1,0 0 1,0 0-1,17-6 21,-14 5-46,0 0 0,0 0 0,0 0 0,0 0 0,0 0 0,4-3 0,101-69 357,-92 63-286,-6 3 51,0 0 0,1 2-1,17-9 1,-23 12-24,-1 0 0,0 0 0,-1-1 1,6-3-1,1-1-239,-8 7 52,0 0 106,-1 0 1,0 0-1,1 0 1,-1 0-1,1 0 1,-1 0-1,1 0 0,-1 0 1,0 0-1,1-1 1,-1 1-1,1-1 1,-1 1-1,0-1 1,1 1-1,1-2 0,5-3 190,24-17-285,-29 20 90,0 0-1,-1 0 0,1 0 0,-1-1 1,0 1-1,0-1 0,0 1 0,0-1 1,1-3-1,9-8-75,-2 4 79,43-7-6319,-51 15 6354,1-1-1,-1 1 1,1 0-1,2-4 1,2-1 884,-7 23-518,-1-8-234,1 0 0,-2 0 0,-2 11 0,-3 16 421,6-26-484,-1-1-1,0 1 1,-4 12-1,-3 9-1,1-4-146,6-19 85,0-1 0,0 1 0,1-1 0,-1 1 0,-10 20 2634,10-27-2418,1 0-294,-3 1 38,3-1 11,1 0-1,-1 1 1,0-1 0,1 0-1,-1 1 1,0-1 0,0 1 0,1-1-1,-1 1 1,1-1 0,-1 1 0,1-1-1,-1 1 1,1-1 0,-1 1 0,1 0-1,-1-1 1,1 1 0,-1 0 0,1 0-1,0-1 1,0 1 0,-1 0 0,1 0-1,0-1 1,0 2 0,-1 1-33,1 0 25,-3 0-13,-10 5-64,12-8 223,-3 0 240,4-1-483,1 0 108,-1 0 1,0 1-1,1-1 1,0 0-1,-1 1 0,1-1 1,-1 0-1,1 1 0,0-1 1,-1 1-1,1-1 0,0 1 1,-1-1-1,1 1 0,1-1 1,10-8 216,0-8-188,-1 0 0,-1-1-1,9-22 1,11-18 72,10-20-46,-39 76-73,1-1 0,-1 1-1,0 0 1,0-1 0,0 1-1,-1-1 1,2-4 272,-15 23-167,7-11-76,5-4-17,1 0 1,-1-1-1,0 1 0,0 0 1,0 0-1,0-1 1,0 1-1,0 0 1,0-1-1,0 1 1,0-1-1,0 0 0,0 1 1,-1-1-1,1 0 1,0 1-1,0-1 1,-2 0-1,1 1-12,0 0 0,0 0 0,0 0 0,1 0 0,-1 1 0,0-1 0,0 1 0,1-1 0,-1 1 0,1 0 0,0-1 0,-1 1 0,1 0 0,-2 3 0,-2 3-91,-14 24 43,-4 5 88,10-10 70,0-14-177,11-12 74,1 0 0,0 0 0,0 0 0,0 0 0,-1 0 0,1 1 0,0-1 1,0 0-1,1 0 0,-1 1 0,0-1 0,-1 3 0,-11 19-70,10-19 250,2-3-108,-16 6 1476,16-6-1508,1-1-48,-1 0 1,1 0 0,-1 1 0,1-1-1,-1 0 1,0 0 0,1 0-1,-1 1 1,1-1 0,-1 0 0,1 1-1,-1-1 1,1 1 0,0-1 0,-1 0-1,1 1 1,-1-1 0,1 1-1,0-1 1,-1 2 0,1-2 6,0 0 1,0-1-1,0 1 1,0 0-1,0 0 1,0 0-1,0 0 1,0 0-1,0 0 1,0 0-1,1 0 1,-1 0-1,0 0 1,0 0-1,0 0 1,0 0-1,0 0 1,0 0-1,0 0 1,0 0-1,0 0 0,0 0 1,0 0-1,0 0 1,0 0-1,0 0 1,0 0-1,0 0 1,0 1-1,0-1 1,0 0-1,0 0 1,1 0-1,-1 0 1,0 0-1,0 0 1,0 0-1,0 0 1,0 0-1,0 0 1,0 0-1,0 0 1,0 0-1,0 0 1,0 0-1,0 0 1,0 0-1,0 0 1,0 0-1,0 0 1,0 0-1,0 0 0,0 0 1,0 1-1,0-1 1,0 0-1,0 0 1,0 0-1,0 0 1,0 0-1,0 0 1,0 0-1,0 0 1,0 0-1,0 0 1,0 0-1,0 0 1,0 0-1,-1 0 1,11-7-171,1-3-76,0-2 1,0 1 0,-2-1-1,1-1 1,8-15 0,34-73-595,-8 13 226,-33 63 404,-9 22-133,-1-1-1,1 0 0,-1 1 1,1-1-1,0 1 0,0-1 1,1 1-1,2-3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3:52.3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124 8 1728,'0'0'72,"-1"-1"1,0 0-1,1 1 0,-1-1 1,0 1-1,1-1 0,-1 1 1,0-1-1,0 1 0,1-1 1,-1 1-1,0 0 0,0-1 1,0 1-1,0 0 0,1 0 1,-1 0-1,0 0 1,0 0-1,0 0 0,0 0 1,-1 0-1,1 0 12,-1-1 0,1 1 0,-1 0 0,1 0 0,-1 0 0,1 1 0,-1-1 0,1 0 0,-1 0 0,1 1 0,0-1 0,-1 1 0,1-1 0,-1 1 0,-1 1 0,2 0-54,-1 0-1,1 1 1,-1-1-1,1 0 1,0 1 0,0-1-1,0 1 1,0 0 0,0-1-1,1 1 1,-1 4 0,1 34 592,0-20-411,1-5-16,1-1-1,5 24 1,-4-26-176,-2 6 21,-1-16-20,0 0 0,0 0 0,1 0 1,-1 0-1,1 0 0,1 5 0,0-3-46,-1 0-1,0 0 1,0 0 0,1 7-1,-2-8 74,1 0-1,0 0 1,0 0-1,0 0 1,0 0-1,0 0 1,3 3-1,5 29 487,-35-103 2193,10 33-2580,-34-83-42,48 112-72,0 1 0,0-1 0,0 1 0,-1 0 0,-3-6 0,4 5-542,8 11 300,-3 2 177,0 0 0,0 0 0,-1 0 0,2 14 0,-3-14 46,1 1 0,0-1 0,1 0-1,4 12 1,27 57-56,-34-68 85,0-9-39,0 0 0,0 1 1,0-1-1,0 1 0,0-1 1,0 0-1,-1 1 0,1-1 1,0 1-1,1-1 0,-1 1 1,0-1-1,0 0 0,0 1 1,0-1-1,0 0 0,0 1 1,0-1-1,1 1 0,-1-1 1,0 0-1,0 1 0,0-1 1,1 0-1,-1 1 0,20 21-1645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3:52.7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 11 1248,'-8'-8'544,"0"5"-480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3:53.3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89 33 1984,'-3'-4'556,"2"2"-370,0 1-1,0-1 1,1 1-1,-1-1 1,0 0-1,1 1 1,-1-1-1,1 0 1,0 0-1,0 1 1,-1-1-1,1 0 1,0 0-1,1-2 155,-1 16-217,0 93 970,-1-99-1034,1 0 1,-1 0-1,0 0 0,-3 7 1,2-8 67,1 0 0,0 1 1,0-1-1,0 8 0,0-9-81,1-1 0,-1 1 0,1 0-1,-1-1 1,0 1 0,-1-1-1,1 1 1,-1-1 0,-2 6-1,-13 16 2102,15-25-2052,0 0 12,1 0-103,1 1 1,0-1-1,0 0 1,-1 0 0,1 0-1,0 0 1,-1 0-1,1 0 1,0 0 0,-1 0-1,1 0 1,0 0-1,-1 0 1,1 0 0,0 0-1,-1 0 1,1 0-1,0-1 1,0 1 0,-1 0-1,1 0 1,0 0-1,0 0 1,-1-1-1,1 1 1,0 0 0,0 0-1,-1 0 1,1-1-1,0 1 1,0 0 0,0 0-1,-1-1 1,1 1-1,0-1 1,-5-11 246,-7-15 447,9 8-705,1 1-1,1-31 1,1 45-163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3:57.7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68 22 576,'4'9'775,"-3"-8"-692,-1 0 0,1 0 0,0 0-1,-1 0 1,1 0 0,-1 0 0,1 0 0,-1 1 0,0-1-1,0 0 1,1 0 0,-1 0 0,0 0 0,0 0 0,0 1 0,0-1-1,0 0 1,0 0 0,-1 2 0,-1 2 94,0 0 0,-1 0 1,0-1-1,0 1 0,0-1 0,-1 1 1,1-1-1,-1 0 0,0 0 0,0-1 1,0 1-1,-1-1 0,1 0 0,-1 0 1,0 0-1,-6 2 0,3-4 39,13-6 126,10-7 71,-6 7-381,0-2 0,-1 0 0,0 0 0,-1 0 0,0-1 0,8-9 0,11-12-580,-6 8-925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44.21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26 7 3552,'-3'-1'322,"0"-1"-1,0 1 1,-1 0 0,-8-1 4241,17 7-4104,2-2-1,-1 1 0,0 0 1,1-1-1,0-1 0,-1 1 1,1-1-1,0 0 0,1 0 0,-1-1 1,10 1-1,13-1-180,41-2 1,-61 1-282,39-6-788,-35 4-352,0 0 0,1 1-1,-1 1 1,16 1 0,0 6-3646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3:59.9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278 1 896,'4'0'2773,"-8"0"-2726,1 0 82,-1 0 0,1 0 0,-1 0 0,1 0 0,0 1 0,-1-1 0,1 1 0,-1 0 0,1 0 0,0 0 0,-4 2 0,5-3-57,0 1-1,0-1 1,-1 1 0,1-1 0,0 0 0,0 0-1,-1 0 1,1 0 0,0 0 0,-4-1-1,-14 1 414,12 2-481,1 1-1,1 0 0,-1 0 0,0 0 0,1 1 0,-11 8 0,0 0 82,1-3-105,0 2 0,1 0 0,-17 16 0,31-26 22,0 0 1,0 0-1,0-1 0,0 1 1,-1 0-1,1-1 0,0 1 1,0-1-1,0 1 0,-1-1 1,1 0-1,0 1 0,-7-4 883,7 2-859,1 1 1,0 0-1,0 0 0,-1-1 1,1 1-1,0 0 0,0-1 1,0 1-1,-1 0 0,1-1 0,0 1 1,0 0-1,0-1 0,0 1 1,0 0-1,0-1 0,0 1 1,-1 0-1,1-1 0,0 1 0,0-1 1,1 0-1,-3-9 15,-1-10-87,7 7 195,-4 12-146,1 1 0,-1-1 0,0 0 0,0 1 0,1-1 0,-1 0 0,1 1 0,-1-1 0,0 0 0,1 1-1,-1-1 1,1 1 0,-1-1 0,1 1 0,0 0 0,-1-1 0,1 1 0,0-1 0,0 1 0,8-4-318,-5 4 301,-1 0-1,1 1 0,0-1 1,-1 1-1,1-1 1,-1 1-1,1 0 1,-1 0-1,1 1 1,3 1-1,-5-2 15,0 0 1,-1-1-1,1 1 0,0-1 0,0 0 0,0 0 1,-1 1-1,5-1 0,10 1 51,-2 2-498,1 0 0,-1-1 0,1-1 0,0 0-1,-1-1 1,17-3 0,-24 3 76,1-2-1,-1 1 1,0-1 0,1 0 0,-1-1 0,0 1 0,-1-2-1,1 1 1,7-5 0,1-3-205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4:11.0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280 0 64,'0'0'1,"0"0"-1,0 1 1,0-1 0,0 0 0,1 0-1,-1 0 1,0 1 0,0-1-1,0 0 1,0 0 0,0 0 0,0 1-1,0-1 1,0 0 0,0 0-1,0 0 1,1 1 0,-1-1 0,0 0-1,0 0 1,0 0 0,0 0-1,0 0 1,1 1 0,-1-1 0,0 0-1,0 0 1,0 0 0,1 0-1,-1 0 1,0 0 0,0 0 0,0 0-1,1 0 1,-1 0 0,0 0-1,1 0 3,-1 0-1,0 0 0,0 0 0,0 0 0,1 0 0,-1 0 1,0 1-1,0-1 0,0 0 0,1 0 0,1 5 689,-1 7 189,15 32 1083,-10-4-1294,-1 0 1,-3 0-1,-2 58 1,-1-40-511,2-47-128,0 0-1,2 11 1,2 21 261,0 2-321,-2-24 175,2-30 361,0-7-544,-1 1-1,4-26 1,0-2-43,3-6 74,-8 30 81,2-1 0,12-33 0,-12 43-4,-7 18 99,-5 17-89,7-25-83,-17 72 213,8-32-97,5-21-75,1 1-1,0-1 1,0 25 0,2-36-39,-1-8 11,-1-5 35,3 5-45,-2-8-22,1 0 0,-1 0-1,1 0 1,1-1-1,0 1 1,1-16 0,0-3 42,-1 13-59,0 0-1,0-1 1,2 1-1,0 0 1,0 0-1,1 0 1,1 0-1,10-25 1,-6 19 70,-7 16-91,-5 13-544,3-5 590,0 0 0,0 0 0,0 0-1,0 5 1,-3 16 31,-4 0-37,0 2 503,-20 45 1,28-71-470,0-1 1,0 1 0,-1-1-1,1 1 1,0-1 0,0 1-1,-1-1 1,1 1 0,0-1-1,-1 1 1,1-1-1,0 0 1,-1 1 0,1-1-1,-1 0 1,1 1 0,-1-1-1,1 0 1,-1 0 0,1 1-1,-1-1 1,1 0 0,-1 0-1,1 0 1,-1 0 0,1 1-1,-1-1 1,0 0-1,0-1-6,0 1-1,0 0 0,0-1 0,0 1 1,0-1-1,0 0 0,1 1 0,-1-1 1,0 1-1,0-1 0,1 0 0,-1 0 1,0 0-1,0 0 0,-3-6-20,0 1-1,0-1 1,-2-8 0,1 5 51,-1-1 0,-11-15 1,10 17 12,1-1-1,1 0 1,-6-11 0,11 21-60,0 0 0,0-1-1,0 1 1,0 0 0,0 0 0,-1-1 0,1 1-1,0 0 1,0 0 0,0 0 0,0-1 0,0 1-1,-1 0 1,1 0 0,0 0 0,0 0-1,0-1 1,-1 1 0,1 0 0,0 0 0,0 0-1,-1 0 1,1 0 0,0 0 0,0 0 0,-1 0-1,1 0 1,0 0 0,0 0 0,-1 0-1,1 0 1,0 0 0,-1 0 0,-8 6 18,8-5 26,-1 0-1,1 1 1,0-1-1,0 0 1,0 1-1,0-1 0,1 1 1,-1-1-1,0 1 1,0 0-1,1-1 1,-1 3-1,1 1 20,-1 0-1,0 0 1,0 0-1,0-1 1,-1 1 0,-1 4-1,-4 11 284,-4 6 98,10-24-452,-1 1 1,1 0-1,-1-1 0,1 1 1,0 0-1,0 0 1,0 0-1,1 0 1,-1 0-1,1 0 1,-1 0-1,1 0 0,0 0 1,0 0-1,1 3 1,-1-3-3,1 0-1,0 0 1,0 0 0,0-1 0,0 1 0,0 0-1,0-1 1,1 1 0,-1 0 0,1-1 0,0 0 0,-1 1-1,1-1 1,0 0 0,1 0 0,-1 0 0,4 3 0,-3-4 2,0 0 1,0 0 0,0 0-1,0 0 1,0 0 0,0-1-1,0 0 1,0 1 0,0-1-1,0 0 1,0 0 0,0-1 0,0 1-1,0-1 1,0 1 0,0-1-1,3-1 1,-1 0-71,-1 1 0,1-1 0,-1 0 0,0-1 0,0 1 1,0-1-1,0 0 0,6-5 0,-3 2 73,0 1 0,1 0 0,7-4 0,18-13 17,-26 17 0,-5 5 12,-1-1 0,1-1 0,0 1 1,-1 0-1,1 0 0,-1-1 0,1 1 0,-1 0 0,0-1 0,1 0 0,1-3 85,-3 7-79,-1-1-1,1 1 0,0 0 1,-1-1-1,1 1 0,-1 0 1,1-1-1,-2 3 0,1-3-19,-8 16 68,2 0 1,-12 33 0,17-43-25,-1-1 1,-1 1-1,1 0 1,-1-1-1,0 0 1,0 0-1,-1 0 1,0-1-1,0 0 0,0 1 1,-1-2-1,0 1 1,-7 4-1,6-5 2,-1-1 1,1 1-1,-8 1 0,4-1 149,10-4-150,-1 1 1,1-1 0,-1 0-1,1 0 1,-1 1 0,1-1-1,-1 0 1,1 0-1,-3-1 1,3 1-42,0 0-1,0 0 1,0 0 0,0 0-1,0 0 1,-1 0-1,1 1 1,0-1 0,0 0-1,0 0 1,0 1-1,-2 0 1,-22 7 26,25-8-41,0 0-10,0 0 10,0 0-10,0 0 10,-1 0 0,1 0-10,0 0 10,0 0-10,0 0 10,0 0-19,6 6-522,12-5 607,-14-2-114,1 0-1,0 0 0,0 0 0,0 1 0,0 0 0,0 0 1,6 0-1,42 13-212,-42-10 250,-2-3 756,-19 8-533,5-5-152,0-1 0,0 0 0,0 0 1,0 0-1,0-1 0,-1 1 0,1-1 0,-10 0 0,-48-1 578,30-1-406,-120 1-106,163 4-632,-7-3 465,4 1 21,0-1 0,0 0 0,0 0 0,0 0 0,0 0 0,0-1 0,0-1 0,8 0 0,-12 0 57,-1 1-1,1-1 1,0 0-1,-1 0 1,1 0-1,0 0 1,-1-1-1,1 1 1,-1-1-1,0 1 1,0-1-1,1 0 1,-1 0 0,0 0-1,0 0 1,-1 0-1,1 0 1,0-1-1,-1 1 1,0-1-1,1 1 1,-1-1-1,1-3 1,0-1 7,-1 0 0,0 0 0,-1 0 0,1-1-1,-1 1 1,-1 0 0,1 0 0,-1 0 0,-1 0 0,1 0 0,-4-9 0,1-2-70,2 11 29,0 0-1,0 0 1,0 0-1,-1 0 1,0 0 0,0 1-1,-1-1 1,0 1-1,-6-8 1,8 12-76,1 1 82,1 1-1,0 0 0,0-1 0,0 1 1,0 0-1,-1-1 0,1 1 1,0 0-1,0 0 0,-1-1 0,1 1 1,0 0-1,0 0 0,-1 0 0,1-1 1,0 1-1,-1 0 0,1 0 0,0 0 1,-1 0-1,1 0 0,0-1 1,-1 1-1,1 0 0,0 0 0,-1 0 1,1 0-1,0 0 0,-1 0 0,1 0 1,0 0-1,-1 0 0,1 1 1,0-1-1,-1 0 0,1 0 0,0 0 1,-1 0-1,1 0 0,0 1 0,-1-1 1,1 0-1,0 0 0,0 0 1,-1 1-1,1-1 0,0 0 0,-1 1 1,1 0-23,0 1 1,-1-1 0,1 0 0,0 1-1,0-1 1,0 0 0,0 1 0,0-1-1,0 1 1,0-1 0,0 0 0,1 3-1,-1-3-2,2 7-17,1 1 1,-1-1-1,1 0 0,1 0 1,-1 0-1,1 0 0,1-1 1,-1 1-1,1-1 0,1 0 1,-1-1-1,1 1 0,0-1 1,1 0-1,8 6 0,-12-11 34,1 1-1,-1 0 0,1-1 0,0 0 0,-1 0 0,1 0 1,0 0-1,0 0 0,0-1 0,0 0 0,0 0 0,0 0 1,0 0-1,0-1 0,-1 1 0,1-1 0,0 0 0,0 0 1,0-1-1,-1 1 0,5-3 0,7-4-62,0 0-1,-1-1 1,20-17-1,48-43-49,10-8 568,-72 62-318,1 1 1,40-20 0,-48 28-80,-10 5-60,1 0 0,-1-1 0,1 1 0,-1-1-1,6-4 1,-8 6-6,-1 1-1,1-1 0,0 1 1,0-1-1,-1 1 0,1-1 1,-1 1-1,1 0 0,0-1 1,-1 1-1,1 0 0,-1-1 1,1 1-1,-1 0 0,1 1 1,0 1-24,0 1 1,0-1-1,-1 0 0,1 1 1,-1-1-1,0 1 1,0-1-1,0 1 1,0-1-1,-1 0 1,0 1-1,1-1 1,-1 1-1,0-1 0,-3 6 1,-2 12-70,3-16 143,0 0-1,0 0 0,0 0 1,-1 0-1,1-1 0,-1 1 1,-7 5-1,1-2 37,-21 14 1,-2 1 76,-2 0-97,25-17-22,0 1 0,-10 9-1,-7 6 11,17-14-12,0 0-1,1 0 0,-13 17 0,15-18-75,0 1 0,-12 9 0,-11 12 120,28-27-62,1 0-1,-1-1 1,0 1 0,0-1 0,-1 1-1,1-1 1,0 0 0,-3 2 0,-4 1-51,-1 3 128,8-6-57,1 0 0,-1 0-1,0 0 1,1 0 0,-1-1-1,0 1 1,0 0 0,0-1 0,0 1-1,1-1 1,-1 1 0,0-1 0,0 0-1,-3 0 1,-17 9 377,7 4-830,13-11 424,1-2-42,15 4-345,-2 0 426,0-2 1,1 0-1,0 0 1,-1-2-1,1 1 1,-1-1-1,16-3 1,-11 2 342,32 1 0,-20 1 68,-28-1-465,0 1-36,0 0 0,0 0 1,1 0-1,-1 1 0,0-1 1,0 0-1,0 0 0,0 1 1,0-1-1,-1 1 0,1-1 1,0 1-1,0 2 0,2 2-435,14 32-1833,-17-37 2293,7 6 694,9 9 1386,-15-16-2072,-1 1-1,0-1 0,1 0 0,-1 1 1,1-1-1,-1 0 0,1 0 1,-1 0-1,1 1 0,-1-1 1,1 0-1,0 0 0,-1 0 0,1 0 1,-1 0-1,1 0 0,-1 0 1,1 0-1,0 0 0,-1 0 0,1 0 1,0 0-1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4:19.1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260 0 1152,'0'0'3867,"-13"9"218,-7-5-2797,17-4-1287,1 0 1,0 0 0,0 0-1,-1 1 1,1-1 0,0 1 0,0-1-1,0 1 1,0 0 0,-4 2-1,2 0 30,0-1 0,-1 0-1,1 1 1,-1-1 0,-7 2-1,-6 3 58,-43 25 744,57-30-831,0 0 0,0 1-1,0 0 1,1 0-1,0 0 1,-1 0-1,1 0 1,-4 6 0,4-4 8,1-1 1,0 0 0,0 1 0,0 0 0,-1 6 0,1-5 8,0 0 1,0-1-1,-4 10 1,4-11 19,0-1 0,1 1 0,0 0 1,0 0-1,-1 7 0,-2 6 101,-1 19-187,3 0 101,1-7 193,-1-14-130,1 0 0,2 28 0,0-10-230,-1-28 129,1-1-1,-1 0 0,1 0 1,-1 1-1,1-1 1,1 0-1,-1 0 0,0 0 1,5 9 703,7 9-755,-8-13 32,0-2 5,3-3 0,-1 0 32,-1-1 92,1 0 1,-1-1-1,1 0 1,-1 0 0,1-1-1,0 0 1,0 0-1,0 0 1,0-1 0,12-1-1,-8 1-113,-9 0 42,14 0 241,-6-3-84,9 0-212,11-2 204,-16 5-138,-13 0-42,0 8-1206,3 9-2256,-4-3 1808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4:20.3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37 1312,'0'0'2,"-1"-1"235,0-1 1,1 1 0,-7-26 11342,15 27-11529,34 4 237,6-1-304,-40-4 64,-1 1-1,0-1 1,10-3-1,-10 2 35,0 1 0,1 0 0,10-1 0,-10 2 99,-5 0-131,0 0 1,0 0-1,0 0 0,-1 0 1,1 0-1,0 1 1,0-1-1,-1 1 1,1-1-1,3 3 1,-5-3 39,0 1-170,0-1 11,0 1 0,0-1-1,0 1 1,0-1 0,0 1-1,-1 0 1,1-1 0,0 1-1,0 0 1,-1 0 0,1-1 0,0 1-1,-1 0 1,1 0 0,-1 0-1,1 2 1,8 16-4800,-9-18 4447,5 16-1903,3 4-1195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4:21.9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223 0 832,'-13'23'3636,"-2"1"-2760,-15 42 312,19-39-797,-2 0 0,-1-1 0,-18 26 0,19-32-81,2-1 0,0 2 0,-9 23 1,-5 9 80,24-49-335,-1 0 0,1 1 0,0-1 1,0 0-1,0 0 0,1 1 0,-1 6 1,1-6 6,0 1 1,-1-1-1,1 0 1,-3 6 0,2-6-46,0 0 1,1 0-1,0 0 1,0 0 0,0 8-1,1 0 15,0-11-3,-1 1 0,1 0 0,0-1 1,0 1-1,0-1 0,2 4 0,-1-3-28,11 19 230,5 12 315,-16-31-479,-1-1 0,1 1 0,0-1 0,0 1 1,0-1-1,0 0 0,0 0 0,1 0 1,3 3-1,26 15 775,-28-17-886,0 0 1,0 1-1,-1-1 0,1 1 1,-1 0-1,0 0 0,0 0 1,5 9-1,-4-4-1760,0 1 497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4:27.0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185 0 416,'-1'4'784,"1"-4"-765,-17 8 1621,-2 1-648,-20 11 0,11-6 31,1 6-1001,25-19-5,0 0-1,1 1 1,-1-1 0,1 1-1,-1-1 1,1 1 0,-1 0 0,1 0-1,0 0 1,0-1 0,0 1-1,0 0 1,0 0 0,0 0 0,0 3-1,-1 3 58,1-1 0,1 0 1,-1 10-1,-1 12-206,-2 13 245,3-25 199,-1 0 1,-8 31-1,1-10 1716,15-55-1730,5-12-330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4:31.0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59 736,'10'-58'6105,"-10"58"-6053,15 2 147,-1 0 618,-11-2-787,0-1 0,0 1 0,0-1 0,1 1 0,-1 0 0,0 1-1,0-1 1,0 1 0,0-1 0,1 1 0,-1 0 0,0 0 0,0 0 0,0 0 0,0 1 0,-1-1 0,1 1-1,0 0 1,-1 0 0,1 0 0,-1 0 0,4 4 0,6 7-1,-1 0 0,-1 0 0,11 19 0,-1-1 276,-13-23-274,-6-7-19,10 20 2703,-17-32-2349,0 1 0,-10-15 0,5 15-596,10 9 183,1 1 0,-1-1 0,0 0 0,0 1 0,1-1 0,-1 0 0,0 1 0,1-1 0,-1 0-1,1 0 1,-1 0 0,1 0 0,-1 1 0,1-1 0,0 0 0,-1 0 0,1 0 0,0 0 0,0 0 0,0 0 0,-1 0-1,1 0 1,1-1 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4:50.332"/>
    </inkml:context>
    <inkml:brush xml:id="br0">
      <inkml:brushProperty name="width" value="0.5" units="cm"/>
      <inkml:brushProperty name="height" value="1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217 1 736,'-25'8'5215,"24"-3"-4952,-8 20-613,2-3 423,-6 43-1,2-10 228,11-55-299,-10 46 114,-3-2 1,-22 56-1,-26 52 626,43-82-373,6-23-437,11-46 65,1 1-1,0-1 1,0 1 0,0-1 0,0 0 0,0 1-1,0-1 1,0 0 0,0 1 0,0-1 0,0 1-1,1-1 1,-1 0 0,1 1 0,-1-1 0,1 0-1,-1 0 1,2 2 0,3 10-55,-4-10 62,1 0 1,-1 0-1,0 0 0,1 0 1,0-1-1,-1 1 0,1 0 0,3 2 1,-3-3 29,-1 0 0,1 0 0,-1 0-1,1 0 1,-1 0 0,0 0 0,1 0 0,-1 1 0,0-1 0,-1 0 0,1 1 0,0-1 0,0 4 0,0-6 68,2 1-57,0 0 1,0 0-1,0 0 1,0-1-1,0 0 0,0 1 1,0-1-1,0-1 0,0 1 1,0 0-1,0-1 0,0 1 1,0-1-1,0 0 1,0 0-1,0 0 0,0 0 1,-1 0-1,1-1 0,-1 1 1,6-5-1,-5 4-40,1-1 1,-1 1-1,1 0 0,0 0 1,0 0-1,0 0 0,0 1 1,0 0-1,0-1 0,0 2 1,6-2-1,-5 1-2,1 0 0,-1 0-1,1-1 1,-1 0 0,0 0-1,9-4 1,6-5 25,-15 10 7,-1-1 0,0 0 0,0 0-1,0-1 1,-1 1 0,1-1-1,-1 0 1,7-6 0,1-4-44,-8 9 63,0 1 0,0-1 0,0 0 1,0 0-1,-1 0 0,1-1 0,2-5 1,1-8-70,0 0 1,4-25 0,-9 34 37,0-1-1,-1 1 1,1-1 0,-2 0 0,1 1 0,-4-15-1,-3-12-62,2-1 1,-1-68-1,6 81 14,2 0 0,6-39 1,-4 44-342,0 0 1,12-28 0,11-6-3379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4:53.612"/>
    </inkml:context>
    <inkml:brush xml:id="br0">
      <inkml:brushProperty name="width" value="0.5" units="cm"/>
      <inkml:brushProperty name="height" value="1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247 172 1312,'-4'0'416,"4"0"-376,-1 0-1,1 0 1,-1 0 0,0 0-1,1 0 1,-1 0-1,1 0 1,-1 0-1,0-1 1,1 1-1,-1 0 1,1 0 0,-4-3 276,4 2-277,-1 0 1,-1-1 47,-2-1 200,-1 0 0,0 0-1,0 1 1,-9-4-1,10 4-127,0 1-1,-1-1 1,1 0-1,0-1 0,0 1 1,1-1-1,-1 1 0,-5-7 1,-22-17 934,25 34-1653,-10 74 837,-14 190 257,26-248-539,-7 28 0,-1 9 31,7-34 94,-12 38 0,5-42 5,11-22-113,0 1 0,0 0 0,-1 0-1,1 0 1,1 0 0,-1 0 0,0 0 0,0 0 0,1 0 0,-1 3 0,1-3-92,3-3 134,0 0 0,0 0 1,0 0-1,0 0 0,0 0 0,0-1 1,0 1-1,-1-1 0,1 0 0,0 0 1,-1 0-1,3-2 0,10-7 137,13-8-115,-8 6-43,1 0-1,0 1 1,0 1 0,42-14 0,60-19 84,-107 39 32,-12 3-102,-1 0 0,1 1 1,0 0-1,0 0 0,0 0 1,6 0 495,-7-21-63,-6-113-427,2 104 81,0 0-1,-11-53 0,9 75-129,0-1-1,-1 1 1,0 1-1,0-1 0,-6-9 1,-5-10-195,14 26 105,0 1 1,1-1 0,-1 0 0,1 1-1,0-1 1,0 0 0,-1 1 0,1-1-1,0 0 1,0 1 0,0-1 0,1 0-1,-1 1 1,0-1 0,1 0 0,-1 1-1,1-1 1,0 0 0,-1 1 0,1-1-1,1-2 1,27-29-2308,10-14-687,-22 8 1325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4:55.868"/>
    </inkml:context>
    <inkml:brush xml:id="br0">
      <inkml:brushProperty name="width" value="0.5" units="cm"/>
      <inkml:brushProperty name="height" value="1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27 1 1248,'5'5'4218,"-10"181"-3370,4-162-562,-7 37-1,5-38 27,-3 39 0,2 5-285,2-31-179,1-26 209,0 0 0,1 0 0,0 1 0,3 18 0,-2-10 946,-1-18-977,-1-1-20,1 1-1,0 0 0,0 0 1,0 0-1,0 0 0,1 0 1,-1 0-1,0 0 0,0-1 1,0 1-1,1 0 0,-1 0 1,0 0-1,2 1 0,7-1 105,-3-1-92,0-1-8,1 0-1,0 0 0,0 0 0,-1-1 0,1 0 0,7-4 1,-5 2 16,1 1 0,12-3 0,-19 5-23,0 1 0,0 0 0,0-1 0,0 1 0,-1 0 0,1 1 0,0-1 0,0 1 0,0-1 0,0 1 0,0 0 0,3 1 0,-4-1 99,0 0 0,0 0 1,1 0-1,-1 0 0,0-1 1,1 1-1,1 0 0,-3-2-81,-1 1 0,1 0 0,-1 0 0,1 0 0,-1 0 0,1 0-1,-1-1 1,1 1 0,-1 0 0,1 0 0,-1-1 0,0 1 0,1 0-1,-1 0 1,1-1 0,-1 1 0,0-1 0,1 1 0,-1 0 0,0-1 0,0 1-1,1-1 1,-1 1 0,0-1 0,0 1 0,0 0 0,1-1 0,-1 1-1,0-1 1,0 1 0,0-1 0,0 1 0,0-1 0,0 1 0,0-1 0,0 1-1,0-1 1,0 1 0,-1-1 0,3-22-40,0 0 0,7-28 1,1-4-6,37-257-291,-37 277-1594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48.47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12 13 640,'-11'-13'12381,"13"25"-11383,3 13-1044,8 27 327,7 68 0,-3 54-140,7 52 447,-14-142-92,3 19 258,-10-88-874,1 0 0,0 1 0,1-2 0,9 21 0,-14-35 16,0 0 0,0 1 0,0-1 0,0 0 0,0 0 0,0 1 0,0-1 0,1 0 0,11-1-4885,-4-7 2200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4:58.599"/>
    </inkml:context>
    <inkml:brush xml:id="br0">
      <inkml:brushProperty name="width" value="0.5" units="cm"/>
      <inkml:brushProperty name="height" value="1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163 81 2144,'-9'13'2613,"8"-10"-2614,0 0 0,0 0 0,0 0 0,0 0 0,1 0 0,-1 0 0,1 7 1,-3 16-3,-2-5 123,-3 32 0,6-35-42,-1 0 1,0 0 0,-7 18-1,-47 127 674,43-127-612,3-1 0,1 1 0,-11 72 0,21-89-68,0 0-1,0 0 1,2 1 0,1-1-1,0-1 1,10 32-1,-5-31 298,-6-16-362,-1 0 0,0 0 0,0 0 0,0 0 0,0 0 0,0 0 0,0 1 0,-1 3 0,1-3 133,0 1 0,0-1-1,0 1 1,0-1 0,0 0 0,4 7 147,-5-10-295,0-1 0,1 1 1,-1 0-1,1-1 1,-1 1-1,0 0 0,1-1 1,-1 1-1,1 0 1,0-1-1,-1 1 0,1-1 1,-1 1-1,1-1 0,0 1 1,0-1-1,-1 1 1,1-1-1,0 0 0,0 1 1,-1-1-1,1 0 0,0 0 1,0 0-1,0 0 1,-1 0-1,1 1 0,1-2 1,4 2 84,1 3 3,-6-3-22,1-1-26,9 0-30,-9 1 6,0-1 1,0 0 0,0 0-1,0 0 1,0 0 0,1 0-1,-1-1 1,0 1 0,0-1-1,0 1 1,0-1 0,0 0-1,3-1 1,29-19 87,34-27-1,-17 12-46,-34 24-50,49-35 195,-58 40-88,-1 1-1,0-1 1,0-1 0,0 1-1,9-17 1,-13 18-35,0 0 1,-1 0 0,0-1 0,0 1-1,0-1 1,-1 0 0,0 1 0,0-1-1,-1 0 1,0 0 0,0 1 0,-2-13-1,-1 3 34,0 0 0,-1 0-1,-1 1 1,-7-18 0,-43-73 66,39 80-143,2-1 0,1 0 0,-16-46-1,15 17-309,-7-65-1,20 115 54,0 0 1,1 0-1,0 0 0,0-1 1,0 1-1,1 0 0,0 0 0,0 0 1,0 0-1,1 0 0,0 1 1,0-1-1,1 0 0,-1 1 1,1-1-1,4-5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5:00.520"/>
    </inkml:context>
    <inkml:brush xml:id="br0">
      <inkml:brushProperty name="width" value="0.5" units="cm"/>
      <inkml:brushProperty name="height" value="1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82 77 1824,'-5'-12'2256,"5"11"-2181,-1-1 0,1 0 0,0 1 0,0-1-1,0 0 1,0 0 0,1 1 0,-1-1 0,0 0 0,2-2 0,1-10 88,-3 12 4,0-20 325,1 17-277,2 12 169,1 22-233,0-1 1,-1 34-1,-6 60 120,1-65-89,-8 108 520,5-131-440,-1-1 0,-18 59 0,6-30-42,11-35-93,-13 29 0,18-48 161,19-16-46,0 0-1,30-7 1,-46 14-241,10-2-70,0 1 0,1-1 0,0 2 0,-1 0 0,21 0 0,55 10 415,-57-4-286,41 0 1,-68-5 42,1 0-1,0-1 1,0 1 0,0-1-1,0 0 1,-1 0 0,1-1-1,-1 1 1,6-3 0,-8 3-77,0 1 0,1-1 0,-1 0 0,0 0 1,0 0-1,0 0 0,0 0 0,0 0 0,0 0 1,0 0-1,0 0 0,0 0 0,-1 0 0,1-1 0,0 1 1,-1 0-1,1-1 0,-1 1 0,1 0 0,-1-1 1,1 1-1,-1 0 0,0-1 0,0 1 0,0-1 1,0 1-1,0-3 0,-4-9 50,0 0 0,0 0 0,-8-14 0,-4-10-55,-15-60-205,-22-117 0,36 138 120,14 61 102,-1 1-1,-1-1 0,-1 1 1,0 1-1,-10-18 0,13 27-81,0 0 0,0 0-1,-1 1 1,0-1 0,0 1-1,0 0 1,0 0 0,0 0 0,-1 0-1,1 1 1,-1 0 0,-8-3-1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5:03.008"/>
    </inkml:context>
    <inkml:brush xml:id="br0">
      <inkml:brushProperty name="width" value="0.5" units="cm"/>
      <inkml:brushProperty name="height" value="1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21 1 1056,'-21'8'2928,"22"-7"-2880,0 0-1,0 1 1,0-1-1,0 0 1,-1 1 0,1-1-1,-1 1 1,1-1 0,0 4-1,5 10 266,-4-11-215,1 1 0,-1-1 0,0 1 0,-1 0-1,1 0 1,-1 0 0,0 0 0,1 5 0,1 46 632,-2-35-570,-2 105 364,-1-47-334,2-64-128,-5 122 516,3-110-478,2 0 0,0 1 0,6 38 0,-4-45-12,-3-18-77,1 0 0,0 0 0,1 1 0,-1-1 0,1 0 0,-1 0 0,1 0 0,0 1 0,2 4 0,-2-7 79,11 23 33,-11-19-86,0-1 0,-1 1 0,0-1 0,1 1 0,-2 0 0,1-1 0,-1 1 0,1-1 0,-1 1 0,-2 4 0,-1 10 20,-23 107 2455,25-137-2157,1-20-459,16-66-100,-5 37 18,-5 32-351,1 1 1,14-43-1,-16 62 65,0 0 0,7-12-1,5-7-446,1-14-336,20-64 0,-31 81 1316,-1 0 1,-1 0-1,-1-1 1,0-28-1,-2 37 302,-1 1-1,-1 0 1,0 0 0,-1 0-1,-1 0 1,0 0 0,-10-28-1,11 39-313,1 1-5,-1 0-1,1 0 0,-1 0 0,1 0 0,-1 0 1,0 0-1,-3-3 0,2-1 439,3 7-469,0-1 0,0 1-1,0 0 1,0 0 0,0 0-1,0-1 1,0 1 0,0 0-1,0 0 1,0 0 0,-1-1-1,1 1 1,0 0 0,0 0-1,0 0 1,0 0 0,0-1-1,0 1 1,0 0 0,-1 0 12,1 0-12,0 0 0,0-1-1,0 1 1,0 0 0,-1 0-1,1 0 1,0 0 0,0 0-1,0 0 1,-2 0 155,2-1-168,0 1 0,0 0 0,0 0 0,0 0 0,0 0 0,0-1 0,0 1 0,0 0 0,0 0 0,0 0 0,0 0 0,0-1 0,0 1 0,0 0 0,0 0 0,0 0 0,0 0 0,0 0 0,0-1 0,0 1 0,1 0 0,-1 0 0,0 0 0,0 0 0,0 0 0,0 0 0,0 0-1,0-1 1,1 1 0,-1 0 0,0 0 0,0 0 0,0 0 0,0 0 0,1 0 0,-1 0 0,0 0 0,0 0 0,0 0 0,0 0 0,1 0 0,-1 0 0,0 0 0,0 0 0,0 0 0,12-2 18,-10 1 2,154-24-77,-145 23 56,48-8 8,-31 4-13,36-2-1,-35 5-72,17 0 325,-42 3-232,0 0 1,0 1 0,1 0-1,-1-1 1,0 1 0,0 1 0,-1-1-1,9 4 1,-10-4 38,0 0 1,0 1-1,0-1 1,0 0-1,0 1 0,0-1 1,0 1-1,0 0 1,0 0-1,-1 0 0,1 0 1,1 2-1,-2-1 52,0 1 0,0-1 0,0 0-1,-1 1 1,1-1 0,-1 1 0,0-1 0,0 6-1,-1 0-21,0 0 0,-1-1 0,0 1 0,0 0 0,-5 8 0,1 4-10,-38 149 13,1 2-33,30-132-59,3 1 1,-11 78 0,17-49 229,2-27-65,2-33-82,0-1 0,0 1 0,-1 0 0,-2 9 0,-4 26 170,7-37-147,0-1-1,-1 1 0,0-1 0,-1 0 1,0 1-1,0-1 0,0 0 1,-8 13-1,8-17 11,-1 1-1,0-1 1,0-1-1,0 1 1,0 0 0,0-1-1,-1 1 1,1-1 0,-6 2-1,-34 13 272,34-14-330,0-1-1,0 0 1,-1-1-1,1 0 0,-1 0 1,-17-2-1,20 1-169,1-1 0,0 0 0,-1 0-1,1-1 1,0 0 0,0 0 0,0-1 0,0 1-1,1-1 1,-1 0 0,-5-5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8:03.9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54 57 1248,'2'-16'997,"-2"13"-874,0 0 0,1 0-1,-1 0 1,0 0 0,-1 0-1,1 0 1,-1-3 0,0-1-35,1 6-80,0 1 0,0 0 0,0 0 0,0 0 0,0-1 0,0 1 0,0 0 0,0 0 0,0-1 0,0 1 0,0 0 0,0 0 0,0 0 0,0 0 0,0-1 0,0 1 0,-1 0 0,1 0 0,0 0 0,0 0 0,0-1 0,0 1 0,0 0 0,-1 0 0,1 0 0,0 0 0,0 0 0,0 0 0,0-1 0,-1 1 0,1 0 0,0 0 0,0 0 0,0 0 0,-1 0 0,1 0 0,0 0 0,-6 3 717,6-3-697,0 0 1,0 1 0,-1-1-1,1 0 1,0 0 0,0 1-1,0-1 1,0 0 0,0 1-1,0-1 1,0 1 0,-2 18 155,3 22-75,7-6-297,-6-27 154,0-1 1,-1 1-1,0-1 0,1 9 0,0-1 72,-1-14 68,-1 1 1,1 0-1,-1-1 1,0 1 0,1 0-1,-1 0 1,0-1 0,0 3-1,17-13-79,-14 6-31,0 0 1,0 0-1,-1-1 0,6-7 1,5-7-118,-6 10 140,-3 3 7,1 1-1,-1-1 1,0-1 0,0 1-1,0 0 1,-1-1 0,4-9-1,-6 11-12,-1 3-26,1 1 1,-1-1 0,0 0 0,1 1 0,-1-1 0,0 0 0,1 1 0,-1-1 0,1 0 0,-1 1-1,1-1 1,-1 1 0,1-1 0,-1 1 0,2-1 0,2-3-57,-3 4 59,0 1 0,0-1 0,0 1 0,0 0 0,-1-1 0,1 1 1,0 0-1,0 0 0,-1 0 0,1 0 0,0 0 0,0 1 1,6 23 206,-7-25-191,0 0 0,0 0 0,-1 0 1,1 0-1,0 1 0,0-1 0,0 0 0,0 0 1,0 0-1,-1 0 0,1 0 0,0 0 0,0 1 1,0-1-1,0 0 0,-1 0 0,1 0 0,0 0 1,0 0-1,0 0 0,-1 0 0,1 0 0,0 0 1,0 0-1,0 0 0,-1 0 0,1 0 0,0 0 1,0 0-1,0 0 0,0 0 0,-1 0 0,1 0 1,0-1-1,0 1 0,0 0 0,0 0 0,-1 0 1,1 0-1,0 0 0,0 0 0,0-1 0,-1 0-4,1 1-1,0-1 0,-1 0 0,1 0 0,-1 1 0,1-1 1,-1 0-1,1 1 0,-1-1 0,0 0 0,1 1 0,-1-1 1,0 1-1,1-1 0,-1 1 0,0-1 0,0 1 0,1 0 0,-1-1 1,0 1-1,0 0 0,0 0 0,1-1 0,-3 1 0,-6-4 189,7 3-167,1 0-1,-1 1 1,0-1 0,0 1-1,0-1 1,1 1 0,-1-1-1,0 1 1,0 0 0,0 0-1,0 0 1,1 0 0,-1 0-1,0 1 1,-2-1 0,-7 6-24,0-4 23,5-2 100,5-1-124,0 1 1,0 0-1,0 0 1,0 0-1,0 0 1,0 0-1,0 0 0,0 0 1,0 0-1,0 0 1,0 0-1,0 0 1,0 1-1,0-1 1,1 0-1,-1 1 1,0-1-1,0 1 0,0-1 1,0 1-1,1-1 1,-1 1-1,0 0 1,0-1-1,1 1 1,-2 1-1,-55 98-4696,48-88 3727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8:05.5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141 178 832,'-1'0'38,"1"0"-27,-1 0 1,1 0-1,0 0 0,-1 0 0,1 0 0,-1 0 1,1 1-1,0-1 0,-1 0 0,1 0 0,0 0 1,-1 1-1,1-1 0,0 0 0,-1 0 0,1 1 1,0-1-1,0 0 0,-1 0 0,1 1 1,0-1-1,0 0 0,-1 1 0,1-1 0,0 0 1,0 1-1,0 1 117,-17 4 1280,-18-1-26,18-5-1153,16 0-181,-13 12 432,4 0-191,3-1-375,-1-3 144,7-6-35,-1-1 0,1 1 1,-1-1-1,1 1 0,0-1 0,-1 1 1,1 0-1,0 0 0,0-1 0,0 1 0,0 0 1,1 0-1,-1 0 0,1 0 0,-1 0 1,0 4-1,-4 29-23,5 20 858,1-56-826,9-18-3,-5 11 18,0-1 1,11-14-1,122-131-212,-113 126 63,42-53-1535,-40 41-752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8:11.7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83 59 320,'-3'-7'1449,"3"5"-1410,0-3 166,0 3-126,0 0 1,0 0-1,0 1 0,0-1 0,0 0 0,0 1 0,0-1 0,-1 0 0,1 1 0,-1-1 0,1 1 0,-1-1 0,0-2 0,-2-3 23,0-3 256,3 10-358,0 0 0,0-1 0,-1 1 0,1 0 0,0 0 0,0 0 0,0 0 0,0 0 0,-1 0 0,1 0 0,0 0 0,0 0 0,0 0 0,-1-1 0,1 1 0,0 0-1,0 0 1,0 0 0,-1 0 0,1 0 0,0 0 0,0 1 0,0-1 0,-1 0 0,1 0 0,0 0 0,0 0 0,0 0 0,-1 0 0,1 0 0,0 0 0,0 0 0,0 0 0,0 1 0,-1-1 0,1 0 0,0 0 0,0 0 0,0 0 0,0 0 0,0 1 0,0-1 0,0 0 0,-1 0 0,1 1-59,-1 0 120,1-1 1,-1 1-1,1-1 0,-1 1 1,1-1-1,-1 1 0,0-1 1,1 1-1,-1-1 0,1 1 1,-1-1-1,0 0 0,0 1 1,1-1-1,-1 0 0,0 0 1,0 0-1,1 1 0,-1-1 1,0 0-1,0 0 0,1 0 1,-2 0-1,1-3 115,0 2-305,0 0 193,0 1-1,-1-1 1,1 1-1,0-1 1,0 1-1,-1 0 1,1-1-1,0 1 1,-1 0-1,1 0 1,0 0-1,-1 0 1,1 0-1,-2 0 0,2 0 68,-4 0 444,4 0-707,-1 0 1,1 0-1,0 0 0,-1 0 1,1 0-1,0 0 1,-1 0-1,1 0 1,-3 1-1,4 6-684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8:12.9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90 29 832,'-18'-8'2779,"8"-3"-1654,10 11-1100,0-1 0,0 1 0,0 0 0,0-1-1,0 1 1,0 0 0,0-1 0,0 1 0,0 0 0,0-1 0,0 1 0,0 0 0,0-1 0,-1 1 0,1 0-1,0 0 1,0-1 0,0 1 0,0 0 0,-1 0 0,1-1 0,0 1 0,0 0 0,-1 0 0,1-1 0,0 1 0,0 0-1,-1 0 1,1 0 0,0 0 0,-1-1 0,1 1 0,0 0 0,0 0 0,-1 0 0,-12 2 233,2 0-469,10-2 227,-8 12-80,-8 35-3557,12-32 2506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8:32.5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146 1 320,'3'0'1093,"7"17"-1471,-5 8 1348,-5-24-874,-1 22 491,-10 30-482,9-37 3,-7 25-1,-10 33 255,14-49-259,-2 0 0,-10 26 1,-1 3-35,9-24-110,6-19 82,0 0-1,-9 19 0,1-6 59,8-16-101,0 0-1,-1 0 0,-1-1 0,1 1 1,-1-1-1,-8 9 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8:41.5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361 82 160,'-2'-2'97,"2"2"-81,-1 0 0,1-1-1,0 1 1,-1 0 0,1 0 0,0 0-1,-1-1 1,1 1 0,0 0 0,-1 0 0,1 0-1,-1 0 1,1 0 0,0 0 0,-1 0 0,1 0-1,-1 0 1,1 0 0,0 0 0,-1 0-1,1 0 1,-1 0 0,1 0 0,0 0 0,-1 0-1,1 0 1,0 1 0,-1-1 0,-18 1 827,17-1-812,0 0 0,0 0 0,0 0 1,0 0-1,1 0 0,-1 0 1,0 0-1,0 1 0,0-1 0,0 1 1,1-1-1,-1 1 0,0 0 0,-2 1 1,1 1-29,0 0 1,-1 1 0,0-1-1,1-1 1,-1 1 0,-7 3 0,-1 1 23,9-5-17,1 0 0,-1 0 0,1 1 0,-1-1 0,1 1 1,0-1-1,-3 5 0,-8 9-203,13-16 194,-1 1 1,1-1-1,-1 1 0,1-1 1,-1 0-1,0 0 0,1 1 1,-1-1-1,1 0 0,-1 0 1,0 1-1,1-1 0,-1 0 1,1 0-1,-1 0 0,0 0 1,1 0-1,-2 0 0,2 0-2,-1 0 0,1 0-1,-1 0 1,1 0-1,0 0 1,-1 0 0,1 0-1,-1 0 1,1 0 0,0 0-1,-1 0 1,1 0-1,-1 0 1,1 1 0,0-1-1,-1 0 1,1 0-1,0 0 1,-1 1 0,1-1-1,0 0 1,-1 0-1,1 1 1,0-1 0,-1 1-1,0 0 18,0 0-1,1 0 1,-1-1 0,0 1-1,0 0 1,0 0-1,0-1 1,0 1-1,0-1 1,0 1-1,0-1 1,0 1 0,0-1-1,-2 1 1,2-1-30,-1 0 0,1 1 0,0-1 0,0 1 0,0-1 1,0 1-1,0-1 0,-1 1 0,1 0 0,0-1 0,0 1 0,1 0 1,-1 0-1,0 0 0,0 0 0,0 0 0,0 1 0,0-1 47,1-1-1,-1 1 0,1-1 0,-1 1 1,0-1-1,1 1 0,-1-1 1,1 1-1,-1-1 0,0 0 1,1 1-1,-1-1 0,0 0 0,1 1 1,-1-1-1,0 0 0,0 0 1,1 0-1,-1 0 0,0 0 0,0 0 1,1 0-1,-1 0 0,0 0 1,1 0-1,-1 0 0,0 0 1,0-1-1,1 1 0,-1 0 0,0 0 1,1-1-1,-9-3 1004,9 4-1029,-1-1 0,1 1 0,0 0 0,-1 0 0,1 0 0,-1 0-1,1 0 1,0 0 0,-1 0 0,1-1 0,0 1 0,-1 0 0,1 0 0,0 0-1,0-1 1,-1 1 0,1 0 0,0 0 0,0-1 0,-1 1 0,1 0 0,0-1-1,0 1 1,0 0 0,-1-1 0,1 1 0,0 0 0,0-1 0,0 1 0,0 0-1,0-1 1,0 1 0,0-1 0,0 1 0,0 0 0,0-1 0,0 1 0,0 0-1,0-1 1,0 0 0,13-8-236,14-21 247,-23 24-15,1 0-1,1 1 0,-1-1 0,1 1 1,8-6-1,20-15-105,-26 19 133,0 0 0,0 1 1,1 0-1,11-5 0,-12 1-77,-8 10 45,0-1 0,1 0-1,-1 1 1,1-1 0,-1 0 0,0 1 0,1-1 0,-1 1 0,1-1 0,-1 1-1,1-1 1,0 1 0,-1-1 0,1 1 0,-1-1 0,1 1 0,1-1 0,-1 2-24,1 0 1,-1-1 0,0 1-1,0 0 1,0 0 0,1 0 0,-1 0-1,0 0 1,0 1 0,0-1 0,-1 0-1,1 0 1,0 1 0,0-1 0,-1 0-1,1 1 1,0 1 0,2 3-102,-2-5 121,-1 0-1,1 0 1,0 0-1,-1 0 1,1 0-1,-1 1 0,0-1 1,1 0-1,-1 0 1,0 1-1,0-1 1,0 0-1,0 0 1,0 1-1,0-1 1,0 0-1,0 0 1,0 1-1,-1 0 1,0 0 1,0 0 0,0 0 1,0 0-1,0 0 1,-1 0-1,1 0 0,-1-1 1,1 1-1,-1-1 1,-2 3-1,2-3 31,1 0 0,-1 0 1,0 0-1,1-1 0,-1 1 1,0 0-1,0-1 0,0 1 0,1-1 1,-1 1-1,0-1 0,-3 0 0,3 0 8,0 1 0,-1-1 0,1 0-1,0 1 1,0-1 0,0 1 0,0 0-1,-4 2 1,-10 3-18,14-5-17,0 0 0,0-1 0,1 1 0,-1 0 1,0 0-1,0 0 0,0 0 0,1 0 0,-1 0 0,1 1 0,-2 1 1,1-2-3,0 1 1,0-1-1,0 1 1,0-1 0,0 0-1,0 0 1,0 0-1,-2 1 1,2-1 1,0 0-1,1-1 1,-1 1-1,0 0 1,1 0-1,-1 0 1,1 0 0,-1 1-1,1-1 1,-3 3-1,4-3 4,-1 0-1,0-1 0,1 1 1,-1 0-1,0 0 1,1-1-1,-1 1 0,0 0 1,0-1-1,0 1 1,0-1-1,1 1 0,-1-1 1,0 1-1,0-1 1,0 0-1,0 1 0,-2-1 1,-10 6 57,11-4-14,-1 0 0,0 0-1,0 0 1,0-1 0,0 0 0,0 1 0,0-1 0,-1 0 0,1-1 0,-4 2 0,4-2-81,-9 6 29,12-6 9,-1 1-1,0 0 1,0-1 0,0 1-1,0-1 1,0 1 0,0-1-1,0 0 1,0 0 0,0 1-1,0-1 1,0 0 0,-2 0-1,-49 3 714,43 0-439,9-3-266,0 0 0,-1 0 0,1 0 0,0 0 0,-1 0 0,1 0 0,0 0 0,0 0 0,-1 0 0,1 1 0,0-1 0,-1 0 0,1 0 0,0-1 0,-1 1 0,1 0 0,0 0 0,0 0 0,-1 0 0,1 0 0,0 0 0,-1 0 0,1 0 0,0 0 0,0-1 0,-1 1 0,1 0 0,0 0 0,-1-1 0,-9 0-60,9 1 52,1 0 0,0 0-1,-1 0 1,1 1 0,0-1 0,-1 0-1,1 0 1,0 0 0,-1 0 0,1 0-1,-1 0 1,1 0 0,0 0 0,-1 0-1,1 0 1,0-1 0,-1 1-1,1 0 1,0 0 0,-1 0 0,1 0-1,0 0 1,0-1 0,-1 1 0,1 0-1,0 0 1,-1 0 0,1-1 0,0 1-1,0 0 1,0 0 0,-1-1-1,1 1 1,0 0 0,0-1 0,0 1-1,0 0 1,-1-1 0,1 1 0,0 0-1,0-1 1,0 1 0,0-1-1,0 0 10,2-2-278,65-25-26,-60 25 261,0-1-1,-1 0 0,9-6 1,3-3 13,62-38-152,-75 48 96,21-13-197,1 1 0,47-18 1,-53 27-332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8:44.2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66 23 480,'1'1'10,"-1"-1"1,1 1-1,0 0 1,-1-1-1,1 1 1,0 0-1,0-1 0,0 1 1,-1-1-1,1 0 1,0 1-1,0-1 1,0 0-1,0 1 1,0-1-1,0 0 0,-1 0 1,1 0-1,0 0 1,0 0-1,0 0 1,2 0-1,-2 0 18,1 0-1,0 0 1,0 1 0,0-1 0,-1 0-1,1 1 1,0-1 0,-1 1 0,3 0-1,6 3 87,0 0 0,0 0 0,0-1 1,0-1-1,0 0 0,1 0 0,17 0 0,-11-1-109,-4 1-4,-1 1 0,1-1 1,16 8-1,16 3-1,-15-9 1,-20-3 22,-1 1 0,16 3-1,-2 2-115,-8-1 97,-1-2 0,1 0 0,-1-1 0,1 0 0,28 1 0,-25-4-4,-13 1 2,0-1-1,1 0 0,-1 0 1,0 0-1,0-1 0,1 0 0,6-2 1,2 2 927,-20 6-664,0-2-264,1-1 1,-1 1-1,1-1 0,-1 0 1,0-1-1,0 1 0,0-1 0,0 0 1,-7 0-1,-7-1 270,-30-3 0,20-2 26,1-1 0,-1-2 0,-51-20 0,54 17-29,16 7-272,1 0 27,-1 1 1,0 0 0,-13-3 0,11 4 247,1-1 1,-15-6-1,5 1 232,3 2-215,-28-7 112,23 6-1000,-34-14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49.13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44 28 1664,'0'-1'87,"1"1"0,-1-1 0,0 0 0,0 1 0,0-1 0,1 0 0,-1 1 0,0-1 0,0 0 0,0 1 1,0-1-1,0 0 0,0 0 0,0 1 0,-1-1 0,1 0 0,0 1 0,0-1 0,-1 0 0,1 1 0,0-1 0,-1 1 0,1-1 0,0 0 0,-1 1 0,1-1 0,-1 1 0,1-1 0,-1 1 0,1-1 1,-1 1-1,1-1 0,-1 1 0,0 0 0,1-1 0,-1 1 0,1 0 0,-1 0 0,0-1 0,0 1 0,-3-1 879,-1 0 0,1 0 0,0 0 0,0 1 0,-8-1 405,13 3-1136,9 24 352,3 4-171,10 40 0,42 272 215,-55-275-521,0-2 109,3 117-1,-14-155-246,-1 0-1,-5 28 1,5-37-1264,1 0 1,1 18-1,0-21-1057,0-4 792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8:50.7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 49 832,'1'-1'453,"1"0"-430,1 1 0,-1-1-1,0 1 1,1-1 0,-1 1-1,0 0 1,1 0 0,2 0-1,5 0 134,-10-1-146,1 1 1,-1 0 0,0 0 0,0 0-1,0 0 1,1 0 0,-1-1 0,0 1 0,0 0-1,0 0 1,1 0 0,-1-1 0,0 1 0,0 0-1,0 0 1,0-1 0,0 1 0,0 0-1,0 0 1,1-1 0,-1 1 0,0 0 0,0 0-1,0-1 1,0 1 0,0 0 0,0-1-1,0 0 113,21-15 2448,-22 15-2532,-1 1 1,1 0 0,0-1-1,0 1 1,0 0-1,-1 0 1,1-1-1,0 1 1,0 0-1,-1 0 1,1 0 0,0 1-1,0-1 1,-1 0-1,1 0 1,0 1-1,0-1 1,0 1-1,-1-1 1,1 1 0,0-1-1,0 1 1,-2 1-1,2-1 14,-1-1 1,0 0-1,1 1 0,-1-1 1,0 0-1,0 0 0,1 0 1,-1 0-1,0 0 0,1 0 1,-1-1-1,0 1 0,1-1 1,-1 1-1,0-1 0,1 1 0,-1-1 1,1 0-1,-1 0 0,1 0 1,-1 0-1,-1-2 0,-2 1-106,5 2 48,0 0-1,0 0 1,0 0 0,0 0-1,0-1 1,0 1-1,0 0 1,0 0-1,-1 0 1,1 0-1,0 0 1,0 0-1,0 0 1,0 0-1,0 0 1,0 0-1,0 0 1,0 0-1,0-1 1,0 1-1,0 0 1,0 0-1,-1 0 1,1 0-1,0 0 1,0 0-1,0 0 1,0 0-1,0-1 1,0 1-1,0 0 1,0 0-1,0 0 1,0 0-1,0 0 1,0 0-1,0 0 1,0-1-1,0 1 1,0 0-1,1 0 1,-1 0-1,0 0 1,0 0-1,0 0 1,0 0-1,0 0 1,0 0-1,0-1 1,0 1-1,0 0 1,0 0-1,0 0 1,0 0-1,0 0 1,1 0-1,7-4 64,-2 1-128,-5 3 79,0-1 0,1 1-1,-1 0 1,0 0 0,0-1 0,1 1-1,-1 0 1,0 0 0,1 0 0,-1 0-1,0 1 1,2-1 0,0 1-6,40 3-152,-41-4 314,7 0 449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8:53.6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1 480,'1'0'7,"1"1"-1,0-1 1,-1 1-1,1-1 1,-1 1-1,1 0 1,-1-1-1,1 1 1,-1 0-1,1 0 1,-1 0-1,0 1 1,1-1-1,-1 0 1,0 0 0,1 2-1,8 7 80,-5-5-14,1 1 1,-1-1-1,6 10 0,6 6 514,-13-15-510,0 1 0,0 0 1,-1-1-1,0 1 0,0 0 0,0 1 0,-1-1 1,0 0-1,1 10 0,5 16 21,-1-13 90,13 23 0,-3-5 340,-9-21-199,21 32 1,-4-9-170,-17-25-136,1 0 1,21 25-1,-23-33 52,-1 0-1,1-1 1,0 0-1,1 0 1,-1 0-1,16 8 1,-10-6 78,-11-6-158,0-1 0,0 1 0,1-1 0,-1 0 0,0 0-1,4 2 1,26 10-105,-27-10 173,-1-1 1,1 1 0,0-1 0,1 0 0,-1-1 0,0 1-1,1-1 1,9 1 0,2 0 6,-3-9 180,-13 7-235,-1 0-1,1-1 0,-1 1 1,1 0-1,-1-1 0,1 1 1,-1 0-1,0-1 0,1 1 1,-1 0-1,0-1 0,1 1 1,-1-1-1,0 1 1,0 0-1,1-1 0,-1 1 1,0-1-1,0 1 0,0-1 1,1 1-1,-1-1 0,0 1 1,0-1-1,0 0 0,-9-12 128,-8-16 218,15 25-362,-1 0 1,0-1-1,0 2 0,0-1 1,0 0-1,-1 1 1,1-1-1,-9-5 1,-14-15-76,25 23 72,-1-1-1,0 1 1,1 0 0,-1 0-1,0 0 1,0 0-1,0 0 1,-2-1 0,2 1 5,1 1 0,-1-1 1,1 1-1,-1-1 1,1 0-1,-1 0 0,1 0 1,0 1-1,0-1 0,-1-1 1,1 1-1,0 0 0,0 0 1,0 0-1,-1-2 0,-8-13 81,8 15-86,1-1 0,0 0 1,-1 0-1,1 0 0,0 0 0,0 0 1,-1-3-1,-2-3 15,1 1 1,-1 0-1,0 0 0,-1 1 1,1-1-1,-1 1 0,-1 0 1,-5-6-1,-17-20 361,18 18-163,-21-27 230,-25-47-1,52 81-429,0 0 1,-1 1 0,0-1 0,0 1-1,0 0 1,-1 0 0,0 0 0,0 1-1,-1 0 1,-9-6 0,10 7-98,6 3 78,0 1 0,-1 0 0,1-1-1,0 1 1,-1 0 0,1 0 0,-1-1 0,1 1 0,0 0 0,-1 0 0,1-1 0,-1 1 0,1 0 0,-1 0 0,1 0 0,-1 0 0,0 0 0,27 28-1458,31 37 1460,-14-13-39,52 50-1,-32-37 2,-12 1 38,-21-26 56,13 18 39,9 12-162,-48-64 23,14 13 208,-2-1-150,-12-11-827,-3-6 693,0 0-1,0 1 1,0-1-1,0 0 1,0 0 0,0 1-1,0-1 1,1 0-1,-1 0 1,0 0-1,1-1 1,-1 1-1,3 1 1,5 3-906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8:57.1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406 239 640,'-11'16'434,"10"-14"-347,0 0 1,0 0 0,0-1 0,0 1 0,0 0 0,-1-1-1,1 1 1,-1-1 0,-1 2 0,-19 10 646,-13 10 239,30-21-818,0 1 0,0-1 0,0 0 0,-1 0 0,1 0 0,0-1 0,-1 0 0,-8 1 0,3 0 252,5-1-182,0 0-1,0-1 0,0 0 1,0 0-1,0 0 0,0 0 1,-10-3-1,13 2-119,-1 0 0,0 0 0,1-1 0,0 1 0,-1-1 0,1 0 0,0 0 0,0 0-1,0 0 1,0 0 0,0-1 0,1 1 0,-4-4 0,-64-72 231,64 68-271,0 0 0,0 0-1,1-1 1,0 0 0,1 0-1,0 0 1,-4-21 0,4 16-12,0 0 0,-14-29 0,17 42-20,-1 1-51,1 0-1,0 0 1,0 0-1,1 0 1,-1-1-1,0 1 1,1 0-1,-1 0 1,1 0-1,0-5 1,-2 1-2,45 59-605,41 69 493,-38-54 354,-42-61-178,1 0 0,-1 0 1,-1 0-1,4 10 0,-5-13-9,-1 0 0,0-1 0,-1 1 0,1 0 0,-1-1 0,1 1-1,-1 0 1,0 0 0,-1-1 0,1 1 0,-2 7 0,2-10-24,-1 0 1,1 0-1,-1 0 1,1 0-1,-1-1 1,1 1-1,-1 0 1,0 0-1,0 0 0,1 0 1,-1-1-1,0 1 1,0 0-1,0-1 1,1 1-1,-1 0 0,0-1 1,0 1-1,0-1 1,0 0-1,0 1 1,0-1-1,0 0 1,-1 0-1,1 1 0,0-1 1,0 0-1,0 0 1,0 0-1,0 0 1,0 0-1,0-1 0,0 1 1,0 0-1,-2-1 1,-1 0 4,1 0 1,0 0-1,-1 0 0,1-1 1,0 1-1,0-1 1,0 0-1,0 0 1,-4-3-1,-45-56 217,29 33-199,17 21-31,2 3 8,1 0 0,0-1 0,0 1 0,-4-8 0,5 9-62,0-1 0,1 1-1,-1-1 1,1 0-1,0 1 1,0-1 0,0 0-1,0 1 1,1-1-1,-1-6 1,8 14-549,-1 1 560,-1-1-1,0 1 1,0 1 0,0-1-1,-1 1 1,4 6 0,-4-7-385,-1 0 0,1 0 1,-1 0-1,2 0 0,-1-1 1,0 0-1,1 0 0,0 0 1,0 0-1,0 0 0,9 3 1,-13-6 296,0-1 0,1 1 1,-1-1-1,0 0 1,0 0-1,1 0 1,-1 1-1,0-1 1,1 0-1,-1-1 0,2 1 1,19-9-1329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8:59.2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424 0 992,'-4'8'175,"0"0"1,0 0-1,-10 13 1,1-2 18,2-1 27,5-8-46,-1 0 0,-8 10 1,2-1 165,-5 3-160,-69 56 667,75-68-771,2-1 0,-1 2 0,2 0-1,-15 20 1,-3 7 857,22-30-803,3-6-74,0 0-1,1 0 1,-1 0-1,1 1 1,0-1-1,0 1 1,0-1-1,-1 4 0,1-2-60,-1-1 0,0 1 0,0 0 0,-4 6-1,-6 12 10,-29 75 582,34-66-498,1-7-50,-13 60-2,12-48 86,7-36-127,-10 52-64,9-45 146,1-1 1,0 1 0,0 0 0,0-1-1,3 14 1,13 23 193,-10-36-129,-6-7-142,1 0-1,-1 1 1,0-1-1,1 0 1,-1 0 0,0 1-1,0-1 1,1 0-1,-1 0 1,0 1 0,0-1-1,0 0 1,0 1 0,1-1-1,-1 0 1,0 0-1,0 1 1,0-1 0,0 0-1,0 1 1,0-1-1,0 1 1,0-1 0,0 0-1,0 1 1,0-1-1,0 1 1,0 1 14,0-1 1,0 1-1,1 0 1,-1 0-1,0 0 0,1-1 1,-1 1-1,1 0 0,-1-1 1,1 1-1,0 0 1,0-1-1,0 1 0,0-1 1,0 1-1,2 1 0,6 14 108,-8-15-115,1 1-1,-1 0 0,0-1 1,0 1-1,0 0 1,0 0-1,0 0 1,0 0-1,-1 0 1,0 0-1,1 0 1,-1 3-1,3 20 243,0 17-362,0-8 114,-3-29 7,0 0-1,1 0 1,-1 0-1,1 0 1,4 11-1,15 60 22,-10-34-55,-5-19 101,-5-19-43,1 0 1,0 0-1,0 0 0,0 0 0,1 0 0,0 0 1,4 7-1,9 14 61,-8-13-32,14 18 0,19 27 29,-31-46-123,2 3 97,0-1-1,1 0 1,1 0 0,0-1 0,1-1 0,16 11-1,-23-13 92,-7-9-165,1-1-1,-1 1 1,0 0 0,1 0 0,-1 0 0,1-1-1,-1 1 1,1 0 0,-1-1 0,1 1 0,0 0-1,-1-1 1,2 1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9:04.0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251 26 992,'-4'-17'1387,"4"16"-1365,0 1 0,0 0 0,0 0 0,0-1 1,0 1-1,0 0 0,0-1 0,0 1 0,-1 0 1,1-1-1,0 1 0,0 0 0,0 0 0,0-1 1,0 1-1,0 0 0,-1-1 0,1 1 0,0 0 1,0 0-1,0-1 0,-1 1 0,1 0 0,0 0 1,0 0-1,-1 0 0,1-1 0,0 1 0,0 0 1,-1 0-1,1 0 0,0 0 0,-1 0 0,1 0 1,0-1-1,0 1 0,-1 0 0,1 0 0,0 0 1,-1 0-1,1 0 0,0 0 0,-1 0 0,1 0 1,0 1-1,0-1 0,-1 0 0,1 0 0,0 0 1,-1 0-1,1 0 0,0 0 0,-1 1 0,-18 10 403,13-8-256,-4 1 22,2-2 27,-1 1-1,1 1 0,-8 4 1,-55 27 603,54-23 634,15-9-1266,0-1 0,0 0 0,-1 0 1,1-1-1,-1 1 0,0 0 0,1-1 1,-1 1-1,0-1 0,0 0 0,0 0 1,0 0-1,0-1 0,-4 2 0,-20 2 649,29-4-834,0 0 0,0-1 1,0 1-1,0 0 1,0 0-1,-1 0 0,1 0 1,4 1-1,0-1-27,51 0-3151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9:06.1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135 352 1056,'-1'-2'90,"0"1"38,0 0 1,0 0-1,0 0 0,1-1 1,-1 1-1,1 0 0,-1 0 1,1-1-1,-1 1 0,1 0 1,0-1-1,0 1 0,0 0 1,-1-1-1,1 1 0,0-1 1,1-1-1,-5-1 363,4 4-469,-1-1 0,1 1 0,-1 0 0,1 0 0,0-1 0,-1 1 0,1 0 0,0 0 0,-1-1 0,1 1 0,0 0 0,0-1 0,-1 1 0,1-1 0,0 1 0,0 0 0,0-1 0,0 1 0,-1-1 0,1 1 0,0 0 0,-1-5 429,1 5-421,-1-1 0,1 1 0,0-1 0,-1 0 0,1 1-1,0-1 1,0 0 0,0 1 0,-1-1 0,1 0 0,0 0 0,0 1 0,0-1 0,0 0 0,0 0 0,0 1 0,0-1 0,1 0 0,-1 1 0,0-1 0,0 0 0,1 1 0,-1-1 0,0 0 0,0 1 0,1-1 0,-1 0 0,1 1 0,0-1 0,25-30 1085,5 0-817,-1-7-175,-23 29-113,-2 3-20,-1 0-1,1 1 1,9-9-1,7-13 635,-19 25-581,-1 1 1,0 0-1,1-1 0,-1 0 1,0 1-1,0-1 0,0 0 1,0 1-1,0-1 0,-1 0 1,1 0-1,-1 0 0,1 0 1,-1 0-1,1-3 0,-1 3-24,0 1 0,1-1 0,-1 1 0,1-1 0,-1 1-1,1-1 1,0 1 0,-1 0 0,1-1 0,0 1 0,1-2 0,-1 2-13,0 0 0,-1 1 0,1-1 0,0 0 1,-1 0-1,1 0 0,-1 0 0,1 0 1,-1 0-1,1 0 0,-1 0 0,0 0 1,0 0-1,1 0 0,-1 0 0,0 0 1,0 0-1,0 0 0,0 0 0,0 0 1,0 0-1,0 0 0,-1 0 0,1 0 1,0 0-1,-1-2 0,0 0-1,-1 0 1,1 0-1,1 0 1,-1 0-1,0-1 1,1 1-1,0 0 0,0 0 1,0-6-1,0 3 69,0 6-117,-3 16-207,-5-1 459,-2 9-333,6-14 115,0 1-1,0-1 1,-1 0-1,-1-1 1,-8 14-1,-6 9 264,13-22-183,0 0 0,-1-1-1,0 0 1,0 0-1,-1-1 1,-16 13-1,18-16-217,2-1 219,2 1 0,-1-1 1,0 1-1,1 0 0,-4 6 0,-7 10-110,5-7 171,-13 22 1,22-35-140,-34 54 246,34-55-243,0 1 0,-1-1 0,1 1-1,0-1 1,0 1 0,0-1 0,-1 1 0,1-1 0,0 1 0,0-1 0,0 1-1,0 0 1,0-1 0,0 1 0,0-1 0,0 1 0,0 0 0,1 0 6,-1-1 1,0 1-1,0-1 1,0 1 0,0-1-1,0 1 1,0-1-1,0 1 1,0-1 0,0 1-1,0-1 1,-1 1-1,1-1 1,0 1 0,0-1-1,0 1 1,0-1 0,-1 0-1,1 1 1,0-1-1,0 1 1,-1-1 0,1 0-1,0 1 1,-1 0-1,0-1-7,-2 2-4,2 8-6,1-8 25,0 0 1,0 0-1,-1 0 1,1 0-1,0 0 1,-1 0-1,1-1 1,-1 1-1,1 0 1,-1 0-1,0 0 1,-2 3 202,2 10-166,-1-13-109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9:08.6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379 167 1152,'0'-1'109,"1"-1"-1,-1 1 1,0 0 0,1-1-1,-1 1 1,0-1 0,0 1 0,0-1-1,0 1 1,0 0 0,-1-1-1,1 1 1,0-1 0,-1 1-1,1 0 1,-1-1 0,1 1-1,-1 0 1,0-1 0,-1-1 0,0 1 115,-1 0 1,1-1-1,0 1 1,0-1-1,0 0 1,0 0-1,-1-3 1,-9-12 912,0 2-444,11 14-650,0 0 0,0 0 1,0 1-1,0-1 0,0 1 0,0-1 0,0 1 0,-1-1 0,1 1 0,0 0 0,-1-1 1,1 1-1,-1 0 0,0 0 0,1 0 0,-1 0 0,0 1 0,0-1 0,1 0 0,-1 1 0,0-1 1,0 1-1,-2-1 0,-8 2-332,8 3 307,-2 3 162,5-5-71,-1-1 0,0 1 1,0-1-1,0 0 0,0 1 0,0-1 0,0 0 0,0 0 0,0 0 1,0 0-1,-1-1 0,1 1 0,0-1 0,-5 1 0,-3 3-230,10-4 139,-1 1-1,0-1 0,1 1 1,-1-1-1,0 0 1,0 1-1,1-1 1,-1 0-1,0 1 0,0-1 1,0 0-1,1 0 1,-2 0-1,-16 4 196,16-3-212,1 0 0,0 0-1,-1 1 1,1-1 0,0 0-1,0 1 1,0-1-1,-1 0 1,0 3 0,-1 3-18,2-5-53,-12 14 390,13-14-318,0 0-1,0 1 1,0-1-1,0 0 1,0 0-1,-1 1 1,1-1 0,-1 0-1,0 0 1,0 0-1,0 1 1,0-1-1,-2 3 1,-5 6 12,0 1 0,-20 19 0,-6 9-259,23-25 277,2 0 0,-8 18 0,-2 4-149,11-19 205,7-16-232,0 1 1,0 0-1,0-1 0,-1 1 0,1-1 1,-1 1-1,0-1 0,-2 3 0,3-1-346,9-26 372,-8 21 125,0-1-14,1 0 0,0 0 0,-1 0 0,1 0 0,0 1 0,0-1 0,0 0 0,0 0 0,0 0 1,0 1-1,1-1 0,-1 0 0,3-1 0,-2-1 2,1 1-1,-1-1 1,0 0 0,0 1 0,0-1 0,1-7-1,-1 7-5,-1 0-1,1 0 1,0 0-1,0 0 1,0 0-1,5-5 0,49-55 215,6 2-208,-48 45 30,0 0 0,14-25-1,-27 40 26,2 0-49,-1-1-1,0 0 1,0 0-1,0 0 1,0-1-1,2-5 1,-7-34 847,3 42-830,-1 0-1,1 1 1,0-1 0,-1 1 0,1-1-1,0 1 1,-1-1 0,1 1 0,0-1 0,-1 1-1,1-1 1,-1 1 0,1 0 0,-1-1 0,1 1-1,-1 0 1,1-1 0,-2 1 0,-4-5-180,6 5 155,0 0 0,0 0 1,0 0-1,0 0 0,0 0 0,0 1 1,-1-1-1,1 0 0,0 0 1,0 0-1,0 0 0,0 0 0,0 0 1,0 0-1,0 0 0,0 0 1,0 1-1,0-1 0,0 0 1,0 0-1,0 0 0,0 0 0,-1 0 1,1 0-1,0 0 0,0 0 1,0 0-1,0 0 0,0 0 0,0 0 1,0 0-1,0 0 0,-1 0 1,1 0-1,0 0 0,0 0 0,0 0 1,0 0-1,0 0 0,0 0 1,0 0-1,-1 0 0,1 0 0,0 0 1,0 0-1,0 0 0,0 0 1,0 0-1,0 0 0,0 0 0,0 0 1,-1 0-1,7 12-176,-3-10 190,0 0 1,-1 0-1,1 0 0,0 0 0,0 0 0,0-1 1,0 1-1,1-1 0,-1 0 0,0 0 1,1 0-1,-1-1 0,0 1 0,1-1 1,6 0-1,7 0 141,31-4 0,-43 3-112,1 1-56,-4 0 16,1 0 0,-1-1 0,0 1 0,0-1-1,0 1 1,1-1 0,-1 0 0,0 1 0,0-1 0,0 0 0,3-3 0,-4 4-7,-1-1 8,0 1 1,0 0-1,0 0 0,0-1 1,1 1-1,-1 0 0,0-1 1,0 1-1,0 0 0,0 0 1,1 0-1,-1-1 0,0 1 1,0 0-1,1 0 0,-1 0 1,0-1-1,0 1 0,1 0 1,-1 0-1,1 0 0,-1 0 8,0 0 0,0 0 0,0 0 0,0-1-1,1 1 1,-1 0 0,0 0 0,0 0 0,0 0 0,0 0-1,1 0 1,-1 0 0,0 0 0,0 0 0,0 0 0,0 0-1,1 0 1,-1 0 0,0 0 0,0 1 0,0-1-1,0 0 1,0 0 0,1 0 0,-1 0 0,0 0 0,0 0-1,0 0 1,0 0 0,0 0 0,0 1 0,0-1-1,1 0 1,-1 0 0,0 0 0,0 0 0,0 0 0,0 0-1,0 1 1,0-1 0,0 0 0,0 0 0,-6 6 102,4-5-55,0 0 0,-1 0 0,1 0 0,0 0 0,-1 0 0,1 0 0,-5 0 0,-71 2 929,64-2-969,0 1-1,1 1 0,-1 0 1,-21 8-1,32-10-4,-62 26-33,59-25-381,0 1 0,0 1 0,0-1 0,1 1 0,0 0 1,-9 8-1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9:45.8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97 58 576,'0'-1'7,"-1"1"0,0 0 0,1 0 0,-1-1 0,0 1-1,-26 7 3329,50 0-1504,-28 0-1444,3-5-313,1-1-1,-1 1 0,0-1 1,1 0-1,-1 1 0,0-1 0,0 0 1,-3 1-1,4-2-57,0 0 0,0 0 1,0 1-1,1-1 0,-1 0 1,0 0-1,0 0 0,0 0 1,0 0-1,1 0 0,-1 0 0,0 0 1,0 0-1,0-1 0,1 1 1,-1 0-1,0 0 0,0-1 1,1 1-1,-1 0 0,0-1 1,0 1-1,0-2 0,0 2-17,1 0-1,0 0 0,0-1 1,0 1-1,0 0 1,0 0-1,0 0 1,-1 0-1,1 0 1,0 0-1,0-1 1,0 1-1,0 0 0,-1 0 1,1 0-1,0 0 1,0 0-1,0 0 1,-1 0-1,1 0 1,0 0-1,0 0 0,0 0 1,-1 0-1,1 0 1,0 0-1,0 0 1,0 0-1,-1 0 1,1 0-1,0 0 1,0 0-1,0 0 0,-1 0 1,1 1-1,0-1 1,0 0-1,3-4-328,9-2 320,-3 2 510,-14-8-158,1 9-182,0 0 1,0-1 0,0 1 0,0-1-1,-6-7 1,-4-5 11,10 13-271,4 2 89,-1 1 0,0-1 0,0 1 1,1-1-1,-1 1 0,0-1 0,1 0 1,-1 0-1,1 1 0,-1-1 0,1 0 1,-1 0-1,1 1 0,-1-3 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9:47.7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223 89 416,'-14'6'767,"-2"2"397,15-7-1056,0 0 1,0-1-1,0 1 1,0 0-1,0-1 1,0 1-1,-1-1 1,1 0-1,0 1 1,-2-1-1,2 1-42,0-1-1,0 0 1,-1 1-1,1-1 1,0 1-1,0-1 1,0 1 0,0-1-1,0 1 1,-2 1-1,-19 9 357,19-10-237,-1 0 0,1 0 0,-1-1 0,1 0 0,-1 1 0,1-1 0,-1-1 0,-5 0 0,-7 0 512,14 1-601,0 0 0,0 0-1,0-1 1,0 1 0,0-1 0,0 1-1,0-1 1,1 0 0,-1 0 0,0 0-1,0 0 1,0 0 0,1 0 0,-1 0-1,0-1 1,1 1 0,0-1 0,-1 1-1,1-1 1,-3-3 0,-1-3 263,0-1 1,1-1-1,-5-11 1,-7-13 730,11 23-863,-2-1-198,25 58-1371,-14-33 616,0 0-1,1-1 1,1 0 0,0 0 0,0-1-1,2 1 1,12 15 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9:49.2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101 68 1056,'-1'-1'140,"0"1"-105,1 0-1,0 0 1,-1-1 0,1 1 0,-14-1 1693,14 0-1679,-1 1-28,0-1 1,0 1 0,0 0 0,1 0 0,-1-1-1,0 1 1,0 0 0,0 0 0,0 0 0,0 0-1,1 0 1,-1 0 0,0 0 0,0 0 0,-1 1-1,-7-1 47,3-3 47,5 3-85,0 0-1,0 0 0,1 0 0,-1-1 1,0 1-1,0 0 0,1-1 1,-1 1-1,0 0 0,1-1 0,-1 1 1,1-1-1,-1 1 0,1-1 0,-1 0 1,0 0-1,-11-4 760,8 1-537,3 3-209,1 0 1,-1 1 0,1-1 0,-1 0 0,1 1-1,-1-1 1,0 0 0,1 1 0,-1-1 0,0 0-1,1 1 1,-16-12 1840,14 8-2052,5 2 82,-3 2 106,14-6-440,8-6-1235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49.86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21 1728,'4'5'11377,"15"-9"-10146,-15 2-1122,1 1 1,0 0 0,-1 0 0,1 0 0,0 1 0,6-1 0,11-1 81,11-2 203,57 0 0,-29 2-265,3 0-70,1 3-1,73 11 1,-94-5-1200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0:27.876"/>
    </inkml:context>
    <inkml:brush xml:id="br0">
      <inkml:brushProperty name="width" value="0.5" units="cm"/>
      <inkml:brushProperty name="height" value="1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891 9 896,'-9'-4'538,"8"4"-481,0-1 1,1 1-1,-1-1 1,0 1 0,0 0-1,0-1 1,1 1-1,-1 0 1,0-1 0,0 1-1,0 0 1,0 0-1,0 0 1,-129 5 2518,121-5-2466,0 0 0,0 1 0,1 0 0,-1 1 0,1 0 0,-1 0-1,1 0 1,0 1 0,0 1 0,0-1 0,0 2 0,-8 4 0,7-3 1,1 0-1,-1 1 1,-11 11 0,12-9-104,1-1 0,1 1 0,-1 0 0,2 1 1,-10 19-1,9-18-130,-3 23 283,3-21-58,-8 23 0,10-22-51,-2 0 0,-7 14 0,0 11 349,5-27-342,7-11-28,-1 1-1,0 1 0,1-1 0,0 0 0,-1 0 0,1 0 0,0 1 0,0-1 1,0 1-1,0 2 0,0-2 19,1 0 0,-1-1 1,0 1-1,0 0 0,0 0 1,0-1-1,-1 1 0,1 0 0,-1-1 1,1 0-1,-1 1 0,0-1 1,0 0-1,0 0 0,0 0 1,-3 2-1,-13 15-85,18-18 35,0-1 1,-1 0 0,1 0 1,0 1-1,-1-1 1,1 0-1,-1 0 1,1 1-1,0-1 1,-1 0-1,1 0 1,-1 0-1,1 0 1,0 0-1,-1 1 1,1-1-1,-1 0 1,1 0-1,-1 0 0,1 0 1,0 0-1,-1 0 1,1 0-1,-1-1 1,1 1-1,-1 0 1,0 0 48,-8 9 37,-5 4-150,13-12 61,0 1 1,0-1-1,-1 1 1,1-1-1,-1 0 0,1 0 1,-1 0-1,1 1 0,-4 0 1,-3 4 26,8-5-19,-1 0 0,0 0 1,1-1-1,-1 1 0,0 0 0,0-1 0,0 1 0,0 0 0,0-1 0,0 1 0,1-1 0,-1 0 0,0 1 0,0-1 0,0 0 0,-1 1 0,0-1 0,-1 1 28,3-1-31,0 0-1,0 1 1,0-1-1,0 0 1,0 0 0,0 0-1,0 0 1,-1 0-1,1 1 1,0-1-1,0 0 1,0 0 0,0 0-1,0 0 1,-1 0-1,1 0 1,0 0-1,0 0 1,0 1-1,0-1 1,-1 0 0,1 0-1,0 0 1,0 0-1,0 0 1,-1 0-1,1 0 1,0 0 0,0 0-1,0 0 1,0 0-1,-1 0 1,1 0-1,0-1 1,0 1 0,-1 0 95,-13-3 43,13 3-153,0 0 1,0 0 0,0 1-1,0-1 1,0 0 0,-1 1-1,1-1 1,0 0 0,0 1 0,0 0-1,0-1 1,0 1 0,0 0-1,1-1 1,-1 1 0,0 0-1,0 0 1,0 0 0,1-1-1,-1 1 1,0 0 0,1 0-1,-2 2 1,-5 7-99,-1-4 74,1 0 1,1 0 0,-1 1-1,-5 8 1,11-14 60,-1 1 1,1-1-1,0 1 1,0-1-1,-1 1 1,1-1-1,-1 0 0,1 0 1,-1 0-1,1 0 1,-1 0-1,0 0 0,0 0 1,1 0-1,-1-1 1,0 1-1,-3 0 0,5-1 15,-4-16 52,3-26-22,1 18-73,0-1 1,4-31-1,7 15-17,-8 29 36,9-22 0,-2 6-4,33-81-37,-41 100-15,1 0-77,-2 15 51,-1-4 59,-1 1 0,1-1 0,-1 0 0,1 1 0,-1-1 0,0 0 0,0 0 0,-1 3 0,-5 11-38,-18 59 105,23-69-64,-1 0-1,1 1 1,-6 9 0,-5 11-27,5-9-22,-5 18-88,7-11 271,-19 44 0,10-42-219,12-22 108,0 0 0,0 0 0,0 1 1,-1 5-1,3-9-20,0 0 1,0 0-1,0-1 1,0 1-1,-1 0 0,1 0 1,0 0-1,-1-1 1,-2 3-1,3-3 4,0 0-1,-1 0 1,1 0-1,0 0 1,0 1 0,0-1-1,0 0 1,0 1-1,0-1 1,1 1 0,-1-1-1,0 1 1,1 0-1,-1-1 1,1 1-1,-1 3 1,0-1-2,0 0 0,0-1 0,0 1 0,-1 0 0,0 0 1,1-1-1,-1 1 0,-1-1 0,1 1 0,-3 3 0,-5 7 91,-47 72-31,56-81 130,0-4-210,1 0 1,-1 0 0,1 0 0,-1 0 0,1 0-1,0-1 1,0 1 0,-1 0 0,1 0 0,0 0-1,0 0 1,0 0 0,0 0 0,0 0-1,0 0 1,0 2 0,0 83 143,5-55-6,-1 20-138,5 19-155,-1-1 426,-7-61-239,0 1-1,1-1 0,0 0 0,0 0 0,5 10 0,-3-5-17,2 1-66,0-1 0,11 17 0,-16-29 110,0 0-39,0-1-1,-1 0 0,1 1 0,0-1 1,0 0-1,-1 1 0,1-1 0,0 1 0,0-1 1,-1 1-1,1 0 0,-1-1 0,2 2 1,6 6 99,-5-7-83,-1 1 0,0 0 0,1 0 0,-1 0 0,0 0 0,0 0 0,0 0 1,-1 1-1,1-1 0,1 3 0,-2-4 28,8 14 124,-8-12-140,-1 3-20,2 0 4,0-3 38,22 42-56,-13-24-17,19 28 0,-25-41 16,-3-5 5,0 0 0,1 1 0,0-1 0,-1 0 1,6 4-1,-4-1 22,11 5-4,-8-5 7,11 13 22,-17-17-27,0-2-59,1 3 38,3 1 2,9 0 70,7 9 228,-19-10-272,1-1 0,-1-1-1,1 1 1,0 0 0,6 2 0,-8-4-42,0 1 1,0-1 0,0 1 0,0 0-1,0-1 1,0 1 0,-1 0 0,1-1-1,0 1 1,0 0 0,0 0-1,0 2 1,10 6 42,-4-6 24,-1 1 0,1 0 0,9 8 0,19 12-5,-27-19-188,1 1 166,-1-1-1,1 0 0,12 4 0,-19-8-84,14 8 27,-13-7 43,0 0 8,-1 1 1,0-2-1,1 1 0,-1 0 1,1 0-1,5 2 0,6 8-40,-11-10 46,1 0 0,-1 1 0,1-1 0,-1 1 1,0 0-1,5 6 0,-5-5-76,15 22 13,-14-23 46,-1 0 0,0 0 1,1 0-1,0 0 0,-1-1 0,1 0 0,0 1 0,0-1 0,1-1 0,-1 1 0,0-1 0,0 0 0,7 2 0,-4-2-54,-6 0 44,1-1 0,-1 1 1,0-1-1,0 1 0,1-1 0,-1 0 1,0 0-1,0 1 0,1-1 1,-1 0-1,0 0 0,3-1 0,9 2 197,16-1-194,-27 0-1,-1 0 0,1-1 0,0 1 0,-1 0 1,1-1-1,-1 1 0,1-1 0,-1 1 0,1-1 0,-1 0 0,1 1 0,-1-1 1,2-1-1,-2 1 20,-1 1 0,1 0 0,0-1 0,0 1 0,0 0-1,0 0 1,0 0 0,0 0 0,-1-1 0,1 1 0,0 0 0,1 1 0,8-2-113,-9 0 44,9 1 140,-9 0-79,0 0 0,0 0 0,0 0 0,0 0 0,0 0 0,0 0 0,0-1 1,0 1-1,0 0 0,0-1 0,0 1 0,0 0 0,-1-1 0,3-1 0,-1 1 3,0-1 0,0 1 0,0 0 0,1 0 0,-1 0 0,0 0 0,1 0 0,-1 0 0,1 0 0,-1 1 0,5-1 0,2-1-12,1-1-59,0-1 0,17-9 0,-18 9 75,-1 0 0,1 0 1,0 1-1,12-3 0,-11 3 19,0 0 1,15-6 0,-3 1-130,-22 8 98,1 0-1,-1 0 1,1 0-1,-1 0 0,1 0 1,-1 0-1,1 0 1,-1 0-1,1 0 1,-1-1-1,1 1 1,-1 0-1,1 0 1,-1 0-1,1-1 1,-1 1-1,1 0 1,-1-1-1,1 1 1,-1 0-1,0-1 1,1 1-1,-1 0 1,1-2-1,0 1 15,39-18 91,-40 18-108,0 1 0,0 0 1,0 0-1,1 0 0,-1 0 0,0 0 0,0 0 0,0-1 0,0 1 1,1 0-1,-1 0 0,0 0 0,0 0 0,0 0 0,0 0 1,1 0-1,-1 0 0,0 0 0,0 0 0,0 0 0,1 0 1,-1 0-1,0 0 0,0 0 0,0 0 0,1 0 0,-1 0 1,0 0-1,0 0 0,0 0 0,0 0 0,1 1 0,-1-1 1,1 0 0,0 0-1,-1 0 1,1 0 0,-1 1-1,1-1 1,0 0-1,-1 0 1,1 0 0,-1 0-1,1 0 1,0-1 0,-1 1-1,1 0 1,-1 0-1,1 0 1,-1 0 0,1-1-1,0 1 1,-1 0 0,1 0-1,-1-1 1,1 1-1,-1-1 1,1 0 0,100-49 5,-95 47-12,-1-1 0,1 1 0,-1-1 0,0 0-1,0 0 1,-1-1 0,1 0 0,5-7 0,19-19-57,-18 20 57,12-8 185,-5-1-285,7 3 83,-15 10 20,21-12 0,-22 14-93,-4 2 113,0 1-1,1-1 0,-1 1 0,1 0 0,6-1 1,19-8 1,-9 3-66,31-4 86,-43 10-69,0 0 0,0 1 1,0 0-1,16 0 0,12 0 116,51-7-164,-66 3 130,-17 3-45,1 1 0,0 0 0,11-1 0,18-1 80,-35 2-98,0 1-1,1 0 1,-1 0 0,0 0-1,1 0 1,-1 0 0,0 0-1,1 0 1,-1 1 0,0-1-1,2 1 1,-3 0 6,1 0 1,0 0-1,-1 0 1,1 0-1,-1 0 0,1 0 1,-1 0-1,1 0 1,-1 1-1,0-1 0,0 0 1,0 0-1,1 0 1,-1 1-1,0-1 0,-1 0 1,1 0-1,0 0 1,-1 2-1,1 2 6,0-1-1,-1 0 0,1-1 0,-1 1 1,0-1-1,0 1 0,0-1 0,-1 1 0,1-1 1,-1 0-1,-1 4 0,-25 31 214,11-16-260,2-2 68,-2 0 0,0-1 0,-1-1 0,-40 30 0,19-20 26,-73 40 0,99-62-52,1-1 0,-1 0 0,0-1 0,0 0 0,-1-1 0,1-1 1,-1 0-1,1-1 0,-26-1 0,26 0 8,6 0-35,-1 0 1,1 0-1,-15 3 1,15-2 56,6-1-18,0 0 0,1 0 0,-1 1 0,0-1 0,1 0-1,-1 0 1,0 0 0,1 1 0,-1-1 0,0 0 0,1 0-1,-1 1 1,0-1 0,0 1 0,-9 4-161,-6 3-315,16-8 463,0 0 0,0 1 1,0-1-1,-1 0 0,1 1 1,0-1-1,0 0 0,0 1 0,0-1 1,0 0-1,0 1 0,0-1 0,0 1 1,0-1-1,0 0 0,0 1 0,0-1 1,0 1-1,0-1 0,0 0 0,0 1 1,0-1-1,0 0 0,0 1 1,1-1-1,-1 0 0,0 1 0,0-1 1,0 0-1,1 1 0,-1-1 0,0 0 1,1 0-1,-1 1 0,0-1 0,0 0 1,1 0-1,-1 1 0,0-1 0,1 0 1,2 2 8,-1 0 1,1 0 0,-1 0 0,1-1-1,0 0 1,0 1 0,0-1-1,-1 0 1,1 0 0,0 0 0,0-1-1,7 1 1,-5 0 8,1-1 0,-1-1-1,1 1 1,-1-1 0,1 0 0,8-3-1,0-1 8,-1-1-1,0 0 0,0-1 1,20-14-1,-1-5-35,-1-1 0,46-51-1,-12 10 42,-17 23-68,75-78-75,-108 106 135,-2-1 0,17-30 0,-26 41-7,0 0 7,1-1 0,-2 0 0,1 0 0,3-12 0,18-29-154,-23 41 123,0 0 0,-1 1 0,1-1 0,-1 0 0,-1-8 0,5-62 240,0-43-213,-5-9-123,-5 76 197,5-3-96,3 44 28,-2 12-16,-1 0 0,1 0 0,-1 0 0,1 0 0,-1 0 0,0 0 0,0 0 0,0-1 0,0 1 0,1 0 0,-1 0 0,-1 0 0,1 0 0,0 0 0,0 0 1,0 0-1,0 0 0,-1 0 0,0-2 0,0 1 13,0 0 1,0 0 0,0 0-1,0-1 1,0 1 0,0 0-1,1-1 1,-1 1 0,1-1-1,0 1 1,-1-4 0,1 4-22,0 1 0,0 0 0,0 0 0,-1 0 0,1 0 0,0-1 1,-1 1-1,1 0 0,-1 0 0,0 0 0,1 0 0,-2-1 0,1 1 5,0 0 0,1 0 0,-1 0 0,1 0 0,-1 0-1,1 0 1,-1 0 0,1-1 0,-1 1 0,1 0 0,0 0 0,-1-2-1,1 1 9,0-1 1,-1 1-1,1 0 0,-1-1 0,0 1 0,0 0 0,0 0 0,0 0 0,0 0 0,0 0 1,-1 0-1,-2-3 0,-23-24 24,17 20-81,-30-35 83,13 10 176,-21-17-208,24 23 83,16 17-83,-1 0 1,-11-10 0,8 9-17,-15-19 0,5 5-10,2 6 89,-28-21-1,45 39-65,-37-25 121,30 21-141,7 3 10,0 1 1,0 0-1,0-1 1,-1 2-1,1-1 1,0 0-1,-1 1 1,0-1 0,1 1-1,-7-1 1,-38-6 284,18 7-501,18 0 270,-1 1-1,1 0 0,-1 1 1,-16 3-1,21-3-97,0 0-1,0-1 1,0 0 0,-12-1-1,-2 0 25,19 1 41,1 0 1,0 0-1,-1 0 0,1-1 1,-1 1-1,1-1 0,0 0 1,-1 1-1,1-1 0,0 0 1,0 0-1,0-1 0,0 1 1,0 0-1,-4-4 0,3 3-13,0 0 1,0 0-1,0 1 0,0-1 0,0 1 0,-1-1 0,-4 0 0,-14-7 114,17 7-106,1 0-1,-1 0 1,0 1 0,0 0 0,0 0 0,0 0 0,0 1 0,0-1 0,0 1 0,0 0 0,-6 2-1,-9-2-116,7 0 111,-1 1 0,0 1 1,0 0-1,0 1 0,1 0 1,0 1-1,-14 5 0,-3 3-93,22-9 104,0 0 0,0 0 0,0 1 0,0 0 0,-9 7 0,-1 3-53,0 1 0,2 1 1,0 1-1,1 0 0,0 1 0,-20 33 0,21-27 0,1 1 1,-12 34-1,-5 15-65,-18 58 82,34-85-38,6-24 21,2 1 0,0 0 0,-3 38 0,8-49 74,-1 23-11,3 55-1,0-87-7,0 13-8,7 29 0,-6-41-28,-1 1 0,1-1 0,0 0 1,0 0-1,1 0 0,0-1 0,0 1 0,0-1 0,5 7 0,-4-7 24,0 0 0,0 0 1,1 0-1,-1-1 0,1 1 0,0-1 0,0 0 0,0-1 0,0 1 1,0-1-1,1 0 0,-1 0 0,1-1 0,-1 0 0,1 0 0,-1 0 1,1 0-1,0-1 0,0 0 0,-1 0 0,1-1 0,6-1 0,45-7 182,107-32 0,48-37-401,-166 57 276,76-49 1,21-10 52,-94 55-44,-29 15 9,0 0 0,35-11-1,-48 19-41,0-1 1,-1 1-1,0-1 0,0 0 0,11-7 0,-43 1 262,-28-2-223,-76-7-1,109 17-119,0 1 1,-1 0-1,1 2 1,0 1-1,-1 0 1,-35 12-1,42-11 23,-95 36-181,92-32 190,0 0 0,1 2 0,0 0 0,-16 12 0,16-7-11,0 0 1,0 1-1,2 1 0,0 0 1,1 1-1,-17 30 0,21-31 23,1 0-1,1 0 0,1 1 0,0 0 1,2 0-1,0 1 0,1-1 0,-2 23 1,5-37-11,1 0 0,0 0 0,1 0-1,-1-1 1,1 1 0,-1 0 0,1 0 0,1-1 0,-1 1 0,0 0 0,1-1 0,-1 1 0,1-1 0,0 0 0,1 1 0,-1-1-1,0 0 1,1 0 0,0-1 0,5 6 0,2-1 0,1 0-1,-1 0 0,1-1 1,1-1-1,12 6 1,-15-8 28,-1-1 0,1 0-1,-1 0 1,1-1 0,0 0 0,0 0 0,12-1 0,-3-1 4,1-1 1,25-7-1,-37 8 7,1-2-1,-1 1 0,0-1 1,1 0-1,-1-1 1,-1 1-1,1-1 1,-1-1-1,1 1 0,-1-1 1,5-6-1,0-1-7,0-1 0,-1 0-1,0-1 1,7-14-1,1-4-24,33-52-68,-49 82 70,-1 0 0,1 1 1,0-1-1,0 0 0,0 1 1,0-1-1,0 1 1,0 0-1,0-1 0,0 1 1,1 0-1,-1 0 0,0 1 1,1-1-1,-1 0 0,1 1 1,-1 0-1,0-1 0,1 1 1,3 0-1,5 1-69,0 0 0,0 1 0,15 5 1,1-1-22,-18-4 42,-1 0 1,0 1 0,0 1-1,0-1 1,0 1-1,7 5 1,-9-5-3,-3-3 57,-1 1-1,1 0 0,-1 0 1,1 0-1,3 4 0,-1-1-311,7-10 724,-9 2-402,-1 0-1,1-1 0,-1 1 1,0-1-1,0 1 0,-1-1 1,1 0-1,1-5 0,0 0-3,7-17 4,-5 8-13,2 0 0,1 1 0,0 0 0,1 0 0,18-26 0,-15 29-265,27-32-171,-34 42 426,-1-1 0,1 1 0,0 1 0,0-1 0,0 1 0,1 0-1,9-4 1,10-4-113,-23 12 121,0-1 0,1 1 0,-1 0 0,0 0 0,0 0 0,0 0 0,0 0 0,0 1-1,0-1 1,0 1 0,2 1 0,1 2 1,0 1 1,-1-1-1,5 9 0,3 2-51,-7-9 25,0 0 0,6 13 0,-10-18 11,0 1 81,0 0-66,10 2 202,-10-5-148,0 0-43,0 0 0,0 0 1,0-1-1,-1 1 0,1 0 0,0-1 0,0 1 0,-1-1 0,1 1 0,0-1 0,-1 1 0,1-1 0,0 1 0,-1-1 0,1 0 0,-1 1 0,1-1 0,-1 0 0,1 1 0,0-3 0,8-18 4,-7 15-28,24-60 361,-21 38-513,-3 25 173,-1-12-100,-1 14-19,14 34 5,-12-23 112,-1 0 0,-1 0 0,0 0 0,-1 14 0,0 3 10,4 91 294,2-60-282,0-32 447,3-153-229,-8 2-875,4 123 502,-3 2 132,0-1-1,-1 1 1,1 0-1,0 1 1,0-1 0,-1 0-1,1 0 1,0 0-1,-1 0 1,1 0 0,0 1-1,0-1 1,-1 0-1,1 1 1,0-1-1,-1 0 1,1 1 0,0 0-1,12 8-20,-13-9 23,7 5 42,-6-4 58,1 0-53,-1 0-60,18 6 386,-19-7-351,0 0-11,0 0-1,0-1 1,0 1 0,0 0-1,0 0 1,0 0 0,0 0-1,0 0 1,0-1 0,0 1-1,0 0 1,0 0 0,0 0-1,0-15 156,-3-14-71,1 19-179,1 0 1,0 0-1,1-13 0,0 23 72,0-1 43,0-2-218,0 3 196,8 21-303,-8-20 202,1 0 31,-1 0 59,1 0-1,0 1 1,0-1-1,-1 0 1,1 0-1,-1 0 1,1 1-1,-1-1 1,1 0-1,-1 0 1,0 1-1,1-1 1,-1 3-1,1 0-7,0 2 20,0 1 0,0 0 1,0 10-1,3 15 8,-3-19 14,0-1 1,0 1 0,-2 22-1,0-3-114,-4 55-26,0-37 315,4-43-227,0-1 0,0 1 0,0-1 0,-1 1 0,-4 10 0,-4 15 85,6-17-41,-1 0-1,-8 18 0,-3 12-17,11-33-19,0 0-1,0 0 0,-10 15 0,-9 20-37,-11 27 167,32-66-113,-1-1 0,0 0 0,-7 11-1,-2 2 46,4-11 31,4-5 70,6-4-150,-1 0-1,0 0 1,0 0-1,0 0 1,0 0-1,0 0 1,0 0-1,0 0 1,0 0-1,0 0 1,0 0-1,0 0 1,0 0 0,0 0-1,0 0 1,0 0-1,0 0 1,0 0-1,0 0 1,0 0-1,0 0 1,1 0-1,-1 0 1,0 0-1,0 0 1,0 0-1,0 0 1,0 0 0,0 0-1,0 0 1,0 0-1,0 0 1,0 0-1,0 0 1,0 0-1,0 0 1,0 0-1,0 1 1,0-1-1,0 0 1,0 0-1,0 0 1,0 0-1,0 0 1,0 0 0,0 0-1,0 0 1,0 0-1,0 0 1,0 0-1,0 0 1,0 0-1,0 0 1,0 0-1,0 0 1,0 0-1,0 0 1,0 0-1,0 0 1,0 1 0,0-1-1,0 0 1,0 0-1,0 0 1,0 0-1,0 0 1,0 0-1,0 0 1,0-1 5,0 1 1,0-1 0,0 1-1,0-1 1,0 1 0,0-1-1,0 1 1,1-1-1,-1 1 1,0-1 0,0 1-1,1-1 1,-1 1 0,0 0-1,1-1 1,-1 1-1,1-1 1,4-3 37,-3 2-46,1 0 0,-1 0 0,1-1 0,-1 1 0,0 0 0,0-1 0,0 0 0,0 1 1,0-1-1,1-4 0,11-28 157,3-11-191,-7 14 81,-6 21 0,-1 0-1,0 1 1,2-20 0,4-30-61,-6 39-15,0 0 1,0-21-1,7-169 64,-10 191 31,1 11-127,-1-1 1,0 1-1,-1 0 0,0 0 0,-3-14 0,1 7 57,3 13 3,0 1 0,-1-1 0,1 1 0,-1 0 0,1-1 0,-1 1 1,0 0-1,0-1 0,0 1 0,0 0 0,-3-3 0,3 4 11,1-1 0,-1 1 0,0 0-1,0 0 1,1-1 0,-1 1 0,1-1 0,-1 1-1,1 0 1,-1-1 0,1-2 0,-5-13-174,4 16 158,0-1 23,0 1 0,0-1 0,0 0 0,0 0 0,0 0 0,1 0 0,-1 0 0,1 0 0,-1 0 0,1-1 0,0 1 0,-1 0 0,1-2 0,-2-7-550,9 23 149,-3-5 365,-1 1 0,0 0 0,0-1 0,2 18 1,3 43-77,-3-23 12,0 7 162,-4 90-1,-2-69 120,1-64-212,1 2 32,-1 1 1,-1-1-1,0 0 0,0 1 1,-6 20-1,6-31-5,1 0-1,-1 0 0,1 0 1,0 0-1,-1-1 1,1 1-1,-1 0 0,0 0 1,1 0-1,-1-1 1,0 1-1,-1 0 1,-7 8 118,6-2-189,3-7 62,0 0-1,0 1 1,0-1 0,0 0-1,0 0 1,0 1 0,0-1-1,0 0 1,0 0 0,-1 0-1,1 1 1,0-1 0,0 0 0,0 0-1,0 1 1,0-1 0,-1 0-1,1 0 1,0 0 0,0 0-1,0 1 1,-1-1 0,1 0 0,0 0-1,0 0 1,0 0 0,-1 0-1,1 0 1,0 0 0,0 0-1,-1 1 1,1-1 0,-1 0-1,0 0-3,0 1-1,-1-1 0,1 1 1,0 0-1,-1 0 0,1-1 1,0 1-1,0 0 0,0 0 1,0 0-1,0 0 0,-2 3 0,-5-3 95,1 6-159,7-9 51,11-13 59,-3 3-20,22-50-91,-20 42 58,21-63 43,-15 37-32,7-24-43,-21 62 164,-2 7-122,0 0 1,0 0 0,0 0 0,0 0 0,1 0-1,-1 0 1,0 0 0,0 0 0,1 0 0,-1 1 0,1-1-1,-1 0 1,1 0 0,-1 0 0,1 1 0,-1-1 0,2-1-1,6-17-137,-6 16 161,-1-1-1,1 0 1,-1 1 0,0-1 0,0 0 0,1-5 0,-2 9-26,0 0 1,0-1-1,0 1 1,0-1 0,0 1-1,0 0 1,0-1-1,0 1 1,0 0-1,0-1 1,0 1 0,0 0-1,0-1 1,0 1-1,0 0 1,-1-1-1,1 1 1,0 0 0,0-1-1,0 1 1,0 0-1,-1-1 1,1 1-1,0 0 1,0-1 0,-1 1-1,1 0 1,0 0-1,0 0 1,-1-1-1,-7 7-160,-7 17-52,-25 51 130,12-20-109,16-32 159,-1-1 8,-2 0 0,-1 0 1,-23 24-1,37-43 85,-13 12-45,15-14-10,-1 1 0,1-1 1,-1 1-1,1-1 0,-1 0 1,1 1-1,-1-1 0,1 0 1,-1 1-1,0-1 0,1 0 1,-1 0-1,1 0 0,-1 0 0,0 0 1,1 0-1,-1 0 0,0 0 1,1 0-1,-1 0 0,1 0 1,-1 0-1,0 0 0,1 0 1,-1 0-1,0-1 0,0 1-6,1 0-1,0-1 1,0 1-1,-1 0 1,1-1-1,0 1 1,0 0-1,0-1 1,0 1-1,0-1 1,-1 1-1,1 0 1,0-1-1,0 1 1,0 0-1,0-1 1,0 1-1,0-1 1,0 1-1,0 0 1,0-1-1,0 1 1,1 0-1,-1-1 1,0 1-1,0 0 1,0-1-1,1 0 1,5-12-188,-4 10 184,37-67 61,-21 27-92,-10 28 37,10-29-1,-12 28-23,15-30 0,-16 38 61,1-4-37,1 0-1,1 0 1,0 0 0,1 1-1,0 0 1,14-12 0,-17 16-40,-6 7 60,0-1 0,0 1 0,0 0 1,1-1-1,-1 1 0,0-1 0,0 1 1,1 0-1,-1-1 0,0 1 0,1 0 0,-1 0 1,0-1-1,1 1 0,-1 0 0,1 0 0,-1-1 1,0 1-1,1 0 0,-1 0 0,1 0 1,-1 0-1,0 0 0,1 0 0,-1 0 0,1 0 1,-1 0-1,1 0 0,-1 0 0,1 0 0,-1 0 1,0 0-1,1 0 0,-1 0 0,1 1 0,1-1 29,-1 1-19,-1 0-1,1-1 1,0 1-1,0 0 1,-1 0-1,1 0 1,-1 0-1,1 0 0,-1 0 1,1 0-1,-1 0 1,1 0-1,-1 0 1,0 0-1,0 0 1,1 0-1,-1 2 0,-2 0-33,0-1 0,0 1-1,0-1 1,0 1-1,-1-1 1,1 0 0,-1 0-1,1 0 1,-1 0 0,-5 2-1,-5 5-169,-5 5 173,5-4-72,-1 0 0,-16 18 0,20-17 33,2-3-88,0 0 1,-9 15-1,13-17 112,-1 0 0,0-1 0,-8 8 0,-7 8-22,14-14 9,-1 0-1,1-1 1,-1 0-1,-11 8 1,4-3 6,5-6-116,8-4 118,-1 0 0,1 0 0,-1 0 0,1-1 0,0 1 0,-1 0 0,1 1-1,0-1 1,0 0 0,0 0 0,-2 3 0,6 4 39,-3-8-15,0 1-1,0-1 0,0 1 1,0-1-1,0 1 1,1-1-1,-1 1 1,0-1-1,0 1 1,0-1-1,1 1 0,-1-1 1,0 1-1,1-1 1,-1 1-1,1-1 1,-1 0-1,0 1 0,1-1 1,-1 0-1,1 1 1,-1-1-1,1 0 1,-1 0-1,1 1 1,-1-1-1,1 0 0,0 0 1,2 1 2,0-1 0,0 1 0,0-1 0,0 0 0,0 0 0,0 0 0,0 0 0,1-1 0,-1 1 0,0-1 0,0 0 0,0 1 0,0-1 0,-1-1 0,1 1 0,0 0 0,4-4 0,5-2 48,-1-1 1,17-16-1,-16 12-35,-10 9-27,1 0 0,0 0 0,-1 1 0,1-1 0,1 1-1,-1-1 1,5-1 0,-4 2 52,-1 0 0,1-1 0,-1 1 0,1-1 1,-1 1-1,0-1 0,0 0 0,4-5 250,-6 8-288,-1 0-1,1-1 0,-1 1 1,0 0-1,1 0 0,-1 0 0,1 0 1,-1-1-1,0 1 0,1 0 0,-1 0 1,0-1-1,1 1 0,-1 0 1,0 0-1,0-1 0,1 1 0,-1 0 1,1-1-1,8-8-37,-8 8 82,17-16-80,-14 10 138,-3 6-94,-1 0-1,1 0 1,-1 0 0,1 0 0,0 0-1,-1 0 1,1 0 0,0 0 0,0 0-1,1-1 1,2-1-28,0-1 0,-1 0-1,1 0 1,-1-1 0,0 1 0,0-1 0,-1 1-1,5-11 1,4-6 50,24-50 89,-29 56-5,-4 23-588,-6 50 555,-5 1-64,1-20-37,8-4-85,1-34 118,0-1 0,0 1 0,0-1 0,0 0 0,1 1 1,-1-1-1,0 0 0,0 0 0,0 0 0,0 0 0,0 0 0,0 0 0,0 0 0,2 0 0,-1-1-18,1 0 0,-1 0 0,0 0-1,0-1 1,0 1 0,-1-1 0,1 1 0,0-1-1,0 1 1,-1-1 0,1 0 0,-1 0 0,1 0 0,-1 0-1,0 0 1,0 0 0,0 0 0,0 0 0,0-1-1,-1 1 1,1 0 0,-1-1 0,1 1 0,-1 0-1,0-1 1,0-3 0,3-1 6,-1 1 119,-2 6-121,0 0 0,0 0-1,0 0 1,0-1-1,0 1 1,0 0-1,0 0 1,0 0-1,0 0 1,0 0 0,0 0-1,0 0 1,0-1-1,-1 1 1,1 0-1,0 0 1,0 0 0,0 0-1,0 0 1,0 0-1,0 0 1,-1 0-1,1 0 1,0 0 0,0 0-1,0 0 1,0 0-1,0 0 1,0 0-1,-1 0 1,1 0-1,0 0 1,0 0 0,0 0-1,0 0 1,0 0-1,-1 0 1,1 0-1,-14-5-215,-13 4 378,9 1-438,-30 3 0,41-2 232,0 0 0,1 0 0,-1 1 0,1 1 0,-1-1 0,1 1 0,-12 6 0,-31 23-263,18-10 381,-2-3-1,-40 20 0,3-10-79,-1-2-1,-102 23 0,140-43-5,-36 8 150,61-14-103,-1-1 1,0 1-1,0-1 1,0-1 0,-16-2-1,16 2-24,-5-2-1,3-2 61,0 1 1,-16-4 0,12 5-231,-13-5 274,27 8-171,-1-1 0,0 0-1,1 1 1,-1-1 0,0 1-1,1 0 1,-1 0 0,0-1-1,1 1 1,-1 0 0,0 0-1,0 1 1,-2-1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0:30.188"/>
    </inkml:context>
    <inkml:brush xml:id="br0">
      <inkml:brushProperty name="width" value="0.5" units="cm"/>
      <inkml:brushProperty name="height" value="1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931 51 736,'-28'-11'1077,"-54"-13"-1,69 21-957,-4-1 57,-1 1 1,1 0-1,-1 2 0,0 0 1,-23 2-1,-86 16-44,103-13-58,-17 5 190,1 1 0,1 2 0,-52 24 0,62-22 5,-54 35 1,59-34-137,10-4-137,0 0-1,1 1 1,1 0 0,0 1 0,-11 15-1,20-25 20,0 2-18,-1 0 1,1 0-1,-1 1 0,1-1 1,1 1-1,-1-1 0,1 1 1,0 0-1,-2 12 0,2-6 73,1 1-1,1-1 0,1 24 1,2 9 193,-1-10-136,8 41 0,33 112 470,-41-174-502,0-1 0,-1 1 0,0 0 0,-2 19 0,-4-9 1016,5-24-1093,-5-8 245,-4-15-251,0 0 1,2 0-1,1-1 0,-4-31 0,3 21-36,0 1-27,-1 0-1,-21-53 1,29 85 37,-1 0-1,1 1 1,0-1 0,0 0 0,-1 1 0,1-1 0,-1 0 0,1 1 0,0-1-1,-1 1 1,1-1 0,-1 1 0,1-1 0,-1 1 0,-1-1 0,2 1 1,0 0 0,0 0 1,0 0-1,-1 0 0,1 0 0,0 0 1,0 0-1,-1 0 0,1 0 1,0 0-1,0 0 0,-1 0 1,1 0-1,0 0 0,0 1 0,0-1 1,-1 0-1,1 0 0,0 0 1,0 0-1,0 0 0,0 1 1,0-1-1,-1 0 0,1 0 0,0 0 1,0 1-1,0-1 0,0 0 1,-1 3-79,0-1 0,0 0 0,0 0 1,1 1-1,-1-1 0,1 0 0,0 5 0,0-1-234,1 1-1,0-1 0,1 0 0,-1 1 0,1-1 0,0 0 0,1 0 1,0 0-1,4 7 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0:31.454"/>
    </inkml:context>
    <inkml:brush xml:id="br0">
      <inkml:brushProperty name="width" value="0.5" units="cm"/>
      <inkml:brushProperty name="height" value="1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325 140 576,'-12'-13'167,"2"2"435,-1 1 0,0-1-1,-1 2 1,0-1-1,0 2 1,-17-9 0,1 2-16,18 10-485,0-1 1,-1 1-1,1 1 0,-1 0 1,0 0-1,-20-3 0,27 7-134,1 0-1,-1 0 0,0 0 1,1 1-1,-1 0 0,1-1 1,-1 1-1,1 1 0,0-1 1,-1 0-1,1 1 0,0 0 1,0-1-1,0 1 0,0 1 1,0-1-1,0 0 0,-4 6 0,-19 21-1480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0:48.7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615 128 64,'-1'0'1,"1"0"-1,0 0 1,-1-1-1,1 1 1,-1 0-1,1 0 1,-1 0-1,1 0 1,-1 0-1,1 0 1,-1 0-1,1 0 1,-1 0-1,1 0 1,-1 0-1,1 0 1,-1 0-1,1 0 1,0 0-1,-1 0 1,1 1-1,-1-1 1,1 0-1,-1 0 1,1 0-1,0 1 1,-1-1-1,0 1 1,-4 1 61,3-6 245,-9 1 706,0 4-939,10 0-46,0-1 0,-1 0 0,1 0 0,0 0 0,-1 0 0,1 0 0,0 0 0,-1 0 0,1 0 0,0 0 0,-1-1 0,-1 1 0,2-1-15,0 1 1,-1-1 0,1 1-1,-1 0 1,0 0 0,1 0-1,-1 0 1,1 0 0,-1 0 0,1 0-1,-1 0 1,1 1 0,-1-1-1,1 1 1,-1-1 0,1 1-1,0-1 1,-1 1 0,-1 1-1,1-1-23,0 0-1,1 0 0,-1-1 0,0 1 0,0 0 0,0-1 0,0 1 0,-4-1 1,3 1 1,1-1 0,-1 1 0,0-1 0,0 1-1,0 0 1,0 0 0,1 0 0,-1 0 0,1 1 0,-1-1 0,1 1 0,-5 2 0,6-3 26,0 0-1,-1 0 1,1-1 0,0 1-1,-1 0 1,1-1-1,-1 1 1,1-1-1,-1 0 1,1 1-1,-1-1 1,1 0 0,-1 0-1,1 0 1,-3 0-1,-15 2 653,15-1-556,0 0 0,0 0 0,0-1 0,0 1 0,0-1 0,0 0 0,0 0 0,-6-2 0,7 2-116,-1-1 1,1 1 0,-1 0-1,1 0 1,-1 0 0,1 0-1,-1 0 1,1 1 0,0 0-1,-1-1 1,1 1 0,-5 3-1,6-3 6,-1 0 0,1-1-1,0 1 1,0 0 0,-1 0 0,1-1-1,0 0 1,-1 1 0,1-1 0,-4 0-1,3 0 7,1 0 0,0 0-1,0 0 1,0 0 0,0 1 0,0-1-1,0 1 1,0-1 0,-4 2 0,-20 6 289,24-7-288,1 0 0,-1-1 0,0 0 0,1 1 0,-1-1 0,0 0 0,1 0 0,-1 0 0,0 0 0,-1 0 0,1-1 18,0 1 0,0 0 0,0 0 1,0 0-1,0 0 0,1 1 0,-1-1 0,-2 1 0,-24 8-17,25-6-46,1-1 44,1-1 0,-1 1 0,1-1 1,-1 0-1,1 0 0,-1 0 0,0 0 0,-3 1 1,-2 6-66,6-8 53,1 1-1,-1 0 0,1-1 1,-1 1-1,0 0 0,1-1 1,-1 1-1,0-1 0,1 1 1,-1-1-1,0 1 0,1-1 1,-3 1-1,-22 17 41,12-9-137,13-8 100,-1-1-1,0 1 0,1 0 1,-1-1-1,0 1 0,0-1 1,0 1-1,1-1 1,-1 1-1,0-1 0,0 1 1,0-1-1,0 0 0,0 0 1,0 1-1,0-1 0,0 0 1,-1 0-1,-7 3 165,-1 2-59,10-5-105,0 0 0,0 0 0,-1 0 0,1 0 0,0 0 0,0 0 0,0 0 0,0 0 0,0 0 0,-1 0-1,1 0 1,0 0 0,0 0 0,0 0 0,0 0 0,-1 0 0,1 0 0,0 0 0,0 0 0,0 0 0,0 0 0,0-1 0,0 1 0,-1 0 0,1 0 0,0 0 0,0 0 0,0 0 0,0 0 0,0 0 0,0 0 0,0-1 0,-1 1-1,1 0 1,0 0 0,0 0 0,0 0 0,0 0 0,0-1 0,0 1 0,0 0 0,0 0 0,0 0 0,0 0 0,0 0 0,0-1 0,0 1 0,0 0 0,0-1-32,-1-6 48,2 6 0,-2-3-37,0 4 19,1-1 0,0 1 0,0 0 0,0 0 0,0-1 0,-1 1 0,1 0 0,0-1 0,0 1 1,0 0-1,0-1 0,0 1 0,0 0 0,0 0 0,0-1 0,0 1 0,0 0 0,0-1 0,0 1 0,0 0 0,0-1 0,0 1 0,1 0 0,-1-1 0,0 1 1,0 0-1,0 0 0,0-1 0,1 1 0,-1 0 0,0 0 0,0-1 0,0 1 0,1 0 0,-1-1 0,7-5 66,-3 1-54,1 0 0,0 0 0,1 1 0,-1-1 0,1 1 0,9-5 0,-9 6-43,-1-1 1,1 1-1,-1-1 1,0 0 0,8-9-1,4-3 116,-12 12-78,-1 0-17,0 1 1,1-1-1,-1 1 1,1 0-1,0 0 1,0 0-1,0 1 1,7-2-1,0-2-7,4 3-4,-15 3 12,1 0 1,-1-1-1,1 1 1,-1 0 0,1-1-1,-1 1 1,1-1-1,-1 1 1,2-2-1,10-5 32,0 1-1,1 0 1,0 1-1,0 0 0,26-4 1,-30 7-20,0 1-1,0 1 1,18 1 0,15 0-20,-36 1-34,-6-2 48,1 1 0,-1-1 0,0 1 0,1-1 0,-1 1 1,1-1-1,-1 0 0,1 0 0,-1 0 0,1 0 0,2 0 0,2 0 7,-1 1-6,6 6 27,-4-5 80,-6-1-105,1-1 1,0 1 0,-1 0 0,1-1 0,-1 1 0,1 0 0,-1 0-1,1 0 1,-1 0 0,0 0 0,1 0 0,-1 1 0,0-1 0,2 3 496,-29 0-437,-27-8-42,1 0 230,-89 4 841,131 1-1104,1 0 0,-1 1 0,1 1 0,0 0 0,-12 4 0,15-4 13,-14 8 38,17-9-39,0 0 0,-1 0 1,1-1-1,-1 1 0,1-1 0,-5 2 0,4-2 8,1 1 0,-1-1 0,1 1 0,0 0 1,0 0-1,0 0 0,0 0 0,0 1 0,0-1 0,-3 4 1,-4 4-7,5-7 29,-8 6 33,4-3-15,8-5-32,0 0 0,0-1 0,0 1 0,0 0 0,0-1 0,-1 1 1,1 0-1,0-1 0,0 1 0,0-1 0,-1 0 0,1 0 0,-2 1 0,2-1-13,-1 0 0,0 1 0,1-1 0,-1 1 0,0 0 0,1-1 0,-1 1 0,1 0 0,-4 2 0,4-2 12,-1 0-1,1 0 1,-1 0 0,0 0-1,1-1 1,-1 1 0,0 0-1,0-1 1,0 0-1,-2 1 1,1 0-43,1-1 43,1 1 0,0-1 0,0 1 0,0 0 0,0-1 0,0 1 0,0 0 1,0 0-1,0 0 0,0 0 0,0 0 0,0 0 0,0 0 0,0 2 0,-6 2 207,2-6-186,6-1-32,0 0 0,0 0-1,1 0 1,-1 1 0,0-1 0,1 0-1,-1 1 1,1-1 0,-1 1 0,1 0-1,0-1 1,-1 1 0,3-1 0,2-2 56,15-15-141,14-9 85,-30 25-26,1 0-1,-1-1 1,0 1-1,0-1 1,6-7-1,-9 9-17,-1 1 108,21-7 70,43-3-284,-49 13 221,-5 1-115,5-2 67,-13 0-14,0-1 0,0 1 0,0-1 0,0 0 1,0 0-1,0 0 0,4-1 0,6-2-7,0 1 0,0 1 1,0 0-1,14 1 0,26-5-66,-3 5-54,-35 5 374,-15-6-218,5-3 276,-14-1-209,8 5-88,0-1 0,0 0 1,-1 0-1,1 1 0,0-1 1,0 1-1,0-1 0,0 1 0,-1-1 1,1 1-1,0 0 0,0 0 1,-2 0-1,-2 0-45,0-1 0,0 1 0,1-1-1,-1 0 1,0 0 0,-9-3 0,6 2 23,0 1 0,0-1 0,-1 1-1,1 1 1,-1 0 0,-15 1 0,-3 0 94,21 0-130,1 0 0,-1 0 1,1 0-1,-1 1 0,1 0 0,-8 3 0,-3 2 76,12-5-45,-1 0-1,0 1 0,0 0 1,-5 4-1,-14 8-37,22-14 54,0 1-1,-1-1 0,1 1 1,0 0-1,0 0 1,0 0-1,0 0 0,-3 4 1,-13 12-44,-20 17-69,7-17 171,31-17-60,-1-1-1,0 1 1,0-1-1,1 0 1,-1 1 0,0-1-1,0 0 1,0 1-1,0-1 1,0 0-1,1 0 1,-1 0-1,-1 0 1,1 0-8,0 0 1,0 0-1,0 1 1,0-1-1,0 0 1,0 0-1,0 1 1,0-1-1,0 0 0,0 1 1,0-1-1,0 1 1,-1 0-1,2 0-11,0-1 15,0 1 1,-1-1-1,1 0 0,0 0 1,0 0-1,0 1 0,0-1 0,-1 0 1,1 0-1,0 0 0,0 0 1,0 0-1,-1 1 0,1-1 0,0 0 1,0 0-1,0 0 0,-1 0 1,1 0-1,0 0 0,0 0 1,-1 0-1,1 0 0,0 0 0,0 0 1,-1 0-1,1 0 0,0 0 1,0 0-1,0 0 0,-1 0 0,1 0 1,-2 1 25,-8 8 2,3-8 119,2-1-146,5 0-8,0-1-1,0 1 0,0-1 0,0 1 0,0-1 1,0 1-1,0 0 0,0-1 0,0 1 0,0-1 0,0 1 1,0-1-1,0 1 0,1 0 0,-1-1 0,0 1 0,0-1 1,1 1-1,-1 0 0,0-1 0,1 1 0,-1 0 1,0-1-1,1 1 0,-1 0 0,0 0 0,1-1 0,-1 1 1,1 0-1,21-9 2,-19 8 10,1 0-1,-1 0 1,0-1-1,1 1 0,5-4 1,-6 3-8,0 0 1,1 0 0,-1 1-1,0-1 1,7-1-1,-6 2-4,0 0 0,0-1 0,0 0 0,0 0 0,0 0 0,6-5 0,13-6 6,6-2-206,-28 14 224,18-2 53,15-4 25,-24 4-75,0 1 0,0 0 1,18 0-1,-24 1-44,0 1 0,0-1 1,0 0-1,0 0 0,0 0 1,5-3-1,20-4 171,62-14-39,-88 22-109,-1 0 1,0 0-1,1 0 1,-1 1-1,0-1 1,1 1-1,-1-1 1,0 1-1,0 0 1,0 0-1,1 0 1,1 2-1,17 4-101,-5 0 108,-15-6 4,1 0-1,0 0 1,-1 0 0,1-1 0,0 1 0,0 0-1,-1-1 1,1 1 0,0-1 0,3 0-1,-4 0 1,0 1 0,1-1-1,-1 0 1,0 0-1,0 1 1,1-1 0,-1 0-1,0 1 1,0-1 0,1 2-1,12 2-103,14-1 21,-27-3 84,-1 0 0,1 0 0,-1 0 0,0 0 0,1 0 0,-1 0 0,1 0 0,-1 0 0,0 0 0,1 0 0,-1 0 0,0 0 0,1 0 0,-1 1 0,0-1 0,1 0 0,-1 0-1,0 0 1,1 1 0,-1-1 0,0 0 0,1 1 0,0-1-18,-1 1-1,1 0 0,0-1 1,0 1-1,-1-1 1,1 0-1,0 1 0,0-1 1,0 0-1,0 1 0,-1-1 1,1 0-1,0 0 0,0 0 1,0 0-1,0 0 0,0 0 1,0 0-1,0 0 0,1 0 1,17 3 241,-18-3-232,-1 0 1,1 0-1,0 0 1,-1 1 0,1-1-1,-1 0 1,1 0-1,-1 1 1,1-1-1,0 0 1,-1 1-1,1-1 1,-1 0 0,1 1-1,-1-1 1,0 1-1,1-1 1,-1 1-1,1-1 1,-1 1 0,0-1-1,0 1 1,1-1-1,-1 2 1,3-2 1,1 0 0,-1 0 0,0 0 0,0 1 0,5 0 0,-7 0-21,13-4 215,-11 3-192,-1 0 0,0 0 0,1 0 0,-1 0 0,0 0 0,1 0 0,-1-1 0,0 1 0,0-1 0,1 1 0,-1-1 1,0 0-1,0 0 0,0 0 0,0 0 0,0 0 0,3-3 0,-4 3 37,0 0 0,1 0 1,-1 0-1,1 0 0,-1 0 1,1 0-1,0 1 0,-1-1 0,1 0 1,0 1-1,1-1 0,-1 1-48,-1 0 0,0-1-1,0 1 1,0 0 0,1-1 0,-1 1-1,0-1 1,0 1 0,0-1 0,0 0-1,0 1 1,0-1 0,0 0-1,0 0 1,0 0 0,-1 0 0,3-1-1,-2 0 26,0 1 0,0 0 0,1 0 0,-1 0 0,0 0 0,1 0-1,-1 0 1,1 0 0,-1 1 0,1-1 0,-1 1 0,1-1 0,-1 1-1,1-1 1,2 1 0,9-4-97,-10 2 55,1 1 0,-1 0-1,1 0 1,-1 0-1,1 1 1,-1-1-1,1 1 1,-1 0 0,7 0-1,17-2 200,-14 0-166,1 0 0,0 0 0,25 1 1,-37 1-4,37 2-228,-27-1 257,0 0-1,0-1 0,0-1 1,0 0-1,0 0 0,14-4 0,-19 3-50,1 1-1,-1 0 0,1 0 0,7 1 1,19-3 51,-1 2-118,-19 1 142,-9-1-39,13-1-202,-2 2 379,-14 0-198,5-8 309,-32-3-229,7 9-247,-33 0-1,-8-2-46,48 4 184,1-1 1,-1 2 0,0-1-1,-16 4 1,-4 0-16,21-2 51,0 0 1,0 1 0,-1 0-1,2 0 1,-14 7 0,10-4-27,-27 7 0,-14 0-92,35-8 195,15-3-56,1-1 0,-1 0 0,1 0 0,-1-1 0,-7 1 0,9-1-28,-1 0 1,1-1-1,0 0 1,-1 1-1,1-1 0,0 0 1,0 0-1,-5-2 0,6 2 1,-1 0 0,0 0 0,0 0 1,0 0-1,0 0 0,-1 0 0,1 1 0,-4-1 0,-5-2 0,10 3 0,1-1 0,0 1 0,-1 0 0,1 0 0,-1 0 0,1-1 0,-1 1 0,1 0 0,-1 0 0,1 0 0,-1 0 0,1 0 0,-1 0 0,1 0 0,-1 0 0,1 0 0,-1 0 0,1 0 0,0 0 0,-1 0 0,0 1 0,-2 0-3,0-1 0,0 0 1,0 1-1,0-1 0,0 0 1,0 0-1,0-1 0,0 1 0,0-1 1,-4 0-1,5 0-1,-1 0 0,1 0 0,0 1 0,-1 0 0,1-1 1,0 1-1,0 0 0,-1 0 0,1 0 0,0 0 0,-1 1 0,1-1 0,0 1 0,-1-1 1,1 1-1,-3 1 0,3-1 12,1 0-1,0-1 1,0 1 0,-1-1 0,1 1 0,0-1-1,-1 0 1,1 1 0,-1-1 0,1 0 0,-3 0-1,3 0-12,-1 0 0,1 0 0,0 0 0,-1 0 0,1 0 0,0 0-1,0 1 1,-1-1 0,1 0 0,0 1 0,-3 1 0,2-2 3,-1 1-1,1 0 1,-1-1 0,1 1 0,-1-1 0,0 0 0,1 1-1,-1-1 1,1-1 0,-1 1 0,0 0 0,-3-1 0,-12-1 56,-79-6 117,88 7-179,-1 0 1,-13-3-1,17 3 12,0-1 0,0 1 1,0 1-1,0-1 1,0 1-1,0 0 0,0 0 1,-9 2-1,0-1 24,-1 2-317,0 2 271,-4 3 20,18-7 4,0 0 1,0 0 0,0 0 0,0 0-1,0-1 1,-1 1 0,1-1-1,-2 1 1,-14 3 34,-5 4 43,18-7-96,0 0 1,0 1 0,0 0-1,-4 3 1,6-4 20,1 0 0,-1 1 0,1-1 0,-1 0 0,1-1 0,-1 1 0,0 0 0,1-1 0,-6 1 0,-10 7-73,2 2 276,10-6-280,-32 15 228,34-16-189,0-1 1,1 1-1,0 0 0,-1 0 0,1 0 0,-4 5 0,6-6 40,0 0 0,-1-1 0,0 1 0,1-1 0,-1 1 0,0-1 0,0 1 0,0-1 0,0 0 0,0 0 0,0 0 0,0 0 0,-4 1 0,5-2 53,1 0-76,0 0 6,0 0-1,0 0 0,0 0 0,0 1 1,0-1-1,0 0 0,0 0 0,0 0 1,0 0-1,0 0 0,0 1 0,0-1 1,0 0-1,0 0 0,0 0 0,-1 0 1,1 0-1,0 1 0,0-1 1,0 0-1,0 0 0,0 0 0,0 0 1,0 0-1,-1 0 0,1 0 0,0 0 1,0 0-1,0 1 0,0-1 0,0 0 1,-1 0-1,1 0 0,0 0 0,0 0 1,0 0-1,0 0 0,-1 0 0,1 0 11,-1 0 0,1 0 0,-1 0 0,1 1 1,-1-1-1,1 0 0,-1 0 0,1 1 0,-1-1 0,1 0 0,-1 1 0,1-1 0,0 1 0,-1-1 0,1 0 0,-1 1 0,0 1 208,1-3-205,1 1 0,-1-1 0,1 0 0,-1 1 0,1-1 0,0 1 0,-1-1 0,1 1 0,0-1-1,-1 1 1,1-1 0,1 0 0,4-1-54,0-1 0,0 0 0,0 0-1,-1-1 1,1 0 0,-1 0 0,0 0 0,8-10-1,-2 5 287,1-2-91,-6 4-249,1 1 0,0 1 0,13-10 0,-18 14 106,24-11-50,-25 12 45,1-1 1,-1 1-1,0 0 1,1 0 0,-1 0-1,1 0 1,-1 0-1,1 0 1,-1 0-1,1 1 1,-1-1 0,1 0-1,1 2 1,0-2 12,0 1 0,1-1-1,-1 0 1,0 0 0,1 0 0,-1 0 0,1 0 0,-1-1 0,0 0 0,0 1-1,6-3 1,12-2-98,70-18 106,-65 17-172,-13 3 310,1 1 0,26-2 0,-33 3-177,0 0 1,1 0 0,10-3 0,9-1 64,11-7-47,-23 9 80,-7 1-68,0 0 0,1 0 0,12 0 0,106-2-118,-121 4 103,0 1 0,0 0 1,-1 1-1,1-1 0,9 5 1,9 11-206,-19-15 248,0 0-24,-1-1 1,0 1 0,1-1 0,0 0 0,-1 0-1,1-1 1,0 1 0,-1-1 0,8 0 0,17 8 233,-13-8-487,-10 1 251,0-1-1,0 0 0,0 0 1,0-1-1,0 1 0,12-4 0,-13 2-19,1 1-1,0 0 0,0 0 1,7 0-1,11-2 147,69-20-156,61-19-107,-118 30 294,-29 9-202,0 0 0,1 1 0,-1-1-1,1 2 1,-1-1 0,12 0-1,-13 3 107,11 1-144,-15-1 74,1-1-1,0 1 1,0-1 0,-1 1 0,1 0 0,0 0 0,4 3-1,-5-3 7,1 0-1,-1 0 1,1 0-1,-1 0 1,1 0-1,0 0 1,4 0-1,-7-1-18,5 0-245,9 8 392,3-4-157,4 7 30,2-4-70,-18-7-1,-5 0 55,1 0 1,-1 0-1,0 0 0,0 0 0,0 0 0,0 0 0,0 0 0,1 0 0,-1 0 0,0 0 0,0 0 1,0 0-1,0 0 0,0 0 0,1 0 0,-1 0 0,0 0 0,0 0 0,0 0 0,0 0 0,0 0 1,1 0-1,-1 0 0,0 0 0,0 0 0,0 0 0,0 1 0,0-1 0,0 0 0,1 0 0,-1 0 1,0 0-1,0 0 0,0 0 0,0 0 0,0 1 0,6 5-175,-3-2 381,-8 4 26,4-7-239,-1 0 0,1 0 1,0-1-1,-1 1 0,1-1 1,0 1-1,-1-1 1,1 1-1,-1-1 0,1 0 1,-1 0-1,1 0 0,-1 0 1,1 0-1,-1 0 0,-2 0 1,2-1-27,0 1 1,0 0-1,0 0 1,0 0-1,0 0 1,0 1-1,0-1 1,0 0-1,0 1 1,0-1 0,-3 2-1,-2 3-109,0-1 1,0 0-1,0-1 0,0 1 0,-14 3 0,18-7 122,1 1 0,-1 0 0,1 0 0,0 0 0,-1 1 0,-3 2 0,-13 6-213,-4-1-848,-38 21 0,36-15-1278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8:19.5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312 8 576,'-3'-7'3488,"6"27"-2837,-3-19-486,0 17 182,0 2-397,1-6 97,-1 0-1,-4 26 1,3-33-125,1-6 67,0-1 1,0 1-1,0 0 1,0 0-1,0-1 1,0 1-1,0 0 1,-1 0 0,1-1-1,0 1 1,0 0-1,-1-1 1,1 1-1,-1 0 1,1-1 0,-1 2-1,-1-1-5,-1 5-17,3 10 109,0-12-59,-3 15 94,-2 12-196,1 16 74,3-43 10,0 0 1,1-1 0,-1 1-1,1 0 1,0 6-1,1-6 3,-1-1 0,0 1 0,-1 0 0,1-1 0,-1 1 0,0 3 0,-4 17 24,4-19-11,-1-1 0,1 1-1,-1 0 1,1-1 0,0 7-1,-1-3 37,1-3-102,-1 1 1,0-1-1,0 0 0,-4 7 1,2-5 63,-5 10 173,5-11-196,1 0-1,0 0 0,0 1 1,1-1-1,-2 9 1,3-14 4,0 1 1,1 0 0,-1-1 0,0 1 0,1-1-1,-1 1 1,0-1 0,0 1 0,0-1 0,-3 2 0,-2 5 35,0 3 139,5-10-190,0 1 0,0 0 0,0 0 0,0-1-1,0 1 1,-1-1 0,1 1 0,-3 1 0,-18 21 287,19-15-398,2-8 137,1-1-1,0 1 0,0 0 0,0 0 0,0-1 0,-1 1 1,1 0-1,0-1 0,0 1 0,-1-1 0,1 1 0,-1 0 1,1-1-1,-2 2 0,-10 15-40,11-14 16,-1-1 0,1 0 0,-1 0 0,1 1 0,-1-1 0,-3 2 0,1 1 41,0-1 1,0 0-1,1 1 1,-1 0-1,-4 9 1,-8 11 14,11-19-115,-1 1 101,0 0 0,1 1 0,0-1 0,0 1 0,1 0 0,-4 11 0,5-12-13,-1 1-1,1-2 1,-2 1 0,-4 7 0,3-5-5,5-3-191,-9-35-3434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8:22.0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157 0 832,'-1'1'46,"0"0"1,0 1-1,0-1 1,0 0-1,0 0 1,1 1-1,-1-1 1,0 1-1,1-1 0,-1 0 1,0 4-1,-6 20 613,3-4-360,-2 34 1,-3 13-216,4-46 364,-1-1 0,-1 0 0,0 0 0,-2 0 0,-22 37 0,13-26-459,-16 44 0,33-74-157,0-1-1,1 1 0,-1-1 1,1 1-1,0-1 1,-1 1-1,1 0 0,0-1 1,0 1-1,0 0 1,0-1-1,0 1 1,1 0-1,-1-1 0,0 1 1,1-1-1,0 3 1,4 8-1203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7:58:23.5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144 189 416,'-1'-1'105,"-1"0"0,0 0-1,0-1 1,0 1 0,1 0 0,-1-1 0,1 0 0,-1 1-1,1-1 1,0 0 0,-1 0 0,1 0 0,0 0-1,0 0 1,1 0 0,-1 0 0,0 0 0,1 0 0,-1 0-1,1 0 1,-1-1 0,1 1 0,0 0 0,0 0-1,1-4 124,-7-17 1292,4 13-1349,1 0-1,0 0 1,1 1-1,0-1 1,0 0 0,1 0-1,0 0 1,1 0 0,3-10-1,-4 15 30,-7 9-199,-6 13-100,-31 56 557,37-62-488,1 0-1,0 0 1,0 1-1,2 0 1,-1 0-1,1 0 1,-2 24-1,-4 15-1484,6-36 491,0 0 0,0 19 0,-1 7-267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0:56.0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92 1 1056,'13'16'3387,"-12"-16"-3386,1 0 1,-1 1 0,1-1-1,0 0 1,-1 1 0,1-1-1,-1 1 1,1 0 0,-1-1 0,1 1-1,-1 0 1,0 0 0,1 0-1,-1 0 1,2 2 0,13 8 269,-2-4-377,-13-6 20,1 0 49,1 2 63,20 9 156,-22-12-198,4 1-6,1 9-47,-5-9 76,-1 0 0,1 0-1,-1 0 1,1-1-1,0 1 1,-1 0 0,1-1-1,0 1 1,-1 0 0,1-1-1,0 1 1,0-1 0,-1 1-1,1-1 1,1 1 0,5 3 409,-7-4-407,0 1-1,0-1 1,0 1 0,0-1 0,0 0-1,0 1 1,0-1 0,0 1 0,-1-1-1,1 0 1,0 1 0,0-1 0,0 1-1,0-1 1,0 0 0,-1 1 0,1-1-1,0 0 1,0 1 0,-1-1 0,1 0-1,0 1 1,-1-1 0,1 0 0,0 0-1,-1 1 1,1-1 0,0 0 0,-1 0-1,1 0 1,0 1 0,-1-1-1,0 0 1,-1 1 30,-24-5 777,23 4-747,0-1 1,0 1-1,1-1 0,-1 1 1,0-1-1,-4-2 0,-14-3 160,-1 2-132,13 2-13,1 0-1,-17-1 0,17 2 52,1 0-1,1 0 1,-1-1 0,0 0 0,-13-6-1,12 4 109,8 4-245,-1 0 0,0 0 0,1 0 0,-1-1 0,1 1 0,-1 0 0,0-1 1,1 1-1,-1 0 0,1-1 0,-1 1 0,1-1 0,-1 1 0,1-1 0,-1 1 0,1-1 0,0 1 0,-1-1 1,1 1-1,0-1 0,-1 1 0,1-1 0,0 0 0,0 1 0,-1-1 0,1-1 0,0 1-55,0 0 0,1 0-1,-1 0 1,0 0 0,1 0-1,-1 0 1,1 0-1,-1 1 1,1-1 0,-1 0-1,1 0 1,0 0 0,-1 0-1,1 1 1,1-2 0,33-22-3038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1:26.2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19 263 224,'-1'1'74,"12"6"444,3 17 1546,-12-23-2091,0 0 18,-1 0 1,0 0-1,0 0 0,0 0 0,0 0 0,-1 0 1,1 0-1,0 0 0,0 0 0,-1 0 1,1 1-1,0-1 0,-1 0 0,1 0 0,-1 1 1,1 1-1,0 44 116,4-22 1372,-8-38-1065,2 5-352,0 0 1,1-15-1,0 19 7,0 3-66,0 0 0,0 0 0,0 1 0,0-1 0,0 0 0,0 0 0,-1 0 0,1 0 0,0 0 0,0 0 0,-1 1 0,1-1 0,0 0 1,-1 0-1,1 0 0,-1 1 0,1-1 0,-1 0 0,1 0 0,-1 1 0,1-1 0,-1 1 0,0-1 0,1 0 0,-1 1 0,0-1 0,0 1 0,0 0 0,1-1 0,-1 1 0,0 0 0,0-1 0,0 1 0,-1 0 1,3 16-212,0-15 231,-1 0-1,1 0 1,0 0-1,-1 0 1,1 0-1,-1 0 1,1 0-1,-1 0 1,1 0-1,-1 0 1,0 1-1,1 1 1,-1-2-8,0 1 1,0-1-1,-1 1 0,1-1 1,0 1-1,-1-1 0,1 0 1,-1 1-1,1-1 0,-1 0 1,1 1-1,-1-1 0,0 0 1,0 0-1,0 1 0,0-1 1,0 0-1,0 0 1,0 0-1,0 0 0,0 0 1,0 0-1,-1-1 0,1 1 1,0 0-1,-1-1 0,1 1 1,0-1-1,-1 1 0,1-1 1,-1 1-1,-2-1 0,4 0-4,0 0 0,0-1 0,-1 1 0,1 0-1,0-1 1,0 1 0,-1 0 0,1-1 0,0 1-1,0 0 1,0-1 0,-1 1 0,1 0 0,0-1-1,0 1 1,0 0 0,0-1 0,0 1-1,0-1 1,0 1 0,0 0 0,0-1 0,0 1-1,0-1 1,0 1 0,0 0 0,0-1 0,0 1-1,1 0 1,-1-1 0,0 1 0,0 0-1,0-1 1,1 0 0,6-14-127,11-12 126,-16 25-13,0 0-1,0 0 0,0 0 0,0-1 0,0 1 0,-1 0 0,1-1 0,-1 1 0,0-1 0,1 0 0,0-4 0,0 3 17,-1-1-1,1 1 1,0 1 0,4-6-1,4-5-119,-2-1 0,1 1 0,-2-2 0,7-16 0,0 1-141,-10 19 195,-1 1 0,1-1 1,-2 0-1,0 0 0,0 0 1,-1 0-1,-1-1 1,-1-14-1,1 11-615,0 15 662,0 1-1,-1 0 0,1 0 1,0 0-1,0 0 1,-1 0-1,1 0 1,0 0-1,0 0 0,-1 0 1,1 0-1,0 0 1,-1 0-1,1 0 1,0 0-1,0 0 0,-1 0 1,1 0-1,0 0 1,0 0-1,-1 0 1,1 0-1,0 0 0,0 1 1,-1-1-1,1 0 1,0 0-1,0 0 1,-1 0-1,1 1 0,0-1 1,0 0-1,0 1 1,-9 4 165,4 2-185,0-1-1,1 0 0,0 1 0,0 0 1,0 0-1,1 0 0,0 0 1,1 1-1,-4 14 0,3-11 23,0 0 0,0-1 0,-10 19 1,0-1 23,10-20-14,0-1-1,-8 12 1,5-7 81,0-1-1,0 1 1,-6 23 0,8-26-45,3-7 1,0 0 0,0 0-1,0 1 1,1-1 0,-1 0-1,1 1 1,-1-1 0,1 4-1,0-6-42,0 0 0,0 1 1,1-1-1,-1 0 1,0 1-1,0-1 1,0 0-1,0 1 1,0-1-1,0 0 0,0 0 1,0 1-1,0-1 1,0 0-1,-1 1 1,1-1-1,0 0 1,0 0-1,0 1 1,0-1-1,0 0 0,0 1 1,-1-1-1,1 0 1,0 0-1,0 0 1,0 1-1,-1-1 1,1 0-1,0 0 0,0 0 1,-1 1-1,1-1 1,0 0-1,0 0 1,-1 0-1,1 1 47,-1 0 0,1 0 0,0 1 0,-1-1 0,1 0 0,0 0 0,0 0 0,0 0 0,0 0 0,0 1 0,0-1 0,0 0 0,1 0 0,-1 0 0,0 0 0,1 0 0,-1 0-1,0 0 1,2 2 0,0 6-74,-7 17 155,5-19-176,0-6-26,2 7 581,-1-8-486,-1 1 1,0-1 0,0 0-1,0 1 1,0-1-1,1 0 1,-1 0 0,0 1-1,0-1 1,0 0 0,-4 9 1014,4-6-668,0-6-385,0-1 0,0 1 0,0-1 0,0 1-1,1-1 1,-1 1 0,1 0 0,0-1 0,0 1 0,0 0 0,1-1 0,-1 1 0,1 0 0,3-5 0,35-55-4015,-23 37 2256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1:27.2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97 6 1312,'-6'20'370,"-1"1"0,-1-1 0,-10 21 0,-3 5-74,18-39-370,-2 2 163,1 0 1,1 0-1,0 1 0,0-1 0,1 1 0,0 0 1,-1 17-1,0 75 396,-2-57-485,4-39 140,1-3 92,6-11 26,7-14-273,0 0 1,-1-1 0,-2 0 0,0-1-1,9-37 1,7-64 126,-22 102-688,10-26-2122,-8 20 1743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4:38.62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27 1 1248,'0'0'36,"0"0"1,0 0-1,-1 0 1,1 0 0,0 1-1,0-1 1,0 0-1,0 0 1,0 0-1,0 1 1,0-1-1,0 0 1,0 0-1,0 0 1,0 1-1,0-1 1,0 0-1,0 0 1,0 0-1,0 1 1,0-1-1,0 0 1,0 0-1,0 0 1,0 0-1,1 1 1,-1-1-1,0 0 1,0 0-1,0 0 1,0 0-1,0 1 1,0-1-1,1 0 1,-1 0-1,0 0 1,0 0-1,0 0 1,0 0-1,1 0 1,-1 1-1,0-1 1,0 0-1,0 0 1,1 0 0,6 3 2828,-7-2-2734,0-1-1,0 0 0,0 1 0,8 11 2041,-4-4-1990,3 21 152,-7-27-230,0 0-1,1 1 0,-1-1 1,1 0-1,0 0 1,0 0-1,1 3 0,3 18 688,-5-21-765,1 0 0,-1 0 0,0 0 1,1 0-1,-1 0 0,0 0 0,0 0 1,0 0-1,0 0 0,-1 2 1,0 4 37,-3 188 428,-5-1 90,-1-112-149,8-70-413,-6 22 1,-2 13-43,9-18-2,2-23 16,-1 0 1,-1-1 0,1 1 0,-1-1 0,-2 9-1,0-4 50,2 0-1,-1 0 1,1 0-1,1 0 1,1 19-1,0-2 107,4 137 125,3 9-187,-8-153 78,-1 2-154,6 42 0,-4-48 39,-1-13-12,1 0 0,-1 0 1,1 0-1,2 7 1,-1-3-9,-1 0 0,1 0 0,-1 0 0,0 13 0,1 7-14,7 69 328,-1-34-33,-7-32-384,13 61 1,-3-18 175,11 60-69,-16-98 48,-6-28-60,2 1 0,-1-1 1,1 0-1,4 13 0,-3-12 12,-1 0-1,1 0 1,-2 0-1,2 18 1,2 11 29,1-8-49,3 19 136,-4-29-114,4 31 0,-6-28-31,6 23 1,0-20-31,0-1 0,2 0 1,21 35-1,-25-48 72,1-1 0,1-1 0,0 0 0,0 0 0,1-1 0,0 0 0,0 0 0,15 8 0,-13-8 9,9 5-27,0-1 0,33 15 1,21 11 50,-22 3-190,-46-35 125,1-1 0,-2 1 1,1 0-1,-1 1 0,0 0 1,8 12-1,4 6 6,-9-10-17,0 0 0,-1 1 1,-1-1-1,0 1 1,6 26-1,-3-11 37,-7-20 31,0-1 1,-1 0 0,0 15-1,-1-16-86,0 0 0,0-1 0,1 1 0,0 0 0,5 9 1,5 17 20,-11-34-1,0 1 1,0-1-1,-1 0 1,1 1-1,-1-1 1,1 1-1,-1-1 1,0 4-1,4 14-33,-1-9 41,0 0 0,-1 0 0,0 0 1,0 0-1,-1 1 0,-1 20 0,0-28 20,4 59-37,-3-52-65,-1-3 93,0-1 0,0 0 0,-1 0 0,0 0 1,-2 8-1,0-1 38,0 0 1,-1 20 0,3-20-58,-1-1 1,0 1-1,-5 15 1,-2 5-24,-9 53 1,14-58 85,-2 0 1,-18 53-1,15-52-107,6-22 10,1 1 0,-1-1 0,-6 12 0,-5 2 46,7-11 87,0 0 0,-9 23 0,15-31-104,-1-1-1,0 1 1,1 0-1,-1-1 0,0 1 1,0-1-1,0 1 1,0-1-1,-1 0 1,-2 2-1,1-1-6,1 0-1,-1 1 1,1-1 0,-4 5-1,-53 66 223,-7 19-108,51-72-162,5-7 124,-18 30 0,-11 18-185,-39 99 58,31-56 603,43-93-517,1-1 0,-4 13 0,-6 18-118,8-25 98,1 1 0,0-1 0,1 1 0,1 0 0,-1 28 0,0-13 25,-8 60-81,1-13 92,0 87 1,9-119-61,0-33 26,2 1-1,0-1 0,4 32 0,-1-24 41,0 24-1,-2-13-28,3 40-14,6 54-7,-2-32 12,2 11-166,0-16 320,-2-12-26,-6-54-157,0 35 0,0 6-63,17 195 236,-17-112 183,-3-80-362,0-59 33,0-1 0,0 1-1,-4 12 1,2-13-8,1 1-1,1-1 1,-2 14 0,3-8 73,-1 0 1,-3 17 0,-2 10-83,-2 79 0,5-35 146,2-77-132,0-1 0,0 0 0,-1 0-1,0 0 1,-5 12 0,4-10-41,1 1 26,2-10 30,0 0 0,0 0 0,-1 0 0,1 0-1,0 0 1,0 0 0,0-1 0,-1 1 0,1 0 0,-1 0 0,1 0-1,0 0 1,-2 0 0,2 0 0,0-1 0,0 1 1,0-1-1,-1 0 0,1 1 0,0-1 0,0 1 1,-1-1-1,1 0 0,0 1 0,-1-1 0,1 0 0,0 1 1,-1-1-1,1 0 0,0 0 0,-1 1 0,1-1 1,-1 0-1,1 0 0,0 0 0,-1 1 0,1-1 0,-1 0 1,1 0-1,-1 0 0,1 0 0,-1 0 0,0 0 3,1-1 0,-1 1 0,1-1-1,-1 1 1,0-1 0,1 1 0,-1-1-1,1 1 1,0-1 0,-1 1-1,1-1 1,-1 1 0,1-1 0,0 0-1,0 1 1,-1-2 0,-9-35 249,9 29-311,-6-16-38,-13-29-1,-2-11-207,-26-127 23,46 178 201,1 5-6,-1 1 0,0-1 0,0 0 0,-6-14 0,7 20 37,0 0 0,0 0 0,1 1 0,-1-1 0,1 0 0,-1 0 0,1 0 0,0 0 0,0 0 0,0 0 0,0-2 0,0 1-193,13 12-338,-4 6 525,-1 1 0,0 1 0,-1-1 0,-1 1 0,-1 0 0,6 29-1,1 3 3,28 70 0,-30-93 158,-10-23-94,2-1 1,-1 1-1,0 0 0,0 0 0,1-1 1,0 1-1,-1-1 0,1 1 0,0-1 1,3 3-1,-5-5-17,1 0 0,0 1 1,0-1-1,-1 1 0,1-1 0,0 0 1,0 1-1,-1-1 0,1 0 0,0 0 1,0 0-1,-1 1 0,1-1 1,0 0-1,0 0 0,0 0 0,1-1 1,-1 1 9,0 0 1,1-1 0,-1 1 0,0-1 0,1 0-1,-1 0 1,0 1 0,0-1 0,1 0-1,-1 0 1,0 0 0,2-2 0,6-9 143,-1 1 0,0-2 1,-1 1-1,11-27 0,10-16-97,-18 38-124,1 1 1,1 1-1,0 0 1,0 0-1,21-16 1,-22 22-821,1 0 0,16-9 1,-1 7-1368,3 6-2896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50.53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17 40 1728,'-16'5'12986,"21"-9"-12810,1 1 0,0 0 0,0 0 0,0 0 0,0 1 0,7-1 0,7-4 96,-8 3-195,1 1 1,0 0-1,0 0 0,0 1 0,0 1 0,0 0 1,18 2-1,10 3-305,41 9-1,-72-11 90,4-1-664,-12-1 151,1 0 0,0 1 1,-1-1-1,1 0 0,0 1 0,3 1 0,1 1-1518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1:34.0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24 896,'-4'-5'326,"4"5"-321,0 0 0,0-1 0,0 1 0,0 0 0,0 0 0,0 0-1,0 0 1,0 0 0,0 0 0,0-1 0,0 1 0,0 0 0,0 0 0,0 0-1,0 0 1,0 0 0,0 0 0,0 0 0,0 0 0,1-1 0,-1 1 0,0 0-1,0 0 1,0 0 0,0 0 0,0 0 0,0 0 0,0 0 0,0 0 0,1 0 0,-1 0-1,0 0 1,0 0 0,0 0 0,0 0 0,0 0 0,0 0 0,0 0 0,1 0-1,-1 0 1,0 0 0,0 0 0,0 0 0,0 0 0,0 0 0,1 0 52,-1-9-217,1 7 107,5 2 63,-5 0 86,4-2 390,9 0 452,19 16-394,-32-13-554,13 8-1238,-2 5-283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1:29.2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1 269 64,'0'3'981,"0"-8"-549,0 2-398,-1-1 0,2 0 1,-1 1-1,0-1 1,1 1-1,-1-1 1,1 1-1,2-5 1,-2 4-32,1 0 0,-1 0 0,0 0 0,-1 0 0,1 0 0,-1-1 0,1-5 0,1-16 10,1 1-5,-2 18 23,-1 0 0,1 0 1,3-8-1,-2 4-96,0 1 0,0-15-1,4-17 76,-5 25 800,-1 34-922,-1 6 51,1 4-92,5 42-1,-5-52-859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1:30.9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 1 736,'-2'0'615,"4"11"-622,-2-1-4,0-2 32,0 0-1,0 0 0,0 0 1,-1 0-1,0 0 0,-1 0 1,0 0-1,0 0 1,0 0-1,-6 11 0,2-9 306,4-7-306,0 0 1,0 1 0,0-1 0,0 1 0,1 0-1,-1-1 1,1 1 0,0 0 0,-1 7 0,2-10-9,-3 7-76,4-6 2,6-3 5,-4-1 68,-1 0 1,0 1-1,1-1 1,-1 0-1,0 0 1,0 0-1,0 0 0,0 0 1,0-1-1,0 1 1,-1-1-1,1 1 1,2-6-1,-3 5-32,0 0 0,0-1 0,1 1 0,-1 0 0,1 0 0,3-3 0,-1-2 67,-2 5-40,-1 1 1,0 0-1,1 0 0,-1 0 1,1 0-1,0 0 1,-1 1-1,1-1 1,0 0-1,3-1 1,0-1-9,-4 4 13,0-1 0,-1 0 0,1 0 0,0 0 0,0 0 0,0 0 0,-1 0 0,1 0 0,-1 0 0,1 0 0,-1 0 0,1 0 0,-1-1 0,1 1 0,-1 0 0,0 0 0,0-2 0,0-2-87,-1 12 2,0 2 98,-1 0-1,1 0 1,-2 0 0,1 0-1,-1 0 1,-5 11 0,-3 8 18,-23 61-271,29-81 308,5-7 0,-1 0 0,0 0 0,1 1 0,-1-1 0,1 0 0,-1 0 0,1 1 0,0-1 0,-1 3 0,6-8-442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1:32.5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 1 480,'0'0'165,"0"7"395,8 8 651,-9-3-1067,-14 14 37,12-23-135,0 1-1,1 0 1,-1 1 0,1-1 0,0 0 0,0 1 0,0-1 0,1 1 0,-2 9 0,3-12-44,-4 11-20,3 4-94,1-15 10,0 0 0,0 0 0,1 0 0,-1 0 0,1 1 0,-1-1 0,1 0 1,2 3-1,-3-4 60,0 0 0,1-1 0,-1 1 0,0 0 0,1-1 0,-1 1 0,1 0 0,-1-1 0,1 1 1,-1-1-1,1 1 0,0-1 0,-1 1 0,1-1 0,0 0 0,-1 1 0,1-1 0,0 0 0,-1 0 1,1 1-1,0-1 0,0 0 0,-1 0 0,1 0 0,0 0 0,0 0 0,0 0 0,12-2-491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1:35.3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50 145 1472,'0'0'1472,"-1"-8"-592,-1 8-857,1-1-1,0 1 1,0-1 0,-1 1 0,1 0-1,0 0 1,-1-1 0,1 1 0,0 0-1,-1 0 1,1 1 0,0-1 0,-1 0-1,1 0 1,0 1 0,-1-1-1,0 1 1,-20 9 288,20-4-311,3 0-176,4-10 251,1-4-180,-1 1 0,9-15 1,6-11-969,12-6 134,-1-7-218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1:37.6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2 336 480,'-2'2'175,"6"14"1180,-2-14-1221,-1 0-125,3 3 15,-4 10 290,4-8 423,-3-15-738,-1-18 375,-1-7-228,2 1 1,1 0-1,9-46 1,-10 74-147,2-9-18,0-1 0,1 1-1,1 0 1,9-20 0,-13 30 25,1 0 1,-1 0-1,0 0 0,0 0 0,0-5 1,5-12 39,-2 13-42,15-10 571,2-1-544,-20 18 69,-10 8-202,8-6 49,0 1 0,0 0 0,1 0 0,-1 0 1,1 0-1,0-1 0,0 6 0,0 1-786,0 2-117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1:42.6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15 127 576,'0'0'171,"-13"4"1290,13-12-1414,-1 5-4,1 0 0,0 0-1,0-1 1,0 1 0,1 0 0,-1 0-1,1 0 1,-1 0 0,3-4 0,-3 6-40,0 1 0,1-1 0,-1 1 0,0-1 1,0 0-1,0 1 0,0-1 0,0 0 0,0 1 1,0-1-1,0 0 0,0 1 0,0-1 0,0 0 1,0 0-1,0 1-3,0-1-1,0 1 1,-1-1 0,1 1-1,0-1 1,0 1 0,0-1-1,0 1 1,0-1 0,0 1-1,0-1 1,0 1 0,1 0-1,-1-1 1,0 1 0,0-1-1,0 1 1,0-1 0,1 1-1,-1 0 1,0-1 0,0 1 0,1-1-1,-1 1 1,0 0 0,1-1-1,1 0 75,-1-1 0,0 0 0,0 0 0,0 0-1,1 1 1,-2-1 0,1 0 0,0 0 0,0 0 0,-1-1 0,1 1-1,0-2 1,5 4-68,-3 0-12,-1 1 0,1 0 1,-1-1-1,0 1 0,1 0 1,-1 1-1,0-1 0,0 0 1,0 1-1,0-1 0,12 15 1823,-16-16-1845,1 0 0,-1 0 1,0 0-1,0 0 0,0-1 0,0 1 0,1 0 0,-3-2 1,-6-4 145,9 5-108,-1 1 0,1-1 0,0 0 1,0 0-1,-1 1 0,1-1 0,0 1 0,-1-1 0,1 1 0,-3-1 208,12 18-963,-2-7 781,-4-5-30,0 0 0,0 0 0,1-1 1,-1 1-1,5 4 0,10 16-203,-16-23 206,0-1 0,1 1 0,-1-1 0,1 0 0,0 0 0,-1 0 0,1 0 1,0 0-1,0 0 0,-1 0 0,1 0 0,0-1 0,2 1 0,1 1-104,0-1 0,0 0 1,1 0-1,4-1 0,-7 0 65,-1 0 1,1-1 0,-1 1-1,1-1 1,-1 1 0,1-1-1,-1 0 1,0 0 0,1 0-1,-1 0 1,0-1-1,2-1 1,25-22 2,-7 4-92,20-6 20,-27 17 32,0 0 1,14-13-1,-11 13 58,-16 9 16,1 0 0,-1 0 0,0 0 0,0-1 0,0 1 0,0 0 0,0-1 0,1-1 0,-3 3-6,1-1 0,-1 1 1,0 0-1,0 0 0,0 0 1,1 0-1,-1 0 0,0-1 1,0 1-1,0 0 0,1 0 1,-1 0-1,0 0 0,0 0 1,0 0-1,1 0 0,-1 0 1,0 0-1,0 0 0,1 0 1,-1 0-1,0 0 0,0 0 1,1 0-1,-1 0 0,0 0 1,0 0-1,1 0 0,9 1 9,-9-1-16,0 0-1,0 1 1,0-1 0,0 0 0,0 1 0,-1-1 0,1 0 0,0 1 0,0-1 0,0 1 0,-1 0 0,1-1 0,0 1 0,-1 0 0,1-1 0,-1 1 0,1 0 0,0 1 0,10 16 24,-9-13-17,-1-2 47,-1-2-43,0 0 1,0 0 0,0 0 0,0 1 0,0-1 0,0 0 0,1 0 0,-1 0 0,0 0 0,1 0 0,-1 0 0,0 0 0,1 0 0,0 0-1,-1 0 1,1 0 0,-1 0 0,1 0 0,0 0 0,0 0 0,-1-1 0,1 1 0,0 0 0,0 0 0,0-1 0,0 1 0,0-1-1,0 1 1,1 0 0,2 0 64,0-1 0,0 1-1,-1-1 1,1 0 0,0 1-1,6-2 1,0 0 27,-7 1-25,-1-1 0,1 1-1,-1-1 1,1 0 0,-1 0 0,0 0-1,0 0 1,1-1 0,-1 1 0,0-1 0,3-2-1,4-3-57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1:43.6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544 101 1312,'-1'1'155,"-1"-1"1,1 0-1,-1 1 1,1-1-1,-1 0 0,0 0 1,1 0-1,-1 0 1,1 0-1,-1 0 0,1 0 1,-1 0-1,-2-1 1,-29-10 1286,3 2-1156,-2 4-103,-1 2 1,1 0-1,0 2 1,-36 4-1,54-2-52,-1 0 46,0 0-1,0 1 1,-20 6-1,26-6-102,0 0 0,0-1 0,-1 0 0,1-1 0,-13-1 0,10 1 121,0 0 1,-13 1-1,4 0 233,19-1-390,0 0 0,0-1 0,0 1 0,0 1 0,0-1 0,0 0 1,0 0-1,0 1 0,0-1 0,0 1 0,-3 1 0,11-1-212,0 0 0,1 0 0,-1 0 1,12-1-1,47-6 199,-26 4 13,46-10 0,16-5-164,-60 12-900,-1-3-1,54-16 1,-54 10-211,4 2-742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1:45.5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711 6 1408,'-1'-1'38,"1"1"0,-1-1-1,0 1 1,0-1 0,0 1 0,1-1 0,-1 1-1,0 0 1,0 0 0,0-1 0,0 1 0,1 0 0,-1 0-1,0 0 1,0 0 0,0 0 0,0 0 0,0 0-1,0 0 1,0 0 0,1 1 0,-2-1 0,-19 12 539,0 0-328,-11 0 178,-1-2-1,-1 0 1,-41 4 0,37-8-76,-20 2 49,-50 4 267,65-6-219,-53 1 0,13 1-469,81-8 37,0 1-1,0-1 1,0 1 0,0-1 0,-1 1 0,1 0-1,0 0 1,0 0 0,-2 1 0,2-1 5,0 0 0,0 0 0,0 0 0,0 0 0,0 0 0,0 0 0,-1-1 0,1 1 0,-3-1 0,4 0-37,9 0-464,36-5 581,-23 0 96,-17 3-213,0 1 0,0 0 0,0 1 0,7-2 0,2 1-4,-1 0 0,0-1 0,0 0 0,16-6 0,-12 3-4,23-3-1,3 2 12,2 0-7,54-2 0,-33 6-60,-30 1 237,53 4 0,-69-2-117,12 2-138,-28-2 97,12 1 111,-15-2-114,0 0 0,1 0 1,-1 0-1,0 0 0,1 0 1,-1 0-1,0 0 0,0 0 1,1 0-1,-1 0 0,0 0 1,1 1-1,-1-1 0,0 0 1,0 0-1,1 0 0,-1 0 1,0 1-1,0-1 0,0 0 1,1 0-1,-1 1 0,0-1 1,0 0-1,0 0 0,0 1 1,1-1-1,-1 0 0,0 0 0,0 1 1,0-1-1,0 0 0,0 1 1,8 2 9,-5-2-24,-1-1 1,0 1-1,0 0 1,0 0 0,1 0-1,-1 0 1,2 1-1,-15 10 56,6-12 23,0 1 1,0 0 0,0 0 0,0 0-1,-6 3 1,6-2-35,0-1 0,0 1 0,0-1 1,-1 0-1,-6 0 0,-16-1 92,0 1 0,-48 9 0,59-6-100,-96 22 240,87-19-86,-48 6-1,43-8 128,16-4-185,0 0 0,-26-1 1,2-1-302,57-8-353,34-4 449,95-28-776,-109 28-1458,68-33-1,-64 26 720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1:47.7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4 576,'0'0'5,"0"-1"-1,0 1 1,0 0 0,0 0-1,0 0 1,-1 0 0,1-1-1,0 1 1,0 0 0,0 0-1,0 0 1,0 0 0,0 0-1,0 0 1,0 0 0,-1-1-1,1 1 1,0 0 0,0 0-1,0 0 1,0 0 0,0 0-1,0 0 1,-1 0 0,1 0-1,0 0 1,0 0 0,0 0 0,0 0-1,-1 0 1,1 0 0,0 0-1,0 0 1,0 0 0,0 0-1,0 0 1,-1 0 0,1 0-1,0 0 1,0 0 0,0 0-1,0 0 1,0 0 0,-1 0-1,1 0 1,0 0 0,0 0-1,0 1 1,0-1 0,0 0-1,0 0 1,-1 0 0,1 0-1,0 0 1,0 0 0,0 1-1,0-1 1,0 0 0,0 0-1,0 0 1,0 0 0,0 0-1,0 1 1,0-1 0,0 0-1,0 0 1,0 0 0,-1 3 168,1 6 259,6 12-151,-5-16-219,1 1-1,-1-1 1,0 0-1,0 0 1,0 7-1,4 169 670,-5-149-610,-5 175 1870,0 3-1383,11-118-1094,-2-40-1188,0-29 677,4-3-326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51.31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22 225 2144,'-21'5'6240,"29"-17"-2304,5-3-2888,-1-1 1,15-24 0,-24 35-766,1 0 0,0 0 1,0 1-1,6-6 0,-4 5 477,0 0-733,1 0 0,-1 1 0,1 0 0,0 0 1,0 1-1,1 0 0,-1 0 0,1 1 0,-1 0 0,10-1 0,7-3 64,-6 1 47,184-45 406,-172 44-575,1 2 0,-1 1 1,1 2-1,54 4 0,-57 1-1350,28 9 0,-53-12 861,1 0-1,-1 0 1,0 0 0,0 1-1,1 0 1,-1-1 0,0 1 0,3 3-1,7 9-3841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1:48.4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59 301 1472,'-2'-14'606,"2"13"-540,0 0 0,0 0 0,0 0 0,-1-1 0,1 1 0,0 0 0,0 0 0,-1 0 0,1 0 0,-1 0 0,1-1 1,-1 1-1,-1-1 0,-1-3-9,0 0 1,0-1 0,0 1 0,1-1-1,0 1 1,0-1 0,0 0 0,1 1-1,-1-10 1,-6-14 298,6 19-210,0 1-1,0 0 1,0-19 0,0 6-169,-1-1 84,-1-14 107,2 10 79,2 15-133,2 30-197,24 126-125,-16 4-1033,-7-78-894,1-27 1292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1:53.2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246 113 1472,'-1'0'23,"1"0"0,0-1 0,0 1 1,0 0-1,-1 0 0,1-1 0,0 1 0,0 0 0,0 0 0,0-1 0,0 1 1,0 0-1,0 0 0,-1-1 0,1 1 0,0 0 0,0-1 0,0 1 1,0 0-1,0 0 0,0-1 0,0 1 0,1 0 0,-1-1 0,0 1 1,0 0-1,0 0 0,0-1 0,0 1 0,0 0 0,2-8 636,-21 8 1437,18 0-2032,-1 0 1,1 1-1,0-1 1,-1 1-1,1-1 1,-1 1-1,1 0 1,0-1-1,0 1 1,0 0-1,-1 0 1,1 0-1,-2 2 1,1-1-11,0-1 1,0 1 0,0 0-1,-1-1 1,1 1 0,-4 1-1,-49 22 783,37-16-309,-31 11 0,-17 0-154,73-17-1058,12-2 653,19-1-156,-1-1 1,1-2-1,44-9 0,-77 11 331,-1 0-1,1 0 1,-1-1-1,0 1 0,1-1 1,-1 0-1,0 0 1,6-5-1,-10 7-118,1-1-1,-1 1 1,0 0-1,0-1 0,1 1 1,-1-1-1,0 1 1,0 0-1,0-1 1,0 1-1,0-1 1,0 1-1,0-1 1,1 1-1,-1 0 1,0-1-1,0 1 1,-1-1-1,1 1 1,0-1-1,0 1 1,0-1-1,0 1 0,0 0 1,0-1-1,-1 1 1,1-1-1,0 1 1,0 0-1,0-1 1,-1 1-1,1 0 1,0-1-1,-1 1 1,1 0-1,0-1 1,-1 1-1,1 0 1,0 0-1,-1-1 1,1 1-1,-1 0 0,1 0 1,0 0-1,-1 0 1,1-1-1,-1 1 1,0 0-1,-30-5 301,17 3-100,12 1-200,-1 0-3,0 1-1,1-1 1,-1 0 0,0 0-1,1-1 1,-4-1-1,6 3-27,-1 0-1,1-1 1,-1 1-1,1-1 0,-1 1 1,1-1-1,-1 0 0,1 1 1,0-1-1,-1 1 0,1-1 1,0 0-1,-1 1 1,1-1-1,0 0 0,0 1 1,-1-1-1,1 0 0,0 1 1,0-1-1,0 0 1,0 0-1,0 1 0,0-1 1,0 0-1,0 1 0,1-1 1,-1 0-1,0 0 1,0 1-1,1-1 0,-1 0 1,21-34 77,-17 29-31,0 0 0,-1 0 0,1 0 0,-1 0 0,0 0 1,3-13-1,-5 18-94,3-12 380,-4 13-317,0 0 1,0 0 0,0 0 0,0 0 0,-1 0 0,1 0 0,0 0-1,0 1 1,0-1 0,0 0 0,0 0 0,-1 0 0,1 0 0,0 0 0,0 0-1,0 0 1,0 0 0,-1 0 0,1 0 0,0 0 0,0 0 0,0 0-1,0 0 1,0 0 0,-1 0 0,1 0 0,0 0 0,0 0 0,0-1-1,0 1 1,0 0 0,-1 0 0,1 0 0,0 0 0,0 0 0,0 0-1,0 0 1,0 0 0,0-1 0,-1 1 0,1 0 0,0 0 0,0 0-1,0 0 1,0 0 0,0-1 0,0 1 0,0 0 0,0 0 0,0 0-1,0 0 1,0-1 0,0 1 0,0 0 0,0 0 0,0 0 0,0 0-1,0 0 1,0-1 0,0 1 0,0 0 0,0 0 0,0 0 0,0 0-1,0-1 1,-9 6 127,-17 13-139,25-17-112,0 0-1,0 0 1,-1 0-1,1 1 1,1-1 0,-1 0-1,0 1 1,0-1-1,0 0 1,1 1-1,-1-1 1,1 1-1,-1-1 1,1 1-1,0-1 1,-1 1 0,1 2-1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1:54.6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209 187 1664,'-4'-15'686,"4"14"-636,-1-1 0,0 0 0,1 1 0,-1-1 0,1 1 0,0-1 0,-1 0 0,1-2 0,-5-31 382,5 34-358,-1 0-1,1 0 1,0 0-1,-1 0 1,0 0 0,1 0-1,-1 0 1,0 0 0,1 0-1,-1 0 1,0 0 0,0 1-1,0-1 1,0 0-1,0 1 1,0-1 0,0 0-1,0 1 1,-1-1 0,-8-6 720,8 6-726,1 0 1,-1 1 0,0-1 0,1 1 0,-1-1 0,0 1-1,1-1 1,-1 1 0,0 0 0,0 0 0,0 0 0,1 0 0,-1 0-1,0 0 1,-2 1 0,-14-1 643,1-4 151,8 2-595,0 0 0,0 1 1,-14-1-1,-32-3-348,75 4-138,1-1 1,-1-1-1,38-12 1,19-2 31,2 6 394,-75 10-127,8-1 258,-12 2-330,0 0-1,0 0 1,0 0-1,0 0 1,0 0-1,1 0 1,-1 0-1,0 0 1,0 0-1,0 0 1,0 0-1,0 0 1,0 0 0,1 0-1,-1 0 1,0 0-1,0 0 1,0 0-1,0-1 1,0 1-1,0 0 1,0 0-1,0 0 1,0 0-1,1 0 1,-1 0-1,0 0 1,0 0-1,0-1 1,0 1-1,0 0 1,0 0-1,0 0 1,0 0-1,0 0 1,0 0-1,0-1 1,0 1-1,0 0 1,0 0-1,0 0 1,0 0-1,0 0 1,0-1-1,0 1 1,0 0-1,0 0 1,0 0-1,0 0 1,0 0-1,-1 0 1,1 0-1,0-1 1,0 1-1,0 0 1,0 0-1,0 0 1,0 0-1,-2-1 48,0 1-1,0 0 0,0-1 0,1 1 0,-1 0 0,0 0 0,0 0 0,0 0 1,-2 1-1,-2-1 23,-12 1-26,-21 3 1,18-1-196,8-3 218,0 1-1,-19-3 1,-2 0 640,34 2-729,0 0 1,0-1-1,0 1 1,0 0-1,0 0 1,0 0-1,0 0 1,0-1-1,0 1 0,0 0 1,0 0-1,0 0 1,0 0-1,0-1 1,0 1-1,0 0 1,0 0-1,0 0 0,0 0 1,0 0-1,0-1 1,0 1-1,1 0 1,-1 0-1,0 0 1,0 0-1,0 0 0,0 0 1,0-1-1,0 1 1,0 0-1,1 0 1,-1 0-1,0 0 1,0 0-1,0 0 0,0 0 1,0 0-1,1 0 1,-1 0-1,0 0 1,0 0-1,0-1 1,0 1-1,1 0 0,-1 0 1,0 0-1,14-4-208,-10 3 239,1 0 0,0-1-1,-1 1 1,1 1-1,8-4 680,-20 3 1,-16-1-896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1:55.6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85 109 1984,'-24'-12'1515,"21"11"-1145,-1 0 0,1-1 0,0 0 0,-12-8 1481,9 4-1481,3 3-239,1 1 0,-1-1 0,1 0 0,0 0 0,0 0 0,0 0 0,0 0 0,1 0 1,-1-1-1,1 1 0,0 0 0,0-1 0,0 1 0,0-1 0,1 1 0,-1-1 0,1 0 0,0-5 0,1 4-277,3 2 31,6 7-221,-4 1 330,0-1-1,0 1 1,8 9-1,22 20-255,-34-33 145,-2 4 146,0 7-57,0-12 26,0 0 0,0 0 0,0 0 0,0 1 0,0-1-1,0 0 1,0 0 0,0 1 0,-1-1 0,1 0 0,0 0 0,0 1-1,0-1 1,0 0 0,0 0 0,0 0 0,0 1 0,-1-1 0,1 0-1,0 0 1,0 0 0,0 0 0,0 1 0,-1-1 0,1 0-1,-2 1 298,37-21-4412,-17 9 1898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1:56.2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188 8 2656,'-1'-1'88,"0"0"0,-1 1-1,1-1 1,0 0 0,0 1 0,-1-1 0,1 1 0,-1-1 0,1 1-1,0-1 1,-1 1 0,1 0 0,-1 0 0,1 0 0,-3 0 0,2 1-5,-1 0 0,1-1 0,0 1 0,0 0 0,0 1 0,0-1 0,0 0 1,0 1-1,0-1 0,-2 4 0,-8 6-46,1 2 1,-18 24-1,7-12-123,17-20 120,1 0 0,-1 1 0,1-1 0,0 1 0,1-1 0,-1 1 0,-3 8 1,-22 34 2615,31-49-2632,-1 1 1,0-1-1,1 1 0,-1-1 0,1 1 1,-1-1-1,0 0 0,0 1 0,1-1 1,-1 0-1,0 0 0,0 0 1,0 0-1,0 0 0,2-3 0,17-23-391,-18 23 310,46-79-2049,-14 32-69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2:02.4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305 0 2720,'1'1'67,"-1"-1"0,0 1 0,0 0-1,0 0 1,1-1 0,-1 1 0,0 0 0,0 0 0,0-1 0,0 1-1,0 0 1,-1 0 0,1-1 0,0 1 0,0 0 0,0-1 0,-1 1 0,1 0-1,0 0 1,-1-1 0,1 1 0,0-1 0,-1 1 0,1 0 0,-1-1-1,0 1 1,-20 29-33,11-16 244,5-7-193,-9 15 253,-1 0 0,-1-1 1,-1 0-1,-26 23 0,12-15-98,13-13-99,-24 19 1,2-3 290,40-32-427,0 0 1,0 0 0,0 0-1,-1 0 1,1 0 0,0 0-1,0 0 1,0 1-1,-1-1 1,1 0 0,0 0-1,0 0 1,0 0 0,-1 0-1,1 0 1,0 0-1,0 0 1,0 0 0,-1 0-1,1 0 1,0 0 0,0 0-1,0 0 1,-1-1-1,1 1 1,0 0 0,0 0-1,0 0 1,-1 0 0,1 0-1,0 0 1,0 0 0,0 0-1,0-1 1,-1 1-1,1 0 1,0 0 0,0 0-1,0 0 1,0-1 0,0 1-1,0 0 1,0 0-1,0 0 1,-1-1 0,1 1-1,0 0 1,0 0 0,0 0-1,0-1 1,0 1-1,0 0 1,0 0 0,0-11 26,3 6-27,-1 0 0,1 0 0,0 0 0,0 0 0,8-7 0,-1-2-30,12-11-36,42-40-1,-7 7 100,-50 51-86,-5 5 72,0 1 0,0-1-1,0 1 1,-1-1 0,1 0 0,-1 0 0,0 0-1,1 1 1,-1-1 0,0-1 0,0 1-1,1-3 1,-12 12 195,-18 9-261,-28 15 476,-73 53 0,126-80-293,14-8-76,16-11 119,100-66-1230,-106 70 182,-2 2-1338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2:05.4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368 12 1248,'-22'16'2843,"19"-15"-2684,1 0 0,-1 0 0,0 0 0,0 0 0,0-1 0,0 1 0,0-1 0,0 0 0,-5 0 0,1-1 28,1 1 1,-1-1 0,-9-3 0,-11-3 150,1 0 1,-1 2 0,0 1-1,-1 2 1,-34 0 0,53 2-372,0 0 0,-1 1 0,1 0 1,-1 0-1,1 1 0,-10 4 0,17-6 12,0 1-48,3 0 8,7 1 4,1 2-10,-1-1 0,1 0 1,0 0-1,9 1 0,9 3 55,73 16-191,-60-12 86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2:19.9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54 209 992,'-2'-2'218,"1"0"-1,0 0 1,-1 0-1,1 0 1,-3-2 217,2 3-217,1-1-1,-1 1 1,0-1-1,0 1 1,0 0 0,-1 0-1,-3-2 1,6 2-245,-1-7 225,2-1 0,-1 1 0,1 0 0,2-11 1,-2 16-180,0 0 1,1 0 0,-1 0 0,1 0 0,-1 1-1,1-1 1,0 0 0,0 1 0,0-1 0,0 1 0,0 0-1,5-4 1,14-17 1585,-37 8-1215,14 10-263,-1-9 375,2 12-470,1 1-1,0-1 1,0 0-1,-1 1 0,1-1 1,-1 1-1,1-1 1,-1 1-1,-1-2 1,-2-12-203,2 13-75,4 5 215,5 8 56,-1 1 1,-1 0 0,0 0 0,0 0-1,-1 1 1,4 21 0,2 3-105,-7-22 108,-1-1 1,2 19-1,2 14 512,-6-31-437,0-14-72,0 0 1,-1 0-1,1 1 0,0-1 1,0 0-1,1 0 0,-1 0 0,0 0 1,1 2-1,-1-4-13,0 0 0,0 1 0,0-1 0,0 0-1,0 0 1,0 0 0,0 1 0,0-1 0,0 0 0,0 0 0,0 1-1,0-1 1,0 0 0,-1 0 0,1 0 0,0 1 0,0-1 0,0 0-1,0 0 1,0 0 0,-1 0 0,1 0 0,0 1 0,0-1 0,0 0 0,-1 0-1,1 0 1,0 0 0,0 0 0,0 0 0,-1 0 0,1 0 0,0 0-1,0 1 1,-1-1 0,1 0 0,0 0 0,0 0 0,0 0 0,-1 0-1,1-1 1,0 1 0,0 0 0,-1 0 0,1 0 0,0 0 0,0 0 0,0 0-1,-1 0 1,-5-12-171,3 4 230,-4-7-47,2 0-1,0 0 0,0-1 0,-2-19 1,-3-12 15,-13-16-126,22 58 80,-1 1 0,0 0 0,0 0 0,-5-7 0,-4-8 0,11 17-2,-5-3-34,10 27-684,3-6 720,-3-5 506,-6-22-36,1-32-715,35 107-70,-34-62 267,7 9-149,23 41-5195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2:23.1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0 736,'0'1'16,"0"-1"1,-1 0-1,1 1 1,0-1-1,0 1 1,-1-1-1,1 0 1,0 1-1,0-1 1,0 1-1,-1-1 1,1 1-1,0-1 1,0 0-1,0 1 0,0-1 1,0 1-1,0-1 1,0 1-1,0-1 1,0 1-1,0-1 1,0 1-1,1-1 1,-1 1-1,0-1 1,0 0-1,0 1 1,1-1-1,-1 1 1,0-1-1,1 1 0,3 12 401,2 107 1118,0-2-313,-6 49 735,-2-155-1481,2-20-1538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2:24.1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80 246 2080,'-9'0'1056,"7"-1"-1051,1 1 1,0-1 0,0 0-1,-1 0 1,1 0-1,0 0 1,0 0-1,0 0 1,0 0-1,0 0 1,1-1-1,-1 1 1,0 0-1,0-1 1,0-1-1,-5-6 190,2 3-77,0 0 1,0 0 0,0 0 0,1 0-1,-1-1 1,2 1 0,-1-1 0,1 0-1,0 0 1,0 0 0,1 0 0,0 0-1,0 0 1,0-9 0,-4-35-108,1-8 858,7 61-1249,-2-2 368,0 1 0,-1 0-1,1 0 1,0-1 0,-1 1-1,1 0 1,0 0 0,-1 0 0,1 0-1,-1-1 1,1 1 0,-1 0 0,0 0-1,1 2 1,1 1 0,5 10 75,-1 1-1,0 0 1,0 0 0,-2 0 0,0 1 0,0 0 0,-2 0-1,1 18 1,-3 38 1142,0-71-1125,0 7 14,1-8-85,-1 1 0,0-1 0,0 0 0,0 0 1,0 0-1,0 0 0,0 0 0,0 0 0,0 1 0,0-1 0,0 0 0,0 0 0,0 0 0,0 0 0,0 0 1,0 0-1,0 1 0,0-1 0,0 0 0,0 0 0,0 0 0,0 0 0,0 0 0,0 0 0,0 1 1,0-1-1,-1 0 0,1 0 0,0 0 0,0 0 0,0 0 0,0 0 0,0 0 0,0 0 0,0 1 0,0-1 1,0 0-1,-1 0 0,1 0 0,0 0 0,0 0 0,0 0 0,0 0 0,0 0 0,0 0 0,-1 0 1,1 0-1,0 0 0,0 0 0,0 0 0,0 0 0,0 0 0,0 0 0,-1 0 0,1 0 0,0 0 1,0 0-1,0 0 0,0 0 0,0 0 0,0 0 0,-1-1 0,-2-3-17,1-1 0,-1 1 0,1-1 0,-1 0 0,2 0 0,-1 0 0,0-1 0,1 1 0,-1-6 0,-3-9-99,5 18 1,-1 0-1,1 1 0,-1-1 1,1 0-1,0 1 0,0-1 1,-1 0-1,1 1 0,0-1 1,1 0-1,-1 1 0,0-1 1,0 0-1,1 1 0,-1-1 1,1 0-1,-1 1 0,1-1 1,0 1-1,0-1 0,-1 1 1,1-1-1,0 1 1,0 0-1,1 0 0,-1-1 1,0 1-1,0 0 0,1 0 1,-1 0-1,3-2 0,15-9-1327,5-2-241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23.66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398 0 2400,'0'0'2661,"-5"12"-1701,5 33 2021,5-24-2735,-5 279 1284,-5-191-1370,2-61-120,-1 0-1,-16 66 1,8-47 289,4-7-16,3 121 0,5-140-160,1-18-143,6 35-1,-3-27 121,4 82-156,-4-75 270,-2 46 0,-2-77-231,8 59 14,-3 106 95,-2-100-83,-1-47-3,-1-1 0,-1 1 0,-1-1 0,-4 28 0,-3-14 43,-20 83-73,14-84 261,-2 21-80,6-36-133,7-17-18,1-1 0,0 1 0,0-1 0,-2 10 0,3-9-13,-1 1 1,0-1-1,0 0 0,-4 6 0,-6 15 128,-16 29 350,23-43-499,-1-1 0,-12 17 1,-4 10 161,17-31-169,1 0 0,-1-1 1,-6 8-1,-3 4 3,-27 29 12,40-45 9,-1 0 0,1-1 0,-1 1 0,0-1-1,0 1 1,0-1 0,0 1 0,-3 0 0,-6 6-55,3-5 91,8-3-60,0 0 1,0 0 0,-1 0-1,1 0 1,0 0 0,0 0-1,-1 0 1,1 0 0,0 0-1,0 0 1,0 0 0,-1 0-1,1 1 1,0-1 0,0 0-1,0 0 1,-1 0-1,1 0 1,0 0 0,0 1-1,0-1 1,0 0 0,0 0-1,-1 0 1,1 0 0,0 1-1,0-1 1,0 0 0,0 0-1,0 0 1,0 1 0,0-1-1,0 0 1,0 0 0,0 1-1,-14 13 219,13-13-206,0 0 1,0 0 0,0 0 0,0-1 0,-1 1 0,1 0 0,0-1 0,0 1 0,-1-1-1,1 1 1,-2 0 0,-11 15 39,13-15 10,0-1-1,0 1 0,-1 0 0,1 0 1,0 0-1,0-1 0,-1 1 1,1-1-1,0 1 0,-3 0 1,4-1-42,0 0 1,0 0 0,0 0 0,0 0 0,-1 0 0,1 0 0,0 0 0,0 0-1,0 0 1,0 0 0,0 0 0,-1 0 0,1 0 0,0-1 0,0 1 0,0 0-1,0 0 1,0 0 0,0 0 0,-1 0 0,1 0 0,0 0 0,0 0 0,0 0-1,0-1 1,0 1 0,0 0 0,0 0 0,0 0 0,0 0 0,0 0-1,0 0 1,0-1 0,-1 1 0,4-10 202,18-44 85,-12 36-325,-1-1 1,-2 1-1,0-1 0,0-1 0,-2 1 1,3-29-1,0-121-498,-7 168 506,0 0 2,-1 1-127,-1 0 47,1 0 75,1 8-379,-5 164 203,1 20 288,4-167-77,1-10 302,-2 25 1,2-39-306,0-2 0,1 1 0,-1 0 0,1 0 0,-1 0 0,1 0 0,-1-1 0,0 1 0,1-1 0,1-1 0,14-8 240,0 1 1,30-13 0,8-3-654,-51 23 354,-2 1-522,0-1 0,0 1 1,0 0-1,0 1 0,0-1 0,0 0 0,0 1 0,0-1 0,1 1 0,-1 0 0,0-1 0,0 1 0,3 0 0,7 1-1856,-3 2-1115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2:38.1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74 1 832,'5'0'3355,"0"12"-1900,-3-6-1237,0-1-1,-1 1 0,0-1 0,0 1 0,-1 0 0,1 6 0,-2-2 80,1-1 0,-1 0 0,-1 1 0,0-1 0,0 0-1,-7 16 1,-2 0 488,-15 23 0,2-3-342,10-29-886,39-24-635,-21 7 1077,-1 1 1,1-1-1,0 0 1,-1 0-1,1 0 1,-1-1-1,5-2 1,62-32 895,-70 36-883,-11-2 363,-15 1 31,23 1-297,-3 1-212,1-1 0,-1 1 0,0 0 0,1 1-1,-1-1 1,1 1 0,0 0 0,-1 0 0,1 1 0,0 0 0,0 0 0,1 0 0,-1 0-1,-4 5 1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3:00.0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422 1 1248,'-11'2'701,"9"5"-210,1 7-62,-1-7-117,-8 17 464,6-17-675,1 0 0,0 0-1,1 0 1,-2 8 0,-3 4 147,-3 17 442,-9 47-1,14-61-660,2-3-99,1-1 0,1 32 0,-2 15 131,2-43-17,1 28 1,0-17 282,-1-29-284,0 1 1,-1-1-1,0 1 1,0-1-1,0 0 0,0 0 1,-1 0-1,0 0 1,0 0-1,0 0 1,0-1-1,0 0 0,-6 5 1,-1-1 26,1 1 1,-1 0-1,2 1 1,-1 0 0,-9 12-1,5-5-2,-16 15 1,5-6-56,-42 57 0,60-74-34,1-1 0,0 1-1,1 0 1,-7 17 0,9-12-130,2-12 164,0 1 1,0-1 0,0 1 0,0-1-1,-1 1 1,1-1 0,0 0 0,-1 1-1,1-1 1,-2 2 0,-11 32 220,13-33-241,-1-1 0,0 1 0,1-1 0,-1 1 0,1-1 0,-1 1 0,1-1-1,0 1 1,-1 0 0,1 1 0,-2 11-245,1-12 255,1 0 0,-1 0 1,1 0-1,0 1 1,-1-1-1,1 0 0,1 4 1,-1-4 6,0 1 0,0-1 0,0 0 0,0 0 0,-1 1 0,1-1 0,0 0 1,-1 0-1,-1 3 0,-1 4-22,1 0 0,-1 0 1,1 0-1,1 0 0,-1 0 1,2 0-1,-1 0 0,2 14 0,-1-10-32,-8 59 172,8-70-127,0 0 0,0 1 0,0-1-1,0 0 1,0 0 0,-1 1-1,1-1 1,-1 0 0,0 0 0,1 0-1,-1 0 1,0 0 0,0 0-1,-2 2 1,2 0-38,1-2 253,1-4-208,59-159-22,-41 108 145,-10 28-72,2 1-1,1 0 1,17-24-1,50-62 17,-38 52 35,-29 40-103,0 0 0,1 1-1,1 1 1,16-16 0,-2 9-28,-16 14 0,-1 0-1,-1-1 1,1 0 0,14-19-1,6-13-65,9-14 313,-40 56-218,0 0 0,0 0-1,0 0 1,1-1 0,-1 1 0,0 0-1,0 0 1,0 0 0,0-1 0,0 1-1,0 0 1,1 0 0,-1 0 0,0-1 0,0 1-1,0 0 1,0 0 0,1 0 0,-1 0-1,0 0 1,0 0 0,0 0 0,1-1-1,-1 1 1,0 0 0,0 0 0,1 0-1,-1 0 1,0 0 0,0 0 0,1 0 0,-1 0-1,0 0 1,0 0 0,0 0 0,1 0-1,-1 0 1,6 9-1,-2 14 91,-9 28 318,5-46-347,-1 1 0,0 0 1,0-1-1,0 1 0,-1-1 0,0 1 0,0-1 0,-3 5 1,1-1 79,0 0 1,-3 13 0,5-16-147,1 1 1,-1 0-1,0-1 0,-1 0 1,0 0-1,0 1 0,-7 9 1,-1 2-27,10-16 33,0 0 0,1 0-1,-1-1 1,0 1 0,0 0-1,0-1 1,-1 1 0,1-1-1,0 1 1,0-1 0,-1 1-1,1-1 1,-1 0 0,-2 2-1,0-3 29,2 1-12,2 0-18,0-1-1,0 1 0,-1-1 1,1 1-1,0-1 0,-1 0 0,1 1 1,0-1-1,-1 1 0,1-1 1,0 0-1,-1 1 0,1-1 0,-1 0 1,1 1-1,-1-1 0,1 0 1,-1 0-1,1 0 0,-1 1 1,1-1-1,-2 0 0,-4 4 55,1 0 34,0 1 1,0 0-1,-1-1 1,0 0-1,0 0 1,0-1-1,0 0 1,-1 0-1,-11 4 1,66-54-4422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3:06.0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52 133 160,'0'-8'3429,"-1"0"-3093,0 7-330,0-1 0,0 0 1,0 0-1,0 0 0,1 0 0,-1 0 0,1 0 0,-1 0 0,1 0 1,0 0-1,-1 0 0,1-4 0,-3-16-123,-2 3 192,-1 7 548,6 12-604,0 0 1,0 0-1,0 0 1,0 0 0,-1 0-1,1 0 1,0 0-1,0 0 1,0 0 0,0 0-1,-1 0 1,1 0-1,0 0 1,0 0-1,0 0 1,-1 0 0,1 1 97,-1-1-97,-24-8 1660,26 8-1725,1 0 42,-1 0 1,0 0 0,0 0 0,1 0-1,-1 0 1,0 1 0,0-1-1,1 0 1,-1 1 0,2 0-1,-3-1 4,55 23-125,13 5 62,-57-24 19,12 10 27,-16-10 81,-1-1 0,1-1 0,0 1 0,11 1 0,-16-3-70,0-1-1,-1 1 0,1-1 1,0 0-1,0 0 0,0 0 1,0 0-1,0 0 0,-1-1 1,1 1-1,0 0 0,0-1 1,0 1-1,3-3 0,-4 3 20,-1-1-1,1 1 1,0-1-1,-1 1 0,1-1 1,0 0-1,-1 1 1,1-1-1,-1 0 1,1 0-1,-1 1 1,1-1-1,0-2 1,3-2 74,-4 5-83,0 0-1,1 0 1,-1 0-1,0-1 1,0 1-1,1 0 1,-1 0-1,0 0 1,0-1-1,0 1 1,1 0-1,-1-1 1,0 1-1,0 0 1,0-1-1,0 1 1,0 0-1,1-1 1,-1 1-1,0 0 1,0-1-1,0 1 1,0 0-1,0-1 1,0 1-1,0 0 1,0-1-1,0 1 1,0 0-1,-1-1 1,1 1-1,0 0 0,0-1 1,0 1-1,0 0 1,0 0-1,-1-1 1,1 1-1,-9-10 101,7 9-75,1-1-11,-1 0 0,0 0 1,0 0-1,0 1 0,-1-1 1,1 1-1,0 0 0,-1 0 1,1 0-1,0 0 0,-1 0 1,1 0-1,-1 1 0,1-1 1,-5 0-1,-8-2-122,13 3 117,1-1-1,-1 1 0,1-1 0,-1 1 1,1 0-1,-1 0 0,0 0 0,1 0 0,-1 0 1,-1 0-1,-19 0 104,21 0-149,1 0 29,0 0 0,0 0 0,0 0 0,0 0 0,0 0 0,0 0 0,0 1 0,0-1 0,0 0 0,0 0 0,0 0 0,0 0 0,0 0 0,-1 0 0,1 0 0,0 0 0,0 0 0,0 0 0,0 0 0,0 0 0,0 0 0,0 0 0,0 0 0,0 0-1,-1 0 1,1 0 0,0 0 0,0 0 0,0 0 0,0 0 0,0 0 0,0 0 0,0 0 0,0 0 0,0 0 0,-1 0 0,1 0 0,0 0 0,0 0 0,0 0 0,0 0 0,0 0 0,0 0 0,0 0 0,0 0 0,0-1 0,0 1 0,0 0 0,0 0 0,0 0 0,-1 0 0,1 0 0,0 0 0,0 0 0,0 0 0,0 0 0,0 0 0,0-1 0,0 1 0,0 0 0,0 0 0,0 0 0,0 0 0,0 0-1,0 0 1,0 0 0,2 2-10,-1 0-1,1 0 0,0 1 0,0-1 0,-1 0 0,2-1 0,-1 1 0,0 0 0,0 0 0,0-1 0,1 0 0,-1 1 0,1-1 0,-1 0 1,1 0-1,-1 0 0,6 1 0,9 5 114,-15-6-106,0 0-1,-1 0 0,1 0 1,0-1-1,0 1 0,0 0 0,0-1 1,0 1-1,0-1 0,0 0 1,0 1-1,0-1 0,0 0 0,3-1 1,47-10-53,-48 10 66,1 1 0,0-1-1,0 1 1,7 1 0,-9-1-10,1 0-1,0 0 1,-1 0 0,1 0-1,-1-1 1,5 0 0,7-1 12,-14 2-10,0 0-1,-1 0 1,1 0-1,0 0 1,0-1-1,0 1 1,0 0-1,0 0 1,-1 0 0,1-1-1,0 1 1,0 0-1,0-1 1,-1 1-1,1-1 1,0 1-1,-1-1 1,1 1-1,0-1 1,0-1-1,13-10 96,-9 8-109,-1 1 0,0-1 0,0 0 0,0-1 1,-1 1-1,6-9 0,-4 7 130,0-1 408,-5 7-521,0 0 0,0-1 0,0 1 1,0 0-1,0 0 0,0 0 0,0 0 0,0 0 0,0 0 0,0 0 0,0 0 0,0-1 0,0 1 0,0 0 0,0 0 1,0 0-1,0 0 0,0 0 0,0 0 0,0 0 0,0-1 0,0 1 0,0 0 0,0 0 0,0 0 0,-1 0 1,1 0-1,0 0 0,0 0 0,0 0 0,0 0 0,0 0 0,0 0 0,0 0 0,0-1 0,0 1 0,0 0 0,-1 0 1,1 0-1,0 0 0,0 0 0,0 0 0,0 0 0,0 0 0,0 0 0,0 0 0,0 0 0,-1 0 0,1 0 0,0 0 1,0 0-1,0 0 0,0 0 0,0 0 0,0 0 0,-1 0 0,-13-3 473,12 3-447,0 0 1,1 0-1,-1 0 1,0 1-1,1-1 0,-1 0 1,0 1-1,1-1 1,-1 1-1,0 0 1,1-1-1,-1 1 1,1 0-1,-2 1 0,0 0-180,0-1 0,1 1 0,-1-1 0,0 0 0,0 0 0,0 0 0,0 0 0,0 0 0,-5 0 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3:07.4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186 5 1824,'-4'-4'931,"3"4"-907,-8 2 692,-8 8 402,11-4-783,0 0 0,-9 12 0,-10 10 575,11-10-485,12-15-351,0 0-1,0 0 0,0-1 1,0 1-1,0-1 0,-3 3 0,0-1 47,0 0-1,0 0 1,1 1-1,-8 10 1,11-14-136,0-1 0,0 1 0,1 0 0,-1-1 0,0 1 1,0 0-1,-1-1 0,1 1 0,0-1 0,0 0 0,0 1 0,0-1 1,-1 0-1,-11 5 579,11-3-434,-7 3 51,8-4-110,3-2-124,1 0 42,-1 0 0,1-1 1,-1 1-1,0-1 1,0 1-1,0-1 1,0 0-1,0 0 0,2-2 1,-2 2-54,10-11-1136,-1-1 1,11-19-1,7-7-1234,-3 9 883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3:08.6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54 0 1408,'-21'14'2952,"19"-11"-2796,-12 25 347,14-27-381,-1 1 0,1-1 0,-1 1-1,0-1 1,0 1 0,1-1 0,-1 1 0,0-1 0,-1 0 0,1 0 0,0 1 0,0-1 0,0 0 0,-1 0 0,-1 1 0,4 23 172,1-24-206,-1 0 1,1 0 0,-1 1-1,0-1 1,0 1 0,1-1-1,-1 1 1,0 0-1,0-1 1,-1 1 0,1 0-1,0 0 1,-1-1 0,1 1-1,-1 0 1,1 0 0,-1 0-1,0 0 1,0 0-1,0 3 1,8 18 1378,-8-15-1016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3:11.8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110 0 1568,'-13'19'4197,"-9"-16"-3242,20-2-805,0-1 1,0 0-1,0 1 0,0-1 1,0 0-1,0 0 1,0-1-1,0 1 0,0 0 1,-3-1-1,-10-2 228,-1-2 256,14 4-639,0 0 0,0 0-1,1 1 1,-1-1 0,0 0-1,0 1 1,-3-1 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3:13.1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141 15 1312,'-1'0'45,"0"0"0,0 0 1,0 0-1,0 0 0,0 0 0,0 0 1,0 0-1,0 0 0,0 0 0,0 1 1,0-1-1,0 0 0,0 0 0,0 1 1,0-1-1,1 1 0,-1-1 0,0 1 1,0-1-1,0 1 0,0 0 0,1-1 0,-1 1 1,0 0-1,1 0 0,-1 0 0,0-1 1,0 3-1,-17 14 1089,15-15-1012,1-1 0,0 1 0,0 0 1,0 0-1,0 1 0,-2 1 0,3-3-115,1 0 0,-1-1 0,1 1 0,-1-1 0,1 1 0,-1-1 0,0 1 1,1-1-1,-1 0 0,1 1 0,-1-1 0,0 0 0,0 1 0,1-1 0,-1 0 0,0 0 0,0 1 0,1-1 0,-2 0 0,1 0 46,0 0 0,0 0-1,0 0 1,0 1 0,0-1 0,1 0-1,-1 1 1,0-1 0,0 1 0,0-1-1,0 1 1,0 0 0,-15 6 865,3-2 59,11-4-741,0-1 1,0 0-1,0 1 1,0-1-1,0 0 1,0 0-1,-9-1 1110,12 0-1413,-1 0-1,0 0 1,0 0 0,1 1 0,-1-1 0,1 0 0,-1 0 0,1 0-1,-1 1 1,1-1 0,-1 0 0,1 1 0,0-1 0,-1 0 0,1 1-1,0-1 1,-1 1 0,1-1 0,0 1 0,0 0 0,1-1 0,7-5-632,9-16-1586,-8 8 1269,14-15-1603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3:14.2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26 1728,'40'6'8583,"-40"-6"-8533,-9-12 464,4 7-413,4 3-104,0 1 0,0-1 0,0 1-1,-1 0 1,1 0 0,0-1 0,-1 1 0,1 0 0,-1 0 0,-2-1 0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3:19.1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70 80 320,'-26'3'3429,"26"-3"-3414,1-1 1,-1 1-1,0 0 0,0-1 0,0 1 0,0 0 0,0-1 0,-1 1 1,1 0-1,0 0 0,0-1 0,0 1 0,0 0 0,0-1 0,0 1 1,0 0-1,0 0 0,-1-1 0,1 1 0,0 0 0,0 0 0,0-1 1,-1 1-1,1 0 0,0 0 0,0 0 0,-1 0 0,1-1 1,0 1-1,0 0 0,-1 0 0,1 0 0,-1 0 0,-3-2 14,4 1-119,0 0 20,0 0 71,-1-1 0,1 1-1,0-1 1,-1 0 0,1 1 0,-1-1-1,1 1 1,-1 0 0,0-1 0,1 1-1,-1-1 1,-1-1 0,-2-3 32,3 3-54,0-1 0,1 1 1,0 0-1,-1 0 0,1 0 0,-7-21 2348,-2 24-2229,5 0-99,7 0 70,-2 0-5,0 1-107,3 1 50,-1 1 1,1 0-1,-1 0 0,0 0 0,0 1 1,0-1-1,-1 1 0,1 0 0,-1-1 1,0 1-1,0 0 0,2 7 0,10 16-197,3 3 115,-13-7 395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3:20.8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 36 992,'-17'28'4754,"13"-26"-4410,4-5-355,0 1 0,0-1 0,0 1 0,1-1 0,-1 1 0,1 0 0,0-1 0,0 1 0,0 0 0,0-1 0,0 1 0,0 0 0,1 0 0,-1 0 0,3-3 0,0 2-292,0-1 1,0 1 0,0-1-1,1 1 1,-1 1 0,7-4-1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26.49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98 0 1888,'7'1'4789,"1"3"-4128,-7-4-604,0 1-1,0-1 0,0 1 1,0-1-1,0 1 0,0 0 1,0-1-1,0 1 0,-1 0 1,1 0-1,0-1 0,0 1 1,-1 0-1,1 0 1,0 0-1,-1 0 0,1 0 1,-1 0-1,1 0 0,-1 0 1,0 0-1,1 1 0,1 5 67,0-1 0,-1 1-1,0 0 1,0 0 0,-1 10-1,-1 15 192,-2 1 0,-8 32 0,0 0-136,-22 113 127,15-92-167,-7 21-39,-4 17-134,26-95 156,1-1 0,3 47 0,0-24-95,2 183 76,-2-213 6,0 0 0,1 0 0,2 0 0,0-1 1,1 1-1,14 34 0,-9-26-57,-1 0-1,-1 1 1,3 32-1,4 10 100,1 8-2,10 35-13,-19-87-187,-4-14 82,1 0-1,10 23 1,-3-8 136,-7-19-148,0 0 0,0-1 0,1 1 0,11 16 0,9 7 176,-18-22-117,1 0 1,14 15 0,-16-19-44,-1 0 1,1 0-1,-1 0 1,0 0-1,-1 1 1,4 9 0,18 52 48,-1-3 184,-22-59-263,48 115 733,-47-110-702,0-1 0,1 0 0,1-1 0,9 15 1,32 37-84,-36-48-37,6 8 131,1 0 0,34 31 0,-50-52 0,-1 0 0,1 0-1,-1 0 1,1 0 0,0 0 0,-1 0-1,1 0 1,0-1 0,-1 1 0,1-1-1,0 1 1,0-1 0,1 1 0,-2-1-24,0 0 0,-1 0 0,1-1 0,0 1 0,-1 0 0,1 0 1,0 0-1,-1-1 0,1 1 0,-1 0 0,1-1 0,-1 1 0,1 0 1,-1-1-1,1 1 0,-1-1 0,1 1 0,-1-1 0,1 1 0,-1-1 1,0 1-1,1-1 0,-1 1 0,0-1 0,1 0 0,-1 1 0,0-1 1,0 1-1,0-1 0,1 0 0,-1 1 0,0-1 0,0 0 0,0 1 1,0-1-1,0 0 0,0 1 0,-1-2 0,2-1-42,-1-1 0,0 1 0,1 0 0,0-1 0,1-4 0,-1 5 48,0 0 0,0-1 0,0 1 0,-1-1 0,1-5 0,-1-14 20,-1-1 0,-1 1 0,-1-1 0,-1 1 0,-9-27 0,9 36 16,0 4-41,1-1 1,0 0-1,1 0 1,-3-22-1,1 10-118,2 20 99,1 0-1,1 0 1,-1 0-1,0 0 0,1-6 1,-1 2-162,-1 10-164,0 13 29,7 128-155,3-83 563,-4-25-114,1 39 0,-5-24 729,0-50-715,0-1-1,-1 1 1,1-1-1,0 0 1,-1 0-1,1 1 1,-1-1-1,1 0 1,-1 0-1,1 1 1,0-1-1,-1 0 1,1 0-1,-1 0 1,1 0-1,-1 0 1,1 0-1,-1 0 1,1 0-1,-1 0 1,1 0-1,-1 0 1,1 0-1,-1 0 1,-14-1 54,-7-4 305,0-2-1,-38-15 1,41 14-188,6 4-115,-1 0 0,-16-2-1,-9-3-319,13 5-1177,15 7-783,21 20-7617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3:22.6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35 1472,'-1'2'216,"0"0"0,1 1 0,-1-1 0,0 0 0,1 0 0,0 1 0,-1-1 0,1 3 0,-2 11-261,0-6 573,2-6-126,2-7-676,0-1 164,1-1 1,0 1 0,0 0-1,0 1 1,5-5 0,5-7-697,1-4 76,6-3-241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3:27.0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67 832,'-5'3'3525,"1"-11"-3423,3 8-166,1 0 80,5-61 2325,14 61-2661,-17 0 360,-1-1-30,0 1 0,-1 0 0,1 0 0,0 0 0,-1 0 1,1 0-1,0 0 0,0 0 0,-1 0 0,1 1 0,0-1 0,-1 0 0,1 0 0,0 1 0,-1-1 0,1 0 0,-1 1 0,1-1 1,0 0-1,-1 1 0,1-1 0,-1 1 0,1-1 0,3 7 801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3:29.9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140 92 576,'-21'-16'1685,"17"12"-1571,-1-1 46,-1 1-1,0 0 1,0 0 0,-11-6-1,12 7-94,0 0 0,0 0 0,0-1 0,-6-5 0,-10-8-160,18 16 362,-4-3 520,4 11-639,2-1-156,-1-4 56,2 0-48,-1-1 1,0 1-1,0-1 1,1 1-1,-1-1 0,0 1 1,1-1-1,0 1 1,-1 0-1,1-1 0,0 1 1,0 0-1,0 2 1,0 2 185,0-4-197,0-1 1,0 1 0,0 0 0,1 0-1,-1-1 1,1 1 0,-1 0 0,1-1-1,-1 1 1,1 0 0,0-1 0,0 1-1,1 1 1,0 0 6,-1-1-1,0 1 1,1-1-1,0 0 1,-1 0 0,1 0-1,0 0 1,0 0-1,0 0 1,0 0-1,0 0 1,1-1 0,4 3-1,-3-2 14,0-1 0,1 1 0,-1-1 1,1 0-1,-1-1 0,1 1 0,9-1 0,0 0 35,-6 1-464,0-1-1,0-1 0,0 1 1,12-3-1,-3-2-976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3:42.2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248 0 1472,'-1'1'129,"-2"2"257,2-2-257,0 0 0,0 0 0,0 0-1,0 1 1,1-1 0,-2 2 0,1 0 28,-1-1 1,1 1 0,-1-1-1,1 1 1,-1-1-1,0 0 1,-3 2-1,1-1 71,0 1 1,-1-1-1,1 0 0,-4 6 0,0-3 588,8-6-811,0 0 0,0 0 0,0 0 0,0 0-1,0 0 1,0 0 0,-1 0 0,1 0 0,0 0 0,0 0 0,0 0 0,0 0 0,0 0 0,0 0-1,0 1 1,0-1 0,0 0 0,-1 0 0,1 0 0,0 0 0,0 0 0,0 0 0,0 0 0,0 0-1,0 0 1,0 1 0,0-1 0,0 0 0,0 0 0,0 0 0,0 0 0,0 0 0,0 0 0,0 1-1,0-1 1,0 0 0,0 0 0,0 0 0,0 0 0,0 0 0,0 0 0,0 0 0,0 1 0,0-1-1,0 0 1,0 0 0,0 0 0,-3 47 774,4-36-757,0-1 0,4 17 0,-3-17 112,0 1 1,0 17-1,-1-7 38,2-1 0,0 1 0,9 32 0,-6-32-147,-1-1 1,-2 1-1,3 36 0,-6 40 231,0-96-249,0 0 0,0 0 0,0 1 0,-1-1-1,1 0 1,0 0 0,-1 1 0,1-1-1,-1 0 1,0 1 0,0 0 46,1-2-16,-3 6 759,3-5-759,-3-3 8,-1-1 0,1 1 1,1-1-1,-1 0 0,0 0 1,1 0-1,0 0 1,-1 0-1,1 0 0,0-1 1,-2-4-1,-2-8-89,-7-21-1,3 6-21,-34-91 50,30 85 11,-1 0-1,-39-64 1,23 47 101,24 46-204,17 17-884,-7-5 962,0 0-1,3 6 1,6 9-32,9 7 78,-1 1 0,29 53 0,-39-59 9,0 1 0,-2-1-1,-1 2 1,0-1 0,-2 1 0,0 0 0,-2 0 0,1 45 0,-4-54-279,0 0 1,1 0 0,0 0-1,2 0 1,-1-1 0,2 1-1,7 21 1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3:43.5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182 1 1472,'-7'1'3034,"7"-2"-2984,-2 24 444,-1-3 50,-13 28 219,2-11-283,-13 66 0,13-42-285,-3 21 26,9-35-95,1 1 59,-4 79 0,11-125-109,0 0 0,0 0 1,-1 0-1,1-1 0,0 1 0,-1 0 0,0 0 0,1 0 0,-1 0 1,-5 5 622,5-7-630,1 0-34,-1 0-1,1 1 1,0-1-1,0 0 1,-1 0 0,1-1-1,-1 1 1,1 0-20,-1 0-1,0-1 1,1 1 0,-1-1-1,0 1 1,1-1 0,-1 0 0,1 1-1,-1-1 1,1 1 0,-1-1 0,1 0-1,-1 0 1,1 1 0,-1-2 0,-2-7 26,0 0 1,0 0-1,1 0 1,0-1-1,0-13 1,0 5 39,0 6-145,-10-95 206,11 90-463,1 0-1,0 0 0,1 1 0,5-22 1,2 11-1173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3:48.8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1 992,'4'3'4514,"0"20"-2292,-7 219-41,3-241-2096,0-1-64,0 1 1,0-1-1,0 1 0,0 0 0,0-1 0,-1 1 0,1-1 0,0 1 0,0-1 0,0 1 1,-1-1-1,1 1 0,0-1 0,-1 1 0,1-1 0,0 1 0,-1-1 0,0 1 0,1 0-6,-3 4-53,3-5 39,0 1 0,0-1 0,0 1 1,0-1-1,0 1 0,0-1 0,-1 1 1,1-1-1,0 1 0,0-1 1,-1 0-1,1 1 0,0-1 0,-1 1 1,1-1-1,0 0 0,-1 1 1,1-1-1,0 0 0,-1 0 0,-1 2 145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3:52.2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114 58 2304,'-6'12'2005,"4"-9"-1720,1 0 1,-1 0 0,1 0-1,-1 0 1,1 0 0,0 0-1,0 0 1,0 5 0,19-8 290,-11-1-526,-1-1 0,1 1 0,-1-1 0,1 0 0,6-3 0,-7 2-4,2-1 35,-1 1 1,-1-1-1,1-1 0,-1 1 0,10-10 0,13-8-301,-15 10 263,-13 10-32,1 1-1,-1-1 1,1 1 0,0-1-1,-1 1 1,1-1-1,4-1 417,-6 3-420,0 0 0,-1 0 0,1-1 0,0 1 0,0 0 0,-1 0 0,1-1-1,0 1 1,0 0 0,-1 0 0,1 0 0,0 0 0,0-1 0,-1 1 0,1 0 0,0 0 0,-1 0 0,1 0 0,0 0 0,-1 0 0,1 0-1,0 0 1,-1 0 0,1 0 0,0 0 0,-1 0 0,1 0 0,0 0 0,-1 0 0,1 0 0,0 0 0,-1 0 0,1 0 0,0 1-1,-1-1 1,1 0 0,0 0 0,-21 7 13,14-4 134,-94 32 401,57-24-310,1 1 251,36-9-562,1-1 46,0 1-1,0 0 0,0 0 0,-7 7 0,13-10 8,-1 0 1,1 0-1,0 0 1,0 0-1,-1 0 1,1 0-1,0 0 0,0 1 1,-1-1-1,1 0 1,0 0-1,0 0 1,0 1-1,0-1 1,-1 0-1,1 0 1,0 0-1,0 1 1,0-1-1,0 0 1,0 0-1,0 1 1,-1-1-1,1 0 1,0 0-1,0 1 0,0-1 1,0 0-1,0 0 1,0 1-1,0-1 1,0 1-1,13 2-21,-6-2-153,-1-1 0,1 0 1,-1-1-1,0 1 0,1-1 1,-1-1-1,0 1 0,1-1 1,-1 0-1,0 0 0,0-1 1,0 0-1,5-4 0,10-5-1903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3:53.0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155 4 1664,'-13'4'2562,"11"-5"-2411,-22 1 1205,17 0-1409,-71 5 2767,66-7-2175,11 2-545,0 0-1,0-1 1,0 1-1,0 0 0,0 0 1,0 0-1,0 0 1,0 0-1,0 0 0,0 0 1,0 0-1,0 1 1,0-1-1,0 0 0,0 0 1,-1 1-1,9-4-614,12-1 319,12 3-898,-14-1-634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4:00.2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90 45 736,'-23'0'6893,"23"0"-6853,-12 0 211,11 0-321,13-7 86,7-2 578,-16 8-605,-1-1 0,0 1 0,1 0 0,-1 0 1,1 0-1,3-1 0,2 0-43,2 0 38,-10 2 19,1 0 1,-1 0 0,1 0-1,-1 0 1,0-1-1,1 1 1,-1 0 0,0 0-1,1 0 1,-1 0 0,0 0-1,1 0 1,-1-1 0,0 1-1,1 0 1,-1 0 0,0 0-1,0-1 1,1 1 0,-1 0-1,0 0 1,0-1 0,1 1-1,-1 0 1,0-1-1,0 1 1,1-1 0,-1 1 97,-1 2-374,-1 0 287,0 0 1,0 0-1,0 0 0,0 0 1,-5 2-1,1 1 58,5-4-55,1-1 0,-1 1 0,1-1 1,-1 1-1,1-1 0,0 0 1,-1 1-1,0-1 0,1 0 1,-1 1-1,1-1 0,-1 0 1,1 0-1,-1 1 0,1-1 0,-1 0 1,0 0-1,0 0 0,0 0-14,0 0-1,0 0 0,0 1 1,1-1-1,-1 0 0,0 1 0,0-1 1,0 0-1,1 1 0,-1-1 1,0 1-1,0-1 0,0 1 1,0 0-5,1 0 1,-1-1 0,0 1 0,0-1 0,0 1 0,0-1-1,0 1 1,1-1 0,-1 0 0,0 1 0,0-1 0,0 0 0,-2 0-1,3 0 66,-9 8-197,8-7 176,1-1-54,-3 0 16,3-1 3,-1 1 0,0 1-1,1-1 1,-1 0 0,0 0-1,1 0 1,-1 0 0,0 0 0,1 1-1,-1-1 1,0 0 0,1 0-1,-1 1 1,1-1 0,-2 1-1,2 0 0,-1-1 0,0 1 0,0-1 0,0 1 0,0-1 0,0 0 0,0 1 0,0-1 0,0 0 0,0 0 0,0 1 0,0-1 0,0 0 0,0 0 0,-1 0 0,1 0 41,0 1-200,0 0 159,1 0 1,-1-1 0,0 1 0,0 0-1,0 0 1,1-1 0,-1 1-1,0-1 1,0 1 0,0-1 0,0 1-1,0-1 1,-2 1 0,-3 1 127,-3 2-342,23-2-141,-4-4 360,-1-1 0,1 0 0,-1 0 0,0-1 0,1 0 0,-2-1 0,14-9 0,30-25 207,-51 39-226,-1-1 0,0 1 1,0 0-1,1-1 1,-1 1-1,0 0 0,1-1 1,-1 1-1,0 0 0,1-1 1,-1 1-1,0 0 0,1 0 1,-1 0-1,1-1 1,-1 1-1,0 0 0,1 0 1,-1 0-1,1 0 0,-1 0 1,1 0-1,-1 0 0,0 0 1,1 0-1,-1 0 1,1 0-1,-1 0 0,1 0 1,-1 0-1,0 0 0,1 0 1,-1 0-1,1 1 0,-1-1 1,0 0-1,1 0 1,-1 1-1,0-1 0,1 0 1,-1 0-1,0 1 0,1-1 1,-1 1-1,1 0-46,0 0 42,0 0 0,-1 0 1,1 1-1,-1-1 0,1 0 1,-1 0-1,0 0 0,1 0 1,-1 1-1,0-1 0,0 2 1,0 1 29,-1-1 0,1 1 1,-1-1-1,0 0 0,-2 7 0,1-7-46,1 0 0,0 1 0,0-1-1,0 1 1,0 6 0,1-6 33,-1 0 1,1 0-1,-1-1 1,0 1-1,-1 0 1,-1 3-1,-4 18 162,4-1-151,3-14-42,-1-1 0,0 0 0,-1 0 0,0 0 0,-5 11 0,5-13 52,0-1 1,0 1-1,1 0 0,0 0 1,0 0-1,1 10 1,0-15 6,0-1-30,0 0 0,0-1-1,0 1 1,-1 0 0,1-1-1,0 1 1,0-1 0,0 1-1,-1 0 1,1-1 0,0 1-1,-1-1 1,1 1 0,0-1-1,-1 1 1,1-1 0,-1 1-1,1-1 1,-1 1 0,1-1-1,-1 0 1,1 1 0,-2 0-1,2-1-1,0 0 0,0 0 0,0 0 0,-1 0 0,1 0 0,0 0 0,0 0-1,0 1 1,0-1 0,0 0 0,-1 0 0,1 0 0,0 0 0,0 1 0,0-1 0,0 0-1,0 0 1,0 0 0,0 1 0,0-1 0,0 0 0,0 0 0,0 0 0,0 1 0,0-1-1,0 0 1,0 0 0,0 0 0,0 1 0,0-1 0,0 0 0,0 0 0,0 0 0,0 1-1,0 3 2,-7 5 30,16-21 425,-9 11-447,0 0 0,1-1 0,-1 1 0,0 0 0,0-1 0,0 1 0,0 0 0,0 0 0,0-1 0,0 1 0,0 0-1,0-1 1,-1 1 0,1 0 0,0 0 0,-1-1 0,1 1 0,-1 0 0,-1-2 0,-3-12-224,4 15 189,1-1 0,-1 1 0,1 0 0,-1 0 0,1 0 0,-1 0 0,1 0 0,-1 0 0,1 0 0,-1 0 0,1 1 0,-1-1 0,1 0 0,-1 0 0,1 0 0,-1 0 0,1 1 0,-1-1 0,1 0 0,-1 1 0,1-1 0,0 0 0,-1 1 0,-3 19 103,4-18-51,0 0 0,0 0 0,0 1-1,-1-1 1,1 0 0,-1 0 0,0 0 0,0 3 0,-1 2-91,2-7 64,0 0 0,0 0 0,0 0 0,0 0 0,0 0 0,0 0-1,0 0 1,0 0 0,0 1 0,0-1 0,0 0 0,0 0 0,0 0 0,0 0 0,0 0-1,0 0 1,0 0 0,0 0 0,0 0 0,0 1 0,0-1 0,0 0 0,-1 0 0,1 0-1,0 0 1,0 0 0,0 0 0,0 0 0,0 0 0,0 0 0,0 0 0,0 0 0,0 0 0,0 0-1,-1 0 1,1 0 0,0 0 0,0 1 0,0-1 0,0 0 0,0 0 0,0 0 0,0 0-1,0 0 1,0 0 0,-1 0 0,1-1 0,0 1 0,0 0 0,0 0 0,0 0 0,0 0-1,-1 0 22,13-9-230,-5 2 222,0 0 0,-1-1 0,0 0 1,-1 0-1,5-9 0,12-16-9,-16 23 47,10-20 0,-12 22-47,-1 1 0,2-1 0,-1 1 0,1-1 0,8-8 0,-5 2 109,-7 12-178,-1 1 0,1-1 1,-1 1-1,1-1 0,0 1 1,0-1-1,0 1 0,0 0 0,0-1 1,1 0-1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4:07.5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93 36 1408,'-4'-5'448,"4"14"96,-21-9 843,18 0-1267,1 0 0,-1 0 0,1-1 0,-1 1 0,1-1 0,-1 1 0,1-1 1,-1 0-1,1 1 0,0-1 0,-1-1 0,1 1 0,0 0 0,-3-2 0,-1-1 350,0 4-64,5 0-378,0 0 0,0 0-1,1 0 1,-1 0 0,0 0-1,1 0 1,-1 0 0,0 0-1,1 0 1,-1 0 0,0 0-1,0 0 1,1-1 0,-1 1-1,0 0 1,1 0-1,-1-1 1,1 1 0,-1 0-1,0-1 1,1 0-44,-1 1 0,1-1-1,0 1 1,0-1 0,0 1 0,0-1-1,0 1 1,0-1 0,0 0 0,0 1-1,0-1 1,0 1 0,0-1 0,0 1-1,0-1 1,0 1 0,0-1 0,1 1-1,-1-1 1,1 0 0,11 0 1029,-3-6 70,-1 8-2011,7 6-873,-1 1 0,23 15 0,-24-12 356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29.58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348 0 1984,'4'9'4506,"-10"-8"-3816,5-1-579,0 0 1,0 1-1,1-1 1,-1 0-1,0 0 1,0 0-1,1 1 1,-1-1-1,0 0 1,0 1-1,1-1 1,-1 1 0,-1 0-1,-15 14 1164,1-1-727,2-3-334,-1 5-3,1 2 0,1-1-1,-20 36 1,20-30 3,5-9-168,0 0 0,1 1 0,1 0 0,0 0 1,-4 18-1,-14 66 345,-1 1 338,18-67-748,4-21 43,1 0 1,0-1 0,-1 20 0,-5 46 348,8-73-304,-1-1 0,1 1 0,-1 0 0,0-1 0,-2 7 0,-3 12 61,-8 286 595,9-101-517,18-25 229,-4-90-388,15 114 243,1 8-206,-13-124 112,-10-63-99,8 31 0,-4-31-25,1 37 0,-1 169 11,4-76 129,-10-107-204,0-37-34,1 26-1,1-5 64,-14 250 307,5-201-570,7-69 174,0-9 64,-1 0 0,1-1 0,0 1 0,-1-1 0,0 1 0,-2 6 0,2-10 88,1 1 14,0-1-121,0-1 1,0 1-1,0-1 0,0 0 0,0 1 0,0-1 1,0 1-1,0-1 0,0 0 0,0 1 0,0-1 1,0 1-1,0-1 0,0 1 0,0-1 1,0 0-1,0 1 0,0-1 0,-1 0 0,1 1 1,0-1-1,0 1 0,0-1 0,-1 0 0,1 1 1,0-1-1,-1 0 0,1 0 0,0 1 1,-1-1-1,0 1 26,0 0 54,-1 2-33,2-2 204,-10-10-102,7 4-189,0-1 1,1 1 0,-1 0-1,-1-9 1,-7-12 36,-6-6-56,-31-42 0,45 70 64,0 0 0,1-1 0,0 0 0,-2-5 0,3 6 0,-1-1 0,0 1 0,0 0 0,-3-5 0,4 8-14,0-1-1,0 1 1,0 0-1,0-1 1,0 1-1,1-1 0,-1 1 1,0-1-1,1 1 1,0-1-1,-1 1 1,1-1-1,0 0 0,0-2 1,-3-1-104,3 5 107,-1 0 0,1 0-1,0 0 1,0 0 0,0 0 0,0 1 0,0-1 0,-1 0-1,1 0 1,0 0 0,0 0 0,0 0 0,0 1 0,0-1-1,0 0 1,0 0 0,0 0 0,0 0 0,0 1-1,0-1 1,0 0 0,0 0 0,0 0 0,0 0 0,0 1-1,0-1 1,0 0 0,0 0 0,0 0 0,0 1 0,0-1-1,0 0 1,0 0 0,0 0 0,0 0 0,0 1 0,0-1-1,0 0 1,0 0 0,1 0 0,7 28-87,1-1 0,2 0-1,0-1 1,29 45 0,-34-60 69,-2-5 28,0-1-1,-1 1 0,0 0 0,-1 0 1,1 0-1,-1 0 0,2 7 1,-4-12 49,0 0 1,0 0 0,0 0 0,0 0 0,1 0 0,-1 0-1,1 0 1,-1 0 0,0 0 0,1 0 0,-1 0 0,1-1 0,0 1-1,-1 0 1,1 0 0,0-1 0,-1 1 0,1 0 0,0-1 0,0 1-1,0-1 1,0 1 0,0-1 0,1 1 0,0 0 591,-2-1-606,0 1-1,1-1 1,-1 0 0,0 0 0,1 0 0,-1 1 0,0-1-1,1 0 1,-1 0 0,0 0 0,1 0 0,-1 0 0,1 1-1,-1-1 1,0 0 0,1 0 0,-1 0 0,0 0 0,1 0-1,-1 0 1,1 0 0,-1 0 0,0-1 0,1 1 0,-1 0-1,1 0 1,10-2 93,-3-1-596,0 1 0,-1-2 0,1 1 0,12-9 1,-12 7-996,0 1 1,0-1 0,16-4 0,51-10-3689,-21 7 2112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4:10.0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 94 1472,'1'-5'2816,"-2"4"-2761,1 0 1,-1 1-1,1-1 1,0 0-1,-1 0 1,1 0-1,0 1 1,-1-1-1,1 0 1,0 0-1,0 0 1,0 0-1,0 0 1,0 0-1,0 0 1,0 1-1,0-3 1,0 3-46,1 0 0,-1-1 0,0 1 1,0-1-1,0 1 0,0-1 0,0 1 1,0-1-1,0 1 0,0-1 1,0 1-1,0-1 0,0 1 0,0-1 1,0 1-1,0-1 0,-1 1 1,1 0-1,0-1 0,0 1 0,-1-1 1,1 1-1,0-1 0,0 1 0,-1 0 1,1-1-1,0 1 0,-1 0 1,1-1-1,-1 1 0,0 0 70,1-6-73,0 5 16,-1 1-1,1-1 1,0 0-1,0 0 0,0 1 1,0-1-1,0 0 1,0 0-1,0 1 1,1-1-1,-1 0 1,0 0-1,0 1 1,0-1-1,1 0 1,-1 1-1,4-5 522,-4-1-182,0 6-358,0-1 0,0 1 0,0-1 0,0 1 0,1-1 0,-1 1 0,0 0 0,0-1 0,0 1 0,-1-1-1,1 1 1,0-1 0,0 1 0,0-1 0,0 1 0,0-1 0,-1 1 0,1-1 0,0 1 0,0 0 0,0-1 0,-1 1 0,1-1 0,0 1 0,-1 0 0,1-1 0,0 1 0,-1 0 0,0-1-1,0 1-11,1-1-1,-1 1 0,1-1 0,-1 1 0,0-1 1,1 1-1,-1-1 0,1 0 0,0 1 0,-1-1 1,1 0-1,-1 1 0,1-1 0,0 0 0,0 0 0,-1 1 1,1-1-1,0 0 0,0 1 0,0-1 0,0 0 1,0-1-1,0 2 6,-1 0 0,1 0 1,0 0-1,0 0 0,0 0 0,-1 0 1,1 0-1,0 1 0,0-1 0,0 0 1,-1 0-1,1 0 0,0 0 1,0 0-1,0 1 0,0-1 0,-1 0 1,1 0-1,0 0 0,0 1 0,0-1 1,0 0-1,0 0 0,0 0 0,0 1 1,-1-1-1,1 0 0,0 0 1,0 1-1,0-1 0,0 0 0,0 0 1,0 1-1,0-1 0,0 0 0,0 0 1,0 0-1,1 1 0,-1-1 1,0 0-1,2 8 77,-1 1 1,0-1 0,0 0-1,-1 11 1,2 16-6,-1 15-1119,-2-27-795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4:11.4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163 59 1888,'-18'6'2336,"5"1"-2495,11-6 156,1 0 0,0 0 1,-1 0-1,1-1 0,0 1 0,-1 0 1,1-1-1,-1 1 0,1-1 0,-1 1 1,1-1-1,-1 0 0,-2 0 1,-39 0 1319,34 2-1416,8-2 120,0 0 0,1 1 1,-1-1-1,1 0 0,-1 0 0,0 0 0,1 0 1,-1 0-1,0 0 0,1 0 0,-1 0 1,1 0-1,-1 0 0,0 0 0,1-1 0,-1 1 1,0 0-1,1 0 0,-1-1 0,-8-4 538,9-4-371,-4-29 196,2 34-197,0-4 79,2 8-254,-1-1 1,1 1-1,0 0 1,0-1-1,0 1 0,0 0 1,0-1-1,0 1 0,0-1 1,-1 1-1,1 0 1,0-1-1,0 1 0,-1 0 1,1-1-1,0 1 0,0 0 1,-1 0-1,1-1 1,0 1-1,-1 0 0,1-1 1,-1 1-3,1 0 0,0 0 1,-1 0-1,1-1 0,0 1 1,-1 0-1,1-1 1,0 1-1,0 0 0,-1 0 1,1-1-1,0 1 0,0 0 1,0-1-1,-1 1 0,1 0 1,0-1-1,0 1 0,0-1 1,0 1-1,0 0 0,0-1 1,-3 0-72,-7 1 84,9 0-83,1 0 51,0 0 1,0 0-1,0 0 1,0 0-1,0 0 1,0 0 0,0 0-1,-1 0 1,1 0-1,0 0 1,0 0-1,0 0 1,0 0 0,0 0-1,0 0 1,0 0-1,0 0 1,-1 0-1,1 0 1,0 0 0,0 0-1,0 0 1,0 0-1,0 0 1,0 0-1,0 0 1,0 0 0,0 0-1,0 0 1,-1 0-1,1 1 1,0-1-1,0 0 1,0 0 0,0 0-1,1 4 512,-1 28-908,0-29 395,0-1 0,0 1-1,0-1 1,1 0 0,0 1 0,-1-1 0,1 1 0,0-1 0,2 4-1,5 27 203,-7-32-144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4:12.6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 71 736,'-10'-5'2320,"8"5"-2171,0-1 1,0 0-1,0 1 1,0-1-1,0 0 0,0 0 1,0 0-1,0-1 1,0 1-1,0 0 1,-2-3-1,-4-2-390,7 5 237,0-1 0,0 1 0,1 0 0,-1-1 0,1 1 0,-1-1 0,1 1 0,0 0 0,0-1 0,-1 1 0,1-1 0,0 1 0,0-1 0,0 1 0,1-1 0,-1-1 0,1-5-40,1 7 7,0-1 1,0 1-1,0-1 0,1 1 1,-1 0-1,1 0 0,3-2 1,-1 5 9,1 0 0,-1-1 0,10 2 0,13 4 97,-18-3-103,-8-4 30,-1 0 0,0 0 0,1 1 0,-1-1 0,0 1 0,0-1 0,1 1 0,-1 0 0,0-1 0,0 1 0,2 2 0,6 3 78,-9-5-63,1-1-1,0 1 1,0-1-1,0 1 1,-1 0-1,1-1 0,0 1 1,-1 0-1,1 0 1,-1-1-1,1 1 0,0 1 1,0-1-14,-1 0-1,1 0 1,0 0 0,0 0 0,-1 0 0,1-1 0,0 1-1,0 0 1,0-1 0,0 1 0,0 0 0,0-1-1,0 1 1,2 0 0,4 3-354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4:14.9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7 1248,'-6'-6'4066,"3"9"-3620,0 4 235,2 2 195,-1-6-664,1-2-106,1 0 0,-1 1 0,1-1 0,-1 0 1,0 0-1,0 1 0,0-1 0,0 0 0,0 0 0,0 0 1,0 0-1,0 0 0,0 0 0,0-1 0,0 1 0,-1 0 1,-1 1-1,2-2-138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4:18.3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 60 1248,'-3'-3'404,"3"9"173,0-29 986,0 18-1119,-10-28 3496,8 31-4040,8 8-670,5 9 947,-10-13-282,-1 0 0,1 0 0,0-1 0,1 1 0,-1-1-1,0 1 1,0-1 0,1 1 0,1 1 0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4:20.1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164 0 576,'-9'9'315,"-29"17"4019,37-26-4216,-16 3 400,16-2-438,-16 7 176,14-6-165,1-1-1,0 0 1,0 1 0,-1-1-1,1 0 1,0 0 0,-1-1-1,1 1 1,-1 0 0,1-1-1,-1 1 1,0-1 0,1 0-1,-1 0 1,-3 0 0,0-12 1066,6 12-1101,-1-1-1,1 0 1,-1 1-1,0-1 1,1 0-1,-1 1 1,0-1-1,1 1 1,-1-1-1,0 1 1,0 0-1,0-1 1,1 1-1,-1 0 1,0-1 0,-1 1-1,-6 0 336,-3 1-1259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4:21.3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 12 1568,'-13'14'5498,"13"-16"-5617,1 0-1,0 0 0,-1 0 0,1 0 0,0 0 0,0 0 0,0 0 0,0 0 1,1 0-1,-1 1 0,3-4 0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4:26.5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62 640,'0'0'5573,"0"-16"-5626,0 8-90,0 4-141,0 0 1,0 0-1,0 0 1,1 0 0,-1 0-1,1 0 1,1-5-1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4:28.5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176 87 1984,'-12'-20'3620,"10"20"-3536,-26-3 752,8 1 128,12-1-739,0 0 1,1-1 0,0 0-1,0 0 1,0 0-1,0-1 1,1 0 0,-1-1-1,-8-9 1,13 14-208,0 0 0,0 0-1,0 0 1,0 0 0,0 0 0,0 0 0,0 1 0,0-1 0,-1 1 0,1 0 0,0 0 0,0 0-1,-5 0 1,7 0 41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4:31.3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54 896,'0'0'1723,"0"-4"-1275,3 1-443,5-9 67,-7 11-67,-1 1 0,0 0 0,1-1 0,-1 1 1,1-1-1,-1 1 0,0-1 0,0 1 1,1-1-1,-1 1 0,0-1 0,0 1 1,1-1-1,-1 1 0,0-1 0,0 1 0,0-1 1,0 1-1,0-1 0,0 0 0,0 0 1,0-1 19,1 1 1,-1-1 0,1 0 0,0 1 0,-1-1 0,1 1 0,0-1 0,0 1 0,0 0 0,0-1 0,0 1-1,0 0 1,2-2 0,-3 3 33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5:32.52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3 1248,'4'-3'14144,"-4"4"-14103,-1-1 1,1 1 0,0-1-1,-1 1 1,1-1 0,0 1-1,-1-1 1,1 1 0,0-1-1,0 1 1,0-1 0,-1 1-1,1 0 1,0-1-1,0 1 1,0-1 0,0 1-1,0 0 1,0 0 0,0 1 852,0 5-568,1-1-331,0-1 1,0 1 0,1-1-1,-1 0 1,1 1-1,1-1 1,-1 0 0,5 7-1,4 12 301,4 2-519,-11-21 190,-1 0-1,0 1 0,3 7 0,7 10 145,-11-20-112,0 0-1,0 1 1,0-1-1,0 1 0,1 4 1,4 11 63,2-1 1,0 0 0,16 24 0,0 1-80,-5-4-73,22 61-1,-21-54 118,-7-17-17,-1-5 20,1-1-1,0 0 0,2-1 1,1 0-1,0-2 0,1 0 1,30 24-1,-35-30 3,-1 0-1,-1 0 1,-1 1-1,18 30 1,-27-43-35,9 18 43,-1 0 0,-1 1 1,-1 0-1,-1 0 0,0 0 1,-2 1-1,0 0 0,0 34 0,2-11-125,-3-32 96,-1-1-1,0 16 1,-12 354 48,0-277-36,-4 0 0,-53 192 0,59-264 75,-6 53 0,10-52-43,-7 59-63,-6 35-155,-21 91 280,28-164-61,4 0-1,-1 58 0,6-46-137,3 78 158,6-93-3,-5-36-7,0 0 1,0 23-1,2 35-108,-2-20 47,-3-51 10,0 10 2,-17-14-524,-3-6 345,9 4 16,0-1-1,1 0 0,0-1 0,0 0 1,0-1-1,-9-7 0,-6-6-146,3 1 127,-31-30 1,42 36 73,4 5 50,0 0-1,0-1 1,-5-8 0,10 12 89,-1-4 93,3 7-183,0 9-213,5 4 247,0-1 0,0 0 0,8 13 0,3 3-9,-10-15 2,2-1-1,-1-1 0,1 1 0,16 14 0,2 4 347,-24-27-279,0 0 0,0 0-1,0-1 1,1 1 0,-1-1 0,1 1 0,-1-1 0,1 0-1,-1 0 1,1 0 0,0 0 0,-1 0 0,1 0 0,5 0-1,2 1 269,-10-1-316,0-1 0,1 0 0,-1 0 0,1 1 0,-1-1 0,0 0 0,1 0 0,-1 0 0,1 0 0,-1 0 0,1 0 0,-1 0 0,1 0 0,-1 0 0,1 0 0,-1 0 0,1 0 0,-1 0 0,1 0 0,19-6 165,-12 5-108,0-2 1,-1 1 0,1-1-1,-1 0 1,0 0-1,12-8 1,-1-1 262,28-12-1,9-6-119,114-66-1152,-151 88-118,-3 1-1611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4:42.3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303 0 2912,'-118'94'1056,"56"-5"-800,-20 28-96,41-50-1216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5:23.1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740 43 1408,'-8'-6'5096,"-23"-5"-3586,0 0-1210,22 7-152,-1 2 0,0-1 0,0 1 0,-1 1 0,1 0 0,0 0 0,0 1 0,-1 0 0,1 1 0,0 0 0,-11 3 0,9-1 79,-14 2 154,-36 3-141,47-7-147,1 1 0,-1 1 0,1 0 0,0 1 0,0 0 0,-22 10 0,8-3-146,9-3 69,0 0 0,0 1 0,-25 16 1,34-18 18,0 0 0,1 1 0,0 0 1,1 0-1,0 1 0,0 0 0,-9 15 0,6-6-1,1 1 0,1 0-1,1 1 1,0 0 0,-5 22 0,-16 105 205,17-73-259,9-62 58,1 0 1,1 0-1,0 0 1,1 1-1,0-1 1,1 0-1,0 0 1,4 15-1,2 1 145,3 10 253,3-5-171,-7-15-129,1 0-1,11 19 1,13 21 29,-19-33 22,28 42 0,-33-57-126,1 0 1,1-1-1,-1 1 1,2-2 0,-1 1-1,1-2 1,0 1 0,16 8-1,-17-11-39,4 3 17,1-1-1,0 0 1,0 0 0,1-1 0,-1-1 0,24 5 0,-34-10-22,9 3 128,1-2-1,0 1 1,1-2 0,-1 0-1,26-3 1,11-8-127,67-24 1,45-27-42,-130 50 121,0-2-39,0-1 0,-1-1-1,50-35 1,-61 35-4,0-1 0,-1-1 0,-1-1 0,-1 0 0,28-38 0,-33 35-37,0 1 0,-2-1 0,0-1 0,-2 0 0,0 0 0,-1-1 0,4-26 0,-9 33-7,-1 1 0,0-1 0,-1-26-1,-8-53-81,2 49 88,4 30 2,0 0 0,-2 0 0,0 0 0,-1 0 0,0 1 0,-2-1 0,0 1 0,0 0 0,-2 1 0,-11-19-1,14 28-34,1 0 0,-1 1 0,0 0 0,0 0 0,0 1 0,-12-8-1,-38-18-131,46 25 116,5 4 27,-1-1-1,0 0 1,0 1 0,0 0-1,0 0 1,0 1 0,-6-1-1,-14-2 6,-11-1-28,0 1-1,-54 2 0,46 2 94,-48 2-38,13 2-155,72-6 93,-1 1 0,1 1-1,0 0 1,-1 0 0,1 0 0,0 1 0,0 0 0,0 0 0,0 1 0,0 0 0,-6 3 0,10-4 53,-1 0 0,1-1 0,0 1 0,0-1 0,-1 0 0,-3 0 0,-16 7-70,4-1 10,14-6 39,0 1-1,0 0 1,1 0 0,-5 3 0,3-2-18,0-1 0,0 1 0,0-1 0,0-1 0,-7 2 0,-18 6 136,12-5-1490,18-4 1163,0 0 1,0 0-1,0 0 0,1 0 1,-1-1-1,0 1 0,0 0 1,0 0-1,1 0 0,-1-1 1,0 1-1,0 0 0,1-1 0,-1 1 1,0-1-1,0 1 0,1-1 1,-1 1-1,1-1 0,-1 1 1,0-2-1,-6-3-1310,7 5 1402,-1 0 1,1 0-1,0-1 1,-1 1-1,1 0 1,0 0-1,0 0 1,-1-1-1,-1-2-1433,2 3 1433,-1-1 1,1 1 0,0 0-1,0-1 1,0 1-1,0 0 1,0-1-1,0 1 1,0-1-1,0 1 1,0 0-1,0-1 1,1 1-1,-9-9-3517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5:24.0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3174 1824,'-6'-5'613,"6"4"-604,0 1 0,0 0 0,0 0 0,-1 0 0,1 0 0,0 1 0,0-1 0,0 0 0,0 0 0,-2 5 2509,1-5-2465,1 0 0,0 0 0,0 0 1,-1 0-1,1 0 0,0 0 0,0-1 0,-1 1 0,1 0 0,0 0 0,0 0 0,-1 0 1,1-1-1,0 1 0,0 0 0,0 0 0,0-1 0,0 1 0,-1 0 0,1 0 0,0-1 0,0 1 1,0 0-1,0 0 0,0-1 0,0 1 0,0 0 0,0-1 0,0 1 0,0 0 0,0 0 1,0-1-1,0 1 0,0 0 0,0 0 0,0-1 0,0 1 0,0 0 0,0-1 0,1 1 0,-1 0 1,0 0-1,0 0 0,0-1 0,0 1 0,1 0 0,6-14 859,3 7-562,1-1 0,12-6 0,1 0-83,31-25 240,-36 26-441,0-1 0,16-18 1,-14 13-31,-4 2 39,0-1 1,21-30 0,7-9 81,-15 26-17,2 0 0,1 2 0,1 2 0,1 1 1,1 2-1,66-33 0,-45 26 56,104-75-1,39-54 205,-129 101-348,237-166 275,-182 138 82,-26 17-147,154-113-108,40-61 171,-226 191-241,2 3 0,80-43 0,-73 48-95,122-95-1,-94 43 34,-69 61 26,2 2 0,78-56 0,47-1 185,-54 32-381,-7-1 159,149-115-1,-48 18 216,57-45 274,-236 182-377,-14 10-305,22-15 1,-31 25 87,0-1 0,1 0 1,-1 0-1,0 0 0,0 0 1,0 0-1,0 0 0,0 0 1,1-2-1,1-8-4537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5:25.2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62 1248,'-10'9'4213,"14"-13"-2586,-1 5-1404,0-1-1,0 0 1,0-1 0,0 1 0,1 0 0,-1-1-1,0 0 1,4-1 0,17-7 1117,-4 3-643,-7 1-516,0 1-1,0 0 1,1 1-1,17-2 0,8-2 60,15-1 35,-1 3 1,82 1 0,-53 2-143,-38 2-115,-1 1 1,0 2 0,81 16-1,-107-15 27,-1 0 0,0 1-1,0 1 1,0 1 0,-1 0 0,0 1-1,0 0 1,-1 2 0,0-1-1,0 2 1,-1 0 0,17 19 0,84 115 813,-47-75-212,-54-57-456,1 0 1,1-1 0,0-1 0,23 14 0,10 7 129,-40-27-197,0 1-1,0 1 1,0 0 0,-1 0-1,0 1 1,0-1 0,6 11-1,-12-16-100,-1 0-1,1 0 0,-1 0 0,0 0 0,0 0 1,0 1-1,0-1 0,0 0 0,-1 4 0,1 0-51,0-4 29,0 0 1,-1-1 0,1 1-1,0-1 1,-1 1 0,1-1-1,-1 1 1,1-1 0,-1 1-1,0-1 1,0 1 0,0-1-1,0 1 1,-1 0 0,-7 2-2624,6-4 1952,0 0 1,0 1 0,0-1 0,0 1-1,0-1 1,-5 3 0,3-2-65,-25 10-4485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5:26.7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3348 1728,'-10'0'789,"8"3"-559,1 0-1,-2 0 0,1 0 1,0-1-1,-1 1 0,1-1 1,-1 1-1,-10 3 4853,13-7-5047,0 0 0,1 1 0,-1-1 0,0 1 0,0-1 0,1 1 0,-1-1 0,0 1 0,0-1 0,1 1 0,-1-1-1,0 1 1,1 0 0,-1-1 0,1 1 0,-1-1 0,1 1 0,-1 0 0,1-1 0,-1 1 0,1 0 0,0-1-7,0 1 0,-1-1 0,1 1 0,0-1 0,-1 1 0,1-1 0,0 1 0,-1-1 0,1 1 0,-1-1 0,1 0 0,-1 1 1,0-1-1,1-1 0,4-8 45,1-1 0,0 1 1,0 0-1,1 1 0,0-1 1,11-10-1,-9 9-16,31-31 92,73-60-1,-51 48-125,6-8-17,195-168 298,-228 201-187,95-72 128,-42 43-182,-25 19-15,96-82 1,-62 30-14,83-70 234,-88 94 11,143-80 0,-187 119-248,-3-2 0,0-1 0,46-44 0,-29 16 106,92-76 44,102-25 41,-7 5 178,145-137 31,-119 87-298,34 7-134,-279 180 0,29-16-4,-1-3 0,83-70 1,-94 65 90,75-67-132,-86 81 59,62-39-1,-31 31-13,133-49 0,-190 81-215,23-10-1166,-15 2-3204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5:32.0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654 559 640,'0'-8'2347,"-13"16"767,10-8-2692,1 0 0,-1 1 0,0-1-1,0-1 1,0 1 0,0 0 0,0-1 0,0 1-1,1-1 1,-5-1 0,6 1-393,-1 1-1,1 0 1,-1-1 0,1 1-1,0 0 1,-1 0 0,1 0-1,-1 0 1,1 0-1,0 0 1,-1 0 0,1 0-1,-1 1 1,1-1 0,0 1-1,-3 0 1,-9 2 353,2-2-164,0 1 0,0 0 0,1 1 0,-1 0 0,1 1 0,-16 8 0,23-11-165,-29 14 288,-41 15 1,60-24-269,-1 0 0,-20 13 0,-10 4 22,32-18-56,1 1 0,-1 0 0,1 0 0,1 1 0,-1 1-1,1 0 1,0 0 0,1 1 0,0 0 0,1 0 0,-1 1 0,2 0-1,-14 23 1,6-1 27,1 1 0,2 1-1,-14 54 1,6-17-169,13-44 138,2 0 0,-4 47 0,5-33-145,2-21 158,2 24 0,1-17 181,0-2-77,2-1 0,6 33 0,-1-14-101,-3-22 151,1 1-1,8 20 1,-3-11-114,-6-21-31,-1 0 0,2 0-1,-1 0 1,2 0 0,-1-1 0,14 15-1,-4-5-5,-10-13-26,0 1 1,1-2-1,-1 1 0,1-1 1,0 0-1,0 0 0,1-1 1,-1 0-1,1 0 0,8 3 1,12 2 74,44 9 1,-55-15-42,1-2-1,-1 0 1,0-1 0,1 0-1,23-5 1,6 1-6,-28 1-8,0 0-1,0-1 0,0 0 1,-1-2-1,0 0 0,0-1 1,-1-1-1,1-1 0,-2 0 1,22-16-1,15-15 147,76-75 1,-117 104-161,66-70 171,-51 56-111,26-32-1,-45 46-70,1 0 0,-1-1 0,-1 0 0,0 0 0,-1-1 0,6-14-1,-4 1-5,-1-1 0,-2 1 0,0-1 0,1-46 0,-5 24-94,-11-84 0,9 122 63,-1-1 1,-1 0-1,0 1 1,0 0 0,-1 0-1,-1 0 1,1 0-1,-2 1 1,0 0-1,0 0 1,-1 0 0,0 1-1,0-1 1,-1 2-1,0-1 1,-1 1-1,0 1 1,0 0 0,-1 0-1,0 0 1,0 1-1,0 1 1,-1 0 0,-11-4-1,-20-6-164,-83-17-1,119 31 181,-75-17-24,59 12-149,-10-3 118,27 7 57,0 1-1,0 0 0,-1 0 0,1 0 1,-8 0-1,-17-4-18,6 2-96,21 3 114,0 0 1,0 0-1,0-1 0,0 1 1,0-1-1,0 1 0,-4-3 0,2 2-8,0-1 0,1 1 0,-1 0 0,0 0 0,0 0 0,0 1 0,-9-1 0,13 1-72,2 0-140,0-1 203,0 0 0,0 0-1,-1 1 1,1-1 0,0 0-1,0 1 1,0-1-1,0 1 1,1-1 0,-1 1-1,0 0 1,0-1-1,0 1 1,0 0 0,0 0-1,0 0 1,1 0 0,0 0-1,11-3-77,26-6 117,-31 8 93,0-1 1,0 0 0,13-4 0,44-17-212,-50 19 118,27-4 0,-2 0-18,34-7 5,1 3 0,117-3 0,-136 16-7,0 2-1,78 14 1,38 4-92,-42-13 168,60 4-71,60 4 281,18-2-325,-56 2 221,-2 1-214,92-11 350,-256-5-222,42-2 151,243-37-73,-210 22-27,-56 5-174,76-23 0,-60 13 38,-33 9 35,66-15-5,177-40-113,-3-21 81,-59 32-3,4 19 84,-191 31-128,57-10-13,84-10 199,201 5-219,-178 8 264,13 0-230,-105 12-118,130-7 109,99-17 210,32-3 62,-132 4-330,-163 19 196,85 7 0,-128 1-215,21 1 114,96 0-20,210-1 240,-245 2-117,-96-5-144,40-6 0,-58 4 59,-5 2 85,8 0-135,-1 1-1,1 0 1,0 0-1,-1 1 1,1 0-1,7 3 1,43 22-170,-56-27 209,12 8-9,0 0 0,0 0 0,-1 2 0,0 0 0,-1 0 0,0 1 1,-1 1-1,0 0 0,0 0 0,-2 1 0,1 0 0,-2 1 0,0 0 0,10 22 0,25 70 9,33 123 0,-73-213-5,0-1 0,-1 1-1,-1-1 1,0 1 0,-1 0-1,-1 0 1,-1-1 0,0 1-1,-1 0 1,0-1 0,-11 28-1,-12 29 270,10-27-193,-42 84 0,44-104-16,-1 0 0,-30 37 0,19-31 22,-2-1-1,-36 30 0,-24 18-3153,85-76 2506,0 1-1,0-1 0,0 0 1,0 0-1,-1-1 1,-5 3-1,4-2-106,1 0 0,0 0 0,0 0 0,0 0 0,-4 4 0,-10 12-3951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5:34.0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0 730 2656,'2'-1'373,"0"0"-1,-1 0 1,1 0 0,0 0-1,-1 1 1,1-1 0,0 0-1,0 1 1,0 0 0,-1-1-1,1 1 1,2 0 0,15-4 344,0-6-65,-12 7-428,-1 0 0,0 0 0,1 1-1,0-1 1,7 0 0,144-30 1280,-77 15-803,-49 9-245,1 2 0,40-3 0,277 1 62,-236 9-380,330-4 630,-102 0-634,-235 2 23,93-4 75,118-18 169,36-3 3,-142 8-81,-157 10-239,97-29 0,214-56 988,-218 60-699,-4-11-279,-45 12 164,-20 11-23,138-22-1,109-3 284,-313 45-523,451-71 1103,-292 50-1199,-84 11 131,36-3 57,221-9 84,-129 21-134,-125 4 22,-25 1-150,163 13-101,-218-13 208,139 15-49,171 12 269,-138-15-240,-105-6 126,117-3 0,147-5 132,-324 1-247,46 4 0,17 1-94,67 2 43,-55-1 45,319 0 229,-347-6-224,39-1-2461,0-8-5475,-96 7 7181,1-1 0,-1 0-1,9-3 1,-6 0-1541,19-12 0,-30 17 2289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5:37.9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270 14 992,'-5'2'11072,"5"0"-10998,0 0 1,0 0 0,0 0 0,-1 0 0,1 0 0,0 0 0,-1 0 0,0-1-1,1 1 1,-1 0 0,0 0 0,-2 2 0,-1 6 221,-28 106 643,0-23-469,-44 112-82,58-162-46,1 2 0,-17 76 0,-2 97 259,32-168-407,1 1 1,3 0 0,7 59-1,14 120 756,-13-157-968,3 1 0,40 133 0,-40-178 175,19 33-1,-5-11-47,41 80 29,-63-123-156,1 0-1,-1 0 1,4 17-1,-6-17-14,1 0 0,1 0 0,0-1 0,6 14-1,-3-11 75,0-1 0,0 0 0,1 0-1,0 0 1,9 7 0,-13-13-25,1 0 0,-1-1 0,1 1 0,0-1 0,0 1 0,0-1 0,0 0 0,0-1 0,0 1 0,1-1 0,-1 0 0,0 0 1,1 0-1,-1 0 0,6-1 0,1 0-17,0-1 1,0 0 0,1-1-1,-1 0 1,-1-1 0,1 0-1,0-1 1,-1 0 0,0-1-1,18-10 1,0-4-35,-1-1-1,30-30 1,16-12-31,-45 42 61,-8 5 5,-1 0 0,24-24-1,-32 27-23,7-6-8,0-2 1,-2 0-1,0-1 1,-1 0 0,13-26-1,-12 13-135,-3-1-1,-1 0 1,15-72 0,3-113-145,-26 186 258,0-34 97,-5-86 0,1 144-22,-9-120-375,0-37 185,9 121 191,-2 0-1,-2 1 0,-2-1 1,-3 1-1,-22-73 0,21 88 0,-3-9-159,-31-64 0,37 91 98,1 0 0,-2 1 0,0 0 0,0 0 0,-1 1 0,0 0 0,-1 1 0,0 0 0,-15-11-1,-8 0 19,0 1 0,-2 2 0,0 1 0,-1 1-1,-45-11 1,70 23-6,-5-2 38,-1 1 0,0 0 0,0 1-1,-33-2 1,42 5-7,6-1 0,0 1 0,0 0 0,0 0 0,0 0 0,0 0 1,1 0-1,-1 0 0,0 1 0,0-1 0,0 1 0,0-1 0,1 1 1,-1 0-1,0-1 0,1 1 0,-1 0 0,-3 2 0,-1 2-194,5-5 179,0 0 0,1 0 1,-1 0-1,1 1 0,-1-1 1,1 0-1,-1 1 0,1-1 1,-1 0-1,1 1 0,-1-1 1,1 1-1,-1-1 0,1 0 1,0 1-1,-1-1 0,1 1 1,0-1-1,-1 1 0,1 0 1,0-1-1,0 1 0,-1-1 1,1 1-1,0 0 0,0 0 1,0 1-5,-1-1 0,1 1 0,0 0 0,-1-1 0,1 1 1,-1-1-1,0 1 0,1-1 0,-2 3 0,1-3 2,0 1 0,0 0 0,0-1 0,0 1 0,1 0 0,-1 0 0,1 0 0,-1-1 0,1 4 0,0-3 28,0-1 0,0 1-1,-1-1 1,1 1 0,0-1 0,-1 0 0,1 1 0,-1-1 0,1 0 0,-1 1 0,0-1-1,0 0 1,1 0 0,-1 1 0,0-1 0,0 0 0,0 0 0,0 0 0,-2 1-1,-13 17 547,7-18-1489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5:39.0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32 2080,'1'-5'1609,"-1"4"-1499,0 1-1,0-1 0,1 0 0,-1 1 0,0-1 0,0 1 0,0-1 0,0 0 1,0 1-1,0-1 0,0 0 0,0 1 0,0-1 0,0 0 0,0 1 0,-1-1 0,1 1 1,0-1-1,-1-1 746,1 1-833,0 1-1,-1 0 0,1 0 0,0 0 0,0-1 0,0 1 0,0 0 1,0 0-1,0 0 0,0 0 0,-1-1 0,1 1 0,0 0 0,0 0 0,0 0 1,0 0-1,-1 0 0,1 0 0,0 0 0,0-1 0,0 1 0,-1 0 1,1 0-1,0 0 0,0 0 0,0 0 0,-1 0 0,1 0 0,0 0 0,0 0 1,0 0-1,-1 0 0,1 0 0,0 0 24,0 0-1,0 0 1,-1 0 0,1 0 0,0 0-1,0 0 1,0 1 0,0-1-1,0 0 1,0 0 0,-1 0 0,1-1-1,0 1 1,0 0 0,0 0-1,0 0 1,0 0 0,-1 0 0,1 0-1,0 0 1,0 0 0,0 0-1,0 0 1,0 0 0,0 0 0,-1-1 89,1 1-90,0 0 1,0 0 0,0 0 0,0 0-1,0 0 1,0 0 0,0 0-1,0-1 1,0 1 0,0 0 0,-1 0-1,1 0 1,0 0 0,0 0-1,0-1 1,0 1 0,0 0 0,0 0-1,0 0 1,0 0 0,0 0-1,0-1 1,1 1 0,-1 0 0,0 0-1,0 0 1,0 0 0,0 0-1,18 0 468,47-3 258,-36 1-659,49 3 0,-23 4 122,99 14 121,-62 4 9,-82-21-315,-1 0 0,0 1 0,15 6 0,-21-9-75,2 0-192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5:41.5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572 14 1728,'1'-1'68,"0"0"0,-1 0 0,1 0 1,-1 1-1,1-1 0,0 0 0,0 0 0,-1 1 0,1-1 1,0 0-1,0 1 0,0-1 0,0 1 0,0-1 0,0 1 1,0-1-1,0 1 0,0 0 0,0-1 0,0 1 0,0 0 1,0 0-1,0 0 0,0 0 0,0 0 0,0 0 0,1 0 1,-1 0-1,0 1 0,0-1 0,0 0 0,0 0 0,0 1 1,0-1-1,0 1 0,0-1 0,0 1 0,-1-1 0,1 1 1,0 0-1,0 0 0,0-1 0,-1 1 0,1 0 0,0 0 1,-1 0-1,1-1 0,0 1 0,-1 0 0,1 0 0,-1 0 1,0 0-1,1 0 0,-1 2 0,15 40 1361,-12-30-1140,0 0 0,8 20-1,4 14 148,25 111 833,-34-141-1117,1 0 0,1-1 0,10 16 0,2 0 93,9 15-101,-3-8 150,-23-33-218,3 2-38,-1 0 1,-1 0-1,1 1 1,-2 0-1,1 0 1,-1 0-1,2 11 1,2 22 50,-2-17 50,2 52 1,-7-41-32,-2 0 1,-9 57-1,2-50 81,-35 154-175,31-165 27,-1 3-40,-18 149 461,23-117-197,-19 68 0,23-112-192,3-15-39,0 1 0,-1-1-1,-3 10 1,-33 87 489,32-84-418,6-16-125,0-1 0,-1 1 0,0-1 0,-3 8 0,-5 15-67,9-24 109,0 0-1,0 0 1,0 0-1,0 0 1,0 0-1,-1 0 1,1 0-1,-1 0 1,0 0-1,0-1 0,-4 5 1,5-5-15,-1-1 0,1 0 0,0 0 0,-1 1 0,1-1 0,0 1 1,0-1-1,0 1 0,0-1 0,0 1 0,0 0 0,0 2 0,-1 2 45,-8 14 98,4-8-151,0 1 0,-1-1-1,0 0 1,-14 16 0,9-14 100,7-7-31,0-1 1,-1 0 0,1-1 0,-11 8 0,11-9-64,1-1 0,0 1 0,-1 0 0,1 1 0,-6 8 0,7-8-4,-1-1 0,0 1 0,0-1 0,0 0 0,0 0 0,-5 3 0,0-1 180,0 1 1,-14 15-1,23-22-48,-1 0-149,-1 0 54,1 0 138,-27 23 240,21-19-344,-1-1 1,1-1-1,-1 1 1,0-1-1,0-1 1,0 1 0,-15-1-1,4 1-61,-40 9 331,39-7-121,-1 0-1,-31 1 0,40-6-81,0 0-1,-13-3 1,23 4-117,1 0 0,0 0 0,0 0 0,0-1-1,-1 1 1,1-1 0,0 1 0,0-1 0,0 1 0,0-1 0,0 0 0,0 0-1,0 1 1,0-1 0,0 0 0,0 0 0,0 0 0,1 0 0,-1 0-1,0 0 1,0 0 0,1 0 0,-1 0 0,1 0 0,-1-3 0,0-1-17,0 0-1,1 0 1,-1 0 0,1 0 0,1-7 0,0 8 50,-1 0 0,0 1 0,0-1 0,0 0-1,0 0 1,0 1 0,-1-1 0,0 0 0,-1-4 0,-6-5-10,7 12-64,0 0-1,0-1 1,0 1 0,0-1 0,0 0-1,1 1 1,-1-1 0,0 1 0,1-1 0,-1 0-1,1 0 1,0 1 0,-1-3 0,1 3-26,-2-2-136,10 1 193,10 1-171,1 2 0,0 0 0,-1 2 0,1 0 0,19 5 0,69 17-2891,-69-18 1215,5 1-2645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6:01.17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67 480,'8'-15'6229,"-8"14"-5968,5-34 2790,-5 31-3124,1 4 121,-1-1 0,0 1 0,0 0-1,0-1 1,0 1 0,0 0-1,0-1 1,0 1 0,0 0 0,0 0-1,0-1 1,0 1 0,0 0-1,0-1 1,0 1 0,0 0-1,0-1 1,0 1 0,0 0 0,0-1-1,0 1 1,0 0 0,-1-1-1,1 1 1,0 0 0,0 0-1,0-1 1,0 1 0,-1 0 0,1 0-1,0-1 1,0 1 0,-1 0-1,1 0 1,0 0 0,0 0-1,-1-1 1,1 1 0,0 0 0,-1 0-1,1 0 1,-1 0 0,2 16 90,0-11-68,0 0 1,0 1-1,0-1 0,-1 10 0,0-9 51,0-1 0,1 1-1,-1-1 1,3 10 0,-2-10-82,0 0-1,0-1 1,-1 1 0,0 0 0,0 6-1,1 13 29,0-9 11,-1-1 1,-2 19-1,1-16-145,1 25 0,0 102 262,-1-69-129,9 189 612,0-167-646,-3 33 192,-5-129-228,-4 153-184,4-137 281,2 25 0,0 2-258,3 114 448,0-95-459,-2-3 288,3 54-70,1 1-319,-7 29 624,-3-54-337,1-65 53,2-17-29,-1-1 1,1 1-1,0 0 0,2 10 1,1 44 109,-1-32-211,1 6 273,-2-29-213,-1-1 1,1 0 0,-2 11 0,1-4-1031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5:55.04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 1 576,'-4'0'73,"2"0"81,8 4-109,-5-3-6,1-1-1,0 0 1,0 1 0,0-1 0,0 0 0,0 0-1,0 0 1,0 0 0,2-1 0,1 1 218,5-1 315,-7 1-402,-1 0 0,1 0-1,-1 0 1,0 0 0,1 0 0,-1 0-1,1 0 1,-1 1 0,0-1 0,1 1-1,-1 0 1,3 1 0,44 25 710,-21-15-431,-8-5-109,0 1 16,1-1 0,0-1 1,0-1-1,23 2 0,-8 0-68,217 24 530,-206-27-601,187 15 316,-15-5-24,-51-4-148,16 7-293,154 9 514,-191-21-111,219-4-99,-103-13-177,17-2 63,-189 6-108,226-11-140,-126 11 93,-83 2-67,134-7 209,139-14 378,-360 25-611,70-11-46,1-1-2551,-42 11 1231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5:57.55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7 431 2304,'0'0'50,"0"0"1,0 0-1,0 0 1,0 0-1,-1-1 1,1 1-1,-6 1 2708,13-1-2163,3-1-340,1 0 0,-1-1 0,1 0 0,-1-1 0,13-5 0,7-2 221,49-9-173,0 4 0,1 2 0,0 5-1,94 1 1,-17 9-132,176-5 277,70-29-118,-297 22-212,145-28 105,-53 6-185,-2 4-54,236-21 118,469 48 218,-475 8 543,-225-5-430,-35-1-118,414 16-12,-34 14-118,-52-3 260,-12 27 88,-56-9-234,-358-41-209,242 10 641,-310-14-721,0-1 1,1 0-1,-1 0 0,1 0 1,-1 0-1,0 0 0,1 0 1,-1 0-1,1 0 1,-1 0-1,0 0 0,1 0 1,-1 0-1,0-1 1,1 1-1,-1 0 0,1 0 1,-1 0-1,0 0 0,1-1 1,-1 1-1,0 0 1,0 0-1,1-1 0,-1 1 1,0 0-1,1 0 0,-1-1 1,0 1-1,0 0 1,0-1-1,1 1 0,-1 0 1,0-1-1,0 1 0,0-1 1,0 1-1,0 0 1,0-1-1,0 1 0,1 0 1,-1-1-1,0 1 0,0-1 1,-1 1-1,1 0 1,0-1-1,0 1 0,0-1 1,0 1-1,0 0 0,0-1 1,-1 0-1,-13-23 157,8 16-185,-12-18-29,-1 0-1,-2 1 1,0 2 0,-2 0-1,-1 1 1,0 1-1,-1 1 1,-30-17 0,51 35 58,-11-7-40,0 0 0,1-1 0,0 0 0,-16-17 0,30 27 25,0 0 0,0 0 0,-1 0-1,1-1 1,0 1 0,-1 0 0,1 0 0,0-1-1,0 1 1,0 0 0,-1-1 0,1 1-1,0 0 1,0 0 0,0-1 0,0 1 0,0 0-1,-1-1 1,1 1 0,0 0 0,0-1 0,0 1-1,0-1 1,0 1 0,0 0 0,0-1 0,0 1-1,0 0 1,0-1 0,1 1 0,-1 0-1,0-1 1,0 1 0,0 0 0,0-1 0,0 1-1,1 0 1,-1-1 0,0 1 0,0 0 0,1 0-1,-1-1 1,0 1 0,0 0 0,1 0-1,-1 0 1,0-1 0,0 1 0,1 0 0,0 0-1,20-6-297,-3 4 254,0 1-1,0 1 1,0 1 0,0 0 0,0 1-1,22 6 1,-13-2 115,-1 2 0,0 1 0,38 18 1,-54-21-18,1 0 1,-1 1 0,0 0 0,-1 1 0,1 0 0,8 10 0,-14-14-50,1 1 1,-1 1 0,0-1 0,0 1-1,-1-1 1,0 1 0,0 0-1,0 0 1,0 1 0,-1-1 0,0 1-1,1 8 1,-3-12-60,0 1 0,0 0 0,-1-1 0,1 1 0,-1-1 0,0 1 0,0-1 0,0 0-1,0 1 1,0-1 0,-1 0 0,0 0 0,0 1 0,0-1 0,0-1 0,-4 6 0,3-4-182,-1-1 1,0 1 0,0-1-1,0 1 1,0-1-1,-1 0 1,1-1-1,-1 1 1,0-1-1,-7 3 1,-25 2-2108,-13-6 753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03.88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9 273 1312,'-8'0'2736,"17"5"-1824,254-13 1066,-36 3-1151,-16-9-511,-1 0-147,566 14 855,-718 3-881,0 2-1,85 19 0,-125-20-169,19 4 416,49 3 1,14-2-303,54 2-30,-78-9-92,-43 1 155,0-3 0,54-5 0,12-8-77,154-2 0,110 12 314,-316 3-229,-44 1-107,2 1-5,0-1 27,-4 0-9,8 9-116,-7-8 77,-2-1 5,1-1 0,0 1 0,-1-1 0,1 1 0,0-1 0,0 0 0,0 1 0,-1-1 0,1 0 0,0 1 0,0-1 0,0 0 0,0 0 0,-1 0 0,1 0 0,0 0 0,1 0 0,10 1 67,-1 0 1,16-2 0,-6 1-42,-13-1-62,-1 1 1,0-1-1,9-3 0,-9 2 24,0 1 0,0 0-1,9-1 1,62-6 359,98 5-241,-175 3-108,416 16 10,-360-9-83,404 36 32,340-47 401,-304-50-198,-187 16 112,-103 13-171,384-14 96,-354 33-139,-11 1-36,180-3 277,68 4-99,-128 5-187,23-7 142,-88-5-150,20-1-42,-65 3 29,55-1 43,-264 10 31,295-4-90,66 2-15,-194 3 201,353 12-231,-226-10 353,33 2-72,-170-1-32,-149-4 184,-44-9-151,-10-1-449,-1 1 1,-37-12-1,-47-7 15,53 16 216,-75-24 95,125 36-97,1 0 0,0 0 0,0 0 0,-1 0 0,1 0 0,0 0 0,0 0 0,0 0 0,-1 0 0,1 0-1,0 0 1,0 0 0,-1 0 0,1 0 0,0-1 0,0 1 0,0 0 0,-1 0 0,1 0 0,0 0 0,0 0 0,0 0 0,0-1 0,-1 1 0,1 0-1,0 0 1,0 0 0,0-1 0,0 1 0,0 0 0,0 0 0,-1 0 0,1-1 0,8-2-186,18-1 13,-3 4 206,1 1 0,0 1 0,-1 0 0,1 2 0,-1 1 0,0 1 0,0 1 1,28 13-1,-43-16 6,1 0 1,-1 0 0,-1 1 0,1 0 0,-1 0 0,0 1 0,0 0-1,10 12 1,-13-14-27,0 1-1,-1 1 1,1-1-1,-1 1 1,0-1 0,-1 1-1,0 0 1,0 0-1,0 0 1,0 0-1,-1 0 1,0 0-1,0 9 1,0-3-285,-2 0 1,1 0-1,-2 1 0,1-1 1,-2 0-1,0-1 0,0 1 1,-1 0-1,0-1 0,-1 0 1,0 0-1,-1 0 0,-1-1 1,1 0-1,-17 19 0,7-14-1502,-25 18 0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05.85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5 688 992,'-1'-8'734,"-1"0"0,1-1 0,1 1-1,0-14 1,0 22-689,0-1-1,0 0 0,0 1 1,1-1-1,-1 0 0,0 1 1,1-1-1,-1 0 0,0 1 1,1-1-1,-1 1 1,1-1-1,-1 1 0,1-1 1,-1 1-1,1-1 0,0 1 1,-1-1-1,1 1 0,0-1 1,17-7 396,-13 5-310,20-6 346,1 1-1,0 1 1,35-5 0,-24 5-192,270-38 1438,-173 28-1302,200-21 22,-173 21-203,426-15 782,2 41-327,-309-4-514,-34-2-21,183-4 320,-164-3-112,-25 2-178,94 0 159,115 1 69,-152-2-260,-35 3-30,217 0 0,235 0 757,-365-12-658,-102 1-262,56-2 176,12-1-164,17 2 162,-52 1 20,110-4 36,98-3-155,-140 8-47,-13-1 158,-67 5-25,105 0-183,25-3 18,-116 1 174,-23-1-6,51-1-98,62 7 113,-104-5-101,86 15 159,-124-4-26,-47-2-96,-26 3 880,-100 0-853,-74-12 26,-79-17-183,6 1-81,-32-23 167,101 37-14,0 0-1,1-2 1,-30-23 0,46 32-39,-1-1 0,1 0 1,0 0-1,0-1 0,-6-7 0,9 11 6,1 0-1,-1 0 0,1 1 1,0-1-1,-1 0 1,1 0-1,0 0 0,-1 0 1,1 0-1,0 0 0,0 0 1,0 0-1,0 0 0,0 0 1,0 0-1,0 0 0,0 0 1,0 0-1,0 0 0,1 0 1,-1 0-1,0 0 0,1 0 1,-1 0-1,1 0 1,-1 0-1,1 0 0,-1 1 1,1-1-1,0 0 0,-1 0 1,1 1-1,0-1 0,0 0 1,-1 1-1,1-1 0,0 0 1,2 0-1,2-2-4,1 1 0,-1-1 0,1 1-1,0 1 1,0-1 0,0 1 0,0 0 0,0 0 0,0 1-1,0-1 1,11 2 0,-5 0-23,1 1 0,0 0 0,-1 0 0,21 8 0,-23-6-36,1 1 1,-1 0-1,1 0 1,-1 1-1,14 11 1,-22-15 34,1 0 1,-1 1-1,1-1 1,-1 1-1,0 0 0,0-1 1,0 1-1,0 0 1,-1 0-1,2 4 0,-2-5 10,0 0-1,-1 0 0,0 0 0,1 0 1,-1 0-1,0 1 0,0-1 0,0 0 1,-1 0-1,1 0 0,0 0 0,-1 0 1,1 0-1,-1 0 0,0 0 0,1 0 1,-1 0-1,-2 2 0,1-1-99,-1 0 0,1 0-1,-1 0 1,0 0 0,0 0-1,0-1 1,0 1 0,-1-1-1,1 0 1,-1 0 0,-5 3 0,-7 1-787,-22 7 0,34-12 805,-52 11-2592,-4-4 875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15.89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448 261 1472,'-1'-1'336,"-3"-6"1516,4 7-1827,-12-16 4908,15 14-4823,0 1 0,-1 0 0,1 0 0,0 0 0,0 1 0,0-1 0,0 1 0,0-1 0,0 1 0,0 0 0,5 1 0,17-3 234,-8-4 62,-15 6-316,14-4 209,33-7 138,-28 7 582,-20 4-811,-2 0-209,1 0-1,-1 0 1,0 0 0,0 0 0,0 0-1,1 0 1,-1-1 0,0 1 0,1 0-1,-1 0 1,0-1 0,0 1 0,1 0-1,-1-1 1,0 1 0,0-2 0,-1 2-1,1-1 1,-1 0-1,0 1 1,0-1-1,1 1 1,-1-1-1,0 1 1,0 0-1,0 0 1,0-1-1,1 1 1,-1 1-1,-3-1 1,-7 0-32,-2-2-37,-29-3 98,-35-1-66,3 0-84,-87 10 90,141-3 61,-23 3 1,24-1-17,-23 0 0,36-1-24,7-2 10,0 0-1,0 0 0,0 0 0,1 0 0,-1 0 1,0 0-1,0 0 0,0 0 0,0 0 1,0 1-1,0-1 0,1 0 0,-1 0 1,0 0-1,0 0 0,0 0 0,0 0 1,0 0-1,0 0 0,0 0 0,0 0 1,0 0-1,1 0 0,-1 0 0,0 0 1,0 1-1,0-1 0,0 0 0,0 0 1,0 0-1,0 0 0,0 0 0,0 0 1,0 0-1,0 1 0,0-1 0,0 0 1,0 0-1,0 0 0,0 0 0,0 0 1,0 0-1,0 0 0,0 1 0,0-1 1,0 0-1,0 0 0,0 0 0,0 0 1,0 0-1,0 0 0,0 0 0,0 1 1,0-1-1,0 0 0,0 0 0,-1 0 1,1 0-1,0 0 0,0 0 0,0 0 1,0 0-1,0 0 0,0 0 0,0 0 1,0 0-1,0 1 0,-1-1 0,1 0 1,1 0 11,0 1 68,-1-1-1,0 0 1,1 1-1,-1-1 1,0 0-1,1 1 1,-1-1-1,1 0 1,-1 1-1,0-1 1,1 0-1,-1 0 1,1 0-1,-1 1 1,1-1-1,-1 0 0,1 0 1,-1 0-1,1 0 1,-1 0-1,0 0 1,1 0-1,-1 0 1,1 0-1,0 0 1,14-1 915,-5-1-866,-6 2-103,-1-1 0,0 0 0,0 1 0,0-1 1,0 0-1,0 0 0,4-3 0,-6 3 115,1-1 55,-2 1-174,-3 1-53,-84-3-36,65-2 80,22 5 31,8 0-964,51 5 836,120-10 364,-70 6-260,97-1 246,246-9-215,-386 9-124,28 1 101,89-2 38,122-9 91,-128 6-128,312-2-262,-451 6 235,24 1-37,46-1 138,53-2-184,262 31 1,-86 2 151,-115 0-281,28 4 216,-160-24 75,242 24 205,-75-27-96,-2-18-91,-149 5-94,302-22 118,-140 7 83,-130 5-80,-37 4-152,-69 8 51,549-38-30,-453 30 14,19-1-9,-99 10-5,-32 1 26,1 1 0,-1 0 0,21 3 1,-19-2-88,0 0 1,19-1 0,-18-1 117,33 4 0,24 3-11,-34-4-88,-10 4 89,-24-5-79,-1 1-1,1-1 1,8 0-1,186 4 147,-154-5-74,91 3 222,-124-3-287,-11 0 28,1 0-1,-1 0 1,1 1 0,7 1 0,6-1 441,-41-5-330,8 0-145,-92-22-260,72 16 164,17 4 83,0 0-1,0-1 1,-19-11-1,-49-34-175,79 48 202,-12-10-61,-26-22 1,44 36 67,0-1-1,0 0 1,1 1 0,-1-1-1,0 0 1,1 1 0,-1-1-1,1 0 1,-1 0 0,1 0-1,-1 0 1,1 1 0,-1-1-1,1-1 1,0 1 6,0 1 1,0 0-1,0-1 0,0 1 0,0 0 0,0-1 1,0 1-1,0 0 0,0 0 0,1-1 1,-1 1-1,0 0 0,0-1 0,0 1 0,0 0 1,1 0-1,-1 0 0,0-1 0,0 1 1,0 0-1,1 0 0,-1 0 0,0-1 0,1 1 1,-1 0-1,0 0 0,0 0 0,1 0 1,2-1-37,0 0 0,1 0 1,-1 1-1,0 0 0,1 0 1,-1 0-1,4 0 1,57 8 66,0 2 1,68 21-1,-105-24-16,-1 1 1,0 2-1,0 0 0,44 25 0,-67-33-5,0 0 0,0 0-1,0 1 1,0-1 0,-1 1-1,1-1 1,-1 1 0,5 5 0,-7-7-10,0 0 0,1 0 0,-1 0 0,1-1 0,-1 1 0,0 0 1,0 0-1,0 0 0,1 0 0,-1 0 0,0 0 0,0 0 0,0 0 1,0-1-1,0 1 0,-1 0 0,1 0 0,0 0 0,0 0 1,-1 0-1,1 0 0,0-1 0,-1 1 0,1 0 0,-1 0 0,1 0 1,-1-1-1,1 1 0,-1 0 0,0-1 0,1 1 0,-1 0 0,0-1 1,1 1-1,-1-1 0,0 1 0,0-1 0,0 1 0,1-1 0,-3 1 1,-16 7-918,-1-1 1,0 0-1,0-2 1,-42 7-1,37-8 217,-174 21-6413,86-24 5573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19.97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27 1728,'5'1'4320,"-5"-2"-4176,88 9 1024,-69-8-1111,94 4 291,-87-3-234,37-2 0,-37-1-81,44 4-1,242 6 39,-207-9 88,450-17 582,-81-10-602,-226 30-221,-88 0 142,134 2-1158,-198-1-1286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12.59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 2080,'7'3'820,"1"-1"1,-1 1-1,1-1 1,-1 0-1,10 0 0,53 3 642,-48-4-1230,1 2 1,0 0-1,26 8 1,-23-5-152,47 5 1,142-4 789,-45-3-638,298-10 267,-338 0-440,130-6 8,173-3 13,-199 13-138,225 4 141,-133 3 50,86 5-204,-63-4 224,-114-4-63,157-9 139,-90-1-257,-149 6-65,248 8-1741,-341-2-1207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09.29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 19 1824,'-5'-1'676,"12"7"593,1 0-729,-4-2-408,0-1 0,1 0 0,0 0 0,0 0 0,0-1-1,0 1 1,0-1 0,0-1 0,1 1 0,-1-1 0,10 2 0,6-1 41,39-2 0,-12 0 31,25 4 18,175 3 506,85-7 64,-34 0-539,-199-2-139,139-3 7,117-3 227,-11 0-243,2 0 335,-93 2-251,-15 1 95,224 0 104,-18 7-249,-249-3-171,406-4 331,-439 9-312,104-2 554,-179-7-702,92-7 284,-84 7-53,-34 3-97,122-2-3968,-148 8 2459,3 8-1546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10.62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0 157 2656,'1'0'56,"-1"-1"0,0 1 0,1-1 0,-1 0-1,1 1 1,-1 0 0,1-1 0,0 1 0,-1-1 0,1 1 0,-1 0 0,1-1 0,0 1 0,-1 0 0,1 0-1,0-1 1,-1 1 0,1 0 0,0 0 0,0 0 0,-1 0 0,1 0 0,0 0 0,-1 0 0,2 0 0,26 4 376,-8-1-265,-15-2-78,-1-1-1,1 1 0,-1 0 0,0 0 1,1 0-1,-1 1 0,6 2 1,-5-1 108,0-1 0,1 0-1,-1 0 1,1-1 0,7 1 0,0 0-59,137 7 753,90 3 6,-118-4-455,92 0-104,54 3-180,47 0-23,-110-5-14,-196-6-117,278 7 237,64-7 121,-5 0-46,474-8 398,-164-3-404,-84-8 30,-464 14-216,597-26 334,408-7-511,40 36 105,-1101 2-56,953 32 644,-754-24 325,-264-9-816,0 0 1,0-1-1,0 0 0,-20-7 0,-51-21-241,39 13 276,24 10-143,-43-16 24,-81-40-1,144 62-81,0 1 1,-1-1-1,1 0 0,0 1 1,0-1-1,-1 0 0,1 0 0,0 0 1,0 0-1,0 0 0,0 0 0,0 0 1,-1-3-1,2 4 10,0-1-1,0 1 1,0 0-1,0 0 1,0 0 0,0-1-1,0 1 1,0 0 0,0 0-1,0-1 1,0 1-1,0 0 1,0 0 0,1 0-1,-1-1 1,0 1 0,0 0-1,0 0 1,0 0-1,0 0 1,0-1 0,1 1-1,-1 0 1,0 0-1,0 0 1,0 0 0,1 0-1,-1-1 1,0 1 0,15-3-258,1 2 219,1 1 0,-1 1 1,1 1-1,-1 0 0,0 1 0,0 1 0,22 7 0,106 50 551,-142-60-493,21 10 103,51 26 70,-66-32-161,0 0 0,-1 0 0,1 1 0,-1 0 1,0 1-1,8 10 0,-13-15-47,0 1 0,0-1 1,-1 1-1,0 0 0,1 0 1,-1-1-1,0 1 0,0 0 0,0 0 1,-1 0-1,1 0 0,-1 0 0,0 0 1,0 0-1,0 0 0,0 0 1,0 0-1,-1 0 0,1 0 0,-1 0 1,0 0-1,0 0 0,0 0 0,0 0 1,0-1-1,-3 5 0,0 0-357,-1 0-1,0-1 1,0 1 0,-1-1-1,0 0 1,0-1-1,0 1 1,-11 6 0,8-6-223,-1-1 0,0 0 1,0 0-1,-1-1 0,1-1 1,-1 0-1,0 0 0,0-1 1,0 0-1,-21 0 1,-64-6-2033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23.89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0 153 2144,'11'-4'176,"-1"1"1,1 0-1,-1 0 1,1 1-1,0 0 1,0 1-1,19 1 0,-11-1-14,-12 1-143,317-4 624,-70 15 245,-34-2-1,179 5 99,-65-3-430,346 9-197,-155-7 28,-260-5-264,89 4-91,95-3 262,-215-7-129,307 6 331,-109-10-342,-294 0-127,1033-5 165,-438 3 11,-428 2-55,104-1-51,-169-1-31,213-7 7,-273 6 11,279-13 674,-260 7-545,241-22-15,-341 22-137,113-16 209,-171 21-90,-25 4-68,23-6 1,-39 8-112,1 0-1,-1 0 1,0 0 0,0 0-1,0 0 1,1 0 0,-1 0-1,0 0 1,0 0 0,1 0-1,-1 0 1,0 0 0,0-1-1,0 1 1,1 0 0,-1 0-1,0 0 1,0 0 0,0 0-1,0 0 1,1-1 0,-1 1-1,0 0 1,0 0 0,0 0-1,0-1 1,0 1 0,0 0-1,1 0 1,-1 0 0,0-1-1,-6-3-16,-19-3-67,19 6 60,-156-31-416,61 14 366,70 12 26,-42-7 40,64 11-1,18-1-122,4 3 43,1 0 0,0 0 0,0 1 0,0 1 0,14 3-1,-8-1 120,83 14 637,172 53 1,-257-65-638,-1 0 0,0 1 0,0 1 0,0 0 0,-1 1 0,19 15 0,-33-22-16,1-1 0,-1 1 1,0 1-1,0-1 0,0 0 1,0 0-1,0 1 0,-1-1 0,1 1 1,-1 0-1,0-1 0,0 1 1,0 0-1,0 0 0,0 0 1,0 0-1,0 4 0,-1-5-31,0 1-1,-1 0 0,1-1 0,-1 1 1,1 0-1,-1-1 0,0 1 0,0-1 0,0 1 1,0-1-1,0 0 0,-1 1 0,1-1 1,-1 0-1,1 0 0,-1 0 0,0 0 1,0 0-1,0 0 0,-3 2 0,-15 9-694,-1 0-1,-43 19 1,-9 5-1356,11 4 215,3 3-1695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6:03.00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0 1728,'1'3'6787,"1"7"-2864,-2-5-5273,0-3 1504,1-1-26,1 3-48,-1 0-1,1 1 1,-1-1-1,1 0 1,-1 1-1,0 5 1,6 19 51,-3-14-75,-1-1 0,-1 0 1,0 1-1,-1 0 0,-1-1 0,-2 23 0,1 4-118,1-5 176,-4 207 620,9-16 386,-2-186-1076,2 27-312,4 69 568,-1-2-339,-3-46 2,-2-45 133,-1 184 119,-4-120-163,3-39-36,-9 177 64,7-227-77,1-1 1,0 1 0,4 19 0,0 24 93,-3-58-78,0 1 1,-1-1 0,1 0 0,1 0 0,-1 0 0,3 5 0,-3-5 81,1 0 0,-1 0 0,0 0 1,0 0-1,0 0 0,0 5 1,4 37 767,0-23-555,-5-20-20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26.72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89 2144,'1'1'951,"-1"-1"-922,12-4 1306,-3 0-787,-8 4-474,0-1 0,0 1-1,0-1 1,0 1 0,0-1 0,0 0-1,0 1 1,0-1 0,0 0 0,1-1-1,3-2 49,0 1-1,0-1 0,0 1 0,0 0 1,1 0-1,-1 0 0,1 1 0,-1 0 1,1 0-1,0 0 0,0 1 0,0 0 1,0 0-1,7 0 0,66 1 226,118 0-268,-23 0 60,-123-1 47,239-10 594,-47 3-660,-10 1 90,68-4-18,-92 11-17,-71 2-190,62 6-38,-120-4 21,67 12 160,-88-8-26,66 0-1,347-13 368,-213-4-221,-134 3-181,-109 5-77,212-16-1580,-167 11 630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28.03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1 341 1472,'24'8'9537,"-16"-8"-10685,10-6 1513,23-8-1,-25 7-333,0 1 0,23-4-1,226-23 214,-125 19-93,287-3-321,-239 15 164,94 3 439,-3 1-114,233-14-271,-105-2 43,-19-1 108,-67 2-41,116-6 40,-164 6-252,48-2 74,286-7 381,-34 16 63,-419 15-394,-4-1 148,-141-8-132,1 0 1,-1-1-1,0 0 0,0 0 0,15-4 1,-33 1 222,-162-28-682,-11-3 453,175 33-94,0 0 0,0 0 0,0-1 0,-12-7 0,19 10 10,-1 0 0,1 0 0,0 0 0,-1 0 0,1-1 0,0 1-1,-1 0 1,1 0 0,0 0 0,0-1 0,-1 1 0,1 0 0,0 0 0,0-1-1,0 1 1,-1 0 0,1 0 0,0-1 0,0 1 0,0 0 0,0-1 0,0 1 0,0 0-1,-1-1 1,1 1 0,0 0 0,0-1 0,0 1 0,0 0 0,0-1 0,0 1-1,0 0 1,1-1 0,8-7-83,22-1-38,-9 6 67,-1 1-1,1 1 0,0 0 1,0 2-1,0 1 0,24 5 1,-39-6 34,0 1 1,0-1-1,0 2 1,0-1-1,0 1 1,8 4 0,-13-6 32,1 1 1,-1-1 0,0 1 0,0-1 0,0 1 0,0 0 0,0 0-1,0 0 1,0 0 0,0 0 0,-1 0 0,1 0 0,-1 1-1,0-1 1,0 0 0,0 1 0,0-1 0,0 1 0,0 0-1,0 2 1,-1-4-15,0 1-1,0-1 0,0 0 1,-1 1-1,1-1 0,0 0 1,-1 1-1,1-1 0,-1 0 1,1 1-1,-1-1 0,0 0 1,1 0-1,-1 0 0,0 0 0,0 0 1,0 0-1,0 0 0,0 0 1,0 0-1,0 0 0,0 0 1,0 0-1,-1-1 0,-1 2 1,-3 1-289,-1 0 0,0 0 0,-11 2 1,-28 6-1636,-60 5-1,49-8 706,-39 7-2381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29.23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6 2912,'0'0'1056,"13"-5"-800,27 21-96,-11-13 992,17 5-672,23 1 0,37-1-288,17 3-192,8-3-32,27 0-736,31-5 384,7-6-2624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31.62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294 5 3808,'0'-1'64,"0"1"0,0 0 1,-1 0-1,1-1 0,0 1 0,0 0 0,-1-1 1,1 1-1,0 0 0,0 0 0,-1 0 1,1-1-1,0 1 0,-1 0 0,1 0 1,0 0-1,-1 0 0,1 0 0,0 0 0,-1 0 1,1 0-1,0-1 0,-1 1 0,1 0 1,0 0-1,-1 1 0,1-1 0,0 0 0,-1 0 1,1 0-1,-1 0 0,1 0 0,0 0 1,-1 0-1,1 0 0,0 1 0,0-1 1,-1 0-1,1 1 0,-4 14 894,2-5-891,-55 167 1445,9-34-624,-19 141-320,15 8-309,36-198-110,-16 120-2799,29-160-1483,4-47 2415,6-16 337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32.04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566 55 2496,'-3'-8'463,"2"6"-309,0 0 0,1 0 0,-1-1 1,0 1-1,1 0 0,-1 0 0,1-3 0,0 4-109,0 0-1,0 0 1,0 0 0,-1-1-1,1 1 1,0 0 0,-1 0-1,1 0 1,-1 0 0,1 0-1,-1 0 1,1 0 0,-1 0 0,0 0-1,1 0 1,-1 0 0,0 1-1,0-1 1,0 0 0,0 0-1,1 1 1,-1-1 0,0 0-1,0 1 1,0-1 0,0 1 0,-1 0-1,1-1 1,0 1 0,0 0-1,0-1 1,-2 1 0,0 0 102,1 0 0,0 0 1,-1 0-1,1 0 1,0 0-1,-1 0 0,1 1 1,0-1-1,-1 1 1,1 0-1,0 0 0,0-1 1,0 1-1,0 1 1,0-1-1,0 0 0,-2 2 1,-72 76 1263,47-46-1020,0-2-216,2 1-1,2 1 0,0 2 0,3 0 0,-24 50 1,4 8-56,5 1 1,4 2-1,4 2 1,-19 118-1,30-87-2972,13-105 437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32.60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 95 3328,'-17'-8'4384,"20"8"-3856,238-13 2514,1-17-2065,50-4-692,-262 31-426,87-4 542,-98 7-713,0 1 1,0 1 0,0 0 0,19 6 0,-37-8 63,1 1 1,-1-1 0,1 1 0,-1-1-1,0 1 1,1-1 0,-1 1-1,0 0 1,1 0 0,-1 0 0,0 0-1,0 0 1,0 0 0,0 0-1,1 2 1,-1-2 94,-1 0 1,1 0-1,-1-1 0,0 1 0,0 0 1,1 0-1,-1 0 0,0 0 0,0 0 0,0 0 1,0 0-1,0-1 0,0 1 0,0 0 1,0 0-1,0 0 0,-1 0 0,1 0 1,0 0-1,-1 0 0,1-1 0,0 1 0,-1 0 1,0 1-1,-14 12-1847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33.09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36 153 5632,'-30'-8'1834,"24"9"-1041,12-1-210,56-18 1881,19-7-1373,104-20-1,-151 38-1041,61-9 126,107-3 1,-151 15-181,92-1 270,11-1-620,-103 5-1970,-33 2-1078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33.49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2 156 4384,'-1'-5'1609,"4"6"-981,12 3-97,19-6 1141,0-2 0,60-13 0,-12 1-854,425-81 158,-464 90-2197,0 1 0,85-1-1,-88 7-2260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34.79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207 47 3072,'-1'-1'191,"0"-1"0,0 0 0,0 0 0,-1 1 0,1-1 1,0 1-1,-1-1 0,1 1 0,-1-1 0,1 1 0,-1 0 0,-1-1 0,-26-14 2435,14 9-1934,13 7-681,0-1 0,-1 0 0,1 1 0,0-1 0,-1 1 0,1 0 0,-1 0 0,1 0 0,-1 0 0,1 0 0,0 0 0,-1 1 0,1-1 0,-1 1 0,1 0 0,0 0 0,0 0 0,-1 0 0,1 0-1,0 0 1,0 0 0,0 1 0,-3 2 0,-3 2-33,1 0-1,1 0 1,-1 1-1,1 0 1,-5 8-1,5-7-4,1 0-1,1 1 0,-1 0 0,2 0 0,-1 0 0,1 1 0,1-1 0,-1 1 0,0 12 1,1-2 27,1 1 0,1-1 1,4 30-1,-3-43 16,0 0 0,1-1 0,-1 1 0,1 0 0,0-1-1,1 1 1,-1-1 0,7 10 0,-7-14 6,-1 0 0,1 1 0,0-1 0,0 0 0,0 0 0,0 0 0,0 0 0,1-1 0,-1 1 1,1-1-1,-1 1 0,1-1 0,-1 0 0,1 0 0,0 0 0,-1 0 0,1 0 0,0-1 0,0 1 0,0-1 0,-1 0 0,1 1 0,5-2 0,1 0 113,-1 0 1,0-1-1,0-1 0,1 1 1,13-7-1,40-24 528,-32 16-554,-17 10-79,11-6 149,0 0 0,27-22 1,-45 31-87,-1-1-1,0 0 1,1 0 0,-2 0 0,1 0-1,-1-1 1,1 0 0,-2 1 0,1-2 0,-1 1-1,0 0 1,0-1 0,4-13 0,-7 17-57,0 0 0,0-1 1,0 1-1,0 0 0,0-1 1,-1 1-1,1 0 0,-1 0 1,0 0-1,0 0 0,0 0 1,-1 0-1,1 0 0,-1 0 1,1 0-1,-1 0 0,0 1 1,0-1-1,0 1 0,-1-1 1,-4-3-1,1 1-78,0 0 0,-1 0 0,0 0 0,0 1 0,0 0 0,0 1 1,-13-5-1,6 4-222,-1 0 0,0 2 0,0 0 0,0 0 0,-19 1 0,21 2-866,1 0 1,-1 0 0,-20 6-1,14 0-2496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38.23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3 222 1248,'0'0'15,"-1"-1"-1,1 1 1,0 0-1,0-1 1,0 1 0,-1 0-1,1 0 1,0-1-1,0 1 1,0 0 0,0-1-1,0 1 1,0 0-1,0-1 1,0 1 0,0 0-1,0 0 1,0-1-1,0 1 1,0 0 0,0-1-1,0 1 1,0 0-1,0-1 1,0 1 0,0 0-1,0-1 1,0 1-1,1 0 1,-1 0 0,0-1-1,0 1 1,0 0-1,1 0 1,-1-1 0,0 1-1,0 0 1,1 0-1,-1-1 1,0 1 0,0 0-1,1 0 1,-1 0-1,0 0 1,0 0 0,1-1-1,-1 1 1,0 0-1,1 0 1,-1 0-1,1 0 1,11-6 181,-8 2-62,1 1 0,-1 0 1,0 0-1,1 0 0,0 1 1,-1-1-1,1 1 0,0 0 1,0 1-1,0-1 0,1 1 1,-1 0-1,0 0 0,0 1 1,8-1-1,129 9 949,-63-3-614,-67-4-404,618 19 2328,-449-23-2158,136-2 96,1003 18 1818,-1023-8-1775,209 5-140,-209 1 49,1199 49 250,-733-29-208,630 4 777,-723-24-854,106 1-110,-15-9 241,459-10 229,-533-4-251,363-24-202,-749 19 276,279-19 215,-409 23-382,267-27 171,-306 24-233,-129 15-239,-1-1 0,1 1 0,0-1 0,-1 1 0,1-1 0,0 0 0,2-2 0,-4 3 26,-1 0 0,0-1 0,0 1 0,1 0 0,-1 0 0,0 0 1,0 0-1,0-1 0,0 1 0,0 0 0,1 0 0,-1 0 1,0-1-1,0 1 0,0 0 0,0 0 0,0-1 0,0 1 0,0 0 1,0 0-1,0-1 0,0 1 0,0 0 0,0 0 0,0-1 0,0 1 1,0 0-1,0 0 0,0-1 0,0 1 0,0 0 0,-1-1-34,1 0-1,-1 0 0,0 0 0,1 0 0,-1 0 0,0 0 0,0 1 0,0-1 0,0 0 1,0 1-1,-1-2 0,-39-18-757,0 2 0,-85-25 0,80 28 615,-68-25-6,-30-9 366,118 42-94,34 9 159,45 14 488,158 52 559,-6 19-733,-189-80-591,0 1 0,0 1 0,24 17 0,-38-24 32,1 0 1,-1 0 0,0 0-1,0 0 1,0 0-1,0 0 1,0 1-1,0-1 1,-1 0-1,1 1 1,-1 0 0,0-1-1,1 1 1,-1 0-1,0 0 1,0 3-1,-1-3-17,0 1-1,0-1 0,0 0 1,-1 1-1,1-1 0,-1 0 0,0 0 1,0 0-1,0 0 0,0 0 1,-1 0-1,1 0 0,-1 0 1,-3 4-1,-3 3-381,0 0 0,-1 0 0,0-1 0,0 0 0,-1-1 0,-1 0 0,1-1 0,-1 0 0,0 0 0,-20 7 1,-7 2-897,-1-3 1,-43 11-1,-55 7-2910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6:06.78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4 1984,'6'-4'2235,"-5"5"-1997,-1 0 0,1 0 1,-1 0-1,1 0 0,-1 1 1,0-1-1,0 0 0,1 0 1,-1 0-1,0 1 0,0-1 1,0 4 639,5-1-700,-1 1-1,0 0 1,0 0-1,-1 1 1,1-1 0,-1 1-1,0 0 1,0 0-1,2 9 1,0 32-2,0-1 21,-3-35-165,1 0 0,-2 0 0,0 0 0,0 0 0,-1 0 0,0 1 0,-3 20 0,1-23-54,1 1-1,1-1 0,1 19 1,-1 13 107,1 67-121,0-74 166,-3 49 0,-5-24 809,7-47-884,-1 0-68,2 1 1,-1-1-1,4 13 1,-1 22 231,-1-17 175,1 7-228,7 33 495,-6-32-352,1 45 1,-6-82-398,1-1 0,0 1 0,0 0 1,0 0-1,0 0 0,0 0 0,0 0 1,1-1-1,-1 1 0,0 0 0,0 0 1,1 0-1,-1-1 0,0 1 0,1 0 1,-1 0-1,1 0 0,0-1-92,0 0 0,-1 0 0,1 0 1,0 0-1,0 0 0,-1 0 0,1 0 0,0 0 0,0 0 0,-1 0 0,1-1 0,0 1 0,-1 0 1,1 0-1,0-1 0,-1 1 0,1-1 0,0 1 0,-1-1 0,1 1 0,-1-1 0,2 0 0,21-16-4038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39.43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1 148 5632,'0'-1'108,"0"-1"1,0 0-1,0 0 1,0 0-1,0 1 0,1-1 1,-1 0-1,1 0 1,-1 0-1,1 1 1,0-1-1,-1 0 1,1 1-1,0-1 0,0 1 1,0-1-1,0 1 1,1-1-1,-1 1 1,0 0-1,0 0 1,1-1-1,1 0 0,9-5-219,-1 0 0,1 0-1,0 1 1,0 1 0,1 0-1,-1 1 1,19-4 0,97-12 195,-99 17-67,309-23 941,2 18-188,-242 6-578,1231 19 2592,-511 8-2176,67 9 192,72 35 357,-515-27-792,133 12-63,521 17 240,-1-25 206,24-19-230,-107-18 49,-925-9-569,642 2-291,547 4 714,-972-3-198,371 9-222,-84 1 479,-495-12-425,41 0 311,-130-1-322,22-2 66,-28 2-108,0 0 0,0 0 0,0 0 0,1 0 0,-1-1 0,0 1 0,-1 0 0,1-1-1,0 1 1,0-1 0,0 1 0,0-1 0,0 1 0,0-1 0,0 0 0,-1 1 0,1-1 0,0 0 0,1-1-1,-2 1-6,0 0-1,0 1 0,0-1 0,-1 0 1,1 0-1,0 1 0,0-1 0,0 0 1,-1 0-1,1 1 0,0-1 0,-1 0 1,1 0-1,0 1 0,-1-1 0,1 0 1,-1 1-1,1-1 0,-1 1 0,0-1 0,1 1 1,-1-1-1,1 1 0,-2-1 0,-17-15-426,-28-16 0,8 6 139,-28-23-282,-141-94 201,121 90 326,83 51 47,2 0 1,-1 0-1,0 0 0,0 0 1,1-1-1,-1 1 0,1-1 1,-3-3-1,5 6 1,0 0 0,-1-1 0,1 1 0,0 0 0,0-1 0,0 1 0,0 0 0,0-1 0,0 1 0,0 0 0,0-1 0,0 1 0,0 0 0,0-1 0,0 1 0,0 0 0,0-1 1,0 1-1,0-1 0,0 1 0,0 0 0,0-1 0,0 1 0,0 0 0,1-1 0,-1 1 0,0 0 0,0 0 0,1-1 0,0 0 0,0 0 0,0 1 0,0-1 0,1 0 0,-1 1 0,0-1 0,0 1 0,1 0 0,-1-1 0,0 1 0,1 0 0,1-1-1,7 1 34,0-1 0,0 1 0,0 1-1,0 0 1,0 0 0,0 1 0,15 5-1,70 29 270,-84-31-279,39 17 181,-2 1 0,0 3 0,78 57 0,-118-77-229,1 1 1,-2 0-1,1 0 0,-1 1 1,0 0-1,0 0 0,5 11 1,-11-17-21,0 0 1,0 0 0,0 0 0,0 0-1,0 0 1,-1 0 0,1 0-1,-1 0 1,1 1 0,-1-1 0,0 0-1,0 0 1,0 1 0,0-1-1,0 0 1,-1 0 0,1 1-1,-1-1 1,0 3 0,-1-2-48,0 0 1,0 1-1,0-2 0,0 1 1,0 0-1,-1 0 0,1-1 1,-1 1-1,1-1 1,-1 0-1,-4 3 0,-6 2-473,0 0 0,0-1 0,-1 0 0,-27 7 0,-8-2-1204,0-3 0,-58 4 0,96-11 1503,-154 7-2310,-9-15-389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0.62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118 25 3328,'-28'-7'744,"15"3"-319,0 0-1,0 2 1,-25-3-1,28 3 0,8 1-332,6 7-181,2 0 78,0-1-1,0 1 1,1-1 0,0 0-1,0-1 1,1 0 0,7 4-1,22 8 405,0-2-1,1-2 0,63 13 0,-38-10-110,146 44 219,-31-8-37,78 23 199,69 19 114,715 93 1106,-234-100-1152,107-16 197,72-15 640,60-11-819,-1035-44-746,1074 38 268,-8-3-4,6-17 661,1179-103 469,-1465 32-1050,-449 30-281,167-13-52,-412 28 2,518-30 37,-481 34-30,40-1 402,-190 5-504,1-2-1,-1 1 1,-10-4-1,-17-3-108,-94-9-123,41 5 136,-392-75-918,482 87 1085,-10-2-107,0-1-1,1 0 1,-21-8 0,28 8-3,6 2 1,8 0 112,0 0 0,0 1 0,0 0 0,11 2 0,16 2 78,322 39 369,1 26 145,-342-66-570,84 21 46,-86-19-68,-1 1 0,1 0-1,27 16 1,-42-21-14,1 1-1,-1-1 1,1 1 0,-1 0-1,0 0 1,0 0-1,1 0 1,1 3 0,-4-5 11,1 1-1,-1 0 1,0-1 0,0 1 0,0 0 0,1 0 0,-1 0 0,0-1 0,0 1-1,0 0 1,0 0 0,0-1 0,0 1 0,0 0 0,-1 0 0,1 0 0,0-1-1,0 1 1,0 0 0,-1 0 0,1-1 0,0 1 0,-1 0 0,1-1 0,-1 1 0,1-1-1,-1 1 1,1 0 0,-1-1 0,0 1 0,1-1 0,-1 1 0,1-1 0,-2 1-1,-5 4-86,0 0-1,0-1 0,-1 0 1,1 0-1,-9 2 0,-46 14-437,53-17 408,-60 15-1374,-1-4 0,-79 7-1,73-12-103,-161 26-4338,174-25 3675,58-10 1956,1 0 1,-1 0 0,0 0-1,-8-2 1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1.45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137 33 8320,'-1'-2'283,"1"0"0,0 0 1,0 0-1,1 0 1,-1 0-1,0 0 0,1 0 1,-1 0-1,1 0 0,-1 0 1,1 0-1,0 0 1,0 0-1,2-2 427,6 15-182,-5-4-455,-1 1 0,-1 1 0,0-1 0,0 0 1,0 1-1,0 14 0,2 33 330,-4 78 0,-15 64 277,9-124-587,-69 444 233,14-133-1250,56-346 368,-5 48-1710,8-30-2986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1.79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 68 8064,'0'-5'527,"0"1"-216,0 0 0,1 0 0,-1-1 0,1 1-1,0 0 1,0 0 0,0 0 0,1 1-1,-1-1 1,1 0 0,0 0 0,0 1-1,0-1 1,7-3 2344,-9 7-2606,2 8 699,-4 18-972,2-18 454,-10 117 468,-5 102-319,10-102-592,-5 207 767,20-3-2458,-6-290 471,1 1 0,2-1-1,12 42 1,-18-78 1224,0 0-63,0 0-1,0 0 1,0 0-1,1 0 1,-1 0-1,1 0 1,1 2 0,-3-5 212,1 1 0,-1-1 1,0 0-1,1 0 1,-1 1-1,0-1 0,1 0 1,-1 0-1,0 0 0,1 1 1,-1-1-1,0 0 1,1 0-1,-1 0 0,0 0 1,1 0-1,-1 0 1,1 0-1,-1 0 0,0 0 1,1 0-1,-1 0 1,1 0-1,-1 0 0,1 0 1,0-1-97,0 1 1,0-1 0,0 0 0,0 1-1,0-1 1,0 0 0,0 0-1,0 0 1,0 0 0,-1 0-1,1 0 1,1-1 0,21-40-1637,6-21 320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2.17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26 78 8064,'-9'-16'1213,"6"13"-870,1-1 0,0 1 1,0-1-1,0 0 0,0 0 0,-1-5 1,3 8-300,0 1 0,0-1 0,0 1 0,0-1 0,0 1 0,0-1 0,0 1 0,0-1 0,0 1 0,0-1 1,0 1-1,0-1 0,0 1 0,0-1 0,1 1 0,-1 0 0,0-1 0,0 1 0,0-1 0,1 1 0,-1-1 0,0 1 0,1 0 1,-1-1-1,0 1 0,1 0 0,-1-1 0,1 1 0,-1 0 0,0 0 0,1-1 0,-1 1 0,1 0 0,20-6 943,31-1-167,1 3 0,94 5 0,-87 0-560,83 2 156,272 7-251,-54-6-2810,-294-4 0,-60 0 2597,-1 0-701,0 0 0,-1 0 0,1 1 0,5 0 0,-10-1 624,-1 0 1,1 1-1,-1-1 0,1 0 1,0 0-1,-1 0 1,1 0-1,-1 1 1,0-1-1,1 0 1,-1 0-1,1 1 0,-1-1 1,1 0-1,-1 1 1,0-1-1,1 0 1,-1 1-1,1-1 0,-1 1 1,0-1-1,0 1 1,1-1-1,-1 1 1,0-1-1,0 1 1,0-1-1,1 1 0,-1-1 1,0 1-1,0-1 1,0 1-1,0-1 1,0 1-1,0-1 0,0 1 1,0-1-1,0 1 1,0 0-1,-1-1 1,1 1-1,0-1 1,0 1-1,0-1 0,-1 1 1,1-1-1,0 0 1,0 1-1,-1 0 1,-11 15-1455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2.54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1 9376,'-5'-1'3468,"12"9"-2387,18 12 290,5-2-964,0-2 1,2 0-1,0-2 1,1-2 0,0-1-1,55 11 1,78 3-888,89 21-3547,-238-43 3155,-1 2 0,0 0 0,0 2 0,-1-1 0,16 10 0,-30-16 748,0 1 0,0-1 1,0 1-1,0-1 0,0 1 0,0-1 0,-1 1 0,1 0 0,0 0 0,0-1 0,0 1 0,-1 0 0,1 0 0,0 0 0,-1 0 0,1 0 0,0 0 0,-1 0 0,0 0 0,1 0 0,-1 0 0,0 0 0,1 0 0,-1 1 1,0-1-1,0 0 0,0 0 0,0 0 0,0 0 0,0 0 0,0 0 0,-1 2 0,-11 12-2244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2.9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1 6720,'-1'1'111,"1"-1"-1,-1 1 1,0 0 0,1 0 0,-1 0 0,1 0-1,-1 0 1,1 0 0,-1 0 0,1 0 0,0 0-1,-1 0 1,1 0 0,0 0 0,0 0 0,0 0-1,0 0 1,0 1 0,0-1 0,0 0 0,0 0-1,0 0 1,1 0 0,-1 0 0,0 0 0,1 0-1,-1 0 1,1 0 0,-1 0 0,1 0-1,-1 0 1,1 0 0,0-1 0,0 1 0,-1 0-1,1 0 1,0 0 0,0-1 0,1 2 0,3 2 108,0-1 0,1 1 0,-1-1 1,1 0-1,0-1 0,0 1 0,0-1 1,6 1-1,78 20 956,125 15-1,-157-29-1059,501 49-1224,-473-55-2339,86-10 0,-148 5 2181,33-6 1,-32 1-188,26-11 1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3.26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91 153 7872,'-2'0'253,"0"0"0,0 1 0,0-1-1,0 0 1,0 0 0,0 1 0,0 0 0,0-1 0,0 1 0,0 0 0,1 0 0,-4 2 0,-16 18 591,13-11-667,5-7-143,0 1 1,0 0-1,0 0 1,1 0-1,-4 7 0,5-9-7,1-1-1,-1 1 1,1 0-1,-1-1 1,1 1-1,0 0 1,-1 0-1,1 0 1,0-1-1,0 1 1,1 0-1,-1 0 0,0 0 1,1-1-1,-1 1 1,1 0-1,-1 0 1,2 2-1,2 3 91,0-1-1,1 0 1,0-1-1,0 1 1,0-1 0,0 0-1,11 8 1,1-2 608,29 16 1,-36-23-527,-1 1 0,1-2 1,0 0-1,0 0 0,0-1 0,1 0 0,-1 0 0,1-1 1,-1-1-1,1 0 0,-1 0 0,12-3 0,-4 0 52,-1 0 0,1-2 0,-1 0 0,0-1 1,-1-1-1,21-11 0,-31 15-89,0-1 1,0 1 0,8-9-1,-12 11-135,-1 0-1,0 0 1,0 0-1,0 0 0,0-1 1,0 1-1,0-1 1,0 1-1,0 0 1,0-1-1,-1 1 0,1-1 1,-1 0-1,1 1 1,-1-1-1,0 1 1,1-1-1,-1 0 0,0 1 1,0-1-1,0-2 1,-2-2-56,0 0 1,0 0 0,0 0-1,-1 0 1,0 1-1,0-1 1,0 1 0,-6-7-1,-37-41-1118,31 37 566,-1-2-520,-1 1 1,-37-29-1,44 38 493,-1 2-1,0-1 0,0 1 1,-1 1-1,1 0 1,-1 1-1,-19-5 0,11 6-665,-39-3-1,-34 5-3130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4.07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 59 5888,'-8'-6'2555,"8"6"-2541,0 0 0,0 0 0,0 0 0,-1 0 1,1 0-1,0 0 0,0 0 0,0 0 0,0 0 0,0-1 0,0 1 0,0 0 0,0 0 1,0 0-1,0 0 0,0 0 0,0 0 0,0 0 0,0 0 0,0 0 0,0 0 0,0 0 1,0 0-1,0 0 0,0 0 0,0-1 0,0 1 0,0 0 0,0 0 0,0 0 0,0 0 1,0 0-1,0 0 0,0 0 0,0 0 0,0 0 0,0 0 0,0 0 0,0 0 0,1 0 0,-1 0 1,0 0-1,0 0 0,0 0 0,0 0 0,0 0 0,0 0 0,0-1 0,0 1 0,0 0 1,0 0-1,0 0 0,0 0 0,0 0 0,0 0 0,0 0 0,1 0 0,16 1-274,-13 0 331,6 0-118,1 1-1,11 4 1,17 3 274,166 20 478,-124-19-541,1121 77 2169,-2-76-1527,-913-11-649,864 8 153,-280 1 380,-508-7-399,920 2 712,-1121-3-952,985 1 1103,101-22 323,-845 5-1077,660-51 389,-655 38-605,205-17-224,-333 20-786,19-1-4534,-268 22 2357,-36 1 1011,5 3 1990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4.73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10 483 6976,'-4'-10'714,"3"9"-624,1 0 0,-1-1 0,0 1 0,1-1 0,-1 1 0,1-1-1,-1 1 1,1-1 0,0 1 0,-1-1 0,1 1 0,0-1 0,0 0 0,0 1-1,1-1 1,-1 1 0,0-1 0,0 1 0,1-1 0,-1 0 0,1 1 0,-1 0 0,1-1-1,0 1 1,0-1 0,1-1 0,2-3-82,1 1 0,0-1 0,0 1 0,0 1 0,0-1 0,1 1 0,0 0 0,0 0 0,0 0 0,0 1 0,7-3 0,25-6-156,0 1 0,70-10 0,-58 12 117,252-30 249,12 21 599,533-12 223,-494 25-869,32-1 58,967 13 1654,790 71 47,-1210-37-1178,1579-33 1381,-2488-9-2117,1194-65 470,-860 32-524,-31-6-1884,361-91-1,-592 107 311,97-21-2408,-94 28-1270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6:08.62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40 0 2144,'-5'0'4666,"11"18"-3215,-4-13-1285,0 1-1,-1-1 1,1 1 0,-1-1-1,0 1 1,0 0-1,-1 0 1,0-1 0,0 1-1,-1 9 1,1 25 39,3 19-74,1 12 95,-2-43 143,-2 50 0,-1-29-328,1 16-76,-4 119 571,0-101-328,3-49 46,1-24-145,0 0 0,-3 17 0,2-23 15,1 0 0,0 0 0,0 0-1,0 0 1,0 0 0,2 6 0,1 10 183,5 20 2,-9-34-1012,0 1 0,-1-1-1,1 0 1,-1 0 0,0 0 0,-1 0 0,1-1 0,-1 1-1,-5 6 1,-11 28-1081,10-10 718,5 9-1169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5.4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1 786 4992,'0'-5'139,"0"0"-1,0 0 1,0 0-1,1 0 1,-1 0 0,1 0-1,0 0 1,1 0 0,-1 0-1,1 0 1,0 0 0,0 1-1,1-1 1,0 1 0,5-8-1,2 0-93,-1 1 0,2 1 0,-1 0 0,1 0 0,1 1 0,0 0 0,0 1 0,1 1-1,0 0 1,0 0 0,15-4 0,55-15-72,95-18 1,7 10 463,36 5-16,33 0 283,220 0 259,17 18-118,677 6 760,-248 2 156,491-10 1604,859-53-923,-1848 46-2159,685-72-70,-280-11-823,-546 66-940,81-2-1707,-179 29-634,-3 11-3755,-156-1 5241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6.03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31 641 9568,'-30'-14'3066,"30"14"-3036,0 0 0,0 0 1,1 0-1,-1 0 0,0 0 0,0 0 0,0 0 0,0 0 0,0 0 0,0-1 0,1 1 0,-1 0 0,0 0 0,0 0 1,0 0-1,0 0 0,0 0 0,0 0 0,0 0 0,0-1 0,1 1 0,-1 0 0,0 0 0,0 0 0,0 0 1,0 0-1,0 0 0,0-1 0,0 1 0,0 0 0,0 0 0,0 0 0,0 0 0,0 0 0,0-1 0,0 1 0,0 0 1,0 0-1,0 0 0,0 0 0,0 0 0,0-1 0,0 1 0,0 0 0,0 0 0,-1 0 0,1 0 0,0 0 1,0 0-1,0-1 0,0 1 0,0 0 0,0 0 0,0 0 0,0 0 0,-1 0 0,1 0 0,0 0 0,0 0 0,0 0 1,0 0-1,0 0 0,-1-1 0,20-4-271,-10 2 247,93-28-710,509-120 523,-375 104 181,716-65 320,812 73 565,-238 112 603,-1478-70-1442,1495 86 2228,930-30 462,-2028-67-2587,696-70 235,-813 35-341,-50-3 10,264-75-1769,-192 17-4312,-331 97 4406,26-14 0,6-2-3795,-39 18 2308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6.43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67 2816,'0'-27'1056,"8"15"-832,10-7-64,-10 11-1760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6.81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185 62 2304,'0'-1'109,"0"-1"0,0 1 0,0-1 0,0 1 1,0-1-1,1 0 0,-1 1 0,0-1 0,1 1 0,-1-1 0,1 1 0,-1-7 2748,0 8-2796,-9-3 1454,2 1-708,1-2-360,0 1 0,0 1 0,-1-1 0,1 1-1,-1 0 1,-12-2 0,-44-3 1873,30 4-1443,18 2-814,12 1-240,8 1 46,16 4 520,24 7 1,5 2 57,134 20 716,-30-6-795,-150-28-406,0 1-31,0 0 1,1 0-1,-1 0 0,0 0 1,1 1-1,-1 0 0,0 0 1,5 2-1,-9-3 27,0-1-1,0 0 1,1 0 0,-1 1-1,0-1 1,0 0 0,0 1-1,0-1 1,1 0 0,-1 0-1,0 1 1,0-1 0,0 0-1,0 1 1,0-1 0,0 0-1,0 1 1,0-1 0,0 0-1,0 1 1,0-1 0,0 0-1,0 1 1,0-1 0,0 0-1,0 1 1,0-1 0,0 0-1,-1 1 1,1-1 0,0 0-1,0 1 1,-9 8-955,1-4-52,-1 0 1,0-1 0,-17 7 0,-7 3-1954,3 3 645,3 1-523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7.16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379 1 4800,'-53'2'5315,"9"2"-4821,-69 14 1,102-15-431,-27 6 176,-59 21 0,96-29-223,-1-1 0,0 1 1,1 0-1,-1-1 1,1 1-1,-1 0 0,1 0 1,-1 0-1,1 0 1,0 0-1,-1 0 0,1 1 1,0-1-1,-1 2 1,2-3 0,0 1-1,0-1 1,0 0 0,0 1 0,0-1 0,0 1 0,0-1 0,0 1 0,0-1 0,0 0 0,1 1 0,-1-1-1,0 1 1,0-1 0,0 0 0,1 1 0,-1-1 0,0 0 0,0 1 0,1-1 0,-1 0 0,0 1 0,1-1-1,-1 0 1,0 0 0,1 1 0,-1-1 0,1 0 0,-1 0 0,0 0 0,1 1 0,0-1 0,8 3 237,0 0 0,0-1 0,17 2 0,115 12 169,19 3-134,-121-13-258,-16-4 36,0 2 0,-1 0 0,34 12 0,-56-16-89,1 0 1,0 0-1,0 1 0,-1-1 0,1 0 1,0 1-1,0-1 0,-1 0 0,1 1 1,0-1-1,-1 1 0,1-1 0,-1 1 1,1-1-1,-1 1 0,1 0 0,-1-1 1,1 1-1,-1 0 0,1-1 0,-1 1 1,0 0-1,1 1 0,-1-2-19,0 1-1,-1 0 1,1 0-1,0 0 1,0-1 0,-1 1-1,1 0 1,0 0-1,-1-1 1,1 1 0,0 0-1,-1-1 1,1 1-1,-1-1 1,0 1-1,1 0 1,-1-1 0,0 1-1,-5 3-290,0 0-1,0 0 1,-13 5-1,-44 13-2476,44-17 1617,0 2 0,1 0-1,-19 10 1,10-1-1198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7.54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546 112 5056,'-2'-6'189,"-1"2"0,0-1 0,0 0 1,0 0-1,-1 1 0,0 0 0,0 0 0,0 0 1,0 0-1,0 0 0,-1 1 0,0 0 0,1 0 1,-1 0-1,-1 1 0,-4-3 0,-7-1-6,-1 0-1,1 1 1,-31-4-1,-35 0 1365,-133 1 0,207 8-1478,3 0-40,0 0 1,0 0 0,0 0-1,0 1 1,0 0 0,0 0-1,0 0 1,-8 4 0,14-5-18,0 0 0,0 0 0,0 0 0,0 0-1,0 0 1,0 0 0,-1 0 0,1 0 0,0 0 0,0 0 0,0 0 0,0 0 0,0 0 0,0 0 0,0 0 0,0 0 0,-1 0 0,1 0 0,0 0 0,0 0 0,0 0 0,0 0 0,0 1 0,0-1 0,0 0 0,0 0 0,0 0 0,0 0 0,0 0 0,0 0 0,-1 0 0,1 0 0,0 0 0,0 1 0,0-1 0,0 0 0,0 0 0,0 0 0,0 0 0,0 0 0,0 0 0,0 0 0,0 1-1,0-1 1,0 0 0,0 0 0,0 0 0,0 0 0,1 0 0,-1 0 0,0 0 0,0 0 0,0 1 0,0-1 0,0 0 0,0 0 0,0 0 0,0 0 0,0 0 0,0 0 0,0 0 0,0 0 0,1 0 0,-1 0 0,0 0 0,0 1 0,10 2 375,-8-3-280,52 11 946,-1-2 0,76 1 0,65 10 70,-192-20-1167,0 1 0,1-1 0,-1 1-1,0-1 1,0 1 0,0 0 0,0 0 0,0 0-1,0 0 1,0 0 0,2 2 0,-4-3 8,0 1 0,1-1-1,-1 1 1,0 0 0,0-1 0,1 1 0,-1-1 0,0 1 0,0 0 0,0-1 0,0 1-1,0-1 1,0 1 0,0 0 0,0-1 0,0 1 0,0 0 0,0-1 0,0 1-1,0-1 1,0 1 0,0 0 0,-1-1 0,1 1 0,0-1 0,-1 1 0,1-1 0,0 1-1,-1-1 1,1 1 0,0-1 0,-1 1 0,1-1 0,-1 1 0,1-1 0,-2 1 0,-10 11-703,8-9 204,1 1 1,0-1-1,0 0 1,0 1 0,0 0-1,-4 7 1,6-10 329,1 1 0,-1-1 0,1 0 1,0 1-1,0-1 0,-1 0 0,1 1 1,0-1-1,0 1 0,1-1 0,-1 0 1,0 1-1,0-1 0,1 0 0,-1 1 1,1-1-1,-1 0 0,1 1 0,-1-1 1,1 0-1,0 0 0,0 0 0,-1 1 0,1-1 1,0 0-1,0 0 0,2 1 0,0 1-81,-1-1 1,1 0-1,0 0 0,-1 0 0,1 0 0,0-1 0,5 3 0,34 6-1885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7.88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534 0 6816,'-3'1'272,"0"-1"0,0 1 0,0 0 0,0 0 0,1 0 0,-1 0 0,0 0-1,1 0 1,-1 1 0,1-1 0,-1 1 0,-2 2 0,-8 6 337,3-5-378,1 0 0,-1-1 0,0 0 0,-15 4 0,-48 8 691,51-11-743,-259 38 653,238-36-1088,66-2 421,66 9 468,-38-7-123,90 25 0,-121-27-410,-11-3-45,0 0 1,12 6-1,-19-8-50,-1 1 0,1-1 0,-1 1 0,0 0-1,0 0 1,1-1 0,-1 1 0,0 0 0,0 0 0,0 0 0,0 1-1,0-1 1,0 0 0,0 0 0,0 0 0,0 1 0,-1-1 0,1 0-1,0 1 1,0 2 0,-1-3-41,0 0 1,0 1-1,0-1 0,0 1 0,-1-1 0,1 0 1,0 1-1,-1-1 0,1 0 0,-1 1 0,1-1 1,-1 0-1,0 0 0,1 1 0,-1-1 0,0 0 1,0 0-1,0 0 0,0 0 0,-1 1 0,-2 1-325,0 1-1,0-1 1,0 0-1,-7 3 0,-18 5-1424,-2-2-2294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8.35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76 91 6400,'-7'-15'1164,"-6"-20"904,5 15-935,7 18-809,0 0-1,0 0 0,1-1 1,-1 1-1,0 0 1,0-5 484,1 9-530,4 46 474,0-10-491,9 188 680,-30 417 0,9-560-1014,-27 384-3896,34-454 3390,0 4-840,1 1-1,2 26 1,-1-42 919,-1 1 0,1-1 0,0 0 0,0 0 0,0 0 0,0 0 0,1 3 0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8.70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110 87 6976,'-1'-8'793,"0"0"1,1-15-1,0 20-625,1 0 0,-1 0-1,1 1 1,-1-1 0,1 0-1,0 0 1,0 1-1,0-1 1,1 1 0,-1-1-1,1 1 1,2-4 0,2-3 1716,-4 16-1416,0 2-378,0 0 0,-1 0 0,-1-1 0,0 16 0,0-8 20,-26 379 1716,21-339-1844,-56 371-564,47-351-123,-11 45-3171,24-116 3556,0-3 79,0 0-1,1-1 1,-1 1-1,1 0 1,0 0-1,-1 0 1,1 0-1,0 0 0,0-1 1,0 1-1,0 0 1,1 0-1,-1 2 1,1-4 197,-1 0 1,0 0-1,0 1 1,1-1-1,-1 0 0,0 0 1,1 0-1,-1 0 1,0 0-1,0 0 1,1 0-1,-1-1 1,0 1-1,0 0 0,1 0 1,-1 0-1,0 0 1,0 0-1,1 0 1,-1 0-1,0 0 1,0-1-1,1 1 0,-1 0 1,0 0-1,0 0 1,0-1-1,1 1 1,-1 0-1,0 0 1,0 0-1,0-1 0,0 1 1,0 0-1,1 0 1,-1-1-1,0 1 1,0 0-1,0-1 1,0 1-1,0 0 0,12-31-2958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9.06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33 10816,'-1'-2'917,"1"2"-688,-1-1 0,1 1 0,0-1 0,0 0 1,0 1-1,0-1 0,0 1 0,0-1 1,0 1-1,0-1 0,0 0 0,0 1 0,0-1 1,0 0-1,1 1-151,-1-1-1,1 1 1,-1-1 0,1 1 0,-1 0 0,1-1-1,0 1 1,-1 0 0,1 0 0,-1-1 0,1 1-1,0 0 1,-1 0 0,1 0 0,1 0 0,198-17 3066,0 17-3161,-83 1 73,134 4-725,-87 10-3269,-158-14 3709,6 0-1385,0 1-1,20 6 1,-14 3-530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4:08.74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 15 480,'0'-14'11002,"0"45"-10618,6 35 0,-2-13-259,-3 88-1,-2-25-79,7-8 26,1 38 338,-4-10-213,-3 103 56,-10-137-109,-6 142 18,14-143-211,-1-39 304,9 84 0,8-72-105,-6-38-90,9 24 95,-11-41-102,-1 0 0,5 34 0,-6-16-53,2 30 487,-6-66-523,-14-51-11803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7:21.90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81 304 1248,'0'0'10,"0"0"-1,0 0 1,0 0-1,0 0 1,0 0-1,0-1 1,0 1 0,0 0-1,0 0 1,-1 0-1,1 0 1,0 0-1,0 0 1,0-1 0,0 1-1,0 0 1,0 0-1,0 0 1,0 0 0,0 0-1,0 0 1,-4 2 1608,10-2 334,-5-1-1871,0 0 0,-1 0 0,1 1 0,0-1 1,-1 0-1,1 0 0,-1 0 0,1 0 0,-1 0 0,1 0 0,-1 0 0,0 0 0,1 1 0,-1-1 0,0-1 0,0 1 0,0 0 0,0 0 0,0-1 1,-1-28 939,0 3-448,3 20-582,-2 0 1,1 0-1,-1 0 0,0 0 1,-1-10-1,0-7 162,-2-19 567,-7 13-597,10 27-205,0 2 82,1 0-1,-1 1 1,0-1-1,0 0 1,0 1-1,0-1 1,0 1-1,0-1 1,0 0-1,0 1 1,0-1-1,0 0 1,0 1-1,0-1 1,-1 1-1,1-1 1,0 0-1,0 1 1,-1-1-1,1 1 1,0-1-1,-1 1 1,1-1-1,0 1 1,-1-1-1,1 1 1,-1-1 0,0 0-1,-4-5-140,5 6 138,-1-1 0,1 1 0,0-1 0,0 1 0,-1 0 0,1-1 0,0 1 0,0-1 0,-1 1 0,1 0 1,-1-1-1,1 1 0,0 0 0,-1-1 0,1 1 0,-1 0 0,1 0 0,0-1 0,-1 1 0,1 0 0,-1 0 0,1 0 0,-1 0 0,1-1 0,-1 1 0,1 0 0,-1 0 0,0 0 4,0 0 1,0-1-1,0 1 1,0-1-1,0 0 0,0 1 1,0-1-1,0 0 1,0 1-1,1-1 0,-1 0 1,0 0-1,1 0 1,-1 0-1,0 0 0,1 0 1,-1 1-1,1-1 1,-1-2-1,1 2 0,-1 0-1,1 0 1,-1-1 0,1 1-1,-1 0 1,0 0 0,0 0 0,1 0-1,-1 0 1,0 0 0,0 0-1,0 1 1,0-1 0,0 0 0,0 0-1,0 1 1,0-1 0,0 0-1,-1 1 1,-1-1 0,-14-4-151,16 5 214,1 0-62,0 0 0,0 0 0,0 0 0,0 0 0,0 0 0,0-1 0,0 1 0,0 0 0,0 0 1,0 0-1,0 0 0,0 0 0,0 0 0,0 0 0,0 0 0,0 0 0,0 0 0,0 0 0,0 0 0,0-1 0,0 1 0,0 0 0,0 0 0,0 0 0,0 0 0,0 0 0,0 0 0,0 0 0,0 0 0,0 0 0,0 0 0,0 0 0,0 0 0,0 0 0,0 0 0,0-1 0,0 1 0,0 0 0,0 0 0,0 0 0,1 0 0,-1 0 0,0 0 0,0 0 0,0 0 0,0 0 0,0 0 0,0 0 0,0 0 0,0 0 0,0 0 0,0 0 0,0 0 0,0 0 0,0 0 0,1 0 0,-1 0 0,0 0 0,0 0 0,0 0 0,2 1-9,0 0 1,-1 1-1,1-1 0,0 0 1,-1 1-1,1-1 0,-1 1 0,1 0 1,-1-1-1,0 1 0,0 0 1,0 0-1,0 0 0,0 0 1,0 0-1,0 0 0,1 4 0,7 15 21,-3-5 59,1 2-34,5 6 25,2 7-42,-2-8-214,-11-22 208,0 0 0,0 1 1,0-1-1,0 1 0,0-1 1,-1 1-1,1-1 0,-1 1 1,1 0-1,-1-1 0,1 1 1,-1 0-1,0-1 0,0 4 1,0-3-34,0 0 1,1 0-1,-1 0 1,0 0-1,1 0 0,-1 0 1,1 0-1,1 3 1,0-2-17,-1-2 46,-1 0 0,1 1 0,-1-1-1,0 0 1,1 0 0,-1 1 0,0-1 0,0 0 0,0 1-1,0-1 1,0 0 0,0 1 0,0-1 0,0 2 0,0 14 249,0-14 122,0-12-369,5-80 6,-5 87 1,0-1 0,1 1 0,0 0 0,-1 0 0,1 0 0,0 0 0,0 0 0,0 0 0,0 0 0,0 0 0,1 1 0,-1-1 0,1 0 0,2-2 0,9-11 448,-11 5 150,-2 10-611,0-1 1,0 1 0,0 0-1,-1-1 1,1 1 0,1 0 0,-1-1-1,0 1 1,0 0 0,0-1 0,0 1-1,0 0 1,0 0 0,0-1 0,0 1-1,0 0 1,1-1 0,-1 1 0,0 0-1,0 0 1,0-1 0,1 1-1,-1 0 1,0 0 0,0 0 0,0-1-1,1 1 1,-1 0 0,0 0 0,1 0-1,-1 0 1,0-1 0,0 1 0,1 0-1,5-12 189,-2 8-316,-3 3-63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9.38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 1 8640,'0'0'103,"0"0"-1,-1 0 1,1-1 0,-1 1 0,1 0 0,0 0 0,-1 0-1,1 0 1,-1 0 0,1 0 0,-1 0 0,1 0 0,0 0-1,-1 0 1,1 1 0,-1-1 0,1 0 0,0 0 0,-1 0 0,1 0-1,0 1 1,-1-1 0,1 0 0,0 0 0,-1 1 0,1-1-1,-1 1 1,9 7 1034,5 3-476,-3-2 11,0-1 0,1 0 0,0-1 0,0 0 0,1-1 0,-1 0 0,21 7 0,1-2-397,-1-1 1,2-2 0,-1-1 0,40 2-1,-44-5-187,136 18-1421,182-1 0,-293-21 264,66 1-5195,-91 3 840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49.75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 12128,'1'2'707,"0"1"0,1-1 0,-1 0 0,0 0 1,1 0-1,0 0 0,2 2 0,15 10 1554,-8-8-2224,0-2 0,15 5 0,-5-2 557,59 23-427,2-4 0,1-3-1,123 17 1,-154-34-1216,1-2-1,-1-2 1,94-9 0,4-17-4087,-63 9 379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8:06:50.11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237 255 9568,'-13'40'3088,"10"-30"-2572,0 0 0,-1 0 0,-5 10 0,-3 3-504,-20 39 103,29-55-88,1 0 1,-1 1-1,1-1 1,1 0-1,-1 1 1,0 14 0,2-20 46,0 1 1,1-1-1,-1 0 1,0 1-1,1-1 1,0 0-1,-1 1 0,1-1 1,0 0-1,0 0 1,0 0-1,1 0 1,-1 0-1,0 0 1,4 3-1,-2-2 40,0 0-1,0 0 1,1 0-1,0-1 1,-1 0 0,1 0-1,0 0 1,5 2-1,0-1 104,0 0-1,0-1 1,1 0 0,-1-1-1,1 0 1,-1 0-1,12-1 1,-17-1-149,16 0 268,-1 0-1,0-2 1,0 0 0,20-8 0,-35 10-287,0 0 0,0-1 0,0 1 0,0-1 0,0 0 1,-1 0-1,1-1 0,-1 1 0,1-1 0,-1 0 1,0 0-1,0 0 0,0 0 0,0 0 0,-1-1 0,1 1 1,-1-1-1,0 0 0,0 1 0,-1-1 0,1 0 0,-1 0 1,1-1-1,0-6 0,-1 2-176,-1 0 0,0 0 0,-1 0 0,0 0 0,0 0 0,-1 0 0,0 0-1,0 0 1,-6-12 0,-2-2-404,-1 1 0,-18-27 0,19 33-117,-2 1-1,1 0 1,-2 0-1,0 2 1,-1-1 0,0 2-1,-1 0 1,-1 0-1,0 2 1,0 0-1,-23-10 1,-28-9-2814,-22-10 311,68 27 1759,-24-18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7:24.32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118 265 1152,'0'-6'5557,"0"-97"-3040,-5 45-2213,5 55-309,0 0 0,0 0-1,-1 0 1,1 0 0,-1 0 0,1 0-1,-1 0 1,0 1 0,0-1-1,0 0 1,-1 0 0,1 1-1,-1-1 1,1 1 0,-1-1-1,-3-3 1,-1-1 90,3 4-98,0 0 1,0 1-1,0-1 1,0 1-1,0 0 1,0 0-1,-1 0 0,1 0 1,-1 0-1,0 1 1,-4-2-1,-2-1 41,7 3-12,0 0 0,0 1 0,1-1 0,-1 0 0,0 1 0,-6-1 0,9 1-64,-7-2-218,21 13 319,-11-8-41,1-1 0,-1 1 0,0 0 0,0-1 0,0 1 0,0 0 0,3 6 0,-6-8-18,36 66 396,-21-41-221,-4-8-2,-7-12-137,0 0-1,1-1 1,-1 0-1,1 0 1,0 0-1,1 0 1,-1 0 0,1-1-1,0 0 1,7 4-1,-11-7 121,0 2-180,-2-3 30,0 1 0,0-1 0,0 1 0,0-1 1,1 1-1,-1-1 0,0 0 0,0 1 0,1-1 0,-1 0 0,0 1 1,1-1-1,-1 0 0,0 1 0,1-1 0,-1 0 0,0 0 0,1 1 1,-1-1-1,2 1 928,-19-13-811,15 9-120,0-1 0,0 1-1,0-1 1,0 0 0,0 0 0,1 1-1,0-1 1,0 0 0,0 0-1,0-1 1,0 1 0,1-8 0,-2-14 134,1 23-95,0-1 1,1 1-1,0-1 0,0 1 1,0-1-1,0 1 1,0-1-1,1 1 0,-1-1 1,1 1-1,0-1 1,0 1-1,1-1 1,1-4-1,-1 5-84,2-5 197,1 1 1,0 0-1,8-10 1,-12 15-242,1 1-1,0-1 1,0 0 0,-1 1 0,1-1 0,0 1 0,1 0-1,-1 0 1,0 0 0,0 0 0,0 0 0,1 0-1,-1 1 1,0-1 0,1 1 0,-1-1 0,4 1 0,8-2-2356,-12 1 2047,-1 1-1,1-1 1,0 1-1,0 0 1,0-1-1,0 1 1,-1 0-1,1 0 1,0 1-1,2-1 1,16 4-1695,-17-5 1897,0 1 0,0-1 0,-1 0 1,1 0-1,0 0 0,3-2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7:26.68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198 315 1984,'-14'0'2645,"2"-4"390,10 1-2512,2 3-508,0-1 0,-1 1 1,1 0-1,0 0 0,0-1 1,0 1-1,-1 0 0,1-1 0,0 1 1,0 0-1,0-1 0,0 1 1,-1 0-1,1-1 0,0 1 0,0 0 1,0-1-1,0 1 0,0 0 1,0-1-1,0 1 0,0-1 0,-5-34 1073,5 30-993,-1 0 0,0 0 0,-1 1 0,1-1-1,-1 1 1,0-1 0,0 1 0,-4-6 0,5 5-33,0 1 0,0-1 0,1 0 1,-1 0-1,1-6 0,0 10-58,0 0-1,0-1 1,0 1 0,0-1-1,0 1 1,0-1 0,-1 1-1,1 0 1,-1-1 0,1 1-1,-1 0 1,1-1 0,-1 1-1,0 0 1,0 0 0,0 0-1,-1-2 1,-3-4 47,-3-12 163,-6-4-26,13 20-170,0 0 1,0 0 0,-1 1 0,1-1 0,-1 1 0,0-1-1,0 1 1,-3-4 0,-8-6-24,-4-4 5,-2 1 85,6 5-2,12 9-93,1 1 0,-1-1 0,0 0 0,0 0 0,1 1 0,-1-1 0,0 1 0,0-1 0,0 1 0,0-1 0,0 1-1,0-1 1,0 1 0,0 0 0,0-1 0,0 1 0,0 0 0,0 0 0,0 0 0,-1 0 0,1-1-2,1 0 10,0 1 0,0 0 0,0 0-1,0 0 1,0 0 0,0 0 0,0 0 0,0-1 0,0 1-1,0 0 1,0 0 0,0 0 0,0 0 0,0 0 0,0 0-1,0 0 1,0-1 0,0 1 0,0 0 0,0 0 0,0 0-1,0 0 1,0 0 0,0 0 0,-1 0 0,1 0 0,0-1-1,0 1 1,0 0 0,0 0 0,0 0 0,0 0 0,0 0-1,0 0 1,-1 0 0,1 0 0,0 0 0,0 0 0,0 0-1,0 0 1,0 0 0,0 0 0,0 0 0,-1 0-1,1 0 1,0 0 0,0 0 0,0 0 0,0 0 0,0 0-1,0 0 1,-1 0 0,1 0 0,0 0 0,0 0 0,-1 0-169,2 2-197,0-1 371,0-1-1,-1 1 1,1 0 0,0-1-1,-1 1 1,1 0 0,0-1-1,0 1 1,0-1 0,-1 1-1,1-1 1,0 0 0,2 1-1,1 1-2,1 2-28,-1 1 0,1-1 0,-1 1-1,0 0 1,0 0 0,0 0-1,-1 1 1,0-1 0,5 11 0,5 20 188,-10-28-142,0 0-1,8 16 1,2 10 227,-12-31-266,-1 2 0,-5 62-75,5-66 138,1 6 1148,-1-8-1130,1-1 0,0 1 0,0-1 1,-1 0-1,1 1 0,-1-1 0,1 0 1,-1 1-1,0-1 0,1-3 0,1-9 51,1 3-60,4-11 107,18-39 1,-11 29 74,-11 24-178,0 0 0,0 1 0,0 0 0,1 0 0,1 0 1,-1 0-1,1 1 0,0 0 0,7-7 0,-3 5-70,0 1 1,0 0-1,20-10 0,-23 13 127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7:28.99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119 339 1408,'0'5'6171,"0"-5"-6092,-8-46 2519,3-21-1841,2-27 102,3 92-826,-1 1 0,1-1 0,0 1-1,-1-1 1,1 1 0,-1-1 0,1 1 0,-1-1 0,0 1 0,-1-3 0,1 3-1,0-1-1,0 0 1,0 0-1,1 1 1,-1-1 0,0 0-1,1 0 1,-1 0-1,1 0 1,0 0-1,-1-2 1,1 4-29,0-1 1,1 0-1,-1 0 1,0 0-1,-1 0 0,1 1 1,0-1-1,0 0 1,0 0-1,0 0 0,-1 0 1,1 1-1,0-1 1,-1 0-1,1 0 1,0 1-1,-1-1 0,1 0 1,-1 1-1,1-1 1,-1 0-1,0 1 0,1-1 1,-2 0-1,-5-11 172,1-1-62,5 11-106,-1-1-1,1 1 1,0-1-1,-1 1 1,1-1-1,-1-4 1,-2-5 54,1 10-122,0-1-1,0 1 1,-1 0 0,1 0-1,-6-2 1,2 4 37,7 0 17,-1 0 0,1 0 0,0 0 0,-1 0 0,1 0 0,-1 0-1,1 0 1,0 0 0,-1 0 0,1 0 0,-1 0 0,1 0 0,0 0 0,-1 0 0,1 0 0,-1 0 0,1 0 0,0 0 0,-1 1-1,1-1 1,0 0 0,-1 0 0,1 0 0,0 1 0,-1-1 0,0 1-169,1-1 92,0 0 85,-1 0 1,1 0-1,-1 0 0,1 0 1,0 1-1,-1-1 1,1 0-1,-1 0 0,1 0 1,0 1-1,-1-1 0,1 0 1,0 0-1,-1 1 0,1-1 1,0 0-1,0 1 1,-1-1-1,1 0 0,0 1 1,0-1-1,-1 0 0,1 1 1,0-1-1,0 1 0,0-1 1,0 0-1,0 1 1,0 0-1,-1 12-275,1-12 324,0 0 84,0 18-257,1-15 103,1-1 0,-1 0 0,0 0-1,1 1 1,0-1 0,-1 0 0,1 0 0,3 3 0,3 7-34,2 4 6,-1-8 83,0 1 0,-1 0-1,10 16 1,-13-16-60,2 2 258,-6-10-334,0 5 37,3 1 80,-3-7-4,0 0-16,-1 0 1,1-1-1,0 1 0,-1 0 1,1 0-1,-1 0 1,1 0-1,-1 0 1,1 0-1,-1 0 1,0 0-1,1 1 1,-1 1-1,2 1 50,-2-3-44,1 0-1,-1 0 1,1 0 0,-1 0-1,1 0 1,-1 0 0,0 0 0,0 0-1,1 0 1,-1 0 0,0 0-1,0 0 1,0 0 0,0 0 0,0 1-1,-1 1 1,3-18 563,1 1 1,1-1-1,0 1 0,9-20 1,-5 16-514,-5 12-107,-1 1 0,1-1 0,0 1 0,1-1 0,4-6 0,-3 8-270,-1-1 1,1 0-1,0 1 0,0 0 0,0 0 1,7-3-1,-4 3-632,-1 1 0,0 0 0,1 1 1,0-1-1,-1 1 0,1 1 0,0 0 0,9-1 0,8 2-1208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1:22.2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1209 835 640,'1'-50'1179,"12"-82"-1014,-12 123-64,-1-5-56,2 1 0,0 0 0,0 0-1,7-18 1,-3 11 953,-3 27-1393,-1-2 380,0 1 0,0-1-1,0 1 1,-1-1-1,2 12 1,-1-5 11,11 64 105,-9-49 75,0-30 331,-1-4-441,0 0 0,-1 0 0,0 0 0,0 0 0,-1 0 1,1-11-1,1-4-28,1-9 286,-1 0-1,-2-34 1,4-33-175,4 105-266,-7-4 112,0 0 1,0 0 0,-1 0-1,1 1 1,-1-1-1,1 0 1,-1 1 0,0-1-1,0 8 1,7 15-27,26 39 319,-33-63-202,7-14 212,-7 7-272,1 1-1,-1-1 1,0 0-1,0 1 1,0-1-1,-1 0 1,0 1-1,0-1 1,-1-8-1,0 3 37,0-1-1,-1 1 1,-4-13-1,2-4-637,4 28 564,1 0 0,0 0 0,-1 0 0,1 0 0,0 0 0,0 0 0,0-1 0,0 1 0,0 0 0,0-1 0,1 2 0,4 3 2,8 18 1,-13-21 11,0 1-1,0-1 1,1 0-1,-1 1 1,1-1-1,-1 0 1,1 0-1,0 0 1,-1 0-1,1 0 1,0 0-1,4 2 0,-5-3 74,12-5 389,-11 3-435,0-1-1,0 0 0,0 0 1,0 0-1,-1 0 1,1 0-1,-1 0 1,0-1-1,1 1 0,-1 0 1,0-1-1,0 1 1,0-5-1,0 0-81,0-1 1,0 1-1,-2-11 0,1 2-459,16 16 2037,-16 0-1488,-3-31-655,11 36 388,-1 2 196,-1 1-1,0 0 0,9 16 1,-1-2 44,-8-12 39,-1-1-1,5 12 0,5 9 842,-25-33-367,3-3-530,-1 1 1,1-1 0,-9-11 0,6 7-119,9 8 145,0-1 0,0 1-1,1-1 1,-1 0 0,1 0-1,-1 1 1,1-1-1,0 0 1,0 0 0,0 0-1,0 1 1,1-5-1,0-5-28,-2 5 0,0-1 1,0 0 0,-1 1-1,0-1 1,-1 1 0,1 0-1,-5-9 1,2 6 12,1-1 1,-5-16-1,9 25 19,-1-4-11,-1-1-1,1 1 0,-1-1 1,-1 1-1,-5-11 0,-5-18-48,-31-46 303,42 78-259,-1 0 0,1 0 0,-1 0-1,0 0 1,0 1 0,0-1-1,0 1 1,-1 0 0,1 0-1,0 0 1,-1 0 0,0 1 0,1-1-1,-1 1 1,0 0 0,0 0-1,1 0 1,-9 0 0,5 1-46,0 0 1,0 0 0,0 1-1,0-1 1,0 2 0,0-1-1,0 1 1,0 0 0,-9 4-1,-10 9 27,22-12-12,-1 0 0,0 0 0,1 0 1,-1-1-1,0 0 0,0 0 0,0 0 0,-1-1 1,-6 2 132,11-3-92,0 0-1,1-1 0,-1 1 1,0 0-1,1 0 1,-1-1-1,0 1 1,1 0-1,-1-1 0,0 1 1,1 0-1,-1-1 1,1 1-1,-1-1 1,1 1-1,-1-1 0,1 1 1,-1-1-1,1 0 1,-1 1-1,1-1 1,0 1-1,-1-1 0,1 0 1,0 1-1,0-1 1,-1 0-1,1 0 1,-8-12 173,3 6-203,5 6 9,0 1 1,0 0 0,0 0-1,0-1 1,0 1-1,0 0 1,0 0 0,-1-1-1,1 1 1,0 0 0,0 0-1,0 0 1,-1-1-1,1 1 1,0 0 0,0 0-1,0 0 1,-1 0-1,1-1 1,0 1 0,0 0-1,-1 0 1,1 0 0,0 0-1,0 0 1,-1 0-1,1 0 1,0 0 0,0 0-1,-1 0 1,1 0 0,0 0-1,-1 0 1,0 5-285,1 1 255,-1 0 0,0 0 0,-1 0 0,-3 11 0,-4 12-90,3 3 112,-2 1 0,-13 33 1,-5 24 31,22-79-85,4-10 64,-1-1 0,1 0 0,0 0 0,0 0 0,0 1-1,0-1 1,0 0 0,0 0 0,0 0 0,-1 1 0,1-1 0,0 0 0,0 0-1,0 0 1,0 1 0,0-1 0,0 0 0,0 0 0,0 1 0,0-1 0,0 0 0,0 0-1,1 1 1,-1-1 0,0 0 0,0 0 0,0 0 0,0 1 0,0-1 0,0 0-1,0 0 1,1 0 0,-1 0 0,0 1 0,0-1 0,0 0 0,0 0 0,1 0 0,-1 0-1,0 0 1,0 1 0,0-1 0,1 0 0,-1 0 0,0 0 0,0 0 0,0 0-1,1 0 1,-1 0 0,5-1 27,-2-2-31,-1 1-1,1 0 1,-1-1-1,0 1 0,0-1 1,0 0-1,-1 0 1,1 0-1,0 1 0,1-6 1,-1 3 12,3-7 13,0 0 1,-1 0 0,-1-1 0,0 1-1,0-1 1,-1 1 0,0-24-1,-2 12 29,-2 1 0,0 0 0,-8-33 0,7 44-27,0 1-1,-8-20 1,9 27-35,0 0-1,0 0 1,0 1-1,-1-1 1,1 0-1,-1 1 1,0 0-1,0-1 1,0 1-1,-7-5 1,10 8 1,-1 0 0,0 0 1,1-1-1,-1 1 0,0 0 1,0 0-1,1 0 1,-1 0-1,0 0 0,1 0 1,-1 0-1,0 0 0,0 0 1,1 0-1,-1 0 0,0 0 1,1 0-1,-1 1 0,0-1 1,0 0-1,1 1 0,-1-1 1,1 0-1,-1 1 0,0-1 1,1 1-1,-1-1 0,1 1 1,-1-1-1,1 1 0,-1 0 1,-16 23-211,15-21 217,-27 49-64,-24 64 0,27-57 66,-2 10-75,-6 16 620,38-87-380,9-8-103,18-15-109,-30 24 48,11-9 12,-1-1 1,0 0 0,-1-1 0,-1 0-1,11-16 1,-17 23-40,-2 3 5,0 0 0,0-1 0,0 1 0,0 0 0,1 0 0,-1 0 1,1 0-1,-1 0 0,1 0 0,0 1 0,0-1 0,-1 0 0,1 1 0,1-1 0,3-1 0,-6 3 18,0 0-1,1 0 1,-1 0-1,1 0 1,-1 0-1,1 0 1,-1 0-1,1 0 1,-1 0-1,0 0 1,1 1-1,-1-1 1,1 0-1,-1 0 1,1 0-1,-1 1 1,0-1-1,1 0 1,-1 1-1,0-1 1,1 0-1,-1 1 1,0-1-1,0 0 1,1 1-1,-1-1 0,0 0 1,0 1-1,1-1 1,-1 1-1,0-1 1,0 0-1,0 1 1,0-1-1,0 1 1,0-1-1,0 1 1,0-1-1,0 1 1,2 21-73,-2-20 72,0 31 0,1-6 24,-2 0 0,-4 34 0,2-45 134,-1 29 0,4-45-148,0 0 0,0 0-1,0 0 1,0 0-1,0 1 1,0-1-1,0 0 1,0 0-1,0 0 1,0 0-1,0 1 1,0-1 0,0 0-1,0 0 1,0 0-1,0 0 1,0 0-1,0 1 1,0-1-1,0 0 1,0 0-1,0 0 1,0 0 0,1 0-1,-1 0 1,0 1-1,0-1 1,0 0-1,0 0 1,0 0-1,0 0 1,1 0-1,-1 0 1,0 0 0,0 0-1,0 0 1,0 0-1,0 0 1,1 0-1,-1 0 1,0 1-1,0-1 1,8-5 68,6-12-25,-8 10-58,0 0 0,0 0 0,13-10-1,-12 10-30,1 0 0,-1-1 0,8-9 0,-9 6 52,-1 4-53,-1 0 1,1 1 0,0-1-1,12-11 1,-16 17 33,0 1-1,0-1 1,0 0 0,0 1 0,0-1 0,0 1-1,0-1 1,0 1 0,0-1 0,0 1-1,0 0 1,0 0 0,0-1 0,0 1 0,0 0-1,1 0 1,-1 0 0,1 0 0,0 1 0,-1 0 0,0-1 0,0 1 1,0 0-1,1-1 0,-1 1 0,0 0 1,0 0-1,0 0 0,0 0 0,0 0 0,0 0 1,-1 0-1,1 0 0,0 0 0,0 1 1,-1-1-1,2 3 0,0 1 24,0 1 0,0 0 0,-1-1 0,1 1 0,-1 0 0,-1 0 0,1 0 0,-1 8 0,-1 7-58,-4 22 0,0-1 79,-3 5 199,8-46-150,5-6 70,28-33-224,-31 33-99,-3 6 80,-5 8 77,-17 40 42,-55 88 0,67-122-18,1-1 0,-2 0 0,0-1 0,0 0 0,-1-1 0,-1 0 0,0-1 0,-1 0 0,-27 14 0,27-17 68,4-2 27,-1 0 0,-19 6 0,29-12-95,0 1 1,0 0-1,-1-1 1,1 1-1,0-1 1,0 0-1,-1 1 1,1-1-1,0 0 1,0-1-1,-1 1 1,1 0-1,0-1 1,0 1-1,0-1 1,-1 0-1,1 1 1,0-1-1,0 0 1,-4-3-1,5 2-13,-1 0-1,1 0 1,-1 0 0,1-1-1,0 1 1,-1 0 0,1-1-1,0 1 1,1-1 0,-1 1-1,0-1 1,1 0 0,0 1-1,-1-1 1,1 1 0,0-5-1,1-8-37,3-24 1,-3 33 38,12-62-5,4-39 14,-16 93 14,-1 1 1,0 0-1,-1 0 0,0-1 1,-1 1-1,-4-15 0,5 25-25,0-1 0,-1 1-1,1-1 1,-1 1 0,0 0 0,0-1 0,0 1 0,0 0-1,0 0 1,-1 1 0,1-1 0,-1 0 0,0 1-1,-4-4 1,2 3-18,0 1 0,0-1 0,-1 0 0,1 1-1,-1 0 1,1 1 0,-1-1 0,-9 0 0,4 1 5,-1 0 0,0 1 0,1 0 1,-1 1-1,0 1 0,1 0 0,-1 0 0,-20 8 0,4 2 77,2 1 0,-29 17-1,-47 38 6,66-42-41,-36 33 0,62-49-214,10-10 183,0 0 1,0 1-1,0-1 0,0 0 1,-1 0-1,1 0 0,0 0 1,0 1-1,0-1 1,0 0-1,0 0 0,-1 1 1,1-1-1,0 0 0,0 0 1,0 1-1,0-1 0,0 0 1,0 0-1,0 1 0,0-1 1,0 0-1,0 0 0,0 1 1,0-1-1,0 0 0,0 0 1,0 1-1,1-1 0,-1 0 1,0 0-1,0 1 0,0-1 1,0 0-1,2 1 4,-1-1 0,0 0 0,0 0 1,0 0-1,1 0 0,-1 0 0,0 0 0,0-1 0,1 1 0,-1 0 0,0 0 1,0-1-1,0 1 0,0-1 0,2-1 0,22-12 62,-25 14-62,64-41-6,-7 3-12,70-34-1,188-64 313,-280 118-326,-28 16 76,-16 6-46,-46 21-232,50-23 234,-116 55-15,94-42 2,0 2 0,-37 28 0,-80 92 93,25-23-80,72-67 123,47-47-122,0 0-1,0 0 1,1 0-1,-1 0 1,0 1 0,0-1-1,0 0 1,0 0-1,0 0 1,0 0 0,0 0-1,0 0 1,0 0-1,1 0 1,-1 0 0,0 0-1,0 0 1,0 0-1,0 0 1,0 0 0,0 0-1,0 1 1,0-1-1,0 0 1,0 0-1,0 0 1,0 0 0,0 0-1,0 0 1,0 0-1,0 0 1,0 0 0,0 1-1,1-1 1,-1 0-1,0 0 1,0 0 0,-1 0-1,1 0 1,0 0-1,0 0 1,0 1 0,0-1-1,0 0 1,0 0-1,0 0 1,10-4-2,7-7 1,-1-1 0,0-1 0,27-29 0,4-4 0,31-15 117,-75 59-87,0-1 0,0 1-1,0-1 1,-1 1 0,1-1-1,3-5 1,-6 8-28,0 0 0,0 0-1,0 0 1,0 0 0,0-1 0,0 1 0,0 0-1,0 0 1,0 0 0,1 0 0,-1 0 0,0 0-1,0 0 1,0 0 0,0 0 0,0-1 0,0 1-1,0 0 1,0 0 0,0 0 0,0 0-1,0 0 1,0 0 0,0 0 0,0 0 0,0-1-1,0 1 1,0 0 0,0 0 0,0 0 0,0 0-1,0 0 1,0 0 0,0 0 0,0-1 0,0 1-1,0 0 1,-1 0 0,1 0 0,0 0 0,0 0-1,0 0 1,0 0 0,0 0 0,0 0-1,0 0 1,0 0 0,0-1 0,0 1 0,-1 0-1,1 0 1,0 0 0,0 0 0,0 0 0,0 0-1,0 0 1,0 0 0,0 0 0,0 0 0,-1 0-1,1 0 1,0 0 0,0 0 0,-7 2 16,1 2-37,1-1 0,0 2 0,0-1 0,0 1-1,0-1 1,1 1 0,-7 9 0,-9 11-105,-145 131 225,144-139-70,-7 5-48,2 1-1,-35 39 1,60-61 17,1-1 0,-1 1-1,0 0 1,1 0 0,-1-1-1,1 1 1,-1 0 0,1 0 0,0 0-1,-1 0 1,1 0 0,0 0 0,-1 0-1,1 0 1,0 0 0,0 1 0,0-2 1,0 1 0,0-1 0,1 0 0,-1 1 0,0-1 0,0 1 1,0-1-1,1 0 0,-1 1 0,0-1 0,0 0 0,1 1 0,-1-1 1,0 0-1,1 0 0,-1 1 0,0-1 0,1 0 0,-1 0 0,1 1 0,-1-1 1,0 0-1,1 0 0,0 0 0,2 1 9,0-1 0,0 1 0,0-1 0,0 0-1,0 0 1,0-1 0,0 1 0,0 0 0,3-2 0,6-2 43,-1 0-1,0 0 1,0-2 0,0 1 0,0-1 0,9-8 0,5-5 39,26-25 0,59-62-106,41-38 87,-136 132-66,8-9 56,26-29 0,-48 50-59,0-1-1,-1 1 0,1-1 0,-1 1 0,1-1 0,-1 0 1,1 1-1,-1-1 0,1 0 0,-1 0 0,0 1 0,1-1 1,-1 0-1,0 0 0,1 1 0,-1-1 0,0 0 0,0 0 1,0 0-1,0 1 0,0-1 0,0 0 0,0 0 0,0 0 1,0 0-1,0 1 0,-1-1 0,1 0 0,-1-1 0,1 1-4,-1 1-1,0-1 0,0 0 1,0 1-1,0-1 0,0 1 0,0-1 1,0 1-1,0-1 0,-1 1 0,1 0 1,0-1-1,0 1 0,0 0 0,0 0 1,0 0-1,-1 0 0,1 0 1,0 0-1,-1 1 0,-8 0-12,1 1 0,0 0 0,0 1 0,-1 0-1,2 0 1,-1 1 0,-11 7 0,-59 40-150,69-43 132,-244 173-336,249-177 392,-11 8 177,0-1-1,0-1 1,-23 11-1,39-21-194,0 0-1,0 0 0,1 0 0,-1 0 0,0 0 0,0 0 1,0 0-1,0 0 0,0 0 0,0 0 0,0 0 1,0 0-1,0-1 0,0 1 0,0 0 0,0 0 1,0 0-1,0 0 0,0 0 0,0 0 0,0 0 0,0 0 1,0 0-1,0 0 0,0 0 0,0-1 0,0 1 1,0 0-1,0 0 0,0 0 0,0 0 0,0 0 1,0 0-1,0 0 0,0 0 0,0 0 0,0 0 0,0 0 1,0 0-1,-1 0 0,1-1 0,0 1 0,0 0 1,0 0-1,0 0 0,0 0 0,0 0 0,0 0 1,0 0-1,0 0 0,0 0 0,0 0 0,0 0 0,-1 0 1,1 0-1,0 0 0,0 0 0,0 0 0,6-9 41,79-108 63,47-59-95,-123 166 33,12-15 82,-21 24-125,1 1-1,-1-1 1,1 0 0,-1 1 0,1-1-1,-1 0 1,0 0 0,0 1 0,1-1-1,-1 0 1,0 0 0,0 0 0,0 1-1,0-1 1,0 0 0,0 0-1,0 0 1,0 0 0,0 1 0,0-1-1,0 0 1,0 0 0,-1 0 0,1 1-1,0-1 1,-1 0 0,1 0 0,0 1-1,-1-2 1,0 2-15,0-1-1,1 1 1,-1-1-1,0 1 1,0-1-1,1 1 1,-1 0 0,0-1-1,0 1 1,1 0-1,-1 0 1,0 0-1,0-1 1,0 1-1,0 0 1,1 0 0,-1 0-1,0 0 1,0 0-1,0 0 1,-1 1-1,-19 6-160,16-6 116,-17 8-2,1 1 0,0 1-1,1 1 1,0 1 0,0 0 0,-27 26-1,-95 108-146,133-137 205,-46 57-91,49-58 87,0 1 1,0-1-1,1 1 1,1 0-1,-7 18 1,11-26 1,-1-1 0,1 1 0,-1-1 1,1 1-1,0-1 0,0 1 1,-1 0-1,1-1 0,0 1 0,0-1 1,1 1-1,-1 0 0,0-1 0,1 1 1,-1-1-1,0 1 0,1-1 0,0 1 1,-1-1-1,1 1 0,0-1 0,0 0 1,0 1-1,0-1 0,1 1 0,1 0-2,0 0-1,-1 0 0,1-1 1,0 1-1,0-1 0,0 0 1,1 0-1,-1 0 0,0 0 1,0-1-1,7 1 0,6 0 52,1-1 0,-1 0-1,1-1 1,-1-1 0,31-8-1,79-32 128,-71 19-158,70-42 0,-125 65-15,0-1 0,0 1 0,1 0 0,-1 0 0,0-1 1,0 1-1,1 0 0,-1 0 0,0 0 0,1-1 0,-1 1 1,0 0-1,1 0 0,-1 0 0,1 0 0,-1 0 0,0 0 0,1 0 1,-1 0-1,0 0 0,1 0 0,-1 0 0,1 0 0,-1 0 0,0 0 1,1 0-1,-1 0 0,0 0 0,1 0 0,-1 1 0,0-1 1,1 0-1,0 0 0,-1 1 1,0 0 1,0 0-1,0 0 1,0-1-1,0 1 1,0 0-1,0 0 0,0 0 1,0 0-1,0-1 1,0 1-1,-1 0 1,1 0-1,-1 0 1,-13 30 22,4-15-65,-1-1-1,-1-1 1,-22 23 0,-47 34-60,59-53 94,21-17-7,-13 12-169,14-13 182,0 0 0,0 1 0,-1-1 0,1 0 0,0 0 0,0 1 0,0-1 0,-1 0 0,1 0-1,0 1 1,0-1 0,0 0 0,0 0 0,0 1 0,0-1 0,0 0 0,0 1 0,0-1 0,0 0 0,0 1 0,0-1 0,0 0 0,0 1 0,0-1 0,0 0 0,0 0 0,0 1 0,0-1 0,0 0 0,0 1 0,0-1 0,1 0 0,-1 0 0,0 1 0,0-1 0,0 0 0,0 0 0,1 1-1,-1-1 1,0 0 0,0 0 0,1 0 0,-1 1 0,0-1 0,0 0 0,1 0 0,-1 0 0,0 0 0,1 0 0,-1 0 0,2 1 13,0-1 0,0 0 0,0 1-1,0-1 1,0 0 0,0-1 0,0 1 0,0 0 0,0 0-1,0-1 1,0 1 0,-1-1 0,1 0 0,0 0 0,3-1 0,29-20 160,-24 15-152,162-127 96,-69 51-207,-72 59 56,152-108 729,-168 122-694,-19 13-112,-25 18-62,-122 110 46,108-93 137,-18 25-138,12-10 0,1-3-16,38-38 112,3 1 64,6-7 10,6-7 44,205-109-152,-194 103 4,11-7 62,0 2 0,1 1 0,0 1 0,31-6 0,-57 16 3,-1 0 0,1 0 0,-1 0 0,0 0 0,1 0 0,-1 0 0,1 0 0,-1 0 0,0 0 0,3 1 0,-4-1-3,1 0 1,-1 1 0,0-1-1,1 0 1,-1 0 0,0 1-1,1-1 1,-1 0 0,0 0-1,1 1 1,-1-1-1,0 0 1,0 1 0,1-1-1,-1 0 1,0 1 0,0-1-1,0 1 1,0-1-1,1 0 1,-1 1 0,0-1-1,0 1 1,0 1 0,0 0 1,-1 0-1,1-1 1,0 1-1,-1 0 1,0 0-1,1-1 0,-1 1 1,0 0-1,0-1 1,0 1-1,0-1 1,0 1-1,-1 1 0,-10 10 3,0 0 0,0-1-1,-18 13 1,-46 30 49,24-19-25,6 3-28,2 1-1,-46 52 0,65-64 126,16-14 47,10-10-105,7-8-39,15-13 23,2 1 1,40-18-1,56-18 107,6-3-28,47-39-45,-15 6-10,-153 86-65,-4 0-25,1 0 0,0 1 0,1-1 1,-1 1-1,0 0 0,0 0 0,0 0 0,1 0 0,6 0 1,-10 1 10,0 0 0,1 0 0,-1 0 1,1 0-1,-1 0 0,0 1 0,1-1 0,-1 0 1,0 0-1,1 0 0,-1 0 0,0 0 0,0 1 1,1-1-1,-1 0 0,0 0 0,1 1 1,-1-1-1,0 0 0,0 0 0,0 1 0,1-1 1,-1 0-1,0 1 0,0-1 0,0 0 0,0 1 1,1 0-1,-3 12-47,-10 14 44,10-24 9,-9 16-16,-1 0-1,0-1 0,-2-1 0,-17 18 1,-67 58 245,72-69 75,43-35-160,17-15-132,-14 4-11,22-28 0,-11 11-3,11-13 125,-3-2 0,-2-1 1,-2-2-1,-3-1 0,41-102 1,-70 151-114,0 0 1,-1 1-1,1-1 1,-2 0-1,1 0 1,-1-1-1,0-12 1,-2 18-18,1-1 1,-1 1-1,0 0 1,0 0 0,0 0-1,0 0 1,-1 0-1,0 0 1,1 0-1,-1 0 1,-1 1 0,1-1-1,-1 1 1,1-1-1,-1 1 1,0 0-1,0 0 1,-4-3 0,-2 0-42,0 1 0,0 0 1,-1 0-1,1 0 0,-16-4 1,15 6 47,-1-1 1,1 0-1,0-1 1,-17-11-1,1 0-23,20 13 9,0 0 1,1-1-1,0 1 0,-9-8 0,11 6-150,3 4 133,0 1 0,0 0 1,0-1-1,-1 1 1,1 0-1,0 0 0,0-1 1,0 1-1,0 0 0,0 0 1,-4-3-401,3 3 338,14 11-197,-6-7 285,0 0 1,0 0-1,0-1 0,0 0 1,0 0-1,1 0 0,-1-1 1,1 0-1,0-1 0,0 0 1,12 0-1,-11 1 29,-8-2-5,0 0 1,-1 0 0,1 1-1,-1-1 1,1 0 0,-1 0-1,1 0 1,-1 0-1,1 0 1,-1 0 0,1 0-1,-1 0 1,1 0-1,0 0 1,-1 0 0,1-1-1,-1 1 1,1 0 0,-1 0-1,2-2 198,-11-13 400,6 11-612,-14-11-160,17 15 114,-1-1 0,0 1 1,1 0-1,-1-1 0,1 1 1,-1 0-1,0-1 0,1 1 1,-1 0-1,0 0 0,0 0 1,1-1-1,-1 1 0,0 0 1,1 0-1,-1 0 0,0 0 1,0 0-1,1 0 0,-1 1 0,0-1 1,1 0-1,-1 0 0,0 0 1,-1 1-1,33 54-6318,-14-35 4181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1:29.4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406 0 1248,'0'4'4720,"-5"4"-3952,3-6-686,-1 0 0,0 0 0,0-1 0,0 1-1,0-1 1,0 0 0,0 1 0,0-1 0,-1-1 0,-4 2 0,5-2-31,0 0-1,1 1 1,-1-1-1,0 1 1,1 0-1,-5 2 1,4-2 26,0 0 1,1 0-1,-1-1 1,0 1-1,0-1 1,-5 1-1,2 0-63,-1-1-1,1 1 1,0 0 0,-1 1 0,1-1-1,-8 5 1,-24 10 510,29-13-547,-1 0 0,1 1 0,0 1 0,1 0 0,-1 0 0,-10 9 0,-28 20 145,27-17-94,14-12-21,0-1 1,1 1-1,0 0 1,0 0-1,0 1 0,0 0 1,1 0-1,0 0 0,-6 11 1,-3 8-23,-1 1-34,14-25 48,-1 1 1,1-1-1,-1 1 0,1 0 1,0-1-1,0 1 1,0 0-1,-1-1 1,2 1-1,-1 0 1,0-1-1,1 4 0,0 2 25,-1-3 6,1 1 0,0-1 0,0 0 0,0 1 0,1-1 0,-1 0 0,1 0-1,0 0 1,1 0 0,4 6 0,-2-1-71,4 14 73,-8-15-6,0-3 161,11 8-139,-9-10 8,1 0-1,-1 0 1,1 0 0,0-1-1,0 1 1,7 2-1,6 5-226,-15-9 182,-1 0 1,1 0-1,-1 0 0,1 0 0,0 0 1,0 0-1,0 0 0,-1-1 0,3 1 1,4 1 17,5 0-23,0 1 0,0 0 0,20 8 0,-29-10 41,0 0 1,0 0-1,0 0 0,0 0 1,8 0-1,-8-1-10,1 1 0,-1-1 0,1 1 0,5 2 0,-1-1 17,-1 0-1,1 0 0,-1-1 1,1-1-1,9 1 0,-17-1-52,0 0-1,-1 1 0,1-1 1,-1 0-1,1 1 0,-1-1 0,1 1 1,-1-1-1,1 1 0,-1-1 1,1 1-1,-1-1 0,1 1 1,-1-1-1,1 2 0,0-1 11,4 1 8,-1-1-1,1 0 0,0 0 0,0 0 1,0 0-1,5-1 0,-7 1-69,0-1-1,0 1 1,0 0-1,0 0 1,4 3-1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1:30.7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7 1472,'0'0'3691,"21"-6"42,-18 7-3448,1 0 0,0 1 1,-1-1-1,0 1 0,6 4 1,-8-5-158,2 0-124,-1-1 0,0 1 1,1 0-1,-1 0 1,0 0-1,0 0 0,1 0 1,1 2-1,8 3 31,-7-3-3,1-1-1,0-1 0,-1 1 1,1-1-1,0 0 0,0 0 1,7 0-1,-9-1-3,0 1-1,1 0 1,-1 0-1,0 0 1,0 0-1,7 3 1,18 6 88,-14-8-16,-11-1-48,0 0 0,0 0-1,0 0 1,0-1 0,0 0 0,0 0 0,0 0 0,0 0 0,0 0 0,-1-1 0,1 0 0,0 0 0,5-2 0,-7 3-32,-1-1 0,0 1 0,1 0 0,-1-1 0,1 1 0,-1 0 0,0 0 0,1-1 1,1 1-1,-2 1 8,1-1 1,-1 0-1,0 0 1,0-1 0,0 1-1,0 0 1,0 0-1,0 0 1,1-1-1,-1 1 1,0-1 0,0 1-1,0-1 1,1 0-1,-1 0 250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1:32.1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53 1 64,'-4'3'2307,"4"-3"-2211,0 0 0,-1 0 0,1 1 0,0-1 0,0 0 0,0 0 0,0 1 0,0-1 1,0 0-1,0 0 0,0 1 0,0-1 0,0 0 0,0 0 0,0 1 0,0-1 0,-5 13 5019,5-13-5152,0 1 0,0-1 1,-1 0-1,1 1 0,0-1 0,-1 0 0,1 0 1,0 1-1,-1-1 0,1 0 0,0 0 0,-1 0 1,1 0-1,0 1 0,-1-1 0,1 0 1,0 0-1,-1 0 0,1 0 0,-1 0 0,-2 1 123,0-1-1,0 1 0,0 0 0,1 0 0,-1 1 1,0-1-1,1 1 0,-5 2 0,6-3-78,0 0-29,0 1 1,1-1-1,-1 0 0,0 1 1,1-1-1,0 1 1,-1-1-1,1 1 1,0-1-1,0 1 0,-1-1 1,1 1-1,0-1 1,1 1-1,-1-1 1,0 2-1,1 3 90,-1-2-19,1 1 1,-1 0-1,1-1 0,1 1 1,-1-1-1,1 1 0,-1-1 0,1 1 1,1-1-1,-1 0 0,0 0 1,1 0-1,0 0 0,6 6 0,6 8 508,-14-16-468,1 0 1,0 0-1,-1 0 0,1-1 1,0 1-1,0-1 0,3 2 1,-5-2-122,14 4-5541,-5-3 3781,-1-4-171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1:33.7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0 1568,'-3'2'1207,"3"-1"-1035,0-1 1,-1 1-1,1-1 0,0 1 1,0-1-1,0 1 0,-1-1 1,1 1-1,0-1 1,0 1-1,0-1 0,0 1 1,0-1-1,0 1 1,0-1-1,0 1 0,0-1 1,0 1-1,0-1 1,0 2-1,0 3-461,0 1 511,-1 0-1,0-1 1,0 1-1,0-1 1,-4 9-1,3-7-177,0-1 0,0 1 0,-1 10-1,2-7-68,0 1 0,1 0-1,0 0 1,1-1 0,0 1-1,1-1 1,0 1 0,0-1-1,1 1 1,1-1 0,6 14-1,-1-7-825,1 0-1,20 27 1,-12-21-1629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1:34.5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0 2144,'-5'0'5840,"6"1"-5424,5 1-329,0 1 0,0 0 1,-1 0-1,1 1 1,-1-1-1,0 1 0,0 0 1,-1 1-1,1-1 0,-1 1 1,0 0-1,0 0 1,0 0-1,-1 1 0,5 10 1,-4-8-6,-1 1 0,-1-1 1,1 1-1,-1 0 1,-1 0-1,0 0 0,0 0 1,-1 0-1,0 0 0,-2 17 1,1-17-248,-1 0 0,0 0 0,0 0 0,-1 0 0,-1 0 0,1 0 0,-1-1 0,0 0 0,-1 1 0,0-2 0,-1 1 0,1-1 0,-10 10 0,-7 3-2469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4:04.45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13 0 896,'0'0'6848,"0"2"-6880,0-1 31,0 0 0,0 0 0,0 0-1,0 0 1,0 0 0,1 0 0,-1 0 0,0 0 0,0 0 0,1 0 0,-1 0 0,0 0 0,2 1 0,-1 4 42,4 154 194,-5-110-12,-4 122 146,2-84-150,-1 4-171,2-72 61,1 0 0,1 1 0,4 29 1,2 15 77,-2 179-6,-3-193 6,2-1-1,13 64 1,-4-39 213,30 92-155,-37-134-192,0 0 1,-2 0-1,-2 1 0,-1 45 0,-1-52-47,-10 46 112,2-31-172,3-28 92,4-13-30,0 0-1,1 0 1,-1 0 0,1 0-1,0 0 1,-1 0-1,1 0 1,0 0-1,-1 0 1,1 0 0,0 0-1,0 0 1,0 1-1,0 11 34,1-9-43,-1 1 1,0 0-1,0-1 0,0 1 0,-1 0 0,0-1 1,0 1-1,0 0 0,0-1 0,-3 7 1,2-7 11,0 1 1,0 0 0,0 0-1,-1 6 1,0 1-102,-1 6 43,4-14 62,-1 0 1,1 0-1,-1 0 0,-1 0 0,1 0 1,0 0-1,-1 0 0,-3 5 0,4-7-14,0-1 0,0 1-1,0-1 1,1 1 0,-1-1 0,0 1-1,1 0 1,0-1 0,-1 1-1,1 0 1,0-1 0,-1 4 0,1-2 15,0-1 1,0 0 0,0 0 0,-1 0 0,1 0-1,-1 0 1,0 0 0,-1 3 0,0 1 16,1-1-1,-1 0 1,1 1 0,1-1 0,-1 1 0,1-1-1,-1 1 1,2-1 0,0 11 0,0 5 87,-1 11 169,5 5-298,-5-36-33,0 16-2416,0 60 3169,0-76-733,0 0 0,0 1 1,0-1-1,0 0 0,0 1 1,-1-1-1,1 0 0,0 0 1,-1 0-1,1 1 0,-1-1 1,0 0-1,1 0 0,-1 0 1,0 1-1,0-1-175,0-1-1,1 0 0,-1 1 1,1-1-1,-1 0 1,0 0-1,1 1 0,-1-1 1,0 0-1,1 0 1,-1 0-1,0 0 1,1 0-1,-1 0 0,0 0 1,0 0-1,1 0 1,-1 0-1,0 0 0,1 0 1,-1-1-1,0 1 1,1 0-1,-1 0 0,1-1 1,-1 1-1,0 0 1,1-1-1,-1 1 1,1-1-1,-1 1 0,1-1 1,-1 0-1,-20-16-1854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1:44.8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68 114 1408,'-18'3'6336,"16"-1"-6457,0-1 108,1 8-200,1-7 180,0-1 25,0 0-1,0 0 0,0 0 0,1 0 1,-1 0-1,0 0 0,0 0 1,1 0-1,-1 0 0,0 0 1,1-1-1,-1 1 0,1 0 1,0 0-1,0 1 0,2 2 48,-2-2-2,1 1 39,-2-3-75,0 0 0,0 1-1,0-1 1,0 0 0,0 0-1,0 0 1,0 0 0,0 1-1,0-1 1,0 0 0,0 0-1,0 0 1,0 0 0,0 1-1,0-1 1,0 0 0,0 0-1,1 0 1,-1 0 0,0 0-1,0 1 1,0-1 0,0 0-1,0 0 1,0 0 0,0 0-1,1 0 1,-1 0 0,0 0 0,0 0-1,0 1 1,0-1 0,1 0-1,-1 0 1,0 0 0,0 0-1,0 0 1,0 0 0,1 0-1,-1 0 1,0 0 0,0 0-1,0 0 1,0 0 0,1 0-1,-1 0 1,0 0 0,0 0-1,0-1 1,0 1 0,1 0-1,-1 0 1,1-1 14,0 0 0,0 1 0,0-1 0,-1 0 0,1 0 0,0 0 1,0 0-1,-1 0 0,1 0 0,-1 0 0,1 0 0,-1-1 0,1 1 0,-1 0 0,0 0 0,1 0 0,-1-1 0,0 1 0,0 0 0,0-2 0,-1-33 141,1 20 129,0 15-407,0 4-11,1-1 96,-1 1 0,0-1 0,0 1 0,0-1-1,0 1 1,0-1 0,-1 5 0,0-4 41,0 1-1,1 0 0,0 0 0,0 0 1,0 0-1,0 0 0,1 0 0,0 4 1,-1-7-12,1 0 0,-1-1 0,0 1 0,1 0 0,-1-1 0,0 1 0,1-1 0,-1 1 1,1-1-1,-1 1 0,1-1 0,-1 1 0,1-1 0,0 1 0,-1-1 0,1 1 0,-1-1 0,2 1 0,-1-1 73,1 1 74,2-10 330,-3 6-401,-1 0-1,1 0 1,-1 0-1,1 0 1,-1 1-1,0-1 1,0 0-1,0 0 1,-1 0-1,0-4 1,-1-1 42,0 0 0,-5-13-1,7 20-104,0 1 0,0-1 0,-1 1-1,1-1 1,0 1 0,0-1-1,-1 1 1,1-1 0,0 1-1,-1-1 1,1 1 0,-1 0 0,1-1-1,0 1 1,-1-1 0,1 1-1,-1 0 1,1 0 0,-1-1 0,1 1-1,-1 0 1,1 0 0,-2-1-1,2 1-17,-1 0-1,1 0 0,-1 1 0,1-1 0,0 0 0,-1 0 0,1 0 0,-1 1 1,1-1-1,0 0 0,-1 1 0,1-1 0,0 0 0,-1 1 0,1-1 1,0 0-1,0 1 0,-1-1 0,1 1 0,0-1 0,0 0 0,0 1 1,0-1-1,-1 1 0,1-1 0,0 1 0,-5 12-181,4-11 183,0 0 0,0 0 0,0 0 0,0 0-1,1 1 1,-1-1 0,1 0 0,-1 4 0,1-1-56,2 22-79,-2-26 155,0 0 0,0 0 0,1 0 0,-1-1 0,0 1 0,1 0 0,-1 0 0,1 0 0,-1 0 0,1 0 0,-1-1 0,1 1 0,0 0 0,-1 0-1,1-1 1,0 1 0,0 0 0,-1-1 0,1 1 0,0-1 0,0 1 0,1 0 0,0-1 163,5-4 79,-5 2-206,0 0-1,0-1 1,-1 1-1,0-1 1,1 1-1,-1-1 1,0 0-1,0 1 0,0-1 1,0 0-1,-1 0 1,1 0-1,-1 1 1,0-1-1,0 0 1,0-4-1,0 1-29,0 1 1,-1-1-1,0 1 0,0-1 1,0 1-1,0 0 0,-4-9 1,4 13-28,1 0 0,0 0 0,-1 0 1,1 1-1,-1-1 0,1 0 0,-1 0 0,0 0 1,1 0-1,-1 1 0,0-1 0,0 0 0,1 1 1,-1-1-1,0 0 0,0 1 0,0-1 1,0 1-1,0 0 0,0-1 0,0 1 0,0 0 1,-1-1-1,1 1 4,0 0 0,0 1 0,0-1-1,0 0 1,0 1 0,0-1 0,0 1 0,0-1 0,0 1 0,0 0 0,0-1 0,0 1 0,0 0 0,1 0 0,-1-1 0,0 1-1,0 0 1,1 0 0,-1 0 0,1 0 0,-2 2 0,-33 67-76,33-66 64,1 0 0,0 0 0,0 0 0,0 1 0,1-1 1,-1 0-1,1 0 0,0 0 0,1 1 0,0 7 0,4-4 11,-5-8 35,1 1 1,0-1 0,0 1 0,0-1 0,-1 0-1,1 1 1,0-1 0,0 0 0,0 1-1,0-1 1,0 0 0,-1 0 0,1 0-1,0 0 1,0 0 0,0 0 0,0 0-1,0 0 1,0-1 0,-1 1 0,1 0 0,0 0-1,0-1 1,0 1 0,0 0 0,-1-1-1,1 1 1,0-1 0,0 1 0,-1-1-1,1 1 1,0-1 0,-1 0 0,1 1-1,-1-1 1,2-1 0,0-1 73,0 1 1,0-1-1,0 0 0,-1 0 1,1 1-1,-1-1 0,1 0 1,-1 0-1,1-5 0,-1-3 35,0-1 1,-2-10-1,1 6-163,0 15 20,0 0 1,0 0 0,0 0-1,0 0 1,-1 0 0,1 0-1,0 0 1,0 0 0,-1 0-1,1 0 1,0 0 0,-1 1-1,1-1 1,-1 0 0,1 0-1,-1 0 1,0 1 0,1-1-1,-1 0 1,0 0 0,1 1 0,-1-1-1,0 1 1,0-1 0,1 1-1,-1-1 1,0 1 0,0-1-1,0 1 1,0 0 0,0 0-1,0-1 1,0 1 0,0 0-1,0 0 1,0 0 0,0 0-1,0 0 1,0 0 0,-1 0-1,1 1-12,1 1-1,-1-1 0,0 0 1,0 0-1,0 0 1,1 1-1,-1-1 0,1 0 1,-1 1-1,1-1 1,-1 0-1,1 1 0,0-1 1,0 0-1,-1 2 0,0 3-48,1-4 61,-1-1 0,1 1 0,-1 0 0,1-1 0,0 1 0,0 0-1,-1-1 1,1 1 0,0 0 0,1 0 0,-1-1 0,0 1 0,0 0 0,1-1-1,-1 1 1,1 0 0,-1-1 0,1 1 0,0 0 0,0-1 0,0 1 0,0-1 0,0 0-1,0 1 1,0-1 0,0 0 0,0 1 0,1-1 0,-1 0 0,0 0 0,1 0-1,-1 0 1,1-1 0,-1 1 0,1 0 0,0 0 0,1 0 0,-2-1 48,1 0 0,-1 1 1,0-1-1,0 0 0,0 0 1,0 0-1,0 0 0,1 0 1,-1 0-1,0 0 0,0 0 1,0-1-1,0 1 0,0 0 1,0-1-1,0 1 0,0-1 0,0 1 1,0-1-1,0 1 0,0-1 1,2-1-1,-2 0 9,1 0-1,-1 0 1,1 0-1,-1 0 1,1 0 0,-1 0-1,0-1 1,0 1-1,1-5 1,0-2 7,0-1-1,0 0 1,-1 1-1,0-14 1,-4-8 280,3 30-330,0-1 0,-1 1 0,1-1 0,-1 1 0,1-1 0,-1 1 0,0 0 1,1-1-1,-1 1 0,0 0 0,0-1 0,0 1 0,0 0 0,0 0 0,0 0 0,-3-2 0,4 3-13,-1 0 0,0 0-1,1 0 1,-1 0 0,0 0-1,1 0 1,-1 0 0,1 0-1,-1 0 1,0 0 0,1 0-1,-1 0 1,0 0 0,1 1 0,-1-1-1,1 0 1,-1 0 0,1 1-1,-1-1 1,0 0 0,1 1-1,-1-1 1,1 1 0,0-1-1,-1 0 1,1 1 0,-1-1-1,1 1 1,0-1 0,-1 1-1,1 0 1,0-1 0,-1 1 0,1-1-1,0 1 1,0 0 0,-2 2-77,1-1 0,0 1 0,0 0 0,0-1 1,0 1-1,0 5 0,1-6 46,0 0 1,1 0-1,-1 0 1,1 0-1,-1 0 1,1-1-1,-1 1 1,1 0-1,1 2 0,-1-4-40,-1 1 0,0-1 0,0 1-1,1 0 1,-1-1 0,1 1 0,-1-1-1,0 0 1,1 1 0,-1-1 0,1 1-1,-1-1 1,1 0 0,-1 1 0,1-1-1,-1 0 1,1 1 0,0-1 0,-1 0-1,1 0 1,-1 0 0,1 1-1,0-1 1,-1 0 0,1 0 0,0 0-1,-1 0 1,1 0 0,-1 0 0,2-1-1,33-16-5322,-5-3 3418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1:47.3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262 1 1888,'0'0'12,"0"0"0,-1 0 1,1 0-1,0 0 0,0 0 0,0-1 1,0 1-1,0 0 0,0 0 1,0 0-1,-1 0 0,1 0 0,0 0 1,0 1-1,0-1 0,0 0 0,0 0 1,0 0-1,0 0 0,0 0 0,-1 0 1,1 0-1,0 0 0,0 0 0,0 0 1,0 0-1,0 0 0,0 0 0,0 0 1,0 0-1,0 0 0,0 1 1,0-1-1,0 0 0,-1 0 0,1 0 1,0 0-1,0 0 0,0 0 0,0 0 1,0 0-1,0 0 0,0 1 0,0-1 1,0 0-1,0 0 0,0 0 0,0 0 1,0 0-1,0 0 0,0 0 0,0 1 1,0-1-1,0 0 0,0 0 0,0 0 1,1 0-1,-1 0 0,0 0 1,0 0-1,0 0 0,0 0 0,0 0 1,0 1-1,0-1 0,6 4 2326,-14-5-963,7 1-1305,0-1-1,0 1 0,0 0 0,-1 0 0,1-1 1,0 1-1,0 0 0,0 0 0,0 0 0,0 0 0,-1 0 1,1 1-1,0-1 0,0 0 0,0 0 0,0 1 0,0-1 1,0 1-1,-2 0 0,-3 2 206,-31 4 861,16-3-635,20-3-484,0-1-1,0 0 1,0 1-1,0-1 0,0 0 1,0 0-1,0 0 1,0 0-1,0 0 0,0 0 1,-2 0-1,2 0-1,0-1-1,0 1 1,0 0 0,0 0-1,-1 0 1,1 0 0,0 1-1,0-1 1,0 0-1,0 0 1,0 1 0,0-1-1,0 0 1,-1 2-1,-51 21 82,50-21-132,-2 1 47,0 0-1,0 1 1,0-1-1,0 1 1,-6 8-1,-15 15-399,20-21 746,1 0-330,3 2-17,-1 23 11,2-25 4,0 1-1,0-1 1,1 1 0,0-1 0,0 1-1,0-1 1,2 8 0,4-1 2,-5-11-36,0 0-1,0 0 1,-1 0-1,1 0 1,0 0-1,-1 1 0,1-1 1,-1 3-1,1 1 1,0 0 0,0 0 0,1 0 0,-1 0 0,1 0-1,0-1 1,1 1 0,0 0 0,0-1 0,0 0 0,0 0 0,1 0 0,7 8-1,15 18 186,-24-28-179,0-1 0,0 0 0,0 1-1,0-1 1,0 0 0,1 0-1,-1 0 1,1 0 0,0-1 0,0 1-1,-1-1 1,5 2 0,0 0 25,1-1 1,-1 0 0,0 0-1,1-1 1,0 0 0,-1 0-1,1-1 1,-1 0 0,1-1-1,0 1 1,-1-1 0,1-1-1,-1 1 1,1-1 0,-1-1-1,0 1 1,0-1 0,0-1-1,10-6 1,-11 6 18,0 0-1,-1-1 1,0 0-1,0-1 1,9-11 0,2-3 318,-14 18-353,-1-1 1,1 0-1,-1 0 1,0 0 0,0 0-1,0 0 1,0 0-1,0 0 1,-1 0 0,1 0-1,-1-4 1,2-8 90,0 3 41,-1 1 0,0 0 0,-1 0 0,0 0 0,-1 0 0,0-1 0,-1 1 0,-4-16 0,4 22-112,0 0 0,-1 0 0,0 1-1,1-1 1,-7-6 0,5 5 78,-1 0 0,-1 0 0,1 1 0,-1-1 0,0 1 0,0 0 0,0 1 0,-1 0 0,-9-5 0,-5-1 285,16 8-467,0-1 0,1 1 1,-1 0-1,-10-2 0,3 0-124,11 3-141,0 1 0,0-1-1,0 1 1,-1-1 0,1 1 0,0 0 0,0-1 0,-1 1 0,1 0-1,0 0 1,0 0 0,-1 0 0,1 0 0,-2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2:29.61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0 1728,'20'4'3173,"-19"-4"-3061,27 13 539,-8-9-544,-15-4-75,-1 1 1,0-1 0,1 1 0,-1 0 0,6 3 0,-2-2-35,1 1 1,-1-1-1,1 0 1,0-1-1,0 0 0,-1 0 1,1-1-1,15-1 1,-8 0 82,24 3 1,3 0-359,-29-2-603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2:30.46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 1984,'0'0'1813,"11"0"-938,0 6-688,0-2 0,0 1 1,0-2-1,14 4 0,11 3-483,-18-5-621,39 5 0,-51-9 746,21 3-1536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2:31.24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1 992,'4'0'2167,"-4"0"-2125,15 3 1525,26-3-1246,-10-1-327,1 1 1,35 6-1,46 8-1861,-82-13 230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2:31.96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7 832,'10'0'580,"0"0"0,0-1 0,15-2 0,-15 2-395,0 0 0,1 0 0,18 2 0,-2 0-114,-3 0-383,0 1 1,0 1 0,-1 1 0,1 1 0,40 15 0,-37-11-825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2:32.54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44 1568,'8'-5'576,"1"5"-448,-1 0 928,2 0-640,-2 0 192,5-3-352,5 0 192,8-6-256,0 5-32,5-5-96,9-2-608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2:36.57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0 1568,'0'1'270,"0"0"0,0 0 0,1 0 1,-1 0-1,1 0 0,-1 0 0,1 0 0,-1 0 0,1 0 1,0 0-1,-1-1 0,1 1 0,0 0 0,0 0 0,-1-1 0,1 1 1,0 0-1,0-1 0,0 1 0,0-1 0,1 1 0,27 12-1170,-17-9 1457,-5 0-537,2 0-14,0 0 1,0-1 0,1 1-1,11 1 1,38 12 532,-14 1-541,-35-14-9,0 0-1,0 0 1,1 0 0,16 2-1,-22-5 58,0 0 0,0 1 0,0 0 0,10 4 0,7 3 60,9 3 56,44 22-1,-37-15-25,-31-16-75,0-1 1,15 4 0,9 3 19,15 9-96,35 14 169,-40-13-128,8 2 14,0 3 1,-2 1-1,48 35 0,50 46 264,-119-87-153,-10-7-88,0-1 1,31 17-1,6-5-11,1-2-1,98 24 1,-107-32-94,0 3 1,48 22-1,9 5 193,51 7-103,111 33-112,-205-60 171,82 46 0,-92-38-107,8-3 0,-35-18-28,38 21 1,3 3 12,-51-29 2,28 13 142,79 25 1,-55-24 8,-63-19-276,1 1 79,7 1 127,-1 0-1,17 1 1,-23-3-111,16 0 144,-17 0-99,23 8 34,-24-8-30,1 0 0,-1 0 0,0 0 0,0 0 1,0 0-1,1 0 0,-1 0 0,0 0 1,0 0-1,0 0 0,1 0 0,-1 0 0,0 0 1,0 0-1,1 0 0,-1 0 0,0 0 0,0 0 1,0 0-1,1 0 0,-1 0 0,0 0 0,0 0 1,0-1-1,1 1 0,-1 0 0,0 0 0,0 0 1,0 0-1,0 0 0,1-1 0,-1 1 0,0 0 1,0 0-1,0 0 0,0 0 0,0-1 0,0 1 1,-1-11 463,0 8-360,0 0 1,0 0 0,0 0-1,-1 0 1,-2-4 0,-1 1-87,1-1 1,0 0-1,-5-10 1,6 11 1,0-1 1,0 1-1,-1 1 0,0-1 1,0 0-1,-7-6 0,9 10-14,0-1 0,1 1 0,-1 0 0,0-1 0,1 1 0,-3-5 0,-8-12-80,-48-43 74,47 42-14,12 18 31,1 0 1,-1 1-1,0-1 0,0 0 0,-1 0 0,1 1 0,0-1 0,0 1 0,-1-1 1,1 1-1,-1 0 0,-2-3 0,3 4-3,-1-1 1,1 0 0,0 0-1,0 0 1,0 0-1,0 0 1,0 0-1,0 0 1,0 0-1,0-2 1,-9-7-98,9 9 67,0 0-1,0 0 1,0 0-1,0 0 1,0-1 0,0 1-1,0 0 1,0 0-1,0 0 1,1-1-1,-1 1 1,0 0-1,1-1 1,-1 1-1,1-1 1,0 1 0,-1-1-1,1 1 1,0-1-1,0 1 1,0-1-1,0 1 1,0 0-1,1-3 1,-1 3-107,11 7-611,-1-1 609,0 1 0,-1 1 0,15 12 0,18 12 213,-26-21-59,-1 1 0,0 1-1,0 0 1,-1 0 0,24 29-1,-26-23 302,-11-17-90,-2 1-223,1 1 0,0-1 0,-1 0 0,1 0 0,-1 0 1,0-1-1,1 1 0,-1 0 0,0 0 0,0 0 0,0 0 1,-1-1-1,1 1 0,0-1 0,-1 1 0,1-1 0,0 1 1,-4 2-1,-4 1 13,1 1 1,-16 7 0,6-4 31,-87 46 487,17-9-587,11-7 331,75-38-300,-1 1-72,0 0-1,0-1 1,0 0-1,0 1 1,-1-1-1,1-1 1,0 1 0,-6 1-1,12 1-883,-3-2 830,0-1 0,0 1 0,1-1-1,-1 1 1,0-1 0,0 0-1,1 1 1,-1-1 0,0 1 0,1-1-1,-1 0 1,0 1 0,1-1-1,-1 0 1,0 1 0,1-1 0,0 0-1,8 1-1226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2:39.43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310 2 2080,'1'-2'4405,"1"8"-3146,-2-5-1035,0 7 410,-1-4-438,1 1 0,-1 0-1,0-1 1,0 1 0,0-1-1,-4 9 1,3-8-132,0-1 0,0 1 0,1 0 1,-1 0-1,1 0 0,0 11 0,0-7 43,0 1 0,0-1 0,-1 0 0,-5 16 0,0-1 158,3-10-90,2-7-164,0-1 0,1 1 0,0-1-1,-1 12 1,1-8 36,-1 0-1,0-1 1,-1 1-1,0 0 1,-1-1-1,-6 13 1,4-8-47,-11 27 293,-2-1 0,-46 71 1,58-102-208,0-1 1,-18 15 0,3-2-75,20-19 5,0-1 1,0 1 0,0-1-1,0 1 1,0-1-1,0 0 1,0 0 0,0 0-1,0 0 1,-1 0 0,1 0-1,-3 0 1,4-1-135,-8 11 191,7-9-68,1-1 1,-1 0-1,1 0 0,-1 0 0,1 0 0,-1 0 0,0 0 0,0 0 1,0 0-1,1-1 0,-1 1 0,-4 0 0,6-1 42,-1 2-140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2:42.26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86 25 640,'-3'-7'9754,"3"7"-9755,0 0-1,0 0 1,0 1-1,0-1 1,0 0-1,0 0 1,0 0-1,0 0 0,0 0 1,0 0-1,0 0 1,0 1-1,0-1 1,0 0-1,0 0 1,-1 0-1,1 0 1,0 0-1,0 0 0,0 0 1,0 0-1,0 0 1,0 0-1,0 0 1,0 1-1,-1-1 1,1 0-1,0 0 1,0 0-1,0 0 0,0 0 1,0 0-1,0 0 1,0 0-1,-1 0 1,1 0-1,0 0 1,0 0-1,0 0 1,0 0-1,0 0 0,0 0 1,-1 0-1,1 0 1,0-1-1,0 1 1,0 0-1,0 0 1,0 0-1,0 0 1,0 0-1,0 0 0,0 0 1,-1 0-1,1 0 1,0 0-1,0 0 1,0-1-1,0 1 1,0 0-1,0 0 1,0 0-1,0 0 0,0 0 1,0 0-1,0 0 1,0-1-1,0 1 1,-6 8 171,-5 15 128,7-15-141,1-1 0,-9 13-1,-18 30-161,29-49 154,2 0-146,-1 0 1,0 1-1,0-1 0,0 0 0,0 1 0,0-1 1,0 0-1,0 1 0,0-1 0,-1 0 0,1 0 0,-1 3 1,-1 5 290,2 5-183,1-9-86,-1 0 0,0 1 1,-1-1-1,1 0 1,-1 1-1,-2 6 0,2-8-15,0 2-1,1-1 1,-1 0-1,1 0 0,0 0 1,1 8-1,0 5 80,4 91-334,-4-100 257,0-1 0,0 0 0,1 1 0,0-1 0,5 13 0,-1-1 6,1 19-66,-1-22 3,-3-12 58,-1 0-1,0 1 0,-1-1 0,2 7 0,-3-10-11,-1 0 0,1 0 0,0-1 0,0 1-1,1 0 1,-1 0 0,0 0 0,0 0 0,1-1 0,-1 1-1,1 0 1,0 0 0,0-1 0,-1 1 0,1-1-1,0 1 1,0-1 0,0 1 0,1-1 0,-1 1 0,0-1-1,1 0 1,-1 0 0,0 1 0,3 0 0,5 5-14,-9-7 11,1 1-1,0 0 1,0 0 0,0-1-1,0 1 1,0 0 0,0-1-1,0 1 1,1-1 0,-1 1 0,0-1-1,1 1 1,16 2 85,0-1 1,0-1-1,28-1 0,-15-1 0,-21 0-94,-1 0 1,1-1 0,-1 0-1,0 0 1,15-6-1,11-4 394,-28 10-344,0 0 1,-1-1 0,1 0-1,10-7 1,9-5 71,-24 14-99,0 0-1,0 0 0,-1 0 0,1-1 1,0 1-1,-1-1 0,1 1 1,-1-1-1,0 1 0,1-1 0,-1 0 1,0 0-1,0 1 0,0-1 0,0 0 1,0-3-1,2-5 43,0 1 1,1-15-1,2-5-25,-4 17-5,0 1-1,-1 0 1,0-1 0,-1-18-1,-1 15 4,4-30-1,-2 36-6,-1 1 0,0-1 0,0 0 0,-2-11 0,-1-16 131,2 22-270,-5-24 1,4 29 195,-1 0-46,0 0 1,-1 0 0,0 0-1,0 1 1,-7-10 0,10 17-36,-2-4 3,1 0 0,-1 1 1,-1-1-1,1 1 0,-1 0 0,1 0 0,-1 0 0,0 1 0,0-1 0,-1 1 0,-4-3 1,-5-1-113,12 5 125,0 1-1,-1 0 0,1 0 1,-1 0-1,1 0 0,-1 0 1,-2 0-1,0-1 16,0 1 1,1-1-1,-1 0 0,-8-4 0,9 4-17,1 0-1,-2 0 1,1 1-1,0-1 1,0 1-1,-5-1 1,-36-6 80,33 5-95,0 0 1,0 1-1,0 1 1,-1 0-1,1 1 1,-20 1 0,28 0-77,0 0 1,-1 0-1,1 0 1,0 1 0,0-1-1,0 1 1,0 0-1,0 0 1,1 0-1,-1 0 1,0 1 0,-4 4-1,25 16-10096,-16-22 10499,25 14-2221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4:06.67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119 286 1472,'0'0'159,"1"1"0,-1-1 0,0 1-1,1-1 1,-1 1 0,0 0 0,1-1 0,-1 1 0,0-1 0,0 1-1,0-1 1,1 1 0,-1 0 0,0-1 0,0 1 0,0 0 0,0-1-1,0 1 1,-1 1 0,1 19 1405,0-16-1788,0 9 5248,0-21-3931,0 0-1010,0-1 0,0 0 0,-1 0 0,0 0 0,0 1 0,-1-1 0,0 1 0,-4-9 0,2 6-60,1-1 1,-3-11-1,-7-21 147,4 18-197,7 19 90,0 0 0,0-1 0,-1 1 0,0 0 0,0 0 0,0 1 0,-1-1 0,0 1 0,-5-6 0,6 7-100,0 1 1,0-1 0,0 0-1,0-1 1,0 1 0,1 0-1,0-1 1,-3-8 0,-4-7 224,7 6-1034,2 20 263,1-2 553,0 0 0,0-1 0,0 1 0,1 0 0,0 0 1,0-1-1,0 1 0,0-1 0,1 1 0,4 4 0,7 12-57,15 29 92,-20-36 13,-1 0 1,-1 1 0,0 0 0,0 0-1,6 22 1,-9-21 117,1-1 1,1 1 0,1-1-1,15 26 763,-18-45 29,-1-1-811,0 0 0,0 0 0,0 0 0,-1 0 0,0 0 0,0-1 0,-1 1-1,2-11 1,5-21 31,-3 23-172,1 1-1,0-1 1,1 1 0,10-16-1,-13 24-7,1-1 0,0 1 0,0-1 0,1 1 0,0 1 0,0-1 0,1 1 0,-1 0 0,13-6 0,3-2-204,-13 7 181,1 0 1,14-5-1,-22 10-103,1 0 0,0 0-1,-1 1 1,1-1 0,0 1 0,0-1-1,-1 1 1,1 0 0,0 0 0,0 0-1,0 1 1,-1-1 0,1 0 0,3 2-1,3 6-1723,-1 5-2886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2:43.84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24 2 1824,'0'0'2933,"-5"8"-634,3-7-1640,1 0 0,-1 0 0,0-1 0,1 1 0,-1 0 0,0-1 0,-5 2 1782,12-2-2157,-4 0-246,25 0 244,-2 0-164,4 0 477,0 0 1,33-6-1,-52 5-639,8-3 168,-13 2-116,0 1 0,1 0 0,-1 1 0,0-1 0,1 1 0,-1-1 0,0 1 0,8 2 0,3-2 48,21 3-3,-30-2-106,0 0 0,1 0-1,8 2 1,8 2 10,26 1-1487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2:50.68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75 135 1056,'-1'-3'9603,"2"-5"-10209,-3 8 1044,2 0-432,0 0 0,0 0 1,0 0-1,-1 0 0,1 0 0,0 0 0,0 1 0,-1-1 0,1 0 1,0 0-1,0 0 0,-1-1 0,1 1 0,0 0 0,0 0 1,-1 0-1,1 0 0,0 0 0,0 0 0,-1 0 0,1 0 1,0 0-1,0 0 0,0-1 0,-1 1 0,1 0 0,0 0 0,0 0 1,0 0-1,0-1 0,-1 1 0,1 0 0,0 0 0,0-1 1,0 1-1,0 0 0,0 0 0,-1-4-17,1 5-381,1 8 155,20 25 136,-20-32 271,0-1-175,0-1 1,-1 1-1,1-1 0,0 1 0,0-1 0,-1 1 0,1-1 0,0 0 0,0 1 0,0-1 0,0 0 0,0 0 0,-1 0 0,1 0 1,0 1-1,0-1 0,0 0 0,0-1 0,0 1 0,0 0 0,0 0 0,0 0 0,-1 0 0,1-1 0,1 0 0,0 0 31,0 0 0,-1 0 0,1 0 0,-1-1 0,0 1-1,1-1 1,-1 1 0,0-1 0,0 1 0,0-1 0,0 0 0,0 0-1,-1 1 1,1-1 0,0 0 0,-1 0 0,1-3 0,0-3 35,0 0 0,-1 0 1,0-9-1,-1 0 44,1 12-49,0-1 0,-1 1 0,0 0 0,0-1 0,-3-8 0,3 11-31,0 1 0,0-1-1,-1 1 1,1-1-1,0 1 1,-1-1 0,0 1-1,1 0 1,-1 0-1,0 0 1,0 0 0,-4-3-1,5 4-27,1 1 1,-1 0-1,1 0 0,-1-1 0,0 1 0,1 0 0,-1 0 0,1 0 1,-1 0-1,0 0 0,1 0 0,-1 0 0,1 0 0,-1 0 0,0 0 1,1 0-1,-1 0 0,1 0 0,-1 0 0,0 1 0,1-1 0,-2 1 1,-12 11-122,11-7 89,-1-1 1,1 1-1,0 0 0,-2 7 1,2-5 27,0-1-23,1 0-1,0 0 1,0 0-1,0 0 1,1 0-1,0 0 1,-1 12-1,2 27 84,0-43 209,1-3-212,-1-1 0,1 1 0,-1 0 1,1 0-1,-1 0 0,0 0 0,1-1 0,-1 1 1,0 0-1,0 0 0,0-3 0,0 4-48,0-5 47,0 0-1,0 0 0,0 0 1,-1 1-1,0-1 0,0 0 1,0 0-1,0 1 0,-3-7 1,4 10-53,0 1 1,-1 0 0,1 0 0,0-1 0,0 1-1,0 0 1,0 0 0,0-1 0,0 1-1,-1 0 1,1 0 0,0 0 0,0-1-1,0 1 1,-1 0 0,1 0 0,0 0 0,0 0-1,0 0 1,-1-1 0,1 1 0,0 0-1,0 0 1,-1 0 0,1 0 0,0 0 0,-1 0-1,1 0 1,0 0 0,0 0 0,-1 0-1,1 0 1,0 0 0,-6 8-241,2 13-133,3-19 353,6 18 11,-2-14 790,3-12 127,-6 6-900,0-2 26,1 1 1,0-1-1,0 1 1,-1-1-1,1 1 1,-1-1-1,0 1 1,1-1-1,-1 0 1,0 1-1,0-1 1,0 1-1,0-4 1,0-12 49,0-5 151,0 9-148,0 13-84,0 0 0,0 0 0,0 0 0,0 0-1,0 0 1,0 0 0,0 0 0,0 0 0,0 0-1,0 0 1,0-1 0,0 1 0,0 0 0,0 0-1,0 0 1,0 0 0,0 0 0,0 0 0,0 0 0,0 0-1,0 0 1,0 0 0,0-1 0,0 1 0,0 0-1,0 0 1,-1 0 0,1 0 0,0 0 0,0 0 0,0 0-1,0 0 1,0 0 0,0 0 0,0 0 0,0 0-1,0 0 1,0 0 0,0 0 0,0 0 0,0 0 0,-1 0-1,1-1 1,0 1 0,0 0 0,0 0 0,0 0-1,0 0 1,0 0 0,0 0 0,0 0 0,0 0 0,0 0-1,0 0 1,-1 1 0,1-1 0,0 0 0,0 0-1,0 0 1,-6 5-160,-2 11-119,5-5 187,-1 5-36,1 0 0,-1 29 0,4-44 204,1-1-54,0 0-1,0 0 1,0 0 0,1 0 0,-1-1-1,0 1 1,0 0 0,0-1-1,0 1 1,0-1 0,0 1 0,0-1-1,0 0 1,0 1 0,0-1-1,0 0 1,0 0 0,0 0 0,0 0-1,-1 0 1,1 1 0,0-1-1,-1 0 1,1-1 0,0 1 0,0-1-1,1-3 14,1-1-1,0 1 1,2-11-1,-2 6 18,-1 0 1,0-1-1,-1 0 0,0-13 0,-1 23-376,4 18-2070,1-5 891,3 3-1962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3:10.5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215 46 1056,'-1'-2'574,"1"2"-562,-12 1 217,-2 0 508,4 1-370,9-1-317,0-1 0,0 0-1,0 0 1,0 1 0,0-1 0,0 0 0,0 0 0,0 0-1,0 0 1,-1 0 0,1 0 0,0 0 0,0-1 0,0 1-1,0 0 1,0-1 0,-1 0 0,-4-1 50,0-1 1,-1 1 0,-9-3-1,12 5-145,-22-9 877,14 7-705,11 1-122,-1 1 0,0 0 0,1-1 0,-1 1 0,1-1 0,-1 1 0,1-1 0,0 1 0,-1-1 0,1 0 0,-2-1 0,-4-3 102,6 4-94,1 1-1,-1 0 0,1-1 1,-1 1-1,1 0 0,-1-1 1,1 1-1,-1-1 0,1 1 0,0-1 1,-1 1-1,1-1 0,-1 1 1,1-1-1,0 1 0,0-1 1,-1 0-1,1 0 0,54 39-326,-28-26 511,-13-7-162,-11-6-22,1 1 205,-2 0-132,7 3-310,-3 0 417,-11 3-45,5-6-130,0 1 0,-1-1 0,1 1 0,0-1 0,-1 0 0,1 0 0,-1 1 0,1-1 0,-1 0 0,1 0 0,0 0-1,-1-1 1,1 1 0,-3-1 0,-18-6 250,20 6-154,-4-1 143,4 0-288,0 1 0,-1 1 0,1-1 1,0 0-1,-1 0 0,1 1 0,-3-1 0,-27-4-6,11 5 312,30 0-451,32 0 98,-12-1 62,-18 1-13,0-1 0,1 1-1,19 3 1,-27-1 17,0-1 0,0 1-1,0-1 1,0 1 0,5 3 0,2 2-16,-10-6-15,3 6-90,-2 2-107,-2-8 225,0-1 0,1 1 0,-1-1 0,0 1 0,0-1 0,0 1 0,1 0 1,-1-1-1,0 1 0,0 0 0,0-1 0,0 1 0,0-1 0,0 1 0,0 0 0,0-1 1,0 1-1,-1 0 0,1-1 0,0 1 0,0-1 0,-1 1 0,1 0 0,0-1 0,0 1 1,-1-1-1,1 1 0,-1 0 0,-1 1 53,0-1-1,0 1 1,0-1 0,0 1-1,0-1 1,-1 0 0,1 0-1,0 0 1,-1 0 0,1 0-1,-1-1 1,-4 1 0,-33 0 712,21-1-614,-28-5 13,20-6-90,21 9 38,4 2-86,1-1 0,0 1 0,-1 0 1,1-1-1,0 1 0,0-1 0,-1 0 1,1 0-1,0 1 0,0-1 0,0 0 1,0 0-1,0 0 0,0 0 0,0 0 1,-1-1-1,1 1-17,0 0 0,0 0 1,-1 0-1,1 1 0,0-1 0,0 0 1,-1 1-1,1-1 0,0 1 1,-1 0-1,1-1 0,0 1 0,-3 0 246,7 8-885,0-5 643,-1 1 0,1-1 0,0 1 0,1-1 1,-1 0-1,0 0 0,1 0 0,0-1 0,0 1 0,0-1 1,0 0-1,0 0 0,0 0 0,0-1 0,7 2 0,14 7 112,-19-8-130,0 1 0,1-2 1,-1 1-1,1-1 0,11 1 0,11 3 53,-9-4-123,-19-1 132,9 4-84,12 6-534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3:12.4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 25 832,'1'-2'211,"0"0"-1,-1 0 1,1 0 0,-1 1-1,1-1 1,-1 0 0,5-10 1123,-4 12-1304,-1 1 51,1-1-1,0 1 1,0-1-1,0 1 1,0-1-1,0 1 1,-1-1-1,1 1 1,0 0-1,-1-1 0,1 1 1,0 0-1,-1 0 1,1 0-1,-1-1 1,1 1-1,0 1 1,4 5-5,0 0 1,0 0-1,1-1 1,11 9-1,-11-9 3,0-1 1,-1 1-1,1 0 0,6 11 0,-11-16 39,-1 29 602,0-28-706,-1 1 0,1-1 0,-1 1-1,0-1 1,0 0 0,0 0 0,0 1 0,-1-1 0,1 0 0,0 0 0,-1 0 0,0 0 0,1 0 0,-1-1 0,0 1-1,0 0 1,-3 1 0,-5 6 72,-5 4 142,-7 7-148,21-19-87,0 0 0,0 0 0,0 1 0,0-1-1,0 0 1,0 1 0,0-1 0,1 1 0,-1-1 0,1 1 0,-1-1 0,1 1 0,-1-1 0,1 4 0,-3 32-9,3 67 336,-1-105-303,0 1-1,1 0 0,-1 0 1,0 0-1,0 0 0,1-1 1,-1 1-1,0 0 0,1-1 1,-1 1-1,1-1 0,-1 1 1,0 0-1,1-1 0,-1 1 1,1-1-1,-1 0 0,1 1 1,0-1-1,-1 1 0,1-1 1,0 0-1,-1 1 0,1-1 1,0 0-1,-1 1 0,1-2 1,-5-24 172,2 11-73,-7-38 186,6 25-247,1 13-17,1-1-1,0-19 0,2 34-53,0 0 0,0 1 0,0-1 0,0 1 1,0-1-1,0 0 0,0 1 0,0-1 0,0 0 0,0 1 0,0-1 0,0 0 0,1 1 0,-1-1 0,0 1 0,0-1 0,1 0 0,0 0 0,8 4-312,1 3 319,18 9-576,-22-11-74,0 0 1,0-1 0,1 0 0,9 3-1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3:13.3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80 196 992,'-5'-7'298,"5"6"-254,0 1 0,-1 0 1,1-1-1,0 1 0,-1-1 0,1 1 0,0-1 0,0 1 1,-1-1-1,1 1 0,0-1 0,0 1 0,0-1 1,0 1-1,0-1 0,0 0 0,0 0 0,-1-2 145,0 1 0,0-1 0,0 1 0,-1 0-1,1-1 1,0 1 0,-4-4 0,0-1-78,4 5-81,0 0 0,1 0 0,-1 1 0,1-1 0,-1 0 0,1 0 0,0 0 0,-1 1 0,1-1 0,0-3 0,0 3-18,0 1 0,0-1-1,0 0 1,0 0 0,0 0 0,-1 0-1,1 0 1,-1 1 0,-1-4 0,0 0 38,1 0 1,-1 1 0,1-1-1,0 0 1,0 0 0,0-1-1,1 1 1,-1 0 0,2-10 0,-1 5-94,0 9 61,0 0 1,0-1 0,1 1 0,-1 0 0,0 0 0,1-1 0,-1 1 0,1 0 0,-1 0 0,1 0 0,0 0 0,0-1 0,0 1 30,0 0 1,0-1-1,-1 1 1,1 0 0,-1 0-1,1 0 1,-1 0-1,1-1 1,-1 1-1,0 0 1,1 0 0,-1-2-1,0 2 15,10 16-378,-9-11 327,1 0 1,-1 1-1,0-1 1,-1 0-1,1 1 1,0-1-1,-1 0 1,0 1-1,0-1 1,-1 0-1,1 1 1,-2 4-1,-1 6 90,-1-1 1,-7 17-1,10-28-92,-11 29-72,-12 49 1,21-70-318,1 0 1,1 0 0,0 1 0,0-1 0,1 0 0,1 1 0,0-1 0,4 17 0,6 7-871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3:18.8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918 20 832,'-11'-7'1024,"10"7"-954,1 0 1,-1 0-1,1 0 0,-1-1 1,0 1-1,1 0 1,-1 0-1,0 0 0,0 0 1,-13-1 519,-25-4 0,26 3-223,-27-2 1,-86 4-347,125 1-20,0-1 1,0 0-1,0 0 0,0 0 0,0 1 1,0-1-1,0 0 0,0 1 1,0-1-1,1 0 0,-1 1 1,0 0-1,0-1 0,0 1 1,1-1-1,-1 1 0,0 0 1,1-1-1,-2 2 0,2-1-4,-1 0 0,0 0 0,1-1 0,-1 1 0,0 0 0,0-1 0,0 1 0,1 0 0,-1-1 0,0 1 0,0-1 0,0 0 0,-2 1 0,0 0 21,0 0 0,0 0 0,0 0 0,0 1 1,1-1-1,-5 3 0,-9 5-81,13-8 84,1-1-1,-1 1 1,0-1 0,0 1 0,1-1-1,-1 0 1,0 0 0,0 0-1,-5-1 1,-11-1 247,14 2-220,1 0 1,0-1 0,0 1 0,-1-1-1,1 0 1,-6-3 0,6 3-25,-1 0 0,1 0 0,-1 1 0,1-1 0,-8 1 0,-35 0 197,-47-7 0,74 5 29,-34 2-1,23 1-92,15 0-244,-24 4 0,24-3 185,-23 1 0,-9 2 99,46-5-215,0 1-1,0-1 0,0 1 1,0-1-1,0 1 1,0 0-1,-4 2 1,-8 2 1,13-5 7,0 1 1,-1-1-1,1 1 1,0 0-1,0-1 1,0 1-1,0 0 1,0 0-1,0 0 1,0 0-1,0 0 1,-1 1-1,1-1-58,0 0 0,1 0 0,-1 0 0,0-1 0,0 1 0,0 0 0,0-1 1,1 1-1,-1 0 0,0-1 0,0 1 0,0-1 0,0 1 0,0-1 0,-1 0 0,1 1 0,0-1 0,0 0 0,-2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3:20.6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929 159 480,'-7'1'126,"0"-2"0,1 1 1,-1-1-1,0 0 0,-11-3 0,-12-12 1068,23 12-1128,0 1 0,0-1 1,0 1-1,0 0 0,0 0 0,0 1 1,-1 0-1,1 1 0,-14-2 0,9 3 132,8 1-144,0-1 0,0 0 0,0 0 0,-1 0 0,1-1 0,0 0 1,0 0-1,0 0 0,0 0 0,0 0 0,0-1 0,-6-2 1,7 1-35,-2 1 0,1 1 0,0-1 0,0 1 1,0 0-1,-1 0 0,1 0 0,-10 0 1,-40 1 9,25 1 302,21-1-233,0-1 0,0-1 0,0 0 0,0 0 1,0 0-1,1-1 0,-1 0 0,-7-5 1,-13-4 254,-32-11 4,45 17-236,0 1 1,0 1 0,-1 0-1,1 1 1,-1 1 0,-29-1-1,34 2-92,1 1 0,0 1 0,-1 0 0,1 0 0,0 1 0,0 1 0,0 0-1,0 0 1,-13 6 0,-20 11 110,-14 7 51,50-23-463,0 0 0,-1 0 0,-13 3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3:22.1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176 22 480,'0'-2'55,"-1"1"-1,0 0 1,0 0 0,1-1 0,-1 1-1,0 0 1,0 0 0,0 0 0,0 0-1,0 0 1,0 0 0,0 0 0,-1 1-1,1-1 1,0 0 0,0 1 0,-1-1-1,1 1 1,0-1 0,-1 1 0,1-1-1,-2 1 1,-4-1 297,0 1-1,0-1 1,-11 2-1,0 0-24,15-1-242,0 1-1,-1-1 1,1 1 0,0 0-1,-1 0 1,1 0 0,0 1-1,-4 1 1,4-2 51,0 1 0,0-1-1,0 0 1,0 0 0,-1 0 0,1 0-1,0 0 1,-5 0 0,7-2-91,-1 1 1,1 0-1,-1 0 0,1 1 1,-1-1-1,1 0 0,-1 1 1,1-1-1,0 0 0,-1 1 1,1 0-1,-1-1 1,0 2-1,1-2-48,1 1 0,-1 0 0,1-1 0,-1 1 0,1 0 1,-1 0-1,1-1 0,0 1 0,-1 0 0,1 0 0,0 0 0,0-1 0,-1 1 0,1 0 1,0 0-1,0 0 0,0 0 0,0 0 0,0 0 0,0-1 0,1 1 0,-1 0 0,0 0 1,0 0-1,1 1 0,5 32 270,1 6-3366,-2-31 1894,7-3 58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3:31.4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811 173 640,'-2'1'75,"1"-1"1,-1 1-1,1 0 1,-1 0-1,1 0 1,-1 0-1,1 0 1,0 0-1,-3 2 0,-6 5 478,2-1-307,-1-1 1,-10 12-1,-14 10-121,-110 56 420,32-21-386,10 0 91,-14-3 682,110-58-861,-60 25 627,23-13-562,33-12-84,0 1-1,0 0 1,0 0 0,-14 8 0,22-10-46,-10 2 36,24-11 161,24-8-166,-1-1-1,49-31 1,7-4-211,9 3 247,-35 18-48,107-68-1,-88 35-75,24-16 54,-98 73 44,-1-1-1,18-16 0,-24 19 61,-1 3-81,-6 2-20,0 1-14,1 0 1,-1 1-1,1 0 1,0-1-1,0 1 0,0 0 1,0 0-1,0 0 1,-3 5-1,3-4 16,-1 0 1,1 0-1,-1-1 0,0 1 0,-4 3 0,-48 30 163,24-14-162,-2-1 0,0-2 1,-54 23-1,16-15-48,1 3 1,2 3-1,-74 48 0,75-44 177,52-30-145,1 0 0,0 1 0,1 0 0,0 1 0,-18 16 0,28-22 12,-8 2-4,11-5-1,-4 1 32,18-9 69,0 2-129,0-1 0,0 0 0,-1-1-1,0 0 1,0-1 0,20-20 0,0 5 45,0 0 1,2 2 0,50-23-1,-10 4 35,-74 40-51,359-220-295,-299 174 577,-54 42-341,11-9 207,-18 14-146,0-1 0,0 1 1,1 0-1,-1 0 0,0-1 0,0 1 0,1 0 0,-1-1 1,0 1-1,0-1 0,0 1 0,0 0 0,0-1 1,0 1-1,1 0 0,-1-1 0,0 1 0,0-1 1,0 1-1,0 0 0,0-1 0,0 1 0,-1-1 0,1 1 1,0 0-1,0-1 0,0 1 0,0-1 0,0 1 1,-1 0-1,1-1 0,0 1 0,0 0 0,0-1 1,-1 1-1,1 0 0,0 0 0,-1-1 0,1 1 1,0 0-1,0 0 0,-1-1 0,1 1 0,-1 0 0,-2-1-13,0 1-1,-1 0 0,1-1 1,0 1-1,-1 1 0,1-1 1,0 0-1,-1 1 0,1 0 1,-4 1-1,-7 4 37,1 1 1,0 0-1,0 1 1,-20 15-1,-5 4-131,-72 50 127,-47 29-92,-43 37 188,139-96-34,41-33-133,-1-1 0,-1-1-1,-29 12 1,-6-4 86,44-16-80,11-5-70,8-2 93,29-11 82,-1-1-1,-1-2 0,58-38 1,71-50 41,21-15-350,-113 72 309,28-23 89,-77 56 25,-21 16-181,-1 0 0,0 0 0,1-1 0,-1 1-1,0 0 1,1-1 0,-1 1 0,0 0 0,0-1 0,1 1 0,-1-1-1,0 1 1,0-1 0,0 0 0,0 1 0,-1-1 0,-2 2-15,-12 10 19,-12 7 72,-27 7-58,-104 68 0,87-48-57,-10 6 104,59-34-52,-146 100-21,146-106 88,-25 10 0,0-1-166,44-19 98,1-1 0,-1 0 1,0 1-1,0-2 0,0 1 1,0 0-1,-8-1 0,33-8 121,-11 3-112,29-11-14,-1-1-1,0-3 0,-2-1 0,49-37 0,55-26-95,-70 45 129,-10 1-165,20-11 63,30-16 173,-123 68 102,-7 8-143,-31 12-1,30-13-24,-31 17-1,-93 62-236,42-19 198,-5 3-23,68-52 94,-2-2 1,-51 16-1,72-28-273,14-2-566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3:39.2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1108 1 480,'3'3'712,"-11"-3"-11,-43 17-290,42-14-398,1 0 0,1 0 1,-15 9-1,-11 4 14,10-6-40,18-7 107,-1-1 1,0 0 0,0 0-1,0 0 1,-8 1 0,6-1-9,0 0 1,1 0 0,-1 1-1,1 0 1,-15 8-1,13-6 58,-1 0-1,-16 5 0,6-1-33,18-8-73,-1 1 0,1-1 0,-1 1 0,1-1 0,-1 0 0,0 0 0,0-1 0,-5 2 0,5-2-6,0 1 1,0-1-1,-1 1 1,1 0-1,0 0 1,0 0 0,0 0-1,0 0 1,-4 3-1,3-1-18,0-1-1,0 0 1,0-1 0,-7 3-1,-6 1 0,0 1 1,1 1-1,0 0 0,-19 12 0,9-5 23,-42 26-84,-12 6-8,8-7 179,24-11 156,19-10-203,1 1 1,0 1-1,-26 26 1,-33 25 27,81-67-100,3-1 10,0-1 0,0 0 0,0 0 0,0 0 0,-1-1 0,1 1 0,-5 1-1,5-2 36,-19 5-79,14-8 43,8 2-5,0 0-1,0-1 1,0 1-1,0-1 0,0 1 1,0-1-1,0 1 0,0 0 1,0-1-1,0 1 0,0-1 1,0 1-1,0 0 0,0-1 1,0 1-1,1-1 0,-1 1 1,0 0-1,0-1 0,0 1 1,1 0-1,-1-1 0,1 0 1,2-3-24,1 0 1,0 0 0,1 0-1,-1 0 1,1 0 0,10-5-1,-8 4 57,-6 5-141,2 0 74,-2 0-21,4-4 11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4:13.10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686 0 832,'-5'8'5344,"11"-2"-3942,-5-1-1358,1 0 0,-1-1 0,0 1 0,0 0 0,0 0 0,-1 0-1,1 0 1,-2 7 0,1-12-44,-5 18 309,-3 44-149,3 215 326,5-109 159,-4-80-314,4-50-242,-3 89 24,1-21-73,3-67-52,-5 41 0,2-52 181,2 34 0,1-36-127,-5 41 0,1-31-1,-2 11 88,4-27-83,1-17-25,0 0 0,0 0 0,-1 0 0,1 0 0,-1-1 0,1 1 0,-2 4 0,0-1-19,0 0 1,0 0 0,1-1 0,0 1 0,0 9 0,-3 11-52,0 0 80,-5 18-84,7-36 73,0 0 0,1 0 0,0 0 0,1 15-1,0-13 4,0 0-1,-3 13 0,0 5 56,-3 10 94,4-30-191,1 0 0,0 0 0,0 8 0,1-10 53,0 1 0,-1-1 0,0 1 0,0-1 0,-4 12 0,-31 69 526,29-64-671,6-19 126,0 1 0,-1-1-1,1 0 1,-1 0 0,0 1 0,0-1-1,0 0 1,-4 4 0,-42 51 321,38-49-369,0-1 0,-22 15 0,18-14 94,-57 34 531,47-29-553,17-11-37,-1 0 1,1 1-1,-7 6 0,-8 7 54,16-13-58,-1 0 1,1 1 0,0 0 0,0 0-1,-7 10 1,3 1 9,1 1 0,0 0-1,-6 22 1,1-5-81,-16 20 409,25-37-295,4-13-76,0-1 1,-1 0-1,1 0 1,-1 1 0,-4 6-1,6-10 99,-1-1-57,0 0 0,0 1 0,1-1 0,-1 1-1,0-1 1,1 1 0,-1 0 0,1-1 0,-1 1 0,1 0 0,-1-1-1,1 1 1,-1 0 0,1-1 0,0 1 0,-1 0 0,1 0-1,-1 1 1,-1 3-3,-9 8 118,11-12-114,-1 0 0,0 0 0,0 0 0,1 0 0,-1 0 0,0 0 0,0 0 0,0-1 0,0 1 0,0 0 0,-2 0 0,1 1-25,0-1 0,1 1-1,-1-1 1,0 1 0,0 0-1,1 0 1,-1 0 0,-1 2-1,-7 9 14,-1-3-1419,9-9 1190,0 0 0,1 1 0,-1-1 0,1 0 0,-1 1 0,1-1 0,-1 1 0,1 0 1,0-1-1,0 1 0,-2 4 0,-3 7-1506,-6 8-2154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3:41.7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1088 0 832,'-1'2'121,"1"1"1,-1-1-1,0 0 1,0 0-1,0 0 0,0-1 1,-1 1-1,1 0 1,0 0-1,-1-1 1,1 1-1,-1-1 0,0 1 1,0-1-1,1 1 1,-1-1-1,0 0 1,0 0-1,-3 1 0,-12 7 127,-18 6-1,30-13-189,-112 37 429,76-27-408,-19 2 21,-6 2 24,47-10-129,-59 24 116,53-20-80,16-7 1,1 1 1,-12 6-1,-4-1 113,4-3-108,-42 14 474,29-10-314,0-2-1,-38 4 0,20-3 26,13-3-29,24-5-106,-1 2 1,1-1-1,0 2 0,-18 6 0,-29 14 356,57-22-433,0-1 0,0 0 0,0 0 0,0 0 0,0 0 0,-7 0-1,11-1-10,-1 0 0,1 0 0,0 0 0,0 0-1,-1 0 1,1 0 0,0 1 0,0-1 0,-1 0-1,1 0 1,0 0 0,0 0 0,0 0 0,-1 1-1,1-1 1,0 0 0,0 0 0,0 0 0,-1 1-1,1-1 1,0 0 0,0 0 0,0 1 0,0-1-1,0 0 1,0 0 0,0 1 0,0-1 0,0 0-1,0 1 1,-1-1 0,1 11-28,0-8 38,0 6-266,1-5-108,-1 1 0,0-1 0,0 1 0,-1-1 0,1 1 0,-1-1 0,0 0 0,0 1 0,-1-1 0,-2 6 0,-8 10-862,-1 7 102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3:47.9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724 0 160,'-36'20'379,"-13"9"361,-32 21 13,-12 9-54,-3 2-134,52-37-496,13-12 619,13 0-215,-30 14 1,5-3 56,-22 9-556,60-30 26,-1 0 0,1 0 0,-1-1 0,1 1 0,-1-1 0,-8 0 0,10-1 0,-1 1 0,0-1 0,1 1 0,-1 0 0,1 1 0,-1-1 0,1 1 0,-7 3 0,2 4 22,9-8-19,-1 0 1,1-1 0,0 1 0,-1-1 0,1 1-1,-1 0 1,1-1 0,-1 1 0,1-1 0,-1 1 0,0-1-1,1 0 1,-1 1 0,0-1 0,1 0 0,-1 1 0,0-1-1,1 0 1,-1 0 0,0 1 0,0-1 0,1 0 0,-1 0-1,-1 0 1,2 0 33,8-1-250,-6 1 216,0-1 0,0 1 1,0-1-1,0 0 0,-1 0 0,1 0 0,0 0 0,0 0 1,1-2-1,12-6 2,-4 4 34,-1-1-1,0 0 0,0-1 0,17-13 0,32-38 265,-5 4-717,-22 29 273,1 0 0,1 3 0,1 1-1,1 1 1,47-18 0,-43 21-190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3:35.1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934 2 640,'0'-1'16,"0"1"1,0 0-1,-1 0 0,1 0 1,0 0-1,0 0 0,0 0 1,-1 0-1,1 0 0,0 0 1,0 0-1,-1 0 0,1 0 1,0 0-1,0 0 0,-1 0 1,1 0-1,0 0 0,0 0 1,-1 0-1,1 0 0,0 0 1,0 0-1,-1 1 0,1-1 1,0 0-1,0 0 0,0 0 1,0 0-1,-1 1 0,-9 2 822,0 1-442,9-3-342,0-1 0,1 1 0,-1-1 0,0 0 0,1 1 0,-1-1 0,0 0 0,0 1 0,0-1 0,1 0 0,-1 0 0,0 0 0,-1 1 0,-3-1-24,0 1 1,0 1-1,-1-1 1,1 1 0,1 0-1,-1 0 1,0 0-1,0 1 1,-5 3-1,-14 7-138,-50 22 823,61-29-632,-1 0-1,2 1 1,-24 16 0,9-2 14,18-13-62,-1 0 0,-20 10 0,17-10 17,-1 0 63,0-1 0,-1-1 0,-25 8 0,-174 29-77,8 4 345,192-43-148,7-1-129,0-1 0,0 0 0,0-1-1,0 0 1,-10 1 0,9-4-113,12-3-66,13-3 99,7-4-68,-22 11 84,15-10-10,-15 12-25,9-5 344,-7 1-196,-4 2-154,1 1 0,-1 0 1,0-1-1,0 1 1,0 0-1,1-1 0,-1 1 1,0 0-1,1 0 0,-1-1 1,0 1-1,0 0 1,1 0-1,-1 0 0,0 0 1,1-1-1,-1 1 1,1 0-1,-1 0 0,0 0 1,1 0-1,-1 0 0,18-2-6,0 0-1,24-6 1,-21 3 53,142-34-41,-138 33 109,30-11 35,-32 10-120,35-8 0,-34 10 18,0-2 0,40-16 0,-37 12-951,38-9-1,-21 12-452,2 0-954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3:36.8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65 5 576,'-3'-4'916,"3"7"-563,0-2-344,-1-1-1,1 1 0,-1-1 0,1 1 0,-1-1 1,1 1-1,-1-1 0,1 0 0,-1 1 1,1-1-1,-1 0 0,0 1 0,1-1 0,-1 0 1,1 0-1,-2 1 0,-2 1-36,2 2 23,2-3 19,0-1-1,0 0 1,0 1 0,0-1 0,0 0-1,0 1 1,0-1 0,-1 0-1,1 1 1,0-1 0,0 0 0,0 1-1,-1-1 1,1 0 0,0 1-1,-1-1 1,1 0 0,0 0 0,0 0-1,-1 1 1,1-1 0,0 0-1,-1 0 1,1 0 0,0 0 0,-1 1-1,0-1 1,0 1 20,-1 0 0,1 0 0,0 0 0,-1 0 0,1 0 0,0 0 0,0 0 0,0 1 1,-1-1-1,1 0 0,1 1 0,-1-1 0,0 1 0,0 0 0,1-1 0,-1 1 0,0 2 0,0-1 14,1-3-45,-1 1-1,1-1 1,0 1 0,0-1-1,-1 1 1,1-1 0,0 0-1,-1 1 1,1-1-1,0 1 1,-1-1 0,1 0-1,-1 1 1,1-1 0,0 0-1,-1 0 1,1 1-1,-1-1 1,1 0 0,-1 0-1,1 0 1,-1 1 0,1-1-1,-1 0 1,0 0-1,0 0-2,1 0 0,0 0 0,-1 0 0,1 0 0,0 0 0,0 0 0,-1 0 0,1 0-1,0 0 1,-1 1 0,1-1 0,0 0 0,0 0 0,-1 0 0,1 0 0,0 0 0,0 1 0,-1-1-1,1 0 1,0 0 0,0 1 0,0-1 0,-1 0 0,1 0 0,0 1 0,0-1 0,0 0 0,0 0-1,0 1 1,-1-1 0,1 0 0,0 1 0,0-1 0,0 0 0,0 1 0,0-1 0,0 0 0,0 0-1,0 1 1,0-1 0,1 7 13,0 0 0,0 0 0,0-1 0,4 9 0,-5-14-8,8 18 45,-6-16-36,-1-1-1,0 1 1,0-1 0,0 1-1,0 0 1,0 0-1,-1-1 1,1 1 0,-1 4-1,1-4 33,-1-1 0,1 1-1,-1 0 1,1-1 0,0 1-1,0-1 1,0 1 0,1-1-1,-1 1 1,0-1 0,1 0 0,0 0-1,-1 1 1,1-1 0,3 2-1,12 19 94,0 6 261,-16-27-310,4 5 54,2-2-102,0-1 0,0 0 0,0 0-1,1-1 1,13 5 0,13-5-207,-33-2 149,0-1 47,-1 0 1,1-1 0,-1 1-1,1 0 1,-1 0 0,1 0-1,-1 0 1,0 0 0,1 0 0,-1-1-1,1 1 1,-1 0 0,1 0-1,-1-1 1,0 1 0,1 0-1,-1-1 1,0 0-14,0-1 1,0 0-1,-1 1 0,1-1 0,-1 1 1,1 0-1,-1-1 0,1 1 0,-1-1 1,0 1-1,0 0 0,0-1 0,0 1 1,0 0-1,0 0 0,-2-2 1,-24-16 578,15 11-134,0-1-172,5 4-39,0 0 1,-1 0-1,-11-5 1,7 4-150,8 4-103,1 0-1,-1 0 1,1 1 0,-1-1 0,0 1 0,0 0 0,0 0 0,-5 0-1,1-1-770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3:54.0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1001 1 224,'-8'15'395,"-19"16"1125,22-24-1255,-1-1 1,-12 12 0,13-13-140,-1 0 1,1 0-1,0 0 0,-7 11 1,12-15-78,-1 1 0,0-1 0,0 0 0,0 1 0,0-1 1,0 0-1,-1 0 0,1 0 0,0 0 0,0 0 0,-1 0 0,1-1 0,-1 1 0,1 0 1,-1-1-1,-1 1 0,-26 2 1219,28-3-1243,-3 0 14,1 1-1,0 0 1,-1 0 0,1 0 0,0 0-1,0 0 1,-1 1 0,1-1 0,0 1-1,1 0 1,-1 0 0,-5 4-1,4-3-59,0 0-1,0 0 0,-1 0 0,-7 3 0,6-3 88,-1 0 0,1 0 0,-9 7 0,10-6-45,-1-1 0,0 0 0,1 0 0,-9 3-1,-19 1 654,14-5-580,16-1-93,0 0-1,0 0 0,0 0 0,0 1 1,1-1-1,-1 1 0,-4 3 0,4-3 8,0 0 0,0 0 1,0 0-1,-1 0 0,1-1 0,-5 2 0,-10 7 149,2-1 6,14-8-156,1 0 0,0-1-1,0 1 1,0 0 0,-1 0 0,1 0-1,0 0 1,0 0 0,-1 2 0,1-2-8,0 1 0,0-1 0,0 0 0,0 0 1,0 0-1,0-1 0,0 1 0,0 0 0,0 0 1,-2 0-1,0 0-6,1 1 0,0-1 0,0 0 1,0 1-1,0-1 0,0 1 0,-2 1 1,-12 9-15,11-9 34,0 0-1,0 0 1,1 1 0,-1 0 0,-6 7-1,-3 3-83,6-5 55,6-8 22,1 1 0,-1 0 1,0-1-1,0 1 1,1-1-1,-1 1 1,0-1-1,0 0 1,0 0-1,0 0 1,-1 0-1,1 0 1,0 0-1,-3 0 0,-24 12 176,-1-7 326,-35 1 1,19-2-353,33-4-143,1 1 1,-1 1-1,-20 6 0,-9 3 121,18-6 139,-6 3-45,7 0-312,17-7 147,0 0 0,0 0 0,0 1 0,1 0 0,-1 0 0,-6 5 0,2-2-294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3:57.9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8 992,'1'-6'1423,"-1"5"-1358,2 2-40,0 0-1,-1 0 1,1 0-1,0 0 1,-1 0 0,0 0-1,1 1 1,-1-1-1,0 1 1,1-1 0,-1 1-1,0-1 1,0 1 0,0-1-1,-1 1 1,1 0-1,0 0 1,0 0 0,-1-1-1,0 1 1,1 0-1,-1 3 1,1 5 80,0 1-1,-1 0 0,-1 10 1,0 2 180,1 11 1720,14-41-1514,6-5-495,39-27-3202,-37 24 1547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3:59.0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44 120 736,'-6'18'258,"0"0"-1,-2 19 1,6-27-226,-1 3 166,1 0-1,0 0 0,0 17 1,2-24 8,-1-1 0,0 1 1,0-1-1,-4 11 1,1 6 1044,8-24-771,12-10-1,16-18-154,76-85 35,-1 0-3397,-72 82 1624,1 8 309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4:07.5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8 1056,'16'-4'2533,"183"4"-5338,-173-4 2720,-19 8 222,-7-4-133,1 0 0,-1 1 0,0-1 0,0 0 0,0 0 0,0 0 0,0 0 0,0 0 0,0 0 0,0 0 0,0 0 0,0 0-1,0 1 1,0-1 0,0 0 0,0 0 0,0 0 0,0 0 0,0 0 0,0 0 0,0 0 0,0 1 0,0-1 0,0 0 0,0 0 0,0 0-1,0 0 1,0 0 0,0 0 0,0 0 0,0 0 0,0 0 0,0 1 0,0-1 0,0 0 0,-1 0 0,1 0 0,0 0 0,0 0-1,0 0 1,0 0 0,0 0 0,0 0 0,0 0 0,0 0 0,0 0 0,0 0 0,-1 0 0,1 0 0,0 0 0,0 0 0,0 0-1,0 0 1,0 1 0,0-2 0,0 1 0,-1 0 0,1 0 0,0 0 16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6:02.7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83 992,'-4'9'1882,"5"-8"-1804,-1 22 409,-1 10-134,-1-20-198,1 0 0,0 22-1,1-29 54,1-7-188,0 1 0,0-1 0,0 0 0,-1 0 0,1 0 0,0 1 0,0-1 0,0 0 0,-1 0 0,1 0 1,0-2-1,2-1 38,4-7-16,-1 1 0,0-1 0,8-20 1,-13 28-63,4-7 55,-2 0 0,1 0 0,-1-1 0,-1 1 0,0 0 0,1-15 0,0 19 174,-3 6-180,0 0 0,0-1 0,1 1 0,-1 0 0,0-1 0,0 1 0,1-1-1,-1 1 1,0 0 0,0-1 0,0 1 0,0-1 0,0 1 0,0-1 0,0 1 0,1 0 0,-1-1-1,0 1 1,-1-1 0,1 0 0,0 1-50,5-11 813,-5 7-834,-5 11-143,1 2 121,1 1 0,-4 13 0,-1 4 112,4 8 37,0-31 305,8-19-236,-3 7-96,-1 0 0,1 0-1,-1 0 1,0 0-1,-1 0 1,0 0 0,-1 0-1,1 0 1,-5-10-1,2-10 274,6 28-326,0 1-1,-1-1 0,1 0 1,0 1-1,-1 0 1,1-1-1,-1 1 1,1 0-1,-1-1 1,0 1-1,1 0 1,-1 0-1,0 0 1,1 0-1,-1 0 1,1 2-1,11 8 16,39 24-236,-39-24 229,1-2-1,0 1 1,1-2-1,0 0 1,0 0 0,26 8-1,-10-7 144,-23-6-162,0 0-1,0-1 1,1 0-1,-1-1 1,17 2-1,-16-3 41,0 0 0,-1-1 0,1 0 0,0-1-1,-1 1 1,1-2 0,-1 1 0,16-7-1,-19 6 36,-4 3-75,0 0 0,0 0 0,0 0-1,-1 0 1,1-1 0,0 1 0,0 0-1,0-1 1,0 1 0,-1-1 0,1 1-1,0-1 1,0 1 0,-1-1 0,1 0-1,0 1 1,-1-1 0,1 0 0,-1 0-1,1 1 1,-1-1 0,1-1 0,-1 2 54,-13 6-112,12-6 70,0-1-1,0 1 1,0 0 0,0 0 0,0-1 0,0 1 0,0 0 0,0-1 0,0 1-1,0-1 1,0 1 0,0-1 0,0 1 0,0-1 0,1 0 0,-1 1-1,0-1 1,0-1 0,0 2-5,1-1 0,0 1 1,0 0 0,0 0-1,0 0 1,0 0 0,0 0-1,0-1 1,0 1 0,-1 0-1,1 0 1,0 0 0,0 0-1,0 0 1,0 0 0,0 0-1,-1 0 1,1 0 0,0-1-1,0 1 1,0 0 0,0 0-1,-1 0 1,1 0-1,0 0 1,0 0 0,0 0-1,0 0 1,-1 0 0,1 0-1,0 0 1,0 0 0,0 0-1,0 0 1,-1 0 0,1 1-1,0-1 1,0 0 0,0 0-1,0 0 1,0 0 0,-1 0-1,-2 0 95,2-1-111,1 1 8,0 0 0,-1 0 0,1-1 1,0 1-1,-1 0 0,1 0 0,-1 0 0,1-1 0,0 1 1,-1 0-1,1 0 0,0 0 0,-1 0 0,1 0 1,-1 0-1,1 0 0,-1 0 0,1 0 0,0 0 1,-1 0-1,1 0 0,-1 0 0,0 0 0,-9 1 21,0-1 58,7 2-64,16 7 55,-6-5 12,-5-3-72,-1 0-12,0-1 0,1 1-1,-1 0 1,0 0 0,0-1 0,0 1 0,0 0-1,0 0 1,0 0 0,0 0 0,0 0 0,-1 0-1,1 0 1,0 1 0,-1-1 0,1 0 0,0 0-1,-1 1 1,1 1 0,7 14-1175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6:04.4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200 3 1056,'0'0'10,"0"-1"0,0 1 0,0 0 1,0 0-1,0 0 0,-1 0 0,1-1 0,0 1 0,0 0 1,0 0-1,0 0 0,-1 0 0,1 0 0,0 0 0,0 0 1,0 0-1,-1-1 0,1 1 0,0 0 0,0 0 0,-1 0 0,1 0 1,0 0-1,0 0 0,0 0 0,-1 0 0,1 0 0,0 1 1,0-1-1,-1 0 0,1 0 0,0 0 0,0 0 0,0 0 1,-1 0-1,1 0 0,0 0 0,0 1 0,0-1 0,0 0 0,-1 0 1,1 0-1,0 1 0,-8 2 380,8-2-370,0-1 0,0 1 0,0-1 0,0 1 0,0 0 0,0-1 0,-1 1 0,1-1-1,0 1 1,0 0 0,-1-1 0,1 1 0,0-1 0,-1 1 0,1-1 0,-1 1 0,1-1 0,-1 1 0,1-1-1,-1 0 1,1 1 0,-1-1 0,0 1 0,-17 5 771,16-5-730,0-1 0,0 1 0,0-1 0,0 1 0,1 0 1,-1 0-1,0 0 0,-2 1 0,2 0-2,1-1 1,-1 1 0,0-1-1,0 1 1,0-1-1,-1 0 1,1 0-1,0 0 1,0 0-1,-1-1 1,1 1 0,0 0-1,-1-1 1,1 0-1,0 0 1,-1 1-1,-2-2 1,0 2 43,1-1 1,0 0-1,0 1 1,-7 1-1,6-1 82,0 0-1,0 0 1,0-1-1,0 0 1,-10-1 0,-2 0 568,17 1-751,0 0 0,0 0 0,0 0 0,0 0 0,0 0 0,0 0-1,0 0 1,0 0 0,0 1 0,0-1 0,0 0 0,0 0-1,0 0 1,0 0 0,0 0 0,0 0 0,0 0 0,0 0 0,0 0-1,0 0 1,-1 0 0,1 0 0,0 0 0,0 0 0,0 0-1,0 0 1,0 0 0,0 0 0,0 0 0,0 0 0,0 0 0,0 0-1,0 0 1,0 0 0,0 0 0,0 0 0,-1 0 0,1 0 0,0 0-1,0 0 1,0 0 0,0 0 0,0 0 0,0 0 0,0 0-1,0 0 1,0-1 0,0 1 0,0 0 0,0 0 0,0 0 0,0 0-1,0 0 1,0 0 0,0 0 0,0 0 0,0 0 0,0 0-1,0 0 1,0 0 0,0 0 0,0 0 0,0 0 0,0 0 0,0-1-1,8 14-493,-5-8 522,1 0-1,-1 0 1,1-1 0,0 1 0,8 7-1,-7-9-28,-4-1 22,1-1-1,0 0 0,0 0 1,-1 0-1,1 0 0,0 0 1,0 0-1,0 0 0,4 0 0,6 2 65,0-1 0,1-1-1,14 1 1,-41 3 196,1-3-228,-1 0 0,1-1 1,-1-1-1,-17-1 0,-9 0 149,61 9-279,-9-6 89,0 0 1,0-1-1,1 0 0,-1-1 0,16-2 0,6 1-120,65 1 191,-98 0-202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4:15.62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6 494 992,'0'0'7,"0"0"-1,-1 0 1,1 0 0,0 0-1,0 0 1,0 0 0,-1 0 0,1 0-1,0 0 1,0 0 0,0 0-1,-1-1 1,1 1 0,0 0-1,0 0 1,0 0 0,0 0 0,-1 0-1,1 0 1,0-1 0,0 1-1,0 0 1,0 0 0,0 0-1,0 0 1,-1-1 0,1 1 0,0 0-1,0 0 1,0 0 0,0-1-1,0 1 1,0 0 0,0 0-1,0 0 1,0-1 0,0 1 0,0 0-1,0 0 1,0 0 0,8-14 6048,-6 16-5632,-2-2-405,0 1 0,0-1-1,0 0 1,0 0 0,1 0 0,-1 0-1,0 0 1,0 1 0,0-1-1,0 0 1,0 0 0,0 0-1,0 0 1,0 0 0,0 0-1,0 1 1,0-1 0,1 0 0,-1 0-1,0 0 1,0 0 0,0 0-1,0 0 1,0 0 0,0 0-1,1 0 1,-1 0 0,0 1-1,0-1 1,0 0 0,0 0 0,1 0-1,-1 0 1,0 0 0,0 0-1,0 0 1,0 0 0,0 0-1,1 0 1,2-2 101,0 1 0,1-1 0,-1 0-1,0 0 1,0 0 0,0 0 0,-1-1 0,1 1 0,-1-1 0,1 1-1,-1-1 1,0 0 0,0 0 0,3-5 0,2-6 73,0 0 0,5-17 0,-4 9-194,26-74 628,3-9 247,-33 95-899,1-1 0,-2 0 0,1 0 0,-2 0 0,1 0 0,-1 0-1,-1 0 1,0-13 0,-1 23 23,0 1 0,0 0 0,-1-1 0,1 1 0,0-1 0,0 1 0,-1 0 0,1-1 0,0 1 0,-1 0 0,1 0 0,0-1 0,-1 1 0,1 0 0,-1 0 0,1-1 0,0 1 0,-1 0 0,1 0 0,-1 0 0,1 0 0,-1 0 0,1 0 0,0 0 0,-1-1 0,1 1 0,-1 0 0,0 1 0,-16-1-75,15 0 73,-1 0 26,2 0-6,1-1 0,-1 1 1,1 0-1,-1-1 0,1 1 0,-1 0 0,1-1 1,-1 1-1,1 0 0,-1-1 0,1 1 0,-1-1 1,1 1-1,0-1 0,-1 1 0,1-1 1,0 1-1,0-1 0,-1 0 0,1 1 0,0-1 1,0 1-1,0-1 0,0 0 0,0 1 0,0-1 1,0 1-1,0-2 0,-1-22-272,1 22 142,-17 65-759,-6 19 857,15-56 159,-10 46-1,-8 52 211,21-98-293,2-13 73,1 0 0,0 1 0,0 14 0,-6 7 716,21-51-720,6-19 179,1-3 170,-6 18-496,1 0-1,1 1 1,1 1 0,0 0-1,1 1 1,1 1 0,25-16-1,-43 31 26,91-53 48,-76 45-173,0 2 0,0 0 0,35-9 0,-45 15 134,1 0-1,-1 0 1,1 0-1,8 1 1,-13 0-199,-1 0 1,0 0-1,0 0 1,1 0-1,-1 0 1,0 0-1,0 1 1,0-1-1,0 0 1,1 1-1,-1-1 1,0 1-1,0-1 1,0 1-1,0-1 1,0 1-1,0 0 1,0 0-1,0-1 1,0 1-1,0 0 1,0 0-1,-1 0 1,1 0-1,0 0 1,-1 0-1,1 0 1,-1 0-1,1 0 1,0 3-1,-1-4 83,0 1 0,0-1-1,0 1 1,0-1 0,0 1-1,0-1 1,0 1 0,0-1-1,0 1 1,0-1 0,0 0-1,0 1 1,-1-1 0,1 1-1,0-1 1,0 1 0,-1-1-1,1 1 1,0-1 0,-1 0-1,1 1 1,0-1 0,-1 0-1,1 1 1,0-1 0,-1 1 0,-1-1-174,1 0 1,-1 0-1,1 0 1,-1 0-1,1 0 1,-1 0 0,1 0-1,-1 0 1,1-1-1,-3 0 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6:05.5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347 51 1312,'-1'-1'90,"0"1"0,0-1 0,-1 0 1,1 1-1,0-1 0,-1 1 0,1-1 0,0 1 1,-1-1-1,1 1 0,0 0 0,-1 0 0,-2 0 0,-27-1 790,22 2-254,6-1-616,1 0 1,-1 0-1,1 1 0,0-1 1,-1 1-1,1 0 1,-4 1-1,4-1 4,0 0-1,0 0 1,0 0-1,-1-1 1,1 1 0,0-1-1,-4 1 1,-1 0-2,-1 1 0,1 0 1,0 0-1,0 0 0,1 1 0,-1 0 1,0 1-1,1-1 0,-7 6 1,3-2 47,1 1 1,0 0 0,0 1 0,-10 13 0,-13 6 77,-15 6 758,45-33-792,0 0 0,0 0 0,0-1 0,0 1 0,0-1 0,0 1 0,0-1 0,0 0-1,0 1 1,0-1 0,-4-1 0,3 1-55,2 0 31,2-13 459,3 7-567,0 0 0,1 0 0,0 0 0,0 0 0,0 1 0,0 0 0,1 0 0,11-7 0,-11 7-19,14-11-495,2 1 0,0 1 1,0 1-1,27-11 0,22-7-2818,-32 12 2528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6:07.8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96 125 1056,'-1'-1'79,"1"0"0,-1-1 0,0 1 0,1-1 0,-1 1 0,1-1 0,0 1 0,-1-1 0,1 1 0,0-1 0,0 1 0,0-1 0,0 1 0,1-4 0,-1 3 38,0 1 0,0-1 1,0 0-1,0 0 0,0 0 0,-1 0 1,1 0-1,-1 0 0,0-2 0,-1-1 89,0 0 0,0-1 0,1 1 0,0 0 0,0 0 0,0-1 0,0-8 0,1 13-197,1 0 0,-1 0 0,0 0 0,0 0 0,-1 0 0,1 0 0,0 1 0,0-1 0,0 0 0,-1 0 0,1 0 0,0 0 0,-1 0 0,1 1 0,-1-1 0,1 0 0,-1 0 0,1 1 0,-1-1 0,1 0 0,-2 0 0,1 1 39,1-1-22,0 1 1,-1-1 0,1 1 0,0-1 0,-1 1 0,1-1 0,-1 1-1,1 0 1,-1-1 0,1 1 0,-1-1 0,1 1 0,-1 0 0,1 0 0,-1-1-1,1 1 1,-2 0 0,2 0-25,-1-1 0,1 1 1,-1 0-1,1 0 0,0 0 0,-1 0 0,1 0 0,-1 0 0,1 0 1,-1 0-1,1 0 0,0 0 0,-1 0 0,1 0 0,-1 0 1,1 0-1,-1 0 0,1 0 0,0 0 0,-1 1 0,1-1 0,-1 0 1,1 0-1,0 0 0,-1 1 0,1-1 0,0 0 0,-1 1 1,1-1-1,0 0 0,0 0 0,-1 1 0,-11 26-566,-8 29 1,13-37 144,5-12-27,0 2 1,1-1 0,-2 13-1,3-1-903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6:13.9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773 15 576,'-1'1'20,"-1"-1"0,1 0 0,0 0 0,0 0 0,0 1 0,0-1 0,0 0 0,0 1 0,0-1 0,0 1 0,0 0 0,0-1 0,0 1 0,0 0 0,-1 1 0,-4 4 26,4-3-8,0-1-1,-1 1 1,1-1-1,-1 1 1,1-1 0,-1 0-1,-5 3 1,7-5 65,0 1-49,-1-1 1,1 1 0,-1 0 0,1-1-1,0 1 1,-1 0 0,1 0 0,0 0 0,-2 2-1,-12-3 1045,-5-11-619,16 9-415,0 0 0,0 1-1,0 0 1,0 0 0,0 0 0,0 1 0,0 0 0,-1-1-1,1 1 1,-5 1 0,2-1 209,6 0-338,0 0 89,-1 0 1,0-1 0,0 1 0,0 0 0,1 1 0,-1-1-1,0 0 1,0 0 0,0 1 0,1-1 0,-1 1 0,-3 1 0,1-1-21,2-1 9,1 0 0,0 0 0,0 0 0,0 0-1,0 0 1,0 0 0,-1-1 0,1 1 0,0 0 0,0-1 0,-2 0 0,-8-1 182,-29 7-367,-8 1 875,39-9-518,5 3-148,0-1-1,0 1 0,0-1 1,0 0-1,0 0 0,1-1 1,-1 1-1,0-1 0,1 1 1,-1-1-1,1 0 0,-4-3 1,-21-7 431,25 10-415,-1 0-1,1 1 1,-1 0-1,0-1 0,0 1 1,0 1-1,-8-2 1,-10-2-242,16 3 240,0 0 0,1 0 1,-1 1-1,-10 0 0,-15-1-25,27 1 6,0 0 0,1 0-1,-1 0 1,-7 1 0,-7 1 22,-1 2-218,-2 0 208,-19-1 185,36-2-244,-1-1 1,1 1-1,0-1 1,0 1-1,0 1 1,0-1-1,0 0 1,0 1-1,0 0 1,1 0-1,-1 0 1,0 0-1,1 1 1,-6 4-1,8-6 17,1 0-1,-1-1 1,0 1-1,0-1 0,0 1 1,0-1-1,0 1 1,0-1-1,0 0 1,0 1-1,0-1 1,0 0-1,0 0 1,0 0-1,-2 0 1,2 0-4,0 0 0,0 0 1,-1 1-1,1-1 0,0 0 1,0 0-1,-1 1 0,1-1 0,0 1 1,-1 0-1,-21 10-175,14-6-312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6:17.2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629 1 320,'-39'36'821,"20"-13"-709,-24 39 0,39-56-36,0-1-1,0 1 1,-1-1-1,-7 6 0,-11 15 130,19-21-70,-1 0 0,1 0 1,-1-1-1,-10 8 0,0-1 298,5-6-233,9-4-202,1-1 0,-1 0 0,1 0 0,-1 0 1,0 0-1,1 1 0,-1-1 0,1 0 0,-1 1 0,0-1 0,1 0 0,-1 1 0,1-1 0,-1 1 0,1-1 0,0 1 0,-1-1 1,1 1-1,-1-1 0,1 1 0,0 0 0,0-1 0,-1 1 0,1-1 0,0 1 0,0 0 0,0-1 0,-1 1 0,1 0 0,0-1 0,0 2 1,0 0 2,0 0 1,-1 1-1,1-1 0,-1 0 1,0 0-1,0 0 1,1 0-1,-2 0 1,1 0-1,0 0 1,0 0-1,0 0 1,-1 0-1,1 0 1,-1-1-1,0 1 1,-1 1-1,1-2 67,-2 2 131,0-1-146,-5 5 26,8-7-72,1 1 0,-1-1 1,1 1-1,-1-1 0,1 1 1,-1-1-1,0 1 0,1-1 0,-1 1 1,0-1-1,1 0 0,-1 1 1,0-1-1,0 0 0,1 0 1,-3 1-1,2-1 1,-1 1-1,0-1 1,1 1 0,-1-1-1,1 1 1,-1 0 0,1 0-1,-1-1 1,1 1 0,-1 0 0,1 1-1,0-1 1,-1 0 0,1 0-1,0 0 1,0 1 0,-1 1-1,-7 7-12,5-7 44,1 1 1,0 0-1,-1 0 0,2 0 0,-1 0 0,-2 5 1,-10 13-48,9-12 44,0-1 0,0 1 0,1 0 0,1 1 0,-1-1 1,-2 13-1,2-7 61,-13 25 1,6-7-46,10-27-46,0-1-1,0 0 1,-6 12 0,-10 18 218,13-24-296,-13 21 0,12-24 96,4-5 5,0 0 0,0-1 0,-1 1 0,1-1 0,-1 1 0,0-1 1,0 0-1,0 0 0,0-1 0,0 1 0,-5 2 0,7-5-23,1 0 0,-1 0-1,0 0 1,0 1 0,0-2 0,0 1 0,0 0 0,0 0-1,1 0 1,-1 0 0,0 0 0,0-1 0,0 1 0,0 0-1,1-1 1,-1 1 0,0 0 0,0-1 0,1 1 0,-1-1 0,0 0-1,1 1 1,-1-1 0,1 1 0,-1-1 0,0 0 0,1 1-1,0-1 1,-1 0 0,1 0 0,-1 0 0,1 1 0,-1-3 0,-9-28 152,-17-73-163,24 94-20,1 1 1,0-1-1,1 0 1,0-18-1,0 22-244,6 12 96,-3-3 177,0 1 0,0-1 1,0 0-1,-1 1 1,0-1-1,1 1 1,-1-1-1,0 1 1,-1-1-1,1 1 0,0 5 1,-2 45 123,0-27-96,1-25-49,0 0 0,0 0 1,-1 0-1,1 0 0,-1 0 0,1 0 0,-1 0 1,0 0-1,-1 2 0,1-2 2,0 0 0,0 0-1,0 0 1,0-1 0,1 1 0,-1 0 0,1 0-1,0 0 1,-1 4 0,-4 63 298,5-65-284,-1-1 0,1 1 1,-1 0-1,0 0 1,-1-1-1,-1 5 1,-3 8-82,1 1 79,4-14-17,0 1 1,-1-1 0,2 1-1,-1-1 1,0 1 0,0 6 0,-4 39 131,1-35-166,3-6-65,1-6 331,2-3 39,1-1-189,-3 2-14,2-2-158,-1 0 108,0 1 0,0-1-1,0 0 1,0 0-1,-1 1 1,1-1 0,0 0-1,-1 0 1,0 0 0,1 0-1,-1 0 1,0-3-1,-1-31 112,1 18-104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6:21.7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 33 992,'-8'-32'3563,"-2"49"-2705,9-16-848,1 0-1,-1 0 1,1 0-1,0 0 1,-1 1-1,1-1 1,0 0-1,0 0 0,0 0 1,0 0-1,0 0 1,0 0-1,0 0 1,0 1-1,1-1 1,-1 0-1,0 0 1,1 0-1,-1 0 1,0 0-1,1 0 1,-1 0-1,1 0 1,0 0-1,-1 0 1,1 0-1,1 0 1,3 5-21,1 0 0,12 10 0,2 3 109,0-1-34,-19-17-47,0-1 0,0 1 0,0 0-1,0 0 1,0-1 0,0 1 0,0-1 0,0 1 0,0-1 0,0 1 0,0-1 0,0 0 0,1 0 0,1 1-1,15 0 536,25-1-237,-42 0-273,18-16-31,-13 13 16,-5 3-14,1-1 0,-1 0 1,0 1-1,0-1 0,0 0 1,0 0-1,0 0 0,0 0 0,2-2 1,-3 2-9,1 0-1,-1 1 1,1-1 0,-1 0 0,1 1 0,0-1-1,-1 1 1,1-1 0,0 1 0,-1-1 0,1 1 0,0-1-1,-1 1 1,1 0 0,0-1 0,0 1 0,-1 0-1,1 0 1,2-1 0,-1 2 5,-1-2-10,0 1-1,0 0 1,0 0 0,0-1 0,0 1 0,0-1-1,0 1 1,0-1 0,0 1 0,0-1 0,0 0-1,0 1 1,0-1 0,6-6 751,-7 7-707,0 0 0,0-1 1,1 1-1,-1-1 0,0 1 0,0 0 1,0-1-1,0 1 0,0-1 1,0 1-1,0 0 0,0-1 0,0 1 1,0-1-1,0 1 0,0 0 0,0-1 1,-1 1-1,1 0 0,0-1 0,0 0 1,-14-12 556,9 9-310,4 3-269,-1-1 0,0 1-1,0-1 1,0 1 0,1 0 0,-1 0-1,0 0 1,-1 0 0,1 0 0,0 0-1,-3 0 1,2 1-62,0 0 1,0 0-1,0 1 0,0-1 1,0 1-1,0 0 0,0 0 1,-4 1-1,-4 3-219,0 1 1,0 0-1,0 1 0,1 0 1,-15 13-1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6:33.2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1826 1 1408,'23'1'9509,"-22"2"-9446,0 0 0,-1 0 0,1 0 0,-1 0 0,1 0 0,-1 0 0,0 0 1,0 0-1,-1-1 0,1 1 0,-1 0 0,1 0 0,-1 0 0,0 0 0,0 0 0,-1 2 0,-4 6 218,0 0-1,-11 16 1,12-20-120,-2 3 36,5-7-142,0 0 0,-1 0 0,1 1 0,0-1 0,-2 6 1,2-4-23,0 0 0,-1 0 0,1-1 0,-1 1 1,-6 7-1,5-8-22,1 0 0,0 0 0,1 0 0,-1 1 1,1-1-1,-3 8 0,2-3 52,0 0-1,-1-1 1,0 1 0,0-1-1,-1 1 1,0-1 0,-10 11-1,12-16-83,1 0-1,0 1 1,1-1 0,-1 0-1,1 1 1,-1-1 0,1 1-1,-1 3 1,1-3 39,-1 1 0,1-1 0,-1 0 1,-4 8-1,-11 16 243,11-18-133,0 0 0,0-1 0,-1 1 0,-16 15 0,20-22-43,0 0 0,0 0 0,-1 0-1,1-1 1,-1 0 0,1 0 0,-1 0 0,0 0-1,0 0 1,0-1 0,0 0 0,0 1 0,0-2-1,-1 1 1,1 0 0,0-1 0,0 0 0,-1 0-1,-5-1 1,6 1-48,0-1-1,0 0 1,1-1-1,-1 1 1,0-1-1,1 1 1,-1-1-1,1 0 1,-1 0-1,1-1 1,0 1-1,-3-4 1,-25-25 349,1-2-1,-42-62 1,52 68-119,16 21-242,-1 1 1,-1 0-1,-9-8 1,-3-2-6,11 10-40,0 0 0,-1 0 0,-14-7 0,15 10 5,0 1 0,0 0-1,0 0 1,0 0-1,0 1 1,0 0 0,0 1-1,-12 1 1,16-1 1,-1 1 0,0-1 0,1 1 0,-1 0 0,1 0 0,-6 5 0,-1-1-59,8-4 65,0-1 1,0 1-1,1 0 0,-1 0 1,0 0-1,1 0 1,-1 0-1,0 3 0,-13 13-8,-27 29-11,24-29 127,15-14-61,-1 0 1,1 0-1,-1-1 0,0 0 1,-5 4-1,7-6 9,1-1-1,-1 1 1,1-1-1,-1 1 0,1-1 1,-1 0-1,1 0 1,-1 0-1,0 0 1,1 0-1,-2 0 1,1 0-27,0 0 1,0 0-1,1 0 0,-1 0 1,0 0-1,1 0 1,-1 0-1,0 1 1,-1 0-1,-3 1 9,1 0-1,-1 0 1,1-1 0,-1 1 0,-10 0-1,8-1 20,0 0 0,0 0 0,-8 4-1,-32 10-298,-52 25 239,90-36 36,0-1-1,-15 4 1,15-4-39,0-1 0,-17 9 0,20-8 17,0-1 0,0 0 0,0 0 0,0-1 0,-14 2 0,-3 0 160,-15-1-160,4-1-144,-4 4 194,16-2-19,20-3-45,0 0 0,-1 0-1,1 1 1,0-1-1,0 1 1,0 0-1,0 0 1,0 0 0,-4 2-1,-7 0 236,1-1-347,-13 5 75,25-7 63,-1 1 0,1-1 0,-1 0-1,1 0 1,-1 0 0,1 0 0,0 0-1,-1 0 1,1 0 0,-1 0 0,1-1-1,-1 1 1,1 0 0,0-1 0,-1 0-1,-1 0 1,0-1-58,0 0 0,0 0 0,0 0 0,0 1 0,-5-2 0,-8-4 50,2 1 103,13 6-104,-1-1-1,1 1 1,0 0-1,0-1 0,-1 1 1,1-1-1,0 1 1,0-1-1,0 0 1,0 1-1,-1-1 1,1 0-1,0 0 1,1 0-1,-1 0 0,0 0 1,-1-2-1,-3-4-19,0 0 0,-9-11 0,-11-14 120,-14-22-202,31 44 47,1-2-1,0 1 0,1-1 0,0 1 1,-4-14-1,-17-33 146,24 51-77,-1 0 0,1 1 0,-2-1 0,1 1 0,-1 0 0,-5-6 0,7 9-126,1 1 56,0 0 0,0-1 1,0 1-1,0 1 1,0-1-1,-1 0 0,1 1 1,0-1-1,-1 1 1,1-1-1,-1 1 0,1 0 1,-7-1-1,14 10-354,75 194-209,-73-187 620,1 0 0,1 0-1,0-1 1,17 19-1,10 15 26,-30-39-10,1 0 1,-1 0-1,1-1 0,1 0 1,0 0-1,0-1 0,17 13 1,-20-17-4,0 1 0,0 0 0,7 9 0,-3-5-21,-1-8 56,2 1-976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6:38.3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62 1 1664,'0'0'3861,"0"8"-3760,0 3-98,-1 0-1,-3 12 0,-1 6-3,-2 18 423,-17 57 0,20-88-376,1-2 153,1 0 0,1-1-1,-1 15 1,-2-19 478,4-10-655,-1 1 0,1-1 0,-1 1 1,1 0-1,0-1 0,-1 1 0,1-1 0,0 1 0,0-1 0,0 1 1,-1-1-1,1 1 0,0-1 0,0 0 0,0 1 0,0-1 1,0 1-1,0-1 0,0 0 0,1-17-5,0 1-1,2-1 1,0 1 0,1 0-1,0 0 1,1 0 0,13-26-1,-15 37-50,1-1 0,0 1 0,1 0-1,-1 0 1,1 0 0,8-7-1,-12 12 83,-1-2-10,5 27-326,-10 246 901,4-265-221,0-8-142,-1-9-247,3 3-3,-1-1-1,1 0 1,1 1-1,-1-1 1,2 0-1,-1 1 1,1 0-1,1 0 1,5-12-1,17-36 124,-20 41-179,-4 11 23,-1 0-1,1 1 0,0-1 0,3-4 1,-3 5 73,0-1 1,0 0 0,0 1-1,-1-1 1,2-10-1,2-5 421,-4 0-265,-1 14-449,0 13-442,-5 128-2564,6-110 1745,3 2-897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6:58.3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56 480,'-1'2'2970,"2"-3"-2836,0-1 0,0 1 0,-1 0 1,1-1-1,-1 1 0,1 0 1,-1-1-1,0 1 0,1-1 1,-1 1-1,0-3 86,0-19 633,0 22-803,0 0-38,0 1-1,0-1 1,0 0 0,0 1 0,0-1 0,0 0 0,0 1-1,0-1 1,0 0 0,0 1 0,-1-1 0,1 0 0,0 1 0,0-1-1,-1 1 1,1-1 0,0 0 0,-1 1 0,-1-3 251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17:24.445"/>
    </inkml:context>
    <inkml:brush xml:id="br0">
      <inkml:brushProperty name="width" value="0.5" units="cm"/>
      <inkml:brushProperty name="height" value="1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1463 396 1888,'-1'-8'494,"0"0"0,0 0 0,-4-12 0,5 19-475,-13-60 1730,9 48-1578,2 6-42,0 1 0,0-1 1,0 1-1,-1-1 0,0 1 0,0 0 1,-8-11-1,-1 2 229,2 2 31,-20-20 0,3 9-140,-38-26-1,51 41-175,-1 0-1,0 1 0,0 1 0,-31-11 1,19 11-5,1 0 1,-1 2-1,0 0 1,-1 2 0,1 2-1,-52 2 1,71 0-68,-1 1 1,1 0 0,-1 0 0,1 1 0,0 0-1,0 1 1,-11 5 0,6-1-46,0 1 1,0 0-1,-13 14 1,2 1 10,-21 27 0,-16 17 115,-19 14-162,-59 53-164,99-95 157,16-16 220,1 0 1,-32 46-1,34-47 1158,21-43-1057,0-34-447,4 61-182,1-10 726,1-1-302,-1-1 1,0 1-1,0-1 1,0 0-1,0 0 1,-1-1-1,0 1 1,6-11-1,-3 3 24,-1 1-1,-1-1 0,7-19 1,13-27-133,-22 47-67,-3 11 150,0-1 0,0 0 0,1 0 0,-1 1 0,1-1 0,-1 0 0,1 1 0,0-1-1,1-2 1,10-14 56,7-11 10,-10 18-75,13-20 0,-18 26 29,10-18-131,17-41 1,3-5 247,-26 55-183,6-21-1,-5 15 163,-6 8-656,-90 136 13,60-84 416,-15 22-51,-14 20 127,15-21-5,34-50 38,0 1 1,1-1-1,-4 14 1,5-14 7,0 1 0,-1-1 0,-9 14 1,10-16-25,0-1 0,-8 18 0,9-17 3,0 1 0,-10 13 1,12-20 14,1 0 1,-1 0-1,1 1 1,-1-1-1,1 0 0,0 1 1,0 0-1,0 3 1,0-3-2,1 0 1,-1-1-1,0 1 0,0 0 1,-1-1-1,-1 4 1,0-2-19,1 0-1,0 0 1,0 0 0,0 1 0,1-1 0,-1 1-1,0 8 1,0 39 144,2-52-121,-1 6 12,0 0-1,0 0 1,0-1 0,-1 1-1,-4 10 1,-3 10-115,-2 6 197,8-23-142,-1 1 1,-2 13-1,-3 8-7,7-26 41,0 0 1,0-1 0,1 1 0,-1 0 0,0 11-1,-3 54 274,5-40-382,6 39 1,-6-67 130,1 1 1,1 0 0,-1-1 0,0 1 0,1-1-1,2 5 1,-3-6 12,-1 0 0,1-1 0,-1 1 0,1 0-1,-1 0 1,0-1 0,0 1 0,0 3 0,-1 15 1148,0-25-849,0-6-302,0 1 0,-1 0 0,-5-19 0,6 27-50,0 0-2,0 0-1,0 0 1,0 0 0,0 1-1,-1-1 1,1 0-1,0 1 1,-1-1-1,1 1 1,-1 0-1,1-1 1,-1 1 0,0 0-1,1 0 1,-1 0-1,0 0 1,0 0-1,0 1 1,0-1-1,0 1 1,0-1 0,0 1-1,-3-1 1,-8 6-150,10-4 153,0 0 0,0 0 1,0 0-1,1 1 0,-1-1 0,0 1 1,1-1-1,0 1 0,-1 0 0,1 0 1,0 0-1,-3 3 0,-3 3-7,7-8 18,1 0 0,0 1 1,-1-1-1,1 0 0,-1 1 0,1-1 0,0 1 0,-1-1 0,1 1 0,0-1 0,-1 1 0,1-1 0,0 1 0,0-1 0,-1 1 0,1-1 0,0 1 0,0-1 0,0 1 1,0 0-1,0-1 0,0 1 0,0-1 0,0 1 0,0-1 0,0 1 0,0 0 0,0-1 0,0 1 0,1-1 0,-1 1 0,0-1 0,1 2 0,14 15 31,-4-5-218,-9-9 218,-1 0 1,1 0 0,-1-1-1,1 1 1,0 0 0,0-1 0,1 1-1,-1-1 1,0 1 0,1-1-1,-1 0 1,4 2 0,6 6 15,-10-8-38,1 0 0,-1 0-1,0 0 1,1-1 0,4 4 0,10 3 1,-9-3 24,1-1 0,0 0 0,0-1 0,0 1 0,0-2 0,0 1 0,1-1 0,-1-1 0,11 1 0,114 4 1,0-1-30,25-1 2,-83-2-1,-40 0 72,-1-1 0,50-6 0,78-21-82,-129 21 35,-12 2 11,22-5 1,82-15 47,-73 14-108,-32 7 64,1 0 0,21 2 0,-27 0-29,-11-1-27,11-1-74,-33 14-176,15-9 293,-1-1 0,-1 1 0,1-1 0,0 0 0,0 0-1,-1 0 1,1-1 0,-1 1 0,0-1 0,-6 2 0,-141 32 122,55-11-9,34-7-194,-85 36 0,76-26 244,59-23-183,1 0 0,-1-1 0,0 0 0,1-1 0,-1-1 0,0 0 0,-1 0 1,1-1-1,0-1 0,0 0 0,0 0 0,0-1 0,1-1 0,-15-5 0,18 6-25,0 0 1,0 0-1,0 1 1,1 0-1,-2 0 1,1 1-1,0 0 1,0 0-1,0 1 0,0 0 1,-14 3-1,20-3 2,0 0 0,0 0 0,1 0 0,-1 0 0,0 0 0,1 0-1,-1 1 1,1-1 0,0 1 0,-1-1 0,1 1 0,0-1 0,0 1-1,0-1 1,0 1 0,0 0 0,0 0 0,0-1 0,0 4 0,1-4 21,1 1 1,-1 0-1,1-1 1,-1 1-1,1-1 1,0 1-1,-1-1 1,1 1-1,0-1 0,0 1 1,0-1-1,0 0 1,1 1-1,-1-1 1,0 0-1,0 0 1,1 0-1,-1 0 1,0 0-1,1 0 1,2 0-1,1 2 28,0 0 0,1-1 0,-1 0 0,11 2-1,5-1 4,-1-1-1,0-2 0,1 0 1,-1-1-1,1 0 0,-1-2 1,35-9-1,-36 5-22,1 0 0,-2-2 0,1 0 0,19-14 0,32-15 1,2 6 96,132-41 0,-112 45-78,-73 23 7,-1-1-1,0-1 1,19-9 0,-27 11 34,4-1-134,12-6 57,0 0 1,31-21-1,-34 17 79,42-22 0,39-17 27,-102 54-83,0 0-1,0-1 1,0 0 0,0 1-1,0-1 1,0 0-1,0 0 1,-1 0 0,1 0-1,0-1 1,-1 1-1,0 0 1,0-1-1,2-3 1,0-4 62,1-1 0,1-12 0,-4 15-46,51-195-130,-52 201 101,5-17 121,1-20 1,-6 34-137,1 0 0,-1 0 1,0-1-1,-1 1 0,1 0 1,-1 0-1,0 0 0,0 0 0,-3-6 1,-8-22 183,9 24-143,0-1 0,-1 1 0,0 0 0,-1 1 1,0-1-1,-10-14 0,-30-31-400,38 48 166,6 6 223,0-1-1,0 1 1,0-1 0,1 1 0,-1-1 0,0 0-1,0 1 1,1-1 0,-1 0 0,1 1 0,-1-1 0,0-2-1,-22-24 226,18 17-315,0 1-1,-1 0 1,0 0-1,-1 0 1,-15-14-1,19 21 41,0 0 0,-1 0 0,1 1 0,0-1 0,-1 1 0,-3-1 0,-7-3 56,-16-7-21,0 2-1,-46-10 1,-15-4-20,79 20-12,1 1-1,0 1 1,-1 0 0,1 1 0,-1 0 0,0 0 0,1 1 0,-1 1 0,0 0 0,1 1 0,-1 0-1,-16 6 1,15-4-9,-1 2 0,1-1 1,1 2-1,-1 0 0,1 0 0,0 1 0,1 1 0,0 0 0,-19 20 0,-70 89-36,73-85 95,-45 69 82,39-52-168,-34 38 276,54-74-160,0 0 0,-1-1 0,-28 20 0,2-6 80,-68 33 0,95-52-121,12-7-16,0 0 0,0 0 0,0 0 0,-1-1 0,1 1 0,0 0 0,0-1 0,0 1 0,-1-1 0,1 0 0,-2 1 0,18-2 0,1-1-1,27-7 1,-9 2-16,36-11 20,114-42 1,-40 10 39,-22 16-64,158-23 0,-271 55-10,1 1 1,-1 0-1,0 1 1,16 1 0,-24-1 39,-1 0 1,1 0 0,-1 1 0,1-1 0,-1 0 0,1 0-1,-1 0 1,1 1 0,-1-1 0,1 0 0,-1 1-1,0-1 1,1 0 0,-1 1 0,1-1 0,-1 0-1,0 1 1,0-1 0,1 1 0,-1-1 0,0 1 0,0-1-1,1 1 1,-1-1 0,0 1 0,0-1 0,0 1-1,0-1 1,0 1 0,0-1 0,0 1 0,0-1-1,0 1 1,0-1 0,0 1 0,0-1 0,0 1 0,0-1-1,-1 2 1,-8 20 22,1-10-17,0 0 1,-1-1-1,-1 0 1,0-1-1,0 0 1,-1 0-1,-14 9 1,-4 1-17,-56 28 0,40-27 416,-1-2 1,-56 15-1,59-30-132,85-4-3702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0:17.840"/>
    </inkml:context>
    <inkml:brush xml:id="br0">
      <inkml:brushProperty name="width" value="0.5" units="cm"/>
      <inkml:brushProperty name="height" value="1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736 13 1568,'-1'3'2843,"-109"-6"-2001,17-4 380,63 4-833,-57 0 0,-101 22 838,67-2-653,105-14-567,-63 13-226,79-16 221,-1 0-1,1 0 0,-1 0 1,0 0-1,1 1 0,-1-1 1,1 0-1,-1 0 0,1 0 0,-1 0 1,1 1-1,-1-1 0,1 0 1,-1 1-1,1-1 0,0 0 1,-1 1-1,1-1 0,-1 1 1,1-1-9,0 1 0,0-1 1,0 0-1,0 0 1,0 1-1,0-1 1,0 0-1,1 1 0,-1-1 1,0 0-1,0 0 1,0 1-1,1-1 1,-1 0-1,0 0 0,0 0 1,0 1-1,1-1 1,-1 0-1,0 0 1,0 0-1,1 0 0,-1 0 1,1 1-1,23 7 55,12-3 247,67 0 1,-49-4-274,195 5 202,-114-3-208,-120-3-27,0 0 1,-1 2-1,1 0 0,0 0 1,-1 2-1,20 6 0,-8 4 198,-26-13-180,1-1-1,-1 0 1,0 0 0,0 0-1,0 1 1,0-1-1,1 0 1,-1 0 0,0 1-1,0-1 1,0 0 0,0 0-1,0 0 1,0 1-1,0-1 1,0 0 0,0 0-1,0 1 1,0-1 0,0 0-1,0 1 1,0-1-1,0 0 1,0 0 0,0 0-1,0 1 1,0-1 0,0 0-1,0 0 1,0 1-1,-1-1 1,1 0 0,0 0-1,0 1 1,-6 6 54,-1-2-33,0 1-1,0-1 0,-1-1 0,0 1 1,0-1-1,0-1 0,-10 4 0,-4 0-64,-36 6 0,-27 5 89,-14 2 136,-18 5 50,37-6 36,9 1-498,71-20 221,0 0 0,0 0 0,0 0 0,0 0 0,-1 0 0,1 0 0,0 0 0,0 0 0,0 0 0,0 0 0,0 0 0,0 0 0,-1 0 0,1 0 0,0 0 0,0 0 0,0 0 0,0 0 0,0 0 0,0 0 0,0 0 0,0 0 0,-1 0 0,1 0 0,0 1 0,0-1 0,0 0 0,0 0 0,0 0 0,0 0 0,0 0 0,0 0 0,0 0 0,0 0 0,0 1 0,0-1 0,0 0 0,-1 0 0,1 0 0,0 0 0,0 0 0,0 0 0,0 0 0,0 1 0,0-1 0,0 0 0,0 0 0,0 0 0,0 0 0,1 0 0,-1 0 0,0 1 0,0-1 0,0 0 0,0 0 0,0 0 0,0 0 0,0 0 0,0 0 0,0 0 0,11 7 130,18 4 255,72-1-77,-54-7-264,2 1-47,16 0 87,-1 3-1,68 17 0,-58 1-32,-74-25-43,1 1 0,-1-1-1,0 0 1,0 0 0,0 0 0,0 0-1,0 1 1,1-1 0,-1 0 0,0 0-1,0 0 1,0 0 0,0 1 0,0-1 0,0 0-1,0 0 1,0 0 0,0 1 0,0-1-1,1 0 1,-1 0 0,0 1 0,0-1-1,0 0 1,0 0 0,-1 0 0,1 1 0,0-1-1,0 0 1,0 0 0,0 0 0,0 1-1,0-1 1,0 0 0,0 0 0,0 0 0,0 1-1,-1-1 1,1 0 0,0 0 0,0 0-1,0 0 1,0 1 0,-1-1 0,1 0-1,0 0 1,0 0 0,-1 0 0,-7 8 54,-4-2-40,0-1 0,-1 0 0,0 0 0,0-1 0,-20 3 1,11-3 159,-328 88-57,302-79-136,-87 30 343,124-41-253,3 1-444,8-3 362,0 0 1,0 1-1,1-1 0,-1 0 0,0 0 1,0 1-1,0-1 0,0 0 1,0 0-1,0 1 0,0-1 0,1 0 1,-1 0-1,0 1 0,0-1 0,0 0 1,1 0-1,-1 0 0,0 1 1,0-1-1,0 0 0,1 0 0,-1 0 1,0 0-1,1 0 0,-1 1 1,0-1-1,0 0 0,1 0 0,-1 0 1,12 5 158,1 0 0,-1-1 0,1 0 1,0-1-1,17 2 0,0 1-112,57 11-9,112 27 48,-182-39-114,-4-2 16,0 0-1,0 1 0,-1 1 0,0 0 0,0 1 0,12 7 0,-23-13 24,-1 1-1,1-1 1,0 0-1,-1 1 1,1-1-1,0 1 1,-1-1-1,1 1 1,-1-1-1,1 1 1,-1 0-1,1-1 1,-1 1-1,1-1 1,-1 1-1,1 0 1,-1-1-1,0 1 0,1 0 1,-1 0-1,0-1 1,0 1-1,0 0 1,0 0-1,1 0 1,-1-1-1,0 1 1,0 0-1,0 0 1,-1-1-1,1 1 1,0 0-1,0 0 1,0 0-1,-1-1 1,1 1-1,0 0 1,0-1-1,-1 1 1,1 0-1,-1-1 1,1 1-1,-1 0 1,1-1-1,-1 1 1,1-1-1,-1 1 1,0-1-1,1 1 1,-2 0-1,-3 2 0,0 1 1,0-1-1,-1 0 1,-11 4-1,-13 4 28,-1-2-1,-40 6 1,47-11 33,-18-1 45,34-3-120,1 0 1,0 1-1,0-1 1,0 2 0,-12 2-1,13-2-35,4-1 14,1 0 1,-1 0-1,0-1 0,1 1 0,-1 0 0,0-1 1,1 0-1,-1 1 0,0-1 0,1 0 1,-1 0-1,0 0 0,0 0 0,-1 0 1,11 2 49,1 0 1,-1 0 0,1-1-1,0 0 1,0 0-1,-1-1 1,17-1 0,5 0-199,229 13-6071,-197-4 2634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04:28.93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 5 1984,'-5'-4'10528,"5"4"-10745,0 1 208,1 0 0,-1 0 0,1-1 1,-1 1-1,1 0 0,-1 0 0,1-1 0,-1 1 1,1-1-1,0 1 0,-1 0 0,1-1 0,0 1 0,0-1 1,-1 0-1,1 1 0,0-1 0,1 1 0,6 4 95,0 2-52,-4-2-23,1 0-1,0-1 0,8 5 0,22 17 91,-21-10 16,-11-13-87,0 0-1,-1 1 1,1-1-1,-1 1 1,0 0 0,0-1-1,0 1 1,2 5-1,7 13-92,-7-14 97,1 0 0,-1 1-1,5 15 1,-1-3-62,-5-13 48,-1-1-1,0 1 1,1 8 0,2 7 7,1 1 88,4 30 0,-9-48-114,0 1 0,1 0 1,-1-1-1,1 1 0,1-1 1,-1 0-1,5 7 0,-6-10 18,0 1 1,0-1-1,0 0 0,0 0 0,-1 0 0,1 1 1,-1-1-1,1 5 0,0 10 16,1-8-76,-1 1 0,-1-1 1,-1 19-1,0-4 98,-4 57-100,5 413 512,5-374-367,-1-7 212,-2-86-342,-1-21 43,0 0 0,-1 0 0,0 13 0,-8 100 105,4-40-69,2-37 36,-1 21 87,-3 5-460,-1 12 268,2-39 40,1-1-1,4 54 1,1-46-17,7 52 32,-3 4-160,3-33 255,-3-38 285,-1 34 0,-4-57-379,0-8-27,0 0-1,-1 0 1,2 0-1,-1 1 1,0-1-1,1 0 1,-1 0-1,2 3 1,-1-5 186,-1 1-159,0 3-1,0-2 16,0 4 982,-1-10-1028,1 0 0,-1 1 0,1-1 0,-1 1 0,0-1 0,0 1-1,0-1 1,0 1 0,-3-4 0,-7-16 100,10 17-116,-9-28 16,-10-62 0,9 41-45,7 33 113,-4-25 0,5 19-173,-1-15-225,2 27 232,2 14 77,0 0 0,-1 0 0,1 1 0,0-1 0,0 0 0,0 1-1,0-1 1,0 0 0,0 0 0,0 1 0,0-1 0,0 0 0,0 0-1,0 1 1,0-1 0,1 0 0,-1 0 0,0 1 0,1-2 0,0 1-29,0-2-1018,4 15 1041,1 0 1,-2 1 0,1-1-1,-2 1 1,3 15 0,-1-5 65,13 73-222,-9-41 267,-5-37-34,0 7 89,-4-24-142,0 2 9,0 0 1,0 0-1,0 0 1,1 1-1,0-1 1,-1 0-1,1 0 1,3 5-1,-3-2 80,0 1 707,7-86-331,-7 58-475,1-1-1,1 1 1,0 0-1,2 0 1,0 0-1,1 0 1,2 1-1,12-25 1,-16 39-48,1-4-1108,0 34-7419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0:19.697"/>
    </inkml:context>
    <inkml:brush xml:id="br0">
      <inkml:brushProperty name="width" value="0.5" units="cm"/>
      <inkml:brushProperty name="height" value="1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45 0 1824,'8'26'3368,"-7"-12"-2672,4 12-291,-1 1 0,-1 0 1,-2 0-1,0 0 0,-2 0 1,-4 27-1,1-23 4,-1 0-1,-2-1 1,-1 0-1,-12 30 1,16-52-292,-1 7 214,5-15-316,0 0 1,0 0 0,0 0 0,-1 0 0,1 0 0,0 0 0,0 0 0,0 0-1,-5-2 430,4 2-429,1 0 0,0-1-1,0 1 1,-1-8 12,1 1-1,-1-1 0,1 1 0,1-1 1,0 1-1,0-1 0,0 1 0,5-15 1,1 0-39,1 0 0,20-39 1,-27 60-2,-1-1 0,1 1 1,-1 0-1,1 0 0,0 0 1,-1 0-1,1 0 0,0 0 0,0 0 1,0 0-1,-1 1 0,1-1 1,0 0-1,0 0 0,0 1 1,0-1-1,1 0 0,-1 1 1,0-1-1,0 1 0,0 0 1,0-1-1,1 1 0,-1 0 1,0 0-1,0-1 0,0 1 1,1 0-1,-1 0 0,0 1 0,0-1 1,1 0-1,-1 0 0,0 0 1,0 1-1,0-1 0,1 1 1,-1-1-1,0 1 0,0-1 1,1 2-1,7 4 28,0 1-1,0 0 1,-1 0 0,0 1-1,0 0 1,-1 1-1,0-1 1,0 2 0,-1-1-1,-1 0 1,1 1 0,-2 0-1,1 1 1,3 13 0,-5-16 298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0:21.207"/>
    </inkml:context>
    <inkml:brush xml:id="br0">
      <inkml:brushProperty name="width" value="0.5" units="cm"/>
      <inkml:brushProperty name="height" value="1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21 105 1056,'-21'20'8384,"38"-19"-6912,5 1-1068,-1 0 0,1-1 0,-1-1 1,39-6-1,-16 3-137,9-4 65,0-2 0,53-16 0,50-9 101,-9 13-182,236-5-1,-330 29-240,-1 2 0,97 23-1,-27-4 101,133 10 365,-153-12-279,-63-13-94,49 17 192,-59-16-173,1-2 0,37 6-1,-35-8-80,-21-3-58,0-2-1,19 2 0,35 5-5509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2:45.59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453 11 1824,'9'-11'7728,"-6"30"-4576,2-9-2795,-3 3 48,-2-11-352,1 0 0,-1 0 0,0 0 0,0 0 0,0 0 0,0 0 0,0 0 0,0 0 0,0 0 0,-1 0-1,1 0 1,-2 2 0,-3 7 81,-1 0 0,-1-1 0,1 0 0,-2 0 1,-11 12-1,-13 18 123,-33 54 324,-59 115 0,119-199-537,-3 7-21,-2 0-1,0 0 0,-22 28 0,24-36 5,1 1 0,0-1-1,0 1 1,-8 18 0,14-25 60,-1 0 0,0-1 0,0 1 0,0 0 0,0 0 0,0-1 0,-1 0 0,1 1 0,-1-1 0,1 0 0,-1 0-1,-6 3 849,6-11-807,1-1 0,0 1 0,1-1 0,0 1 0,0-1 0,0 1 0,0-9 0,1 6-160,-1 0 0,0-1 0,-3-11 0,2 13 73,0-1-1,1 0 0,0-14 0,0 14-65,1 1-1,-1-1 1,-3-13-1,2 4-541,3 15 48,-1 13 442,0 20-123,1 0 110,-2 0 0,0 0 0,-11 52 0,9-68 294,0 1 0,1-1 0,0 20 0,2-33-70,15-2 431,2-3-319,1-1 1,-1-1-1,19-8 1,16-6-150,-46 17-84,2 0-32,0 1 0,1-1 0,-1 1 0,0 1 0,14-1-1,-15 1-325,-1 0-1,1 0 1,-1 0-1,7-3 0,-5 16-4756,3 23-5731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2:47.45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1075 9 1984,'0'0'24,"-1"0"1,1 0-1,0 0 1,0-1-1,0 1 0,0 0 1,-1 0-1,1 0 1,0 0-1,0-1 0,0 1 1,0 0-1,0 0 1,-1 0-1,1-1 1,0 1-1,0 0 0,0 0 1,0 0-1,0-1 1,0 1-1,0 0 0,0 0 1,0-1-1,0 1 1,0 0-1,0 0 1,0 0-1,0-1 0,0 1 1,0 0-1,0 0 1,0-1-1,0 1 0,0 0 1,0 0-1,9 2-89,8 11 4128,-39-26 1832,22 13-5857,0-1 0,0 1-1,0 0 1,0 0 0,0 0-1,0 0 1,0-1-1,0 1 1,0 0 0,-1 0-1,1 0 1,0 0 0,0 0-1,0 0 1,0-1-1,0 1 1,0 0 0,-1 0-1,1 0 1,0 0 0,0 0-1,0 0 1,0 0-1,0 0 1,-1 0 0,1 0-1,0 0 1,0 0 0,0 0-1,0 0 1,-1 0 0,1 0-1,0 0 1,0 0-1,0 0 1,0 0 0,-1 0-1,1 0 1,0 0 0,0 0-1,0 0 1,0 0-1,0 0 1,-1 0 0,1 0-1,0 1 1,-3-1 96,0 1 1,0-1-1,0 1 0,1 0 1,-1 0-1,0 1 1,0-1-1,1 0 0,-5 4 1,-101 54 346,-10 6 211,-133 127-352,134-97-280,17-17-26,-173 141 1527,269-215-1497,-6 3 101,5-3 209,-7 1 191,11-5-432,2-10 139,1-1 0,0 1 0,0 0 0,1 0 0,1 0 0,0 0 0,7-13 1,-3 5-239,8-28 0,-2 7-237,23-52 0,-14 39 343,-20 38-381,-4 12 55,-1 11 111,-1 4-77,-1 1-1,-5 13 1,-5 12-20,0 13 195,-3-1 0,-31 67 0,39-99 1,6-11 7,-1 0 1,1-1 0,-1 0-1,-1 0 1,1 0 0,-12 13 0,7-12 88,14-8 165,19-12 340,-18 8-519,49-25 559,70-35-29,-114 60-707,0 0 0,18-3 0,-1 0-1989,-2-2-3389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1:35.0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285 128 1056,'-5'-14'2069,"4"14"-1987,0 0 1,0 0-1,0 0 0,0 0 0,0 0 1,0 0-1,0 0 0,-1 0 0,1 1 1,0-1-1,0 0 0,-1 2 0,-1-2 23,-29 11 461,0 2 0,1 0 0,1 2 0,0 1 1,-49 37-1,52-34 10,43-34 138,103-75 182,-10 20-789,-104 69-162,-6 7 42,-9 9 70,-163 167 127,168-178-176,-6 6-87,8-8 76,1 0 0,-1 0 0,1 1 0,0-1 0,0 0 0,0 1 0,0-1 0,-3 7 186,7-10-51,0 0-1,1 1 0,-1-1 0,0 0 0,0 0 1,0 0-1,-1 0 0,4-3 0,1 1 64,137-73 616,63-6-454,-184 73-453,32-18 0,-25 12-282,-28 14 276,0 1 0,0-1 0,0 0 1,0 1-1,0-1 0,0 0 0,0 1 1,0-2-103,0 1 102,0 0 1,-1 0-1,1 0 0,0 0 0,-1 0 1,1 0-1,-1 0 0,0 0 0,1 0 1,-1 0-1,0 0 0,0 0 1,1-2-1,-5-27-2867,1 18 2401,-5-25-2765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1:51.3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63 1 1056,'4'0'3179,"-5"1"-3057,0 0 1,-1 0 0,1 0 0,0 1 0,0-1 0,0 0 0,0 0 0,0 1 0,0-1 0,0 0 0,1 1 0,-1-1-1,0 1 1,0 2 0,-3 24 135,2-3-2,-3 0-9,0 25-1,2-17-51,-28 286 1490,30-303-1592,0-1 0,1 1-1,1 0 1,4 23 0,-5-33 291,1 8-1657,-1-14 1129,0 1 0,0-1 0,0 0 0,0 1 0,0-1 0,0 0 0,0 1 0,0-1 0,12 5-5084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1:44.0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2446 308 1248,'-26'-39'6133,"29"50"-6008,0 0 1,-1 1-1,0-1 0,0 1 1,-1 12-1,0-12-60,0 0 1,5 22-1,0-6 208,-6-25-268,1-1-1,0 0 0,0 0 0,0 0 1,0 0-1,0 0 0,0 0 1,1-1-1,-1 1 0,0 0 0,1 0 1,0-1-1,-1 1 0,4 1 0,-2 0 34,0-1 0,1 0 0,-1-1 0,0 1 0,1 0 0,-1-1 0,1 0 0,4 1 0,7 0 63,-15-2-101,0 0 1,0 0-1,0 0 0,0 0 1,1 0-1,-1 0 0,0 0 1,0 0-1,0 0 1,0 0-1,1 0 0,-1 0 1,0 0-1,0 0 1,0 0-1,0 0 0,1 0 1,-1 1-1,0-1 0,0 0 1,0 0-1,0 0 1,0 0-1,1 0 0,-1 0 1,0 0-1,0 1 1,0-1-1,0 0 0,0 0 1,0 0-1,0 0 0,0 0 1,0 1-1,1-1 1,-1 0-1,0 0 0,0 0 1,1 3 21,-1-2 37,2-1-52,0 0 47,1 0 0,0 0 0,-1 1 0,1-1 0,0 1 0,-1 0 0,1-1 1,0 1-1,-1 0 0,1 1 0,2 0 0,2 4-59,11 6-123,-12-9 128,2 2 0,1-1 0,34 7 304,-40-11-320,2 0-38,-4 0-68,8 1 709,-16 1-447,-12 0-393,-25 5 397,-20-3-133,63-4-27,-9 12-325,9-9 350,-3 5-37,0 1 1,-1-1-1,0-1 1,-9 13 0,7-13 52,1 1 1,0 0-1,1 0 1,-8 14 0,-13 19-121,4-7 216,8-6-139,-17 53 0,20-51 4,-21 44 0,18-49 25,-2 0 0,-34 42 0,39-53 8,-1-2 0,-1 0 0,0 0 0,0-1 0,-1-1 0,-18 10 0,-9 1-15,-28 17 178,65-35-195,0-1-1,-1 1 0,1-1 1,0 0-1,-1 0 1,0-1-1,1 0 0,-10 2 1,16-3 15,0-1 0,0 1 0,-1-1 0,1 0 0,0 0 0,-1 1 1,1-1-1,1-2 0,4-1-101,41-20 72,-21 11 13,-1-2-1,35-23 1,-10-5 55,-2-2 0,78-92 0,-25 34-267,3-1 431,-88 84-217,2 2 0,0 1 0,36-26 0,-45 36 47,-6 5-22,0-1 0,0 1-1,0-1 1,-1 0-1,0 0 1,1 0-1,-1-1 1,0 1 0,-1-1-1,1 1 1,2-6-1,4-3-170,-8 12 163,-1-1 0,1 1 0,0-1 0,-1 0 0,1 1 0,0-1 0,-1 0 0,1 0 0,-1 1 0,0-1 0,1 0 0,-1 0 0,0 0 0,1 0 0,-1 1 0,0-1 0,0 0 0,0 0 0,0-2 0,5-68 155,-4 57-215,5-27 0,1-4 21,-4 8-81,1-23-293,-3 37 387,-1 11-25,0 0 0,0-1 0,-4-18-1,3 27 44,0 0 0,0 0-1,-1 0 1,1 0-1,-1 0 1,0 1 0,0-1-1,0 1 1,-1-1 0,1 1-1,-1 0 1,0 0 0,0 0-1,-5-4 1,-2 0-13,1 1 0,-1 0 0,0 1 0,0 0 0,-1 1 0,1 0 0,-1 1 0,0 0 0,0 0 0,0 1 0,0 1 0,-13-1 0,22 3 3,0-1 1,0 1-1,0-1 0,0 1 0,0 0 1,1 0-1,-1-1 0,0 1 0,0 1 1,0-1-1,1 0 0,-1 0 0,1 1 1,-1-1-1,1 1 0,0-1 1,-1 1-1,1-1 0,0 1 0,0 0 1,0 0-1,0-1 0,0 1 0,1 0 1,-2 3-1,-1 5-27,0 0 0,0 1 0,-2 15 0,-11 101-160,-25 148 262,30-222 200,-13 58-210,-2-24 76,-43 102 0,56-158-112,7-16 28,0-1 0,-1 0 0,0 0-1,-17 22 1,3-10 204,-1-2 0,-1 0 0,-52 40 0,13-13 85,42-33-222,-37 26 0,-12 5 13,40-27-34,-33 19 0,20-18-94,-59 36 194,-43 23-83,106-65 60,-1-2 1,0-1-1,-1-2 1,-59 9-1,68-14-152,1 2-1,-34 14 0,27-9 295,-3-3-498,30-9 168,1 1 1,-1 0-1,-14 6 0,22-8 40,-1 0 0,1 0-1,-1-1 1,0 1 0,1-1 0,-6 1-1,5-1-4,1 0 0,0 0 1,0 1-1,-1-1 0,1 1 0,0-1 0,0 1 0,0 0 0,-3 1 0,2 0-13,0-1 0,-1 0-1,1 0 1,0 0-1,-1-1 1,1 1 0,-1-1-1,1 1 1,-1-1 0,-3-1-1,-14 2 9,11 0 8,0 0 0,0-1 0,0 0 0,1-1 0,-18-3 0,-48-17 186,12 3-108,48 15-108,-8-2-36,-1-1 0,-37-15 0,24 7 133,25 11-64,1-1 0,-11-6 0,14 6-15,-6-3-63,1 0-1,-24-18 1,14 10 26,19 13 3,-1 0 0,2 0 0,-1-1 0,-5-4 1,-8-1 28,8 5-94,6 8-259,5 8-78,-2-12 519,2 12-252,-1-8 150,0 0 0,0 0 0,0 0 0,3 5 0,0 14 199,-1-5-88,2 11-219,-1-19 344,-1-11 20,3-15 46,-4 8-326,4-11-47,15-29 0,-14 34 106,-1-1 1,0 1-1,-1-1 0,4-19 0,-8 26-5,-1 0 0,1 0 0,-2-10 0,1-4-154,-23 2 532,13 11-391,1-1 0,0 0-1,-15-19 1,22 26-30,0 0-1,0 1 1,1 0 0,-1-1-1,0 1 1,0 0 0,-1 0 0,1 0-1,0 0 1,0 0 0,0 1-1,-1-1 1,1 1 0,0 0 0,-1-1-1,-3 1 1,6 0-21,-4-8 405,4 7-347,0 0-1,0 0 1,-1 0-1,1 0 0,0 0 1,-1 0-1,1 0 1,-1 0-1,1 0 0,-1 0 1,0-1-1,0 1-7,0 0 0,0 0 0,0-1 0,1 1 0,-1 0 0,1 0 0,-1-1 0,1 1 0,-1 0 0,1-1 0,0 1 0,-1-2 0,1 1-7,0 1 1,0-1-1,-1 1 1,1-1-1,0 1 1,-1-1-1,0 1 1,-1-3-1,2 3 10,-1-1-1,0 1 1,1-1-1,-1 1 1,1 0-1,-1-1 1,1 1-1,0-4 1,-9-57 16,9 56-8,-1 0-1,0 1 1,0-1-1,-1 0 1,0 0-1,-4-8 1,4 9-7,0-1 1,0 1-1,0-1 1,1 1-1,-1-1 1,1-9 0,0 13-7,1 0 0,0-1 0,-1 1 0,1 0 0,-1 0 0,1 0 0,-2-2 0,1 2 0,0-1 0,0 1 0,1 0 0,-1 0 0,1 0 0,-1 0 0,1-3 0,-5-62-75,10-3-96,-5 63 186,1 0 0,0 0-1,2-9 1,2-13-90,15-79 54,-1-30 101,-2 41-160,1-14 134,-14 80 100,-2 21-203,0 1 0,1-1 0,0 1 0,1 0-1,5-11 1,27-44-44,-28 51 124,10-16-63,2 2 1,1 0 0,1 2 0,1 0-1,2 1 1,37-29 0,-38 37-88,34-19 0,10-8 112,-52 34-47,1 0 1,0 0 0,0 1-1,0 2 1,1-1 0,20-3-1,-34 9 35,0-1 0,0 1 0,0 0 0,1 1 0,-1-1 0,0 1 0,1-1-1,-1 1 1,0 1 0,1-1 0,4 2 0,-7-2-5,-1 1 0,1 0 1,-1 1-1,0-1 0,1 0 0,-1 0 0,0 1 1,0-1-1,0 0 0,0 1 0,0-1 0,1 3 1,-1-2-52,-1-2 73,1 0 1,-1 0-1,0 0 1,0 1-1,1-1 1,-1 0-1,0 0 0,0 1 1,1-1-1,-1 0 1,0 1-1,0-1 1,1 0-1,-1 1 0,0-1 1,0 1-1,0-1 1,0 0-1,0 1 1,0-1-1,0 0 0,0 1 1,0-1-1,0 1 1,0 0-1,1 13 9,-1-12-10,-1 6 24,0 0 1,-1 0-1,0 0 1,0-1-1,-1 1 1,0-1-1,0 1 1,0-1-1,-6 7 1,-11 30 19,10-22-34,0-1 1,-1 0-1,-1-1 1,-15 20-1,18-25-20,-2-1-1,0 0 1,-1-1 0,0 0-1,-1 0 1,0-2 0,-19 13-1,-35 16 68,64-37-108,2-2 56,1-1 0,-1 0-1,1 1 1,-1-1 0,1 1-1,-1-1 1,1 0 0,-1 0-1,1 1 1,-1-1 0,1 0 0,-1 0-1,0 0 1,1 1 0,-1-1-1,1 0 1,-1 0 0,0 0 0,1 0-1,-1 0 1,-1-1 0,2 1 8,1 0-74,20-9 69,0 0-1,34-22 0,-4 3-150,-37 19 129,22-15 0,-24 14 66,27-14 0,-33 21-27,-4 2 254,-4 5-162,-1 0-233,-6 6 102,0 0-1,0 0 1,-1-1-1,0 0 0,-16 11 1,4-6 0,-44 21 1,-49 12 123,103-43-188,-3 1 180,-1 0 1,0-1-1,-1-1 0,1-1 0,-28 1 0,13-3-52,0-2 0,-33-6 0,54 7-42,-1 1-1,1-1 0,0 2 1,-1 0-1,-10 2 1,-29 1-394,45-3 374,1 0 0,0-1 0,0 1 1,-1 1-1,1-1 0,0 1 0,0-1 1,0 1-1,0 0 0,0 1 1,1-1-1,-1 1 0,1-1 0,-1 1 1,1 0-1,-5 6 0,0 1-21,0 0 0,0 1-1,1 0 1,-9 19 0,8-14-38,1-4 7,2 1 0,-1 0 0,-3 15 0,-48 212 302,48-208-292,-24 59-1,13-42 173,14-32-29,-9 24-278,15-38 168,-1 0-1,0 1 1,1-1 0,-1 0-1,1 1 1,0-1 0,0 0 0,1 1-1,-1-1 1,1 4 0,4 1 56,-3-5-24,4 1 157,12 0-98,-17-3-57,1-1-1,-1 0 1,1 0 0,-1 0 0,1 0 0,-1 0 0,1 0 0,-1 0 0,1-1 0,-1 1 0,1 0 0,-1-1-1,0 1 1,1-1 0,-1 0 0,0 1 0,1-1 0,-1 0 0,2-1 0,3-2-144,-5 3 114,0 1 1,0-1-1,0 0 1,1 1-1,-1-1 1,0 1-1,1-1 1,-1 1-1,0-1 1,1 1-1,-1 0 1,1 0-1,-1 0 1,0 0 0,1 0-1,-1 0 1,1 0-1,-1 0 1,0 0-1,3 1 1,-2 0 6,-1 0 0,1 0 0,-1 0 1,1 1-1,-1-1 0,1 0 0,-1 0 1,0 1-1,0-1 0,0 1 0,0-1 0,0 1 1,0 0-1,0-1 0,1 4 0,20 50-22,-2 0-1,13 66 1,-16-44 120,54 148 0,-49-164-97,-3 0 0,13 82 0,-13-56 64,6 82-54,-19-125 122,-4-14-87,0 0 0,-5 52 1,-15 57 442,16-128-424,-1 1 1,0-1-1,0 0 1,-1 0-1,-1 0 1,-11 20 0,16-31-41,0 1 1,0-1 0,-1 1-1,1-1 1,0 1-1,-1-1 1,1 1 0,0-1-1,-1 0 1,1 1 0,-1-1-1,1 0 1,0 1 0,-1-1-1,1 0 1,-1 1-1,1-1 1,-1 0 0,1 0-1,-1 0 1,0 0 0,0 1-1,1-1 0,-1-1-1,1 1 1,-1 0-1,1 0 1,-1-1-1,1 1 1,-1 0-1,1 0 1,0-1-1,-1 1 1,1 0-1,0-1 1,-1 1-1,1-1 0,0 1 1,-1 0-1,1-1 1,0 1-1,-1-1 1,0-4 40,-1 1-1,1 0 1,-1-1 0,0-6-1,-10-74-87,-1-89 0,11-87-425,2 173 18,10 200 196,-2-47 318,-5-25 257,2 1 0,2-1 0,19 64 0,-23-96-182,0-1-1,0 1 0,8 10 1,1-11-1724,-11-7 1503,0 0 0,-1-1 0,1 1-1,0 0 1,-1 0 0,2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1:44.8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17 145 1984,'-16'-5'1861,"20"-7"-575,24-57 431,-22 45-1189,-5 21-489,0 1 0,0-1 0,0 0 0,-1 0-1,1 0 1,-1 0 0,0 0 0,1 0 0,-2-5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1:46.6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136 199 3136,'-24'-17'1306,"12"7"-63,12 9-1221,0 1 0,-1 0 1,1-1-1,-1 1 0,1 0 0,0-1 0,-1 1 0,1 0 0,-1-1 0,1 1 1,0 0-1,-1 0 0,1 0 0,-1 0 0,1-1 0,-1 1 0,1 0 0,-1 0 1,1 0-1,-1 0 0,1 0 0,-1 0 0,1 0 0,-1 0 0,1 0 0,-1 0 1,1 1-1,-1-1 0,1 0 0,-1 0 0,1 0 0,-1 1 0,1-1 0,-10 16 112,5-6-92,-3 7-30,-1-2 81,1 0 0,0 1 0,2 0 1,0 0-1,-6 25 0,12-39-86,-1-1 0,1 0 0,0 0 0,0 0 0,0 1 0,0-1 0,0 0 0,0 0 0,0 1 0,0-1 0,0 0 0,1 0 0,-1 1 0,0-1 0,1 0 0,-1 0 0,1 0 0,-1 0 0,2 3 0,-1-4 14,1 1-1,-1-1 0,0 0 0,1 1 0,-1-1 1,0 0-1,1 0 0,-1 0 0,0 0 1,1 0-1,-1 0 0,0 0 0,0 0 1,1 0-1,-1-1 0,0 1 0,1 0 0,-1-1 1,0 1-1,2-2 0,36-13 447,53-30-1,-58 28-322,34-21-48,-2-2 0,-2-4 0,69-61 0,-126 99-95,0 0 0,1 0-1,-1 1 1,1 0-1,0 0 1,1 1 0,-1 0-1,18-6 1,-25 10 0,-1 0 0,1 0 0,-1-1 0,1 1 0,-1 0 0,1 0 0,0 0 0,-1 0 0,1 0 0,-1 0 0,1 0 0,-1 0 0,1 1 0,0-1 0,-1 0 0,1 0 0,-1 0 0,1 1 0,-1-1 0,1 0 0,-1 0 0,1 1 0,-1-1 0,1 0 0,-1 1 0,0-1 0,1 1 0,-1-1-1,0 1 1,1-1 0,-1 1 0,0-1 0,1 1 0,-1-1 0,0 1 0,0-1 0,1 1 0,-1-1 0,0 1 0,0-1 0,0 1 0,0 0 0,0-1 0,0 1 0,0-1 0,0 1 0,0-1 0,0 1 0,0 0 0,0-1 0,-1 1 0,0 5 13,0 0 0,0 0-1,-4 10 1,5-16-14,-6 15 41,-1-1-1,0 0 0,-1-1 0,0 0 0,-1 0 1,-1-1-1,0 0 0,0 0 0,-1-1 0,-1-1 0,-21 16 1,-12 5 287,-95 46-1,139-76-323,-22 11 105,-28 14 254,47-24-319,-1-1 1,1 1 0,-1-1 0,1 0-1,-1 0 1,0 0 0,0-1 0,-7 1-1,11-1-16,-1 0 0,1 0 0,0-1 0,0 1 0,-1 0 0,1 0 0,0-1 0,0 1 0,0-1 0,-1 1 0,1-1 0,0 1 0,0-1 0,0 0 0,0 1 0,-1-2 0,2 1-6,-1 1-1,1-1 1,0 0 0,-1 1-1,1-1 1,0 1 0,0-1-1,0 0 1,0 1 0,0-1-1,-1 0 1,1 1 0,0-1-1,1 0 1,-1 1 0,0-1-1,0 0 1,0 1 0,0-1-1,0 0 1,1 1 0,-1-1-1,3-4 95,0 0 0,0 0 0,0 0 0,1 1 0,5-7-1,-5 7-77,6-7-44,0 1-1,1 0 1,-1 1 0,2 0 0,18-11 0,-30 20 6,0-1 1,1 1 0,-1 0-1,1-1 1,-1 1 0,0 0 0,1 0-1,-1-1 1,1 1 0,-1 0-1,1 0 1,-1 0 0,1 0 0,-1 0-1,1-1 1,-1 1 0,1 0-1,-1 0 1,1 0 0,-1 0 0,1 0-1,-1 1 1,1-1 0,-1 0-1,1 0 1,-1 0 0,0 0-1,1 0 1,-1 1 0,1-1 0,-1 0-1,1 1 1,-1 0 6,1 0 0,-1-1 1,0 1-1,0 0 0,0 0 0,0 0 0,0 0 1,-1 0-1,1-1 0,0 1 0,0 0 0,0 0 0,-1 0 1,1-1-1,0 1 0,-1 0 0,1 0 0,-2 1 1,-9 15 46,-2 0 1,0-1 0,-21 20 0,-15 19-29,3 7 174,-70 126 0,104-171-350,12-17 140,0 0-1,-1 0 1,1 0-1,0 0 1,0 0-1,0 0 1,0 0-1,0 1 1,0-1-1,0 0 1,-1 0-1,1 0 1,0 0-1,0 0 0,0 0 1,0 0-1,0 0 1,-1 0-1,1 0 1,0 0-1,0 0 1,0 0-1,0 0 1,-1 0-1,1 0 1,0 0-1,0 0 1,0 0-1,0 0 1,0 0-1,-1 0 0,1 0 1,0 0-1,0 0 1,-1-11-485,4-4-416,1 1 0,1-1 1,0 1-1,1 0 0,0 0 1,1 0-1,15-20 0,7-1-2139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3T16:22:04.7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1506 828 3328,'-18'-4'1181,"1"0"-1,-33-2 1,40 5-947,0 1 0,0 1-1,0 0 1,0 0 0,0 1 0,-16 5-1,16-3-53,-46 12 690,50-15-781,0 1 0,0-2 0,0 1-1,0-1 1,-1 0 0,1 0 0,-7-2-1,12 2-80,1 0-1,-1 0 1,0 0-1,1 0 0,-1 0 1,1 0-1,-1-1 1,1 1-1,-1 0 0,1 0 1,0-1-1,-1 1 1,1 0-1,-1-1 0,1 1 1,0 0-1,-1-1 1,1 1-1,-1 0 0,1-1 1,0 1-1,0-1 1,-1 1-1,1-1 1,0 1-1,0-1 0,0 1 1,-1-1-1,1 1 1,0-1-1,0 1 0,0-1 1,0 1-1,0-1 1,0 1-1,0-1 0,0 1 1,0-1-1,0 1 1,0-1-1,1 1 0,-1-1 1,0 1-1,0-1 1,0 1-1,1-1 0,-1 0 1,3-4-5,0 0 0,0 0 1,6-8-1,-3 5-9,7-10-53,1 0-1,1 1 1,1 1 0,0 0-1,1 2 1,0-1 0,35-20-1,-51 34 58,0 1 0,0-1 0,0 1-1,0-1 1,0 1 0,0-1 0,1 1-1,-1 0 1,0 0 0,0-1 0,0 1-1,0 0 1,1 0 0,-1 0 0,0 0-1,2 1 1,-3-1 3,0 0-1,0 0 1,1 0-1,-1 0 1,0 0-1,0 1 1,1-1-1,-1 0 1,0 0-1,0 0 1,0 1-1,1-1 1,-1 0-1,0 0 1,0 1 0,0-1-1,0 0 1,0 0-1,1 1 1,-1-1-1,0 0 1,0 0-1,0 1 1,0-1-1,0 1 1,-4 13 39,-6 1 40,0 0-1,-1 0 1,0-1-1,-1 0 0,-1-1 1,0-1-1,-1 0 1,-29 20-1,-117 54 358,91-51-303,-1 3 76,-84 39 140,152-76-338,-20 6 69,21-6-73,1-1-1,-1 0 0,0 0 0,0 0 1,0 0-1,0 0 0,1 0 1,-1 0-1,0 0 0,0 0 0,0 0 1,0 0-1,1-1 0,-1 1 1,0 0-1,0-1 0,0 1 1,1 0-1,-1-1 0,0 1 0,1-1 1,-2 0-1,1 0 7,1 0 0,0 1 1,-1-1-1,1 0 0,0 1 0,-1-1 0,1 0 0,0 0 1,0 0-1,0 1 0,0-1 0,0 0 0,0 0 1,0 0-1,0 1 0,0-1 0,0 0 0,0 0 1,0 0-1,1 1 0,-1-1 0,0 0 0,0 0 1,1 1-1,0-2 0,13-18 156,0 6-82,1 1 0,0 0 1,1 1-1,26-15 1,13-9 45,-6-2-36,-1-3 0,49-53 0,77-103 163,-154 172-256,-7 7-5,-11 12 3,-4 6 0,-7 10-36,-8 15 7,-1 0 1,-1-2-1,-1 0 1,-1-1 0,-1-1-1,-1-1 1,0-1-1,-45 27 1,-131 57 349,172-90-286,6-3 21,21-10-60,0 0-1,0 0 1,0 0 0,0 0-1,0-1 1,0 1 0,1 0-1,-1 0 1,0 0 0,0 0 0,0 0-1,0 0 1,0 0 0,-1-1-1,1 1 1,0 0 0,0 0-1,0 0 1,0 0 0,0 0-1,0 0 1,0 0 0,0 0 0,0 0-1,0-1 1,0 1 0,0 0-1,0 0 1,0 0 0,0 0-1,0 0 1,0 0 0,-1 0 0,1 0-1,0 0 1,0 0 0,0 0-1,0 0 1,0 0 0,0 0-1,0 0 1,0 0 0,-1 0-1,1 0 1,0-1 0,0 1 0,0 0-1,0 1 1,9-10 30,0 1 0,14-9-1,12-10 169,97-102 225,-81 77-260,78-63 0,-50 60-85,142-73 0,-144 86-23,64-39 74,-139 80-149,1-1 0,-1 1 0,1 0 0,-1 0 0,1 0 0,0 0 0,3 0 0,-6 1 19,0 0-1,0 0 0,0 0 1,0 0-1,1 0 1,-1 0-1,0 0 1,0 0-1,0 0 0,0 0 1,0 0-1,0 0 1,1 0-1,-1 0 1,0 0-1,0 0 0,0 0 1,0 0-1,0 0 1,1 0-1,-1 0 1,0 0-1,0 0 0,0 0 1,0 0-1,0 0 1,0 0-1,0 0 1,0 1-1,1-1 1,-1 0-1,0 0 0,0 0 1,0 0-1,0 0 1,0 0-1,0 0 1,0 1-1,0-1 0,0 0 1,0 0-1,0 0 1,0 0-1,-8 9-84,-8 2 69,-1 0-1,0-2 0,-33 14 1,4-3 2,7-1-12,2 1 0,1 2 0,-48 37 0,51-33 29,-93 81 94,124-106-114,1 1 0,-1-1 0,1 1 0,0-1 0,-1 1 0,1-1 0,0 1 0,0 0 0,0 0 0,0 0 0,0 0 0,1 0 0,-1 0 0,0 3 0,1-4 20,0 1-1,0-1 0,0 1 1,0-1-1,0 1 0,1-1 0,-1 0 1,0 1-1,1-1 0,-1 1 1,1-1-1,0 0 0,-1 1 1,1-1-1,0 0 0,0 0 1,0 0-1,0 0 0,0 0 1,0 0-1,2 1 0,18 14 244,41 24 0,-44-29-177,-11-8-53,-6-3-9,-1 1 0,1-1 0,-1 0 0,1 1 0,0-1 1,-1 1-1,1-1 0,-1 1 0,1-1 0,-1 1 0,1-1 0,-1 1 0,2 0 0,-2 0-3,1 0 0,0-1 0,0 1 0,0-1 0,0 1 0,-1-1 0,1 0 0,0 1 0,0-1 0,0 0 0,0 0 0,0 1 0,0-1 0,0 0 0,0 0 0,0 0 0,0 0 0,0 0 0,0-1 0,2 1 0,-2 0 10,5-2-12,-1 1 0,0 0 0,0-1 0,0 0 1,0 0-1,0-1 0,-1 1 0,8-6 1,7-3 18,201-125 255,-122 73-137,-94 61-70,-1 0 13,1 0 1,-1 0-1,0 0 0,0-1 0,0 1 1,4-6-1,-7 8-78,0 0 1,0 0 0,0-1-1,1 1 1,-1 0-1,0 0 1,0-1-1,0 1 1,0 0 0,0-1-1,0 1 1,0 0-1,0-1 1,0 1 0,0 0-1,0-1 1,0 1-1,0 0 1,0 0-1,0-1 1,0 1 0,0 0-1,0-1 1,0 1-1,-1 0 1,1 0 0,0-1-1,0 1 1,0 0-1,0 0 1,-1-1-1,-11-6 26,-14-1 11,-27 2-111,-90 0 0,3 2 248,109 1-206,0-1 0,-38-9-1,67 12 32,0 1-1,0-1 1,1 1-1,-1-1 1,0 0-1,1 0 1,-1 0-1,0 1 1,1-2-1,-1 1 1,1 0-1,0 0 1,-1 0-1,1-1 1,0 1-1,0-1 1,-1 1-1,1-1 1,1 1-1,-1-1 1,0 0-1,0 1 1,-1-4-1,2 2-4,0-1-1,-1 1 1,1 0-1,0-1 0,1 1 1,-1 0-1,1 0 1,-1-1-1,1 1 0,0 0 1,0 0-1,2-4 0,-1-3-233,-4 7 179,-13 10 131,9-4-86,-90 42 104,9 1-52,-140 100-1,133-83-5,-3-4 0,-109 48 0,110-61-4,-220 94 242,310-137-254,0-1 16,0 1 0,-1-1 0,1 0 0,0-1 0,-14 2 0,20-2-27,0-1-1,0 0 1,-1 0-1,1 0 1,0 0-1,0 0 1,0 0-1,-1 0 0,1 0 1,0 0-1,0 0 1,-1 0-1,1 0 1,0 0-1,0 0 0,-1 0 1,1 0-1,0 0 1,0 0-1,0 0 1,-1 0-1,1-1 1,0 1-1,0 0 0,0 0 1,-1 0-1,1 0 1,0 0-1,0 0 1,0-1-1,-1 1 0,1 0 1,0 0-1,0 0 1,0-1-1,0 1 1,0 0-1,0 0 0,0 0 1,-1-1-1,1 1 1,0 0-1,0 0 1,0-1-1,0 1 1,0 0-1,0-1 0,8-10 146,13-9-5,1 1 0,0 2 1,38-24-1,2-2-27,-12 6 20,-2-3 1,71-75 0,-89 84-15,-22 24-92,1-1-1,-2-1 1,1 1 0,-1-1 0,0-1 0,9-18-1,-15 28-30,-1 0 0,0-1 0,0 1 0,0 0-1,1-1 1,-1 1 0,0 0 0,0-1-1,0 1 1,0 0 0,0-1 0,0 1 0,0 0-1,0-1 1,0 1 0,0-1 0,0 1-1,0 0 1,0-1 0,0 1 0,0 0 0,0-1-1,0 1 1,0 0 0,-1-1 0,1 1 0,0 0-1,0-1 1,0 1 0,-1-1 0,-9 2-125,-13 9-219,-17 16 359,40-26-16,0 0 0,0 0 0,0 0 0,-1 0 0,1 0 0,0 0 0,0 0 0,0-1 1,-1 1-1,1 0 0,0 0 0,0 0 0,0 0 0,0-1 0,0 1 0,-1 0 0,1 0 0,0 0 0,0 0 0,0-1 1,0 1-1,0 0 0,0 0 0,0-1 0,0 1 0,0 0 0,0 0 0,0 0 0,0-1 0,0 1 0,0 0 0,0 0 1,0-1-1,0 1 0,0 0 0,0-1 0,0-7 290,0 5-276,-1 1-1,0-1 1,1 0-1,-1 1 1,0-1-1,0 0 1,-1 1-1,1 0 1,0-1-1,-1 1 1,1 0-1,-1-1 1,0 1-1,0 0 1,0 0-1,0 1 1,0-1-1,0 0 1,-5-2-1,-1-1-37,-1 0 0,1 1 0,-1 0 0,-14-4-1,-53-9-113,65 15-17,11 2 123,-1-1-1,0 1 1,0 0-1,1 0 1,-1 0-1,0 0 1,0 0 0,1 0-1,-1 0 1,0 0-1,0 0 1,1 0-1,-1 0 1,0 1-1,-1-1 1,2 1 17,0-1 1,0 0-1,0 0 0,0 0 1,0 1-1,0-1 1,-1 0-1,1 0 0,0 1 1,0-1-1,0 0 0,0 0 1,0 1-1,0-1 0,0 0 1,0 0-1,0 1 0,0-1 1,0 0-1,0 0 1,0 0-1,1 1 0,-1-1 1,0 0-1,0 0 0,0 1 1,0-1-1,0 0 0,0 0 1,1 1-1,1 2-32,0-1-1,0 1 0,1-1 1,-1 1-1,1-1 0,3 3 0,128 75-117,-119-71 151,1-2 0,0 0 1,0 0-1,0-2 0,1 0 0,0-1 0,0-1 0,0 0 0,26 0 0,8-4 85,0-1 0,-1-3 0,1-3 0,63-17 0,-41 4 5,-2-3-1,88-43 1,-63 22-25,88-44 394,-174 84-351,-1 0 1,0-1-1,-1 0 0,1 0 1,-1-1-1,12-13 0,-16 15-96,-1 1 0,0-1-1,0 0 1,0 0-1,-1 0 1,0 0-1,0 0 1,0 0-1,-1-1 1,1 1 0,-1-1-1,0 1 1,-1-1-1,0-7 1,1 11-32,-1 0 0,0 0 0,1 1 1,-1-1-1,1 0 0,-1 0 0,1 1 0,0-1 1,0 0-1,0 1 0,0-1 0,1-1 0,0 2 50,-1-1 0,0 0 0,0 0-1,0 1 1,0-1 0,0 0 0,0 0-1,-1 0 1,1 0 0,-1 0 0,1 0-1,-1-3 1,-3-25 384,3 29-405,0 1-1,0-1 0,0 1 1,0-1-1,0 1 1,0-1-1,0 1 1,0-1-1,0 1 1,0 0-1,0-1 1,0 1-1,-1-1 1,1 1-1,0-1 1,0 1-1,-1-1 0,1 1 1,0 0-1,0-1 1,-1 1-1,1 0 1,-1-1-1,1 1 1,0 0-1,-1-1 1,1 1-1,-1 0 1,1 0-1,-1-1 0,0 1-9,-1 0 0,1 0 0,0 0 0,-1 0 0,1 0 0,0 0 0,0 0 0,-1 1 0,1-1 0,0 0-1,-2 2 1,-4 0-24,1 2-1,0-1 0,-8 6 0,-20 12-1123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0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8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1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6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6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4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0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25CB-8F5B-4A6A-835D-B4DBA2B0CBD9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8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D25CB-8F5B-4A6A-835D-B4DBA2B0CBD9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7DD00-48D9-4B22-9B65-6B36C2F42F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customXml" Target="../ink/ink363.xml"/><Relationship Id="rId21" Type="http://schemas.openxmlformats.org/officeDocument/2006/relationships/image" Target="../media/image371.png"/><Relationship Id="rId42" Type="http://schemas.openxmlformats.org/officeDocument/2006/relationships/customXml" Target="../ink/ink371.xml"/><Relationship Id="rId47" Type="http://schemas.openxmlformats.org/officeDocument/2006/relationships/image" Target="../media/image384.png"/><Relationship Id="rId63" Type="http://schemas.openxmlformats.org/officeDocument/2006/relationships/image" Target="../media/image392.png"/><Relationship Id="rId68" Type="http://schemas.openxmlformats.org/officeDocument/2006/relationships/customXml" Target="../ink/ink384.xml"/><Relationship Id="rId84" Type="http://schemas.openxmlformats.org/officeDocument/2006/relationships/customXml" Target="../ink/ink392.xml"/><Relationship Id="rId89" Type="http://schemas.openxmlformats.org/officeDocument/2006/relationships/image" Target="../media/image405.png"/><Relationship Id="rId7" Type="http://schemas.openxmlformats.org/officeDocument/2006/relationships/image" Target="../media/image364.png"/><Relationship Id="rId71" Type="http://schemas.openxmlformats.org/officeDocument/2006/relationships/image" Target="../media/image396.png"/><Relationship Id="rId92" Type="http://schemas.openxmlformats.org/officeDocument/2006/relationships/customXml" Target="../ink/ink396.xml"/><Relationship Id="rId2" Type="http://schemas.openxmlformats.org/officeDocument/2006/relationships/customXml" Target="../ink/ink351.xml"/><Relationship Id="rId16" Type="http://schemas.openxmlformats.org/officeDocument/2006/relationships/customXml" Target="../ink/ink358.xml"/><Relationship Id="rId29" Type="http://schemas.openxmlformats.org/officeDocument/2006/relationships/image" Target="../media/image375.png"/><Relationship Id="rId11" Type="http://schemas.openxmlformats.org/officeDocument/2006/relationships/image" Target="../media/image366.png"/><Relationship Id="rId24" Type="http://schemas.openxmlformats.org/officeDocument/2006/relationships/customXml" Target="../ink/ink362.xml"/><Relationship Id="rId32" Type="http://schemas.openxmlformats.org/officeDocument/2006/relationships/customXml" Target="../ink/ink366.xml"/><Relationship Id="rId37" Type="http://schemas.openxmlformats.org/officeDocument/2006/relationships/image" Target="../media/image379.png"/><Relationship Id="rId40" Type="http://schemas.openxmlformats.org/officeDocument/2006/relationships/customXml" Target="../ink/ink370.xml"/><Relationship Id="rId45" Type="http://schemas.openxmlformats.org/officeDocument/2006/relationships/image" Target="../media/image383.png"/><Relationship Id="rId53" Type="http://schemas.openxmlformats.org/officeDocument/2006/relationships/image" Target="../media/image387.png"/><Relationship Id="rId58" Type="http://schemas.openxmlformats.org/officeDocument/2006/relationships/customXml" Target="../ink/ink379.xml"/><Relationship Id="rId66" Type="http://schemas.openxmlformats.org/officeDocument/2006/relationships/customXml" Target="../ink/ink383.xml"/><Relationship Id="rId74" Type="http://schemas.openxmlformats.org/officeDocument/2006/relationships/customXml" Target="../ink/ink387.xml"/><Relationship Id="rId79" Type="http://schemas.openxmlformats.org/officeDocument/2006/relationships/image" Target="../media/image400.png"/><Relationship Id="rId87" Type="http://schemas.openxmlformats.org/officeDocument/2006/relationships/image" Target="../media/image404.png"/><Relationship Id="rId102" Type="http://schemas.openxmlformats.org/officeDocument/2006/relationships/customXml" Target="../ink/ink401.xml"/><Relationship Id="rId5" Type="http://schemas.openxmlformats.org/officeDocument/2006/relationships/image" Target="../media/image363.png"/><Relationship Id="rId61" Type="http://schemas.openxmlformats.org/officeDocument/2006/relationships/image" Target="../media/image391.png"/><Relationship Id="rId82" Type="http://schemas.openxmlformats.org/officeDocument/2006/relationships/customXml" Target="../ink/ink391.xml"/><Relationship Id="rId90" Type="http://schemas.openxmlformats.org/officeDocument/2006/relationships/customXml" Target="../ink/ink395.xml"/><Relationship Id="rId95" Type="http://schemas.openxmlformats.org/officeDocument/2006/relationships/image" Target="../media/image408.png"/><Relationship Id="rId19" Type="http://schemas.openxmlformats.org/officeDocument/2006/relationships/image" Target="../media/image370.png"/><Relationship Id="rId14" Type="http://schemas.openxmlformats.org/officeDocument/2006/relationships/customXml" Target="../ink/ink357.xml"/><Relationship Id="rId22" Type="http://schemas.openxmlformats.org/officeDocument/2006/relationships/customXml" Target="../ink/ink361.xml"/><Relationship Id="rId27" Type="http://schemas.openxmlformats.org/officeDocument/2006/relationships/image" Target="../media/image374.png"/><Relationship Id="rId30" Type="http://schemas.openxmlformats.org/officeDocument/2006/relationships/customXml" Target="../ink/ink365.xml"/><Relationship Id="rId35" Type="http://schemas.openxmlformats.org/officeDocument/2006/relationships/image" Target="../media/image378.png"/><Relationship Id="rId43" Type="http://schemas.openxmlformats.org/officeDocument/2006/relationships/image" Target="../media/image382.png"/><Relationship Id="rId48" Type="http://schemas.openxmlformats.org/officeDocument/2006/relationships/customXml" Target="../ink/ink374.xml"/><Relationship Id="rId56" Type="http://schemas.openxmlformats.org/officeDocument/2006/relationships/customXml" Target="../ink/ink378.xml"/><Relationship Id="rId64" Type="http://schemas.openxmlformats.org/officeDocument/2006/relationships/customXml" Target="../ink/ink382.xml"/><Relationship Id="rId69" Type="http://schemas.openxmlformats.org/officeDocument/2006/relationships/image" Target="../media/image395.png"/><Relationship Id="rId77" Type="http://schemas.openxmlformats.org/officeDocument/2006/relationships/image" Target="../media/image399.png"/><Relationship Id="rId100" Type="http://schemas.openxmlformats.org/officeDocument/2006/relationships/customXml" Target="../ink/ink400.xml"/><Relationship Id="rId105" Type="http://schemas.openxmlformats.org/officeDocument/2006/relationships/image" Target="../media/image413.png"/><Relationship Id="rId8" Type="http://schemas.openxmlformats.org/officeDocument/2006/relationships/customXml" Target="../ink/ink354.xml"/><Relationship Id="rId51" Type="http://schemas.openxmlformats.org/officeDocument/2006/relationships/image" Target="../media/image386.png"/><Relationship Id="rId72" Type="http://schemas.openxmlformats.org/officeDocument/2006/relationships/customXml" Target="../ink/ink386.xml"/><Relationship Id="rId80" Type="http://schemas.openxmlformats.org/officeDocument/2006/relationships/customXml" Target="../ink/ink390.xml"/><Relationship Id="rId85" Type="http://schemas.openxmlformats.org/officeDocument/2006/relationships/image" Target="../media/image403.png"/><Relationship Id="rId93" Type="http://schemas.openxmlformats.org/officeDocument/2006/relationships/image" Target="../media/image407.png"/><Relationship Id="rId98" Type="http://schemas.openxmlformats.org/officeDocument/2006/relationships/customXml" Target="../ink/ink399.xml"/><Relationship Id="rId3" Type="http://schemas.openxmlformats.org/officeDocument/2006/relationships/image" Target="../media/image362.png"/><Relationship Id="rId12" Type="http://schemas.openxmlformats.org/officeDocument/2006/relationships/customXml" Target="../ink/ink356.xml"/><Relationship Id="rId17" Type="http://schemas.openxmlformats.org/officeDocument/2006/relationships/image" Target="../media/image369.png"/><Relationship Id="rId25" Type="http://schemas.openxmlformats.org/officeDocument/2006/relationships/image" Target="../media/image373.png"/><Relationship Id="rId33" Type="http://schemas.openxmlformats.org/officeDocument/2006/relationships/image" Target="../media/image377.png"/><Relationship Id="rId38" Type="http://schemas.openxmlformats.org/officeDocument/2006/relationships/customXml" Target="../ink/ink369.xml"/><Relationship Id="rId46" Type="http://schemas.openxmlformats.org/officeDocument/2006/relationships/customXml" Target="../ink/ink373.xml"/><Relationship Id="rId59" Type="http://schemas.openxmlformats.org/officeDocument/2006/relationships/image" Target="../media/image390.png"/><Relationship Id="rId67" Type="http://schemas.openxmlformats.org/officeDocument/2006/relationships/image" Target="../media/image394.png"/><Relationship Id="rId103" Type="http://schemas.openxmlformats.org/officeDocument/2006/relationships/image" Target="../media/image412.png"/><Relationship Id="rId20" Type="http://schemas.openxmlformats.org/officeDocument/2006/relationships/customXml" Target="../ink/ink360.xml"/><Relationship Id="rId41" Type="http://schemas.openxmlformats.org/officeDocument/2006/relationships/image" Target="../media/image381.png"/><Relationship Id="rId54" Type="http://schemas.openxmlformats.org/officeDocument/2006/relationships/customXml" Target="../ink/ink377.xml"/><Relationship Id="rId62" Type="http://schemas.openxmlformats.org/officeDocument/2006/relationships/customXml" Target="../ink/ink381.xml"/><Relationship Id="rId70" Type="http://schemas.openxmlformats.org/officeDocument/2006/relationships/customXml" Target="../ink/ink385.xml"/><Relationship Id="rId75" Type="http://schemas.openxmlformats.org/officeDocument/2006/relationships/image" Target="../media/image398.png"/><Relationship Id="rId83" Type="http://schemas.openxmlformats.org/officeDocument/2006/relationships/image" Target="../media/image402.png"/><Relationship Id="rId88" Type="http://schemas.openxmlformats.org/officeDocument/2006/relationships/customXml" Target="../ink/ink394.xml"/><Relationship Id="rId91" Type="http://schemas.openxmlformats.org/officeDocument/2006/relationships/image" Target="../media/image406.png"/><Relationship Id="rId96" Type="http://schemas.openxmlformats.org/officeDocument/2006/relationships/customXml" Target="../ink/ink39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53.xml"/><Relationship Id="rId15" Type="http://schemas.openxmlformats.org/officeDocument/2006/relationships/image" Target="../media/image368.png"/><Relationship Id="rId23" Type="http://schemas.openxmlformats.org/officeDocument/2006/relationships/image" Target="../media/image372.png"/><Relationship Id="rId28" Type="http://schemas.openxmlformats.org/officeDocument/2006/relationships/customXml" Target="../ink/ink364.xml"/><Relationship Id="rId36" Type="http://schemas.openxmlformats.org/officeDocument/2006/relationships/customXml" Target="../ink/ink368.xml"/><Relationship Id="rId49" Type="http://schemas.openxmlformats.org/officeDocument/2006/relationships/image" Target="../media/image385.png"/><Relationship Id="rId57" Type="http://schemas.openxmlformats.org/officeDocument/2006/relationships/image" Target="../media/image389.png"/><Relationship Id="rId10" Type="http://schemas.openxmlformats.org/officeDocument/2006/relationships/customXml" Target="../ink/ink355.xml"/><Relationship Id="rId31" Type="http://schemas.openxmlformats.org/officeDocument/2006/relationships/image" Target="../media/image376.png"/><Relationship Id="rId44" Type="http://schemas.openxmlformats.org/officeDocument/2006/relationships/customXml" Target="../ink/ink372.xml"/><Relationship Id="rId52" Type="http://schemas.openxmlformats.org/officeDocument/2006/relationships/customXml" Target="../ink/ink376.xml"/><Relationship Id="rId60" Type="http://schemas.openxmlformats.org/officeDocument/2006/relationships/customXml" Target="../ink/ink380.xml"/><Relationship Id="rId65" Type="http://schemas.openxmlformats.org/officeDocument/2006/relationships/image" Target="../media/image393.png"/><Relationship Id="rId73" Type="http://schemas.openxmlformats.org/officeDocument/2006/relationships/image" Target="../media/image397.png"/><Relationship Id="rId78" Type="http://schemas.openxmlformats.org/officeDocument/2006/relationships/customXml" Target="../ink/ink389.xml"/><Relationship Id="rId81" Type="http://schemas.openxmlformats.org/officeDocument/2006/relationships/image" Target="../media/image401.png"/><Relationship Id="rId86" Type="http://schemas.openxmlformats.org/officeDocument/2006/relationships/customXml" Target="../ink/ink393.xml"/><Relationship Id="rId94" Type="http://schemas.openxmlformats.org/officeDocument/2006/relationships/customXml" Target="../ink/ink397.xml"/><Relationship Id="rId99" Type="http://schemas.openxmlformats.org/officeDocument/2006/relationships/image" Target="../media/image410.png"/><Relationship Id="rId101" Type="http://schemas.openxmlformats.org/officeDocument/2006/relationships/image" Target="../media/image411.png"/><Relationship Id="rId4" Type="http://schemas.openxmlformats.org/officeDocument/2006/relationships/customXml" Target="../ink/ink352.xml"/><Relationship Id="rId9" Type="http://schemas.openxmlformats.org/officeDocument/2006/relationships/image" Target="../media/image365.png"/><Relationship Id="rId13" Type="http://schemas.openxmlformats.org/officeDocument/2006/relationships/image" Target="../media/image367.png"/><Relationship Id="rId18" Type="http://schemas.openxmlformats.org/officeDocument/2006/relationships/customXml" Target="../ink/ink359.xml"/><Relationship Id="rId39" Type="http://schemas.openxmlformats.org/officeDocument/2006/relationships/image" Target="../media/image380.png"/><Relationship Id="rId34" Type="http://schemas.openxmlformats.org/officeDocument/2006/relationships/customXml" Target="../ink/ink367.xml"/><Relationship Id="rId50" Type="http://schemas.openxmlformats.org/officeDocument/2006/relationships/customXml" Target="../ink/ink375.xml"/><Relationship Id="rId55" Type="http://schemas.openxmlformats.org/officeDocument/2006/relationships/image" Target="../media/image388.png"/><Relationship Id="rId76" Type="http://schemas.openxmlformats.org/officeDocument/2006/relationships/customXml" Target="../ink/ink388.xml"/><Relationship Id="rId97" Type="http://schemas.openxmlformats.org/officeDocument/2006/relationships/image" Target="../media/image409.png"/><Relationship Id="rId104" Type="http://schemas.openxmlformats.org/officeDocument/2006/relationships/customXml" Target="../ink/ink40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76" Type="http://schemas.openxmlformats.org/officeDocument/2006/relationships/customXml" Target="../ink/ink38.xml"/><Relationship Id="rId84" Type="http://schemas.openxmlformats.org/officeDocument/2006/relationships/customXml" Target="../ink/ink42.xml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4.png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66" Type="http://schemas.openxmlformats.org/officeDocument/2006/relationships/customXml" Target="../ink/ink33.xml"/><Relationship Id="rId74" Type="http://schemas.openxmlformats.org/officeDocument/2006/relationships/customXml" Target="../ink/ink37.xml"/><Relationship Id="rId79" Type="http://schemas.openxmlformats.org/officeDocument/2006/relationships/image" Target="../media/image39.png"/><Relationship Id="rId87" Type="http://schemas.openxmlformats.org/officeDocument/2006/relationships/image" Target="../media/image43.png"/><Relationship Id="rId5" Type="http://schemas.openxmlformats.org/officeDocument/2006/relationships/image" Target="../media/image2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77" Type="http://schemas.openxmlformats.org/officeDocument/2006/relationships/image" Target="../media/image38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80" Type="http://schemas.openxmlformats.org/officeDocument/2006/relationships/customXml" Target="../ink/ink40.xml"/><Relationship Id="rId85" Type="http://schemas.openxmlformats.org/officeDocument/2006/relationships/image" Target="../media/image42.png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83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81" Type="http://schemas.openxmlformats.org/officeDocument/2006/relationships/image" Target="../media/image40.png"/><Relationship Id="rId86" Type="http://schemas.openxmlformats.org/officeDocument/2006/relationships/customXml" Target="../ink/ink43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56.png"/><Relationship Id="rId21" Type="http://schemas.openxmlformats.org/officeDocument/2006/relationships/customXml" Target="../ink/ink53.xml"/><Relationship Id="rId42" Type="http://schemas.openxmlformats.org/officeDocument/2006/relationships/image" Target="../media/image64.png"/><Relationship Id="rId47" Type="http://schemas.openxmlformats.org/officeDocument/2006/relationships/customXml" Target="../ink/ink66.xml"/><Relationship Id="rId63" Type="http://schemas.openxmlformats.org/officeDocument/2006/relationships/customXml" Target="../ink/ink74.xml"/><Relationship Id="rId68" Type="http://schemas.openxmlformats.org/officeDocument/2006/relationships/image" Target="../media/image77.png"/><Relationship Id="rId84" Type="http://schemas.openxmlformats.org/officeDocument/2006/relationships/customXml" Target="../ink/ink84.xml"/><Relationship Id="rId89" Type="http://schemas.openxmlformats.org/officeDocument/2006/relationships/image" Target="../media/image88.png"/><Relationship Id="rId7" Type="http://schemas.openxmlformats.org/officeDocument/2006/relationships/customXml" Target="../ink/ink46.xml"/><Relationship Id="rId71" Type="http://schemas.openxmlformats.org/officeDocument/2006/relationships/image" Target="../media/image79.png"/><Relationship Id="rId92" Type="http://schemas.openxmlformats.org/officeDocument/2006/relationships/customXml" Target="../ink/ink88.xml"/><Relationship Id="rId2" Type="http://schemas.openxmlformats.org/officeDocument/2006/relationships/image" Target="../media/image44.png"/><Relationship Id="rId16" Type="http://schemas.openxmlformats.org/officeDocument/2006/relationships/image" Target="../media/image51.png"/><Relationship Id="rId29" Type="http://schemas.openxmlformats.org/officeDocument/2006/relationships/customXml" Target="../ink/ink57.xml"/><Relationship Id="rId11" Type="http://schemas.openxmlformats.org/officeDocument/2006/relationships/customXml" Target="../ink/ink48.xml"/><Relationship Id="rId24" Type="http://schemas.openxmlformats.org/officeDocument/2006/relationships/image" Target="../media/image55.png"/><Relationship Id="rId32" Type="http://schemas.openxmlformats.org/officeDocument/2006/relationships/image" Target="../media/image59.png"/><Relationship Id="rId37" Type="http://schemas.openxmlformats.org/officeDocument/2006/relationships/customXml" Target="../ink/ink61.xml"/><Relationship Id="rId40" Type="http://schemas.openxmlformats.org/officeDocument/2006/relationships/image" Target="../media/image63.png"/><Relationship Id="rId45" Type="http://schemas.openxmlformats.org/officeDocument/2006/relationships/customXml" Target="../ink/ink65.xml"/><Relationship Id="rId53" Type="http://schemas.openxmlformats.org/officeDocument/2006/relationships/customXml" Target="../ink/ink69.xml"/><Relationship Id="rId58" Type="http://schemas.openxmlformats.org/officeDocument/2006/relationships/image" Target="../media/image72.png"/><Relationship Id="rId66" Type="http://schemas.openxmlformats.org/officeDocument/2006/relationships/image" Target="../media/image76.png"/><Relationship Id="rId74" Type="http://schemas.openxmlformats.org/officeDocument/2006/relationships/customXml" Target="../ink/ink79.xml"/><Relationship Id="rId79" Type="http://schemas.openxmlformats.org/officeDocument/2006/relationships/image" Target="../media/image83.png"/><Relationship Id="rId87" Type="http://schemas.openxmlformats.org/officeDocument/2006/relationships/image" Target="../media/image87.png"/><Relationship Id="rId102" Type="http://schemas.openxmlformats.org/officeDocument/2006/relationships/customXml" Target="../ink/ink93.xml"/><Relationship Id="rId5" Type="http://schemas.openxmlformats.org/officeDocument/2006/relationships/customXml" Target="../ink/ink45.xml"/><Relationship Id="rId61" Type="http://schemas.openxmlformats.org/officeDocument/2006/relationships/customXml" Target="../ink/ink73.xml"/><Relationship Id="rId82" Type="http://schemas.openxmlformats.org/officeDocument/2006/relationships/customXml" Target="../ink/ink83.xml"/><Relationship Id="rId90" Type="http://schemas.openxmlformats.org/officeDocument/2006/relationships/customXml" Target="../ink/ink87.xml"/><Relationship Id="rId95" Type="http://schemas.openxmlformats.org/officeDocument/2006/relationships/image" Target="../media/image91.png"/><Relationship Id="rId19" Type="http://schemas.openxmlformats.org/officeDocument/2006/relationships/customXml" Target="../ink/ink52.xml"/><Relationship Id="rId14" Type="http://schemas.openxmlformats.org/officeDocument/2006/relationships/image" Target="../media/image50.png"/><Relationship Id="rId22" Type="http://schemas.openxmlformats.org/officeDocument/2006/relationships/image" Target="../media/image54.png"/><Relationship Id="rId27" Type="http://schemas.openxmlformats.org/officeDocument/2006/relationships/customXml" Target="../ink/ink56.xml"/><Relationship Id="rId30" Type="http://schemas.openxmlformats.org/officeDocument/2006/relationships/image" Target="../media/image58.png"/><Relationship Id="rId35" Type="http://schemas.openxmlformats.org/officeDocument/2006/relationships/customXml" Target="../ink/ink60.xml"/><Relationship Id="rId43" Type="http://schemas.openxmlformats.org/officeDocument/2006/relationships/customXml" Target="../ink/ink64.xml"/><Relationship Id="rId48" Type="http://schemas.openxmlformats.org/officeDocument/2006/relationships/image" Target="../media/image67.png"/><Relationship Id="rId56" Type="http://schemas.openxmlformats.org/officeDocument/2006/relationships/image" Target="../media/image71.png"/><Relationship Id="rId64" Type="http://schemas.openxmlformats.org/officeDocument/2006/relationships/image" Target="../media/image75.png"/><Relationship Id="rId69" Type="http://schemas.openxmlformats.org/officeDocument/2006/relationships/customXml" Target="../ink/ink77.xml"/><Relationship Id="rId77" Type="http://schemas.openxmlformats.org/officeDocument/2006/relationships/image" Target="../media/image82.png"/><Relationship Id="rId100" Type="http://schemas.openxmlformats.org/officeDocument/2006/relationships/customXml" Target="../ink/ink92.xml"/><Relationship Id="rId8" Type="http://schemas.openxmlformats.org/officeDocument/2006/relationships/image" Target="../media/image47.png"/><Relationship Id="rId51" Type="http://schemas.openxmlformats.org/officeDocument/2006/relationships/customXml" Target="../ink/ink68.xml"/><Relationship Id="rId72" Type="http://schemas.openxmlformats.org/officeDocument/2006/relationships/customXml" Target="../ink/ink78.xml"/><Relationship Id="rId80" Type="http://schemas.openxmlformats.org/officeDocument/2006/relationships/customXml" Target="../ink/ink82.xml"/><Relationship Id="rId85" Type="http://schemas.openxmlformats.org/officeDocument/2006/relationships/image" Target="../media/image86.png"/><Relationship Id="rId93" Type="http://schemas.openxmlformats.org/officeDocument/2006/relationships/image" Target="../media/image90.png"/><Relationship Id="rId98" Type="http://schemas.openxmlformats.org/officeDocument/2006/relationships/customXml" Target="../ink/ink91.xml"/><Relationship Id="rId3" Type="http://schemas.openxmlformats.org/officeDocument/2006/relationships/customXml" Target="../ink/ink44.xml"/><Relationship Id="rId12" Type="http://schemas.openxmlformats.org/officeDocument/2006/relationships/image" Target="../media/image49.png"/><Relationship Id="rId17" Type="http://schemas.openxmlformats.org/officeDocument/2006/relationships/customXml" Target="../ink/ink51.xml"/><Relationship Id="rId25" Type="http://schemas.openxmlformats.org/officeDocument/2006/relationships/customXml" Target="../ink/ink55.xml"/><Relationship Id="rId33" Type="http://schemas.openxmlformats.org/officeDocument/2006/relationships/customXml" Target="../ink/ink59.xml"/><Relationship Id="rId38" Type="http://schemas.openxmlformats.org/officeDocument/2006/relationships/image" Target="../media/image62.png"/><Relationship Id="rId46" Type="http://schemas.openxmlformats.org/officeDocument/2006/relationships/image" Target="../media/image66.png"/><Relationship Id="rId59" Type="http://schemas.openxmlformats.org/officeDocument/2006/relationships/customXml" Target="../ink/ink72.xml"/><Relationship Id="rId67" Type="http://schemas.openxmlformats.org/officeDocument/2006/relationships/customXml" Target="../ink/ink76.xml"/><Relationship Id="rId103" Type="http://schemas.openxmlformats.org/officeDocument/2006/relationships/image" Target="../media/image95.png"/><Relationship Id="rId20" Type="http://schemas.openxmlformats.org/officeDocument/2006/relationships/image" Target="../media/image53.png"/><Relationship Id="rId41" Type="http://schemas.openxmlformats.org/officeDocument/2006/relationships/customXml" Target="../ink/ink63.xml"/><Relationship Id="rId54" Type="http://schemas.openxmlformats.org/officeDocument/2006/relationships/image" Target="../media/image70.png"/><Relationship Id="rId62" Type="http://schemas.openxmlformats.org/officeDocument/2006/relationships/image" Target="../media/image74.png"/><Relationship Id="rId70" Type="http://schemas.openxmlformats.org/officeDocument/2006/relationships/image" Target="../media/image78.png"/><Relationship Id="rId75" Type="http://schemas.openxmlformats.org/officeDocument/2006/relationships/image" Target="../media/image81.png"/><Relationship Id="rId83" Type="http://schemas.openxmlformats.org/officeDocument/2006/relationships/image" Target="../media/image85.png"/><Relationship Id="rId88" Type="http://schemas.openxmlformats.org/officeDocument/2006/relationships/customXml" Target="../ink/ink86.xml"/><Relationship Id="rId91" Type="http://schemas.openxmlformats.org/officeDocument/2006/relationships/image" Target="../media/image89.png"/><Relationship Id="rId96" Type="http://schemas.openxmlformats.org/officeDocument/2006/relationships/customXml" Target="../ink/ink9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5" Type="http://schemas.openxmlformats.org/officeDocument/2006/relationships/customXml" Target="../ink/ink50.xml"/><Relationship Id="rId23" Type="http://schemas.openxmlformats.org/officeDocument/2006/relationships/customXml" Target="../ink/ink54.xml"/><Relationship Id="rId28" Type="http://schemas.openxmlformats.org/officeDocument/2006/relationships/image" Target="../media/image57.png"/><Relationship Id="rId36" Type="http://schemas.openxmlformats.org/officeDocument/2006/relationships/image" Target="../media/image61.png"/><Relationship Id="rId49" Type="http://schemas.openxmlformats.org/officeDocument/2006/relationships/customXml" Target="../ink/ink67.xml"/><Relationship Id="rId57" Type="http://schemas.openxmlformats.org/officeDocument/2006/relationships/customXml" Target="../ink/ink71.xml"/><Relationship Id="rId10" Type="http://schemas.openxmlformats.org/officeDocument/2006/relationships/image" Target="../media/image48.png"/><Relationship Id="rId31" Type="http://schemas.openxmlformats.org/officeDocument/2006/relationships/customXml" Target="../ink/ink58.xml"/><Relationship Id="rId44" Type="http://schemas.openxmlformats.org/officeDocument/2006/relationships/image" Target="../media/image65.png"/><Relationship Id="rId52" Type="http://schemas.openxmlformats.org/officeDocument/2006/relationships/image" Target="../media/image69.png"/><Relationship Id="rId60" Type="http://schemas.openxmlformats.org/officeDocument/2006/relationships/image" Target="../media/image73.png"/><Relationship Id="rId65" Type="http://schemas.openxmlformats.org/officeDocument/2006/relationships/customXml" Target="../ink/ink75.xml"/><Relationship Id="rId73" Type="http://schemas.openxmlformats.org/officeDocument/2006/relationships/image" Target="../media/image80.png"/><Relationship Id="rId78" Type="http://schemas.openxmlformats.org/officeDocument/2006/relationships/customXml" Target="../ink/ink81.xml"/><Relationship Id="rId81" Type="http://schemas.openxmlformats.org/officeDocument/2006/relationships/image" Target="../media/image84.png"/><Relationship Id="rId86" Type="http://schemas.openxmlformats.org/officeDocument/2006/relationships/customXml" Target="../ink/ink85.xml"/><Relationship Id="rId94" Type="http://schemas.openxmlformats.org/officeDocument/2006/relationships/customXml" Target="../ink/ink89.xml"/><Relationship Id="rId99" Type="http://schemas.openxmlformats.org/officeDocument/2006/relationships/image" Target="../media/image93.png"/><Relationship Id="rId101" Type="http://schemas.openxmlformats.org/officeDocument/2006/relationships/image" Target="../media/image94.png"/><Relationship Id="rId4" Type="http://schemas.openxmlformats.org/officeDocument/2006/relationships/image" Target="../media/image45.png"/><Relationship Id="rId9" Type="http://schemas.openxmlformats.org/officeDocument/2006/relationships/customXml" Target="../ink/ink47.xml"/><Relationship Id="rId13" Type="http://schemas.openxmlformats.org/officeDocument/2006/relationships/customXml" Target="../ink/ink49.xml"/><Relationship Id="rId18" Type="http://schemas.openxmlformats.org/officeDocument/2006/relationships/image" Target="../media/image52.png"/><Relationship Id="rId39" Type="http://schemas.openxmlformats.org/officeDocument/2006/relationships/customXml" Target="../ink/ink62.xml"/><Relationship Id="rId34" Type="http://schemas.openxmlformats.org/officeDocument/2006/relationships/image" Target="../media/image60.png"/><Relationship Id="rId50" Type="http://schemas.openxmlformats.org/officeDocument/2006/relationships/image" Target="../media/image68.png"/><Relationship Id="rId55" Type="http://schemas.openxmlformats.org/officeDocument/2006/relationships/customXml" Target="../ink/ink70.xml"/><Relationship Id="rId76" Type="http://schemas.openxmlformats.org/officeDocument/2006/relationships/customXml" Target="../ink/ink80.xml"/><Relationship Id="rId97" Type="http://schemas.openxmlformats.org/officeDocument/2006/relationships/image" Target="../media/image92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08.png"/><Relationship Id="rId117" Type="http://schemas.openxmlformats.org/officeDocument/2006/relationships/customXml" Target="../ink/ink151.xml"/><Relationship Id="rId21" Type="http://schemas.openxmlformats.org/officeDocument/2006/relationships/customXml" Target="../ink/ink103.xml"/><Relationship Id="rId42" Type="http://schemas.openxmlformats.org/officeDocument/2006/relationships/image" Target="../media/image116.png"/><Relationship Id="rId47" Type="http://schemas.openxmlformats.org/officeDocument/2006/relationships/customXml" Target="../ink/ink116.xml"/><Relationship Id="rId63" Type="http://schemas.openxmlformats.org/officeDocument/2006/relationships/customXml" Target="../ink/ink124.xml"/><Relationship Id="rId68" Type="http://schemas.openxmlformats.org/officeDocument/2006/relationships/image" Target="../media/image129.png"/><Relationship Id="rId84" Type="http://schemas.openxmlformats.org/officeDocument/2006/relationships/image" Target="../media/image137.png"/><Relationship Id="rId89" Type="http://schemas.openxmlformats.org/officeDocument/2006/relationships/customXml" Target="../ink/ink137.xml"/><Relationship Id="rId112" Type="http://schemas.openxmlformats.org/officeDocument/2006/relationships/image" Target="../media/image151.png"/><Relationship Id="rId16" Type="http://schemas.openxmlformats.org/officeDocument/2006/relationships/image" Target="../media/image103.png"/><Relationship Id="rId107" Type="http://schemas.openxmlformats.org/officeDocument/2006/relationships/customXml" Target="../ink/ink146.xml"/><Relationship Id="rId11" Type="http://schemas.openxmlformats.org/officeDocument/2006/relationships/customXml" Target="../ink/ink98.xml"/><Relationship Id="rId24" Type="http://schemas.openxmlformats.org/officeDocument/2006/relationships/image" Target="../media/image107.png"/><Relationship Id="rId32" Type="http://schemas.openxmlformats.org/officeDocument/2006/relationships/image" Target="../media/image111.png"/><Relationship Id="rId37" Type="http://schemas.openxmlformats.org/officeDocument/2006/relationships/customXml" Target="../ink/ink111.xml"/><Relationship Id="rId40" Type="http://schemas.openxmlformats.org/officeDocument/2006/relationships/image" Target="../media/image115.png"/><Relationship Id="rId45" Type="http://schemas.openxmlformats.org/officeDocument/2006/relationships/customXml" Target="../ink/ink115.xml"/><Relationship Id="rId53" Type="http://schemas.openxmlformats.org/officeDocument/2006/relationships/customXml" Target="../ink/ink119.xml"/><Relationship Id="rId58" Type="http://schemas.openxmlformats.org/officeDocument/2006/relationships/image" Target="../media/image124.png"/><Relationship Id="rId66" Type="http://schemas.openxmlformats.org/officeDocument/2006/relationships/image" Target="../media/image128.png"/><Relationship Id="rId74" Type="http://schemas.openxmlformats.org/officeDocument/2006/relationships/image" Target="../media/image132.png"/><Relationship Id="rId79" Type="http://schemas.openxmlformats.org/officeDocument/2006/relationships/customXml" Target="../ink/ink132.xml"/><Relationship Id="rId87" Type="http://schemas.openxmlformats.org/officeDocument/2006/relationships/customXml" Target="../ink/ink136.xml"/><Relationship Id="rId102" Type="http://schemas.openxmlformats.org/officeDocument/2006/relationships/image" Target="../media/image146.png"/><Relationship Id="rId110" Type="http://schemas.openxmlformats.org/officeDocument/2006/relationships/image" Target="../media/image150.png"/><Relationship Id="rId115" Type="http://schemas.openxmlformats.org/officeDocument/2006/relationships/customXml" Target="../ink/ink150.xml"/><Relationship Id="rId5" Type="http://schemas.openxmlformats.org/officeDocument/2006/relationships/customXml" Target="../ink/ink95.xml"/><Relationship Id="rId61" Type="http://schemas.openxmlformats.org/officeDocument/2006/relationships/customXml" Target="../ink/ink123.xml"/><Relationship Id="rId82" Type="http://schemas.openxmlformats.org/officeDocument/2006/relationships/image" Target="../media/image136.png"/><Relationship Id="rId90" Type="http://schemas.openxmlformats.org/officeDocument/2006/relationships/image" Target="../media/image140.png"/><Relationship Id="rId95" Type="http://schemas.openxmlformats.org/officeDocument/2006/relationships/customXml" Target="../ink/ink140.xml"/><Relationship Id="rId19" Type="http://schemas.openxmlformats.org/officeDocument/2006/relationships/customXml" Target="../ink/ink102.xml"/><Relationship Id="rId14" Type="http://schemas.openxmlformats.org/officeDocument/2006/relationships/image" Target="../media/image102.png"/><Relationship Id="rId22" Type="http://schemas.openxmlformats.org/officeDocument/2006/relationships/image" Target="../media/image106.png"/><Relationship Id="rId27" Type="http://schemas.openxmlformats.org/officeDocument/2006/relationships/customXml" Target="../ink/ink106.xml"/><Relationship Id="rId30" Type="http://schemas.openxmlformats.org/officeDocument/2006/relationships/image" Target="../media/image110.png"/><Relationship Id="rId35" Type="http://schemas.openxmlformats.org/officeDocument/2006/relationships/customXml" Target="../ink/ink110.xml"/><Relationship Id="rId43" Type="http://schemas.openxmlformats.org/officeDocument/2006/relationships/customXml" Target="../ink/ink114.xml"/><Relationship Id="rId48" Type="http://schemas.openxmlformats.org/officeDocument/2006/relationships/image" Target="../media/image119.png"/><Relationship Id="rId56" Type="http://schemas.openxmlformats.org/officeDocument/2006/relationships/image" Target="../media/image123.png"/><Relationship Id="rId64" Type="http://schemas.openxmlformats.org/officeDocument/2006/relationships/image" Target="../media/image127.png"/><Relationship Id="rId69" Type="http://schemas.openxmlformats.org/officeDocument/2006/relationships/customXml" Target="../ink/ink127.xml"/><Relationship Id="rId77" Type="http://schemas.openxmlformats.org/officeDocument/2006/relationships/customXml" Target="../ink/ink131.xml"/><Relationship Id="rId100" Type="http://schemas.openxmlformats.org/officeDocument/2006/relationships/image" Target="../media/image145.png"/><Relationship Id="rId105" Type="http://schemas.openxmlformats.org/officeDocument/2006/relationships/customXml" Target="../ink/ink145.xml"/><Relationship Id="rId113" Type="http://schemas.openxmlformats.org/officeDocument/2006/relationships/customXml" Target="../ink/ink149.xml"/><Relationship Id="rId118" Type="http://schemas.openxmlformats.org/officeDocument/2006/relationships/image" Target="../media/image154.png"/><Relationship Id="rId8" Type="http://schemas.openxmlformats.org/officeDocument/2006/relationships/image" Target="../media/image99.png"/><Relationship Id="rId51" Type="http://schemas.openxmlformats.org/officeDocument/2006/relationships/customXml" Target="../ink/ink118.xml"/><Relationship Id="rId72" Type="http://schemas.openxmlformats.org/officeDocument/2006/relationships/image" Target="../media/image131.png"/><Relationship Id="rId80" Type="http://schemas.openxmlformats.org/officeDocument/2006/relationships/image" Target="../media/image135.png"/><Relationship Id="rId85" Type="http://schemas.openxmlformats.org/officeDocument/2006/relationships/customXml" Target="../ink/ink135.xml"/><Relationship Id="rId93" Type="http://schemas.openxmlformats.org/officeDocument/2006/relationships/customXml" Target="../ink/ink139.xml"/><Relationship Id="rId98" Type="http://schemas.openxmlformats.org/officeDocument/2006/relationships/image" Target="../media/image144.png"/><Relationship Id="rId3" Type="http://schemas.openxmlformats.org/officeDocument/2006/relationships/customXml" Target="../ink/ink94.xml"/><Relationship Id="rId12" Type="http://schemas.openxmlformats.org/officeDocument/2006/relationships/image" Target="../media/image101.png"/><Relationship Id="rId17" Type="http://schemas.openxmlformats.org/officeDocument/2006/relationships/customXml" Target="../ink/ink101.xml"/><Relationship Id="rId25" Type="http://schemas.openxmlformats.org/officeDocument/2006/relationships/customXml" Target="../ink/ink105.xml"/><Relationship Id="rId33" Type="http://schemas.openxmlformats.org/officeDocument/2006/relationships/customXml" Target="../ink/ink109.xml"/><Relationship Id="rId38" Type="http://schemas.openxmlformats.org/officeDocument/2006/relationships/image" Target="../media/image114.png"/><Relationship Id="rId46" Type="http://schemas.openxmlformats.org/officeDocument/2006/relationships/image" Target="../media/image118.png"/><Relationship Id="rId59" Type="http://schemas.openxmlformats.org/officeDocument/2006/relationships/customXml" Target="../ink/ink122.xml"/><Relationship Id="rId67" Type="http://schemas.openxmlformats.org/officeDocument/2006/relationships/customXml" Target="../ink/ink126.xml"/><Relationship Id="rId103" Type="http://schemas.openxmlformats.org/officeDocument/2006/relationships/customXml" Target="../ink/ink144.xml"/><Relationship Id="rId108" Type="http://schemas.openxmlformats.org/officeDocument/2006/relationships/image" Target="../media/image149.png"/><Relationship Id="rId116" Type="http://schemas.openxmlformats.org/officeDocument/2006/relationships/image" Target="../media/image153.png"/><Relationship Id="rId20" Type="http://schemas.openxmlformats.org/officeDocument/2006/relationships/image" Target="../media/image105.png"/><Relationship Id="rId41" Type="http://schemas.openxmlformats.org/officeDocument/2006/relationships/customXml" Target="../ink/ink113.xml"/><Relationship Id="rId54" Type="http://schemas.openxmlformats.org/officeDocument/2006/relationships/image" Target="../media/image122.png"/><Relationship Id="rId62" Type="http://schemas.openxmlformats.org/officeDocument/2006/relationships/image" Target="../media/image126.png"/><Relationship Id="rId70" Type="http://schemas.openxmlformats.org/officeDocument/2006/relationships/image" Target="../media/image130.png"/><Relationship Id="rId75" Type="http://schemas.openxmlformats.org/officeDocument/2006/relationships/customXml" Target="../ink/ink130.xml"/><Relationship Id="rId83" Type="http://schemas.openxmlformats.org/officeDocument/2006/relationships/customXml" Target="../ink/ink134.xml"/><Relationship Id="rId88" Type="http://schemas.openxmlformats.org/officeDocument/2006/relationships/image" Target="../media/image139.png"/><Relationship Id="rId91" Type="http://schemas.openxmlformats.org/officeDocument/2006/relationships/customXml" Target="../ink/ink138.xml"/><Relationship Id="rId96" Type="http://schemas.openxmlformats.org/officeDocument/2006/relationships/image" Target="../media/image143.png"/><Relationship Id="rId111" Type="http://schemas.openxmlformats.org/officeDocument/2006/relationships/customXml" Target="../ink/ink14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15" Type="http://schemas.openxmlformats.org/officeDocument/2006/relationships/customXml" Target="../ink/ink100.xml"/><Relationship Id="rId23" Type="http://schemas.openxmlformats.org/officeDocument/2006/relationships/customXml" Target="../ink/ink104.xml"/><Relationship Id="rId28" Type="http://schemas.openxmlformats.org/officeDocument/2006/relationships/image" Target="../media/image109.png"/><Relationship Id="rId36" Type="http://schemas.openxmlformats.org/officeDocument/2006/relationships/image" Target="../media/image113.png"/><Relationship Id="rId49" Type="http://schemas.openxmlformats.org/officeDocument/2006/relationships/customXml" Target="../ink/ink117.xml"/><Relationship Id="rId57" Type="http://schemas.openxmlformats.org/officeDocument/2006/relationships/customXml" Target="../ink/ink121.xml"/><Relationship Id="rId106" Type="http://schemas.openxmlformats.org/officeDocument/2006/relationships/image" Target="../media/image148.png"/><Relationship Id="rId114" Type="http://schemas.openxmlformats.org/officeDocument/2006/relationships/image" Target="../media/image152.png"/><Relationship Id="rId10" Type="http://schemas.openxmlformats.org/officeDocument/2006/relationships/image" Target="../media/image100.png"/><Relationship Id="rId31" Type="http://schemas.openxmlformats.org/officeDocument/2006/relationships/customXml" Target="../ink/ink108.xml"/><Relationship Id="rId44" Type="http://schemas.openxmlformats.org/officeDocument/2006/relationships/image" Target="../media/image117.png"/><Relationship Id="rId52" Type="http://schemas.openxmlformats.org/officeDocument/2006/relationships/image" Target="../media/image121.png"/><Relationship Id="rId60" Type="http://schemas.openxmlformats.org/officeDocument/2006/relationships/image" Target="../media/image125.png"/><Relationship Id="rId65" Type="http://schemas.openxmlformats.org/officeDocument/2006/relationships/customXml" Target="../ink/ink125.xml"/><Relationship Id="rId73" Type="http://schemas.openxmlformats.org/officeDocument/2006/relationships/customXml" Target="../ink/ink129.xml"/><Relationship Id="rId78" Type="http://schemas.openxmlformats.org/officeDocument/2006/relationships/image" Target="../media/image134.png"/><Relationship Id="rId81" Type="http://schemas.openxmlformats.org/officeDocument/2006/relationships/customXml" Target="../ink/ink133.xml"/><Relationship Id="rId86" Type="http://schemas.openxmlformats.org/officeDocument/2006/relationships/image" Target="../media/image138.png"/><Relationship Id="rId94" Type="http://schemas.openxmlformats.org/officeDocument/2006/relationships/image" Target="../media/image142.png"/><Relationship Id="rId99" Type="http://schemas.openxmlformats.org/officeDocument/2006/relationships/customXml" Target="../ink/ink142.xml"/><Relationship Id="rId101" Type="http://schemas.openxmlformats.org/officeDocument/2006/relationships/customXml" Target="../ink/ink143.xml"/><Relationship Id="rId4" Type="http://schemas.openxmlformats.org/officeDocument/2006/relationships/image" Target="../media/image97.png"/><Relationship Id="rId9" Type="http://schemas.openxmlformats.org/officeDocument/2006/relationships/customXml" Target="../ink/ink97.xml"/><Relationship Id="rId13" Type="http://schemas.openxmlformats.org/officeDocument/2006/relationships/customXml" Target="../ink/ink99.xml"/><Relationship Id="rId18" Type="http://schemas.openxmlformats.org/officeDocument/2006/relationships/image" Target="../media/image104.png"/><Relationship Id="rId39" Type="http://schemas.openxmlformats.org/officeDocument/2006/relationships/customXml" Target="../ink/ink112.xml"/><Relationship Id="rId109" Type="http://schemas.openxmlformats.org/officeDocument/2006/relationships/customXml" Target="../ink/ink147.xml"/><Relationship Id="rId34" Type="http://schemas.openxmlformats.org/officeDocument/2006/relationships/image" Target="../media/image112.png"/><Relationship Id="rId50" Type="http://schemas.openxmlformats.org/officeDocument/2006/relationships/image" Target="../media/image120.png"/><Relationship Id="rId55" Type="http://schemas.openxmlformats.org/officeDocument/2006/relationships/customXml" Target="../ink/ink120.xml"/><Relationship Id="rId76" Type="http://schemas.openxmlformats.org/officeDocument/2006/relationships/image" Target="../media/image133.png"/><Relationship Id="rId97" Type="http://schemas.openxmlformats.org/officeDocument/2006/relationships/customXml" Target="../ink/ink141.xml"/><Relationship Id="rId104" Type="http://schemas.openxmlformats.org/officeDocument/2006/relationships/image" Target="../media/image147.png"/><Relationship Id="rId7" Type="http://schemas.openxmlformats.org/officeDocument/2006/relationships/customXml" Target="../ink/ink96.xml"/><Relationship Id="rId71" Type="http://schemas.openxmlformats.org/officeDocument/2006/relationships/customXml" Target="../ink/ink128.xml"/><Relationship Id="rId92" Type="http://schemas.openxmlformats.org/officeDocument/2006/relationships/image" Target="../media/image141.png"/><Relationship Id="rId2" Type="http://schemas.openxmlformats.org/officeDocument/2006/relationships/image" Target="../media/image96.png"/><Relationship Id="rId29" Type="http://schemas.openxmlformats.org/officeDocument/2006/relationships/customXml" Target="../ink/ink10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57.xml"/><Relationship Id="rId18" Type="http://schemas.openxmlformats.org/officeDocument/2006/relationships/image" Target="../media/image163.png"/><Relationship Id="rId26" Type="http://schemas.openxmlformats.org/officeDocument/2006/relationships/image" Target="../media/image167.png"/><Relationship Id="rId39" Type="http://schemas.openxmlformats.org/officeDocument/2006/relationships/customXml" Target="../ink/ink170.xml"/><Relationship Id="rId21" Type="http://schemas.openxmlformats.org/officeDocument/2006/relationships/customXml" Target="../ink/ink161.xml"/><Relationship Id="rId34" Type="http://schemas.openxmlformats.org/officeDocument/2006/relationships/image" Target="../media/image171.png"/><Relationship Id="rId42" Type="http://schemas.openxmlformats.org/officeDocument/2006/relationships/image" Target="../media/image175.png"/><Relationship Id="rId47" Type="http://schemas.openxmlformats.org/officeDocument/2006/relationships/customXml" Target="../ink/ink174.xml"/><Relationship Id="rId50" Type="http://schemas.openxmlformats.org/officeDocument/2006/relationships/image" Target="../media/image179.png"/><Relationship Id="rId55" Type="http://schemas.openxmlformats.org/officeDocument/2006/relationships/customXml" Target="../ink/ink178.xml"/><Relationship Id="rId63" Type="http://schemas.openxmlformats.org/officeDocument/2006/relationships/customXml" Target="../ink/ink182.xml"/><Relationship Id="rId68" Type="http://schemas.openxmlformats.org/officeDocument/2006/relationships/image" Target="../media/image188.png"/><Relationship Id="rId76" Type="http://schemas.openxmlformats.org/officeDocument/2006/relationships/image" Target="../media/image192.png"/><Relationship Id="rId84" Type="http://schemas.openxmlformats.org/officeDocument/2006/relationships/image" Target="../media/image196.png"/><Relationship Id="rId89" Type="http://schemas.openxmlformats.org/officeDocument/2006/relationships/customXml" Target="../ink/ink195.xml"/><Relationship Id="rId7" Type="http://schemas.openxmlformats.org/officeDocument/2006/relationships/customXml" Target="../ink/ink154.xml"/><Relationship Id="rId71" Type="http://schemas.openxmlformats.org/officeDocument/2006/relationships/customXml" Target="../ink/ink186.xml"/><Relationship Id="rId92" Type="http://schemas.openxmlformats.org/officeDocument/2006/relationships/image" Target="../media/image200.png"/><Relationship Id="rId2" Type="http://schemas.openxmlformats.org/officeDocument/2006/relationships/image" Target="../media/image155.png"/><Relationship Id="rId16" Type="http://schemas.openxmlformats.org/officeDocument/2006/relationships/image" Target="../media/image162.png"/><Relationship Id="rId29" Type="http://schemas.openxmlformats.org/officeDocument/2006/relationships/customXml" Target="../ink/ink165.xml"/><Relationship Id="rId11" Type="http://schemas.openxmlformats.org/officeDocument/2006/relationships/customXml" Target="../ink/ink156.xml"/><Relationship Id="rId24" Type="http://schemas.openxmlformats.org/officeDocument/2006/relationships/image" Target="../media/image166.png"/><Relationship Id="rId32" Type="http://schemas.openxmlformats.org/officeDocument/2006/relationships/image" Target="../media/image170.png"/><Relationship Id="rId37" Type="http://schemas.openxmlformats.org/officeDocument/2006/relationships/customXml" Target="../ink/ink169.xml"/><Relationship Id="rId40" Type="http://schemas.openxmlformats.org/officeDocument/2006/relationships/image" Target="../media/image174.png"/><Relationship Id="rId45" Type="http://schemas.openxmlformats.org/officeDocument/2006/relationships/customXml" Target="../ink/ink173.xml"/><Relationship Id="rId53" Type="http://schemas.openxmlformats.org/officeDocument/2006/relationships/customXml" Target="../ink/ink177.xml"/><Relationship Id="rId58" Type="http://schemas.openxmlformats.org/officeDocument/2006/relationships/image" Target="../media/image183.png"/><Relationship Id="rId66" Type="http://schemas.openxmlformats.org/officeDocument/2006/relationships/image" Target="../media/image187.png"/><Relationship Id="rId74" Type="http://schemas.openxmlformats.org/officeDocument/2006/relationships/image" Target="../media/image191.png"/><Relationship Id="rId79" Type="http://schemas.openxmlformats.org/officeDocument/2006/relationships/customXml" Target="../ink/ink190.xml"/><Relationship Id="rId87" Type="http://schemas.openxmlformats.org/officeDocument/2006/relationships/customXml" Target="../ink/ink194.xml"/><Relationship Id="rId5" Type="http://schemas.openxmlformats.org/officeDocument/2006/relationships/customXml" Target="../ink/ink153.xml"/><Relationship Id="rId61" Type="http://schemas.openxmlformats.org/officeDocument/2006/relationships/customXml" Target="../ink/ink181.xml"/><Relationship Id="rId82" Type="http://schemas.openxmlformats.org/officeDocument/2006/relationships/image" Target="../media/image195.png"/><Relationship Id="rId90" Type="http://schemas.openxmlformats.org/officeDocument/2006/relationships/image" Target="../media/image199.png"/><Relationship Id="rId19" Type="http://schemas.openxmlformats.org/officeDocument/2006/relationships/customXml" Target="../ink/ink160.xml"/><Relationship Id="rId14" Type="http://schemas.openxmlformats.org/officeDocument/2006/relationships/image" Target="../media/image161.png"/><Relationship Id="rId22" Type="http://schemas.openxmlformats.org/officeDocument/2006/relationships/image" Target="../media/image165.png"/><Relationship Id="rId27" Type="http://schemas.openxmlformats.org/officeDocument/2006/relationships/customXml" Target="../ink/ink164.xml"/><Relationship Id="rId30" Type="http://schemas.openxmlformats.org/officeDocument/2006/relationships/image" Target="../media/image169.png"/><Relationship Id="rId35" Type="http://schemas.openxmlformats.org/officeDocument/2006/relationships/customXml" Target="../ink/ink168.xml"/><Relationship Id="rId43" Type="http://schemas.openxmlformats.org/officeDocument/2006/relationships/customXml" Target="../ink/ink172.xml"/><Relationship Id="rId48" Type="http://schemas.openxmlformats.org/officeDocument/2006/relationships/image" Target="../media/image178.png"/><Relationship Id="rId56" Type="http://schemas.openxmlformats.org/officeDocument/2006/relationships/image" Target="../media/image182.png"/><Relationship Id="rId64" Type="http://schemas.openxmlformats.org/officeDocument/2006/relationships/image" Target="../media/image186.png"/><Relationship Id="rId69" Type="http://schemas.openxmlformats.org/officeDocument/2006/relationships/customXml" Target="../ink/ink185.xml"/><Relationship Id="rId77" Type="http://schemas.openxmlformats.org/officeDocument/2006/relationships/customXml" Target="../ink/ink189.xml"/><Relationship Id="rId8" Type="http://schemas.openxmlformats.org/officeDocument/2006/relationships/image" Target="../media/image158.png"/><Relationship Id="rId51" Type="http://schemas.openxmlformats.org/officeDocument/2006/relationships/customXml" Target="../ink/ink176.xml"/><Relationship Id="rId72" Type="http://schemas.openxmlformats.org/officeDocument/2006/relationships/image" Target="../media/image190.png"/><Relationship Id="rId80" Type="http://schemas.openxmlformats.org/officeDocument/2006/relationships/image" Target="../media/image194.png"/><Relationship Id="rId85" Type="http://schemas.openxmlformats.org/officeDocument/2006/relationships/customXml" Target="../ink/ink193.xml"/><Relationship Id="rId3" Type="http://schemas.openxmlformats.org/officeDocument/2006/relationships/customXml" Target="../ink/ink152.xml"/><Relationship Id="rId12" Type="http://schemas.openxmlformats.org/officeDocument/2006/relationships/image" Target="../media/image160.png"/><Relationship Id="rId17" Type="http://schemas.openxmlformats.org/officeDocument/2006/relationships/customXml" Target="../ink/ink159.xml"/><Relationship Id="rId25" Type="http://schemas.openxmlformats.org/officeDocument/2006/relationships/customXml" Target="../ink/ink163.xml"/><Relationship Id="rId33" Type="http://schemas.openxmlformats.org/officeDocument/2006/relationships/customXml" Target="../ink/ink167.xml"/><Relationship Id="rId38" Type="http://schemas.openxmlformats.org/officeDocument/2006/relationships/image" Target="../media/image173.png"/><Relationship Id="rId46" Type="http://schemas.openxmlformats.org/officeDocument/2006/relationships/image" Target="../media/image177.png"/><Relationship Id="rId59" Type="http://schemas.openxmlformats.org/officeDocument/2006/relationships/customXml" Target="../ink/ink180.xml"/><Relationship Id="rId67" Type="http://schemas.openxmlformats.org/officeDocument/2006/relationships/customXml" Target="../ink/ink184.xml"/><Relationship Id="rId20" Type="http://schemas.openxmlformats.org/officeDocument/2006/relationships/image" Target="../media/image164.png"/><Relationship Id="rId41" Type="http://schemas.openxmlformats.org/officeDocument/2006/relationships/customXml" Target="../ink/ink171.xml"/><Relationship Id="rId54" Type="http://schemas.openxmlformats.org/officeDocument/2006/relationships/image" Target="../media/image181.png"/><Relationship Id="rId62" Type="http://schemas.openxmlformats.org/officeDocument/2006/relationships/image" Target="../media/image185.png"/><Relationship Id="rId70" Type="http://schemas.openxmlformats.org/officeDocument/2006/relationships/image" Target="../media/image189.png"/><Relationship Id="rId75" Type="http://schemas.openxmlformats.org/officeDocument/2006/relationships/customXml" Target="../ink/ink188.xml"/><Relationship Id="rId83" Type="http://schemas.openxmlformats.org/officeDocument/2006/relationships/customXml" Target="../ink/ink192.xml"/><Relationship Id="rId88" Type="http://schemas.openxmlformats.org/officeDocument/2006/relationships/image" Target="../media/image198.png"/><Relationship Id="rId91" Type="http://schemas.openxmlformats.org/officeDocument/2006/relationships/customXml" Target="../ink/ink19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7.png"/><Relationship Id="rId15" Type="http://schemas.openxmlformats.org/officeDocument/2006/relationships/customXml" Target="../ink/ink158.xml"/><Relationship Id="rId23" Type="http://schemas.openxmlformats.org/officeDocument/2006/relationships/customXml" Target="../ink/ink162.xml"/><Relationship Id="rId28" Type="http://schemas.openxmlformats.org/officeDocument/2006/relationships/image" Target="../media/image168.png"/><Relationship Id="rId36" Type="http://schemas.openxmlformats.org/officeDocument/2006/relationships/image" Target="../media/image172.png"/><Relationship Id="rId49" Type="http://schemas.openxmlformats.org/officeDocument/2006/relationships/customXml" Target="../ink/ink175.xml"/><Relationship Id="rId57" Type="http://schemas.openxmlformats.org/officeDocument/2006/relationships/customXml" Target="../ink/ink179.xml"/><Relationship Id="rId10" Type="http://schemas.openxmlformats.org/officeDocument/2006/relationships/image" Target="../media/image159.png"/><Relationship Id="rId31" Type="http://schemas.openxmlformats.org/officeDocument/2006/relationships/customXml" Target="../ink/ink166.xml"/><Relationship Id="rId44" Type="http://schemas.openxmlformats.org/officeDocument/2006/relationships/image" Target="../media/image176.png"/><Relationship Id="rId52" Type="http://schemas.openxmlformats.org/officeDocument/2006/relationships/image" Target="../media/image180.png"/><Relationship Id="rId60" Type="http://schemas.openxmlformats.org/officeDocument/2006/relationships/image" Target="../media/image184.png"/><Relationship Id="rId65" Type="http://schemas.openxmlformats.org/officeDocument/2006/relationships/customXml" Target="../ink/ink183.xml"/><Relationship Id="rId73" Type="http://schemas.openxmlformats.org/officeDocument/2006/relationships/customXml" Target="../ink/ink187.xml"/><Relationship Id="rId78" Type="http://schemas.openxmlformats.org/officeDocument/2006/relationships/image" Target="../media/image193.png"/><Relationship Id="rId81" Type="http://schemas.openxmlformats.org/officeDocument/2006/relationships/customXml" Target="../ink/ink191.xml"/><Relationship Id="rId86" Type="http://schemas.openxmlformats.org/officeDocument/2006/relationships/image" Target="../media/image197.png"/><Relationship Id="rId4" Type="http://schemas.openxmlformats.org/officeDocument/2006/relationships/image" Target="../media/image156.png"/><Relationship Id="rId9" Type="http://schemas.openxmlformats.org/officeDocument/2006/relationships/customXml" Target="../ink/ink155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08.xml"/><Relationship Id="rId117" Type="http://schemas.openxmlformats.org/officeDocument/2006/relationships/image" Target="../media/image259.png"/><Relationship Id="rId21" Type="http://schemas.openxmlformats.org/officeDocument/2006/relationships/image" Target="../media/image211.png"/><Relationship Id="rId42" Type="http://schemas.openxmlformats.org/officeDocument/2006/relationships/customXml" Target="../ink/ink216.xml"/><Relationship Id="rId47" Type="http://schemas.openxmlformats.org/officeDocument/2006/relationships/image" Target="../media/image224.png"/><Relationship Id="rId63" Type="http://schemas.openxmlformats.org/officeDocument/2006/relationships/image" Target="../media/image232.png"/><Relationship Id="rId68" Type="http://schemas.openxmlformats.org/officeDocument/2006/relationships/customXml" Target="../ink/ink229.xml"/><Relationship Id="rId84" Type="http://schemas.openxmlformats.org/officeDocument/2006/relationships/customXml" Target="../ink/ink237.xml"/><Relationship Id="rId89" Type="http://schemas.openxmlformats.org/officeDocument/2006/relationships/image" Target="../media/image245.png"/><Relationship Id="rId112" Type="http://schemas.openxmlformats.org/officeDocument/2006/relationships/customXml" Target="../ink/ink251.xml"/><Relationship Id="rId133" Type="http://schemas.openxmlformats.org/officeDocument/2006/relationships/image" Target="../media/image267.png"/><Relationship Id="rId138" Type="http://schemas.openxmlformats.org/officeDocument/2006/relationships/customXml" Target="../ink/ink264.xml"/><Relationship Id="rId154" Type="http://schemas.openxmlformats.org/officeDocument/2006/relationships/customXml" Target="../ink/ink272.xml"/><Relationship Id="rId16" Type="http://schemas.openxmlformats.org/officeDocument/2006/relationships/customXml" Target="../ink/ink203.xml"/><Relationship Id="rId107" Type="http://schemas.openxmlformats.org/officeDocument/2006/relationships/image" Target="../media/image254.png"/><Relationship Id="rId11" Type="http://schemas.openxmlformats.org/officeDocument/2006/relationships/image" Target="../media/image206.png"/><Relationship Id="rId32" Type="http://schemas.openxmlformats.org/officeDocument/2006/relationships/customXml" Target="../ink/ink211.xml"/><Relationship Id="rId37" Type="http://schemas.openxmlformats.org/officeDocument/2006/relationships/image" Target="../media/image219.png"/><Relationship Id="rId53" Type="http://schemas.openxmlformats.org/officeDocument/2006/relationships/image" Target="../media/image227.png"/><Relationship Id="rId58" Type="http://schemas.openxmlformats.org/officeDocument/2006/relationships/customXml" Target="../ink/ink224.xml"/><Relationship Id="rId74" Type="http://schemas.openxmlformats.org/officeDocument/2006/relationships/customXml" Target="../ink/ink232.xml"/><Relationship Id="rId79" Type="http://schemas.openxmlformats.org/officeDocument/2006/relationships/image" Target="../media/image240.png"/><Relationship Id="rId102" Type="http://schemas.openxmlformats.org/officeDocument/2006/relationships/customXml" Target="../ink/ink246.xml"/><Relationship Id="rId123" Type="http://schemas.openxmlformats.org/officeDocument/2006/relationships/image" Target="../media/image262.png"/><Relationship Id="rId128" Type="http://schemas.openxmlformats.org/officeDocument/2006/relationships/customXml" Target="../ink/ink259.xml"/><Relationship Id="rId144" Type="http://schemas.openxmlformats.org/officeDocument/2006/relationships/customXml" Target="../ink/ink267.xml"/><Relationship Id="rId149" Type="http://schemas.openxmlformats.org/officeDocument/2006/relationships/image" Target="../media/image275.png"/><Relationship Id="rId5" Type="http://schemas.openxmlformats.org/officeDocument/2006/relationships/image" Target="../media/image203.png"/><Relationship Id="rId90" Type="http://schemas.openxmlformats.org/officeDocument/2006/relationships/customXml" Target="../ink/ink240.xml"/><Relationship Id="rId95" Type="http://schemas.openxmlformats.org/officeDocument/2006/relationships/image" Target="../media/image248.png"/><Relationship Id="rId22" Type="http://schemas.openxmlformats.org/officeDocument/2006/relationships/customXml" Target="../ink/ink206.xml"/><Relationship Id="rId27" Type="http://schemas.openxmlformats.org/officeDocument/2006/relationships/image" Target="../media/image214.png"/><Relationship Id="rId43" Type="http://schemas.openxmlformats.org/officeDocument/2006/relationships/image" Target="../media/image222.png"/><Relationship Id="rId48" Type="http://schemas.openxmlformats.org/officeDocument/2006/relationships/customXml" Target="../ink/ink219.xml"/><Relationship Id="rId64" Type="http://schemas.openxmlformats.org/officeDocument/2006/relationships/customXml" Target="../ink/ink227.xml"/><Relationship Id="rId69" Type="http://schemas.openxmlformats.org/officeDocument/2006/relationships/image" Target="../media/image235.png"/><Relationship Id="rId113" Type="http://schemas.openxmlformats.org/officeDocument/2006/relationships/image" Target="../media/image257.png"/><Relationship Id="rId118" Type="http://schemas.openxmlformats.org/officeDocument/2006/relationships/customXml" Target="../ink/ink254.xml"/><Relationship Id="rId134" Type="http://schemas.openxmlformats.org/officeDocument/2006/relationships/customXml" Target="../ink/ink262.xml"/><Relationship Id="rId139" Type="http://schemas.openxmlformats.org/officeDocument/2006/relationships/image" Target="../media/image270.png"/><Relationship Id="rId80" Type="http://schemas.openxmlformats.org/officeDocument/2006/relationships/customXml" Target="../ink/ink235.xml"/><Relationship Id="rId85" Type="http://schemas.openxmlformats.org/officeDocument/2006/relationships/image" Target="../media/image243.png"/><Relationship Id="rId150" Type="http://schemas.openxmlformats.org/officeDocument/2006/relationships/customXml" Target="../ink/ink270.xml"/><Relationship Id="rId155" Type="http://schemas.openxmlformats.org/officeDocument/2006/relationships/image" Target="../media/image278.png"/><Relationship Id="rId12" Type="http://schemas.openxmlformats.org/officeDocument/2006/relationships/customXml" Target="../ink/ink201.xml"/><Relationship Id="rId17" Type="http://schemas.openxmlformats.org/officeDocument/2006/relationships/image" Target="../media/image209.png"/><Relationship Id="rId25" Type="http://schemas.openxmlformats.org/officeDocument/2006/relationships/image" Target="../media/image213.png"/><Relationship Id="rId33" Type="http://schemas.openxmlformats.org/officeDocument/2006/relationships/image" Target="../media/image217.png"/><Relationship Id="rId38" Type="http://schemas.openxmlformats.org/officeDocument/2006/relationships/customXml" Target="../ink/ink214.xml"/><Relationship Id="rId46" Type="http://schemas.openxmlformats.org/officeDocument/2006/relationships/customXml" Target="../ink/ink218.xml"/><Relationship Id="rId59" Type="http://schemas.openxmlformats.org/officeDocument/2006/relationships/image" Target="../media/image230.png"/><Relationship Id="rId67" Type="http://schemas.openxmlformats.org/officeDocument/2006/relationships/image" Target="../media/image234.png"/><Relationship Id="rId103" Type="http://schemas.openxmlformats.org/officeDocument/2006/relationships/image" Target="../media/image252.png"/><Relationship Id="rId108" Type="http://schemas.openxmlformats.org/officeDocument/2006/relationships/customXml" Target="../ink/ink249.xml"/><Relationship Id="rId116" Type="http://schemas.openxmlformats.org/officeDocument/2006/relationships/customXml" Target="../ink/ink253.xml"/><Relationship Id="rId124" Type="http://schemas.openxmlformats.org/officeDocument/2006/relationships/customXml" Target="../ink/ink257.xml"/><Relationship Id="rId129" Type="http://schemas.openxmlformats.org/officeDocument/2006/relationships/image" Target="../media/image265.png"/><Relationship Id="rId137" Type="http://schemas.openxmlformats.org/officeDocument/2006/relationships/image" Target="../media/image269.png"/><Relationship Id="rId20" Type="http://schemas.openxmlformats.org/officeDocument/2006/relationships/customXml" Target="../ink/ink205.xml"/><Relationship Id="rId41" Type="http://schemas.openxmlformats.org/officeDocument/2006/relationships/image" Target="../media/image221.png"/><Relationship Id="rId54" Type="http://schemas.openxmlformats.org/officeDocument/2006/relationships/customXml" Target="../ink/ink222.xml"/><Relationship Id="rId62" Type="http://schemas.openxmlformats.org/officeDocument/2006/relationships/customXml" Target="../ink/ink226.xml"/><Relationship Id="rId70" Type="http://schemas.openxmlformats.org/officeDocument/2006/relationships/customXml" Target="../ink/ink230.xml"/><Relationship Id="rId75" Type="http://schemas.openxmlformats.org/officeDocument/2006/relationships/image" Target="../media/image238.png"/><Relationship Id="rId83" Type="http://schemas.openxmlformats.org/officeDocument/2006/relationships/image" Target="../media/image242.png"/><Relationship Id="rId88" Type="http://schemas.openxmlformats.org/officeDocument/2006/relationships/customXml" Target="../ink/ink239.xml"/><Relationship Id="rId91" Type="http://schemas.openxmlformats.org/officeDocument/2006/relationships/image" Target="../media/image246.png"/><Relationship Id="rId96" Type="http://schemas.openxmlformats.org/officeDocument/2006/relationships/customXml" Target="../ink/ink243.xml"/><Relationship Id="rId111" Type="http://schemas.openxmlformats.org/officeDocument/2006/relationships/image" Target="../media/image256.png"/><Relationship Id="rId132" Type="http://schemas.openxmlformats.org/officeDocument/2006/relationships/customXml" Target="../ink/ink261.xml"/><Relationship Id="rId140" Type="http://schemas.openxmlformats.org/officeDocument/2006/relationships/customXml" Target="../ink/ink265.xml"/><Relationship Id="rId145" Type="http://schemas.openxmlformats.org/officeDocument/2006/relationships/image" Target="../media/image273.png"/><Relationship Id="rId153" Type="http://schemas.openxmlformats.org/officeDocument/2006/relationships/image" Target="../media/image27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8.xml"/><Relationship Id="rId15" Type="http://schemas.openxmlformats.org/officeDocument/2006/relationships/image" Target="../media/image208.png"/><Relationship Id="rId23" Type="http://schemas.openxmlformats.org/officeDocument/2006/relationships/image" Target="../media/image212.png"/><Relationship Id="rId28" Type="http://schemas.openxmlformats.org/officeDocument/2006/relationships/customXml" Target="../ink/ink209.xml"/><Relationship Id="rId36" Type="http://schemas.openxmlformats.org/officeDocument/2006/relationships/customXml" Target="../ink/ink213.xml"/><Relationship Id="rId49" Type="http://schemas.openxmlformats.org/officeDocument/2006/relationships/image" Target="../media/image225.png"/><Relationship Id="rId57" Type="http://schemas.openxmlformats.org/officeDocument/2006/relationships/image" Target="../media/image229.png"/><Relationship Id="rId106" Type="http://schemas.openxmlformats.org/officeDocument/2006/relationships/customXml" Target="../ink/ink248.xml"/><Relationship Id="rId114" Type="http://schemas.openxmlformats.org/officeDocument/2006/relationships/customXml" Target="../ink/ink252.xml"/><Relationship Id="rId119" Type="http://schemas.openxmlformats.org/officeDocument/2006/relationships/image" Target="../media/image260.png"/><Relationship Id="rId127" Type="http://schemas.openxmlformats.org/officeDocument/2006/relationships/image" Target="../media/image264.png"/><Relationship Id="rId10" Type="http://schemas.openxmlformats.org/officeDocument/2006/relationships/customXml" Target="../ink/ink200.xml"/><Relationship Id="rId31" Type="http://schemas.openxmlformats.org/officeDocument/2006/relationships/image" Target="../media/image216.png"/><Relationship Id="rId44" Type="http://schemas.openxmlformats.org/officeDocument/2006/relationships/customXml" Target="../ink/ink217.xml"/><Relationship Id="rId52" Type="http://schemas.openxmlformats.org/officeDocument/2006/relationships/customXml" Target="../ink/ink221.xml"/><Relationship Id="rId60" Type="http://schemas.openxmlformats.org/officeDocument/2006/relationships/customXml" Target="../ink/ink225.xml"/><Relationship Id="rId65" Type="http://schemas.openxmlformats.org/officeDocument/2006/relationships/image" Target="../media/image233.png"/><Relationship Id="rId73" Type="http://schemas.openxmlformats.org/officeDocument/2006/relationships/image" Target="../media/image237.png"/><Relationship Id="rId78" Type="http://schemas.openxmlformats.org/officeDocument/2006/relationships/customXml" Target="../ink/ink234.xml"/><Relationship Id="rId81" Type="http://schemas.openxmlformats.org/officeDocument/2006/relationships/image" Target="../media/image241.png"/><Relationship Id="rId86" Type="http://schemas.openxmlformats.org/officeDocument/2006/relationships/customXml" Target="../ink/ink238.xml"/><Relationship Id="rId94" Type="http://schemas.openxmlformats.org/officeDocument/2006/relationships/customXml" Target="../ink/ink242.xml"/><Relationship Id="rId99" Type="http://schemas.openxmlformats.org/officeDocument/2006/relationships/image" Target="../media/image250.png"/><Relationship Id="rId101" Type="http://schemas.openxmlformats.org/officeDocument/2006/relationships/image" Target="../media/image251.png"/><Relationship Id="rId122" Type="http://schemas.openxmlformats.org/officeDocument/2006/relationships/customXml" Target="../ink/ink256.xml"/><Relationship Id="rId130" Type="http://schemas.openxmlformats.org/officeDocument/2006/relationships/customXml" Target="../ink/ink260.xml"/><Relationship Id="rId135" Type="http://schemas.openxmlformats.org/officeDocument/2006/relationships/image" Target="../media/image268.png"/><Relationship Id="rId143" Type="http://schemas.openxmlformats.org/officeDocument/2006/relationships/image" Target="../media/image272.png"/><Relationship Id="rId148" Type="http://schemas.openxmlformats.org/officeDocument/2006/relationships/customXml" Target="../ink/ink269.xml"/><Relationship Id="rId151" Type="http://schemas.openxmlformats.org/officeDocument/2006/relationships/image" Target="../media/image276.png"/><Relationship Id="rId4" Type="http://schemas.openxmlformats.org/officeDocument/2006/relationships/customXml" Target="../ink/ink197.xml"/><Relationship Id="rId9" Type="http://schemas.openxmlformats.org/officeDocument/2006/relationships/image" Target="../media/image205.png"/><Relationship Id="rId13" Type="http://schemas.openxmlformats.org/officeDocument/2006/relationships/image" Target="../media/image207.png"/><Relationship Id="rId18" Type="http://schemas.openxmlformats.org/officeDocument/2006/relationships/customXml" Target="../ink/ink204.xml"/><Relationship Id="rId39" Type="http://schemas.openxmlformats.org/officeDocument/2006/relationships/image" Target="../media/image220.png"/><Relationship Id="rId109" Type="http://schemas.openxmlformats.org/officeDocument/2006/relationships/image" Target="../media/image255.png"/><Relationship Id="rId34" Type="http://schemas.openxmlformats.org/officeDocument/2006/relationships/customXml" Target="../ink/ink212.xml"/><Relationship Id="rId50" Type="http://schemas.openxmlformats.org/officeDocument/2006/relationships/customXml" Target="../ink/ink220.xml"/><Relationship Id="rId55" Type="http://schemas.openxmlformats.org/officeDocument/2006/relationships/image" Target="../media/image228.png"/><Relationship Id="rId76" Type="http://schemas.openxmlformats.org/officeDocument/2006/relationships/customXml" Target="../ink/ink233.xml"/><Relationship Id="rId97" Type="http://schemas.openxmlformats.org/officeDocument/2006/relationships/image" Target="../media/image249.png"/><Relationship Id="rId104" Type="http://schemas.openxmlformats.org/officeDocument/2006/relationships/customXml" Target="../ink/ink247.xml"/><Relationship Id="rId120" Type="http://schemas.openxmlformats.org/officeDocument/2006/relationships/customXml" Target="../ink/ink255.xml"/><Relationship Id="rId125" Type="http://schemas.openxmlformats.org/officeDocument/2006/relationships/image" Target="../media/image263.png"/><Relationship Id="rId141" Type="http://schemas.openxmlformats.org/officeDocument/2006/relationships/image" Target="../media/image271.png"/><Relationship Id="rId146" Type="http://schemas.openxmlformats.org/officeDocument/2006/relationships/customXml" Target="../ink/ink268.xml"/><Relationship Id="rId7" Type="http://schemas.openxmlformats.org/officeDocument/2006/relationships/image" Target="../media/image204.png"/><Relationship Id="rId71" Type="http://schemas.openxmlformats.org/officeDocument/2006/relationships/image" Target="../media/image236.png"/><Relationship Id="rId92" Type="http://schemas.openxmlformats.org/officeDocument/2006/relationships/customXml" Target="../ink/ink241.xml"/><Relationship Id="rId2" Type="http://schemas.openxmlformats.org/officeDocument/2006/relationships/image" Target="../media/image201.png"/><Relationship Id="rId29" Type="http://schemas.openxmlformats.org/officeDocument/2006/relationships/image" Target="../media/image215.png"/><Relationship Id="rId24" Type="http://schemas.openxmlformats.org/officeDocument/2006/relationships/customXml" Target="../ink/ink207.xml"/><Relationship Id="rId40" Type="http://schemas.openxmlformats.org/officeDocument/2006/relationships/customXml" Target="../ink/ink215.xml"/><Relationship Id="rId45" Type="http://schemas.openxmlformats.org/officeDocument/2006/relationships/image" Target="../media/image223.png"/><Relationship Id="rId66" Type="http://schemas.openxmlformats.org/officeDocument/2006/relationships/customXml" Target="../ink/ink228.xml"/><Relationship Id="rId87" Type="http://schemas.openxmlformats.org/officeDocument/2006/relationships/image" Target="../media/image244.png"/><Relationship Id="rId110" Type="http://schemas.openxmlformats.org/officeDocument/2006/relationships/customXml" Target="../ink/ink250.xml"/><Relationship Id="rId115" Type="http://schemas.openxmlformats.org/officeDocument/2006/relationships/image" Target="../media/image258.png"/><Relationship Id="rId131" Type="http://schemas.openxmlformats.org/officeDocument/2006/relationships/image" Target="../media/image266.png"/><Relationship Id="rId136" Type="http://schemas.openxmlformats.org/officeDocument/2006/relationships/customXml" Target="../ink/ink263.xml"/><Relationship Id="rId61" Type="http://schemas.openxmlformats.org/officeDocument/2006/relationships/image" Target="../media/image231.png"/><Relationship Id="rId82" Type="http://schemas.openxmlformats.org/officeDocument/2006/relationships/customXml" Target="../ink/ink236.xml"/><Relationship Id="rId152" Type="http://schemas.openxmlformats.org/officeDocument/2006/relationships/customXml" Target="../ink/ink271.xml"/><Relationship Id="rId19" Type="http://schemas.openxmlformats.org/officeDocument/2006/relationships/image" Target="../media/image210.png"/><Relationship Id="rId14" Type="http://schemas.openxmlformats.org/officeDocument/2006/relationships/customXml" Target="../ink/ink202.xml"/><Relationship Id="rId30" Type="http://schemas.openxmlformats.org/officeDocument/2006/relationships/customXml" Target="../ink/ink210.xml"/><Relationship Id="rId35" Type="http://schemas.openxmlformats.org/officeDocument/2006/relationships/image" Target="../media/image218.png"/><Relationship Id="rId56" Type="http://schemas.openxmlformats.org/officeDocument/2006/relationships/customXml" Target="../ink/ink223.xml"/><Relationship Id="rId77" Type="http://schemas.openxmlformats.org/officeDocument/2006/relationships/image" Target="../media/image239.png"/><Relationship Id="rId100" Type="http://schemas.openxmlformats.org/officeDocument/2006/relationships/customXml" Target="../ink/ink245.xml"/><Relationship Id="rId105" Type="http://schemas.openxmlformats.org/officeDocument/2006/relationships/image" Target="../media/image253.png"/><Relationship Id="rId126" Type="http://schemas.openxmlformats.org/officeDocument/2006/relationships/customXml" Target="../ink/ink258.xml"/><Relationship Id="rId147" Type="http://schemas.openxmlformats.org/officeDocument/2006/relationships/image" Target="../media/image274.png"/><Relationship Id="rId8" Type="http://schemas.openxmlformats.org/officeDocument/2006/relationships/customXml" Target="../ink/ink199.xml"/><Relationship Id="rId51" Type="http://schemas.openxmlformats.org/officeDocument/2006/relationships/image" Target="../media/image226.png"/><Relationship Id="rId72" Type="http://schemas.openxmlformats.org/officeDocument/2006/relationships/customXml" Target="../ink/ink231.xml"/><Relationship Id="rId93" Type="http://schemas.openxmlformats.org/officeDocument/2006/relationships/image" Target="../media/image247.png"/><Relationship Id="rId98" Type="http://schemas.openxmlformats.org/officeDocument/2006/relationships/customXml" Target="../ink/ink244.xml"/><Relationship Id="rId121" Type="http://schemas.openxmlformats.org/officeDocument/2006/relationships/image" Target="../media/image261.png"/><Relationship Id="rId142" Type="http://schemas.openxmlformats.org/officeDocument/2006/relationships/customXml" Target="../ink/ink266.xml"/><Relationship Id="rId3" Type="http://schemas.openxmlformats.org/officeDocument/2006/relationships/image" Target="../media/image202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6.png"/><Relationship Id="rId18" Type="http://schemas.openxmlformats.org/officeDocument/2006/relationships/customXml" Target="../ink/ink279.xml"/><Relationship Id="rId26" Type="http://schemas.openxmlformats.org/officeDocument/2006/relationships/customXml" Target="../ink/ink283.xml"/><Relationship Id="rId39" Type="http://schemas.openxmlformats.org/officeDocument/2006/relationships/image" Target="../media/image299.png"/><Relationship Id="rId21" Type="http://schemas.openxmlformats.org/officeDocument/2006/relationships/image" Target="../media/image290.png"/><Relationship Id="rId34" Type="http://schemas.openxmlformats.org/officeDocument/2006/relationships/customXml" Target="../ink/ink287.xml"/><Relationship Id="rId42" Type="http://schemas.openxmlformats.org/officeDocument/2006/relationships/customXml" Target="../ink/ink291.xml"/><Relationship Id="rId47" Type="http://schemas.openxmlformats.org/officeDocument/2006/relationships/image" Target="../media/image303.png"/><Relationship Id="rId50" Type="http://schemas.openxmlformats.org/officeDocument/2006/relationships/customXml" Target="../ink/ink295.xml"/><Relationship Id="rId55" Type="http://schemas.openxmlformats.org/officeDocument/2006/relationships/image" Target="../media/image307.png"/><Relationship Id="rId7" Type="http://schemas.openxmlformats.org/officeDocument/2006/relationships/image" Target="../media/image283.png"/><Relationship Id="rId12" Type="http://schemas.openxmlformats.org/officeDocument/2006/relationships/customXml" Target="../ink/ink276.xml"/><Relationship Id="rId17" Type="http://schemas.openxmlformats.org/officeDocument/2006/relationships/image" Target="../media/image288.png"/><Relationship Id="rId25" Type="http://schemas.openxmlformats.org/officeDocument/2006/relationships/image" Target="../media/image292.png"/><Relationship Id="rId33" Type="http://schemas.openxmlformats.org/officeDocument/2006/relationships/image" Target="../media/image296.png"/><Relationship Id="rId38" Type="http://schemas.openxmlformats.org/officeDocument/2006/relationships/customXml" Target="../ink/ink289.xml"/><Relationship Id="rId46" Type="http://schemas.openxmlformats.org/officeDocument/2006/relationships/customXml" Target="../ink/ink293.xml"/><Relationship Id="rId2" Type="http://schemas.openxmlformats.org/officeDocument/2006/relationships/image" Target="../media/image279.png"/><Relationship Id="rId16" Type="http://schemas.openxmlformats.org/officeDocument/2006/relationships/customXml" Target="../ink/ink278.xml"/><Relationship Id="rId20" Type="http://schemas.openxmlformats.org/officeDocument/2006/relationships/customXml" Target="../ink/ink280.xml"/><Relationship Id="rId29" Type="http://schemas.openxmlformats.org/officeDocument/2006/relationships/image" Target="../media/image294.png"/><Relationship Id="rId41" Type="http://schemas.openxmlformats.org/officeDocument/2006/relationships/image" Target="../media/image300.png"/><Relationship Id="rId54" Type="http://schemas.openxmlformats.org/officeDocument/2006/relationships/customXml" Target="../ink/ink29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3.xml"/><Relationship Id="rId11" Type="http://schemas.openxmlformats.org/officeDocument/2006/relationships/image" Target="../media/image285.png"/><Relationship Id="rId24" Type="http://schemas.openxmlformats.org/officeDocument/2006/relationships/customXml" Target="../ink/ink282.xml"/><Relationship Id="rId32" Type="http://schemas.openxmlformats.org/officeDocument/2006/relationships/customXml" Target="../ink/ink286.xml"/><Relationship Id="rId37" Type="http://schemas.openxmlformats.org/officeDocument/2006/relationships/image" Target="../media/image298.png"/><Relationship Id="rId40" Type="http://schemas.openxmlformats.org/officeDocument/2006/relationships/customXml" Target="../ink/ink290.xml"/><Relationship Id="rId45" Type="http://schemas.openxmlformats.org/officeDocument/2006/relationships/image" Target="../media/image302.png"/><Relationship Id="rId53" Type="http://schemas.openxmlformats.org/officeDocument/2006/relationships/image" Target="../media/image306.png"/><Relationship Id="rId5" Type="http://schemas.openxmlformats.org/officeDocument/2006/relationships/image" Target="../media/image282.png"/><Relationship Id="rId15" Type="http://schemas.openxmlformats.org/officeDocument/2006/relationships/image" Target="../media/image287.png"/><Relationship Id="rId23" Type="http://schemas.openxmlformats.org/officeDocument/2006/relationships/image" Target="../media/image291.png"/><Relationship Id="rId28" Type="http://schemas.openxmlformats.org/officeDocument/2006/relationships/customXml" Target="../ink/ink284.xml"/><Relationship Id="rId36" Type="http://schemas.openxmlformats.org/officeDocument/2006/relationships/customXml" Target="../ink/ink288.xml"/><Relationship Id="rId49" Type="http://schemas.openxmlformats.org/officeDocument/2006/relationships/image" Target="../media/image304.png"/><Relationship Id="rId10" Type="http://schemas.openxmlformats.org/officeDocument/2006/relationships/customXml" Target="../ink/ink275.xml"/><Relationship Id="rId19" Type="http://schemas.openxmlformats.org/officeDocument/2006/relationships/image" Target="../media/image289.png"/><Relationship Id="rId31" Type="http://schemas.openxmlformats.org/officeDocument/2006/relationships/image" Target="../media/image295.png"/><Relationship Id="rId44" Type="http://schemas.openxmlformats.org/officeDocument/2006/relationships/customXml" Target="../ink/ink292.xml"/><Relationship Id="rId52" Type="http://schemas.openxmlformats.org/officeDocument/2006/relationships/customXml" Target="../ink/ink296.xml"/><Relationship Id="rId4" Type="http://schemas.openxmlformats.org/officeDocument/2006/relationships/image" Target="../media/image281.png"/><Relationship Id="rId9" Type="http://schemas.openxmlformats.org/officeDocument/2006/relationships/image" Target="../media/image284.png"/><Relationship Id="rId14" Type="http://schemas.openxmlformats.org/officeDocument/2006/relationships/customXml" Target="../ink/ink277.xml"/><Relationship Id="rId22" Type="http://schemas.openxmlformats.org/officeDocument/2006/relationships/customXml" Target="../ink/ink281.xml"/><Relationship Id="rId27" Type="http://schemas.openxmlformats.org/officeDocument/2006/relationships/image" Target="../media/image293.png"/><Relationship Id="rId30" Type="http://schemas.openxmlformats.org/officeDocument/2006/relationships/customXml" Target="../ink/ink285.xml"/><Relationship Id="rId35" Type="http://schemas.openxmlformats.org/officeDocument/2006/relationships/image" Target="../media/image297.png"/><Relationship Id="rId43" Type="http://schemas.openxmlformats.org/officeDocument/2006/relationships/image" Target="../media/image301.png"/><Relationship Id="rId48" Type="http://schemas.openxmlformats.org/officeDocument/2006/relationships/customXml" Target="../ink/ink294.xml"/><Relationship Id="rId8" Type="http://schemas.openxmlformats.org/officeDocument/2006/relationships/customXml" Target="../ink/ink274.xml"/><Relationship Id="rId51" Type="http://schemas.openxmlformats.org/officeDocument/2006/relationships/image" Target="../media/image305.png"/><Relationship Id="rId3" Type="http://schemas.openxmlformats.org/officeDocument/2006/relationships/image" Target="../media/image280.png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20.png"/><Relationship Id="rId21" Type="http://schemas.openxmlformats.org/officeDocument/2006/relationships/customXml" Target="../ink/ink307.xml"/><Relationship Id="rId42" Type="http://schemas.openxmlformats.org/officeDocument/2006/relationships/image" Target="../media/image328.png"/><Relationship Id="rId47" Type="http://schemas.openxmlformats.org/officeDocument/2006/relationships/customXml" Target="../ink/ink320.xml"/><Relationship Id="rId63" Type="http://schemas.openxmlformats.org/officeDocument/2006/relationships/customXml" Target="../ink/ink328.xml"/><Relationship Id="rId68" Type="http://schemas.openxmlformats.org/officeDocument/2006/relationships/image" Target="../media/image341.png"/><Relationship Id="rId84" Type="http://schemas.openxmlformats.org/officeDocument/2006/relationships/image" Target="../media/image349.png"/><Relationship Id="rId89" Type="http://schemas.openxmlformats.org/officeDocument/2006/relationships/customXml" Target="../ink/ink341.xml"/><Relationship Id="rId7" Type="http://schemas.openxmlformats.org/officeDocument/2006/relationships/customXml" Target="../ink/ink300.xml"/><Relationship Id="rId71" Type="http://schemas.openxmlformats.org/officeDocument/2006/relationships/customXml" Target="../ink/ink332.xml"/><Relationship Id="rId92" Type="http://schemas.openxmlformats.org/officeDocument/2006/relationships/image" Target="../media/image353.png"/><Relationship Id="rId2" Type="http://schemas.openxmlformats.org/officeDocument/2006/relationships/image" Target="../media/image308.png"/><Relationship Id="rId16" Type="http://schemas.openxmlformats.org/officeDocument/2006/relationships/image" Target="../media/image315.png"/><Relationship Id="rId29" Type="http://schemas.openxmlformats.org/officeDocument/2006/relationships/customXml" Target="../ink/ink311.xml"/><Relationship Id="rId107" Type="http://schemas.openxmlformats.org/officeDocument/2006/relationships/customXml" Target="../ink/ink350.xml"/><Relationship Id="rId11" Type="http://schemas.openxmlformats.org/officeDocument/2006/relationships/customXml" Target="../ink/ink302.xml"/><Relationship Id="rId24" Type="http://schemas.openxmlformats.org/officeDocument/2006/relationships/image" Target="../media/image319.png"/><Relationship Id="rId32" Type="http://schemas.openxmlformats.org/officeDocument/2006/relationships/image" Target="../media/image323.png"/><Relationship Id="rId37" Type="http://schemas.openxmlformats.org/officeDocument/2006/relationships/customXml" Target="../ink/ink315.xml"/><Relationship Id="rId40" Type="http://schemas.openxmlformats.org/officeDocument/2006/relationships/image" Target="../media/image327.png"/><Relationship Id="rId45" Type="http://schemas.openxmlformats.org/officeDocument/2006/relationships/customXml" Target="../ink/ink319.xml"/><Relationship Id="rId53" Type="http://schemas.openxmlformats.org/officeDocument/2006/relationships/customXml" Target="../ink/ink323.xml"/><Relationship Id="rId58" Type="http://schemas.openxmlformats.org/officeDocument/2006/relationships/image" Target="../media/image336.png"/><Relationship Id="rId66" Type="http://schemas.openxmlformats.org/officeDocument/2006/relationships/image" Target="../media/image340.png"/><Relationship Id="rId74" Type="http://schemas.openxmlformats.org/officeDocument/2006/relationships/image" Target="../media/image344.png"/><Relationship Id="rId79" Type="http://schemas.openxmlformats.org/officeDocument/2006/relationships/customXml" Target="../ink/ink336.xml"/><Relationship Id="rId87" Type="http://schemas.openxmlformats.org/officeDocument/2006/relationships/customXml" Target="../ink/ink340.xml"/><Relationship Id="rId102" Type="http://schemas.openxmlformats.org/officeDocument/2006/relationships/image" Target="../media/image358.png"/><Relationship Id="rId5" Type="http://schemas.openxmlformats.org/officeDocument/2006/relationships/customXml" Target="../ink/ink299.xml"/><Relationship Id="rId61" Type="http://schemas.openxmlformats.org/officeDocument/2006/relationships/customXml" Target="../ink/ink327.xml"/><Relationship Id="rId82" Type="http://schemas.openxmlformats.org/officeDocument/2006/relationships/image" Target="../media/image348.png"/><Relationship Id="rId90" Type="http://schemas.openxmlformats.org/officeDocument/2006/relationships/image" Target="../media/image352.png"/><Relationship Id="rId95" Type="http://schemas.openxmlformats.org/officeDocument/2006/relationships/customXml" Target="../ink/ink344.xml"/><Relationship Id="rId19" Type="http://schemas.openxmlformats.org/officeDocument/2006/relationships/customXml" Target="../ink/ink306.xml"/><Relationship Id="rId14" Type="http://schemas.openxmlformats.org/officeDocument/2006/relationships/image" Target="../media/image314.png"/><Relationship Id="rId22" Type="http://schemas.openxmlformats.org/officeDocument/2006/relationships/image" Target="../media/image318.png"/><Relationship Id="rId27" Type="http://schemas.openxmlformats.org/officeDocument/2006/relationships/customXml" Target="../ink/ink310.xml"/><Relationship Id="rId30" Type="http://schemas.openxmlformats.org/officeDocument/2006/relationships/image" Target="../media/image322.png"/><Relationship Id="rId35" Type="http://schemas.openxmlformats.org/officeDocument/2006/relationships/customXml" Target="../ink/ink314.xml"/><Relationship Id="rId43" Type="http://schemas.openxmlformats.org/officeDocument/2006/relationships/customXml" Target="../ink/ink318.xml"/><Relationship Id="rId48" Type="http://schemas.openxmlformats.org/officeDocument/2006/relationships/image" Target="../media/image331.png"/><Relationship Id="rId56" Type="http://schemas.openxmlformats.org/officeDocument/2006/relationships/image" Target="../media/image335.png"/><Relationship Id="rId64" Type="http://schemas.openxmlformats.org/officeDocument/2006/relationships/image" Target="../media/image339.png"/><Relationship Id="rId69" Type="http://schemas.openxmlformats.org/officeDocument/2006/relationships/customXml" Target="../ink/ink331.xml"/><Relationship Id="rId77" Type="http://schemas.openxmlformats.org/officeDocument/2006/relationships/customXml" Target="../ink/ink335.xml"/><Relationship Id="rId100" Type="http://schemas.openxmlformats.org/officeDocument/2006/relationships/image" Target="../media/image357.png"/><Relationship Id="rId105" Type="http://schemas.openxmlformats.org/officeDocument/2006/relationships/customXml" Target="../ink/ink349.xml"/><Relationship Id="rId8" Type="http://schemas.openxmlformats.org/officeDocument/2006/relationships/image" Target="../media/image311.png"/><Relationship Id="rId51" Type="http://schemas.openxmlformats.org/officeDocument/2006/relationships/customXml" Target="../ink/ink322.xml"/><Relationship Id="rId72" Type="http://schemas.openxmlformats.org/officeDocument/2006/relationships/image" Target="../media/image343.png"/><Relationship Id="rId80" Type="http://schemas.openxmlformats.org/officeDocument/2006/relationships/image" Target="../media/image347.png"/><Relationship Id="rId85" Type="http://schemas.openxmlformats.org/officeDocument/2006/relationships/customXml" Target="../ink/ink339.xml"/><Relationship Id="rId93" Type="http://schemas.openxmlformats.org/officeDocument/2006/relationships/customXml" Target="../ink/ink343.xml"/><Relationship Id="rId98" Type="http://schemas.openxmlformats.org/officeDocument/2006/relationships/image" Target="../media/image356.png"/><Relationship Id="rId3" Type="http://schemas.openxmlformats.org/officeDocument/2006/relationships/customXml" Target="../ink/ink298.xml"/><Relationship Id="rId12" Type="http://schemas.openxmlformats.org/officeDocument/2006/relationships/image" Target="../media/image313.png"/><Relationship Id="rId17" Type="http://schemas.openxmlformats.org/officeDocument/2006/relationships/customXml" Target="../ink/ink305.xml"/><Relationship Id="rId25" Type="http://schemas.openxmlformats.org/officeDocument/2006/relationships/customXml" Target="../ink/ink309.xml"/><Relationship Id="rId33" Type="http://schemas.openxmlformats.org/officeDocument/2006/relationships/customXml" Target="../ink/ink313.xml"/><Relationship Id="rId38" Type="http://schemas.openxmlformats.org/officeDocument/2006/relationships/image" Target="../media/image326.png"/><Relationship Id="rId46" Type="http://schemas.openxmlformats.org/officeDocument/2006/relationships/image" Target="../media/image330.png"/><Relationship Id="rId59" Type="http://schemas.openxmlformats.org/officeDocument/2006/relationships/customXml" Target="../ink/ink326.xml"/><Relationship Id="rId67" Type="http://schemas.openxmlformats.org/officeDocument/2006/relationships/customXml" Target="../ink/ink330.xml"/><Relationship Id="rId103" Type="http://schemas.openxmlformats.org/officeDocument/2006/relationships/customXml" Target="../ink/ink348.xml"/><Relationship Id="rId108" Type="http://schemas.openxmlformats.org/officeDocument/2006/relationships/image" Target="../media/image361.png"/><Relationship Id="rId20" Type="http://schemas.openxmlformats.org/officeDocument/2006/relationships/image" Target="../media/image317.png"/><Relationship Id="rId41" Type="http://schemas.openxmlformats.org/officeDocument/2006/relationships/customXml" Target="../ink/ink317.xml"/><Relationship Id="rId54" Type="http://schemas.openxmlformats.org/officeDocument/2006/relationships/image" Target="../media/image334.png"/><Relationship Id="rId62" Type="http://schemas.openxmlformats.org/officeDocument/2006/relationships/image" Target="../media/image338.png"/><Relationship Id="rId70" Type="http://schemas.openxmlformats.org/officeDocument/2006/relationships/image" Target="../media/image342.png"/><Relationship Id="rId75" Type="http://schemas.openxmlformats.org/officeDocument/2006/relationships/customXml" Target="../ink/ink334.xml"/><Relationship Id="rId83" Type="http://schemas.openxmlformats.org/officeDocument/2006/relationships/customXml" Target="../ink/ink338.xml"/><Relationship Id="rId88" Type="http://schemas.openxmlformats.org/officeDocument/2006/relationships/image" Target="../media/image351.png"/><Relationship Id="rId91" Type="http://schemas.openxmlformats.org/officeDocument/2006/relationships/customXml" Target="../ink/ink342.xml"/><Relationship Id="rId96" Type="http://schemas.openxmlformats.org/officeDocument/2006/relationships/image" Target="../media/image3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15" Type="http://schemas.openxmlformats.org/officeDocument/2006/relationships/customXml" Target="../ink/ink304.xml"/><Relationship Id="rId23" Type="http://schemas.openxmlformats.org/officeDocument/2006/relationships/customXml" Target="../ink/ink308.xml"/><Relationship Id="rId28" Type="http://schemas.openxmlformats.org/officeDocument/2006/relationships/image" Target="../media/image321.png"/><Relationship Id="rId36" Type="http://schemas.openxmlformats.org/officeDocument/2006/relationships/image" Target="../media/image325.png"/><Relationship Id="rId49" Type="http://schemas.openxmlformats.org/officeDocument/2006/relationships/customXml" Target="../ink/ink321.xml"/><Relationship Id="rId57" Type="http://schemas.openxmlformats.org/officeDocument/2006/relationships/customXml" Target="../ink/ink325.xml"/><Relationship Id="rId106" Type="http://schemas.openxmlformats.org/officeDocument/2006/relationships/image" Target="../media/image360.png"/><Relationship Id="rId10" Type="http://schemas.openxmlformats.org/officeDocument/2006/relationships/image" Target="../media/image312.png"/><Relationship Id="rId31" Type="http://schemas.openxmlformats.org/officeDocument/2006/relationships/customXml" Target="../ink/ink312.xml"/><Relationship Id="rId44" Type="http://schemas.openxmlformats.org/officeDocument/2006/relationships/image" Target="../media/image329.png"/><Relationship Id="rId52" Type="http://schemas.openxmlformats.org/officeDocument/2006/relationships/image" Target="../media/image333.png"/><Relationship Id="rId60" Type="http://schemas.openxmlformats.org/officeDocument/2006/relationships/image" Target="../media/image337.png"/><Relationship Id="rId65" Type="http://schemas.openxmlformats.org/officeDocument/2006/relationships/customXml" Target="../ink/ink329.xml"/><Relationship Id="rId73" Type="http://schemas.openxmlformats.org/officeDocument/2006/relationships/customXml" Target="../ink/ink333.xml"/><Relationship Id="rId78" Type="http://schemas.openxmlformats.org/officeDocument/2006/relationships/image" Target="../media/image346.png"/><Relationship Id="rId81" Type="http://schemas.openxmlformats.org/officeDocument/2006/relationships/customXml" Target="../ink/ink337.xml"/><Relationship Id="rId86" Type="http://schemas.openxmlformats.org/officeDocument/2006/relationships/image" Target="../media/image350.png"/><Relationship Id="rId94" Type="http://schemas.openxmlformats.org/officeDocument/2006/relationships/image" Target="../media/image354.png"/><Relationship Id="rId99" Type="http://schemas.openxmlformats.org/officeDocument/2006/relationships/customXml" Target="../ink/ink346.xml"/><Relationship Id="rId101" Type="http://schemas.openxmlformats.org/officeDocument/2006/relationships/customXml" Target="../ink/ink347.xml"/><Relationship Id="rId4" Type="http://schemas.openxmlformats.org/officeDocument/2006/relationships/image" Target="../media/image309.png"/><Relationship Id="rId9" Type="http://schemas.openxmlformats.org/officeDocument/2006/relationships/customXml" Target="../ink/ink301.xml"/><Relationship Id="rId13" Type="http://schemas.openxmlformats.org/officeDocument/2006/relationships/customXml" Target="../ink/ink303.xml"/><Relationship Id="rId18" Type="http://schemas.openxmlformats.org/officeDocument/2006/relationships/image" Target="../media/image316.png"/><Relationship Id="rId39" Type="http://schemas.openxmlformats.org/officeDocument/2006/relationships/customXml" Target="../ink/ink316.xml"/><Relationship Id="rId34" Type="http://schemas.openxmlformats.org/officeDocument/2006/relationships/image" Target="../media/image324.png"/><Relationship Id="rId50" Type="http://schemas.openxmlformats.org/officeDocument/2006/relationships/image" Target="../media/image332.png"/><Relationship Id="rId55" Type="http://schemas.openxmlformats.org/officeDocument/2006/relationships/customXml" Target="../ink/ink324.xml"/><Relationship Id="rId76" Type="http://schemas.openxmlformats.org/officeDocument/2006/relationships/image" Target="../media/image345.png"/><Relationship Id="rId97" Type="http://schemas.openxmlformats.org/officeDocument/2006/relationships/customXml" Target="../ink/ink345.xml"/><Relationship Id="rId104" Type="http://schemas.openxmlformats.org/officeDocument/2006/relationships/image" Target="../media/image3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Dielectric Ellipsoid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8</a:t>
            </a:r>
          </a:p>
        </p:txBody>
      </p:sp>
    </p:spTree>
    <p:extLst>
      <p:ext uri="{BB962C8B-B14F-4D97-AF65-F5344CB8AC3E}">
        <p14:creationId xmlns:p14="http://schemas.microsoft.com/office/powerpoint/2010/main" val="3627045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5118CA2-6CA5-45AA-9E31-459DE52B19FB}"/>
              </a:ext>
            </a:extLst>
          </p:cNvPr>
          <p:cNvGrpSpPr/>
          <p:nvPr/>
        </p:nvGrpSpPr>
        <p:grpSpPr>
          <a:xfrm>
            <a:off x="2698156" y="800313"/>
            <a:ext cx="2042640" cy="1551240"/>
            <a:chOff x="2698156" y="800313"/>
            <a:chExt cx="2042640" cy="1551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14C2C4CB-47A6-46D2-9F59-2538F09BDC65}"/>
                    </a:ext>
                  </a:extLst>
                </p14:cNvPr>
                <p14:cNvContentPartPr/>
                <p14:nvPr/>
              </p14:nvContentPartPr>
              <p14:xfrm>
                <a:off x="2698156" y="1937913"/>
                <a:ext cx="460080" cy="41364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14C2C4CB-47A6-46D2-9F59-2538F09BDC6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680516" y="1920273"/>
                  <a:ext cx="495720" cy="44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5DE96E02-066F-45FF-8F20-0FDE64C0D2AC}"/>
                    </a:ext>
                  </a:extLst>
                </p14:cNvPr>
                <p14:cNvContentPartPr/>
                <p14:nvPr/>
              </p14:nvContentPartPr>
              <p14:xfrm>
                <a:off x="2771236" y="807513"/>
                <a:ext cx="1528200" cy="114300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5DE96E02-066F-45FF-8F20-0FDE64C0D2A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753596" y="789873"/>
                  <a:ext cx="1563840" cy="11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6CEC9A47-628A-4B02-8CC0-66BD7C126D00}"/>
                    </a:ext>
                  </a:extLst>
                </p14:cNvPr>
                <p14:cNvContentPartPr/>
                <p14:nvPr/>
              </p14:nvContentPartPr>
              <p14:xfrm>
                <a:off x="4240396" y="800313"/>
                <a:ext cx="498600" cy="2181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6CEC9A47-628A-4B02-8CC0-66BD7C126D0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222396" y="782673"/>
                  <a:ext cx="53424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1E9614D0-B211-4949-9D7A-69565C5C05A4}"/>
                    </a:ext>
                  </a:extLst>
                </p14:cNvPr>
                <p14:cNvContentPartPr/>
                <p14:nvPr/>
              </p14:nvContentPartPr>
              <p14:xfrm>
                <a:off x="3101716" y="1011633"/>
                <a:ext cx="1639080" cy="12153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1E9614D0-B211-4949-9D7A-69565C5C05A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083716" y="993633"/>
                  <a:ext cx="1674720" cy="1251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6ACC105-41F2-4279-83DD-99CD7718C3E2}"/>
              </a:ext>
            </a:extLst>
          </p:cNvPr>
          <p:cNvGrpSpPr/>
          <p:nvPr/>
        </p:nvGrpSpPr>
        <p:grpSpPr>
          <a:xfrm>
            <a:off x="2174716" y="3376113"/>
            <a:ext cx="3277800" cy="689760"/>
            <a:chOff x="2174716" y="3376113"/>
            <a:chExt cx="3277800" cy="689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B1C8359-74A4-4910-9AF3-073567321BE2}"/>
                    </a:ext>
                  </a:extLst>
                </p14:cNvPr>
                <p14:cNvContentPartPr/>
                <p14:nvPr/>
              </p14:nvContentPartPr>
              <p14:xfrm>
                <a:off x="2174716" y="3376113"/>
                <a:ext cx="3277800" cy="64656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B1C8359-74A4-4910-9AF3-073567321BE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156716" y="3358113"/>
                  <a:ext cx="3313440" cy="68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68A65F09-9BCE-4F39-84F2-664FDF40748F}"/>
                    </a:ext>
                  </a:extLst>
                </p14:cNvPr>
                <p14:cNvContentPartPr/>
                <p14:nvPr/>
              </p14:nvContentPartPr>
              <p14:xfrm>
                <a:off x="2203516" y="3803073"/>
                <a:ext cx="3158640" cy="26280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68A65F09-9BCE-4F39-84F2-664FDF40748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185516" y="3785433"/>
                  <a:ext cx="3194280" cy="29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674180A-4D9E-45D2-9E50-B070DE3F81A9}"/>
              </a:ext>
            </a:extLst>
          </p:cNvPr>
          <p:cNvGrpSpPr/>
          <p:nvPr/>
        </p:nvGrpSpPr>
        <p:grpSpPr>
          <a:xfrm>
            <a:off x="3484756" y="5292033"/>
            <a:ext cx="466920" cy="820440"/>
            <a:chOff x="3484756" y="5292033"/>
            <a:chExt cx="466920" cy="820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9250256D-12DB-4E4F-9CD7-6E5A6365EEB0}"/>
                    </a:ext>
                  </a:extLst>
                </p14:cNvPr>
                <p14:cNvContentPartPr/>
                <p14:nvPr/>
              </p14:nvContentPartPr>
              <p14:xfrm>
                <a:off x="3484756" y="5303193"/>
                <a:ext cx="375480" cy="7938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9250256D-12DB-4E4F-9CD7-6E5A6365EEB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467116" y="5285193"/>
                  <a:ext cx="411120" cy="82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19C3929A-F430-413C-8E8F-920B3B720B83}"/>
                    </a:ext>
                  </a:extLst>
                </p14:cNvPr>
                <p14:cNvContentPartPr/>
                <p14:nvPr/>
              </p14:nvContentPartPr>
              <p14:xfrm>
                <a:off x="3617956" y="5292033"/>
                <a:ext cx="199080" cy="234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19C3929A-F430-413C-8E8F-920B3B720B8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599956" y="5274033"/>
                  <a:ext cx="23472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5F31A44-F49D-4AD4-BAE5-7D6A949E4864}"/>
                    </a:ext>
                  </a:extLst>
                </p14:cNvPr>
                <p14:cNvContentPartPr/>
                <p14:nvPr/>
              </p14:nvContentPartPr>
              <p14:xfrm>
                <a:off x="3636316" y="5303193"/>
                <a:ext cx="315360" cy="80928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5F31A44-F49D-4AD4-BAE5-7D6A949E4864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618676" y="5285553"/>
                  <a:ext cx="351000" cy="844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01B35A7-ED3E-4567-9936-48E0D3258CE5}"/>
              </a:ext>
            </a:extLst>
          </p:cNvPr>
          <p:cNvGrpSpPr/>
          <p:nvPr/>
        </p:nvGrpSpPr>
        <p:grpSpPr>
          <a:xfrm>
            <a:off x="1083196" y="1700313"/>
            <a:ext cx="4880160" cy="866520"/>
            <a:chOff x="1083196" y="1700313"/>
            <a:chExt cx="4880160" cy="866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A301C3F-CC6B-4257-87D7-4071229DF85D}"/>
                    </a:ext>
                  </a:extLst>
                </p14:cNvPr>
                <p14:cNvContentPartPr/>
                <p14:nvPr/>
              </p14:nvContentPartPr>
              <p14:xfrm>
                <a:off x="1083196" y="2099913"/>
                <a:ext cx="1591200" cy="802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A301C3F-CC6B-4257-87D7-4071229DF85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065196" y="2082273"/>
                  <a:ext cx="1626840" cy="1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B8231C2-2252-4405-892D-66C2E6B0566B}"/>
                    </a:ext>
                  </a:extLst>
                </p14:cNvPr>
                <p14:cNvContentPartPr/>
                <p14:nvPr/>
              </p14:nvContentPartPr>
              <p14:xfrm>
                <a:off x="3156436" y="1982913"/>
                <a:ext cx="2658240" cy="1555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B8231C2-2252-4405-892D-66C2E6B0566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138436" y="1964913"/>
                  <a:ext cx="269388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C176C42-DA55-4A09-BFC0-1A3DA3627D09}"/>
                    </a:ext>
                  </a:extLst>
                </p14:cNvPr>
                <p14:cNvContentPartPr/>
                <p14:nvPr/>
              </p14:nvContentPartPr>
              <p14:xfrm>
                <a:off x="1201996" y="1700313"/>
                <a:ext cx="4559040" cy="1591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C176C42-DA55-4A09-BFC0-1A3DA3627D09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184356" y="1682673"/>
                  <a:ext cx="459468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EF5772AB-2A23-491C-8100-701E65599854}"/>
                    </a:ext>
                  </a:extLst>
                </p14:cNvPr>
                <p14:cNvContentPartPr/>
                <p14:nvPr/>
              </p14:nvContentPartPr>
              <p14:xfrm>
                <a:off x="1206676" y="2318793"/>
                <a:ext cx="4756680" cy="2480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EF5772AB-2A23-491C-8100-701E6559985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189036" y="2300793"/>
                  <a:ext cx="4792320" cy="283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7EA9CACE-4D7A-4E6B-A545-C7DFD0632654}"/>
                  </a:ext>
                </a:extLst>
              </p14:cNvPr>
              <p14:cNvContentPartPr/>
              <p14:nvPr/>
            </p14:nvContentPartPr>
            <p14:xfrm>
              <a:off x="3877156" y="1429593"/>
              <a:ext cx="2792160" cy="1188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7EA9CACE-4D7A-4E6B-A545-C7DFD063265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859516" y="1411953"/>
                <a:ext cx="282780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A57AC064-D674-4392-A9D8-324BDF30B495}"/>
                  </a:ext>
                </a:extLst>
              </p14:cNvPr>
              <p14:cNvContentPartPr/>
              <p14:nvPr/>
            </p14:nvContentPartPr>
            <p14:xfrm>
              <a:off x="1895356" y="1677993"/>
              <a:ext cx="955800" cy="1728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A57AC064-D674-4392-A9D8-324BDF30B495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877356" y="1659993"/>
                <a:ext cx="991440" cy="5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32A4C86E-5CB0-4E3D-9A92-342C71900BD9}"/>
                  </a:ext>
                </a:extLst>
              </p14:cNvPr>
              <p14:cNvContentPartPr/>
              <p14:nvPr/>
            </p14:nvContentPartPr>
            <p14:xfrm>
              <a:off x="1533556" y="1495473"/>
              <a:ext cx="1922040" cy="2376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32A4C86E-5CB0-4E3D-9A92-342C71900BD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515556" y="1477833"/>
                <a:ext cx="1957680" cy="59400"/>
              </a:xfrm>
              <a:prstGeom prst="rect">
                <a:avLst/>
              </a:prstGeom>
            </p:spPr>
          </p:pic>
        </mc:Fallback>
      </mc:AlternateContent>
      <p:grpSp>
        <p:nvGrpSpPr>
          <p:cNvPr id="32" name="Group 31">
            <a:extLst>
              <a:ext uri="{FF2B5EF4-FFF2-40B4-BE49-F238E27FC236}">
                <a16:creationId xmlns:a16="http://schemas.microsoft.com/office/drawing/2014/main" id="{9E9ABE56-A07E-409D-B067-83585327B5AA}"/>
              </a:ext>
            </a:extLst>
          </p:cNvPr>
          <p:cNvGrpSpPr/>
          <p:nvPr/>
        </p:nvGrpSpPr>
        <p:grpSpPr>
          <a:xfrm>
            <a:off x="1482436" y="714633"/>
            <a:ext cx="5329440" cy="597240"/>
            <a:chOff x="1482436" y="714633"/>
            <a:chExt cx="5329440" cy="597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A4112C9B-3049-477C-B4CD-9F2716B3BF3D}"/>
                    </a:ext>
                  </a:extLst>
                </p14:cNvPr>
                <p14:cNvContentPartPr/>
                <p14:nvPr/>
              </p14:nvContentPartPr>
              <p14:xfrm>
                <a:off x="1482436" y="1223313"/>
                <a:ext cx="2112480" cy="266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A4112C9B-3049-477C-B4CD-9F2716B3BF3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464796" y="1205313"/>
                  <a:ext cx="214812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17075E56-4B92-47F6-8C1B-A0BFD341307B}"/>
                    </a:ext>
                  </a:extLst>
                </p14:cNvPr>
                <p14:cNvContentPartPr/>
                <p14:nvPr/>
              </p14:nvContentPartPr>
              <p14:xfrm>
                <a:off x="3525436" y="1179393"/>
                <a:ext cx="3286440" cy="1324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17075E56-4B92-47F6-8C1B-A0BFD341307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507436" y="1161393"/>
                  <a:ext cx="332208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3DE4197D-36E0-4393-9604-25380C02DCA5}"/>
                    </a:ext>
                  </a:extLst>
                </p14:cNvPr>
                <p14:cNvContentPartPr/>
                <p14:nvPr/>
              </p14:nvContentPartPr>
              <p14:xfrm>
                <a:off x="2637676" y="714633"/>
                <a:ext cx="3793680" cy="1620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3DE4197D-36E0-4393-9604-25380C02DCA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619676" y="696993"/>
                  <a:ext cx="382932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FB93C0B2-204F-427B-8E81-EBA1F27E9FC9}"/>
                    </a:ext>
                  </a:extLst>
                </p14:cNvPr>
                <p14:cNvContentPartPr/>
                <p14:nvPr/>
              </p14:nvContentPartPr>
              <p14:xfrm>
                <a:off x="2664676" y="991473"/>
                <a:ext cx="1372320" cy="327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FB93C0B2-204F-427B-8E81-EBA1F27E9FC9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646676" y="973833"/>
                  <a:ext cx="140796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FD01820-F151-47BB-AAFC-C45F4DBDF7D0}"/>
                    </a:ext>
                  </a:extLst>
                </p14:cNvPr>
                <p14:cNvContentPartPr/>
                <p14:nvPr/>
              </p14:nvContentPartPr>
              <p14:xfrm>
                <a:off x="4360276" y="954393"/>
                <a:ext cx="2144520" cy="1256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FD01820-F151-47BB-AAFC-C45F4DBDF7D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342636" y="936393"/>
                  <a:ext cx="218016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423F23E-6CB3-4A42-B4FD-790B150C0299}"/>
                    </a:ext>
                  </a:extLst>
                </p14:cNvPr>
                <p14:cNvContentPartPr/>
                <p14:nvPr/>
              </p14:nvContentPartPr>
              <p14:xfrm>
                <a:off x="2823796" y="1209993"/>
                <a:ext cx="396720" cy="273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423F23E-6CB3-4A42-B4FD-790B150C0299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806156" y="1192353"/>
                  <a:ext cx="432360" cy="6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3505977-EC29-4848-B69B-C256018CCEB1}"/>
              </a:ext>
            </a:extLst>
          </p:cNvPr>
          <p:cNvGrpSpPr/>
          <p:nvPr/>
        </p:nvGrpSpPr>
        <p:grpSpPr>
          <a:xfrm>
            <a:off x="6943636" y="1108833"/>
            <a:ext cx="681480" cy="675360"/>
            <a:chOff x="6943636" y="1108833"/>
            <a:chExt cx="681480" cy="675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3C0B853A-35F8-4DE2-ACDF-7AFFFB39A9A6}"/>
                    </a:ext>
                  </a:extLst>
                </p14:cNvPr>
                <p14:cNvContentPartPr/>
                <p14:nvPr/>
              </p14:nvContentPartPr>
              <p14:xfrm>
                <a:off x="6978916" y="1108833"/>
                <a:ext cx="105840" cy="4658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3C0B853A-35F8-4DE2-ACDF-7AFFFB39A9A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961276" y="1090833"/>
                  <a:ext cx="141480" cy="50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4299785E-9E2F-4473-8F2A-F93BF9DFB075}"/>
                    </a:ext>
                  </a:extLst>
                </p14:cNvPr>
                <p14:cNvContentPartPr/>
                <p14:nvPr/>
              </p14:nvContentPartPr>
              <p14:xfrm>
                <a:off x="7015276" y="1164273"/>
                <a:ext cx="204120" cy="4057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4299785E-9E2F-4473-8F2A-F93BF9DFB07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997276" y="1146633"/>
                  <a:ext cx="239760" cy="44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A6B925F6-7D22-4650-80D2-40F4822D3FD7}"/>
                    </a:ext>
                  </a:extLst>
                </p14:cNvPr>
                <p14:cNvContentPartPr/>
                <p14:nvPr/>
              </p14:nvContentPartPr>
              <p14:xfrm>
                <a:off x="7066036" y="1167873"/>
                <a:ext cx="383040" cy="3456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A6B925F6-7D22-4650-80D2-40F4822D3FD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048036" y="1149873"/>
                  <a:ext cx="41868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94153AEE-6C89-460D-ACF3-98209ED1AE21}"/>
                    </a:ext>
                  </a:extLst>
                </p14:cNvPr>
                <p14:cNvContentPartPr/>
                <p14:nvPr/>
              </p14:nvContentPartPr>
              <p14:xfrm>
                <a:off x="7015276" y="1427793"/>
                <a:ext cx="389880" cy="5544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94153AEE-6C89-460D-ACF3-98209ED1AE21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6997276" y="1409793"/>
                  <a:ext cx="42552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065095CD-067A-4F1E-863A-5917F8D7BE40}"/>
                    </a:ext>
                  </a:extLst>
                </p14:cNvPr>
                <p14:cNvContentPartPr/>
                <p14:nvPr/>
              </p14:nvContentPartPr>
              <p14:xfrm>
                <a:off x="6943636" y="1614633"/>
                <a:ext cx="369000" cy="5652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065095CD-067A-4F1E-863A-5917F8D7BE40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925996" y="1596633"/>
                  <a:ext cx="40464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4C94F44D-2D5E-4D16-985C-045CBCB0D5D1}"/>
                    </a:ext>
                  </a:extLst>
                </p14:cNvPr>
                <p14:cNvContentPartPr/>
                <p14:nvPr/>
              </p14:nvContentPartPr>
              <p14:xfrm>
                <a:off x="7473196" y="1648473"/>
                <a:ext cx="151920" cy="13572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4C94F44D-2D5E-4D16-985C-045CBCB0D5D1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455196" y="1630833"/>
                  <a:ext cx="187560" cy="171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5F1883B-9EFA-4A74-B0C7-40F9613B2141}"/>
              </a:ext>
            </a:extLst>
          </p:cNvPr>
          <p:cNvGrpSpPr/>
          <p:nvPr/>
        </p:nvGrpSpPr>
        <p:grpSpPr>
          <a:xfrm>
            <a:off x="1378036" y="3286833"/>
            <a:ext cx="6616080" cy="860040"/>
            <a:chOff x="1378036" y="3286833"/>
            <a:chExt cx="6616080" cy="86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7A25C05C-AB1D-4AA3-BC3B-B3CB3B8B1AD4}"/>
                    </a:ext>
                  </a:extLst>
                </p14:cNvPr>
                <p14:cNvContentPartPr/>
                <p14:nvPr/>
              </p14:nvContentPartPr>
              <p14:xfrm>
                <a:off x="1378036" y="3286833"/>
                <a:ext cx="5182920" cy="18072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7A25C05C-AB1D-4AA3-BC3B-B3CB3B8B1AD4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360396" y="3269193"/>
                  <a:ext cx="5218560" cy="21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6C6BC8D6-B46D-4773-81E5-BC908801007F}"/>
                    </a:ext>
                  </a:extLst>
                </p14:cNvPr>
                <p14:cNvContentPartPr/>
                <p14:nvPr/>
              </p14:nvContentPartPr>
              <p14:xfrm>
                <a:off x="1435276" y="3654033"/>
                <a:ext cx="5186880" cy="17280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6C6BC8D6-B46D-4773-81E5-BC908801007F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417636" y="3636393"/>
                  <a:ext cx="522252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3BC962A6-D1E6-40FC-B4DB-EFB0FEC41440}"/>
                    </a:ext>
                  </a:extLst>
                </p14:cNvPr>
                <p14:cNvContentPartPr/>
                <p14:nvPr/>
              </p14:nvContentPartPr>
              <p14:xfrm>
                <a:off x="1410796" y="3808113"/>
                <a:ext cx="5225400" cy="33876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3BC962A6-D1E6-40FC-B4DB-EFB0FEC41440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393156" y="3790113"/>
                  <a:ext cx="526104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122805C0-B1E6-413D-9D8F-DEB062FA8053}"/>
                    </a:ext>
                  </a:extLst>
                </p14:cNvPr>
                <p14:cNvContentPartPr/>
                <p14:nvPr/>
              </p14:nvContentPartPr>
              <p14:xfrm>
                <a:off x="7196716" y="3409593"/>
                <a:ext cx="63360" cy="5878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122805C0-B1E6-413D-9D8F-DEB062FA805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179076" y="3391953"/>
                  <a:ext cx="99000" cy="62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F16B35BA-2B60-4393-8DC7-AA300FF1CB9E}"/>
                    </a:ext>
                  </a:extLst>
                </p14:cNvPr>
                <p14:cNvContentPartPr/>
                <p14:nvPr/>
              </p14:nvContentPartPr>
              <p14:xfrm>
                <a:off x="7414156" y="3521913"/>
                <a:ext cx="48240" cy="50868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F16B35BA-2B60-4393-8DC7-AA300FF1CB9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396516" y="3504273"/>
                  <a:ext cx="83880" cy="54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18063F9D-0345-436B-BFB4-4DCEB6237FD5}"/>
                    </a:ext>
                  </a:extLst>
                </p14:cNvPr>
                <p14:cNvContentPartPr/>
                <p14:nvPr/>
              </p14:nvContentPartPr>
              <p14:xfrm>
                <a:off x="7277356" y="3417513"/>
                <a:ext cx="496800" cy="2808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18063F9D-0345-436B-BFB4-4DCEB6237FD5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259716" y="3399513"/>
                  <a:ext cx="53244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A3E38106-9B2C-4918-A2E8-7F9038EA9C05}"/>
                    </a:ext>
                  </a:extLst>
                </p14:cNvPr>
                <p14:cNvContentPartPr/>
                <p14:nvPr/>
              </p14:nvContentPartPr>
              <p14:xfrm>
                <a:off x="7357996" y="3735753"/>
                <a:ext cx="309600" cy="1065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A3E38106-9B2C-4918-A2E8-7F9038EA9C05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339996" y="3717753"/>
                  <a:ext cx="34524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5FF32A2C-80E9-49F4-B94A-09229719F9D6}"/>
                    </a:ext>
                  </a:extLst>
                </p14:cNvPr>
                <p14:cNvContentPartPr/>
                <p14:nvPr/>
              </p14:nvContentPartPr>
              <p14:xfrm>
                <a:off x="7208596" y="4031673"/>
                <a:ext cx="506520" cy="712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5FF32A2C-80E9-49F4-B94A-09229719F9D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190956" y="4014033"/>
                  <a:ext cx="54216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2ADC3A99-7217-4797-B790-176E5821D767}"/>
                    </a:ext>
                  </a:extLst>
                </p14:cNvPr>
                <p14:cNvContentPartPr/>
                <p14:nvPr/>
              </p14:nvContentPartPr>
              <p14:xfrm>
                <a:off x="7828876" y="4003593"/>
                <a:ext cx="165240" cy="13500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2ADC3A99-7217-4797-B790-176E5821D767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810876" y="3985953"/>
                  <a:ext cx="200880" cy="170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4934F9B-0FA3-48A9-BD6F-2985B4E6953A}"/>
              </a:ext>
            </a:extLst>
          </p:cNvPr>
          <p:cNvGrpSpPr/>
          <p:nvPr/>
        </p:nvGrpSpPr>
        <p:grpSpPr>
          <a:xfrm>
            <a:off x="1858996" y="5225073"/>
            <a:ext cx="4686480" cy="755640"/>
            <a:chOff x="1858996" y="5225073"/>
            <a:chExt cx="4686480" cy="755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4895F98C-1748-4EA8-AD7C-061DB5E30EE4}"/>
                    </a:ext>
                  </a:extLst>
                </p14:cNvPr>
                <p14:cNvContentPartPr/>
                <p14:nvPr/>
              </p14:nvContentPartPr>
              <p14:xfrm>
                <a:off x="1858996" y="5256033"/>
                <a:ext cx="4465080" cy="8424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4895F98C-1748-4EA8-AD7C-061DB5E30EE4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840996" y="5238393"/>
                  <a:ext cx="450072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F9DDBD1B-6091-4EB5-A923-022D63E5A050}"/>
                    </a:ext>
                  </a:extLst>
                </p14:cNvPr>
                <p14:cNvContentPartPr/>
                <p14:nvPr/>
              </p14:nvContentPartPr>
              <p14:xfrm>
                <a:off x="1926316" y="5388153"/>
                <a:ext cx="4481280" cy="17424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F9DDBD1B-6091-4EB5-A923-022D63E5A050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908316" y="5370153"/>
                  <a:ext cx="451692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29C86AFF-187F-4C74-A93E-F9F409FDBAE0}"/>
                    </a:ext>
                  </a:extLst>
                </p14:cNvPr>
                <p14:cNvContentPartPr/>
                <p14:nvPr/>
              </p14:nvContentPartPr>
              <p14:xfrm>
                <a:off x="2112796" y="5593713"/>
                <a:ext cx="4040280" cy="28332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29C86AFF-187F-4C74-A93E-F9F409FDBAE0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095156" y="5575713"/>
                  <a:ext cx="4075920" cy="31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30EA9F12-B969-4597-9678-67FA3B76CCD5}"/>
                    </a:ext>
                  </a:extLst>
                </p14:cNvPr>
                <p14:cNvContentPartPr/>
                <p14:nvPr/>
              </p14:nvContentPartPr>
              <p14:xfrm>
                <a:off x="1874836" y="5749953"/>
                <a:ext cx="4498200" cy="23076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30EA9F12-B969-4597-9678-67FA3B76CCD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857196" y="5731953"/>
                  <a:ext cx="453384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D188AE0E-ED92-43E7-83F6-5E6D949590AD}"/>
                    </a:ext>
                  </a:extLst>
                </p14:cNvPr>
                <p14:cNvContentPartPr/>
                <p14:nvPr/>
              </p14:nvContentPartPr>
              <p14:xfrm>
                <a:off x="6238396" y="5282313"/>
                <a:ext cx="12600" cy="2412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D188AE0E-ED92-43E7-83F6-5E6D949590AD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220756" y="5264673"/>
                  <a:ext cx="4824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72F064BE-B6A0-4E05-819A-ED0845D4FA18}"/>
                    </a:ext>
                  </a:extLst>
                </p14:cNvPr>
                <p14:cNvContentPartPr/>
                <p14:nvPr/>
              </p14:nvContentPartPr>
              <p14:xfrm>
                <a:off x="6201676" y="5225073"/>
                <a:ext cx="183600" cy="7344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72F064BE-B6A0-4E05-819A-ED0845D4FA18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184036" y="5207073"/>
                  <a:ext cx="21924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5C6301FE-8863-4E71-941D-C7B427A93BBF}"/>
                    </a:ext>
                  </a:extLst>
                </p14:cNvPr>
                <p14:cNvContentPartPr/>
                <p14:nvPr/>
              </p14:nvContentPartPr>
              <p14:xfrm>
                <a:off x="6279076" y="5348193"/>
                <a:ext cx="194400" cy="10584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5C6301FE-8863-4E71-941D-C7B427A93BBF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261436" y="5330553"/>
                  <a:ext cx="23004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7A161936-B097-4E10-99DA-3D132021F458}"/>
                    </a:ext>
                  </a:extLst>
                </p14:cNvPr>
                <p14:cNvContentPartPr/>
                <p14:nvPr/>
              </p14:nvContentPartPr>
              <p14:xfrm>
                <a:off x="6067036" y="5559873"/>
                <a:ext cx="196920" cy="752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7A161936-B097-4E10-99DA-3D132021F458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049036" y="5542233"/>
                  <a:ext cx="232560" cy="11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4B3330F8-694C-4D30-80C9-003D5CA7A32E}"/>
                    </a:ext>
                  </a:extLst>
                </p14:cNvPr>
                <p14:cNvContentPartPr/>
                <p14:nvPr/>
              </p14:nvContentPartPr>
              <p14:xfrm>
                <a:off x="6352876" y="5692713"/>
                <a:ext cx="192600" cy="10440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4B3330F8-694C-4D30-80C9-003D5CA7A32E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334876" y="5674713"/>
                  <a:ext cx="228240" cy="14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77E0BD7-8E48-40C4-B7D2-D6DAD14C671B}"/>
              </a:ext>
            </a:extLst>
          </p:cNvPr>
          <p:cNvGrpSpPr/>
          <p:nvPr/>
        </p:nvGrpSpPr>
        <p:grpSpPr>
          <a:xfrm>
            <a:off x="7185196" y="5217513"/>
            <a:ext cx="804960" cy="713880"/>
            <a:chOff x="7185196" y="5217513"/>
            <a:chExt cx="804960" cy="713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A5B25F73-4C23-44C8-BE9F-778E93DB857B}"/>
                    </a:ext>
                  </a:extLst>
                </p14:cNvPr>
                <p14:cNvContentPartPr/>
                <p14:nvPr/>
              </p14:nvContentPartPr>
              <p14:xfrm>
                <a:off x="7185196" y="5265393"/>
                <a:ext cx="27720" cy="58320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A5B25F73-4C23-44C8-BE9F-778E93DB857B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7167556" y="5247753"/>
                  <a:ext cx="63360" cy="61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430155A8-10EC-41F9-AC8E-396642A425E1}"/>
                    </a:ext>
                  </a:extLst>
                </p14:cNvPr>
                <p14:cNvContentPartPr/>
                <p14:nvPr/>
              </p14:nvContentPartPr>
              <p14:xfrm>
                <a:off x="7369156" y="5303193"/>
                <a:ext cx="49320" cy="42912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430155A8-10EC-41F9-AC8E-396642A425E1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351156" y="5285553"/>
                  <a:ext cx="84960" cy="46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99C77F18-CBF6-4C4B-92FC-23444779604D}"/>
                    </a:ext>
                  </a:extLst>
                </p14:cNvPr>
                <p14:cNvContentPartPr/>
                <p14:nvPr/>
              </p14:nvContentPartPr>
              <p14:xfrm>
                <a:off x="7347556" y="5217513"/>
                <a:ext cx="369000" cy="162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99C77F18-CBF6-4C4B-92FC-23444779604D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329916" y="5199873"/>
                  <a:ext cx="40464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F4AC2044-45A1-47AB-AC71-E38B967CC70F}"/>
                    </a:ext>
                  </a:extLst>
                </p14:cNvPr>
                <p14:cNvContentPartPr/>
                <p14:nvPr/>
              </p14:nvContentPartPr>
              <p14:xfrm>
                <a:off x="7396516" y="5432793"/>
                <a:ext cx="388440" cy="6660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F4AC2044-45A1-47AB-AC71-E38B967CC70F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378516" y="5414793"/>
                  <a:ext cx="424080" cy="10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0DDDB188-BD18-4B75-BA8A-24B5BB16AB59}"/>
                    </a:ext>
                  </a:extLst>
                </p14:cNvPr>
                <p14:cNvContentPartPr/>
                <p14:nvPr/>
              </p14:nvContentPartPr>
              <p14:xfrm>
                <a:off x="7348276" y="5748513"/>
                <a:ext cx="393840" cy="6876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0DDDB188-BD18-4B75-BA8A-24B5BB16AB59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330636" y="5730873"/>
                  <a:ext cx="42948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55731753-10EF-46B7-B564-D3430708CFBD}"/>
                    </a:ext>
                  </a:extLst>
                </p14:cNvPr>
                <p14:cNvContentPartPr/>
                <p14:nvPr/>
              </p14:nvContentPartPr>
              <p14:xfrm>
                <a:off x="7817716" y="5725833"/>
                <a:ext cx="172440" cy="20556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55731753-10EF-46B7-B564-D3430708CFBD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799716" y="5708193"/>
                  <a:ext cx="208080" cy="241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75D99ED3-FAAB-46FE-937E-DA39775F1025}"/>
              </a:ext>
            </a:extLst>
          </p:cNvPr>
          <p:cNvSpPr txBox="1"/>
          <p:nvPr/>
        </p:nvSpPr>
        <p:spPr>
          <a:xfrm>
            <a:off x="311378" y="277095"/>
            <a:ext cx="2247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 shapes to know</a:t>
            </a:r>
          </a:p>
        </p:txBody>
      </p:sp>
    </p:spTree>
    <p:extLst>
      <p:ext uri="{BB962C8B-B14F-4D97-AF65-F5344CB8AC3E}">
        <p14:creationId xmlns:p14="http://schemas.microsoft.com/office/powerpoint/2010/main" val="3124612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B75B33-D20E-414D-921C-53C81A4103D2}"/>
              </a:ext>
            </a:extLst>
          </p:cNvPr>
          <p:cNvSpPr txBox="1"/>
          <p:nvPr/>
        </p:nvSpPr>
        <p:spPr>
          <a:xfrm>
            <a:off x="563881" y="685800"/>
            <a:ext cx="4190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Polarization of a conducting sphere in an external field was solved in Landau Problem 3.1.  It is a classic undergrad problem that everyone must know.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5120208-70C1-4FDA-BB5F-F5739D3EF1C4}"/>
              </a:ext>
            </a:extLst>
          </p:cNvPr>
          <p:cNvSpPr/>
          <p:nvPr/>
        </p:nvSpPr>
        <p:spPr>
          <a:xfrm>
            <a:off x="6400800" y="3733800"/>
            <a:ext cx="914400" cy="914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DB96197-B492-49BE-B566-2D50008F4A22}"/>
              </a:ext>
            </a:extLst>
          </p:cNvPr>
          <p:cNvSpPr/>
          <p:nvPr/>
        </p:nvSpPr>
        <p:spPr>
          <a:xfrm>
            <a:off x="1752600" y="3733800"/>
            <a:ext cx="9144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E=0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B4F8F01D-ADE5-4026-87BC-7FD633FCF77A}"/>
                  </a:ext>
                </a:extLst>
              </p14:cNvPr>
              <p14:cNvContentPartPr/>
              <p14:nvPr/>
            </p14:nvContentPartPr>
            <p14:xfrm>
              <a:off x="1729756" y="2898393"/>
              <a:ext cx="266400" cy="91188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B4F8F01D-ADE5-4026-87BC-7FD633FCF7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12116" y="2880393"/>
                <a:ext cx="302040" cy="94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410BB1E9-B41D-4E15-908D-541CBFAB74DF}"/>
                  </a:ext>
                </a:extLst>
              </p14:cNvPr>
              <p14:cNvContentPartPr/>
              <p14:nvPr/>
            </p14:nvContentPartPr>
            <p14:xfrm>
              <a:off x="1822276" y="4578153"/>
              <a:ext cx="123480" cy="82944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410BB1E9-B41D-4E15-908D-541CBFAB74D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04636" y="4560153"/>
                <a:ext cx="159120" cy="86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B1589DB9-6DC2-4AB0-ABBA-62E8511AA5EC}"/>
                  </a:ext>
                </a:extLst>
              </p14:cNvPr>
              <p14:cNvContentPartPr/>
              <p14:nvPr/>
            </p14:nvContentPartPr>
            <p14:xfrm>
              <a:off x="1372276" y="2886153"/>
              <a:ext cx="280080" cy="257940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B1589DB9-6DC2-4AB0-ABBA-62E8511AA5E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54636" y="2868513"/>
                <a:ext cx="315720" cy="261504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CDC2D972-DEEB-4C42-A0F2-0C27C78BC810}"/>
              </a:ext>
            </a:extLst>
          </p:cNvPr>
          <p:cNvGrpSpPr/>
          <p:nvPr/>
        </p:nvGrpSpPr>
        <p:grpSpPr>
          <a:xfrm>
            <a:off x="1720396" y="2893353"/>
            <a:ext cx="1387800" cy="2600640"/>
            <a:chOff x="1720396" y="2893353"/>
            <a:chExt cx="1387800" cy="2600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55102FE4-7BC9-41DE-977F-C8726CC1955F}"/>
                    </a:ext>
                  </a:extLst>
                </p14:cNvPr>
                <p14:cNvContentPartPr/>
                <p14:nvPr/>
              </p14:nvContentPartPr>
              <p14:xfrm>
                <a:off x="2187316" y="4687593"/>
                <a:ext cx="27720" cy="7408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55102FE4-7BC9-41DE-977F-C8726CC1955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169316" y="4669953"/>
                  <a:ext cx="63360" cy="77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90A4BB4B-F0C6-4C24-93BF-E8B9489767A4}"/>
                    </a:ext>
                  </a:extLst>
                </p14:cNvPr>
                <p14:cNvContentPartPr/>
                <p14:nvPr/>
              </p14:nvContentPartPr>
              <p14:xfrm>
                <a:off x="2211076" y="2916033"/>
                <a:ext cx="46440" cy="84096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90A4BB4B-F0C6-4C24-93BF-E8B9489767A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193076" y="2898033"/>
                  <a:ext cx="82080" cy="87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323FBBE-E5CE-439A-BC3A-C8D1FB6612C4}"/>
                    </a:ext>
                  </a:extLst>
                </p14:cNvPr>
                <p14:cNvContentPartPr/>
                <p14:nvPr/>
              </p14:nvContentPartPr>
              <p14:xfrm>
                <a:off x="2187676" y="3597513"/>
                <a:ext cx="156240" cy="12240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323FBBE-E5CE-439A-BC3A-C8D1FB6612C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170036" y="3579513"/>
                  <a:ext cx="19188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9FEB9B8-B1DC-42B3-8A37-D20E9A1D991F}"/>
                    </a:ext>
                  </a:extLst>
                </p14:cNvPr>
                <p14:cNvContentPartPr/>
                <p14:nvPr/>
              </p14:nvContentPartPr>
              <p14:xfrm>
                <a:off x="2408356" y="2893353"/>
                <a:ext cx="250200" cy="9212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9FEB9B8-B1DC-42B3-8A37-D20E9A1D991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390356" y="2875353"/>
                  <a:ext cx="285840" cy="9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E10AD739-81D3-47CD-85F1-1F6C55226ACE}"/>
                    </a:ext>
                  </a:extLst>
                </p14:cNvPr>
                <p14:cNvContentPartPr/>
                <p14:nvPr/>
              </p14:nvContentPartPr>
              <p14:xfrm>
                <a:off x="2409796" y="3624153"/>
                <a:ext cx="182880" cy="1792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10AD739-81D3-47CD-85F1-1F6C55226AC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392156" y="3606513"/>
                  <a:ext cx="21852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E6BF37B-CB96-4C1F-A4D4-2B40DA0C80F9}"/>
                    </a:ext>
                  </a:extLst>
                </p14:cNvPr>
                <p14:cNvContentPartPr/>
                <p14:nvPr/>
              </p14:nvContentPartPr>
              <p14:xfrm>
                <a:off x="2561716" y="4520193"/>
                <a:ext cx="109440" cy="9212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E6BF37B-CB96-4C1F-A4D4-2B40DA0C80F9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544076" y="4502553"/>
                  <a:ext cx="145080" cy="9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1BF8CF01-30AA-4384-B1B5-B0D6B1CB82A2}"/>
                    </a:ext>
                  </a:extLst>
                </p14:cNvPr>
                <p14:cNvContentPartPr/>
                <p14:nvPr/>
              </p14:nvContentPartPr>
              <p14:xfrm>
                <a:off x="2144836" y="5309313"/>
                <a:ext cx="140400" cy="1321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1BF8CF01-30AA-4384-B1B5-B0D6B1CB82A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126836" y="5291673"/>
                  <a:ext cx="17604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B0057B0-7828-4EDB-8662-A57267469B47}"/>
                    </a:ext>
                  </a:extLst>
                </p14:cNvPr>
                <p14:cNvContentPartPr/>
                <p14:nvPr/>
              </p14:nvContentPartPr>
              <p14:xfrm>
                <a:off x="1720396" y="5266473"/>
                <a:ext cx="192240" cy="1530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B0057B0-7828-4EDB-8662-A57267469B4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702396" y="5248473"/>
                  <a:ext cx="22788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D55B492-B31E-48EB-AC1D-BCEE52DEA9CD}"/>
                    </a:ext>
                  </a:extLst>
                </p14:cNvPr>
                <p14:cNvContentPartPr/>
                <p14:nvPr/>
              </p14:nvContentPartPr>
              <p14:xfrm>
                <a:off x="2819116" y="2900553"/>
                <a:ext cx="289080" cy="25934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D55B492-B31E-48EB-AC1D-BCEE52DEA9C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801476" y="2882913"/>
                  <a:ext cx="324720" cy="2629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CC7449D-1156-41AE-809B-88CDB8A0ECDB}"/>
              </a:ext>
            </a:extLst>
          </p:cNvPr>
          <p:cNvGrpSpPr/>
          <p:nvPr/>
        </p:nvGrpSpPr>
        <p:grpSpPr>
          <a:xfrm>
            <a:off x="3038716" y="5787753"/>
            <a:ext cx="293040" cy="405000"/>
            <a:chOff x="3038716" y="5787753"/>
            <a:chExt cx="293040" cy="405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5544CA87-294E-49BC-B92F-3027413040E9}"/>
                    </a:ext>
                  </a:extLst>
                </p14:cNvPr>
                <p14:cNvContentPartPr/>
                <p14:nvPr/>
              </p14:nvContentPartPr>
              <p14:xfrm>
                <a:off x="3038716" y="5827353"/>
                <a:ext cx="58680" cy="3441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5544CA87-294E-49BC-B92F-3027413040E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020716" y="5809713"/>
                  <a:ext cx="94320" cy="37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22A1472-AAEF-43F3-BB65-97F5DD65378D}"/>
                    </a:ext>
                  </a:extLst>
                </p14:cNvPr>
                <p14:cNvContentPartPr/>
                <p14:nvPr/>
              </p14:nvContentPartPr>
              <p14:xfrm>
                <a:off x="3121156" y="5834193"/>
                <a:ext cx="210600" cy="3585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522A1472-AAEF-43F3-BB65-97F5DD65378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103516" y="5816193"/>
                  <a:ext cx="246240" cy="39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CF5D9720-7EE0-4725-9CB6-69684792B008}"/>
                    </a:ext>
                  </a:extLst>
                </p14:cNvPr>
                <p14:cNvContentPartPr/>
                <p14:nvPr/>
              </p14:nvContentPartPr>
              <p14:xfrm>
                <a:off x="3166516" y="5977113"/>
                <a:ext cx="140400" cy="468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CF5D9720-7EE0-4725-9CB6-69684792B00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148516" y="5959473"/>
                  <a:ext cx="17604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CFD38E05-25DB-4E0D-8C01-0EEEF98E67D5}"/>
                    </a:ext>
                  </a:extLst>
                </p14:cNvPr>
                <p14:cNvContentPartPr/>
                <p14:nvPr/>
              </p14:nvContentPartPr>
              <p14:xfrm>
                <a:off x="3096676" y="5787753"/>
                <a:ext cx="215280" cy="622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CFD38E05-25DB-4E0D-8C01-0EEEF98E67D5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079036" y="5770113"/>
                  <a:ext cx="250920" cy="97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4BC640F-BE22-43EB-96EB-B86613FDE922}"/>
              </a:ext>
            </a:extLst>
          </p:cNvPr>
          <p:cNvGrpSpPr/>
          <p:nvPr/>
        </p:nvGrpSpPr>
        <p:grpSpPr>
          <a:xfrm>
            <a:off x="3138796" y="4023393"/>
            <a:ext cx="230760" cy="290880"/>
            <a:chOff x="3138796" y="4023393"/>
            <a:chExt cx="230760" cy="290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1E1D9BAB-CB31-49F2-AAD3-AC7B868B036B}"/>
                    </a:ext>
                  </a:extLst>
                </p14:cNvPr>
                <p14:cNvContentPartPr/>
                <p14:nvPr/>
              </p14:nvContentPartPr>
              <p14:xfrm>
                <a:off x="3138796" y="4023393"/>
                <a:ext cx="192240" cy="2908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1E1D9BAB-CB31-49F2-AAD3-AC7B868B036B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121156" y="4005753"/>
                  <a:ext cx="22788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C2D86E6-80C1-4CEA-9429-941CE27B766B}"/>
                    </a:ext>
                  </a:extLst>
                </p14:cNvPr>
                <p14:cNvContentPartPr/>
                <p14:nvPr/>
              </p14:nvContentPartPr>
              <p14:xfrm>
                <a:off x="3159316" y="4146153"/>
                <a:ext cx="165600" cy="486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C2D86E6-80C1-4CEA-9429-941CE27B766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141676" y="4128513"/>
                  <a:ext cx="20124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BDF09014-6229-42B1-8F47-757E8C352238}"/>
                    </a:ext>
                  </a:extLst>
                </p14:cNvPr>
                <p14:cNvContentPartPr/>
                <p14:nvPr/>
              </p14:nvContentPartPr>
              <p14:xfrm>
                <a:off x="3161836" y="4024833"/>
                <a:ext cx="207720" cy="370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BDF09014-6229-42B1-8F47-757E8C352238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143836" y="4006833"/>
                  <a:ext cx="243360" cy="72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B2F16B66-1563-4C86-8A1B-1D787252223D}"/>
                  </a:ext>
                </a:extLst>
              </p14:cNvPr>
              <p14:cNvContentPartPr/>
              <p14:nvPr/>
            </p14:nvContentPartPr>
            <p14:xfrm>
              <a:off x="6780196" y="2846553"/>
              <a:ext cx="144000" cy="92988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B2F16B66-1563-4C86-8A1B-1D787252223D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762196" y="2828913"/>
                <a:ext cx="179640" cy="96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0004FB06-B732-4AF2-AB40-1ED96E5DEEA8}"/>
                  </a:ext>
                </a:extLst>
              </p14:cNvPr>
              <p14:cNvContentPartPr/>
              <p14:nvPr/>
            </p14:nvContentPartPr>
            <p14:xfrm>
              <a:off x="6816196" y="4658073"/>
              <a:ext cx="177120" cy="104508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0004FB06-B732-4AF2-AB40-1ED96E5DEEA8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798556" y="4640073"/>
                <a:ext cx="212760" cy="10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6BE66815-097B-4E3E-8554-36F0145F8E46}"/>
                  </a:ext>
                </a:extLst>
              </p14:cNvPr>
              <p14:cNvContentPartPr/>
              <p14:nvPr/>
            </p14:nvContentPartPr>
            <p14:xfrm>
              <a:off x="5997916" y="2883633"/>
              <a:ext cx="262440" cy="283644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6BE66815-097B-4E3E-8554-36F0145F8E46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980276" y="2865993"/>
                <a:ext cx="298080" cy="2872080"/>
              </a:xfrm>
              <a:prstGeom prst="rect">
                <a:avLst/>
              </a:prstGeom>
            </p:spPr>
          </p:pic>
        </mc:Fallback>
      </mc:AlternateContent>
      <p:grpSp>
        <p:nvGrpSpPr>
          <p:cNvPr id="45" name="Group 44">
            <a:extLst>
              <a:ext uri="{FF2B5EF4-FFF2-40B4-BE49-F238E27FC236}">
                <a16:creationId xmlns:a16="http://schemas.microsoft.com/office/drawing/2014/main" id="{334BE67F-CC5F-4D46-B2E0-5A8FCE332958}"/>
              </a:ext>
            </a:extLst>
          </p:cNvPr>
          <p:cNvGrpSpPr/>
          <p:nvPr/>
        </p:nvGrpSpPr>
        <p:grpSpPr>
          <a:xfrm>
            <a:off x="7504876" y="2905593"/>
            <a:ext cx="585720" cy="2868120"/>
            <a:chOff x="7504876" y="2905593"/>
            <a:chExt cx="585720" cy="2868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A31D5F35-43E5-40A8-9F22-205CECFEF7D5}"/>
                    </a:ext>
                  </a:extLst>
                </p14:cNvPr>
                <p14:cNvContentPartPr/>
                <p14:nvPr/>
              </p14:nvContentPartPr>
              <p14:xfrm>
                <a:off x="7504876" y="2905593"/>
                <a:ext cx="324000" cy="286812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A31D5F35-43E5-40A8-9F22-205CECFEF7D5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7486876" y="2887953"/>
                  <a:ext cx="359640" cy="29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FA552165-3358-4B0C-AB19-3E7E2299EEEE}"/>
                    </a:ext>
                  </a:extLst>
                </p14:cNvPr>
                <p14:cNvContentPartPr/>
                <p14:nvPr/>
              </p14:nvContentPartPr>
              <p14:xfrm>
                <a:off x="7883596" y="3938433"/>
                <a:ext cx="207000" cy="2793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FA552165-3358-4B0C-AB19-3E7E2299EEE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865956" y="3920433"/>
                  <a:ext cx="242640" cy="31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DAB24520-F4A7-4A93-9A09-408AA8F99733}"/>
                    </a:ext>
                  </a:extLst>
                </p14:cNvPr>
                <p14:cNvContentPartPr/>
                <p14:nvPr/>
              </p14:nvContentPartPr>
              <p14:xfrm>
                <a:off x="7951276" y="4042833"/>
                <a:ext cx="106200" cy="320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DAB24520-F4A7-4A93-9A09-408AA8F99733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933276" y="4025193"/>
                  <a:ext cx="14184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22C0E1BE-3958-4933-A439-B6DA4E541147}"/>
                    </a:ext>
                  </a:extLst>
                </p14:cNvPr>
                <p14:cNvContentPartPr/>
                <p14:nvPr/>
              </p14:nvContentPartPr>
              <p14:xfrm>
                <a:off x="7926796" y="3896313"/>
                <a:ext cx="132840" cy="1260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22C0E1BE-3958-4933-A439-B6DA4E54114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909156" y="3878313"/>
                  <a:ext cx="168480" cy="48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F57FDE8-7BDF-4236-BBFA-7F4BF333772C}"/>
              </a:ext>
            </a:extLst>
          </p:cNvPr>
          <p:cNvGrpSpPr/>
          <p:nvPr/>
        </p:nvGrpSpPr>
        <p:grpSpPr>
          <a:xfrm>
            <a:off x="7988716" y="5697393"/>
            <a:ext cx="323640" cy="443520"/>
            <a:chOff x="7988716" y="5697393"/>
            <a:chExt cx="323640" cy="443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27E53378-1BE8-477F-A2A2-62315B9165E2}"/>
                    </a:ext>
                  </a:extLst>
                </p14:cNvPr>
                <p14:cNvContentPartPr/>
                <p14:nvPr/>
              </p14:nvContentPartPr>
              <p14:xfrm>
                <a:off x="7988716" y="5697393"/>
                <a:ext cx="56160" cy="32184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27E53378-1BE8-477F-A2A2-62315B9165E2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971076" y="5679393"/>
                  <a:ext cx="9180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A00DD559-521F-409C-A64D-4AB99913E776}"/>
                    </a:ext>
                  </a:extLst>
                </p14:cNvPr>
                <p14:cNvContentPartPr/>
                <p14:nvPr/>
              </p14:nvContentPartPr>
              <p14:xfrm>
                <a:off x="8065756" y="5707833"/>
                <a:ext cx="52200" cy="3567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A00DD559-521F-409C-A64D-4AB99913E776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047756" y="5689833"/>
                  <a:ext cx="87840" cy="39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FC810ACC-3E01-4064-BD83-1305BC87CB6B}"/>
                    </a:ext>
                  </a:extLst>
                </p14:cNvPr>
                <p14:cNvContentPartPr/>
                <p14:nvPr/>
              </p14:nvContentPartPr>
              <p14:xfrm>
                <a:off x="8098516" y="5711433"/>
                <a:ext cx="208800" cy="936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FC810ACC-3E01-4064-BD83-1305BC87CB6B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080516" y="5693793"/>
                  <a:ext cx="24444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E99D578D-9071-4CD2-AB1F-90A1A830CCBA}"/>
                    </a:ext>
                  </a:extLst>
                </p14:cNvPr>
                <p14:cNvContentPartPr/>
                <p14:nvPr/>
              </p14:nvContentPartPr>
              <p14:xfrm>
                <a:off x="8105356" y="5905473"/>
                <a:ext cx="131760" cy="1620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E99D578D-9071-4CD2-AB1F-90A1A830CCB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087716" y="5887473"/>
                  <a:ext cx="16740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8F943DC2-4C98-44CF-A66D-0F10A0298E0D}"/>
                    </a:ext>
                  </a:extLst>
                </p14:cNvPr>
                <p14:cNvContentPartPr/>
                <p14:nvPr/>
              </p14:nvContentPartPr>
              <p14:xfrm>
                <a:off x="8038756" y="6057753"/>
                <a:ext cx="273600" cy="8316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8F943DC2-4C98-44CF-A66D-0F10A0298E0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021116" y="6039753"/>
                  <a:ext cx="309240" cy="118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2C3C39F-939B-4F9B-A32A-AD9410CB837D}"/>
              </a:ext>
            </a:extLst>
          </p:cNvPr>
          <p:cNvGrpSpPr/>
          <p:nvPr/>
        </p:nvGrpSpPr>
        <p:grpSpPr>
          <a:xfrm>
            <a:off x="6356116" y="2893353"/>
            <a:ext cx="1111680" cy="2851560"/>
            <a:chOff x="6356116" y="2893353"/>
            <a:chExt cx="1111680" cy="2851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B804F50B-8F5A-4411-BF81-47077D7119D4}"/>
                    </a:ext>
                  </a:extLst>
                </p14:cNvPr>
                <p14:cNvContentPartPr/>
                <p14:nvPr/>
              </p14:nvContentPartPr>
              <p14:xfrm>
                <a:off x="7104556" y="2899113"/>
                <a:ext cx="143280" cy="93636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B804F50B-8F5A-4411-BF81-47077D7119D4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086556" y="2881113"/>
                  <a:ext cx="178920" cy="9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1063610D-69AB-43B0-A40C-B861AC7C2A14}"/>
                    </a:ext>
                  </a:extLst>
                </p14:cNvPr>
                <p14:cNvContentPartPr/>
                <p14:nvPr/>
              </p14:nvContentPartPr>
              <p14:xfrm>
                <a:off x="6356116" y="2893353"/>
                <a:ext cx="231480" cy="94824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1063610D-69AB-43B0-A40C-B861AC7C2A14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338476" y="2875353"/>
                  <a:ext cx="267120" cy="9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AD603B7-30DC-4BD2-B810-60B2C0A41035}"/>
                    </a:ext>
                  </a:extLst>
                </p14:cNvPr>
                <p14:cNvContentPartPr/>
                <p14:nvPr/>
              </p14:nvContentPartPr>
              <p14:xfrm>
                <a:off x="6429196" y="4561233"/>
                <a:ext cx="136440" cy="114120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AD603B7-30DC-4BD2-B810-60B2C0A41035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411556" y="4543233"/>
                  <a:ext cx="172080" cy="11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7749001E-88E0-4654-8C59-9F0F6B31622D}"/>
                    </a:ext>
                  </a:extLst>
                </p14:cNvPr>
                <p14:cNvContentPartPr/>
                <p14:nvPr/>
              </p14:nvContentPartPr>
              <p14:xfrm>
                <a:off x="7217236" y="4526313"/>
                <a:ext cx="250560" cy="121860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7749001E-88E0-4654-8C59-9F0F6B31622D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199236" y="4508313"/>
                  <a:ext cx="286200" cy="125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D3A2B5C5-38D5-463F-883A-C72621D90AAB}"/>
                    </a:ext>
                  </a:extLst>
                </p14:cNvPr>
                <p14:cNvContentPartPr/>
                <p14:nvPr/>
              </p14:nvContentPartPr>
              <p14:xfrm>
                <a:off x="6710716" y="3809913"/>
                <a:ext cx="25920" cy="80388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D3A2B5C5-38D5-463F-883A-C72621D90AAB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692716" y="3792273"/>
                  <a:ext cx="61560" cy="83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82BF4045-1F92-4DB7-9924-7AB349AD6F6A}"/>
                    </a:ext>
                  </a:extLst>
                </p14:cNvPr>
                <p14:cNvContentPartPr/>
                <p14:nvPr/>
              </p14:nvContentPartPr>
              <p14:xfrm>
                <a:off x="6990076" y="3789033"/>
                <a:ext cx="33480" cy="79848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82BF4045-1F92-4DB7-9924-7AB349AD6F6A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972436" y="3771033"/>
                  <a:ext cx="69120" cy="83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D4CE56D0-6E74-4938-B53B-FCC1FE2EA36F}"/>
                    </a:ext>
                  </a:extLst>
                </p14:cNvPr>
                <p14:cNvContentPartPr/>
                <p14:nvPr/>
              </p14:nvContentPartPr>
              <p14:xfrm>
                <a:off x="6470236" y="4022313"/>
                <a:ext cx="46440" cy="38196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D4CE56D0-6E74-4938-B53B-FCC1FE2EA36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6452236" y="4004313"/>
                  <a:ext cx="82080" cy="41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C02BB812-6E11-4152-8D85-914B8CB3A285}"/>
                    </a:ext>
                  </a:extLst>
                </p14:cNvPr>
                <p14:cNvContentPartPr/>
                <p14:nvPr/>
              </p14:nvContentPartPr>
              <p14:xfrm>
                <a:off x="7220476" y="3993873"/>
                <a:ext cx="21240" cy="39492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C02BB812-6E11-4152-8D85-914B8CB3A285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202836" y="3975873"/>
                  <a:ext cx="56880" cy="43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86D36992-A10D-43D1-B119-618151E03A5D}"/>
                    </a:ext>
                  </a:extLst>
                </p14:cNvPr>
                <p14:cNvContentPartPr/>
                <p14:nvPr/>
              </p14:nvContentPartPr>
              <p14:xfrm>
                <a:off x="6460516" y="4298793"/>
                <a:ext cx="57600" cy="10980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86D36992-A10D-43D1-B119-618151E03A5D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6442876" y="4280793"/>
                  <a:ext cx="93240" cy="14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5D36E3D2-E80D-4D2C-AB1C-3486DC51C370}"/>
                    </a:ext>
                  </a:extLst>
                </p14:cNvPr>
                <p14:cNvContentPartPr/>
                <p14:nvPr/>
              </p14:nvContentPartPr>
              <p14:xfrm>
                <a:off x="6688756" y="4509033"/>
                <a:ext cx="107280" cy="9540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5D36E3D2-E80D-4D2C-AB1C-3486DC51C370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671116" y="4491393"/>
                  <a:ext cx="14292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08FC5273-E930-4C37-B745-07E6E49FD006}"/>
                    </a:ext>
                  </a:extLst>
                </p14:cNvPr>
                <p14:cNvContentPartPr/>
                <p14:nvPr/>
              </p14:nvContentPartPr>
              <p14:xfrm>
                <a:off x="6961636" y="4491033"/>
                <a:ext cx="96480" cy="11376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08FC5273-E930-4C37-B745-07E6E49FD006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943636" y="4473033"/>
                  <a:ext cx="13212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741BFD2B-6C76-48D6-A917-532414F3DC92}"/>
                    </a:ext>
                  </a:extLst>
                </p14:cNvPr>
                <p14:cNvContentPartPr/>
                <p14:nvPr/>
              </p14:nvContentPartPr>
              <p14:xfrm>
                <a:off x="7190236" y="4301313"/>
                <a:ext cx="112320" cy="12420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741BFD2B-6C76-48D6-A917-532414F3DC92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172596" y="4283673"/>
                  <a:ext cx="147960" cy="1598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8C897C41-9CAD-432F-A2A5-92146300930E}"/>
              </a:ext>
            </a:extLst>
          </p:cNvPr>
          <p:cNvSpPr txBox="1"/>
          <p:nvPr/>
        </p:nvSpPr>
        <p:spPr>
          <a:xfrm>
            <a:off x="5545440" y="1915649"/>
            <a:ext cx="31697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Polarization of a dielectric sphere is another classic undergrad problem to know.  </a:t>
            </a:r>
          </a:p>
        </p:txBody>
      </p:sp>
    </p:spTree>
    <p:extLst>
      <p:ext uri="{BB962C8B-B14F-4D97-AF65-F5344CB8AC3E}">
        <p14:creationId xmlns:p14="http://schemas.microsoft.com/office/powerpoint/2010/main" val="26349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31" t="15321" r="17241" b="2303"/>
          <a:stretch>
            <a:fillRect/>
          </a:stretch>
        </p:blipFill>
        <p:spPr bwMode="auto">
          <a:xfrm rot="16200000">
            <a:off x="3810001" y="-2057400"/>
            <a:ext cx="1981199" cy="746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2600" y="259666"/>
            <a:ext cx="5318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 Dielectric sphere in a uniform external  electric field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3059668"/>
            <a:ext cx="4086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Put the origin at the center of the sphere.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05601" y="2362200"/>
            <a:ext cx="21336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Field that would be without the sphere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E0536B3-80FE-41B8-B50E-D6B60A5E0D4A}"/>
                  </a:ext>
                </a:extLst>
              </p14:cNvPr>
              <p14:cNvContentPartPr/>
              <p14:nvPr/>
            </p14:nvContentPartPr>
            <p14:xfrm>
              <a:off x="3435796" y="1346073"/>
              <a:ext cx="568440" cy="443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E0536B3-80FE-41B8-B50E-D6B60A5E0D4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72796" y="1283433"/>
                <a:ext cx="694080" cy="569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E2567F55-641D-44C5-992A-1F6C32EE097F}"/>
              </a:ext>
            </a:extLst>
          </p:cNvPr>
          <p:cNvGrpSpPr/>
          <p:nvPr/>
        </p:nvGrpSpPr>
        <p:grpSpPr>
          <a:xfrm>
            <a:off x="3449836" y="1247073"/>
            <a:ext cx="378000" cy="225000"/>
            <a:chOff x="3449836" y="1247073"/>
            <a:chExt cx="378000" cy="225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963CEA50-ECAE-471C-977B-4972514841F5}"/>
                    </a:ext>
                  </a:extLst>
                </p14:cNvPr>
                <p14:cNvContentPartPr/>
                <p14:nvPr/>
              </p14:nvContentPartPr>
              <p14:xfrm>
                <a:off x="3449836" y="1284873"/>
                <a:ext cx="146520" cy="18720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963CEA50-ECAE-471C-977B-4972514841F5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431836" y="1266873"/>
                  <a:ext cx="18216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D72A21CD-6828-4F72-A978-FCC250274416}"/>
                    </a:ext>
                  </a:extLst>
                </p14:cNvPr>
                <p14:cNvContentPartPr/>
                <p14:nvPr/>
              </p14:nvContentPartPr>
              <p14:xfrm>
                <a:off x="3491956" y="1367673"/>
                <a:ext cx="112320" cy="2484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D72A21CD-6828-4F72-A978-FCC25027441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474316" y="1350033"/>
                  <a:ext cx="14796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88FD0F2E-6F8D-463F-BEAA-26FFC5EAE7B8}"/>
                    </a:ext>
                  </a:extLst>
                </p14:cNvPr>
                <p14:cNvContentPartPr/>
                <p14:nvPr/>
              </p14:nvContentPartPr>
              <p14:xfrm>
                <a:off x="3685996" y="1271913"/>
                <a:ext cx="35280" cy="658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88FD0F2E-6F8D-463F-BEAA-26FFC5EAE7B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667996" y="1254273"/>
                  <a:ext cx="7092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98BD5BCA-85E4-4705-95BF-18B4E4A8827C}"/>
                    </a:ext>
                  </a:extLst>
                </p14:cNvPr>
                <p14:cNvContentPartPr/>
                <p14:nvPr/>
              </p14:nvContentPartPr>
              <p14:xfrm>
                <a:off x="3653236" y="1247073"/>
                <a:ext cx="33480" cy="1224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98BD5BCA-85E4-4705-95BF-18B4E4A8827C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635596" y="1229073"/>
                  <a:ext cx="6912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13BB1D22-A02F-4B15-9041-8538851262CB}"/>
                    </a:ext>
                  </a:extLst>
                </p14:cNvPr>
                <p14:cNvContentPartPr/>
                <p14:nvPr/>
              </p14:nvContentPartPr>
              <p14:xfrm>
                <a:off x="3792196" y="1263993"/>
                <a:ext cx="35640" cy="1224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13BB1D22-A02F-4B15-9041-8538851262CB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774196" y="1245993"/>
                  <a:ext cx="71280" cy="158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1FC166C-755A-421F-A9A1-09A89A11938E}"/>
              </a:ext>
            </a:extLst>
          </p:cNvPr>
          <p:cNvGrpSpPr/>
          <p:nvPr/>
        </p:nvGrpSpPr>
        <p:grpSpPr>
          <a:xfrm>
            <a:off x="3462796" y="1583673"/>
            <a:ext cx="177840" cy="262800"/>
            <a:chOff x="3462796" y="1583673"/>
            <a:chExt cx="177840" cy="262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FA3CB61E-8F8D-4E0E-9B27-BE5F8B5E944B}"/>
                    </a:ext>
                  </a:extLst>
                </p14:cNvPr>
                <p14:cNvContentPartPr/>
                <p14:nvPr/>
              </p14:nvContentPartPr>
              <p14:xfrm>
                <a:off x="3590956" y="1583673"/>
                <a:ext cx="49680" cy="702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FA3CB61E-8F8D-4E0E-9B27-BE5F8B5E944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572956" y="1566033"/>
                  <a:ext cx="8532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8B67A1DD-2891-438B-8C4A-1D882945596E}"/>
                    </a:ext>
                  </a:extLst>
                </p14:cNvPr>
                <p14:cNvContentPartPr/>
                <p14:nvPr/>
              </p14:nvContentPartPr>
              <p14:xfrm>
                <a:off x="3462796" y="1698513"/>
                <a:ext cx="125640" cy="1479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8B67A1DD-2891-438B-8C4A-1D882945596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445156" y="1680513"/>
                  <a:ext cx="161280" cy="183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4" name="Group 1033">
            <a:extLst>
              <a:ext uri="{FF2B5EF4-FFF2-40B4-BE49-F238E27FC236}">
                <a16:creationId xmlns:a16="http://schemas.microsoft.com/office/drawing/2014/main" id="{DBB94261-2C3D-4BA9-9545-F75405A6F5C0}"/>
              </a:ext>
            </a:extLst>
          </p:cNvPr>
          <p:cNvGrpSpPr/>
          <p:nvPr/>
        </p:nvGrpSpPr>
        <p:grpSpPr>
          <a:xfrm>
            <a:off x="3691036" y="1596273"/>
            <a:ext cx="1139040" cy="566280"/>
            <a:chOff x="3691036" y="1596273"/>
            <a:chExt cx="1139040" cy="566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30ABC2EE-1A27-4D62-858F-C6F6E193B855}"/>
                    </a:ext>
                  </a:extLst>
                </p14:cNvPr>
                <p14:cNvContentPartPr/>
                <p14:nvPr/>
              </p14:nvContentPartPr>
              <p14:xfrm>
                <a:off x="3697516" y="1614633"/>
                <a:ext cx="110520" cy="154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30ABC2EE-1A27-4D62-858F-C6F6E193B855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679516" y="1596633"/>
                  <a:ext cx="14616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F653825-A8C2-4109-85DB-3E541ABBBAF9}"/>
                    </a:ext>
                  </a:extLst>
                </p14:cNvPr>
                <p14:cNvContentPartPr/>
                <p14:nvPr/>
              </p14:nvContentPartPr>
              <p14:xfrm>
                <a:off x="3918196" y="1601673"/>
                <a:ext cx="81000" cy="201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F653825-A8C2-4109-85DB-3E541ABBBAF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900196" y="1584033"/>
                  <a:ext cx="11664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497FF58-0DFD-411B-BD12-8DFE2A534504}"/>
                    </a:ext>
                  </a:extLst>
                </p14:cNvPr>
                <p14:cNvContentPartPr/>
                <p14:nvPr/>
              </p14:nvContentPartPr>
              <p14:xfrm>
                <a:off x="4132756" y="1596273"/>
                <a:ext cx="120600" cy="86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497FF58-0DFD-411B-BD12-8DFE2A534504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4115116" y="1578633"/>
                  <a:ext cx="15624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024" name="Ink 1023">
                  <a:extLst>
                    <a:ext uri="{FF2B5EF4-FFF2-40B4-BE49-F238E27FC236}">
                      <a16:creationId xmlns:a16="http://schemas.microsoft.com/office/drawing/2014/main" id="{A56CFBD0-D79F-487C-8B71-12AD5D7D8642}"/>
                    </a:ext>
                  </a:extLst>
                </p14:cNvPr>
                <p14:cNvContentPartPr/>
                <p14:nvPr/>
              </p14:nvContentPartPr>
              <p14:xfrm>
                <a:off x="4417156" y="1641993"/>
                <a:ext cx="127080" cy="16920"/>
              </p14:xfrm>
            </p:contentPart>
          </mc:Choice>
          <mc:Fallback>
            <p:pic>
              <p:nvPicPr>
                <p:cNvPr id="1024" name="Ink 1023">
                  <a:extLst>
                    <a:ext uri="{FF2B5EF4-FFF2-40B4-BE49-F238E27FC236}">
                      <a16:creationId xmlns:a16="http://schemas.microsoft.com/office/drawing/2014/main" id="{A56CFBD0-D79F-487C-8B71-12AD5D7D8642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399156" y="1623993"/>
                  <a:ext cx="16272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025" name="Ink 1024">
                  <a:extLst>
                    <a:ext uri="{FF2B5EF4-FFF2-40B4-BE49-F238E27FC236}">
                      <a16:creationId xmlns:a16="http://schemas.microsoft.com/office/drawing/2014/main" id="{4D3E75B7-760B-497F-AAAB-8CBDF6C326F8}"/>
                    </a:ext>
                  </a:extLst>
                </p14:cNvPr>
                <p14:cNvContentPartPr/>
                <p14:nvPr/>
              </p14:nvContentPartPr>
              <p14:xfrm>
                <a:off x="4758436" y="1625793"/>
                <a:ext cx="71640" cy="16200"/>
              </p14:xfrm>
            </p:contentPart>
          </mc:Choice>
          <mc:Fallback>
            <p:pic>
              <p:nvPicPr>
                <p:cNvPr id="1025" name="Ink 1024">
                  <a:extLst>
                    <a:ext uri="{FF2B5EF4-FFF2-40B4-BE49-F238E27FC236}">
                      <a16:creationId xmlns:a16="http://schemas.microsoft.com/office/drawing/2014/main" id="{4D3E75B7-760B-497F-AAAB-8CBDF6C326F8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740796" y="1607793"/>
                  <a:ext cx="10728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028" name="Ink 1027">
                  <a:extLst>
                    <a:ext uri="{FF2B5EF4-FFF2-40B4-BE49-F238E27FC236}">
                      <a16:creationId xmlns:a16="http://schemas.microsoft.com/office/drawing/2014/main" id="{FC8A0927-CB09-48E5-97F2-1EB9EE800B01}"/>
                    </a:ext>
                  </a:extLst>
                </p14:cNvPr>
                <p14:cNvContentPartPr/>
                <p14:nvPr/>
              </p14:nvContentPartPr>
              <p14:xfrm>
                <a:off x="3691036" y="1673673"/>
                <a:ext cx="1072440" cy="488880"/>
              </p14:xfrm>
            </p:contentPart>
          </mc:Choice>
          <mc:Fallback>
            <p:pic>
              <p:nvPicPr>
                <p:cNvPr id="1028" name="Ink 1027">
                  <a:extLst>
                    <a:ext uri="{FF2B5EF4-FFF2-40B4-BE49-F238E27FC236}">
                      <a16:creationId xmlns:a16="http://schemas.microsoft.com/office/drawing/2014/main" id="{FC8A0927-CB09-48E5-97F2-1EB9EE800B01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673396" y="1655673"/>
                  <a:ext cx="1108080" cy="52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1030" name="Ink 1029">
                  <a:extLst>
                    <a:ext uri="{FF2B5EF4-FFF2-40B4-BE49-F238E27FC236}">
                      <a16:creationId xmlns:a16="http://schemas.microsoft.com/office/drawing/2014/main" id="{92078263-4D3A-4D3F-A77D-92CE8B4B087C}"/>
                    </a:ext>
                  </a:extLst>
                </p14:cNvPr>
                <p14:cNvContentPartPr/>
                <p14:nvPr/>
              </p14:nvContentPartPr>
              <p14:xfrm>
                <a:off x="4134196" y="1625073"/>
                <a:ext cx="112680" cy="228240"/>
              </p14:xfrm>
            </p:contentPart>
          </mc:Choice>
          <mc:Fallback>
            <p:pic>
              <p:nvPicPr>
                <p:cNvPr id="1030" name="Ink 1029">
                  <a:extLst>
                    <a:ext uri="{FF2B5EF4-FFF2-40B4-BE49-F238E27FC236}">
                      <a16:creationId xmlns:a16="http://schemas.microsoft.com/office/drawing/2014/main" id="{92078263-4D3A-4D3F-A77D-92CE8B4B087C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4116556" y="1607073"/>
                  <a:ext cx="14832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1031" name="Ink 1030">
                  <a:extLst>
                    <a:ext uri="{FF2B5EF4-FFF2-40B4-BE49-F238E27FC236}">
                      <a16:creationId xmlns:a16="http://schemas.microsoft.com/office/drawing/2014/main" id="{50F691C4-939A-404A-997A-38A9877E496A}"/>
                    </a:ext>
                  </a:extLst>
                </p14:cNvPr>
                <p14:cNvContentPartPr/>
                <p14:nvPr/>
              </p14:nvContentPartPr>
              <p14:xfrm>
                <a:off x="4339036" y="1703913"/>
                <a:ext cx="162360" cy="225720"/>
              </p14:xfrm>
            </p:contentPart>
          </mc:Choice>
          <mc:Fallback>
            <p:pic>
              <p:nvPicPr>
                <p:cNvPr id="1031" name="Ink 1030">
                  <a:extLst>
                    <a:ext uri="{FF2B5EF4-FFF2-40B4-BE49-F238E27FC236}">
                      <a16:creationId xmlns:a16="http://schemas.microsoft.com/office/drawing/2014/main" id="{50F691C4-939A-404A-997A-38A9877E496A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321396" y="1686273"/>
                  <a:ext cx="19800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1033" name="Ink 1032">
                  <a:extLst>
                    <a:ext uri="{FF2B5EF4-FFF2-40B4-BE49-F238E27FC236}">
                      <a16:creationId xmlns:a16="http://schemas.microsoft.com/office/drawing/2014/main" id="{6B9E04CE-946D-499D-ABE0-F8E6D10BF4AE}"/>
                    </a:ext>
                  </a:extLst>
                </p14:cNvPr>
                <p14:cNvContentPartPr/>
                <p14:nvPr/>
              </p14:nvContentPartPr>
              <p14:xfrm>
                <a:off x="4353796" y="1803633"/>
                <a:ext cx="144720" cy="7920"/>
              </p14:xfrm>
            </p:contentPart>
          </mc:Choice>
          <mc:Fallback>
            <p:pic>
              <p:nvPicPr>
                <p:cNvPr id="1033" name="Ink 1032">
                  <a:extLst>
                    <a:ext uri="{FF2B5EF4-FFF2-40B4-BE49-F238E27FC236}">
                      <a16:creationId xmlns:a16="http://schemas.microsoft.com/office/drawing/2014/main" id="{6B9E04CE-946D-499D-ABE0-F8E6D10BF4AE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335796" y="1785633"/>
                  <a:ext cx="180360" cy="43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1035" name="Ink 1034">
                <a:extLst>
                  <a:ext uri="{FF2B5EF4-FFF2-40B4-BE49-F238E27FC236}">
                    <a16:creationId xmlns:a16="http://schemas.microsoft.com/office/drawing/2014/main" id="{4378DB1B-0776-451B-AC5E-75592752E93C}"/>
                  </a:ext>
                </a:extLst>
              </p14:cNvPr>
              <p14:cNvContentPartPr/>
              <p14:nvPr/>
            </p14:nvContentPartPr>
            <p14:xfrm>
              <a:off x="4807396" y="2089473"/>
              <a:ext cx="47880" cy="60840"/>
            </p14:xfrm>
          </p:contentPart>
        </mc:Choice>
        <mc:Fallback>
          <p:pic>
            <p:nvPicPr>
              <p:cNvPr id="1035" name="Ink 1034">
                <a:extLst>
                  <a:ext uri="{FF2B5EF4-FFF2-40B4-BE49-F238E27FC236}">
                    <a16:creationId xmlns:a16="http://schemas.microsoft.com/office/drawing/2014/main" id="{4378DB1B-0776-451B-AC5E-75592752E93C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4789756" y="2071833"/>
                <a:ext cx="83520" cy="96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43" name="Group 1042">
            <a:extLst>
              <a:ext uri="{FF2B5EF4-FFF2-40B4-BE49-F238E27FC236}">
                <a16:creationId xmlns:a16="http://schemas.microsoft.com/office/drawing/2014/main" id="{73A1ADB7-B4C8-4D61-83A3-83054A74926E}"/>
              </a:ext>
            </a:extLst>
          </p:cNvPr>
          <p:cNvGrpSpPr/>
          <p:nvPr/>
        </p:nvGrpSpPr>
        <p:grpSpPr>
          <a:xfrm>
            <a:off x="3691036" y="2215473"/>
            <a:ext cx="504000" cy="304560"/>
            <a:chOff x="3691036" y="2215473"/>
            <a:chExt cx="504000" cy="304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1038" name="Ink 1037">
                  <a:extLst>
                    <a:ext uri="{FF2B5EF4-FFF2-40B4-BE49-F238E27FC236}">
                      <a16:creationId xmlns:a16="http://schemas.microsoft.com/office/drawing/2014/main" id="{D4986EF4-6534-4037-ABBD-960F4B8EFC0E}"/>
                    </a:ext>
                  </a:extLst>
                </p14:cNvPr>
                <p14:cNvContentPartPr/>
                <p14:nvPr/>
              </p14:nvContentPartPr>
              <p14:xfrm>
                <a:off x="3691036" y="2295393"/>
                <a:ext cx="81000" cy="61560"/>
              </p14:xfrm>
            </p:contentPart>
          </mc:Choice>
          <mc:Fallback>
            <p:pic>
              <p:nvPicPr>
                <p:cNvPr id="1038" name="Ink 1037">
                  <a:extLst>
                    <a:ext uri="{FF2B5EF4-FFF2-40B4-BE49-F238E27FC236}">
                      <a16:creationId xmlns:a16="http://schemas.microsoft.com/office/drawing/2014/main" id="{D4986EF4-6534-4037-ABBD-960F4B8EFC0E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628396" y="2232753"/>
                  <a:ext cx="20664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1039" name="Ink 1038">
                  <a:extLst>
                    <a:ext uri="{FF2B5EF4-FFF2-40B4-BE49-F238E27FC236}">
                      <a16:creationId xmlns:a16="http://schemas.microsoft.com/office/drawing/2014/main" id="{0F8A222C-19BF-4071-8207-2DFEA3573DFA}"/>
                    </a:ext>
                  </a:extLst>
                </p14:cNvPr>
                <p14:cNvContentPartPr/>
                <p14:nvPr/>
              </p14:nvContentPartPr>
              <p14:xfrm>
                <a:off x="3728836" y="2386113"/>
                <a:ext cx="47880" cy="133920"/>
              </p14:xfrm>
            </p:contentPart>
          </mc:Choice>
          <mc:Fallback>
            <p:pic>
              <p:nvPicPr>
                <p:cNvPr id="1039" name="Ink 1038">
                  <a:extLst>
                    <a:ext uri="{FF2B5EF4-FFF2-40B4-BE49-F238E27FC236}">
                      <a16:creationId xmlns:a16="http://schemas.microsoft.com/office/drawing/2014/main" id="{0F8A222C-19BF-4071-8207-2DFEA3573DFA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666196" y="2323113"/>
                  <a:ext cx="17352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1040" name="Ink 1039">
                  <a:extLst>
                    <a:ext uri="{FF2B5EF4-FFF2-40B4-BE49-F238E27FC236}">
                      <a16:creationId xmlns:a16="http://schemas.microsoft.com/office/drawing/2014/main" id="{1D3E1CA0-1C24-4B3C-9193-784D13BF86A5}"/>
                    </a:ext>
                  </a:extLst>
                </p14:cNvPr>
                <p14:cNvContentPartPr/>
                <p14:nvPr/>
              </p14:nvContentPartPr>
              <p14:xfrm>
                <a:off x="3728476" y="2215473"/>
                <a:ext cx="28800" cy="146160"/>
              </p14:xfrm>
            </p:contentPart>
          </mc:Choice>
          <mc:Fallback>
            <p:pic>
              <p:nvPicPr>
                <p:cNvPr id="1040" name="Ink 1039">
                  <a:extLst>
                    <a:ext uri="{FF2B5EF4-FFF2-40B4-BE49-F238E27FC236}">
                      <a16:creationId xmlns:a16="http://schemas.microsoft.com/office/drawing/2014/main" id="{1D3E1CA0-1C24-4B3C-9193-784D13BF86A5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3665476" y="2152833"/>
                  <a:ext cx="15444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1042" name="Ink 1041">
                  <a:extLst>
                    <a:ext uri="{FF2B5EF4-FFF2-40B4-BE49-F238E27FC236}">
                      <a16:creationId xmlns:a16="http://schemas.microsoft.com/office/drawing/2014/main" id="{CF63CF32-EF56-483F-8AB9-1448A0427A7C}"/>
                    </a:ext>
                  </a:extLst>
                </p14:cNvPr>
                <p14:cNvContentPartPr/>
                <p14:nvPr/>
              </p14:nvContentPartPr>
              <p14:xfrm>
                <a:off x="3864556" y="2362713"/>
                <a:ext cx="330480" cy="25560"/>
              </p14:xfrm>
            </p:contentPart>
          </mc:Choice>
          <mc:Fallback>
            <p:pic>
              <p:nvPicPr>
                <p:cNvPr id="1042" name="Ink 1041">
                  <a:extLst>
                    <a:ext uri="{FF2B5EF4-FFF2-40B4-BE49-F238E27FC236}">
                      <a16:creationId xmlns:a16="http://schemas.microsoft.com/office/drawing/2014/main" id="{CF63CF32-EF56-483F-8AB9-1448A0427A7C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801556" y="2299713"/>
                  <a:ext cx="456120" cy="151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6" name="Group 1045">
            <a:extLst>
              <a:ext uri="{FF2B5EF4-FFF2-40B4-BE49-F238E27FC236}">
                <a16:creationId xmlns:a16="http://schemas.microsoft.com/office/drawing/2014/main" id="{55AFBA40-ABF8-4EBC-B7EA-5D6FEE075344}"/>
              </a:ext>
            </a:extLst>
          </p:cNvPr>
          <p:cNvGrpSpPr/>
          <p:nvPr/>
        </p:nvGrpSpPr>
        <p:grpSpPr>
          <a:xfrm>
            <a:off x="3858796" y="2063913"/>
            <a:ext cx="334440" cy="59400"/>
            <a:chOff x="3858796" y="2063913"/>
            <a:chExt cx="334440" cy="59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1044" name="Ink 1043">
                  <a:extLst>
                    <a:ext uri="{FF2B5EF4-FFF2-40B4-BE49-F238E27FC236}">
                      <a16:creationId xmlns:a16="http://schemas.microsoft.com/office/drawing/2014/main" id="{22043187-7EAE-406D-828D-82653B017686}"/>
                    </a:ext>
                  </a:extLst>
                </p14:cNvPr>
                <p14:cNvContentPartPr/>
                <p14:nvPr/>
              </p14:nvContentPartPr>
              <p14:xfrm>
                <a:off x="3858796" y="2063913"/>
                <a:ext cx="334440" cy="57600"/>
              </p14:xfrm>
            </p:contentPart>
          </mc:Choice>
          <mc:Fallback>
            <p:pic>
              <p:nvPicPr>
                <p:cNvPr id="1044" name="Ink 1043">
                  <a:extLst>
                    <a:ext uri="{FF2B5EF4-FFF2-40B4-BE49-F238E27FC236}">
                      <a16:creationId xmlns:a16="http://schemas.microsoft.com/office/drawing/2014/main" id="{22043187-7EAE-406D-828D-82653B017686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3795796" y="2000913"/>
                  <a:ext cx="46008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1045" name="Ink 1044">
                  <a:extLst>
                    <a:ext uri="{FF2B5EF4-FFF2-40B4-BE49-F238E27FC236}">
                      <a16:creationId xmlns:a16="http://schemas.microsoft.com/office/drawing/2014/main" id="{43027C5A-888D-4220-B451-D1744A06ABF2}"/>
                    </a:ext>
                  </a:extLst>
                </p14:cNvPr>
                <p14:cNvContentPartPr/>
                <p14:nvPr/>
              </p14:nvContentPartPr>
              <p14:xfrm>
                <a:off x="4102876" y="2073273"/>
                <a:ext cx="63720" cy="50040"/>
              </p14:xfrm>
            </p:contentPart>
          </mc:Choice>
          <mc:Fallback>
            <p:pic>
              <p:nvPicPr>
                <p:cNvPr id="1045" name="Ink 1044">
                  <a:extLst>
                    <a:ext uri="{FF2B5EF4-FFF2-40B4-BE49-F238E27FC236}">
                      <a16:creationId xmlns:a16="http://schemas.microsoft.com/office/drawing/2014/main" id="{43027C5A-888D-4220-B451-D1744A06ABF2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039876" y="2010273"/>
                  <a:ext cx="189360" cy="175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1047" name="Ink 1046">
                <a:extLst>
                  <a:ext uri="{FF2B5EF4-FFF2-40B4-BE49-F238E27FC236}">
                    <a16:creationId xmlns:a16="http://schemas.microsoft.com/office/drawing/2014/main" id="{CB739D6C-2D76-419C-B62E-39AA7191ADBD}"/>
                  </a:ext>
                </a:extLst>
              </p14:cNvPr>
              <p14:cNvContentPartPr/>
              <p14:nvPr/>
            </p14:nvContentPartPr>
            <p14:xfrm>
              <a:off x="2085076" y="1076793"/>
              <a:ext cx="335160" cy="212400"/>
            </p14:xfrm>
          </p:contentPart>
        </mc:Choice>
        <mc:Fallback>
          <p:pic>
            <p:nvPicPr>
              <p:cNvPr id="1047" name="Ink 1046">
                <a:extLst>
                  <a:ext uri="{FF2B5EF4-FFF2-40B4-BE49-F238E27FC236}">
                    <a16:creationId xmlns:a16="http://schemas.microsoft.com/office/drawing/2014/main" id="{CB739D6C-2D76-419C-B62E-39AA7191ADBD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2022076" y="1013793"/>
                <a:ext cx="460800" cy="33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1051" name="Ink 1050">
                <a:extLst>
                  <a:ext uri="{FF2B5EF4-FFF2-40B4-BE49-F238E27FC236}">
                    <a16:creationId xmlns:a16="http://schemas.microsoft.com/office/drawing/2014/main" id="{01B250EF-112D-4DA6-8A4F-C4BE4422FD10}"/>
                  </a:ext>
                </a:extLst>
              </p14:cNvPr>
              <p14:cNvContentPartPr/>
              <p14:nvPr/>
            </p14:nvContentPartPr>
            <p14:xfrm>
              <a:off x="2129716" y="2163633"/>
              <a:ext cx="399960" cy="209160"/>
            </p14:xfrm>
          </p:contentPart>
        </mc:Choice>
        <mc:Fallback>
          <p:pic>
            <p:nvPicPr>
              <p:cNvPr id="1051" name="Ink 1050">
                <a:extLst>
                  <a:ext uri="{FF2B5EF4-FFF2-40B4-BE49-F238E27FC236}">
                    <a16:creationId xmlns:a16="http://schemas.microsoft.com/office/drawing/2014/main" id="{01B250EF-112D-4DA6-8A4F-C4BE4422FD10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2067076" y="2100993"/>
                <a:ext cx="525600" cy="33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1052" name="Ink 1051">
                <a:extLst>
                  <a:ext uri="{FF2B5EF4-FFF2-40B4-BE49-F238E27FC236}">
                    <a16:creationId xmlns:a16="http://schemas.microsoft.com/office/drawing/2014/main" id="{3679FE62-7E85-4B77-AF2D-4DE527E686A4}"/>
                  </a:ext>
                </a:extLst>
              </p14:cNvPr>
              <p14:cNvContentPartPr/>
              <p14:nvPr/>
            </p14:nvContentPartPr>
            <p14:xfrm>
              <a:off x="5834116" y="1200273"/>
              <a:ext cx="392040" cy="167760"/>
            </p14:xfrm>
          </p:contentPart>
        </mc:Choice>
        <mc:Fallback>
          <p:pic>
            <p:nvPicPr>
              <p:cNvPr id="1052" name="Ink 1051">
                <a:extLst>
                  <a:ext uri="{FF2B5EF4-FFF2-40B4-BE49-F238E27FC236}">
                    <a16:creationId xmlns:a16="http://schemas.microsoft.com/office/drawing/2014/main" id="{3679FE62-7E85-4B77-AF2D-4DE527E686A4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5771116" y="1137273"/>
                <a:ext cx="517680" cy="29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1053" name="Ink 1052">
                <a:extLst>
                  <a:ext uri="{FF2B5EF4-FFF2-40B4-BE49-F238E27FC236}">
                    <a16:creationId xmlns:a16="http://schemas.microsoft.com/office/drawing/2014/main" id="{4521D6E2-4C1B-438A-BB96-D97E99CBBCE1}"/>
                  </a:ext>
                </a:extLst>
              </p14:cNvPr>
              <p14:cNvContentPartPr/>
              <p14:nvPr/>
            </p14:nvContentPartPr>
            <p14:xfrm>
              <a:off x="5941396" y="2246073"/>
              <a:ext cx="260640" cy="141120"/>
            </p14:xfrm>
          </p:contentPart>
        </mc:Choice>
        <mc:Fallback>
          <p:pic>
            <p:nvPicPr>
              <p:cNvPr id="1053" name="Ink 1052">
                <a:extLst>
                  <a:ext uri="{FF2B5EF4-FFF2-40B4-BE49-F238E27FC236}">
                    <a16:creationId xmlns:a16="http://schemas.microsoft.com/office/drawing/2014/main" id="{4521D6E2-4C1B-438A-BB96-D97E99CBBCE1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5878756" y="2183073"/>
                <a:ext cx="386280" cy="266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55" name="Group 1054">
            <a:extLst>
              <a:ext uri="{FF2B5EF4-FFF2-40B4-BE49-F238E27FC236}">
                <a16:creationId xmlns:a16="http://schemas.microsoft.com/office/drawing/2014/main" id="{D12EBEF5-B1EB-4F16-B5F0-EBF7BACF6B05}"/>
              </a:ext>
            </a:extLst>
          </p:cNvPr>
          <p:cNvGrpSpPr/>
          <p:nvPr/>
        </p:nvGrpSpPr>
        <p:grpSpPr>
          <a:xfrm>
            <a:off x="2187676" y="1449033"/>
            <a:ext cx="381960" cy="305640"/>
            <a:chOff x="2187676" y="1449033"/>
            <a:chExt cx="381960" cy="305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1048" name="Ink 1047">
                  <a:extLst>
                    <a:ext uri="{FF2B5EF4-FFF2-40B4-BE49-F238E27FC236}">
                      <a16:creationId xmlns:a16="http://schemas.microsoft.com/office/drawing/2014/main" id="{7244D6F2-7C0E-486F-8871-681B1F634372}"/>
                    </a:ext>
                  </a:extLst>
                </p14:cNvPr>
                <p14:cNvContentPartPr/>
                <p14:nvPr/>
              </p14:nvContentPartPr>
              <p14:xfrm>
                <a:off x="2187676" y="1632273"/>
                <a:ext cx="336600" cy="118440"/>
              </p14:xfrm>
            </p:contentPart>
          </mc:Choice>
          <mc:Fallback>
            <p:pic>
              <p:nvPicPr>
                <p:cNvPr id="1048" name="Ink 1047">
                  <a:extLst>
                    <a:ext uri="{FF2B5EF4-FFF2-40B4-BE49-F238E27FC236}">
                      <a16:creationId xmlns:a16="http://schemas.microsoft.com/office/drawing/2014/main" id="{7244D6F2-7C0E-486F-8871-681B1F634372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2125036" y="1569633"/>
                  <a:ext cx="46224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1049" name="Ink 1048">
                  <a:extLst>
                    <a:ext uri="{FF2B5EF4-FFF2-40B4-BE49-F238E27FC236}">
                      <a16:creationId xmlns:a16="http://schemas.microsoft.com/office/drawing/2014/main" id="{51B28C05-2561-41C5-9BAD-345AF8AC0CF6}"/>
                    </a:ext>
                  </a:extLst>
                </p14:cNvPr>
                <p14:cNvContentPartPr/>
                <p14:nvPr/>
              </p14:nvContentPartPr>
              <p14:xfrm>
                <a:off x="2396116" y="1449033"/>
                <a:ext cx="68040" cy="106920"/>
              </p14:xfrm>
            </p:contentPart>
          </mc:Choice>
          <mc:Fallback>
            <p:pic>
              <p:nvPicPr>
                <p:cNvPr id="1049" name="Ink 1048">
                  <a:extLst>
                    <a:ext uri="{FF2B5EF4-FFF2-40B4-BE49-F238E27FC236}">
                      <a16:creationId xmlns:a16="http://schemas.microsoft.com/office/drawing/2014/main" id="{51B28C05-2561-41C5-9BAD-345AF8AC0CF6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2333116" y="1386393"/>
                  <a:ext cx="19368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1054" name="Ink 1053">
                  <a:extLst>
                    <a:ext uri="{FF2B5EF4-FFF2-40B4-BE49-F238E27FC236}">
                      <a16:creationId xmlns:a16="http://schemas.microsoft.com/office/drawing/2014/main" id="{23C8DF3D-2A60-4ABE-953D-7610233C5669}"/>
                    </a:ext>
                  </a:extLst>
                </p14:cNvPr>
                <p14:cNvContentPartPr/>
                <p14:nvPr/>
              </p14:nvContentPartPr>
              <p14:xfrm>
                <a:off x="2209276" y="1576473"/>
                <a:ext cx="360360" cy="178200"/>
              </p14:xfrm>
            </p:contentPart>
          </mc:Choice>
          <mc:Fallback>
            <p:pic>
              <p:nvPicPr>
                <p:cNvPr id="1054" name="Ink 1053">
                  <a:extLst>
                    <a:ext uri="{FF2B5EF4-FFF2-40B4-BE49-F238E27FC236}">
                      <a16:creationId xmlns:a16="http://schemas.microsoft.com/office/drawing/2014/main" id="{23C8DF3D-2A60-4ABE-953D-7610233C5669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2146276" y="1513833"/>
                  <a:ext cx="486000" cy="303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58" name="Group 1057">
            <a:extLst>
              <a:ext uri="{FF2B5EF4-FFF2-40B4-BE49-F238E27FC236}">
                <a16:creationId xmlns:a16="http://schemas.microsoft.com/office/drawing/2014/main" id="{07A5D6FF-03FD-478E-85C4-5EF829CEC555}"/>
              </a:ext>
            </a:extLst>
          </p:cNvPr>
          <p:cNvGrpSpPr/>
          <p:nvPr/>
        </p:nvGrpSpPr>
        <p:grpSpPr>
          <a:xfrm>
            <a:off x="1990036" y="869433"/>
            <a:ext cx="122040" cy="119880"/>
            <a:chOff x="1990036" y="869433"/>
            <a:chExt cx="122040" cy="119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1056" name="Ink 1055">
                  <a:extLst>
                    <a:ext uri="{FF2B5EF4-FFF2-40B4-BE49-F238E27FC236}">
                      <a16:creationId xmlns:a16="http://schemas.microsoft.com/office/drawing/2014/main" id="{D031FA6F-276A-447D-98D4-B4464483B42F}"/>
                    </a:ext>
                  </a:extLst>
                </p14:cNvPr>
                <p14:cNvContentPartPr/>
                <p14:nvPr/>
              </p14:nvContentPartPr>
              <p14:xfrm>
                <a:off x="2045476" y="918393"/>
                <a:ext cx="51120" cy="53280"/>
              </p14:xfrm>
            </p:contentPart>
          </mc:Choice>
          <mc:Fallback>
            <p:pic>
              <p:nvPicPr>
                <p:cNvPr id="1056" name="Ink 1055">
                  <a:extLst>
                    <a:ext uri="{FF2B5EF4-FFF2-40B4-BE49-F238E27FC236}">
                      <a16:creationId xmlns:a16="http://schemas.microsoft.com/office/drawing/2014/main" id="{D031FA6F-276A-447D-98D4-B4464483B42F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982476" y="855753"/>
                  <a:ext cx="17676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1057" name="Ink 1056">
                  <a:extLst>
                    <a:ext uri="{FF2B5EF4-FFF2-40B4-BE49-F238E27FC236}">
                      <a16:creationId xmlns:a16="http://schemas.microsoft.com/office/drawing/2014/main" id="{A1D8D6E4-8437-4720-B106-CB3DAB722C8B}"/>
                    </a:ext>
                  </a:extLst>
                </p14:cNvPr>
                <p14:cNvContentPartPr/>
                <p14:nvPr/>
              </p14:nvContentPartPr>
              <p14:xfrm>
                <a:off x="1990036" y="869433"/>
                <a:ext cx="122040" cy="119880"/>
              </p14:xfrm>
            </p:contentPart>
          </mc:Choice>
          <mc:Fallback>
            <p:pic>
              <p:nvPicPr>
                <p:cNvPr id="1057" name="Ink 1056">
                  <a:extLst>
                    <a:ext uri="{FF2B5EF4-FFF2-40B4-BE49-F238E27FC236}">
                      <a16:creationId xmlns:a16="http://schemas.microsoft.com/office/drawing/2014/main" id="{A1D8D6E4-8437-4720-B106-CB3DAB722C8B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927396" y="806433"/>
                  <a:ext cx="247680" cy="245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1059" name="Ink 1058">
                <a:extLst>
                  <a:ext uri="{FF2B5EF4-FFF2-40B4-BE49-F238E27FC236}">
                    <a16:creationId xmlns:a16="http://schemas.microsoft.com/office/drawing/2014/main" id="{A6A2DD19-7F7C-4120-9E52-3EC482FE90CA}"/>
                  </a:ext>
                </a:extLst>
              </p14:cNvPr>
              <p14:cNvContentPartPr/>
              <p14:nvPr/>
            </p14:nvContentPartPr>
            <p14:xfrm>
              <a:off x="8313076" y="1725513"/>
              <a:ext cx="90360" cy="3240"/>
            </p14:xfrm>
          </p:contentPart>
        </mc:Choice>
        <mc:Fallback>
          <p:pic>
            <p:nvPicPr>
              <p:cNvPr id="1059" name="Ink 1058">
                <a:extLst>
                  <a:ext uri="{FF2B5EF4-FFF2-40B4-BE49-F238E27FC236}">
                    <a16:creationId xmlns:a16="http://schemas.microsoft.com/office/drawing/2014/main" id="{A6A2DD19-7F7C-4120-9E52-3EC482FE90CA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8250436" y="1662513"/>
                <a:ext cx="216000" cy="128880"/>
              </a:xfrm>
              <a:prstGeom prst="rect">
                <a:avLst/>
              </a:prstGeom>
            </p:spPr>
          </p:pic>
        </mc:Fallback>
      </mc:AlternateContent>
      <p:pic>
        <p:nvPicPr>
          <p:cNvPr id="68" name="Picture 2">
            <a:extLst>
              <a:ext uri="{FF2B5EF4-FFF2-40B4-BE49-F238E27FC236}">
                <a16:creationId xmlns:a16="http://schemas.microsoft.com/office/drawing/2014/main" id="{3BDC4308-9E26-40F8-AA02-2CE9B43D8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00" b="35618"/>
          <a:stretch>
            <a:fillRect/>
          </a:stretch>
        </p:blipFill>
        <p:spPr bwMode="auto">
          <a:xfrm rot="16200000">
            <a:off x="3704087" y="3113310"/>
            <a:ext cx="1588861" cy="45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DCE56F8B-55A9-424C-805B-2C1E7229ACAE}"/>
              </a:ext>
            </a:extLst>
          </p:cNvPr>
          <p:cNvSpPr/>
          <p:nvPr/>
        </p:nvSpPr>
        <p:spPr>
          <a:xfrm>
            <a:off x="7479032" y="3739928"/>
            <a:ext cx="838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4E9BC31-BA8A-4364-80CE-F2786A32BB6B}"/>
              </a:ext>
            </a:extLst>
          </p:cNvPr>
          <p:cNvSpPr txBox="1"/>
          <p:nvPr/>
        </p:nvSpPr>
        <p:spPr>
          <a:xfrm>
            <a:off x="4816456" y="3937007"/>
            <a:ext cx="2498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 in  potential caused by sphere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359EAB-BD16-4A9E-A31E-09E8A77C00B6}"/>
              </a:ext>
            </a:extLst>
          </p:cNvPr>
          <p:cNvSpPr txBox="1"/>
          <p:nvPr/>
        </p:nvSpPr>
        <p:spPr>
          <a:xfrm>
            <a:off x="3020236" y="3674371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Potential of uniform external field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55CAA13-CD1B-4210-91B0-95C8F03F4B76}"/>
              </a:ext>
            </a:extLst>
          </p:cNvPr>
          <p:cNvSpPr txBox="1"/>
          <p:nvPr/>
        </p:nvSpPr>
        <p:spPr>
          <a:xfrm>
            <a:off x="272296" y="4635196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Potential outside the sphere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1060" name="Ink 1059">
                <a:extLst>
                  <a:ext uri="{FF2B5EF4-FFF2-40B4-BE49-F238E27FC236}">
                    <a16:creationId xmlns:a16="http://schemas.microsoft.com/office/drawing/2014/main" id="{A23F4BF6-A369-448C-8205-895E1868FDE9}"/>
                  </a:ext>
                </a:extLst>
              </p14:cNvPr>
              <p14:cNvContentPartPr/>
              <p14:nvPr/>
            </p14:nvContentPartPr>
            <p14:xfrm>
              <a:off x="2684836" y="4878033"/>
              <a:ext cx="167760" cy="78120"/>
            </p14:xfrm>
          </p:contentPart>
        </mc:Choice>
        <mc:Fallback>
          <p:pic>
            <p:nvPicPr>
              <p:cNvPr id="1060" name="Ink 1059">
                <a:extLst>
                  <a:ext uri="{FF2B5EF4-FFF2-40B4-BE49-F238E27FC236}">
                    <a16:creationId xmlns:a16="http://schemas.microsoft.com/office/drawing/2014/main" id="{A23F4BF6-A369-448C-8205-895E1868FDE9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2622196" y="4815033"/>
                <a:ext cx="293400" cy="203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63" name="Group 1062">
            <a:extLst>
              <a:ext uri="{FF2B5EF4-FFF2-40B4-BE49-F238E27FC236}">
                <a16:creationId xmlns:a16="http://schemas.microsoft.com/office/drawing/2014/main" id="{CE238014-9866-4834-87B9-9A21BF3A5BB2}"/>
              </a:ext>
            </a:extLst>
          </p:cNvPr>
          <p:cNvGrpSpPr/>
          <p:nvPr/>
        </p:nvGrpSpPr>
        <p:grpSpPr>
          <a:xfrm>
            <a:off x="2721196" y="4556193"/>
            <a:ext cx="197640" cy="91080"/>
            <a:chOff x="2721196" y="4556193"/>
            <a:chExt cx="197640" cy="91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1061" name="Ink 1060">
                  <a:extLst>
                    <a:ext uri="{FF2B5EF4-FFF2-40B4-BE49-F238E27FC236}">
                      <a16:creationId xmlns:a16="http://schemas.microsoft.com/office/drawing/2014/main" id="{3AA54A9F-C0FC-497D-B42D-41B8D9B8EB3B}"/>
                    </a:ext>
                  </a:extLst>
                </p14:cNvPr>
                <p14:cNvContentPartPr/>
                <p14:nvPr/>
              </p14:nvContentPartPr>
              <p14:xfrm>
                <a:off x="2830636" y="4556193"/>
                <a:ext cx="88200" cy="52560"/>
              </p14:xfrm>
            </p:contentPart>
          </mc:Choice>
          <mc:Fallback>
            <p:pic>
              <p:nvPicPr>
                <p:cNvPr id="1061" name="Ink 1060">
                  <a:extLst>
                    <a:ext uri="{FF2B5EF4-FFF2-40B4-BE49-F238E27FC236}">
                      <a16:creationId xmlns:a16="http://schemas.microsoft.com/office/drawing/2014/main" id="{3AA54A9F-C0FC-497D-B42D-41B8D9B8EB3B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767636" y="4493193"/>
                  <a:ext cx="21384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1062" name="Ink 1061">
                  <a:extLst>
                    <a:ext uri="{FF2B5EF4-FFF2-40B4-BE49-F238E27FC236}">
                      <a16:creationId xmlns:a16="http://schemas.microsoft.com/office/drawing/2014/main" id="{6BF442E6-B31D-487D-93C1-554912B516B5}"/>
                    </a:ext>
                  </a:extLst>
                </p14:cNvPr>
                <p14:cNvContentPartPr/>
                <p14:nvPr/>
              </p14:nvContentPartPr>
              <p14:xfrm>
                <a:off x="2721196" y="4572033"/>
                <a:ext cx="125280" cy="75240"/>
              </p14:xfrm>
            </p:contentPart>
          </mc:Choice>
          <mc:Fallback>
            <p:pic>
              <p:nvPicPr>
                <p:cNvPr id="1062" name="Ink 1061">
                  <a:extLst>
                    <a:ext uri="{FF2B5EF4-FFF2-40B4-BE49-F238E27FC236}">
                      <a16:creationId xmlns:a16="http://schemas.microsoft.com/office/drawing/2014/main" id="{6BF442E6-B31D-487D-93C1-554912B516B5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658196" y="4509393"/>
                  <a:ext cx="250920" cy="200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1064" name="Ink 1063">
                <a:extLst>
                  <a:ext uri="{FF2B5EF4-FFF2-40B4-BE49-F238E27FC236}">
                    <a16:creationId xmlns:a16="http://schemas.microsoft.com/office/drawing/2014/main" id="{23C0CEFF-32A3-466B-9382-CCDCD05AF4E6}"/>
                  </a:ext>
                </a:extLst>
              </p14:cNvPr>
              <p14:cNvContentPartPr/>
              <p14:nvPr/>
            </p14:nvContentPartPr>
            <p14:xfrm>
              <a:off x="2756116" y="4869753"/>
              <a:ext cx="34920" cy="62280"/>
            </p14:xfrm>
          </p:contentPart>
        </mc:Choice>
        <mc:Fallback>
          <p:pic>
            <p:nvPicPr>
              <p:cNvPr id="1064" name="Ink 1063">
                <a:extLst>
                  <a:ext uri="{FF2B5EF4-FFF2-40B4-BE49-F238E27FC236}">
                    <a16:creationId xmlns:a16="http://schemas.microsoft.com/office/drawing/2014/main" id="{23C0CEFF-32A3-466B-9382-CCDCD05AF4E6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2693476" y="4807113"/>
                <a:ext cx="16056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1065" name="Ink 1064">
                <a:extLst>
                  <a:ext uri="{FF2B5EF4-FFF2-40B4-BE49-F238E27FC236}">
                    <a16:creationId xmlns:a16="http://schemas.microsoft.com/office/drawing/2014/main" id="{EF892F37-9554-4283-B164-E70C730AAE3D}"/>
                  </a:ext>
                </a:extLst>
              </p14:cNvPr>
              <p14:cNvContentPartPr/>
              <p14:nvPr/>
            </p14:nvContentPartPr>
            <p14:xfrm>
              <a:off x="2856916" y="4986393"/>
              <a:ext cx="278640" cy="24480"/>
            </p14:xfrm>
          </p:contentPart>
        </mc:Choice>
        <mc:Fallback>
          <p:pic>
            <p:nvPicPr>
              <p:cNvPr id="1065" name="Ink 1064">
                <a:extLst>
                  <a:ext uri="{FF2B5EF4-FFF2-40B4-BE49-F238E27FC236}">
                    <a16:creationId xmlns:a16="http://schemas.microsoft.com/office/drawing/2014/main" id="{EF892F37-9554-4283-B164-E70C730AAE3D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2793916" y="4923753"/>
                <a:ext cx="40428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1066" name="Ink 1065">
                <a:extLst>
                  <a:ext uri="{FF2B5EF4-FFF2-40B4-BE49-F238E27FC236}">
                    <a16:creationId xmlns:a16="http://schemas.microsoft.com/office/drawing/2014/main" id="{F0FF6458-6D76-42B6-8057-F93C28A48AD2}"/>
                  </a:ext>
                </a:extLst>
              </p14:cNvPr>
              <p14:cNvContentPartPr/>
              <p14:nvPr/>
            </p14:nvContentPartPr>
            <p14:xfrm>
              <a:off x="3514996" y="4921593"/>
              <a:ext cx="226440" cy="330120"/>
            </p14:xfrm>
          </p:contentPart>
        </mc:Choice>
        <mc:Fallback>
          <p:pic>
            <p:nvPicPr>
              <p:cNvPr id="1066" name="Ink 1065">
                <a:extLst>
                  <a:ext uri="{FF2B5EF4-FFF2-40B4-BE49-F238E27FC236}">
                    <a16:creationId xmlns:a16="http://schemas.microsoft.com/office/drawing/2014/main" id="{F0FF6458-6D76-42B6-8057-F93C28A48AD2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452356" y="4858953"/>
                <a:ext cx="352080" cy="45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1067" name="Ink 1066">
                <a:extLst>
                  <a:ext uri="{FF2B5EF4-FFF2-40B4-BE49-F238E27FC236}">
                    <a16:creationId xmlns:a16="http://schemas.microsoft.com/office/drawing/2014/main" id="{60BD5C35-52AE-41E3-B99E-DE5CA3E4D446}"/>
                  </a:ext>
                </a:extLst>
              </p14:cNvPr>
              <p14:cNvContentPartPr/>
              <p14:nvPr/>
            </p14:nvContentPartPr>
            <p14:xfrm>
              <a:off x="4455316" y="5154513"/>
              <a:ext cx="84600" cy="44280"/>
            </p14:xfrm>
          </p:contentPart>
        </mc:Choice>
        <mc:Fallback>
          <p:pic>
            <p:nvPicPr>
              <p:cNvPr id="1067" name="Ink 1066">
                <a:extLst>
                  <a:ext uri="{FF2B5EF4-FFF2-40B4-BE49-F238E27FC236}">
                    <a16:creationId xmlns:a16="http://schemas.microsoft.com/office/drawing/2014/main" id="{60BD5C35-52AE-41E3-B99E-DE5CA3E4D446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4392676" y="5091873"/>
                <a:ext cx="210240" cy="16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1068" name="Ink 1067">
                <a:extLst>
                  <a:ext uri="{FF2B5EF4-FFF2-40B4-BE49-F238E27FC236}">
                    <a16:creationId xmlns:a16="http://schemas.microsoft.com/office/drawing/2014/main" id="{73BBF6B4-A11E-43FD-9872-632D5FE1045B}"/>
                  </a:ext>
                </a:extLst>
              </p14:cNvPr>
              <p14:cNvContentPartPr/>
              <p14:nvPr/>
            </p14:nvContentPartPr>
            <p14:xfrm>
              <a:off x="3461716" y="5987193"/>
              <a:ext cx="667080" cy="211320"/>
            </p14:xfrm>
          </p:contentPart>
        </mc:Choice>
        <mc:Fallback>
          <p:pic>
            <p:nvPicPr>
              <p:cNvPr id="1068" name="Ink 1067">
                <a:extLst>
                  <a:ext uri="{FF2B5EF4-FFF2-40B4-BE49-F238E27FC236}">
                    <a16:creationId xmlns:a16="http://schemas.microsoft.com/office/drawing/2014/main" id="{73BBF6B4-A11E-43FD-9872-632D5FE1045B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3398716" y="5924553"/>
                <a:ext cx="792720" cy="3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1069" name="Ink 1068">
                <a:extLst>
                  <a:ext uri="{FF2B5EF4-FFF2-40B4-BE49-F238E27FC236}">
                    <a16:creationId xmlns:a16="http://schemas.microsoft.com/office/drawing/2014/main" id="{B32FCB2E-182C-49A6-831A-5A2C40F4FA5E}"/>
                  </a:ext>
                </a:extLst>
              </p14:cNvPr>
              <p14:cNvContentPartPr/>
              <p14:nvPr/>
            </p14:nvContentPartPr>
            <p14:xfrm>
              <a:off x="4916476" y="5631873"/>
              <a:ext cx="58680" cy="143640"/>
            </p14:xfrm>
          </p:contentPart>
        </mc:Choice>
        <mc:Fallback>
          <p:pic>
            <p:nvPicPr>
              <p:cNvPr id="1069" name="Ink 1068">
                <a:extLst>
                  <a:ext uri="{FF2B5EF4-FFF2-40B4-BE49-F238E27FC236}">
                    <a16:creationId xmlns:a16="http://schemas.microsoft.com/office/drawing/2014/main" id="{B32FCB2E-182C-49A6-831A-5A2C40F4FA5E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4853836" y="5569233"/>
                <a:ext cx="184320" cy="26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1070" name="Ink 1069">
                <a:extLst>
                  <a:ext uri="{FF2B5EF4-FFF2-40B4-BE49-F238E27FC236}">
                    <a16:creationId xmlns:a16="http://schemas.microsoft.com/office/drawing/2014/main" id="{348C1AB2-F917-45FA-8111-DC243AA19699}"/>
                  </a:ext>
                </a:extLst>
              </p14:cNvPr>
              <p14:cNvContentPartPr/>
              <p14:nvPr/>
            </p14:nvContentPartPr>
            <p14:xfrm>
              <a:off x="2668996" y="4931673"/>
              <a:ext cx="2520" cy="20880"/>
            </p14:xfrm>
          </p:contentPart>
        </mc:Choice>
        <mc:Fallback>
          <p:pic>
            <p:nvPicPr>
              <p:cNvPr id="1070" name="Ink 1069">
                <a:extLst>
                  <a:ext uri="{FF2B5EF4-FFF2-40B4-BE49-F238E27FC236}">
                    <a16:creationId xmlns:a16="http://schemas.microsoft.com/office/drawing/2014/main" id="{348C1AB2-F917-45FA-8111-DC243AA19699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2605996" y="4868673"/>
                <a:ext cx="12816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1071" name="Ink 1070">
                <a:extLst>
                  <a:ext uri="{FF2B5EF4-FFF2-40B4-BE49-F238E27FC236}">
                    <a16:creationId xmlns:a16="http://schemas.microsoft.com/office/drawing/2014/main" id="{6E444B2A-5E67-4B6F-9F8B-DB9D9256A8BC}"/>
                  </a:ext>
                </a:extLst>
              </p14:cNvPr>
              <p14:cNvContentPartPr/>
              <p14:nvPr/>
            </p14:nvContentPartPr>
            <p14:xfrm>
              <a:off x="3300076" y="1319433"/>
              <a:ext cx="665280" cy="541800"/>
            </p14:xfrm>
          </p:contentPart>
        </mc:Choice>
        <mc:Fallback>
          <p:pic>
            <p:nvPicPr>
              <p:cNvPr id="1071" name="Ink 1070">
                <a:extLst>
                  <a:ext uri="{FF2B5EF4-FFF2-40B4-BE49-F238E27FC236}">
                    <a16:creationId xmlns:a16="http://schemas.microsoft.com/office/drawing/2014/main" id="{6E444B2A-5E67-4B6F-9F8B-DB9D9256A8BC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3210436" y="1139793"/>
                <a:ext cx="844920" cy="901440"/>
              </a:xfrm>
              <a:prstGeom prst="rect">
                <a:avLst/>
              </a:prstGeom>
            </p:spPr>
          </p:pic>
        </mc:Fallback>
      </mc:AlternateContent>
      <p:sp>
        <p:nvSpPr>
          <p:cNvPr id="1072" name="TextBox 1071">
            <a:extLst>
              <a:ext uri="{FF2B5EF4-FFF2-40B4-BE49-F238E27FC236}">
                <a16:creationId xmlns:a16="http://schemas.microsoft.com/office/drawing/2014/main" id="{903D9338-CF94-4A60-8619-1AF2FB60BF80}"/>
              </a:ext>
            </a:extLst>
          </p:cNvPr>
          <p:cNvSpPr txBox="1"/>
          <p:nvPr/>
        </p:nvSpPr>
        <p:spPr>
          <a:xfrm flipH="1">
            <a:off x="92093" y="6211669"/>
            <a:ext cx="8336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the solution outside the conducting sphere (LL Problem 3.1), but constant A will be different due to different boundary conditions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1073" name="Ink 1072">
                <a:extLst>
                  <a:ext uri="{FF2B5EF4-FFF2-40B4-BE49-F238E27FC236}">
                    <a16:creationId xmlns:a16="http://schemas.microsoft.com/office/drawing/2014/main" id="{68ADC84F-36E3-4351-AAE7-767697A984B3}"/>
                  </a:ext>
                </a:extLst>
              </p14:cNvPr>
              <p14:cNvContentPartPr/>
              <p14:nvPr/>
            </p14:nvContentPartPr>
            <p14:xfrm>
              <a:off x="5479516" y="5435302"/>
              <a:ext cx="272520" cy="320400"/>
            </p14:xfrm>
          </p:contentPart>
        </mc:Choice>
        <mc:Fallback>
          <p:pic>
            <p:nvPicPr>
              <p:cNvPr id="1073" name="Ink 1072">
                <a:extLst>
                  <a:ext uri="{FF2B5EF4-FFF2-40B4-BE49-F238E27FC236}">
                    <a16:creationId xmlns:a16="http://schemas.microsoft.com/office/drawing/2014/main" id="{68ADC84F-36E3-4351-AAE7-767697A984B3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5389876" y="5255302"/>
                <a:ext cx="452160" cy="68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1074" name="Ink 1073">
                <a:extLst>
                  <a:ext uri="{FF2B5EF4-FFF2-40B4-BE49-F238E27FC236}">
                    <a16:creationId xmlns:a16="http://schemas.microsoft.com/office/drawing/2014/main" id="{B10CE325-E911-4CEC-9A4C-847C567AB953}"/>
                  </a:ext>
                </a:extLst>
              </p14:cNvPr>
              <p14:cNvContentPartPr/>
              <p14:nvPr/>
            </p14:nvContentPartPr>
            <p14:xfrm>
              <a:off x="7931116" y="6303982"/>
              <a:ext cx="74520" cy="165960"/>
            </p14:xfrm>
          </p:contentPart>
        </mc:Choice>
        <mc:Fallback>
          <p:pic>
            <p:nvPicPr>
              <p:cNvPr id="1074" name="Ink 1073">
                <a:extLst>
                  <a:ext uri="{FF2B5EF4-FFF2-40B4-BE49-F238E27FC236}">
                    <a16:creationId xmlns:a16="http://schemas.microsoft.com/office/drawing/2014/main" id="{B10CE325-E911-4CEC-9A4C-847C567AB953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7841116" y="6123982"/>
                <a:ext cx="254160" cy="52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1075" name="Ink 1074">
                <a:extLst>
                  <a:ext uri="{FF2B5EF4-FFF2-40B4-BE49-F238E27FC236}">
                    <a16:creationId xmlns:a16="http://schemas.microsoft.com/office/drawing/2014/main" id="{3A4B16E4-5AE1-4979-B8DA-DD622A2D4C8A}"/>
                  </a:ext>
                </a:extLst>
              </p14:cNvPr>
              <p14:cNvContentPartPr/>
              <p14:nvPr/>
            </p14:nvContentPartPr>
            <p14:xfrm>
              <a:off x="7028236" y="6360142"/>
              <a:ext cx="806760" cy="73800"/>
            </p14:xfrm>
          </p:contentPart>
        </mc:Choice>
        <mc:Fallback>
          <p:pic>
            <p:nvPicPr>
              <p:cNvPr id="1075" name="Ink 1074">
                <a:extLst>
                  <a:ext uri="{FF2B5EF4-FFF2-40B4-BE49-F238E27FC236}">
                    <a16:creationId xmlns:a16="http://schemas.microsoft.com/office/drawing/2014/main" id="{3A4B16E4-5AE1-4979-B8DA-DD622A2D4C8A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6938236" y="6180142"/>
                <a:ext cx="986400" cy="43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1076" name="Ink 1075">
                <a:extLst>
                  <a:ext uri="{FF2B5EF4-FFF2-40B4-BE49-F238E27FC236}">
                    <a16:creationId xmlns:a16="http://schemas.microsoft.com/office/drawing/2014/main" id="{838B7E40-1898-4A28-A839-5F25066F5010}"/>
                  </a:ext>
                </a:extLst>
              </p14:cNvPr>
              <p14:cNvContentPartPr/>
              <p14:nvPr/>
            </p14:nvContentPartPr>
            <p14:xfrm>
              <a:off x="3665476" y="4555102"/>
              <a:ext cx="170640" cy="272880"/>
            </p14:xfrm>
          </p:contentPart>
        </mc:Choice>
        <mc:Fallback>
          <p:pic>
            <p:nvPicPr>
              <p:cNvPr id="1076" name="Ink 1075">
                <a:extLst>
                  <a:ext uri="{FF2B5EF4-FFF2-40B4-BE49-F238E27FC236}">
                    <a16:creationId xmlns:a16="http://schemas.microsoft.com/office/drawing/2014/main" id="{838B7E40-1898-4A28-A839-5F25066F5010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3647476" y="4537102"/>
                <a:ext cx="206280" cy="30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1077" name="Ink 1076">
                <a:extLst>
                  <a:ext uri="{FF2B5EF4-FFF2-40B4-BE49-F238E27FC236}">
                    <a16:creationId xmlns:a16="http://schemas.microsoft.com/office/drawing/2014/main" id="{3618C9E1-CF9C-4F87-9556-7209BACE7EC7}"/>
                  </a:ext>
                </a:extLst>
              </p14:cNvPr>
              <p14:cNvContentPartPr/>
              <p14:nvPr/>
            </p14:nvContentPartPr>
            <p14:xfrm>
              <a:off x="4790116" y="4548982"/>
              <a:ext cx="395280" cy="288720"/>
            </p14:xfrm>
          </p:contentPart>
        </mc:Choice>
        <mc:Fallback>
          <p:pic>
            <p:nvPicPr>
              <p:cNvPr id="1077" name="Ink 1076">
                <a:extLst>
                  <a:ext uri="{FF2B5EF4-FFF2-40B4-BE49-F238E27FC236}">
                    <a16:creationId xmlns:a16="http://schemas.microsoft.com/office/drawing/2014/main" id="{3618C9E1-CF9C-4F87-9556-7209BACE7EC7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4772116" y="4531342"/>
                <a:ext cx="430920" cy="32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1495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43" t="19246" r="17671" b="24690"/>
          <a:stretch>
            <a:fillRect/>
          </a:stretch>
        </p:blipFill>
        <p:spPr bwMode="auto">
          <a:xfrm rot="16200000">
            <a:off x="2718747" y="-127947"/>
            <a:ext cx="887104" cy="2971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76200"/>
            <a:ext cx="7281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Solution of Laplace’s Equation in spherical coordinates is of the form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9293" y="2230919"/>
            <a:ext cx="3296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Blows up at infinity.  Set </a:t>
            </a:r>
            <a:r>
              <a:rPr lang="en-US" sz="2000" i="1" dirty="0"/>
              <a:t>a</a:t>
            </a:r>
            <a:r>
              <a:rPr lang="en-US" sz="2000" dirty="0"/>
              <a:t> = 0.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914399"/>
            <a:ext cx="2971799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There is no dependence on the </a:t>
            </a:r>
            <a:r>
              <a:rPr lang="en-US" sz="2000" dirty="0" err="1"/>
              <a:t>azimuthal</a:t>
            </a:r>
            <a:r>
              <a:rPr lang="en-US" sz="2000" dirty="0"/>
              <a:t> angle </a:t>
            </a:r>
            <a:r>
              <a:rPr lang="en-US" sz="2000" i="1" dirty="0">
                <a:latin typeface="Symbol" pitchFamily="18" charset="2"/>
              </a:rPr>
              <a:t>f</a:t>
            </a:r>
            <a:r>
              <a:rPr lang="en-US" sz="2000" dirty="0"/>
              <a:t> by symmetry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6698" y="2838729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</a:t>
            </a:r>
            <a:r>
              <a:rPr lang="en-US" sz="2000" i="1" dirty="0"/>
              <a:t>l</a:t>
            </a:r>
            <a:r>
              <a:rPr lang="en-US" sz="2000" dirty="0"/>
              <a:t> = 0 term (const/r) doesn’t have the symmetry of the constant vector               , the only parameter of the problem.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698" y="3803172"/>
            <a:ext cx="4331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</a:t>
            </a:r>
            <a:r>
              <a:rPr lang="en-US" sz="2000" i="1" dirty="0"/>
              <a:t>l</a:t>
            </a:r>
            <a:r>
              <a:rPr lang="en-US" sz="2000" dirty="0"/>
              <a:t> = 1 term is the first non-zero term.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B3F318E-A66E-4098-A9B9-87999FBACE10}"/>
                  </a:ext>
                </a:extLst>
              </p14:cNvPr>
              <p14:cNvContentPartPr/>
              <p14:nvPr/>
            </p14:nvContentPartPr>
            <p14:xfrm>
              <a:off x="4074796" y="918393"/>
              <a:ext cx="188640" cy="117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B3F318E-A66E-4098-A9B9-87999FBACE1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12156" y="855393"/>
                <a:ext cx="314280" cy="24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33D1F42-F212-4190-9143-469311B17989}"/>
                  </a:ext>
                </a:extLst>
              </p14:cNvPr>
              <p14:cNvContentPartPr/>
              <p14:nvPr/>
            </p14:nvContentPartPr>
            <p14:xfrm>
              <a:off x="2392156" y="1257873"/>
              <a:ext cx="24480" cy="22788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33D1F42-F212-4190-9143-469311B1798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74156" y="1240233"/>
                <a:ext cx="60120" cy="26352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BB9F3F06-D040-4244-A679-FD512764F776}"/>
              </a:ext>
            </a:extLst>
          </p:cNvPr>
          <p:cNvGrpSpPr/>
          <p:nvPr/>
        </p:nvGrpSpPr>
        <p:grpSpPr>
          <a:xfrm>
            <a:off x="1580356" y="831633"/>
            <a:ext cx="1057320" cy="981000"/>
            <a:chOff x="1580356" y="831633"/>
            <a:chExt cx="1057320" cy="981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EB2F6CAC-ACB3-4C36-BD89-296E70257748}"/>
                    </a:ext>
                  </a:extLst>
                </p14:cNvPr>
                <p14:cNvContentPartPr/>
                <p14:nvPr/>
              </p14:nvContentPartPr>
              <p14:xfrm>
                <a:off x="1580356" y="831633"/>
                <a:ext cx="1007280" cy="98100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EB2F6CAC-ACB3-4C36-BD89-296E7025774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517356" y="768633"/>
                  <a:ext cx="1132920" cy="11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090BF3D9-94F3-43AA-9671-F775AECE470B}"/>
                    </a:ext>
                  </a:extLst>
                </p14:cNvPr>
                <p14:cNvContentPartPr/>
                <p14:nvPr/>
              </p14:nvContentPartPr>
              <p14:xfrm>
                <a:off x="2375596" y="921273"/>
                <a:ext cx="16200" cy="5220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090BF3D9-94F3-43AA-9671-F775AECE470B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312956" y="858633"/>
                  <a:ext cx="14184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C629CD0-546B-45E2-948D-8B385B24ECF8}"/>
                    </a:ext>
                  </a:extLst>
                </p14:cNvPr>
                <p14:cNvContentPartPr/>
                <p14:nvPr/>
              </p14:nvContentPartPr>
              <p14:xfrm>
                <a:off x="2404036" y="1130433"/>
                <a:ext cx="233640" cy="2408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C629CD0-546B-45E2-948D-8B385B24ECF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341036" y="1067433"/>
                  <a:ext cx="359280" cy="36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F572B71-B5E3-4150-AFDE-5DA2D75E5C76}"/>
                    </a:ext>
                  </a:extLst>
                </p14:cNvPr>
                <p14:cNvContentPartPr/>
                <p14:nvPr/>
              </p14:nvContentPartPr>
              <p14:xfrm>
                <a:off x="1700596" y="938913"/>
                <a:ext cx="662400" cy="3765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F572B71-B5E3-4150-AFDE-5DA2D75E5C76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637596" y="876273"/>
                  <a:ext cx="788040" cy="50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A0C0CF92-516E-4F12-BD6D-B0A7AD62D505}"/>
                    </a:ext>
                  </a:extLst>
                </p14:cNvPr>
                <p14:cNvContentPartPr/>
                <p14:nvPr/>
              </p14:nvContentPartPr>
              <p14:xfrm>
                <a:off x="1921276" y="1051233"/>
                <a:ext cx="217800" cy="2253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A0C0CF92-516E-4F12-BD6D-B0A7AD62D50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858636" y="988593"/>
                  <a:ext cx="343440" cy="351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4AE51DF-9392-4544-858C-90EF92481596}"/>
              </a:ext>
            </a:extLst>
          </p:cNvPr>
          <p:cNvGrpSpPr/>
          <p:nvPr/>
        </p:nvGrpSpPr>
        <p:grpSpPr>
          <a:xfrm>
            <a:off x="1366156" y="947193"/>
            <a:ext cx="1134000" cy="928440"/>
            <a:chOff x="1366156" y="947193"/>
            <a:chExt cx="1134000" cy="928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9D107CBE-7F3D-44C2-8E0F-CDD114F9F759}"/>
                    </a:ext>
                  </a:extLst>
                </p14:cNvPr>
                <p14:cNvContentPartPr/>
                <p14:nvPr/>
              </p14:nvContentPartPr>
              <p14:xfrm>
                <a:off x="2302516" y="1395753"/>
                <a:ext cx="185400" cy="176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9D107CBE-7F3D-44C2-8E0F-CDD114F9F759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284876" y="1377753"/>
                  <a:ext cx="22104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898DD836-FF26-49D3-B420-FF5BB6A06FA4}"/>
                    </a:ext>
                  </a:extLst>
                </p14:cNvPr>
                <p14:cNvContentPartPr/>
                <p14:nvPr/>
              </p14:nvContentPartPr>
              <p14:xfrm>
                <a:off x="1366156" y="947193"/>
                <a:ext cx="284400" cy="9284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898DD836-FF26-49D3-B420-FF5BB6A06FA4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348516" y="929193"/>
                  <a:ext cx="320040" cy="9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97915E5A-EC9F-4AC8-9978-639E59B16FD5}"/>
                    </a:ext>
                  </a:extLst>
                </p14:cNvPr>
                <p14:cNvContentPartPr/>
                <p14:nvPr/>
              </p14:nvContentPartPr>
              <p14:xfrm>
                <a:off x="1560196" y="1347513"/>
                <a:ext cx="168120" cy="1645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97915E5A-EC9F-4AC8-9978-639E59B16FD5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542556" y="1329873"/>
                  <a:ext cx="20376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966F8772-EF9F-42DF-90F6-D158D779B902}"/>
                    </a:ext>
                  </a:extLst>
                </p14:cNvPr>
                <p14:cNvContentPartPr/>
                <p14:nvPr/>
              </p14:nvContentPartPr>
              <p14:xfrm>
                <a:off x="1893556" y="1342113"/>
                <a:ext cx="117000" cy="1558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966F8772-EF9F-42DF-90F6-D158D779B902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875916" y="1324113"/>
                  <a:ext cx="15264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985F7CE-8554-473B-B382-2748FD379B0D}"/>
                    </a:ext>
                  </a:extLst>
                </p14:cNvPr>
                <p14:cNvContentPartPr/>
                <p14:nvPr/>
              </p14:nvContentPartPr>
              <p14:xfrm>
                <a:off x="2037196" y="1063833"/>
                <a:ext cx="109800" cy="2350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3985F7CE-8554-473B-B382-2748FD379B0D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019196" y="1046193"/>
                  <a:ext cx="14544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F03F4E8D-BC50-454F-9F60-BAECC9214C09}"/>
                    </a:ext>
                  </a:extLst>
                </p14:cNvPr>
                <p14:cNvContentPartPr/>
                <p14:nvPr/>
              </p14:nvContentPartPr>
              <p14:xfrm>
                <a:off x="2275876" y="1382793"/>
                <a:ext cx="224280" cy="579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F03F4E8D-BC50-454F-9F60-BAECC9214C09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258236" y="1365153"/>
                  <a:ext cx="25992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EE78FB61-AA50-4EAD-A5B1-3E73E698185B}"/>
                    </a:ext>
                  </a:extLst>
                </p14:cNvPr>
                <p14:cNvContentPartPr/>
                <p14:nvPr/>
              </p14:nvContentPartPr>
              <p14:xfrm>
                <a:off x="2381356" y="1296033"/>
                <a:ext cx="49320" cy="2041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EE78FB61-AA50-4EAD-A5B1-3E73E698185B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363716" y="1278033"/>
                  <a:ext cx="84960" cy="239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595A9F7A-1A81-4175-9FCE-02B8EE6673B3}"/>
                  </a:ext>
                </a:extLst>
              </p14:cNvPr>
              <p14:cNvContentPartPr/>
              <p14:nvPr/>
            </p14:nvContentPartPr>
            <p14:xfrm>
              <a:off x="1882396" y="1645953"/>
              <a:ext cx="142920" cy="5572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595A9F7A-1A81-4175-9FCE-02B8EE6673B3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864756" y="1627953"/>
                <a:ext cx="178560" cy="592920"/>
              </a:xfrm>
              <a:prstGeom prst="rect">
                <a:avLst/>
              </a:prstGeom>
            </p:spPr>
          </p:pic>
        </mc:Fallback>
      </mc:AlternateContent>
      <p:grpSp>
        <p:nvGrpSpPr>
          <p:cNvPr id="2054" name="Group 2053">
            <a:extLst>
              <a:ext uri="{FF2B5EF4-FFF2-40B4-BE49-F238E27FC236}">
                <a16:creationId xmlns:a16="http://schemas.microsoft.com/office/drawing/2014/main" id="{89BFBB76-4048-4EFA-8EB2-3A05D9709AEC}"/>
              </a:ext>
            </a:extLst>
          </p:cNvPr>
          <p:cNvGrpSpPr/>
          <p:nvPr/>
        </p:nvGrpSpPr>
        <p:grpSpPr>
          <a:xfrm>
            <a:off x="8160436" y="2896953"/>
            <a:ext cx="271440" cy="299880"/>
            <a:chOff x="8160436" y="2896953"/>
            <a:chExt cx="271440" cy="299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06321011-D110-46C7-B29D-36411616009B}"/>
                    </a:ext>
                  </a:extLst>
                </p14:cNvPr>
                <p14:cNvContentPartPr/>
                <p14:nvPr/>
              </p14:nvContentPartPr>
              <p14:xfrm>
                <a:off x="8160436" y="2896953"/>
                <a:ext cx="17640" cy="2718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06321011-D110-46C7-B29D-36411616009B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8142436" y="2879313"/>
                  <a:ext cx="5328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048" name="Ink 2047">
                  <a:extLst>
                    <a:ext uri="{FF2B5EF4-FFF2-40B4-BE49-F238E27FC236}">
                      <a16:creationId xmlns:a16="http://schemas.microsoft.com/office/drawing/2014/main" id="{00797666-C2FE-4A97-B2C8-3F71BBDBCEB2}"/>
                    </a:ext>
                  </a:extLst>
                </p14:cNvPr>
                <p14:cNvContentPartPr/>
                <p14:nvPr/>
              </p14:nvContentPartPr>
              <p14:xfrm>
                <a:off x="8226676" y="2913153"/>
                <a:ext cx="25920" cy="268200"/>
              </p14:xfrm>
            </p:contentPart>
          </mc:Choice>
          <mc:Fallback>
            <p:pic>
              <p:nvPicPr>
                <p:cNvPr id="2048" name="Ink 2047">
                  <a:extLst>
                    <a:ext uri="{FF2B5EF4-FFF2-40B4-BE49-F238E27FC236}">
                      <a16:creationId xmlns:a16="http://schemas.microsoft.com/office/drawing/2014/main" id="{00797666-C2FE-4A97-B2C8-3F71BBDBCEB2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8209036" y="2895153"/>
                  <a:ext cx="6156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049" name="Ink 2048">
                  <a:extLst>
                    <a:ext uri="{FF2B5EF4-FFF2-40B4-BE49-F238E27FC236}">
                      <a16:creationId xmlns:a16="http://schemas.microsoft.com/office/drawing/2014/main" id="{54A95B3D-B844-449E-8429-3BD00D311D67}"/>
                    </a:ext>
                  </a:extLst>
                </p14:cNvPr>
                <p14:cNvContentPartPr/>
                <p14:nvPr/>
              </p14:nvContentPartPr>
              <p14:xfrm>
                <a:off x="8205796" y="2907393"/>
                <a:ext cx="226080" cy="12960"/>
              </p14:xfrm>
            </p:contentPart>
          </mc:Choice>
          <mc:Fallback>
            <p:pic>
              <p:nvPicPr>
                <p:cNvPr id="2049" name="Ink 2048">
                  <a:extLst>
                    <a:ext uri="{FF2B5EF4-FFF2-40B4-BE49-F238E27FC236}">
                      <a16:creationId xmlns:a16="http://schemas.microsoft.com/office/drawing/2014/main" id="{54A95B3D-B844-449E-8429-3BD00D311D67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8187796" y="2889753"/>
                  <a:ext cx="26172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052" name="Ink 2051">
                  <a:extLst>
                    <a:ext uri="{FF2B5EF4-FFF2-40B4-BE49-F238E27FC236}">
                      <a16:creationId xmlns:a16="http://schemas.microsoft.com/office/drawing/2014/main" id="{77F89A06-DC71-485D-A6C4-359429B4273A}"/>
                    </a:ext>
                  </a:extLst>
                </p14:cNvPr>
                <p14:cNvContentPartPr/>
                <p14:nvPr/>
              </p14:nvContentPartPr>
              <p14:xfrm>
                <a:off x="8210476" y="3064713"/>
                <a:ext cx="124200" cy="5760"/>
              </p14:xfrm>
            </p:contentPart>
          </mc:Choice>
          <mc:Fallback>
            <p:pic>
              <p:nvPicPr>
                <p:cNvPr id="2052" name="Ink 2051">
                  <a:extLst>
                    <a:ext uri="{FF2B5EF4-FFF2-40B4-BE49-F238E27FC236}">
                      <a16:creationId xmlns:a16="http://schemas.microsoft.com/office/drawing/2014/main" id="{77F89A06-DC71-485D-A6C4-359429B4273A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8192476" y="3047073"/>
                  <a:ext cx="15984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053" name="Ink 2052">
                  <a:extLst>
                    <a:ext uri="{FF2B5EF4-FFF2-40B4-BE49-F238E27FC236}">
                      <a16:creationId xmlns:a16="http://schemas.microsoft.com/office/drawing/2014/main" id="{702455B4-EDE2-40DB-9FC9-EAD938B8293E}"/>
                    </a:ext>
                  </a:extLst>
                </p14:cNvPr>
                <p14:cNvContentPartPr/>
                <p14:nvPr/>
              </p14:nvContentPartPr>
              <p14:xfrm>
                <a:off x="8189956" y="3165873"/>
                <a:ext cx="230760" cy="30960"/>
              </p14:xfrm>
            </p:contentPart>
          </mc:Choice>
          <mc:Fallback>
            <p:pic>
              <p:nvPicPr>
                <p:cNvPr id="2053" name="Ink 2052">
                  <a:extLst>
                    <a:ext uri="{FF2B5EF4-FFF2-40B4-BE49-F238E27FC236}">
                      <a16:creationId xmlns:a16="http://schemas.microsoft.com/office/drawing/2014/main" id="{702455B4-EDE2-40DB-9FC9-EAD938B8293E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8172316" y="3148233"/>
                  <a:ext cx="266400" cy="66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68" name="Group 2067">
            <a:extLst>
              <a:ext uri="{FF2B5EF4-FFF2-40B4-BE49-F238E27FC236}">
                <a16:creationId xmlns:a16="http://schemas.microsoft.com/office/drawing/2014/main" id="{444B00C4-955B-4AD4-965D-8E729581EBBD}"/>
              </a:ext>
            </a:extLst>
          </p:cNvPr>
          <p:cNvGrpSpPr/>
          <p:nvPr/>
        </p:nvGrpSpPr>
        <p:grpSpPr>
          <a:xfrm>
            <a:off x="4935916" y="3798753"/>
            <a:ext cx="1972080" cy="492480"/>
            <a:chOff x="4935916" y="3798753"/>
            <a:chExt cx="1972080" cy="492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058" name="Ink 2057">
                  <a:extLst>
                    <a:ext uri="{FF2B5EF4-FFF2-40B4-BE49-F238E27FC236}">
                      <a16:creationId xmlns:a16="http://schemas.microsoft.com/office/drawing/2014/main" id="{0C123E1F-9F09-4EB0-9009-3E15FDC7B7EC}"/>
                    </a:ext>
                  </a:extLst>
                </p14:cNvPr>
                <p14:cNvContentPartPr/>
                <p14:nvPr/>
              </p14:nvContentPartPr>
              <p14:xfrm>
                <a:off x="4935916" y="3880113"/>
                <a:ext cx="233640" cy="212400"/>
              </p14:xfrm>
            </p:contentPart>
          </mc:Choice>
          <mc:Fallback>
            <p:pic>
              <p:nvPicPr>
                <p:cNvPr id="2058" name="Ink 2057">
                  <a:extLst>
                    <a:ext uri="{FF2B5EF4-FFF2-40B4-BE49-F238E27FC236}">
                      <a16:creationId xmlns:a16="http://schemas.microsoft.com/office/drawing/2014/main" id="{0C123E1F-9F09-4EB0-9009-3E15FDC7B7EC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918276" y="3862113"/>
                  <a:ext cx="26928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2059" name="Ink 2058">
                  <a:extLst>
                    <a:ext uri="{FF2B5EF4-FFF2-40B4-BE49-F238E27FC236}">
                      <a16:creationId xmlns:a16="http://schemas.microsoft.com/office/drawing/2014/main" id="{FFC2D412-91E6-47DA-B304-012962ED5FB9}"/>
                    </a:ext>
                  </a:extLst>
                </p14:cNvPr>
                <p14:cNvContentPartPr/>
                <p14:nvPr/>
              </p14:nvContentPartPr>
              <p14:xfrm>
                <a:off x="5034916" y="3798753"/>
                <a:ext cx="27360" cy="406080"/>
              </p14:xfrm>
            </p:contentPart>
          </mc:Choice>
          <mc:Fallback>
            <p:pic>
              <p:nvPicPr>
                <p:cNvPr id="2059" name="Ink 2058">
                  <a:extLst>
                    <a:ext uri="{FF2B5EF4-FFF2-40B4-BE49-F238E27FC236}">
                      <a16:creationId xmlns:a16="http://schemas.microsoft.com/office/drawing/2014/main" id="{FFC2D412-91E6-47DA-B304-012962ED5FB9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5017276" y="3781113"/>
                  <a:ext cx="63000" cy="44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2060" name="Ink 2059">
                  <a:extLst>
                    <a:ext uri="{FF2B5EF4-FFF2-40B4-BE49-F238E27FC236}">
                      <a16:creationId xmlns:a16="http://schemas.microsoft.com/office/drawing/2014/main" id="{A0046251-31DB-4773-B22D-46A4C63E715D}"/>
                    </a:ext>
                  </a:extLst>
                </p14:cNvPr>
                <p14:cNvContentPartPr/>
                <p14:nvPr/>
              </p14:nvContentPartPr>
              <p14:xfrm>
                <a:off x="5249836" y="4134993"/>
                <a:ext cx="16560" cy="156240"/>
              </p14:xfrm>
            </p:contentPart>
          </mc:Choice>
          <mc:Fallback>
            <p:pic>
              <p:nvPicPr>
                <p:cNvPr id="2060" name="Ink 2059">
                  <a:extLst>
                    <a:ext uri="{FF2B5EF4-FFF2-40B4-BE49-F238E27FC236}">
                      <a16:creationId xmlns:a16="http://schemas.microsoft.com/office/drawing/2014/main" id="{A0046251-31DB-4773-B22D-46A4C63E715D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5232196" y="4116993"/>
                  <a:ext cx="5220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2061" name="Ink 2060">
                  <a:extLst>
                    <a:ext uri="{FF2B5EF4-FFF2-40B4-BE49-F238E27FC236}">
                      <a16:creationId xmlns:a16="http://schemas.microsoft.com/office/drawing/2014/main" id="{519930CD-52BE-467A-B71B-AA519AADF7CC}"/>
                    </a:ext>
                  </a:extLst>
                </p14:cNvPr>
                <p14:cNvContentPartPr/>
                <p14:nvPr/>
              </p14:nvContentPartPr>
              <p14:xfrm>
                <a:off x="5505796" y="3958233"/>
                <a:ext cx="161280" cy="13680"/>
              </p14:xfrm>
            </p:contentPart>
          </mc:Choice>
          <mc:Fallback>
            <p:pic>
              <p:nvPicPr>
                <p:cNvPr id="2061" name="Ink 2060">
                  <a:extLst>
                    <a:ext uri="{FF2B5EF4-FFF2-40B4-BE49-F238E27FC236}">
                      <a16:creationId xmlns:a16="http://schemas.microsoft.com/office/drawing/2014/main" id="{519930CD-52BE-467A-B71B-AA519AADF7CC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488156" y="3940593"/>
                  <a:ext cx="19692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2062" name="Ink 2061">
                  <a:extLst>
                    <a:ext uri="{FF2B5EF4-FFF2-40B4-BE49-F238E27FC236}">
                      <a16:creationId xmlns:a16="http://schemas.microsoft.com/office/drawing/2014/main" id="{53023F1C-B066-467A-95A2-477F66567DF0}"/>
                    </a:ext>
                  </a:extLst>
                </p14:cNvPr>
                <p14:cNvContentPartPr/>
                <p14:nvPr/>
              </p14:nvContentPartPr>
              <p14:xfrm>
                <a:off x="5540356" y="4056513"/>
                <a:ext cx="111600" cy="7200"/>
              </p14:xfrm>
            </p:contentPart>
          </mc:Choice>
          <mc:Fallback>
            <p:pic>
              <p:nvPicPr>
                <p:cNvPr id="2062" name="Ink 2061">
                  <a:extLst>
                    <a:ext uri="{FF2B5EF4-FFF2-40B4-BE49-F238E27FC236}">
                      <a16:creationId xmlns:a16="http://schemas.microsoft.com/office/drawing/2014/main" id="{53023F1C-B066-467A-95A2-477F66567DF0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5522716" y="4038873"/>
                  <a:ext cx="14724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2065" name="Ink 2064">
                  <a:extLst>
                    <a:ext uri="{FF2B5EF4-FFF2-40B4-BE49-F238E27FC236}">
                      <a16:creationId xmlns:a16="http://schemas.microsoft.com/office/drawing/2014/main" id="{1D591717-92BA-4C4C-8113-F33A3F8A8230}"/>
                    </a:ext>
                  </a:extLst>
                </p14:cNvPr>
                <p14:cNvContentPartPr/>
                <p14:nvPr/>
              </p14:nvContentPartPr>
              <p14:xfrm>
                <a:off x="5836276" y="3810273"/>
                <a:ext cx="846360" cy="295560"/>
              </p14:xfrm>
            </p:contentPart>
          </mc:Choice>
          <mc:Fallback>
            <p:pic>
              <p:nvPicPr>
                <p:cNvPr id="2065" name="Ink 2064">
                  <a:extLst>
                    <a:ext uri="{FF2B5EF4-FFF2-40B4-BE49-F238E27FC236}">
                      <a16:creationId xmlns:a16="http://schemas.microsoft.com/office/drawing/2014/main" id="{1D591717-92BA-4C4C-8113-F33A3F8A8230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5818276" y="3792273"/>
                  <a:ext cx="882000" cy="33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2066" name="Ink 2065">
                  <a:extLst>
                    <a:ext uri="{FF2B5EF4-FFF2-40B4-BE49-F238E27FC236}">
                      <a16:creationId xmlns:a16="http://schemas.microsoft.com/office/drawing/2014/main" id="{C16320A8-9A5F-4F5A-905A-BC582E2400D4}"/>
                    </a:ext>
                  </a:extLst>
                </p14:cNvPr>
                <p14:cNvContentPartPr/>
                <p14:nvPr/>
              </p14:nvContentPartPr>
              <p14:xfrm>
                <a:off x="6523876" y="3894873"/>
                <a:ext cx="195840" cy="13320"/>
              </p14:xfrm>
            </p:contentPart>
          </mc:Choice>
          <mc:Fallback>
            <p:pic>
              <p:nvPicPr>
                <p:cNvPr id="2066" name="Ink 2065">
                  <a:extLst>
                    <a:ext uri="{FF2B5EF4-FFF2-40B4-BE49-F238E27FC236}">
                      <a16:creationId xmlns:a16="http://schemas.microsoft.com/office/drawing/2014/main" id="{C16320A8-9A5F-4F5A-905A-BC582E2400D4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6505876" y="3877233"/>
                  <a:ext cx="23148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2067" name="Ink 2066">
                  <a:extLst>
                    <a:ext uri="{FF2B5EF4-FFF2-40B4-BE49-F238E27FC236}">
                      <a16:creationId xmlns:a16="http://schemas.microsoft.com/office/drawing/2014/main" id="{66A79E17-64FC-486F-8E95-6E14D9556F89}"/>
                    </a:ext>
                  </a:extLst>
                </p14:cNvPr>
                <p14:cNvContentPartPr/>
                <p14:nvPr/>
              </p14:nvContentPartPr>
              <p14:xfrm>
                <a:off x="6861916" y="4011873"/>
                <a:ext cx="46080" cy="29520"/>
              </p14:xfrm>
            </p:contentPart>
          </mc:Choice>
          <mc:Fallback>
            <p:pic>
              <p:nvPicPr>
                <p:cNvPr id="2067" name="Ink 2066">
                  <a:extLst>
                    <a:ext uri="{FF2B5EF4-FFF2-40B4-BE49-F238E27FC236}">
                      <a16:creationId xmlns:a16="http://schemas.microsoft.com/office/drawing/2014/main" id="{66A79E17-64FC-486F-8E95-6E14D9556F89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6844276" y="3993873"/>
                  <a:ext cx="81720" cy="65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74" name="Group 2073">
            <a:extLst>
              <a:ext uri="{FF2B5EF4-FFF2-40B4-BE49-F238E27FC236}">
                <a16:creationId xmlns:a16="http://schemas.microsoft.com/office/drawing/2014/main" id="{6481E89B-D2FC-4EEC-BBEB-BD62EF91B14B}"/>
              </a:ext>
            </a:extLst>
          </p:cNvPr>
          <p:cNvGrpSpPr/>
          <p:nvPr/>
        </p:nvGrpSpPr>
        <p:grpSpPr>
          <a:xfrm>
            <a:off x="7162876" y="3654753"/>
            <a:ext cx="781200" cy="257040"/>
            <a:chOff x="7162876" y="3654753"/>
            <a:chExt cx="781200" cy="257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2069" name="Ink 2068">
                  <a:extLst>
                    <a:ext uri="{FF2B5EF4-FFF2-40B4-BE49-F238E27FC236}">
                      <a16:creationId xmlns:a16="http://schemas.microsoft.com/office/drawing/2014/main" id="{B7CCC7F2-6634-4F35-8B21-55EDDC8F3904}"/>
                    </a:ext>
                  </a:extLst>
                </p14:cNvPr>
                <p14:cNvContentPartPr/>
                <p14:nvPr/>
              </p14:nvContentPartPr>
              <p14:xfrm>
                <a:off x="7162876" y="3765633"/>
                <a:ext cx="181080" cy="146160"/>
              </p14:xfrm>
            </p:contentPart>
          </mc:Choice>
          <mc:Fallback>
            <p:pic>
              <p:nvPicPr>
                <p:cNvPr id="2069" name="Ink 2068">
                  <a:extLst>
                    <a:ext uri="{FF2B5EF4-FFF2-40B4-BE49-F238E27FC236}">
                      <a16:creationId xmlns:a16="http://schemas.microsoft.com/office/drawing/2014/main" id="{B7CCC7F2-6634-4F35-8B21-55EDDC8F3904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7145236" y="3747993"/>
                  <a:ext cx="21672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2070" name="Ink 2069">
                  <a:extLst>
                    <a:ext uri="{FF2B5EF4-FFF2-40B4-BE49-F238E27FC236}">
                      <a16:creationId xmlns:a16="http://schemas.microsoft.com/office/drawing/2014/main" id="{A3A2CA4B-DD84-4740-A920-44C315FA8F10}"/>
                    </a:ext>
                  </a:extLst>
                </p14:cNvPr>
                <p14:cNvContentPartPr/>
                <p14:nvPr/>
              </p14:nvContentPartPr>
              <p14:xfrm>
                <a:off x="7377796" y="3809913"/>
                <a:ext cx="90360" cy="79200"/>
              </p14:xfrm>
            </p:contentPart>
          </mc:Choice>
          <mc:Fallback>
            <p:pic>
              <p:nvPicPr>
                <p:cNvPr id="2070" name="Ink 2069">
                  <a:extLst>
                    <a:ext uri="{FF2B5EF4-FFF2-40B4-BE49-F238E27FC236}">
                      <a16:creationId xmlns:a16="http://schemas.microsoft.com/office/drawing/2014/main" id="{A3A2CA4B-DD84-4740-A920-44C315FA8F10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7359796" y="3792273"/>
                  <a:ext cx="12600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2071" name="Ink 2070">
                  <a:extLst>
                    <a:ext uri="{FF2B5EF4-FFF2-40B4-BE49-F238E27FC236}">
                      <a16:creationId xmlns:a16="http://schemas.microsoft.com/office/drawing/2014/main" id="{FCBAF804-3D06-4669-BD14-1AF821DD2926}"/>
                    </a:ext>
                  </a:extLst>
                </p14:cNvPr>
                <p14:cNvContentPartPr/>
                <p14:nvPr/>
              </p14:nvContentPartPr>
              <p14:xfrm>
                <a:off x="7502356" y="3805953"/>
                <a:ext cx="162360" cy="97200"/>
              </p14:xfrm>
            </p:contentPart>
          </mc:Choice>
          <mc:Fallback>
            <p:pic>
              <p:nvPicPr>
                <p:cNvPr id="2071" name="Ink 2070">
                  <a:extLst>
                    <a:ext uri="{FF2B5EF4-FFF2-40B4-BE49-F238E27FC236}">
                      <a16:creationId xmlns:a16="http://schemas.microsoft.com/office/drawing/2014/main" id="{FCBAF804-3D06-4669-BD14-1AF821DD2926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7484356" y="3787953"/>
                  <a:ext cx="19800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2072" name="Ink 2071">
                  <a:extLst>
                    <a:ext uri="{FF2B5EF4-FFF2-40B4-BE49-F238E27FC236}">
                      <a16:creationId xmlns:a16="http://schemas.microsoft.com/office/drawing/2014/main" id="{5707E3F0-E380-4337-B092-A7F258ED75F1}"/>
                    </a:ext>
                  </a:extLst>
                </p14:cNvPr>
                <p14:cNvContentPartPr/>
                <p14:nvPr/>
              </p14:nvContentPartPr>
              <p14:xfrm>
                <a:off x="7761196" y="3654753"/>
                <a:ext cx="182880" cy="237600"/>
              </p14:xfrm>
            </p:contentPart>
          </mc:Choice>
          <mc:Fallback>
            <p:pic>
              <p:nvPicPr>
                <p:cNvPr id="2072" name="Ink 2071">
                  <a:extLst>
                    <a:ext uri="{FF2B5EF4-FFF2-40B4-BE49-F238E27FC236}">
                      <a16:creationId xmlns:a16="http://schemas.microsoft.com/office/drawing/2014/main" id="{5707E3F0-E380-4337-B092-A7F258ED75F1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7743196" y="3636753"/>
                  <a:ext cx="21852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2073" name="Ink 2072">
                  <a:extLst>
                    <a:ext uri="{FF2B5EF4-FFF2-40B4-BE49-F238E27FC236}">
                      <a16:creationId xmlns:a16="http://schemas.microsoft.com/office/drawing/2014/main" id="{8C27C8E4-D96F-4B96-A63B-6CFCE145D67E}"/>
                    </a:ext>
                  </a:extLst>
                </p14:cNvPr>
                <p14:cNvContentPartPr/>
                <p14:nvPr/>
              </p14:nvContentPartPr>
              <p14:xfrm>
                <a:off x="7813036" y="3789033"/>
                <a:ext cx="92880" cy="28440"/>
              </p14:xfrm>
            </p:contentPart>
          </mc:Choice>
          <mc:Fallback>
            <p:pic>
              <p:nvPicPr>
                <p:cNvPr id="2073" name="Ink 2072">
                  <a:extLst>
                    <a:ext uri="{FF2B5EF4-FFF2-40B4-BE49-F238E27FC236}">
                      <a16:creationId xmlns:a16="http://schemas.microsoft.com/office/drawing/2014/main" id="{8C27C8E4-D96F-4B96-A63B-6CFCE145D67E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7795396" y="3771033"/>
                  <a:ext cx="128520" cy="64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2075" name="Ink 2074">
                <a:extLst>
                  <a:ext uri="{FF2B5EF4-FFF2-40B4-BE49-F238E27FC236}">
                    <a16:creationId xmlns:a16="http://schemas.microsoft.com/office/drawing/2014/main" id="{287921BD-4096-43BF-AD1D-69B92DC378EB}"/>
                  </a:ext>
                </a:extLst>
              </p14:cNvPr>
              <p14:cNvContentPartPr/>
              <p14:nvPr/>
            </p14:nvContentPartPr>
            <p14:xfrm>
              <a:off x="7149556" y="4011873"/>
              <a:ext cx="881280" cy="41400"/>
            </p14:xfrm>
          </p:contentPart>
        </mc:Choice>
        <mc:Fallback>
          <p:pic>
            <p:nvPicPr>
              <p:cNvPr id="2075" name="Ink 2074">
                <a:extLst>
                  <a:ext uri="{FF2B5EF4-FFF2-40B4-BE49-F238E27FC236}">
                    <a16:creationId xmlns:a16="http://schemas.microsoft.com/office/drawing/2014/main" id="{287921BD-4096-43BF-AD1D-69B92DC378EB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7131556" y="3994233"/>
                <a:ext cx="916920" cy="77040"/>
              </a:xfrm>
              <a:prstGeom prst="rect">
                <a:avLst/>
              </a:prstGeom>
            </p:spPr>
          </p:pic>
        </mc:Fallback>
      </mc:AlternateContent>
      <p:grpSp>
        <p:nvGrpSpPr>
          <p:cNvPr id="2078" name="Group 2077">
            <a:extLst>
              <a:ext uri="{FF2B5EF4-FFF2-40B4-BE49-F238E27FC236}">
                <a16:creationId xmlns:a16="http://schemas.microsoft.com/office/drawing/2014/main" id="{CC2C079E-E4EC-4041-A708-38284887EFBC}"/>
              </a:ext>
            </a:extLst>
          </p:cNvPr>
          <p:cNvGrpSpPr/>
          <p:nvPr/>
        </p:nvGrpSpPr>
        <p:grpSpPr>
          <a:xfrm>
            <a:off x="7389316" y="4160553"/>
            <a:ext cx="411120" cy="281160"/>
            <a:chOff x="7389316" y="4160553"/>
            <a:chExt cx="411120" cy="281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2076" name="Ink 2075">
                  <a:extLst>
                    <a:ext uri="{FF2B5EF4-FFF2-40B4-BE49-F238E27FC236}">
                      <a16:creationId xmlns:a16="http://schemas.microsoft.com/office/drawing/2014/main" id="{20C58F4C-5D15-4F59-8FFA-91A9E27FED1D}"/>
                    </a:ext>
                  </a:extLst>
                </p14:cNvPr>
                <p14:cNvContentPartPr/>
                <p14:nvPr/>
              </p14:nvContentPartPr>
              <p14:xfrm>
                <a:off x="7389316" y="4241193"/>
                <a:ext cx="178920" cy="200520"/>
              </p14:xfrm>
            </p:contentPart>
          </mc:Choice>
          <mc:Fallback>
            <p:pic>
              <p:nvPicPr>
                <p:cNvPr id="2076" name="Ink 2075">
                  <a:extLst>
                    <a:ext uri="{FF2B5EF4-FFF2-40B4-BE49-F238E27FC236}">
                      <a16:creationId xmlns:a16="http://schemas.microsoft.com/office/drawing/2014/main" id="{20C58F4C-5D15-4F59-8FFA-91A9E27FED1D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7371316" y="4223553"/>
                  <a:ext cx="21456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2077" name="Ink 2076">
                  <a:extLst>
                    <a:ext uri="{FF2B5EF4-FFF2-40B4-BE49-F238E27FC236}">
                      <a16:creationId xmlns:a16="http://schemas.microsoft.com/office/drawing/2014/main" id="{0B67C623-CE7C-40F4-98F0-D63C68500DE3}"/>
                    </a:ext>
                  </a:extLst>
                </p14:cNvPr>
                <p14:cNvContentPartPr/>
                <p14:nvPr/>
              </p14:nvContentPartPr>
              <p14:xfrm>
                <a:off x="7689196" y="4160553"/>
                <a:ext cx="111240" cy="125280"/>
              </p14:xfrm>
            </p:contentPart>
          </mc:Choice>
          <mc:Fallback>
            <p:pic>
              <p:nvPicPr>
                <p:cNvPr id="2077" name="Ink 2076">
                  <a:extLst>
                    <a:ext uri="{FF2B5EF4-FFF2-40B4-BE49-F238E27FC236}">
                      <a16:creationId xmlns:a16="http://schemas.microsoft.com/office/drawing/2014/main" id="{0B67C623-CE7C-40F4-98F0-D63C68500DE3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7671556" y="4142553"/>
                  <a:ext cx="146880" cy="160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96" name="Group 3095">
            <a:extLst>
              <a:ext uri="{FF2B5EF4-FFF2-40B4-BE49-F238E27FC236}">
                <a16:creationId xmlns:a16="http://schemas.microsoft.com/office/drawing/2014/main" id="{93A9B7F8-7C0E-4D74-B5EE-62C396064D4D}"/>
              </a:ext>
            </a:extLst>
          </p:cNvPr>
          <p:cNvGrpSpPr/>
          <p:nvPr/>
        </p:nvGrpSpPr>
        <p:grpSpPr>
          <a:xfrm>
            <a:off x="5628556" y="4587873"/>
            <a:ext cx="2566440" cy="489240"/>
            <a:chOff x="5628556" y="4587873"/>
            <a:chExt cx="2566440" cy="489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2079" name="Ink 2078">
                  <a:extLst>
                    <a:ext uri="{FF2B5EF4-FFF2-40B4-BE49-F238E27FC236}">
                      <a16:creationId xmlns:a16="http://schemas.microsoft.com/office/drawing/2014/main" id="{681F90EF-3761-4555-8947-F46DA6BEE87F}"/>
                    </a:ext>
                  </a:extLst>
                </p14:cNvPr>
                <p14:cNvContentPartPr/>
                <p14:nvPr/>
              </p14:nvContentPartPr>
              <p14:xfrm>
                <a:off x="5628556" y="4817193"/>
                <a:ext cx="212760" cy="14400"/>
              </p14:xfrm>
            </p:contentPart>
          </mc:Choice>
          <mc:Fallback>
            <p:pic>
              <p:nvPicPr>
                <p:cNvPr id="2079" name="Ink 2078">
                  <a:extLst>
                    <a:ext uri="{FF2B5EF4-FFF2-40B4-BE49-F238E27FC236}">
                      <a16:creationId xmlns:a16="http://schemas.microsoft.com/office/drawing/2014/main" id="{681F90EF-3761-4555-8947-F46DA6BEE87F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5610916" y="4799553"/>
                  <a:ext cx="24840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3072" name="Ink 3071">
                  <a:extLst>
                    <a:ext uri="{FF2B5EF4-FFF2-40B4-BE49-F238E27FC236}">
                      <a16:creationId xmlns:a16="http://schemas.microsoft.com/office/drawing/2014/main" id="{EC53FCE7-0286-40F6-8DB7-4D8C49426DD4}"/>
                    </a:ext>
                  </a:extLst>
                </p14:cNvPr>
                <p14:cNvContentPartPr/>
                <p14:nvPr/>
              </p14:nvContentPartPr>
              <p14:xfrm>
                <a:off x="5647276" y="4921593"/>
                <a:ext cx="161280" cy="17640"/>
              </p14:xfrm>
            </p:contentPart>
          </mc:Choice>
          <mc:Fallback>
            <p:pic>
              <p:nvPicPr>
                <p:cNvPr id="3072" name="Ink 3071">
                  <a:extLst>
                    <a:ext uri="{FF2B5EF4-FFF2-40B4-BE49-F238E27FC236}">
                      <a16:creationId xmlns:a16="http://schemas.microsoft.com/office/drawing/2014/main" id="{EC53FCE7-0286-40F6-8DB7-4D8C49426DD4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5629636" y="4903953"/>
                  <a:ext cx="19692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3073" name="Ink 3072">
                  <a:extLst>
                    <a:ext uri="{FF2B5EF4-FFF2-40B4-BE49-F238E27FC236}">
                      <a16:creationId xmlns:a16="http://schemas.microsoft.com/office/drawing/2014/main" id="{C99AF140-780A-4D55-9633-EC9EC3D85B6A}"/>
                    </a:ext>
                  </a:extLst>
                </p14:cNvPr>
                <p14:cNvContentPartPr/>
                <p14:nvPr/>
              </p14:nvContentPartPr>
              <p14:xfrm>
                <a:off x="6004396" y="4799913"/>
                <a:ext cx="181800" cy="226080"/>
              </p14:xfrm>
            </p:contentPart>
          </mc:Choice>
          <mc:Fallback>
            <p:pic>
              <p:nvPicPr>
                <p:cNvPr id="3073" name="Ink 3072">
                  <a:extLst>
                    <a:ext uri="{FF2B5EF4-FFF2-40B4-BE49-F238E27FC236}">
                      <a16:creationId xmlns:a16="http://schemas.microsoft.com/office/drawing/2014/main" id="{C99AF140-780A-4D55-9633-EC9EC3D85B6A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5986396" y="4781913"/>
                  <a:ext cx="21744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3074" name="Ink 3073">
                  <a:extLst>
                    <a:ext uri="{FF2B5EF4-FFF2-40B4-BE49-F238E27FC236}">
                      <a16:creationId xmlns:a16="http://schemas.microsoft.com/office/drawing/2014/main" id="{2F24735E-296D-4CBF-A162-3327B7F5BDA2}"/>
                    </a:ext>
                  </a:extLst>
                </p14:cNvPr>
                <p14:cNvContentPartPr/>
                <p14:nvPr/>
              </p14:nvContentPartPr>
              <p14:xfrm>
                <a:off x="6207796" y="4843833"/>
                <a:ext cx="87480" cy="132840"/>
              </p14:xfrm>
            </p:contentPart>
          </mc:Choice>
          <mc:Fallback>
            <p:pic>
              <p:nvPicPr>
                <p:cNvPr id="3074" name="Ink 3073">
                  <a:extLst>
                    <a:ext uri="{FF2B5EF4-FFF2-40B4-BE49-F238E27FC236}">
                      <a16:creationId xmlns:a16="http://schemas.microsoft.com/office/drawing/2014/main" id="{2F24735E-296D-4CBF-A162-3327B7F5BDA2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6190156" y="4825833"/>
                  <a:ext cx="12312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3076" name="Ink 3075">
                  <a:extLst>
                    <a:ext uri="{FF2B5EF4-FFF2-40B4-BE49-F238E27FC236}">
                      <a16:creationId xmlns:a16="http://schemas.microsoft.com/office/drawing/2014/main" id="{4D31379A-5E5D-4E14-B1DF-E9A930856477}"/>
                    </a:ext>
                  </a:extLst>
                </p14:cNvPr>
                <p14:cNvContentPartPr/>
                <p14:nvPr/>
              </p14:nvContentPartPr>
              <p14:xfrm>
                <a:off x="6403636" y="4820793"/>
                <a:ext cx="106200" cy="158760"/>
              </p14:xfrm>
            </p:contentPart>
          </mc:Choice>
          <mc:Fallback>
            <p:pic>
              <p:nvPicPr>
                <p:cNvPr id="3076" name="Ink 3075">
                  <a:extLst>
                    <a:ext uri="{FF2B5EF4-FFF2-40B4-BE49-F238E27FC236}">
                      <a16:creationId xmlns:a16="http://schemas.microsoft.com/office/drawing/2014/main" id="{4D31379A-5E5D-4E14-B1DF-E9A930856477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6385996" y="4802793"/>
                  <a:ext cx="14184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3077" name="Ink 3076">
                  <a:extLst>
                    <a:ext uri="{FF2B5EF4-FFF2-40B4-BE49-F238E27FC236}">
                      <a16:creationId xmlns:a16="http://schemas.microsoft.com/office/drawing/2014/main" id="{33FD33BE-638E-4C7A-8650-A1333DB8C529}"/>
                    </a:ext>
                  </a:extLst>
                </p14:cNvPr>
                <p14:cNvContentPartPr/>
                <p14:nvPr/>
              </p14:nvContentPartPr>
              <p14:xfrm>
                <a:off x="6553036" y="4848873"/>
                <a:ext cx="153360" cy="167400"/>
              </p14:xfrm>
            </p:contentPart>
          </mc:Choice>
          <mc:Fallback>
            <p:pic>
              <p:nvPicPr>
                <p:cNvPr id="3077" name="Ink 3076">
                  <a:extLst>
                    <a:ext uri="{FF2B5EF4-FFF2-40B4-BE49-F238E27FC236}">
                      <a16:creationId xmlns:a16="http://schemas.microsoft.com/office/drawing/2014/main" id="{33FD33BE-638E-4C7A-8650-A1333DB8C529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6535036" y="4830873"/>
                  <a:ext cx="18900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3078" name="Ink 3077">
                  <a:extLst>
                    <a:ext uri="{FF2B5EF4-FFF2-40B4-BE49-F238E27FC236}">
                      <a16:creationId xmlns:a16="http://schemas.microsoft.com/office/drawing/2014/main" id="{C11DDB52-FE11-4F7D-9E51-E47F1BA04715}"/>
                    </a:ext>
                  </a:extLst>
                </p14:cNvPr>
                <p14:cNvContentPartPr/>
                <p14:nvPr/>
              </p14:nvContentPartPr>
              <p14:xfrm>
                <a:off x="6757876" y="4662033"/>
                <a:ext cx="104400" cy="312120"/>
              </p14:xfrm>
            </p:contentPart>
          </mc:Choice>
          <mc:Fallback>
            <p:pic>
              <p:nvPicPr>
                <p:cNvPr id="3078" name="Ink 3077">
                  <a:extLst>
                    <a:ext uri="{FF2B5EF4-FFF2-40B4-BE49-F238E27FC236}">
                      <a16:creationId xmlns:a16="http://schemas.microsoft.com/office/drawing/2014/main" id="{C11DDB52-FE11-4F7D-9E51-E47F1BA04715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6739876" y="4644393"/>
                  <a:ext cx="140040" cy="34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3079" name="Ink 3078">
                  <a:extLst>
                    <a:ext uri="{FF2B5EF4-FFF2-40B4-BE49-F238E27FC236}">
                      <a16:creationId xmlns:a16="http://schemas.microsoft.com/office/drawing/2014/main" id="{CE4A5178-3B2B-4DAB-AF9D-442677D368A0}"/>
                    </a:ext>
                  </a:extLst>
                </p14:cNvPr>
                <p14:cNvContentPartPr/>
                <p14:nvPr/>
              </p14:nvContentPartPr>
              <p14:xfrm>
                <a:off x="6694876" y="4793793"/>
                <a:ext cx="188280" cy="6480"/>
              </p14:xfrm>
            </p:contentPart>
          </mc:Choice>
          <mc:Fallback>
            <p:pic>
              <p:nvPicPr>
                <p:cNvPr id="3079" name="Ink 3078">
                  <a:extLst>
                    <a:ext uri="{FF2B5EF4-FFF2-40B4-BE49-F238E27FC236}">
                      <a16:creationId xmlns:a16="http://schemas.microsoft.com/office/drawing/2014/main" id="{CE4A5178-3B2B-4DAB-AF9D-442677D368A0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6676876" y="4775793"/>
                  <a:ext cx="22392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3081" name="Ink 3080">
                  <a:extLst>
                    <a:ext uri="{FF2B5EF4-FFF2-40B4-BE49-F238E27FC236}">
                      <a16:creationId xmlns:a16="http://schemas.microsoft.com/office/drawing/2014/main" id="{2C93A94F-92CE-4504-9112-EF56E8C0C5AA}"/>
                    </a:ext>
                  </a:extLst>
                </p14:cNvPr>
                <p14:cNvContentPartPr/>
                <p14:nvPr/>
              </p14:nvContentPartPr>
              <p14:xfrm>
                <a:off x="7039396" y="4821873"/>
                <a:ext cx="5760" cy="10440"/>
              </p14:xfrm>
            </p:contentPart>
          </mc:Choice>
          <mc:Fallback>
            <p:pic>
              <p:nvPicPr>
                <p:cNvPr id="3081" name="Ink 3080">
                  <a:extLst>
                    <a:ext uri="{FF2B5EF4-FFF2-40B4-BE49-F238E27FC236}">
                      <a16:creationId xmlns:a16="http://schemas.microsoft.com/office/drawing/2014/main" id="{2C93A94F-92CE-4504-9112-EF56E8C0C5AA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7021756" y="4804233"/>
                  <a:ext cx="4140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3083" name="Ink 3082">
                  <a:extLst>
                    <a:ext uri="{FF2B5EF4-FFF2-40B4-BE49-F238E27FC236}">
                      <a16:creationId xmlns:a16="http://schemas.microsoft.com/office/drawing/2014/main" id="{19F394A6-4253-4E23-928E-5E43CF2297C7}"/>
                    </a:ext>
                  </a:extLst>
                </p14:cNvPr>
                <p14:cNvContentPartPr/>
                <p14:nvPr/>
              </p14:nvContentPartPr>
              <p14:xfrm>
                <a:off x="7297516" y="4692993"/>
                <a:ext cx="41760" cy="238680"/>
              </p14:xfrm>
            </p:contentPart>
          </mc:Choice>
          <mc:Fallback>
            <p:pic>
              <p:nvPicPr>
                <p:cNvPr id="3083" name="Ink 3082">
                  <a:extLst>
                    <a:ext uri="{FF2B5EF4-FFF2-40B4-BE49-F238E27FC236}">
                      <a16:creationId xmlns:a16="http://schemas.microsoft.com/office/drawing/2014/main" id="{19F394A6-4253-4E23-928E-5E43CF2297C7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7279876" y="4674993"/>
                  <a:ext cx="7740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3084" name="Ink 3083">
                  <a:extLst>
                    <a:ext uri="{FF2B5EF4-FFF2-40B4-BE49-F238E27FC236}">
                      <a16:creationId xmlns:a16="http://schemas.microsoft.com/office/drawing/2014/main" id="{A2C9B862-9BFE-4BC4-B83C-59B8E4741BF6}"/>
                    </a:ext>
                  </a:extLst>
                </p14:cNvPr>
                <p14:cNvContentPartPr/>
                <p14:nvPr/>
              </p14:nvContentPartPr>
              <p14:xfrm>
                <a:off x="7351516" y="4699473"/>
                <a:ext cx="74880" cy="230400"/>
              </p14:xfrm>
            </p:contentPart>
          </mc:Choice>
          <mc:Fallback>
            <p:pic>
              <p:nvPicPr>
                <p:cNvPr id="3084" name="Ink 3083">
                  <a:extLst>
                    <a:ext uri="{FF2B5EF4-FFF2-40B4-BE49-F238E27FC236}">
                      <a16:creationId xmlns:a16="http://schemas.microsoft.com/office/drawing/2014/main" id="{A2C9B862-9BFE-4BC4-B83C-59B8E4741BF6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7333876" y="4681473"/>
                  <a:ext cx="11052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3085" name="Ink 3084">
                  <a:extLst>
                    <a:ext uri="{FF2B5EF4-FFF2-40B4-BE49-F238E27FC236}">
                      <a16:creationId xmlns:a16="http://schemas.microsoft.com/office/drawing/2014/main" id="{F0DE9BF6-C5F7-4AD2-A793-1A569B07AA7D}"/>
                    </a:ext>
                  </a:extLst>
                </p14:cNvPr>
                <p14:cNvContentPartPr/>
                <p14:nvPr/>
              </p14:nvContentPartPr>
              <p14:xfrm>
                <a:off x="7386436" y="4696233"/>
                <a:ext cx="238680" cy="32400"/>
              </p14:xfrm>
            </p:contentPart>
          </mc:Choice>
          <mc:Fallback>
            <p:pic>
              <p:nvPicPr>
                <p:cNvPr id="3085" name="Ink 3084">
                  <a:extLst>
                    <a:ext uri="{FF2B5EF4-FFF2-40B4-BE49-F238E27FC236}">
                      <a16:creationId xmlns:a16="http://schemas.microsoft.com/office/drawing/2014/main" id="{F0DE9BF6-C5F7-4AD2-A793-1A569B07AA7D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7368436" y="4678233"/>
                  <a:ext cx="27432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3086" name="Ink 3085">
                  <a:extLst>
                    <a:ext uri="{FF2B5EF4-FFF2-40B4-BE49-F238E27FC236}">
                      <a16:creationId xmlns:a16="http://schemas.microsoft.com/office/drawing/2014/main" id="{EB30D974-92B8-401A-915D-4A17DACDC361}"/>
                    </a:ext>
                  </a:extLst>
                </p14:cNvPr>
                <p14:cNvContentPartPr/>
                <p14:nvPr/>
              </p14:nvContentPartPr>
              <p14:xfrm>
                <a:off x="7329196" y="4813593"/>
                <a:ext cx="158040" cy="21600"/>
              </p14:xfrm>
            </p:contentPart>
          </mc:Choice>
          <mc:Fallback>
            <p:pic>
              <p:nvPicPr>
                <p:cNvPr id="3086" name="Ink 3085">
                  <a:extLst>
                    <a:ext uri="{FF2B5EF4-FFF2-40B4-BE49-F238E27FC236}">
                      <a16:creationId xmlns:a16="http://schemas.microsoft.com/office/drawing/2014/main" id="{EB30D974-92B8-401A-915D-4A17DACDC361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7311196" y="4795953"/>
                  <a:ext cx="19368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3087" name="Ink 3086">
                  <a:extLst>
                    <a:ext uri="{FF2B5EF4-FFF2-40B4-BE49-F238E27FC236}">
                      <a16:creationId xmlns:a16="http://schemas.microsoft.com/office/drawing/2014/main" id="{BBE5A591-7390-4DE0-BA53-4D1B076FECF6}"/>
                    </a:ext>
                  </a:extLst>
                </p14:cNvPr>
                <p14:cNvContentPartPr/>
                <p14:nvPr/>
              </p14:nvContentPartPr>
              <p14:xfrm>
                <a:off x="7312276" y="4944633"/>
                <a:ext cx="244800" cy="11520"/>
              </p14:xfrm>
            </p:contentPart>
          </mc:Choice>
          <mc:Fallback>
            <p:pic>
              <p:nvPicPr>
                <p:cNvPr id="3087" name="Ink 3086">
                  <a:extLst>
                    <a:ext uri="{FF2B5EF4-FFF2-40B4-BE49-F238E27FC236}">
                      <a16:creationId xmlns:a16="http://schemas.microsoft.com/office/drawing/2014/main" id="{BBE5A591-7390-4DE0-BA53-4D1B076FECF6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7294276" y="4926633"/>
                  <a:ext cx="28044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3088" name="Ink 3087">
                  <a:extLst>
                    <a:ext uri="{FF2B5EF4-FFF2-40B4-BE49-F238E27FC236}">
                      <a16:creationId xmlns:a16="http://schemas.microsoft.com/office/drawing/2014/main" id="{26527E01-5E1C-42E2-9390-8BFDE5BBA2DD}"/>
                    </a:ext>
                  </a:extLst>
                </p14:cNvPr>
                <p14:cNvContentPartPr/>
                <p14:nvPr/>
              </p14:nvContentPartPr>
              <p14:xfrm>
                <a:off x="7609276" y="4892793"/>
                <a:ext cx="82080" cy="104760"/>
              </p14:xfrm>
            </p:contentPart>
          </mc:Choice>
          <mc:Fallback>
            <p:pic>
              <p:nvPicPr>
                <p:cNvPr id="3088" name="Ink 3087">
                  <a:extLst>
                    <a:ext uri="{FF2B5EF4-FFF2-40B4-BE49-F238E27FC236}">
                      <a16:creationId xmlns:a16="http://schemas.microsoft.com/office/drawing/2014/main" id="{26527E01-5E1C-42E2-9390-8BFDE5BBA2DD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7591636" y="4875153"/>
                  <a:ext cx="11772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3090" name="Ink 3089">
                  <a:extLst>
                    <a:ext uri="{FF2B5EF4-FFF2-40B4-BE49-F238E27FC236}">
                      <a16:creationId xmlns:a16="http://schemas.microsoft.com/office/drawing/2014/main" id="{D03DC3E9-CFDD-46AB-A76D-3C6614CC7390}"/>
                    </a:ext>
                  </a:extLst>
                </p14:cNvPr>
                <p14:cNvContentPartPr/>
                <p14:nvPr/>
              </p14:nvContentPartPr>
              <p14:xfrm>
                <a:off x="7328116" y="4587873"/>
                <a:ext cx="292320" cy="28440"/>
              </p14:xfrm>
            </p:contentPart>
          </mc:Choice>
          <mc:Fallback>
            <p:pic>
              <p:nvPicPr>
                <p:cNvPr id="3090" name="Ink 3089">
                  <a:extLst>
                    <a:ext uri="{FF2B5EF4-FFF2-40B4-BE49-F238E27FC236}">
                      <a16:creationId xmlns:a16="http://schemas.microsoft.com/office/drawing/2014/main" id="{D03DC3E9-CFDD-46AB-A76D-3C6614CC7390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7310116" y="4570233"/>
                  <a:ext cx="32796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3091" name="Ink 3090">
                  <a:extLst>
                    <a:ext uri="{FF2B5EF4-FFF2-40B4-BE49-F238E27FC236}">
                      <a16:creationId xmlns:a16="http://schemas.microsoft.com/office/drawing/2014/main" id="{05950B1A-B786-4E9B-BF74-C9C5AADDCA63}"/>
                    </a:ext>
                  </a:extLst>
                </p14:cNvPr>
                <p14:cNvContentPartPr/>
                <p14:nvPr/>
              </p14:nvContentPartPr>
              <p14:xfrm>
                <a:off x="7796836" y="4809273"/>
                <a:ext cx="88920" cy="23040"/>
              </p14:xfrm>
            </p:contentPart>
          </mc:Choice>
          <mc:Fallback>
            <p:pic>
              <p:nvPicPr>
                <p:cNvPr id="3091" name="Ink 3090">
                  <a:extLst>
                    <a:ext uri="{FF2B5EF4-FFF2-40B4-BE49-F238E27FC236}">
                      <a16:creationId xmlns:a16="http://schemas.microsoft.com/office/drawing/2014/main" id="{05950B1A-B786-4E9B-BF74-C9C5AADDCA63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7778836" y="4791273"/>
                  <a:ext cx="12456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3092" name="Ink 3091">
                  <a:extLst>
                    <a:ext uri="{FF2B5EF4-FFF2-40B4-BE49-F238E27FC236}">
                      <a16:creationId xmlns:a16="http://schemas.microsoft.com/office/drawing/2014/main" id="{BE2B81F7-B36F-400D-B7BC-E42AA59D73EC}"/>
                    </a:ext>
                  </a:extLst>
                </p14:cNvPr>
                <p14:cNvContentPartPr/>
                <p14:nvPr/>
              </p14:nvContentPartPr>
              <p14:xfrm>
                <a:off x="8016796" y="4752033"/>
                <a:ext cx="134280" cy="150120"/>
              </p14:xfrm>
            </p:contentPart>
          </mc:Choice>
          <mc:Fallback>
            <p:pic>
              <p:nvPicPr>
                <p:cNvPr id="3092" name="Ink 3091">
                  <a:extLst>
                    <a:ext uri="{FF2B5EF4-FFF2-40B4-BE49-F238E27FC236}">
                      <a16:creationId xmlns:a16="http://schemas.microsoft.com/office/drawing/2014/main" id="{BE2B81F7-B36F-400D-B7BC-E42AA59D73EC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7998796" y="4734033"/>
                  <a:ext cx="16992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3094" name="Ink 3093">
                  <a:extLst>
                    <a:ext uri="{FF2B5EF4-FFF2-40B4-BE49-F238E27FC236}">
                      <a16:creationId xmlns:a16="http://schemas.microsoft.com/office/drawing/2014/main" id="{E8F6E16D-4F8C-4AF4-8933-EB32D4339EEC}"/>
                    </a:ext>
                  </a:extLst>
                </p14:cNvPr>
                <p14:cNvContentPartPr/>
                <p14:nvPr/>
              </p14:nvContentPartPr>
              <p14:xfrm>
                <a:off x="8038036" y="4662393"/>
                <a:ext cx="156960" cy="47880"/>
              </p14:xfrm>
            </p:contentPart>
          </mc:Choice>
          <mc:Fallback>
            <p:pic>
              <p:nvPicPr>
                <p:cNvPr id="3094" name="Ink 3093">
                  <a:extLst>
                    <a:ext uri="{FF2B5EF4-FFF2-40B4-BE49-F238E27FC236}">
                      <a16:creationId xmlns:a16="http://schemas.microsoft.com/office/drawing/2014/main" id="{E8F6E16D-4F8C-4AF4-8933-EB32D4339EEC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8020036" y="4644393"/>
                  <a:ext cx="19260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3095" name="Ink 3094">
                  <a:extLst>
                    <a:ext uri="{FF2B5EF4-FFF2-40B4-BE49-F238E27FC236}">
                      <a16:creationId xmlns:a16="http://schemas.microsoft.com/office/drawing/2014/main" id="{8ED9ADDB-071A-46FB-A721-4EDB53794CB5}"/>
                    </a:ext>
                  </a:extLst>
                </p14:cNvPr>
                <p14:cNvContentPartPr/>
                <p14:nvPr/>
              </p14:nvContentPartPr>
              <p14:xfrm>
                <a:off x="7239196" y="5033913"/>
                <a:ext cx="878400" cy="43200"/>
              </p14:xfrm>
            </p:contentPart>
          </mc:Choice>
          <mc:Fallback>
            <p:pic>
              <p:nvPicPr>
                <p:cNvPr id="3095" name="Ink 3094">
                  <a:extLst>
                    <a:ext uri="{FF2B5EF4-FFF2-40B4-BE49-F238E27FC236}">
                      <a16:creationId xmlns:a16="http://schemas.microsoft.com/office/drawing/2014/main" id="{8ED9ADDB-071A-46FB-A721-4EDB53794CB5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7221196" y="5015913"/>
                  <a:ext cx="914040" cy="78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99" name="Group 3098">
            <a:extLst>
              <a:ext uri="{FF2B5EF4-FFF2-40B4-BE49-F238E27FC236}">
                <a16:creationId xmlns:a16="http://schemas.microsoft.com/office/drawing/2014/main" id="{9A78B263-4F7D-45B2-BF2F-DFEFC75B74E6}"/>
              </a:ext>
            </a:extLst>
          </p:cNvPr>
          <p:cNvGrpSpPr/>
          <p:nvPr/>
        </p:nvGrpSpPr>
        <p:grpSpPr>
          <a:xfrm>
            <a:off x="7599196" y="5174313"/>
            <a:ext cx="348480" cy="263880"/>
            <a:chOff x="7599196" y="5174313"/>
            <a:chExt cx="348480" cy="263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3097" name="Ink 3096">
                  <a:extLst>
                    <a:ext uri="{FF2B5EF4-FFF2-40B4-BE49-F238E27FC236}">
                      <a16:creationId xmlns:a16="http://schemas.microsoft.com/office/drawing/2014/main" id="{625E5BDB-EA8F-4024-9F20-18A995097F53}"/>
                    </a:ext>
                  </a:extLst>
                </p14:cNvPr>
                <p14:cNvContentPartPr/>
                <p14:nvPr/>
              </p14:nvContentPartPr>
              <p14:xfrm>
                <a:off x="7599196" y="5230473"/>
                <a:ext cx="135000" cy="207720"/>
              </p14:xfrm>
            </p:contentPart>
          </mc:Choice>
          <mc:Fallback>
            <p:pic>
              <p:nvPicPr>
                <p:cNvPr id="3097" name="Ink 3096">
                  <a:extLst>
                    <a:ext uri="{FF2B5EF4-FFF2-40B4-BE49-F238E27FC236}">
                      <a16:creationId xmlns:a16="http://schemas.microsoft.com/office/drawing/2014/main" id="{625E5BDB-EA8F-4024-9F20-18A995097F53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7581556" y="5212833"/>
                  <a:ext cx="17064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3098" name="Ink 3097">
                  <a:extLst>
                    <a:ext uri="{FF2B5EF4-FFF2-40B4-BE49-F238E27FC236}">
                      <a16:creationId xmlns:a16="http://schemas.microsoft.com/office/drawing/2014/main" id="{9A60496E-5357-4097-8735-84B9953ABD20}"/>
                    </a:ext>
                  </a:extLst>
                </p14:cNvPr>
                <p14:cNvContentPartPr/>
                <p14:nvPr/>
              </p14:nvContentPartPr>
              <p14:xfrm>
                <a:off x="7838236" y="5174313"/>
                <a:ext cx="109440" cy="132120"/>
              </p14:xfrm>
            </p:contentPart>
          </mc:Choice>
          <mc:Fallback>
            <p:pic>
              <p:nvPicPr>
                <p:cNvPr id="3098" name="Ink 3097">
                  <a:extLst>
                    <a:ext uri="{FF2B5EF4-FFF2-40B4-BE49-F238E27FC236}">
                      <a16:creationId xmlns:a16="http://schemas.microsoft.com/office/drawing/2014/main" id="{9A60496E-5357-4097-8735-84B9953ABD20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7820236" y="5156313"/>
                  <a:ext cx="145080" cy="167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830752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0"/>
            <a:ext cx="6019800" cy="144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>
                <a:latin typeface="Symbol" pitchFamily="18" charset="2"/>
              </a:rPr>
              <a:t>f</a:t>
            </a:r>
            <a:r>
              <a:rPr lang="en-US" sz="2800" baseline="30000" dirty="0"/>
              <a:t>(</a:t>
            </a:r>
            <a:r>
              <a:rPr lang="en-US" sz="2800" baseline="30000" dirty="0" err="1"/>
              <a:t>i</a:t>
            </a:r>
            <a:r>
              <a:rPr lang="en-US" sz="2800" baseline="30000" dirty="0"/>
              <a:t>)</a:t>
            </a:r>
            <a:r>
              <a:rPr lang="en-US" sz="2800" dirty="0"/>
              <a:t> = -B </a:t>
            </a:r>
            <a:r>
              <a:rPr lang="en-US" sz="2800" b="1" dirty="0">
                <a:latin typeface="Algerian" pitchFamily="82" charset="0"/>
              </a:rPr>
              <a:t>E</a:t>
            </a:r>
            <a:r>
              <a:rPr lang="en-US" sz="2800" baseline="-25000" dirty="0"/>
              <a:t>0</a:t>
            </a:r>
            <a:r>
              <a:rPr lang="en-US" sz="2800" dirty="0"/>
              <a:t>.</a:t>
            </a:r>
            <a:r>
              <a:rPr lang="en-US" sz="2800" b="1" dirty="0"/>
              <a:t>r</a:t>
            </a:r>
          </a:p>
          <a:p>
            <a:pPr algn="ctr">
              <a:buNone/>
            </a:pPr>
            <a:r>
              <a:rPr lang="en-US" sz="2800" dirty="0"/>
              <a:t>Field inside = B </a:t>
            </a:r>
            <a:r>
              <a:rPr lang="en-US" sz="2800" b="1" dirty="0">
                <a:latin typeface="Algerian" pitchFamily="82" charset="0"/>
              </a:rPr>
              <a:t>E</a:t>
            </a:r>
            <a:r>
              <a:rPr lang="en-US" sz="2800" baseline="-25000" dirty="0"/>
              <a:t>0</a:t>
            </a:r>
            <a:r>
              <a:rPr lang="en-US" sz="2800" dirty="0"/>
              <a:t> , i.e. uniform</a:t>
            </a:r>
          </a:p>
        </p:txBody>
      </p:sp>
      <p:sp>
        <p:nvSpPr>
          <p:cNvPr id="4" name="Rectangle 3"/>
          <p:cNvSpPr/>
          <p:nvPr/>
        </p:nvSpPr>
        <p:spPr>
          <a:xfrm>
            <a:off x="6934200" y="2590800"/>
            <a:ext cx="19050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685800"/>
            <a:ext cx="7580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3.  Inside the sphere, the solution must be finite at the origin.  Set </a:t>
            </a:r>
            <a:r>
              <a:rPr lang="en-US" sz="2000" i="1" dirty="0"/>
              <a:t>b</a:t>
            </a:r>
            <a:r>
              <a:rPr lang="en-US" sz="2000" dirty="0"/>
              <a:t> = 0.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1383268"/>
            <a:ext cx="4334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</a:t>
            </a:r>
            <a:r>
              <a:rPr lang="en-US" sz="2000" i="1" dirty="0"/>
              <a:t>l</a:t>
            </a:r>
            <a:r>
              <a:rPr lang="en-US" sz="2000" dirty="0"/>
              <a:t> = 0 term is just a constant.  Ignore.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209800"/>
            <a:ext cx="268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</a:t>
            </a:r>
            <a:r>
              <a:rPr lang="en-US" sz="2000" i="1" dirty="0"/>
              <a:t>l</a:t>
            </a:r>
            <a:r>
              <a:rPr lang="en-US" sz="2000" dirty="0"/>
              <a:t> = 1 term is  </a:t>
            </a:r>
            <a:r>
              <a:rPr lang="en-US" sz="2000" i="1" dirty="0" err="1"/>
              <a:t>a</a:t>
            </a:r>
            <a:r>
              <a:rPr lang="en-US" sz="2000" dirty="0" err="1"/>
              <a:t>rCos</a:t>
            </a:r>
            <a:r>
              <a:rPr lang="en-US" sz="2000" dirty="0" err="1">
                <a:latin typeface="Symbol" pitchFamily="18" charset="2"/>
              </a:rPr>
              <a:t>q</a:t>
            </a:r>
            <a:endParaRPr lang="en-US" sz="2000" dirty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1076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26897" y="-1298096"/>
            <a:ext cx="3047999" cy="7930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76869F-87E7-49BC-B3FB-264C13910958}"/>
              </a:ext>
            </a:extLst>
          </p:cNvPr>
          <p:cNvSpPr txBox="1"/>
          <p:nvPr/>
        </p:nvSpPr>
        <p:spPr>
          <a:xfrm>
            <a:off x="457200" y="381000"/>
            <a:ext cx="7391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4.  First boundary condition on potential is that it is continuous at boundary between two dielectrics.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B7C18AC-2A28-4DAF-830B-F8A751830B93}"/>
                  </a:ext>
                </a:extLst>
              </p14:cNvPr>
              <p14:cNvContentPartPr/>
              <p14:nvPr/>
            </p14:nvContentPartPr>
            <p14:xfrm>
              <a:off x="2332396" y="1528593"/>
              <a:ext cx="115920" cy="76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B7C18AC-2A28-4DAF-830B-F8A751830B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69756" y="1465953"/>
                <a:ext cx="24156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7D43281-D470-4DE2-9E7F-EB77BCC7F12D}"/>
                  </a:ext>
                </a:extLst>
              </p14:cNvPr>
              <p14:cNvContentPartPr/>
              <p14:nvPr/>
            </p14:nvContentPartPr>
            <p14:xfrm>
              <a:off x="2335996" y="1220073"/>
              <a:ext cx="10800" cy="327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7D43281-D470-4DE2-9E7F-EB77BCC7F12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72996" y="1157073"/>
                <a:ext cx="136440" cy="158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9D259088-9C2A-4598-9A77-D9919248CC32}"/>
              </a:ext>
            </a:extLst>
          </p:cNvPr>
          <p:cNvGrpSpPr/>
          <p:nvPr/>
        </p:nvGrpSpPr>
        <p:grpSpPr>
          <a:xfrm>
            <a:off x="2316556" y="1209993"/>
            <a:ext cx="158760" cy="69120"/>
            <a:chOff x="2316556" y="1209993"/>
            <a:chExt cx="158760" cy="69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CCE8A3EE-F326-4CA6-9CD3-1DEA7FA820AB}"/>
                    </a:ext>
                  </a:extLst>
                </p14:cNvPr>
                <p14:cNvContentPartPr/>
                <p14:nvPr/>
              </p14:nvContentPartPr>
              <p14:xfrm>
                <a:off x="2457316" y="1245273"/>
                <a:ext cx="18000" cy="147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CCE8A3EE-F326-4CA6-9CD3-1DEA7FA820AB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394676" y="1182273"/>
                  <a:ext cx="14364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091EF0E0-76C2-4E3A-A42C-F3A89A0D1985}"/>
                    </a:ext>
                  </a:extLst>
                </p14:cNvPr>
                <p14:cNvContentPartPr/>
                <p14:nvPr/>
              </p14:nvContentPartPr>
              <p14:xfrm>
                <a:off x="2316556" y="1209993"/>
                <a:ext cx="33120" cy="6912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091EF0E0-76C2-4E3A-A42C-F3A89A0D1985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253916" y="1147353"/>
                  <a:ext cx="158760" cy="194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B09DBC6-0983-469B-892A-369A76DF091A}"/>
                  </a:ext>
                </a:extLst>
              </p14:cNvPr>
              <p14:cNvContentPartPr/>
              <p14:nvPr/>
            </p14:nvContentPartPr>
            <p14:xfrm>
              <a:off x="2414836" y="1422033"/>
              <a:ext cx="18000" cy="90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B09DBC6-0983-469B-892A-369A76DF091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51836" y="1359033"/>
                <a:ext cx="14364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57E4CB1-D489-4624-8D73-B977ABFB1A56}"/>
                  </a:ext>
                </a:extLst>
              </p14:cNvPr>
              <p14:cNvContentPartPr/>
              <p14:nvPr/>
            </p14:nvContentPartPr>
            <p14:xfrm>
              <a:off x="2920276" y="1420953"/>
              <a:ext cx="20160" cy="1281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57E4CB1-D489-4624-8D73-B977ABFB1A5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857636" y="1357953"/>
                <a:ext cx="145800" cy="253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E41BAB10-E825-49E8-9EEC-18E68B65EF4E}"/>
              </a:ext>
            </a:extLst>
          </p:cNvPr>
          <p:cNvGrpSpPr/>
          <p:nvPr/>
        </p:nvGrpSpPr>
        <p:grpSpPr>
          <a:xfrm>
            <a:off x="732916" y="2259033"/>
            <a:ext cx="488160" cy="381960"/>
            <a:chOff x="732916" y="2259033"/>
            <a:chExt cx="488160" cy="381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7D5F661-5016-43D1-8C4F-63E4BB100DC2}"/>
                    </a:ext>
                  </a:extLst>
                </p14:cNvPr>
                <p14:cNvContentPartPr/>
                <p14:nvPr/>
              </p14:nvContentPartPr>
              <p14:xfrm>
                <a:off x="732916" y="2259033"/>
                <a:ext cx="329760" cy="2008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7D5F661-5016-43D1-8C4F-63E4BB100DC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69916" y="2196033"/>
                  <a:ext cx="45540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010803A-46D6-4CD4-863D-564A5E0746ED}"/>
                    </a:ext>
                  </a:extLst>
                </p14:cNvPr>
                <p14:cNvContentPartPr/>
                <p14:nvPr/>
              </p14:nvContentPartPr>
              <p14:xfrm>
                <a:off x="1197316" y="2525793"/>
                <a:ext cx="23760" cy="1152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010803A-46D6-4CD4-863D-564A5E0746E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134676" y="2463153"/>
                  <a:ext cx="149400" cy="240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59495120-B90F-48BE-B6F4-FBF62D5E077A}"/>
                  </a:ext>
                </a:extLst>
              </p14:cNvPr>
              <p14:cNvContentPartPr/>
              <p14:nvPr/>
            </p14:nvContentPartPr>
            <p14:xfrm>
              <a:off x="3422476" y="2945193"/>
              <a:ext cx="250560" cy="32364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59495120-B90F-48BE-B6F4-FBF62D5E077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359836" y="2882193"/>
                <a:ext cx="376200" cy="44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0D88557-1EF3-4BC7-BDC3-21A878EB9098}"/>
                  </a:ext>
                </a:extLst>
              </p14:cNvPr>
              <p14:cNvContentPartPr/>
              <p14:nvPr/>
            </p14:nvContentPartPr>
            <p14:xfrm>
              <a:off x="3376036" y="3475833"/>
              <a:ext cx="407160" cy="9900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0D88557-1EF3-4BC7-BDC3-21A878EB9098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313036" y="3413193"/>
                <a:ext cx="53280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EC2ED37-AD5A-4F3D-9E44-76E7DF15C370}"/>
                  </a:ext>
                </a:extLst>
              </p14:cNvPr>
              <p14:cNvContentPartPr/>
              <p14:nvPr/>
            </p14:nvContentPartPr>
            <p14:xfrm>
              <a:off x="3634876" y="3033033"/>
              <a:ext cx="107640" cy="5328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EC2ED37-AD5A-4F3D-9E44-76E7DF15C370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571876" y="2970033"/>
                <a:ext cx="233280" cy="65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382AAFA-B82D-4150-96BE-F703BCF6D1C0}"/>
                  </a:ext>
                </a:extLst>
              </p14:cNvPr>
              <p14:cNvContentPartPr/>
              <p14:nvPr/>
            </p14:nvContentPartPr>
            <p14:xfrm>
              <a:off x="4749076" y="3345873"/>
              <a:ext cx="78120" cy="2700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382AAFA-B82D-4150-96BE-F703BCF6D1C0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686436" y="3283233"/>
                <a:ext cx="20376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37C00F77-E1B2-46D9-B78D-2052B741F5C0}"/>
                  </a:ext>
                </a:extLst>
              </p14:cNvPr>
              <p14:cNvContentPartPr/>
              <p14:nvPr/>
            </p14:nvContentPartPr>
            <p14:xfrm>
              <a:off x="4297636" y="3839433"/>
              <a:ext cx="151920" cy="972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37C00F77-E1B2-46D9-B78D-2052B741F5C0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234996" y="3776793"/>
                <a:ext cx="2775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32750D6D-402C-4CD9-A56D-DE4E15C7474A}"/>
                  </a:ext>
                </a:extLst>
              </p14:cNvPr>
              <p14:cNvContentPartPr/>
              <p14:nvPr/>
            </p14:nvContentPartPr>
            <p14:xfrm>
              <a:off x="5594356" y="4027353"/>
              <a:ext cx="334440" cy="22536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32750D6D-402C-4CD9-A56D-DE4E15C7474A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531356" y="3964713"/>
                <a:ext cx="460080" cy="35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1D14E8D5-37A6-44E9-8888-678BE133F511}"/>
                  </a:ext>
                </a:extLst>
              </p14:cNvPr>
              <p14:cNvContentPartPr/>
              <p14:nvPr/>
            </p14:nvContentPartPr>
            <p14:xfrm>
              <a:off x="6220756" y="3384393"/>
              <a:ext cx="60840" cy="28512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1D14E8D5-37A6-44E9-8888-678BE133F511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157756" y="3321753"/>
                <a:ext cx="186480" cy="41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5126" name="Ink 5125">
                <a:extLst>
                  <a:ext uri="{FF2B5EF4-FFF2-40B4-BE49-F238E27FC236}">
                    <a16:creationId xmlns:a16="http://schemas.microsoft.com/office/drawing/2014/main" id="{170C4933-5B3D-4779-8979-0E305DE225F4}"/>
                  </a:ext>
                </a:extLst>
              </p14:cNvPr>
              <p14:cNvContentPartPr/>
              <p14:nvPr/>
            </p14:nvContentPartPr>
            <p14:xfrm>
              <a:off x="7424236" y="3117993"/>
              <a:ext cx="61200" cy="72720"/>
            </p14:xfrm>
          </p:contentPart>
        </mc:Choice>
        <mc:Fallback>
          <p:pic>
            <p:nvPicPr>
              <p:cNvPr id="5126" name="Ink 5125">
                <a:extLst>
                  <a:ext uri="{FF2B5EF4-FFF2-40B4-BE49-F238E27FC236}">
                    <a16:creationId xmlns:a16="http://schemas.microsoft.com/office/drawing/2014/main" id="{170C4933-5B3D-4779-8979-0E305DE225F4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361236" y="3054993"/>
                <a:ext cx="186840" cy="19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5127" name="Ink 5126">
                <a:extLst>
                  <a:ext uri="{FF2B5EF4-FFF2-40B4-BE49-F238E27FC236}">
                    <a16:creationId xmlns:a16="http://schemas.microsoft.com/office/drawing/2014/main" id="{B4DD35C8-C475-4C2F-8208-438B5B725A1C}"/>
                  </a:ext>
                </a:extLst>
              </p14:cNvPr>
              <p14:cNvContentPartPr/>
              <p14:nvPr/>
            </p14:nvContentPartPr>
            <p14:xfrm>
              <a:off x="8310196" y="3056073"/>
              <a:ext cx="90360" cy="105480"/>
            </p14:xfrm>
          </p:contentPart>
        </mc:Choice>
        <mc:Fallback>
          <p:pic>
            <p:nvPicPr>
              <p:cNvPr id="5127" name="Ink 5126">
                <a:extLst>
                  <a:ext uri="{FF2B5EF4-FFF2-40B4-BE49-F238E27FC236}">
                    <a16:creationId xmlns:a16="http://schemas.microsoft.com/office/drawing/2014/main" id="{B4DD35C8-C475-4C2F-8208-438B5B725A1C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247556" y="2993073"/>
                <a:ext cx="216000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5128" name="Ink 5127">
                <a:extLst>
                  <a:ext uri="{FF2B5EF4-FFF2-40B4-BE49-F238E27FC236}">
                    <a16:creationId xmlns:a16="http://schemas.microsoft.com/office/drawing/2014/main" id="{A61AD2D3-E100-4880-9E1C-77DD48C190CA}"/>
                  </a:ext>
                </a:extLst>
              </p14:cNvPr>
              <p14:cNvContentPartPr/>
              <p14:nvPr/>
            </p14:nvContentPartPr>
            <p14:xfrm>
              <a:off x="8182756" y="4043193"/>
              <a:ext cx="137520" cy="98640"/>
            </p14:xfrm>
          </p:contentPart>
        </mc:Choice>
        <mc:Fallback>
          <p:pic>
            <p:nvPicPr>
              <p:cNvPr id="5128" name="Ink 5127">
                <a:extLst>
                  <a:ext uri="{FF2B5EF4-FFF2-40B4-BE49-F238E27FC236}">
                    <a16:creationId xmlns:a16="http://schemas.microsoft.com/office/drawing/2014/main" id="{A61AD2D3-E100-4880-9E1C-77DD48C190CA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8119756" y="3980553"/>
                <a:ext cx="263160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5134" name="Ink 5133">
                <a:extLst>
                  <a:ext uri="{FF2B5EF4-FFF2-40B4-BE49-F238E27FC236}">
                    <a16:creationId xmlns:a16="http://schemas.microsoft.com/office/drawing/2014/main" id="{8FBD6FAE-8199-4EE3-8264-42EA601E4A7C}"/>
                  </a:ext>
                </a:extLst>
              </p14:cNvPr>
              <p14:cNvContentPartPr/>
              <p14:nvPr/>
            </p14:nvContentPartPr>
            <p14:xfrm>
              <a:off x="8427196" y="3159753"/>
              <a:ext cx="7920" cy="20520"/>
            </p14:xfrm>
          </p:contentPart>
        </mc:Choice>
        <mc:Fallback>
          <p:pic>
            <p:nvPicPr>
              <p:cNvPr id="5134" name="Ink 5133">
                <a:extLst>
                  <a:ext uri="{FF2B5EF4-FFF2-40B4-BE49-F238E27FC236}">
                    <a16:creationId xmlns:a16="http://schemas.microsoft.com/office/drawing/2014/main" id="{8FBD6FAE-8199-4EE3-8264-42EA601E4A7C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8364556" y="3097113"/>
                <a:ext cx="133560" cy="146160"/>
              </a:xfrm>
              <a:prstGeom prst="rect">
                <a:avLst/>
              </a:prstGeom>
            </p:spPr>
          </p:pic>
        </mc:Fallback>
      </mc:AlternateContent>
      <p:grpSp>
        <p:nvGrpSpPr>
          <p:cNvPr id="5140" name="Group 5139">
            <a:extLst>
              <a:ext uri="{FF2B5EF4-FFF2-40B4-BE49-F238E27FC236}">
                <a16:creationId xmlns:a16="http://schemas.microsoft.com/office/drawing/2014/main" id="{75FBC963-30F9-4E29-A1DC-A5D1A69CF2AE}"/>
              </a:ext>
            </a:extLst>
          </p:cNvPr>
          <p:cNvGrpSpPr/>
          <p:nvPr/>
        </p:nvGrpSpPr>
        <p:grpSpPr>
          <a:xfrm>
            <a:off x="5836996" y="3147873"/>
            <a:ext cx="1244520" cy="636840"/>
            <a:chOff x="5836996" y="3147873"/>
            <a:chExt cx="1244520" cy="636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003A80B-A612-49D1-975E-DD60A23F7038}"/>
                    </a:ext>
                  </a:extLst>
                </p14:cNvPr>
                <p14:cNvContentPartPr/>
                <p14:nvPr/>
              </p14:nvContentPartPr>
              <p14:xfrm>
                <a:off x="5909716" y="3182793"/>
                <a:ext cx="88560" cy="2682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003A80B-A612-49D1-975E-DD60A23F7038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5847076" y="3119793"/>
                  <a:ext cx="214200" cy="39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17B527D-445C-4914-A638-9BF640DCFB23}"/>
                    </a:ext>
                  </a:extLst>
                </p14:cNvPr>
                <p14:cNvContentPartPr/>
                <p14:nvPr/>
              </p14:nvContentPartPr>
              <p14:xfrm>
                <a:off x="5836996" y="3179553"/>
                <a:ext cx="204120" cy="4060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17B527D-445C-4914-A638-9BF640DCFB23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5773996" y="3116913"/>
                  <a:ext cx="329760" cy="53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5397E914-4F71-492D-8EE7-846557D7B43C}"/>
                    </a:ext>
                  </a:extLst>
                </p14:cNvPr>
                <p14:cNvContentPartPr/>
                <p14:nvPr/>
              </p14:nvContentPartPr>
              <p14:xfrm>
                <a:off x="6266476" y="3147873"/>
                <a:ext cx="43200" cy="1486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5397E914-4F71-492D-8EE7-846557D7B43C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203476" y="3084873"/>
                  <a:ext cx="16884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AE103F51-4189-4707-B64E-ACBCD81B9AC2}"/>
                    </a:ext>
                  </a:extLst>
                </p14:cNvPr>
                <p14:cNvContentPartPr/>
                <p14:nvPr/>
              </p14:nvContentPartPr>
              <p14:xfrm>
                <a:off x="6317236" y="3254433"/>
                <a:ext cx="2160" cy="252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AE103F51-4189-4707-B64E-ACBCD81B9AC2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254596" y="3191793"/>
                  <a:ext cx="12780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A49D94C8-CC75-40F9-8B9E-EC4970525E30}"/>
                    </a:ext>
                  </a:extLst>
                </p14:cNvPr>
                <p14:cNvContentPartPr/>
                <p14:nvPr/>
              </p14:nvContentPartPr>
              <p14:xfrm>
                <a:off x="6424156" y="3325353"/>
                <a:ext cx="103320" cy="1209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A49D94C8-CC75-40F9-8B9E-EC4970525E30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6361516" y="3262713"/>
                  <a:ext cx="22896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5121" name="Ink 5120">
                  <a:extLst>
                    <a:ext uri="{FF2B5EF4-FFF2-40B4-BE49-F238E27FC236}">
                      <a16:creationId xmlns:a16="http://schemas.microsoft.com/office/drawing/2014/main" id="{28E9A194-9BD5-41D7-A07C-33DAD4ADB953}"/>
                    </a:ext>
                  </a:extLst>
                </p14:cNvPr>
                <p14:cNvContentPartPr/>
                <p14:nvPr/>
              </p14:nvContentPartPr>
              <p14:xfrm>
                <a:off x="6843196" y="3727113"/>
                <a:ext cx="91080" cy="53640"/>
              </p14:xfrm>
            </p:contentPart>
          </mc:Choice>
          <mc:Fallback>
            <p:pic>
              <p:nvPicPr>
                <p:cNvPr id="5121" name="Ink 5120">
                  <a:extLst>
                    <a:ext uri="{FF2B5EF4-FFF2-40B4-BE49-F238E27FC236}">
                      <a16:creationId xmlns:a16="http://schemas.microsoft.com/office/drawing/2014/main" id="{28E9A194-9BD5-41D7-A07C-33DAD4ADB953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6780196" y="3664113"/>
                  <a:ext cx="21672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5123" name="Ink 5122">
                  <a:extLst>
                    <a:ext uri="{FF2B5EF4-FFF2-40B4-BE49-F238E27FC236}">
                      <a16:creationId xmlns:a16="http://schemas.microsoft.com/office/drawing/2014/main" id="{99321B7A-E818-4C7D-AB4E-8056400AA7DC}"/>
                    </a:ext>
                  </a:extLst>
                </p14:cNvPr>
                <p14:cNvContentPartPr/>
                <p14:nvPr/>
              </p14:nvContentPartPr>
              <p14:xfrm>
                <a:off x="6860476" y="3706953"/>
                <a:ext cx="60480" cy="64440"/>
              </p14:xfrm>
            </p:contentPart>
          </mc:Choice>
          <mc:Fallback>
            <p:pic>
              <p:nvPicPr>
                <p:cNvPr id="5123" name="Ink 5122">
                  <a:extLst>
                    <a:ext uri="{FF2B5EF4-FFF2-40B4-BE49-F238E27FC236}">
                      <a16:creationId xmlns:a16="http://schemas.microsoft.com/office/drawing/2014/main" id="{99321B7A-E818-4C7D-AB4E-8056400AA7DC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6797836" y="3643953"/>
                  <a:ext cx="18612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5124" name="Ink 5123">
                  <a:extLst>
                    <a:ext uri="{FF2B5EF4-FFF2-40B4-BE49-F238E27FC236}">
                      <a16:creationId xmlns:a16="http://schemas.microsoft.com/office/drawing/2014/main" id="{2849FED0-E6A5-45B6-A7B3-FD23761F5244}"/>
                    </a:ext>
                  </a:extLst>
                </p14:cNvPr>
                <p14:cNvContentPartPr/>
                <p14:nvPr/>
              </p14:nvContentPartPr>
              <p14:xfrm>
                <a:off x="7036516" y="3389433"/>
                <a:ext cx="45000" cy="9720"/>
              </p14:xfrm>
            </p:contentPart>
          </mc:Choice>
          <mc:Fallback>
            <p:pic>
              <p:nvPicPr>
                <p:cNvPr id="5124" name="Ink 5123">
                  <a:extLst>
                    <a:ext uri="{FF2B5EF4-FFF2-40B4-BE49-F238E27FC236}">
                      <a16:creationId xmlns:a16="http://schemas.microsoft.com/office/drawing/2014/main" id="{2849FED0-E6A5-45B6-A7B3-FD23761F5244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6973876" y="3326433"/>
                  <a:ext cx="170640" cy="1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5135" name="Ink 5134">
                  <a:extLst>
                    <a:ext uri="{FF2B5EF4-FFF2-40B4-BE49-F238E27FC236}">
                      <a16:creationId xmlns:a16="http://schemas.microsoft.com/office/drawing/2014/main" id="{577E3D18-674E-4FE0-8E7D-90D54B330116}"/>
                    </a:ext>
                  </a:extLst>
                </p14:cNvPr>
                <p14:cNvContentPartPr/>
                <p14:nvPr/>
              </p14:nvContentPartPr>
              <p14:xfrm>
                <a:off x="6688036" y="3391593"/>
                <a:ext cx="50760" cy="393120"/>
              </p14:xfrm>
            </p:contentPart>
          </mc:Choice>
          <mc:Fallback>
            <p:pic>
              <p:nvPicPr>
                <p:cNvPr id="5135" name="Ink 5134">
                  <a:extLst>
                    <a:ext uri="{FF2B5EF4-FFF2-40B4-BE49-F238E27FC236}">
                      <a16:creationId xmlns:a16="http://schemas.microsoft.com/office/drawing/2014/main" id="{577E3D18-674E-4FE0-8E7D-90D54B330116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6625396" y="3328593"/>
                  <a:ext cx="176400" cy="51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5137" name="Ink 5136">
                  <a:extLst>
                    <a:ext uri="{FF2B5EF4-FFF2-40B4-BE49-F238E27FC236}">
                      <a16:creationId xmlns:a16="http://schemas.microsoft.com/office/drawing/2014/main" id="{C84FE830-B170-41AA-A2C2-0BB81DD30FA1}"/>
                    </a:ext>
                  </a:extLst>
                </p14:cNvPr>
                <p14:cNvContentPartPr/>
                <p14:nvPr/>
              </p14:nvContentPartPr>
              <p14:xfrm>
                <a:off x="6377356" y="3343713"/>
                <a:ext cx="121680" cy="393840"/>
              </p14:xfrm>
            </p:contentPart>
          </mc:Choice>
          <mc:Fallback>
            <p:pic>
              <p:nvPicPr>
                <p:cNvPr id="5137" name="Ink 5136">
                  <a:extLst>
                    <a:ext uri="{FF2B5EF4-FFF2-40B4-BE49-F238E27FC236}">
                      <a16:creationId xmlns:a16="http://schemas.microsoft.com/office/drawing/2014/main" id="{C84FE830-B170-41AA-A2C2-0BB81DD30FA1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6314356" y="3281073"/>
                  <a:ext cx="247320" cy="51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5139" name="Ink 5138">
                  <a:extLst>
                    <a:ext uri="{FF2B5EF4-FFF2-40B4-BE49-F238E27FC236}">
                      <a16:creationId xmlns:a16="http://schemas.microsoft.com/office/drawing/2014/main" id="{02267B85-E075-4DAE-96A5-0C3442F76A78}"/>
                    </a:ext>
                  </a:extLst>
                </p14:cNvPr>
                <p14:cNvContentPartPr/>
                <p14:nvPr/>
              </p14:nvContentPartPr>
              <p14:xfrm>
                <a:off x="6479956" y="3643953"/>
                <a:ext cx="223560" cy="41400"/>
              </p14:xfrm>
            </p:contentPart>
          </mc:Choice>
          <mc:Fallback>
            <p:pic>
              <p:nvPicPr>
                <p:cNvPr id="5139" name="Ink 5138">
                  <a:extLst>
                    <a:ext uri="{FF2B5EF4-FFF2-40B4-BE49-F238E27FC236}">
                      <a16:creationId xmlns:a16="http://schemas.microsoft.com/office/drawing/2014/main" id="{02267B85-E075-4DAE-96A5-0C3442F76A78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6417316" y="3581313"/>
                  <a:ext cx="349200" cy="167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5141" name="Ink 5140">
                <a:extLst>
                  <a:ext uri="{FF2B5EF4-FFF2-40B4-BE49-F238E27FC236}">
                    <a16:creationId xmlns:a16="http://schemas.microsoft.com/office/drawing/2014/main" id="{083FAD65-D1F4-4F42-A7B5-4AB6089B8746}"/>
                  </a:ext>
                </a:extLst>
              </p14:cNvPr>
              <p14:cNvContentPartPr/>
              <p14:nvPr/>
            </p14:nvContentPartPr>
            <p14:xfrm>
              <a:off x="647596" y="3758793"/>
              <a:ext cx="4144320" cy="488160"/>
            </p14:xfrm>
          </p:contentPart>
        </mc:Choice>
        <mc:Fallback>
          <p:pic>
            <p:nvPicPr>
              <p:cNvPr id="5141" name="Ink 5140">
                <a:extLst>
                  <a:ext uri="{FF2B5EF4-FFF2-40B4-BE49-F238E27FC236}">
                    <a16:creationId xmlns:a16="http://schemas.microsoft.com/office/drawing/2014/main" id="{083FAD65-D1F4-4F42-A7B5-4AB6089B8746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584956" y="3696153"/>
                <a:ext cx="4269960" cy="61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5142" name="Ink 5141">
                <a:extLst>
                  <a:ext uri="{FF2B5EF4-FFF2-40B4-BE49-F238E27FC236}">
                    <a16:creationId xmlns:a16="http://schemas.microsoft.com/office/drawing/2014/main" id="{8E4374AF-3042-46AB-A3F9-C7810463D82A}"/>
                  </a:ext>
                </a:extLst>
              </p14:cNvPr>
              <p14:cNvContentPartPr/>
              <p14:nvPr/>
            </p14:nvContentPartPr>
            <p14:xfrm>
              <a:off x="6851476" y="4289433"/>
              <a:ext cx="172800" cy="144360"/>
            </p14:xfrm>
          </p:contentPart>
        </mc:Choice>
        <mc:Fallback>
          <p:pic>
            <p:nvPicPr>
              <p:cNvPr id="5142" name="Ink 5141">
                <a:extLst>
                  <a:ext uri="{FF2B5EF4-FFF2-40B4-BE49-F238E27FC236}">
                    <a16:creationId xmlns:a16="http://schemas.microsoft.com/office/drawing/2014/main" id="{8E4374AF-3042-46AB-A3F9-C7810463D82A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6833836" y="4271433"/>
                <a:ext cx="208440" cy="180000"/>
              </a:xfrm>
              <a:prstGeom prst="rect">
                <a:avLst/>
              </a:prstGeom>
            </p:spPr>
          </p:pic>
        </mc:Fallback>
      </mc:AlternateContent>
      <p:sp>
        <p:nvSpPr>
          <p:cNvPr id="5147" name="TextBox 5146">
            <a:extLst>
              <a:ext uri="{FF2B5EF4-FFF2-40B4-BE49-F238E27FC236}">
                <a16:creationId xmlns:a16="http://schemas.microsoft.com/office/drawing/2014/main" id="{93F55D3A-BD8A-4086-86E9-976D64FC0987}"/>
              </a:ext>
            </a:extLst>
          </p:cNvPr>
          <p:cNvSpPr txBox="1"/>
          <p:nvPr/>
        </p:nvSpPr>
        <p:spPr>
          <a:xfrm>
            <a:off x="2341494" y="5168095"/>
            <a:ext cx="4946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There is still the </a:t>
            </a:r>
            <a:r>
              <a:rPr lang="en-US" sz="2000" dirty="0" err="1"/>
              <a:t>undeterimined</a:t>
            </a:r>
            <a:r>
              <a:rPr lang="en-US" sz="2000" dirty="0"/>
              <a:t> constant A to find.  We need one more boundary condition.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5148" name="Ink 5147">
                <a:extLst>
                  <a:ext uri="{FF2B5EF4-FFF2-40B4-BE49-F238E27FC236}">
                    <a16:creationId xmlns:a16="http://schemas.microsoft.com/office/drawing/2014/main" id="{424D15CC-0CA1-445B-BD32-AB84EDD12FD3}"/>
                  </a:ext>
                </a:extLst>
              </p14:cNvPr>
              <p14:cNvContentPartPr/>
              <p14:nvPr/>
            </p14:nvContentPartPr>
            <p14:xfrm>
              <a:off x="8005636" y="3251553"/>
              <a:ext cx="189360" cy="236160"/>
            </p14:xfrm>
          </p:contentPart>
        </mc:Choice>
        <mc:Fallback>
          <p:pic>
            <p:nvPicPr>
              <p:cNvPr id="5148" name="Ink 5147">
                <a:extLst>
                  <a:ext uri="{FF2B5EF4-FFF2-40B4-BE49-F238E27FC236}">
                    <a16:creationId xmlns:a16="http://schemas.microsoft.com/office/drawing/2014/main" id="{424D15CC-0CA1-445B-BD32-AB84EDD12FD3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7915636" y="3071553"/>
                <a:ext cx="369000" cy="59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5149" name="Ink 5148">
                <a:extLst>
                  <a:ext uri="{FF2B5EF4-FFF2-40B4-BE49-F238E27FC236}">
                    <a16:creationId xmlns:a16="http://schemas.microsoft.com/office/drawing/2014/main" id="{C325F60C-6C83-4588-81A6-CE976706F902}"/>
                  </a:ext>
                </a:extLst>
              </p14:cNvPr>
              <p14:cNvContentPartPr/>
              <p14:nvPr/>
            </p14:nvContentPartPr>
            <p14:xfrm>
              <a:off x="5748436" y="5306433"/>
              <a:ext cx="974160" cy="120600"/>
            </p14:xfrm>
          </p:contentPart>
        </mc:Choice>
        <mc:Fallback>
          <p:pic>
            <p:nvPicPr>
              <p:cNvPr id="5149" name="Ink 5148">
                <a:extLst>
                  <a:ext uri="{FF2B5EF4-FFF2-40B4-BE49-F238E27FC236}">
                    <a16:creationId xmlns:a16="http://schemas.microsoft.com/office/drawing/2014/main" id="{C325F60C-6C83-4588-81A6-CE976706F902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5658436" y="5126433"/>
                <a:ext cx="1153800" cy="480240"/>
              </a:xfrm>
              <a:prstGeom prst="rect">
                <a:avLst/>
              </a:prstGeom>
            </p:spPr>
          </p:pic>
        </mc:Fallback>
      </mc:AlternateContent>
      <p:grpSp>
        <p:nvGrpSpPr>
          <p:cNvPr id="5151" name="Group 5150">
            <a:extLst>
              <a:ext uri="{FF2B5EF4-FFF2-40B4-BE49-F238E27FC236}">
                <a16:creationId xmlns:a16="http://schemas.microsoft.com/office/drawing/2014/main" id="{A39F3AA8-A741-4F58-B414-1B5B16816FE2}"/>
              </a:ext>
            </a:extLst>
          </p:cNvPr>
          <p:cNvGrpSpPr/>
          <p:nvPr/>
        </p:nvGrpSpPr>
        <p:grpSpPr>
          <a:xfrm>
            <a:off x="6840316" y="3911433"/>
            <a:ext cx="1833480" cy="633240"/>
            <a:chOff x="6840316" y="3911433"/>
            <a:chExt cx="1833480" cy="633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5143" name="Ink 5142">
                  <a:extLst>
                    <a:ext uri="{FF2B5EF4-FFF2-40B4-BE49-F238E27FC236}">
                      <a16:creationId xmlns:a16="http://schemas.microsoft.com/office/drawing/2014/main" id="{CF15DB9F-D548-49C7-81AD-4EA062FDECCE}"/>
                    </a:ext>
                  </a:extLst>
                </p14:cNvPr>
                <p14:cNvContentPartPr/>
                <p14:nvPr/>
              </p14:nvContentPartPr>
              <p14:xfrm>
                <a:off x="7221916" y="4211673"/>
                <a:ext cx="1451880" cy="333000"/>
              </p14:xfrm>
            </p:contentPart>
          </mc:Choice>
          <mc:Fallback>
            <p:pic>
              <p:nvPicPr>
                <p:cNvPr id="5143" name="Ink 5142">
                  <a:extLst>
                    <a:ext uri="{FF2B5EF4-FFF2-40B4-BE49-F238E27FC236}">
                      <a16:creationId xmlns:a16="http://schemas.microsoft.com/office/drawing/2014/main" id="{CF15DB9F-D548-49C7-81AD-4EA062FDECCE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7203916" y="4194033"/>
                  <a:ext cx="1487520" cy="36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5144" name="Ink 5143">
                  <a:extLst>
                    <a:ext uri="{FF2B5EF4-FFF2-40B4-BE49-F238E27FC236}">
                      <a16:creationId xmlns:a16="http://schemas.microsoft.com/office/drawing/2014/main" id="{93034A97-27D2-4501-ADE8-7F0841A75A0A}"/>
                    </a:ext>
                  </a:extLst>
                </p14:cNvPr>
                <p14:cNvContentPartPr/>
                <p14:nvPr/>
              </p14:nvContentPartPr>
              <p14:xfrm>
                <a:off x="8453836" y="4315353"/>
                <a:ext cx="191520" cy="10440"/>
              </p14:xfrm>
            </p:contentPart>
          </mc:Choice>
          <mc:Fallback>
            <p:pic>
              <p:nvPicPr>
                <p:cNvPr id="5144" name="Ink 5143">
                  <a:extLst>
                    <a:ext uri="{FF2B5EF4-FFF2-40B4-BE49-F238E27FC236}">
                      <a16:creationId xmlns:a16="http://schemas.microsoft.com/office/drawing/2014/main" id="{93034A97-27D2-4501-ADE8-7F0841A75A0A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8435836" y="4297713"/>
                  <a:ext cx="22716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5145" name="Ink 5144">
                  <a:extLst>
                    <a:ext uri="{FF2B5EF4-FFF2-40B4-BE49-F238E27FC236}">
                      <a16:creationId xmlns:a16="http://schemas.microsoft.com/office/drawing/2014/main" id="{E69D3FA6-C8A8-4CFE-9FBC-DAB3B324F78E}"/>
                    </a:ext>
                  </a:extLst>
                </p14:cNvPr>
                <p14:cNvContentPartPr/>
                <p14:nvPr/>
              </p14:nvContentPartPr>
              <p14:xfrm>
                <a:off x="7970356" y="4323633"/>
                <a:ext cx="174600" cy="28440"/>
              </p14:xfrm>
            </p:contentPart>
          </mc:Choice>
          <mc:Fallback>
            <p:pic>
              <p:nvPicPr>
                <p:cNvPr id="5145" name="Ink 5144">
                  <a:extLst>
                    <a:ext uri="{FF2B5EF4-FFF2-40B4-BE49-F238E27FC236}">
                      <a16:creationId xmlns:a16="http://schemas.microsoft.com/office/drawing/2014/main" id="{E69D3FA6-C8A8-4CFE-9FBC-DAB3B324F78E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7952356" y="4305633"/>
                  <a:ext cx="21024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5150" name="Ink 5149">
                  <a:extLst>
                    <a:ext uri="{FF2B5EF4-FFF2-40B4-BE49-F238E27FC236}">
                      <a16:creationId xmlns:a16="http://schemas.microsoft.com/office/drawing/2014/main" id="{0E840D2E-CABB-4882-BEE9-49A4D4127FA8}"/>
                    </a:ext>
                  </a:extLst>
                </p14:cNvPr>
                <p14:cNvContentPartPr/>
                <p14:nvPr/>
              </p14:nvContentPartPr>
              <p14:xfrm>
                <a:off x="6840316" y="3911433"/>
                <a:ext cx="1702800" cy="284040"/>
              </p14:xfrm>
            </p:contentPart>
          </mc:Choice>
          <mc:Fallback>
            <p:pic>
              <p:nvPicPr>
                <p:cNvPr id="5150" name="Ink 5149">
                  <a:extLst>
                    <a:ext uri="{FF2B5EF4-FFF2-40B4-BE49-F238E27FC236}">
                      <a16:creationId xmlns:a16="http://schemas.microsoft.com/office/drawing/2014/main" id="{0E840D2E-CABB-4882-BEE9-49A4D4127FA8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6822316" y="3893793"/>
                  <a:ext cx="1738440" cy="319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53" name="Group 5152">
            <a:extLst>
              <a:ext uri="{FF2B5EF4-FFF2-40B4-BE49-F238E27FC236}">
                <a16:creationId xmlns:a16="http://schemas.microsoft.com/office/drawing/2014/main" id="{7273A108-A4C4-4347-A5E1-2BCBBC93724F}"/>
              </a:ext>
            </a:extLst>
          </p:cNvPr>
          <p:cNvGrpSpPr/>
          <p:nvPr/>
        </p:nvGrpSpPr>
        <p:grpSpPr>
          <a:xfrm>
            <a:off x="8177716" y="3947793"/>
            <a:ext cx="173880" cy="91440"/>
            <a:chOff x="8177716" y="3947793"/>
            <a:chExt cx="173880" cy="91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5129" name="Ink 5128">
                  <a:extLst>
                    <a:ext uri="{FF2B5EF4-FFF2-40B4-BE49-F238E27FC236}">
                      <a16:creationId xmlns:a16="http://schemas.microsoft.com/office/drawing/2014/main" id="{65116FC3-4910-4001-AAA5-0A6A4E4E9303}"/>
                    </a:ext>
                  </a:extLst>
                </p14:cNvPr>
                <p14:cNvContentPartPr/>
                <p14:nvPr/>
              </p14:nvContentPartPr>
              <p14:xfrm>
                <a:off x="8311996" y="4024833"/>
                <a:ext cx="39600" cy="14400"/>
              </p14:xfrm>
            </p:contentPart>
          </mc:Choice>
          <mc:Fallback>
            <p:pic>
              <p:nvPicPr>
                <p:cNvPr id="5129" name="Ink 5128">
                  <a:extLst>
                    <a:ext uri="{FF2B5EF4-FFF2-40B4-BE49-F238E27FC236}">
                      <a16:creationId xmlns:a16="http://schemas.microsoft.com/office/drawing/2014/main" id="{65116FC3-4910-4001-AAA5-0A6A4E4E9303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8248996" y="3961833"/>
                  <a:ext cx="165240" cy="14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5130" name="Ink 5129">
                  <a:extLst>
                    <a:ext uri="{FF2B5EF4-FFF2-40B4-BE49-F238E27FC236}">
                      <a16:creationId xmlns:a16="http://schemas.microsoft.com/office/drawing/2014/main" id="{08A78862-7FAF-4229-A3FB-B834406AB8B7}"/>
                    </a:ext>
                  </a:extLst>
                </p14:cNvPr>
                <p14:cNvContentPartPr/>
                <p14:nvPr/>
              </p14:nvContentPartPr>
              <p14:xfrm>
                <a:off x="8296156" y="4007553"/>
                <a:ext cx="33480" cy="18720"/>
              </p14:xfrm>
            </p:contentPart>
          </mc:Choice>
          <mc:Fallback>
            <p:pic>
              <p:nvPicPr>
                <p:cNvPr id="5130" name="Ink 5129">
                  <a:extLst>
                    <a:ext uri="{FF2B5EF4-FFF2-40B4-BE49-F238E27FC236}">
                      <a16:creationId xmlns:a16="http://schemas.microsoft.com/office/drawing/2014/main" id="{08A78862-7FAF-4229-A3FB-B834406AB8B7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8233156" y="3944913"/>
                  <a:ext cx="15912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5132" name="Ink 5131">
                  <a:extLst>
                    <a:ext uri="{FF2B5EF4-FFF2-40B4-BE49-F238E27FC236}">
                      <a16:creationId xmlns:a16="http://schemas.microsoft.com/office/drawing/2014/main" id="{E41D8A6C-D064-4CE9-B315-90D96FF13AB2}"/>
                    </a:ext>
                  </a:extLst>
                </p14:cNvPr>
                <p14:cNvContentPartPr/>
                <p14:nvPr/>
              </p14:nvContentPartPr>
              <p14:xfrm>
                <a:off x="8337196" y="3957513"/>
                <a:ext cx="14400" cy="53640"/>
              </p14:xfrm>
            </p:contentPart>
          </mc:Choice>
          <mc:Fallback>
            <p:pic>
              <p:nvPicPr>
                <p:cNvPr id="5132" name="Ink 5131">
                  <a:extLst>
                    <a:ext uri="{FF2B5EF4-FFF2-40B4-BE49-F238E27FC236}">
                      <a16:creationId xmlns:a16="http://schemas.microsoft.com/office/drawing/2014/main" id="{E41D8A6C-D064-4CE9-B315-90D96FF13AB2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8274196" y="3894873"/>
                  <a:ext cx="14004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5152" name="Ink 5151">
                  <a:extLst>
                    <a:ext uri="{FF2B5EF4-FFF2-40B4-BE49-F238E27FC236}">
                      <a16:creationId xmlns:a16="http://schemas.microsoft.com/office/drawing/2014/main" id="{ED2B642C-55C1-48BA-9FEC-A62B9E8F2329}"/>
                    </a:ext>
                  </a:extLst>
                </p14:cNvPr>
                <p14:cNvContentPartPr/>
                <p14:nvPr/>
              </p14:nvContentPartPr>
              <p14:xfrm>
                <a:off x="8177716" y="3947793"/>
                <a:ext cx="30240" cy="78480"/>
              </p14:xfrm>
            </p:contentPart>
          </mc:Choice>
          <mc:Fallback>
            <p:pic>
              <p:nvPicPr>
                <p:cNvPr id="5152" name="Ink 5151">
                  <a:extLst>
                    <a:ext uri="{FF2B5EF4-FFF2-40B4-BE49-F238E27FC236}">
                      <a16:creationId xmlns:a16="http://schemas.microsoft.com/office/drawing/2014/main" id="{ED2B642C-55C1-48BA-9FEC-A62B9E8F2329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8115076" y="3884793"/>
                  <a:ext cx="155880" cy="204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58" name="Group 5157">
            <a:extLst>
              <a:ext uri="{FF2B5EF4-FFF2-40B4-BE49-F238E27FC236}">
                <a16:creationId xmlns:a16="http://schemas.microsoft.com/office/drawing/2014/main" id="{4E21F21F-6C32-48B5-BA26-25CF2B0ABB7D}"/>
              </a:ext>
            </a:extLst>
          </p:cNvPr>
          <p:cNvGrpSpPr/>
          <p:nvPr/>
        </p:nvGrpSpPr>
        <p:grpSpPr>
          <a:xfrm>
            <a:off x="8191756" y="3712713"/>
            <a:ext cx="29160" cy="58320"/>
            <a:chOff x="8191756" y="3712713"/>
            <a:chExt cx="29160" cy="58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5154" name="Ink 5153">
                  <a:extLst>
                    <a:ext uri="{FF2B5EF4-FFF2-40B4-BE49-F238E27FC236}">
                      <a16:creationId xmlns:a16="http://schemas.microsoft.com/office/drawing/2014/main" id="{77FD52DF-6C3C-4D3D-85F7-A4E2AE622234}"/>
                    </a:ext>
                  </a:extLst>
                </p14:cNvPr>
                <p14:cNvContentPartPr/>
                <p14:nvPr/>
              </p14:nvContentPartPr>
              <p14:xfrm>
                <a:off x="8193556" y="3715953"/>
                <a:ext cx="19080" cy="5760"/>
              </p14:xfrm>
            </p:contentPart>
          </mc:Choice>
          <mc:Fallback>
            <p:pic>
              <p:nvPicPr>
                <p:cNvPr id="5154" name="Ink 5153">
                  <a:extLst>
                    <a:ext uri="{FF2B5EF4-FFF2-40B4-BE49-F238E27FC236}">
                      <a16:creationId xmlns:a16="http://schemas.microsoft.com/office/drawing/2014/main" id="{77FD52DF-6C3C-4D3D-85F7-A4E2AE622234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8130556" y="3653313"/>
                  <a:ext cx="14472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5155" name="Ink 5154">
                  <a:extLst>
                    <a:ext uri="{FF2B5EF4-FFF2-40B4-BE49-F238E27FC236}">
                      <a16:creationId xmlns:a16="http://schemas.microsoft.com/office/drawing/2014/main" id="{D0F863E9-48F9-498D-A1A5-D137D054A272}"/>
                    </a:ext>
                  </a:extLst>
                </p14:cNvPr>
                <p14:cNvContentPartPr/>
                <p14:nvPr/>
              </p14:nvContentPartPr>
              <p14:xfrm>
                <a:off x="8191756" y="3712713"/>
                <a:ext cx="21240" cy="45720"/>
              </p14:xfrm>
            </p:contentPart>
          </mc:Choice>
          <mc:Fallback>
            <p:pic>
              <p:nvPicPr>
                <p:cNvPr id="5155" name="Ink 5154">
                  <a:extLst>
                    <a:ext uri="{FF2B5EF4-FFF2-40B4-BE49-F238E27FC236}">
                      <a16:creationId xmlns:a16="http://schemas.microsoft.com/office/drawing/2014/main" id="{D0F863E9-48F9-498D-A1A5-D137D054A272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8128756" y="3649713"/>
                  <a:ext cx="14688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5157" name="Ink 5156">
                  <a:extLst>
                    <a:ext uri="{FF2B5EF4-FFF2-40B4-BE49-F238E27FC236}">
                      <a16:creationId xmlns:a16="http://schemas.microsoft.com/office/drawing/2014/main" id="{175F9642-14CE-4891-9536-7030E01F09ED}"/>
                    </a:ext>
                  </a:extLst>
                </p14:cNvPr>
                <p14:cNvContentPartPr/>
                <p14:nvPr/>
              </p14:nvContentPartPr>
              <p14:xfrm>
                <a:off x="8193196" y="3737913"/>
                <a:ext cx="27720" cy="33120"/>
              </p14:xfrm>
            </p:contentPart>
          </mc:Choice>
          <mc:Fallback>
            <p:pic>
              <p:nvPicPr>
                <p:cNvPr id="5157" name="Ink 5156">
                  <a:extLst>
                    <a:ext uri="{FF2B5EF4-FFF2-40B4-BE49-F238E27FC236}">
                      <a16:creationId xmlns:a16="http://schemas.microsoft.com/office/drawing/2014/main" id="{175F9642-14CE-4891-9536-7030E01F09ED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8130196" y="3675273"/>
                  <a:ext cx="153360" cy="158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49093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3" r="14272" b="1017"/>
          <a:stretch/>
        </p:blipFill>
        <p:spPr bwMode="auto">
          <a:xfrm rot="16200000">
            <a:off x="1383596" y="421705"/>
            <a:ext cx="5291132" cy="7190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81600" y="6400800"/>
            <a:ext cx="1905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5715000"/>
            <a:ext cx="19050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5562600"/>
            <a:ext cx="914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533400"/>
            <a:ext cx="1371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2371" y="609600"/>
            <a:ext cx="175622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CDD00D1-0B85-4CC6-BFB3-22402803050B}"/>
              </a:ext>
            </a:extLst>
          </p:cNvPr>
          <p:cNvSpPr txBox="1"/>
          <p:nvPr/>
        </p:nvSpPr>
        <p:spPr>
          <a:xfrm>
            <a:off x="436470" y="94877"/>
            <a:ext cx="77931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Second boundary condition is continuity of n</a:t>
            </a:r>
            <a:r>
              <a:rPr lang="en-US" sz="1800" dirty="0"/>
              <a:t>ormal component of induction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B8E8ACC-0D8B-4493-AFAE-EAE3DE761CD2}"/>
                  </a:ext>
                </a:extLst>
              </p14:cNvPr>
              <p14:cNvContentPartPr/>
              <p14:nvPr/>
            </p14:nvContentPartPr>
            <p14:xfrm>
              <a:off x="397036" y="1238793"/>
              <a:ext cx="421560" cy="8978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B8E8ACC-0D8B-4493-AFAE-EAE3DE761CD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4036" y="1175793"/>
                <a:ext cx="547200" cy="1023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35794D5E-F1FF-4563-8DA2-5FCA0C07D419}"/>
              </a:ext>
            </a:extLst>
          </p:cNvPr>
          <p:cNvGrpSpPr/>
          <p:nvPr/>
        </p:nvGrpSpPr>
        <p:grpSpPr>
          <a:xfrm>
            <a:off x="1885996" y="1476753"/>
            <a:ext cx="106200" cy="351720"/>
            <a:chOff x="1885996" y="1476753"/>
            <a:chExt cx="106200" cy="351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6F83F2EB-FAAF-4680-B79E-6965032B6A86}"/>
                    </a:ext>
                  </a:extLst>
                </p14:cNvPr>
                <p14:cNvContentPartPr/>
                <p14:nvPr/>
              </p14:nvContentPartPr>
              <p14:xfrm>
                <a:off x="1921996" y="1511673"/>
                <a:ext cx="5040" cy="324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6F83F2EB-FAAF-4680-B79E-6965032B6A86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859356" y="1449033"/>
                  <a:ext cx="13068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17D18C10-B2D3-4DBE-9177-C178E9AB8BA8}"/>
                    </a:ext>
                  </a:extLst>
                </p14:cNvPr>
                <p14:cNvContentPartPr/>
                <p14:nvPr/>
              </p14:nvContentPartPr>
              <p14:xfrm>
                <a:off x="1909756" y="1499073"/>
                <a:ext cx="18720" cy="176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17D18C10-B2D3-4DBE-9177-C178E9AB8BA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847116" y="1436433"/>
                  <a:ext cx="14436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AEFED61A-BBD1-45B3-8CD9-C57F558B224F}"/>
                    </a:ext>
                  </a:extLst>
                </p14:cNvPr>
                <p14:cNvContentPartPr/>
                <p14:nvPr/>
              </p14:nvContentPartPr>
              <p14:xfrm>
                <a:off x="1915876" y="1476753"/>
                <a:ext cx="25920" cy="381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AEFED61A-BBD1-45B3-8CD9-C57F558B224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852876" y="1414113"/>
                  <a:ext cx="15156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B02C3B2-8092-48F7-B322-E86C93FCF95E}"/>
                    </a:ext>
                  </a:extLst>
                </p14:cNvPr>
                <p14:cNvContentPartPr/>
                <p14:nvPr/>
              </p14:nvContentPartPr>
              <p14:xfrm>
                <a:off x="1885996" y="1753593"/>
                <a:ext cx="17280" cy="748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B02C3B2-8092-48F7-B322-E86C93FCF95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823356" y="1690593"/>
                  <a:ext cx="14292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499FA374-9444-440E-8BAD-753CBAC731BF}"/>
                    </a:ext>
                  </a:extLst>
                </p14:cNvPr>
                <p14:cNvContentPartPr/>
                <p14:nvPr/>
              </p14:nvContentPartPr>
              <p14:xfrm>
                <a:off x="1965916" y="1535793"/>
                <a:ext cx="26280" cy="763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499FA374-9444-440E-8BAD-753CBAC731B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902916" y="1472793"/>
                  <a:ext cx="151920" cy="201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77D3262B-8A94-4252-AF4A-F08198BF641B}"/>
                  </a:ext>
                </a:extLst>
              </p14:cNvPr>
              <p14:cNvContentPartPr/>
              <p14:nvPr/>
            </p14:nvContentPartPr>
            <p14:xfrm>
              <a:off x="2016676" y="2020353"/>
              <a:ext cx="60480" cy="6336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77D3262B-8A94-4252-AF4A-F08198BF641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954036" y="1957353"/>
                <a:ext cx="186120" cy="1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83F234C-4588-4970-913F-1DA2387EF57E}"/>
                  </a:ext>
                </a:extLst>
              </p14:cNvPr>
              <p14:cNvContentPartPr/>
              <p14:nvPr/>
            </p14:nvContentPartPr>
            <p14:xfrm>
              <a:off x="2402596" y="1658913"/>
              <a:ext cx="86040" cy="4680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83F234C-4588-4970-913F-1DA2387EF57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39596" y="1595913"/>
                <a:ext cx="211680" cy="17244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1F73EE9F-5A68-443D-BCA2-4CBFA9DB0723}"/>
              </a:ext>
            </a:extLst>
          </p:cNvPr>
          <p:cNvGrpSpPr/>
          <p:nvPr/>
        </p:nvGrpSpPr>
        <p:grpSpPr>
          <a:xfrm>
            <a:off x="2663956" y="2028993"/>
            <a:ext cx="223200" cy="379080"/>
            <a:chOff x="2663956" y="2028993"/>
            <a:chExt cx="223200" cy="379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65F6073-A74C-4EE7-B0A8-D878118D4DBF}"/>
                    </a:ext>
                  </a:extLst>
                </p14:cNvPr>
                <p14:cNvContentPartPr/>
                <p14:nvPr/>
              </p14:nvContentPartPr>
              <p14:xfrm>
                <a:off x="2758276" y="2028993"/>
                <a:ext cx="128880" cy="874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65F6073-A74C-4EE7-B0A8-D878118D4DB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95636" y="1965993"/>
                  <a:ext cx="25452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E0258EC1-D60A-47AF-84E7-4315E0570153}"/>
                    </a:ext>
                  </a:extLst>
                </p14:cNvPr>
                <p14:cNvContentPartPr/>
                <p14:nvPr/>
              </p14:nvContentPartPr>
              <p14:xfrm>
                <a:off x="2663956" y="2077953"/>
                <a:ext cx="38880" cy="3301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E0258EC1-D60A-47AF-84E7-4315E057015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600956" y="2014953"/>
                  <a:ext cx="164520" cy="45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36C3E792-3ECB-4BFD-AB79-2DD095E78206}"/>
                  </a:ext>
                </a:extLst>
              </p14:cNvPr>
              <p14:cNvContentPartPr/>
              <p14:nvPr/>
            </p14:nvContentPartPr>
            <p14:xfrm>
              <a:off x="2646676" y="2160753"/>
              <a:ext cx="72360" cy="14940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36C3E792-3ECB-4BFD-AB79-2DD095E7820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629036" y="2143113"/>
                <a:ext cx="10800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F4D12B14-B3BF-4443-94FB-DAD65474B69D}"/>
                  </a:ext>
                </a:extLst>
              </p14:cNvPr>
              <p14:cNvContentPartPr/>
              <p14:nvPr/>
            </p14:nvContentPartPr>
            <p14:xfrm>
              <a:off x="4092436" y="1605633"/>
              <a:ext cx="39240" cy="4608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F4D12B14-B3BF-4443-94FB-DAD65474B69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029796" y="1542633"/>
                <a:ext cx="16488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017B595A-DB75-4637-8A14-D64F6E70D039}"/>
                  </a:ext>
                </a:extLst>
              </p14:cNvPr>
              <p14:cNvContentPartPr/>
              <p14:nvPr/>
            </p14:nvContentPartPr>
            <p14:xfrm>
              <a:off x="3838276" y="1761513"/>
              <a:ext cx="102240" cy="309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017B595A-DB75-4637-8A14-D64F6E70D03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775636" y="1698513"/>
                <a:ext cx="227880" cy="15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90139C3E-2644-4817-9EB6-24E5452B97A5}"/>
                  </a:ext>
                </a:extLst>
              </p14:cNvPr>
              <p14:cNvContentPartPr/>
              <p14:nvPr/>
            </p14:nvContentPartPr>
            <p14:xfrm>
              <a:off x="3810556" y="1866273"/>
              <a:ext cx="29160" cy="842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90139C3E-2644-4817-9EB6-24E5452B97A5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747916" y="1803273"/>
                <a:ext cx="15480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2DCF9854-5A63-4624-8542-BCE1F7446BF3}"/>
                  </a:ext>
                </a:extLst>
              </p14:cNvPr>
              <p14:cNvContentPartPr/>
              <p14:nvPr/>
            </p14:nvContentPartPr>
            <p14:xfrm>
              <a:off x="4074436" y="2018913"/>
              <a:ext cx="111240" cy="2124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2DCF9854-5A63-4624-8542-BCE1F7446BF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011796" y="1956273"/>
                <a:ext cx="236880" cy="14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6AD6D3EC-4DE1-4BD5-BF77-F456FCB3A05D}"/>
                  </a:ext>
                </a:extLst>
              </p14:cNvPr>
              <p14:cNvContentPartPr/>
              <p14:nvPr/>
            </p14:nvContentPartPr>
            <p14:xfrm>
              <a:off x="4794796" y="1368753"/>
              <a:ext cx="44640" cy="7920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6AD6D3EC-4DE1-4BD5-BF77-F456FCB3A05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731796" y="1306113"/>
                <a:ext cx="170280" cy="20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14E3F165-ACB0-4609-BDCD-0F7B879908F7}"/>
                  </a:ext>
                </a:extLst>
              </p14:cNvPr>
              <p14:cNvContentPartPr/>
              <p14:nvPr/>
            </p14:nvContentPartPr>
            <p14:xfrm>
              <a:off x="1490716" y="2771313"/>
              <a:ext cx="43560" cy="5940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14E3F165-ACB0-4609-BDCD-0F7B879908F7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427716" y="2708313"/>
                <a:ext cx="16920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F1CC618A-B8E0-4328-91EF-25E1E28CACAE}"/>
                  </a:ext>
                </a:extLst>
              </p14:cNvPr>
              <p14:cNvContentPartPr/>
              <p14:nvPr/>
            </p14:nvContentPartPr>
            <p14:xfrm>
              <a:off x="1435276" y="3150393"/>
              <a:ext cx="32400" cy="201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F1CC618A-B8E0-4328-91EF-25E1E28CACAE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372636" y="3087393"/>
                <a:ext cx="158040" cy="14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84612AF4-AB45-4881-81AF-5925642C586A}"/>
                  </a:ext>
                </a:extLst>
              </p14:cNvPr>
              <p14:cNvContentPartPr/>
              <p14:nvPr/>
            </p14:nvContentPartPr>
            <p14:xfrm>
              <a:off x="1664956" y="3053553"/>
              <a:ext cx="28800" cy="3996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84612AF4-AB45-4881-81AF-5925642C586A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602316" y="2990913"/>
                <a:ext cx="154440" cy="165600"/>
              </a:xfrm>
              <a:prstGeom prst="rect">
                <a:avLst/>
              </a:prstGeom>
            </p:spPr>
          </p:pic>
        </mc:Fallback>
      </mc:AlternateContent>
      <p:grpSp>
        <p:nvGrpSpPr>
          <p:cNvPr id="6145" name="Group 6144">
            <a:extLst>
              <a:ext uri="{FF2B5EF4-FFF2-40B4-BE49-F238E27FC236}">
                <a16:creationId xmlns:a16="http://schemas.microsoft.com/office/drawing/2014/main" id="{627EDDF9-5104-42D0-856B-8F7C0BBED0F2}"/>
              </a:ext>
            </a:extLst>
          </p:cNvPr>
          <p:cNvGrpSpPr/>
          <p:nvPr/>
        </p:nvGrpSpPr>
        <p:grpSpPr>
          <a:xfrm>
            <a:off x="1182916" y="2908833"/>
            <a:ext cx="227880" cy="62280"/>
            <a:chOff x="1182916" y="2908833"/>
            <a:chExt cx="227880" cy="62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89097C44-4CFE-448A-B80F-E5BC6D40359B}"/>
                    </a:ext>
                  </a:extLst>
                </p14:cNvPr>
                <p14:cNvContentPartPr/>
                <p14:nvPr/>
              </p14:nvContentPartPr>
              <p14:xfrm>
                <a:off x="1182916" y="2908833"/>
                <a:ext cx="102960" cy="622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89097C44-4CFE-448A-B80F-E5BC6D40359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120276" y="2845833"/>
                  <a:ext cx="22860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6144" name="Ink 6143">
                  <a:extLst>
                    <a:ext uri="{FF2B5EF4-FFF2-40B4-BE49-F238E27FC236}">
                      <a16:creationId xmlns:a16="http://schemas.microsoft.com/office/drawing/2014/main" id="{0EA83128-7D26-4405-BDF2-E7A40931F6AF}"/>
                    </a:ext>
                  </a:extLst>
                </p14:cNvPr>
                <p14:cNvContentPartPr/>
                <p14:nvPr/>
              </p14:nvContentPartPr>
              <p14:xfrm>
                <a:off x="1358596" y="2913873"/>
                <a:ext cx="52200" cy="21960"/>
              </p14:xfrm>
            </p:contentPart>
          </mc:Choice>
          <mc:Fallback>
            <p:pic>
              <p:nvPicPr>
                <p:cNvPr id="6144" name="Ink 6143">
                  <a:extLst>
                    <a:ext uri="{FF2B5EF4-FFF2-40B4-BE49-F238E27FC236}">
                      <a16:creationId xmlns:a16="http://schemas.microsoft.com/office/drawing/2014/main" id="{0EA83128-7D26-4405-BDF2-E7A40931F6AF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295596" y="2851233"/>
                  <a:ext cx="177840" cy="147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6147" name="Ink 6146">
                <a:extLst>
                  <a:ext uri="{FF2B5EF4-FFF2-40B4-BE49-F238E27FC236}">
                    <a16:creationId xmlns:a16="http://schemas.microsoft.com/office/drawing/2014/main" id="{01D286FA-FFB2-410D-8486-1DC1608A99D7}"/>
                  </a:ext>
                </a:extLst>
              </p14:cNvPr>
              <p14:cNvContentPartPr/>
              <p14:nvPr/>
            </p14:nvContentPartPr>
            <p14:xfrm>
              <a:off x="1622476" y="3026553"/>
              <a:ext cx="74520" cy="59400"/>
            </p14:xfrm>
          </p:contentPart>
        </mc:Choice>
        <mc:Fallback>
          <p:pic>
            <p:nvPicPr>
              <p:cNvPr id="6147" name="Ink 6146">
                <a:extLst>
                  <a:ext uri="{FF2B5EF4-FFF2-40B4-BE49-F238E27FC236}">
                    <a16:creationId xmlns:a16="http://schemas.microsoft.com/office/drawing/2014/main" id="{01D286FA-FFB2-410D-8486-1DC1608A99D7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559836" y="2963913"/>
                <a:ext cx="20016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6148" name="Ink 6147">
                <a:extLst>
                  <a:ext uri="{FF2B5EF4-FFF2-40B4-BE49-F238E27FC236}">
                    <a16:creationId xmlns:a16="http://schemas.microsoft.com/office/drawing/2014/main" id="{2A991359-B661-4CD0-89E9-A52AF6461EAD}"/>
                  </a:ext>
                </a:extLst>
              </p14:cNvPr>
              <p14:cNvContentPartPr/>
              <p14:nvPr/>
            </p14:nvContentPartPr>
            <p14:xfrm>
              <a:off x="2959876" y="2618313"/>
              <a:ext cx="96840" cy="46800"/>
            </p14:xfrm>
          </p:contentPart>
        </mc:Choice>
        <mc:Fallback>
          <p:pic>
            <p:nvPicPr>
              <p:cNvPr id="6148" name="Ink 6147">
                <a:extLst>
                  <a:ext uri="{FF2B5EF4-FFF2-40B4-BE49-F238E27FC236}">
                    <a16:creationId xmlns:a16="http://schemas.microsoft.com/office/drawing/2014/main" id="{2A991359-B661-4CD0-89E9-A52AF6461EAD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896876" y="2555673"/>
                <a:ext cx="222480" cy="172440"/>
              </a:xfrm>
              <a:prstGeom prst="rect">
                <a:avLst/>
              </a:prstGeom>
            </p:spPr>
          </p:pic>
        </mc:Fallback>
      </mc:AlternateContent>
      <p:grpSp>
        <p:nvGrpSpPr>
          <p:cNvPr id="6151" name="Group 6150">
            <a:extLst>
              <a:ext uri="{FF2B5EF4-FFF2-40B4-BE49-F238E27FC236}">
                <a16:creationId xmlns:a16="http://schemas.microsoft.com/office/drawing/2014/main" id="{DD4C069D-A67D-480F-82FE-1CFF31C57379}"/>
              </a:ext>
            </a:extLst>
          </p:cNvPr>
          <p:cNvGrpSpPr/>
          <p:nvPr/>
        </p:nvGrpSpPr>
        <p:grpSpPr>
          <a:xfrm>
            <a:off x="3893356" y="2885793"/>
            <a:ext cx="207000" cy="148320"/>
            <a:chOff x="3893356" y="2885793"/>
            <a:chExt cx="207000" cy="148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6149" name="Ink 6148">
                  <a:extLst>
                    <a:ext uri="{FF2B5EF4-FFF2-40B4-BE49-F238E27FC236}">
                      <a16:creationId xmlns:a16="http://schemas.microsoft.com/office/drawing/2014/main" id="{E93463E2-7BD9-4698-9635-D1DA8B113D19}"/>
                    </a:ext>
                  </a:extLst>
                </p14:cNvPr>
                <p14:cNvContentPartPr/>
                <p14:nvPr/>
              </p14:nvContentPartPr>
              <p14:xfrm>
                <a:off x="3901996" y="2885793"/>
                <a:ext cx="198360" cy="148320"/>
              </p14:xfrm>
            </p:contentPart>
          </mc:Choice>
          <mc:Fallback>
            <p:pic>
              <p:nvPicPr>
                <p:cNvPr id="6149" name="Ink 6148">
                  <a:extLst>
                    <a:ext uri="{FF2B5EF4-FFF2-40B4-BE49-F238E27FC236}">
                      <a16:creationId xmlns:a16="http://schemas.microsoft.com/office/drawing/2014/main" id="{E93463E2-7BD9-4698-9635-D1DA8B113D1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838996" y="2823153"/>
                  <a:ext cx="32400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6150" name="Ink 6149">
                  <a:extLst>
                    <a:ext uri="{FF2B5EF4-FFF2-40B4-BE49-F238E27FC236}">
                      <a16:creationId xmlns:a16="http://schemas.microsoft.com/office/drawing/2014/main" id="{958B57B8-3197-469F-915A-243B78BB29FE}"/>
                    </a:ext>
                  </a:extLst>
                </p14:cNvPr>
                <p14:cNvContentPartPr/>
                <p14:nvPr/>
              </p14:nvContentPartPr>
              <p14:xfrm>
                <a:off x="3893356" y="2948073"/>
                <a:ext cx="93240" cy="23760"/>
              </p14:xfrm>
            </p:contentPart>
          </mc:Choice>
          <mc:Fallback>
            <p:pic>
              <p:nvPicPr>
                <p:cNvPr id="6150" name="Ink 6149">
                  <a:extLst>
                    <a:ext uri="{FF2B5EF4-FFF2-40B4-BE49-F238E27FC236}">
                      <a16:creationId xmlns:a16="http://schemas.microsoft.com/office/drawing/2014/main" id="{958B57B8-3197-469F-915A-243B78BB29FE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830356" y="2885073"/>
                  <a:ext cx="218880" cy="149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6152" name="Ink 6151">
                <a:extLst>
                  <a:ext uri="{FF2B5EF4-FFF2-40B4-BE49-F238E27FC236}">
                    <a16:creationId xmlns:a16="http://schemas.microsoft.com/office/drawing/2014/main" id="{A4FEF5D1-E1B6-45AC-8BDE-541CB24AE4DE}"/>
                  </a:ext>
                </a:extLst>
              </p14:cNvPr>
              <p14:cNvContentPartPr/>
              <p14:nvPr/>
            </p14:nvContentPartPr>
            <p14:xfrm>
              <a:off x="4215196" y="2760153"/>
              <a:ext cx="55800" cy="43560"/>
            </p14:xfrm>
          </p:contentPart>
        </mc:Choice>
        <mc:Fallback>
          <p:pic>
            <p:nvPicPr>
              <p:cNvPr id="6152" name="Ink 6151">
                <a:extLst>
                  <a:ext uri="{FF2B5EF4-FFF2-40B4-BE49-F238E27FC236}">
                    <a16:creationId xmlns:a16="http://schemas.microsoft.com/office/drawing/2014/main" id="{A4FEF5D1-E1B6-45AC-8BDE-541CB24AE4DE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152196" y="2697153"/>
                <a:ext cx="181440" cy="1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6153" name="Ink 6152">
                <a:extLst>
                  <a:ext uri="{FF2B5EF4-FFF2-40B4-BE49-F238E27FC236}">
                    <a16:creationId xmlns:a16="http://schemas.microsoft.com/office/drawing/2014/main" id="{1AACC03C-B2A8-487F-8660-6460B02CED14}"/>
                  </a:ext>
                </a:extLst>
              </p14:cNvPr>
              <p14:cNvContentPartPr/>
              <p14:nvPr/>
            </p14:nvContentPartPr>
            <p14:xfrm>
              <a:off x="4118716" y="3105753"/>
              <a:ext cx="46440" cy="11160"/>
            </p14:xfrm>
          </p:contentPart>
        </mc:Choice>
        <mc:Fallback>
          <p:pic>
            <p:nvPicPr>
              <p:cNvPr id="6153" name="Ink 6152">
                <a:extLst>
                  <a:ext uri="{FF2B5EF4-FFF2-40B4-BE49-F238E27FC236}">
                    <a16:creationId xmlns:a16="http://schemas.microsoft.com/office/drawing/2014/main" id="{1AACC03C-B2A8-487F-8660-6460B02CED14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056076" y="3042753"/>
                <a:ext cx="172080" cy="13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6154" name="Ink 6153">
                <a:extLst>
                  <a:ext uri="{FF2B5EF4-FFF2-40B4-BE49-F238E27FC236}">
                    <a16:creationId xmlns:a16="http://schemas.microsoft.com/office/drawing/2014/main" id="{565F55A1-E9B5-4296-9537-8A837FEC8C4D}"/>
                  </a:ext>
                </a:extLst>
              </p14:cNvPr>
              <p14:cNvContentPartPr/>
              <p14:nvPr/>
            </p14:nvContentPartPr>
            <p14:xfrm>
              <a:off x="5647996" y="2858073"/>
              <a:ext cx="32760" cy="218160"/>
            </p14:xfrm>
          </p:contentPart>
        </mc:Choice>
        <mc:Fallback>
          <p:pic>
            <p:nvPicPr>
              <p:cNvPr id="6154" name="Ink 6153">
                <a:extLst>
                  <a:ext uri="{FF2B5EF4-FFF2-40B4-BE49-F238E27FC236}">
                    <a16:creationId xmlns:a16="http://schemas.microsoft.com/office/drawing/2014/main" id="{565F55A1-E9B5-4296-9537-8A837FEC8C4D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584996" y="2795433"/>
                <a:ext cx="158400" cy="34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6155" name="Ink 6154">
                <a:extLst>
                  <a:ext uri="{FF2B5EF4-FFF2-40B4-BE49-F238E27FC236}">
                    <a16:creationId xmlns:a16="http://schemas.microsoft.com/office/drawing/2014/main" id="{AC0DABE5-6A4C-437F-B279-C9F953951FA0}"/>
                  </a:ext>
                </a:extLst>
              </p14:cNvPr>
              <p14:cNvContentPartPr/>
              <p14:nvPr/>
            </p14:nvContentPartPr>
            <p14:xfrm>
              <a:off x="6962716" y="3216633"/>
              <a:ext cx="29160" cy="200520"/>
            </p14:xfrm>
          </p:contentPart>
        </mc:Choice>
        <mc:Fallback>
          <p:pic>
            <p:nvPicPr>
              <p:cNvPr id="6155" name="Ink 6154">
                <a:extLst>
                  <a:ext uri="{FF2B5EF4-FFF2-40B4-BE49-F238E27FC236}">
                    <a16:creationId xmlns:a16="http://schemas.microsoft.com/office/drawing/2014/main" id="{AC0DABE5-6A4C-437F-B279-C9F953951FA0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900076" y="3153633"/>
                <a:ext cx="154800" cy="3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6156" name="Ink 6155">
                <a:extLst>
                  <a:ext uri="{FF2B5EF4-FFF2-40B4-BE49-F238E27FC236}">
                    <a16:creationId xmlns:a16="http://schemas.microsoft.com/office/drawing/2014/main" id="{C44FEBDF-3188-4D49-8765-CE5786EE0F3F}"/>
                  </a:ext>
                </a:extLst>
              </p14:cNvPr>
              <p14:cNvContentPartPr/>
              <p14:nvPr/>
            </p14:nvContentPartPr>
            <p14:xfrm>
              <a:off x="6992956" y="2491953"/>
              <a:ext cx="16200" cy="73080"/>
            </p14:xfrm>
          </p:contentPart>
        </mc:Choice>
        <mc:Fallback>
          <p:pic>
            <p:nvPicPr>
              <p:cNvPr id="6156" name="Ink 6155">
                <a:extLst>
                  <a:ext uri="{FF2B5EF4-FFF2-40B4-BE49-F238E27FC236}">
                    <a16:creationId xmlns:a16="http://schemas.microsoft.com/office/drawing/2014/main" id="{C44FEBDF-3188-4D49-8765-CE5786EE0F3F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930316" y="2429313"/>
                <a:ext cx="14184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6157" name="Ink 6156">
                <a:extLst>
                  <a:ext uri="{FF2B5EF4-FFF2-40B4-BE49-F238E27FC236}">
                    <a16:creationId xmlns:a16="http://schemas.microsoft.com/office/drawing/2014/main" id="{7F717201-F66E-40B0-A131-67981F9FBFC9}"/>
                  </a:ext>
                </a:extLst>
              </p14:cNvPr>
              <p14:cNvContentPartPr/>
              <p14:nvPr/>
            </p14:nvContentPartPr>
            <p14:xfrm>
              <a:off x="1157356" y="4316793"/>
              <a:ext cx="10800" cy="35280"/>
            </p14:xfrm>
          </p:contentPart>
        </mc:Choice>
        <mc:Fallback>
          <p:pic>
            <p:nvPicPr>
              <p:cNvPr id="6157" name="Ink 6156">
                <a:extLst>
                  <a:ext uri="{FF2B5EF4-FFF2-40B4-BE49-F238E27FC236}">
                    <a16:creationId xmlns:a16="http://schemas.microsoft.com/office/drawing/2014/main" id="{7F717201-F66E-40B0-A131-67981F9FBFC9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094716" y="4253793"/>
                <a:ext cx="136440" cy="160920"/>
              </a:xfrm>
              <a:prstGeom prst="rect">
                <a:avLst/>
              </a:prstGeom>
            </p:spPr>
          </p:pic>
        </mc:Fallback>
      </mc:AlternateContent>
      <p:grpSp>
        <p:nvGrpSpPr>
          <p:cNvPr id="6165" name="Group 6164">
            <a:extLst>
              <a:ext uri="{FF2B5EF4-FFF2-40B4-BE49-F238E27FC236}">
                <a16:creationId xmlns:a16="http://schemas.microsoft.com/office/drawing/2014/main" id="{24387014-02B6-4225-A659-40F4CE33FC40}"/>
              </a:ext>
            </a:extLst>
          </p:cNvPr>
          <p:cNvGrpSpPr/>
          <p:nvPr/>
        </p:nvGrpSpPr>
        <p:grpSpPr>
          <a:xfrm>
            <a:off x="995716" y="3646113"/>
            <a:ext cx="451800" cy="786240"/>
            <a:chOff x="995716" y="3646113"/>
            <a:chExt cx="451800" cy="786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6158" name="Ink 6157">
                  <a:extLst>
                    <a:ext uri="{FF2B5EF4-FFF2-40B4-BE49-F238E27FC236}">
                      <a16:creationId xmlns:a16="http://schemas.microsoft.com/office/drawing/2014/main" id="{37831F3D-39E9-48E1-B1E1-F1728759929F}"/>
                    </a:ext>
                  </a:extLst>
                </p14:cNvPr>
                <p14:cNvContentPartPr/>
                <p14:nvPr/>
              </p14:nvContentPartPr>
              <p14:xfrm>
                <a:off x="1069876" y="3729273"/>
                <a:ext cx="123120" cy="63720"/>
              </p14:xfrm>
            </p:contentPart>
          </mc:Choice>
          <mc:Fallback>
            <p:pic>
              <p:nvPicPr>
                <p:cNvPr id="6158" name="Ink 6157">
                  <a:extLst>
                    <a:ext uri="{FF2B5EF4-FFF2-40B4-BE49-F238E27FC236}">
                      <a16:creationId xmlns:a16="http://schemas.microsoft.com/office/drawing/2014/main" id="{37831F3D-39E9-48E1-B1E1-F1728759929F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006876" y="3666273"/>
                  <a:ext cx="24876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6159" name="Ink 6158">
                  <a:extLst>
                    <a:ext uri="{FF2B5EF4-FFF2-40B4-BE49-F238E27FC236}">
                      <a16:creationId xmlns:a16="http://schemas.microsoft.com/office/drawing/2014/main" id="{C08A9803-B3F4-4FFD-BD72-CF11615C2805}"/>
                    </a:ext>
                  </a:extLst>
                </p14:cNvPr>
                <p14:cNvContentPartPr/>
                <p14:nvPr/>
              </p14:nvContentPartPr>
              <p14:xfrm>
                <a:off x="995716" y="4013673"/>
                <a:ext cx="20520" cy="22680"/>
              </p14:xfrm>
            </p:contentPart>
          </mc:Choice>
          <mc:Fallback>
            <p:pic>
              <p:nvPicPr>
                <p:cNvPr id="6159" name="Ink 6158">
                  <a:extLst>
                    <a:ext uri="{FF2B5EF4-FFF2-40B4-BE49-F238E27FC236}">
                      <a16:creationId xmlns:a16="http://schemas.microsoft.com/office/drawing/2014/main" id="{C08A9803-B3F4-4FFD-BD72-CF11615C2805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932716" y="3951033"/>
                  <a:ext cx="146160" cy="1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6160" name="Ink 6159">
                  <a:extLst>
                    <a:ext uri="{FF2B5EF4-FFF2-40B4-BE49-F238E27FC236}">
                      <a16:creationId xmlns:a16="http://schemas.microsoft.com/office/drawing/2014/main" id="{09FFD958-0C87-400D-997A-75543B9A818D}"/>
                    </a:ext>
                  </a:extLst>
                </p14:cNvPr>
                <p14:cNvContentPartPr/>
                <p14:nvPr/>
              </p14:nvContentPartPr>
              <p14:xfrm>
                <a:off x="1009396" y="4013313"/>
                <a:ext cx="54000" cy="24480"/>
              </p14:xfrm>
            </p:contentPart>
          </mc:Choice>
          <mc:Fallback>
            <p:pic>
              <p:nvPicPr>
                <p:cNvPr id="6160" name="Ink 6159">
                  <a:extLst>
                    <a:ext uri="{FF2B5EF4-FFF2-40B4-BE49-F238E27FC236}">
                      <a16:creationId xmlns:a16="http://schemas.microsoft.com/office/drawing/2014/main" id="{09FFD958-0C87-400D-997A-75543B9A818D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946396" y="3950673"/>
                  <a:ext cx="17964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6162" name="Ink 6161">
                  <a:extLst>
                    <a:ext uri="{FF2B5EF4-FFF2-40B4-BE49-F238E27FC236}">
                      <a16:creationId xmlns:a16="http://schemas.microsoft.com/office/drawing/2014/main" id="{69C53575-8D80-48E6-B28E-1BFB6D131E8B}"/>
                    </a:ext>
                  </a:extLst>
                </p14:cNvPr>
                <p14:cNvContentPartPr/>
                <p14:nvPr/>
              </p14:nvContentPartPr>
              <p14:xfrm>
                <a:off x="1146556" y="3983793"/>
                <a:ext cx="15480" cy="26640"/>
              </p14:xfrm>
            </p:contentPart>
          </mc:Choice>
          <mc:Fallback>
            <p:pic>
              <p:nvPicPr>
                <p:cNvPr id="6162" name="Ink 6161">
                  <a:extLst>
                    <a:ext uri="{FF2B5EF4-FFF2-40B4-BE49-F238E27FC236}">
                      <a16:creationId xmlns:a16="http://schemas.microsoft.com/office/drawing/2014/main" id="{69C53575-8D80-48E6-B28E-1BFB6D131E8B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083916" y="3921153"/>
                  <a:ext cx="14112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6164" name="Ink 6163">
                  <a:extLst>
                    <a:ext uri="{FF2B5EF4-FFF2-40B4-BE49-F238E27FC236}">
                      <a16:creationId xmlns:a16="http://schemas.microsoft.com/office/drawing/2014/main" id="{914D2B8F-00C0-4EC7-BD1F-EC3C20B8998D}"/>
                    </a:ext>
                  </a:extLst>
                </p14:cNvPr>
                <p14:cNvContentPartPr/>
                <p14:nvPr/>
              </p14:nvContentPartPr>
              <p14:xfrm>
                <a:off x="1054396" y="3646113"/>
                <a:ext cx="393120" cy="786240"/>
              </p14:xfrm>
            </p:contentPart>
          </mc:Choice>
          <mc:Fallback>
            <p:pic>
              <p:nvPicPr>
                <p:cNvPr id="6164" name="Ink 6163">
                  <a:extLst>
                    <a:ext uri="{FF2B5EF4-FFF2-40B4-BE49-F238E27FC236}">
                      <a16:creationId xmlns:a16="http://schemas.microsoft.com/office/drawing/2014/main" id="{914D2B8F-00C0-4EC7-BD1F-EC3C20B8998D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991756" y="3583113"/>
                  <a:ext cx="518760" cy="911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73" name="Group 3072">
            <a:extLst>
              <a:ext uri="{FF2B5EF4-FFF2-40B4-BE49-F238E27FC236}">
                <a16:creationId xmlns:a16="http://schemas.microsoft.com/office/drawing/2014/main" id="{9E88D7BB-88EE-4761-9C17-27F01FF66105}"/>
              </a:ext>
            </a:extLst>
          </p:cNvPr>
          <p:cNvGrpSpPr/>
          <p:nvPr/>
        </p:nvGrpSpPr>
        <p:grpSpPr>
          <a:xfrm>
            <a:off x="1118476" y="3787953"/>
            <a:ext cx="420120" cy="710640"/>
            <a:chOff x="1118476" y="3787953"/>
            <a:chExt cx="420120" cy="710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6166" name="Ink 6165">
                  <a:extLst>
                    <a:ext uri="{FF2B5EF4-FFF2-40B4-BE49-F238E27FC236}">
                      <a16:creationId xmlns:a16="http://schemas.microsoft.com/office/drawing/2014/main" id="{F790E497-A61D-465F-AF5F-252B1B5C48C6}"/>
                    </a:ext>
                  </a:extLst>
                </p14:cNvPr>
                <p14:cNvContentPartPr/>
                <p14:nvPr/>
              </p14:nvContentPartPr>
              <p14:xfrm>
                <a:off x="1176436" y="4015113"/>
                <a:ext cx="30600" cy="258480"/>
              </p14:xfrm>
            </p:contentPart>
          </mc:Choice>
          <mc:Fallback>
            <p:pic>
              <p:nvPicPr>
                <p:cNvPr id="6166" name="Ink 6165">
                  <a:extLst>
                    <a:ext uri="{FF2B5EF4-FFF2-40B4-BE49-F238E27FC236}">
                      <a16:creationId xmlns:a16="http://schemas.microsoft.com/office/drawing/2014/main" id="{F790E497-A61D-465F-AF5F-252B1B5C48C6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158796" y="3997113"/>
                  <a:ext cx="6624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6167" name="Ink 6166">
                  <a:extLst>
                    <a:ext uri="{FF2B5EF4-FFF2-40B4-BE49-F238E27FC236}">
                      <a16:creationId xmlns:a16="http://schemas.microsoft.com/office/drawing/2014/main" id="{A1B8E6DB-91F9-436B-8135-B953E7EDDAB0}"/>
                    </a:ext>
                  </a:extLst>
                </p14:cNvPr>
                <p14:cNvContentPartPr/>
                <p14:nvPr/>
              </p14:nvContentPartPr>
              <p14:xfrm>
                <a:off x="1118476" y="4026993"/>
                <a:ext cx="61560" cy="262080"/>
              </p14:xfrm>
            </p:contentPart>
          </mc:Choice>
          <mc:Fallback>
            <p:pic>
              <p:nvPicPr>
                <p:cNvPr id="6167" name="Ink 6166">
                  <a:extLst>
                    <a:ext uri="{FF2B5EF4-FFF2-40B4-BE49-F238E27FC236}">
                      <a16:creationId xmlns:a16="http://schemas.microsoft.com/office/drawing/2014/main" id="{A1B8E6DB-91F9-436B-8135-B953E7EDDAB0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100836" y="4008993"/>
                  <a:ext cx="9720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6169" name="Ink 6168">
                  <a:extLst>
                    <a:ext uri="{FF2B5EF4-FFF2-40B4-BE49-F238E27FC236}">
                      <a16:creationId xmlns:a16="http://schemas.microsoft.com/office/drawing/2014/main" id="{F27B726E-12B6-4511-8987-AF63A4CF4112}"/>
                    </a:ext>
                  </a:extLst>
                </p14:cNvPr>
                <p14:cNvContentPartPr/>
                <p14:nvPr/>
              </p14:nvContentPartPr>
              <p14:xfrm>
                <a:off x="1198036" y="4046793"/>
                <a:ext cx="149760" cy="11520"/>
              </p14:xfrm>
            </p:contentPart>
          </mc:Choice>
          <mc:Fallback>
            <p:pic>
              <p:nvPicPr>
                <p:cNvPr id="6169" name="Ink 6168">
                  <a:extLst>
                    <a:ext uri="{FF2B5EF4-FFF2-40B4-BE49-F238E27FC236}">
                      <a16:creationId xmlns:a16="http://schemas.microsoft.com/office/drawing/2014/main" id="{F27B726E-12B6-4511-8987-AF63A4CF4112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180396" y="4028793"/>
                  <a:ext cx="18540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6170" name="Ink 6169">
                  <a:extLst>
                    <a:ext uri="{FF2B5EF4-FFF2-40B4-BE49-F238E27FC236}">
                      <a16:creationId xmlns:a16="http://schemas.microsoft.com/office/drawing/2014/main" id="{02545EAD-09A6-47EA-A192-ED6712E193C7}"/>
                    </a:ext>
                  </a:extLst>
                </p14:cNvPr>
                <p14:cNvContentPartPr/>
                <p14:nvPr/>
              </p14:nvContentPartPr>
              <p14:xfrm>
                <a:off x="1190836" y="4174593"/>
                <a:ext cx="62280" cy="36000"/>
              </p14:xfrm>
            </p:contentPart>
          </mc:Choice>
          <mc:Fallback>
            <p:pic>
              <p:nvPicPr>
                <p:cNvPr id="6170" name="Ink 6169">
                  <a:extLst>
                    <a:ext uri="{FF2B5EF4-FFF2-40B4-BE49-F238E27FC236}">
                      <a16:creationId xmlns:a16="http://schemas.microsoft.com/office/drawing/2014/main" id="{02545EAD-09A6-47EA-A192-ED6712E193C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173196" y="4156953"/>
                  <a:ext cx="9792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6171" name="Ink 6170">
                  <a:extLst>
                    <a:ext uri="{FF2B5EF4-FFF2-40B4-BE49-F238E27FC236}">
                      <a16:creationId xmlns:a16="http://schemas.microsoft.com/office/drawing/2014/main" id="{C8ADEB70-9F60-4930-AAB1-7D4497C62A15}"/>
                    </a:ext>
                  </a:extLst>
                </p14:cNvPr>
                <p14:cNvContentPartPr/>
                <p14:nvPr/>
              </p14:nvContentPartPr>
              <p14:xfrm>
                <a:off x="1150156" y="4281873"/>
                <a:ext cx="61560" cy="23040"/>
              </p14:xfrm>
            </p:contentPart>
          </mc:Choice>
          <mc:Fallback>
            <p:pic>
              <p:nvPicPr>
                <p:cNvPr id="6171" name="Ink 6170">
                  <a:extLst>
                    <a:ext uri="{FF2B5EF4-FFF2-40B4-BE49-F238E27FC236}">
                      <a16:creationId xmlns:a16="http://schemas.microsoft.com/office/drawing/2014/main" id="{C8ADEB70-9F60-4930-AAB1-7D4497C62A15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132156" y="4263873"/>
                  <a:ext cx="9720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6173" name="Ink 6172">
                  <a:extLst>
                    <a:ext uri="{FF2B5EF4-FFF2-40B4-BE49-F238E27FC236}">
                      <a16:creationId xmlns:a16="http://schemas.microsoft.com/office/drawing/2014/main" id="{A4E92CB6-A3EE-43A0-AB2F-187ECF23B618}"/>
                    </a:ext>
                  </a:extLst>
                </p14:cNvPr>
                <p14:cNvContentPartPr/>
                <p14:nvPr/>
              </p14:nvContentPartPr>
              <p14:xfrm>
                <a:off x="1184356" y="4260633"/>
                <a:ext cx="76320" cy="39600"/>
              </p14:xfrm>
            </p:contentPart>
          </mc:Choice>
          <mc:Fallback>
            <p:pic>
              <p:nvPicPr>
                <p:cNvPr id="6173" name="Ink 6172">
                  <a:extLst>
                    <a:ext uri="{FF2B5EF4-FFF2-40B4-BE49-F238E27FC236}">
                      <a16:creationId xmlns:a16="http://schemas.microsoft.com/office/drawing/2014/main" id="{A4E92CB6-A3EE-43A0-AB2F-187ECF23B618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166716" y="4242633"/>
                  <a:ext cx="11196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6174" name="Ink 6173">
                  <a:extLst>
                    <a:ext uri="{FF2B5EF4-FFF2-40B4-BE49-F238E27FC236}">
                      <a16:creationId xmlns:a16="http://schemas.microsoft.com/office/drawing/2014/main" id="{50F1C496-7D7C-4ED3-8DB4-49FAA6C6D1F6}"/>
                    </a:ext>
                  </a:extLst>
                </p14:cNvPr>
                <p14:cNvContentPartPr/>
                <p14:nvPr/>
              </p14:nvContentPartPr>
              <p14:xfrm>
                <a:off x="1220716" y="4329393"/>
                <a:ext cx="80640" cy="101520"/>
              </p14:xfrm>
            </p:contentPart>
          </mc:Choice>
          <mc:Fallback>
            <p:pic>
              <p:nvPicPr>
                <p:cNvPr id="6174" name="Ink 6173">
                  <a:extLst>
                    <a:ext uri="{FF2B5EF4-FFF2-40B4-BE49-F238E27FC236}">
                      <a16:creationId xmlns:a16="http://schemas.microsoft.com/office/drawing/2014/main" id="{50F1C496-7D7C-4ED3-8DB4-49FAA6C6D1F6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203076" y="4311753"/>
                  <a:ext cx="11628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3072" name="Ink 3071">
                  <a:extLst>
                    <a:ext uri="{FF2B5EF4-FFF2-40B4-BE49-F238E27FC236}">
                      <a16:creationId xmlns:a16="http://schemas.microsoft.com/office/drawing/2014/main" id="{5B3183D3-0C83-4442-B2FB-BF50938FF795}"/>
                    </a:ext>
                  </a:extLst>
                </p14:cNvPr>
                <p14:cNvContentPartPr/>
                <p14:nvPr/>
              </p14:nvContentPartPr>
              <p14:xfrm>
                <a:off x="1385236" y="3787953"/>
                <a:ext cx="153360" cy="710640"/>
              </p14:xfrm>
            </p:contentPart>
          </mc:Choice>
          <mc:Fallback>
            <p:pic>
              <p:nvPicPr>
                <p:cNvPr id="3072" name="Ink 3071">
                  <a:extLst>
                    <a:ext uri="{FF2B5EF4-FFF2-40B4-BE49-F238E27FC236}">
                      <a16:creationId xmlns:a16="http://schemas.microsoft.com/office/drawing/2014/main" id="{5B3183D3-0C83-4442-B2FB-BF50938FF795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367236" y="3769953"/>
                  <a:ext cx="189000" cy="746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3075" name="Ink 3074">
                <a:extLst>
                  <a:ext uri="{FF2B5EF4-FFF2-40B4-BE49-F238E27FC236}">
                    <a16:creationId xmlns:a16="http://schemas.microsoft.com/office/drawing/2014/main" id="{5CB7B75E-ADF8-4E65-8907-0E5D4D24750B}"/>
                  </a:ext>
                </a:extLst>
              </p14:cNvPr>
              <p14:cNvContentPartPr/>
              <p14:nvPr/>
            </p14:nvContentPartPr>
            <p14:xfrm>
              <a:off x="3170476" y="4255593"/>
              <a:ext cx="48960" cy="65880"/>
            </p14:xfrm>
          </p:contentPart>
        </mc:Choice>
        <mc:Fallback>
          <p:pic>
            <p:nvPicPr>
              <p:cNvPr id="3075" name="Ink 3074">
                <a:extLst>
                  <a:ext uri="{FF2B5EF4-FFF2-40B4-BE49-F238E27FC236}">
                    <a16:creationId xmlns:a16="http://schemas.microsoft.com/office/drawing/2014/main" id="{5CB7B75E-ADF8-4E65-8907-0E5D4D24750B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3107476" y="4192593"/>
                <a:ext cx="174600" cy="19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3076" name="Ink 3075">
                <a:extLst>
                  <a:ext uri="{FF2B5EF4-FFF2-40B4-BE49-F238E27FC236}">
                    <a16:creationId xmlns:a16="http://schemas.microsoft.com/office/drawing/2014/main" id="{3E5D47C2-7EC9-4D6D-B8C9-9F1D2CB4479C}"/>
                  </a:ext>
                </a:extLst>
              </p14:cNvPr>
              <p14:cNvContentPartPr/>
              <p14:nvPr/>
            </p14:nvContentPartPr>
            <p14:xfrm>
              <a:off x="4073356" y="3931233"/>
              <a:ext cx="271080" cy="314280"/>
            </p14:xfrm>
          </p:contentPart>
        </mc:Choice>
        <mc:Fallback>
          <p:pic>
            <p:nvPicPr>
              <p:cNvPr id="3076" name="Ink 3075">
                <a:extLst>
                  <a:ext uri="{FF2B5EF4-FFF2-40B4-BE49-F238E27FC236}">
                    <a16:creationId xmlns:a16="http://schemas.microsoft.com/office/drawing/2014/main" id="{3E5D47C2-7EC9-4D6D-B8C9-9F1D2CB4479C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4010356" y="3868593"/>
                <a:ext cx="396720" cy="43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3077" name="Ink 3076">
                <a:extLst>
                  <a:ext uri="{FF2B5EF4-FFF2-40B4-BE49-F238E27FC236}">
                    <a16:creationId xmlns:a16="http://schemas.microsoft.com/office/drawing/2014/main" id="{07FD1190-FF7F-4A10-BECA-5470A01DBBC2}"/>
                  </a:ext>
                </a:extLst>
              </p14:cNvPr>
              <p14:cNvContentPartPr/>
              <p14:nvPr/>
            </p14:nvContentPartPr>
            <p14:xfrm>
              <a:off x="4029436" y="4080633"/>
              <a:ext cx="83160" cy="27720"/>
            </p14:xfrm>
          </p:contentPart>
        </mc:Choice>
        <mc:Fallback>
          <p:pic>
            <p:nvPicPr>
              <p:cNvPr id="3077" name="Ink 3076">
                <a:extLst>
                  <a:ext uri="{FF2B5EF4-FFF2-40B4-BE49-F238E27FC236}">
                    <a16:creationId xmlns:a16="http://schemas.microsoft.com/office/drawing/2014/main" id="{07FD1190-FF7F-4A10-BECA-5470A01DBBC2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4011796" y="4062993"/>
                <a:ext cx="118800" cy="6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3078" name="Ink 3077">
                <a:extLst>
                  <a:ext uri="{FF2B5EF4-FFF2-40B4-BE49-F238E27FC236}">
                    <a16:creationId xmlns:a16="http://schemas.microsoft.com/office/drawing/2014/main" id="{F9D65F00-6931-4C15-AB84-03642928FE77}"/>
                  </a:ext>
                </a:extLst>
              </p14:cNvPr>
              <p14:cNvContentPartPr/>
              <p14:nvPr/>
            </p14:nvContentPartPr>
            <p14:xfrm>
              <a:off x="4187476" y="3932673"/>
              <a:ext cx="152640" cy="283320"/>
            </p14:xfrm>
          </p:contentPart>
        </mc:Choice>
        <mc:Fallback>
          <p:pic>
            <p:nvPicPr>
              <p:cNvPr id="3078" name="Ink 3077">
                <a:extLst>
                  <a:ext uri="{FF2B5EF4-FFF2-40B4-BE49-F238E27FC236}">
                    <a16:creationId xmlns:a16="http://schemas.microsoft.com/office/drawing/2014/main" id="{F9D65F00-6931-4C15-AB84-03642928FE77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4169836" y="3915033"/>
                <a:ext cx="188280" cy="31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3080" name="Ink 3079">
                <a:extLst>
                  <a:ext uri="{FF2B5EF4-FFF2-40B4-BE49-F238E27FC236}">
                    <a16:creationId xmlns:a16="http://schemas.microsoft.com/office/drawing/2014/main" id="{2E2E8659-203B-4C09-9557-F6E5D75819BF}"/>
                  </a:ext>
                </a:extLst>
              </p14:cNvPr>
              <p14:cNvContentPartPr/>
              <p14:nvPr/>
            </p14:nvContentPartPr>
            <p14:xfrm>
              <a:off x="4803076" y="4183593"/>
              <a:ext cx="28080" cy="32400"/>
            </p14:xfrm>
          </p:contentPart>
        </mc:Choice>
        <mc:Fallback>
          <p:pic>
            <p:nvPicPr>
              <p:cNvPr id="3080" name="Ink 3079">
                <a:extLst>
                  <a:ext uri="{FF2B5EF4-FFF2-40B4-BE49-F238E27FC236}">
                    <a16:creationId xmlns:a16="http://schemas.microsoft.com/office/drawing/2014/main" id="{2E2E8659-203B-4C09-9557-F6E5D75819BF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4740076" y="4120593"/>
                <a:ext cx="153720" cy="158040"/>
              </a:xfrm>
              <a:prstGeom prst="rect">
                <a:avLst/>
              </a:prstGeom>
            </p:spPr>
          </p:pic>
        </mc:Fallback>
      </mc:AlternateContent>
      <p:grpSp>
        <p:nvGrpSpPr>
          <p:cNvPr id="3083" name="Group 3082">
            <a:extLst>
              <a:ext uri="{FF2B5EF4-FFF2-40B4-BE49-F238E27FC236}">
                <a16:creationId xmlns:a16="http://schemas.microsoft.com/office/drawing/2014/main" id="{BA8EE325-C627-4DAD-95A9-9E1B5043E331}"/>
              </a:ext>
            </a:extLst>
          </p:cNvPr>
          <p:cNvGrpSpPr/>
          <p:nvPr/>
        </p:nvGrpSpPr>
        <p:grpSpPr>
          <a:xfrm>
            <a:off x="6043996" y="3931953"/>
            <a:ext cx="81000" cy="136800"/>
            <a:chOff x="6043996" y="3931953"/>
            <a:chExt cx="81000" cy="136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3081" name="Ink 3080">
                  <a:extLst>
                    <a:ext uri="{FF2B5EF4-FFF2-40B4-BE49-F238E27FC236}">
                      <a16:creationId xmlns:a16="http://schemas.microsoft.com/office/drawing/2014/main" id="{78B0D971-B84B-4BC6-B675-0B2508325AEC}"/>
                    </a:ext>
                  </a:extLst>
                </p14:cNvPr>
                <p14:cNvContentPartPr/>
                <p14:nvPr/>
              </p14:nvContentPartPr>
              <p14:xfrm>
                <a:off x="6124636" y="3950673"/>
                <a:ext cx="360" cy="8640"/>
              </p14:xfrm>
            </p:contentPart>
          </mc:Choice>
          <mc:Fallback>
            <p:pic>
              <p:nvPicPr>
                <p:cNvPr id="3081" name="Ink 3080">
                  <a:extLst>
                    <a:ext uri="{FF2B5EF4-FFF2-40B4-BE49-F238E27FC236}">
                      <a16:creationId xmlns:a16="http://schemas.microsoft.com/office/drawing/2014/main" id="{78B0D971-B84B-4BC6-B675-0B2508325AEC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6061996" y="3887673"/>
                  <a:ext cx="126000" cy="13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3082" name="Ink 3081">
                  <a:extLst>
                    <a:ext uri="{FF2B5EF4-FFF2-40B4-BE49-F238E27FC236}">
                      <a16:creationId xmlns:a16="http://schemas.microsoft.com/office/drawing/2014/main" id="{AF845456-758E-458A-A684-4BB1746F37D7}"/>
                    </a:ext>
                  </a:extLst>
                </p14:cNvPr>
                <p14:cNvContentPartPr/>
                <p14:nvPr/>
              </p14:nvContentPartPr>
              <p14:xfrm>
                <a:off x="6043996" y="3931953"/>
                <a:ext cx="69840" cy="136800"/>
              </p14:xfrm>
            </p:contentPart>
          </mc:Choice>
          <mc:Fallback>
            <p:pic>
              <p:nvPicPr>
                <p:cNvPr id="3082" name="Ink 3081">
                  <a:extLst>
                    <a:ext uri="{FF2B5EF4-FFF2-40B4-BE49-F238E27FC236}">
                      <a16:creationId xmlns:a16="http://schemas.microsoft.com/office/drawing/2014/main" id="{AF845456-758E-458A-A684-4BB1746F37D7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981356" y="3869313"/>
                  <a:ext cx="195480" cy="262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3084" name="Ink 3083">
                <a:extLst>
                  <a:ext uri="{FF2B5EF4-FFF2-40B4-BE49-F238E27FC236}">
                    <a16:creationId xmlns:a16="http://schemas.microsoft.com/office/drawing/2014/main" id="{3F018D21-8F6E-4EE0-8DDB-7CF4ED788F61}"/>
                  </a:ext>
                </a:extLst>
              </p14:cNvPr>
              <p14:cNvContentPartPr/>
              <p14:nvPr/>
            </p14:nvContentPartPr>
            <p14:xfrm>
              <a:off x="1426636" y="5012673"/>
              <a:ext cx="164520" cy="66240"/>
            </p14:xfrm>
          </p:contentPart>
        </mc:Choice>
        <mc:Fallback>
          <p:pic>
            <p:nvPicPr>
              <p:cNvPr id="3084" name="Ink 3083">
                <a:extLst>
                  <a:ext uri="{FF2B5EF4-FFF2-40B4-BE49-F238E27FC236}">
                    <a16:creationId xmlns:a16="http://schemas.microsoft.com/office/drawing/2014/main" id="{3F018D21-8F6E-4EE0-8DDB-7CF4ED788F61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1363996" y="4950033"/>
                <a:ext cx="290160" cy="19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3085" name="Ink 3084">
                <a:extLst>
                  <a:ext uri="{FF2B5EF4-FFF2-40B4-BE49-F238E27FC236}">
                    <a16:creationId xmlns:a16="http://schemas.microsoft.com/office/drawing/2014/main" id="{22A21739-3B46-4242-93E8-D44E92104F5F}"/>
                  </a:ext>
                </a:extLst>
              </p14:cNvPr>
              <p14:cNvContentPartPr/>
              <p14:nvPr/>
            </p14:nvContentPartPr>
            <p14:xfrm>
              <a:off x="1462276" y="4657713"/>
              <a:ext cx="174600" cy="148680"/>
            </p14:xfrm>
          </p:contentPart>
        </mc:Choice>
        <mc:Fallback>
          <p:pic>
            <p:nvPicPr>
              <p:cNvPr id="3085" name="Ink 3084">
                <a:extLst>
                  <a:ext uri="{FF2B5EF4-FFF2-40B4-BE49-F238E27FC236}">
                    <a16:creationId xmlns:a16="http://schemas.microsoft.com/office/drawing/2014/main" id="{22A21739-3B46-4242-93E8-D44E92104F5F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1399636" y="4595073"/>
                <a:ext cx="300240" cy="274320"/>
              </a:xfrm>
              <a:prstGeom prst="rect">
                <a:avLst/>
              </a:prstGeom>
            </p:spPr>
          </p:pic>
        </mc:Fallback>
      </mc:AlternateContent>
      <p:grpSp>
        <p:nvGrpSpPr>
          <p:cNvPr id="3088" name="Group 3087">
            <a:extLst>
              <a:ext uri="{FF2B5EF4-FFF2-40B4-BE49-F238E27FC236}">
                <a16:creationId xmlns:a16="http://schemas.microsoft.com/office/drawing/2014/main" id="{9A047BBC-E68B-47F6-AE0D-DB39624FAFA0}"/>
              </a:ext>
            </a:extLst>
          </p:cNvPr>
          <p:cNvGrpSpPr/>
          <p:nvPr/>
        </p:nvGrpSpPr>
        <p:grpSpPr>
          <a:xfrm>
            <a:off x="2127556" y="4759953"/>
            <a:ext cx="162720" cy="97200"/>
            <a:chOff x="2127556" y="4759953"/>
            <a:chExt cx="162720" cy="97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3086" name="Ink 3085">
                  <a:extLst>
                    <a:ext uri="{FF2B5EF4-FFF2-40B4-BE49-F238E27FC236}">
                      <a16:creationId xmlns:a16="http://schemas.microsoft.com/office/drawing/2014/main" id="{4B4B23E5-D03B-48A2-8488-860B1B8CD15F}"/>
                    </a:ext>
                  </a:extLst>
                </p14:cNvPr>
                <p14:cNvContentPartPr/>
                <p14:nvPr/>
              </p14:nvContentPartPr>
              <p14:xfrm>
                <a:off x="2127556" y="4776873"/>
                <a:ext cx="33480" cy="80280"/>
              </p14:xfrm>
            </p:contentPart>
          </mc:Choice>
          <mc:Fallback>
            <p:pic>
              <p:nvPicPr>
                <p:cNvPr id="3086" name="Ink 3085">
                  <a:extLst>
                    <a:ext uri="{FF2B5EF4-FFF2-40B4-BE49-F238E27FC236}">
                      <a16:creationId xmlns:a16="http://schemas.microsoft.com/office/drawing/2014/main" id="{4B4B23E5-D03B-48A2-8488-860B1B8CD15F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2064916" y="4714233"/>
                  <a:ext cx="15912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3087" name="Ink 3086">
                  <a:extLst>
                    <a:ext uri="{FF2B5EF4-FFF2-40B4-BE49-F238E27FC236}">
                      <a16:creationId xmlns:a16="http://schemas.microsoft.com/office/drawing/2014/main" id="{5B92D4BD-53DB-4E79-8D48-231BEF742231}"/>
                    </a:ext>
                  </a:extLst>
                </p14:cNvPr>
                <p14:cNvContentPartPr/>
                <p14:nvPr/>
              </p14:nvContentPartPr>
              <p14:xfrm>
                <a:off x="2262916" y="4759953"/>
                <a:ext cx="27360" cy="93240"/>
              </p14:xfrm>
            </p:contentPart>
          </mc:Choice>
          <mc:Fallback>
            <p:pic>
              <p:nvPicPr>
                <p:cNvPr id="3087" name="Ink 3086">
                  <a:extLst>
                    <a:ext uri="{FF2B5EF4-FFF2-40B4-BE49-F238E27FC236}">
                      <a16:creationId xmlns:a16="http://schemas.microsoft.com/office/drawing/2014/main" id="{5B92D4BD-53DB-4E79-8D48-231BEF742231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2199916" y="4697313"/>
                  <a:ext cx="153000" cy="218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3089" name="Ink 3088">
                <a:extLst>
                  <a:ext uri="{FF2B5EF4-FFF2-40B4-BE49-F238E27FC236}">
                    <a16:creationId xmlns:a16="http://schemas.microsoft.com/office/drawing/2014/main" id="{284D71F2-2361-4C74-BB8C-85BA3CFA46BF}"/>
                  </a:ext>
                </a:extLst>
              </p14:cNvPr>
              <p14:cNvContentPartPr/>
              <p14:nvPr/>
            </p14:nvContentPartPr>
            <p14:xfrm>
              <a:off x="2669356" y="5040753"/>
              <a:ext cx="7920" cy="434520"/>
            </p14:xfrm>
          </p:contentPart>
        </mc:Choice>
        <mc:Fallback>
          <p:pic>
            <p:nvPicPr>
              <p:cNvPr id="3089" name="Ink 3088">
                <a:extLst>
                  <a:ext uri="{FF2B5EF4-FFF2-40B4-BE49-F238E27FC236}">
                    <a16:creationId xmlns:a16="http://schemas.microsoft.com/office/drawing/2014/main" id="{284D71F2-2361-4C74-BB8C-85BA3CFA46BF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2606356" y="4977753"/>
                <a:ext cx="133560" cy="56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3090" name="Ink 3089">
                <a:extLst>
                  <a:ext uri="{FF2B5EF4-FFF2-40B4-BE49-F238E27FC236}">
                    <a16:creationId xmlns:a16="http://schemas.microsoft.com/office/drawing/2014/main" id="{815B5DC5-D643-4498-8042-71650FB06AD5}"/>
                  </a:ext>
                </a:extLst>
              </p14:cNvPr>
              <p14:cNvContentPartPr/>
              <p14:nvPr/>
            </p14:nvContentPartPr>
            <p14:xfrm>
              <a:off x="2959516" y="5067753"/>
              <a:ext cx="33840" cy="278280"/>
            </p14:xfrm>
          </p:contentPart>
        </mc:Choice>
        <mc:Fallback>
          <p:pic>
            <p:nvPicPr>
              <p:cNvPr id="3090" name="Ink 3089">
                <a:extLst>
                  <a:ext uri="{FF2B5EF4-FFF2-40B4-BE49-F238E27FC236}">
                    <a16:creationId xmlns:a16="http://schemas.microsoft.com/office/drawing/2014/main" id="{815B5DC5-D643-4498-8042-71650FB06AD5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2896516" y="5004753"/>
                <a:ext cx="159480" cy="40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3091" name="Ink 3090">
                <a:extLst>
                  <a:ext uri="{FF2B5EF4-FFF2-40B4-BE49-F238E27FC236}">
                    <a16:creationId xmlns:a16="http://schemas.microsoft.com/office/drawing/2014/main" id="{86CEC99D-B8C0-4F1C-8690-934523D7145B}"/>
                  </a:ext>
                </a:extLst>
              </p14:cNvPr>
              <p14:cNvContentPartPr/>
              <p14:nvPr/>
            </p14:nvContentPartPr>
            <p14:xfrm>
              <a:off x="3460636" y="5203473"/>
              <a:ext cx="139320" cy="51120"/>
            </p14:xfrm>
          </p:contentPart>
        </mc:Choice>
        <mc:Fallback>
          <p:pic>
            <p:nvPicPr>
              <p:cNvPr id="3091" name="Ink 3090">
                <a:extLst>
                  <a:ext uri="{FF2B5EF4-FFF2-40B4-BE49-F238E27FC236}">
                    <a16:creationId xmlns:a16="http://schemas.microsoft.com/office/drawing/2014/main" id="{86CEC99D-B8C0-4F1C-8690-934523D7145B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3397636" y="5140833"/>
                <a:ext cx="264960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3092" name="Ink 3091">
                <a:extLst>
                  <a:ext uri="{FF2B5EF4-FFF2-40B4-BE49-F238E27FC236}">
                    <a16:creationId xmlns:a16="http://schemas.microsoft.com/office/drawing/2014/main" id="{5E55FA65-0796-4B54-968E-22D2F1CA188D}"/>
                  </a:ext>
                </a:extLst>
              </p14:cNvPr>
              <p14:cNvContentPartPr/>
              <p14:nvPr/>
            </p14:nvContentPartPr>
            <p14:xfrm>
              <a:off x="3460636" y="4838793"/>
              <a:ext cx="183240" cy="136080"/>
            </p14:xfrm>
          </p:contentPart>
        </mc:Choice>
        <mc:Fallback>
          <p:pic>
            <p:nvPicPr>
              <p:cNvPr id="3092" name="Ink 3091">
                <a:extLst>
                  <a:ext uri="{FF2B5EF4-FFF2-40B4-BE49-F238E27FC236}">
                    <a16:creationId xmlns:a16="http://schemas.microsoft.com/office/drawing/2014/main" id="{5E55FA65-0796-4B54-968E-22D2F1CA188D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3397996" y="4776153"/>
                <a:ext cx="308880" cy="261720"/>
              </a:xfrm>
              <a:prstGeom prst="rect">
                <a:avLst/>
              </a:prstGeom>
            </p:spPr>
          </p:pic>
        </mc:Fallback>
      </mc:AlternateContent>
      <p:grpSp>
        <p:nvGrpSpPr>
          <p:cNvPr id="3096" name="Group 3095">
            <a:extLst>
              <a:ext uri="{FF2B5EF4-FFF2-40B4-BE49-F238E27FC236}">
                <a16:creationId xmlns:a16="http://schemas.microsoft.com/office/drawing/2014/main" id="{E2CCC3D1-97B9-4D6B-88AB-1FE7B683001A}"/>
              </a:ext>
            </a:extLst>
          </p:cNvPr>
          <p:cNvGrpSpPr/>
          <p:nvPr/>
        </p:nvGrpSpPr>
        <p:grpSpPr>
          <a:xfrm>
            <a:off x="4976236" y="5099793"/>
            <a:ext cx="57600" cy="119880"/>
            <a:chOff x="4976236" y="5099793"/>
            <a:chExt cx="57600" cy="119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3093" name="Ink 3092">
                  <a:extLst>
                    <a:ext uri="{FF2B5EF4-FFF2-40B4-BE49-F238E27FC236}">
                      <a16:creationId xmlns:a16="http://schemas.microsoft.com/office/drawing/2014/main" id="{1FB8D054-90D0-4AB4-8FD9-83EEC7185529}"/>
                    </a:ext>
                  </a:extLst>
                </p14:cNvPr>
                <p14:cNvContentPartPr/>
                <p14:nvPr/>
              </p14:nvContentPartPr>
              <p14:xfrm>
                <a:off x="4988836" y="5099793"/>
                <a:ext cx="45000" cy="119880"/>
              </p14:xfrm>
            </p:contentPart>
          </mc:Choice>
          <mc:Fallback>
            <p:pic>
              <p:nvPicPr>
                <p:cNvPr id="3093" name="Ink 3092">
                  <a:extLst>
                    <a:ext uri="{FF2B5EF4-FFF2-40B4-BE49-F238E27FC236}">
                      <a16:creationId xmlns:a16="http://schemas.microsoft.com/office/drawing/2014/main" id="{1FB8D054-90D0-4AB4-8FD9-83EEC7185529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925836" y="5036793"/>
                  <a:ext cx="17064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3094" name="Ink 3093">
                  <a:extLst>
                    <a:ext uri="{FF2B5EF4-FFF2-40B4-BE49-F238E27FC236}">
                      <a16:creationId xmlns:a16="http://schemas.microsoft.com/office/drawing/2014/main" id="{D204851D-358C-4E5F-ACF5-7B1C2C30E07F}"/>
                    </a:ext>
                  </a:extLst>
                </p14:cNvPr>
                <p14:cNvContentPartPr/>
                <p14:nvPr/>
              </p14:nvContentPartPr>
              <p14:xfrm>
                <a:off x="5019436" y="5149473"/>
                <a:ext cx="6120" cy="4320"/>
              </p14:xfrm>
            </p:contentPart>
          </mc:Choice>
          <mc:Fallback>
            <p:pic>
              <p:nvPicPr>
                <p:cNvPr id="3094" name="Ink 3093">
                  <a:extLst>
                    <a:ext uri="{FF2B5EF4-FFF2-40B4-BE49-F238E27FC236}">
                      <a16:creationId xmlns:a16="http://schemas.microsoft.com/office/drawing/2014/main" id="{D204851D-358C-4E5F-ACF5-7B1C2C30E07F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956436" y="5086473"/>
                  <a:ext cx="13176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3095" name="Ink 3094">
                  <a:extLst>
                    <a:ext uri="{FF2B5EF4-FFF2-40B4-BE49-F238E27FC236}">
                      <a16:creationId xmlns:a16="http://schemas.microsoft.com/office/drawing/2014/main" id="{A65EE926-CE12-4247-BD13-2726C6B29760}"/>
                    </a:ext>
                  </a:extLst>
                </p14:cNvPr>
                <p14:cNvContentPartPr/>
                <p14:nvPr/>
              </p14:nvContentPartPr>
              <p14:xfrm>
                <a:off x="4976236" y="5123553"/>
                <a:ext cx="32400" cy="92160"/>
              </p14:xfrm>
            </p:contentPart>
          </mc:Choice>
          <mc:Fallback>
            <p:pic>
              <p:nvPicPr>
                <p:cNvPr id="3095" name="Ink 3094">
                  <a:extLst>
                    <a:ext uri="{FF2B5EF4-FFF2-40B4-BE49-F238E27FC236}">
                      <a16:creationId xmlns:a16="http://schemas.microsoft.com/office/drawing/2014/main" id="{A65EE926-CE12-4247-BD13-2726C6B29760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913236" y="5060913"/>
                  <a:ext cx="158040" cy="217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02" name="Group 3101">
            <a:extLst>
              <a:ext uri="{FF2B5EF4-FFF2-40B4-BE49-F238E27FC236}">
                <a16:creationId xmlns:a16="http://schemas.microsoft.com/office/drawing/2014/main" id="{BBDA00DD-4C01-4152-8ED8-A81A138DE1DB}"/>
              </a:ext>
            </a:extLst>
          </p:cNvPr>
          <p:cNvGrpSpPr/>
          <p:nvPr/>
        </p:nvGrpSpPr>
        <p:grpSpPr>
          <a:xfrm>
            <a:off x="3980116" y="5905833"/>
            <a:ext cx="265680" cy="285120"/>
            <a:chOff x="3980116" y="5905833"/>
            <a:chExt cx="265680" cy="285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3097" name="Ink 3096">
                  <a:extLst>
                    <a:ext uri="{FF2B5EF4-FFF2-40B4-BE49-F238E27FC236}">
                      <a16:creationId xmlns:a16="http://schemas.microsoft.com/office/drawing/2014/main" id="{434B0F11-7B52-46BC-A71D-AD5282FD7076}"/>
                    </a:ext>
                  </a:extLst>
                </p14:cNvPr>
                <p14:cNvContentPartPr/>
                <p14:nvPr/>
              </p14:nvContentPartPr>
              <p14:xfrm>
                <a:off x="4016836" y="5915913"/>
                <a:ext cx="46800" cy="45360"/>
              </p14:xfrm>
            </p:contentPart>
          </mc:Choice>
          <mc:Fallback>
            <p:pic>
              <p:nvPicPr>
                <p:cNvPr id="3097" name="Ink 3096">
                  <a:extLst>
                    <a:ext uri="{FF2B5EF4-FFF2-40B4-BE49-F238E27FC236}">
                      <a16:creationId xmlns:a16="http://schemas.microsoft.com/office/drawing/2014/main" id="{434B0F11-7B52-46BC-A71D-AD5282FD7076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3953836" y="5852913"/>
                  <a:ext cx="17244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3098" name="Ink 3097">
                  <a:extLst>
                    <a:ext uri="{FF2B5EF4-FFF2-40B4-BE49-F238E27FC236}">
                      <a16:creationId xmlns:a16="http://schemas.microsoft.com/office/drawing/2014/main" id="{95863DDA-6C6F-4980-9DAC-858EE1D6128E}"/>
                    </a:ext>
                  </a:extLst>
                </p14:cNvPr>
                <p14:cNvContentPartPr/>
                <p14:nvPr/>
              </p14:nvContentPartPr>
              <p14:xfrm>
                <a:off x="4132756" y="6118953"/>
                <a:ext cx="113040" cy="42480"/>
              </p14:xfrm>
            </p:contentPart>
          </mc:Choice>
          <mc:Fallback>
            <p:pic>
              <p:nvPicPr>
                <p:cNvPr id="3098" name="Ink 3097">
                  <a:extLst>
                    <a:ext uri="{FF2B5EF4-FFF2-40B4-BE49-F238E27FC236}">
                      <a16:creationId xmlns:a16="http://schemas.microsoft.com/office/drawing/2014/main" id="{95863DDA-6C6F-4980-9DAC-858EE1D6128E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4070116" y="6056313"/>
                  <a:ext cx="23868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3101" name="Ink 3100">
                  <a:extLst>
                    <a:ext uri="{FF2B5EF4-FFF2-40B4-BE49-F238E27FC236}">
                      <a16:creationId xmlns:a16="http://schemas.microsoft.com/office/drawing/2014/main" id="{D3A61858-359D-41E5-A026-DBBDEC2C5846}"/>
                    </a:ext>
                  </a:extLst>
                </p14:cNvPr>
                <p14:cNvContentPartPr/>
                <p14:nvPr/>
              </p14:nvContentPartPr>
              <p14:xfrm>
                <a:off x="3980116" y="5905833"/>
                <a:ext cx="233640" cy="285120"/>
              </p14:xfrm>
            </p:contentPart>
          </mc:Choice>
          <mc:Fallback>
            <p:pic>
              <p:nvPicPr>
                <p:cNvPr id="3101" name="Ink 3100">
                  <a:extLst>
                    <a:ext uri="{FF2B5EF4-FFF2-40B4-BE49-F238E27FC236}">
                      <a16:creationId xmlns:a16="http://schemas.microsoft.com/office/drawing/2014/main" id="{D3A61858-359D-41E5-A026-DBBDEC2C5846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3917476" y="5842833"/>
                  <a:ext cx="359280" cy="41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79" name="Group 6178">
            <a:extLst>
              <a:ext uri="{FF2B5EF4-FFF2-40B4-BE49-F238E27FC236}">
                <a16:creationId xmlns:a16="http://schemas.microsoft.com/office/drawing/2014/main" id="{DE45E44A-7023-4AFF-896B-EB4B0809E7A4}"/>
              </a:ext>
            </a:extLst>
          </p:cNvPr>
          <p:cNvGrpSpPr/>
          <p:nvPr/>
        </p:nvGrpSpPr>
        <p:grpSpPr>
          <a:xfrm>
            <a:off x="4007836" y="5783793"/>
            <a:ext cx="242640" cy="375120"/>
            <a:chOff x="4007836" y="5783793"/>
            <a:chExt cx="242640" cy="375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3103" name="Ink 3102">
                  <a:extLst>
                    <a:ext uri="{FF2B5EF4-FFF2-40B4-BE49-F238E27FC236}">
                      <a16:creationId xmlns:a16="http://schemas.microsoft.com/office/drawing/2014/main" id="{F88B9C65-B7E2-4CB9-AB31-6D9E4217DBB9}"/>
                    </a:ext>
                  </a:extLst>
                </p14:cNvPr>
                <p14:cNvContentPartPr/>
                <p14:nvPr/>
              </p14:nvContentPartPr>
              <p14:xfrm>
                <a:off x="4007836" y="5954793"/>
                <a:ext cx="93960" cy="204120"/>
              </p14:xfrm>
            </p:contentPart>
          </mc:Choice>
          <mc:Fallback>
            <p:pic>
              <p:nvPicPr>
                <p:cNvPr id="3103" name="Ink 3102">
                  <a:extLst>
                    <a:ext uri="{FF2B5EF4-FFF2-40B4-BE49-F238E27FC236}">
                      <a16:creationId xmlns:a16="http://schemas.microsoft.com/office/drawing/2014/main" id="{F88B9C65-B7E2-4CB9-AB31-6D9E4217DBB9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989836" y="5936793"/>
                  <a:ext cx="12960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6176" name="Ink 6175">
                  <a:extLst>
                    <a:ext uri="{FF2B5EF4-FFF2-40B4-BE49-F238E27FC236}">
                      <a16:creationId xmlns:a16="http://schemas.microsoft.com/office/drawing/2014/main" id="{0F4461DF-589F-45AD-B089-9EF59482E609}"/>
                    </a:ext>
                  </a:extLst>
                </p14:cNvPr>
                <p14:cNvContentPartPr/>
                <p14:nvPr/>
              </p14:nvContentPartPr>
              <p14:xfrm>
                <a:off x="4021876" y="6040113"/>
                <a:ext cx="92520" cy="28800"/>
              </p14:xfrm>
            </p:contentPart>
          </mc:Choice>
          <mc:Fallback>
            <p:pic>
              <p:nvPicPr>
                <p:cNvPr id="6176" name="Ink 6175">
                  <a:extLst>
                    <a:ext uri="{FF2B5EF4-FFF2-40B4-BE49-F238E27FC236}">
                      <a16:creationId xmlns:a16="http://schemas.microsoft.com/office/drawing/2014/main" id="{0F4461DF-589F-45AD-B089-9EF59482E609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004236" y="6022473"/>
                  <a:ext cx="128160" cy="6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6178" name="Ink 6177">
                  <a:extLst>
                    <a:ext uri="{FF2B5EF4-FFF2-40B4-BE49-F238E27FC236}">
                      <a16:creationId xmlns:a16="http://schemas.microsoft.com/office/drawing/2014/main" id="{0BEE8468-CFC5-4894-B48F-D0964228552E}"/>
                    </a:ext>
                  </a:extLst>
                </p14:cNvPr>
                <p14:cNvContentPartPr/>
                <p14:nvPr/>
              </p14:nvContentPartPr>
              <p14:xfrm>
                <a:off x="4170196" y="5783793"/>
                <a:ext cx="80280" cy="257040"/>
              </p14:xfrm>
            </p:contentPart>
          </mc:Choice>
          <mc:Fallback>
            <p:pic>
              <p:nvPicPr>
                <p:cNvPr id="6178" name="Ink 6177">
                  <a:extLst>
                    <a:ext uri="{FF2B5EF4-FFF2-40B4-BE49-F238E27FC236}">
                      <a16:creationId xmlns:a16="http://schemas.microsoft.com/office/drawing/2014/main" id="{0BEE8468-CFC5-4894-B48F-D0964228552E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152556" y="5765793"/>
                  <a:ext cx="115920" cy="292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0">
            <p14:nvContentPartPr>
              <p14:cNvPr id="6180" name="Ink 6179">
                <a:extLst>
                  <a:ext uri="{FF2B5EF4-FFF2-40B4-BE49-F238E27FC236}">
                    <a16:creationId xmlns:a16="http://schemas.microsoft.com/office/drawing/2014/main" id="{B3CBF75E-0594-4325-9110-FA56867C95D5}"/>
                  </a:ext>
                </a:extLst>
              </p14:cNvPr>
              <p14:cNvContentPartPr/>
              <p14:nvPr/>
            </p14:nvContentPartPr>
            <p14:xfrm>
              <a:off x="4900276" y="5718993"/>
              <a:ext cx="66960" cy="120960"/>
            </p14:xfrm>
          </p:contentPart>
        </mc:Choice>
        <mc:Fallback>
          <p:pic>
            <p:nvPicPr>
              <p:cNvPr id="6180" name="Ink 6179">
                <a:extLst>
                  <a:ext uri="{FF2B5EF4-FFF2-40B4-BE49-F238E27FC236}">
                    <a16:creationId xmlns:a16="http://schemas.microsoft.com/office/drawing/2014/main" id="{B3CBF75E-0594-4325-9110-FA56867C95D5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4837636" y="5655993"/>
                <a:ext cx="19260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2">
            <p14:nvContentPartPr>
              <p14:cNvPr id="6181" name="Ink 6180">
                <a:extLst>
                  <a:ext uri="{FF2B5EF4-FFF2-40B4-BE49-F238E27FC236}">
                    <a16:creationId xmlns:a16="http://schemas.microsoft.com/office/drawing/2014/main" id="{84511249-FE54-43A5-AF19-068A4853CF7A}"/>
                  </a:ext>
                </a:extLst>
              </p14:cNvPr>
              <p14:cNvContentPartPr/>
              <p14:nvPr/>
            </p14:nvContentPartPr>
            <p14:xfrm>
              <a:off x="3076516" y="6224073"/>
              <a:ext cx="73440" cy="58320"/>
            </p14:xfrm>
          </p:contentPart>
        </mc:Choice>
        <mc:Fallback>
          <p:pic>
            <p:nvPicPr>
              <p:cNvPr id="6181" name="Ink 6180">
                <a:extLst>
                  <a:ext uri="{FF2B5EF4-FFF2-40B4-BE49-F238E27FC236}">
                    <a16:creationId xmlns:a16="http://schemas.microsoft.com/office/drawing/2014/main" id="{84511249-FE54-43A5-AF19-068A4853CF7A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3013876" y="6161433"/>
                <a:ext cx="19908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4">
            <p14:nvContentPartPr>
              <p14:cNvPr id="6182" name="Ink 6181">
                <a:extLst>
                  <a:ext uri="{FF2B5EF4-FFF2-40B4-BE49-F238E27FC236}">
                    <a16:creationId xmlns:a16="http://schemas.microsoft.com/office/drawing/2014/main" id="{3031B779-B455-4724-827A-486DF95D20E5}"/>
                  </a:ext>
                </a:extLst>
              </p14:cNvPr>
              <p14:cNvContentPartPr/>
              <p14:nvPr/>
            </p14:nvContentPartPr>
            <p14:xfrm>
              <a:off x="5977396" y="2747193"/>
              <a:ext cx="134640" cy="268920"/>
            </p14:xfrm>
          </p:contentPart>
        </mc:Choice>
        <mc:Fallback>
          <p:pic>
            <p:nvPicPr>
              <p:cNvPr id="6182" name="Ink 6181">
                <a:extLst>
                  <a:ext uri="{FF2B5EF4-FFF2-40B4-BE49-F238E27FC236}">
                    <a16:creationId xmlns:a16="http://schemas.microsoft.com/office/drawing/2014/main" id="{3031B779-B455-4724-827A-486DF95D20E5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5887756" y="2567553"/>
                <a:ext cx="314280" cy="62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6">
            <p14:nvContentPartPr>
              <p14:cNvPr id="6183" name="Ink 6182">
                <a:extLst>
                  <a:ext uri="{FF2B5EF4-FFF2-40B4-BE49-F238E27FC236}">
                    <a16:creationId xmlns:a16="http://schemas.microsoft.com/office/drawing/2014/main" id="{52DAE3AA-B1DD-49FE-8A9A-DA4B6F712C2F}"/>
                  </a:ext>
                </a:extLst>
              </p14:cNvPr>
              <p14:cNvContentPartPr/>
              <p14:nvPr/>
            </p14:nvContentPartPr>
            <p14:xfrm>
              <a:off x="1714996" y="3818193"/>
              <a:ext cx="155520" cy="264600"/>
            </p14:xfrm>
          </p:contentPart>
        </mc:Choice>
        <mc:Fallback>
          <p:pic>
            <p:nvPicPr>
              <p:cNvPr id="6183" name="Ink 6182">
                <a:extLst>
                  <a:ext uri="{FF2B5EF4-FFF2-40B4-BE49-F238E27FC236}">
                    <a16:creationId xmlns:a16="http://schemas.microsoft.com/office/drawing/2014/main" id="{52DAE3AA-B1DD-49FE-8A9A-DA4B6F712C2F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1625356" y="3638193"/>
                <a:ext cx="335160" cy="62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8">
            <p14:nvContentPartPr>
              <p14:cNvPr id="6184" name="Ink 6183">
                <a:extLst>
                  <a:ext uri="{FF2B5EF4-FFF2-40B4-BE49-F238E27FC236}">
                    <a16:creationId xmlns:a16="http://schemas.microsoft.com/office/drawing/2014/main" id="{814CFB88-8A24-4463-AE8E-CA699D09E3FE}"/>
                  </a:ext>
                </a:extLst>
              </p14:cNvPr>
              <p14:cNvContentPartPr/>
              <p14:nvPr/>
            </p14:nvContentPartPr>
            <p14:xfrm>
              <a:off x="4829356" y="3909633"/>
              <a:ext cx="96840" cy="205200"/>
            </p14:xfrm>
          </p:contentPart>
        </mc:Choice>
        <mc:Fallback>
          <p:pic>
            <p:nvPicPr>
              <p:cNvPr id="6184" name="Ink 6183">
                <a:extLst>
                  <a:ext uri="{FF2B5EF4-FFF2-40B4-BE49-F238E27FC236}">
                    <a16:creationId xmlns:a16="http://schemas.microsoft.com/office/drawing/2014/main" id="{814CFB88-8A24-4463-AE8E-CA699D09E3FE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4739716" y="3729993"/>
                <a:ext cx="276480" cy="56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0">
            <p14:nvContentPartPr>
              <p14:cNvPr id="6185" name="Ink 6184">
                <a:extLst>
                  <a:ext uri="{FF2B5EF4-FFF2-40B4-BE49-F238E27FC236}">
                    <a16:creationId xmlns:a16="http://schemas.microsoft.com/office/drawing/2014/main" id="{B33A0D2A-EF46-455F-AD3B-CEFDB1ECAEB6}"/>
                  </a:ext>
                </a:extLst>
              </p14:cNvPr>
              <p14:cNvContentPartPr/>
              <p14:nvPr/>
            </p14:nvContentPartPr>
            <p14:xfrm>
              <a:off x="2320156" y="4861833"/>
              <a:ext cx="155880" cy="347400"/>
            </p14:xfrm>
          </p:contentPart>
        </mc:Choice>
        <mc:Fallback>
          <p:pic>
            <p:nvPicPr>
              <p:cNvPr id="6185" name="Ink 6184">
                <a:extLst>
                  <a:ext uri="{FF2B5EF4-FFF2-40B4-BE49-F238E27FC236}">
                    <a16:creationId xmlns:a16="http://schemas.microsoft.com/office/drawing/2014/main" id="{B33A0D2A-EF46-455F-AD3B-CEFDB1ECAEB6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2230516" y="4681833"/>
                <a:ext cx="335520" cy="70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2">
            <p14:nvContentPartPr>
              <p14:cNvPr id="6186" name="Ink 6185">
                <a:extLst>
                  <a:ext uri="{FF2B5EF4-FFF2-40B4-BE49-F238E27FC236}">
                    <a16:creationId xmlns:a16="http://schemas.microsoft.com/office/drawing/2014/main" id="{B29E27EA-43D5-49BF-AD7F-9DE68120DBD7}"/>
                  </a:ext>
                </a:extLst>
              </p14:cNvPr>
              <p14:cNvContentPartPr/>
              <p14:nvPr/>
            </p14:nvContentPartPr>
            <p14:xfrm>
              <a:off x="4787596" y="5002233"/>
              <a:ext cx="151560" cy="281880"/>
            </p14:xfrm>
          </p:contentPart>
        </mc:Choice>
        <mc:Fallback>
          <p:pic>
            <p:nvPicPr>
              <p:cNvPr id="6186" name="Ink 6185">
                <a:extLst>
                  <a:ext uri="{FF2B5EF4-FFF2-40B4-BE49-F238E27FC236}">
                    <a16:creationId xmlns:a16="http://schemas.microsoft.com/office/drawing/2014/main" id="{B29E27EA-43D5-49BF-AD7F-9DE68120DBD7}"/>
                  </a:ext>
                </a:extLst>
              </p:cNvPr>
              <p:cNvPicPr/>
              <p:nvPr/>
            </p:nvPicPr>
            <p:blipFill>
              <a:blip r:embed="rId153"/>
              <a:stretch>
                <a:fillRect/>
              </a:stretch>
            </p:blipFill>
            <p:spPr>
              <a:xfrm>
                <a:off x="4697596" y="4822593"/>
                <a:ext cx="331200" cy="64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4">
            <p14:nvContentPartPr>
              <p14:cNvPr id="6187" name="Ink 6186">
                <a:extLst>
                  <a:ext uri="{FF2B5EF4-FFF2-40B4-BE49-F238E27FC236}">
                    <a16:creationId xmlns:a16="http://schemas.microsoft.com/office/drawing/2014/main" id="{1F40E119-EF66-434E-80EF-B27451219653}"/>
                  </a:ext>
                </a:extLst>
              </p14:cNvPr>
              <p14:cNvContentPartPr/>
              <p14:nvPr/>
            </p14:nvContentPartPr>
            <p14:xfrm>
              <a:off x="2396116" y="5947593"/>
              <a:ext cx="222840" cy="381240"/>
            </p14:xfrm>
          </p:contentPart>
        </mc:Choice>
        <mc:Fallback>
          <p:pic>
            <p:nvPicPr>
              <p:cNvPr id="6187" name="Ink 6186">
                <a:extLst>
                  <a:ext uri="{FF2B5EF4-FFF2-40B4-BE49-F238E27FC236}">
                    <a16:creationId xmlns:a16="http://schemas.microsoft.com/office/drawing/2014/main" id="{1F40E119-EF66-434E-80EF-B27451219653}"/>
                  </a:ext>
                </a:extLst>
              </p:cNvPr>
              <p:cNvPicPr/>
              <p:nvPr/>
            </p:nvPicPr>
            <p:blipFill>
              <a:blip r:embed="rId155"/>
              <a:stretch>
                <a:fillRect/>
              </a:stretch>
            </p:blipFill>
            <p:spPr>
              <a:xfrm>
                <a:off x="2306116" y="5767953"/>
                <a:ext cx="402480" cy="74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302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07526" y="6229290"/>
            <a:ext cx="6564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E</a:t>
            </a:r>
            <a:r>
              <a:rPr lang="en-US" sz="2000" baseline="30000" dirty="0"/>
              <a:t>(e)</a:t>
            </a:r>
            <a:r>
              <a:rPr lang="en-US" sz="2000" dirty="0"/>
              <a:t> is similar to that of a </a:t>
            </a:r>
            <a:r>
              <a:rPr lang="en-US" sz="2000" i="1" dirty="0"/>
              <a:t>conducting</a:t>
            </a:r>
            <a:r>
              <a:rPr lang="en-US" sz="2000" dirty="0"/>
              <a:t> sphere in a uniform field.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343400"/>
            <a:ext cx="4490286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57400" y="3633787"/>
            <a:ext cx="1982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sketch is for 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7663" y="3581400"/>
            <a:ext cx="2680579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762000"/>
            <a:ext cx="3963405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1828800"/>
            <a:ext cx="2138363" cy="132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CF3FBA-6CED-4675-A69A-C4131C446553}"/>
              </a:ext>
            </a:extLst>
          </p:cNvPr>
          <p:cNvSpPr txBox="1"/>
          <p:nvPr/>
        </p:nvSpPr>
        <p:spPr>
          <a:xfrm>
            <a:off x="97806" y="149220"/>
            <a:ext cx="9046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For a dielectric sphere in a uniform applied external field, the internal field is uniform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95AE86F-ECBD-4147-8373-E152C188F2CA}"/>
                  </a:ext>
                </a:extLst>
              </p14:cNvPr>
              <p14:cNvContentPartPr/>
              <p14:nvPr/>
            </p14:nvContentPartPr>
            <p14:xfrm>
              <a:off x="3058876" y="1125753"/>
              <a:ext cx="66600" cy="705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95AE86F-ECBD-4147-8373-E152C188F2C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96236" y="1063113"/>
                <a:ext cx="192240" cy="19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FE6FBB1-4DF5-454F-A1DD-5F05D8C7DF1A}"/>
                  </a:ext>
                </a:extLst>
              </p14:cNvPr>
              <p14:cNvContentPartPr/>
              <p14:nvPr/>
            </p14:nvContentPartPr>
            <p14:xfrm>
              <a:off x="3215476" y="732633"/>
              <a:ext cx="105840" cy="1310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FE6FBB1-4DF5-454F-A1DD-5F05D8C7DF1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152476" y="669993"/>
                <a:ext cx="231480" cy="256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A2FF7EE3-5F87-49CB-AEBF-B3256096C3F8}"/>
              </a:ext>
            </a:extLst>
          </p:cNvPr>
          <p:cNvGrpSpPr/>
          <p:nvPr/>
        </p:nvGrpSpPr>
        <p:grpSpPr>
          <a:xfrm>
            <a:off x="3842236" y="1284513"/>
            <a:ext cx="33840" cy="59760"/>
            <a:chOff x="3842236" y="1284513"/>
            <a:chExt cx="33840" cy="59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A3A8944B-9BEF-435F-A75F-36F263744DEE}"/>
                    </a:ext>
                  </a:extLst>
                </p14:cNvPr>
                <p14:cNvContentPartPr/>
                <p14:nvPr/>
              </p14:nvContentPartPr>
              <p14:xfrm>
                <a:off x="3845836" y="1322673"/>
                <a:ext cx="30240" cy="216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A3A8944B-9BEF-435F-A75F-36F263744DEE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782836" y="1259673"/>
                  <a:ext cx="15588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05BE8ADF-253F-468A-9E29-431BC487D993}"/>
                    </a:ext>
                  </a:extLst>
                </p14:cNvPr>
                <p14:cNvContentPartPr/>
                <p14:nvPr/>
              </p14:nvContentPartPr>
              <p14:xfrm>
                <a:off x="3842236" y="1284513"/>
                <a:ext cx="32400" cy="284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05BE8ADF-253F-468A-9E29-431BC487D99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779236" y="1221873"/>
                  <a:ext cx="158040" cy="154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C2F3D927-88CD-4905-B5F1-D85DF3075EB2}"/>
                  </a:ext>
                </a:extLst>
              </p14:cNvPr>
              <p14:cNvContentPartPr/>
              <p14:nvPr/>
            </p14:nvContentPartPr>
            <p14:xfrm>
              <a:off x="6685156" y="4821873"/>
              <a:ext cx="59040" cy="20700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C2F3D927-88CD-4905-B5F1-D85DF3075EB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622156" y="4759233"/>
                <a:ext cx="184680" cy="33264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E9B5D175-38F7-47E0-A78A-A82BD7C17C90}"/>
              </a:ext>
            </a:extLst>
          </p:cNvPr>
          <p:cNvGrpSpPr/>
          <p:nvPr/>
        </p:nvGrpSpPr>
        <p:grpSpPr>
          <a:xfrm>
            <a:off x="6418036" y="4311393"/>
            <a:ext cx="242640" cy="238320"/>
            <a:chOff x="6418036" y="4311393"/>
            <a:chExt cx="242640" cy="238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205CDDBF-EB72-44D0-A921-777FF662C8A1}"/>
                    </a:ext>
                  </a:extLst>
                </p14:cNvPr>
                <p14:cNvContentPartPr/>
                <p14:nvPr/>
              </p14:nvContentPartPr>
              <p14:xfrm>
                <a:off x="6418036" y="4476993"/>
                <a:ext cx="129960" cy="727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205CDDBF-EB72-44D0-A921-777FF662C8A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355396" y="4414353"/>
                  <a:ext cx="25560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5A665C1-6956-43F0-8D7D-1BF96D53FD0F}"/>
                    </a:ext>
                  </a:extLst>
                </p14:cNvPr>
                <p14:cNvContentPartPr/>
                <p14:nvPr/>
              </p14:nvContentPartPr>
              <p14:xfrm>
                <a:off x="6434236" y="4311393"/>
                <a:ext cx="226440" cy="543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5A665C1-6956-43F0-8D7D-1BF96D53FD0F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371596" y="4248393"/>
                  <a:ext cx="352080" cy="180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C02CD5AB-37B0-4F0D-8863-F5367502F112}"/>
                  </a:ext>
                </a:extLst>
              </p14:cNvPr>
              <p14:cNvContentPartPr/>
              <p14:nvPr/>
            </p14:nvContentPartPr>
            <p14:xfrm>
              <a:off x="4293316" y="4755633"/>
              <a:ext cx="32760" cy="1764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C02CD5AB-37B0-4F0D-8863-F5367502F11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230316" y="4692633"/>
                <a:ext cx="158400" cy="14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8DFD9955-C9BF-4734-A6C7-4E8AC41F56D2}"/>
                  </a:ext>
                </a:extLst>
              </p14:cNvPr>
              <p14:cNvContentPartPr/>
              <p14:nvPr/>
            </p14:nvContentPartPr>
            <p14:xfrm>
              <a:off x="4134556" y="3860673"/>
              <a:ext cx="224640" cy="24588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DFD9955-C9BF-4734-A6C7-4E8AC41F56D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071916" y="3798033"/>
                <a:ext cx="350280" cy="37152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0EC0803B-28B0-4FC2-950F-F3BD30F18DCD}"/>
              </a:ext>
            </a:extLst>
          </p:cNvPr>
          <p:cNvGrpSpPr/>
          <p:nvPr/>
        </p:nvGrpSpPr>
        <p:grpSpPr>
          <a:xfrm>
            <a:off x="4319956" y="929553"/>
            <a:ext cx="215640" cy="730800"/>
            <a:chOff x="4319956" y="929553"/>
            <a:chExt cx="215640" cy="730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C1BC5AD0-E69D-4E4E-BA05-D417613C630D}"/>
                    </a:ext>
                  </a:extLst>
                </p14:cNvPr>
                <p14:cNvContentPartPr/>
                <p14:nvPr/>
              </p14:nvContentPartPr>
              <p14:xfrm>
                <a:off x="4389436" y="1531473"/>
                <a:ext cx="146160" cy="12888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C1BC5AD0-E69D-4E4E-BA05-D417613C630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326796" y="1468473"/>
                  <a:ext cx="27180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507B701D-9191-4834-8EE9-F6C1AA97DC80}"/>
                    </a:ext>
                  </a:extLst>
                </p14:cNvPr>
                <p14:cNvContentPartPr/>
                <p14:nvPr/>
              </p14:nvContentPartPr>
              <p14:xfrm>
                <a:off x="4319956" y="929553"/>
                <a:ext cx="153000" cy="5619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507B701D-9191-4834-8EE9-F6C1AA97DC8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257316" y="866553"/>
                  <a:ext cx="278640" cy="687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7FE4ECDC-A9B7-4AB6-BF54-A91FAD9A3FF4}"/>
                  </a:ext>
                </a:extLst>
              </p14:cNvPr>
              <p14:cNvContentPartPr/>
              <p14:nvPr/>
            </p14:nvContentPartPr>
            <p14:xfrm>
              <a:off x="6411916" y="770433"/>
              <a:ext cx="90720" cy="4032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7FE4ECDC-A9B7-4AB6-BF54-A91FAD9A3FF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348916" y="707433"/>
                <a:ext cx="216360" cy="16596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47B15E5D-B5BD-4B39-ABF2-B4EDEEB56447}"/>
              </a:ext>
            </a:extLst>
          </p:cNvPr>
          <p:cNvGrpSpPr/>
          <p:nvPr/>
        </p:nvGrpSpPr>
        <p:grpSpPr>
          <a:xfrm>
            <a:off x="6267916" y="1632633"/>
            <a:ext cx="211680" cy="176040"/>
            <a:chOff x="6267916" y="1632633"/>
            <a:chExt cx="211680" cy="176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08A2101-3753-48B8-A5CC-2C1DF482A8B9}"/>
                    </a:ext>
                  </a:extLst>
                </p14:cNvPr>
                <p14:cNvContentPartPr/>
                <p14:nvPr/>
              </p14:nvContentPartPr>
              <p14:xfrm>
                <a:off x="6374476" y="1632633"/>
                <a:ext cx="105120" cy="1742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08A2101-3753-48B8-A5CC-2C1DF482A8B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311836" y="1569993"/>
                  <a:ext cx="23076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04E94627-DBB9-43FD-8270-4EFF113B50D0}"/>
                    </a:ext>
                  </a:extLst>
                </p14:cNvPr>
                <p14:cNvContentPartPr/>
                <p14:nvPr/>
              </p14:nvContentPartPr>
              <p14:xfrm>
                <a:off x="6267916" y="1662513"/>
                <a:ext cx="146880" cy="1461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04E94627-DBB9-43FD-8270-4EFF113B50D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205276" y="1599873"/>
                  <a:ext cx="272520" cy="271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03" name="Group 4102">
            <a:extLst>
              <a:ext uri="{FF2B5EF4-FFF2-40B4-BE49-F238E27FC236}">
                <a16:creationId xmlns:a16="http://schemas.microsoft.com/office/drawing/2014/main" id="{F468CA81-3CA7-4455-B00B-C158658DC3D3}"/>
              </a:ext>
            </a:extLst>
          </p:cNvPr>
          <p:cNvGrpSpPr/>
          <p:nvPr/>
        </p:nvGrpSpPr>
        <p:grpSpPr>
          <a:xfrm>
            <a:off x="6523156" y="3946713"/>
            <a:ext cx="91440" cy="63720"/>
            <a:chOff x="6523156" y="3946713"/>
            <a:chExt cx="91440" cy="63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651AAFB0-C083-4EED-9F6E-4A436BBFA341}"/>
                    </a:ext>
                  </a:extLst>
                </p14:cNvPr>
                <p14:cNvContentPartPr/>
                <p14:nvPr/>
              </p14:nvContentPartPr>
              <p14:xfrm>
                <a:off x="6541516" y="3977313"/>
                <a:ext cx="35280" cy="331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651AAFB0-C083-4EED-9F6E-4A436BBFA341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478516" y="3914313"/>
                  <a:ext cx="16092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4096" name="Ink 4095">
                  <a:extLst>
                    <a:ext uri="{FF2B5EF4-FFF2-40B4-BE49-F238E27FC236}">
                      <a16:creationId xmlns:a16="http://schemas.microsoft.com/office/drawing/2014/main" id="{E8C7E3BE-5E90-45F8-B80D-E7F1013EAF16}"/>
                    </a:ext>
                  </a:extLst>
                </p14:cNvPr>
                <p14:cNvContentPartPr/>
                <p14:nvPr/>
              </p14:nvContentPartPr>
              <p14:xfrm>
                <a:off x="6523156" y="3946713"/>
                <a:ext cx="80280" cy="57240"/>
              </p14:xfrm>
            </p:contentPart>
          </mc:Choice>
          <mc:Fallback>
            <p:pic>
              <p:nvPicPr>
                <p:cNvPr id="4096" name="Ink 4095">
                  <a:extLst>
                    <a:ext uri="{FF2B5EF4-FFF2-40B4-BE49-F238E27FC236}">
                      <a16:creationId xmlns:a16="http://schemas.microsoft.com/office/drawing/2014/main" id="{E8C7E3BE-5E90-45F8-B80D-E7F1013EAF1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460156" y="3883713"/>
                  <a:ext cx="20592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4102" name="Ink 4101">
                  <a:extLst>
                    <a:ext uri="{FF2B5EF4-FFF2-40B4-BE49-F238E27FC236}">
                      <a16:creationId xmlns:a16="http://schemas.microsoft.com/office/drawing/2014/main" id="{26F97BC8-2048-45F7-9580-C74E8952D2C5}"/>
                    </a:ext>
                  </a:extLst>
                </p14:cNvPr>
                <p14:cNvContentPartPr/>
                <p14:nvPr/>
              </p14:nvContentPartPr>
              <p14:xfrm>
                <a:off x="6578236" y="3951393"/>
                <a:ext cx="36360" cy="24840"/>
              </p14:xfrm>
            </p:contentPart>
          </mc:Choice>
          <mc:Fallback>
            <p:pic>
              <p:nvPicPr>
                <p:cNvPr id="4102" name="Ink 4101">
                  <a:extLst>
                    <a:ext uri="{FF2B5EF4-FFF2-40B4-BE49-F238E27FC236}">
                      <a16:creationId xmlns:a16="http://schemas.microsoft.com/office/drawing/2014/main" id="{26F97BC8-2048-45F7-9580-C74E8952D2C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515596" y="3888393"/>
                  <a:ext cx="162000" cy="150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4104" name="Ink 4103">
                <a:extLst>
                  <a:ext uri="{FF2B5EF4-FFF2-40B4-BE49-F238E27FC236}">
                    <a16:creationId xmlns:a16="http://schemas.microsoft.com/office/drawing/2014/main" id="{8FEA710B-7DC8-414D-9808-26DBAC2759A6}"/>
                  </a:ext>
                </a:extLst>
              </p14:cNvPr>
              <p14:cNvContentPartPr/>
              <p14:nvPr/>
            </p14:nvContentPartPr>
            <p14:xfrm>
              <a:off x="3892636" y="4793793"/>
              <a:ext cx="765360" cy="633960"/>
            </p14:xfrm>
          </p:contentPart>
        </mc:Choice>
        <mc:Fallback>
          <p:pic>
            <p:nvPicPr>
              <p:cNvPr id="4104" name="Ink 4103">
                <a:extLst>
                  <a:ext uri="{FF2B5EF4-FFF2-40B4-BE49-F238E27FC236}">
                    <a16:creationId xmlns:a16="http://schemas.microsoft.com/office/drawing/2014/main" id="{8FEA710B-7DC8-414D-9808-26DBAC2759A6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802996" y="4614153"/>
                <a:ext cx="945000" cy="99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4105" name="Ink 4104">
                <a:extLst>
                  <a:ext uri="{FF2B5EF4-FFF2-40B4-BE49-F238E27FC236}">
                    <a16:creationId xmlns:a16="http://schemas.microsoft.com/office/drawing/2014/main" id="{29ABB553-0257-4C2F-9DDE-B2EDA2F4880C}"/>
                  </a:ext>
                </a:extLst>
              </p14:cNvPr>
              <p14:cNvContentPartPr/>
              <p14:nvPr/>
            </p14:nvContentPartPr>
            <p14:xfrm>
              <a:off x="4014316" y="4931673"/>
              <a:ext cx="335520" cy="307440"/>
            </p14:xfrm>
          </p:contentPart>
        </mc:Choice>
        <mc:Fallback>
          <p:pic>
            <p:nvPicPr>
              <p:cNvPr id="4105" name="Ink 4104">
                <a:extLst>
                  <a:ext uri="{FF2B5EF4-FFF2-40B4-BE49-F238E27FC236}">
                    <a16:creationId xmlns:a16="http://schemas.microsoft.com/office/drawing/2014/main" id="{29ABB553-0257-4C2F-9DDE-B2EDA2F4880C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924676" y="4752033"/>
                <a:ext cx="515160" cy="66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4106" name="Ink 4105">
                <a:extLst>
                  <a:ext uri="{FF2B5EF4-FFF2-40B4-BE49-F238E27FC236}">
                    <a16:creationId xmlns:a16="http://schemas.microsoft.com/office/drawing/2014/main" id="{51C98228-563F-4E8B-A615-EF6A344FE5D4}"/>
                  </a:ext>
                </a:extLst>
              </p14:cNvPr>
              <p14:cNvContentPartPr/>
              <p14:nvPr/>
            </p14:nvContentPartPr>
            <p14:xfrm>
              <a:off x="4237156" y="4882713"/>
              <a:ext cx="117000" cy="50400"/>
            </p14:xfrm>
          </p:contentPart>
        </mc:Choice>
        <mc:Fallback>
          <p:pic>
            <p:nvPicPr>
              <p:cNvPr id="4106" name="Ink 4105">
                <a:extLst>
                  <a:ext uri="{FF2B5EF4-FFF2-40B4-BE49-F238E27FC236}">
                    <a16:creationId xmlns:a16="http://schemas.microsoft.com/office/drawing/2014/main" id="{51C98228-563F-4E8B-A615-EF6A344FE5D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147516" y="4703073"/>
                <a:ext cx="296640" cy="41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4107" name="Ink 4106">
                <a:extLst>
                  <a:ext uri="{FF2B5EF4-FFF2-40B4-BE49-F238E27FC236}">
                    <a16:creationId xmlns:a16="http://schemas.microsoft.com/office/drawing/2014/main" id="{FD6C7CD5-F94E-46D6-968B-3CBA5C155408}"/>
                  </a:ext>
                </a:extLst>
              </p14:cNvPr>
              <p14:cNvContentPartPr/>
              <p14:nvPr/>
            </p14:nvContentPartPr>
            <p14:xfrm>
              <a:off x="4777156" y="4721073"/>
              <a:ext cx="560160" cy="99000"/>
            </p14:xfrm>
          </p:contentPart>
        </mc:Choice>
        <mc:Fallback>
          <p:pic>
            <p:nvPicPr>
              <p:cNvPr id="4107" name="Ink 4106">
                <a:extLst>
                  <a:ext uri="{FF2B5EF4-FFF2-40B4-BE49-F238E27FC236}">
                    <a16:creationId xmlns:a16="http://schemas.microsoft.com/office/drawing/2014/main" id="{FD6C7CD5-F94E-46D6-968B-3CBA5C155408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714156" y="4658073"/>
                <a:ext cx="685800" cy="224640"/>
              </a:xfrm>
              <a:prstGeom prst="rect">
                <a:avLst/>
              </a:prstGeom>
            </p:spPr>
          </p:pic>
        </mc:Fallback>
      </mc:AlternateContent>
      <p:grpSp>
        <p:nvGrpSpPr>
          <p:cNvPr id="4109" name="Group 4108">
            <a:extLst>
              <a:ext uri="{FF2B5EF4-FFF2-40B4-BE49-F238E27FC236}">
                <a16:creationId xmlns:a16="http://schemas.microsoft.com/office/drawing/2014/main" id="{FC06D762-F90E-4035-8B22-26FF965B42DE}"/>
              </a:ext>
            </a:extLst>
          </p:cNvPr>
          <p:cNvGrpSpPr/>
          <p:nvPr/>
        </p:nvGrpSpPr>
        <p:grpSpPr>
          <a:xfrm>
            <a:off x="6412276" y="4821153"/>
            <a:ext cx="338040" cy="444960"/>
            <a:chOff x="6412276" y="4821153"/>
            <a:chExt cx="338040" cy="444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32A7F2B-754E-4D92-9214-D5917C5B7DBE}"/>
                    </a:ext>
                  </a:extLst>
                </p14:cNvPr>
                <p14:cNvContentPartPr/>
                <p14:nvPr/>
              </p14:nvContentPartPr>
              <p14:xfrm>
                <a:off x="6637636" y="4821153"/>
                <a:ext cx="112680" cy="2952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32A7F2B-754E-4D92-9214-D5917C5B7DB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574636" y="4758513"/>
                  <a:ext cx="238320" cy="42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B866247-5BE2-4F90-982A-CE6CDCE33E34}"/>
                    </a:ext>
                  </a:extLst>
                </p14:cNvPr>
                <p14:cNvContentPartPr/>
                <p14:nvPr/>
              </p14:nvContentPartPr>
              <p14:xfrm>
                <a:off x="6605236" y="5084673"/>
                <a:ext cx="56880" cy="1814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AB866247-5BE2-4F90-982A-CE6CDCE33E3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542236" y="5021673"/>
                  <a:ext cx="182520" cy="30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6EB586BA-3A19-44CE-9648-36D47A04E198}"/>
                    </a:ext>
                  </a:extLst>
                </p14:cNvPr>
                <p14:cNvContentPartPr/>
                <p14:nvPr/>
              </p14:nvContentPartPr>
              <p14:xfrm>
                <a:off x="6590476" y="5133273"/>
                <a:ext cx="52200" cy="1324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6EB586BA-3A19-44CE-9648-36D47A04E198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6527476" y="5070633"/>
                  <a:ext cx="177840" cy="25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4108" name="Ink 4107">
                  <a:extLst>
                    <a:ext uri="{FF2B5EF4-FFF2-40B4-BE49-F238E27FC236}">
                      <a16:creationId xmlns:a16="http://schemas.microsoft.com/office/drawing/2014/main" id="{E3D3D3EB-C853-42C3-A6F4-A4D5A275066D}"/>
                    </a:ext>
                  </a:extLst>
                </p14:cNvPr>
                <p14:cNvContentPartPr/>
                <p14:nvPr/>
              </p14:nvContentPartPr>
              <p14:xfrm>
                <a:off x="6412276" y="4966593"/>
                <a:ext cx="79560" cy="36720"/>
              </p14:xfrm>
            </p:contentPart>
          </mc:Choice>
          <mc:Fallback>
            <p:pic>
              <p:nvPicPr>
                <p:cNvPr id="4108" name="Ink 4107">
                  <a:extLst>
                    <a:ext uri="{FF2B5EF4-FFF2-40B4-BE49-F238E27FC236}">
                      <a16:creationId xmlns:a16="http://schemas.microsoft.com/office/drawing/2014/main" id="{E3D3D3EB-C853-42C3-A6F4-A4D5A275066D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349276" y="4903953"/>
                  <a:ext cx="205200" cy="162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700889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17"/>
          <a:stretch/>
        </p:blipFill>
        <p:spPr bwMode="auto">
          <a:xfrm rot="16200000">
            <a:off x="1632023" y="63428"/>
            <a:ext cx="5879955" cy="742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57038" y="457200"/>
            <a:ext cx="1948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Conducting sphere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7890" y="545068"/>
            <a:ext cx="266791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Dielectric sphere (</a:t>
            </a:r>
            <a:r>
              <a:rPr lang="en-US" dirty="0">
                <a:latin typeface="Symbol" pitchFamily="18" charset="2"/>
              </a:rPr>
              <a:t>e</a:t>
            </a:r>
            <a:r>
              <a:rPr lang="en-US" baseline="30000" dirty="0"/>
              <a:t>(e)</a:t>
            </a:r>
            <a:r>
              <a:rPr lang="en-US" dirty="0"/>
              <a:t> = 1)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F76E133-5C89-4AF9-A99C-D0734F8C83E7}"/>
              </a:ext>
            </a:extLst>
          </p:cNvPr>
          <p:cNvGrpSpPr/>
          <p:nvPr/>
        </p:nvGrpSpPr>
        <p:grpSpPr>
          <a:xfrm>
            <a:off x="1094356" y="1589073"/>
            <a:ext cx="198360" cy="163080"/>
            <a:chOff x="1094356" y="1589073"/>
            <a:chExt cx="198360" cy="163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2BF9EA12-38F3-4EC0-8DBF-18CC23D597F1}"/>
                    </a:ext>
                  </a:extLst>
                </p14:cNvPr>
                <p14:cNvContentPartPr/>
                <p14:nvPr/>
              </p14:nvContentPartPr>
              <p14:xfrm>
                <a:off x="1236196" y="1589073"/>
                <a:ext cx="56520" cy="15084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2BF9EA12-38F3-4EC0-8DBF-18CC23D597F1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173196" y="1526433"/>
                  <a:ext cx="18216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1EB96201-8AA1-4FE5-8D87-889474228875}"/>
                    </a:ext>
                  </a:extLst>
                </p14:cNvPr>
                <p14:cNvContentPartPr/>
                <p14:nvPr/>
              </p14:nvContentPartPr>
              <p14:xfrm>
                <a:off x="1094356" y="1604553"/>
                <a:ext cx="48240" cy="14760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1EB96201-8AA1-4FE5-8D87-889474228875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031356" y="1541913"/>
                  <a:ext cx="173880" cy="273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5094550-DA55-47BA-888A-39A16BAEA210}"/>
                  </a:ext>
                </a:extLst>
              </p14:cNvPr>
              <p14:cNvContentPartPr/>
              <p14:nvPr/>
            </p14:nvContentPartPr>
            <p14:xfrm>
              <a:off x="992116" y="2162193"/>
              <a:ext cx="33480" cy="140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5094550-DA55-47BA-888A-39A16BAEA21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29476" y="2099553"/>
                <a:ext cx="159120" cy="13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30815CE7-F181-4397-9A39-46C287809D10}"/>
              </a:ext>
            </a:extLst>
          </p:cNvPr>
          <p:cNvGrpSpPr/>
          <p:nvPr/>
        </p:nvGrpSpPr>
        <p:grpSpPr>
          <a:xfrm>
            <a:off x="1048996" y="1898313"/>
            <a:ext cx="159840" cy="145440"/>
            <a:chOff x="1048996" y="1898313"/>
            <a:chExt cx="159840" cy="145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39640CDA-EABE-4D3F-913D-075163007820}"/>
                    </a:ext>
                  </a:extLst>
                </p14:cNvPr>
                <p14:cNvContentPartPr/>
                <p14:nvPr/>
              </p14:nvContentPartPr>
              <p14:xfrm>
                <a:off x="1193716" y="1898313"/>
                <a:ext cx="15120" cy="9828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39640CDA-EABE-4D3F-913D-075163007820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130716" y="1835313"/>
                  <a:ext cx="14076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6E4B250-42F3-4611-9C05-C966F6963677}"/>
                    </a:ext>
                  </a:extLst>
                </p14:cNvPr>
                <p14:cNvContentPartPr/>
                <p14:nvPr/>
              </p14:nvContentPartPr>
              <p14:xfrm>
                <a:off x="1048996" y="1914873"/>
                <a:ext cx="33480" cy="10260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6E4B250-42F3-4611-9C05-C966F6963677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986356" y="1852233"/>
                  <a:ext cx="15912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E783FA86-B076-4D7E-9178-A4EF19CC0317}"/>
                    </a:ext>
                  </a:extLst>
                </p14:cNvPr>
                <p14:cNvContentPartPr/>
                <p14:nvPr/>
              </p14:nvContentPartPr>
              <p14:xfrm>
                <a:off x="1056556" y="1969953"/>
                <a:ext cx="16200" cy="644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783FA86-B076-4D7E-9178-A4EF19CC0317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93916" y="1907313"/>
                  <a:ext cx="14184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E084476-134B-4207-905F-17D8AE787934}"/>
                    </a:ext>
                  </a:extLst>
                </p14:cNvPr>
                <p14:cNvContentPartPr/>
                <p14:nvPr/>
              </p14:nvContentPartPr>
              <p14:xfrm>
                <a:off x="1056556" y="1981113"/>
                <a:ext cx="41400" cy="576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AE084476-134B-4207-905F-17D8AE78793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93556" y="1918113"/>
                  <a:ext cx="16704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AF30D8D-BEF2-4FB7-95A6-8107A3C1601B}"/>
                    </a:ext>
                  </a:extLst>
                </p14:cNvPr>
                <p14:cNvContentPartPr/>
                <p14:nvPr/>
              </p14:nvContentPartPr>
              <p14:xfrm>
                <a:off x="1086076" y="1905153"/>
                <a:ext cx="42480" cy="1386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AF30D8D-BEF2-4FB7-95A6-8107A3C1601B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023076" y="1842513"/>
                  <a:ext cx="168120" cy="264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42127305-9D6B-4FBF-BDA3-46662C287D3B}"/>
                  </a:ext>
                </a:extLst>
              </p14:cNvPr>
              <p14:cNvContentPartPr/>
              <p14:nvPr/>
            </p14:nvContentPartPr>
            <p14:xfrm>
              <a:off x="1443196" y="1985793"/>
              <a:ext cx="178920" cy="5580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42127305-9D6B-4FBF-BDA3-46662C287D3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380556" y="1923153"/>
                <a:ext cx="304560" cy="18144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4929CF44-A7DA-41BA-846D-CD1ABD9B289E}"/>
              </a:ext>
            </a:extLst>
          </p:cNvPr>
          <p:cNvGrpSpPr/>
          <p:nvPr/>
        </p:nvGrpSpPr>
        <p:grpSpPr>
          <a:xfrm>
            <a:off x="1413676" y="1679793"/>
            <a:ext cx="270000" cy="69120"/>
            <a:chOff x="1413676" y="1679793"/>
            <a:chExt cx="270000" cy="69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083B8F6-7DE5-4B90-BBE2-6A30F8C44CFC}"/>
                    </a:ext>
                  </a:extLst>
                </p14:cNvPr>
                <p14:cNvContentPartPr/>
                <p14:nvPr/>
              </p14:nvContentPartPr>
              <p14:xfrm>
                <a:off x="1413676" y="1700313"/>
                <a:ext cx="213480" cy="374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083B8F6-7DE5-4B90-BBE2-6A30F8C44CFC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351036" y="1637673"/>
                  <a:ext cx="33912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9C81FBF3-776D-4CB4-AF7A-B3778322DDCA}"/>
                    </a:ext>
                  </a:extLst>
                </p14:cNvPr>
                <p14:cNvContentPartPr/>
                <p14:nvPr/>
              </p14:nvContentPartPr>
              <p14:xfrm>
                <a:off x="1427716" y="1679793"/>
                <a:ext cx="255960" cy="691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9C81FBF3-776D-4CB4-AF7A-B3778322DDC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365076" y="1617153"/>
                  <a:ext cx="381600" cy="19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B221B9F-19A5-4ACD-92DE-9D91C406B20A}"/>
              </a:ext>
            </a:extLst>
          </p:cNvPr>
          <p:cNvGrpSpPr/>
          <p:nvPr/>
        </p:nvGrpSpPr>
        <p:grpSpPr>
          <a:xfrm>
            <a:off x="1686916" y="2000913"/>
            <a:ext cx="34920" cy="321120"/>
            <a:chOff x="1686916" y="2000913"/>
            <a:chExt cx="34920" cy="321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04E0C9A1-8830-4723-8F05-E6618A40F13E}"/>
                    </a:ext>
                  </a:extLst>
                </p14:cNvPr>
                <p14:cNvContentPartPr/>
                <p14:nvPr/>
              </p14:nvContentPartPr>
              <p14:xfrm>
                <a:off x="1686916" y="2000913"/>
                <a:ext cx="11520" cy="3211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04E0C9A1-8830-4723-8F05-E6618A40F13E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624276" y="1938273"/>
                  <a:ext cx="137160" cy="44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4CE4EBAE-7507-465D-9EF9-3E01785F7534}"/>
                    </a:ext>
                  </a:extLst>
                </p14:cNvPr>
                <p14:cNvContentPartPr/>
                <p14:nvPr/>
              </p14:nvContentPartPr>
              <p14:xfrm>
                <a:off x="1700236" y="2074713"/>
                <a:ext cx="21600" cy="1526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4CE4EBAE-7507-465D-9EF9-3E01785F7534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637596" y="2011713"/>
                  <a:ext cx="147240" cy="278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5BE6A5B-2765-4CE4-B7AB-180C66743640}"/>
                  </a:ext>
                </a:extLst>
              </p14:cNvPr>
              <p14:cNvContentPartPr/>
              <p14:nvPr/>
            </p14:nvContentPartPr>
            <p14:xfrm>
              <a:off x="3043756" y="2346153"/>
              <a:ext cx="96840" cy="720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5BE6A5B-2765-4CE4-B7AB-180C66743640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2980756" y="2283153"/>
                <a:ext cx="222480" cy="19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7B6282D3-BC4B-49C1-B940-7CA4FB971A29}"/>
                  </a:ext>
                </a:extLst>
              </p14:cNvPr>
              <p14:cNvContentPartPr/>
              <p14:nvPr/>
            </p14:nvContentPartPr>
            <p14:xfrm>
              <a:off x="3833596" y="2426433"/>
              <a:ext cx="106200" cy="6732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7B6282D3-BC4B-49C1-B940-7CA4FB971A29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3770596" y="2363793"/>
                <a:ext cx="231840" cy="19296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597839CB-170F-45E2-824C-BB4AD026313A}"/>
              </a:ext>
            </a:extLst>
          </p:cNvPr>
          <p:cNvGrpSpPr/>
          <p:nvPr/>
        </p:nvGrpSpPr>
        <p:grpSpPr>
          <a:xfrm>
            <a:off x="3842956" y="1593753"/>
            <a:ext cx="68040" cy="73080"/>
            <a:chOff x="3842956" y="1593753"/>
            <a:chExt cx="68040" cy="73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748F4792-51BB-415D-A277-637E591F3E65}"/>
                    </a:ext>
                  </a:extLst>
                </p14:cNvPr>
                <p14:cNvContentPartPr/>
                <p14:nvPr/>
              </p14:nvContentPartPr>
              <p14:xfrm>
                <a:off x="3853396" y="1617513"/>
                <a:ext cx="48240" cy="396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748F4792-51BB-415D-A277-637E591F3E65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790396" y="1554513"/>
                  <a:ext cx="17388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DAB51294-1173-46E2-B90A-B370B91E15F0}"/>
                    </a:ext>
                  </a:extLst>
                </p14:cNvPr>
                <p14:cNvContentPartPr/>
                <p14:nvPr/>
              </p14:nvContentPartPr>
              <p14:xfrm>
                <a:off x="3842956" y="1593753"/>
                <a:ext cx="68040" cy="730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DAB51294-1173-46E2-B90A-B370B91E15F0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779956" y="1531113"/>
                  <a:ext cx="193680" cy="198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A172BE0D-E5B1-40FC-B2D8-8FC2C90D0C1C}"/>
                  </a:ext>
                </a:extLst>
              </p14:cNvPr>
              <p14:cNvContentPartPr/>
              <p14:nvPr/>
            </p14:nvContentPartPr>
            <p14:xfrm>
              <a:off x="8023636" y="943593"/>
              <a:ext cx="110520" cy="11304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A172BE0D-E5B1-40FC-B2D8-8FC2C90D0C1C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960636" y="880593"/>
                <a:ext cx="236160" cy="23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D1FDF63E-31F5-4980-BD1F-C3F0C83A7CD3}"/>
                  </a:ext>
                </a:extLst>
              </p14:cNvPr>
              <p14:cNvContentPartPr/>
              <p14:nvPr/>
            </p14:nvContentPartPr>
            <p14:xfrm>
              <a:off x="2465596" y="817233"/>
              <a:ext cx="132840" cy="2664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D1FDF63E-31F5-4980-BD1F-C3F0C83A7CD3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2402596" y="754593"/>
                <a:ext cx="258480" cy="15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E294000A-1AAA-4441-9804-967748F5F589}"/>
                  </a:ext>
                </a:extLst>
              </p14:cNvPr>
              <p14:cNvContentPartPr/>
              <p14:nvPr/>
            </p14:nvContentPartPr>
            <p14:xfrm>
              <a:off x="4987396" y="2022153"/>
              <a:ext cx="39600" cy="1083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E294000A-1AAA-4441-9804-967748F5F589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4924756" y="1959513"/>
                <a:ext cx="165240" cy="234000"/>
              </a:xfrm>
              <a:prstGeom prst="rect">
                <a:avLst/>
              </a:prstGeom>
            </p:spPr>
          </p:pic>
        </mc:Fallback>
      </mc:AlternateContent>
      <p:grpSp>
        <p:nvGrpSpPr>
          <p:cNvPr id="8195" name="Group 8194">
            <a:extLst>
              <a:ext uri="{FF2B5EF4-FFF2-40B4-BE49-F238E27FC236}">
                <a16:creationId xmlns:a16="http://schemas.microsoft.com/office/drawing/2014/main" id="{E81D27F8-1210-4C31-A3FA-E0FD5B311911}"/>
              </a:ext>
            </a:extLst>
          </p:cNvPr>
          <p:cNvGrpSpPr/>
          <p:nvPr/>
        </p:nvGrpSpPr>
        <p:grpSpPr>
          <a:xfrm>
            <a:off x="5257396" y="2024313"/>
            <a:ext cx="32040" cy="160560"/>
            <a:chOff x="5257396" y="2024313"/>
            <a:chExt cx="32040" cy="160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8192" name="Ink 8191">
                  <a:extLst>
                    <a:ext uri="{FF2B5EF4-FFF2-40B4-BE49-F238E27FC236}">
                      <a16:creationId xmlns:a16="http://schemas.microsoft.com/office/drawing/2014/main" id="{814AAC22-0734-4AD4-8785-1363F671644F}"/>
                    </a:ext>
                  </a:extLst>
                </p14:cNvPr>
                <p14:cNvContentPartPr/>
                <p14:nvPr/>
              </p14:nvContentPartPr>
              <p14:xfrm>
                <a:off x="5264596" y="2024313"/>
                <a:ext cx="7200" cy="160560"/>
              </p14:xfrm>
            </p:contentPart>
          </mc:Choice>
          <mc:Fallback>
            <p:pic>
              <p:nvPicPr>
                <p:cNvPr id="8192" name="Ink 8191">
                  <a:extLst>
                    <a:ext uri="{FF2B5EF4-FFF2-40B4-BE49-F238E27FC236}">
                      <a16:creationId xmlns:a16="http://schemas.microsoft.com/office/drawing/2014/main" id="{814AAC22-0734-4AD4-8785-1363F671644F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5201596" y="1961313"/>
                  <a:ext cx="132840" cy="28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8193" name="Ink 8192">
                  <a:extLst>
                    <a:ext uri="{FF2B5EF4-FFF2-40B4-BE49-F238E27FC236}">
                      <a16:creationId xmlns:a16="http://schemas.microsoft.com/office/drawing/2014/main" id="{7EB5C020-A699-4BA0-A1E7-C508270FFDC0}"/>
                    </a:ext>
                  </a:extLst>
                </p14:cNvPr>
                <p14:cNvContentPartPr/>
                <p14:nvPr/>
              </p14:nvContentPartPr>
              <p14:xfrm>
                <a:off x="5257396" y="2045553"/>
                <a:ext cx="32040" cy="94680"/>
              </p14:xfrm>
            </p:contentPart>
          </mc:Choice>
          <mc:Fallback>
            <p:pic>
              <p:nvPicPr>
                <p:cNvPr id="8193" name="Ink 8192">
                  <a:extLst>
                    <a:ext uri="{FF2B5EF4-FFF2-40B4-BE49-F238E27FC236}">
                      <a16:creationId xmlns:a16="http://schemas.microsoft.com/office/drawing/2014/main" id="{7EB5C020-A699-4BA0-A1E7-C508270FFDC0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5194756" y="1982553"/>
                  <a:ext cx="157680" cy="220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8196" name="Ink 8195">
                <a:extLst>
                  <a:ext uri="{FF2B5EF4-FFF2-40B4-BE49-F238E27FC236}">
                    <a16:creationId xmlns:a16="http://schemas.microsoft.com/office/drawing/2014/main" id="{E14A9BAF-2A4F-47E2-947E-96019A4C5176}"/>
                  </a:ext>
                </a:extLst>
              </p14:cNvPr>
              <p14:cNvContentPartPr/>
              <p14:nvPr/>
            </p14:nvContentPartPr>
            <p14:xfrm>
              <a:off x="7716556" y="4694073"/>
              <a:ext cx="46440" cy="98640"/>
            </p14:xfrm>
          </p:contentPart>
        </mc:Choice>
        <mc:Fallback>
          <p:pic>
            <p:nvPicPr>
              <p:cNvPr id="8196" name="Ink 8195">
                <a:extLst>
                  <a:ext uri="{FF2B5EF4-FFF2-40B4-BE49-F238E27FC236}">
                    <a16:creationId xmlns:a16="http://schemas.microsoft.com/office/drawing/2014/main" id="{E14A9BAF-2A4F-47E2-947E-96019A4C5176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7653556" y="4631433"/>
                <a:ext cx="172080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8197" name="Ink 8196">
                <a:extLst>
                  <a:ext uri="{FF2B5EF4-FFF2-40B4-BE49-F238E27FC236}">
                    <a16:creationId xmlns:a16="http://schemas.microsoft.com/office/drawing/2014/main" id="{13535C62-A582-40D9-881C-1FA33A9284A2}"/>
                  </a:ext>
                </a:extLst>
              </p14:cNvPr>
              <p14:cNvContentPartPr/>
              <p14:nvPr/>
            </p14:nvContentPartPr>
            <p14:xfrm>
              <a:off x="5089996" y="5472033"/>
              <a:ext cx="190080" cy="435960"/>
            </p14:xfrm>
          </p:contentPart>
        </mc:Choice>
        <mc:Fallback>
          <p:pic>
            <p:nvPicPr>
              <p:cNvPr id="8197" name="Ink 8196">
                <a:extLst>
                  <a:ext uri="{FF2B5EF4-FFF2-40B4-BE49-F238E27FC236}">
                    <a16:creationId xmlns:a16="http://schemas.microsoft.com/office/drawing/2014/main" id="{13535C62-A582-40D9-881C-1FA33A9284A2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5026996" y="5409393"/>
                <a:ext cx="315720" cy="56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8198" name="Ink 8197">
                <a:extLst>
                  <a:ext uri="{FF2B5EF4-FFF2-40B4-BE49-F238E27FC236}">
                    <a16:creationId xmlns:a16="http://schemas.microsoft.com/office/drawing/2014/main" id="{D3E011FA-1E15-44C9-919D-80C4D36E4E97}"/>
                  </a:ext>
                </a:extLst>
              </p14:cNvPr>
              <p14:cNvContentPartPr/>
              <p14:nvPr/>
            </p14:nvContentPartPr>
            <p14:xfrm>
              <a:off x="6399676" y="5672913"/>
              <a:ext cx="161280" cy="48240"/>
            </p14:xfrm>
          </p:contentPart>
        </mc:Choice>
        <mc:Fallback>
          <p:pic>
            <p:nvPicPr>
              <p:cNvPr id="8198" name="Ink 8197">
                <a:extLst>
                  <a:ext uri="{FF2B5EF4-FFF2-40B4-BE49-F238E27FC236}">
                    <a16:creationId xmlns:a16="http://schemas.microsoft.com/office/drawing/2014/main" id="{D3E011FA-1E15-44C9-919D-80C4D36E4E97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6336676" y="5609913"/>
                <a:ext cx="286920" cy="173880"/>
              </a:xfrm>
              <a:prstGeom prst="rect">
                <a:avLst/>
              </a:prstGeom>
            </p:spPr>
          </p:pic>
        </mc:Fallback>
      </mc:AlternateContent>
      <p:grpSp>
        <p:nvGrpSpPr>
          <p:cNvPr id="8201" name="Group 8200">
            <a:extLst>
              <a:ext uri="{FF2B5EF4-FFF2-40B4-BE49-F238E27FC236}">
                <a16:creationId xmlns:a16="http://schemas.microsoft.com/office/drawing/2014/main" id="{3EBECEC4-8525-4E49-B498-331C68D7459B}"/>
              </a:ext>
            </a:extLst>
          </p:cNvPr>
          <p:cNvGrpSpPr/>
          <p:nvPr/>
        </p:nvGrpSpPr>
        <p:grpSpPr>
          <a:xfrm>
            <a:off x="6427396" y="5360793"/>
            <a:ext cx="106560" cy="66960"/>
            <a:chOff x="6427396" y="5360793"/>
            <a:chExt cx="106560" cy="66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8199" name="Ink 8198">
                  <a:extLst>
                    <a:ext uri="{FF2B5EF4-FFF2-40B4-BE49-F238E27FC236}">
                      <a16:creationId xmlns:a16="http://schemas.microsoft.com/office/drawing/2014/main" id="{0388483B-7506-49D0-8F41-9149EE7413E9}"/>
                    </a:ext>
                  </a:extLst>
                </p14:cNvPr>
                <p14:cNvContentPartPr/>
                <p14:nvPr/>
              </p14:nvContentPartPr>
              <p14:xfrm>
                <a:off x="6427396" y="5360793"/>
                <a:ext cx="66960" cy="58320"/>
              </p14:xfrm>
            </p:contentPart>
          </mc:Choice>
          <mc:Fallback>
            <p:pic>
              <p:nvPicPr>
                <p:cNvPr id="8199" name="Ink 8198">
                  <a:extLst>
                    <a:ext uri="{FF2B5EF4-FFF2-40B4-BE49-F238E27FC236}">
                      <a16:creationId xmlns:a16="http://schemas.microsoft.com/office/drawing/2014/main" id="{0388483B-7506-49D0-8F41-9149EE7413E9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6364756" y="5298153"/>
                  <a:ext cx="19260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8200" name="Ink 8199">
                  <a:extLst>
                    <a:ext uri="{FF2B5EF4-FFF2-40B4-BE49-F238E27FC236}">
                      <a16:creationId xmlns:a16="http://schemas.microsoft.com/office/drawing/2014/main" id="{60C54ACA-48D8-4AAC-ACF5-FD575F5B7D50}"/>
                    </a:ext>
                  </a:extLst>
                </p14:cNvPr>
                <p14:cNvContentPartPr/>
                <p14:nvPr/>
              </p14:nvContentPartPr>
              <p14:xfrm>
                <a:off x="6514516" y="5369433"/>
                <a:ext cx="19440" cy="58320"/>
              </p14:xfrm>
            </p:contentPart>
          </mc:Choice>
          <mc:Fallback>
            <p:pic>
              <p:nvPicPr>
                <p:cNvPr id="8200" name="Ink 8199">
                  <a:extLst>
                    <a:ext uri="{FF2B5EF4-FFF2-40B4-BE49-F238E27FC236}">
                      <a16:creationId xmlns:a16="http://schemas.microsoft.com/office/drawing/2014/main" id="{60C54ACA-48D8-4AAC-ACF5-FD575F5B7D50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6451516" y="5306433"/>
                  <a:ext cx="145080" cy="183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8202" name="Ink 8201">
                <a:extLst>
                  <a:ext uri="{FF2B5EF4-FFF2-40B4-BE49-F238E27FC236}">
                    <a16:creationId xmlns:a16="http://schemas.microsoft.com/office/drawing/2014/main" id="{5EED4516-E1E6-4400-8642-BDB5618FE7C4}"/>
                  </a:ext>
                </a:extLst>
              </p14:cNvPr>
              <p14:cNvContentPartPr/>
              <p14:nvPr/>
            </p14:nvContentPartPr>
            <p14:xfrm>
              <a:off x="6958396" y="5956593"/>
              <a:ext cx="39600" cy="9000"/>
            </p14:xfrm>
          </p:contentPart>
        </mc:Choice>
        <mc:Fallback>
          <p:pic>
            <p:nvPicPr>
              <p:cNvPr id="8202" name="Ink 8201">
                <a:extLst>
                  <a:ext uri="{FF2B5EF4-FFF2-40B4-BE49-F238E27FC236}">
                    <a16:creationId xmlns:a16="http://schemas.microsoft.com/office/drawing/2014/main" id="{5EED4516-E1E6-4400-8642-BDB5618FE7C4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6895756" y="5893593"/>
                <a:ext cx="16524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8203" name="Ink 8202">
                <a:extLst>
                  <a:ext uri="{FF2B5EF4-FFF2-40B4-BE49-F238E27FC236}">
                    <a16:creationId xmlns:a16="http://schemas.microsoft.com/office/drawing/2014/main" id="{EBDF5465-DBAD-40DD-ACA0-69D38737DDF6}"/>
                  </a:ext>
                </a:extLst>
              </p14:cNvPr>
              <p14:cNvContentPartPr/>
              <p14:nvPr/>
            </p14:nvContentPartPr>
            <p14:xfrm>
              <a:off x="6955156" y="5429913"/>
              <a:ext cx="51120" cy="31680"/>
            </p14:xfrm>
          </p:contentPart>
        </mc:Choice>
        <mc:Fallback>
          <p:pic>
            <p:nvPicPr>
              <p:cNvPr id="8203" name="Ink 8202">
                <a:extLst>
                  <a:ext uri="{FF2B5EF4-FFF2-40B4-BE49-F238E27FC236}">
                    <a16:creationId xmlns:a16="http://schemas.microsoft.com/office/drawing/2014/main" id="{EBDF5465-DBAD-40DD-ACA0-69D38737DDF6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6892156" y="5367273"/>
                <a:ext cx="176760" cy="15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8204" name="Ink 8203">
                <a:extLst>
                  <a:ext uri="{FF2B5EF4-FFF2-40B4-BE49-F238E27FC236}">
                    <a16:creationId xmlns:a16="http://schemas.microsoft.com/office/drawing/2014/main" id="{3C089A56-DA25-469B-A11D-A3876C7B0D30}"/>
                  </a:ext>
                </a:extLst>
              </p14:cNvPr>
              <p14:cNvContentPartPr/>
              <p14:nvPr/>
            </p14:nvContentPartPr>
            <p14:xfrm>
              <a:off x="6046876" y="5469873"/>
              <a:ext cx="14760" cy="11880"/>
            </p14:xfrm>
          </p:contentPart>
        </mc:Choice>
        <mc:Fallback>
          <p:pic>
            <p:nvPicPr>
              <p:cNvPr id="8204" name="Ink 8203">
                <a:extLst>
                  <a:ext uri="{FF2B5EF4-FFF2-40B4-BE49-F238E27FC236}">
                    <a16:creationId xmlns:a16="http://schemas.microsoft.com/office/drawing/2014/main" id="{3C089A56-DA25-469B-A11D-A3876C7B0D30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5984236" y="5406873"/>
                <a:ext cx="140400" cy="13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8205" name="Ink 8204">
                <a:extLst>
                  <a:ext uri="{FF2B5EF4-FFF2-40B4-BE49-F238E27FC236}">
                    <a16:creationId xmlns:a16="http://schemas.microsoft.com/office/drawing/2014/main" id="{FCE625EB-8D25-4B89-84FC-C2B15EFAD53F}"/>
                  </a:ext>
                </a:extLst>
              </p14:cNvPr>
              <p14:cNvContentPartPr/>
              <p14:nvPr/>
            </p14:nvContentPartPr>
            <p14:xfrm>
              <a:off x="6243076" y="6391113"/>
              <a:ext cx="28440" cy="47880"/>
            </p14:xfrm>
          </p:contentPart>
        </mc:Choice>
        <mc:Fallback>
          <p:pic>
            <p:nvPicPr>
              <p:cNvPr id="8205" name="Ink 8204">
                <a:extLst>
                  <a:ext uri="{FF2B5EF4-FFF2-40B4-BE49-F238E27FC236}">
                    <a16:creationId xmlns:a16="http://schemas.microsoft.com/office/drawing/2014/main" id="{FCE625EB-8D25-4B89-84FC-C2B15EFAD53F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6180076" y="6328473"/>
                <a:ext cx="154080" cy="17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8206" name="Ink 8205">
                <a:extLst>
                  <a:ext uri="{FF2B5EF4-FFF2-40B4-BE49-F238E27FC236}">
                    <a16:creationId xmlns:a16="http://schemas.microsoft.com/office/drawing/2014/main" id="{DFA78CF6-A470-43B7-BB33-DCCF8CC5A6BA}"/>
                  </a:ext>
                </a:extLst>
              </p14:cNvPr>
              <p14:cNvContentPartPr/>
              <p14:nvPr/>
            </p14:nvContentPartPr>
            <p14:xfrm>
              <a:off x="6500476" y="6289233"/>
              <a:ext cx="19080" cy="23760"/>
            </p14:xfrm>
          </p:contentPart>
        </mc:Choice>
        <mc:Fallback>
          <p:pic>
            <p:nvPicPr>
              <p:cNvPr id="8206" name="Ink 8205">
                <a:extLst>
                  <a:ext uri="{FF2B5EF4-FFF2-40B4-BE49-F238E27FC236}">
                    <a16:creationId xmlns:a16="http://schemas.microsoft.com/office/drawing/2014/main" id="{DFA78CF6-A470-43B7-BB33-DCCF8CC5A6BA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6437836" y="6226593"/>
                <a:ext cx="144720" cy="14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8207" name="Ink 8206">
                <a:extLst>
                  <a:ext uri="{FF2B5EF4-FFF2-40B4-BE49-F238E27FC236}">
                    <a16:creationId xmlns:a16="http://schemas.microsoft.com/office/drawing/2014/main" id="{D7E2AC7B-E7A7-4A64-9EA7-318C2A6447DD}"/>
                  </a:ext>
                </a:extLst>
              </p14:cNvPr>
              <p14:cNvContentPartPr/>
              <p14:nvPr/>
            </p14:nvContentPartPr>
            <p14:xfrm>
              <a:off x="6773356" y="6159993"/>
              <a:ext cx="25920" cy="31680"/>
            </p14:xfrm>
          </p:contentPart>
        </mc:Choice>
        <mc:Fallback>
          <p:pic>
            <p:nvPicPr>
              <p:cNvPr id="8207" name="Ink 8206">
                <a:extLst>
                  <a:ext uri="{FF2B5EF4-FFF2-40B4-BE49-F238E27FC236}">
                    <a16:creationId xmlns:a16="http://schemas.microsoft.com/office/drawing/2014/main" id="{D7E2AC7B-E7A7-4A64-9EA7-318C2A6447DD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6710356" y="6097353"/>
                <a:ext cx="151560" cy="15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8208" name="Ink 8207">
                <a:extLst>
                  <a:ext uri="{FF2B5EF4-FFF2-40B4-BE49-F238E27FC236}">
                    <a16:creationId xmlns:a16="http://schemas.microsoft.com/office/drawing/2014/main" id="{979D4B0E-C591-485F-A75E-69B0E33C9D3B}"/>
                  </a:ext>
                </a:extLst>
              </p14:cNvPr>
              <p14:cNvContentPartPr/>
              <p14:nvPr/>
            </p14:nvContentPartPr>
            <p14:xfrm>
              <a:off x="5524156" y="5665713"/>
              <a:ext cx="16560" cy="25560"/>
            </p14:xfrm>
          </p:contentPart>
        </mc:Choice>
        <mc:Fallback>
          <p:pic>
            <p:nvPicPr>
              <p:cNvPr id="8208" name="Ink 8207">
                <a:extLst>
                  <a:ext uri="{FF2B5EF4-FFF2-40B4-BE49-F238E27FC236}">
                    <a16:creationId xmlns:a16="http://schemas.microsoft.com/office/drawing/2014/main" id="{979D4B0E-C591-485F-A75E-69B0E33C9D3B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5461156" y="5602713"/>
                <a:ext cx="142200" cy="15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8209" name="Ink 8208">
                <a:extLst>
                  <a:ext uri="{FF2B5EF4-FFF2-40B4-BE49-F238E27FC236}">
                    <a16:creationId xmlns:a16="http://schemas.microsoft.com/office/drawing/2014/main" id="{01318593-B1E1-491A-9D38-DF3F3C4C7EB2}"/>
                  </a:ext>
                </a:extLst>
              </p14:cNvPr>
              <p14:cNvContentPartPr/>
              <p14:nvPr/>
            </p14:nvContentPartPr>
            <p14:xfrm>
              <a:off x="5097916" y="5646993"/>
              <a:ext cx="60480" cy="40320"/>
            </p14:xfrm>
          </p:contentPart>
        </mc:Choice>
        <mc:Fallback>
          <p:pic>
            <p:nvPicPr>
              <p:cNvPr id="8209" name="Ink 8208">
                <a:extLst>
                  <a:ext uri="{FF2B5EF4-FFF2-40B4-BE49-F238E27FC236}">
                    <a16:creationId xmlns:a16="http://schemas.microsoft.com/office/drawing/2014/main" id="{01318593-B1E1-491A-9D38-DF3F3C4C7EB2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5035276" y="5584353"/>
                <a:ext cx="186120" cy="165960"/>
              </a:xfrm>
              <a:prstGeom prst="rect">
                <a:avLst/>
              </a:prstGeom>
            </p:spPr>
          </p:pic>
        </mc:Fallback>
      </mc:AlternateContent>
      <p:grpSp>
        <p:nvGrpSpPr>
          <p:cNvPr id="8212" name="Group 8211">
            <a:extLst>
              <a:ext uri="{FF2B5EF4-FFF2-40B4-BE49-F238E27FC236}">
                <a16:creationId xmlns:a16="http://schemas.microsoft.com/office/drawing/2014/main" id="{A59CE278-E0FA-4EC1-888C-432674AC9207}"/>
              </a:ext>
            </a:extLst>
          </p:cNvPr>
          <p:cNvGrpSpPr/>
          <p:nvPr/>
        </p:nvGrpSpPr>
        <p:grpSpPr>
          <a:xfrm>
            <a:off x="5133556" y="2833233"/>
            <a:ext cx="97560" cy="249480"/>
            <a:chOff x="5133556" y="2833233"/>
            <a:chExt cx="97560" cy="249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8210" name="Ink 8209">
                  <a:extLst>
                    <a:ext uri="{FF2B5EF4-FFF2-40B4-BE49-F238E27FC236}">
                      <a16:creationId xmlns:a16="http://schemas.microsoft.com/office/drawing/2014/main" id="{32370DB2-6512-4B74-9CD9-891A44B23580}"/>
                    </a:ext>
                  </a:extLst>
                </p14:cNvPr>
                <p14:cNvContentPartPr/>
                <p14:nvPr/>
              </p14:nvContentPartPr>
              <p14:xfrm>
                <a:off x="5141476" y="2833233"/>
                <a:ext cx="89640" cy="230040"/>
              </p14:xfrm>
            </p:contentPart>
          </mc:Choice>
          <mc:Fallback>
            <p:pic>
              <p:nvPicPr>
                <p:cNvPr id="8210" name="Ink 8209">
                  <a:extLst>
                    <a:ext uri="{FF2B5EF4-FFF2-40B4-BE49-F238E27FC236}">
                      <a16:creationId xmlns:a16="http://schemas.microsoft.com/office/drawing/2014/main" id="{32370DB2-6512-4B74-9CD9-891A44B23580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078476" y="2770233"/>
                  <a:ext cx="215280" cy="35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8211" name="Ink 8210">
                  <a:extLst>
                    <a:ext uri="{FF2B5EF4-FFF2-40B4-BE49-F238E27FC236}">
                      <a16:creationId xmlns:a16="http://schemas.microsoft.com/office/drawing/2014/main" id="{DB15398F-CA9C-4204-963C-C0ABD179DFD1}"/>
                    </a:ext>
                  </a:extLst>
                </p14:cNvPr>
                <p14:cNvContentPartPr/>
                <p14:nvPr/>
              </p14:nvContentPartPr>
              <p14:xfrm>
                <a:off x="5133556" y="2858073"/>
                <a:ext cx="65880" cy="224640"/>
              </p14:xfrm>
            </p:contentPart>
          </mc:Choice>
          <mc:Fallback>
            <p:pic>
              <p:nvPicPr>
                <p:cNvPr id="8211" name="Ink 8210">
                  <a:extLst>
                    <a:ext uri="{FF2B5EF4-FFF2-40B4-BE49-F238E27FC236}">
                      <a16:creationId xmlns:a16="http://schemas.microsoft.com/office/drawing/2014/main" id="{DB15398F-CA9C-4204-963C-C0ABD179DFD1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5070916" y="2795433"/>
                  <a:ext cx="191520" cy="350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8213" name="Ink 8212">
                <a:extLst>
                  <a:ext uri="{FF2B5EF4-FFF2-40B4-BE49-F238E27FC236}">
                    <a16:creationId xmlns:a16="http://schemas.microsoft.com/office/drawing/2014/main" id="{CA717660-333A-496E-B040-9D0723D515F1}"/>
                  </a:ext>
                </a:extLst>
              </p14:cNvPr>
              <p14:cNvContentPartPr/>
              <p14:nvPr/>
            </p14:nvContentPartPr>
            <p14:xfrm>
              <a:off x="8087356" y="3587073"/>
              <a:ext cx="6840" cy="106560"/>
            </p14:xfrm>
          </p:contentPart>
        </mc:Choice>
        <mc:Fallback>
          <p:pic>
            <p:nvPicPr>
              <p:cNvPr id="8213" name="Ink 8212">
                <a:extLst>
                  <a:ext uri="{FF2B5EF4-FFF2-40B4-BE49-F238E27FC236}">
                    <a16:creationId xmlns:a16="http://schemas.microsoft.com/office/drawing/2014/main" id="{CA717660-333A-496E-B040-9D0723D515F1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8024356" y="3524073"/>
                <a:ext cx="132480" cy="232200"/>
              </a:xfrm>
              <a:prstGeom prst="rect">
                <a:avLst/>
              </a:prstGeom>
            </p:spPr>
          </p:pic>
        </mc:Fallback>
      </mc:AlternateContent>
      <p:grpSp>
        <p:nvGrpSpPr>
          <p:cNvPr id="8218" name="Group 8217">
            <a:extLst>
              <a:ext uri="{FF2B5EF4-FFF2-40B4-BE49-F238E27FC236}">
                <a16:creationId xmlns:a16="http://schemas.microsoft.com/office/drawing/2014/main" id="{FC4E66EE-1AD5-4697-8922-8555F3B22F75}"/>
              </a:ext>
            </a:extLst>
          </p:cNvPr>
          <p:cNvGrpSpPr/>
          <p:nvPr/>
        </p:nvGrpSpPr>
        <p:grpSpPr>
          <a:xfrm>
            <a:off x="8014996" y="2553873"/>
            <a:ext cx="208440" cy="251640"/>
            <a:chOff x="8014996" y="2553873"/>
            <a:chExt cx="208440" cy="251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8214" name="Ink 8213">
                  <a:extLst>
                    <a:ext uri="{FF2B5EF4-FFF2-40B4-BE49-F238E27FC236}">
                      <a16:creationId xmlns:a16="http://schemas.microsoft.com/office/drawing/2014/main" id="{1E419140-5022-42DC-9558-3D490B747DF3}"/>
                    </a:ext>
                  </a:extLst>
                </p14:cNvPr>
                <p14:cNvContentPartPr/>
                <p14:nvPr/>
              </p14:nvContentPartPr>
              <p14:xfrm>
                <a:off x="8014996" y="2553873"/>
                <a:ext cx="99720" cy="37800"/>
              </p14:xfrm>
            </p:contentPart>
          </mc:Choice>
          <mc:Fallback>
            <p:pic>
              <p:nvPicPr>
                <p:cNvPr id="8214" name="Ink 8213">
                  <a:extLst>
                    <a:ext uri="{FF2B5EF4-FFF2-40B4-BE49-F238E27FC236}">
                      <a16:creationId xmlns:a16="http://schemas.microsoft.com/office/drawing/2014/main" id="{1E419140-5022-42DC-9558-3D490B747DF3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7951996" y="2491233"/>
                  <a:ext cx="22536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8215" name="Ink 8214">
                  <a:extLst>
                    <a:ext uri="{FF2B5EF4-FFF2-40B4-BE49-F238E27FC236}">
                      <a16:creationId xmlns:a16="http://schemas.microsoft.com/office/drawing/2014/main" id="{BB228DF1-0BEB-4DF7-9E8A-E462762777F4}"/>
                    </a:ext>
                  </a:extLst>
                </p14:cNvPr>
                <p14:cNvContentPartPr/>
                <p14:nvPr/>
              </p14:nvContentPartPr>
              <p14:xfrm>
                <a:off x="8036956" y="2607153"/>
                <a:ext cx="55800" cy="4320"/>
              </p14:xfrm>
            </p:contentPart>
          </mc:Choice>
          <mc:Fallback>
            <p:pic>
              <p:nvPicPr>
                <p:cNvPr id="8215" name="Ink 8214">
                  <a:extLst>
                    <a:ext uri="{FF2B5EF4-FFF2-40B4-BE49-F238E27FC236}">
                      <a16:creationId xmlns:a16="http://schemas.microsoft.com/office/drawing/2014/main" id="{BB228DF1-0BEB-4DF7-9E8A-E462762777F4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7974316" y="2544513"/>
                  <a:ext cx="18144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8217" name="Ink 8216">
                  <a:extLst>
                    <a:ext uri="{FF2B5EF4-FFF2-40B4-BE49-F238E27FC236}">
                      <a16:creationId xmlns:a16="http://schemas.microsoft.com/office/drawing/2014/main" id="{D05938D5-4727-495E-A230-559B922DAB73}"/>
                    </a:ext>
                  </a:extLst>
                </p14:cNvPr>
                <p14:cNvContentPartPr/>
                <p14:nvPr/>
              </p14:nvContentPartPr>
              <p14:xfrm>
                <a:off x="8140996" y="2692113"/>
                <a:ext cx="82440" cy="113400"/>
              </p14:xfrm>
            </p:contentPart>
          </mc:Choice>
          <mc:Fallback>
            <p:pic>
              <p:nvPicPr>
                <p:cNvPr id="8217" name="Ink 8216">
                  <a:extLst>
                    <a:ext uri="{FF2B5EF4-FFF2-40B4-BE49-F238E27FC236}">
                      <a16:creationId xmlns:a16="http://schemas.microsoft.com/office/drawing/2014/main" id="{D05938D5-4727-495E-A230-559B922DAB73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8078356" y="2629473"/>
                  <a:ext cx="208080" cy="239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8219" name="Ink 8218">
                <a:extLst>
                  <a:ext uri="{FF2B5EF4-FFF2-40B4-BE49-F238E27FC236}">
                    <a16:creationId xmlns:a16="http://schemas.microsoft.com/office/drawing/2014/main" id="{543B3239-E631-451D-9BBD-B159ECBFDED5}"/>
                  </a:ext>
                </a:extLst>
              </p14:cNvPr>
              <p14:cNvContentPartPr/>
              <p14:nvPr/>
            </p14:nvContentPartPr>
            <p14:xfrm>
              <a:off x="7104916" y="3349473"/>
              <a:ext cx="40320" cy="18360"/>
            </p14:xfrm>
          </p:contentPart>
        </mc:Choice>
        <mc:Fallback>
          <p:pic>
            <p:nvPicPr>
              <p:cNvPr id="8219" name="Ink 8218">
                <a:extLst>
                  <a:ext uri="{FF2B5EF4-FFF2-40B4-BE49-F238E27FC236}">
                    <a16:creationId xmlns:a16="http://schemas.microsoft.com/office/drawing/2014/main" id="{543B3239-E631-451D-9BBD-B159ECBFDED5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7042276" y="3286833"/>
                <a:ext cx="165960" cy="144000"/>
              </a:xfrm>
              <a:prstGeom prst="rect">
                <a:avLst/>
              </a:prstGeom>
            </p:spPr>
          </p:pic>
        </mc:Fallback>
      </mc:AlternateContent>
      <p:grpSp>
        <p:nvGrpSpPr>
          <p:cNvPr id="8224" name="Group 8223">
            <a:extLst>
              <a:ext uri="{FF2B5EF4-FFF2-40B4-BE49-F238E27FC236}">
                <a16:creationId xmlns:a16="http://schemas.microsoft.com/office/drawing/2014/main" id="{9C80FFFE-9D0C-41AF-A897-360DF76DAC1A}"/>
              </a:ext>
            </a:extLst>
          </p:cNvPr>
          <p:cNvGrpSpPr/>
          <p:nvPr/>
        </p:nvGrpSpPr>
        <p:grpSpPr>
          <a:xfrm>
            <a:off x="7613956" y="3336513"/>
            <a:ext cx="114120" cy="66600"/>
            <a:chOff x="7613956" y="3336513"/>
            <a:chExt cx="114120" cy="66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8220" name="Ink 8219">
                  <a:extLst>
                    <a:ext uri="{FF2B5EF4-FFF2-40B4-BE49-F238E27FC236}">
                      <a16:creationId xmlns:a16="http://schemas.microsoft.com/office/drawing/2014/main" id="{D6E118A3-A18C-4694-B7BA-6184D2CC7E04}"/>
                    </a:ext>
                  </a:extLst>
                </p14:cNvPr>
                <p14:cNvContentPartPr/>
                <p14:nvPr/>
              </p14:nvContentPartPr>
              <p14:xfrm>
                <a:off x="7719796" y="3342633"/>
                <a:ext cx="8280" cy="60480"/>
              </p14:xfrm>
            </p:contentPart>
          </mc:Choice>
          <mc:Fallback>
            <p:pic>
              <p:nvPicPr>
                <p:cNvPr id="8220" name="Ink 8219">
                  <a:extLst>
                    <a:ext uri="{FF2B5EF4-FFF2-40B4-BE49-F238E27FC236}">
                      <a16:creationId xmlns:a16="http://schemas.microsoft.com/office/drawing/2014/main" id="{D6E118A3-A18C-4694-B7BA-6184D2CC7E04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7656796" y="3279993"/>
                  <a:ext cx="13392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8221" name="Ink 8220">
                  <a:extLst>
                    <a:ext uri="{FF2B5EF4-FFF2-40B4-BE49-F238E27FC236}">
                      <a16:creationId xmlns:a16="http://schemas.microsoft.com/office/drawing/2014/main" id="{5D19A00F-CEA5-47E6-8DCC-FD04922B2A65}"/>
                    </a:ext>
                  </a:extLst>
                </p14:cNvPr>
                <p14:cNvContentPartPr/>
                <p14:nvPr/>
              </p14:nvContentPartPr>
              <p14:xfrm>
                <a:off x="7613956" y="3336513"/>
                <a:ext cx="59040" cy="36000"/>
              </p14:xfrm>
            </p:contentPart>
          </mc:Choice>
          <mc:Fallback>
            <p:pic>
              <p:nvPicPr>
                <p:cNvPr id="8221" name="Ink 8220">
                  <a:extLst>
                    <a:ext uri="{FF2B5EF4-FFF2-40B4-BE49-F238E27FC236}">
                      <a16:creationId xmlns:a16="http://schemas.microsoft.com/office/drawing/2014/main" id="{5D19A00F-CEA5-47E6-8DCC-FD04922B2A65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7550956" y="3273873"/>
                  <a:ext cx="18468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8223" name="Ink 8222">
                  <a:extLst>
                    <a:ext uri="{FF2B5EF4-FFF2-40B4-BE49-F238E27FC236}">
                      <a16:creationId xmlns:a16="http://schemas.microsoft.com/office/drawing/2014/main" id="{4A83DAB2-D20F-4BD0-A142-A925DA0F4082}"/>
                    </a:ext>
                  </a:extLst>
                </p14:cNvPr>
                <p14:cNvContentPartPr/>
                <p14:nvPr/>
              </p14:nvContentPartPr>
              <p14:xfrm>
                <a:off x="7622956" y="3360993"/>
                <a:ext cx="54360" cy="25920"/>
              </p14:xfrm>
            </p:contentPart>
          </mc:Choice>
          <mc:Fallback>
            <p:pic>
              <p:nvPicPr>
                <p:cNvPr id="8223" name="Ink 8222">
                  <a:extLst>
                    <a:ext uri="{FF2B5EF4-FFF2-40B4-BE49-F238E27FC236}">
                      <a16:creationId xmlns:a16="http://schemas.microsoft.com/office/drawing/2014/main" id="{4A83DAB2-D20F-4BD0-A142-A925DA0F4082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7559956" y="3297993"/>
                  <a:ext cx="180000" cy="151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8225" name="Ink 8224">
                <a:extLst>
                  <a:ext uri="{FF2B5EF4-FFF2-40B4-BE49-F238E27FC236}">
                    <a16:creationId xmlns:a16="http://schemas.microsoft.com/office/drawing/2014/main" id="{3D4EC6FF-3018-4C50-8C68-6EC167A5A97F}"/>
                  </a:ext>
                </a:extLst>
              </p14:cNvPr>
              <p14:cNvContentPartPr/>
              <p14:nvPr/>
            </p14:nvContentPartPr>
            <p14:xfrm>
              <a:off x="7739956" y="3143553"/>
              <a:ext cx="13320" cy="15480"/>
            </p14:xfrm>
          </p:contentPart>
        </mc:Choice>
        <mc:Fallback>
          <p:pic>
            <p:nvPicPr>
              <p:cNvPr id="8225" name="Ink 8224">
                <a:extLst>
                  <a:ext uri="{FF2B5EF4-FFF2-40B4-BE49-F238E27FC236}">
                    <a16:creationId xmlns:a16="http://schemas.microsoft.com/office/drawing/2014/main" id="{3D4EC6FF-3018-4C50-8C68-6EC167A5A97F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7677316" y="3080913"/>
                <a:ext cx="138960" cy="14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8226" name="Ink 8225">
                <a:extLst>
                  <a:ext uri="{FF2B5EF4-FFF2-40B4-BE49-F238E27FC236}">
                    <a16:creationId xmlns:a16="http://schemas.microsoft.com/office/drawing/2014/main" id="{C899767C-6373-46E2-BB72-C4673D18454C}"/>
                  </a:ext>
                </a:extLst>
              </p14:cNvPr>
              <p14:cNvContentPartPr/>
              <p14:nvPr/>
            </p14:nvContentPartPr>
            <p14:xfrm>
              <a:off x="6985756" y="4030233"/>
              <a:ext cx="11160" cy="23040"/>
            </p14:xfrm>
          </p:contentPart>
        </mc:Choice>
        <mc:Fallback>
          <p:pic>
            <p:nvPicPr>
              <p:cNvPr id="8226" name="Ink 8225">
                <a:extLst>
                  <a:ext uri="{FF2B5EF4-FFF2-40B4-BE49-F238E27FC236}">
                    <a16:creationId xmlns:a16="http://schemas.microsoft.com/office/drawing/2014/main" id="{C899767C-6373-46E2-BB72-C4673D18454C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6923116" y="3967233"/>
                <a:ext cx="136800" cy="148680"/>
              </a:xfrm>
              <a:prstGeom prst="rect">
                <a:avLst/>
              </a:prstGeom>
            </p:spPr>
          </p:pic>
        </mc:Fallback>
      </mc:AlternateContent>
      <p:grpSp>
        <p:nvGrpSpPr>
          <p:cNvPr id="8229" name="Group 8228">
            <a:extLst>
              <a:ext uri="{FF2B5EF4-FFF2-40B4-BE49-F238E27FC236}">
                <a16:creationId xmlns:a16="http://schemas.microsoft.com/office/drawing/2014/main" id="{7C972780-04EA-40F7-9453-62A09E1C7AC0}"/>
              </a:ext>
            </a:extLst>
          </p:cNvPr>
          <p:cNvGrpSpPr/>
          <p:nvPr/>
        </p:nvGrpSpPr>
        <p:grpSpPr>
          <a:xfrm>
            <a:off x="6992956" y="3800193"/>
            <a:ext cx="199440" cy="21600"/>
            <a:chOff x="6992956" y="3800193"/>
            <a:chExt cx="199440" cy="21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8227" name="Ink 8226">
                  <a:extLst>
                    <a:ext uri="{FF2B5EF4-FFF2-40B4-BE49-F238E27FC236}">
                      <a16:creationId xmlns:a16="http://schemas.microsoft.com/office/drawing/2014/main" id="{B3DA1239-CC66-4A73-9DBC-7BA7A87490F5}"/>
                    </a:ext>
                  </a:extLst>
                </p14:cNvPr>
                <p14:cNvContentPartPr/>
                <p14:nvPr/>
              </p14:nvContentPartPr>
              <p14:xfrm>
                <a:off x="7133356" y="3800193"/>
                <a:ext cx="59040" cy="21600"/>
              </p14:xfrm>
            </p:contentPart>
          </mc:Choice>
          <mc:Fallback>
            <p:pic>
              <p:nvPicPr>
                <p:cNvPr id="8227" name="Ink 8226">
                  <a:extLst>
                    <a:ext uri="{FF2B5EF4-FFF2-40B4-BE49-F238E27FC236}">
                      <a16:creationId xmlns:a16="http://schemas.microsoft.com/office/drawing/2014/main" id="{B3DA1239-CC66-4A73-9DBC-7BA7A87490F5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7070356" y="3737193"/>
                  <a:ext cx="18468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8228" name="Ink 8227">
                  <a:extLst>
                    <a:ext uri="{FF2B5EF4-FFF2-40B4-BE49-F238E27FC236}">
                      <a16:creationId xmlns:a16="http://schemas.microsoft.com/office/drawing/2014/main" id="{1448CD0C-FFC2-4678-ACE8-BBC667C00B88}"/>
                    </a:ext>
                  </a:extLst>
                </p14:cNvPr>
                <p14:cNvContentPartPr/>
                <p14:nvPr/>
              </p14:nvContentPartPr>
              <p14:xfrm>
                <a:off x="6992956" y="3808833"/>
                <a:ext cx="5760" cy="9720"/>
              </p14:xfrm>
            </p:contentPart>
          </mc:Choice>
          <mc:Fallback>
            <p:pic>
              <p:nvPicPr>
                <p:cNvPr id="8228" name="Ink 8227">
                  <a:extLst>
                    <a:ext uri="{FF2B5EF4-FFF2-40B4-BE49-F238E27FC236}">
                      <a16:creationId xmlns:a16="http://schemas.microsoft.com/office/drawing/2014/main" id="{1448CD0C-FFC2-4678-ACE8-BBC667C00B88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6930316" y="3745833"/>
                  <a:ext cx="131400" cy="135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8230" name="Ink 8229">
                <a:extLst>
                  <a:ext uri="{FF2B5EF4-FFF2-40B4-BE49-F238E27FC236}">
                    <a16:creationId xmlns:a16="http://schemas.microsoft.com/office/drawing/2014/main" id="{30D76159-07E7-4564-8460-8D79721FEC06}"/>
                  </a:ext>
                </a:extLst>
              </p14:cNvPr>
              <p14:cNvContentPartPr/>
              <p14:nvPr/>
            </p14:nvContentPartPr>
            <p14:xfrm>
              <a:off x="7070356" y="4335153"/>
              <a:ext cx="2160" cy="22320"/>
            </p14:xfrm>
          </p:contentPart>
        </mc:Choice>
        <mc:Fallback>
          <p:pic>
            <p:nvPicPr>
              <p:cNvPr id="8230" name="Ink 8229">
                <a:extLst>
                  <a:ext uri="{FF2B5EF4-FFF2-40B4-BE49-F238E27FC236}">
                    <a16:creationId xmlns:a16="http://schemas.microsoft.com/office/drawing/2014/main" id="{30D76159-07E7-4564-8460-8D79721FEC06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7007716" y="4272513"/>
                <a:ext cx="127800" cy="14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8231" name="Ink 8230">
                <a:extLst>
                  <a:ext uri="{FF2B5EF4-FFF2-40B4-BE49-F238E27FC236}">
                    <a16:creationId xmlns:a16="http://schemas.microsoft.com/office/drawing/2014/main" id="{1CC49DBF-13D0-4CB6-A4BA-8EC10B2DD369}"/>
                  </a:ext>
                </a:extLst>
              </p14:cNvPr>
              <p14:cNvContentPartPr/>
              <p14:nvPr/>
            </p14:nvContentPartPr>
            <p14:xfrm>
              <a:off x="7350076" y="4370073"/>
              <a:ext cx="63360" cy="31320"/>
            </p14:xfrm>
          </p:contentPart>
        </mc:Choice>
        <mc:Fallback>
          <p:pic>
            <p:nvPicPr>
              <p:cNvPr id="8231" name="Ink 8230">
                <a:extLst>
                  <a:ext uri="{FF2B5EF4-FFF2-40B4-BE49-F238E27FC236}">
                    <a16:creationId xmlns:a16="http://schemas.microsoft.com/office/drawing/2014/main" id="{1CC49DBF-13D0-4CB6-A4BA-8EC10B2DD369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7287436" y="4307433"/>
                <a:ext cx="189000" cy="15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8232" name="Ink 8231">
                <a:extLst>
                  <a:ext uri="{FF2B5EF4-FFF2-40B4-BE49-F238E27FC236}">
                    <a16:creationId xmlns:a16="http://schemas.microsoft.com/office/drawing/2014/main" id="{BCBDB3D2-DD60-4A12-8C39-322A22B91F0E}"/>
                  </a:ext>
                </a:extLst>
              </p14:cNvPr>
              <p14:cNvContentPartPr/>
              <p14:nvPr/>
            </p14:nvContentPartPr>
            <p14:xfrm>
              <a:off x="6969556" y="4539993"/>
              <a:ext cx="10800" cy="19440"/>
            </p14:xfrm>
          </p:contentPart>
        </mc:Choice>
        <mc:Fallback>
          <p:pic>
            <p:nvPicPr>
              <p:cNvPr id="8232" name="Ink 8231">
                <a:extLst>
                  <a:ext uri="{FF2B5EF4-FFF2-40B4-BE49-F238E27FC236}">
                    <a16:creationId xmlns:a16="http://schemas.microsoft.com/office/drawing/2014/main" id="{BCBDB3D2-DD60-4A12-8C39-322A22B91F0E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6906916" y="4477353"/>
                <a:ext cx="13644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7">
            <p14:nvContentPartPr>
              <p14:cNvPr id="8233" name="Ink 8232">
                <a:extLst>
                  <a:ext uri="{FF2B5EF4-FFF2-40B4-BE49-F238E27FC236}">
                    <a16:creationId xmlns:a16="http://schemas.microsoft.com/office/drawing/2014/main" id="{99861D1C-CA7E-48BD-8F04-B4884019469E}"/>
                  </a:ext>
                </a:extLst>
              </p14:cNvPr>
              <p14:cNvContentPartPr/>
              <p14:nvPr/>
            </p14:nvContentPartPr>
            <p14:xfrm>
              <a:off x="5347396" y="5547993"/>
              <a:ext cx="109440" cy="132120"/>
            </p14:xfrm>
          </p:contentPart>
        </mc:Choice>
        <mc:Fallback>
          <p:pic>
            <p:nvPicPr>
              <p:cNvPr id="8233" name="Ink 8232">
                <a:extLst>
                  <a:ext uri="{FF2B5EF4-FFF2-40B4-BE49-F238E27FC236}">
                    <a16:creationId xmlns:a16="http://schemas.microsoft.com/office/drawing/2014/main" id="{99861D1C-CA7E-48BD-8F04-B4884019469E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5284396" y="5484993"/>
                <a:ext cx="235080" cy="25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742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340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Algerian</vt:lpstr>
      <vt:lpstr>Arial</vt:lpstr>
      <vt:lpstr>Calibri</vt:lpstr>
      <vt:lpstr>Symbol</vt:lpstr>
      <vt:lpstr>Office Theme</vt:lpstr>
      <vt:lpstr>Dielectric Ellipsoid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Dielectric Ellipsoid</dc:title>
  <dc:creator>Robert Peale</dc:creator>
  <cp:lastModifiedBy>Robert Peale</cp:lastModifiedBy>
  <cp:revision>18</cp:revision>
  <dcterms:created xsi:type="dcterms:W3CDTF">2013-01-22T19:13:22Z</dcterms:created>
  <dcterms:modified xsi:type="dcterms:W3CDTF">2022-01-23T18:07:24Z</dcterms:modified>
</cp:coreProperties>
</file>