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notesSlides/notesSlide3.xml" ContentType="application/vnd.openxmlformats-officedocument.presentationml.notesSlide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notesSlides/notesSlide4.xml" ContentType="application/vnd.openxmlformats-officedocument.presentationml.notesSlide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notesSlides/notesSlide5.xml" ContentType="application/vnd.openxmlformats-officedocument.presentationml.notesSlide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notesSlides/notesSlide6.xml" ContentType="application/vnd.openxmlformats-officedocument.presentationml.notesSlide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notesSlides/notesSlide7.xml" ContentType="application/vnd.openxmlformats-officedocument.presentationml.notesSlide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notesSlides/notesSlide8.xml" ContentType="application/vnd.openxmlformats-officedocument.presentationml.notesSlide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notesSlides/notesSlide9.xml" ContentType="application/vnd.openxmlformats-officedocument.presentationml.notesSlide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notesSlides/notesSlide10.xml" ContentType="application/vnd.openxmlformats-officedocument.presentationml.notesSlide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notesSlides/notesSlide11.xml" ContentType="application/vnd.openxmlformats-officedocument.presentationml.notesSlide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notesSlides/notesSlide12.xml" ContentType="application/vnd.openxmlformats-officedocument.presentationml.notesSlide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notesSlides/notesSlide13.xml" ContentType="application/vnd.openxmlformats-officedocument.presentationml.notesSlide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notesSlides/notesSlide14.xml" ContentType="application/vnd.openxmlformats-officedocument.presentationml.notesSlide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notesSlides/notesSlide15.xml" ContentType="application/vnd.openxmlformats-officedocument.presentationml.notesSlide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notesSlides/notesSlide16.xml" ContentType="application/vnd.openxmlformats-officedocument.presentationml.notesSlide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notesSlides/notesSlide17.xml" ContentType="application/vnd.openxmlformats-officedocument.presentationml.notesSlide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7" r:id="rId3"/>
    <p:sldId id="258" r:id="rId4"/>
    <p:sldId id="27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36:22.63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2002 415 896,'-2'-7'179,"2"4"-126,-1 0 0,0 0 0,0 0 0,-1 0 0,1 0 0,-2-3 0,2 5-49,1 0 0,-1 1 0,1-1 0,-1 1 0,0-1 1,1 0-1,-1 1 0,0-1 0,1 1 0,-1 0 1,0-1-1,0 1 0,0 0 0,1-1 0,-1 1 0,0 0 1,0 0-1,0-1 0,0 1 0,0 0 0,1 0 1,-1 0-1,0 0 0,0 0 0,0 1 0,0-1 0,-1 0 1,-2 2 65,-1-1 1,1 1-1,0-1 1,0 1 0,0 1-1,0-1 1,0 0-1,1 1 1,-5 4 0,-28 31 941,13-13 11,-37 45 331,35-44-987,9-8-245,-1 0 0,0-2 0,-2 0 0,-22 15-1,-37 12 175,-7 4 267,69-37-539,-16 10-22,0 2 1,-52 48 0,-54 74-126,118-122 100,0 1 0,-26 44 0,16-18-100,30-48 107,-1 1-1,0-1 0,1 1 0,-1-1 0,1 1 0,0-1 0,-1 1 0,1 0 1,0 2-1,0-3 16,0-1-1,-1 0 1,1 0 0,0 1 0,0-1 0,0 0-1,0 0 1,0 1 0,0-1 0,0 0 0,0 0-1,0 1 1,0-1 0,0 0 0,0 1 0,1-1-1,-1 0 1,0 0 0,0 0 0,0 1 0,0-1-1,0 0 1,0 0 0,1 1 0,-1-1 0,0 0-1,0 0 1,0 0 0,1 1 0,-1-1 0,0 0-1,0 0 1,0 0 0,1 0 0,-1 0 0,0 0-1,0 1 1,1-1 0,-1 0 0,0 0 0,0 0-1,1 0 1,-1 0 0,0 0 0,0 0 0,1 0-1,-1 0 1,0 0 0,0 0 0,1 0 0,-1 0-1,0 0 1,1-1 0,-1 1 0,66-40 246,-1 4-112,-2-3 1,82-66-1,-99 65 43,64-73 0,-108 110-110,0 1-1,0-1 1,0 0 0,0 1-1,0-1 1,0 0-1,-1 0 1,3-6 0,-4 9-53,0-1 1,0 1 0,0-1-1,0 1 1,0-1 0,0 1-1,0-1 1,0 1-1,0-1 1,0 1 0,0-1-1,0 1 1,-1-1 0,1 1-1,0-1 1,0 1 0,0-1-1,-1 1 1,1 0 0,0-1-1,-1 1 1,1-1-1,-1 0 1,0 1-4,0-1 1,0 0-1,-1 1 0,1-1 0,0 1 0,0 0 1,-1-1-1,1 1 0,0 0 0,-1 0 1,1-1-1,0 1 0,-2 1 0,-7-1 21,0 1 0,0 1 0,0 0 0,1 0 0,-1 1 0,-10 4 0,-57 28 275,49-21-274,14-8-97,1 2 1,-1 0-1,1 1 0,1 0 1,0 0-1,0 2 0,-15 15 1,186-209 389,-126 149-320,37-34-127,-65 64 144,-1 0 1,0-1-1,1 1 1,-1-1-1,-1 0 1,1 0-1,-1 0 1,0 0-1,0-1 0,0 1 1,-1-1-1,0 0 1,2-7-1,-2 8-69,0-19-183,-2 23 113,0 1 79,-18-3 630,8 3-630,0 0-1,-1 1 0,1 0 0,0 1 0,0 0 0,-15 6 0,-9 3 133,-44 9-1,57-14 12,15-4-57,1-1 1,0 0-1,-10 2 1,-92 8 441,81-4-922,29-7 402,-1-1 0,0 0 0,0 1 0,0-1-1,0 0 1,0 0 0,-1-1 0,1 1 0,2-2 0,8-5 171,13-7-183,-49 44-38,18-23 127,5-6-46,1 0 0,-1 1 0,1-1 0,-1 1 0,0-1 0,1 1 1,-1-1-1,1 1 0,-1 0 0,1-1 0,0 1 0,-1 0 0,1-1 0,0 1 0,-1 0 1,1-1-1,0 1 0,0 0 0,-1 0 0,1 1-161,18 5 149,-11-6-10,-1-1 0,1 0 0,-1 0-1,14-2 1,-15 1 30,0 0 0,1 1 0,-1-1 0,0 1 0,0 0 0,1 1 0,-1-1 0,0 1 0,6 2 0,-11-3 2,1 0-1,0 1 0,-1-1 0,1 0 1,0 1-1,-1-1 0,1 0 0,0 1 1,-1-1-1,1 1 0,-1 0 1,1-1-1,-1 1 0,1-1 0,-1 1 1,1 0-1,-1-1 0,0 1 0,1 0 1,-1-1-1,0 2 0,1 0-9,-1 0 1,0-1-1,0 1 1,0 0-1,0 0 0,0-1 1,0 1-1,-1 0 0,0 2 1,-2 5-42,0 0 0,-10 16 0,8-15 86,-17 35-72,-63 138 249,-69 136-143,136-288-56,-34 68-5,48-91-46,3-7 11,1 0 0,-1 0 0,1 0 0,-1 0 0,1 0 0,-1 0 0,1 0 0,0 0 0,-1 1 0,1-1 0,0 2 0,0-3 27,0 1 0,0-1 0,0 1 0,-1-1 1,1 1-1,0-1 0,0 1 0,0-1 0,-1 1 0,1-1 0,0 1 0,-1-1 0,1 1 1,0-1-1,-1 0 0,1 1 0,-1-1 0,1 1 0,0-1 0,-1 0 0,1 1 0,-1-1 0,1 0 1,-1 0-1,1 0 0,-1 1 0,1-1 0,-1 0 0,1 0 0,-1 0 0,0 0 0,0 0 1,-26 1 74,11-1-11,-77 14-56,-54 5 31,143-18-47,0-1 0,-1 0 1,1 0-1,0-1 0,0 1 0,0-1 0,-1 0 0,1 0 0,0 0 0,0-1 0,0 1 0,0-1 0,0 0 0,-6-4 0,7 3-4,0 1-1,1-1 0,-1 0 0,1 0 1,-1 0-1,1-1 0,0 1 0,0 0 1,1-1-1,-1 1 0,0-1 0,1 0 0,0 1 1,0-1-1,0 0 0,0-4 0,1 3 3,0 1 0,0-1-1,0 0 1,0 1 0,1-1 0,-1 1-1,1-1 1,1 1 0,1-6-1,3-4-4,11-20 0,-11 24 2,-1 0-1,0-1 1,6-17 0,-6 10 22,-4 13-10,1 0 0,-1-1 0,1 1 0,-2-1 0,2-6 0,-3 11-15,1 1 1,0 0 0,0 0 0,0-1-1,0 1 1,0 0 0,0-1-1,0 1 1,0 0 0,-1 0-1,1-1 1,0 1 0,0 0 0,0 0-1,-1-1 1,1 1 0,0 0-1,0 0 1,0 0 0,-1 0 0,1-1-1,0 1 1,0 0 0,-1 0-1,1 0 1,0 0 0,-1 0-1,1 0 1,0 0 0,-1-1 0,1 1-1,0 0 1,0 0 0,-1 0-1,1 0 1,0 1 0,-1-1 0,1 0-1,0 0 1,-1 0 0,1 0-1,0 0 1,0 0 0,-1 0 0,1 0-1,0 1 1,0-1 0,-1 0-1,-19 9-87,16-6 123,-8 3-28,0 1 0,0 1 0,1 0 1,1 0-1,-1 1 0,1 0 0,1 1 1,-13 15-1,9-7-47,0 1-1,1 0 1,1 1 0,-11 28 0,15-28-52,1 1 0,1 0 0,-3 31 0,8-50 97,-1 1 1,1-1 0,0 1 0,0-1 0,0 1-1,0-1 1,1 1 0,-1-1 0,0 1-1,1-1 1,1 5 0,-1-7 3,-1 0 0,0 0-1,0 0 1,0 0 0,1 0 0,-1 0-1,0 0 1,0 0 0,0 0 0,0 0-1,1 0 1,-1 0 0,0 0 0,0 0-1,0 0 1,1 0 0,-1-1 0,0 1-1,0 0 1,0 0 0,0 0 0,0 0-1,1 0 1,-1 0 0,0 0 0,0-1-1,0 1 1,0 0 0,0 0 0,0 0-1,0 0 1,0-1 0,1 1 0,-1 0 0,0 0-1,0-1 1,4-9 97,0-1 0,3-14 0,-2 7-24,-3 7-20,0-1-1,0 1 1,-2-1 0,0-20-1,0 11 82,0 18-127,-1 0 0,1 0-1,0 0 1,-1 1 0,1-1 0,-1 0 0,0 0 0,0 1 0,0-1 0,0 0 0,0 1 0,-1-1 0,1 1 0,-1 0 0,0-1-1,1 1 1,-1 0 0,0 0 0,-4-3 0,2 2 16,-1 0 0,0 1 0,1-1 0,-1 1 0,0 0-1,0 0 1,0 1 0,-1-1 0,-6 0 0,7 2-32,0 0-1,0 0 1,0 0 0,0 1 0,0 0-1,1 0 1,-1 1 0,-5 1-1,-18 4-191,-8 5 276,34-12-93,-1 1-1,1 0 1,-1 0-1,1 0 1,-1 0-1,1 0 1,0 1-1,0-1 1,-3 3-1,4-3-5,0-1 0,0 1-1,1 0 1,-1 0 0,0-1-1,1 1 1,-1 0 0,1 0-1,-1 0 1,1 0 0,-1-1-1,1 1 1,0 0 0,-1 0-1,1 0 1,0 0 0,0 0-1,0 0 1,-1 0 0,1 0 0,0 0-1,0 0 1,1 0 0,-1 0-1,0 0 1,0 0 0,0 0-1,1 0 1,0 2 0,0-1 19,0 0 1,0 0-1,1 1 0,-1-1 1,0 0-1,1 0 1,0 0-1,0 0 1,-1-1-1,1 1 1,0 0-1,0-1 0,1 1 1,-1-1-1,4 2 1,-4-2 7,0-1 0,1 1 0,-1-1 1,0 0-1,1 0 0,-1 0 0,0 0 0,0 0 0,1-1 1,-1 1-1,0-1 0,0 1 0,1-1 0,-1 0 0,0 0 1,0 0-1,0 0 0,0 0 0,2-2 0,1 0 30,-1-1 0,1 0 0,-1 1 0,0-1 0,0-1 0,0 1 0,0 0 1,-1-1-1,0 0 0,0 0 0,0 0 0,-1 0 0,1 0 0,-1-1 0,-1 1 0,1-1 0,-1 1 0,0-1 0,0 0 0,0 0 0,-1 1 0,0-1 0,0 0 0,0 0 0,-1 1 0,0-1 0,0 0 0,-1 1 0,1-1 0,-5-9 0,5 13-44,0 1 0,-1-1-1,1 1 1,0 0 0,0-1 0,-1 1 0,1 0-1,0 0 1,-1 0 0,0 0 0,1 0 0,-1 0-1,1 1 1,-1-1 0,0 0 0,0 1 0,1-1-1,-1 1 1,0 0 0,0-1 0,1 1 0,-3 0-1,-1 0-16,1 0-1,-1 0 1,1 1-1,0 0 1,-1 0-1,1 0 1,-8 2-1,-60 24 72,32-12 148,23-10-235,1 2-1,-1 0 0,1 1 1,-17 10-1,29-14 9,-1-1 0,1 1 0,0-1 0,0 1 0,0 0 0,1 1 0,-1-1 0,1 1 0,0-1 0,0 1 0,1 0 0,0 0 0,-1 0 0,2 0 0,-1 1 0,0-1 0,0 10 0,1-5 2,0 0 0,1 0 0,0 1-1,0-1 1,1 0 0,1 0 0,0 0-1,0 0 1,1 0 0,0 0 0,7 13 0,-7-16 28,1-1 0,-1 0 0,1 1 1,1-2-1,-1 1 0,1 0 1,0-1-1,0 0 0,1 0 1,-1-1-1,1 1 0,0-1 0,1-1 1,-1 1-1,1-1 0,12 5 1,-15-7 26,1 0 0,-1 0 0,1-1 0,-1 1 0,1-1 0,0 0 0,-1 0 0,1-1 1,0 1-1,-1-1 0,1 0 0,-1 0 0,1-1 0,-1 1 0,0-1 0,1 0 0,-1 0 0,0 0 0,0-1 1,0 0-1,-1 1 0,7-7 0,-1 0 70,-1 0 1,1-1-1,-1 0 0,-1-1 1,0 1-1,11-24 0,-9 16 66,-6 12-126,0 1 0,0-1 0,-1 0-1,0 0 1,0 0 0,0 0 0,1-12-1,-2 14-28,-1-1-1,0 0 1,-1 0 0,1 0-1,-1 0 1,0 0 0,0 0-1,-1 0 1,1 1-1,-1-1 1,-3-5 0,3 7 1,0 0 0,0 0 1,0 0-1,-1 0 0,1 0 1,-1 0-1,0 1 1,0 0-1,0-1 0,0 1 1,0 0-1,0 0 0,-1 1 1,1-1-1,-6-1 1,6 2-38,0 0 1,1 1 0,-1-1-1,0 1 1,0-1 0,0 1-1,0 0 1,0 0 0,0 0-1,0 1 1,1-1 0,-1 1-1,0-1 1,0 1 0,0 0-1,1 0 1,-1 1 0,0-1-1,1 0 1,-1 1 0,1-1-1,0 1 1,-1 0 0,1 0-1,0 0 1,0 0 0,0 0-1,0 1 1,1-1 0,-3 4 0,0 1-19,1 0 0,-1 0 0,1 0 1,1 0-1,-1 0 0,1 1 1,1-1-1,-1 1 0,1 0 0,0 11 1,3 2 4,0 0 0,1 0 0,1-1 0,0 1 0,2-1 0,1 0 0,12 27 0,-13-34 32,1 0 0,1 0 0,-1-1 1,2 0-1,0-1 0,16 17 0,-18-21 21,0-1 0,-1-1 0,2 0 0,-1 0 0,1 0 0,-1-1 0,1 0 0,0 0 0,1-1 0,-1 0 0,1 0 0,9 1 0,-13-4 15,1 0 0,-1 0 0,0 0 0,1-1 0,-1 0 0,1 0 0,-1 0 0,0-1 0,0 0-1,0 0 1,0 0 0,0 0 0,0-1 0,-1 0 0,1 0 0,-1 0 0,6-7 0,5-3 76,-2 0 0,0-2 0,17-24 0,4-11 14,-2-1-1,27-60 1,-55 103-53,-1 0 0,0-1 0,3-10 0,-5 16-43,-1 1 1,1-1-1,-1 0 0,0 0 0,0 1 0,0-1 0,0 0 0,0 0 0,0 1 1,-1-1-1,1 0 0,-1 0 0,0 1 0,-1-4 0,1 5-22,0 0 0,0 0-1,1 0 1,-1 0 0,0 1 0,0-1-1,0 0 1,0 0 0,0 1 0,0-1-1,-1 0 1,1 1 0,0-1 0,0 1-1,0 0 1,0-1 0,-1 1-1,1 0 1,0 0 0,0 0 0,-1 0-1,1 0 1,0 0 0,0 0 0,-1 0-1,1 0 1,0 0 0,-2 1-1,-2 1-20,0-1-1,1 1 0,-1 0 1,0 0-1,-7 5 0,5-2-20,1 0 0,-1 1-1,1 0 1,0 0 0,0 0-1,1 1 1,0 0-1,0 0 1,-7 15 0,-1 7-58,-13 38-1,24-62 74,-8 25-47,2 1 1,1 0-1,1 0 1,2 0-1,-1 59 1,5-86 65,0 0 0,1 0 0,-1 0 0,1 0 1,0 0-1,0-1 0,0 1 0,1 0 0,-1 0 1,1-1-1,0 1 0,0-1 0,0 0 0,0 1 1,3 2-1,-3-5 25,-1 1 1,1-1-1,-1 0 0,1 1 1,0-1-1,-1 0 0,1 0 1,0 0-1,0-1 1,0 1-1,0 0 0,0-1 1,0 1-1,0-1 1,0 1-1,0-1 0,0 0 1,0 0-1,0 0 0,0 0 1,0-1-1,0 1 1,0 0-1,0-1 0,0 1 1,0-1-1,0 0 0,-1 0 1,1 0-1,2-1 1,0 0 17,0 0 0,0 0 0,0 0 1,0-1-1,-1 0 0,1 0 0,-1 0 1,0 0-1,1 0 0,-2-1 0,1 0 1,0 1-1,-1-1 0,1 0 0,-1 0 1,0 0-1,-1 0 0,1-1 0,-1 1 1,1 0-1,-1-1 0,-1 1 0,1-1 0,-1 1 1,1-1-1,-1 0 0,-1 1 0,1-1 1,-2-5-1,1 5-22,0 1 0,0-1 0,0 1 0,-1-1 0,0 1-1,0 0 1,0-1 0,-1 1 0,1 0 0,-1 1 0,0-1 0,0 0 0,0 1 0,-5-4 0,6 5-25,0 1 0,0 0 0,0-1 0,0 1 0,0 0-1,-1 0 1,1 0 0,-1 0 0,1 0 0,0 1 0,-1-1 0,0 1 0,1 0 0,-1-1 0,1 1 0,-1 0 0,1 1 0,-1-1 0,1 0 0,-1 1 0,1-1 0,-1 1 0,1 0 0,-1 0 0,1 0 0,0 0 0,-4 2 0,0 1-30,0 1 1,1-1-1,-1 1 1,1 0-1,0 0 0,-5 7 1,-25 38-138,21-27 32,4-8 98,1 1-1,1 0 1,0 0 0,1 1-1,-9 33 1,13-40 20,1 1 0,1-1-1,-1 1 1,2 0 0,-1-1 0,2 1-1,-1 0 1,1 0 0,1-1 0,0 1 0,4 10-1,-5-17 35,0-1-1,1 0 0,-1 1 0,1-1 1,0 0-1,0 0 0,0 0 0,0-1 1,1 1-1,-1 0 0,1-1 0,5 5 1,-7-6 4,0-1 0,1 1 0,0 0 0,-1 0 0,1-1 0,-1 1 0,1-1 0,0 0 0,-1 1 0,1-1 0,0 0 1,-1 0-1,1 0 0,0 0 0,0 0 0,-1 0 0,1-1 0,0 1 0,-1-1 0,1 1 0,-1-1 0,1 1 0,-1-1 1,1 0-1,-1 0 0,1 0 0,-1 0 0,3-1 0,4-6 96,1 0 0,-1-1 0,0 0 0,-1 0 0,0 0 0,0-1 0,-1 0-1,0 0 1,7-21 0,-11 26-82,-1 1 0,-1-1 0,1 1 0,-1-1 0,1 1 0,-1-1 0,0 0 0,-1 1 0,1-1 0,-1 1 0,0-1 0,0 1 0,-1-1 0,1 1 0,-1 0 0,0 0 0,0 0 0,0 0 0,-1 0 0,1 0 0,-1 0 0,-5-4 0,5 5-37,1 1 0,-1-1-1,0 1 1,0 0 0,0 0 0,0 0-1,0 0 1,0 1 0,-1 0-1,1-1 1,0 1 0,-1 0 0,1 0-1,-1 1 1,1-1 0,-1 1-1,0 0 1,1 0 0,-1 0 0,1 0-1,-1 0 1,0 1 0,1 0-1,-1 0 1,1 0 0,0 0 0,-1 0-1,-5 4 1,-1 1-33,0-1 0,1 2 0,0-1 0,0 1 0,0 1 0,1 0 0,0 0-1,1 0 1,0 1 0,0 0 0,1 1 0,0-1 0,1 1 0,0 0 0,0 1 0,1-1 0,0 1 0,1 0 0,-3 21 0,4-18 24,0-1 0,2 1 0,-1 0 0,2 0 0,0-1 0,1 1-1,0 0 1,1-1 0,0 0 0,1 0 0,1 0 0,9 19 0,-13-29 37,1 0-1,-1 0 1,1-1-1,0 1 0,0 0 1,0-1-1,0 0 0,1 1 1,-1-1-1,1 0 1,-1 0-1,1 0 0,0-1 1,0 1-1,0 0 1,-1-1-1,2 0 0,-1 0 1,0 0-1,0 0 1,0 0-1,0-1 0,1 1 1,-1-1-1,0 0 1,0 0-1,1 0 0,-1-1 1,0 1-1,0-1 1,1 1-1,-1-1 0,0 0 1,0-1-1,0 1 0,0 0 1,0-1-1,0 1 1,-1-1-1,1 0 0,0 0 1,-1 0-1,4-5 1,11-11 79,-2-1 0,-1-1 1,0-1-1,15-29 0,-14 23 45,44-77 376,-53 95-475,-1-1 0,0 1 1,5-19-1,-10 27-36,0 1 0,0-1 0,0 0 1,0 1-1,0-1 0,0 1 0,0-1 0,0 1 0,0-1 0,0 1 1,0-1-1,-1 1 0,1-1 0,0 0 0,0 1 0,-1 0 0,1-1 1,0 1-1,-1-1 0,1 1 0,0-1 0,-1 1 0,1 0 0,-1-1 1,1 1-1,-1 0 0,1-1 0,-1 1 0,1 0 0,-1 0 1,1-1-1,-1 1 0,1 0 0,-1 0 0,1 0 0,-1 0 0,0 0 1,1 0-1,-1 0 0,1 0 0,-1 0 0,0 0 0,-2 0 0,0 0 1,0 0-1,1 0 0,-1 0 0,0 1 0,0-1 0,-4 2 1,-1 2-25,1 0 0,-1 1 0,1 0 0,0 0 1,1 1-1,-1-1 0,1 1 0,0 1 0,1-1 0,-1 1 1,1 0-1,0 0 0,1 1 0,0 0 0,0-1 1,1 1-1,-3 10 0,1-4-72,-3 6-38,-9 42 1,16-55 98,0 0 0,0 0 1,1 0-1,0 0 0,0 1 1,0-1-1,1 0 0,1 0 1,-1 0-1,4 8 0,-5-13 27,1 0 0,-1 0 0,1-1 0,0 1-1,0 0 1,0-1 0,0 1 0,0-1 0,1 1 0,-1-1-1,0 1 1,1-1 0,-1 0 0,0 0 0,1 1-1,0-1 1,-1 0 0,1-1 0,0 1 0,2 1 0,-1-1 10,0-1 0,0 0 0,0 1 0,0-1 1,0 0-1,0 0 0,1-1 0,-1 1 1,0-1-1,0 1 0,4-3 0,5-2 51,0 0-1,0-2 0,0 1 1,16-13-1,11-12 116,47-48-1,25-21 2,-84 79-302,88-70 397,-113 90-268,-2 1 6,0 0-1,0-1 0,1 1 0,-1 0 0,0 0 1,0-1-1,1 1 0,-1 0 0,0 0 0,0-1 0,0 1 1,0 0-1,1-1 0,-1 1 0,0 0 0,0-1 1,0 1-1,0 0 0,0-1 0,0 1 0,0-1 1,0 1-1,0 0 0,0-1 0,0 1 0,0 0 0,0-1 1,-14 5 322,-2 3-268,-1-1-1,-1-1 1,1 0 0,-34 4 0,-2 0-144,19-1 52,-53 18 0,76-21-18,-1 0 0,1 0 1,0 1-1,0 0 1,1 1-1,-1 1 0,2-1 1,-10 10-1,17-15 33,-1 1 0,1-1 0,1 0 0,-1 1 0,0-1 0,0 1 0,1-1 0,0 1 0,-1 0 0,1 0 0,0 0 0,0 0 0,1 0 0,-1 0 0,1 0-1,-1 0 1,1 0 0,0 0 0,0 0 0,0 0 0,0 0 0,1 0 0,-1 0 0,1 0 0,0 0 0,0 0 0,0 0 0,0-1 0,1 1 0,-1 0 0,3 3 0,0 0-4,1-1 1,-1 0-1,1 0 1,0 0-1,0-1 1,0 1-1,1-1 1,0-1-1,0 1 1,0-1-1,0 0 1,0 0-1,8 2 1,-1-2 19,1 0 1,-1-1 0,1 0-1,0-2 1,-1 1 0,23-3-1,-14-1 58,-1 0 0,0-1 0,29-11 0,-37 11 106,-1-1 1,22-13 0,-30 16-126,0 0-1,0-1 1,0 0-1,-1 0 0,1 0 1,-1 0-1,0 0 1,0-1-1,0 0 1,0 1-1,3-8 1,-5 9-14,0 1 0,-1-1 1,0 1-1,1 0 0,-1-1 1,0 1-1,1-1 0,-1 1 1,0-1-1,0 1 1,0-1-1,-1 1 0,1-1 1,0 1-1,0-1 0,-1 1 1,1-1-1,-1 1 0,1 0 1,-1-1-1,0 1 0,0 0 1,1 0-1,-1-1 1,0 1-1,0 0 0,0 0 1,0 0-1,0 0 0,0 0 1,-3-1-1,-1-2-17,-1 1-1,1 0 1,-1 1 0,0-1 0,0 1-1,-8-2 1,-9-1-5,0 1 0,0 1 0,-42 0 0,24 4-13,-53 9 0,72-6-38,0 2 1,0 0-1,-31 15 0,-9 2 211,54-21-194,1-1 0,-1 0 1,0 0-1,0-1 0,-12-1 0,2 1-604,17 0 378,14 12 109,1-1 0,0 0 0,31 17 0,-29-20 153,1-1 1,0 0 0,0-1 0,1-1-1,0-1 1,0-1 0,0 0 0,0-1-1,20 0 1,-4-3 8,0-1 1,0-1-1,65-16 0,-81 14 38,0-1-1,0-1 1,-1-1-1,0 0 0,0-1 1,-1-1-1,0 0 1,24-22-1,7-7-1,1 2 0,59-34 1,100-66 123,-187 122-100,-1 0-1,0-2 0,-1-1 1,-1 0-1,0-1 0,-2-1 1,19-29-1,-30 41-37,-1 0-1,1 0 1,-2 0 0,1-1-1,-1 1 1,0-1 0,1-10 0,0-62-458,-3 78 358,0 3-81,-4 16-33,0 3 187,-2 1 0,0-1-1,-1 0 1,-1-1 0,-19 33 0,13-29 11,-1 0 1,-2-1 0,0-1 0,-21 18-1,-4 2 57,-1-2 0,-71 45 0,97-72 134,-35 16 0,47-25-212,-1 0 0,1 0 1,-1 0-1,1 0 0,-1-1 1,1 0-1,-1-1 0,0 1 0,0-1 1,1 0-1,-10-1 0,14 1-3,1 0-1,-1 0 1,1 0-1,0 0 0,-1 0 1,1 0-1,-1 0 1,1 0-1,0-1 1,-1 1-1,1 0 1,-1 0-1,1 0 0,0 0 1,-1-1-1,1 1 1,0 0-1,-1 0 1,1-1-1,0 1 1,-1 0-1,1-1 0,0 1 1,0 0-1,-1-1 1,1 1-1,0 0 1,0-1-1,0 1 1,-1-1-1,1 1 0,0 0 1,0-1-1,0 1 1,0-1-1,0 1 1,0-1-1,0 1 1,0 0-1,0-1 0,0 1 1,0-1-1,0 1 1,0 0-1,1-1 1,-1 1-1,0-1 0,0 1 1,0 0-1,0-1 1,1 1-1,-1 0 1,0-1-1,1 0 1,15-15-410,-16 16 410,4-3-29,-1 1-1,1 0 1,-1 0-1,1 1 1,0-1-1,0 1 1,0 0 0,0 0-1,5-1 1,42-3 43,-28 3-11,54-4-75,146 8 0,-168-1 199,6-1 114,-38 6 95,-18-2 199,-15-3-326,10-1-202,0 0-1,-1 0 1,1 0 0,0 0-1,-1 0 1,1 0-1,0 0 1,0-1 0,-1 1-1,1 0 1,0 0 0,0 0-1,-1 0 1,1-1 0,0 1-1,0 0 1,-1 0 0,1-1-1,0 1 1,0 0 0,0 0-1,-1-1 1,1 1 0,0 0-1,0 0 1,0-1-1,0 1 1,0 0 0,0-1-1,0 1 1,0 0 0,0-1-1,0 1 1,0 0 0,0-1-1,0 1 1,0 0 0,0 0-1,0-1 1,0 1 0,0 0-1,0-1 1,0 1-1,5-16-314,-4 12 95,-1 4 135,0 0 6,0 0 64,0 0 107,0 0 26,0 0 129,0 0-60,5-6 156,-4 3-370,0-1 0,0 1-1,0-1 1,0 1 0,0-7 0,1-7 26,4-23 71,-1 1 0,-3-1 0,-2-51 1,0 40-102,-3 35-155,2 14 130,1 0-1,-1 1 1,1-1 0,0 0-1,-1 0 1,1 0-1,0 0 1,1-3-1,-13 64-327,10-40 340,-10 31 1,4-26 121,-1-1 0,0-1 0,-22 35 0,23-44-38,-1 0 1,0-1 0,-1 0 0,-1-1 0,0 0-1,-23 18 1,-1-6 53,-1-2-1,-70 30 1,86-43 27,-38 9 0,-2 1 18,52-15-199,0 1-1,0 1 0,0 0 1,-14 11-1,2-1 93,18-14-2,0 0-1,0 0 1,-1 0-1,1 0 1,-1 0 0,1 0-1,-1-1 1,1 1-1,-1-1 1,1 0 0,-1 0-1,0 0 1,-2 0 0,0 0-73,4 0 35,1 0 0,-1 0 0,1 0-1,-1 0 1,1 0 0,-1 0 0,1 0-1,-1 0 1,1 1 0,-1-1 0,1 0 0,-1 0-1,1 0 1,0 1 0,-1-1 0,1 0-1,-1 1 1,1-1 0,0 0 0,-1 1-1,1-1 1,0 0 0,-1 1 0,1-1 0,0 1-1,-1-1 1,1 1 0,0 0 0,-1 0-30,1 0 0,0 1 0,0-1 0,0 0 0,0 0 0,0 1 0,0-1 0,0 0 1,0 0-1,0 1 0,1-1 0,0 1 0,-1 0 2,1 0-1,-1 0 1,1-1 0,0 1-1,-1 0 1,1-1 0,0 1-1,0-1 1,1 1 0,-1-1-1,0 0 1,0 1 0,1-1-1,-1 0 1,0 0 0,1 0-1,-1 0 1,4 2 0,-2-3 48,0-1 1,0 1 0,0 0-1,0-1 1,0 0 0,0 1-1,-1-1 1,1 0 0,0-1-1,0 1 1,-1 0 0,1-1-1,-1 1 1,5-5 0,8-3 37,3-2-7,18-14 1,1 0 10,-12 9-14,82-55 224,-92 60-181,0-2-1,-1 0 1,-1 0-1,20-26 1,-21 23-12,2-2 23,-1-1 0,-1-1 0,16-31 0,-7-8 92,28-119 0,-35 118-91,16-86-28,-24 112-62,1-22 48,-6 51-37,-1-1 1,0 1-1,-1-1 1,1 1-1,-1-1 1,0 1-1,-4-11 1,5 15-16,0 1 1,-1-1 0,1 0 0,-1 0 0,0 1-1,1-1 1,-1 0 0,1 0 0,-1 1 0,0-1-1,0 1 1,1-1 0,-1 1 0,0-1 0,0 1 0,0-1-1,0 1 1,1 0 0,-1-1 0,0 1 0,0 0-1,0 0 1,0 0 0,0 0 0,0 0 0,0 0-1,0 0 1,0 0 0,1 0 0,-2 0 0,-4 1-59,1 1 0,-1-1 0,-9 5 1,10-4 17,-171 76 9,148-63 44,1 1-1,0 1 1,2 1 0,-27 25-1,-74 89 18,12-11 95,92-101-119,0-1 1,-1 0 0,-44 25 0,-79 32-226,135-70-36,17-6 57,21-11-26,-5 0 197,-1-2 0,0-1 1,-1-1-1,-1 0 0,0-2 1,-1 0-1,30-37 0,2-2 90,2 2 0,3 2-1,72-52 1,-77 66-12,-3-2 0,-1-3 1,-2-1-1,44-56 0,-87 98-51,81-112 261,-68 93-146,-2-1 0,0-1-1,13-35 1,-24 56-89,0 0 0,-1 0 1,1 0-1,-1 0 0,0 0 0,1 0 1,-1 0-1,0 0 0,0-5 0,-1 7-24,1-1 0,0 1-1,0 0 1,0-1-1,0 1 1,-1-1 0,1 1-1,0-1 1,0 1-1,-1-1 1,1 1-1,0 0 1,-1-1 0,1 1-1,0 0 1,-1-1-1,1 1 1,0 0 0,-1-1-1,1 1 1,-1 0-1,1 0 1,-1 0-1,1-1 1,-1 1 0,0 0-1,-2 0-12,-1 0 1,1 1-1,0-1 0,-1 1 0,1-1 1,0 1-1,0 0 0,-1 1 0,1-1 0,0 0 1,-4 3-1,-156 100-171,88-53 193,-131 97-69,-15 10-22,134-98 61,43-28-17,-74 40 0,109-69 7,8-4-133,15-8-106,68-33-5,-46 25 270,-1-1-1,-1-2 0,49-37 0,-49 30 63,-2-3 0,-1-1-1,-2-1 1,35-47 0,-57 67-11,45-68 265,-47 71-265,0-1 0,0 0 1,-1 0-1,-1-1 0,1 1 0,1-16 0,-4 25-45,-1 0-1,0 0 0,0 0 1,0 0-1,0 0 1,0 0-1,0 0 1,0 0-1,-1 0 0,1 0 1,0 0-1,0 0 1,-1 0-1,1 0 0,-1 0 1,0-1-1,1 2-4,-1-1 0,1 1-1,-1-1 1,1 1 0,-1-1-1,1 1 1,-1 0 0,0-1-1,1 1 1,-1 0 0,1 0-1,-1 0 1,0-1 0,1 1-1,-1 0 1,0 0 0,1 0-1,-2 0 1,-1 0-15,0 1 0,0-1 1,0 1-1,1 0 0,-1 0 1,0 0-1,0 0 0,1 0 0,-4 3 1,-10 7-14,1 1 0,1 0 0,-22 24 1,21-20 118,0-1 0,-26 20 1,23-23-94,1-1-1,-2 0 1,1-1 0,-21 7-1,29-14 19,1 0 0,-1 0-1,0-1 1,0 0-1,-1-1 1,1 0 0,0-1-1,0 0 1,-1 0-1,-13-3 1,6-1-29,5 2-19,0 0 1,0-1-1,-20-8 1,30 10-14,0 0 0,0 0 0,1 1 1,-1-1-1,0 1 0,0 0 1,0 0-1,0 0 0,0 0 0,0 0 1,1 1-1,-6 1 0,8-2 37,-1 0 0,1 0 0,-1 0 0,1 0 1,-1 1-1,1-1 0,-1 0 0,1 1 0,-1-1 0,1 0 0,-1 0 0,1 1 0,0-1 0,-1 1 0,1-1 0,-1 1 0,1-1 0,0 0 0,0 1 0,-1-1 1,1 1-1,0-1 0,0 1 0,-1-1 0,1 2 0,0-1-3,1 0 0,-1 0 0,0 0-1,1 0 1,-1 0 0,1 0 0,-1 0 0,1-1 0,-1 1 0,1 0 0,-1 0 0,1 0 0,0 0-1,0-1 1,-1 1 0,1 0 0,0-1 0,2 2 0,2 1-29,1 0 0,0 0 1,0-1-1,0 1 0,0-2 0,0 1 0,0-1 1,1 1-1,-1-2 0,11 1 0,-3 1 1,12 0 27,0-2 0,1 0 0,38-6 0,-19-1 76,52-16 1,159-61 30,-222 70-68,-1-2-1,0-2 1,-2-1-1,0-1 0,34-29 1,100-116 447,-129 126-331,-16 19-166,0 2 0,45-30 1,-62 46-3,0-1 0,0 1 1,-1 0-1,1 0 0,0 1 1,1-1-1,-1 1 0,0 0 1,0 0-1,1 0 0,-1 1 1,6-1-1,-9 1 26,-1 0 1,1 0-1,-1 1 1,0-1-1,1 0 1,-1 0-1,1 0 1,-1 0-1,0 0 1,1 1-1,-1-1 1,0 0-1,1 0 1,-1 1-1,0-1 1,1 0-1,-1 1 1,0-1-1,1 0 1,-1 1-1,0-1 1,0 0-1,0 1 1,1-1-1,-1 0 1,0 1-1,0-1 1,0 1-1,0-1 1,0 1-1,0-1 1,1 1-1,-1 16 23,0-13 16,-5 96-81,1-24 94,-26 148-1,26-203-8,-1-1-1,0 1 0,-1-1 1,-1-1-1,-1 1 0,-1-1 1,-12 18-1,-18 17 106,18-27-107,16-21-42,0-1 0,-1 1 0,1-2 0,-1 1 0,-12 7 0,12-8-13,0 0-186,10-6 75,11-8-48,71-43 40,13-9 326,-82 51-158,1-1 0,-1 0 0,-1-2 0,0 0 0,-1 0 0,-1-2 0,18-23 0,-27 32-25,51-68 148,-56 75-163,0 0 0,0 0 0,0 0 0,0 0 1,0 0-1,0 0 0,1 0 0,-1 0 0,0 0 1,0 0-1,0 0 0,0 0 0,0 0 1,0 0-1,0 0 0,0-1 0,0 1 0,0 0 1,0 0-1,0 0 0,0 0 0,0 0 0,0 0 1,0 0-1,1 0 0,-1 0 0,0 0 0,0 0 1,0 0-1,0 0 0,0 0 0,0 0 1,0 0-1,0 0 0,0 0 0,0 0 0,0 0 1,0 0-1,0 0 0,1 0 0,-1 1 0,0-1 1,0 0-1,0 0 0,0 0 0,0 0 1,0 0-1,0 0 0,0 0 0,0 0 0,0 0 1,0 0-1,0 0 0,0 0 0,0 0 0,0 0 1,2 7-113,-2 14 121,0-17-33,0 11-19,-1 10-7,2 1 0,1-1 1,8 47-1,2-6 396,-7-32-547,-4-17 282,-1-15-69,0 0 0,0 0 0,0 0 1,0-1-1,0 1 0,1 0 0,-1 0 1,1 0-1,-1-1 0,1 1 0,0 2 1,0-3 35,-1-1-20,16 0 154,-14-1-165,0 1-1,-1-1 1,1 0 0,-1 1 0,1-1 0,-1 0 0,1 0 0,-1 0 0,1 0 0,-1 0 0,0 0 0,0 0 0,1 0 0,-1-1 0,0 1 0,0 0 0,0-1 0,0 1 0,0-3 0,3-3 66,-1-1 0,4-15 0,1-1-15,-4 14-97,-2 3-41,1-1 0,0 1 0,1 0 0,0 1 0,5-9 0,-9 15 72,0 0 0,1 0 0,-1-1 0,0 1 0,0 0 0,0-1 0,1 1 0,-1 0 0,0 0 0,0 0 0,1-1 0,-1 1 0,0 0 0,1 0 0,-1 0 0,0 0 0,1-1 0,-1 1 0,0 0 0,1 0 0,-1 0 0,0 0 0,1 0 0,-1 0 0,0 0 1,1 0-1,-1 0 0,0 0 0,1 0 0,4 9-176,-1 16-54,-5-20 244,0 0 1,1 0 0,-2 0 0,1 0 0,0 0 0,-1-1 0,0 1-1,0-1 1,0 1 0,-1-1 0,1 0 0,-1 0 0,0 0-1,-5 5 1,-2 2 42,0-2 0,-1 1-1,-21 13 1,20-15 13,0-2 0,0 1 0,-1-2 0,-22 8 0,-56 8 169,82-19-256,-3 0-26,0 1 0,0 0 0,1 1 0,-14 6 0,20-7 5,1 0-1,-1-1 0,1 2 1,-1-1-1,1 0 0,0 1 1,0 0-1,1 0 0,-1 0 1,1 0-1,-5 8 0,-31 52-5,38-63-10,3 0-6,2 1 40,0-1 1,-1 0 0,1 0-1,0 0 1,0 0 0,1-1 0,-1 1-1,0-1 1,0 0 0,0-1-1,0 1 1,7-2 0,6-2 12,29-11 0,-28 9 58,-2-1 10,0-1-1,0 0 1,-1-1 0,20-16-1,5-2 136,-31 20-148,1 0 0,-2 0 0,12-13 0,-11 11-17,-8 8-14,0-1 0,1 0 0,-1 1 0,0-1 0,0 0 0,0 0 0,0 0 0,0 0 1,-1 0-1,1 0 0,0 0 0,-1-1 0,0 1 0,1 0 0,-1 0 0,0 0 0,0 0 0,0 0 1,-1-1-1,1 1 0,0 0 0,-1 0 0,1 0 0,-3-4 0,0-3 61,-2 0 0,1 0 0,-11-15 0,14 23-73,-18-23-344,18 23 316,0 0 0,0 0 0,-1 0 0,1 0 0,0 0 0,-1 0 1,1 1-1,0-1 0,-1 0 0,1 1 0,-1-1 0,1 1 0,-1-1 0,1 1 0,-3 0 0,4 1 14,0 0-1,-1 0 1,1 0-1,0 0 1,-1-1-1,1 1 1,-1 0-1,1 0 1,-1 0-1,1 0 1,-1 0-1,1-1 1,-1 1-1,0 0 1,0 0-1,0 0 1,0 0 109,1-1 32,0 0 171,-22-266 658,10 164-1008,6 58 13,-5-97-110,14 63-36,-1 69 171,-1-1-1,2 1 1,-1 0 0,1 0-1,0 0 1,6-10-1,-6 12-38,0 2-15,-1-1 0,1 1 0,0-1 1,1 1-1,-1 0 0,1 1 0,0-1 1,1 0-1,4-3 0,3-1 25,-1 0-1,1 2 0,1-1 1,-1 2-1,1-1 0,1 2 1,-1 0-1,1 0 0,-1 2 1,1-1-1,21-1 0,-12 5 64,-1-2-1,0 0 1,0-1-1,0-1 0,35-12 1,-39 8-73,42-17 208,-53 21-73,0 1-1,0-2 0,-1 1 0,1 0 0,10-12 0,-15 14-46,0-1 1,0 1-1,0-1 0,-1 1 0,1-1 0,-1 1 1,0-1-1,0 0 0,0 0 0,0 0 0,0 0 0,-1 0 1,1 0-1,-1 0 0,0 0 0,0 0 0,0 0 1,0 0-1,-1-3 0,-1-4 24,0 0 0,-1 0 0,-1 0 0,-6-13 0,6 14-28,-1 1 0,0 0 0,-1 0 0,0 0 0,0 1 0,0 0 0,-1 0 0,0 0 0,-15-9 0,12 9 12,-1 2-1,0 0 0,-1 0 0,-13-4 1,18 7-64,0 0 0,0 1 0,1 0 0,-1 0 0,-1 0 0,1 1 0,0 0 0,-14 2 1,16 0-26,1 0 0,-1 0 0,0 0 0,0 0 0,1 1 1,-1 0-1,1 0 0,0 0 0,0 0 0,0 1 1,0-1-1,-4 8 0,-2 1-51,1 1 1,-14 25-1,8-9-39,1 0-1,2 1 1,0 1-1,-12 56 1,23-82 128,0 0 1,1 1-1,0-1 1,0 1-1,0-1 1,0 0-1,1 1 1,0-1 0,0 0-1,1 1 1,-1-1-1,1 0 1,3 5-1,-4-8 11,0 0 0,0 0 1,1 0-1,-1 0 0,1 0 0,-1 0 0,1 0 0,0-1 1,-1 1-1,1-1 0,0 1 0,0-1 0,0 0 0,0 0 1,0 0-1,1 0 0,-1 0 0,0 0 0,0-1 1,1 1-1,-1-1 0,0 1 0,1-1 0,-1 0 0,0 0 1,1 0-1,-1 0 0,0-1 0,1 1 0,-1 0 0,4-2 1,0 0 39,-1-1 1,1 0-1,-1 0 1,1 0 0,-1 0-1,0-1 1,0 0-1,0 0 1,-1-1 0,1 1-1,-1-1 1,0 0-1,-1 0 1,1 0-1,2-6 1,7-12 44,-2-1 1,11-28-1,-21 49-84,10-26 104,-2-1 0,0 0 0,-2-1 0,-2 1 0,0-1 0,0-37 0,-5 64-99,0-1 0,-1 1 0,1-1 0,-1 1-1,0-1 1,-3-8 0,3 12-18,1 0-1,0 0 0,-1 0 1,1 1-1,-1-1 0,1 0 0,-1 0 1,1 0-1,-1 1 0,0-1 1,1 0-1,-1 1 0,0-1 0,0 0 1,1 1-1,-1-1 0,0 1 1,0-1-1,0 1 0,0 0 1,0-1-1,0 1 0,0 0 0,1-1 1,-1 1-1,0 0 0,0 0 1,0 0-1,0 0 0,0 0 0,0 0 1,0 0-1,0 0 0,0 1 1,0-1-1,0 0 0,-1 1 1,-2 1-28,0 0 0,1 0 1,-1 0-1,1 0 0,-1 1 0,1-1 1,0 1-1,0 0 0,0 0 1,0 0-1,1 0 0,-1 1 1,1-1-1,0 1 0,0-1 1,0 1-1,0 0 0,1 0 1,0 0-1,-1 0 0,1 0 1,1 0-1,-1 0 0,1 0 1,-1 1-1,1-1 0,0 0 1,1 7-1,4 12 3,-3-14 79,0 0 1,0 0-1,0-1 0,1 1 1,7 14-1,-7-34 648,-3 5-645,-1 0-1,0 1 1,-1-1 0,1 0 0,-1 0 0,-1 1 0,1-1 0,-1 1 0,0 0 0,-4-7 0,4 9-52,1 1 0,-1-1 1,0 1-1,0 0 0,0 0 0,0 0 0,0 0 0,0 1 0,-1-1 0,1 1 1,0 0-1,-1 0 0,1 0 0,-1 0 0,1 0 0,-1 1 0,0 0 0,-4 0 1,-5 0-47,1 0 0,-1 2 0,-23 4 0,22-2-79,1 1 0,0 0 0,0 1 0,1 0 0,-13 9 0,47-19-128,12-8 176,57-32 1,18-6-2,-106 49 81,97-33-3,-83 30 6,0 0-1,0 2 1,0-1 0,20 1-1,-18 2 26,2 0-21,0 0 0,25 5 1,-39-4 1,-1 0 1,-1 1 0,1-1 0,0 1-1,0 1 1,-1-1 0,1 1 0,-1 0-1,0 0 1,1 0 0,-2 1-1,7 5 1,-8-6 2,-1 0-1,1 0 1,-1 1-1,0-1 1,0 0-1,0 1 1,-1 0-1,1-1 0,-1 1 1,0 0-1,0 0 1,0 0-1,0 0 1,-1 0-1,1 0 1,-1 5-1,-1 6 52,-1 0-1,-6 29 1,7-37-51,-6 18 45,0-1 0,-2 1 1,0-1-1,-2-1 0,0 0 0,-2-1 0,0 0 1,-2 0-1,0-2 0,-21 22 0,26-31 3,0-2 0,-22 16 0,28-22-25,0 0 1,0 0-1,-1-1 0,1 0 0,-1 1 0,0-2 1,1 1-1,-1-1 0,0 1 0,0-1 1,-5 0-1,6-1-47,1 0 0,-1-1 1,1 0-1,-1 0 0,1 1 1,0-2-1,-1 1 0,1 0 0,0-1 1,0 0-1,0 1 0,0-1 1,0 0-1,0-1 0,1 1 1,-1 0-1,1-1 0,0 0 0,-1 1 1,1-1-1,0 0 0,0 0 1,1 0-1,-1 0 0,1 0 0,0-1 1,-1 1-1,1 0 0,1-1 1,-1 1-1,0-1 0,1 1 1,0-1-1,0 1 0,0-1 0,0 1 1,0-1-1,1 1 0,0-1 1,1-4-1,4-4-53,0-1 1,1 1-1,1 1 1,0 0-1,0 0 0,1 0 1,1 1-1,10-9 1,12-8-51,47-30 0,-54 42 49,1 2-1,1 0 0,55-17 0,-74 28 89,15-6 79,0 2 1,25-3-1,-22 8 86,-24 1 10,6 50-501,-8-44 349,-1 1-1,1 0 1,-1 0-1,0-1 1,-1 1 0,1 0-1,-1-1 1,-1 0-1,1 1 1,-7 10 0,8-16-31,1 0 1,-1 0 0,0-1 0,1 1 0,-1 0 0,0-1-1,0 1 1,1-1 0,-1 1 0,0-1 0,0 1 0,0-1 0,0 0-1,1 1 1,-1-1 0,0 0 0,0 1 0,0-1 0,0 0 0,0 0-1,0 0 1,0 0 0,0 0 0,0 0 0,-2-1 0,2 1-33,-1 0 0,0-1 0,0 0 0,0 1 0,1-1 0,-1 0 0,0 0 0,0 0 0,1 0 0,-1 0 0,-1-2 0,2 3 5,1-1 0,0 0-1,0 1 1,0-1 0,0 0-1,-1 0 1,1 1 0,0-1-1,0 0 1,0 1 0,1-1-1,-1 0 1,0 1 0,0-1-1,0 0 1,0 0 0,1 1-1,-1-1 1,0 1 0,1-1-1,-1 0 1,0 1 0,1-1-1,-1 1 1,1-1 0,-1 0-1,1 0 1,0 0 16,0 0 0,0 0 0,0 0 0,0 0 0,0 0 0,0 0 0,0 0 0,1 1 0,-1-1 0,0 0-1,0 1 1,1-1 0,-1 1 0,0-1 0,1 1 0,-1-1 0,3 1 0,-3 0-20,0 1 0,0-1 0,0 1-1,0 0 1,0-1 0,0 1 0,0 0-1,0 0 1,0 0 0,0 0 0,0 0 0,0 0-1,0 1 1,3 2-35,-1-3 30,-3 0 20,1-1 0,0 1 0,0-1 0,-1 1 0,1-1 1,0 1-1,-1 0 0,1-1 0,-1 1 0,1 0 0,0 0 0,-1-1 0,0 1 0,1 0 0,-1 0 0,1 0 0,-1-1 0,0 3 0,1-2 44,0 1-1,-1-1 1,1 0-1,-1 1 0,1-1 1,-1 1-1,0 0 1,0-1-1,0 1 1,0-1-1,0 1 1,0 1-1,0 5-110,0-7 79,0-1-74,5-1 21,-4 1 38,1 0-1,0 0 1,0 0 0,0-1 0,-1 1-1,1-1 1,0 0 0,-1 1-1,1-1 1,2-2 0,-1 2 23,-1 0 0,0-1 1,0 1-1,0-1 0,0 1 0,0-1 1,-1 0-1,1 0 0,0 0 1,-1 0-1,2-3 0,-2 2 8,0 0-1,0-1 0,0 1 1,0 0-1,-1-1 1,1 1-1,-1-1 0,0-4 1,-1 4 17,1-1 1,-1 1-1,1 0 1,-1 0-1,-1 0 1,1-1-1,0 1 0,-4-6 1,-20-30 152,20 32-170,-5-10-147,9 15 92,0 0 1,0 0-1,-1 1 0,1-1 0,-1 1 1,0-1-1,0 1 0,0-1 0,0 1 1,-3-2-1,5 3 17,0 1 0,-1 0 0,1 0 0,0 0 0,-1 0 0,1-1 0,-1 1 0,1 0 0,0 0 0,-1 0 0,1 0 0,0 0 0,-1 0 0,1 0 0,0 0 0,-1 0 0,1 0 0,-1 0 0,1 0 0,0 1 0,-1-1 0,1 0 0,0 0 0,-1 0 0,1 0 0,0 1 0,-1-1-1,1 0 1,0 0 0,0 1 0,-1-1 0,1 0 0,0 0 0,0 1 0,-1-1 0,1 1 0,-8 14-55,6-10 24,-3 5 0,1 1 0,0-1 0,1 1 0,0 0 0,0 1 0,2-1 0,-2 18 0,-1 2-23,-8 88 2,11-95 56,-3 19 29,3-40 34,0 0 1,0 1-1,0-1 1,0 0-1,-1 1 1,1-1-1,-1 0 1,0 0-1,0 0 1,-2 2 0,3-4-33,0 0 1,-1 0 0,1 0 0,0 0 0,-1-1-1,1 1 1,0 0 0,-1-1 0,1 0 0,-1 1-1,1-1 1,-1 0 0,1 1 0,-1-1 0,1 0-1,-1 0 1,1 0 0,-1 0 0,1-1 0,0 1-1,-1 0 1,1-1 0,-1 1 0,1-1 0,-1 1-1,0-2 1,-3 0 6,1 0 0,-1 0 0,1-1 1,0 1-1,0-1 0,-7-6 0,5 2-39,0 0 1,0 0 0,1 0-1,1-1 1,-1 0-1,-5-12 1,-16-54 168,11 28-149,3 14-34,-26-50-1,32 70 17,-1 1 1,0 0-1,-1 1 0,0 0 0,0 0 0,-1 1 0,-17-14 1,23 21-7,-1-1 1,1 1 0,-1 0 0,1 0 0,-1 1 0,0-1 0,0 1 0,0 0 0,0 0 0,0 0 0,0 0 0,0 1 0,-1-1 0,1 1 0,0 0 0,0 0 0,0 1 0,0-1 0,0 1-1,0 0 1,0 0 0,0 1 0,0-1 0,0 1 0,0 0 0,-6 4 0,-6 4-66,1 2-1,0-1 1,1 2 0,-20 22-1,28-28 71,-64 71 20,-50 49 40,-51 13-82,81-70 87,11-16 119,37-28-32,31-19-109,-1 0-1,1-1 1,-1 0 0,0-1-1,0 0 1,-1-1 0,-15 3-1,10-4-32,-1 2-19,0-2 1,-37 2-1,41-6-115,15 1 124,0 0 0,0 0-1,0 0 1,-1 0 0,1 0-1,0-1 1,0 1 0,0 0-1,0 0 1,-1 0 0,1 0-1,0 0 1,0 0 0,0 0-1,0 0 1,0 0 0,0 0-1,-1 0 1,1-1 0,0 1-1,0 0 1,0 0 0,0 0-1,0 0 1,0 0 0,0-1-1,0 1 1,0 0 0,-1 0-1,1 0 1,0 0 0,0 0-1,0-1 1,0 1 0,0 0-1,1-2-22,1 1 0,-1 0 0,0-1 0,0 1 0,1 0 0,-1 0-1,1 0 1,-1 0 0,1 0 0,0 0 0,1 0 0,33-14-266,5-3 151,71-50-126,-55 34 468,-1-2-1,92-80 1,-135 105-131,-2-1 0,1 0 0,-2-1-1,1 0 1,13-25 0,-23 37-56,0 0 1,-1 0-1,1 0 0,-1 0 1,1 0-1,-1 0 0,0 1 0,1-1 1,-1 0-1,0 0 0,0 0 1,0 0-1,0 0 0,1 0 0,-1 0 1,-1 0-1,1 0 0,0 0 1,0 0-1,0 0 0,0 0 0,-1 0 1,1 0-1,0 0 0,-1 0 0,1 0 1,-1 0-1,1 0 0,-1 1 1,1-1-1,-1 0 0,0 0 0,1 1 1,-1-1-1,0 0 0,0 1 1,0-1-1,1 1 0,-1-1 0,0 1 1,-2-2-1,0 1-12,0 1 1,0-1-1,-1 0 0,1 1 0,0-1 1,0 1-1,-1 0 0,1 0 1,0 1-1,-1-1 0,-4 2 1,-10 3-18,1 1 0,0 1 0,0 0 1,-24 15-1,-58 45-139,63-40 104,-50 27 0,58-39 62,12-5-1,0-2 0,-1 0 0,0-1 0,-28 9 0,41-16-43,2 1 23,-1-1 0,1 1 1,-1-1-1,1 1 0,-1 0 1,1-1-1,0 1 0,-1 0 1,1 1-1,0-1 0,0 0 1,0 1-1,0-1 0,0 1 1,-2 2-1,5-4-9,-1 0-1,0 1 1,1-1 0,-1 1 0,1-1 0,-1 0-1,1 0 1,0 1 0,-1-1 0,1 0 0,-1 0-1,1 0 1,-1 0 0,1 1 0,0-1-1,0 0 1,13 1-160,24-2-1,-9 0 82,-16 0 96,-1-1 0,1 0 0,0-1 0,-1 0-1,23-9 1,-4 1 91,8-4-19,-1-1 0,0-1 0,68-45 1,93-88 36,-136 94 52,-28 24-46,53-37 0,-98 78-75,1 0 0,0 1 0,-13 20 0,12-17-31,-2 3 7,-101 120-116,41-63 86,-69 73-187,109-109 249,2 1 0,-30 51 0,15-12 13,-65 100-217,-53 17-56,34-44 138,100-113 12,3 1 0,-28 50 1,51-81 31,-1 0 0,1 0 0,1 0 1,-1 1-1,-2 14 0,5-21 36,-1 0 0,1 0 0,0 1 0,0-1 0,0 0 0,0 0-1,0 1 1,0-1 0,0 0 0,0 1 0,1-1 0,-1 0 0,0 0 0,1 1 0,-1-1 0,1 0 0,0 0-1,-1 0 1,1 0 0,0 0 0,-1 0 0,1 0 0,0 0 0,0 0 0,0 0 0,0 0 0,0 0-1,0-1 1,0 1 0,0 0 0,0-1 0,1 1 0,-1-1 0,0 1 0,0-1 0,0 1 0,1-1-1,-1 0 1,0 0 0,1 0 0,-1 0 0,0 0 0,3 0 0,3 0 21,0-1 1,1 0-1,-1 0 0,0-1 1,0 0-1,9-3 0,40-22 76,-42 20-92,34-18-26,-1-3 0,81-64 0,-71 44 255,81-89 0,-108 101-287,28-44-1,2-3 204,97-106-257,-154 186 77,-1 0 1,1 0-1,0 1 1,0-1-1,0 1 1,0-1-1,1 1 1,-1 0-1,0 1 1,1-1-1,0 0 0,4 0 1,-8 2 32,1 1 0,-1-1 0,0 1-1,0-1 1,1 1 0,-1-1 0,0 1 0,0-1 0,0 1 0,0-1 0,0 1-1,0 0 1,0-1 0,0 1 0,0-1 0,0 1 0,0-1 0,0 1-1,0 0 1,0 0 0,-1-1 1,-4 30 41,-1-1 1,-2 0-1,-1-1 1,-25 53-1,14-41-81,-3-1-1,-43 60 0,25-51-19,21-24 135,-27 39 0,39-51-109,5-9 12,1 1-1,0-1 0,0 0 1,0 1-1,0-1 0,0 1 1,1-1-1,0 1 0,-1 0 1,0 4-1,2-7 13,1-1 0,-1 1 0,0-1 0,0 1 0,0-1 0,0 0 0,0 1 0,1-1 0,-1 1 1,0-1-1,0 1 0,1-1 0,-1 0 0,0 1 0,1-1 0,-1 1 0,0-1 0,1 0 0,-1 1 0,1-1 0,-1 0 0,0 0 0,1 1 0,-1-1 1,1 0-1,-1 0 0,1 0 0,-1 0 0,1 0 0,-1 1 0,1-1 0,-1 0 0,1 0 0,-1 0 0,1 0 0,-1 0 0,1 0 0,-1-1 0,1 1 1,-1 0-1,2 0 0,22-7 115,-23 7-108,21-8 142,131-52 8,-110 45 110,-41 14-298,-2 1-1,0 0 102,0 0 11,-1 0-79,1 0 0,0 0 1,-1 1-1,1-1 0,0 0 0,-1 0 0,1 1 1,0-1-1,0 0 0,-1 1 0,1-1 0,0 0 1,0 1-1,-1-1 0,1 0 0,0 1 0,0-1 1,0 1-1,0-1 0,0 0 0,0 1 1,0-1-1,0 1 0,0-1 0,0 0 0,0 1 1,0-1-1,0 0 0,0 1 0,0-1 0,0 1 1,0-1-1,0 0 0,1 1 0,-1-1 0,0 0 1,0 1-1,4 0 16,-1 0 0,0 0-1,1-1 1,-1 0 0,0 1 0,1-1 0,-1 0-1,1-1 1,-1 1 0,1 0 0,-1-1 0,0 0-1,7-2 1,-5 1 22,0-1 0,0 0 0,0 0 0,0 0 0,0 0 0,0-1 0,6-6 0,-9 4 33,-2 6-70,0 0 1,0 0-1,0 0 1,0 0-1,0 0 1,0 0-1,0 0 1,0 0-1,0 0 1,0 0-1,0 0 1,0 0-1,-1 0 1,1 0-1,0 0 1,0 0-1,0 0 1,0 0-1,0 0 1,0 1-1,0-1 0,0 0 1,0 0-1,0 0 1,-1 0-1,1 0 1,0 0-1,0-1 1,0 1-1,0 0 1,0 0-1,0 0 1,0 0-1,0 0 1,0 0-1,0 0 1,0 0-1,0 0 1,-1 0-1,1 0 1,0 0-1,0 0 1,0 0-1,0 0 1,0 0-1,0 0 1,0 0-1,0 0 0,0-1 1,0 1-1,0 0 1,0 0-1,0 0 1,-9 6 17,8-6-38,0 1 1,0-1 0,0 1-1,0-1 1,0 1-1,1-1 1,-1 1 0,0 0-1,0-1 1,1 1-1,-1 0 1,0 0 0,0 1-1,0-1 17,1-1-1,0 1 1,-1-1 0,1 1-1,0-1 1,0 1-1,-1-1 1,1 1 0,0-1-1,0 1 1,0-1-1,0 1 1,0 0 0,0-1-1,0 1 1,0-1-1,0 1 1,0-1 0,0 1-1,0-1 1,0 1-1,0-1 1,1 1 0,-1 0-1,1 1-19,-2 5-127,2 10 273,-1-16-119,0-1 0,0 0 0,1 1-1,-1-1 1,0 0 0,0 1-1,0-1 1,1 0 0,-1 0-1,0 0 1,0 1 0,1-1-1,-1 0 1,0 0 0,1 0-1,-1 1 1,0-1 0,0 0-1,1 0 1,-1 0 0,0 0 0,1 0-1,-1 0 1,0 0 0,1 0-1,-1 0 1,0 0 0,1 0-1,-1 0 1,0 0 0,1 0-1,-1 0 1,0 0 0,1 0-1,-1 0 1,0 0 0,1 0-1,-1-1 1,0 1 0,0 0-1,1 0 1,-1 0 0,0-1 0,1 1-1,-1 0 1,0-1 0,8-2 72,-7 3-56,0 0-1,-1 0 1,1 0-1,-1 0 1,1-1-1,0 1 1,-1 0-1,1 0 1,-1-1-1,1 1 1,0 0-1,-1-1 1,1 1-1,-1-1 1,1 1-1,-1-1 1,0 1-1,1-1 1,-1 1-1,1-1 0,-1 1 1,0-1-1,1 1 1,-1-1-1,0 1 1,0-1-1,0 0 1,1 1-1,-1-1 1,0 0-1,0 1 1,0-1-1,0 0 1,0 0-1,3-79 64,-3 79-107,0-1-1,0 1 0,0-1 1,0 1-1,1 0 0,-1-1 1,0 1-1,1 0 0,-1-1 1,1 1-1,0 0 0,-1 0 1,1-1-1,0 1 0,0 0 1,0 0-1,-1 0 0,1 0 1,0 0-1,1 0 0,0-1 1,-1 2 15,-1 0-1,1-1 1,0 1 0,0 0 0,0 0 0,-1 0 0,1 0 0,0-1 0,0 1 0,-1 0 0,1 0 0,0 1 0,0-1 0,0 0 0,-1 0 0,1 0 0,0 0 0,0 1 0,-1-1 0,1 0-1,0 1 1,0-1 0,-1 1 0,1-1 0,0 1 0,-1-1 0,1 1 0,-1-1 0,1 1 0,-1-1 0,1 1 0,-1 0 0,1-1 0,-1 1 0,0 0 0,1 0 0,0 1 0,25 35 76,-15-25-90,-9-11 31,-1-1-1,-1 1 1,1 0 0,0 0-1,0 0 1,0-1 0,0 1-1,0 0 1,-1 0 0,1 0-1,0 0 1,-1 0 0,1 0 0,-1 1-1,1-1 1,-1 0 0,1 2-1,-1-1 71,0 0 26,-1 0 1,1 0-1,0 0 0,-1 0 1,1 0-1,-1 0 0,-1 3 1,-7-2-109,6-1-6,0-1 1,-1 0-1,1 0 0,0 0 0,-1 0 0,-5 0 1,-5 2 24,13-3-9,0 1-1,0-1 1,1 0 0,-1 0-1,0 1 1,0-1-1,0 0 1,0 0-1,0 0 1,0 0-1,0 0 1,0 0-1,1 0 1,-1 0 0,0 0-1,0-1 1,-1 1-1,-3-1-1,0 0 1,0 0-1,0 1 0,0 0 0,0 0 0,-9 1 1,-6 0 288,-61-1-206,-148-3 77,198 3-146,-56 6 0,29 0-7,-23 0-80,-152 34 0,215-36 32,1 2 1,-1 0-1,1 0 1,0 2-1,-27 16 1,32-16-21,0 1 0,1 0 0,0 1 1,0 1-1,1-1 0,0 1 1,-11 19-1,-2 5-45,1 1 0,3 1-1,0 1 1,3 1 0,1 0 0,-18 77 0,32-108 81,0-1 1,1 1-1,0-1 0,0 1 1,1 0-1,0-1 1,0 1-1,0-1 0,1 0 1,0 1-1,1-1 0,0 0 1,6 12-1,-7-16 13,1 0-1,-1 0 0,1 0 1,-1 0-1,1-1 0,0 1 0,0-1 1,0 1-1,1-1 0,-1 0 1,0-1-1,1 1 0,-1 0 1,1-1-1,0 0 0,0 0 1,-1 0-1,6 1 0,2-1 40,0 0 0,-1-1 1,1 0-1,0 0 0,17-4 0,173-46 88,-95 20-115,64-23 154,-170 53-148,0-1-1,0 1 1,1 0 0,-1 0-1,0 0 1,0 0 0,0 0-1,0 0 1,0 0 0,0 0 0,0 0-1,0 0 1,0 0 0,0 0-1,0 0 1,1 0 0,-1 1-1,0-1 1,0 0 0,0 0 0,0 0-1,0 0 1,0 0 0,0 0-1,0 0 1,0 0 0,0 0-1,0 0 1,0 0 0,0 0 0,0 0-1,0 0 1,0 0 0,1 0-1,-1 0 1,0 0 0,0 1-1,0-1 1,0 0 0,0 0 0,0 0-1,0 0 1,0 0 0,0 0-1,0 0 1,0 0 0,0 0-1,0 0 1,0 0 0,0 1 0,0-1-1,0 0 1,0 0 0,0 0-1,0 0 1,0 0 0,-1 0-1,1 0 1,0 0 0,0 0-1,0 0 1,0 0 0,0 0 0,0 0-1,0 0 1,-5 10 94,-9 8-111,5-9-3,0-2 1,0 1-1,-1-1 0,-21 11 0,19-13 88,0 0 0,0-1-1,-1 0 1,0-1 0,-23 3-1,-5 2-138,19-3 44,-76 13-2,87-16 4,1 1 1,-1 0 0,-16 6-1,-13 5-62,34-12 25,1 0 0,0 0 0,0 0 0,0 1 1,0 0-1,1 0 0,-1 1 0,1-1 0,-7 7 0,11-9-30,18 6-150,-11-5 213,1-1-1,-1 0 1,1-1 0,-1 1 0,1-1-1,-1-1 1,1 0 0,-1 0-1,14-4 1,7 0-11,224-29 124,-241 32-70,57-12 411,-57 8-31,-11 2-78,-7 2-279,-67-1 148,37 4-165,-1 1-1,1 3 1,-65 14 0,-122 42-91,201-57 122,0 0 1,-33 1-1,-11 1-143,-80 17-219,92-14 434,23-5-179,1 2 0,-32 10 0,54-12 31,-1-1 1,1 1 0,-1 1-1,1 0 1,0 0 0,1 1 0,0 0-1,-1 0 1,2 1 0,-11 11-1,-60 66-184,64-70 414,13-14-212,1 0 0,0 0 0,0 0 1,0 0-1,0 0 0,0 0 0,-1 0 1,1 0-1,0 0 0,0 0 0,0 0 0,0 0 1,-1 0-1,1 0 0,0 0 0,0 0 0,0 0 1,0 0-1,-1 0 0,1-1 0,0 1 0,0 0 1,0 0-1,0 0 0,0 0 0,-1 0 1,1 0-1,0 0 0,0 0 0,0-1 0,0 1 1,0 0-1,0 0 0,0 0 0,-2-13 101,-1-20-81,2 21-16,0 0 0,2-15 0,1-1-28,-1 3-46,2 0 0,0 1 0,9-30 0,-2 23 89,-2-1 0,-1-1 0,-1 1 0,1-50 1,-2 8-186,-5 74 164,0 0 0,0 0 0,0 0 0,0 0 0,0-1 0,0 1 0,0 0 0,0 0 0,0 0 0,0 0 0,0 0 0,0 0 0,0-1 0,-1 1 0,1 0 0,0 0 0,0 0 0,0 0 0,0 0 0,0 0 0,0 0 0,0-1 0,0 1 0,-1 0 0,1 0 0,0 0 0,0 0 0,0 0 0,0 0 0,0 0 0,0 0-1,-1 0 1,1 0 0,0 0 0,0 0 0,0 0 0,0 0 0,0 0 0,-1 0 0,1 0 0,0 0 0,0 0 0,0 0 0,0 0 0,0 0 0,-1 0 0,1 0 0,0 0 0,0 0 0,0 0 0,0 1 0,0-1 0,0 0 0,0 0 0,-1 0 0,1 0 0,0 0 0,0 0 0,0 1 0,-7 4-79,4 0 21,0 0 0,0 0-1,0 0 1,0 1 0,1-1 0,0 1 0,0-1 0,1 1 0,0 0 0,-2 11 0,3-15 44,0 0 0,0 1 0,0-1-1,1 0 1,-1 1 0,1-1 0,-1 0 0,1 0-1,0 0 1,0 0 0,0 0 0,0 1 0,0-2-1,0 1 1,0 0 0,1 0 0,-1 0 0,1 0 0,-1-1-1,1 1 1,0-1 0,0 1 0,-1-1 0,1 0-1,0 0 1,0 0 0,0 0 0,1 0 0,-1 0-1,0 0 1,4 0 0,17 4-12,-1-2 1,26 2-1,-20-3-12,42 2 40,0-2 1,-1-4-1,80-12 0,-58-1 317,168-50 0,-241 60-292,-1 0 0,1 2 0,0 0-1,0 1 1,22 0 0,-38 2-3,-2 0-65,25 19-74,-11-7 26,-11-10 79,0 0 0,0 1 0,0-1 0,-1 1 0,1-1 1,2 6-1,-4-7 15,0 0 1,-1 0 0,1 0-1,-1 1 1,0-1 0,1 0-1,-1 0 1,0 1 0,0-1 0,0 0-1,0 1 1,0-1 0,0 0-1,0 0 1,0 1 0,0-1-1,-1 0 1,1 1 0,0-1-1,-1 0 1,1 0 0,-1 0 0,-1 2-1,-1 4 36,-1-1 0,0 0 0,0-1 0,-1 1 0,-7 6 0,10-9-25,-1-1 0,1 0 0,-1 0 0,0 0 1,0-1-1,0 1 0,0 0 0,0-1 0,-1 0 0,1 0 1,0 0-1,-1 0 0,-3 0 0,-15 1 107,0-1 0,0 0-1,-40-6 1,55 4-96,0 0 0,0-1 0,0 0 1,0 0-1,0-1 0,0 1 0,0-2 0,1 1 0,-1-1 1,1 0-1,0 0 0,0-1 0,1 0 0,-1 0 0,-5-7 1,5 5-110,1-1 1,-1 1 0,1-1 0,1 0 0,-6-12 0,9 15 43,-1 1 1,1-1-1,0 1 1,1-1-1,-1 0 0,1 1 1,0-1-1,0 0 1,0 1-1,1-1 0,-1 0 1,3-7-1,12-32-2,21-45-1,-10 26 246,-21 50-112,-3 10-97,0-1 0,-1 1 0,1-1 0,-1 0 1,0 1-1,0-1 0,-1 0 0,1 0 0,-1 0 1,1 0-1,-2-6 0,1 9 4,0 0 0,-1 0 0,1 0 0,-1 0 0,1 0 1,-1 0-1,0 0 0,1 1 0,-1-1 0,0 0 0,1 0 0,-1 1 0,0-1 0,0 0 1,0 1-1,0-1 0,1 1 0,-1-1 0,0 1 0,0 0 0,0-1 0,0 1 0,0 0 0,0 0 1,0 0-1,0-1 0,0 1 0,0 0 0,0 0 0,-2 1 0,-1-1-13,-1 0 0,0 0 0,1 1 0,-1-1 0,-6 3 0,-8 5 15,-34 18 0,6-2 0,-108 51-144,155-75 139,0 0 1,0 0-1,0 0 0,0 0 1,0 0-1,-1 0 1,1 0-1,0 1 1,0-1-1,0 0 1,0 0-1,0 0 1,0 0-1,0 0 1,0 0-1,0 0 0,0 0 1,0 0-1,0 0 1,0 0-1,-1 0 1,1 0-1,0 0 1,0 0-1,0 0 1,0 0-1,0 1 1,0-1-1,0 0 1,0 0-1,0 0 0,-1 0 1,1 0-1,0 0 1,0-1-1,0 1 1,0 0-1,0 0 1,0 0-1,0 0 1,0 0-1,0 0 1,-1 0-1,1 0 1,0 0-1,0 0 0,0 0 1,0 0-1,0 0 1,0 0-1,0 0 1,0 0-1,0 0 1,0-1-1,0 1 1,0 0-1,0 0 1,0 0-1,0 0 0,-1 0 1,6-8-119,14-15 71,-13 16 8,42-56 24,26-30 74,-60 77-44,1 1 0,1 1 0,29-22 0,122-60-270,-123 73 222,11-7 178,64-48 0,-91 57-115,-1-2-1,-1 0 1,42-50-1,-12-4 158,-54 75-226,0 0 0,0 0 1,0 0-1,0 0 0,0 0 1,1 1-1,3-3 0,-3 2 48,0 1 1,-1-1-1,1 0 0,0 0 0,-1 0 0,4-5 1,30-47 391,-27 40-427,0 0 0,23-26 1,-23 30 3,8-8 14,0 1 1,36-26 0,-10 13 6,128-90 241,-169 118-229,16-13 53,-17 15-49,0-1 1,0 0 0,0 0-1,0 0 1,-1 0-1,1 0 1,0 0 0,-1 0-1,1 0 1,-1 0-1,1-1 1,-1 1 0,1 0-1,0-2 1,-1 2-102,-3 2 55,1 1 1,0-1-1,0 0 0,-1 1 0,1 0 0,0-1 0,1 1 0,-1 0 0,-3 4 1,-2 1-7,-41 39-112,-26 24-38,49-51 137,2 2 1,0 1 0,1 1 0,2 1 0,-20 28-1,-7 21-52,-58 84-219,82-126 316,-1-2 0,-54 51-1,-68 40 153,-52 46 100,191-158-267,-5 4-2,0-1 0,-25 17 0,32-26-40,7-8 48,11-10 56,-11 14-26,21-25-17,-15 18 20,0 0 1,13-19 0,-21 26-1,1 1 1,0 0 0,-1 0 0,1-1 0,-1 1-1,1 0 1,-1-1 0,0 1 0,0 0-1,1-1 1,-1 1 0,0-1 0,0 1 0,0 0-1,-1-1 1,1 1 0,0-2 0,-1 2-19,1 0-1,-1 0 1,1 1 0,-1-1 0,1 0 0,-1 0 0,1 1-1,-1-1 1,1 1 0,-1-1 0,0 0 0,0 1 0,1-1-1,-1 1 1,0-1 0,0 1 0,1 0 0,-1-1-1,0 1 1,0 0 0,0 0 0,0-1 0,0 1 0,1 0-1,-1 0 1,0 0 0,-2 0 0,-14 0 52,7-1-3,1 1 0,0 1 0,0-1 0,0 1 0,-1 1 0,-15 4 0,-16 7-195,-45 9 1,62-16 133,-17 3 40,0-2 0,-1-2 0,-58 1 0,79-7-9,-1 0 0,0-2 0,1 0 0,-1-1 0,-30-11 1,40 11 42,-24-11 1,17 7-9,-12-8 87,6 2-236,-39-16 0,36 18 99,-19-12-117,36 18 212,11 6-105,-1 0 0,1-1 0,-1 1 0,0-1 0,1 1 0,-1 0 0,0-1 0,0 1 0,1 0 0,-1 0 0,0 0 0,1 0-1,-1 0 1,0-1 0,0 1 0,1 0 0,-1 1 0,0-1 0,0 0 0,1 0 0,-1 0 0,0 0 0,1 0 0,-1 1 0,0-1 0,0 1 0,-1 0-4,0-1 0,1 1 1,-1-1-1,1 0 0,-1 1 1,0-1-1,1 0 0,-1 0 0,-3 0 1,4 0 16,-1-1 1,1 1-1,-1 0 0,0 1 1,1-1-1,-1 0 1,1 0-1,-1 1 1,1-1-1,0 0 1,-1 1-1,1 0 1,-1-1-1,0 2 1,-13 10-44,0 1 0,2 1 0,0 0 0,0 0 0,1 2 0,1-1 0,-14 28 0,12-20 10,1 0 0,-12 34-1,21-47 15,-1 1-1,2 0 1,-1 0-1,1 0 0,1 0 1,0 0-1,1 1 0,1 11 1,-1-19 8,1-1 0,0 1 0,0 0 0,0-1 0,1 1 0,-1-1 0,1 0 0,0 1 0,0-1 0,0 0 0,0 0 0,0 0 0,5 3 0,0 1-8,0-1 0,0-1 0,1 1 0,10 5 0,-13-9 30,0 1 1,1-1 0,-1 0 0,1-1-1,0 1 1,0-1 0,0 0 0,0-1 0,-1 1-1,1-1 1,0-1 0,0 1 0,7-2-1,-1 0 27,0-1 1,0 0-1,-1-1 0,1 0 0,15-8 0,-18 7-10,0-1 1,0 0-1,-1-1 1,0 0-1,0 0 0,0 0 1,7-11-1,42-63 237,-34 46-110,-12 20-113,8-13 120,19-36-1,-35 58-126,0 0 1,-1 1 0,0-1 0,0 0 0,0 0-1,-1 0 1,1-9 0,-2 13-30,0-1 0,0 1 0,0 0-1,0 0 1,-1 0 0,1 0 0,-1-1 0,1 1 0,-1 0-1,0 0 1,1 0 0,-1 0 0,0 0 0,-1 0 0,1 1 0,0-1-1,0 0 1,-1 0 0,1 1 0,-1-1 0,0 1 0,1-1-1,-4-1 1,-8-4 2,0 1 0,0 0-1,-1 1 1,-19-5 0,28 9-59,0 1 0,0-1 1,0 1-1,0 0 1,0 1-1,0-1 1,0 1-1,-6 1 0,1 0 34,9-1-7,-1-1 0,1 0 1,0 1-1,0-1 0,0 1 1,-1-1-1,1 1 0,0-1 1,0 1-1,0 0 0,0 0 0,0-1 1,0 1-1,0 0 0,0 0 1,0 0-1,1 0 0,-1 0 0,0 0 1,0 1-1,1-1 0,-1 0 1,1 0-1,-1 0 0,1 1 0,0-1 1,-1 0-1,1 0 0,0 1 1,0-1-1,0 0 0,0 2 0,0 6-61,1-1-1,0 1 0,1-1 0,2 10 1,0 2 59,2 21 16,13 67-163,-16-95 194,1 1 1,0-1-1,1 0 0,1-1 0,11 21 0,-15-31-17,-1-1 0,0 1 0,0 0 0,1-1 0,-1 1 0,1-1 0,0 1 0,-1-1 0,1 0 0,0 1 0,0-1 0,0 0 0,-1 0 0,1 0 0,0-1 0,0 1 0,1 0 0,-1-1 0,0 0 1,0 1-1,0-1 0,0 0 0,0 0 0,0 0 0,1 0 0,-1 0 0,0-1 0,0 1 0,0-1 0,0 1 0,0-1 0,0 0 0,2-1 0,6-2 20,-1-1 0,-1-1-1,1 1 1,-1-1 0,13-13 0,25-23 8,75-65-145,41-3 233,-22 10 27,-89 62-241,-30 24 59,0 2 0,38-17 0,0-1 58,80-54 58,-122 72-14,-2 0-1,0-1 1,0-1-1,-1-1 1,-1 0-1,13-19 1,-12 13-95,-2 3 10,0 0 0,26-28 1,-7 7-24,4 2-55,-20 20 101,0 1 1,2 1 0,18-15 0,40-19 31,122-58 0,-81 43-2,-95 50 28,0-1 1,-1-1-1,21-20 1,58-57-313,-92 88 224,-1 1-1,1-1 1,0 1-1,0 1 1,0-1-1,13-3 1,-10 3 89,0 0-1,17-9 1,42-22-339,-56 28 354,50-25 132,-55 29-213,0 0 0,-1 1 0,1 0 0,0 0 1,0 1-1,15-1 0,124 2 228,-113 6-309,-31-6 73,-1 1 1,0 0-1,0 0 0,0 1 0,0-1 0,0 0 1,0 1-1,0-1 0,0 1 0,-1-1 0,1 1 0,-1 0 1,1 0-1,-1 0 0,0 0 0,1 0 0,1 4 1,-3-4 91,0-2-5,0 0 5,0 0-10,14 18-198,-14-17 1,1-1 127,-1 1 0,0-1 0,0 0 0,1 1 1,-1-1-1,0 1 0,1-1 0,-1 0 0,1 1 0,-1-1 1,0 0-1,1 1 0,-1-1 0,1 0 0,-1 0 1,1 0-1,-1 1 0,1-1 0,-1 0 0,1 0 1,-1 0-1,1 0 0,-1 0 0,1 0 0,-1 0 0,1 0 1,-1 0-1,1 0 0,0 0 0,15-2 202,-15 1-195,0 0-1,1 0 1,-1 0-1,0-1 1,1 1-1,-1 0 1,0-1 0,0 1-1,0-1 1,0 0-1,-1 1 1,1-1-1,0 1 1,-1-1-1,1 0 1,-1 0-1,1-2 1,0 0 15,-1-1 1,0 1-1,0 0 1,0-1-1,0 1 1,-2-6-1,1 7-12,0 1 0,0-1-1,0 1 1,-1-1 0,1 1-1,-1-1 1,0 1 0,1 0-1,-1 0 1,0-1 0,0 2-1,-1-1 1,1 0 0,-5-3 0,-5-2 142,-20-10 1,30 16-139,-11-4-81,1 1 0,-1 0 0,-25-4 0,6 2-85,23 5 122,0-1 1,1 2-1,-1-1 0,0 1 0,0 1 1,0-1-1,-13 4 0,-60 19 151,58-15-256,11-3 118,0 0 0,0 1 0,1 1 0,0 0 0,0 0 0,0 1 0,1 1 0,0 0 0,1 0 1,0 1-1,0 0 0,-15 24 0,7-9 11,-2-1 1,0 0-1,-43 38 1,25-31 17,-69 44 0,-118 90-470,209-151 415,0 1 0,1 1 1,0 0-1,2 1 0,0 1 0,0 0 1,2 0-1,0 2 0,2-1 1,0 1-1,1 0 0,1 1 1,0 0-1,-5 39 0,4-7 14,-2 97 0,18-46 30,-6-76 177,-1-22-122,-1 0 0,0-1-1,1 1 1,-2 0-1,1 0 1,-2 8 0,0-8-34,1-2 0,-1 1 0,0 0 1,-1 0-1,1-1 0,-1 1 0,0-1 1,-5 7-1,2-2-54,0 0 0,1 1 0,0-1-1,1 1 1,-4 13 0,-10 19-18,5-17 94,-2-2 0,0 0 0,-1 0 0,-2-2 0,-24 25 0,-109 87-384,106-95 189,-10 4 328,32-25-209,-40 38 0,15-12-181,48-42 123,0-1 0,0 0-43,0 0 64,0 1 80,0 5 16,4 8 224,-4-13-269,0-1 0,0 1 0,1 0 0,-1-1 0,0 1 1,0 0-1,0-1 0,0 1 0,1 0 0,-1-1 1,0 1-1,0-1 0,1 1 0,-1-1 0,0 1 0,1 0 1,-1-1-1,1 1 0,-1-1 0,1 0 0,-1 1 0,1-1 1,-1 1-1,2-1 0,-1 1 12,1 0 0,-1-1-1,1 1 1,0-1 0,-1 1 0,1-1 0,0 0 0,0 0-1,1 0 1,5 0-9,-1-1 0,0 0 0,9-3-1,185-45 102,-119 34-14,-56 11-124,-1 0 0,41-14 0,-59 15 55,1 1 1,-1 0-1,1 0 0,0 0 0,0 1 1,-1 0-1,1 1 0,11 0 1,-19 0-9,1 0-2,-1 0 1,0 0 0,0 0 0,1 0-1,-1 0 1,0 0 0,0 0-1,1 1 1,-1-1 0,0 0-1,0 0 1,0 0 0,1 0 0,-1 0-1,0 1 1,0-1 0,0 0-1,1 0 1,-1 0 0,0 0-1,0 1 1,0-1 0,0 0 0,1 0-1,-1 1 1,0-1 0,0 0-1,0 0 1,0 1 0,0-1-1,0 0 1,0 0 0,0 1 0,0-1-1,0 0 1,0 0 0,0 1-1,4 9 324,-2-7-296,0 3-47,1-1-156,-1 0 263,-2-4-86,0-1 0,0 0 0,0 0 0,0 1-1,0-1 1,0 0 0,0 0 0,0 1 0,0-1-1,0 0 1,0 1 0,0-1 0,0 0 0,0 0-1,0 1 1,0-1 0,0 0 0,0 0 0,0 1-1,0-1 1,0 0 0,0 0 0,1 1 0,-1-1 0,0 0-1,0 0 1,0 0 0,1 1 0,-1-1 0,0 0-1,0 0 1,0 0 0,1 0 0,-1 1 0,0-1-1,0 0 1,1 0 0,-1 0 0,0 0 0,0 0-1,1 0 1,-1 0 0,0 0 0,1 0 0,3 2-146,-3-1 752,-2-1-227,-4-6-102,-7-9-217,-23-48 361,20 38-397,-21-48 1,-17-81-73,23 64-11,21 64 52,-34-90-29,41 112 21,-17-46-349,18 46 346,0-1 0,0 1-1,0-1 1,0 0 0,1 1-1,-1-1 1,1 0 0,1-8-1,0 11-19,0-1-1,0 0 1,0 1-1,1 0 1,-1-1-1,1 1 1,-1 0-1,1 0 1,0-1-1,0 1 1,3-2-1,0-1-48,0 1 0,1 0 0,9-5 0,82-32-275,-70 31 324,152-51 100,-64 23-23,-45 17 25,-60 19-71,0 0 0,0 1 0,0 0 0,0 1-1,16 0 1,-25 0 21,0 0 0,0 0-1,0 0 1,0 0 0,0 1-1,0-1 1,0 0 0,1 0-1,-1 1 1,0-1 0,0 1-1,0-1 1,-1 1 0,1-1-1,0 1 1,0-1 0,0 1-1,0 0 1,0 0 0,-1-1-1,1 1 1,0 0 0,-1 0-1,1 0 1,0 0 0,-1 0-1,1 0 1,-1 0 0,0 0-1,1 0 1,0 2 0,-2-2-161,1-1 0,0 1 0,-1-1 0,1 1 0,0-1 0,-1 1 0,1-1 0,-1 1-1,1-1 1,-1 1 0,1-1 0,-1 0 0,1 1 0,-1-1 0,0 0 0,1 1 0,-1-1 0,1 0 0,-1 0 0,0 1 0,1-1 0,-2 0 0,2 0-3463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26:26.8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157 0 6880,'-51'12'2560,"23"-12"-1984,-6 3-160,24 2 32,-3-5-320,0 3-192,5-3 32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6:25.0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256 221 1568,'-3'-8'154,"2"6"-49,0 1-1,1-1 0,-1 1 1,0-1-1,1 0 0,-1 1 0,1-1 1,0 0-1,0 1 0,-1-1 0,1 0 1,0 1-1,0-1 0,1 0 1,-1 1-1,0-1 0,0 0 0,1 1 1,0-3-1,-1 2-103,0 0-1,0 1 1,-1-1-1,1 1 1,-1-1 0,1 0-1,-1 1 1,1-1-1,-1 1 1,0 0 0,0-1-1,0 1 1,0-1 0,0 1-1,-2-2 1,-2-3 149,-1-5 321,5 8-387,0 0 1,0 1-1,-1 0 1,1-1 0,-1 1-1,0 0 1,1-1-1,-1 1 1,0 0-1,0 0 1,0 1 0,-1-1-1,1 0 1,0 1-1,-5-3 1,-41-16 320,38 15-411,9 4-1,0 0-1,0 1 1,0-1-1,0 1 1,0-1-1,0 1 1,0 0 0,0-1-1,0 1 1,0 0-1,0 0 1,0-1 0,0 1-1,-1 0 1,-3-1 152,0-1 1,1 0 0,-1 0-1,1 0 1,-1 0-1,1-1 1,0 0 0,0 0-1,-5-5 1,-18-3 14,-12-12 320,35 18-544,5 14-448,-1-3 526,1 0 0,0 0-1,1 0 1,0-1 0,-1 1 0,2-1 0,-1 0 0,1 1 0,0-1 0,0 0 0,7 9-1,6 0 1662,-16-25-1900,-1 9 219,1 0 0,0 0 0,-1 0-1,1 0 1,-1 0 0,1 0 0,-1 0 0,0 0 0,0 0 0,-1-2 0,-3-4-87,5 7 67,-1-1-1,1 1 1,0-1 0,0 0 0,-1 1 0,1-1 0,0 1 0,0-1-1,0 1 1,1-3 0,0-8 63,-1 18-713,0-5 608,0 0 1,0 0 0,-1 0-1,1 1 1,-1 1-1,0 2-51,-5 196-1453,6-139 1160,0-47 69,0 0-1,1 1 1,1-1-1,4 19 1,-6-33 220,0 0 1,1 1-1,-1-1 0,1 0 1,-1 0-1,1 0 0,-1 0 1,1 0-1,0 0 0,0 0 1,6 6-614,2-6-283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6:25.4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1 474 2656,'0'-5'290,"1"0"1,-1 0-1,1 0 1,3-8-1,-2 8 83,-1 1 0,0-1 0,0 0 0,1-9 0,-7-17-282,5 28-79,-1-9-11,1 0 1,1-1 0,0 1-1,1 0 1,4-17-1,0 4 289,-5 20-282,0 0 1,0 0-1,0 1 0,1-1 1,0 0-1,-1 1 0,2-1 1,-1 1-1,5-8 0,9-8-31,-1 0 0,-2-1 0,0-1 0,-1-1 0,11-27 0,-19 34 1,-4 14 4,1 0-1,-1 0 1,1 0 0,-1 0-1,1 0 1,0 0-1,-1 0 1,1 0 0,0 1-1,2-3 1,2-6-355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6:26.8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342 367 1312,'5'-6'1973,"-5"3"-1852,-1 1 1,1-1-1,0 1 0,-1-1 0,0 1 0,1-1 0,-1 1 0,0 0 0,0-1 1,0 1-1,-1 0 0,1 0 0,0 0 0,-1 0 0,0 0 0,1 0 1,-1 0-1,0 1 0,0-1 0,-2-1 0,-9-8 898,-16-21 0,-4-3-481,14 19-491,0 0 0,-36-19 0,-11-9 431,57 36-348,0-1 1,0 0-1,1 0 1,0-1-1,-7-12 1,0 1 131,13 18-228,0 0 0,0 0 0,0 0 0,1-1 0,-2-3 0,3 6-39,-1 1 0,1 0 0,0-1 0,0 1 0,0 0 0,0-1 0,0 1 0,0 0 0,-1-1 0,1 1 0,0 0 0,0-1 0,0 1 0,0-1 0,0 1 0,0 0 0,0-1 0,0 1 0,1 0 0,-1-1-1,0 1 1,0 0 0,0-1 0,0 1 0,0 0 0,1-1 0,-1 1 0,0 0 0,0-1 0,0 1 0,1 0 0,-1 0 0,0-1 0,1 1 0,-1 0 0,0 0 0,1-1 0,-1 1 0,0 0 0,1 0 0,-1 0 0,0 0 0,1 0 0,-1-1 0,0 1 0,1 0 0,-1 0 0,0 0 0,1 0 0,-1 0 0,0 0 0,1 0 0,-1 0 0,1 0 0,-1 1 0,0-1 0,1 0 0,-1 0 0,0 0 0,1 0-1,-1 0 1,0 1 0,1-1 0,-1 0 0,26 10-245,0 1 0,41 25-1,-42-22 425,2 0 0,37 14 0,50 13 653,-113-40-898,0-1-1,0 1 1,-1-1 0,1 1 0,0 0 0,-1-1-1,1 1 1,0 0 0,-1 0 0,1 0 0,-1-1 0,1 1-1,-1 0 1,1 0 0,-1 0 0,1 0 0,-1 0 0,0 0-1,0 0 1,0 0 0,1 2 0,1 4-166,-11 53-6776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6:28.6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 78 832,'5'32'1067,"-1"53"-897,0 48 417,1 33-230,-5-159-245,0-1-1,0 0 0,-1 0 1,0 1-1,0-1 0,0 0 1,-4 9 426,5-14-479,0 0 1,0 0 0,0-1 0,0 1 0,-1 0 0,1 0 0,0-1 0,-1 1 0,1 0-1,0 0 1,-1-1 0,0 2 0,0-2-55,1 0 0,0 0-1,-1 1 1,1-1 0,-1 0 0,1 0 0,0 0-1,-1 0 1,1 0 0,-1 0 0,1 0-1,0 0 1,-1 0 0,1 0 0,-1 0 0,1-1-1,0 1 1,-1 0 0,1 0 0,0 0-1,-1 0 1,1-1 0,0 1 0,-1 0-1,1 0 1,0 0 0,-1-1 0,1 1 0,0 0-1,-1-1 1,1 1 0,0 0 0,0-1-1,0 1 1,-1 0 0,1-1 0,0 1-1,0 0 1,0-1 0,0 1 0,0-1 0,0 1-1,0 0 1,0-1 0,-1-23 347,2 17-444,-1-10 227,-5-133 626,-3-5-180,9 104-265,0 39-358,-1 0 0,0 0 0,-1 0 0,0 0 0,-4-18 0,3 23-18,1 0-1,0 0 1,0 0-1,1 0 1,0-9 0,0 6 102,0 9-5,1 6-78,-1 0 0,1-1 0,-1 1 0,0 0 0,-1 6 0,0-6 27,1 0 0,0 0 1,0 0-1,1 7 1,5 24 38,-1 0 0,1 59-1,-1-68 515,-11-39-368,-7-23 37,7 19-358,5 13 70,0 1 0,0 0 0,0 0 0,0-1 0,1 1 0,-1-5 0,4 63-375,13 73 0,-9-78 533,-7-51-79,10 85 123,-10-71 42,1 0 1,-2 0 0,-4 25-1,0 1-316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6:34.9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378 215 832,'0'-2'31,"-1"1"-1,1 0 1,-1 0-1,1 0 1,-1 0 0,0 0-1,1 0 1,-1 0-1,0 0 1,0 0 0,0 0-1,1 0 1,-1 1-1,-2-2 1,-16-9 721,-2 3-136,1-1 1,0 0-1,1-2 1,-24-15-1,29 16-169,0-1 0,0 0 0,1-1 0,-12-14 0,18 20-413,-1 1 1,0-1-1,0 1 0,0 0 1,-1 1-1,1 0 0,-1 0 1,-16-4-1,11 6-10,-23-3 0,35 5-184,7 1 147,1 0 0,-1 1-1,1-1 1,-1 1 0,0 1 0,1-1-1,8 7 1,-10-7-30,4 4 24,0 1 1,0-1 0,0 2-1,-1-1 1,-1 1-1,1-1 1,-1 2-1,6 9 1,-2-2 210,15 16 0,-11-14-204,0 1 0,-2 0 0,0 0 0,-1 1 0,8 24 0,23 39 68,-25-55 915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6:41.7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114 503 832,'0'0'19,"0"-1"1,0 1-1,0-1 0,0 1 1,0 0-1,0-1 0,0 1 1,0-1-1,0 1 0,0 0 1,0-1-1,0 1 0,0 0 0,0-1 1,0 1-1,0-1 0,0 1 1,0 0-1,1-1 0,-1 1 1,0 0-1,0-1 0,0 1 1,1 0-1,-1-1 0,0 1 1,0 0-1,1 0 0,-1-1 1,0 1-1,1 0 0,-1 0 1,0-1-1,1 1 0,-1 0 1,1 0-1,19-13-107,-11 8 320,-8 4-243,-1 0 47,0 1 1,1-1-1,-1 0 1,0 1-1,1-1 1,-1 0-1,0 1 1,1-1-1,-1 0 1,1 1-1,-1-1 1,1 1-1,-1-1 0,1 1 1,-1-1-1,1 1 1,1-1-1,-2 1-21,1-1 1,0 1-1,-1-1 0,1 1 0,-1-1 0,1 1 0,0-1 0,-1 0 0,1 1 0,-1-1 0,0 0 0,1 1 0,-1-1 1,1 0-1,-1 1 0,0-1 0,1-1 0,-1 1 37,-2-11 400,1 12-453,1 0 0,-1 0 0,1 0 1,-1 0-1,1 0 0,-1 0 0,1 0 0,-1 0 0,1 0 0,-1 0 0,1 0 0,-1 0 0,1 0 0,-1 0 0,1 0 0,-1 1 0,1-1 0,-1 0 0,1 0 1,-1 1-1,1-1 0,-1 0 0,1 1 0,0-1 0,-1 1 0,-9 5 59,1 1 0,1 0 0,-1 0 0,1 1 0,0 0 0,1 0 0,-8 11 0,14-17-47,0 0 0,-1-1 0,1 1 0,-1 0 0,1-1-1,-1 1 1,1-1 0,-1 0 0,0 1 0,0-1 0,0 0 0,0 0 0,0 0 0,0 0 0,0-1 0,0 1 0,0-1 0,0 1 0,-4 0 0,3-1-6,-2-2 443,6 2-437,-1 0 0,0-1 0,0 1 1,0-1-1,0 1 0,0-1 0,0 1 0,0 0 0,0-1 0,0 1 0,0-1 0,0 1 0,0-1 1,0 1-1,0 0 0,0-1 0,-1 1 0,1-1 0,0 1 0,0 0 0,0-1 0,-1 1 0,1-1 1,-14-10-148,13 11 126,0-1 0,0 0-1,-1 1 1,1-1 0,0 0 0,0 0 0,0 0-1,0 1 1,0-1 0,0 0 0,1 0 0,-1-1-1,0 1 1,0 0 0,0-2 0,1 3 21,0 2-112,0 0 81,0 0 0,0 1-1,0-1 1,1 0 0,-1 0 0,1 0-1,-1 0 1,2 3 0,-1-2 58,0-1 0,0 1 0,-1 0 0,1 0 0,-1-1 0,1 1 0,-1 0 0,0 0 0,0 0 0,-1 3 0,1 4-216,0-9 98,13 15-59,-11-15 155,0 0 0,0-1 0,0 1 0,0 0 0,0-1 0,0 0 0,0 1 0,0-1 0,1 0 0,-1 0-1,0 0 1,0 0 0,0-1 0,0 1 0,0 0 0,2-2 0,36-12 44,-32 10-103,9-3-83,0-1 0,23-15 0,-12 5 120,54-22 1,-49 24-27,-5-1-20,0 0-237,-27 16 287,0 1 1,0-1 0,0 0 0,0 1-1,0-1 1,0 0 0,0 1 0,-1-1-1,1 0 1,0 0 0,-1 0 0,1 0-1,0 0 1,-1 1 0,1-1 0,-1 0-1,1 0 1,-1 0 0,0-1 0,0 1-1,1-1 1,1-28 121,1 0-404,1 13 289,-1 0 1,1-28 0,2-9 30,2-46 748,-8 98-769,1-1 1,-1 1-1,0-1 1,0 1-1,0 0 1,0-1-1,0 1 1,0-1-1,-1-2 1,1 5-17,0 0 0,0 0 0,0 0 0,0 0 0,-1 0 0,1 0 0,0 0 0,0 0 1,0 0-1,0 0 0,0 0 0,0 0 0,0 0 0,0 0 0,0 0 0,0 0 1,0 0-1,0 0 0,-1 0 0,1 0 0,0 0 0,0-1 0,0 1 0,0 0 0,0 1 1,0-1-1,0 0 0,0 0 0,0 0 0,0 0 0,-1 0 0,1 0 0,0 0 1,0 0-1,0 0 0,0 0 0,0 0 0,0 0 0,0 0 0,0 0 0,0 0 0,0 0 1,0 0-1,0 0 0,0 0 0,0 0 0,-1 0 0,1 1 0,0-1 0,0 0 0,0 0 1,0 0-1,0 0 0,0 0 0,0 0 0,0 0 0,0 0 0,0 0 0,0 0 1,0 0-1,0 1 0,0-1 0,0 0 0,0 0 0,0 0 0,0 0 0,-3 9-36,1-4 6,-2 6-38,0 0 1,1 1 0,-4 23-1,4-21 127,0 1-1,-7 19 0,-2 6 253,9-29-218,0-1 0,0 1 0,-6 10 0,5-14 109,0 2-209,-1-2 0,1 1-1,-1 0 1,-7 7 0,-10 14 243,-9 8 159,30-36-354,1-1 1,0 0 0,-1 0-1,1 0 1,0 0 0,-1 0-1,1 0 1,0 0-1,-1 0 1,1 0 0,-1 0-1,1 0 1,0 0-1,-1 0 1,1 0 0,0 0-1,-1 0 1,0-1-16,1 1 1,-1-1-1,1 1 1,-1-1-1,1 0 0,0 1 1,-1-1-1,1 1 1,0-1-1,-1 0 1,1 1-1,0-1 0,0 0 1,0 0-1,-3-27-50,4 27 63,1-33 116,-1 26-203,0 0 0,0 0 0,-1 0 0,-1-12 0,-5-5 73,4 17 46,0 0 0,1 0 0,-1-13 0,2 19-59,0 0-1,0-1 0,-1 1 0,1 0 0,-1 0 0,0 0 1,-1-3-1,-2-14 154,4 19-167,0-1 0,0 0 0,0 1 0,0-1 0,0 1 0,0-1 0,0 0 0,0 1 0,-1-1 0,1 1 0,0-1 0,0 0 0,0 1 0,-1-1 0,1 1 0,0-1 0,-1 1 0,1-1 0,0 1 0,-1-1 0,1 1 0,-1-1 0,0 1-1,1 0-1,-1 0 0,1 0 0,-1 0 0,1 0 0,-1 0 0,1 0 0,-1 0 0,0 0 0,1 0 0,-1 0 0,1 1 0,-1-1 0,1 0 0,-1 0 0,1 1 0,0-1 0,-1 0 0,1 1 0,-1-1 0,1 0 0,-1 1 0,1-1 0,0 0 0,-1 1 0,1 0 0,0-1 0,-1 1 0,1-1 0,0 0 0,-1 1 0,1-1 0,0 0 0,-1 1 0,1-1 0,-1 0 0,1 0-1,0 1 1,-1-1 0,1 0 0,-1 0 0,1 0 0,-1 0 0,1 0 0,-1 1 0,1-1 0,-1 0 0,1 0 0,-1 0-1,0-1 18,1 1-1,0 0 1,-1-1-1,1 1 1,0 0-1,0-1 1,-1 1-1,1 0 0,0-1 1,0 1-1,0 0 1,-1-1-1,1 1 1,0-1-1,0 1 1,0 0-1,0-1 0,0 1 1,0-1-1,0 0 1,2-27 499,-2 28-511,13-88 208,-8 60-254,-3 22-97,0-1 0,-1 0-1,1-13 1,-2 20 118,0-1 21,0 1 0,0 0 0,0-1 0,0 1 0,0-1 0,0 1 0,0 0 0,0-1 0,0 1 0,0-1 0,0 1 0,1 0 0,-1-1 0,0 1-1,0 0 1,0-1 0,1 1 0,-1 0 0,0 0 0,0-1 0,1 1 0,-1 0 0,0-1 0,1 1 0,-1 0 0,0 0 0,1 0 0,-1 0 0,0-1 0,1 1 0,-1 0 0,1 0 0,-1 0 0,0 0 0,1 0 0,-1 0 0,1 0 0,-1 0-1,1 0 1,0 0 4,0 0 0,0-1 0,-1 1 0,1 0 0,0 0 0,0 0 0,0 0-1,0 1 1,0-1 0,-1 0 0,1 0 0,0 0 0,0 1 0,0-1-1,-1 0 1,1 1 0,0-1 0,0 1 0,-1-1 0,1 1 0,0-1 0,-1 1-1,1-1 1,0 1 0,-1 0 0,1-1 0,-1 1 0,1 0 0,-1 0-1,0-1 1,1 1 0,-1 0 0,0 0 0,1 0 0,-1-1 0,0 1 0,0 0-1,0 0 1,0 0 0,0 0 0,0 0 0,1 1 43,0 10-44,0-1-1,0 1 1,-2 23 0,-1-4 70,2 129-331,-2-144 370,2-15-153,-1 0-1,1 1 0,-1-1 0,1 0 0,0 1 0,0-1 0,0 0 0,0 1 0,0-1 0,0 0 0,0 1 0,0-1 0,1 0 0,-1 1 0,0-1 1,1 0-1,-1 1 0,1-1 0,1 2 0,6 8-946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6:48.1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227 6 1568,'0'-5'1221,"-4"21"-655,-10 11 86,-2 0 0,-1-2 0,-33 40-1,25-32-249,2 0-1,2 2 0,-28 58 1,42-82-8,6-18-100,9-20-550,-4 21-166,0 0 0,0 1 0,0-1 1,1 1-1,-1 0 0,8-7 0,-10 11 319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6:45.5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427 2 832,'-2'1'65,"2"-1"-56,-1 0 1,1 0 0,0 0-1,-1 0 1,1 1-1,-1-1 1,1 0-1,0 0 1,-1 0 0,1 0-1,0 0 1,-1 0-1,1 0 1,-1 0-1,1 0 1,0 0 0,-1 0-1,1 0 1,0 0-1,-1 0 1,1-1-1,-1 1 1,1 0 0,0 0-1,-1 0 1,1 0-1,0-1 1,-1 1-1,1 0 1,-1-1 27,1 1 0,-1 0 1,0 0-1,1 0 0,-1-1 1,1 1-1,-1 0 0,0 0 0,1 0 1,-1 0-1,0 0 0,1 0 0,-1 0 1,1 1-1,-1-1 0,0 0 0,1 0 1,-1 0-1,0 1 0,0-1 0,-10 3 973,-5-3-39,-27 4-1,18 2-835,-36 14 0,8-3-479,17-5 989,35-12-644,0 1 0,0-1 0,1 0 0,-1 0 0,0 1 0,0-1 0,0 0 0,1 1 1,-1-1-1,0 1 0,0-1 0,1 1 0,-1-1 0,0 1 0,1-1 0,-1 1 0,1 0 0,-1-1 0,1 1 0,-1 0 0,1 0 1,-1-1-1,1 1 0,-1 0 0,1 0 0,0 0 0,0 0 0,0-1 0,-1 1 0,1 0 0,0 0 0,0 0 0,0 0 0,0 0 1,0 0-1,1 1 0,0 3 11,1 0 1,-1 0 0,1-1-1,0 1 1,4 6 0,2 3 20,-6-8-4,-1 0 0,1 0 1,-1 0-1,0 0 0,0 0 0,-1 9 0,4 20 258,-4-30-255,1-1 0,-1 1-1,0 0 1,0 0 0,0-1 0,-3 9 0,1 12 81,-12-34 847,8 3-931,0-2 1,1 1 0,-1-1-1,1 1 1,1-1 0,0-1-1,-5-11 1,-7-14 143,6 15-90,6 11-146,0-1-1,-1 1 0,0 1 1,0-1-1,-1 0 0,-12-12 1,18 20 52,0 0 1,-1 0-1,1 0 1,0-1 0,-1 1-1,1 0 1,0 0-1,-1 0 1,1-1-1,-1 1 1,1 0 0,0 0-1,-1 0 1,1 0-1,-1 0 1,1 0-1,0 0 1,-1 0 0,1 0-1,-1 0 1,1 0-1,0 0 1,-1 1-1,1-1 1,0 0-1,-1 0 1,1 0 0,-1 0-1,1 1 1,0-1-1,-1 0 1,1 0-1,-1 1 1,-10 15-299,9-12 306,0 0 0,0 1 0,1 0-1,-1-1 1,0 11 469,6-17-443,-1-1-1,1 0 0,0 0 0,-1 0 0,0 0 0,0-1 0,0 1 0,0-1 0,4-7 0,0 1 77,10-7 61,-17 17-162,1-1-1,-1 1 1,0 0-1,0 0 1,0 0-1,0 0 1,0 0-1,0-1 1,1 1-1,-1 0 1,0 0-1,0 0 1,0 0-1,0 0 1,1 0-1,-1 0 1,0 0-1,0 0 1,0 0-1,1 0 1,-1 0-1,0 0 1,0 0-1,0 0 1,1 0-1,-1 0 1,0 0-1,0 0 1,0 0-1,0 0 1,1 0-1,29 60-2428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6:47.4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80 108 576,'-21'-8'3280,"12"17"-3013,7-5-210,0-1 1,0 1 0,1 0-1,0 0 1,-1 0 0,1 0-1,1 0 1,-1 0 0,0 7-1,-4 20 455,-1-12-328,-2 2 201,-10 43 2101,20-84-1424,2-79-423,1-9-878,-2 87 270,2-20-1353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6:48.8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2 175 2144,'-1'-17'290,"1"10"-152,0 0 0,0 0 1,1 1-1,2-14 0,2 2 88,-3 9 95,0 0 0,0 0 0,0-15 0,-2-18-924,5 50 422,-1-1 268,0 1 1,-1-1-1,0 1 1,-1 0-1,3 15 1,3 43 422,-2-5 28,-4-47-437,-1-1 0,0 15 1,-1-28-184,1 0 1,0 0-1,0 0 1,-1 0-1,1 0 1,0 0-1,0 0 1,-1 0-1,1-1 1,0 1-1,-1 0 1,1 0-1,4-5-570,-5 29-2276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26:29.21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2 422 2720,'-1'1'388,"1"-1"-352,0 0-1,0 0 0,0 0 1,0 0-1,0 0 0,0 0 1,0 0-1,0 1 0,0-1 0,0 0 1,0 0-1,0 0 0,0 0 1,0 0-1,0 0 0,0 0 1,0 0-1,1 2 601,-1-2-601,0 0 0,0 0 0,8 4 2384,-6-4-2296,-1 1 0,1-1 0,-1 0 0,1 1 0,-1-1-1,0 0 1,1 0 0,-1 0 0,1 0 0,-1-1-1,1 1 1,-1 0 0,3-1 0,3-3 62,-1 0 1,0-1 0,0 0 0,0 0-1,0 0 1,-1-1 0,0 1 0,9-14-1,-5 7-193,-2-1-1,1-1 1,8-22-1,21-96 832,-27 90-350,-9 38-420,0 0 1,-1-1-1,0 1 0,0 0 1,0 0-1,0 0 0,-1 0 1,1 0-1,-1 0 0,-2-6 1,2 6-53,0 0 1,1 0 0,-1-1-1,1 1 1,0 0 0,0 0-1,1-7 1,0-4-63,-4-1 18,3 16 208,-5 47-826,3-37 653,0-1-1,-1 19 1,1 0 54,-1-1 41,2 1-1,2 0 1,0 0-1,6 31 0,-6-56-70,-1 0 0,1-1 0,0 1 0,0 0 0,1-1 0,-1 1 0,0-1-1,1 1 1,2 3 0,7 11 199,-11-16-18,2-1-42,-1 0-134,1 0 0,-1-1 1,0 1-1,1-1 1,-1 1-1,0-1 0,1 1 1,-1-1-1,0 0 0,0 1 1,0-1-1,1 0 1,-1 0-1,0 0 0,0 0 1,0 0-1,0 0 1,-1 0-1,1 0 0,0-1 1,0 0-1,17-35-86,-10 17 102,-1 5-1,0-1-1,6-27 1,-12 41-40,0 0 0,0 0-1,0 0 1,0 1 0,0-1 0,0 0 0,0 0 0,3-2 0,1 12 25,-4-1-79,0-1 1,-1 1-1,1 7 1,1 18 116,3-10-142,-3-12 178,1 1 0,0 19 1,-3-28-85,0-1 1,0 1-1,1-1 0,-1 1 1,0 0-1,1-1 1,-1 1-1,1-1 0,-1 1 1,1-1-1,0 1 0,1 1 1,-1-2 27,0-2 0,0 1 1,0 0 0,0-1 0,0 1 0,0-1 0,0 0-1,-1 1 1,1-1 0,0 0 0,0 0 0,0 0-1,-1 1 1,1-1 0,1-1 0,25-44 267,-6 9-209,7-8-232,19-28-63,-39 62 111,0 1-1,1 0 1,0 1 0,18-14 0,-25 21 98,-1 1 0,1 0 0,-1 0 0,1 0 1,-1 0-1,1 0 0,0 1 0,0-1 1,-1 0-1,1 1 0,0 0 0,0-1 1,0 1-1,0 0 0,0 0 0,-1 0 0,1 0 1,0 0-1,0 0 0,0 0 0,0 1 1,0-1-1,-1 1 0,1-1 0,0 1 0,0 0 1,-1 0-1,1 0 0,0 0 0,-1 0 1,1 0-1,1 2 0,4 4 61,0 1 1,0 0-1,-1 0 1,0 0-1,4 10 1,2 1 42,-2-4-101,1-1 0,0 0 0,1-1 0,0 0 0,15 12 0,-3-4-546,-18-15-640,-1-1 1,13 9 0,-16-13 894,-1-1 1,1 1-1,-1 0 1,1-1 0,-1 0-1,1 1 1,0-1-1,-1 0 1,1 0-1,0 0 1,-1 0 0,1 0-1,2 0 1,6-3-3373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6:50.4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30 1248,'0'-12'344,"4"8"-113,5-3 31,-4 1-81,-5 6-186,0 0 1,0 0 0,0 0 0,0 0 0,0 0-1,0 0 1,0 0 0,0 0 0,0 0 0,0 0 0,0 0-1,0 0 1,0 0 0,0 0 0,0 0 0,0 0 0,0 0-1,0 0 1,0 0 0,0 1 0,0-1 0,0 0-1,1 0 1,-1 0 0,0 0 0,0 0 0,0 0 0,0 0-1,0 0 1,0 0 0,0 0 0,0 0 0,0 0 0,0 0-1,0 0 1,0 0 0,0 0 0,0 0 0,0 0 0,0 0-1,0 0 1,0 0 0,1 0 0,-1 0 0,2 8-26,-1-5 25,-1-1 0,1 0 0,-1 0 0,0 1-1,0-1 1,0 0 0,0 4 0,0 11 414,12 105 874,-8-64-870,0 82 1187,-4-136-1435,0-2-132,0-1 0,0 1 1,0-1-1,0 1 0,1-1 0,-1 1 0,0-1 0,1 1 0,1 2 0,-2-4-16,0 0 0,0 0 0,0 1 0,0-1 0,1 0 0,-1 0 0,0 1 0,0-1 0,0 0 0,1 0 0,-1 0 0,0 0 0,0 1 0,1-1 0,-1 0 0,0 0 0,0 0 0,1 0 0,-1 0 0,0 0 0,0 0 0,1 0 0,-1 0 0,0 0 0,1 0 0,-1 0 0,0 0 0,0 0 0,1 0 0,-1 0 0,0 0 0,1 0 0,-1 0 0,0 0 0,0 0 0,1 0 0,0-1 30,-1 1-1,0-1 1,1 1 0,-1-1-1,0 0 1,1 1 0,-1-1-1,0 1 1,1-1 0,-1 0-1,0 1 1,0-1 0,0 0-1,1 0 1,-1-2 42,2-2-104,13-36 28,-14 39-25,-1 0 1,1 0-1,-1-1 0,0 1 1,1 0-1,-1 0 0,0 0 0,0 0 1,-1 0-1,1 0 0,0 0 0,-1 0 1,1 0-1,-1 0 0,1 0 1,-1 0-1,-1-3 0,2 5-18,-1 0 0,1 0 0,0-1 0,0 1 0,0 0-1,0-1 1,0 1 0,0 0 0,0-1 0,0 1 0,0 0 0,-1 0 0,2-1 0,-1 1 0,0 0-1,0-1 1,0 1 0,0 0 0,0-1 0,0 1 0,0 0 0,0-1 0,0 1 0,0 0 0,1 0-1,-1-1 1,0 1 0,0 0 0,0 0 0,2-2-151,-2 2 151,0 0 0,1 0 0,-1 0 0,0 0 0,1-1 0,-1 1 0,0 0 0,1 0-1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6:52.7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152 0 320,'11'10'565,"-10"-8"-445,1 1 0,-1 0 0,0 0 0,-1-1-1,1 1 1,0 0 0,0 4 0,2 11 351,-2-13-316,0-1 1,0 1 0,-1 0 0,0 0 0,0-1 0,-1 6 0,0 8 177,-2 29-114,-2-1 1,-2 1 0,-14 49-1,4-20 12,-17 40 715,24-88-799,-1 1-107,-2 0 0,-18 30 0,20-40-256,0 0-424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6:54.9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309 1 320,'1'30'274,"0"-21"-97,-1-1-1,0 1 1,0 0-1,-1 0 0,0-1 1,-4 16-1,-4 8 453,7-23-469,0 1 0,-1-1 0,0 0 0,-1 0 1,-8 17-1,-7 10 439,16-30-512,0 1 0,0-1-1,-1 0 1,1 0 0,-6 6 0,-2 2 47,0 0 1,-11 20 0,10-14 106,5-7-126,0 0 1,2 0-1,-9 26 0,-6 15-118,-12 26 614,15-34-336,15-38-271,0 1 1,1-1-1,0 1 0,0 0 1,1 0-1,0-1 1,1 1-1,2 15 0,0 19 191,-2-30-152,-1 0 0,-1 0-1,0 0 1,0 0 0,-1 0-1,-1-1 1,-8 23 0,3-17-47,1 1 1,1 0-1,1 0 1,0 0-1,-3 29 0,4 6-321,-1 6-864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03:16.8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1569 1367 3488,'0'0'64,"-1"-1"-1,1 1 1,0-1 0,-1 1 0,1-1-1,-1 1 1,1-1 0,0 1 0,-1-1-1,1 1 1,-1-1 0,1 1 0,-1 0-1,1-1 1,-1 1 0,0 0 0,1-1-1,-1 1 1,1 0 0,-1 0 0,0 0-1,1 0 1,-1-1 0,0 1 0,-6-1 251,5-3 916,2 4-1225,0 0 0,0 0-1,0 0 1,0 0 0,0 0 0,0-1 0,0 1 0,0 0 0,0 0 0,0 0 0,0 0 0,0 0 0,0 0 0,0 0 0,0 0 0,0 0 0,-1 0 0,1-1 0,0 1 0,0 0 0,0 0 0,0 0 0,0 0 0,0 0 0,0 0 0,0 0 0,0 0 0,0 0 0,-1 0 0,1 0 0,0 0 0,0 0 0,0 0 0,0 0 0,0 0 0,0 0-1,0 0 1,0 0 0,-1 0 0,1 0 0,0 0 0,0 0 0,0 0 0,0 0 0,0 0 0,0 0 0,0 0 0,0 0 0,0 0 0,-1 0 0,1 0 0,0 0 0,0 1 0,0-1 0,0 0 0,0 0 0,0 0 0,0 0 0,0 0 0,0 0 0,-3 1-10,1 1-1,-1-1 1,1 1 0,0-1-1,0 1 1,0 0 0,0 0 0,0 0-1,0 0 1,0 0 0,0 1 0,-2 3-1,-16 36-346,9-20 256,-9 13-5,-1-2 0,-51 59 0,32-43 208,39-47-126,-1 0-1,1 0 0,-1 0 1,1 1-1,0-1 1,0 0-1,-1 4 0,2-6 16,0 0 0,0 0-1,-1 1 1,1-1 0,0 0-1,0 0 1,0 1 0,0-1-1,0 0 1,0 0 0,0 0-1,0 1 1,0-1 0,1 0-1,-1 0 1,0 1 0,0-1-1,0 0 1,0 0 0,0 0-1,0 1 1,0-1 0,0 0-1,1 0 1,-1 0 0,0 1-1,0-1 1,0 0 0,0 0-1,1 0 1,0 0-3,-1 1 1,1-1-1,0 0 1,0 0-1,0 0 1,0 0-1,-1 0 0,1-1 1,0 1-1,0 0 1,-1 0-1,1 0 1,0-1-1,1 1 0,3-3 30,0 1 0,0-1 0,0 0-1,0 0 1,-1-1 0,1 1 0,5-7-1,28-33 339,-33 37-338,28-39 506,31-53-1,-16 23 92,-28 42-307,-11 18-179,1 0 0,0 1 0,22-24 0,-32 38-133,0 0 1,0 0 0,0 0 0,0 0-1,0 0 1,0 0 0,0 0 0,0 1-1,0-1 1,0 0 0,0 0 0,0 0-1,0 0 1,0 0 0,0 0 0,0 0-1,0 0 1,0 0 0,0 0 0,1 0-1,-1 0 1,0 0 0,0 0 0,0 0-1,0 0 1,0 1 0,0-1 0,0 0-1,0 0 1,0 0 0,0 0 0,0 0-1,0 0 1,0 0 0,0 0 0,1 0-1,-1 0 1,0 0 0,0 0 0,0 0-1,0 0 1,0 0 0,0 0 0,0 0-1,0 0 1,0 0 0,0 0 0,0 0-1,0 0 1,0-1 0,1 1 0,-1 0-1,0 0 1,0 0 0,0 0 0,0 0-1,0 0 1,-3 12 53,-10 20-38,12-31-11,-17 42 60,-2 0 1,-34 51-1,41-75-15,0 0 0,-2-1 0,0-1 0,-1 0-1,0-1 1,-34 24 0,28-24-31,-1-2 1,0-1-1,-29 13 0,49-25-29,0 0 0,1 0-1,-1 0 1,0 0 0,0-1-1,-1 1 1,1-1 0,0 1-1,-5-2 1,7 1 0,0 0 0,0 0 0,0-1 0,0 1 0,0-1-1,-1 1 1,1-1 0,0 1 0,0-1 0,1 0 0,-1 0 0,0 1 0,0-1 0,0 0 0,0 0 0,1 0 0,-1 0 0,0 0 0,1 0 0,-1 0 0,1 0-1,-1 0 1,1 0 0,-1 0 0,1 0 0,0-1 0,-1 0 0,0-6-13,0 1 1,0-1-1,1 1 0,0-1 1,0 1-1,0-1 0,3-10 1,16-53 27,-16 61 2,18-53 172,3 2 0,42-80 1,11-1 90,-77 141-274,1 0 0,0 0 0,-1-1 0,1 1 0,-1 0 0,1 0 0,-1-1 0,1 1 0,-1 0 0,0-1 0,0 1 0,0 0 0,0-1 0,0-1 0,0 3 5,0-1-1,0 1 0,0 0 0,0 0 1,-1-1-1,1 1 0,0 0 0,0 0 1,0-1-1,0 1 0,-1 0 0,1 0 1,0-1-1,0 1 0,-1 0 0,1 0 1,0 0-1,0 0 0,-1 0 0,1-1 1,0 1-1,0 0 0,-1 0 0,1 0 1,-13 2 76,-13 9-15,-37 23 0,56-32-9,6-4 43,10-10 32,12-6-2,73-72 325,-8-14-295,17-18-172,-103 122 13,21-21-116,-20 20 92,1 0 0,-1 0 0,0 0-1,1 0 1,-1 0 0,1 0-1,-1 0 1,1 0 0,-1 1 0,1-1-1,2 0 1,-2 4-72,-4 5 23,-6 12 33,-1-1 0,0 1 0,-2-1 0,0-1 0,-2 0-1,-25 30 1,-102 88 283,79-80-100,-71 73 349,-22 22 16,149-146-489,-2 1 9,1 0 0,-1 1 0,-1-2 0,1 1 0,-1-1 0,-12 6 1,19-10-25,0-1 1,1 0 0,-1 0-1,1 0 1,-1 1-1,1-1 1,-1 0 0,1 0-1,-1 0 1,0 0 0,1 0-1,-1 0 1,1 0-1,-1 0 1,0 0 0,1 0-1,-1-1 1,1 1 0,-1 0-1,1 0 1,-1 0 0,1-1-1,-1 1 1,1 0-1,-1-1 1,1 1 0,-1 0-1,1-1 1,-1 1 0,1-1-1,0 1 1,-1-1-1,1 1 1,-1-1 0,1 1-1,0-1 1,0 1 0,-1-1-1,1 1 1,0-1 0,0 0-1,-1-3 6,0 1 0,1-1-1,0 0 1,0 1 0,0-1-1,0-3 1,2-3 3,-1 0 0,2 0 0,-1 0 1,1 1-1,1-1 0,-1 1 0,2 0 0,7-14 0,9-7-72,25-30-1,-26 35-7,161-225-91,6-9 254,29 7-396,-36 45-310,-76 84 94,-78 97 277,-18 23 64,-8 3 171,0 0 0,0 0 0,0 0 0,0 0 0,1 0 0,-1 0-1,0 0 1,0 0 0,0 0 0,0 0 0,0 1 0,1-1 0,-1 0 0,0 0 0,0 0 0,0 0 0,0 0 0,0 1 0,0-1 0,0 0 0,0 0 0,0 0 0,0 0 0,1 1 0,-1-1 0,0 0 0,0 0 0,0 0 0,0 0 0,0 1 0,0-1 0,0 0 0,0 0 0,-1 1 0,1 3-11,-1 0 1,0 1 0,0-1 0,0 0 0,-1 1-1,1-1 1,-1 0 0,0 0 0,-4 4-1,-28 42 110,-26 25 26,-28 37 69,-28 67 178,-32 43 418,78-129-281,-135 196 80,132-170-440,133-198 74,-34 48-111,24-40 0,82-186-296,-15 24-11,-96 197 164,-5 11 27,-1-1 1,-2-1 0,12-32 0,-24 56 7,0-1 1,0 0 0,0 0 0,0 1 0,-1-1-1,1 0 1,-1 0 0,0-4 0,-1 7-5,1 0 0,0 0 1,0 0-1,-1 0 0,1 0 0,0-1 1,-1 1-1,1 0 0,-1 0 0,1 0 1,-1 1-1,0-1 0,1 0 0,-1 0 1,0 0-1,0 0 0,1 1 0,-1-1 1,0 0-1,0 0 0,0 1 1,0-1-1,0 1 0,0-1 0,0 1 1,0 0-1,0-1 0,0 1 0,-2 0 1,-2 0-10,1 0 0,-1 0 1,0 1-1,1 0 0,-1 0 1,1 0-1,0 0 1,-1 1-1,1 0 0,0 0 1,-5 3-1,6-4 7,-46 25 83,1 3 0,2 1 0,-79 67 0,120-92-60,-1 0 30,1-1 0,-1 1-1,0-1 1,-10 6 0,10-9 42,4-4 23,8-10 128,5-3-134,2-1 0,14-15 0,10-11-74,12-27-227,58-110-1,-41 64-466,-48 87 480,19-35-444,-28 39 323,-9 25 300,0 0 0,0 0 1,0 0-1,0 0 0,0-1 0,0 1 1,0 0-1,0 0 0,1 0 1,-1 0-1,0-1 0,0 1 1,0 0-1,0 0 0,0 0 0,0 0 1,0-1-1,0 1 0,0 0 1,0 0-1,0 0 0,-1-1 1,1 1-1,0 0 0,0 0 0,0 0 1,0 0-1,0-1 0,0 1 1,0 0-1,0 0 0,0 0 1,-1 0-1,1 0 0,0 0 0,0-1 1,0 1-1,0 0 0,0 0 1,-1 0-1,1 0 0,0 0 1,0 0-1,0 0 0,0 0 0,-1 0 1,1 0-1,0 0 0,0 0 1,0 0-1,0 0 0,-1 0 1,1 0-1,0 0 0,0 0 0,0 0 1,-1 0-1,1 0 0,0 0 1,0 0-1,0 0 0,-4 3-6,0 0 0,0 0 0,0 1 0,0 0 0,1-1 1,0 1-1,0 0 0,0 1 0,-4 7 0,-6 7 19,-17 22 148,-2-1 0,-2-2 1,-67 58-1,35-37 207,2 2 1,-61 77-1,31-17-64,-27 34 83,119-153-382,-15 16 123,9-14-112,8-4-16,0 0 1,-1 0-1,1 0 1,0 0-1,0 0 1,0 0-1,-1 0 1,1 0-1,0 0 1,0 0-1,0 0 1,-1-1-1,1 1 1,0 0-1,0 0 1,0 0-1,0 0 1,0-1-1,-1 1 1,1 0-1,0 0 1,0 0-1,0-1 1,0 1-1,0 0 1,0 0-1,0 0 1,0-1-1,0 1 1,0 0-1,0 0 1,0 0-1,0-1 1,0 1-1,0 0 1,0-11-44,1 1 0,0 0 0,1 0 0,0 0 0,0 0 0,1 0 1,5-10-1,2-13-266,-6 23 209,3-18-341,-6 27 415,-1 0 0,0 0 0,0 0 0,0 1 0,0-1 0,0 0 0,0 0 0,0 0 0,0 0 0,0 0 0,0 0 0,0 0 0,0 0 0,-1 0 0,1 0 0,0 0 0,-1 0 0,1 0 0,-1 0 0,0 0 0,1 0 17,-1 1-1,1 0 1,0 0-1,0 0 1,-1 0 0,1 0-1,0 0 1,-1 0-1,1 0 1,0 0 0,-1 0-1,1 0 1,0 0-1,0 0 1,-1 0-1,1 0 1,0 0 0,0 1-1,-1-1 1,1 0-1,0 0 1,0 0 0,-1 0-1,1 1 1,0-1-1,0 0 1,-1 0 0,1 0-1,0 1 1,0-1-1,0 0 1,0 0 0,-1 0-1,1 1 1,0-1-1,0 1 1,-29 41-373,9-9 319,-6 2 325,-55 59 0,-42 24 479,-48 53 15,53-7-178,94-127-103,33-50-346,1 1 0,0 0 0,1 1 0,19-17 0,53-33-152,-15 12 5,103-105-874,-152 133 567,-19 20 321,0 1 0,1 0 0,-1 0 0,0-1 0,0 1 0,0 0 0,0 0 0,1-1 0,-1 1 0,0 0-1,0-1 1,0 1 0,0 0 0,0-1 0,0 1 0,0 0 0,0-1 0,0 1 0,0 0 0,0-1 0,0 1 0,0 0 0,0-1 0,0 1 0,-1-1 0,1 1-4,-1 0-1,1 0 1,-1-1 0,0 1 0,1 0 0,-1 0 0,0 0 0,1 0 0,-1 0 0,0 0 0,1 0 0,-1 0 0,1 0 0,-1 0 0,0 0-1,1 0 1,-1 0 0,-1 1 0,-27 8 20,-1 1 0,1 2 0,-47 26 0,40-17 154,2 0 0,0 3 0,-35 32 0,-86 91 448,83-75-444,47-49-141,-112 118 313,132-136-369,1 1 1,-1 0-1,-6 11 0,11-16 34,-1 0 0,1-1 0,-1 1-1,1-1 1,0 1 0,0-1 0,-1 1-1,1 0 1,0-1 0,0 1 0,0 0 0,-1-1-1,1 1 1,0 0 0,0-1 0,0 1-1,0 0 1,0-1 0,0 1 0,1 0-1,-1 0 1,0-1 0,0 1 0,0-1-1,1 1 1,-1 0 0,0-1 0,1 1 0,-1-1-1,0 1 1,1 0 0,-1-1 0,1 1-1,-1-1 1,1 1 0,-1-1 0,1 0-1,-1 1 1,1-1 0,-1 0 0,1 1 0,0-1-1,-1 0 1,1 1 0,0-1 0,-1 0-1,1 0 1,0 0 0,-1 0 0,1 0-1,0 0 1,3 1 9,-1-1 1,1 0-1,-1 0 0,0-1 0,1 1 0,-1-1 0,1 1 1,-1-1-1,0 0 0,4-2 0,1 0 5,0-1 1,0-1-1,9-6 0,9-10 4,45-46 0,-33 29-20,17-10-66,80-53 1,-26 21-74,15-23-219,42-32-161,-145 124 470,-21 11 46,0-1-1,0 1 1,0 0-1,0 0 1,1 0-1,-1 0 1,0 0 0,0 0-1,0 0 1,0 0-1,0 0 1,0 0-1,1 0 1,-1 0-1,0 0 1,0 0-1,0 0 1,0 0-1,0 0 1,1 0-1,-1 0 1,0 0-1,0 0 1,0 0 0,0 0-1,0 0 1,1 0-1,-1 0 1,0 1-1,0-1 1,0 0-1,0 0 1,0 0-1,0 0 1,0 0-1,1 0 1,-1 0-1,0 0 1,0 1 0,0-1-1,0 0 1,0 0-1,0 0 1,0 0-1,0 0 1,0 1-1,0-1 1,0 0-1,0 0 1,0 0-1,0 0 1,0 0-1,0 1 1,0-1 0,0 0-1,0 0 1,0 0-1,0 0 1,0 0-1,0 0 1,0 1-1,0-1 1,0 0-1,0 0 1,0 0-1,-1 0 1,1 3-9,-1 0 0,0 0 0,0 0 0,0 0-1,-1 0 1,1 0 0,-1-1 0,1 1 0,-3 2 0,-25 27 10,27-30 1,-68 72 140,4 2-1,3 3 1,3 3 0,-66 123 0,115-185-176,1 0 0,1 1 0,-9 32 0,17-51 36,1 0 1,-1 0-1,1 0 1,0 0-1,-1 0 1,1 0 0,0 1-1,0-1 1,0 0-1,1 0 1,-1 0-1,0 0 1,1 1-1,-1-1 1,1 0 0,0 0-1,0 0 1,0 0-1,0 0 1,1 2-1,0-2 11,0-1-1,0 1 0,0 0 1,1-1-1,-1 0 0,0 1 1,0-1-1,1 0 0,-1 0 0,1 0 1,-1 0-1,1-1 0,-1 1 1,5 0-1,6 0 74,0-1 0,0-1 1,0 1-1,0-2 0,19-4 1,-10 0-48,0 0 1,-1-2 0,0 0 0,0-1 0,-1-2-1,30-19 1,104-91-114,-80 60 149,65-43-74,78-67-217,52-108 90,-258 266 89,-7 8 8,-1 1 0,1-1 0,0 1 0,1 0 0,-1 0 0,8-5 0,-10 10-27,-3 6 4,-4 8 52,-1-1-1,0 0 0,-1-1 1,0 0-1,-12 15 1,-53 64-9,20-27-21,22-24 39,2 1 0,-41 82 0,64-112-20,0 0-1,-6 23 1,10-33 17,0 1-1,1 0 1,-1-1-1,1 1 1,0 0 0,-1-1-1,1 1 1,1 0-1,-1-1 1,0 1 0,1 0-1,-1-1 1,1 1-1,0 0 1,0-1 0,0 1-1,0-1 1,0 0-1,3 5 1,-3-6 12,0 0 0,1 0 1,-1 0-1,0 0 0,0-1 0,0 1 1,1 0-1,-1 0 0,0-1 1,1 1-1,-1-1 0,0 0 0,1 1 1,-1-1-1,1 0 0,-1 0 0,1 0 1,-1 0-1,1 0 0,0 0 1,3-1 19,0 0 0,0 0 1,-1 0-1,1-1 0,5-2 1,7-5 43,-1-2 0,0 1 0,0-2-1,-1 0 1,25-26 0,-10 9-15,291-251-390,-296 259 147,0-1 0,28-31 0,-46 43 16,-7 10 158,0 0 0,0 0 0,0 0 0,0 0 0,0 0 0,0 0 0,0 0 0,0 0 0,0 0 0,0 1 0,0-1 0,0 0 0,0 0 0,0 0 0,0 0 0,0 0 0,0 0 0,0 0 0,0 0 0,0 0 0,-1 0 0,1 0 0,0 0 0,0 0 0,0 0 0,0 0 0,0 0 0,0 0 0,0 0 0,0 0 0,0 0 0,0 0 0,0 0 0,0 0 0,0 0 0,0 0 0,0 0 0,0 0 0,-1 0 0,1 0 0,0 0 0,0 0 0,0 0 0,0 0 0,0 0 0,0 0 0,0 0 0,0 0 0,0 0 0,0 0 0,0 0 0,0 0 0,0 0 0,0 0 0,0-1 0,0 1 0,0 0 0,0 0 0,0 0 0,0 0 0,0 0 0,0 0 0,0 0 0,0 0 0,0 0 0,0 0 0,0 0 0,0 0 0,-17 12-246,-29 23 136,21-16 181,1 0-1,-42 46 1,41-37-15,11-13 79,-17 24 0,30-37 118,2-4-82,8-9-18,10-20-164,-16 24-39,0 0 1,0-1 0,-1 0 0,0 1-1,-1-1 1,1 0 0,-2 0 0,1 0 0,-1 0-1,0 0 1,-2-11 0,0 9 35,-1-1 1,0 0-1,0 1 1,-1 0-1,0 0 1,-1 0-1,-10-16 1,5 15-93,9 10 110,0 0 0,0 1 0,0-1 0,1 0 0,-1 1 0,0-1 0,1 0 0,-1 0-1,0 0 1,1 0 0,-1 0 0,1 0 0,-1 0 0,1 0 0,0 0 0,-1 0 0,1 0 0,0 0 0,0 0 0,0 0-1,0 0 1,0 0 0,0 0 0,0 0 0,0 0 0,0 0 0,1-2 0,0 0 57,1-1 0,-1 1 1,1 0-1,0 0 0,0 0 0,0 0 1,0 0-1,4-3 0,4-7 137,52-62 112,3 2 0,99-86 0,-141 139-402,-1-2 0,-1 0 0,-1-2 0,0 0 0,-2-1 0,17-32 0,-35 57 81,0 1 1,0-1-1,0 0 0,0 0 1,0 0-1,0 0 1,0 0-1,-1 0 1,1 0-1,0 0 1,0 0-1,0 0 1,0 0-1,0 0 1,0 0-1,0 0 1,0 0-1,0 0 1,0 0-1,0 0 1,0 0-1,0 0 1,0 0-1,0 0 1,0 0-1,0 0 1,-1 0-1,1-1 1,0 1-1,0 0 1,0 0-1,0 0 1,0 0-1,0 0 1,0 0-1,0 0 0,0 0 1,0 0-1,0 0 1,0 0-1,0 0 1,0 0-1,0 0 1,0 0-1,0 0 1,0 0-1,0 0 1,0 0-1,0-1 1,0 1-1,0 0 1,0 0-1,0 0 1,0 0-1,0 0 1,0 0-1,0 0 1,0 0-1,0 0 1,0 0-1,0 0 1,0 0-1,0 0 1,0 0-1,-9 4-354,-12 8 167,-27 18 122,10-8 123,-60 48-1,47-23 98,-77 92-1,-30 30 228,-21-20-38,-35 33 168,159-126-376,-55 49 68,58-63-217,-2-3 1,-2-2 0,-1-2-1,-1-3 1,-2-3 0,-1-2-1,-87 25 1,124-44-131,13-4 56,-1 0 0,0-1-1,0 0 1,0-1 0,-1-1-1,1 0 1,-18 0 0,29-1 76,0 0 0,0 0 0,-1-1 0,1 1 0,0 0 0,0 0 0,0-1 0,0 1 0,0-1 0,0 1 0,0-1 0,0 1 0,-2-2 0,3 1 12,0 1 0,-1-1 0,1 1 0,0 0 0,0-1 0,-1 1 1,1 0-1,0-1 0,0 1 0,0-1 0,0 1 0,0-1 1,0 1-1,0-1 0,0 1 0,0 0 0,0-1 0,0 1 1,0-1-1,0 1 0,0-1 0,0 1 0,0 0 0,1-2 0,0 0-6,0 0 0,1 0-1,0-1 1,-1 1 0,1 0-1,0 1 1,0-1 0,0 0-1,0 1 1,0-1 0,5-2-1,29-14-34,71-25 0,-17 7-139,55-30 122,53-23 288,129-31 48,-35 12 448,-279 104-583,-1 0 0,1 1 0,14-2 0,-23 5-74,8-1 139,-10 2-142,-10 5-99,6-5 56,-12 8-66,-1 0 0,-32 12 0,-104 42 169,-73 32 0,190-79-43,-82 34 135,94-42-183,0-1 0,0-1 0,-32 4 1,51-9-11,-1-1 1,1 0-1,-1 0 0,1 0 1,-1 0-1,1-1 1,0 1-1,-1-1 1,1 0-1,-5-2 1,6 3 2,1-1 0,0 0 0,-1 0 0,1 0 0,0 0 0,-1 0 0,1 0 0,0 0 1,0 0-1,0-1 0,0 1 0,0 0 0,0 0 0,0-1 0,1 1 0,-1-1 0,0 1 0,1-1 0,-1 1 0,1-1 0,0 1 0,-1-1 0,1-3 1,0-5 1,0-1 0,0 1 1,1-1-1,1 1 1,4-19-1,21-49 100,-20 61-98,0 1-1,-2-1 0,0 0 1,-1 0-1,0-1 0,1-23 1,-5 37-25,-1 0 0,1 0 0,-1 0 0,1 1 1,-1-1-1,0 0 0,0 0 0,-1 1 1,1-1-1,-1 1 0,-2-5 0,3 7 0,0-1 1,0 1-1,-1-1 0,1 1 0,0 0 1,0 0-1,-1-1 0,1 1 0,-1 0 0,1 0 1,-1 0-1,1 0 0,-1 1 0,0-1 1,0 0-1,1 1 0,-1-1 0,0 1 0,0 0 1,1-1-1,-1 1 0,0 0 0,0 0 1,-3 0-1,-12 4-112,0 0 0,-27 11-1,-6 1 147,-153 51 12,134-43-56,-99 45-202,150-60 232,16-7-13,0 0 0,-1-1 1,0 1-1,1-1 0,-1 0 1,0 0-1,0 0 1,-5 1-1,8-2-2,0 0 1,1 0-1,-1 0 1,0 0-1,0-1 1,0 1 0,0 0-1,0 0 1,1 0-1,-1 0 1,0 0-1,0 0 1,0-1-1,0 1 1,0 0-1,0 0 1,0 0-1,0 0 1,1-1-1,-1 1 1,0 0-1,0 0 1,0 0-1,0 0 1,0-1-1,0 1 1,0 0-1,0 0 1,0 0-1,0 0 1,0-1-1,0 1 1,0 0 0,0 0-1,-1 0 1,1-1-1,0 1 1,0 0-1,0 0 1,0 0-1,0 0 1,0 0-1,0-1 1,0 1-1,0 0 1,-1 0-1,1 0 1,0 0-1,0 0 1,0 0-1,0 0 1,-1-1-1,1 1 1,0 0-1,0 0 1,0 0-1,0 0 1,-1 0 0,1 0-1,0 0 1,0 0-1,0 0 1,0 0-1,-1 0 1,1 0-1,0 0 1,0 0-1,0 0 1,-1 0-1,13-10-59,2 2 49,1 1 1,0 0 0,0 1-1,29-7 1,68-8 94,155 4-294,-124 12 140,119-3 881,-272 31-580,8-20-270,1 0 0,1 0 1,-1 0-1,0 0 0,1-1 1,-1 1-1,1 0 1,0 0-1,0 0 0,0 0 1,0 0-1,1 0 1,-1 0-1,1 0 0,0 0 1,-1 0-1,1-1 0,1 1 1,-1 0-1,2 3 1,5 6-69,0 0 1,0 0-1,12 11 1,-7-7-167,17 20-2060,0-1 1,2-2 0,68 54 0,-65-64-510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03:32.11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31 13 576,'0'0'5,"0"1"0,0-1-1,0 0 1,0 0 0,0 1 0,0-1-1,0 0 1,0 0 0,0 0 0,0 1 0,0-1-1,0 0 1,0 0 0,-1 0 0,1 0-1,0 1 1,0-1 0,0 0 0,0 0 0,0 0-1,0 0 1,-1 1 0,1-1 0,0 0-1,0 0 1,0 0 0,0 0 0,-1 0 0,1 0-1,0 0 1,0 0 0,0 0 0,-1 0-1,1 1 1,0-1 0,0 0 0,0 0-1,-1 0 1,1 0 0,0 0 0,0 0 0,-1-1-1,1 1 1,0 0 0,0 0 0,0 0-1,0 0 1,-1 0 0,1 0 0,-7 0 391,6 3 236,1-3-602,0 0-1,0 0 1,1 0-1,-1 0 1,0 1-1,0-1 1,0 0-1,0 0 1,0 0-1,0 0 1,0 0-1,0 0 1,0 0-1,0 1 1,0-1-1,0 0 1,0 0-1,0 0 1,0 0-1,0 0 1,0 0-1,-1 0 1,1 1-1,0-1 1,0 0-1,0 0 1,0 0-1,0 0 1,0 0-1,0 0 1,0 0-1,0 0 1,0 0-1,0 0 1,0 0-1,-1 1 1,1-1-1,0 0 1,0 0-1,0 0 1,0 0-1,0 0 1,0 0-1,0 0 1,0 0-1,-1 0 1,1 0-1,0 0 1,0 0-1,0 0 1,0 0-1,0 0 1,0 0-1,0 0 1,-1 0-1,1 0 1,0 0-1,0 0 1,0 0-1,0-1 1,-4 3 161,-4 1 34,8-3-161,0 0 85,0 0-21,0 0 32,0 0 0,0 0 144,0 0-53,0 0 42,0 0-80,0 0 27,3 1-92,1 1-1,-1-2 1,1 1 0,-1 0-1,5 0 1,4 0 97,-10 0-232,-1-1 1,1 0 0,-1 0-1,1 0 1,-1 0-1,1 0 1,-1-1 0,1 1-1,-1 0 1,2-1 0,11-2 38,89 3 626,39-9 186,-120 7-918,49-3 28,1 3-1,94 9 0,-99 0 12,91 5 148,-5-4-181,-100-4 69,51 11 59,45 6-82,-26-3 153,31-14-108,-97-5 26,-8 0-1,5 1-99,83 8 0,9 7 18,-84-10 47,60 2 111,18 2-130,-61 0-56,101 12 231,-121-14 72,85 2-1,252-6-192,-174-15-49,-133 5 56,-12 1 13,101-4-50,140-8-1,-111 4-32,-105 8-92,74 2 233,-46 2-166,107-10 504,-69 10-513,-97 3 51,96 7 67,43-19 365,1-1-8,-55 7-223,52-13-123,-15 5-82,-92 7 154,12 2 50,39-3 29,54-13 169,94 9-426,-162 3 170,-121 8-170,-13-1-9,0 1 0,0 0 1,1 0-1,-1 0 0,0 0 1,1 1-1,-1 0 1,7 2-1,27 9-23,35 21 5,-16-14-451,-37-13 492,34 15 1,-11-4 11,-20-6-194,21 12 17,-40-21 132,0 1 0,0 0-1,0 0 1,0 1 0,-1-1 0,1 1-1,4 5 1,-6-6 9,-1 0 0,0 1-1,1-1 1,-1 0-1,0 0 1,0 1 0,-1-1-1,1 0 1,-1 6 0,0 35-4,-1-23-49,1 1 28,1 5 50,-2 0 0,0 0 0,-11 50 0,4-46-45,3-17-114,1 0 1,1 0-1,-2 27 1,5-40 159,0-1 21,0 1-16,0 1-27,-1-1 0,1 1 0,0 0-1,1-1 1,-1 1 0,0 0 0,0-1 0,1 1-1,-1 0 1,1 1 0,0-3 8,-1 1-1,0-1 1,1 1 0,-1-1-1,0 1 1,0 0 0,0-1-1,0 1 1,1-1 0,-1 1-1,0-1 1,0 1 0,0-1-1,0 1 1,0 0 0,0-1-1,-1 1 1,1 0 0,-9 2 21,4-3-106,-26 3 3,1-2 0,-60-5 0,1-1-12,16 1 150,44 2-120,-42 1 1,-171 13 18,37-2 229,114-11-302,26-2 231,-67-3-181,78 2 75,-79 3-1,78 6 0,-83 17 0,89-12 6,0-2 0,-1-1 1,-66-2-1,-150 0 44,174-4 8,-153-6-47,76-3 109,-33 3 60,57 4-36,84-1-220,-39-1 322,-50-5-409,-8-1 351,-85-8 290,-104-7-108,-3 21-340,266 3 159,-68 6 151,35 0-398,-18 3-80,-19 0 158,-292 12-59,369-15 109,25-1-159,-52 1-20,-162 6 314,139-5-405,18 3 273,-41 0-14,78-10-53,-357-16 276,350 10-210,-23-3 228,55 4-293,0 2 0,-62 5 0,24 0-173,16 1 190,41-1 61,-43-2 0,43 0-93,23 1 9,-1-1-1,1 0 1,0 0 0,0 0-1,0-1 1,-5-1 0,6 1 10,1-1 0,-1 1 0,1-1-1,0 0 1,0-1 0,0 1 0,0 0 0,0-1 0,-4-5 0,-9-7 34,10 9-60,1 0 1,-10-11-1,11 12 24,0-1 1,-1 1-1,0 0 0,-7-6 0,5 7-23,1-1 0,1-1 0,-1 1 0,1-1 0,0 0-1,0 0 1,0-1 0,-4-9 0,-2-6 66,-11-31 1,5 9-72,-5-12-156,20 50 63,1-1 0,-1 1-1,1-1 1,0 1 0,1-1 0,-1 1 0,2-7 0,-1 10 65,1 1 0,0-1 0,0 1 0,0 0 0,0-1 0,0 1 0,0 0 0,1 0 0,-1 0 0,1 0 0,0 0 0,-1 0 1,1 0-1,0 1 0,0-1 0,0 1 0,4-3 0,5-2 21,0 0 0,14-6 0,-16 8 19,12-4-43,1 0 0,1 2 1,-1 0-1,41-5 0,94 2 59,-129 8 55,174 8 222,-33 1-93,111 1-233,4 1 240,-119-8 93,229 31 0,-314-25-183,113-2 1,38 2-133,-108 7 21,213 17 140,-168-30-41,194-21 0,20-6-127,-62 6-22,177-5 48,-225 12 277,89 12-385,-170 1 195,-118 1-66,-1 3 0,1 4 1,100 24-1,-99-11 175,-52-15-167,1 0 1,-1-1-1,1-2 1,0 0 0,24 1-1,53-10 67,157-28 0,-75 7 102,-114 18-248,328-24 601,-342 30-1142,-30 1-1836,31 1 0,-54 0 2289,0 0 0,0 0 0,0 1 0,0-1 0,-1 0 0,1 0 0,0 0 0,0 1 1,0-1-1,-1 0 0,1 1 0,0-1 0,1 1 0,0 9-3963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03:37.11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328 99 1408,'-3'-3'160,"2"3"-132,1-1 0,-1 1-1,1-1 1,-1 1-1,1-1 1,-1 1-1,1-1 1,-1 0 0,1 1-1,0-1 1,-1 0-1,1 1 1,0-1 0,0 0-1,-1 1 1,1-3-1,0 3 128,4-4 391,0-1 260,1 0 0,0 1 0,11-8 0,-15 11-726,1 0 0,0 1 0,-1-1 0,1 0 0,0 0 0,-1 1 0,1 0 0,0-1 0,0 1 0,0 0 0,-1-1 0,1 1 0,0 0 0,0 1 0,0-1 0,0 0 0,-1 0 0,1 1 0,2 0 0,36 12 655,1-1-1,1-2 0,0-2 0,0-1 0,85 0 1,463-26 785,-213 10-967,-155 8-290,-88 1-22,34-1 115,420-26 12,-263 4-326,61-3 81,-2 25-203,-237 9 14,164 10 367,-122-3-472,84-6 469,-234-9-356,86-2 135,110 3-116,-88 7-41,-131-7 4,0 1 0,-1 1 1,1 0-1,-1 1 1,29 10-1,-11-3-174,-32-10 216,-1 0 0,1-1 1,-1 1-1,0-1 0,1 1 1,-1 0-1,1-1 0,-1 1 1,0 0-1,0-1 1,1 1-1,-1 0 0,0-1 1,0 1-1,0 0 0,0 0 1,0-1-1,0 3 0,0 13-230,0-14 320,0 0-126,1 14 12,-1-16 62,1 1 0,-1 0 0,1 0 0,0-1 0,-1 1 0,1 0 0,0-1 0,0 1 0,-1-1 0,1 1 0,0-1 0,0 1 0,0-1 0,0 0 0,0 1 0,0-1 0,0 0 0,0 0 0,-1 0 0,1 1 0,2-1 0,25 1-359,-24-1 312,7-1 26,0 0 0,0-1-1,20-5 1,-21 2 45,-14 3-214,-20 1-99,-226 22-28,188-14 322,-166 25 51,-27 4-136,-272 52-131,422-68 174,-173 37 39,-246 41 202,468-91-198,-425 44 113,18-43 5,314-16-225,-287-3 2,216 33 73,3 17 418,37-5-290,119-25-46,-91 19-109,-34 4 225,121-24-64,-204 11-153,188-15 34,-65-6 127,49 0-75,-36-5-200,155 12 13,-5 0 178,7-3 69,1-2 0,-1 0 1,44-7-1,-43 4-73,70-7 57,160-21 174,219-39-320,7 38 274,139 28 476,298 21-309,-418-7-213,-1-27-107,300-28-69,-277 19 191,-82 48-360,-360-14 71,68 11-206,-135-18 281,0 1 1,23-2 0,-21 0 103,-14 0-198,-1 0 26,0 0-38,0 8-26,0-6 156,0 0 0,0 0 0,0 1 0,0-1 0,0 0 0,0 0 0,-1 1 0,1-1 0,-1 0 0,1 0 0,-2 3 0,1-4-134,1-1 31,0 1 48,0 0 59,0-1 0,0 0-1,0 1 1,0-1 0,0 0 0,0 1-1,0-1 1,0 0 0,0 0 0,0 1-1,0-1 1,0 0 0,1 1 0,-1-1-1,0 0 1,0 0 0,0 1 0,0-1-1,1 0 1,-1 0 0,0 0 0,0 1-1,0-1 1,1 0 0,-1 0 0,0 0 0,0 0-1,1 1 1,-1-1 0,0 0 0,1 0-1,-1 0 1,0 0 0,1 0 0,-1 0-1,0 0 1,0 0 0,1 0 0,-1 0-1,0 0 1,1 0 0,-1 0 0,1 0-1,-1 0 2,16 5 21,-11-2-35,-5-1-55,-9 1-38,0 0 0,-1-1-1,1 0 1,-13 1 0,-4 0 66,-311 44 28,190-28 14,66-8-1,-454 54 56,143-20-141,47-5 104,-236 30-3,64-8 30,-110-16 124,-231-57 42,750 4-173,-263-9-96,262 17 304,-162 22 0,205-13-130,-87 26-1,-2 17-213,146-50 71,0 0 0,0 1-1,0 0 1,1 0 0,-16 11 0,21-13 5,0 0 0,1 0 0,-1 0 0,1 0 0,-1 1 0,1 0 1,0-1-1,0 1 0,0 0 0,0 0 0,1 0 0,-1 0 0,1 0 0,0 0 0,0 1 0,0-1 0,0 0 0,0 1 0,0 5 1,1-7 17,1 0 1,-1 0 0,0-1 0,0 1 0,1 0 0,-1-1 0,1 1 0,0-1 0,-1 1-1,1-1 1,0 1 0,0-1 0,0 1 0,0-1 0,2 3 0,0-2 11,0 1 0,0 0-1,0-1 1,1 0 0,-1 0 0,6 3 0,2-1 50,1 0 1,0 0-1,18 3 1,37 1 134,0-2 1,92-4-1,-95-3-173,523-17 187,-555 17-189,347-21 167,352-10 261,-314 29-230,184-3 103,-386-5-318,-7 1-23,560-1 42,-691 11-79,191 2 107,-4 23-129,262 54 165,-367-51-33,-124-25-213,-33-3 75,5-6-667,-9 5 691,0 0 0,0 0 0,0 0 0,0 0 0,-1 1 0,1-1 0,0 1 0,0-1 0,-1 1 0,1 0 0,0 0 0,-4 0 0,-13-1 11,7-1 102,1 1 0,-1 1 0,-19 1 0,2 0-393,-6 2-596,29-2 890,-1 0-1,0 0 1,0-1-1,0 0 1,-10-2 0,15 2-26,-1 0 0,1 0 0,-1 0 0,1 0 0,-1 0 0,1 0 0,-5 2 0,-13 0-1605,7 0 451,12-1 998,0-1 0,-1 1 1,1-1-1,0 1 0,-1-1 1,1 0-1,0 0 0,-1 0 0,1 0 1,0 0-1,-1 0 0,1 0 0,0 0 1,-1 0-1,1-1 0,0 1 1,-1 0-1,1-1 0,0 1 0,0-1 1,0 0-1,-1 1 0,1-1 0,0 0 1,0 0-1,0 0 0,-1-1 1,-12-31-1975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9:00.2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207 121 1152,'0'1'53,"-1"-1"0,1 1 0,0 0 0,0 0 0,-1-1 0,1 1 1,0 0-1,-1 0 0,1-1 0,-1 1 0,1 0 0,-1-1 0,1 1 0,-1-1 0,0 1 0,1-1 0,-1 1 0,0-1 1,1 1-1,-2 0 0,0 0-33,0 0 0,1 0 1,-1 0-1,0 0 0,0 0 1,0 0-1,0 0 1,0-1-1,0 1 0,-4 0 1,2-1 204,-1 0 1,1 0 0,-1 0 0,1-1-1,-1 1 1,1-1 0,-1 0 0,1-1 0,0 1-1,-1-1 1,1 0 0,0 0 0,0 0-1,-5-4 1,8 5-180,0 0 1,-1 1-1,1-1 0,-1 0 1,1 1-1,-1-1 0,1 1 0,-1-1 1,0 1-1,-2-1 0,-13-4-400,9 1 292,-5-3 204,7 0 98,0 1 1,0-1-1,-7-10 1,12 14-249,-1 0 0,0 0 0,1 0 1,0-1-1,0 1 0,0-1 1,0 1-1,0-1 0,1 1 1,-1-1-1,1-3 0,0 6 19,0 1-4,1-1 0,-1 1 0,0 0 0,1-1 0,-1 1 1,0-1-1,1 1 0,-1 0 0,0-1 0,1 1 0,-1-1 0,0 1 1,0-1-1,0 1 0,0-1 0,0 1 0,0-1 0,1 0 0,-1 1 1,0-1-1,0 1 0,0-1 0,-1 0 0,3-6 3,-2 6-18,1 1 0,0 0-1,-1 0 1,1 0 0,-1 0 0,1 0 0,-1 1 0,1-1 0,-1 0 0,1 0 0,-1 0-1,1 0 1,-1 1 0,1-1 0,-1 0 0,1 0 0,-1 1 0,1-1 0,-1 0 0,1 1-1,3 2 5,-1 0-1,0 0 1,0 0-1,0 0 1,0 0-1,4 7 0,-6 8 182,-1-16-177,0 0 0,0 0 0,0 0 0,0 0 0,1 0 0,-1 0-1,1 3 1,3 5 23,-2-1-1,1 1 0,-1 0 0,-1-1 0,0 1 0,0 20 0,-1-30-17,0 1-1,0-1 0,0 0 1,0 1-1,0-1 1,0 1-1,0-1 1,0 0-1,0 1 1,0-1-1,0 1 1,0-1-1,0 0 1,0 1-1,-1-1 1,1 0-1,0 1 0,0-1 1,0 0-1,-1 1 1,1-1-1,0 0 1,0 1-1,-1-1 1,1 0-1,0 0 1,-1 1-1,1-1 1,0 0-1,-1 0 0,1 1 1,0-1-1,-1 0 1,1 0-1,0 0 1,-1 0-1,1 0 1,-1 0-1,1 0 1,0 0-1,-1 0 1,1 0-1,-1 0 0,1 0 1,-3 0 365,8-11-637,0-9 198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9:03.1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84 85 736,'4'-19'4147,"-3"17"-4057,0 0 1,-1 0-1,1-1 0,-1 1 0,0-10 1251,0 13-1276,-1-1-1,0 0 1,0 0 0,1 0-1,-1 0 1,0 0 0,0 0-1,0-1 1,1 1-1,-1 0 1,0 0 0,0-1-1,1 1 1,-1 0 0,0-1-1,1 1 1,-1 0-1,0-1 1,0 0 0,-10-9 247,-1 1-163,11 9-152,1 0 1,-1 0-1,1-1 0,-1 1 1,1 0-1,0 0 1,-1 0-1,1 0 1,-1 0-1,1 0 1,-1 0-1,1 0 0,-1 0 1,1 1-1,-1-1 1,1 0-1,-1 0 1,1 0-1,0 1 1,-1-1-1,1 0 0,-1 0 1,1 1-1,0-1 1,-1 0-1,1 0 1,-1 1-1,0 0 44,0 0 1,1 0-1,-1-1 1,0 1-1,0 0 0,1 0 1,-1 0-1,0 0 0,1 0 1,-1 0-1,1 0 0,-1 0 1,1 0-1,0 0 0,-1 0 1,1 2-1,0-2-17,1 1 0,-1-1 1,1 0-1,0 1 0,-1-1 0,1 0 0,0 0 1,0 0-1,0 1 0,0-1 0,0 0 0,0 0 1,0-1-1,0 1 0,0 0 0,1 0 0,-1 0 1,2 0-1,6 6 21,-8-6-34,0 0-1,0 0 0,0 0 0,0-1 0,-1 1 1,1 0-1,0-1 0,1 1 0,-1-1 0,0 1 1,0-1-1,0 1 0,0-1 0,0 0 0,0 1 1,0-1-1,3 0 416,1-14 395,-5 12-787,0-1-1,-1 1 0,0 0 0,1-1 0,-1 1 1,0 0-1,0-1 0,0 1 0,0 0 0,0 0 1,-1 0-1,-2-4 0,1 3-124,0-1-1,-1 0 1,1 1-1,-1 0 1,-6-4-1,8 6 95,1 0 0,-1 1 0,0-1 0,1 1 0,-1-1 0,0 1 0,0 0 0,0 0 0,1 0 0,-4 0 0,3 0-81,0 0 1,1 0-1,-1 0 0,0 0 1,0-1-1,1 1 0,-1 0 1,0-1-1,1 1 0,-3-2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9:05.7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145 41 2304,'-18'-31'1621,"17"30"-1622,1 0 0,-1 1 1,0-1-1,0 0 0,0 1 0,1-1 0,-1 0 0,0 1 0,0-1 0,0 1 0,0-1 0,0 1 0,0 0 1,0-1-1,0 1 0,0 0 0,0 0 0,0 0 0,0-1 0,0 1 0,-1 0 0,1 1 0,0-1 1,0 0-1,0 0 0,0 0 0,0 1 0,0-1 0,0 0 0,-1 1 0,0 0 10,-1 0 0,1 0 0,0 0 0,-1 0 0,1 0 0,0 0 0,0 0 0,0 1 0,0-1 0,0 1 0,-3 3 0,-4 6 767,8-10-710,-1 0 0,1 0 1,0 0-1,0 0 0,1 0 0,-1 1 1,0-1-1,0 0 0,0 1 0,1-1 1,-1 0-1,1 1 0,-1-1 0,1 0 0,-1 1 1,1-1-1,0 4 0,0 13 169,-1-4-121,1-1-1,1 1 0,3 15 0,-2-12 65,-2-14-153,0 0 0,1-1 0,-1 1 0,1 0 0,0 0 1,-1 0-1,4 5 0,22 53 705,-23-57-690,0 0-1,0 0 1,0 0-1,6 6 1,-9-10-40,1 1 1,-1-1 0,0 0-1,0 1 1,1-1 0,-1 1-1,0-1 1,0 1 0,0-1-1,0 1 1,0-1 0,0 1-1,1-1 1,-1 0 0,0 1-1,0-1 1,0 1 0,-1-1-1,1 2 1,0 0 12,9 26 206,-6-22-162,-1-1 1,-1 1-1,1 0 0,-1-1 1,0 1-1,0 0 0,-1 9 1,0-10-43,0 0 1,-1 0-1,0-1 1,0 1-1,0 0 1,0-1-1,-1 1 0,-2 4 1,-22 34 320,16-27-177,4-3-197,0 0-1,1 0 0,-5 18 1,7-12-37,3-16 153,0 0 0,-1 0 1,1 0-1,-1 0 1,0 1-1,0-1 1,0 0-1,0 0 1,-2 4-1,2-7-58,1 0 0,0 0 0,0 0-1,-1 1 1,1-1 0,0 0 0,0 0 0,-1 0-1,1 0 1,0 0 0,-1 0 0,1 0 0,0 0 0,-1 0-1,1 1 1,0-1 0,-1 0 0,1-1 0,0 1 0,-1 0-1,1 0 1,0 0 0,-1 0 0,1 0 0,0 0-1,0 0 1,-1 0 0,1-1 0,0 1 0,-1 0 0,1 0-1,0 0 1,0 0 0,-1-1 0,1 1 0,0 0 0,0 0-1,0-1 1,-1 1 0,-6-11 158,3 0-148,0-1 1,1 1 0,0-1 0,-2-22-1,3-47-166,2 68 167,1 1-47,0 0 1,0 1-1,6-17 1,1-19-297,-7 45 204,-1-1-1,0 1 1,1-1-1,0 0 1,-1 1-1,1-1 1,0 1-1,0 0 1,1-1-1,1-2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9:11.0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139 22 832,'-25'-4'2635,"22"2"-2496,1 2-86,1-1 0,-1 0 0,1 0-1,-1 1 1,0-1 0,1 1 0,-1-1-1,0 1 1,0 0 0,-2 0 0,3-1 66,0 0 0,0 1 0,0-1 1,0 0-1,0 0 0,-2-1 239,2 1-239,-1-2 0,1 6-107,1-1-1,-1 0 0,0 0 0,0 0 0,0 0 0,0 0 1,0 0-1,0 0 0,0 0 0,-3 2 123,1-1 59,2-2-186,1-1 0,0 0 1,0 0-1,-1 0 0,1 0 0,0 1 0,-1-1 0,1 0 0,0 0 0,0 0 1,-1 1-1,1-1 0,0 0 0,0 1 0,0-1 0,0 0 0,-1 0 1,1 1-1,0-1 0,0 0 0,0 1 0,0 0 0,0 0 4,-1 1-1,1 0 1,-1 0 0,1 0-1,-1-1 1,0 1 0,0 0-1,1-1 1,-1 1 0,0 0-1,-1-1 1,1 1 0,0-1-1,0 0 1,-1 1 0,1-1-1,0 0 1,-1 0 0,1 0-1,-1 0 1,0 0 0,1 0-1,-1 0 1,0 0 0,0-1-1,1 1 1,-1-1 0,0 1-1,-3-1 1,4 0-7,0 0 1,0 0-1,1 0 0,-1 0 0,0 0 0,1 0 1,-1 0-1,0 0 0,0-1 0,1 1 0,-1 0 1,1 0-1,-1-1 0,0 1 0,1 0 1,-1-1-1,0 1 0,1-1 0,-1 1 0,1-1 1,-1 1-1,1-1 0,-1 1 0,1-2 0,0 2-6,-1-1 0,1 1-1,0-1 1,0 1-1,0-1 1,0 1-1,0-1 1,0 1-1,0-1 1,0 1-1,0-1 1,1 1 0,-1-1-1,0 1 1,0-1-1,0 1 1,1-1-1,-1 1 1,0-1-1,0 1 1,1 0-1,-1-1 1,0 1-1,1-1 1,-1 1 0,1 0-1,-1-1 1,0 1-1,1 0 1,-1 0-1,1-1 1,5-3-213,-6 3 239,1 1-1,-1 0 0,1-1 0,0 1 0,-1-1 0,1 1 1,-1 0-1,1 0 0,0-1 0,-1 1 0,1 0 0,0 0 1,-1 0-1,1-1 0,0 1 0,0 0 0,0 0 0,1 0-18,0-1 0,0 0 0,0 1 0,0-1 0,0 0 0,0 0 0,0 0 0,0-1-1,0 1 1,-1 0 0,4-4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26:29.5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 1 6976,'-28'8'2592,"28"-5"-2016,10 2-160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9:21.4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 55 896,'0'-1'15,"-1"1"-1,1 0 1,0 0-1,0 0 1,0-1 0,-1 1-1,1 0 1,0 0-1,0-1 1,-3-4 714,2 5-733,1 0 0,-1 1 1,1-1-1,-1 0 0,0 1 0,1-1 1,-1 1-1,1-1 0,0 1 1,-1-1-1,1 1 0,-1-1 1,1 1-1,0-1 0,-1 1 1,1 0-1,0-1 0,0 1 0,-1 0 1,1-1-1,0 1 0,0 0 1,0-1-1,0 1 0,0 0 1,0-1-1,0 2 0,-3 9-202,5-3 270,-10 51 251,0-4 1104,9-75-1105,10-66-346,-7 70 203,0 1 0,1-1-1,13-26 1,-11 51-833,-5 12 1036,-3-7-469,-1-1 1,0 1-1,-1-1 0,0 0 1,-6 17-1,-6 17 60,13-39-3,1 0 0,-1 0 0,1-1 1,0 1-1,1 0 0,0 0 0,0 0 0,2 8 0,-1 0-618,-1-1-560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9:27.6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260 129 576,'-31'-4'-235,"36"-11"2065,-5 8-1567,1 6-260,-1-1 0,0 0 0,0 0 0,0 0 0,0 1 1,-1-1-1,1 0 0,0 1 0,-1-1 0,1 0 0,-1 1 0,-1-4 1,2 4-15,-1 0 0,1-1 0,0 1 0,0-1 0,-1 1 0,1-1 0,0 1 0,0-1 0,1 1 1,-1-2-1,0-2 125,-1 3-238,0 2 117,1 0 1,0 0-1,0-1 1,0 1-1,0 0 0,0 0 1,0 0-1,-1 0 1,1-1-1,0 1 0,0 0 1,0 0-1,0 0 1,-1 0-1,1 0 1,0 0-1,0-1 0,0 1 1,-1 0-1,1 0 1,0 0-1,0 0 0,0 0 1,-1 0-1,1 0 1,0 0-1,0 0 1,-1 0-1,1 0 0,0 0 1,0 0-1,0 0 1,-1 0-1,1 0 0,0 0 1,-1 1-1,0 0 35,-22 20 250,22-19-279,-1-1-1,1 0 0,-1 0 0,1 0 0,-1 1 0,0-2 0,0 1 0,1 0 0,-1 0 0,0-1 0,-3 2 0,4-2-7,0 0 0,-1 0 0,1 0 0,0 1 0,-1-1 0,1 1 0,0-1 0,0 1 0,0-1 0,-1 1 1,1 0-1,-1 1 0,1-1-2,0-1 0,-1 1 0,1 0 1,0 0-1,0-1 0,-1 1 0,1-1 1,0 1-1,-1-1 0,1 0 0,-1 1 1,-1-1-1,-5 1 169,6-1-82,0 0 1,0 0 0,0 0 0,0 0 0,0 0 0,1 0 0,-1 0 0,0-1 0,0 1 0,0-1-1,0 1 1,-2-2 0,-18-10-7,15 9-180,6 2 122,1 1-1,-1 0 1,0 0-1,1-1 1,-1 1-1,0 0 0,1-1 1,-1 1-1,0-1 1,1 1-1,-1 0 1,1-1-1,-1 0 1,1 1-1,-1-1 0,0 0 1,1 1-7,0-1 0,0 1-1,0-1 1,0 1 0,-1-1 0,1 1 0,0 0 0,0-1 0,-1 1 0,1 0-1,0-1 1,0 1 0,-1 0 0,1-1 0,0 1 0,-1 0 0,1-1-1,-1 1 1,1 0 0,0 0 0,-1 0 0,1 0 0,-1-1 0,1 1-1,-1 0 1,1 0 0,0 0 0,-1 0 0,1 0 0,-1 0 0,1 0 0,-1 0-1,0 0 1,-5-7 593,5 6-574,0 1-21,1 0 0,0 0 1,0 0-1,-1 0 0,1 0 0,0 0 0,-1 0 1,1-1-1,0 1 0,0 0 0,-1 0 0,1 0 1,0 0-1,0-1 0,-1 1 0,1 0 0,0 0 1,0-1-1,0 1 0,-1 0 0,1 0 0,0-1 1,0 1-1,0 0 0,0 0 0,0-1 0,0 1 1,0 0-1,0-1 0,-1 1 0,1 0 0,0 0 1,0-2 180,1-5-207,-1 6 4,0 1 1,-1-1 0,1 0 0,0 1 0,0-1 0,0 0-1,0 0 1,0 1 0,0-1 0,0 0 0,0 1-1,0-1 1,1 0 0,-1 1 0,0-1 0,0 0 0,0 1-1,1-1 1,-1 0 0,2-1 101,-2 2-78,1-1 0,-1 1-1,1-1 1,-1 1 0,1-1 0,-1 1 0,0-1-1,1 0 1,-1 1 0,0-1 0,1 0-1,-1 1 1,0-1 0,0 0 0,0 1-1,0-1 1,1 0 0,-1 1 0,0-1-1,0 0 1,-1-1 0,5-10-51,-4 12 41,5 0-164,9 1-20,-12 1 216,-2-1-35,1 0 0,0 0 0,-1-1-1,1 1 1,-1 0 0,1 0 0,-1 0 0,0 0 0,1 0 0,-1 0 0,0-1-1,1 1 1,-1 0 0,0 0 0,0 0 0,0 0 0,0 0 0,0 0-1,0 0 1,-1 2 0,11 33 355,-10-35-246,-1 12-458,-3-10 352,3-3 30,0 1 0,0 0 0,0-1 0,0 1 0,0 0 0,0 0 0,0 0 0,0 0 0,0 0 0,0 0 0,1 0 0,-2 1 0,2-2-21,1 0-1,-1 1 1,0-1 0,0 0 0,1 0 0,-1 0-1,0 1 1,0-1 0,1 0 0,-1 0-1,0 0 1,1 0 0,-1 1 0,0-1-1,1 0 1,-1 0 0,0 0 0,0 0 0,1 0-1,-1 0 1,0 0 0,1 0 0,-1 0-1,0 0 1,1 0 0,-1 0 0,0 0-1,1 0 1,-1 0 0,0-1 0,1 1 0,-1 0-1,0 0 1,1 0 0,-1 0 0,0-1-1,0 1 1,1 0 0,-1 0 0,0-1 0,5-14-116,-5 15 106,0 0 0,1 0 0,-1 0 0,0 0 0,0-1 1,0 1-1,0 0 0,0 0 0,0 0 0,1 0 1,-1 0-1,0 0 0,0 0 0,0 0 0,0 0 0,0 0 1,0 0-1,1 0 0,-1 0 0,0 0 0,0 0 1,0 0-1,0 0 0,0 0 0,1 0 0,-1 0 0,0 0 1,0 0-1,0 0 0,0 0 0,0 0 0,0 1 0,1-1 1,-1 0-1,0 0 0,0 0 0,0 0 0,0 0 1,0 0-1,0 0 0,0 0 0,0 1 0,0-1 0,0 0 1,0 0-1,1 0 0,-1 0 0,6 5 72,-3-2-49,-1-1 0,0 1 0,0 0 0,0 0 0,3 5 0,-5-8-21,0 1 0,0-1 1,0 1-1,0-1 1,0 1-1,1-1 1,-1 1-1,0-1 0,0 0 1,1 1-1,-1-1 1,0 1-1,1-1 1,-1 1-1,0-1 0,1 0 1,-1 1-1,0-1 1,1 0-1,0 1 1,0 13-14,-1-7 13,0-7 16,0 0 0,0 1 0,0-1 0,0 0 1,0 1-1,0-1 0,0 0 0,0 1 1,-1-1-1,1 0 0,0 1 0,0-1 1,0 0-1,0 1 0,-1-1 0,1 0 1,0 0-1,0 1 0,-1-1 0,1 0 0,0 0 1,0 0-1,-1 1 0,1-1 0,0 0 1,-1 0-1,1 0 0,0 0 0,-1 0 1,1 0-1,0 0 0,-1 1 0,1-1 0,0 0 1,-1 0-1,1 0 0,0 0 0,-1 0 1,1-1-1,0 1 0,-1 0 0,1 0 1,-1 0-28,0 0-1,1 0 1,-1-1 0,1 1 0,-1 0 0,1 0 0,-1-1 0,1 1 0,-1 0 0,1-1 0,-1 1 0,1-1 0,0 1 0,-1-1-1,1 1 1,-1 0 0,1-1 0,0 0 0,0 1 0,-1-1 0,1 1 0,0-1 0,0 1 0,-1-1 0,1 1 0,0-1 0,0 0-1,0 1 1,0-1 0,0-1 86,0-12 41,0 14-117,0 1-1,1-1 1,-1 1 0,0 0-1,0-1 1,0 1 0,0 0-1,0-1 1,0 1 0,0 0-1,0-1 1,0 1-1,0 0 1,0-1 0,0 1-1,-1 0 1,1-1 0,0 1-1,0-1 1,-1 1 0,1 0-1,0-1 1,-1 1 0,1-1-1,-1 1 1,0 0 0,1-1 10,0 1 1,-1-1 0,1 0-1,0 0 1,0 0 0,0 0 0,-1 0-1,1 0 1,0 0 0,0 1-1,-1-1 1,1 0 0,0 0 0,0 0-1,-1 0 1,1 0 0,0 0-1,0 0 1,-1 0 0,1 0 0,0 0-1,0 0 1,0 0 0,-1-1-1,1 1 1,0 0 0,0 0 0,-1 0-1,1 0 1,0 0 0,0 0-1,-1-1 1,-3-8 165,2-12-168,2 20-26,0 0-1,0 0 1,1 0-1,-1 0 0,0-1 1,0 1-1,1 0 1,-1 0-1,0 0 1,1 0-1,-1 0 1,1 0-1,-1 0 1,1 1-1,0-1 1,-1 0-1,1 0 0,0 0 1,0 1-1,0-1 1,1-1-1,3-3 217,5 2-257,-4 2 75,-4 0 37,1-2-11,-2 2 32,5 19-506,-6-17 438,1 0 0,0 1 0,-1-1 0,1 1 0,-1-1 0,0 1 0,1-1 0,-1 0 0,0 1 0,0 1 0,0-2 31,-1 8 245,1-9-271,-1 0 0,1 0-1,-1 0 1,0 0 0,1 0 0,-1 0 0,1 0 0,-1 1-1,1-2 1,-1 1 0,1 0 0,-1 0 0,1 0-1,-1 0 1,1 0 0,-1 0 0,1 0 0,-1-1 0,1 1-1,-1 0 1,1 0 0,-1-1 0,1 1 0,-1 0 0,1-1-1,0 1 1,-1-1 0,1 1 0,0 0 0,-1-1 0,1 1-1,0-1 1,-1 1 0,1-1 0,0 1 0,0-1 0,0 1-1,-1-1 1,1 1 0,0-1 0,0 1 0,0-2 0,0 2-33,0-9 112,3 15-720,-3-5 646,0 0 0,0 0-1,0 0 1,0 1 0,0-1 0,0 0-1,0 0 1,0 0 0,0 0-1,0 0 1,-1 0 0,1 0-1,0 0 1,-2 1 218,-11 14-213,12-15 30,1 0-20,-1-1 1,0 1-1,1 0 0,-1-1 1,0 1-1,0-1 1,1 1-1,-1-1 1,0 1-1,0-1 1,0 1-1,-3 0 454,1 1-304,2-1-91,1-25-255,0-38 116,1 60 66,-1 0 0,1 0 1,0 0-1,0 0 0,0 1 0,0-1 0,0 0 0,0 0 0,0 1 0,3-4 1,-4 3 185,0 2-211,0-1 0,0 1 0,0 0 1,0-1-1,0 1 0,0 0 0,0-1 0,0 1 0,0-1 1,0 1-1,0 0 0,0-1 0,0 1 0,0 0 0,0-1 0,0 1 1,1 0-1,-1-1 0,0 1 0,0 0 0,0-1 0,1 1 1,-1 0-1,0-1 0,0 1 0,1 0 0,-1 0 0,0-1 1,0 1-1,1 0 0,-1 0 0,0 0 0,1-1 0,-1 1 1,0 0-1,1 0 0,-1 0 0,1 0 0,-1 0 0,0 0 0,1 0 1,-1 0-1,0 0 0,1 0 0,-1 0 0,1 0 0,-1 0 1,0 0-1,1 0 0,-1 0 0,1 0 0,0 0 20,0 1 0,0-1 0,0 0 0,0 1 0,0-1 0,0 1 0,0-1 0,0 1 0,-1 0 0,1-1 0,0 1 0,0 0 0,0-1-1,-1 1 1,1 0 0,0 0 0,-1 0 0,1 0 0,-1 0 0,1 0 0,-1-1 0,1 1 0,-1 0 0,0 0 0,1 1 0,-1-1 0,0 0 0,0 0 0,0 0 0,0 0 0,0 0 0,0 2 0,0-3-4,0 0 0,0 1 0,0-1 0,0 0 1,0 1-1,0-1 0,-1 1 0,1-1 1,0 0-1,0 1 0,0-1 0,0 0 0,-1 1 1,1-1-1,0 0 0,0 1 0,-1-1 1,1 0-1,0 0 0,-1 1 0,1-1 0,0 0 1,-1 0-1,1 1 0,0-1 0,-1 0 1,1 0-1,0 0 0,-1 0 0,1 0 0,-1 0 1,1 0-1,0 1 0,-1-1 0,1 0 1,-1 0-1,1 0 0,0-1 0,-1 1 0,1 0 1,0 0-1,-2 0 75,-16-1 487,2-6-204,16 7-394,-1-1-1,0 1 1,1 0 0,-1-1 0,1 1-1,-1-1 1,0 1 0,1-1 0,-1 1-1,1-1 1,-1 1 0,1-1 0,-1 0 0,1 1-1,0-1 1,-1 0 0,1 1 0,0-1-1,-1-1 1,1 3 42,0-1 1,-1 0-1,1 0 0,0 1 0,-1-1 1,1 0-1,0 1 0,-1-1 0,1 0 0,0 0 1,0 1-1,0-1 0,-1 1 0,1-1 1,0 0-1,0 1 0,0-1 0,0 0 1,0 1-1,-1-1 0,1 1 0,0-1 0,0 1 1,0-1-1,0 1 0,-8 28-318,8-28 305,0 0 0,0 1 0,-1-1-1,1 0 1,0 0 0,-1 1 0,0-1 0,1 0 0,-1 0 0,1 0 0,-1 0 0,0 0 0,0 0 0,-1 2-1,1-2 5,0-1 0,1 1 0,-1 0 0,0 0 0,0 0-1,1 0 1,-1 0 0,1 0 0,-1 0 0,1 0 0,-1 1-1,1-1 1,0 0 0,-1 1 0,1-1 20,0 0 0,0-1 0,0 1 0,0 0 0,-1 0 0,1-1 0,0 1 0,-1 0-1,1-1 1,-1 1 0,1 0 0,-1-1 0,1 1 0,-1-1 0,1 1 0,-2 0 0,-4 8-13,-4 18-342,8-24 388,2-3-42,-2 1 113,1 0-113,1-1-1,0 0 0,0 0 0,0 0 1,0 0-1,0 1 0,0-1 1,-1 0-1,1 0 0,0 0 1,0 0-1,0 0 0,0 1 1,-1-1-1,1 0 0,0 0 1,0 0-1,-1 0 0,1 0 0,0 0 1,0 0-1,0 0 0,-1 0 1,1 0-1,0 0 0,0 0 1,-3 0 353,3-1-300,0 0-117,1 0 0,0 0 0,-1 0-1,1 0 1,0 0 0,-1 0-1,1 0 1,0 0 0,0 0-1,0 0 1,0 1 0,1-2-1,0 1 107,11-11 18,-11 10-56,0 1-1,0-1 1,0 0-1,0 0 0,0 0 1,0 0-1,-1 0 1,1 0-1,-1 0 0,1 0 1,-1-1-1,0 1 1,0-1-1,0 1 0,0-1 1,-1 1-1,1-1 1,0 1-1,-1-1 0,0-4 1,-1-2 182,-3 7-46,-5-2-89,8 4-65,1 0 0,0 0 0,0 0 0,-1 0 0,1 0 0,0 0 0,0 0 0,-1 0 0,1 0 0,0 0 0,0 0-1,-1-1 1,1 1 0,0 0 0,0 0 0,-1 0 0,1 0 0,0-1 0,0 1 0,0 0 0,-1 0 0,1 0-1,0-1 1,0 1 0,0 0 0,0 0 0,0 0 0,-1-1 0,1 1 0,0 0 0,0-1 0,0 1 0,0 0-1,0 0 1,0-1 0,0 1 0,-1-14-368,22 44 606,-20-29-299,2 0 72,-1-1 0,0 0 1,0 1-1,1-1 0,-1 1 0,0 0 1,0 0-1,0 0 0,0 0 0,3 2 0,-4-2 3,0 0-1,0 0 0,-1 0 1,1 0-1,0 0 0,1 0 0,-1 0 1,0 0-1,0 0 0,0 0 0,0-1 1,2 2-1,-1-2 32,1 2-264,0 1 255,0-1 0,0 0 0,1-1 0,3 3 0,0-1-8,-4 0-3,-2-2-27,-1-1 0,0 0-1,1 1 1,-1-1 0,0 0-1,1 1 1,-1-1 0,0 0-1,1 0 1,-1 1-1,0-1 1,1 0 0,-1 0-1,1 0 1,-1 0 0,0 0-1,1 0 1,-1 0 0,1 0-1,-1 1 1,1-2-1,1 1-132,8 1 20,-10-1 115,1 0 0,0 1 0,-1-1 0,1 0-1,0 0 1,-1 0 0,1 0 0,0 0-1,0 0 1,-1 0 0,1 0 0,0 0-1,-1 0 1,1-1 0,0 1 0,-1 0-1,1 0 1,0-1 0,-1 1 0,1 0-1,-1-1 1,1 1 0,0-1 0,-1 1-1,1-1 1,-1 1 0,1-1 0,-1 1-1,0-1 1,2 0 0,1-3-121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9:32.0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382 20 576,'-3'3'165,"6"-6"107,-17 4-5,12 0-154,1-1-1,-1 1 1,1 0 0,-1 0 0,1-1 0,-1 1-1,1-1 1,-1 1 0,1-1 0,-1 0-1,0 0 1,1 0 0,-1 0 0,0 0-1,1 0 1,-1 0 0,1 0 0,-1 0-1,0-1 1,-1 0 0,2 1-75,-1-1 0,1 1 0,0 0 0,-1 0 0,1 0 1,0 0-1,-1 0 0,1 0 0,0 0 0,-1 0 0,1 0 0,0 1 0,0-1 0,-1 0 0,1 1 1,0-1-1,-2 2 0,1-1-41,0 0 0,0-1 0,0 1 0,0-1-1,0 1 1,0-1 0,-3 1 0,-1-1 39,0 1-1,0 1 1,0-1-1,1 1 1,-10 4 0,14-6-145,-2 2 123,0-1 0,0 0 0,0 0 0,0-1 0,0 1 0,0 0 0,0-1 0,0 0 0,-4 0 1,5 0 77,1 0 1,-1 0 0,1 0-1,-1 0 1,1 0 0,-1-1 0,1 1-1,-1-1 1,1 1 0,-3-2-1,-3-1 115,-3 1-181,9 2-23,1 1 1,-1-1-1,0 0 1,1 0-1,-1-1 1,1 1 0,-1 0-1,0 0 1,1 0-1,-1 0 1,0 0-1,1-1 1,-1 1-1,1 0 1,-1-1-1,1 1 1,-1 0-1,1-1 1,-1 1-1,-1-1 2,1 0 0,0 0 0,-1 1 0,1-1 1,0 1-1,-1-1 0,1 1 0,-1 0 0,1-1 0,0 1 0,-1 0 0,-2 0 0,-9-2 116,-1-4 207,11 4-290,0 1 0,0 0 0,0 0 0,0 0 0,-1 0 0,1 0 1,0 0-1,0 1 0,-5 0 0,-32-5 191,39 5-228,0-1 0,-1 1-1,1 0 1,-1 0-1,1-1 1,0 1-1,-1-1 1,1 1-1,0-1 1,-3-1-1,3 1 19,0 0 0,0 1 0,-1-1 0,1 1 0,0-1 0,0 1-1,-1-1 1,1 1 0,0 0 0,-3-1 0,3 1-35,-2 0 101,89 8-720,-78-8 643,0 1-1,0-1 0,0 1 0,0 1 0,0 0 0,-1 0 0,1 0 0,8 4 0,-14-5 9,0 0-1,0-1 1,0 1-1,0-1 0,0 1 1,0-1-1,4 0 0,-4 0-28,-1 0 0,1 0-1,-1 1 1,1-1 0,0 0-1,-1 1 1,1-1 0,-1 0-1,3 2 1,-3-1-105,12 9 716,5-5-1404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9:34.0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198 4 320,'0'-1'58,"-4"-1"63,3 2-104,0 0 0,1 0 1,-1 0-1,1 1 0,-1-1 0,1 0 0,-1 0 0,1 1 0,-1-1 0,1 0 0,-1 1 0,1-1 0,0 0 0,-1 1 0,1-1 0,-1 1 0,1-1 0,0 1 0,0-1 1,-1 1-1,1 0 0,-2 1 205,0 1 1,0-1 0,-1 0-1,1 0 1,0 0 0,-1-1-1,1 1 1,-1-1-1,-3 2 1,3-1-97,0-1 1,0 1-1,0 0 0,0 0 1,1 0-1,-1 0 1,-2 4-1,-7 8 300,8-11-390,1 1 0,1-1 0,-1 1 0,0 0 0,1 0 0,0-1 0,-3 8 1,0 8 4,0 1 1,1 0 0,2 0 0,0 1 0,1-1 0,2 28 0,-1-14-26,1-26 69,-1 1 0,4 13 0,1 14 1489,-5-36-1604,0 0 37,0 0-1,0 1 1,0-1-1,0 0 1,1 0-1,-1 0 1,0 0-1,0 1 0,0-1 1,0 0-1,0 0 1,0 0-1,0 1 1,0-1-1,0 0 1,0 0-1,0 0 1,0 1-1,0-1 1,-1 0-1,1 0 0,0 0 1,0 0-1,0 1 1,0-1-1,0 0 1,0 0-1,0 0 1,0 0-1,0 0 1,-1 1-1,1-1 0,0 0 1,0 0-1,0 0 1,0 0-1,-1 0 1,1 0-1,0 0 1,0 0-1,0 1 1,0-1-1,-1 0 0,1 0 1,0 0-1,0 0 1,0 0-1,0 0 1,-1 0-1,1 0 1,0 0-1,0 0 1,0 0-1,-1 0 0,1 0 1,0 0-1,0-1 1,-1 1-1,1 0 17,-1 0 0,1-1 0,-1 1 0,1-1 0,-1 1-1,1 0 1,0-1 0,-1 1 0,1-1 0,-1 1 0,1-1 0,0 1-1,-1-1 1,1 0 0,0 1 0,0-1 0,-1 1 0,1-1 0,0 0-1,0 1 1,0-1 0,0 1 0,0-1 0,0 0 0,-1-18 301,-4-22 0,-2-14-220,6-82-175,2 77-109,-4 36-130,2 15 111,0 7 206,1 4 116,0 21-56,-5 36 0,3-37-318,-1 23 1,1-5 84,-8 73 401,6-40 42,4-70-298,-1 1-1,0-1 1,1 1 0,-1-1-1,-1 1 1,1-1 0,-3 5-1,4-8 32,0 0 0,0 0 0,-1 1-1,1-1 1,0 0 0,0 0-1,0 0 1,-1 0 0,1 0-1,0 0 1,-1 0 0,1 0-1,0 0 1,0 0 0,-1 0 0,1 0-1,0 0 1,0 0 0,-1 0-1,1 0 1,0 0 0,0 0-1,-1 0 1,1 0 0,0 0-1,0 0 1,-1 0 0,1 0 0,0-1-1,0 1 1,-1 0 0,1 0-1,0 0 1,0 0 0,0-1-1,-1 1 1,1 0 0,0 0 0,0-1-1,0 1 1,0 0 0,0 0-1,0 0 1,-1-1 0,1 1-1,-7-10 47,7 10-131,-1-1 0,1 0 0,-1 0 0,1 1 1,0-1-1,-1 0 0,1 0 0,0 1 0,0-1 0,0 0 0,-1 0 1,1 0-1,0 1 0,0-1 0,0 0 0,0 0 0,0 0 0,0 0 1,1 1-1,-1-1 0,0 0 0,0 0 0,0 0 0,1 1 1,-1-1-1,1 0 0,-1 0 0,1-1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9:36.5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144 70 1568,'-5'-3'462,"6"-1"-225,0 3-157,-10-2 1029,-4 2 51,-8 1-261,19 0-816,-1 1 1,1-1 0,0 0 0,0 0 0,0 0 0,-1-1 0,1 1 0,0 0 0,0-1 0,0 1 0,-3-2 0,-15-3 322,-24 2 1652,39 2-1906,9-1-304,14-5-74,-13 6 511,3-2-160,9-4 32,0 1 0,1 1 0,-1 0 0,1 1 0,35-2 0,1 9-29,-28 6-1286,-15-5 928,-6-3 236,1 1-1,-1-1 1,0 0-1,9 1 1,-12-2 164,3 1 230,-9 0-415,0 0-1,0 1 0,0-1 0,0-1 1,0 1-1,0 0 0,0-1 0,0 0 1,-8-1-1,-19 3 77,-9 2 574,28-3-700,1 0-1,-13 3 0,22-4 52,1 0 0,-1 0 0,1 1 0,0-1 0,-1 1 0,1-1 0,0 1 0,-1-1 0,1 1 0,0 0 1,0 0-1,0-1 0,-1 1 0,1 0 0,0 0 0,0 0 0,0 1 0,-9 4-112,10-6 141,-1 0 0,0 0 1,1 1-1,-1-1 0,0 0 0,1 0 0,-1 1 1,1-1-1,-1 1 0,0-1 0,1 0 0,-1 1 0,1-1 1,-1 1-1,1-1 0,-1 1 0,1 0 0,0-1 1,-1 1-1,1-1 0,-1 2 0,-4 6-420,5-8 406,-1 1 1,0 0-1,1-1 1,-1 1-1,0 0 1,1-1 0,-1 1-1,1 0 1,0 0-1,-1-1 1,1 1-1,-1 0 1,1 0-1,0 0 1,0-1 0,-1 1-1,1 0 1,0 0-1,0 0 1,0 0-1,0 0 1,0 0-1,0 0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9:39.3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67 165 1568,'-20'-20'4065,"18"15"-3810,-16-34 235,18 37-432,-1-1 0,1 0 0,-1 0-1,1 0 1,0 0 0,0-4-1,-1-15 382,1 13-397,0 9-32,0 0-1,0 0 0,0-1 0,0 1 1,0 0-1,0-1 0,0 1 0,0 0 1,0-1-1,0 1 0,0 0 1,0-1-1,0 1 0,0-1 0,0 1 1,0 0-1,0 0 0,0-1 1,0 1-1,0 0 0,0-1 0,-1 1 1,1 0-1,0-1 0,0 1 0,0 0 1,-1 0-1,1-1 0,0 1 1,0 0-1,-1 0 0,1-1 0,0 1 1,0 0-1,-1 0 0,1 0 0,-1-1 1,0 1 80,1 0-75,-1-1-1,0 0 0,0 0 1,0 0-1,1 0 0,-1 0 1,0 1-1,0-1 0,0 0 1,0 1-1,-1-1 0,1 1 1,0-1-1,0 1 0,-2-1 171,16 25-1353,17 15 1216,-29-38-2,9 10 133,-3-8 268,-7-4-386,0 0 0,-1 0 0,1 0 0,0 0 0,-1-1 0,1 1 0,-1 0 0,1 0 0,-1 0 0,0 0 0,1 0 0,-1 0 0,-1-1 0,1 1-29,-1 0 0,1-1 0,0 1 0,0-1 0,0 1 0,0-1 0,1 1 0,-2-4 0,-1-4-78,0-1 0,-9-13 0,4 4 24,2 10-516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9:42.5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 86 1312,'-6'-2'438,"7"1"-425,-1 1 1,0 0-1,0 0 0,0 0 0,0 0 0,0-1 0,1 1 0,-1 0 0,0 0 0,0 0 0,0 0 0,4-1 496,-5 1-359,-1 0 1,0-1-1,1 1 1,-1 0-1,0 0 1,1 0 0,-1 1-1,-2-1 1,2 2-94,1-1 1,-1 1 0,1-1-1,0 1 1,0-1 0,0 1 0,-1 0-1,1-1 1,1 1 0,-1 0 0,0 0-1,0 0 1,1 0 0,-1-1-1,1 1 1,-1 3 0,1-4-71,0-1 1,0 1-1,0 0 0,0-1 1,0 1-1,-1-1 0,1 1 1,0-1-1,0 1 0,0-1 1,-1 1-1,1-1 1,0 1-1,-1-1 0,1 0 1,-1 1-1,0 0 0,1-1 23,0 1 0,-1-1 0,1 0 0,-1 1 0,1-1 0,0 1 0,-1-1 0,1 1 0,0-1 0,0 1 0,-1-1 0,1 1 0,0-1 0,0 1 0,0-1 0,0 1 0,0 0 0,-2 12 615,2-12-606,-1 0 1,1 1 0,0-1 0,0 0-1,0 1 1,0-1 0,0 1 0,0-1-1,0 1 1,0-1 0,1 0 0,-1 1-1,1 1 1,0-2-25,-1 7-171,8 15 147,-4-12 85,-1 1 1,0-1-1,0 1 0,-1 0 1,0 17-1,-2-27-78,0-2 18,0 1 0,0 0 0,0-1 0,5 11 1338,-18-19-822,10 3-477,-1 0 0,0-1 0,1 1 1,0 0-1,1-1 0,-1 0 0,1 1 0,0-1 0,0 0 0,1 0 0,-1-7 0,-6-10-249,6 20 158,1-1 1,0 1 0,-1-1 0,1 1 0,0-1 0,1 0 0,-1-5-1,-3-17 136,4 23-100,-1 0 0,0 0 1,1 0-1,0 0 0,-1 0 0,1 0 0,1 0 0,-1 0 0,0 0 1,2-5-1,1 0-61,1 1 0,0-1 0,0 1 1,0 0-1,1 0 0,9-11 0,-7 11-297,-4 2 278,-2 5 91,0-1-1,0 0 0,0 0 1,-1 0-1,1 0 0,0 0 1,-1 0-1,1-1 1,-1 1-1,1 0 0,-1 0 1,0 0-1,1 0 0,-1-1 1,0 1-1,0 0 0,0 0 1,0-3 186,-1 11-198,1-1 1,-1 1 0,1-1-1,1 10 1,0 4-209,-1-8 94,1 0 0,0 0 0,1-1 0,0 1 0,6 15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9:48.7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33 235 1056,'-14'-12'336,"11"8"-433,3 3 123,-1 0 0,1 0 0,-1 0 1,1 1-1,0-1 0,-1 0 0,1 0 0,0 0 0,-1 0 0,1 0 0,0 0 0,0 0 0,0 0 0,0 0 0,0-1 0,-4-6 950,3 8-969,0-1 0,1 1 0,0-1 0,-1 0 0,1 1 0,-1-1 0,1 1 0,0-1 0,-1 0 0,1 0 0,0 1 0,0-1 0,-1 0 0,1 1 0,0-2 0,-1-6 5,1 7-20,0 0-1,0-1 1,0 1 0,0 0-1,-1 0 1,2 0 0,-1 0 0,0 0-1,0 0 1,0-1 0,0 1-1,1 0 1,-1 0 0,0 0-1,1 0 1,-1 0 0,1 0 0,-1 0-1,1 0 1,0 0 0,-1 0-1,1 1 1,0-1 0,0 0-1,-1 0 1,1 1 0,0-1-1,0 0 1,0 1 0,1-2 0,-1 2 74,-1-1 1,1 0-1,-1 1 1,1-1 0,-1 0-1,1 0 1,-1 0 0,0 1-1,1-1 1,-1 0-1,0 0 1,0 0 0,0 0-1,0 0 1,1 0-1,-2-1 1,1-22 36,0 13-197,0-17 1790,0 5-1280,0 0 160,0 22-587,-1 0-32,1 1 52,-1-1-1,1 1 0,-1-1 0,1 1 0,-1-1 0,1 1 1,0-1-1,-1 0 0,1 1 0,0-1 0,0 1 1,-1-1-1,1 0 0,0 1 0,0-1 0,0 0 0,0 1 1,0-1-1,0 0 0,0 1 0,0-1 0,0 0 0,0 1 1,0-1-1,1-1 0,-1 1-13,0 0 91,4 8-766,-1-2 678,0 1 0,-1 0 0,0 0-1,0-1 1,0 1 0,0 0 0,-1 0-1,0 1 1,-1-1 0,1 11 0,-1-8-60,-1-4 24,1 0-1,0-1 1,1 1-1,-1 0 1,1 0 0,2 7-1,2 17 264,-2-11-178,-2-7-16,3 6 71,-1-12-542,-1 0 1,0 0-1,0 0 0,0 1 0,1 5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9:50.3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 1 320,'-1'10'807,"1"-5"-734,-15 20 416,13-22-356,-1-1 0,1 1-1,0 0 1,1 0-1,-1 1 1,0-1 0,1 0-1,0 1 1,0-1-1,0 0 1,0 1 0,0 3-1,1 12-174,-4 32-1,-2-34 169,5-15-98,0 1-1,0-1 1,0 1 0,1-1-1,-1 0 1,1 1-1,-1 3 1,-4 33 1086,5-9-1391,0-29 160,1 24 1235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0:07.3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218 5 992,'0'0'9,"0"0"0,0 0 0,0-1 0,0 1 0,0 0 0,0 0 0,0 0 0,0 0 0,0 0 0,0-1 1,0 1-1,0 0 0,0 0 0,0 0 0,0 0 0,0 0 0,0 0 0,0-1 0,0 1 0,-1 0 0,1 0 0,0 0 0,0 0 0,0 0 0,0 0 0,0 0 0,0 0 0,0-1 0,0 1 1,-1 0-1,1 0 0,0 0 0,0 0 0,0 0 0,0 0 0,0 0 0,0 0 0,-1 0 0,1 0 0,0 0 0,0 0 0,0 0 0,0 0 0,0 0 0,-1 0 0,-3 1 348,2-1-316,1 0 1,0 0-1,-1 0 0,1 0 0,-1 0 1,1 0-1,0 1 0,-1-1 0,1 1 0,-3 0 1,0 2 64,0-1 1,0 0 0,0 0-1,0 0 1,-1-1 0,1 0-1,-1 0 1,1 0 0,-1 0-1,1 0 1,-1-1 0,1 0-1,-10-1 1,13 1-116,1 0 0,-1 0 0,0 0 1,1 0-1,-1 1 0,1-1 0,-1 0 0,0 0 0,1 0 1,-1 1-1,1-1 0,-1 0 0,0 0 0,1 1 0,-1-1 0,1 1 1,-1-1-1,1 0 0,-1 1 0,1-1 0,0 1 0,-1-1 1,1 1-1,0 0 0,-1-1 0,1 1 0,0-1 0,-1 1 1,1 0-1,0-1 0,0 1 0,0-1 0,0 1 0,-1 1 1,1 0-27,0 0 0,0 1 1,0-1-1,1 0 0,-1 0 1,0 0-1,2 4 0,0 2 87,-1 0 1,0 0-1,0 1 0,0-1 0,-2 17 0,1-15 7,0 0 0,0 0 0,3 14 1,10 54 78,-8-39-196,-5-39 78,0 1 0,0-1 1,0 0-1,1 1 0,-1-1 1,0 1-1,0-1 0,0 1 1,0-1-1,0 0 0,1 1 1,-1-1-1,0 1 1,0-1-1,0 1 0,0-1 1,-1 1-1,1-1 0,0 1 1,0-1-1,0 0 0,0 1 1,0-1-1,0 1 1,-1-1-1,1 1 0,0-1 1,0 0-1,-1 1 0,1-1 1,-1 1-1,1-1 13,-1 0 1,1 0-1,-1 0 0,0-1 1,1 1-1,-1 0 0,1 0 1,-1 0-1,1-1 1,0 1-1,-1 0 0,1-1 1,-1 1-1,1 0 0,-1-1 1,1 1-1,0-1 0,-1 1 1,1 0-1,0-1 0,-1 1 1,1-1-1,0 1 0,0-1 1,-1 1-1,1-2 1,-10-15 58,-1 0 0,-19-23 0,23 32-161,-3-4 10,7 9 56,0 0 0,1-1 0,-1 1 0,1 0 0,0-1 0,-3-6 1,0 3 39,5 6-32,0 1-1,-1-1 1,1 0-1,-1 1 0,1-1 1,0 1-1,-1-1 1,1 0-1,0 1 1,0-1-1,-1 0 0,1 1 1,0-1-1,0 0 1,0 0-1,0 1 0,0-2 1,-2-3 16,2 5-23,0 0 1,0 0-1,0-1 0,0 1 1,0 0-1,-1 0 0,1 0 1,0 0-1,0-1 0,0 1 0,0 0 1,0 0-1,0 0 0,0 0 1,0-1-1,0 1 0,0 0 1,0 0-1,0 0 0,0-1 1,0 1-1,0 0 0,0 0 1,0 0-1,0 0 0,0-1 0,1 1 1,-1 0-1,0 0 0,0 0 1,0 0-1,0 0 0,0-1 1,0 1-1,0 0 0,1 0 1,-1 0-1,0 0 0,0 0 1,0 0-1,1-2 15,-1 0 1,0 0-1,0 0 0,1 1 1,-1-1-1,-1 0 1,1 0-1,0 0 0,0 0 1,-1 1-1,1-1 1,-1-2-1,-2-10 37,3 13-66,0-1 1,0 1-1,0 0 1,0 0 0,0 0-1,0 0 1,0 0-1,1 0 1,-1 0-1,0 0 1,0 0-1,1 0 1,-1 0 0,1 0-1,-1 0 1,1 1-1,-1-1 1,1 0-1,0 0 1,-1 0-1,1 1 1,0-1 0,0 0-1,-1 1 1,1-1-1,0 0 1,0 1-1,1-1 1,-1 0 116,4 9-735,-4-4 634,0 1 0,0-1 0,-1 0 0,1 6 0,2 14 69,-1-12-119,-2-10 73,0-1 0,0 1-1,0-1 1,0 1 0,1-1-1,-1 1 1,1-1 0,-1 1-1,5 6 933,-31-15-278,22 7-617,4 1-57,0-1 1,0 0 0,-1 0 0,1 0 0,0 0-1,0 0 1,-1 0 0,1 0 0,0 0 0,-1 0-1,1 0 1,0 0 0,0 0 0,-1 0 0,1 0-1,0 0 1,0 0 0,-1 0 0,1 0 0,0 0-1,-1-1 1,1 1 0,0 0 0,0 0 0,-1 0-1,1 0 1,0-1 0,0 1 0,0 0 0,-1 0-1,1 0 1,0-1 0,0 1 0,0 0 0,0 0-1,0-1 1,-1 1 0,1 0 0,0 0 0,0-1-1,0 1 1,-9-8-185,5 3 301,0 0-441,4 5 316,0 0 0,0 0 0,0-1 0,1 1 0,-1 0 0,0 0 0,0 0 1,0 0-1,0 0 0,0-1 0,0 1 0,1 0 0,-1 0 0,0 0 0,0 0 0,0 0 0,0 0 0,1 0 0,-1 0 0,0 0 0,0 0 0,0 0 0,0 0 0,1-1 1,-1 1-1,0 0 0,0 0 0,0 1 0,1-1 0,-1 0 0,0 0 0,0 0 0,0 0 0,0 0 0,1 0 0,0 0 128,1 1-97,4 2-202,-4-2 43,8 3 80,-9-4 65,1 1 0,-1-1 0,1 1 0,-1 0 0,1 0 0,-1 0 0,1 0 1,-1 0-1,0 0 0,1 0 0,-1 0 0,0 1 0,0-1 0,0 0 0,0 1 0,0-1 0,0 1 0,-1-1 1,1 1-1,0-1 0,-1 1 0,1 2 0,0 2-52,0 1-1,0 0 1,-1-1 0,0 11 0,0-5 85,0-11 46,-1-1-64,1 0 1,-1 1-1,1-1 1,-1 0-1,1 0 0,-1 0 1,0 0-1,1 0 0,-1 0 1,1 0-1,-1 0 0,0 0 1,1 0-1,-1 0 0,1 0 1,-1 0-1,1 0 1,-1-1-1,1 1 0,-1 0 1,0 0-1,0-1 0,-11-6 27,-6-2-86,17 9 26,1 0 0,-1 0 0,1 0 1,-1-1-1,1 1 0,-1 0 0,0 0 0,1-1 1,-1 1-1,1-1 0,-1 1 0,1 0 0,-1-1 1,1 1-1,0-1 0,-1 1 0,1-1 0,-1 1 1,1-1-1,0 0-15,0 1 0,0-1 1,0 1-1,0-1 0,0 1 1,0-1-1,0 1 0,0 0 1,0-1-1,0 1 1,0-1-1,0 1 0,1-1 1,-1 1-1,0 0 0,0-1 1,0 1-1,1 0 0,-1-1 1,1 0-1,2-2-266,1 0 1,0 0-1,-1 0 1,7-2-1,-4 1-189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26:31.5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1 869 1824,'10'-3'5838,"-6"1"-5884,1-3 207,-1 0 0,0-1 1,-1 1-1,1-1 0,-1 0 0,0 0 1,-1 0-1,4-8 0,10-54 375,-14 58-417,91-364 1060,-69 258-445,-23 111-684,0-24 354,-1 22-338,0 21-120,-9 152 219,4-96-175,3 0 0,9 99 0,-6-158 24,0-2 50,0 0-1,0 0 0,1 0 0,0 0 0,1 0 1,4 11-1,-6-19-69,0 0 1,0 1-1,0-1 0,0 0 1,0 0-1,0 0 0,0 0 1,0 0-1,0 0 0,0-1 1,1 1-1,-1 0 0,0 0 1,1-1-1,1 1 0,-1 0 70,15-1 75,-16-1-137,0 1 1,0 0-1,1-1 0,-1 0 0,0 1 1,0-1-1,0 0 0,0 1 1,0-1-1,0 0 0,0 0 1,0 0-1,0 0 0,1-2 1,11-16 15,-6 2-12,-2 1 0,7-32-1,-1 1-75,51-118 55,-39 109 96,-2 0 1,14-68-1,-26 79-100,-3-1-1,2-78 1,-10 115-15,-2 12 24,-4 16-32,-17 148-229,3-12 361,-5 32 157,26-181-249,-7 125 680,8-58-598,0-71-38,1-3-10,1-1-24,1 0-1,-1 0 0,0 0 0,0-1 1,0 1-1,0-1 0,-1 1 0,1-1 1,-1 0-1,1 1 0,-1-1 1,0 0-1,1-3 0,11-47 127,-9 34-76,0 1 25,2 0 1,12-30 0,-14 40-128,0 1 0,0-1 0,1 1 0,0 0 0,0 0 0,1 0 1,0 1-1,7-7 0,-12 12 26,1 0 1,-1 0 0,1 0-1,-1 0 1,1 1-1,0-1 1,-1 0 0,1 1-1,0-1 1,0 1 0,-1 0-1,1 0 1,0-1 0,0 1-1,0 0 1,-1 0 0,1 1-1,0-1 1,0 0-1,-1 1 1,1-1 0,0 1-1,0-1 1,-1 1 0,1 0-1,-1 0 1,1 0 0,0 0-1,-1 0 1,3 2 0,0 0-11,0 1 0,0 0 0,0 0 0,0 0 0,0 1 0,-1-1 0,0 1 0,5 10 0,3 13 138,-1 0 0,7 37-1,9 25-12,-22-77-26,1 0 1,1-1 0,0 0 0,14 20-1,-19-30-55,0 0 1,0-1-1,1 1 0,-1-1 0,0 1 0,0-1 1,1 0-1,-1 1 0,1-1 0,-1 0 0,1 0 0,0 0 1,-1 0-1,1 0 0,0-1 0,0 1 0,-1 0 0,1-1 1,0 1-1,0-1 0,0 0 0,0 0 0,0 0 1,0 0-1,0 0 0,2 0 0,-1-1 9,-1 0 0,1 0 0,-1-1 0,0 1 0,1-1 0,-1 1 0,0-1 0,0 0 0,0 1 0,-1-1 0,1 0 0,0 0 0,-1-1 0,1 1 0,-1 0 0,1 0 0,-1-1 0,1-4 0,13-32 78,-1 0 0,10-57 1,-14 63-134,-6 19 114,4-22-1,-7 32-49,-1 0 0,0 0 0,0 0 0,0 0 0,0 0 0,0 0 0,-1 0 0,0 0 1,0 1-1,-2-6 0,3 8-40,0 1 0,0-1 0,0 1 0,0 0 0,0-1 0,-1 1 0,1-1 0,0 1 1,0 0-1,0-1 0,-1 1 0,1 0 0,0-1 0,-1 1 0,1 0 0,0-1 1,-1 1-1,1 0 0,0 0 0,-1-1 0,1 1 0,0 0 0,-1 0 0,1 0 0,-1 0 1,1-1-1,0 1 0,-1 0 0,1 0 0,-1 0 0,1 0 0,-1 0 0,1 0 1,0 0-1,-1 0 0,1 0 0,-1 0 0,1 1 0,-1-1 0,1 0 0,0 0 0,-1 1 1,0-1-17,0 1 1,0-1-1,0 1 0,0 0 1,1-1-1,-1 1 1,0 0-1,1 0 1,-1 0-1,0 0 1,1-1-1,-1 1 1,1 0-1,-1 2 1,-1 2 32,1 0 0,0 0 0,0 0 0,0 0 0,0 0 0,1 0 0,0 0 0,0 0 0,0 0 0,1 0 0,-1 0 0,1 0 0,3 9 0,0-4 147,-1-3-120,-1 0 0,1-1 1,0 0-1,1 1 0,5 7 0,-8-12-23,1-1-1,0 1 1,0 0-1,0-1 1,0 1-1,0-1 1,0 1-1,0-1 1,1 0-1,-1 0 1,0 0-1,1 0 1,-1-1-1,1 1 1,-1-1-1,1 1 1,-1-1-1,1 0 1,2 0 0,3 0-5,0-1 1,0 0 0,0 0 0,-1-1 0,1 0 0,-1 0-1,10-4 1,48-29-120,-39 20-284,-8 5-1286,26-20 0,-37 24-87,0 0 0,0 0 0,7-10 1,-6 5-1110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0:20.5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50 331 320,'-5'-16'813,"4"6"116,1 10-931,0 0 0,0 0 0,0 1 0,0-1 0,0 0 0,0 0 0,0 0 0,0 0 0,0 0 0,0 0 0,0 0 0,0 0 0,0 0 0,0 0 0,0 0 0,0 0 0,-1 0 1,1 0-1,0 0 0,0 0 0,0 0 0,0 1 0,0-1 0,0 0 0,0 0 0,0 0 0,0 0 0,0 0 0,0 0 0,-1 0 0,1 0 0,0 0 0,0 0 0,0 0 0,0 0 0,0 0 0,0 0 1,0-1-1,0 1 0,0 0 0,0 0 0,0 0 0,-1 0 0,1 0 0,0 0 0,0 0 0,0 0 0,0 0 0,0 0 0,0 0 0,0 0 0,0 0 0,0 0 0,0 0 0,0 0 0,0-1 1,0 1-1,0 0 0,0 0 10,0 0 1,0 0-1,-1 1 1,1-1 0,0 0-1,0 0 1,0 0-1,0 0 1,0 0 0,0 0-1,0 0 1,0 0-1,0 0 1,-1 0-1,1 0 1,0 0 0,0 0-1,0 0 1,0 0-1,0 0 1,0 0 0,0 0-1,0 0 1,-1 0-1,1 0 1,0 0 0,0 0-1,0 0 1,0 0-1,0 0 1,0 0-1,0 0 1,0 0 0,-1 0-1,1 0 1,0 0-1,0 0 1,0 0 0,0 0-1,0 0 1,0 0-1,0-1 1,0 1 0,0 0-1,0 0 1,0 0-1,0 0 1,-1 0 0,1 0-1,-5-8 275,3 4-323,2 4 40,-1-9-363,1 6 361,0-1-1,0 1 1,0-1 0,1 1 0,-1-1-1,2-5 1,-1 3-128,-1 6 128,0 0-1,0-1 1,0 1-1,0 0 1,-1-1 0,1 1-1,0 0 1,0 0-1,0-1 1,1 1 0,-1 0-1,0-1 1,0 1-1,0 0 1,0-1 0,0 1-1,0 0 1,4-12 1461,-4 12-1453,1-1 0,-1 1-1,0 0 1,-1-1 0,1 1-1,0 0 1,0-1 0,0 1-1,0 0 1,0-1-1,0 1 1,0 0 0,0-1-1,-1 1 1,1 0 0,0 0-1,0-1 1,0 1 0,-1 0-1,1 0 1,0-1 0,0 1-1,0 0 1,-1 0 0,1 0-1,0-1 1,-1 1 0,1 0-1,-1 0 1,1 0-10,0 0 0,0 0 1,0 0-1,-1 0 0,1 0 0,0 0 0,0 0 1,0 0-1,0 0 0,0 0 0,-1-1 1,1 1-1,0 0 0,0 0 0,0 0 0,0 0 1,0 0-1,-1 0 0,1 0 0,0 0 1,0 0-1,0-1 0,0 1 0,0 0 0,0 0 1,0 0-1,0 0 0,0 0 0,0-1 1,-1 1-1,1 0 0,0 0 0,0 0 0,0 0 1,0-1-1,0 1 0,0 0 0,0 0 1,0 0-1,0 0 0,3-10-79,-2 9 65,-1 0 1,1 0-1,-1 0 0,1 0 1,-1 1-1,1-1 1,0 0-1,-1 0 1,1 0-1,0 1 0,0-1 1,-1 0-1,1 1 1,0-1-1,0 1 0,3-2 394,0-1-317,-4 2-72,1 1 1,0 0-1,-1-1 1,1 1-1,-1-1 1,1 1-1,-1-1 1,1 1 0,-1-1-1,1 0 1,-1 1-1,1-1 1,-1 0-1,0 1 1,1-1-1,-1 0 1,1-1 0,-2-6 103,0 8-108,-1 14-201,2-14 224,0 0 0,0-1 1,0 1-1,0 0 0,0 0 1,0 0-1,0-1 0,0 1 1,0 0-1,0 0 0,-1 0 1,1 0-1,0-1 0,0 1 1,0 0-1,0 0 0,-1 0 1,1 0-1,0 0 0,0 0 1,0-1-1,0 1 0,-1 0 1,1 0-1,0 0 0,0 0 1,0 0-1,-1 0 0,1 0 1,0 0-1,0 0 0,-1 0 1,1 0-1,0 0 0,0 0 1,0 0-1,-1 0 0,1 0 1,0 0-1,0 0 0,0 0 1,-1 1-1,1-1 0,0 0 1,0 0-1,0 0 0,0 0 1,-1 0-1,1 0 0,0 1 1,0-1-1,0 0 0,0 0 1,0 0-1,-1 0 0,1 1 1,0-1-1,0 0 1,0 0-1,0 0 0,0 1 1,0-1-1,0 0 0,0 0 1,0 0-1,0 1 0,0-1 1,0 0-1,0-147 815,-2 150-839,1-2 12,1-1 0,-1 1-1,0 0 1,1 0 0,-1 0-1,1 0 1,0-1 0,-1 1-1,1 0 1,-1 0 0,1 0-1,0 0 1,0 1 0,0 0-7,0-1 0,0 0 0,0 0 0,0 0 1,0 0-1,0 1 0,-1-1 0,1 0 0,0 0 1,-1 0-1,1 0 0,-1 0 0,-1 3 484,12-50-893,-10 18 620,0 28-257,-1 16-133,-7-1 404,7-13-208,-1-1 0,1 1 0,1 0 0,-1-1 0,0 1 0,0 0 0,1 0 0,-1 0 0,1 0 0,-1 3 0,1-4-7,0-1 0,-1 1 0,1-1 0,0 1 1,0 0-1,0-1 0,-1 1 0,1-1 0,0 1 0,0-1 0,-1 1 0,1-1 1,0 1-1,-1-1 0,1 1 0,-1-1 0,1 0 0,-1 1 0,1-1 0,-1 1 1,1-1-1,-1 1 0,-4 2-187,5-3 126,0 9 176,0-8-102,0 0 1,0 0 0,0 1-1,0-1 1,0 0-1,0 0 1,-1 0 0,1 1-1,0-1 1,-1 0-1,1 0 1,-1 2 0,-1 4 107,-3 14-289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0:23.0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399 0 640,'-53'7'1611,"39"1"-571,6-8-1035,4 0 6,4 0-75,-5 6-107,5-4 160,0-1 71,0 0 0,0 0 1,0 1-1,0-1 0,0 0 0,0 0 0,0 0 0,-1 1 0,1-1 0,0 0 0,-1 0 0,1 0 0,-1 0 0,0 2 1,-3-2 90,0 1 0,-1-1 0,1 1 0,0-2 0,-1 1 0,1 0 0,-1-1 0,-4 0 1,1 1-107,1 0 1,0 1 0,0-1 0,0 1 0,0 1 0,1-1 0,-11 6 0,8-4-46,0 0 0,-1 0 0,-14 3 0,20-7 34,0 0-1,-1 0 0,1-1 1,0 1-1,0-1 0,0 0 0,0 0 1,0-1-1,-6-1 0,5 0-37,-1 1-1,0 1 1,-9-3-1,7 4-450,0-1 1,0 1-1,-12 2 1,-6 5-1717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0:26.1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 40 320,'-6'8'137,"5"-7"-134,0 0 0,1 0 1,-1 0-1,0 0 0,1 0 1,-1 0-1,1 0 0,-1 0 1,1 0-1,0 1 0,-1-1 1,1 0-1,0 0 0,0 2 1,-1 0 17,1-1 1,-1 1 0,0 0 0,1-1 0,-1 1 0,0 0-1,-1-1 1,1 1 0,0-1 0,-3 3 0,4-4-172,0 1 141,-1-1 1,1 0-1,0 0 0,0 0 0,-1 0 0,1 0 0,0 0 1,-1 0-1,1 0 0,-1 0 0,1 0 0,-1 0 1,-1 2 15,5-6 15,37-35 422,-19 17-607,28-20-1,-32 30-113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0:27.1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0 320,'-5'3'128,"5"2"-96,-3-1 192,-2 0-128,5 3 96,0 1 0,-5-3-96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0:28.5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71 0 64,'-2'1'14,"1"1"0,-1-1-1,0 0 1,0 0 0,0 1 0,1-1 0,-1 1 0,1 0-1,-1-1 1,1 1 0,-1 0 0,1 0 0,-2 4 0,-4 4-85,5-7 113,0 1 1,0-1 0,0 1-1,0-1 1,1 1 0,0-1-1,-1 1 1,1 0 0,0-1-1,0 7 140,0 7 15,-20 6-10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0:45.7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 0 416,'-1'0'12,"0"1"-1,0-1 1,1 0 0,-1 1-1,0-1 1,0 0 0,1 1-1,-1-1 1,0 1 0,1-1-1,-1 1 1,0-1 0,1 1-1,-1 0 1,1-1 0,-1 1-1,1 0 1,-1 0-1,1-1 1,-1 1 0,1 0-1,0 0 1,-1 1 0,-7 25-45,5-17 234,0-3-1,-1 0 0,1 0-1,-1 0 1,0 0 0,-8 9 0,-1 2 516,8-2-664,4-8-286,-1 2 273,0-1-1,1 1 0,1 0 1,0 0-1,0 0 1,1 0-1,0 0 0,1 0 1,4 15-1,-4-17-18,-1 1 1,0 0-1,0 11 0,2 11-10,0-7 20,0 2 166,9 36-1,-7-36-91,-4-21-127,0 1 0,0-1 0,0 0 0,3 7 1,8 26 224,-12-38-198,0 0 0,1 0-1,-1 0 1,0 0 0,0 0-1,0 0 1,0 1 0,0-1-1,0 0 1,0 0 0,0 0-1,1 0 1,-1 0 0,0 0-1,0 0 1,0 0 0,0 0 0,0 0-1,0 0 1,0 0 0,1 0-1,-1 0 1,0 0 0,0 0-1,0-1 1,0 1 0,0 0-1,0 0 1,0 0 0,0 0-1,1 0 1,-1 0 0,0 0-1,0 0 1,0 0 0,0 0-1,0 0 1,0 0 0,0-1 0,0 1-1,0 0 1,0 0 0,0 0-1,0 0 1,0 0 0,0 0-1,0 0 1,0 0 0,1-1-1,-1 1 1,0 0 0,0 0-1,0 0 1,0 0 0,-1 0-1,1 0 1,0 0 0,0-1-1,3-6 84,-3 7-81,4-18 60,1 3 63,-2-1-1,0 0 1,2-28 0,0-22 127,0-95-699,-6 154 310,0 18 92,-2 14-35,-10 32-314,8-37 161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04:44.02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94 127 576,'0'-2'23,"0"0"-1,0 1 1,1-1 0,-1 0-1,0 1 1,1-1 0,-1 0 0,1 1-1,-1-1 1,1 1 0,0-1-1,0 1 1,1-3 0,2-2 86,-4 5-130,1 0 1,-1 0-1,0 0 1,0-1 0,1 1-1,-1 0 1,0 0 0,0-1-1,0 1 1,0 0-1,-1 0 1,1 0 0,0-1-1,0 1 1,-1 0-1,1 0 1,-1 0 0,1 0-1,-1-1 1,0 1 0,1 0-1,-1 0 1,0 0-1,1 0 1,-3-1 0,2 1 53,0 0 1,0-1 0,0 1-1,0 0 1,1-1-1,-1 1 1,0-1 0,1 1-1,-1-1 1,0-3 0,1 4 152,-1-1 1,0 1-1,0-1 1,0 1-1,0 0 1,0-1-1,0 1 0,0 0 1,0-1-1,0 1 1,-1 0-1,1 0 1,-1 0-1,-1-1 1,-4-4 781,5 4-900,0 1 1,0-1 0,0 1-1,0-1 1,0 1 0,0 0-1,0 0 1,0 0-1,0 0 1,0 0 0,0 1-1,-1-1 1,1 1 0,0-1-1,-1 1 1,1 0-1,0 0 1,-1 0 0,1 0-1,-3 0 1,1 0 52,3 0 13,1 0 207,0 0-96,0 0-26,0 0-188,1 0 0,-1-1 0,0 1 0,1 0 0,-1 0 0,0-1 0,1 1 0,-1 0 1,0 0-1,1 0 0,-1-1 0,0 1 0,1 0 0,-1 0 0,0 0 0,1 0 0,-1 0 0,1 0 0,-1 0 0,0 0 0,1 0 0,-1 0 0,1 0 0,-1 0 0,17 0 136,-12 0-102,6 1-64,-1 0 0,1 1 0,-1 0 0,18 7 0,10 2-1,52 12 576,-65-17-534,-1 1 1,0 2-1,38 18 0,2 1-19,-18-11 105,2-2 0,0-3 0,0-1 0,1-3 0,0-1 0,80-1 0,-8-6-198,383 7 375,-352-3-240,24 1 201,-76 1-165,118-9 0,17-7 74,-160 11-100,84 12 1,-107-3-2,79 25-1,-90-22-39,20 1-13,-49-11-68,0-1 0,0-1 0,25 1 0,-10-2 161,3 0-87,60-7 0,9-1 105,61 8-62,-155 0-70,1 0 0,0 0 0,0 1 0,0 0 0,-1 0 0,1 1 0,0-1 0,-1 1 0,0 1 0,1-1 0,5 4 0,21 12-48,-31-17 5,-1-1 70,1 1-14,0-1 0,0 1 1,-1 0-1,1 0 1,0-1-1,-1 1 0,1 0 1,0 0-1,-1 0 1,1 0-1,-1-1 0,1 3 1,-1-3-14,0 0 1,1 1 0,-1-1 0,0 0 0,0 1 0,1-1 0,-1 0-1,0 1 1,0-1 0,0 0 0,0 1 0,0-1 0,0 1-1,0-1 1,1 0 0,-1 1 0,0-1 0,0 1 0,0-1 0,-1 0-1,1 1 1,0-1 0,0 1 0,0-1 0,0 0 0,0 1-1,0-1 1,0 0 0,-1 1 0,1-1 0,0 0 0,0 1-1,-1 0 1,-74 11-24,0-3-1,-102 0 1,22-2-40,-88 7-93,-80 6 56,36-11 26,115-6 148,64-1-61,-82 4-31,-77-6 30,112-4 8,-95-8 22,225 10 62,14 2-78,-1-1 0,1-1 0,-16-4 0,1-1 40,-1 2-1,0 0 1,-39-1-1,-83 5-201,78 1 170,-158 20 292,209-17-287,1 2 1,-22 7-1,-20 5 88,-74 15-1018,133-31 617,-1-1 1,0 1-1,1 0 0,-1 0 0,1-1 0,-1 2 0,1-1 0,-1 0 0,1 1 0,-1-1 0,1 1 1,0-1-1,-3 4 0,5-4 212,-1-1 0,1 0 0,0 0 0,0 0 1,-1 1-1,1-1 0,0 0 0,0 1 0,0-1 1,0 0-1,0 0 0,-1 1 0,1-1 0,0 0 0,0 1 1,0-1-1,0 0 0,0 1 0,0-1 0,0 0 0,0 1 1,0-1-1,0 0 0,0 0 0,0 1 0,0 0 0,10 13-2940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04:55.86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143 51 1728,'1'-2'129,"1"0"0,-1 0 0,1 0 0,-1 0 0,1 0 0,0 1 0,0-1 0,0 1 0,0-1 1,0 1-1,0 0 0,1-1 0,-1 1 0,0 0 0,4-1 0,5-1 201,17-2 1243,-26 5-1394,1-1 1,0 1-1,-1 0 1,1 0-1,0 0 1,-1 0-1,1 0 0,0 0 1,4 2-1,15 1 747,171-8 604,-122 5-1004,90 1-70,194-2 324,28 1-376,-212 6-520,-54-4 125,156-2 571,-102-3-275,163-2-395,-116 0 182,-124 2-78,-10 0-98,8-1 126,144 12 0,-139-1-171,-54-5-79,66 12 1,-95-11 240,1-1 0,-1 0 0,0-1 1,16-1-1,-27 0-720,-5 1 239,-10 1 66,-20 1 256,-62-3 60,11-2 19,-114 13 0,-295 39 4,-196 41-63,448-42 121,-93 14 44,-125-28 773,432-36-806,6 1-17,1-1-1,-1 2 1,1 1-1,0 0 1,-1 2-1,-26 7 1,-152 42-261,124-37 221,-136 40 317,55-13-124,69-19-375,73-21 213,8 0 0,7 0 0,6-1 0,-8-2 0,8 2 2,29 6 207,65 5 1,433 6 307,-390-15-522,557 24 605,-315-11-235,-184-13-125,24 0-170,253 23 202,35 18-213,-502-44-60,52 6-47,159 14-218,-6 0 409,-139-13-105,-44-4-219,0 1-1,46 14 1,-73-17 84,1 1 0,0-1 0,0-1 0,0 0 0,16 0 1,-9 1 1,-14-2 97,0 1-1,1-1 0,-1 0 1,0 0-1,0 0 1,0 0-1,0 0 1,0-1-1,2 0 1,0 0-112,-3 1 97,0 0 1,0 0-1,0 0 1,-1-1-1,1 1 1,0 0-1,0-1 1,0 1-1,0-1 1,0 1-1,1-2 1,-2 1 16,0 1 0,0-1 0,0 1 0,0-1 0,0 1 1,0-1-1,0 1 0,0-1 0,0 1 0,0-1 0,0 1 0,-1-1 0,1 1 1,0-1-1,0 1 0,-1-1 0,1 1 0,0-1 0,-1 1 0,1-1 1,0 1-1,-1 0 0,1-1 0,-1 1 0,1 0 0,0-1 0,-2 1 1,-15-13-241,15 12 230,0 0 0,-1-1 0,1 0 0,0 1 0,-1-1 0,-1-2 0,-10-5 70,13 8-67,-1 0-1,1 1 0,-1-1 0,1 0 1,-1 0-1,1 0 0,0 0 0,-1 0 1,-1-2-1,-7-9-140,-1 1 0,-1 1 1,1 0-1,-2 0 0,0 1 0,0 1 0,0 0 0,-1 1 1,-15-5-1,-20-6 170,-68-16 0,86 26-149,-217-51 85,-5 23 620,198 32-459,-377-16 836,34 7-428,239 6-475,132 5-29,0-1-1,0-1 1,0-2 0,0 0-1,-32-14 1,45 13-141,14 7 107,0 0-1,0-1 1,0 1 0,0 0 0,0 0-1,-1 0 1,1 0 0,0-1 0,0 1 0,0 0-1,0 0 1,0 0 0,0-1 0,0 1-1,0 0 1,0 0 0,0 0 0,0-1-1,0 1 1,0 0 0,0 0 0,0 0 0,0-1-1,0 1 1,0 0 0,0 0 0,0 0-1,0-1 1,0 1 0,0 0 0,0 0 0,1 0-1,-1-1 1,0 1 0,0 0 0,0 0-1,0 0 1,0 0 0,1-1 0,-1 1-1,0 0 1,0 0 0,0 0 0,0 0 0,1 0-1,-1 0 1,0 0 0,0 0 0,0 0-1,1 0 1,-1 0 0,0-1 0,0 1 0,1 0-1,-1 0 1,0 0 0,0 1 0,27-11-105,0 2 1,45-7 0,54-1 328,-75 11-244,263-37-11,-17 15-6,2 23-78,-228 4 192,-19-2 22,61-11-1,-16 1 9,-62 9-50,95-5-116,-114 8-18,1 0-1,-1 2 1,0-1 0,25 7 0,-40-7 79,0-1 1,0 0-1,0 0 1,0 1-1,0-1 1,0 0-1,-1 1 1,1-1-1,0 1 1,0-1-1,-1 1 1,1-1-1,0 1 1,0 0-1,-1-1 1,1 1-1,-1 0 1,1-1-1,-1 1 1,1 0-1,-1 0 1,1 0-1,0 1 1,-1-1-9,0 1 0,0-1-1,0 1 1,0-1 0,-1 0 0,1 1 0,0-1 0,0 0 0,-1 1 0,1-1 0,-1 0 0,1 0 0,-1 1 0,-1 0 0,-1 4-33,-1-1 1,-1 1 0,1-1-1,-1 0 1,-7 6 0,-32 20 26,0-2 0,-60 28-1,90-49 35,-28 13 66,-2-2 0,0-2 0,-75 18-1,-141 16-21,201-41-41,-771 94-189,269-59 230,-75-21 113,486-21-211,40-2-44,51-3 83,0 4-1,-100 14 0,147-14-28,0 1 1,1 1-1,-1-1 0,-18 10 1,25-10 26,-1 0 1,1 1-1,1-1 1,-1 1 0,0 0-1,1 0 1,0 1-1,0-1 1,0 1 0,0 0-1,-3 6 1,2 0 3,0 0 1,1 0-1,0 0 0,1 1 0,0 0 1,-2 23-1,5-31 36,0-1 1,0 1-1,1 0 1,-1 0-1,1-1 1,0 1-1,0-1 0,0 1 1,0-1-1,1 1 1,0-1-1,-1 0 1,1 1-1,0-1 1,1 0-1,-1 0 0,0-1 1,1 1-1,0 0 1,0-1-1,4 4 1,1 0-3,0-1 0,1 1 0,0-2 0,0 1 0,1-1 0,17 5 1,28 5 118,2-3 1,0-3 0,84 3 0,175-16 426,-225 1-454,266-9-18,230-8-55,-490 18-19,455-5-112,0 35 223,-184 16-99,-4 28-197,-140-13-779,-213-55 874,8 1-132,-18-4 68,-14 0-132,-147-6 157,68 1 10,-406 5 67,353 9 96,-470 12 752,612-21-831,-361-10 286,-26-6-399,-394-6 485,182 51-325,264 9 12,323-37-77,-7 2-36,1 1 1,-1 0 0,1 1 0,-30 13-1,49-18 46,1 1 0,-1 0 0,1 0-1,-1-1 1,1 1 0,-1 0 0,1 0 0,0 0-1,-1 1 1,1-1 0,0 0 0,0 0 0,0 1-1,0-1 1,-2 3 0,3-2 3,0-1-1,0 0 1,-1 0 0,1 0-1,0 0 1,0 0-1,0 0 1,1 0 0,-1 0-1,0 0 1,0 1 0,0-1-1,1 0 1,-1 0 0,1 0-1,-1 0 1,1 0 0,-1 0-1,1-1 1,0 1 0,-1 0-1,1 0 1,0 0 0,1 1-1,2 1-7,1 1 0,-1-1 0,1 0-1,0 0 1,0 0 0,0-1 0,0 1 0,1-1-1,-1-1 1,1 1 0,5 0 0,3 2-2,193 40 150,-99-23 22,339 51 263,53-37-250,-226-29 104,274 10-76,601 7 4,-959-28 0,79-1-310,-264 6 100,157 4 167,-127-2 11,1 2 0,50 13 1,-85-17-167,1 1 0,-1-1 1,0 1-1,1-1 1,-1 1-1,0-1 1,0 1-1,1 0 1,-1 0-1,0-1 1,1 3-1,-1-3-12,-1 1 1,1-1-1,-1 1 0,0-1 0,0 1 0,1-1 0,-1 0 0,0 1 0,0 0 0,0-1 0,0 1 0,1-1 0,-1 1 0,0-1 0,0 1 1,0-1-1,0 1 0,0-1 0,0 1 0,-1 0 0,1 1-98,-1-1 0,0 1 1,0-1-1,0 0 0,0 1 1,0-1-1,0 0 0,0 0 0,0 0 1,0 0-1,0 0 0,-1 0 1,1 0-1,0 0 0,-1 0 0,1-1 1,-1 1-1,-2 1 0,-9 2-2652,-29 4 0,17-4-1659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05:46.9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54 338 1472,'-1'0'31,"1"0"0,-1 0 0,1 0 0,0 0 0,-1 0 0,1 0 1,-1 0-1,1-1 0,0 1 0,-1 0 0,1 0 0,0-1 0,-1 1 0,1 0 0,0-1 0,-1 1 0,1 0 0,0-1 0,-1 1 1,1 0-1,0-1 0,0 1 0,0 0 0,-1-1 0,1 1 0,0-1 0,0 1 0,0-1 0,0 1 0,0 0 0,0-1 0,0 1 1,0-1-1,0 1 0,0-1 0,0 0 0,-3-9 40,2 8-70,1 1-1,-1-1 0,1 1 1,0-1-1,-1 0 0,1 1 0,0-1 1,0 0-1,0 1 0,0-1 1,0-1-1,1 1-11,-1 0 0,0 1 0,0-1 0,0 0 0,0 1 0,0-1 0,-1 0 0,1 1 0,0-1 0,-1 1 0,0-3 0,-4-10 97,2 6 157,-1 1 1,1-1 0,-3-12-1,-4-8 4,9 21-218,-1 0 1,1 0-1,0-1 1,1 1-1,-1 0 1,1-1-1,2-8 1,-1-8-122,2-72 732,15 104-688,-14-5 82,0 0 0,1 0 0,-1 0 0,0 1 0,5 6 0,4 2 141,-6-4-4,0-1 1,-1 1-1,0 1 1,6 10-1,15 19-346,11 14 137,-16-21 49,-11-15 47,16 18-41,-26-33 159,4-1-29,-3 0 6,-1-5-60,-2 2-81,1-6-52,-2-1 0,1 1-1,-1 0 1,-1 0-1,1 0 1,-8-15-1,1 0 175,4 14-158,1 0 0,-1 1 0,-12-16 0,17 25 17,-1-1-1,1 0 1,-1 1 0,1-1-1,-1 1 1,1-1 0,-1 1-1,0-1 1,1 1 0,-1 0-1,0-1 1,1 1-1,-1 0 1,-1-1 0,2 1 2,0 0 0,0 0 0,0 0 1,0 0-1,-1 0 0,1 0 0,0 0 0,0 0 0,0 0 1,0 0-1,0 0 0,0 0 0,-1 1 0,1-1 1,0 0-1,0 0 0,0 0 0,0 0 0,0 0 1,0 0-1,0 0 0,-1 0 0,1 0 0,0 0 1,0 1-1,0-1 0,0 0 0,0 0 0,0 0 1,0 0-1,0 0 0,0 0 0,0 1 0,0-1 0,0 0 1,0 0-1,0 0 0,0 0 0,0 0 0,0 1 1,0-1-1,0 0 0,0 0 0,0 0 0,0 0 1,0 0-1,0 0 0,0 1 0,0-1 0,0 0 1,0 0-1,0 0 0,0 0 0,0 0 0,0 0 1,0 1-1,1-1 0,-1 0 0,0 0 0,0 0 0,0 0 1,0 0-1,0 0 0,0 0 0,0 0 0,1 0 1,-1 0-1,25 38-326,-25-37 331,0-1 139,0 0 63,0 0 284,0 0-145,-1-1-308,-1 1 0,0-1 0,0 0 0,1 0 0,-1 0 0,1 0 0,-1 0 0,1 0 0,-1 0-1,1 0 1,0 0 0,-1-1 0,1 1 0,-1-2 0,-4-3 12,-4-3-193,0 0 1,-18-11-1,19 14 439,-2 0-1028,21 19-566,30 24-329,-23-21 32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1:32.2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303 120 1056,'-6'5'231,"5"-5"-213,0 1 0,0 0-1,0-1 1,0 1-1,0 0 1,1 0-1,-1-1 1,0 1 0,0 0-1,1 0 1,-1 0-1,1 0 1,-1 0-1,1 0 1,-1 0 0,1 0-1,0 0 1,-1 2-1,-7 15 26,7-16-43,-1 1 0,1-1 0,0 0 0,0 1 0,0-1 0,1 1 0,-1-1 0,0 4 0,1-3 51,-1 0 0,1-1-1,-1 1 1,0 0 0,0 0 0,0 0 0,0-1 0,0 1 0,-1-1-1,1 1 1,-1-1 0,0 1 0,0-1 0,-3 4 0,0-1 154,1-1-213,1-1 1,-1 1 0,1-1 0,-1 0 0,0 0-1,-9 5 1,18-12 19,1 0 0,-1 0 1,0 0-1,0 0 0,0-1 0,-1 0 0,1 0 0,-1 0 0,0-1 0,3-7 1,39-69 88,-41 73-109,0 0 1,-1 0-1,-1 0 0,0 0 0,0 0 1,0-1-1,-1 1 0,1-20 1,2 13 117,-3 13-173,-5 10 26,-18 35 119,-2-1-1,-32 46 0,48-77-31,-54 74-237,61-82 203,1 12 96,2-16-95,0 1 0,-1 0 0,1-1 0,0 0 0,-1 1 0,0-1 0,1 0 0,-1 0 0,0-1 0,3-3 0,20-31 116,-7 10 16,-9 14-149,-1 1 0,0-1 0,-1 0 0,0-1 0,7-23 0,-14 36-14,1-2 117,0 0 1,0 0-1,0 0 0,0 0 1,-1 0-1,1-5 1,-16 30-408,11-13 283,-1 0 1,-1 0-1,0-1 1,0 0-1,0 0 1,-12 10-1,-5 8 186,13-16-15,0 1 1,-1-1-1,0-1 0,-17 12 1,28-21-167,-13 5 341,13-5-333,0 0 0,0 0 0,0 0 0,0-1 0,0 1 0,0 0 0,0 0-1,0 0 1,0 0 0,0 0 0,0-1 0,0 1 0,0 0 0,0 0 0,0 0 0,0 0 0,0-1 0,0 1-1,0 0 1,0 0 0,0 0 0,0 0 0,0 0 0,0-1 0,0 1 0,0 0 0,0 0 0,0 0 0,-1 0 0,1 0-1,0 0 1,0-1 0,0 1 0,0 0 0,0 0 0,0 0 0,0 0 0,-1 0 0,1 0 0,0 0 0,0 0-1,0 0 1,0 0 0,0 0 0,-1 0 0,1 0 0,0 0 0,0 0 0,0 0 0,0 0 0,-1 0 0,1 0-1,0 0 1,0 0 0,0 0 0,0 0 0,0 0 0,-1 0 0,1 0 0,12-15-3,1 1 1,29-25-1,-8 7 96,-34 32-87,1 0-1,-1-1 1,1 1 0,-1 0-1,0-1 1,1 1 0,-1-1-1,0 1 1,1 0 0,-1-1-1,0 1 1,1-1-1,-1 1 1,0-1 0,0 1-1,0-1 1,1 1 0,-1-1-1,0 1 1,0-1 0,0 1-1,0-1 1,0 0-1,0 1 1,0-1 0,0 1-1,0-1 1,-1 0 0,1 1 8,0-1 0,0 1 0,0 0 0,-1 0 1,1-1-1,0 1 0,-1 0 0,1 0 0,0 0 1,0 0-1,-1-1 0,1 1 0,0 0 0,-1 0 1,1 0-1,0 0 0,-1 0 0,1 0 0,0 0 1,-1 0-1,1 0 0,0 0 0,-1 0 0,1 0 1,0 0-1,-1 0 0,1 0 0,0 0 0,-1 1 1,-49 26 58,33-17-47,-25 11 0,10-5-37,26-12 8,1-1 0,0 0 0,-1-1 0,1 1 0,-11 2 0,1 0 21,12-4-4,1 0 1,-1 0-1,0 0 1,0-1 0,1 1-1,-1-1 1,0 1-1,-4-1 1,24-11 116,2 3-243,-1 0 1,20-12 0,-34 18 136,1 0 0,0 0 0,-1 0 0,1 1-1,0 0 1,6-1 0,15-5 4,-20 5-4,-1 0-1,0-1 1,0 0 0,0 0-1,0 0 1,0-1 0,7-7-1,-11 10-147,-1 1 132,1 0 0,-1 0 1,0 0-1,0 0 0,1 0 0,-1 0 0,0 0 0,1 0 0,-1 0 1,0 0-1,0 0 0,1 0 0,-1 0 0,0 0 0,1 1 0,-1-1 1,0 0-1,0 0 0,1 0 0,-1 0 0,0 0 0,0 1 0,1-1 1,-1 0-1,0 0 0,0 0 0,0 1 0,1-1 0,-1 0 0,0 0 0,0 1 1,0-1-1,0 0 0,0 0 0,1 1 0,-1-1 0,0 0 0,0 1 1,0-1-1,0 0 0,0 1 0,0-1 0,0 0 0,0 0 0,0 1 1,0-1-1,0 0 0,0 1 0,0-1 0,-1 0 0,1 0 0,0 1 1,0-1-1,0 0 0,0 0 0,0 1 0,-1-1 0,1 0 0,0 0 1,0 1-1,0-1 0,-1 0 0,1 0 0,0 0 0,-1 1 0,-17 18 37,14-15-68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26:31.96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4 4736,'-5'0'1760,"5"5"-1376,5-10 160,3 10-480,2-2 608,-2 0-384,5-3 736,5 0-576,0 0-288,-1 0-128,5 0 96,0 0-64,-4 0-736,-2 0 384,2 0-3776,5 0 2240,3-14-288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1:36.3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154 0 832,'-16'15'432,"15"-14"-425,1 0 1,0 0-1,-1 0 1,1 0-1,0 0 0,-1 1 1,1-1-1,0 0 1,0 0-1,0 0 0,0 0 1,0 0-1,0 1 1,1 1-1,-1 3-65,-2 3 125,1-1 0,1 0-1,-1 0 1,1 0 0,1 0-1,0 0 1,0 1 0,0-1-1,3 8 1,-3-10 61,0 0 0,-1 1 1,0-1-1,0 0 0,0 1 1,-1-1-1,0 0 0,0 0 0,-1 0 1,-4 11-1,-2 16-19,4-21-29,0 0-160,4-11 106,0 0 0,0 0 0,0 0 1,0 0-1,0 0 0,-1 0 0,1 0 0,0 0 0,-1-1 0,1 1 1,-1 0-1,1 0 0,-1 0 0,1 0 0,-1-1 0,1 1 1,-1 0-1,0 0 0,0-1 0,1 1 0,-1-1 0,0 1 1,0-1-1,0 1 0,1-1 0,-1 1 0,0-1 0,0 0 0,0 1 1,0-1-1,0 0 0,0 0 0,0 0 0,0 1 0,0-1 1,0 0-1,0 0 0,0-1 0,0 1 0,0 0 0,0 0 1,1 0-1,-1-1 0,0 1 0,0 0 0,0-1 0,0 1 0,0-1 1,0 1-1,1-1 0,-1 1 0,0-1 0,0 0 0,1 1 1,-1-1-1,0 0 0,1 0 0,-1 1 0,1-1 0,-1 0 1,1 0-1,-1-1 0,0-1-21,1-1 0,-1 1 0,1 0-1,0-1 1,0 1 0,0 0 0,1-1 0,-1 1 0,1 0 0,-1 0 0,1-1 0,0 1-1,0 0 1,1 0 0,2-5 0,-2 4-15,0-1 1,0 1-1,-1-1 0,0 1 1,1-1-1,0-8 1,-4 21-32,0-1 0,-1 0 0,1 1 0,-1-1 0,-1 0 0,-5 8 0,-1 3 235,-25 32 0,34-48-196,0-1 0,-1 1 0,1-1 0,0 1 0,-1-1 0,1 0-1,-1 0 1,1 0 0,-1 0 0,0 0 0,1 0 0,-4 1 0,10-7 56,7-1-1025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1:37.8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373 1 992,'-39'12'1424,"-14"8"-629,39-14-423,0-1 0,-21 5 0,-4 1 421,22-6-485,-2 1 0,1-2 0,-20 2 0,26-4-175,10-1-92,-1 0 1,1-1-1,0 1 0,-1-1 0,1 0 1,0 0-1,-1 0 0,1 0 0,0 0 1,-1 0-1,1-1 0,0 1 0,0-1 1,-5-1-1,-2-2 393,8 4-416,1-1 0,-1 1 0,0 0 1,1-1-1,-1 1 0,0 0 0,1-1 0,-1 1 1,1-1-1,-1 1 0,1-1 0,-1 1 0,1-1 1,-1 1-1,0-2 0,-6-3 261,7 5-273,-1-1 0,0 1 0,1 0 0,-1-1 0,1 1 0,-1-1 0,0 1 0,1-1 0,-1 1 0,1-1 0,-1 0 0,1 1 0,0-1 0,-1 1 0,1-1 0,-1 0 0,1 0 0,0 1 0,0-1 0,-1 0 0,1-1 0,18-1-950,-2 2 995,22-4 1,-13 2-49,-21 2-18,23-2 5,0 0-1,-1 2 0,52 4 0,-52-2 651,-39-1-400,9 1-245,-22 5 130,-31 3 0,36-6 20,0 0 1,0 2-1,-34 11 0,44-12-159,8-2-7,0-1 0,0 0 0,-1 0 1,1 0-1,-1 0 0,1-1 0,-7 1 80,18-2-963,-3 0 843,-1 1 1,1 0 0,5 1 0,19-1 154,-27 0-79,0 0 0,0 0-1,0 0 1,0 0 0,0 0-1,0 1 1,4 0 0,8 1 555,-13 4-627,-2 3 262,-12 4-363,8-7 290,5-5-124,0-1-1,-1 1 1,1 0-1,-1-1 1,1 1 0,-1 0-1,1-1 1,-1 1 0,0-1-1,1 1 1,-1-1 0,1 1-1,-1-1 1,0 0 0,0 1-1,1-1 1,-1 0-1,-1 1 1,-10 3-430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1:41.6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125 176 480,'0'0'581,"0"10"-309,0 15 2789,1-26-2988,0 0 0,-1 0 0,1 0 0,-1-1 0,1 1 0,-1 0-1,0 0 1,1-1 0,-1 1 0,0 0 0,0-2 0,-1-4 64,0-1-1,0 1 1,-1 0 0,0-1-1,0 1 1,-1 0-1,0 0 1,-5-9 0,3 7-2,1 0 0,0-1 0,-4-15 1,6 16-214,-1 1-1,0 0 1,0 0 0,-1 0 0,-8-14-1,12 22 78,0 0-1,0-1 0,0 1 1,0 0-1,-1 0 0,1-1 1,0 1-1,0 0 0,0 0 1,-1-1-1,1 1 0,0 0 0,0 0 1,0 0-1,-1-1 0,1 1 1,0 0-1,0 0 0,-1 0 1,1 0-1,0 0 0,-1 0 0,1-1 1,0 1-1,0 0 0,-1 0 1,1 0-1,0 0 0,-1 0 1,1 0-1,0 0 0,-1 0 1,1 0-1,0 0 0,0 1 0,-1-1 1,1 0-1,0 0 0,-1 0 1,1 0-1,0 0 0,0 0 1,-1 1-1,1-1 0,0 0 0,0 0 1,-1 0-1,1 1 0,0-1 1,0 0-1,0 0 0,0 1 1,-1-1-1,1 0 0,0 0 1,0 1-1,0-1 0,0 0 0,0 1 1,0-1-1,0 0 0,0 1 1,-7 23-125,6-18 134,-35 153-1250,35-140 111,7 1-986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1:43.6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326 430 1408,'0'-4'253,"-1"-1"0,1 1 0,-1 0 1,0 0-1,-1-1 0,1 1 0,-4-6 0,-5-16 149,6 12-406,-1 0 1,-1 1-1,-13-24 1,4 9-101,8 16 924,0-1-1,-14-17 1,19 28-787,0 1 1,0-1 0,0 0-1,0 1 1,-1 0-1,1-1 1,0 1 0,-3-1-1,-12-7 187,11 5-61,0 0 0,-1 0-1,1 1 1,-1-1-1,-12-3 1,13 5-119,-1-1 41,0 0 0,1-1 0,-1 0 0,-7-6 1,-6-5 147,13 10-236,1-1 1,0 0-1,1 0 0,0 0 1,0-1-1,0 0 0,0 0 1,-3-9-1,-1 1-8,9 14 0,-1 1 0,1-1 0,0 1 0,0-1 0,-1 1 0,1-1 0,0 1 0,0-1 0,0 1-1,0-1 1,-1 1 0,1-1 0,0 0 0,0 1 0,0-1 0,0 1 0,0-1 0,1 1 0,-1-1-1,0 1 1,0-1 0,0 1 0,0-1 0,1 0 0,-1 1 0,0 0 0,1-2 0,0 1 5,0 0 1,0 0 0,0 0 0,0 0 0,1 1-1,-1-1 1,0 0 0,0 0 0,1 1 0,1-1-1,3-1 9,-1 1-1,1 0 0,0 0 0,8 0 0,2 2-57,0 1 0,0 1 1,-1 0-1,1 1 0,-1 1 0,16 7 0,28 8-57,-9-5 329,57 24 1,-91-32-167,-13-6-67,1 0 1,-1 1-1,1-1 0,-1 1 1,0 0-1,1 0 1,-1 0-1,0 0 0,0 0 1,0 1-1,-1-1 1,1 1-1,-1 0 0,1 0 1,2 4-1,6 14-2556,14 32 0,-13-22 1243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1:46.2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43 992,'-14'-43'5758,"10"44"-5476,-6-1-402,19 8 370,-7-5-184,0 0 0,0 0 0,0 0 0,0 1 0,-1-1 0,1 0-1,-1 1 1,0-1 0,0 1 0,1 6 0,-2-9-7,0 0 0,0 1 0,0-1 0,0 1 0,0-1 0,0 1 0,0-1 0,-1 0 0,1 1 0,0-1 0,-1 1 0,0 1 0,0-2-19,1-1-1,-1 1 1,1 0-1,-1-1 1,1 0-1,-1 1 1,1-1-1,-1 1 0,0-1 1,1 0-1,-1 1 1,0-1-1,1 0 1,-1 0-1,0 1 1,1-1-1,-1 0 1,0 0-1,1 0 1,-1 0-1,0 0 1,1 0-1,-1 0 1,0 0-1,0 0 1,1 0-1,-2-1 1,-3 0 177,0-1 0,0 0-1,1 0 1,-1 0 0,0-1 0,-4-2 0,-15-8-103,-36-7-3533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1:47.5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400 114 1888,'-10'-6'370,"8"5"-174,-1 0 0,1 0 0,-1-1 0,1 0 0,0 1 0,0-1 0,0 0 0,0 0 0,-3-3 1,3 2-65,0 0 1,-1 1 0,0-1 0,0 0 0,0 1 0,0 0 0,0-1 0,0 1-1,-1 0 1,1 1 0,-1-1 0,1 1 0,-1-1 0,1 1 0,-1 0 0,0 1-1,0-1 1,0 1 0,1-1 0,-1 1 0,0 0 0,0 0 0,-4 1 0,-9 2-51,-1 1 1,1 0 0,-30 12 0,25-9 338,11-3-313,4-1-41,0-1 1,-1 0-1,1 0 0,-1-1 0,-13 2 1,17-3-29,-1 0 0,1 1 0,-1 0 0,1 0 0,-6 2 0,7-2-73,-1 0-1,0 0 0,1 0 1,-1-1-1,-4 1 0,-23 4 1049,46-18-1142,6 2 39,0 1 1,1 1-1,29-7 1,71-14-9,-29 9 89,-79 17-47,-9 2-167,-1 1-1,1 0 0,-1 0 1,1 0-1,0 0 0,-1 1 1,1 0-1,7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1:47.9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 31 1408,'-10'-11'512,"10"3"-384,0-4-64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1:48.3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164 53 3328,'-2'-2'215,"-1"0"0,1 0 0,-1 0 0,0 0 0,1 1 0,-1-1 0,0 1 0,0-1 0,0 1 0,0 0 0,0 0 0,-5 0-1,-110-30 2336,114 30-2211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1:53.2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78 450 1824,'-7'0'4317,"5"8"-4869,-4 13 807,1 1 0,2-1 0,0 1 0,0 37 0,3-20 352,0 23-508,-10 90 0,2-96 99,-11 67 660,12-102-643,7-21-213,0 0 0,0 0-1,0 0 1,0 0-1,0 0 1,0 1 0,0-1-1,0 0 1,0 0 0,0 0-1,0 0 1,0 0 0,0 0-1,0 0 1,0 0 0,0 0-1,0 0 1,-1 0 0,1 1-1,0-1 1,0 0 0,0 0-1,0 0 1,0 0 0,0 0-1,0 0 1,0 0 0,0 0-1,0 0 1,0 0 0,-1 0-1,1 0 1,0 0 0,0 0-1,0 0 1,0 0-1,0 0 1,0 0 0,0 0-1,0 0 1,0 0 0,0 0-1,-1 0 1,1 0 0,0 0-1,0 0 1,0 0 0,0 0-1,0 0 1,0 0 0,0 0-1,0 0 1,0-1 0,-2-11 18,15-159 164,0-3 160,-18 137-461,4 32 16,0 0 1,0 0-1,0 0 0,1-1 0,-1 1 1,1 0-1,1-1 0,0-4 0,-1 10 115,-1-1-1,1 1 0,0 0 0,-1 0 0,1 0 0,0 0 0,0-1 1,-1 1-1,1 0 0,0 0 0,0 0 0,-1-1 0,1 1 0,0 0 0,0-1 1,0 1-1,-1 0 0,1 0 0,0-1 0,0 1 0,0 0 0,0-1 1,0 1-1,0 0 0,0-1 0,0 1 0,0 0 0,0-1 0,0 1 1,0 0-1,0-1 0,0 1 0,0 0 0,0-1 0,0 1 0,0 0 0,0-1 1,0 1-1,0 0 0,1-1 0,10-23-333,-9 22 314,1-3-37,1 0 1,0 1-1,0-1 1,1 1-1,-1 0 1,1 0-1,9-5 0,-12 7 72,1 0 0,-1 1 0,1-1 0,-1 0 0,4-5 0,-4 5-35,0 0 1,0 0-1,1 0 0,-1 0 0,0 0 1,6-2-1,-5 2 0,0 0 0,0 0 0,0 0 0,0 0 0,-1-1 0,1 1 0,-1-1 0,1 1-1,-1-1 1,0 0 0,0 0 0,2-4 0,3-7 115,8-22 1,-6 13-69,14-39-105,-20 50 108,-1 0-1,0 0 1,0 0-1,-1-13 1,0 13-68,0-1 0,1 0 0,5-20 1,-2 14-26,-1 0 0,0 0 0,-2-1 0,0 1 0,-1-26 0,-1 44 58,0 1 0,0-1 1,0 0-1,0 1 0,0-1 0,0 1 0,0-1 0,0 0 0,0 1 0,0-1 0,-1 1 0,1-1 0,0 1 0,0-1 0,-1 1 0,1-1 0,0 0 0,-1 1 0,1 0 0,0-1 0,-1 1 0,1-1 0,-1 1 0,1-1 0,0 1 0,-1 0 0,1-1 0,-2 1 1,1-1-24,0 1 1,0 0 0,0 0 0,0 0-1,0 0 1,0 0 0,0 1 0,0-1-1,-1 0 1,1 0 0,0 1 0,0-1-1,0 1 1,-1 0 0,-2 1-29,-1 1 1,1 0-1,0 0 0,0 0 0,-6 7 1,-6 13 32,1 0 1,2 1-1,0 0 1,-10 30-1,0 11 222,21-58-257,2-6 47,0-1 0,0 1 0,0-1 0,0 0 1,0 1-1,0-1 0,0 0 0,0 1 0,0-1 0,0 0 1,0 1-1,0-1 0,-1 0 0,1 1 0,0-1 0,0 0 0,0 0 1,-1 1-1,1-1 0,0 0 0,0 1 0,-1-1 0,1 0 1,0 0-1,0 0 0,-1 1 0,1-1 0,0 0 0,-1 0 1,1 0-1,-1-4 333,3-25-241,1 1 0,1 0 1,9-30-1,0-5 36,-11 51-67,-1 5-140,1-1 1,-1 1-1,1-1 1,0 1-1,5-11 0,-5 10 21,-3 14-380,1 30 243,-14 374 5,10-384 274,-13 44-1,3-13-72,5-22-49,6-24 108,0 0 1,-3 21-1,6-27-57,0-1 1,0 0-1,0 0 1,1 0 0,-1 0-1,1 0 1,0 0-1,0 0 1,1 0 0,-1 0-1,4 6 1,2 6 30,9 15 370,-13-31-366,0-1-1,0 1 1,0-1 0,1 1 0,-1-1 0,0 0 0,0 0-1,0-1 1,0 1 0,-1-1 0,1 1 0,0-1 0,0 0-1,-1 0 1,0 0 0,1-1 0,2-3 0,4-4 93,-1-1 1,13-23-1,-13 20-154,5-6-576,-3 36 100,-9-11 301,0 0-1,0-1 1,0 1-1,-1 0 0,1 0 1,-1-1-1,0 1 1,0 0-1,-1 0 1,0-1-1,-1 8 0,1-5-152,-4 20-1891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1:57.0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31 160,'0'-11'3957,"1"4"-4005,0 12 51,0-1 0,0 1 0,-1 0-1,1-1 1,-1 10 0,0-8 19,0 0 1,0 0-1,1-1 0,1 8 0,1-2 54,-2 0 1,1 0-1,-1 20 0,1 3-45,-1-14 69,-1 1 0,-3 25 0,2-25-38,0-1 0,2 27 0,0-34-47,1 6 135,4 19 0,-5-32-147,1-1 0,0 0 0,0 1 0,0-1 0,0 0-1,1-1 1,0 1 0,4 5 0,21 32 871,-28-38-621,0-4-249,0 0-1,0 1 0,0-1 0,0 0 0,0 0 1,0 1-1,0-1 0,0 0 0,0 1 1,0-1-1,0 0 0,0 1 0,0-1 0,0 0 1,0 0-1,0 1 0,0-1 0,0 0 1,0 1-1,0-1 0,0 0 0,0 0 1,-1 1-1,1-1 0,0 0 0,0 0 0,0 1 1,-1-1-1,1 0 0,0 0 0,0 0 1,0 1-1,-1-1 0,1 0 0,0 0 0,-1 0 1,1 0-1,0 0 0,-9-13 818,4-12-801,0 0 0,2-1 0,1 1-1,0-1 1,4-26 0,-2 10-21,2 17-98,0 1 0,2 0 1,1 1-1,1-1 0,1 1 1,1 0-1,16-34 0,-20 50-730,0 0-1,0 0 0,1 0 1,7-8-1,-2 3-45,3-11-288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26:38.6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44 905 4224,'-10'15'2768,"9"-32"-2894,2 11 268,9-119 3239,-6 55-2192,-5 63-168,0 6-978,1 1 0,0-1 0,0 1 0,-1-1-1,1 0 1,0 1 0,0-1 0,0 0-1,0 1 1,0-1 0,0 0 0,0 1 0,0-1-1,0 0 1,0 1 0,0-1 0,0 0 0,1 1-1,-1-1 1,0 0 0,0 1 0,1-1-1,0 0 1,-1-1-13,1 0-1,-1 1 0,1-1 0,-1 0 1,0 1-1,0-1 0,1 0 0,-2-2 1,3-10 117,33-128 501,-26 104-757,8-76-3,-7 35 112,15-127 26,-24 139-36,-1 67 5,0 0 1,0 0-1,0 0 0,0 0 1,0 0-1,0 0 1,0 0-1,0 0 1,0 0-1,0 0 1,0 0-1,0 0 1,0 0-1,-1 0 1,1 0-1,0 0 1,0 0-1,0 0 1,0 0-1,0 0 1,0 0-1,0 0 1,0 0-1,0 0 0,0 0 1,0 0-1,0 0 1,0 0-1,0 0 1,0 0-1,0 0 1,0 0-1,0 0 1,0 0-1,0 0 1,0 0-1,0 0 1,0 0-1,-1 0 1,1 0-1,0 0 1,0 0-1,0 0 1,0 0-1,0 0 0,0 0 1,0 0-1,0-1 1,0 1-1,0 0 1,-4 8-148,-3 14 23,0 23-60,0 74 1,3-35 138,-5 44-129,-30 339 235,35-436-92,-11 87 394,11-97-216,-1-1 0,0 0 1,-14 31-1,1-1-425,22-61 220,0-1 0,1 0 0,8-13 0,-4 8 11,47-110-110,-31 66 297,42-73-1,-29 76-83,56-67-1,-11 31 884,-74 85-764,-8 7-146,1 1 1,0-1-1,-1 0 1,1 1-1,-1-1 1,1 0-1,-1 0 1,0 0-1,0 0 1,0 0-1,2-4 1,-5 6-66,-5 1-132,5 4 163,1 0 0,0 0-1,0 0 1,0 0 0,1 0-1,0 0 1,0 1 0,1 8-1,0 4 24,-1-1-36,2 0 0,0 0 0,1 0 0,1 0 0,1 0-1,0-1 1,1 1 0,1-1 0,8 15 0,-3-11 35,0 0-1,1-1 1,1 0 0,1-1-1,0-1 1,22 19 0,-35-34-2,1 0 0,-1 0 1,1 0-1,0-1 0,0 1 1,0-1-1,0 1 0,0-1 0,5 1 1,-6-1-1,0-1 0,-1 0-1,1 0 1,-1 0 0,1 0 0,0 0 0,-1 0 0,1 0 0,-1-1 0,1 1 0,0 0 0,-1-1-1,1 0 1,-1 1 0,1-1 0,-1 0 0,0 1 0,1-1 0,-1 0 0,0 0 0,1 0 0,0-2 0,15-17 53,-2-1 0,0 0 0,-2-2 1,18-36-1,-18 32 45,2 0 0,33-46 0,-39 62-33,-2 4-13,-1-1 1,0 1-1,0-2 0,-1 1 1,0 0-1,4-11 1,-9 19-61,0-1 0,0 1 1,0 0-1,1 0 1,-1-1-1,0 1 0,0 0 1,0 0-1,0 0 1,0-1-1,0 1 0,0 0 1,0 0-1,0-1 1,0 1-1,0 0 1,0 0-1,0-1 0,0 1 1,0 0-1,0 0 1,0 0-1,0-1 0,0 1 1,-1 0-1,1 0 1,0-1-1,0 1 1,0 0-1,0 0 0,0 0 1,-1 0-1,1-1 1,0 1-1,-9 2-138,-8 12 17,10-6 105,0 1 0,0 0 0,1 0 0,1 1-1,0-1 1,0 1 0,1 0 0,-6 21 0,1 5 60,-4 48-1,8-54-116,3-1-7,0 40 0,2-67 90,1 11 68,-1-12-76,1-1-1,-1 1 0,0-1 1,1 0-1,-1 1 0,0-1 1,1 1-1,-1-1 0,0 0 1,1 0-1,-1 1 1,1-1-1,-1 0 0,1 0 1,-1 1-1,0-1 0,1 0 1,0 0-1,0 0 16,0 0 0,0 0 0,0-1 0,0 1 0,0 0 0,0-1 0,0 1 0,0-1 0,0 1 0,0-1 0,-1 1 0,1-1 0,0 0 0,0 0-1,-1 1 1,1-1 0,0 0 0,-1 0 0,2 0 0,10-18 199,2-9-182,15-38-1,-11 21-58,22-51 103,-38 89-40,0 0-1,-1 1 1,1-1-1,0-13 1,-2 19-42,0 1 0,0 0 0,0-1 1,0 1-1,0 0 0,0-1 0,0 1 0,0 0 1,0 0-1,0-1 0,0 1 0,0 0 0,0-1 0,0 1 1,-1 0-1,1-1 0,0 1 0,0 0 0,0 0 1,0-1-1,-1 1 0,1 0 0,0 0 0,-1-1 1,-4 4-389,-5 13 52,8-7 316,1 0 1,0 1 0,0-1-1,1 0 1,0 1 0,0-1-1,1 0 1,3 14 0,1-5 69,0 0 0,1-1 0,1 1 0,0-1 0,1-1 0,20 31 0,-27-47-43,2 7 16,1-1 0,0-1-1,1 1 1,-1-1-1,1 1 1,0-1 0,8 5-1,-12-9-7,0-1 0,0 0 0,0 1 0,0-1 1,-1 0-1,1 0 0,0 0 0,0 0 0,0 0 0,0 0 0,0 0 0,0 0 0,0 0 0,0 0 0,0 0 0,0 0 1,-1-1-1,1 1 0,2-1 0,-1 0 0,0-1 0,0 1 1,0-1-1,0 0 0,0 1 0,4-5 1,-2 1 32,0-1 0,0 0 1,0 1-1,4-11 1,7-16-21,18-29 1,-29 54-25,1 1 0,0 0-1,0 0 1,0 0 0,0 1 0,1-1 0,0 1-1,9-6 1,-14 11-5,-1 0 1,1 0-1,-1 0 0,0-1 0,1 1 1,-1 0-1,1 0 0,-1 0 1,1 0-1,-1 0 0,1 0 0,-1 0 1,1 0-1,-1 0 0,1 0 0,-1 0 1,0 0-1,1 0 0,-1 1 0,1-1 1,-1 0-1,1 0 0,-1 0 1,0 1-1,1-1 0,-1 0 0,1 0 1,-1 1-1,1 0 0,7 11-102,-4-2 212,-1 1 0,0 0 0,-1 0 0,-1 0 0,1 0 0,-2 0 0,0 17 0,0-20-93,3 61 375,-3-67-229,5-8 160,4-15-431,-1 0 0,7-28 0,-10 28 83,2 0 1,16-34-1,-14 36 44,-3 6-23,0 1 0,1 0 0,0 1 1,1 0-1,0 0 0,14-14 0,-22 25 2,0 0 0,0 0 0,0 0 1,1 0-1,-1 0 0,0 0 0,0-1 0,0 1 0,0 0 0,1 0 0,-1 0 0,0 0 0,0 0 1,0 0-1,0 0 0,1 0 0,-1 0 0,0 0 0,0 0 0,0 0 0,1 0 0,-1 0 1,0 0-1,0 0 0,0 0 0,1 0 0,-1 0 0,0 0 0,0 1 0,0-1 0,0 0 0,0 0 1,1 0-1,-1 0 0,0 0 0,0 0 0,0 0 0,0 1 0,0-1 0,1 0 0,4 11-42,0 13 55,-3 31 136,2 17-187,0-27 454,-4-43-176,0-2-223,1 0 0,0-1 1,-1 1-1,1 0 0,-1-1 1,0 1-1,1-1 0,-1 1 1,1-1-1,-1 1 0,0-1 1,1 1-1,-1-1 0,0 1 1,1-1-1,-1 1 0,0-1 1,0 1-1,1-2 0,3-14-95,-3 14 85,5-21-96,2 1-1,0 0 1,1 0-1,1 1 1,2 0-1,14-22 1,-26 43 77,1-1 0,-1 1 0,1-1 0,-1 0 0,1 1 0,-1-1 0,1 1 0,0-1-1,-1 1 1,1-1 0,-1 1 0,1-1 0,0 1 0,-1 0 0,1-1 0,0 1 0,0 0 0,-1 0 0,1 0 0,0-1 0,0 1 0,0 0 0,-1 0 0,1 0 0,1 0 0,-1 1 25,1-1 1,-1 1-1,0-1 0,1 1 1,-1 0-1,0-1 0,1 1 1,-1 0-1,0 0 0,0 0 1,0 0-1,2 1 0,1 3 36,0 1-1,0 0 1,0-1-1,5 10 0,3 13 72,10 34 0,-16-43-152,0-1 1,1 0-1,1-1 1,0 0-1,1 0 0,15 20 1,-21-34 48,0 0 0,0 0 0,1 0-1,-1 0 1,1 0 0,0-1 0,0 0 0,0 0 0,0 0 0,0 0 0,0 0 0,1-1 0,-1 0-1,0 0 1,1 0 0,-1 0 0,1-1 0,-1 0 0,1 0 0,7-1 0,-3 0-5,-1 0 0,1-1 0,0 0 0,-1-1 0,1 0 0,-1 0 0,0-1 0,0 0 0,11-8 0,-9 5 31,-1 0 1,0-1-1,0-1 1,14-17-1,24-43-18,-44 64-30,12-21 84,-2-1-1,0-1 0,8-31 1,-19 55-49,-1 0 0,0 0-1,0 0 1,0-1 0,-1 1 0,1 0 0,-1-1 0,0 1 0,0 0 0,-1-1 0,-1-6-1,1 3 129,-2-7-19,3 14-139,-1 1 1,1-1 0,-1 1-1,1 0 1,0-1 0,-1 1-1,1 0 1,-1-1 0,1 1-1,-1 0 1,1 0-1,-1-1 1,1 1 0,-1 0-1,1 0 1,-1 0 0,1 0-1,-1 0 1,1 0 0,-1 0-1,1 0 1,-1 0 0,1 0-1,-1 0 1,1 0-1,-1 0 1,1 0 0,-2 1-1,-2 0-33,0 1 0,-1-1-1,1 1 1,0 0 0,0 1 0,1-1-1,-1 1 1,0 0 0,1 0-1,0 0 1,0 0 0,-1 0-1,2 1 1,-1-1 0,0 1-1,1 0 1,0 0 0,-3 7-1,-1 3-20,0 0 0,1 0 0,1 1 0,-3 18-1,5-24 35,1 0-1,0-1 0,1 1 1,0 0-1,0 0 0,1 0 0,0-1 1,0 1-1,4 9 0,-4-14 41,1 1-1,0-1 0,0 0 1,0 0-1,0 1 1,1-1-1,-1-1 0,1 1 1,0 0-1,0-1 0,1 1 1,-1-1-1,1 0 1,0 0-1,-1-1 0,1 1 1,0-1-1,6 3 0,-3-3 44,0 1-1,0-1 0,0-1 0,0 0 1,1 0-1,-1 0 0,0-1 1,1 0-1,-1 0 0,0-1 0,0 0 1,10-2-1,4-3-39,0-1 1,36-16-1,-23 6-1368,54-35-1,-15-4-5441,-69 52 6241,0 0 0,0 0 0,0 0 0,-1-1 0,5-6 0,11-31-3177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2:15.8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69 279 480,'0'-26'209,"-1"14"-169,1 0 1,0 1-1,1-1 0,3-15 1,-3 21 202,0-1 0,0 1 0,-1 0 0,-1-14 0,0 2 382,-1 11-381,2 6-264,-1 0 0,1-1-1,-1 1 1,1 0-1,0 0 1,-1 0 0,1-1-1,0 1 1,0 0-1,0 0 1,0-2 0,0 1 59,0 0 0,0 0 1,-1 1-1,1-1 0,-1 0 0,1 1 1,-1-1-1,0 0 0,0 1 1,0-1-1,0 1 0,0-1 1,0 1-1,0-1 0,0 1 1,0 0-1,-1 0 0,1-1 1,0 1-1,-1 0 0,-2-1 1,1 0 45,1 0 0,-1 0 0,1 0 0,-1-1 1,1 1-1,-4-6 0,-2-6-469,7 13 437,-8-15 182,1 10-496,29 57-203,1 47-1248,-9-27 789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2:19.8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14 103 736,'-13'-28'6693,"21"28"-7662,-7 0 975,0 0 1,1 0-1,-1-1 0,0 1 0,0 0 1,0-1-1,0 1 0,0-1 0,1 0 0,-2 1 4,1-1 0,-1 1-1,0 0 1,1 0 0,-1 0-1,1-1 1,-1 1 0,0 0-1,1 0 1,-1 0 0,1 0-1,-1 0 1,0 0 0,1-1-1,-1 1 1,1 0 0,-1 0 0,1 0-1,-1 1 1,0-1 0,1 0-1,-1 0 1,1 0 0,-1 0-1,1 0 1,5 1 514,-4-9-425,-3 6-50,1 1 0,0 0 0,-1 0 0,1 0 0,-1 0 0,1 0 0,-1 0 0,0 0 0,1 0 0,-1 0 0,0 1 0,0-1 0,0 0 0,1 0 0,-1 0 0,0 1 0,0-1 0,0 1 0,0-1 0,0 1 0,-2-1 0,-1-2-44,21-1-101,-18-12 1376,0 15-1293,0 0-1,1 1 1,-1-1 0,0 0 0,0 1 0,-6-15 1834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2:22.8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12 320,'-18'8'5942,"17"-8"-5934,1 0 0,-1 0 0,0 0 0,1 0 0,-1 0 0,1 0 0,-1 0 0,1 0 1,-1 0-1,1 0 0,-1-1 0,0 1 0,1 0 0,-1 0 0,1 0 0,-1-1 0,1 1 0,-1 0 0,1-1 1,0 1-1,-1 0 0,0-1 0,4-1-53,1 0-1,-1 1 1,0 0 0,1 0 0,-1 0 0,7-1 0,-1 0-114,-1 2 71,-7 1 89,1-1 1,-1 0 0,0 0 0,0 0-1,1 0 1,-1 0 0,0 0 0,0 0-1,0 0 1,1-1 0,-1 1 0,0 0-1,0-1 1,0 1 0,4-3 417,-1 11 499,-26 1 340,20-8-1258,0-1-1,0 1 0,0-1 1,-1 0-1,1 1 0,0-1 1,-3 0-1,5 0-4,-1 0 37,17 0 581,-24 0-277,-1-1-560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2:32.4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77 297 64,'0'0'28,"0"0"0,0-1 1,0 1-1,1-1 0,-1 1 0,0-1 1,0 1-1,0-1 0,0 1 0,0-1 1,0 0-1,0 1 0,0-1 0,0 1 0,0-1 1,0 1-1,0-1 0,0 1 0,-1-1 1,1 1-1,0-1 0,0 1 0,-1 0 1,1-1-1,0 1 0,-1-1 0,-7-16 341,6 13-340,-1 0 0,1-1 1,0 1-1,1 0 1,-1-1-1,1 0 1,-1-6-1,0 5 68,1 0 0,-1 0 0,-4-9 1,-3-15-64,8 26 5,1 0 0,-1 0 0,-1 0 0,1 0 0,0 0 0,-1 0 0,-2-4 0,2 5 13,0 0 0,0-1-1,0 0 1,1 1 0,-2-8 0,-2-5 133,4 2-115,-1 12-67,3-1-385,0 2 323,-1 10-42,1 3 121,0-1-1,1 0 1,4 16 0,2 9 13,-5-17-38,1 0-1,0-1 1,2 0 0,11 26-1,2 6 4,-14-34 27,14 30 0,0-10 125,-19-36-146,0 0 1,0 0 0,0 0-1,0 0 1,0 0-1,0 0 1,0 0 0,0 0-1,0 0 1,1 0 0,-1 0-1,0 1 1,0-1 0,0 0-1,0 0 1,0 0-1,0 0 1,1 0 0,-1 0-1,0 0 1,0 0 0,0 0-1,0 0 1,0 0 0,0 0-1,1 0 1,-1-1-1,0 1 1,0 0 0,0 0-1,0 0 1,0 0 0,0 0-1,0 0 1,1 0 0,-1 0-1,0 0 1,0 0-1,0 0 1,0 0 0,0-1-1,0 1 1,0 0 0,0 0-1,0 0 1,0-2 22,1 1-1,-1-1 1,-1 0 0,1 1-1,0-1 1,0 1 0,-1-1-1,1 0 1,-1 1 0,1-1-1,-1 1 1,0-2 0,-1-1-14,0 1 0,1-1 1,0 0-1,0 1 1,0-1-1,0 0 1,0-4-1,-2-10-104,-2 0 24,2 1 1,1-1 0,0 1 0,1-21 0,-1 6 199,-1 0 1,-11-45-1,11 64-157,-1-13 272,4 26-239,-1-1 1,1 0-1,0 0 1,0 1-1,0-1 1,-1 0-1,1 1 0,0-1 1,0 0-1,-1 1 1,1-1-1,-1 0 1,1 1-1,-1-1 0,0 0 1,-3-7-214,13 23 118,-5-5 38,-1 0 0,0 1-1,0-1 1,-1 0 0,-1 1-1,0 0 1,0-1 0,-1 12-1,0-2 245,4 23 1,0-11-243,1 52 1,4-40-131,-8-33 247,2-6 370,-7-18-436,2 12 25,0-1-1,1 0 0,-1 0 1,1 0-1,0 0 0,0 0 1,-2-4-1,-1-2-88,3 5 27,0 0 0,1 0-1,-1 0 1,1 0 0,0 1 0,0-1-1,0 0 1,0 0 0,1-3-1,0-5 26,-9-24 241,5 34-277,3 1 48,-1 0 1,1 0-1,0 0 0,-1 0 0,1 0 0,0 0 0,0 0 1,-1 0-1,1 0 0,0-1 0,-1 1 0,1 0 1,0 0-1,0 0 0,-1 0 0,1-1 0,0 1 0,0 0 1,0 0-1,-1 0 0,1-1 0,0 1 0,0 0 1,0 0-1,0-1 0,-1 1 0,1 0 0,0-1 0,0 1 1,0 0-1,0 0 0,0-1 0,-8-54-181,8 52 196,-1 1-1,1-1 1,-1 1-1,1 0 1,-1-1-1,0 1 1,-2-4-1,2 4-5,0-1 0,0 1 0,0-1-1,1 1 1,-1-1 0,1 1 0,-1-5 0,-4-26-112,3 27 69,1 0 0,0-1 0,0-7 1,-7-45 182,8 56-144,-1 0 0,1 1 0,-1-1 0,0 0-1,0 0 1,0 0 0,0 1 0,0-1 0,-1 1 0,1-1 0,-1 1-1,-3-5 1,5 7-19,0 0 0,0 0 1,0 0-1,0 0 0,0 0 0,0 0 0,0 0 0,0-1 0,0 1 0,0 0 1,0 0-1,0 0 0,0 0 0,-2-1-178,2 1 178,0 0 1,0 0-1,0 0 0,0 0 0,0 0 0,0 0 0,-1 0 0,1 0 0,0 0 0,0 0 1,0 0-1,0 0 0,0 0 0,0 1 0,-1 0-169,1 10 111,3 14 228,27 96-214,-27-108 43,3 22 1,-4-22-1,0 0 1,4 14-1,0-4 83,-5-17-66,0-1-1,1 0 0,-1 0 0,1 0 0,0 0 0,1 0 0,4 8 1,-1 4-87,-5-14 98,0-2-11,-1 0 1,1 1-1,0-1 1,0 0-1,-1 0 0,1 0 1,0 0-1,0 1 1,0-2-1,0 1 1,1 0-1,-1 0 1,2 1-1,-3-2 13,0 0 0,1 1 0,-1-1 0,0 0-1,1 0 1,-1 1 0,0-1 0,1 0 0,-1 1 0,0-1-1,0 0 1,1 1 0,-1-1 0,0 0 0,1 2 235,-1-7-328,-1 1 141,0 1 0,0 0 0,-1-1 0,1 1 0,-1 0-1,-3-5 1,0 0-137,-1-4-10,0 0 0,0-1 1,-6-19-1,1-7 79,7 27 30,0-2 1,0 1-1,2 0 0,-1-1 0,1-14 0,2 13-37,0 3-26,0-1 0,-1 1 0,-2-14 1,2 20-4,0 1 0,1 0 0,-1 0 0,1 0 0,0 0 0,1-1 0,-1 1 1,1 0-1,0 0 0,2-5 0,-2 1 167,-1 14-587,5 13 479,0 1 0,7 17 0,4 11 25,-12-29-85,3 31 1,1 2-35,-3-26 47,-3-10 41,1-1-1,0 0 1,1 0-1,9 21 1,-9-28-37,-4-5 20,1-1 0,-1 1 0,1-1 1,0 1-1,-1-1 0,1 0 0,0 1 1,0-1-1,0 0 0,0 1 0,0-1 1,1 0-1,-1 0 0,0 0 0,2 1 1,2 0-13,0-1 0,-1 0 0,1 0 0,9 0 0,-10 0 7,0-1 0,1 0-1,-1 1 1,0 0 0,0 0 0,6 3 0,-5-3 18,1 1 1,-1 0 0,1-1 0,-1 0-1,1-1 1,0 1 0,-1-1 0,1 0 0,-1 0-1,1-1 1,0 0 0,-1 0 0,1 0-1,-1-1 1,1 1 0,-1-1 0,0 0 0,0-1-1,0 0 1,0 1 0,0-2 0,0 1-1,6-7 1,-10 9-16,0 0-1,0 0 1,0-1-1,-1 1 0,1 0 1,-1-1-1,1 1 1,-1 0-1,1-1 1,-1 1-1,0-1 0,0 1 1,1-1-1,-1 1 1,0 0-1,0-1 1,-1 1-1,1-1 0,0 1 1,0-1-1,-1 1 1,1 0-1,-1-2 1,-1-2 57,0 0 0,-1 0 0,1 0 0,-6-6 0,-6 0-130,12 10 72,1 1-1,0-1 1,0 1 0,0-1 0,0 1 0,1-1-1,-1 0 1,0 1 0,0-1 0,0 0 0,0 0-1,1 0 1,-1 0 0,0 1 0,1-1 0,-1 0-1,1 0 1,-1 0 0,0-2 0,14-9-477,-12 11 494,0 1 1,0-1 0,-1 0-1,1 1 1,0-1-1,-1 0 1,1 0-1,-1 1 1,1-1-1,-1 0 1,1 0-1,-1 0 1,0 0-1,1 0 1,-1 0-1,0 0 1,0 0 0,0 0-1,1 0 1,-1 0-1,0 0 1,0 0-1,0 1 1,-1-1-1,1-2 1,0 1-18,-1 1 0,1-1 0,-1 0 0,0 1 0,1-1 0,-1 1 0,0-1 0,0 1 0,0-1 0,0 1 0,0-1 0,0 1 0,-2-2 0,-32-17 243,28 18-195,6 2-62,1 0-1,0 0 0,0 0 1,-1 0-1,1 0 0,0 0 1,0 0-1,-1 0 0,1 0 1,0 0-1,0 0 0,-1-1 1,1 1-1,0 0 0,0 0 1,-1 0-1,1 0 0,0 0 1,0-1-1,0 1 0,-1 0 1,1 0-1,0 0 0,0 0 1,0-1-1,0 1 0,0 0 1,-1 0-1,1-1 0,0 1 1,0 0-1,0 0 1,0-1-1,0 1 0,0 0 1,0-1-1,22 1 349,-21-10-120,-1 10-234,-1-1 0,1 0-1,0 0 1,0 0 0,0 1-1,0-1 1,0 0-1,0 0 1,0 0 0,0 0-1,0 0 1,0 1 0,1-1-1,-1-1 1,8-5-308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2:36.9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139 296 64,'-1'-1'11,"0"0"0,0 1 0,-1-1 0,1 0 0,0 0 0,0 0 0,0-1 1,0 1-1,0 0 0,1 0 0,-1 0 0,0-1 0,0 1 0,1-1 0,-1 1 0,1 0 0,-1-1 0,1 1 0,0-1 0,0 1 0,-1-1 0,1 1 1,0-1-1,0 1 0,0-1 0,1 1 0,-1-1 0,1-1 0,0-5-97,-2 5 153,1-1 0,-1 1 0,0 0 0,0 0 1,0 0-1,0 0 0,-1 0 0,1 0 0,-1 1 0,-3-6 1,4 6-14,-1 0 1,0-1-1,1 1 1,0-1-1,-1 1 1,1-1-1,0 0 1,0 0-1,1 1 1,-2-5-1,1-2 8,0-1 0,-1 1-1,0 0 1,-1 0 0,0 0-1,0 0 1,-1 1 0,-6-12-1,-6-13 472,15 30-501,0-1-1,-1 1 0,1 0 1,-1 0-1,0 0 0,0 0 1,0 0-1,0 0 0,0 0 1,-1 1-1,0-1 0,1 1 1,-1 0-1,0 0 0,-5-3 1,2 1-128,2 1-210,6 11 174,4 5 82,1-1 1,1-1-1,12 16 0,-10-13-65,1 1 101,0-2 1,1 1 0,17 14-1,35 37 345,-59-59-298,-5-6-33,0 0 1,0 1-1,0-1 0,0 1 0,1-1 0,-1 0 0,0 1 0,0-1 0,0 0 1,1 1-1,-1-1 0,0 0 0,0 0 0,1 1 0,-1-1 0,0 0 0,1 0 0,-1 1 1,0-1-1,1 0 0,-1 0 0,0 0 0,1 0 0,-1 1 0,1-1 0,-1 0 1,0 0-1,1 0 0,-1 0 0,1 0 0,-1 0 0,1 0 0,-1-1 34,1 0-1,-1 0 0,1 0 0,-1 0 1,0 0-1,1 0 0,-1 0 1,0 0-1,0 0 0,0 0 1,0 0-1,0 0 0,0 0 1,0 0-1,0 0 0,0 0 0,-1 0 1,1 0-1,0 0 0,-1 0 1,1 0-1,-1 0 0,0-1 1,-3-11-236,9 23-817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2:43.4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155 0 1728,'0'0'2363,"-9"12"-924,4-5-1324,0 0-1,1 0 0,0 0 0,0 1 0,0-1 0,1 1 0,0 0 0,1 0 0,-2 10 0,-10 26-113,9-33-45,-26 56 610,25-57-484,1 1-1,1 0 1,-4 14-1,5-13-118,-1 0-1,-10 19 1,12-27-34,0-1 0,0 1 1,0 0-1,1-1 0,0 1 1,-1 0-1,1 5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2:45.6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148 276 1312,'-21'3'2603,"19"-3"-2478,1 1-1,-1 0 1,0-1-1,0 0 1,0 1-1,1-1 1,-1 0 0,0 0-1,0 0 1,0 0-1,1 0 1,-1 0-1,0-1 1,0 1 0,0-1-1,1 1 1,-1-1-1,0 1 1,1-1-1,-1 0 1,1 0-1,-1 0 1,1 0 0,-3-2-1,-12-12-209,11 11 292,0-1 0,0 0 0,1 0 0,-9-11-1,13 15-183,-1 0-1,0 0 1,0-1-1,0 1 0,-1 0 1,1 1-1,0-1 1,0 0-1,0 0 0,-1 0 1,-1 0-1,2 0-26,0 1 0,0 0 0,0 0 0,1-1 0,-1 1 0,0-1 0,0 1 0,1-1 0,-1 1 0,0-1 0,1 1 0,-1-1 0,1 1 0,-1-1 0,1 0 0,-1 1 0,1-1 0,-1 0 0,1 0 1,0 1-1,-1-1 0,1 0 0,0 0 0,-1 0 0,1 1 0,0-1 0,0 0 0,0 0 0,0-1 0,-2-7-130,2 9 131,-1-1 1,1 1-1,0-1 1,0 0 0,0 1-1,0-1 1,-1 1-1,1-1 1,0 0 0,0 1-1,0-1 1,0 1-1,0-1 1,1 1-1,-1-1 1,0 0 0,0 1-1,0-1 1,0 1-1,1-1 1,-1 1 0,0-1-1,1 0 1,0-1-10,0-1-1,-1 1 1,1 0 0,0 0 0,-1 0-1,0 0 1,1-1 0,-1 1 0,0 0 0,-1-4-1,1-1-108,0 5 105,2-3-18,10 0-39,-5 4 18,0 0 0,0 0 0,0 1 0,0 0 0,0 0 0,0 1 0,0 0 0,0 0 0,0 0 0,-1 1 0,1 0 0,10 5 0,-13-6 98,-1 0 0,0 0 0,0-1 0,0 1 0,0-1 0,1 0 0,4 0 0,1 0 195,-7-5 196,-2 5-421,1-1 0,-1 1 0,0 0 0,0-1 0,1 1 0,-1-1 0,0 1 0,0 0 0,0-1 0,1 1 1,-1-1-1,0 1 0,0-1 0,0 1 0,0 0 0,0-1 0,0 1 0,0-1 0,0 1 0,0-1 0,0 1 0,0-1 0,-1 1 0,1 0 1,0-1-1,0 1 0,-1-1 0,-1-4-7,0 1 1,-1-1 0,0 1-1,0-1 1,0 1 0,0 0-1,-1 1 1,1-1 0,-1 1-1,0-1 1,-9-4 0,-2-2-90,11 7 64,0 0 1,0 1 0,0 0 0,0-1 0,-8-1 0,-7-2-132,16 2 194,4 17-774,1-5 678,0 0 0,0-1 1,0 1-1,1-1 0,5 10 0,-4-10 283,0 0-1,0 0 1,3 11 0,-14-42-270,2 1 0,1 0 1,-1-32-1,3 46-568,7 21 126,8 7 1478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2:51.4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385 75 992,'25'-22'510,"-20"18"-268,0 1 0,0-1 0,-1 0 0,0 0 0,5-6 1,-2-7 995,-6 11-625,-5 7-454,-22 38-573,0-1 471,-163 176 1201,188-212-1211,-1-1 0,1 1 0,-1 0 0,1-1-1,-1 0 1,0 1 0,-3 1 0,4-3-32,1 0 1,-1 0 0,1 0 0,-1 0-1,1 0 1,-1 0 0,1 0-1,-1 0 1,1 0 0,-1 0-1,1 0 1,-1 0 0,1-1-1,-1 1 1,1 0 0,-1 0 0,1-1-1,-1 1 1,1 0 0,0-1-1,-1 1 1,1 0 0,-1-1-1,1 1 1,0 0 0,-1-1-1,1 1 1,0-1 0,0 1 0,-1-1-1,1 1 1,0 0 0,0-1-1,0 1 1,0-1 0,-1 1-1,1-2 1,-4-12 17,0 0 0,1-1 0,0 0-1,1 0 1,1 0 0,0 0 0,2-24 0,0 8-445,-15 57 156,12-21 260,0 0 0,1 0 0,0 0 0,0 0 0,0 1 0,0-1 0,1 6 842,0-27 50,5-76-453,-5 92-443,0 0 0,0 0 0,0 0 0,0-1 0,0 1-1,0 0 1,0 0 0,0 0 0,0 0 0,0 0 0,0 0 0,0-1 0,0 1-1,0 0 1,0 0 0,0 0 0,0 0 0,0 0 0,0 0 0,0-1 0,0 1 0,0 0-1,0 0 1,0 0 0,0 0 0,0 0 0,0 0 0,0 0 0,-1-1 0,1 1 0,0 0-1,0 0 1,0 0 0,0 0 0,0 0 0,0 0 0,0 0 0,-1 0 0,1 0 0,0 0-1,0 0 1,0 0 0,0 0 0,0 0 0,-1 0 0,-4 5-46,-5 9-191,0 6 174,2 0 1,0 1-1,1 0 0,1 0 0,-3 25 0,3-20 307,6-26-224,0 1-1,0-1 1,0 0 0,0 1 0,0-1-1,0 1 1,0-1 0,0 1 0,0-1-1,-1 0 1,1 1 0,0-1 0,0 1-1,0-1 1,-1 0 0,1 1 0,0-1-1,-1 0 1,1 1 0,0-1 0,0 0-1,-1 1 1,1-1 0,-1 0 0,1 0 0,0 1-1,-1-1 1,0 0 0,1 0 6,-1 0 0,1 0 0,-1-1 0,1 1 0,-1 0 0,1-1 0,-1 1 0,1 0 0,-1-1 0,1 1 0,-1-1-1,1 1 1,0-1 0,-1 1 0,1-1 0,0 1 0,-1-2 0,-1 0-3,1-1-1,-1 0 1,1 0 0,0-1-1,0 1 1,0 0-1,0-5 1,-4-39-258,2 36 128,3 11 102,0 0-1,0-1 1,0 1 0,0 0 0,-1 0 0,1 0-1,0-1 1,0 1 0,0 0 0,0 0 0,-1 0 0,1 0-1,0-1 1,0 1 0,-1 0 0,1 0 0,0 0-1,0 0 1,0 0 0,-1 0 0,1 0 0,0 0-1,0-1 1,-1 1 0,1 0 0,0 0 0,0 0 0,-1 0-1,1 0 1,0 1 0,-1-1 0,1 0 0,0 0-1,0 0 1,-1 0 0,1 0 0,0 0 0,0 0-1,0 0 1,-1 0 0,1 1 0,0-1 0,-1 1-11,1 0-53,-1-1 82,1 1 0,0-1 1,0 1-1,0-1 1,-1 1-1,1-1 1,0 1-1,-1-1 0,1 1 1,-1-1-1,1 0 1,0 1-1,-1-1 1,1 1-1,-1-1 0,1 0 1,-1 0-1,1 1 1,-1-1-1,1 0 1,-1 0-1,1 1 0,-1-1 1,0 0-1,-12 2-247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2:57.8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8 253 320,'-8'5'197,"10"-6"-92,14-9-129,-8 5-121,1-2 121,0 0-1,10-9 1,5-5 49,95-76 221,-103 82-292,1 1 1,0 1 0,2 0-1,-1 2 1,34-17 224,-52 31-206,-1-1 1,0 0 0,0 1-1,0-1 1,0 0 0,-1 0-1,1 0 1,-1 0 0,1 0-1,-1 0 1,0 0 0,1 0-1,-1-1 1,-4 4-1,-4 4-9,-10 15 344,14-16-252,0-1-1,0 0 1,-1 0 0,-13 11-1,8-7-76,12-10 29,-1 0-1,0 0 0,1 0 0,-1 0 1,0 0-1,0 0 0,0 0 1,0 0-1,0 0 0,0-1 0,0 1 1,0 0-1,0-1 0,0 1 1,-1-1-1,1 1 0,0-1 0,-2 1 1,20-12-201,-12 6 268,27-19 136,-25 18-267,1 0-1,0 0 0,11-6 0,-19 12 58,0 0-1,0 0 1,0 0 0,0 0-1,0 0 1,1 0-1,-1-1 1,0 1 0,0 0-1,0 0 1,0 0-1,0 0 1,0 0-1,0 0 1,0 0 0,0 0-1,0 0 1,0 0-1,1 0 1,-1 0 0,0 0-1,0 0 1,0 0-1,0 0 1,0 0-1,0 0 1,0 0 0,0 0-1,0 0 1,0 0-1,1 0 1,-1 0 0,0 0-1,0 0 1,0 0-1,0 0 1,0 0-1,0 0 1,0 0 0,0 0-1,0 0 1,0 1-1,0-1 1,0 0 0,1 0-1,-1 0 1,0 0-1,0 0 1,0 0-1,0 0 1,0 0 0,0 0-1,0 0 1,0 0-1,0 0 1,0 1 0,0-1-1,0 0 1,-3 8 58,-6 8-3,-26 34-45,-13 22 207,45-68-188,1 0 1,-1-1-1,0 0 0,0 1 1,-5 2-1,0 2-20,16-27 59,83-113-799,-86 124 596,0-1-95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3:00.3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1 186 64,'13'26'194,"-8"-15"-91,1 0-1,10 16 0,5-3 128,-14-17-133,-1 0 0,1 0 0,-1 1 0,7 13 0,-2-2-70,-9-16-13,1 1 1,-1 1-1,0-1 1,0 0-1,0 0 1,0 1 0,-1-1-1,0 1 1,0 0-1,1 7 1,-2-3 26,0-1 0,3 16 0,-2-21-21,0 0 0,-1 0 0,2 0 0,-1 0 0,0 0 0,0 0 0,1 0 0,-1-1 0,1 1-1,0 0 1,3 2 0,-4-4-84,15-2 1040,-14 0-931,-1-1 1,0 1-1,1 0 0,-1-1 0,0 1 0,0-1 0,0 1 1,0-1-1,0 1 0,-1-1 0,1 0 0,0 1 1,-1-1-1,1 0 0,-1 0 0,1-2 0,2-6 46,3-7-63,-1 1 0,0-1 0,-1 0 0,-1 0 0,0-1 0,-1 1 0,-1-21 0,-4 10-58,-1 0 0,-1 0 0,-1 1 0,-2-1 0,0 1 0,-2 1 0,-24-45 0,32 65-32,1 4-67,0 0 0,0-1 0,-1 1 1,1 0-1,0 0 0,-1 0 0,1 0 0,-3-3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26:08.7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140 85 1056,'-6'-7'506,"6"8"-478,0-1-1,-1 0 1,1 0-1,0 1 1,0-1-1,0 0 1,-1 0-1,1 1 1,0-1-1,-1 0 1,1 0-1,0 0 1,0 0-1,-1 1 1,1-1-1,0 0 0,-1 0 1,1 0-1,0 0 1,-1 0-1,1 0 1,0 0-1,-1 0 1,1 0-1,0 0 1,-1 0-1,1 0 1,0 0-1,-1 0 1,1 0-1,0 0 1,-1-1-1,0 5 219,-3 8 388,4-12-608,0 1 0,0-1 0,0 0-1,0 0 1,0 1 0,-1-1 0,1 0 0,0 0-1,0 0 1,0 1 0,0-1 0,-1 0 0,1 0-1,0 0 1,0 1 0,-1-1 0,1 0-1,0 0 1,0 0 0,-1 0 0,1 0 0,0 0-1,0 1 1,-1-1 0,1 0 0,0 0 0,0 0-1,-1 0 1,1 0 0,0 0 0,-1 0 0,1 0-1,0 0 1,0 0 0,-1-1 0,0 2 32,0-11 17,1 8-38,-1 2 6,0 0 0,1 1 0,-1-1 0,0 1 0,1-1 0,-1 1 0,0-1 0,1 1 0,-1-1 0,1 1 0,-1 0 0,1-1 0,-1 1 0,1 0 0,0-1 0,-1 1 0,1 0 0,0 0 0,0-1 0,-1 1 0,1 1 0,-4 21 397,3-14-24,-8 93 250,7-75-612,0 111 253,-2 31 197,1-19-34,5-81 20,-7-47-437,5-21 59,-9 11 176,9-11-271,-1-1-1,1 1 0,-1-1 0,1 0 1,-1 1-1,1-1 0,-1 0 1,1 0-1,-1 1 0,1-1 0,-1 0 1,1 0-1,-1 0 0,0 0 0,1 0 1,-1 1-1,1-1 0,-1 0 0,-1-1 1,2 1-33,-1 0 13,0 0 1,0 0 0,1 0-1,-1 0 1,0 0-1,0 0 1,1 0 0,-1 0-1,0-1 1,0 1 0,1 0-1,-1-1 1,0 1 0,0-1-1,1 1 1,-1 0-1,-1-2 1,-1-5 27,0 0 0,1 0 0,-1-1 0,1 1 0,0-1 0,1 1 0,-1-13 0,-2-7-284,2 12 165,-1-1 0,1-22 0,-3-86 227,6 76-153,2 0 1,11-55-1,-8 61-89,-4 26 75,1 0 0,0 0-1,1 0 1,0 0 0,13-26 0,-1 8 151,-9 20-78,-1 1 0,1-1-1,14-17 1,-17 26-48,0-1 1,1 1-1,-1 0 1,1 0 0,0 0-1,1 0 1,-1 1-1,1 0 1,0 0-1,0 1 1,8-4-1,-11 6 8,0 0-1,0 0 0,-1 0 0,1 0 1,1 1-1,-1-1 0,0 1 0,0 0 0,0 0 1,0 0-1,0 0 0,0 1 0,0-1 1,0 1-1,0 0 0,0 0 0,4 1 0,0 1 37,1 0-1,-1 0 0,1 1 0,-1 0 0,0 0 1,0 0-1,-1 1 0,1 0 0,-1 1 1,0-1-1,5 8 0,-9-11-26,0 1 0,-1 0 1,1 0-1,-1 0 0,0 0 0,1 0 0,-1 0 1,-1 0-1,1 0 0,0 0 0,-1 0 0,1 6 0,-1 2 57,0 0-1,-3 16 0,2-22-25,0 0 0,0-1 0,-1 1 0,0 0 1,0-1-1,0 1 0,-1-1 0,-3 6 0,-28 32 65,27-34-70,-59 58 313,65-64-334,-8 8 45,1 0 0,-1-1 1,-1 0-1,-13 10 0,21-19-55,0 1 0,0 0 0,1-1 0,-1 1 0,0-1 0,0 1 0,0-1 0,0 0 0,0 0-1,0 0 1,-2 0 0,-1 0 31,4 0-34,-8-12 6,9 11 20,-1 1 0,1-1 1,0 1-1,0-1 1,0 1-1,-1-1 0,1 1 1,0 0-1,-1-1 0,1 1 1,0-1-1,-1 1 1,1 0-1,0-1 0,-1 1 1,1 0-1,-1-1 0,1 1 1,0 0-1,-1 0 1,1-1-1,-1 1 0,1 0 1,-1 0-1,1 0 0,-1 0 1,0 0-1,-5-1-151,6 1 118,0 0-1,0 0 1,0 0-1,0 0 1,0 0-1,0 0 0,0 0 1,0 0-1,0 0 1,0 0-1,0 0 1,0 0-1,0 0 1,0 0-1,0 0 1,0 1-1,0-1 1,0 0-1,0 0 1,0 0-1,1 0 0,-1 0 1,0 0-1,0 0 1,0 0-1,0 0 1,0 0-1,0 0 1,0 0-1,0 0 1,0 0-1,0 0 1,0 0-1,0 0 1,0 0-1,0 0 1,0 0-1,0 0 0,0 0 1,0 1-1,0-1 1,0 0-1,0 0 1,0 0-1,0 0 1,0 0-1,0 0 1,0 0-1,0 0 1,0 0-1,0 0 1,0 0-1,-1 0 0,1 0 1,0 0-1,0 0 1,0 0-1,0 0 1,0 0-1,0 0 1,0 0-1,0 0 1,0 0-1,0 0 1,0 0-1,0 0 1,0 0-1,20 13-233,-12-6 236,1-1 1,0-1-1,1 0 1,-1 0 0,1-1-1,19 6 1,-18-7 30,0 1-1,0 0 1,14 7 0,10 3-28,-15-5-21,-1 1-1,31 20 1,-47-29 13,1 2 29,-1-1 0,0 1-1,0 0 1,1 0 0,-2 0 0,1 0-1,0 0 1,-1 1 0,5 7-1,-2-1-16,-1 0 0,6 18-1,-7-20 86,-2-8-75,-1 1 0,0-1-1,1 1 1,-1-1 0,0 0 0,0 1-1,0-1 1,1 1 0,-1-1-1,0 1 1,0-1 0,0 1-1,0-1 1,0 1 0,0-1-1,0 1 1,0-1 0,0 1-1,0-1 1,0 1 0,0-1-1,0 1 1,0-1 0,-1 1-1,1-1 1,0 1 0,0-1-1,0 1 1,-1 0 0,-9 16 234,8-14-203,1 0 1,-1 0-1,0 1 1,0-1 0,-1 0-1,1-1 1,-1 1-1,1 0 1,-1-1-1,-4 4 1,1-3-52,0 0 1,1 0-1,-1-1 0,0 1 1,0-2-1,-1 1 0,-9 1 1,-4-1 60,-22 0 1,-10 0 183,16 4-78,18-3-130,-29 1 1,-8 2-1667,66-6-3097,-9 0 4113,15 0-2445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4:35.8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204 0 576,'-1'0'1,"0"0"0,1 0 1,-1 0-1,1 0 0,-1 0 0,1 0 0,-1 0 1,1 1-1,-1-1 0,1 0 0,-1 0 1,1 0-1,-1 1 0,1-1 0,-1 0 0,1 1 1,-1-1-1,1 0 0,-1 1 0,1-1 0,0 1 1,-1-1-1,1 0 0,0 1 0,-1-1 1,1 1-1,0-1 0,0 1 0,0-1 0,-1 1 1,1-1-1,0 1 0,0 0 0,0-1 0,0 2 1,-3 6 93,2-6-98,0 0 1,1 0 0,0 0 0,-1 0 0,1 0 0,0-1-1,0 1 1,0 0 0,0 0 0,1 3 0,0 5 31,-1-8-17,0 1 0,-1-1 0,1 0 0,0 1 0,-1-1 0,0 0 0,0 4 0,5 10 57,4 69 710,-9-77-508,-1 0 0,1 0 0,-1-1 0,-1 1 0,-5 11 1,6-13-180,0-2-101,0 0 0,1-1 0,0 1 0,0 0 0,0 0 1,0 0-1,0 8 0,1-11 6,-1 0-1,1 0 1,0 0 0,0 0-1,-1 0 1,1 1 0,0-1-1,-1 0 1,1 0 0,-1 0-1,0 0 1,1 0 0,-1 0-1,0 0 1,-1 1 0,2 8 99,1-7-106,1 1 0,-1-1 0,0 0 1,0 0-1,0 1 0,0-1 1,0 1-1,-1-1 0,0 1 0,1-1 1,-1 1-1,-1 5 0,0 2 670,0-11-657,1 0 1,-1 0-1,0 0 0,1 0 1,-1-1-1,1 1 1,-1 0-1,0 0 0,1 0 1,-1-1-1,1 1 1,-1 0-1,1 0 0,-1-1 1,1 1-1,-1 0 0,1-1 1,-1 1-1,1-1 1,-1 1-1,1-1 0,0 1 1,-1-1-1,1 1 1,0-1-1,-1 1 0,1-1 1,0 1-1,0-1 0,0 0 1,-1 1-1,1-1 1,0 0-1,0-24 78,1 15-69,-2-12-101,-1-1 0,-7-37 0,8 30 639,1 30-567,-1 0 0,1 0 1,-1 0-1,0 0 1,1 0-1,-1 1 0,1-1 1,-1 0-1,1 0 1,0 1-1,-1-1 0,1 0 1,-1 1-1,1-1 1,-1 0-1,1 1 0,-1 0 1,0 5-11,-1 1-1,1-1 1,0 1-1,1 0 1,0 10 0,0-8 106,0 0 1,-3 15 0,2-17-68,1 0 0,-1 0 0,2 0 1,-1-1-1,1 1 0,0 0 0,0 0 1,0 0-1,4 9 0,-3 0 96,-2-12 340,6-13-241,-6 9-197,0-1-1,0 1 1,0-1 0,0 1 0,0-1 0,1 1 0,-1-1-1,0 1 1,0-1 0,-1 1 0,1-1 0,0 1 0,0-1-1,0 0 1,0 1 0,0 0 0,-1-1 0,1 1 0,0-1-1,0 1 1,-1-1 0,1 1 0,-1-1 0,-3-10-65,4-13-31,1 13 94,-1-1-1,0 1 0,-1-1 0,0 1 0,-4-13 1,3 18 16,1-1 1,-1 1-1,1-1 1,0-10-1,-4 6-584,3 34 481,1-18 68,0 0 1,1 0-1,0 0 0,0 10 0,3 27 38,-2-30-22,3 24 0,-3-6 289,-1-18 287,-1-13-554,0 1 0,0-1 0,0 0 0,1 0 1,-1 0-1,0 0 0,1 0 0,-1 0 0,0 0 0,1 0 0,-1 0 1,1 0-1,0-1 0,-1 1 0,1-2 0,-7-21-291,-1-11 112,5 26 156,1 0-1,0 0 1,0 0 0,0-10 0,-2-12 87,4 50-459,-1-4 215,1-4 64,0 1 1,1 0 0,3 20-1,1-13 269,-2 0 0,0-1 0,-1 22 0,-2-38-132,5-14 197,-13-74-127,8 86-121,0 0-1,0 0 1,0 0 0,0 0-1,0 0 1,0 0 0,-1 1-1,1-1 1,0 0 0,0 0-1,0 0 1,0 0 0,0 0 0,0 0-1,0 0 1,0 0 0,0 0-1,0 0 1,-1 0 0,1 0-1,0 0 1,0-1 0,0 1 0,0 0-1,0 0 1,0 0 0,0 0-1,0 0 1,0 0 0,0 0-1,-1 0 1,1 0 0,0 0-1,0 0 1,0 0 0,0 0 0,0 0-1,0 0 1,0 0 0,0-1-1,0 1 1,0 0 0,0 0-1,0 0 1,0 0 0,0 0 0,0 0-1,0 0 1,0 0 0,0 0-1,0-1 1,0 1 0,0 0-1,0 0 1,0 0 0,0 0-1,0 0 1,0 0 0,0 0 0,0 0-1,0 0 1,0 0 0,0-1-1,0 1 1,0 0 0,0 0-1,0 0 1,1 0 0,-3 7-169,4-1 129,0 1 1,-1 0-1,0-1 0,0 1 1,-1 10-1,2-11 590,0-14-438,3-13-211,-4 7 148,-1 0-1,0-1 0,-1 1 0,-1 0 0,0 0 0,-1 0 0,-6-18 0,4 11 208,5 19-232,-3-6-308,1 27-349,-3 54 807,5-72-180,0 6 143,-1 0 0,-1-1 0,1 1 0,-1 0 0,-1-1-1,-4 11 1,6-16-113,1-1-63,0 1 49,0-1 0,0 0 1,0 0-1,0 0 0,0 0 0,0 0 0,0 0 1,0 1-1,0-1 0,0 0 0,0 0 0,-1 0 0,1 0 1,0 0-1,0 0 0,0 0 0,0 1 0,0-1 1,0 0-1,-1 0 0,1 0 0,0 0 0,0 0 0,0 0 1,0 0-1,0 0 0,-1 0 0,1 0 0,0 0 1,0 0-1,0 0 0,0 0 0,0 0 0,-1 0 1,1 0-1,0 0 0,0 0 0,0 0 0,0 0 0,0 0 1,-1 0-1,1 0 0,0 0 0,0-1 0,0 1 1,0 0-1,0 0 0,0 0 0,-1 0 0,1 0 1,0 0-1,0 0 0,0 0 0,0-1 0,-7-5 323,5 1-384,-1 0 0,1 1-1,-1-1 1,0 1 0,-6-7 0,4 3 47,-2-1-72,6 16-42,2 0-1,-1 0 1,1-1-1,2 11 0,14 26 373,-17-55 581,-18-26-1152,13 31 322,5 7-13,-1 0-1,1-1 1,0 1 0,-1 0 0,1-1-1,0 1 1,0-1 0,-1 1 0,1 0-1,0-1 1,0 1 0,0-1 0,-1 1-1,1-1 1,0 1 0,0 0-1,0-1 1,0 1 0,0-1 0,0 0-1,0 0-73,0 3 61,0 0-1,0 0 1,0 1-1,0-1 0,1 0 1,-1 0-1,1 0 1,-1 0-1,3 3 1,1 2 0,-3-5-8,0 0-1,0-1 1,0 1-1,0 0 1,0-1-1,0 1 0,0-1 1,0 0-1,1 1 1,-1-1-1,1 0 1,-1 0-1,1 0 1,-1 0-1,1 0 1,-1 0-1,1 0 1,0 0-1,0-1 1,-1 1-1,1-1 1,0 1-1,0-1 1,0 0-1,2 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4:40.0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24 576,'-1'1'20,"1"-1"0,-1 0-1,0 1 1,1-1 0,-1 0 0,1 1 0,-1-1-1,0 1 1,1-1 0,-1 1 0,1-1-1,-1 1 1,1 0 0,-1-1 0,1 1 0,0-1-1,-1 1 1,1 0 0,0-1 0,-1 1 0,1 0-1,0 0 1,0-1 0,0 1 0,0 0 0,-1 0-1,1-1 1,0 1 0,1 1 0,-1-1 22,0 0 1,0 0-1,-1 0 1,1 0-1,0 0 1,0 0 0,0 0-1,-1 0 1,1 0-1,-1 0 1,1 0-1,-1 0 1,1 0-1,-2 1 1,1-1 16,5-10-353,-2 5 271,0-1-11,1-1-1,0 0 1,5-8 0,-4 5 1,-4 9 48,0-1-1,0 1 0,0 0 0,0-1 0,0 1 0,0 0 0,0 0 0,0-1 0,1 1 0,-1 0 0,0-1 0,0 1 0,0 0 0,0 0 0,0 0 1,1-1-1,-1 1 0,8-2 1008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4:53.4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24 64,'0'-12'32,"-5"12"-32,2-5 0,3-1 32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2:04.2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262 286 832,'-4'-8'443,"2"0"351,-15 5-362,-13-6 507,27 8-955,0 0 1,0-1-1,0 1 0,0-1 0,0 0 1,0 1-1,1-1 0,-1 0 1,1-1-1,-1 1 0,1 0 1,0-1-1,0 1 0,0-1 1,0 0-1,-1-3 0,-2-4 102,0 1-1,-11-16 1,4 6 52,10 11-337,2 8 210,0 0-1,0-1 0,0 1 0,0-1 1,0 1-1,-1 0 0,1-1 0,0 1 1,0 0-1,0-1 0,0 1 0,0 0 1,-1-1-1,1 1 0,0 0 0,0-1 1,0 1-1,-1 0 0,1-1 0,0 1 1,-1 0-1,1-1 0,-38-41 902,31 37-785,-1-2 93,-5-6 212,13 13-426,0 0 0,0 0 0,0-1 0,-1 1 0,1 0 0,0-1 0,0 1 0,-1 0 0,1 0 1,0 0-1,0-1 0,-1 1 0,1 0 0,0 0 0,0 0 0,-1-1 0,1 1 0,0 0 0,-1 0 0,1 0 0,0 0 0,-1 0 0,1 0 0,0 0 1,-1 0-1,1 0 0,0 0 0,-1 0 0,1 0 0,0 0 0,-1 0 0,0 0-13,1 0 0,0 0 0,0 1 0,0-1-1,-1 0 1,1 0 0,0 0 0,0 0 0,-1 0 0,1 0 0,0 0 0,0 0-1,-1 0 1,1 0 0,0-1 0,0 1 0,0 0 0,-1 0 0,1 0 0,0 0-1,0 0 1,0 0 0,-1 0 0,1 0 0,0-1 0,0 1 0,0 0 0,-1 0-1,1 0 1,0 0 0,0-1 0,0 1 0,-1-1 181,1-2-131,0 3-54,-1 0-165,0 0 171,1 0 0,-1 0-1,1 0 1,-1 0 0,1 0-1,-1 0 1,1 0 0,-1 0-1,1 0 1,-1 1 0,1-1-1,0 0 1,-1 0 0,1 1-1,-1-1 1,1 0 0,0 0-1,-1 1 1,1-1 0,-1 0-1,1 1 1,0-1 0,0 1-1,-1-1 1,1 0 0,0 1-1,-1 0 1,-5 18-57,5-16 52,0-1 0,0 1-1,0-1 1,0 1 0,1 0-1,-1-1 1,0 4 0,1 30 246,0-22-76,0-22-92,0-4-75,-1 1 1,0-1 0,-1 0-1,-3-11 1,4 15-54,0 0 1,1 0-1,0 0 1,1-12-1,0-1 6,-1 20 46,1 1 0,-1-1 0,1 0 0,-1 1 0,1-1 0,0 1-1,-1 0 1,1-1 0,0 1 0,-1-1 0,1 1 0,0 0 0,0 0 0,1-1 0,0 0-15,8-2-244,2 2-810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2:06.1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 16 640,'-2'1'46,"-1"0"1,1-1-1,0 1 0,0 0 1,0 0-1,0 0 0,0 0 0,0 1 1,0-1-1,0 0 0,0 1 1,1-1-1,-1 1 0,1 0 1,-1 0-1,1 0 0,0-1 1,-2 4-1,-3 2 241,0 1-1,-11 9 1,11-11-326,4-5 99,-1 2-60,8 9 15,30 43 113,-30-47-75,0-1 1,10 12-1,8-5 139,3 15-75,0 7-58,-14-21-116,0 0 0,9 18 0,-5-16 393,-15-16-197,1 0-70,11 16 1176,-19-20-794,-2-2-366,0-1 0,-13-12-1,-8-7 30,24 21-105,1 0 0,-1 1 0,1-2 0,0 1 0,0 0 1,0-1-1,1 0 0,-1 0 0,-3-6 0,-23-37 492,-6-18-693,34 61 184,1-1 1,0 1-1,-1-1 0,2 0 1,-1 1-1,1-1 0,0 0 1,0 0-1,1-10 0,0-6 170,-1 19-201,0 1 0,1-1 0,-1 0 0,0 0 0,1 1 0,-1-1 0,1 0 0,0 1-1,0-1 1,0 0 0,0 1 0,1-1 0,-1 1 0,4-4 0,3-6-857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2:08.0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1 120 64,'0'10'-23,"0"-2"150,-1-1 0,1 1-1,1-1 1,-1 1 0,1-1-1,1 0 1,-1 1 0,1-1-1,1 0 1,5 13 0,-7-18-127,8 15 160,4 3-416,-12-18 410,-1-2-132,0 1 0,0 0-1,0-1 1,1 1 0,-1-1-1,0 1 1,0-1 0,1 1-1,-1-1 1,0 1 0,1-1 0,-1 1-1,1-1 1,0 1 0,0 0-12,0-1 1,1 0-1,-1 1 1,0-1-1,1 1 1,-1-1 0,0 1-1,0 0 1,1 0-1,-1-1 1,0 1-1,2 2 1,-1-1 12,15 15-146,-15-15 155,-2 0-8,1 0-1,-1 0 1,1 0-1,0 0 1,0 0 0,0 0-1,3 4 1,0 1-176,-1-3 147,13 10-48,-1-12 162,-11-2-106,-2 0 4,-1 1 0,0-1 1,0 1-1,0-1 0,0 1 0,0 0 1,0 0-1,0 0 0,-1-1 1,1 1-1,0 0 0,0 0 1,0 0-1,-1 0 0,1 0 0,-1 0 1,1 2-1,0-1 48,0-1 111,-2 6 724,-2-11-774,0-1 1,0 0-1,0 0 0,0-1 0,1 1 0,0 0 0,0-1 0,0 0 0,-1-8 1,-5-14-153,-3-6-73,-10-56 1,14 59 122,5 19-75,0 0 1,1 0-1,1 0 0,0 0 1,0 0-1,1 0 0,3-13 1,1 1-1135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2:09.8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 6 1248,'0'-1'4,"-1"1"13,1 0 0,-1-1 0,1 1 0,-1-1 0,1 1 0,-1 0 0,1-1 0,-1 1 0,0 0 1,1-1-1,-1 1 0,0 0 0,1 0 0,-1 0 0,1 0 0,-1 0 0,0-1 0,1 1 0,-1 0 0,0 0 0,1 1 0,-1-1 1,0 0-1,1 0 0,-1 0 0,0 0 0,1 1 0,-1-1 0,1 0 0,-1 0 0,1 1 0,-1-1 0,0 0 0,1 1 1,-1 0-1,-1 0 44,0 0 0,1 0 0,-1 0 1,0-1-1,0 1 0,0-1 0,0 1 1,0-1-1,-3 1 0,-5 1 607,4 0-333,3-1-204,-1 0-1,1 0 1,0 1-1,0-1 1,0 1-1,-4 2 1,6-3-136,0 0 1,0 0-1,0 0 1,0 0-1,0 0 0,0 1 1,1-1-1,-1 0 1,0 0-1,1 1 0,-1-1 1,1 1-1,-1-1 1,1 0-1,0 1 0,0-1 1,0 1-1,-1-1 0,2 3 1,-2 28-73,0-13 134,2 0-1,-1 1 1,5 19-1,0-5-16,-2-1-1,-2 64 1,-1-51-25,-5 44-122,4-85 173,1 0 1,-1-1-1,1 1 0,-1 0 1,-1 0-1,1 0 0,-1 0 1,-3 5-1,3 1-81,1-5 26,0-10 329,1 1-267,0 1-1,-1-1 0,1 1 1,-1-1-1,0 1 0,0-3 1,-5-14-88,2 1 1,0-1-1,1 0 1,-1-29-1,2 19-14,-6-145 104,13 15-310,-5 158 226,-1 0 0,1 1 0,0-1 0,1 0 0,-1 0 0,0 1 0,0-1 0,0 0-1,0 1 1,0-1 0,1 0 0,-1 0 0,0 1 0,1-1 0,-1 1 0,0-1 0,1 0-1,-1 1 1,1-1 0,-1 1 0,1-1 0,-1 1 0,2-1 0,0-5 14,-3 11 32,1 2-78,1-1-1,0 1 0,0-1 0,2 7 0,-1-6 34,0-1 0,-1 1-1,0-1 1,0 7 0,4 54-72,-5-55 38,1 0 1,4 15-1,-3-19 29,-1 0 1,1 0-1,-2 0 0,1 0 0,-1 0 0,0 0 0,-1 0 1,-2 14-1,0-6 41,0 1 0,0 27 0,2-24-25,-5 26 1,5-39 34,1-6-42,0-1 1,0 1-1,0-1 1,0 1 0,-1-1-1,1 1 1,0-1 0,0 1-1,0-1 1,-1 1-1,1-1 1,0 1 0,0-1-1,-1 0 1,1 1-1,0-1 1,-1 1 0,1-1-1,-1 0 1,1 1 0,0-1-1,-1 0 1,1 1-1,-1-1 1,1 0 0,-1 1-1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2:10.5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303 109 640,'0'0'8,"0"0"0,0-1 0,0 1 0,0 0 0,0 0 0,0 0 0,0-1 0,0 1 0,0 0 0,-1 0 0,1 0 0,0 0 0,0-1 0,0 1 0,0 0 0,0 0 0,-1 0 0,1 0 0,0 0 0,0 0 0,0-1 1,-1 1-1,1 0 0,0 0 0,0 0 0,0 0 0,-1 0 0,1 0 0,0 0 0,0 0 0,0 0 0,-1 0 0,1 0 0,-13 1 105,-9 5 408,18-3-345,-1-1 0,1 1 0,0 0 0,-4 4 0,6-5-136,-1 0-1,1 0 1,0 0 0,-1-1-1,1 1 1,-1 0-1,1-1 1,-1 0 0,0 0-1,1 0 1,-1 0 0,0 0-1,0 0 1,0-1 0,-3 1-1,-39 7 1380,-7-3-278,45-4-1062,1 0-1,-1 0 1,0 1 0,1-1-1,-1 2 1,1-1 0,-13 7-1,15-7-154,0 1-1,0 0 0,0 0 1,-4 4-1,1 2-228,7-9 298,0 0 1,0 1-1,0-1 0,0 0 0,0 0 0,0 0 0,0 0 0,0 0 1,0 0-1,0 0 0,0 0 0,0 1 0,0-1 0,1 0 1,-1 0-1,0 0 0,0 0 0,0 0 0,0 0 0,0 0 1,0 0-1,0 1 0,0-1 0,0 0 0,0 0 0,0 0 1,0 0-1,0 0 0,1 0 0,-1 0 0,0 0 0,0 0 1,0 0-1,0 0 0,0 0 0,0 0 0,0 0 0,0 0 0,1 0 1,-1 1-1,0-1 0,0 0 0,0 0 0,0 0 0,0 0 1,0-1-1,0 1 0,1 0 0,-1 0 0,0 0 0,0 0 1,0 0-1,0 0 0,0 0 0,0 0 0,0 0 0,0 0 1,0 0-1,1 0 0,22-6-29,0-2 1,0 0 0,-1-1-1,0-1 1,21-13-1,7-3 201,40-27-104,-63 36-241,0 1-1,35-15 1,-44 24 68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2:11.9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273 17 576,'-7'-2'199,"1"0"0,-1 1 0,1 0 0,-1 0 0,1 1 0,-10 0 0,-17-1 403,19 0-406,1 1 0,-1 0 0,-23 3 0,34-3-160,1 0 1,0 0 0,-1 0 0,1 0 0,-1 0 0,1-1-1,0 1 1,-3-2 0,3 2-6,-1-1 0,1 0 0,0 1-1,0 0 1,0-1 0,0 1 0,-1 0 0,1 0 0,-2 1 0,1-1-17,0 1 1,1-1 0,-1 0-1,0 0 1,1 0 0,-1 0-1,-5-1 1,-9 1 220,9-1-309,7 1 70,1 0 0,0 0 0,0 0 0,0 0 1,0 0-1,-1 0 0,1 1 0,0-1 0,0 0 0,0 0 0,-1 0 0,1 0 0,0 0 0,0 0 0,0 0 0,0-1 0,-1 1 0,1 0 0,0 0 0,0 0 0,0 0 0,0 0 0,-1 0 1,1 0-1,0 0 0,0 0 0,0 0 0,0 0 0,0-1 0,-1 1 0,1 0 0,0 0 0,0 0 0,0 0 0,0 0 0,0-1 0,0 1 0,0 0 0,0 0 0,0 0 0,0 0 0,-1-1 1,1 1-1,0 0 0,0 0 0,0 0 0,0 0 0,0-1 0,0 0-65,4 2-126,-1-1 171,1 1 0,-1-1 0,0 1 0,5 2 0,13 2-104,3-2 146,0 2 0,0 0 0,0 1 0,42 19 1,-2-2-1001,-50-18-351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5:14.1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276 6 64,'-1'1'18,"0"0"0,1 1 0,-1-1 0,0 0 0,1 1 0,-1-1 0,0 1 1,1-1-1,0 1 0,-1 1 0,-5 15 151,3-9-84,-1 1 0,1-1 0,1 1 0,-2 15 0,0-3-179,3-7 792,1-14-655,1 8 26,2 0-112,1-5 15,3 0-183,-6-3 232,0 1 0,0-1-1,-1 0 1,1 0 0,0 0 0,-1 0 0,1 1 0,-1-1 0,1 0 0,-1 0 0,1 1 0,-1-1 0,0 0 0,0 1 0,0 1 0,2 6 97,-1-8-246,5 13-81,-5-12 208,0-1 0,0 1 0,0 0 0,-1-1 0,1 1-1,0 0 1,-1 0 0,1 2 0,0 11 338,4 24-1,-3-31-358,-2-6 28,1 2 7,0 0-1,0 1 1,0-1-1,-1 0 1,0 0-1,1 0 1,-2 0-1,1 1 1,0-1-1,-1 0 1,0 0-1,0 0 1,0 0-1,0 0 1,-1 0-1,-3 6 1,-4 7-128,-13 35 0,19-44 216,1 0-1,0 1 1,0-1 0,0 0-1,1 1 1,0 16-1,9-34 620,2-32-784,1-24-60,-1 8 88,-4 31 119,-1-1 0,-2 1-1,1-31 1,4 7 418,-11-25-202,3 75-302,0 0-1,0 0 1,0-1-1,0 1 1,0 0 0,0 0-1,0 0 1,0-1 0,0 1-1,0 0 1,0 0 0,0 0-1,0-1 1,0 1 0,0 0-1,0 0 1,0 0 0,0-1-1,0 1 1,0 0 0,0 0-1,-1 0 1,1 0 0,0-1-1,0 1 1,0 0 0,0 0-1,0 0 1,-1 0 0,1 0-1,0-1 1,0 1-1,0 0 1,0 0 0,-1 0-1,1 0 1,0 0 0,0 0-1,-1 0 1,1 0-9,0 0 0,-1 0 0,1 1 0,0-1 0,-1 0 0,1 0 0,0 0 0,-1 1 0,1-1 0,0 0 0,0 1 0,0-1 0,-1 0 0,1 1 0,0-1-1,0 0 1,0 1 0,-1-1 0,1 0 0,0 1 0,0-1 0,0 1 0,-1 9 12,-1 1-1,2 0 1,0-1 0,1 15-1,0 4-55,-1-13 126,-1-11-70,1 1-1,0-1 0,0 0 0,1 0 1,-1 0-1,1 0 0,0 0 0,2 5 1,-1-3-6,0 0 1,0 0-1,1 11 1,0 1 181,2 15-239,-1-1-1,-2 68 0,-2-69 101,2 7-22,-1-30-3,0 0 0,0 0 0,-1 0 0,0 0 0,-1 0-1,0 0 1,-1 0 0,-4 16 0,2-17-21,1 1-1,0 0 0,0-1 1,-2 19-1,5-26 18,0 0-1,0-1 1,0 1 0,0 0-1,0-1 1,-1 1-1,1 0 1,0-1-1,0 1 1,-1 0 0,1-1-1,0 1 1,-1 0-1,1-1 1,-1 1-1,1-1 1,-1 1 0,1-1-1,-1 1 1,1-1-1,-1 1 1,1-1 0,-2 1-1,1-1-3,1 0 0,-1 0-1,1 0 1,0 0 0,-1 0-1,1 0 1,-1 0 0,1 0-1,-1 0 1,1 0 0,0 0 0,-1 0-1,1 0 1,-1 0 0,1-1-1,0 1 1,-1 0 0,1 0 0,-1 0-1,1-1 1,0 1 0,-1 0-1,1-1 1,0 1 0,0 0 0,-1-1-1,1 1 1,0 0 0,0-1-1,-1 1 1,1 0 0,0-1-1,0 1 1,0-1 0,-1 1 0,1 0-1,0-1 1,0 1 0,0-1-1,0 1 1,0-1 0,0 0 0,-3-21 18,1-1 0,1 0 0,2-29 0,-1-34-36,-4-74 31,4 141 30,1 9-79,0 1 0,4-18 0,-3 18-39,0 0 0,0-17 0,-2 26 73,0-1-1,0 0 1,0 1-1,1-1 1,-1 0 0,0 0-1,0 1 1,0-1 0,1 0-1,-1 1 1,0-1 0,0 1-1,1-1 1,-1 0-1,1 1 1,-1-1 0,1 1-1,0-1 1,-1 0 14,1 0-1,0 0 0,0 0 1,-1 0-1,1 0 1,0 0-1,-1 0 1,1-1-1,-1 1 1,0 0-1,1 0 1,-1 0-1,0 0 1,0-1-1,0 1 1,0 0-1,0 0 1,0-2-1,0 3-14,0-1-1,1 1 0,-1-1 1,0 1-1,0-1 0,0 1 1,0 0-1,0-1 0,-1 1 1,1-1-1,0 1 0,0 0 1,0-1-1,0 1 0,0-1 1,0 1-1,-1 0 0,1-1 1,0 1-1,0-1 0,-1 1 1,1 0-1,0-1 0,-1 1 1,1 0-1,0 0 0,-1-1 1,1 1-1,0 0 0,-1 0 1,1-1-1,0 1 0,-1 0 1,1 0-1,-1 0 0,1 0 1,0 0-1,-1 0 0,1 0 1,-1 0-1,1 0 0,-1 0 1,1 0-1,0 0 1,-1 0-1,0 0 0,0 0 86,-4-6-305,6 45-9,0-13 327,-1 1 0,-6 35 0,-4-21-180,6-30 28,1 1 0,-2 19 0,3-16 121,-1 0-1,-9 28 0,8-31-21,1 1 0,0-1 0,0 1 0,-1 23 0,4 69 264,-9-42-561,8-30 506,1-33-252,0 0 1,-1 0 0,1 0-1,0 0 1,0 0 0,0 0 0,0 0-1,0 0 1,0 0 0,0 0 0,0 0-1,0 0 1,0 0 0,0 0-1,0 0 1,0 0 0,0 0 0,0 0-1,0 0 1,0 0 0,0 0-1,0 0 1,-1 0 0,1 0 0,0 0-1,0 0 1,0 0 0,0 1 0,0-1-1,0 0 1,0 0 0,0 0-1,0 0 1,0 0 0,0 0 0,0 0-1,0 0 1,0 0 0,0 0 0,0 0-1,0 0 1,0 0 0,0 0-1,0 0 1,0 0 0,0 0 0,0 0-1,0 0 1,0 1 0,-3-13 104,0-11 116,-1-40 0,4 52-279,-1-43-35,3 1 0,10-59 0,-5 74 95,-2 12 25,0-1 0,0-41 1,-5 63-34,0-1 1,0 1 0,1 0-1,0 0 1,0-1-1,0 1 1,0 0-1,1 0 1,-1 0 0,4-6-1,13-36-269,-15 41 290,1 1 0,0 0 0,0 0 0,9-9 0,6-9-342,-9 14 465,-9 8-128,0 0 0,0 0 1,0 1-1,0-1 0,0 0 1,0 0-1,0 0 0,-1 0 1,1 0-1,0 0 0,-1 0 1,1 0-1,-1 0 0,1-1 1,-1 1-1,1-2 1,-1 2-29,0 0 0,1 0 0,-1 0 0,0 0 0,1 0 0,-1 0 1,1 0-1,-1 0 0,1 0 0,-1 1 0,1-1 0,0 0 1,-1 0-1,1 0 0,0 1 0,1-2 0,15-10-451,-14 10 369,-2 1 70,1 1 29,0 0 0,0-1 0,0 1 0,0-1 0,0 1 0,0-1 0,-1 0 0,1 0 0,0 0 0,0 0 0,-1 0 0,1 0 0,0 0 0,-1-1 0,3-2 0,-2 2 11,4-11 133,-6 12-143,0 1 0,0-1 0,0 1 0,0-1 0,-1 1-1,1-1 1,0 1 0,0-1 0,0 1 0,0-1 0,-1 1 0,1-1 0,0 1-1,0 0 1,-1-1 0,1 1 0,0-1 0,-1 1 0,1 0 0,-1-1 0,1 1 0,0 0-1,-1-1 1,1 1 0,-1 0 0,1 0 0,-1-1 0,-8-2 113,0-1 0,0 2 0,0-1 0,0 1 1,0 0-1,0 1 0,0 0 0,-16 1 0,-10-5 140,-36-3 485,-30 8-330,98 0-400,0 0-1,-1 1 1,1 0-1,0-1 1,-1 1-1,1 0 1,0 1-1,0-1 1,0 1-1,0-1 1,0 1-1,0 0 1,0 0-1,-4 5 1,3-4-52,1 0 0,0 1 0,0-1 0,0 1 0,0 0 0,1 0 0,0 0 0,0 1 0,0-1 0,-2 5 0,4-8 28,0-1-1,0 1 1,0 0 0,0-1 0,0 1-1,0 0 1,0-1 0,0 1 0,0 0 0,0-1-1,0 1 1,0 0 0,1-1 0,-1 1-1,0-1 1,0 1 0,1 0 0,-1-1 0,0 1-1,1-1 1,-1 1 0,1-1 0,-1 1-1,0-1 1,1 1 0,-1-1 0,1 0-1,0 1 1,-1-1 0,1 0 0,-1 1 0,1-1-1,-1 0 1,1 0 0,0 1 0,-1-1-1,1 0 1,0 0 0,-1 0 0,1 0 0,0 0-1,6 1 47,-1 0 0,0-1 0,10 0-1,-10-1-66,60-3-230,-48 2 321,0 0 0,0 1-1,25 3 1,-39-1-50,0-1 1,0 2-1,-1-1 1,1 0-1,0 1 1,0-1-1,-1 1 1,1 0-1,5 5 118,-8-1-183,-1-2 452,-10-3-170,-33-2-204,21 0 48,1 1 0,0 0 1,-34 6-1,43-3-139,-1-1 0,-18 1 0,30-3 135,103 4-672,-29 0 752,-72-4-187,0-1 14,-1 1 42,0 0 0,0-1 0,0 1 0,0-1 0,0 1 0,1 0 0,-1 0 0,0-1 0,0 1 0,0 0 0,1-1 0,-1 1 0,0 0 1,0 0-1,1-1 0,-1 1 0,0 0 0,1 0 0,0-1 0,0 0 35,-8 1 51,-7-1 80,1 2 1,-1 0-1,0 1 1,1 0 0,-16 5-1,11-3-135,-8 3 13,25-7-29,-1 1-1,1-1 0,-1 0 0,1 1 1,-1-1-1,1 0 0,-1 0 0,-2-1 0,-1 1-32,1-2-360,8 4 170,1-1 159,0 1-1,1-1 1,-1 0-1,1-1 0,-1 1 1,1-1-1,-1 0 1,1-1-1,5 0 0,6 0 142,94 1 386,-121 8-331,7-7-137,1 0 0,-1 0 0,0 0 0,0-1 0,0 1 0,-5-1 0,-13 3 24,-16 4-84,21-5 84,-6 3-63,18-3 17,1-1 0,-1 0 0,0-1 1,-7 2-1,-2-1-283,16 1-87,64 6 193,-40-9 153,-17 0 49,-1 1 0,1 0 0,-1 0 0,1 1 0,15 3 272,-30 3-90,2-5-170,0-1-1,0 0 0,0 0 0,0 0 0,0 0 0,-6 0 0,-13 5-105,2 1 172,-1 0-1,-28 5 0,48-12-125,0 0 1,0 0-1,0 1 1,0-1-1,0 0 1,1 1-1,-1-1 1,0 0-1,0 1 1,0-1 0,1 1-1,-1-1 1,0 1-1,0 1 1,-4 2-57,5-4 77,-1 0-1,1 0 1,-1 0 0,1 0 0,0 1 0,-1-1-1,1 0 1,-1 0 0,1 0 0,-1 0 0,1 0-1,-1 0 1,1 0 0,0 0 0,-1 0 0,1 0-1,-1-1 1,1 1 0,-1 0 0,7-3-520,0 2 471,-1 0 1,0-1 0,0 1 0,0-1 0,9-5 0,18-5 121,-6 8 349,-26 4-414,0 0 0,0 0 0,0 0 1,0 0-1,1 0 0,-1 0 0,0 0 0,0 0 0,0 0 0,1 0 0,-1 0 0,0 0 1,0 0-1,0 0 0,1 0 0,-1 0 0,0-1 0,0 1 0,0 0 0,0 0 0,1 0 0,-1 0 1,0 0-1,0 0 0,0 0 0,0-1 0,0 1 0,1 0 0,-1 0 0,0 0 0,0 0 1,0 0-1,0-1 0,0 1 0,0 0 0,0 0 0,0 0 0,0-1 0,0 1 0,0 0 1,0 0-1,0 0 0,0 0 0,0-1 0,0 1 0,0 0 0,0 0 0,0 0 0,0-1 1,0 1-1,0 0 0,0 0 0,0 0 0,0 0 0,0-1 0,0 1 0,0 0 0,0 0 1,-1 0-1,1-1 0,-7-7-20,4 6 21,0 1 0,0 0 0,0 0 0,0 0 0,0 0 0,0 0 0,-1 1 0,1 0 0,-4-1 0,-23 6-232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26:09.95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 8 1248,'-9'-6'1980,"8"5"-1734,1 1 1,-1 0 0,1 0 0,-1 0-1,1 0 1,-1 0 0,0 0-1,1 0 1,-1 0 0,1 0 0,-1 0-1,0 0 1,0 0 0,-4 0 911,5 11-646,0-7-527,-1-3 15,1 0-1,0 0 1,0 0 0,0 0-1,0 0 1,0 0 0,1 0-1,-1 0 1,0 0 0,0 0-1,1 0 1,-1 0 0,0 0-1,1 0 1,-1 0-1,1 0 1,0 0 0,0 1-1,20 40 220,-20-41-173,-1 0-1,1 0 0,0 0 1,0 0-1,0 0 1,0 0-1,1 0 1,-1 0-1,0 0 1,2 0-1,2 4 74,2 1-65,0 0 0,1-1 0,-1 0 0,1 0 0,0 0 0,0-1 0,0 0 0,1 0 0,-1-1 0,1 0 0,0-1 0,0 0 0,0-1 0,0 1 0,17-1 0,-20-1-64,11-1-61,0 2 1,0-1 0,0 2-1,0 1 1,20 5 0,-32-7-543,0 0 0,0 1 1,-1-1-1,1-1 0,0 1 1,0-1-1,9 0 1,3-3-2007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5:15.3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39 640,'0'0'1,"1"0"1,-1 0-1,0 0 0,0 0 1,0 0-1,0 0 0,1 0 1,-1 0-1,0 0 1,0 0-1,0 0 0,1 0 1,-1 0-1,0 0 0,0 0 1,0 0-1,0 0 0,1-1 1,-1 1-1,0 0 0,0 0 1,0 0-1,0 0 0,0 0 1,1 0-1,-1-1 1,0 1-1,0 0 0,0 0 1,0 0-1,0 0 0,0-1 1,0 1-1,0 0 0,0 0 1,0 0-1,1-1 0,-1 1 1,0 0-1,0 0 1,0 0-1,0-1 0,0 1 1,-1 0-1,1 0 0,0 0 1,0 0-1,0-1 0,0 1 1,0 0-1,0 0 0,0 0 1,0-1-1,0 1 0,0 0 1,0 0-1,-1 0 1,1 0-1,0 0 0,0-1 1,0 1-1,-1 0 0,3 0-49,16-16-112,-17 15 126,1-1-1,-1 1 1,1-1 0,0 1-1,-1 0 1,1 0-1,0-1 1,0 1 0,0 1-1,3-2 1,4 1 23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5:16.1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70 129 320,'0'-1'3,"-1"1"0,1 0 0,0-1 0,0 1 0,0 0 0,0-1 0,0 1 0,0 0 0,0-1 0,0 1 0,0 0 0,0-1 0,0 1 0,0 0 0,0-1 0,0 1 0,0 0 0,0-1 0,1 1 0,-1 0 0,0-1 0,0 1 0,0 0 0,0 0 0,1-1 0,-1 1 0,0 0 0,0-1 0,1 1 0,-1 0 0,0 0 0,0 0 0,1-1 0,-1 1 0,0 0 0,1 0-1,-1 0 1,0 0 0,1 0 0,-1-1 0,0 1 0,1 0 0,-1 0 0,0 0 0,1 0 0,-1 0 0,0 0 0,1 0 0,0 0 0,-1-23-35,-5-3 627,1 1 69,-4-5-1016,6 27 415,2 2-57,-1 1-1,1 0 1,0 0-1,0-1 1,-1 1 0,1 0-1,0-1 1,0 1-1,0 0 1,-1-1 0,1 1-1,0 0 1,0-1-1,0 1 1,0 0 0,0-1-1,0-2 397,0 15-381,0 4-31,0-4-45,0 0 1,0-1-1,-5 23 0,-16 59 658,14-66-535,0 1 0,2-1 0,2 1 1,-1 46-1,-1 113-84,10-156 475,-5-30-509,1 1 0,-1 0 1,1-1-1,0 1 1,-1-1-1,1 1 1,0-1-1,0 1 0,0-1 1,0 0-1,0 0 1,0 1-1,1-1 1,-1 0-1,0 0 0,3 1 1,4 1-719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5:20.2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367 239 64,'-3'2'-20,"-8"9"290,-1 0 0,-1 0 0,0-1 0,-1-1 0,-21 11 0,12-11 259,-1-1 0,0-1 0,-36 6 0,11-3-293,46-9-210,-1 0 0,0 0 0,0 0 0,0-1 1,0 0-1,0 1 0,0-1 0,0-1 0,1 1 0,-1-1 0,0 1 0,0-1 1,0 0-1,0-1 0,1 1 0,-1 0 0,1-1 0,-1 0 0,-3-2 1,6 3-29,1 0 1,-1 1 0,1-1 0,-1 0 0,1 1 0,-1-1 0,1 0 0,-1 0 0,1 0 0,0 1-1,0-1 1,-1 0 0,1 0 0,0 0 0,0 0 0,0 0 0,0 1 0,0-1 0,0 0-1,0 0 1,0 0 0,0 0 0,0 0 0,0 1 0,1-2 0,10-24-298,-7 18 205,17-32 81,28-40 0,-41 69 10,0 0 0,1 1 0,-1 0 0,2 0 0,0 1 0,0 1 0,0-1 0,14-6 0,6-2 48,61-25 1,-83 39-122,0 0-19,0-1 0,0 1 0,1 1 0,15-3 0,-21 4 109,-1 1 0,1 0 1,0 0-1,-1 1 0,1-1 1,0 0-1,-1 1 0,1 0 0,0-1 1,-1 1-1,1 0 0,-1 1 1,0-1-1,1 0 0,-1 1 0,0-1 1,0 1-1,0 0 0,0-1 1,3 4-1,7 9-69,-1 1 0,13 21 0,-22-34-173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5:21.3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259 116 1824,'-6'2'149,"-13"2"510,18-4-675,1 0 0,-1 0 0,0 0 0,1 0 0,-1 0 0,0 0 0,1-1 0,-1 1 0,1 0-1,-1 0 1,1 0 0,-1-1 0,0 1 0,1 0 0,-1-1 0,1 1 0,-1 0 0,1-1-1,0 1 1,-1-1 0,1 1 0,-1-1 0,1 1 0,0-1 0,-1 1 0,1-1 0,0 1-1,0-1 1,-1 0 0,-1-4 129,-1 0 0,1 1 0,-1-1 0,0 1 0,0-1 0,-1 1 0,1 0 0,-1 0-1,0 1 1,0-1 0,0 1 0,0 0 0,-1 0 0,1 0 0,-1 1 0,-7-3 0,-10-5 624,0 2-1,-31-7 1,46 13-750,-14 0-8,19 2-3,0 0-1,0 0 0,-1-1 1,1 1-1,0 0 1,0-1-1,0 0 1,-1 1-1,-1-2 1,61-2-627,10 14 441,-12-1 202,-19-5 72,67 4-374,-102-8 401,-2 3 18,-1-1 1,0 1 0,-1 0-1,1 0 1,0-1-1,-1 1 1,1-1 0,-1 0-1,0 0 1,-5 3-1,-33 15 147,31-15-187,-80 27 329,27-10-577,55-17 26,15-2-160,26-3-327,-22-1 546,32 2 258,0-3-1,55-9 1,-98 11-154,1 0 0,-1 0-1,0 0 1,0 0 0,1 0 0,-1 0 0,0 0 0,1 0-1,-1 0 1,0 0 0,0 0 0,1 0 0,-1 0 0,0 0 0,0 0-1,0-1 1,1 1 0,-1 0 0,0 0 0,0 0 0,1-1 0,-1 1-1,0 0 1,0 0 0,0 0 0,0-1 0,1 1 0,-1 0-1,0 0 1,0-1 0,0 1 0,0 0 0,0 0 0,0-1 0,0 1-1,0 0 1,0 0 0,0-1 0,0 1 0,0 0 0,0-1 0,0 1-1,0 0 1,0 0 0,0-1 0,0 1 0,0-1 0,-1 1 27,1-1 0,-1 0 0,1 0 0,-1 1 0,0-1 0,1 0 0,-1 1 1,0-1-1,0 1 0,1-1 0,-1 1 0,0-1 0,0 1 0,0-1 0,-1 1 0,-13-4 181,-1 0 0,1 1 0,-24 0-1,-51 2 349,57 1-504,22 0-103,1 0 0,-1 1 0,1 0 1,0 1-1,-18 5 0,28-7 29,-1 0-1,1 0 1,-1 0 0,1 1 0,-1-1 0,1 0 0,-1 0-1,1 1 1,-1-1 0,1 0 0,-1 1 0,1-1 0,0 0 0,-1 1-1,1-1 1,0 1 0,-1-1 0,1 0 0,0 1 0,-1-1-1,1 1 1,0-1 0,0 1 0,-1-1 0,1 1 0,0-1 0,0 1-1,0 0 1,0-1 0,0 1 0,0-1 0,0 1 0,0-1-1,0 1 1,0-1 0,0 1 0,0-1 0,0 1 0,1 0-1,-1-1 1,0 1 0,0-1 0,0 1 0,1-1 0,-1 0 0,0 1-1,1-1 1,-1 1 0,0-1 0,2 1 0,0 2-40,0-1 0,0 1 0,1-1 0,-1 0 1,1 0-1,-1 0 0,6 2 0,12 7-145,1-2 0,0-1 0,40 11 0,-53-17 196,1-1 1,-1 0 0,1 0 0,-1 0 0,1-1 0,0-1 0,-1 1 0,1-2 0,-1 1 0,1-1 0,-1 0 0,0-1 0,11-4 0,-6 0-237,0-1 0,0 0 1,0-1-1,-1 0 1,-1-1-1,0 0 0,18-21 1,-28 29 217,0 1 0,0-1 1,0 1-1,0-1 1,-1 1-1,1-1 1,0 0-1,-1 1 1,1-1-1,-1 0 1,0 1-1,1-1 0,-1 0 1,0 0-1,0 0 1,0 1-1,0-1 1,-1-3-1,1 4 14,0 0-1,-1 0 1,1 0-1,-1 0 1,1 0-1,-1 0 1,1 0-1,-1 0 1,1 0-1,-1 0 1,0 1-1,1-1 1,-1 0-1,0 0 1,0 1-1,0-1 1,0 0-1,1 1 1,-1-1-1,0 1 1,0-1-1,0 1 1,0 0-1,0-1 1,0 1-1,0 0 1,-1 0-1,1 0 1,0-1-1,-1 1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5:23.3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232 215 1312,'-7'4'282,"1"1"0,-1 0 1,1 0-1,0 0 0,0 0 0,-8 11 0,-13 12 570,-1-4-425,-54 50-305,79-72-154,2-3-5,6-8-38,56-70-69,-35 41 76,3 1 1,38-39-1,-62 71 83,-3 3-5,1 0 1,-1 0-1,0-1 0,0 1 0,0-1 0,0 1 1,0-1-1,2-4 0,-4 7 7,0 0 1,0-1-1,0 1 1,0 0-1,0 0 0,0-1 1,0 1-1,0 0 1,0 0-1,0-1 0,0 1 1,0 0-1,0 0 1,0-1-1,0 1 1,0 0-1,0 0 0,0 0 1,-1-1-1,1 1 1,0 0-1,0 0 1,0 0-1,0-1 0,0 1 1,-1 0-1,1 0 1,0 0-1,0 0 0,0-1 1,-1 1-1,1 0 1,0 0-1,0 0 1,0 0-1,-1 0 0,1 0 1,0 0-1,0 0 1,-1 0-1,1-1 1,0 1-1,0 0 0,-1 0 1,1 0-1,0 0 1,0 1-1,0-1 0,-1 0 1,1 0-1,-1 0 1,-12 4 393,13-4-403,-10 6-26,0 0-1,-18 8 0,28-14 11,0 0 0,-1 0 0,1 0-1,0 0 1,0 0 0,0 0 0,-1 0 0,1 0 0,0 0-1,0 0 1,0 0 0,-1 0 0,1 0 0,0 0 0,0 0-1,-1 0 1,1 0 0,0 0 0,0 0 0,0 0-1,-1 0 1,1-1 0,0 1 0,0 0 0,0 0 0,0 0-1,-1 0 1,1 0 0,0-1 0,0 1 0,0 0-1,0 0 1,0 0 0,0-1 0,-1 1 0,1 0 0,-2-12-121,3-11 22,7-4 133,-7 23-12,1 0-1,-1-1 1,0 1 0,0 0 0,0-1-1,0-6 1,-1 5 19,0-17 242,0 23-278,0 0 0,0-1-1,0 1 1,0 0 0,0-1 0,0 1 0,0 0 0,0-1 0,0 1 0,0 0 0,0 0 0,0-1 0,0 1-1,0 0 1,0-1 0,0 1 0,-1 0 0,1-1 0,0 1 0,0 0 0,0 0 0,-1-1 0,1 1 0,0 0-1,0 0 1,-1 0 0,1-1 0,0 1 0,0 0 0,-1 0 0,1 0 0,0 0 0,-1 0 0,1-1 0,0 1-1,0 0 1,-1 0 0,1 0 0,0 0 0,-1 0 0,1 0 0,0 0 0,-1 0 0,1 0 0,-1 0 0,-9 5 109,0-1 0,0 1 1,1 1-1,0 0 0,0 0 1,0 1-1,1 0 1,-11 12-1,-4 8-61,-25 37 1,37-49-108,5-8-88,4-7 48,6-7 45,3 0-19,1 0 1,0 1-1,1 0 1,-1 1-1,1-1 1,0 2-1,1-1 1,14-3-1,2-4-241,-14 7 383,0 0 0,1 1 0,-1 0 1,1 1-1,-1 0 0,18-1 0,-30 4-67,1 1-1,-1-1 1,0 0-1,1 0 1,-1 0-1,0 0 1,0 1-1,1-1 1,-1 0-1,0 0 1,0 0-1,1 1 1,-1-1-1,0 0 1,0 1-1,0-1 1,1 0-1,-1 0 1,0 1-1,0-1 1,0 0-1,0 1 1,0-1-1,0 0 1,0 1-1,0-1 1,1 0-1,-1 1 0,0 10-66,0-10 58,0 7-95,-1 0-1,0 0 1,0 0 0,-1-1-1,0 1 1,0 0 0,-1-1-1,0 0 1,-4 8 0,-5 6-97,-24 31 1,9-10-306,25-39 311,0 1 0,0-1 0,0 0 0,0 1 0,1-1 0,-1 1 0,1-1 0,0 1 0,0 0 0,0 0 0,1 0 0,-1-1 0,1 1 0,0 0 0,0 4 0,0-8 195,0 1-1,1-1 1,-1 1-1,0-1 0,0 0 1,0 1-1,1-1 1,-1 1-1,0-1 1,0 0-1,1 1 0,-1-1 1,0 0-1,1 0 1,-1 1-1,0-1 1,1 0-1,-1 0 0,1 1 1,-1-1-1,0 0 1,1 0-1,-1 0 0,1 0 1,-1 0-1,1 0 1,-1 0-1,0 1 1,1-1-1,0-1 0,14 2 201,-14-1-242,6 0-26,-5 0-22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06:42.16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273 309 832,'-1'-1'71,"1"0"1,-1 0-1,0 0 1,0-1-1,0 1 0,0 0 1,1 0-1,-1 0 1,-1 0-1,1 0 1,0 0-1,0 1 0,0-1 1,0 0-1,-1 1 1,1-1-1,0 0 1,-1 1-1,1 0 0,0-1 1,-1 1-1,-2-1 1,1 0 44,0 0 1,-1 0 0,1-1-1,0 1 1,-5-4 0,0 0-1,-2 0 121,0-1-1,0 0 1,1-1 0,0 0 0,0-1 0,-13-14 0,14 12 36,7 8-271,0 0-1,0 0 1,-1 1-1,1-1 1,-1 0-1,1 1 1,-1-1-1,1 1 1,-1 0-1,0 0 1,0-1-1,1 1 1,-1 0-1,0 1 1,0-1-1,-2-1 1,-8-4 439,12 6-441,0 0 0,0 0-1,-1 0 1,1 0-1,0-1 1,0 1-1,-1 0 1,1 0-1,0 0 1,0-1-1,0 1 1,0 0-1,-1 0 1,1-1-1,0 1 1,0 0-1,0 0 1,0-1-1,0 1 1,0 0-1,0 0 1,0-1-1,0 1 1,0 0-1,0-1 1,0 1-1,0 0 1,0 0-1,0-1 1,0 1-1,0 0 1,0-1 0,0 1-1,0 0 1,0 0-1,0-1 1,0 1-1,1 0 1,-1 0-1,0-1 1,0 1-1,0 0 10,-1 0-1,1 0 1,-1 0-1,1 0 0,-1 0 1,1 0-1,-1 0 1,1 0-1,-1-1 1,1 1-1,-1 0 1,1 0-1,-1 0 0,1-1 1,-1 1-1,1 0 1,0 0-1,-1-1 1,1 1-1,-1 0 1,1-1-1,0 1 0,-1-1 1,1 1-1,0-1 1,-1 0-1,-1-1-12,-2 0 78,-1-1-1,1 0 1,-1-1-1,1 1 1,0-1 0,-5-6-1,1 2 159,8 8-237,-1 0 1,1-1-1,-1 1 1,1 0-1,0-1 1,-1 1 0,1 0-1,-1-1 1,1 1-1,0-1 1,-1 1-1,1 0 1,0-1-1,0 1 1,-1-1-1,1 1 1,0-1-1,0 1 1,0-1 0,-1 1-1,1-1 1,0 1-1,0-1 1,0 1-1,0-1 1,0 0-1,0 1 1,0-1-1,0 1 1,0-1-1,0 1 1,1-1 0,-1 1-1,0-1 1,0 1-1,0-1 1,1 1-1,-1-1 1,0 1-1,1-1 1,-1 1-1,0 0 1,1-1-1,-1 1 1,0 0 0,1-1-1,-1 1 1,1-1-1,0 1 101,-1 0-37,0 0-75,1 0 15,-1 0-1,1 0 1,-1 0 0,1 0 0,-1 0 0,1 0 0,-1 0-1,1 0 1,-1 0 0,1 0 0,-1 0 0,1 0-1,0 0 1,-1 0 0,1 0 0,-1 0 0,1-1-1,-1 1 1,1 0 0,-1 0 0,1-1 0,-1 1 0,0 0-1,1-1 1,-1 1 0,1-1 0,2-3 11,-2 4 38,3-16 267,-4 15-315,0-1 0,0 0 0,0 0-1,-1 0 1,1 0 0,-1 1 0,1-1 0,-1 0 0,0 0-1,0 1 1,1-1 0,-1 1 0,-2-2 0,0-2-14,-2-14 78,-1 3-242,4 11-178,4 10 191,6 18 2,-7-18 123,0-1 0,0 1 0,1-1 1,4 9-1,32 67-40,-12-21 32,-22-50 59,0 1 0,-1 0-1,-1 0 1,3 17 0,3 12 36,1 16 214,-8-37 107,-23-18-202,9-9-275,12 8 88,1 0 0,-1 0 1,0 0-1,0 0 1,0 0-1,0 0 1,-1 1-1,1-1 0,0 0 1,-2 0-1,2 1 18,1 0-1,-1 0 0,1 0 1,-1 0-1,1 1 0,-1-1 1,0 0-1,1 0 1,-1 1-1,1-1 0,-1 0 1,1 1-1,-1-1 0,1 0 1,-1 1-1,1-1 1,-1 1-1,1-1 0,0 1 1,-1-1-1,1 1 0,0-1 1,-1 1-1,1-1 1,0 1-1,0-1 0,0 1 1,-1 0-1,1-1 0,0 1 1,-8 18 101,-23 51-159,30-68 66,0 1-1,0 0 1,0-1-1,0 1 0,1 0 1,-1 3-1,-2 10-232,1-8 224,1-1 1,0 1-1,0 0 1,1-1-1,0 15 0,1-2-6,-1-18 67,0-1 0,0 1 0,1-1 0,-1 1 1,1 0-1,-1-1 0,1 1 0,-1-1 0,1 1 0,0-1 1,1 3-1,3 4 99,-5-7-171,1-1-1,-1 1 0,1-1 1,0 1-1,-1-1 0,1 1 0,-1-1 1,1 1-1,0-1 0,-1 0 0,1 1 1,0-1-1,-1 0 0,1 0 0,1 1 1,5 2-48,-5-1 51,-2-1 14,1-1 0,0 1 0,-1 0 0,1-1 0,0 1 0,0-1 0,-1 1-1,1-1 1,0 1 0,0-1 0,0 1 0,0-1 0,-1 0 0,1 0 0,0 1 0,0-1-1,0 0 1,0 0 0,0 0 0,0 0 0,0 0 0,1 0 0,2-1 19,-1 1-1,1-1 1,-1 0 0,1 0 0,-1 0 0,1 0-1,-1-1 1,0 1 0,1-1 0,-1 0 0,0 0-1,0 0 1,0-1 0,-1 1 0,1-1 0,0 1-1,-1-1 1,0 0 0,3-4 0,2-5 21,0 1 1,-1-1 0,0 0-1,-1-1 1,-1 1 0,4-17-1,-6 21-40,1-4-5,0 1 0,-1-1 0,1-22 0,2 7-243,-5 26 242,0 0-1,0 0 1,0 0-1,0 0 1,1 0-1,-1 0 1,0 0-1,1 0 1,-1 0-1,1 0 0,-1 0 1,1 0-1,0 0 1,-1 1-1,1-1 1,0 0-1,0 0 1,-1 1-1,1-1 1,0 0-1,0 1 1,0-1-1,0 1 0,0-1 1,0 1-1,2-1 1,0 1 20,0 0-1,0-1 1,0 1 0,0-1-1,0 1 1,0-1 0,0 0 0,-1 0-1,1-1 1,0 1 0,3-3 0,1 0 83,-1-1 0,11-11 0,1-1-36,-16 16-77,1-1 0,0 0 0,0 0 0,0 1 0,0 0 0,0 0 0,0-1 1,0 2-1,0-1 0,0 0 0,1 1 0,-1-1 0,0 1 0,1 0 0,-1 0 0,0 0 0,0 1 0,1-1 0,-1 1 0,0 0 0,0 0 0,0 0 0,0 0 0,0 0 0,4 3 0,54 27 89,-44-23-12,-16-8-65,0 0 1,0 1-1,0-1 1,-1 0 0,1 1-1,0-1 1,0 1-1,-1-1 1,1 1 0,0-1-1,-1 1 1,1-1-1,-1 1 1,1 0 0,-1-1-1,1 1 1,0 1-1,0-1-24,13 7-102,1-1 218,-14-6-15,-1-1-32,1 0-17,1 1-41,0 0-1,0-1 1,0 1-1,0 0 0,0 0 1,0 0-1,-1 1 1,4 1-1,10 9 332,13 6-508,-13-9 315,0-2-198,-13-6 70,0 1-1,0-1 0,0 1 0,0-1 0,0 1 0,-1 0 0,1 0 0,-1 0 1,1 0-1,-1 0 0,0 0 0,0 0 0,0 0 0,0 1 0,0-1 0,0 0 1,0 1-1,-1-1 0,1 0 0,-1 1 0,0 2 0,1 5-32,0 1-1,-2 0 1,-1 17 0,-11 44 38,12-63 17,-1-1 1,-1 0-1,1-1 1,-6 12-1,-5 15 29,-1 12-14,-2-4-107,12-26 107,4-16-19,-1 1-10,1-1 1,0 0-1,0 1 0,0-1 0,-1 0 1,1 1-1,0-1 0,0 1 0,0-1 1,0 0-1,0 1 0,0-1 0,0 1 0,0-1 1,0 0-1,0 1 0,0-1 0,0 1 1,0-1-1,0 0 0,1 1 0,-1-1 0,0 1 1,0-1-1,0 0 0,0 1 0,1-1 1,-1 0-1,0 1 0,0-1 0,1 0 1,-1 1-1,0-1 0,1 0 0,-1 0 0,0 0 1,1 1-1,0-1 0,-1-2 26,0 1 0,1-1 1,-1 0-1,0 0 0,1 0 0,0 1 0,-1-1 0,1 0 0,2-2 0,-2 2-11,16-44-111,-10 26 112,1 1 0,12-22-1,-12 27-115,-1 1 52,1 0 0,0 0 0,20-23 0,-24 33 56,-1 0 1,-1-1-1,1 0 0,0 1 1,-1-1-1,0 0 0,0 0 1,0-1-1,-1 1 1,1 0-1,-1-1 0,0 1 1,0 0-1,0-9 0,3 4 68,-4 8-89,0 1 0,0 0-1,0-1 1,1 1 0,-1 0 0,0-1 0,0 1-1,1 0 1,-1 0 0,0-1 0,1 1-1,-1 0 1,0 0 0,0 0 0,1-1-1,-1 1 1,0 0 0,1 0 0,-1 0-1,1 0 1,-1 0 0,0 0 0,1 0 0,-1 0-1,0 0 1,1 0 0,-1 0 0,0 0-1,1 0 1,-1 0 0,1 0 0,-1 0-1,0 0 1,1 0 0,-1 0 0,0 1-1,1-1 1,-1 0 0,1 1 0,0-1 20,-1 0-74,0 0 48,0 0 107,0 0-11,0 0 5,0 0-10,0 0 5,0 0-64,0 0-107,5 19-31,-7 11 100,-1 0 1,-2 0 0,-1-1-1,-17 52 1,16-60-69,4-14 89,0 1 0,1 1 0,0-1 0,0 0 0,-1 15 0,3-19 24,-1 0 0,1 0 0,-1 0-1,0-1 1,-2 6 0,2-5-30,-1 0 0,1 0 1,0 0-1,1 0 0,-2 6 0,2 0-20,-1 1 0,-5 18 0,0 0 92,1 16-148,4-30 113,0-1 0,-1 1 0,-6 19 0,6-23-50,-1 0-1,2 0 1,0 0-1,0 16 0,-3 24 119,3-23-88,1-23-11,0 1 0,0-1 0,-1 1 0,-1 9 0,1-11 72,1-4-55,0 1 0,0-1 0,0 0 0,0 1 0,-1-1 1,1 0-1,0 0 0,0 1 0,0-1 0,0 0 0,0 1 0,0-1 0,0 0 0,0 0 0,-1 1 1,1-1-1,0 0 0,0 0 0,0 0 0,-1 1 0,1-1 0,0 0 0,0 0 0,0 0 1,-1 0-1,1 1 0,0-1 0,-1 0 0,1 0 0,0 0 0,0 0 0,-1 0 0,1 0 1,0 0-1,-1 0 0,1 0 0,0 0 0,-1 0 0,1 0 5,0 0-85,-1 0 77,0 1-1,1-1 1,-1 0 0,0 0-1,1-1 1,-1 1-1,0 0 1,1 0-1,-1 0 1,0 0-1,1 0 1,-1-1-1,1 1 1,-1 0-1,0-1 1,1 1-1,-1 0 1,1-1 0,-2 0-1,-3-7 112,0 0-129,0 0 1,1 0 0,-6-15 0,9 19 49,1 3-53,0 1-1,0-1 0,0 0 1,0 0-1,0 0 1,0 0-1,-1 1 0,1-1 1,0 0-1,-1 0 1,1 1-1,-1-1 0,1 0 1,-1 0-1,1 1 0,-1-1 1,1 0-1,-1 1 1,0-1-1,1 1 0,-2-1 1,-6-11-3,-13-22 336,8 15-45,0-1 0,-16-36 0,23 44-368,-33-50 382,30 48-233,-1 0 0,0 1 0,-1 1 0,0 0 0,-1 0 0,0 1 0,-1 0 0,-14-8 0,9 7-7,5 3-99,0 0 0,0 0 1,-15-16-1,26 22 25,-1 0 1,0 0-1,1 0 0,0 0 1,0 0-1,0-1 1,0 1-1,0-1 0,1 1 1,-1-1-1,1 1 1,0-1-1,0 0 0,1 0 1,-1 1-1,1-1 1,0 0-1,0 0 0,0-4 1,1 6 0,-1 0 1,1 0-1,0 0 0,0 0 1,0 0-1,0 0 1,0 1-1,0-1 0,0 0 1,0 1-1,1-1 1,-1 1-1,1-1 0,-1 1 1,1 0-1,2-2 1,32-17-74,-26 16 46,29-15-76,-17 11 13,-20 8 125,1-1 0,-1 1 0,0-1 0,0 1 1,0-1-1,0 0 0,0 0 0,0 0 0,0 0 0,0 0 0,-1 0 0,1 0 0,0-1 1,-1 1-1,1-1 0,-1 1 0,1-1 0,1-3 0,-3 5-5,1-1 0,-1 0-1,0 0 1,0 0 0,0 0 0,0 1-1,0-1 1,0 0 0,0 0 0,0 0-1,0 0 1,0 1 0,-1-1 0,1 0 0,0 0-1,0 1 1,-1-1 0,1 0 0,-1 0-1,1 1 1,-1-1 0,0-1 0,-1 0-4,0-1 0,-1 1 0,0-1 0,1 1 1,-6-3-1,-3-2 20,-1 1 1,-13-6-1,-56-14-128,79 25 81,-1 0 1,0 0-1,1 0 1,-1 0-1,0 1 1,0-1-1,1 1 1,-1 0-1,0 0 0,0 0 1,0 0-1,1 0 1,-1 1-1,0-1 1,0 1-1,1 0 1,-1-1-1,0 1 1,1 1-1,-1-1 0,1 0 1,-1 1-1,1-1 1,0 1-1,0 0 1,0-1-1,0 1 1,0 0-1,0 0 0,0 1 1,0-1-1,-1 3 1,-10 24 13,11-23 16,0-1 0,0 1-1,-1-1 1,0 0 0,-5 8 0,1 0 252,7-12-283,0 0 0,-1 1 0,1-1 0,0 0 1,-1 0-1,0 0 0,1 0 0,-1 0 0,0 0 0,-1 2 0,1-2 1,1 0 0,-1 0-1,0 1 1,1-1 0,-1 0 0,1 0 0,-1 1-1,1-1 1,0 0 0,0 1 0,0-1 0,-1 1-1,1 0 1,1 26-66,0-14 23,-2-6 222,1-5-132,0 1-1,0-1 0,0 1 0,1 0 0,-1-1 0,1 1 0,0-1 1,1 4-1,0 0-53,-1-1 1,0 1 0,0 0 0,0 0-1,-1 0 1,0 0 0,0-1-1,-3 14 1,0 15 87,3-31-73,1 0 1,-1 0 0,1 0-1,0 0 1,0 0-1,0 0 1,0 0 0,1 0-1,-1 0 1,1 0-1,0-1 1,0 1 0,0-1-1,1 1 1,-1-1-1,5 4 1,-3-2 31,0-1 0,-1 0 0,0 1-1,0 0 1,2 5 0,12 20-151,-13-24 176,0 1 1,0-1-1,-1 1 1,4 10-1,-5-9-69,1 0-1,0-1 1,1 1 0,0-1 0,0 0-1,0 0 1,1 0 0,10 11-1,-6-8 18,-7-7 5,1 1 1,0-1 0,0 0-1,1 0 1,-1 0 0,1 0-1,-1-1 1,1 1-1,5 1 1,62 33 81,-70-36-11,3 1-9,10 9-173,10 0 38,-9-3 125,-6-4-116,-9-5 65,1 1 0,0 0-1,-1 0 1,1 0 0,0 1-1,-1-1 1,1 0 0,0 0-1,0 0 1,-1 0-1,1 1 1,-1-1 0,1 0-1,0 1 1,-1-1 0,1 0-1,-1 1 1,1-1 0,0 1-1,-1-1 1,1 1 0,0 0-1,1 2 23,1-2 7,-1 0 0,1 0 1,0 0-1,0 0 0,0 0 1,-1-1-1,5 1 0,23 4 71,-25-4-159,16 7-109,-17-6 219,-3-1-18,0-1 0,1 1 0,-1 0 0,0-1-1,0 1 1,0-1 0,1 1 0,-1-1 0,0 1 0,1-1 0,-1 0 0,0 0-1,1 0 1,-1 0 0,0 0 0,1 0 0,1 0 0,-2-1 96,15-14 309,-14 11-378,-1 1-1,0 0 1,-1 0 0,1-1-1,-1 1 1,1 0 0,-1-5-1,0 3-100,1-1-1,0 1 0,0-1 0,1 1 1,-1 0-1,1-1 0,0 1 1,4-7-1,8-21 262,2-15-118,-14 43-128,-1 1 0,1 0-1,0-1 1,0 1 0,0 0-1,0 0 1,1 1 0,-1-1-1,1 0 1,0 1 0,5-5-1,-1 2-32,-1 1-1,1 0 0,-1 1 0,1-1 0,11-4 0,-14 7 36,1-1 0,-1 0 0,1 0 0,-1-1 1,3-3-1,-6 6-39,-1 1 80,0 0-32,0 0-171,0 0 43,-5-7 229,3 6-85,0 1 0,0-1 0,0 1 0,0 0 0,-1 0 0,1 0 0,0 0 0,0 0 0,-1 0 0,1 0 0,0 1 0,0-1 0,0 1 0,0 0 0,-4 1 0,-5 3 67,0-2-150,9-1 101,-1-1 0,1-1 0,-1 1 0,1 0 0,-1 0 0,1-1 0,-6 1 0,7-2 5,0-1-1,-1 1 0,1-1 0,0 1 1,0-1-1,0 0 0,0 1 0,0-1 1,0 0-1,0-1 0,-1 0-37,-7-17 42,6 12 46,-1-1 0,0 1 1,-10-13-1,7 12-3,1-1 0,-10-20 1,2 3 6,10 18-91,0 0 1,1 0-1,-4-19 1,0 2-24,-8-26 59,-9-26 169,18 61-218,-5-33-1,2 9 142,0 4-38,-15-51-61,21 78-29,-1 1 1,0-1-1,-1 0 0,0 1 0,-1 0 0,-8-11 1,6 10 40,1 2-39,0 0 0,0 0 0,0 0 0,-1 1 0,0 0-1,-1 0 1,-11-6 0,13 8 2,-1 1-1,0 1 0,0-1 1,0 1-1,0 0 0,-1 1 1,1 0-1,-1 0 0,-14 0 1,-5 0-21,22 1 7,0 0-1,-1 1 0,1 0 1,0 0-1,0 1 1,-11 1-1,9 0-39,5-1 6,0 0 0,0-1 1,0 1-1,0 0 0,1 0 1,-4 2-1,5-2 41,1-1 0,-1 1 0,0 0 0,0-1 0,1 1 0,-1 0 0,0 0 0,1 0 0,-1-1 0,1 1 0,-1 0 0,1 0 0,-1 0 0,1 0 0,0 0 0,0 0 0,-1 0 0,1 0 0,0 0 0,0 0 0,0 0 0,0 1 0,0 5-6,1 0 1,0 0-1,0 0 0,1 0 0,0 0 0,4 10 0,22 40-48,-22-46 4,16 31-13,2-2 0,1 0 0,58 67 0,-57-76 80,-16-17 169,2-1 0,16 16-1,-26-28-93,1 7-27,1-3-5,-3-4 58,-1-1-5,0 0 53,0 0-90,0 0-123,0 0-21,0 1 80,0-1 1,0 1-1,0-1 1,1 1-1,-1-1 1,0 1-1,0-1 0,1 0 1,-1 1-1,0-1 1,0 1-1,1-1 1,-1 0-1,0 1 1,1-1-1,-1 0 1,0 0-1,1 1 1,-1-1-1,1 0 1,-1 0-1,0 1 1,1-1-1,-1 0 0,1 0 1,-1 0-1,1 0 1,-1 0-1,1 0 1,-1 0-1,0 0 1,1 0-1,-1 0 1,1 0-1,-1 0 1,1 0-1,0 0 1,20-4-6,-18 3-96,17-3 77,-7 1 8,-1 0 0,0 1 0,18-1 1,-21 6 0,-9-3 18,0 0 1,0 0-1,1 0 1,-1 0-1,0 0 0,0 0 1,0 0-1,0 0 0,1 1 1,-1-1-1,0 0 0,0 0 1,0 0-1,1 0 0,-1 0 1,0 0-1,0 0 1,0 0-1,1 0 0,-1 0 1,0 0-1,0 0 0,0-1 1,1 1-1,-1 0 0,0 0 1,0 0-1,0 0 0,1 0 1,-1 0-1,0 0 1,0 0-1,0-1 0,0 1 1,0 0-1,1 0 0,-1 0 1,0 0-1,0-1 0,1 0-3,-1 1 144,0 0-81,1 1-59,-1-1 0,1 1 0,0-1 0,0 0 0,-1 1 0,1 0-1,0-1 1,-1 1 0,1-1 0,0 1 0,-1 0 0,1 0 0,0 1-1,-1-2 7,0 0 0,1 1 0,-1-1 0,0 1 0,0-1 0,0 0 0,0 1 0,0-1 0,0 1 0,0-1 0,0 1 0,0-1 0,0 0 0,0 1 0,0-1 0,0 1 0,-1-1 0,1 0 0,0 1 0,0-1 0,0 1 0,-1-1 0,1 0 0,0 1 0,0-1 0,-1 0 0,1 1 0,0-1 0,-1 0 0,1 1 0,0-1 0,-1 0 0,1 0 0,0 0 0,-1 1 0,1-1 0,0 0 0,-1 0 0,1 0 0,-1 0 0,1 0 0,-1 0 0,1 0 0,0 1 0,-1-1 0,0-1 0,-2 2 13,1-1 0,-1 0 0,1 0 0,-1 0 0,0 0-1,1 0 1,-1 0 0,1-1 0,-1 1 0,0-1 0,1 0 0,0 0 0,-5-2 0,-13-4-45,12 5 65,1 0 0,0-1 0,0-1 0,-9-4 0,-21-9-73,-70-21-19,98 35 60,1-1 0,0 1-1,0-1 1,-12-9 0,17 11-1,0-1-1,0 1 1,0-1 0,0 0 0,0 0 0,1-1-1,-1 1 1,1 0 0,0-1 0,0 0-1,0 1 1,-1-6 0,-16-34 78,13 32-50,1 1-1,0-1 1,-3-14-1,3 9-68,-10-23-1,1 2 110,12 32-124,0 0-1,-1 0 0,-5-8 0,1 3 94,1-1 70,-17-31-336,18 27 212,5 14 8,0-1 0,0 1 1,0 0-1,-1-1 0,1 1 1,-1 0-1,1 0 0,-1-1 0,1 1 1,-1 0-1,0 0 0,0 0 1,-1-2-1,1 2-113,1 1 53,0 0 67,0 0 1,0 0 0,0-1 0,0 1 0,0 0-1,0 0 1,0 0 0,0 0 0,0 0-1,0-1 1,0 1 0,0 0 0,0 0-1,-1 0 1,1 0 0,0 0 0,0-1 0,0 1-1,0 0 1,0 0 0,0 0 0,0 0-1,0 0 1,-1 0 0,1 0 0,0 0-1,0 0 1,0 0 0,0-1 0,0 1 0,-1 0-1,1 0 1,0 0 0,0 0 0,0 0-1,0 0 1,0 0 0,-1 0 0,1 0-1,0 0 1,0 0-14,0 0 1,-1 0-1,1 0 0,0 0 1,0 0-1,0 0 0,0 0 0,0 0 1,0 0-1,-1 0 0,1 0 0,0 0 1,0 0-1,0 0 0,0 0 1,0 0-1,0 0 0,-1 0 0,1 0 1,0 0-1,0 0 0,0 0 0,0-1 1,0 1-1,0 0 0,0 0 1,0 0-1,0 0 0,-1 0 0,1 0 1,0 0-1,0-1 0,0 1 0,0 0 1,0 0-1,0 0 0,0 0 1,0 0-1,0-1 0,-5 37-210,4-31 221,0 0-1,0 1 1,0-1 0,1 0-1,0 1 1,0-1-1,0 0 1,0 1 0,1-1-1,2 9 1,0-6-106,2 4 118,-1 1-1,0 0 0,-1 0 0,0 0 0,1 17 0,-4-26-24,1 0 1,-1 0 0,1 0 0,0 0-1,0 0 1,1 0 0,-1 0 0,4 5-1,-4-8 114,-1-1-38,17 0-1435,-15-1 1115,-1 1-1,1-1 1,-1 1 0,0-1-1,1 0 1,-1 1 0,0-1-1,1 0 1,-1 0 0,0 0-1,0 0 1,0 0 0,1-1-1,0-1 1,7-15-1744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07:45.90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423 447 2656,'-8'-5'442,"6"4"-380,1 0 0,-1 0-1,1 0 1,-1 0 0,1-1-1,0 1 1,-1 0 0,1-1-1,0 1 1,0-1 0,0 1 0,0-1-1,0 1 1,0-1 0,1 0-1,-1 1 1,0-1 0,1 0-1,-1 0 1,1 1 0,0-1-1,-1-3 1,0-4-39,0 1 0,-1 0-1,0 0 1,0 0 0,-1 0-1,0 0 1,-8-14 0,6 11 89,3 7 37,0 2 1,0-1-1,0 0 1,0 0 0,-1 1-1,1-1 1,-1 1-1,1-1 1,-1 1 0,0 0-1,0 0 1,0 1 0,0-1-1,0 0 1,0 1-1,-4-1 1,1 0 270,0 0 1,0 1-1,0-1 0,-12 1 1,98 5-53,139 25 0,-140-17-107,-45-8-155,0-1 1,45-3-1,69-11 187,-85 5-286,4-3 388,-41 4-257,45-1 1,-71 7-124,1-1 0,0 0 1,-1 0-1,1 0 1,0 0-1,0 0 0,-1 0 1,1 0-1,0-1 1,-1 1-1,1 0 0,0 0 1,-1-1-1,1 1 0,0 0 1,-1 0-1,1-1 1,-1 1-1,1-1 0,-1 1 1,1-1-1,-1 1 1,1-1-1,-1 1 0,1-1 1,0 0-1,-1 0 5,0 0-1,0 0 1,0 0-1,0 0 1,0 0-1,0 0 1,0 0-1,0 0 1,0 0-1,0 0 1,-1 0-1,1 0 1,0 0-1,-1 0 1,0-1-1,-2-4 46,-1 0 0,0 0 0,-8-9-1,2 3-29,-1 1-1,0 1 0,-1 0 1,0 0-1,0 1 0,-1 1 1,0 0-1,-22-10 1,-202-74 738,148 70-885,69 16 114,15 5-124,-1-1 0,1 1 0,-11-2 1,46 1-829,79 19 449,-13 0 570,-62-12 41,50 17 1,-68-18-22,-14-3-76,0-1 0,-1 1 1,1-1-1,0 1 1,-1 0-1,1 0 0,0 0 1,-1 0-1,1 0 0,-1 0 1,1 0-1,-1 0 1,0 0-1,0 1 0,1-1 1,0 3-1,-2-3 1,1 0 1,-1 0-1,1 0 0,-1 0 0,0 0 1,0 1-1,0-1 0,0 0 1,0 0-1,0 0 0,0 0 1,0 0-1,0 1 0,-1-1 0,1 0 1,0 0-1,-1 0 0,1 0 1,-1 0-1,1 0 0,-1 0 0,1 0 1,-1 0-1,0 0 0,1 0 1,-2 1-1,-5 5 99,1-1 1,-1 0-1,0 0 1,0-1-1,-15 9 0,-45 19 147,35-18-96,5-3-63,-2-1 0,1-1 0,-1-2 0,-1 0 0,0-3 0,-45 4 0,22-6-54,1-3 0,-102-12 0,24-16-1,-7-1-311,29 21-353,108 8 597,0 0 0,-1 0 0,1 0 0,0 0 0,-1 0 0,1 0 1,0 0-1,-1 0 0,1 0 0,0 0 0,-1 0 0,1 0 0,0 0 0,-1 0 1,1 0-1,0 1 0,-1-1 0,1 0 0,0 0 0,-1 0 0,1 1 1,0-1-1,0 0 0,-1 1 0,4 6-447,-1-6 416,0 1 1,-1-1-1,1 1 0,0-1 1,0 0-1,0 0 1,4 2-1,6-1 54,-1 1 1,1-1 0,0-1-1,0 0 1,23-2-1,63-12 308,-61 7-256,234-47 474,-1-15-500,-266 67-40,55-13 118,100-10 1,-137 23-187,-20 1 256,-2 1-173,-1-1 0,1 1 0,0-1 0,0 0 0,0 1 1,-1-1-1,1 0 0,0 1 0,-1-1 0,1 1 0,0-1 0,-1 0 0,1 0 0,0 1 1,-1-1-1,1 0 0,0 0 0,-1 1 0,1-1 0,-1 0 0,1 0 0,-1 0 0,0 0 1,-13 4-46,10-3 57,-18 6 22,-1-1 1,0-1-1,0-2 0,-31 2 1,9-5-281,-66-11 0,57 6 57,-93 2-1,90 3 134,47 0 32,-31 2-258,38-2 256,1 0-1,-1 1 0,1-1 0,-1 1 1,1 0-1,-1 0 0,1 0 0,0 0 1,-1 0-1,1 0 0,0 1 0,-3 1 1,18 4-340,4-2 309,0-2 1,1 0-1,-1-1 0,22 0 0,-2 0-290,102 17-4371,-88-8 1094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07:47.536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533 74 1824,'-10'-5'252,"0"1"0,0 0 0,0 1 0,-18-3 0,17 4-104,0-1 0,0 0 0,1 0 0,-15-7 0,14 5 373,0 0 0,-1 1 1,1 1-1,-1 0 0,1 0 0,-1 1 0,-15-1 1,7 1 54,16 2-499,0 0 0,0 0-1,0 1 1,0 0 0,0-1-1,0 1 1,0 1 0,1-1-1,-5 2 1,-12 4 10,20-7-84,0 0 0,-1 0 1,1 0-1,0 0 0,0 0 1,-1 0-1,1 0 0,0 0 0,0 0 1,0 0-1,-1 0 0,1 1 1,0-1-1,0 0 0,0 0 0,-1 0 1,1 0-1,0 0 0,0 1 1,0-1-1,-1 0 0,1 0 1,0 0-1,0 0 0,0 1 0,0-1 1,0 0-1,0 0 0,0 1 1,-1-1-1,1 0 0,0 0 1,0 0-1,0 1 0,0-1 0,0 0 1,0 0-1,0 1 0,0-1 1,0 0-1,0 0 0,0 1 1,0-1-1,1 0 0,9 12 83,20 6 10,-11-10 6,0 0 0,40 8 0,41 2 44,-77-15-96,57 9 334,132 3 0,-177-15-238,375 17 380,-361-9-452,-2 2-1,1 3 1,-2 1 0,0 2 0,0 3 0,53 30 0,60 30 529,-129-67-667,-29-12 362,-1 0-47,0 0 16,-13-3-113,-21-9-10,-3-3-126,0 2-1,-1 2 0,-66-11 1,65 18-26,1 2 1,-71 5 0,-321 66-201,146-16 582,147-31-133,-112 13 232,190-27-440,36-4 1,-38 1 1,11-2 16,22 1-1244,61 1 1168,0 0 0,52-1 0,68-9 173,-117 3-237,411-28 676,-300 18-384,56-6-19,180-9 0,-355 26-183,41 0 182,-1-3-1,78-14 1,-115 11-26,-12 2-119,1 1 0,39-3 1,-53 7 25,-4 0 133,-2 0-42,0 0-16,-15 8-106,14-7-81,0 0 0,0 0 1,0-1-1,0 1 0,0 0 1,0-1-1,0 1 0,-1-1 0,1 1 1,0-1-1,0 0 0,0 1 1,-3-1-1,2 0-125,1 1-1,0-1 1,-1 0 0,1 0-1,-1 1 1,1-1 0,0 1-1,-1 0 1,1-1 0,0 1 0,0 0-1,-1 0 1,1-1 0,0 1-1,0 0 1,0 0 0,0 1-1,-2 1 1,-7 7-2929,10-10 2858,-1 0 0,0 0-1,1 0 1,-1 1 0,1-1-1,-1 0 1,0 0 0,1 0-1,-1 0 1,1 0-1,-1 0 1,0 0 0,1 0-1,-1 0 1,0-1 0,1 1-1,-1 0 1,1 0 0,-1 0-1,1-1 1,-1 1 0,-11-9-2023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07:49.970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57 17 640,'-2'-1'230,"1"-1"0,0 1 0,0 0 0,-1 1-1,1-1 1,-1 0 0,1 0 0,0 0 0,-1 1 0,1-1 0,-1 1 0,0-1 0,1 1-1,-1 0 1,1 0 0,-1-1 0,0 1 0,-1 1 0,-8-4 216,11 3-422,-1-1-1,1 1 1,-1 0-1,1 0 1,0 0-1,-1-1 0,1 1 1,-1 0-1,1 0 1,-1 0-1,1 0 1,-1 0-1,1 0 1,-1 0-1,1 0 1,0 0-1,-1 0 1,1 0-1,-1 0 1,1 0-1,-1 0 1,1 1-1,-1-1 1,1 0-1,0 0 1,-1 0-1,1 1 1,-1-1-1,1 0 1,0 1-1,-1-1 1,1 1-1,-1 0 302,1 13 310,1 18-316,3-1-1,7 36 1,-1-9-38,-4-19-174,3 0 0,19 55-1,-28-92-181,1 0-1,0 1 1,0-1-1,0 0 1,1 0-1,-1 0 1,0 0-1,1 0 0,-1 0 1,1 0-1,2 1 1,5 3-1653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07:50.736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 7 832,'1'0'33,"-1"0"0,0 0 0,0-1 0,0 1 0,0 0 1,0 0-1,1 0 0,-1 0 0,0 0 0,0-1 0,0 1 0,0 0 0,0 0 0,0 0 0,0 0 1,0-1-1,0 1 0,0 0 0,1 0 0,-1 0 0,0-1 0,0 1 0,0 0 0,0 0 0,0 0 0,0 0 1,-1-1-1,1 1 0,0 0 0,0 0 0,0 0 0,0 0 0,0-1 0,0 1 0,0 0 0,0 0 1,0-1-1,-1 1 21,1 1 1,0-1-1,0 0 0,0 0 1,0 0-1,0 0 1,-1 0-1,1 0 1,0 0-1,0 0 0,0 0 1,0 0-1,0 1 1,0-1-1,-1 0 1,1 0-1,0 0 1,0 0-1,0 0 0,0 0 1,0 1-1,0-1 1,0 0-1,0 0 1,0 0-1,0 0 1,0 1-1,0-1 0,0 0 1,0 0-1,0 0 1,0 0-1,0 1 1,0-1-1,0 0 0,0 0 1,0 0-1,0 0 1,0 0-1,0 1 1,0-1-1,0 0 1,0 0-1,0 0 0,0 0 1,1 0-1,-1 1 1,0-1-1,7 50 809,-2 1 0,-2 81 0,-1 5-481,-3-58-1551,-2-23-750,3-21-513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26:42.44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349 1408 1888,'3'9'887,"-2"-8"-837,-1-1-1,1 1 0,-1-1 0,0 1 1,1 0-1,-1-1 0,0 1 1,1-1-1,-1 1 0,0 0 0,0 0 1,0-1-1,1 1 0,-1 1 1,0 1 218,0 1 0,0-1 0,-1 0 0,1 1 0,-1-1 0,1 0 1,-1 0-1,0 1 0,0-1 0,0 0 0,-1 0 0,1 0 0,-1 0 1,0 0-1,0 0 0,0-1 0,-3 4 0,1-1 116,-2 2 63,-1 0 1,0-1-1,-8 7 0,13-12-372,0 1 0,0-1 0,-1 0-1,1 1 1,-1-1 0,1 0 0,-1 0 0,1-1 0,-1 1 0,1-1-1,-1 1 1,0-1 0,1 0 0,-1 0 0,-4 0 0,-1-1 48,1 0 0,0-1 0,-1 0 0,1 0 0,0 0 0,1-1 0,-1 0 0,0-1 0,1 1 0,0-1 0,-1-1 0,2 1 0,-8-7 0,-2-4-93,-60-66 366,67 71-377,0 0 0,1-1 0,0 1 1,1-2-1,0 1 0,-6-20 0,10 23-53,1 1-1,-1-1 0,1 0 1,1 0-1,0 1 0,0-1 1,2-14-1,15-55-69,-10 47 32,8-36 218,3 0-1,34-82 1,-45 132-139,1 0-1,1 0 0,0 1 1,19-24-1,-14 21 171,0-1 0,10-21 0,3-4 23,25-46-253,-42 74 449,12-26 1,-2 3-262,33-59-311,-36 69 216,-15 23-39,1 0-1,0 0 0,1 1 0,-1 0 0,1-1 1,0 1-1,6-4 0,2-9 110,2 0 100,-1-1-460,4-4 740,-16 22-464,0 0 1,0 0-1,0 0 0,-1-1 1,1 1-1,0 0 0,-1 0 1,1 0-1,-1 0 0,0-1 1,1 1-1,-1 0 0,0 0 1,1-2-1,-19 17-85,8-4 40,1-1 0,0 1 0,1 1 0,0 0 0,-7 12 0,4-6 11,-76 118 8,81-124 260,5-9-193,0 0 1,-1 0-1,1 0 0,0 0 0,-1 0 1,1 0-1,-1-1 0,0 1 1,-1 1-1,-2 0 181,5-2-244,0-1-1,0 0 1,0 0 0,0 0-1,0 0 1,0 0-1,0 0 1,0 0-1,0 0 1,0 0-1,0 0 1,0 0-1,-1 0 1,1 0-1,0 0 1,0 0 0,0 1-1,0-1 1,0 0-1,0 0 1,0 0-1,0 0 1,0 0-1,0 0 1,0 0-1,-1 0 1,1 0-1,0 0 1,0 0 0,0 0-1,0 0 1,0 0-1,0 0 1,0 0-1,0 0 1,0-1-1,0 1 1,0 0-1,-1 0 1,1 0 0,0 0-1,0 0 1,0 0-1,0 0 1,0 0-1,0 0 1,0 0-1,0 0 1,0 0-1,0 0 1,0 0-1,0 0 1,0 0 0,0-1-1,-2 0-4,1 0 6,0 1 0,1 0 0,-1-1 0,0 1 0,0 0-1,0 0 1,1 0 0,-1 0 0,0-1 0,0 1-1,0 1 1,1-1 0,-1 0 0,0 0 0,0 0 0,0 0-1,0 0 1,1 1 0,-1-1 0,0 0 0,0 1 0,1-1-1,-1 1 1,0-1 0,1 1 0,-1-1 0,0 1-1,1-1 1,-1 2 0,-10 3 5,10-5-5,1 0 0,0 1 0,0-1 0,-1 0 0,1 1 0,0-1 0,0 0 0,-1 1 1,1-1-1,0 0 0,0 0 0,-1 1 0,1-1 0,0 0 0,-1 0 0,1 1 0,0-1 0,-1 0 0,1 0 0,0 0 0,-1 0 0,1 0 0,-1 0 0,1 0 0,0 0 0,-1 1 0,1-1 0,0 0 0,-1-1 0,0 1 0,-15 0 621,12 0-795,3 0 167,0 0 0,0 0 0,1 0 0,-1 0 0,0 0 0,0-1-1,1 1 1,-1 0 0,0 0 0,0-1 0,1 1 0,-1 0 0,0-1 0,1 1-1,-2-2 1,-7-1-60,9 3 57,-1 0 0,1 0-1,-1 0 1,1 0 0,0-1-1,-1 1 1,1 0 0,-1 0-1,1 0 1,0 0 0,-1-1-1,1 1 1,-1 0 0,1 0-1,0-1 1,-1 1 0,1 0-1,0-1 1,-1 1 0,1 0-1,0-1 1,0 1 0,-1 0-1,1-1 1,0 1 0,0-1-1,-1 1 1,-6-2 493,1-1-715,6 3 219,0 1-1,0-1 1,0 0-1,-1 0 1,1 0-1,0 0 0,0 0 1,0 0-1,0 0 1,0 0-1,0 0 1,-1 0-1,1 0 1,0 0-1,0-1 0,0 1 1,0 0-1,0 0 1,0 0-1,0 0 1,0 0-1,-1 0 0,1 0 1,0 0-1,0 0 1,0 0-1,0 0 1,0 0-1,0 0 0,0-1 1,0 1-1,0 0 1,0 0-1,0 0 1,0 0-1,-1 0 0,1 0 1,0 0-1,0-1 1,0 1-1,0 0 1,0 0-1,0 0 1,4-6-608,-3 5 576,0-1 1,1 1-1,-1 0 0,0 0 1,1 0-1,-1 0 0,0 1 1,4-2-1,-1 0 58,1 0 0,-1 0 0,1-1 0,-1 1 0,0-1 0,0 0 0,0 0 0,0 0 1,0 0-1,-1-1 0,0 0 0,1 0 0,2-5 0,1 0-79,0 2 0,9-10-1,0 4 50,9-8 115,-2 0 0,0-1 0,25-33 0,31-41 308,-66 84-483,-1 0 0,20-13 1,-28 22 83,49-31 143,-52 33-38,7-6-111,-7 6-11,-1 1 1,0 0-1,0 0 1,0 0-1,1 0 1,-1 0-1,0 0 1,0 0-1,1 0 1,-1 0 0,0 0-1,0 0 1,0 0-1,1 0 1,-1 0-1,0 0 1,0 0-1,1 0 1,-1 0-1,0 0 1,0 0-1,0 0 1,1 1-1,-1-1 1,0 0-1,0 0 1,0 0-1,1 0 1,-1 0-1,0 1 1,0-1 0,0 0-1,0 0 1,0 0-1,1 1 1,-2 9 102,-11 17 346,8-19-361,-7 24-503,-12 51 1,0 0 804,19-69-376,2-1 0,0 1 0,0-1 0,1 1 0,1 0 0,2 14 0,-2 6-381,0-32 184,1-1-1,-1 0 1,0 1-1,0-1 0,1 0 1,-1 0-1,1 1 1,-1-1-1,1 0 1,0 0-1,-1 0 1,1 0-1,0 0 1,0 0-1,0 0 1,-1 0-1,1 0 1,0 0-1,2 1 1,24 13-4505,-16-8 3055,7 1-2495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07:51.36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18 1 2656,'0'0'131,"-1"1"1,0-1-1,1 1 0,-1-1 1,1 1-1,-1-1 1,1 1-1,-1 0 0,1-1 1,0 1-1,-1-1 1,1 1-1,0 0 0,-1-1 1,1 1-1,0 0 1,0 0-1,0-1 0,0 1 1,-1 0-1,1 0 1,0-1-1,0 2 0,-1 21 854,-4 88 370,3 68-101,1 2-5942,1-159 2181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07:52.01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25 59 992,'-6'0'-48,"-7"-1"981,13 0-877,-1 0 0,1 1 1,-1-1-1,1 0 0,0 1 1,-1-1-1,1 0 0,0 1 1,0-1-1,-1 0 0,1 0 1,0 1-1,0-1 0,0 0 1,0 0-1,0 1 0,0-3 1,0-39 999,0 41-918,0 1 161,0 3-72,-1 0 0,1 0 0,0 0 1,0 0-1,0 0 0,0-1 0,0 1 0,1 0 1,-1 0-1,2 5 0,0 2 218,0 10-79,-1 0 0,-2 29 1,0-7 32,4 192 208,2-79-3411,-5-112-17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07:52.60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49 0 2240,'-1'1'92,"0"-1"1,1 1 0,-1-1-1,1 1 1,-1 0-1,1-1 1,-1 1-1,1 0 1,-1-1-1,1 1 1,-1 0 0,1 0-1,0-1 1,-1 1-1,1 0 1,0 0-1,0 0 1,0-1-1,0 1 1,-1 0 0,1 0-1,0 0 1,1 0-1,-3 25 1020,4 44 117,-1-26-857,-4 53 0,-31 222-905,30-280-944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07:53.25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21 8 3552,'0'0'42,"0"0"1,0 0 0,0 0-1,0-1 1,-1 1-1,1 0 1,0 0 0,0 0-1,0 0 1,0-1-1,0 1 1,0 0 0,0 0-1,0 0 1,0 0-1,0-1 1,0 1 0,0 0-1,0 0 1,0 0-1,0-1 1,0 1 0,0 0-1,0 0 1,0 0-1,0 0 1,0-1-1,0 1 1,0 0 0,0 0-1,1 0 1,-1 0-1,0-1 1,0 1 0,0 0-1,0 0 1,0 0-1,0 0 1,1 0 0,-1 0-1,0-1 1,0 1-1,0 0 1,0 0 0,1 0-1,-1 0 1,0 0-1,0 0 1,0 0-1,0 0 1,1 0 0,-1 0-1,0 0 6,1 0 0,-1 0 1,0 0-1,1 0 0,-1 0 0,0 0 0,1 0 0,-1 0 0,0 0 0,1 0 0,-1 0 0,0 0 1,1 0-1,-1 1 0,0-1 0,1 0 0,-1 0 0,0 0 0,1 1 0,-1-1 0,0 0 0,0 0 1,0 1-1,1-1 0,-1 0 0,0 0 0,0 1 0,0-1 0,1 0 0,-1 1 0,0-1 0,0 0 1,0 1-1,0-1 0,0 0 0,0 1 0,0-1 0,0 1 0,2 15 324,-2 1-1,0-1 0,-3 23 1,1-12-114,-10 168 78,5-108-627,-4 85-3695,11-137 1090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07:53.837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8 5 3904,'0'0'28,"0"0"-1,0 0 1,0 1 0,0-1-1,-1 0 1,1 0 0,0 0-1,0 0 1,0 0 0,0 0-1,-1 0 1,1 1 0,0-1-1,0 0 1,0 0 0,0 0-1,-1 0 1,1 0 0,0 0 0,0 0-1,0 0 1,-1 0 0,1 0-1,0 0 1,0 0 0,0 0-1,-1 0 1,1 0 0,0 0-1,0 0 1,0 0 0,0 0-1,-1-1 1,1 1 0,0 0-1,0 0 1,0 0 0,0 0-1,-1 0 1,1 0 0,0 0 0,0-1-1,0 1 1,0 0 0,0 0-1,0 0 1,0 0 0,-1-1-1,1 1 1,0 0 0,0 0-1,0 0 1,0 0 0,0-1-1,0 1 1,0 0 0,0 0-1,0 0 1,0-1 0,0 1-1,0 0 1,0 0 0,0-2 324,0 2 341,0 0-192,0 0 75,0 0-208,0 0-64,0 0-53,1 2-130,-1-1 0,1 1 1,-1 0-1,1-1 0,-1 1 0,0 0 1,0-1-1,1 1 0,-1 0 0,-1 1 0,5 73 595,16 97-1,-9-98-2891,2 98-1,-13-166 1353,0-5 515,-1-1 0,1 1 0,0 0-1,0 0 1,0 0 0,0 0 0,1-1 0,-1 1 0,0 0-1,1 0 1,-1 0 0,1-1 0,0 1 0,1 2 0,3-4-886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07:54.43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62 0 1984,'-1'0'47,"0"0"0,0 0 0,1 1 0,-1-1 0,0 0 0,1 0 0,-1 0 0,0 1 0,1-1 0,-1 0 0,0 1 1,1-1-1,-1 0 0,1 1 0,-1-1 0,0 1 0,1-1 0,-2 2 0,2-2-5,0 1 0,-1-1 1,1 1-1,-1-1 0,1 1 0,-1-1 0,1 0 1,-1 1-1,1-1 0,-1 0 0,0 1 0,1-1 1,-1 0-1,0 0 0,1 1 0,-1-1 0,0 0 1,0 0-1,0 0 129,-2 2 2908,1 3-1801,-1 6-916,1 0 0,0 1 0,1-1 1,0 1-1,2 17 0,-1 14-183,-18 251-435,16-263-36,1-10-927,0 0 0,1 0 0,5 32 0,-1-36-642,-4-17 1778,1 0 0,-1 1 1,0-1-1,0 0 1,1 0-1,-1 1 1,0-1-1,1 0 1,-1 0-1,0 0 1,1 1-1,-1-1 0,0 0 1,1 0-1,-1 0 1,1 0-1,-1 0 1,0 0-1,1 0 1,-1 0-1,1 0 1,0 0-1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07:54.770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 25 64,'-3'-11'32,"3"-2"-32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07:55.103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65 1 2144,'-3'3'534,"1"1"1,0-1-1,0 1 1,0 0-1,1-1 1,0 1-1,-1 0 1,1 0-1,0 0 1,1 0-1,-1 0 0,1 1 1,0 6-1,-2 23 225,-5 33 0,0-10-469,-20 246-508,25-273-1766,0-1 0,3 34 0,2-50-880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07:55.613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20 0 2976,'-1'0'112,"0"0"0,1 0 0,-1 0 0,0 0 0,0 1 0,0-1 0,1 0 0,-1 1 0,0-1 0,0 0 0,0 1 0,1-1 0,-1 1 0,0-1 0,1 1 0,-1-1 0,1 1 0,-1-1 0,0 1 0,1 0 0,-1-1 0,1 1 0,-1 0 0,1-1 0,0 1 0,-1 0 0,1 0 0,0-1 0,0 1 0,-1 0 0,1 0 0,0 0 0,0 0 0,0-1 0,0 1 0,0 0 0,0 0 0,0 0 0,0-1 0,0 1 0,1 0 0,-1 0 0,0 0 0,0-1 0,1 2 0,16 37 1936,-10-25-1937,0 1 1,-1 0 0,0 0 0,4 22-1,10 67-10,-16-77-67,3 16-178,20 101-2923,-17-108 785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07:56.233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7 1 3904,'-6'2'1686,"8"-1"-1362,-1-1-9,-1 0-102,3 8 283,8 9 225,-9-14-629,0-1-1,0 1 1,-1 0 0,1-1 0,-1 1 0,1 0-1,-1 0 1,2 5 0,2 26 197,0-1 1,-1 44-1,-7 69-294,0-32-826,2-75 234,-3-4-891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40:37.6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207 13 1248,'-2'-1'476,"5"-1"1024,9-5 1972,-8 5-3027,-3 2-221,-1 0-101,0 0-33,0 0 6,0 0 80,0 0-42,0 0 26,0 0-11,0 0 102,0 0-17,0 0 214,0 0-90,0 0 90,0 0-112,0 16 245,0-6-566,0-6 60,0-1-1,1 0 1,-1 1 0,-1-1 0,1 0-1,0 1 1,-1-1 0,0 0 0,0 0-1,0 1 1,0-1 0,0 0 0,-2 3-1,2-4-53,1 0-1,-1-1 1,1 1 0,0 0-1,0 0 1,0 0-1,0 0 1,0-1-1,0 1 1,1 3-1,-1 0 80,0 1-31,-1 1 0,0 0 0,0-1 1,-1 1-1,0 0 0,-4 10 0,-2 7 327,-5 7 254,9-23-633,0 0 0,0-1 0,-1 1 0,0-1 0,0 0 0,-1 0 0,-10 10 0,6-6 205,-11 11-286,10-10 146,0 0-1,-10 16 1,18-23-76,0 0 0,0 0 0,1 1-1,0-1 1,0 0 0,0 1 0,0 0 0,1-1 0,-1 11 0,-6 106 126,-8 88-286,13-184 87,-1 26 284,-1 106-153,14-11-154,0 4 340,-5 37-416,-2-175 222,-1-1 0,1 1 0,1 0 0,1-1 0,0 1 0,0-1 0,1 0 0,0 0 0,12 17 0,0 2-221,14 38 0,-27-59 210,34 75 0,-22-56-18,-2 0 0,-1 1-1,14 47 1,-23-62-47,1-1-1,1 0 1,0 1 0,11 18 0,-14-29 29,-1 0 1,0 1 0,0 0 0,0 0 0,0-1 0,-1 1 0,0 0-1,1 9 1,0-4 3,-2-9-15,0 0 0,0-1 1,0 1-1,0-1 0,1 1 1,-1-1-1,0 1 0,0-1 1,1 0-1,-1 1 0,0-1 0,1 1 1,-1-1-1,0 1 0,1-1 1,-1 0-1,0 1 0,1-1 0,-1 0 1,1 0-1,-1 1 0,2-1 1,-2 0-32,0 1 0,1-1 1,-1 0-1,1 0 0,-1 1 1,1-1-1,-1 0 0,0 1 1,1-1-1,-1 0 0,0 1 1,1-1-1,-1 0 0,0 1 1,1-1-1,-1 1 0,0-1 1,0 1-1,0-1 0,1 1 1,-1-1-1,0 1 0,0-1 1,0 1-1,0-1 0,0 1 1,0-1-1,0 1 0,0 0-788,0-1-1030,0 1-1978,-4-5 2117,-7-14-784,-12-10 395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07:56.83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2 3136,'0'-1'1685,"0"2"-1279,0-1-140,0 0 1,1 0-190,-1 0 1,1 0 0,-1 0-1,1 0 1,-1 1 0,1-1-1,-1 0 1,1 0 0,-1 1-1,0-1 1,1 0 0,-1 1-1,1-1 1,-1 0 0,1 1-1,5 26 1368,0 0-884,-4-5-455,11 168 310,-10-63-3034,-3-118 1921,0 0 1,1 0-1,0 0 1,3 11-1,3-2-1196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07:57.387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59 1 2912,'-1'1'191,"0"-1"0,0 1 0,0 0 1,0 0-1,0-1 0,0 1 0,0 0 0,0 0 0,1 0 1,-1 0-1,0 0 0,1 1 0,-1-1 0,1 0 0,-1 0 1,1 0-1,0 0 0,-1 1 0,1-1 0,0 0 0,0 0 1,0 1-1,0-1 0,0 2 0,-1 8 75,-18 73 731,-4 111-1227,22-65-5203,4-104 3577,6-10 837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07:57.947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29 0 4064,'0'6'3361,"8"14"-3187,-6-14 360,1 4-336,-1 0-1,0 0 1,-1 1-1,1 17 1,0 2-13,-2-11-75,0 0 0,-2-1-1,0 1 1,-6 23-1,-1 7-331,-17 167-3682,23-184 1760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07:58.53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13 1 3232,'-12'7'1728,"11"-6"-1275,1-1-138,0 0 26,0 0-32,1 8 801,3 8-684,0 0 1,-1 1 0,-1 0-1,0 20 1,-6 69-285,0-16-129,3-32-517,0-21-1587,1 0-1,8 58 0,-1-77 407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07:59.673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0 2240,'0'8'832,"3"-5"-672,2 5 0,4 0 160,-1 3-192,0 5 608,2 3-448,-2 8 544,1 12-512,-1 7 224,0 3-320,-3 5 0,0-9-128,-1-2-352,0-2 160,0-6-1760,4-4 1056,7-4-1536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08:21.040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14 47 1728,'0'0'26,"0"0"-1,0 0 1,0-1-1,-1 1 1,1 0-1,0 0 1,0 0-1,0 0 1,0-1 0,0 1-1,0 0 1,-1 0-1,1-1 1,0 1-1,0 0 1,0 0 0,0 0-1,0-1 1,0 1-1,0 0 1,0 0-1,0-1 1,0 1 0,0 0-1,0 0 1,0-1-1,0 1 1,0 0-1,0 0 112,-2 1-7,2-1 451,0 0-175,0 0-70,0 0-309,0 0 1,0 0 0,0-1 0,0 1-1,0 0 1,0 0 0,0 0 0,0-1 0,0 1-1,0 0 1,0 0 0,0-1 0,0 1-1,0 0 1,0 0 0,0 0 0,0-1-1,0 1 1,-1 0 0,1 0 0,0 0 0,0 0-1,0-1 1,0 1 0,0 0 0,0 0-1,-1 0 1,1 0 0,0-1 0,0 1 0,0 0-1,0 0 1,-1 0 0,1 0 0,0 0-1,0 0 1,0 0 0,-1 0 0,1 0-1,0 0 1,0-1 0,-1 1 0,1 0 0,0 0-1,0 0 1,0 0 0,-1 0 0,1 1-1,0-1 1,0 0 0,-1 0 0,-1 0 5,1 0-97,1 0-107,0 7 158,1-1 0,0 1 0,0 0 0,5 11 0,2 20 243,-7 96-811,-1-123 160,-4-34 1487,5 12-956,0-1-1,4-13 0,-3 13-128,0 1 1,0-16-1,6-50 489,-3 12-1494,-5 65 683,0 0-241,0 0 76,0 0-305,0 0 118,0 0-502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10:04.0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206 440 1152,'-1'-2'73,"-4"-5"162,4 6-129,3 3-8,-1-2 57,-2-1-30,1 0 0,0 1 0,0-1 0,0 0 0,1 0 0,-1 0 0,0 0 1,0 0-1,0 0 0,1 0 0,-1 0 0,0 0 0,1 1 0,-1-1 0,1-1 1,0 2-379,10-13 485,-5 7 0,-5 5-317,-1 1 53,0 0 160,1 0-99,-1 0 1,1 0 0,0 0 0,0-1 0,0 1 0,-1 0-1,1-1 1,0 1 0,-1-1 0,1 1 0,0-1 0,-1 1-1,1-1 1,0 1 0,-1-1 0,1 0 0,-1 1 0,1-1-1,-1 0 1,0 1 0,1-1 0,-1 0 0,1 1 0,-1-1-1,0 0 1,0 0 0,0 0 0,1 1 0,-1-1 0,0 0-1,0-1 1,1-1 300,3-6-244,-4 6 8,-1-1 0,1 1-1,0 0 1,-1-1 0,0 1-1,-2-6 1,2 4-89,0 0-1,0 0 1,1 0-1,-1 0 1,1 0-1,1-8 1,0-1 43,3 1-187,0 2 86,-4 11-38,0 0 33,0 0 74,0 0 16,-9 8 213,7-4-145,-6 10-29,8-10-73,-1-1 1,0 1 0,1 0-1,-1 0 1,1 0-1,0 6 1,1 12 11,2-1-101,-3-20 230,0-1 5,0 0 80,0-3 5,0-4-162,0 4-74,-1 0 1,1 1 0,0-1-1,1 0 1,-1 0-1,0 0 1,1 0-1,-1 0 1,1 0 0,0 1-1,0-1 1,0 0-1,1 1 1,-1-1-1,1 0 1,2-3-1,-1 3-18,-1-1-1,1 0 0,-1 0 0,4-9 0,8-13 49,-14 26-44,1-1 1,0 0-1,-1 0 1,1 1-1,0-1 1,-1 0-1,1 1 1,0-1-1,0 1 1,-1-1-1,1 1 1,0-1-1,2 0 0,-1 3 21,-3 6 96,-1 1-119,3 3-18,-1-11-29,-4 14 118,-1 4-96,1 9 150,4-30-135,1 0 0,-1 0 0,1 0 1,0 0-1,-1 0 0,1 1 0,2-4 0,3-8-3,13-27-139,-4 7 302,-5 13-61,-8 15-89,1 0 0,-1 0 1,0 0-1,0 0 0,-1 0 1,1 0-1,-1-1 0,0-5 0,-1 10-78,0 1 64,0 0 122,4 0-65,10 1 237,-14 5-254,-1-1-1,0 1 1,0-1-1,0 1 1,0-1-1,-1 0 0,-4 10 1,-22 34-5,13-25 11,12-20-16,-1 1-1,1 0 1,-1-1-1,-7 6 1,-2 3 7,-2 2 84,11-12-77,1 0 0,-1 0 1,1 1-1,0-1 0,-5 9 1,8-12-9,0 0 5,0 1-1,0 0 0,-1-1 0,1 1 1,0 0-1,-1-1 0,1 1 1,-1-1-1,1 1 0,0 0 0,-1-1 1,1 1-1,-1-1 0,0 1 1,1-1-1,-1 0 0,1 1 0,-1-1 1,0 0-1,1 1 0,-1-1 1,0 0-1,1 0 0,-1 1 0,0-1 1,1 0-1,-1 0 0,0 0 1,0 0-1,0 0 0,-9 10-277,9-7 188,12-13 222,-6 5-131,0 0 1,0-1-1,-1 1 0,0-1 1,0-1-1,0 1 0,-1 0 1,0-1-1,5-13 0,8-17 49,-12 32-134,-3 4 78,-1 1 1,0 0 0,1 0 0,-1 0-1,0 0 1,0-1 0,0 1-1,1 0 1,-1 0 0,0-1 0,0 1-1,0 0 1,1 0 0,-1-1 0,0 1-1,0 0 1,0-1 0,0 1-1,0 0 1,0 0 0,0-1 0,1 1-1,-1 0 1,0-1 0,0-4 5,-1-1 333,-8 13-380,-21 35 49,28-39 52,0-1 1,0 1-1,0-1 1,1 1-1,-1 0 1,1 0 0,-3 6-1,3-6-12,0 0-1,0-1 0,0 1 1,0 0-1,-1-1 1,0 1-1,-3 3 1,2 0 67,3-6-112,0 1 1,-1-1-1,1 0 0,0 1 1,0-1-1,0 0 0,0 0 1,0 1-1,-1-1 0,1 0 1,0 0-1,0 1 0,0-1 1,-1 0-1,1 0 0,0 1 1,-1-1-1,1 0 0,0 0 1,0 0-1,-1 0 0,1 1 1,-18 16-184,15-12 154,-3 3 189,1 1-1,0 0 0,1 0 0,-6 16 1,-7 26-44,16-51-112,1 1 1,0 0-1,0-1 0,0 1 1,-1 0-1,1-1 0,0 1 1,-1 0-1,1-1 0,-1 1 1,1-1-1,0 1 0,-1-1 1,0 1-1,1-1 0,-1 1 1,1-1-1,-1 1 0,1-1 1,-1 0-1,0 1 0,1 1-63,0 1-1,0-1 0,-1 0 1,1 0-1,0 1 0,-2 3 1,1-5-65,1-1 176,0 0 27,0 0 27,0 0-27,0 0 0,1 1-96,0 1 0,0-1-1,0 1 1,-1 0 0,1-1-1,-1 1 1,1 0 0,-1 0 0,1 0-1,-1-1 1,0 1 0,0 0 0,0 0-1,0 0 1,0-1 0,-1 1 0,1 0-1,0 0 1,-2 2 0,-1 16 650,2-14-556,1-6-79,0 0 0,0 1-1,0-1 1,-1 1 0,1-1 0,0 0-1,0 1 1,0-1 0,0 0 0,0 0-1,0 1 1,-1-1 0,1 0-1,0 1 1,0-1 0,0 0 0,-1 0-1,1 1 1,0-1 0,0 0 0,-1 0-1,1 1 1,0-1 0,-1 0 0,1 0-1,0 0 1,-1 0 0,1 0 0,0 1-1,-1-1 1,0 0 0,1 0 4,0 0 0,-1 0 1,1 1-1,-1-1 1,1 0-1,0 0 0,-1 1 1,1-1-1,0 0 0,0 1 1,-1-1-1,1 0 0,0 1 1,0-1-1,-1 1 0,1-1 1,0 0-1,0 1 0,0-1 1,0 1-1,-1-1 1,1 1-1,0-1 0,0 1 1,0-1-1,0 1 0,0-1-2,0 1-1,0-1 1,0 0-1,0 1 1,0-1 0,0 1-1,0-1 1,0 0-1,0 1 1,0-1-1,0 0 1,0 1-1,0-1 1,0 0-1,-1 0 1,1 1-1,0-1 1,0 0-1,0 1 1,-1-1 0,1 0-1,0 0 1,0 1-1,-1-1 1,1 0-1,0 0 1,-1 0-1,1 1 1,0-1-1,-1 0 1,1 0-1,0 0 1,0 0 0,-1 0-1,1 0 1,-1 0-1,1 0 1,0 0-1,-1 0 1,-5 3 53,6-2-58,-1 0 0,0-1 1,1 1-1,-1 0 0,0-1 0,0 1 1,1-1-1,-1 1 0,0-1 0,0 1 1,0-1-1,-1 1 0,-1 0 31,2-1 117,-3 4-54,4-4-84,0 0 36,0 0-31,-1 0-11,1 1 1,0-1-1,-1 0 0,1 0 1,-1 0-1,1 0 0,0 0 1,-1 0-1,1 0 0,0-1 1,-1 1-1,1 0 1,0 0-1,-1 0 0,1 0 1,0 0-1,-1 0 0,1-1 1,0 1-1,0 0 0,-1 0 1,1 0-1,0-1 0,0 1 1,-1 0-1,1 0 0,0-1 1,0 1-1,-1 0 0,1-1 1,-3-24-17,3 24-86,-1 1 85,0 0 0,0 1 0,0-1 1,0 0-1,0 0 0,0 1 0,0-1 0,0 1 0,0-1 0,-2 2 0,3 1 5,0 1 1,-1 0 0,1 0 0,-1-1-1,0 1 1,0 0 0,0-1 0,-2 5-1,-2 27 60,3-28-107,0 0-1,0 1 0,1-1 0,-1 13 1,0-4-5,4-21 197,1 2-152,-1 0 0,1-1 0,-1 1-1,1-1 1,-1 0 0,-1 0 0,1 0 0,0 0-1,-1 0 1,2-5 0,-1 2-26,0 1 1,0-1-1,6-7 1,27-55 161,-20 43-172,-13 21-17,0 0 0,1 1 0,0-1 0,-1 1 0,1 0 0,1 0 0,-1 0-1,1 1 1,-1-1 0,8-5 0,-9 8 59,5-7-9,-6 7 20,2-3-66,-3 5 45,-6 10 61,-13 15 15,16-23-28,0 0 1,-1 1 0,2 0 0,-1 0-1,0 0 1,-3 8 0,-8 12-169,12-21 145,0 0 1,0 1-1,1-1 1,0 1-1,-1-1 0,1 1 1,1-1-1,-2 6 0,-3 15 68,1-12-62,1 1 0,1 0 0,0 0 0,1 1 0,1 24 0,0-37 34,0 0-36,0-1-1,0 1 0,0-1 1,-1 0-1,1 1 0,0-1 1,0 0-1,0 1 0,0-1 1,0 0-1,0 1 1,-1-1-1,1 0 0,0 0 1,0 1-1,-1-1 0,1 0 1,0 1-1,0-1 0,-1 0 1,1 0-1,0 0 0,0 1 1,-1-1-1,1 0 0,0 0 1,-1 0-1,1 0 1,0 0-1,-1 1 0,-1 0 21,1-1 124,1 2-60,0 4-95,-4 10-123,4-16 129,0 0 0,0 0 0,0 1-1,0-1 1,0 0 0,0 0 0,0 0 0,0 1-1,0-1 1,-1 0 0,1 0 0,0 0 0,0 1 0,0-1-1,0 0 1,0 0 0,0 0 0,0 0 0,-1 0-1,1 1 1,0-1 0,0 0 0,0 0 0,0 0 0,-1 0-1,1 0 1,0 0 0,0 0 0,0 0 0,-1 0-1,1 0 1,0 0 0,0 0 0,0 0 0,-1 0 0,1 0-1,0 0 1,0 0 0,0 0 0,-1 0 0,1 0-1,-2 1 19,1 0-9,1 1 0,-1-1 0,1 1 0,0 0-1,-1-1 1,1 1 0,0 0 0,0-1 0,0 3 0,-3 14 130,3-17-147,0 0 1,-1-1-1,1 1 0,-1-1 1,1 1-1,-1-1 0,1 1 0,-1-1 1,1 1-1,-1-1 0,1 0 1,-1 1-1,0-1 0,1 0 0,-1 1 1,0-1-1,1 0 0,-1 0 0,0 0 1,1 1-1,-1-1 0,0 0 1,0 0-1,1 0 0,-2 0 0,2-1 13,1 1 0,-1 0 0,0-1 0,1 1 0,-1-1 0,1 1 0,-1 0 0,0-1 1,0 1-1,1-1 0,-1 1 0,0-1 0,0 1 0,1-1 0,-1 1 0,0-1 0,0 1 0,0-1 0,0 1 0,0-2 0,1 1-12,-1-1 1,0 1 0,1 0 0,-1-1 0,1 1 0,0 0-1,-1-1 1,1 1 0,0 0 0,1-2 0,0 1-10,-1 0 1,1-1-1,-1 1 1,0 0 0,0 0-1,0-1 1,0 1-1,0 0 1,0-3-1,5-12 26,7-26-192,-7 27 225,-1 3-179,0 1-1,9-15 0,-10 15 100,-4 11 22,1 0 1,-1 0-1,0 0 0,1-1 1,-1 1-1,1 0 1,0 0-1,-1 0 0,1 0 1,0 0-1,-1 0 1,3-1-1,1-6 100,-5 6 43,-2 4-77,-15 25 12,11-17-68,-1 0 0,2 0 0,-8 14 0,6-2 73,6-18-106,1 0 1,-1 0-1,1 0 1,0 0-1,0 0 0,1 0 1,-1 0-1,1 5 1,-3 12 98,0-8-38,1 1-1,-2 20 0,3-15-2,1-19-11,-1 0 1,1 1-1,0-1 0,0 0 0,0 1 1,-1-1-1,1 1 0,0-1 0,0 0 1,-1 0-1,1 1 0,0-1 1,-1 0-1,1 1 0,0-1 0,-1 0 1,1 0-1,-1 0 0,1 1 0,0-1 1,-1 0-1,0 0 27,1 0 0,0 0 0,0 0 0,-1 0 0,1 0 0,0 0 0,0 0 0,-1 1 0,1-1 0,0 0 0,0 0 0,0 0 0,-1 0 0,1 0 0,0 1 0,0-1-1,0 0 1,-1 0 0,1 0 0,0 1 0,0-1 0,0 0 0,0 0 0,0 1 0,-1-1 0,1 0 0,0 0 0,0 1 0,0-1 0,0 0 0,0 0 0,0 1 0,0-1 0,0 1 0,-1-1-23,1 0-1,-1 0 1,1 0 0,-1 0-1,0 0 1,1 0 0,-1 0-1,0 0 1,1 0 0,-1 0-1,1 0 1,-1 0 0,0-1-1,1 1 1,-1 0 0,1 0-1,-1 0 1,0-1-1,1 1 1,-1 0 0,1-1-1,-1 1 1,1-1 0,-1 0-1,0 0-15,0-1-1,1 1 1,-1 0-1,1-1 1,0 1-1,-1 0 1,1-1-1,0 1 1,0-1-1,0 1 0,0 0 1,0-1-1,0 1 1,0-1-1,1 1 1,-1 0-1,0-1 1,1 1-1,-1-1 1,2-1-1,10-12 8,-11 14-9,1-1-1,0 0 0,-1 0 0,0 0 1,1 0-1,-1 0 0,0 0 0,1-2 1,16-30 4,16-55 80,-14 44-116,-14 34 23,-1-1 0,6-15 0,-8 17-17,1 1 0,0-1-1,1 1 1,0 0 0,9-13 0,-6 13 110,-6 7-136,0-1 0,0 0 0,0 0 0,0 1 0,2-7 0,-3 13-19,0-1 0,-1 1 1,1 0-1,-1-1 0,0 1 1,0-1-1,-1 1 0,1-1 1,-2 8-1,0-7 66,1 1 0,0-1 0,0 1 0,1-1 0,-1 1 0,2 8 0,-1-7 0,0-1 0,-1 0 0,1 0 0,-1 0 0,-2 8 0,-18 57 78,17-58-62,1 0 0,0 1 0,0 0 0,1 0-1,1 0 1,0 13 0,1-25 46,-5 3 1,1 19 106,4-21-175,-1 0 1,1 0 0,0 1-1,0-1 1,-1 0 0,1 0-1,-1 0 1,0 0 0,0 0-1,1-1 1,-1 1 0,0 0-1,-1 0 1,1 0 0,-2 1-1,2-1 18,1-1-1,-1 0 0,1 1 0,-1-1 1,1 0-1,-1 1 0,1-1 0,0 0 0,0 1 1,-1 1-1,1-2 3,0 0 1,0 0-1,0 0 1,0 0-1,0 0 0,0 0 1,-1 0-1,1 0 1,0-1-1,-1 1 1,1 0-1,0 0 1,-1 0-1,1 0 1,-1 0-1,0-1 0,1 1 1,-1 0-1,-1 1 1,0-1 14,1 1 0,-1-1 0,0 1 1,1 0-1,-1-1 0,1 1 0,0 0 0,-1 0 1,1 0-1,-1 4 0,1-4-34,0-1 0,0 1 0,0 0 0,0 0 0,0 0 0,0-1-1,-1 1 1,1-1 0,-1 1 0,1-1 0,-4 3 0,-2 7 105,6-10-33,1-1-42,0 0-80,-4-3 27,7 0 47,0 0 0,0 0 0,0 0 0,-1 0 0,0-1 0,1 1 0,-1-1 0,0 0 0,-1 1 0,1-1 0,-1 0 0,0 0 0,0 0 0,1-5 0,7-18-53,33-100-64,-35 107 98,-1 3 36,1 0 1,0 1 0,14-21-1,-7 3-133,-13 34 102,-1-1 1,0 1 0,0 0-1,1-1 1,-1 1 0,0-1-1,0 1 1,0-1 0,1 1-1,-1 0 1,0-1 0,0 1-1,0-1 1,0 1 0,0-1-1,0 1 1,0-1 0,0 0-1,-2 1 56,0 5-35,2-4-21,0 0 1,-1 0-1,1 0 0,0-1 1,-1 1-1,1 0 1,-1 0-1,1-1 0,-1 1 1,0 0-1,1 0 0,-2 0 1,2-1-4,-1 1 1,1-1-1,-1 1 0,1-1 1,-1 1-1,1-1 1,-1 1-1,1 0 1,0-1-1,-1 1 1,1-1-1,0 1 0,0 0 1,-1-1-1,1 1 1,0 0-1,0 1 1,0-1 21,0 0 1,-1 0 0,1 1-1,0-1 1,-1 0 0,1 0-1,0 0 1,-1 1 0,0-1-1,1 0 1,-1 0 0,0 0 0,1 0-1,-1 0 1,0 0 0,0 0-1,0 0 1,-2 1 0,-1 2-202,4-4 194,0 0 1,0 0-1,-1 1 0,1-1 1,0 0-1,0 0 0,0 0 1,0 0-1,0 0 1,-1 0-1,1 0 0,0 0 1,0 1-1,0-1 0,-1 0 1,1 0-1,0 0 1,0 0-1,0 0 0,0 0 1,-1 0-1,1 0 0,0 0 1,0 0-1,0 0 0,-1 0 1,1 0-1,0 0 1,0-1-1,0 1 0,0 0 1,-1 0-1,1 0 0,0 0 1,0 0-1,0 0 1,0 0-1,0 0 0,-1-1 1,1 1-1,0 0 0,0 0 1,0 0-1,0 0 1,0 0-1,0-1 0,0 1 1,0 0-1,-1 0 0,1-1 1,-2-8-10,2-59-249,5 49 356,-5 19-170,0 0 38,0 0 68,0 0-20,0-1-65,0-2-5,0 2-27,0 1 49,-1 0 19,1 0 1,0 0-1,0 0 1,0 0-1,0 0 1,0 0-1,-1 0 1,1 0 0,0 0-1,0 0 1,0 0-1,0 0 1,-1 0-1,1 0 1,0 0-1,0 0 1,0 0-1,0 0 1,-1 0-1,1 0 1,0 0 0,0 0-1,0 0 1,0 0-1,0 0 1,0 1-1,-1-1 1,1 0-1,0 0 1,0 0-1,0 0 1,0 0-1,-1 3 6,1 0-1,-1 0 0,1 0 1,-1 0-1,0-1 0,-2 5 0,-4 11 110,4-7-144,0 1 0,-8 14-1,-1 5 93,7-13-29,-3 9-113,-8 12 385,16-38-285,0-1-11,0 1 0,0-1 0,0 0 0,0 1 0,0-1-1,0 0 1,0 1 0,0-1 0,0 0 0,0 1 0,0-1 0,0 0 0,0 1 0,-1-1 0,1 0-1,0 1 1,0-1 0,0 0 0,-1 1 0,1-1 0,0 0 0,0 0 0,-1 1 0,1-1 0,0 0-1,0 0 1,-1 1 0,1-1 0,0 0 0,-1 0 0,1 0 0,0 0 0,-1 0 0,1 1 0,0-1-1,-1 0 1,1 0 0,0 0 0,-1 0 0,1 0 0,-1 0 0,1 0 0,-1-1 1,1 1 1,0-1-1,-1 1 1,1-1 0,0 1-1,0-1 1,0 1-1,0-1 1,-1 1 0,1-1-1,0 1 1,0-1-1,0 1 1,0-1-1,0 0 1,0 1 0,0-1-1,1 1 1,-1-1-1,0 0 1,4-19 28,-2 11-29,1-23 34,2-8-67,1 1 1,18-65-1,-13 68-75,-8 23 94,1 0 1,0 1-1,1 0 1,0 0-1,1 0 1,13-20-1,-3 3 161,-2 5-206,-11 11-76,-2 11 140,-1 1 0,0-1 0,0 1 0,1-1-1,-1 1 1,0-1 0,1 1 0,0-1 0,-1 1 0,1 0 0,0-1 0,1-1-1,4-2-547,6-1 700,-11 5-124,7-16 190,-7 16-225,0-1 0,0 1 1,0-1-1,0 0 0,0 0 0,0 0 0,-1 0 0,1 0 0,0 1 1,-1-4-1,1 1-33,0 0 0,-1 0 1,2 0-1,-1 1 0,0-1 0,4-6 1,2-9-235,1 8 541,-7 10-283,0 1 0,-1-1 1,1 1-1,-1-1 0,1 0 0,-1 1 0,1-1 0,-1 0 0,1 1 0,-1-1 0,0 0 0,1 1 0,-1-1 0,0 0 0,1-1 0,17 1-62,-16 0 86,1 0 1,-1 0 0,1-1-1,-1 1 1,0 0 0,1-1-1,-1 0 1,0 0 0,0 1-1,0-1 1,0-1-1,0 1 1,-1 0 0,1 0-1,-1-1 1,1 1 0,-1 0-1,0-1 1,0 0 0,0 1-1,0-1 1,0 1-1,-1-1 1,1 0 0,-1-3-1,1 4-12,-1 1 0,0 0 0,0 0 0,0-1 0,0 1-1,0 0 1,0 0 0,0-1 0,0 1 0,-1 0-1,1 0 1,0-1 0,-1 1 0,1 0 0,-1 0 0,1 0-1,-1 0 1,0 0 0,0-1 0,-1 0 0,-6-11-48,7 12 31,0 0 1,0 0-1,0-1 0,0 1 1,0 0-1,1 0 0,-1-1 1,1 1-1,-1-1 1,1 1-1,-1 0 0,1-1 1,0 1-1,-1-1 0,1 1 1,0-1-1,0 1 0,0-1 1,0 1-1,0-1 0,1 1 1,-1-1-1,0 1 0,1-1 1,-1 1-1,2-2 0,-8 15-85,0 0-1,2 1 0,-1-1 0,2 1 0,0 0 1,-2 17-1,-10 35-39,-6 16 393,18-68-259,3-12 11,0 0 0,-1 0 0,1 1-1,0-1 1,0 0 0,-1 0 0,1 0 0,-1 0 0,1 0 0,-1 0 0,1 0-1,-1 0 1,0 0 0,1 0 0,-1 0 0,0 0 0,-1 1 0,1 0-35,1-2 29,0 0 1,0 0-1,0 1 0,0-1 1,0 0-1,0 0 0,0 1 1,0-1-1,0 0 0,0 0 1,0 1-1,0-1 0,0 0 1,0 0-1,0 1 0,0-1 1,0 0-1,0 0 0,-1 0 0,1 1 1,0-1-1,0 0 0,0 0 1,0 1-1,-1-1 0,1 0 1,0 0-1,0 0 0,0 0 1,0 0-1,-1 1 0,1-1 1,0 0-1,0 0 0,-1 0 1,1 0-1,0 0 0,-1 0 1,1 0-5,0 0 1,0 0 0,0 0-1,-1 0 1,1 0 0,0 1-1,0-1 1,0 0 0,0 0-1,0 0 1,-1 0 0,1 0-1,0 0 1,0 0 0,0 0-1,0 0 1,0 0 0,0 1-1,-1-1 1,1 0 0,0 0-1,0 0 1,0 0 0,0 0-1,0 1 1,0-1 0,0 0-1,0 0 1,0 0 0,0 0-1,0 0 1,0 1 0,0-1-1,0 0 1,0 0 0,0 0-1,0 0 1,0 1 0,0-1-1,0 1-1,0-1-1,0 1 0,-1 0 1,1 0-1,0-1 1,0 1-1,-1 0 0,1 0 1,0-1-1,-1 1 0,1 0 1,0-1-1,-1 1 0,1-1 1,-1 1-1,1 0 0,-1-1 1,-1 1-1,2 0-113,0-1 63,0 0 118,0 0 0,0 0-26,0 0-33,0 0-1,-1 0 1,1 0 0,0 0 0,0 0 0,0 0 0,0 0-1,-1 0 1,1 0 0,0 0 0,0 0 0,0 0 0,0 0-1,0 0 1,0 0 0,-1 1 0,1-1 0,0 0-1,0 0 1,0 0 0,0 0 0,0 0 0,0 0 0,0 0-1,-1 1 1,1-1 0,0 0 0,0 0 0,0 0 0,0 0-1,0 0 1,0 1 0,0-1 0,0 0 0,0 0 0,-1 16-291,2-9 292,-3 6 212,-10 11-405,6-9 309,6-13-123,-1 0 0,0 0 0,1 0 0,-1 0 0,0 0 0,0 0 1,0 0-1,0-1 0,-1 1 0,-1 2 0,-3 7-4,6-10 13,-1 1 0,1-1 0,-1 0 1,1 1-1,-1-1 0,0 0 1,1 0-1,-1 0 0,0 0 0,0 0 1,0 0-1,0 0 0,0 0 0,0 0 1,0 0-1,0 0 0,0-1 1,0 1-1,-2 1 0,3-2-15,0 0 0,0 0 0,0 0 0,0 1 0,0-1-1,1 0 1,-1 0 0,0 0 0,0 1 0,0-1 0,0 0 0,0 0 0,0 0 0,0 1 0,0-1-1,0 0 1,0 0 0,0 0 0,0 1 0,0-1 0,0 0 0,0 0 0,-1 0 0,1 1 0,0-1-1,0 0 1,0 0 0,0 0 0,0 0 0,0 1 0,-1-1 0,0 6-130,1-6 137,0 0 0,0 1 0,0-1 0,0 0 0,0 0 0,0 0 0,0 0 0,0 0 0,0 0 0,0 0 0,1 0 0,-1 0 0,0 0 0,0 1 0,0-1 0,0 0 0,0 0 0,0 0 0,0 0 0,1 0 0,-1 0 0,0 0 0,0 0 1,0 0-1,0 0 0,0 0 0,0 0 0,1 0 0,-1 0 0,0 0 0,0 0 0,0 0 0,0 0 0,0 0 0,0 0 0,0 0 0,1-1 0,-1 1 0,0 0 0,0 0 0,0 0 0,0 0 0,0 0 0,0 0 0,0 0 0,0 0 0,0 0 0,1-1 0,-1 2 35,0-1-29,0 0 1,0 0 0,0 0-1,0 1 1,0-1 0,0 0-1,0 0 1,0 0 0,0 1-1,0-1 1,0 0 0,1 0-1,-1 0 1,0 1 0,0-1-1,0 0 1,0 0 0,0 0-1,1 0 1,-1 0 0,0 1-1,0-1 1,0 0 0,1 0-1,-1 0 1,0 0 0,0 0-1,0 0 1,1 0 0,-1 0 0,0 0-1,0 0 1,0 0 0,1 0-1,-1 0 1,0 0 0,0 0-1,1 0 1,-1 0 0,0 0-1,0 0 1,0 0 0,1 0-1,-1 0 1,0 0 0,0 0-1,0 0 1,1-1 0,-1 1-1,0 0 1,0 0 0,0 0-1,0 0 1,1 0 0,-1-1-1,0 1 1,0 0 0,10-14-4,12-17 1,-3 1 90,-11 23-282,-7 6 187,-1 1-1,1-1 1,0 1-1,-1-1 0,1 1 1,0-1-1,-1 1 0,1-1 1,-1 0-1,1 1 0,-1-1 1,0 0-1,1 1 1,-1-1-1,1 0 0,-1 0 1,0 1-1,1-2 0,-1 0 13,1 0 0,-1 1 0,1-1-1,0 1 1,0-1 0,0 1 0,0-1 0,0 1-1,0 0 1,0-1 0,1 1 0,1-2-1,-1 1-16,-1 1-64,13-14-63,27-18 282,-34 26-206,-4 4 80,0 0 0,0 0 1,0 0-1,0-1 0,-1 1 0,1-1 0,2-5 0,-2 2-23,0 0 0,-1 0 0,0-1 0,0 1 0,0-1 0,-1 1 0,1-15 0,-2 21 0,0 1-138,0-2 47,0 1 54,0 1-150,0 0 80,0 0 182,0 0-22,0 0-95,0 0-17,0 2 27,4 3 37,-4-4 43,0-1 0,0 0 27,0 0-11,0 0 59,0 0-81,0 0-154,0 0 27,0 0 80,0 15 42,1-4 12,0-8-54,-1 1-1,0-1 1,0 0-1,0 0 1,0 0-1,-1 0 1,0 6-1,0-8 1,1 0-1,0 0 0,0 0 0,0-1 1,0 1-1,0 0 0,-1 0 0,1-1 1,0 1-1,-1 0 0,1-1 0,-1 1 1,1 0-1,-1-1 0,1 1 0,-1-1 1,1 1-1,-2 0 0,1 5-87,0-4 113,1 0 0,-1 1 0,1-1 0,-1 0 0,0 1 0,0-1 0,-2 3 0,3-4-63,0 0 11,0 3 27,0 2-11,0-4-54,0 5 76,-5 34 132,0-33 177,-11 8-560,8-7 229,0-1 1,0 0-1,-20 14 0,-2 3 244,18-15-320,-7 8 3,14-12 36,0 0 46,0 0-1,0 0 0,0 0 1,-7 4-1,10-8 106,1-2-75,0 1-1,0 0 1,0 0-1,0-1 1,0 1-1,-1 0 1,1-1-1,0 0 1,0 1-1,-1-1 1,-1 1-1,2-1-22,1 0 0,-1 0 1,1 1-1,0-1 0,-1 0 0,1 0 0,0 1 0,-1-1 0,1 0 1,0 1-1,0-1 0,-1 0 0,1 1 0,0-1 0,0 0 1,-1 1-1,1-1 0,0 0 0,0 1 0,0-1 0,0 1 0,0-1 1,0 0-1,-1 1 0,1-1 0,0 1 0,0-1 0,0 0 0,0 1 1,1-1-1,-1 1 0,0 0-18,0-1 1,0 1-1,0-1 1,0 1-1,0-1 0,0 0 1,0 1-1,0-1 1,0 1-1,0-1 0,0 1 1,0-1-1,-1 1 1,1-1-1,0 0 0,0 1 1,0-1-1,-1 1 1,1-1-1,0 0 0,0 1 1,-1-1-1,1 0 1,0 1-1,-1-1 0,1 0 1,-1 0-1,1 1 1,0-1-1,-1 0 0,1 0 1,-1 1-1,-3-1-419,3 0-923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10:06.9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 68 992,'0'0'75,"-1"0"1,1 0-1,-1 1 0,1-1 1,0 0-1,-1 1 0,1-1 1,0 0-1,-1 0 0,1 1 1,0-1-1,0 0 0,-1 1 1,1-1-1,0 1 0,0-1 1,0 0-1,-1 1 1,1-1-1,0 1 0,0-1 1,0 1-1,0-1 0,0 0 1,0 1-1,0-1 0,0 1 1,0-1-1,0 1 0,0-1 1,0 1-1,0-1 0,1 1 1,2 22 622,-2-17-315,3 19 224,0 2-239,2 42 0,-6-68-293,0-2 122,3-7-23,-1 0 0,-1 0 0,1 0-1,-1 0 1,-1-13 0,3-16 95,10-96 1417,-14 155-1519,-1-1 0,-6 24 0,4-23-501,1-1 0,-1 27-1,4-22-315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10:11.3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16 480,'0'-11'192,"0"6"-160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10:12.0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535 618 1728,'-23'-78'1648,"21"69"-1467,0 0-1,-1 0 1,-1 0 0,1 0 0,-1 1-1,-1-1 1,1 1 0,-2 0 0,1 0 0,-1 1-1,0-1 1,0 1 0,-1 1 0,0-1-1,0 1 1,-1 0 0,0 1 0,-15-9-1,-166-97 2674,177 102-2791,1-1 1,0 0-1,0 0 1,1-1-1,-15-21 0,2 3 10,2 2 88,2-1 1,1 0-1,-23-50 0,38 73-287,1 5-101,4 11-118,11 31 175,1-2 1,38 74-1,57 70 577,-87-149-329,3 0-1,0-2 0,41 40 1,-64-71-69,2 2-42,0-1 0,0 1 1,0-1-1,6 4 0,-10-7 37,1 0 0,-1 1 0,1-1 0,0 0 0,-1 1 0,1-1 0,-1 0 0,1 0-1,0 1 1,-1-1 0,1 0 0,-1 0 0,1 0 0,0 0 0,-1 0 0,1 0 0,0 0 0,-1 0 0,1 0-1,-1 0 1,1-1 0,0 1 0,-1 0 0,1 0 0,-1 0 0,1-1 0,0 1 0,-1 0 0,1-1-1,-1 1 1,1-1 0,-1 1 0,1 0 0,-1-1 0,0 1 0,1-1 0,-1 1 0,1-1 0,-1 1 0,0-1-1,0 0 1,1 1 0,-1-1 0,0 0 0,3-8 50,-1 0 0,0 1 0,-1-1 0,0 0 1,-1 1-1,1-1 0,-3-16 0,-2-2-84,-9-34 0,12 56 79,1 5-106,0 0-1,-1-1 1,1 1-1,0 0 1,0-1-1,0 1 1,0 0-1,0-1 1,0 1 0,0-1-1,0 1 1,0 0-1,0-1 1,0 1-1,0 0 1,0-1-1,0 1 1,0-1 0,0 1-1,0 0 1,0-1-1,0 1 1,1 0-1,-1-1 1,0 1-1,0 0 1,0-1 0,1 1-1,-1-1 1,9 9-2503,-7-6 2193,0 0 0,-1-1 0,1 1-1,-1 0 1,0 0 0,0 0 0,0 1 0,0-1 0,0 0 0,0 0 0,1 5 0,-5 10-924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26:35.3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0 811 1728,'0'0'7,"0"0"1,0 0-1,0 0 1,0 0-1,0 1 1,1-1-1,-1 0 1,0 0-1,0 0 1,0 0-1,0 0 1,0 0-1,0 0 1,0 0-1,0 0 1,0 0-1,0 0 0,0 0 1,0 0-1,0 0 1,0 0-1,0 0 1,0 0-1,0 0 1,0 0-1,0 0 1,0 0-1,0 0 1,0 0-1,0 0 1,0 0-1,0 0 1,0 0-1,1 0 1,-1 0-1,0 0 0,0 0 1,0 0-1,0 0 1,0 0-1,0 0 1,0 0-1,0-1 1,0 1-1,0 0 1,0 0-1,0 0 1,0 0-1,0 0 1,0 0-1,0 0 1,0 0-1,0 0 1,0 0-1,0 0 1,0 0-1,0 0 0,0 0 1,0 0-1,0 0 1,0 0-1,0 0 1,4 5 1488,3 8 953,-7-11-2055,1-1-340,0-1 0,-1 1-1,1 0 1,0 0-1,0-1 1,0 1-1,0 0 1,-1-1-1,1 1 1,0-1-1,0 1 1,0-1-1,0 1 1,0-1-1,0 0 1,0 0-1,0 1 1,1-1-1,-1 0 1,0 0 0,0 0-1,0 0 1,0 0-1,0 0 1,2-1-1,0 1 45,0-1-1,0 0 0,1 1 1,-1-1-1,0-1 0,0 1 1,5-3-1,-3 0 34,0 1 0,-1-1 0,0 0 0,0 0 0,0-1 0,0 1 0,-1-1 0,6-9 0,20-47 292,-21 41-377,18-55-11,-8 21 58,3-13-86,19-107 1,-30 123-12,-3 17 73,-2 1 0,-2-1 1,-1-1-1,-3-44 0,1 73-43,-1-1 0,0 1 0,-3-11-1,3 15-33,0 0 0,0 0-1,0-1 1,0 1 0,0 0-1,0 0 1,-1 0 0,1 0-1,0 0 1,-1 1 0,0-1-1,-3-3 1,5 5-1,-1 0 1,1 0-1,0 0 0,-1 0 1,1-1-1,-1 1 0,1 0 1,0 0-1,-1 0 1,1 0-1,-1 0 0,1 0 1,0 0-1,-1 0 0,1 0 1,-1 0-1,1 0 0,0 0 1,-1 1-1,1-1 0,0 0 1,-1 0-1,1 0 0,-1 0 1,1 1-1,0-1 0,0 0 1,-1 0-1,1 1 1,0-1-1,-1 0 0,1 1 1,0-1-1,0 0 0,-1 1 1,1-1-1,0 0 0,0 1 1,-1 0-1,-5 17-152,-17 115 215,10-45 287,11-71-162,-1 25 0,0 12 28,-1-5-70,2 0 0,2 0 0,8 59 0,-6-85 9,2 6 8,9 35 1,-5-28-80,-5-26-13,0-1-1,7 17 1,1 2 126,-10-27-189,0 1 0,-1 0 0,1-1-1,0 1 1,0-1 0,0 1 0,0-1 0,0 1 0,0-1 0,1 0 0,-1 1-1,0-1 1,1 0 0,-1 0 0,1 0 0,-1 0 0,1 0 0,-1-1 0,1 1 0,0 0-1,-1-1 1,1 1 0,0-1 0,0 1 0,-1-1 0,1 0 0,0 0 0,0 0-1,0 0 1,-1 0 0,1 0 0,0 0 0,0-1 0,2 0 0,3-1 12,0 0 0,1 0-1,-1-1 1,0 0 0,-1 0 0,1-1 0,6-4 0,6-7 73,34-32 1,-2 0-115,5 0-30,23-18 50,-60 51-74,1 0 1,1 1-1,22-9 0,-32 17 59,1 0 0,-1 1 1,1 0-1,0 1 0,0 1 0,0 0 1,22-1-1,-31 3 46,0 0 1,0 0-1,0 1 0,-1-1 1,1 1-1,0 0 0,-1-1 1,1 1-1,0 0 0,-1 1 1,1-1-1,-1 0 0,0 1 1,4 2-1,-6-3 37,1 0-1,-1 0 1,1 1-1,-1-1 1,0 0-1,0 0 1,0 1 0,1-1-1,-1 0 1,0 0-1,-1 1 1,1-1 0,0 2-1,-1 2 81,1-4-124,0-1 0,0 1 0,0 0 0,0-1 0,0 1 0,0-1 0,0 1 0,0 0 0,0-1 0,0 1 0,0-1 0,-1 1 0,1 0 0,0-1 0,0 1 0,-1-1 0,1 1 0,0-1 0,-1 1 0,1-1 0,-1 1 0,1-1 0,-1 0 0,1 1 0,-1-1 0,1 1 0,-1-1 0,1 0 0,-1 0 0,1 1 0,-1-1 0,1 0 0,-1 0 0,0 0 0,1 1 0,-1-1 0,1 0 0,-1 0 0,0 0 0,1 0-1,-1 0 1,0 0 0,1 0 0,-1-1 0,1 1 0,-1 0 0,0 0 0,-4-2 18,-1 0-1,1 1 1,0-2-1,-6-2 1,6 2-8,-27-13 97,23 10-179,0 2 0,0-1 1,-1 1-1,0 1 1,1-1-1,-16-2 1,24 6 58,-4-1-2,0 1 0,0-1 1,0 1-1,1 0 0,-1 0 0,-8 1 1,12 0-26,-1-1 0,1 1-1,0-1 1,-1 1 0,1 0 0,0-1 0,0 1 0,0 0 0,0 0-1,0 0 1,0 0 0,0 0 0,0 0 0,0 0 0,0 0 0,0 1 0,0-1-1,1 0 1,-1 0 0,1 1 0,-1-1 0,1 0 0,-1 1 0,1-1 0,0 1-1,-1 1 1,1 4-20,-1 0-1,1-1 1,0 1-1,0 0 0,1-1 1,0 1-1,0 0 1,3 6-1,20 53-341,-15-43 438,27 55-34,-33-73 63,0 1 0,0-1-1,1 1 1,-1-1 0,1 0 0,1-1 0,8 9 0,-12-12-62,0 0 1,0 0-1,0-1 0,0 1 1,0 0-1,0-1 0,0 1 1,1-1-1,-1 1 1,0-1-1,0 1 0,1-1 1,-1 0-1,0 0 1,0 1-1,1-1 0,-1 0 1,0 0-1,0 0 1,1-1-1,-1 1 0,0 0 1,1 0-1,-1-1 0,0 1 1,0 0-1,0-1 1,1 0-1,-1 1 0,0-1 1,0 0-1,0 1 1,0-1-1,0 0 0,0 0 1,0 0-1,0 0 1,-1 0-1,1 0 0,0 0 1,0 0-1,-1 0 0,1 0 1,0-2-1,3-6-37,0-1 1,-1 0-1,0 0 0,-1 0 0,3-18 0,-1 3-21,0-4 136,-2 0 0,-2-56-1,-1 35 33,3 41-199,-1 0-28,-3 11-59,2 0 121,0 0-1,0 0 1,0-1-1,0 1 1,0 0-1,0 0 1,0-1-1,0 1 1,2 3-1,0 10-34,0 2 29,0 0 1,1 0 0,0 0 0,10 26 0,3 17-13,-13-45 15,1-1 0,0 1 0,1-1 0,10 20 1,-13-29 67,1 1 0,1-1 0,-1 0 0,1 0 0,0 0 0,0-1 1,0 1-1,1-1 0,0 0 0,-1 0 0,1 0 0,1-1 0,7 5 1,-11-8-1,0 1 0,0 0 0,0-1 0,0 1 0,0-1 0,0 0 0,0 0 0,0 0 0,0 0 0,0 0 0,0 0 0,0 0 0,0-1 0,0 1 0,0-1 0,0 1 0,0-1 0,0 0 0,0 0 0,0 0 0,0 0 0,-1 0 0,1 0 0,-1 0 0,1-1 0,0 1 0,-1-1 0,2-1 0,2-3 15,-1 0 1,0 0 0,0-1 0,0 1 0,-1-1-1,5-12 1,74-212-165,-75 207 161,-1 0 1,-1-1 0,-1 0 0,1-28-1,-4 9 142,-6-65 0,3 85-202,1 1 79,-2 0 1,0 1-1,-2-1 1,-12-38 0,17 61-80,0-1 1,0 1 0,0-1-1,0 1 1,-1-1 0,1 1 0,0-1-1,0 1 1,-1-1 0,1 1 0,0 0-1,-1-1 1,1 1 0,-1-1-1,1 1 1,0 0 0,-1-1 0,1 1-1,-1 0 1,1-1 0,-1 1-1,1 0 1,-1 0 0,1 0 0,-1-1-1,1 1 1,-2 0 0,2 0 5,-1 1 0,1-1-1,-1 0 1,1 1 0,-1-1 0,1 0 0,0 1 0,-1-1-1,1 1 1,0-1 0,-1 1 0,1-1 0,0 1 0,-1-1 0,1 1-1,0-1 1,0 1 0,0-1 0,0 1 0,0 0 0,-1-1-1,1 1 1,0-1 0,0 1 0,0-1 0,0 1 0,1 1 0,1 34-175,2 1 1,9 41-1,-10-62 225,21 133 721,7 39-514,-22-146-209,2-1 1,23 56 0,-30-88-51,17 37 91,-19-43-59,-1-1-1,0 0 1,1 1 0,0-1-1,-1 0 1,1 0 0,0 0-1,0 0 1,0 0 0,1 0-1,-1-1 1,0 1 0,1-1 0,2 2-1,-4-3-6,0 1-1,0-1 1,0 0-1,-1 0 0,1 0 1,0 0-1,0 0 1,0 0-1,0-1 1,0 1-1,0 0 0,0 0 1,0-1-1,0 1 1,0 0-1,-1-1 1,1 1-1,0-1 1,0 1-1,0-1 0,-1 1 1,1-1-1,0 0 1,-1 1-1,1-1 1,0 0-1,-1 1 0,1-1 1,0-2-1,2-2-15,0 0-1,-1 0 0,4-10 1,-5 11-37,1-2 31,8-21 219,-1 0 1,9-53 0,-13 55-254,9-33 0,3-11-347,-16 67 372,-1 1 0,1 0 0,-1 0 0,1 0 0,-1 0 0,1 0 0,0 0 0,-1 0-1,1 0 1,0 0 0,0 0 0,0 0 0,-1 0 0,1 1 0,0-1 0,0 0 0,0 1 0,2-2 0,20-7-104,-21 9 118,0 0 0,0-1 1,1 1-1,-1 0 0,0 0 0,0 0 1,1 1-1,-1-1 0,0 0 1,2 2-1,14 0-140,-8-1 234,1 0 0,-1 0 1,1 1-1,-1 0 0,15 5 1,-18-2-764,10 0-6410,-5 2 3094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40:39.8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56 0 2304,'-2'7'1472,"2"-7"-1384,0 1-1,0-1 0,0 0 0,0 0 0,0 1 0,0-1 0,0 0 1,0 0-1,-1 1 0,1-1 0,0 0 0,0 1 0,0-1 1,0 0-1,0 0 0,1 1 0,-1-1 0,0 0 0,0 0 0,0 1 1,0-1-1,0 0 0,0 1 0,0-1 0,1 0 0,-1 0 1,0 0-1,0 1 0,1 0 515,-1 0-471,1 1 0,-1-1-1,1 0 1,-1 0 0,1 0-1,0 0 1,-1 0 0,1 0-1,0 0 1,0 0 0,0 0-1,0 0 1,0 0 0,0-1-1,0 1 1,0 0 0,2 1-1,-1-2 169,-2 0-54,0 0 203,0 1-408,1 0 0,-1-1 0,1 1 0,-1 0 0,1 0 0,-1-1 0,0 1-1,1 0 1,-1 0 0,0-1 0,1 1 0,-1 0 0,0 0 0,0 1 0,4 8 289,-2-8-251,0 0-1,0-1 1,-1 1-1,1 0 1,-1 0-1,1 0 1,-1 0-1,1 1 1,-1-1-1,0 0 1,0 0-1,0 1 1,0-1-1,-1 1 1,1-1-1,-1 1 1,1-1-1,-1 1 1,0 2-1,7 23 592,-6-24-578,1 1 1,-1-1-1,0 0 0,-1 1 0,1 7 1,-1-8-64,1 0-1,-1 1 1,1-1 0,0 0 0,2 7 0,6 16-8,-8-22-24,0-1-1,0 1 1,1-1 0,0 1 0,4 6-1,-4-7 70,0 0 0,0 0-1,0 1 1,-1-1 0,1 0 0,0 6-1,7 16 182,-3-14-237,-1-1 1,0 1-1,-1-1 1,0 1-1,-1 1 1,0-1-1,1 17 1,-3-8-19,0-1 1,-2 1 0,-4 35 0,-1 39 57,5-64-13,-5 35 1,0 9-19,0-6 71,5-56-78,0-1 0,1 1 0,1-1 1,3 23-1,-2-22-40,-1 1 1,0-1-1,-1 21 0,-4 4 32,-5 39 80,7-62-109,0 0 0,1 19 0,-2 13-24,-6 152-9,8-173 92,-7 36 0,4-37-90,-1 38 0,-7 86 48,3-68 55,2-29 61,-15 60 0,-1-40-107,22-67-16,-1-1 1,1 0 0,-1 0 0,0 0 0,-1-1 0,1 1 0,-1 0 0,-5 5 0,-11 17-708,12-17-1409,7-9 2008,0 0 1,0 0-1,-1 0 1,1 0-1,0 0 0,0 0 1,0 0-1,-1-1 1,1 1-1,0 0 1,0 0-1,0 0 0,0 0 1,-1 0-1,1 0 1,0-1-1,0 1 1,0 0-1,0 0 0,-1 0 1,1 0-1,0-1 1,0 1-1,0 0 1,0 0-1,0 0 1,0 0-1,0-1 0,0 1 1,0 0-1,0-1 1,-4-26-3743,3-12 1413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10:13.7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331 188 1984,'-1'-4'108,"0"1"0,0-1-1,0 1 1,0 0 0,1-1 0,0 1 0,0-1-1,0-3 1,0 0-43,0 6-48,0 1-1,0-1 1,0 0 0,0 0 0,-1 0 0,1 1 0,0-1 0,0 0 0,-1 1 0,1-1 0,-1 0 0,1 0 0,0 1 0,-1-1 0,1 1 0,-1-1 0,0 0 0,1 1-1,-1-1 1,1 1 0,-1-1 0,0 1 0,-18-8 452,9 4-149,4 2-80,0 1 0,1-1 0,-1 1-1,0 1 1,0-1 0,0 1 0,0 0 0,0 1-1,0-1 1,-10 3 0,-17 0 567,-57-3 745,39-5-784,51 5-773,-1 0 0,1 0-1,0 0 1,0 0-1,0 0 1,0 0 0,0 0-1,0 0 1,0 0-1,0 0 1,0 0 0,0 0-1,0-1 1,0 1-1,0 0 1,0 0 0,0 0-1,0 0 1,0 0-1,0 0 1,0 0 0,0 0-1,0 0 1,0 0-1,0-1 1,0 1 0,0 0-1,0 0 1,0 0-1,0 0 1,0 0 0,0 0-1,0 0 1,0 0-1,0 0 1,0 0 0,0-1-1,0 1 1,0 0 0,0 0-1,0 0 1,0 0-1,0 0 1,0 0 0,0 0-1,0 0 1,1 0-1,-1 0 1,0 0 0,0 0-1,0 0 1,0 0-1,0 0 1,0 0 0,0 0-1,4-4-33,6-1 20,0 0 0,0 1 0,0 1 0,1 0 0,-1 0 0,1 1 0,13-1-1,26-7 301,-50 10-290,0 0 0,0 0 1,1 0-1,-1 0 0,0-1 0,0 1 0,0 0 1,0 0-1,1 0 0,-1 0 0,0 0 0,0 0 0,0 0 1,1 0-1,-1 0 0,0 0 0,0 0 0,0 0 1,1 0-1,-1 1 0,0-1 0,0 0 0,0 0 1,1 0-1,-1 0 0,0 0 0,0 0 0,0 0 0,0 0 1,0 1-1,1-1 0,-1 0 0,0 0 0,0 0 1,-1 9-287,-11 13-160,9-16 356,-4 8-10,-1-1 0,0-1 0,-1 1 1,-14 15-1,17-22 97,1 1 0,0 0 0,-4 8 0,-5 7-191,14-22 202,0 0 0,0 0 0,0 0 0,0 0 0,0 0 0,0-1 0,0 1 0,0 0 0,0 0 0,0 0 0,0 0 0,0 0 1,0 0-1,0 0 0,0 0 0,0 0 0,0 0 0,0 0 0,0 0 0,0-1 0,-1 1 0,1 0 0,0 0 0,0 0 0,0 0 0,0 0 0,0 0 0,0 0 0,0 0 0,0 0 0,0 0 0,0 0 0,-1 0 0,1 0 0,0 0 0,0 0 0,0 0 0,0 0 0,0 0 0,0 0 0,0 0 0,0 0 0,0 0 0,0 0 1,-1 0-1,1 0 0,0 0 0,0 0 0,0 0 0,0 0 0,0 1 0,0-1 0,0 0 0,0 0 0,0 0 0,0 0 0,0 0 0,-1 0 0,2-7 58,0 2-22,1 0 1,1 0-1,-1 0 1,1 0-1,0 1 0,3-6 1,-1 5-7,-1-1 0,-1 0 1,1-1-1,2-6 1,-5 9 22,0-1-1,0 1 1,-1 0 0,1-1 0,-1 1 0,0 0 0,0-1-1,-1 1 1,1 0 0,-1 0 0,0-1 0,0 1 0,0 0-1,-1 0 1,0 0 0,-1-4 0,-2-1-17,-1-1 1,0 1-1,0 1 0,0-1 1,-13-11-1,17 18-53,0 0 1,-1 0-1,1 0 0,-1 1 0,1-1 0,-1 1 1,0 0-1,1 0 0,-1 0 0,0 0 1,-5-1-1,7 2-2,0 0 0,0-1 0,0 1 0,0 0 0,0 0 0,0 0 0,0 1 0,0-1 0,0 0 0,0 0 0,0 1 0,0-1 0,0 0 0,0 1 0,0-1 0,0 1 0,0-1 0,1 1 0,-1-1 0,0 1 0,0 0 1,0-1-1,1 1 0,-1 0 0,0 0 0,1-1 0,-1 1 0,1 0 0,-1 0 0,1 0 0,-1 0 0,1 0 0,0 0 0,-1 0 0,1 0 0,0 0 0,0 0 0,0 2 0,-2 24-1121,1 0-1,1 0 1,7 40 0,-3-21-827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10:15.4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 69 992,'16'-22'565,"-13"16"-401,1 1 1,0 0-1,0 1 0,1-1 0,6-5 0,2-1 334,-13 10-237,-4 6 950,-2 8-887,-13 19-1,12-21-197,0 0 1,1 0-1,-5 13 0,10-19-179,2-5 31,-1 1-1,0 0 1,0 0-1,0 0 1,-1-1-1,1 1 1,0 0-1,0 0 1,0 0-1,0-1 1,-1 1-1,1 0 1,0-1-1,-1 1 1,1 0-1,-1 0 1,1-1-1,-1 1 1,1-1-1,-1 1 1,1 0-1,-1-1 1,0 1-1,1-1 1,-1 1-1,0-1 1,0 1-1,3-1-115,0 0 0,0-1 0,1 1 0,-1-1 0,0 1 0,0-1 0,0 0 0,0 0 0,0 0 0,0 0 0,0 0 0,2-2 0,22-21 469,-2 3 1084,-23 20-1368,0 1 0,-1-1 0,1 1 0,-1-1 0,0 0 0,1 1-1,-1-1 1,1 1 0,-1-1 0,0 0 0,1 1 0,-1-1 0,0 0 0,0 1 0,1-1 0,-1 0-1,0 0 1,0 1 0,0-1 0,0 0 0,0 0 0,0 1 0,0-1 0,0 0 0,-1 0-1,1 1 1,0-1 0,-1-1 0,-16 6-2116,9-1 373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10:16.0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0 3136,'-15'7'1029,"13"-7"-985,1 1 0,1 0-1,-1 0 1,0 0 0,0 0-1,0-1 1,0 1 0,1 0-1,-1 0 1,0 1 0,1-1-1,-1 0 1,1 0 0,-1 0-1,1 0 1,-1 0 0,1 1-1,0-1 1,-1 2 0,1 1-36,-1 0 0,1-1 0,0 1 0,0 0 1,0 6-1,4 4-2,1-1 1,0 1 0,0-1-1,1 0 1,1-1-1,0 1 1,15 17-1,3 9 630,-18-30-450,-1 0 0,1 0 0,1-1 0,-1 0 0,1-1 0,1 1 0,-1-1 0,1-1 0,1 0 1,-1 0-1,15 6 0,-1-3-47,-1 0 0,1-2 0,1-1 0,30 5 0,-34-9-506,0-2-1,0 0 1,0-1 0,0 0 0,0-2-1,36-9 1,-25 4-2246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10:16.4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294 63 6560,'-64'-27'2432,"47"24"-1888,-14-13-160,14 13 576,-4-5-608,-6 3-512,-3 5 96,0 8-1248,-1 8 736,6 3-1920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10:20.7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589 42 832,'-3'4'469,"3"-4"-379,0-1 0,-1 1 0,1 0 0,0-1 0,0 1 0,-1-1 0,1 1 0,-1-1-1,1 1 1,0 0 0,-1-1 0,1 1 0,-1 0 0,1-1 0,0 1 0,-1 0 0,1 0 0,-1 0-1,1-1 1,-1 1 0,1 0 0,-1 0 0,1 0 0,-1 0 0,1 0 0,-1 0 0,0 0 0,0 0 331,-16 0-757,16 0 367,0 0 1,0 0 0,0 0-1,0 0 1,0 0 0,0-1-1,0 1 1,0 0-1,0 0 1,0-1 0,0 1-1,0-1 1,0 1-1,0-1 1,0 1 0,-1-2-1,2 2 7,-1-1 0,0 0-1,0 1 1,0-1 0,0 1 0,0-1-1,0 1 1,0 0 0,0-1 0,1 1-1,-1 0 1,0 0 0,0 0-1,0 0 1,-1 0 0,0 0 0,1-1-23,-1 1 0,1 0 0,0-1 0,0 1 0,0-1 1,0 1-1,0-1 0,0 0 0,0 1 0,0-1 0,0 0 1,0 0-1,0 1 0,0-1 0,0-1 0,0 1 137,1 0-106,0 1 0,-1-1 0,1 0 0,0 0 0,-1 1 0,1-1 0,-1 0 0,1 1 0,-1-1 0,0 0 0,1 1 0,-1-1 0,1 1 0,-1-1 0,0 1 0,0-1 0,1 1 0,-1-1 0,0 1 0,0 0 0,1-1 0,-3 1 0,2-1-53,0 1-1,-1-1 1,1 1-1,-1 0 1,1 0-1,0 0 1,-1 0-1,1 0 1,-1 0-1,1 0 0,-1 0 1,1 0-1,-1 0 1,1 1-1,0-1 1,-1 1-1,-1 1 1,-45 31 295,48-32-59,-2-1-170,1 1 0,0-1 0,0 1 0,0-1 0,0 0 1,0 1-1,0-1 0,-1 0 0,1 0 0,0 0 0,0 0 0,-2 0 0,-27-3-331,-17-5 1008,29 3-692,17 4-52,-1 1 0,1-1 0,0 1 0,-1-1 0,1 1-1,-1 0 1,1-1 0,0 1 0,-1 0 0,1 0 0,-1 0 0,1 0 0,-3 0 0,-2 1 15,-1 0 0,0 0 0,-12-1 1,11 0 26,1 0 0,0 0 0,-8 2 0,11-2-18,0 1 0,0-1 1,0 0-1,0 0 0,-7-1 0,8 0 43,0 1 1,-1 0-1,1 0 1,-1 0-1,-5 1 0,-25 1 403,4-1-390,12 0-28,15-1-101,1 0 0,0 0 1,0 0-1,-1 0 0,1 1 1,0-1-1,0 1 0,0-1 1,-4 2-1,-7 3-957,-4 2-1241,9 1-625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10:32.8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423 88 1984,'-9'3'1195,"5"-18"-1650,3 8 56,1 4 450,-1 1 0,0-1-1,0 1 1,0-1 0,0 1 0,-1-1-1,1 1 1,-1 0 0,1 0-1,-1 0 1,0 0 0,0 0 0,0 0-1,0 0 1,0 1 0,0-1 0,0 1-1,-1-1 1,1 1 0,0 0-1,-1 0 1,1 0 0,-5-1 0,-2 1 365,0 0 1,0 0 0,-1 1-1,1 0 1,-14 2-1,-4-1 50,1-2-1,-1 0 0,1-2 0,-37-8 0,40 8 13,0 1 0,-29 0 0,51 2-453,0 0-1,0 0 0,-1 1 1,1-1-1,0 0 0,0 0 1,0 0-1,0 1 0,0-1 1,0 1-1,0-1 0,0 1 1,0-1-1,0 1 0,0 0 1,1-1-1,-1 1 1,0 0-1,0 0 0,0-1 1,1 1-1,-1 0 0,0 0 1,1 0-1,-1 0 0,1 0 1,-1 0-1,1 0 0,0 0 1,-1 0-1,1 0 0,0 0 1,0 0-1,0 0 0,0 1 1,0-1-1,0 0 0,0 1 1,0 0 135,0-2-43,8 2-101,48 3 64,-23 2-204,-1 1-1,59 23 1,-86-29 114,0 0 0,0 0 1,1-1-1,-1 0 0,1 0 1,-1 0-1,1-1 0,-1 1 1,1-1-1,-1 0 1,7-2-1,3-1-158,-1 0 1,27-11-1,-28 11 823,-6 2 395,-14 1-750,-13 0 41,10 1-560,1-1 1,-1-1-1,-18-2 1,24 1-870,-1-4-2133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5:55.4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220 40 640,'7'23'359,"-1"1"-1,0 0 1,3 41 0,-6-40-122,9 32 0,-8-38-86,0 0-1,-1 1 1,1 23 187,-4-43-294,-1 0 0,1-1 1,-1 1-1,1 0 0,-1-1 1,1 1-1,0-1 0,-1 1 1,1-1-1,0 1 1,0-1-1,-1 1 0,1-1 1,0 1-1,0-1 0,-1 1 1,1-1-1,0 1 0,0-1 1,0 1-1,0-2 1,-3-13-15,3 13-2,-9-75-163,7 41 269,-3 0 0,-1 1-1,-20-68 1,12 65 58,14 37-197,0 1-1,0 0 0,0 0 1,-1-1-1,1 1 0,0 0 1,0-1-1,0 1 0,0 0 1,-1 0-1,1 0 0,0-1 1,0 1-1,-1 0 0,1 0 1,0 0-1,0-1 0,-1 1 1,1 0-1,0 0 0,0 0 1,-1 0-1,1 0 0,0 0 1,-1 0-1,1 0 0,0 0 1,-1 0-1,1 0 0,-1 0 1,-6 7-120,-4 15-14,11-22 136,-47 135 187,24-66-22,20-62-62,1 0-1,-1 0 0,-1 0 1,0-1-1,1 1 0,-2-1 0,-7 9 1,12-14-89,0-1 0,-1 1 0,1-1 0,-1 1 1,0-1-1,1 0 0,-1 1 0,1-1 0,-1 0 0,0 1 1,1-1-1,-1 0 0,0 1 0,1-1 0,-1 0 0,0 0 0,1 0 1,-1 0-1,0 0 0,1 0 0,-1 0 0,0 0 0,0 0 0,1 0 1,-1 0-1,0 0 0,1-1 0,-1 1 0,0 0 0,1 0 1,-1-1-1,1 1 0,-1-1 0,0 1 0,1 0 0,-1-1 0,1 1 1,-1-1-1,1 1 0,-1-1 0,1 1 0,0-1 0,-1 0 1,1 1-1,0-1 0,-1 1 0,1-1 0,-1 0 0,-2-5-18,0-1 0,1 1 0,-4-12 0,5 14-69,-4-11-42,5 11 131,-1 0 0,0 0-1,-1 0 1,1 0 0,-1 0-1,0 0 1,0 0 0,0 1-1,0-1 1,-5-4 0,2 3-239,9 11-309,1 0 427,-5-4 73,16 9 86,-14-11-8,10 10 153,6 8-27,-16-15-193,1 0 0,0 0-1,-1 0 1,1 0 0,1-1-1,-1 1 1,0-1 0,0 0-1,6 3 1,-9-5 31,1 0 1,0 1 0,0-1-1,-1 0 1,1 0 0,0 0-1,0 0 1,-1 0 0,1 0-1,0 0 1,0 0 0,-1 0-1,1 0 1,0 0 0,0-1-1,-1 1 1,1 0 0,0 0-1,-1-1 1,1 1 0,0-1-1,-1 1 1,2-1 0,-1 0 2,0 0-1,0 0 1,0-1 0,0 1 0,0 0-1,-1-1 1,1 1 0,0-1 0,-1 1-1,1-3 1,1-2 49,-1 0 0,0 0 0,0 0 0,-1-7 0,1-58-949,1 77 874,0 0 1,0 0-1,1 0 1,0 0-1,0 0 1,0-1-1,1 0 0,0 0 1,0 0-1,0 0 1,5 5-1,3 1-506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5:57.6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1 576,'0'2'28,"0"0"-1,1 0 1,-1 0 0,1 0-1,-1 0 1,1 0-1,0 0 1,0 0 0,0 0-1,0-1 1,0 1 0,3 3-1,6 14 99,-8-15-149,1 1 0,-1-1 0,1 1 0,-1-1 0,1 0 0,1 0 0,5 7 0,12 14-139,-13-14 285,-4-5-51,1 0-1,-1 0 1,5 12 0,-7-14-63,0 0 0,1 0 0,0 0 0,5 5 0,9 15 32,-17-23-43,1 0 1,-1 0-1,1-1 1,-1 1 0,0 0-1,1-1 1,-1 1-1,1 0 1,0-1 0,-1 1-1,1-1 1,0 1-1,-1-1 1,1 1 0,0-1-1,-1 0 1,1 1-1,0-1 1,0 0-1,-1 0 1,1 1 0,0-1-1,0 0 1,0 0-1,-1 0 1,1 0 0,1 0-1,-2 0 9,1 0 1,0 0-1,-1-1 0,1 1 0,-1 0 0,1 0 0,0-1 1,-1 1-1,1 0 0,-1-1 0,1 1 0,-1-1 0,1 1 1,-1 0-1,1-1 0,-1 1 0,0-1 0,1 1 1,-1-1-1,0 0 0,1 1 0,-1-1 0,0 1 0,0-1 1,0 0-1,1 1 0,-1-1 0,0 1 0,0-1 0,0 0 1,0 1-1,0-2 0,0-3 54,0 0 46,0 0 0,0 1 0,0-1 0,-1 0 1,0 0-1,-2-7 0,-8-23 550,8 25-562,0 0 1,-1 1 0,-6-13 0,-2-9 490,10 24-609,4 8-50,2 5-396,22 52 1253,-17-33-1504,-2-3 751,-5-18 27,0 0 0,-1 0 0,0 0 1,1 0-1,-2 0 0,1 1 0,0 5 0,9-21-282,-2 1 328,-7 9-91,0 0 0,0 0 0,-1 0 0,1 0 0,0 1 0,0-1 0,-1 0 0,1 0 0,-1 0 0,1 0 0,-1-1 0,1 1 0,-1 0 0,1-3 128,-1 4-144,0 0 1,1-1 0,-1 1-1,0-1 1,1 1 0,-1 0-1,0-1 1,1 1 0,-1-1-1,0 1 1,0-1 0,0 1-1,1-1 1,-1 1 0,0-1 0,0 1-1,0-1 1,0 0 0,4-10-162,0 8 180,0-1-219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6:00.6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193 109 320,'8'78'389,"-3"63"609,-5-126-909,1-9-22,0 0 0,-1-1 1,0 1-1,0-1 0,-1 1 0,-1 7 1,1-12-63,1 0 0,-1 0 1,0 0-1,0 0 0,0 1 1,0-2-1,0 1 0,0 0 1,0 0-1,0 0 0,0 0 1,0-1-1,0 1 0,-3 1 1,3-2 21,0-1 0,0 1 0,0 0 1,0 0-1,0-1 0,0 1 0,0 0 0,1-1 1,-1 1-1,0-1 0,0 1 0,0-1 1,0 0-1,1 1 0,-1-1 0,0 0 1,1 1-1,-2-3 0,1 2 0,-3-4 9,1-1 1,-1 0 0,1 0 0,0 0-1,1 0 1,-1 0 0,1-1 0,0 1-1,1-1 1,-1-8 0,-3-5-9,-21-118 210,12 54-130,12 70-204,1 1 1,0-22-1,1 23 31,0 23-383,-3 128 683,1-111-114,-2 0 0,-13 53 0,15-72-228,1-7 142,1 1-1,-1-1 0,0 1 1,0 0-1,0-1 0,0 1 1,0-1-1,-4 4 0,4-7 22,-1-1 0,1 0-1,-1 1 1,1-1 0,0 0-1,0 0 1,-1 0 0,0-3 0,-33-92 2,33 93-293,1 5 93,0 10 50,5 16 71,18 30-49,-9-29 956,-13-31-899,1 0 1,-1 0 0,0 0 0,0 0 0,0 0 0,-1-3 0,1 0 134,-1-6-340,1 9 200,0 0 1,-1 1 0,1-1-1,0 0 1,1 0 0,-1 0-1,0 0 1,1 0-1,0 1 1,-1-1 0,4-5-1,4-8-1022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6:05.0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 1 320,'0'0'2,"-4"10"128,2 0 1,-1 0-1,2 1 0,-1-1 1,1 14-1,0-6 201,1-12-325,0 0 0,0 0-1,0 1 1,0-1 0,1 0 0,0 0 0,1 1 0,-1-1-1,4 8 1,13 25 1488,-18-38-1467,1 1 1,-1-1 0,0 0-1,0 0 1,1 0 0,-1 0 0,0 0-1,1 0 1,-1 0 0,1 0-1,0 0 1,-1 0 0,1 0-1,0 0 1,-1 0 0,1 0 0,0 0-1,0-1 1,0 1 0,0 0-1,0-1 1,2 2 0,10 10 87,-12-11-115,7 14 48,-7-13-46,0 0 0,-1 1 0,0-1 0,1 1 0,-1-1 1,0 1-1,0-1 0,0 1 0,-1-1 0,1 1 0,-1-1 0,0 4 1,-15 26 535,13-27-502,0 0-1,0 0 1,1 0 0,0 0-1,0 0 1,-2 8 0,2-3-94,0 3 98,0 0 1,0 16 0,-2 53-100,4-75 67,0-3 13,0 1 1,0 0 0,-1 0 0,1 0-1,-1 0 1,-2 6 0,0 3-11,0 0 0,1 0 1,0 0-1,1 0 0,1 0 0,2 19 1,-1 2 90,-4-14-357,2-19 253,1 1 0,-1-1 1,1 1-1,0-1 0,-1 1 0,1-1 1,0 0-1,0 1 0,1-1 1,-1 1-1,1-1 0,-1 1 1,1-1-1,0 0 0,1 3 1,2 3 77,0 0 1,0 0 0,-1 0 0,5 15 0,5 8-424,-9-18 365,4-3-4,23 49 82,-29-56-89,-2-2-17,0-1 0,1 0-1,-1 0 1,0 1 0,0-1 0,1 0 0,-1 1 0,0-1-1,0 0 1,0 1 0,1-1 0,-1 0 0,0 1 0,0-1-1,0 1 1,0-1 0,0 0 0,0 1 0,0-1 0,0 0-1,0 1 1,0 0 0,-2 12 834,2-7-912,1-5 27,-1 0 0,0 0 0,0 1 0,0-1 1,0 0-1,0 0 0,0 1 0,0-1 0,0 0 0,-1 0 1,1 0-1,0 1 0,-1-1 0,1 0 0,-1 0 0,1 0 1,-1 0-1,0 0 0,1 0 0,-1 0 0,0 0 0,0 0 0,0 0 1,1 0-1,-1 0 0,0 0 0,-2 0 0,-5 4-659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40:41.3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1278 1888,'38'-38'176,"-36"37"252,0 0-1,1 0 1,-1 1-1,1-1 1,-1 0-1,1 1 1,0 0 0,-1-1-1,1 1 1,-1 0-1,1 0 1,-1 1-1,5 0 1,2-1 28,-5 0-319,0 0 1,0 0-1,0 0 0,0-1 0,0 1 0,-1-1 0,1 0 0,0 0 0,4-2 0,7-3 1303,27-7 1,-13 5-589,-15 3-586,-1 0 0,1 0 0,-1-1 0,-1-1 0,1 0 0,20-15 0,-18 9-95,-1 1 0,0-2 0,-1 0 0,0-1 1,-1 0-1,-1-1 0,0 0 0,-1-1 0,11-25 0,-2 0-11,50-99 58,-47 102-226,40-55 1,-52 80 60,1 1-1,1 0 0,18-16 1,-24 25-57,-1-1 1,1 1 0,0 0 0,0 1 0,0 0-1,0 0 1,1 0 0,0 1 0,-1-1-1,1 2 1,9-3 0,-11 4-11,1 0 0,0 0-1,0 1 1,-1-1 0,1 1 0,0 0 0,7 3 0,40 18-83,-38-15 83,0 0 1,16 3-1,-20-7 63,0-1-1,0 0 0,0-1 1,0 0-1,1-1 1,11-1-1,-16 0-27,0 0 0,0 0 0,0-1 0,0 0 0,0 0 0,0-1 1,-1 0-1,0 0 0,1 0 0,8-7 0,91-64 405,49-40-186,-116 77-135,-2-1-1,-1-1 1,-3-2 0,34-54-1,-61 86-228,10-14-720,-1-2 0,23-49 0,-38 73 737,2-5-2625,-10 8 771,-6 7-519,-5 5 870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6:06.1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173 17 1472,'-5'-2'233,"4"2"-167,0-1 0,0 1 1,0-1-1,0 1 0,0-1 0,0 1 0,0-1 0,0 1 0,0-1 1,0 0-1,0 0 0,0 0 0,0 1 0,0-1 0,1 0 1,-1 0-1,-1-2 0,2 3-92,0 0 1,-1 0-1,1 0 0,-1 0 1,1 0-1,-1 0 1,1 0-1,-1 0 0,1 0 1,-1 0-1,1 0 1,-1 0-1,1 0 0,-1 0 1,1 0-1,-1 1 1,1-1-1,0 0 0,-1 0 1,1 0-1,-1 1 0,1-1 1,-2 1 1,1 0 53,0 0 0,0 0-1,0 1 1,1-1 0,-1 0 0,0 1 0,0-1 0,1 1 0,-1-1 0,1 1 0,-1 0 0,1-1 0,0 1 0,0-1 0,0 1 0,-1 0 0,1-1 0,1 1 0,-1 2 0,0 11 106,-1-9-40,0 1-1,1 0 0,0 0 1,0 0-1,1 0 0,0-1 0,0 1 1,1 0-1,0-1 0,0 1 1,3 6-1,-1-1 19,-1-1 1,5 24-1,-2 42 159,-5 139 0,-12-108-174,8-89-76,-1 0 0,0 0 1,-13 29-1,-18 57 12,25-71 120,-19 47-1,21-63-274,-8 38 0,0-2 198,13-45-51,1 0 1,0 1 0,1 0-1,0-1 1,1 1-1,0 10 1,0-10-27,1-7-169,0 0-1,0 0 0,0 0 0,0 0 0,0-1 0,0 1 0,4 4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6:37.6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145 504 480,'-1'1'27,"1"1"0,0-1 1,-1 0-1,1 1 0,0-1 0,-1 0 0,1 1 1,-1-1-1,0 0 0,0 0 0,1 0 0,-1 1 1,0-1-1,0 0 0,-1 1 0,0-1 3,1 0 1,0 0-1,0 0 0,0 0 0,1 1 0,-1-1 0,0 0 0,0 0 0,1 1 1,-1-1-1,1 1 0,-1-1 0,1 0 0,-1 1 0,8 12 1660,-6-13-1630,17 0 425,-12-2-498,1 0 1,-1-1-1,11-3 1,-9 3 23,0 0 0,0 1 0,0 0 0,-1 0 0,1 1-1,13 0 1,-7 1-199,-12-1 257,-6 1 3,0 0-1,-1 0 1,1-1 0,0 1-1,0-1 1,0 0-1,0 0 1,-1 0 0,1-1-1,0 1 1,0-1-1,-6-2 1,-23-1 85,6 4-228,10 1 409,0-1 1,-27-4-1,32 3-197,10 1-149,0 0 1,0 0-1,0-1 1,0 1-1,0 0 0,0-1 1,-3-1-1,15 1-1063,-1 0 1120,13-3-1,-13 2-41,0 0-1,14 0 1,13 3-69,47 7 1,-79-7 93,0 0-1,0 0 1,0 1 0,0 0 0,6 3 0,3 1 262,-12-4-301,1-1 0,-1 0 0,0 1 0,1 0 0,-1-1 0,0 1 0,0 0-1,0-1 1,1 5 0,0-2-76,-1-1-168,1 0 0,-2 0 0,1 1 0,0-1 1,-1 0-1,1 1 0,-1-1 0,0 5 0,-3 29-1273,2-34 1582,0 0-1,-1 1 0,1-1 0,-1 0 1,0 0-1,0 0 0,0 0 0,-1 0 0,1 0 1,-1-1-1,1 1 0,-1-1 0,0 1 1,-6 3-1,4-4 30,-15 6 1180,19-7-1200,0-1 0,1 0 1,-1 0-1,0 0 0,0 0 1,0 0-1,0 0 0,0 0 1,0 0-1,0 0 0,0 0 1,1-1-1,-1 1 0,0 0 1,0 0-1,0-1 0,0 1 1,1-1-1,-1 1 1,-1-1-1,-3-3 69,0 0 0,1-1 1,-1 1-1,1-1 0,0 0 0,0 0 1,0 0-1,1 0 0,0-1 0,-4-8 0,6 7-182,0-1-1,0 1 1,1 0-1,0 0 1,1-12-1,0-5 230,-1 23-153,1 1-32,-1 0 0,0 0 0,0-1 0,0 1 0,0 0 0,0 0 0,0 0 0,0-1 0,0 1 0,0 0 0,0 0 0,0 0 0,0-1 0,0 1 0,0 0 0,0 0 0,0 0 0,0 0 0,-1-1 0,1 1 0,0 0 0,0 0 0,0 0 0,0 0 0,0-1 0,0 1 0,0 0 0,-1 0 0,1 0 0,0 0 0,0 0 0,0-1 0,0 1 0,-1 0 0,1 0 0,0 0 0,0 0 0,0 0 0,0 0 0,-1 0 0,1 0 0,0 0 0,-1 0 0,1 0 44,22 22-756,-12-16 738,-1 0-1,1-1 1,0-1 0,1 0 0,-1 0 0,1-1 0,0 0-1,-1-1 1,1 0 0,0-1 0,1 0 0,-1 0 0,0-2-1,17-1 1,-19 0 16,0-1 0,14-5-1,-21 7 167,2-8 13,-8 7-223,0 0-1,0 1 0,0-1 1,-1 1-1,1 0 1,0 0-1,-1 1 1,1-1-1,-9 1 0,-19-4-322,21 3 422,0 0 0,0 1 1,-16 1-1,-1 0-263,-16 3 72,19-4 349,8-1-357,1 2 0,-26 2 0,13-2 307,25-1-214,-1 0 1,1 0-1,0 0 0,0 0 1,0 1-1,-8 2 0,-18-3 59,32 0-179,-1-1 101,0 0 0,1 0 1,-1 1-1,1-1 0,-1 0 0,1 1 0,-1 0 0,1-1 0,2 1 0,3-2-62,2-1 67,1 0 0,-1 1 0,1 0 1,0 1-1,0 0 0,-1 0 0,1 1 0,15 1 1,-11 0 77,-1-1 0,0 0 0,25-5 0,-27 3-158,1 0 0,-1 0-1,17 0 1,6-1 1219,-38-5-1604,0 3 804,4 4-317,-1 1-1,1-1 0,0 1 1,-1 0-1,1-1 0,0 1 1,-1-1-1,1 1 0,-1 0 1,1-1-1,-1 1 0,1 0 0,-1 0 1,1-1-1,-1 1 0,1 0 1,-1 0-1,1 0 0,-1 0 1,1-1-1,-1 1 0,0 0 1,1 0-1,-1 0 0,0 0 0,-4-11-396,5-41 438,0 51-53,0 0 0,0 1 0,0-1 0,0 0 0,1 1 0,-1-1 0,0 0 0,0 1 0,1-1 0,-1 0 0,0 1 0,1-1 1,-1 0-1,1 1 0,-1-1 0,1 1 0,0-1 0,0 0 14,-1 1 0,1-1 1,-1 0-1,1 1 0,-1-1 0,1 0 1,-1 1-1,1-1 0,-1 0 0,0 0 0,1 1 1,-1-1-1,0 0 0,0 0 0,1 0 1,-1 0-1,0-1 0,0-1 47,1 0-1,0-1 0,0 1 1,0-1-1,0 1 1,0 0-1,4-6 1,-4 7-117,0-1 79,0 0 0,-1 0 0,0 0 0,1 0 0,-1 0 0,0 0 0,0 1 0,-1-1 0,1 0 0,-1 0 0,0-3 0,-1-11 46,1 3-5,1 6-79,0 0-1,0-1 0,1 1 1,-1 0-1,2 0 0,4-15 0,-5 17 6,1 0 0,-1 1-1,0-1 1,1-10 0,4-19 279,-2 7-137,-4 23-146,0 0 0,1 1 0,0-1-1,0 1 1,2-7 0,9-28-143,-10 31 171,0 1-1,1-1 1,-1 1 0,1-1-1,1 1 1,5-10-1,-1-2-39,-7 12 7,-4 14 19,-62 138 124,50-115-67,-2-1 0,-35 47-1,-70 56-99,118-127-159,-3 1 244,1 0 0,0 1 0,0 0-1,-7 11 1,12-16-140,0 0 0,0-1 0,1 1 0,-1 0 0,0 0 0,1 0 0,-1 0 0,1 0-1,-1 0 1,1 0 0,0 0 0,0 0 0,0 0 0,0 0 0,0 0 0,1-1 0,-1 1 0,0 0 0,1 0 0,0 0-1,-1 0 1,1 0 0,0 0 0,0-1 0,0 1 0,2 2 0,12 11-1311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11:09.2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439 310 480,'0'-1'9,"0"0"-1,0 1 1,1-1-1,-1 0 1,0 0-1,0 1 1,1-1 0,-1 0-1,1 0 1,-1 1-1,1-1 1,-1 0-1,1 1 1,-1-1 0,1 1-1,-1-1 1,1 0-1,0 1 1,-1 0-1,1-1 1,0 1 0,-1-1-1,1 1 1,0 0-1,0-1 1,1 1-1,5-3-10,-4 0 17,0 1-1,0-1 0,-1 1 0,1-1 0,-1 0 1,1 0-1,-1 0 0,0 0 0,0-1 1,0 1-1,1-4 0,-3 5 175,1 0 0,0 0 0,-1 0 1,0 0-1,1 0 0,-1 0 0,0 0 0,0 0 1,0 0-1,-1 0 0,0-4 0,1 5-114,0 0 0,0 0 0,0 0 0,-1 1 0,1-1-1,0 0 1,-1 0 0,1 0 0,-1 1 0,1-1 0,-1 0 0,1 1 0,-1-1 0,1 0 0,-1 1-1,0-1 1,1 1 0,-1-1 0,0 1 0,0-1 0,1 1 0,-1-1 0,0 1 0,0 0-1,0-1 1,1 1 0,-1 0 0,0 0 0,0 0 0,-1 0 0,-13 1 166,0 0 0,0 2-1,0 0 1,-15 5 0,-13 3 0,-235 61 303,277-72-542,0 0 0,1 0 0,-1 0 0,1 1 0,-1-1 0,0 0 0,1 0 0,-1 0 0,0 0 0,0 0 0,1 0 0,-1 0 0,0 0 0,1 0 0,-1-1-1,0 1 1,1 0 3,0-1-1,0 1 1,0 0-1,0-1 0,0 1 1,0 0-1,0 0 1,0-1-1,1 1 0,-1 0 1,0-1-1,0 1 0,0 0 1,1 0-1,-1-1 1,0 1-1,0 0 0,0 0 1,1-1-1,-1 1 0,0 0 1,0 0-1,1 0 1,-1-1-1,0 1 0,1 0 1,-1 0-1,0 0 0,1 0 1,-1 0-1,0 0 1,1 0-1,-1 0 0,1 0 1,84-40 251,29-12-54,15-9 412,-95 38 42,-64 31-27,-133 41-515,15-5-121,79-21 268,69-23-263,0 0 0,-1 0 0,1 0 0,0 0 0,0 1 0,-1-1 0,1 0 0,0 0 0,-1 0 0,1 0 0,0 0 0,-1 0 0,1 0 0,0 0 0,-1 0 0,1 0 0,0 0 0,0 0 0,-1 0 0,1 0 0,0 0 0,-1 0 0,1 0 0,0 0 0,-1-1 0,1 1 0,0 0 0,0 0 0,-1 0 0,1 0 0,0-1 0,0 0-2,0 1 1,0-1-1,0 0 0,0 1 0,0-1 0,1 1 1,-1-1-1,0 0 0,1 1 0,-1-1 1,0 1-1,1-1 0,-1 1 0,1-1 1,-1 1-1,1-1 0,9-8 40,1 0-1,-1 1 1,1 1-1,17-9 1,16-12 63,106-93 195,-132 100 53,-14 10-80,-4 10-257,0 1 0,-1 0 0,1-1-1,0 1 1,0 0 0,0 0 0,0-1 0,0 1 0,-1 0 0,1 0-1,0-1 1,0 1 0,-1 0 0,1 0 0,0 0 0,0-1 0,-1 1-1,1 0 1,0 0 0,-1 0 0,1 0 0,0 0 0,0 0-1,-1 0 1,1-1 0,0 1 0,-1 0 0,1 0 0,0 0 0,-1 0-1,1 0 1,0 0 0,-1 1 0,-4-1 14,-1 1 1,1 0 0,0 1-1,0-1 1,0 1-1,0 0 1,-9 5-1,-8 3 95,-98 42 910,115-49-1059,0-1-1,0 1 1,0 0 0,0 0 0,1 0 0,-1 1-1,1 0 1,-6 6 0,10-10 7,0 1 0,-1 0 0,1-1 1,-1 1-1,1 0 0,0 0 0,0 0 0,0-1 0,-1 1 0,1 0 1,0 0-1,0-1 0,0 1 0,0 0 0,0 0 0,0 0 1,0-1-1,1 1 0,-1 0 0,0 0 0,0 0 0,1-1 0,-1 1 1,0 0-1,1-1 0,-1 1 0,1 0 0,-1-1 0,1 1 1,-1 0-1,1-1 0,-1 1 0,1-1 0,-1 1 0,1-1 0,0 1 1,0-1-1,-1 0 0,2 1 0,3 2-292,0 1-1,1-2 1,10 5-1,21 4-2633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11:14.9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374 43 2720,'-116'-37'1877,"111"36"-1640,0 0 0,-1 1 1,1 0-1,-1-1 0,1 2 0,-7 0 0,7 0-45,0-1-1,1 1 0,-1-1 0,1 0 0,-1 0 1,0-1-1,1 0 0,-9-2 0,9 3-99,1-1 0,-1 1-1,0-1 1,1 1-1,-1 0 1,0 1-1,1-1 1,-1 0 0,0 1-1,1 0 1,-1 0-1,-4 2 1,-4 0 61,10-2-84,0 0-1,0-1 1,1 1-1,-1 0 1,0 0-1,1 0 0,-1 0 1,1 0-1,-1 0 1,1 0-1,-2 3 1,1-4 123,17-3 64,1-1 0,18 0 0,-23 4 5,0-1 0,0 0 1,21-5-1,-37 18 315,-2-6-349,1-1-1,-1 1 1,0-1-1,0 0 1,-1 0 0,0-1-1,0 0 1,-11 4 0,7-3-278,9-4 25,0 1 1,0-1-1,1 1 0,-1 0 0,-4 4 0,-3 2-368,9-7 223,1-1-42,2 1 195,-1 0 0,0 0 1,1 1-1,-1-1 0,1 0 0,0 0 0,-1 0 1,1-1-1,0 1 0,-1 0 0,5 0 1,3 1-1,1 0 1,0-1-1,0 0 1,0-1-1,18-1 1,2 0 15,69-3 1559,-106 5-1492,1-1 0,-1 1-1,1 1 1,-1-1 0,1 1-1,0 0 1,-10 4 0,-42 26 473,26-14-143,-18 7-260,-21 11-100,34-14-808,36-22 523,11 5-230,5-2-465,0 0 0,1-1 0,0-1 1,-1 0-1,1-1 0,20-3 0,15-4-3545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38:15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43 2400,'-6'1'1661,"7"-1"1149,4 4-1553,-5-4-1076,0 0-85,0 0-37,0 0 42,0 0 16,0 0 129,9 3 596,33-3 198,1-3 91,-42 3-1019,7 0 48,0 0-17,0 0 0,0-1 0,0 0 0,0-1 1,0 0-1,12-4 0,3-2 236,-7 4-178,-8 1-116,0 1 0,-1 0-1,1 1 1,0-1 0,10 1 0,14 1-88,52-7 0,-70 6-30,0 0-1,23 1 1,-7 1 139,-24 0-27,0-1 0,1 1 1,-1 1-1,0-1 0,1 1 1,-1 0-1,9 4 0,-13-5-47,1 0 0,-1 0 0,1 0-1,-1-1 1,1 0 0,0 1 0,-1-1-1,1 0 1,4-1 0,-1 1-62,89 5 350,-82-5-172,-8 1-114,0-1 0,0 0-1,0 0 1,0-1 0,0 0-1,9-2 1,11-1-236,-19 2 292,0 0 0,0 0 0,0 0 1,10 0-1,9-3 45,-17 3-75,1 1 0,-1 0 0,1 1 0,12 0 0,-7 0-120,23-1 167,-16 0 314,40 4 0,-55-2-380,0 0-1,-1 1 0,10 3 0,-14-4-3,1-1-101,-2 0-22,0 0-47,0 0-294,0 0-1082,0 0-149,0 5-2094,-1 3 1370,1-8 2315,0 0 0,0 0 0,0 0 0,0 0-1,0 0 1,0 0 0,0 0 0,0 0 0,0 0-1,0 0 1,0 0 0,0 0 0,0 0-1,-1 0 1,1 0 0,0 0 0,0 0 0,0 0-1,0 0 1,0 0 0,0 0 0,0 0-1,0 0 1,0 0 0,0 0 0,0 0 0,0 0-1,0 0 1,0 0 0,-1 0 0,1 0 0,0 0-1,0 0 1,0 0 0,0 0 0,0 0-1,0 0 1,0 0 0,0 0 0,0 0 0,0 0-1,0 0 1,0 0 0,0 0 0,0 0 0,0-1-1,0 1 1,0 0 0,0 0 0,0 0-1,0 0 1,0 0 0,0 0 0,0 0 0,0 0-1,0 0 1,0 0 0,0 0 0,0 0 0,0 0-1,0 0 1,0-1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7:10.0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48 311 224,'10'-75'37,"-10"66"58,0 1-1,-1-1 1,0 0-1,-1 0 0,1 0 1,-2 1-1,1-1 1,-1 1-1,-7-13 0,-20-54 1122,29 72-1226,0 0-1,0 0 1,0 0-1,1 0 1,0-1-1,-1 1 1,1 0-1,1-6 1,-1 7-19,0 1 1,0-1 0,0 1-1,1-1 1,-1 0 0,1 1-1,-1-1 1,1 1 0,0-1 0,-1 1-1,1-1 1,0 1 0,0-1-1,0 1 1,0 0 0,2-2-1,-2 2 28,-1 1 0,1 0-1,-1 1 1,0-1 0,1 0 0,-1 0-1,1 0 1,-1 0 0,0 0-1,1 0 1,-1 0 0,0 1 0,1-1-1,-1 0 1,1 0 0,-1 1 0,0-1-1,0 0 1,1 0 0,-1 1-1,0-1 1,1 0 0,-1 1 0,0-1-1,4 6 31,-1 0 0,1 1 0,-2-1 0,1 1 0,-1-1-1,0 1 1,0 0 0,-1 0 0,1-1 0,-1 15 0,5 16 5,2 3-108,-1-1-1,3 69 0,-7-93 406,-1-6-65,-7-13-52,4 0-195,0 1 0,0 0 0,0-1 0,1 1 0,-1 0 0,1-1 0,0 1 0,0-1 0,0 1 0,1-7 0,0-4 76,-1-103-287,1 98 168,1 14-174,3 9-209,-4 0 419,0-1 0,0 0 1,0 1-1,0-1 1,-1 1-1,0-1 1,1 1-1,-2 3 0,4 20-38,5 11 78,-7-27-118,1 0 0,1-1-1,6 18 1,-3-9 169,5 8 252,-10-25-377,1 1 0,0-1 0,-1 1-1,0 0 1,1 0 0,-1 0 0,0 0-1,-1 0 1,1 0 0,0 0 0,-1 4 0,1-2 24,1-1 1,-1 0 0,0 0-1,1 0 1,4 6 0,-6-8 61,9 2 197,-8-4-249,-1 0 1,1 0-1,0 0 1,-1 0-1,1 0 1,0 0-1,0 0 1,-1 0-1,1 0 0,0-1 1,-1 1-1,1 0 1,0 0-1,-1-1 1,1 1-1,0 0 1,-1-1-1,1 1 1,0-1-1,0 0 0,12-13-153,0 1 53,-9 9 108,0 0 0,0 0 0,0-1 0,-1 1 0,1-1 1,-1 0-1,0 0 0,-1 0 0,1-1 0,-1 1 0,0 0 0,2-10 0,-3 9-46,1 1 0,-2-1 0,1 1 0,0-1 0,-1 1 0,0-1 0,-1-8 0,-3 13 127,1-1-1,-1 0 1,0 1 0,1 0-1,-1-1 1,-4 1-1,-20-2-260,23 3 121,-1-1-1,0 1 1,1-1-1,-10-2 1,-3 0 160,17 3-104,0 1 0,0-1-1,-1 0 1,1 0 0,0-1-1,0 1 1,0 0 0,0 0-1,-1-1 1,1 1 0,0 0-1,0-1 1,0 1 0,0-1-1,0 1 1,0-1 0,-2-1-1,-10-2 495,-3 0-297,16 3-221,-1 1 0,1 0 0,0-1 1,0 1-1,-1 0 0,1-1 0,0 1 0,0 0 0,-1-1 1,1 1-1,0-1 0,0 1 0,0-1 0,0 1 0,0 0 1,0-1-1,0 1 0,0-1 0,0 1 0,0-1 0,0 1 0,0-1 1,0 1-1,0-1 0,0 1 0,0 0 0,0-1 0,0 1 1,1-1-1,-1 1 0,0 0 0,0-1 0,1 1 0,-1-1 1,14-10 40,-13 10-36,-1 1 1,1-1-1,0 1 0,-1-1 1,1 1-1,0 0 0,-1-1 1,1 1-1,0 0 0,-1 0 1,1-1-1,0 1 0,-1 0 1,1 0-1,0 0 0,0 0 1,-1 0-1,1 0 1,0 0-1,0 0 0,-1 0 1,1 1-1,1-1 0,0 4-91,1 0 0,-1 0 0,0 0 0,0 0 0,0 1 0,-1-1 0,0 1 0,0-1-1,0 1 1,1 6 0,-1 8-1384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7:12.2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353 12 1248,'0'-1'31,"0"1"-1,0-1 1,0 1 0,0-1-1,-1 1 1,1-1 0,0 1-1,0-1 1,0 1 0,-1-1 0,1 1-1,0-1 1,0 1 0,-1 0-1,1-1 1,0 1 0,-1-1-1,1 1 1,0 0 0,-1-1-1,1 1 1,-1 0 0,1 0 0,0-1-1,-1 1 1,1 0 0,-1 0-1,1 0 1,-1 0 0,1-1-1,-1 1 1,1 0 0,-1 0-1,1 0 1,-1 0 0,0 0-1,-24 2 888,13 0-656,-12 0 34,0 2 0,0 0 0,0 1 0,-28 11 0,40-11-318,0 0-1,0 0 0,1 1 0,-1 0 1,1 1-1,1 0 0,-1 1 0,2 1 1,-16 15-1,21-19 3,1 0 0,0 0 0,0 0 0,0 0 0,1 1 0,-1-1 0,1 1 1,1 0-1,-1 0 0,1 0 0,0 0 0,0-1 0,1 1 0,0 10 0,1-16 18,0 1 0,0-1 0,-1 1 0,1-1-1,0 1 1,0-1 0,0 1 0,0-1 0,0 0 0,0 0-1,0 0 1,0 1 0,0-1 0,0 0 0,0 0 0,3-1-1,-4 1 3,18-1 127,0-1 0,31-7-1,15-3-266,9 7 106,64-9-108,-49-7 125,25-3 354,-87 23-374,-26 1 39,0 0 0,0 0 0,0 0 1,0 0-1,0 0 0,1 0 0,-1 1 1,0-1-1,0 0 0,0 0 0,0 0 1,0 0-1,0 0 0,0 0 1,0 0-1,0 0 0,0 1 0,1-1 1,-1 0-1,0 0 0,0 0 0,0 0 1,0 0-1,0 0 0,0 0 1,0 1-1,0-1 0,0 0 0,0 0 1,0 0-1,0 0 0,0 0 0,0 1 1,0-1-1,0 0 0,0 0 1,0 0-1,0 0 0,0 0 0,-1 0 1,1 0-1,0 1 0,0-1 0,0 0 1,0 0-1,0 0 0,0 0 1,0 0-1,0 0 0,0 0 0,0 0 1,-1 1-1,-3 4 70,2-3-49,-1 0 0,0-1 0,0 1 0,0-1 0,0 0 0,-1 0 0,1 0 0,0 0 0,0 0 1,-1-1-1,1 0 0,0 1 0,-5-2 0,-6 1 161,-23-5-1,36 5-164,-7-1 70,-18-4 66,1 2 0,-2 1 0,1 0 0,-29 3 0,51 0-181,-1-1-1,1 1 1,0 0 0,0 0 0,-1 0 0,1 1-1,0-1 1,0 1 0,0 0 0,0 0 0,0 0-1,1 1 1,-1 0 0,1-1 0,0 1 0,-1 0-1,1 0 1,0 1 0,1-1 0,-1 1 0,1 0-1,-1-1 1,1 1 0,0 0 0,1 0 0,-1 0 0,1 0-1,0 1 1,0-1 0,0 0 0,0 1 0,1-1-1,-1 8 1,2-4 34,0 0 0,0 0 0,0 0 0,1 0 0,0 0 0,1 0 0,6 14 0,-7-18-14,0 0 0,0 0 0,0-1 0,1 1 0,-1 0 0,1-1 0,0 1 0,0-1 0,0 0 0,1 0 0,-1 0 0,1-1 0,0 1 0,-1-1 0,7 3 0,-9-4 29,-1-1 0,0 0-1,1 0 1,-1 0 0,1 0 0,-1 0-1,0 0 1,1 0 0,-1 0 0,1 0-1,-1 0 1,1 0 0,-1 0 0,0 0-1,1 0 1,-1-1 0,1 1 0,-1 0-1,0 0 1,1 0 0,-1 0 0,0-1-1,1 1 1,-1 0 0,0 0 0,1-1-1,-1 1 1,0 0 0,0-1 0,1 1-1,-1 0 1,0-1 0,0 1 0,0 0-1,1-1 1,-1 1 0,0-1 0,0 0-1,1-14 275,-2 14-279,0-1 0,0 1 1,0-1-1,0 1 0,0 0 0,0 0 0,0-1 0,-2 0 0,2 1-57,0 0-1,0 1 1,0-1-1,0 0 0,0 0 1,1 0-1,-1 0 0,0 0 1,1 0-1,-1 0 0,0 0 1,0-2-1,8 4-658,-3-1 479,-1 1 1,0 0-1,6 3 1,-5-3-124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7:14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168 94 1408,'-9'-6'438,"8"6"-419,0 0 0,1 0 0,-1 0 0,1-1 0,-1 1 0,1 0 0,0 0 1,-1-1-1,1 1 0,-1 0 0,1-1 0,-1 1 0,1-1 0,0 1 0,-2-3 334,-10-4 351,8 4-669,4 2-17,-1 0 0,0 0 0,0 0-1,0 0 1,0 1 0,0-1 0,0 0 0,0 1-1,0-1 1,0 1 0,0-1 0,0 1 0,0-1-1,0 1 1,-1 0 0,1-1 0,0 1 0,0 0-1,0 0 1,-1 0 0,1 0 0,0 0 0,0 0-1,-2 1 1,-3 0 115,0-1 0,0 1 1,0-1-1,0 0 0,-11-2 0,14 2-69,0-1 1,0 0-1,-1 0 1,1 0-1,0 0 1,0 0-1,0-1 1,1 1-1,-1-1 1,0 0-1,0 0 1,-2-2 0,-1-1-64,5 4 17,0 1-1,0 0 0,1-1 0,-1 1 1,0-1-1,1 1 0,-1-1 0,1 0 1,-1 1-1,1-1 0,-1 1 0,1-1 0,-1 0 1,1 0-1,-1 1 0,1-1 0,0 0 1,-1 0-1,1-2 176,5 0-785,11 4 576,23 4 0,-22-3 6,24 2-1,-38-4-145,18-3 450,-21 3-275,0 0-1,1 0 1,-1-1 0,0 1 0,1 0 0,-1 0 0,0-1 0,1 1-1,-1 0 1,0-1 0,0 1 0,1 0 0,-1-1 0,0 1 0,0-1-1,0 1 1,1 0 0,-1-1 0,0 1 0,0-1 0,0 1 0,0 0 0,0-1-1,0 1 1,0-1 0,0 1 0,0-1 0,0 1 0,0-1 0,0 1-1,0 0 1,0-1 0,0 1 0,-1-1 0,1 1 0,0 0 0,0-1-1,0 1 1,-1-1 0,1 1 0,0 0 0,0-1 0,-1 1 0,0-1-1,1 1-18,-1-1-1,1 0 1,-1 0-1,1 0 1,-1 1-1,0-1 1,1 0-1,-1 1 0,0-1 1,0 1-1,0-1 1,1 1-1,-1-1 1,0 1-1,0 0 0,0-1 1,0 1-1,0 0 1,0 0-1,0-1 1,0 1-1,0 0 0,0 0 1,0 0-1,1 0 1,-1 0-1,0 1 1,0-1-1,0 0 0,0 0 1,0 1-1,0-1 1,0 0-1,0 1 1,0-1-1,1 1 0,-1-1 1,0 1-1,0-1 1,1 1-1,-1 0 1,0-1-1,1 1 1,-1 0-1,0-1 0,0 3 1,-1 3-336,0 1 0,0-1 0,1 1 0,0 0 0,0 0 0,0 0 0,2 8 0,-1 0-1456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7:15.4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159 37 736,'-3'-10'222,"3"10"-216,0-1 1,0 1 0,0-1-1,0 1 1,0 0-1,0-1 1,0 1 0,0 0-1,0-1 1,0 1-1,-1 0 1,1-1 0,0 1-1,0 0 1,0-1-1,-1 1 1,1 0 0,0-1-1,0 1 1,-1 0-1,1 0 1,0-1 0,-1 1-1,1 0 1,0 0-1,-1-1 1,1 1 17,-1 0 1,1 0-1,0 0 0,0-1 25,-1 1-25,1 0 0,0 0 1,0 0-1,0-1 0,0 1 0,-1 0 1,1 0-1,0-1 0,0 1 1,0 0-1,0 0 0,0-1 1,0 1-1,0 0 0,0-1 0,0 1 1,0 0-1,0 0 0,0-1 1,0 1-1,0 0 0,0 0 0,0-1 1,0 1-1,0 0 0,0-1 1,0 1-1,0 0 0,1-1 1,-1 1-10,0 0 0,0 0 0,0 0 0,0 0 0,0 0 0,0-1 0,1 1 0,-1 0 0,0 0 1,0 0-1,0 0 0,0-1 0,0 1 0,0 0 0,0 0 0,0 0 0,0 0 0,0-1 0,0 1 0,0 0 1,0 0-1,0 0 0,0 0 0,0-1 0,0 1 0,-1 0 0,1 0 0,0 0 0,0 0 0,0 0 1,0-1-1,0 1 0,0 0 0,0 0 0,0 0 0,-1 0 0,1 0 0,0 0 0,0-1 0,0 1 1,0 0-1,0 0 0,-1 0 0,1 0 0,0 0 0,0 0 0,0 0 0,0 0 0,-1 0 0,1 0 0,0 0 1,0 0-1,0 0 0,0 0 0,-1 0 0,1 0 0,0 0 0,0 0 0,-6-1 215,6 0-232,0 1-1,-1 0 1,1 0-1,0 0 0,0 0 1,-1 0-1,1 0 1,0-1-1,0 1 1,-1 0-1,1 0 1,0 0-1,-1 0 1,1 0-1,0 0 1,0 0-1,-1 0 1,1 0-1,0 0 1,0 0-1,-1 1 1,1-1-1,0 0 1,-1 0-1,1 0 1,0 0-1,0 0 1,-1 0-1,1 1 0,0-1 1,0 0-1,0 0 1,-1 0-1,1 1 1,0-1-1,0 0 1,0 0-1,0 0 1,-1 1-1,1-1 1,0 0-1,0 0 1,0 1-1,0-1 1,0 0-1,0 0 1,0 1-1,0-1 1,0 0-1,0 1 1,-23 50 386,15-15-350,-4 43 1,1-4-120,-20 116 746,27-157-259,4-24-256,-1 1 0,-1-1 0,-6 19 925,6-37-532,2 7-611,-2-13 173,1 1 0,1 0 0,1-18 0,0-15 221,-16-92-383,5 48-236,9 15-295,7 95 550,1 13-253,-4-21 210,-1 0 0,0 0 0,1 15 0,5-4 1562,-6-27-1406,0-1 0,-1 1 0,0-1 0,1 0 0,-1 0-1,0-9 1,1 2-17,1-23-75,0-54 1,-3 86-14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7:17.3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0 736,'0'8'220,"0"-5"-119,0 0-1,0 0 1,0-1-1,0 1 0,-1 0 1,1-1-1,-2 6 1,2-7-117,0 0 0,0 0 0,0 0 0,0-1 0,0 1 0,1 0 0,-1 0 0,0 0 0,1 0 0,-1 0 0,1 0 0,-1 0 0,1 0 1,-1-1-1,1 1 0,-1 0 0,1 0 0,0-1 0,0 1 0,-1-1 0,1 1 0,0 0 0,0-1 0,1 1 0,3 4 58,-3-3-17,-1-1 1,1 1-1,0-1 0,-1 1 1,1-1-1,0 0 1,0 1-1,0-1 1,3 1-1,1-1 97,0 0 0,0 0 0,0-1 0,8 0 0,-13 0-79,0 0 0,0 0 1,0 0-1,11-9 1384,-11 4-1395,-1 5-25,1 0 1,-1 0 0,0 0 0,0-1 0,0 1 0,0 0-1,0 0 1,0 0 0,0 0 0,0 0 0,0-1 0,0 1-1,0 0 1,0 0 0,0 0 0,0 0 0,0 0 0,0-1 0,0 1-1,0 0 1,0 0 0,0 0 0,0 0 0,0 0 0,0-1-1,0 1 1,0 0 0,0 0 0,0 0 0,-1 0 0,1 0-1,0 0 1,0-1 0,0 1 0,0 0 0,0 0 0,0 0 0,0 0-1,-1 0 1,1 0 0,0 0 0,0 0 0,0 0 0,0 0-1,0 0 1,-1-1 0,-9-3 255,5 2-30,1 0-132,1 1 0,0 0 1,-1 0-1,1 0 0,0 0 1,-1 0-1,1 1 0,-1-1 0,1 1 1,-6 0-1,1 1-330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40:43.09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135 320 2400,'-1'0'368,"1"-1"0,-1 1 1,0-1-1,1 1 0,-1-1 0,0 1 1,0 0-1,1 0 0,-1-1 0,0 1 0,0 0 1,1 0-1,-1 0 0,-1 0 0,1 0-356,1 0 0,0 0-1,-1 1 1,1-1 0,0 0 0,-1 0-1,1 1 1,0-1 0,0 0 0,-1 0-1,1 1 1,0-1 0,0 0-1,-1 1 1,1-1 0,0 0 0,0 1-1,0-1 1,0 0 0,-1 1-1,1-1 1,0 1 0,0-1 0,0 0-1,0 1 1,0-1 0,0 1 0,0-1-1,0 0 1,0 1 0,0 0-1,0 0 165,0-1 283,0 0-64,0 0 186,0 0-202,0 0-54,0 0-48,0 0 315,10 0 320,-1 3-582,-8-2-307,0-1-1,-1 0 1,1 1 0,0-1-1,-1 0 1,1 0-1,0 0 1,-1 0-1,1 1 1,0-1 0,0 0-1,-1 0 1,1-1-1,0 1 1,-1 0-1,1 0 1,0 0 0,-1 0-1,1 0 1,0-1-1,0 0 1,28-8 989,-24 8-898,-1 0 1,0 0-1,1-1 1,-1 1-1,0-1 1,6-3-1,7-8 165,0-1 0,-1-1 0,-1 0 0,0-1-1,-1-1 1,17-27 0,-21 26-374,-1 0-1,-1-1 1,0 0-1,5-24 1,-9 30 231,8-25-259,-10 32 110,-5 9-172,-4 12 53,3-1 74,-1-1 1,0 1 0,-1-1 0,0 0 0,-1-1 0,0 0 0,-1 0 0,-18 21 0,8-14 208,-2-1 0,0-1 0,-42 29 0,-70 42 201,103-66-382,23-16 32,-1 0 0,-1-1 1,-8 5-1,11-9 800,11-5-548,14-1-185,33-13 0,-32 12-101,-1 0 0,1 1 0,1 1 0,40-1 0,-48 5 10,0 1 0,1 0-1,16 4 1,-15-2 112,0 0 0,15-1 1,-28-2-58,0 0 1,0 1 0,-1-1 0,1 1-1,-1 0 1,4 1 0,-3-1 2,-1-1 17,-2 0 22,0 0-1,0 0 97,5-5 124,-5 5-287,1 0-1,-1-1 0,1 1 0,-1 0 1,1-1-1,-1 1 0,0 0 1,1-1-1,-1 1 0,1-1 0,-1 1 1,0-1-1,1 1 0,-1-1 0,0 1 1,1-1-1,-1 1 0,0-1 1,0 1-1,0-2 0,0-9 39,1-6-19,-2 0 1,-3-21-1,2 22 66,2 14-99,0-1-1,-1 0 1,1 0-1,-1 0 1,0 1-1,0-1 1,0 0-1,0 1 1,0-1-1,-3-4 0,-6-10-680,-6-8-364,4 1-1216,11 22 1921,0 0-1,0 0 1,0 0-1,0 0 1,1 0-1,-1 0 1,1-1-1,0 1 1,-1 0-1,1-4 1,-2-12-2936,1 10 813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7:22.2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 20 1312,'0'0'38,"1"-1"0,-1 1 0,0 0 0,0-1 0,0 1 0,0-1 0,0 1 0,0-1 0,0 1 0,0 0 0,0-1 0,0 1 1,0-1-1,0 1 0,0-1 0,0 1 0,-1 0 0,1-1 0,0 1 0,0-1 0,0 1 0,-1 0 0,1-1 0,0 1 0,0 0 0,-1-1 0,1 1 0,0 0 0,-1-1 0,1 1 0,0 0 0,-1-1 0,0 1-14,0-1-1,-1 0 0,1 0 0,0 1 0,0-1 1,0 1-1,-1-1 0,1 1 0,0 0 1,-1-1-1,1 1 0,-2 0 0,2 0-18,1 0-1,-1-1 0,1 1 1,-1 0-1,1 0 0,0 0 1,-1 0-1,1 0 0,-1 1 1,1-1-1,-1 0 1,1 0-1,-1 0 0,1 0 1,0 0-1,-1 1 0,1-1 1,0 0-1,-1 0 0,1 1 1,-1-1-1,1 0 0,-1 1 1,3 8 371,1 1-585,-1-3 221,0 0 1,0-1-1,1 1 0,5 8 0,-5-9 92,0 1-1,0 0 0,3 9 1,3 14-82,-6-21-14,-1 0 0,1 0-1,-1 1 1,-1-1 0,1 13 0,-11 165 606,7-150-416,2-24-159,-1 0-1,-5 22 1,4-22-40,-2 26 1,3-30 24,1-1-1,-1 1 1,-1 0 0,0 0 0,0-1 0,-6 16 0,4-13 360,4-15-347,1-4 38,0 0 0,1 0 0,0 0 0,0 0 0,0 0 0,7-13 0,-4 10-74,-1-1 0,3-12 0,10-44 51,2-15-147,-16 68-15,1-14-1060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7:35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 4 320,'0'-1'14,"0"1"-11,0 0-1,0 0 1,0 0 0,0 0 0,0 0-1,0 0 1,0 0 0,0-1 0,0 1-1,0 0 1,0 0 0,0 0 0,0 0-1,0 0 1,0 0 0,0 0 0,0-1-1,0 1 1,5-1 619,-5 33 253,0-18-75,0-13-742,0 9 534,5 35-314,-5-42-265,0 1 0,1-1 0,0 0 0,-1 1 0,1-1 0,2 4 0,-2-4-9,1 0 1,-1 0-1,0 1 1,-1-1-1,1 0 1,0 5-1,0 7-5,1 0 0,1-1-1,8 29 1,6 3-178,-10-28 311,8 30 0,-14-37-49,0-1 0,0 0-1,-3 21 1,1-3 34,-4 17-178,1-28 170,-4 13 128,6-25-243,1 1-1,-1-1 0,1 1 1,0-1-1,-1 8 1,2-7 55,-2 0 1,1 1 0,-1-1 0,0 0 0,0 0 0,-5 10-1,-3 6-163,8-17 163,-40 126 606,-1 36 140,38-149-905,1-1 1,0 1 0,-1 31-1,0 33 238,5-82-129,0 0 0,0 0 0,0 1 0,0-1 0,0 0 0,0 0 0,1 1-1,-1-1 1,0 0 0,0 0 0,0 1 0,0-1 0,0 0 0,0 0-1,1 0 1,-1 1 0,0-1 0,0 0 0,0 0 0,0 0 0,1 1 0,-1-1-1,0 0 1,0 0 0,1 0 0,-1 0 0,0 0 0,0 0 0,1 0-1,-1 1 1,0-1 0,0 0 0,1 0 0,-1 0 0,0 0 0,0 0 0,1 0-1,-1 0 1,0 0 0,1 0 0,8-3 8,-8 3-10,2-1 3,1 0 1,-1-1-1,0 0 0,0 1 1,0-1-1,0-1 0,0 1 1,5-5-1,21-25-102,-20 22-2,6-9 120,-1-1 1,0 0-1,13-29 0,27-69-215,-21 43 312,-32 74-112,17-37 94,18-57 0,-32 82-70,-1 0 1,0 0-1,-1 0 1,-1 0 0,0-1-1,-1 1 1,0 0 0,-3-23-1,-1 20 2,0 1 0,0 0 0,-2 0 0,1 1 0,-2-1 0,0 1 1,-1 0-1,-11-14 0,5 9-144,-1 1 0,-1 0 0,-1 1 0,-33-25 0,44 37 103,0 0-1,-1 1 1,1 0 0,-1 1 0,0 0-1,0 0 1,-1 0 0,-8-2 0,16 5 1,-1 0-1,0 0 1,1 0 0,-1 0-1,0 0 1,1 0 0,-1 0 0,0 0-1,1 1 1,-1-1 0,1 0-1,-1 0 1,0 0 0,1 1 0,-1-1-1,1 0 1,-1 1 0,0-1 0,1 1-1,-1-1 1,1 1 0,-1-1-1,1 0 1,-1 2 0,-1 0-4,1 0 1,0 1-1,0-1 1,0 0-1,0 1 0,0-1 1,0 3-1,-1 6 21,0 0 0,0 13-1,2-24-2,-3 62-74,-3 102-147,7-122 291,10 79 1,-9-110 78,16 75-958,-16-77 428,1 0 1,0-1-1,1 1 0,0-1 0,0 1 0,11 14 0,-12-20 234,-1-1-1,1 1 1,0 0 0,0-1 0,0 0-1,5 3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7:40.8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2212 1510 1248,'0'-1'24,"-1"0"0,1 0 0,0 1 0,0-1 0,0 0 0,0 0 0,0 0 0,-1 1 0,1-1-1,1 0 1,-1 0 0,0 0 0,0 1 0,0-1 0,0 0 0,1 0 0,-1 1 0,0-1 0,1-1 0,3-16 1214,-4 16-1011,0 2-205,0-1-1,0 1 1,0-1-1,0 1 0,0 0 1,0-1-1,0 1 1,0-1-1,0 1 1,0 0-1,0-1 0,0 1 1,0-1-1,0 1 1,0 0-1,0-1 0,-1 1 1,1 0-1,0-1 1,0 1-1,0 0 0,-1-1 1,1 1-1,0 0 1,-1-1-1,1 1 0,0 0 1,0 0-1,-1-1 1,0 6 127,1-1 0,-1 1 0,0 0 1,0-1-1,-1 1 0,-1 4 0,-2 6-100,-14 66 400,-11 37-567,26-99 186,3-14-26,0-1-1,0 1 1,0-1-1,-1 0 0,1 0 1,-1 0-1,-2 5 0,0-4 78,2 1 0,-1 0 0,-3 11 0,4-11-136,0 0 0,0-1-1,0 0 1,-6 9 0,-17 8 379,24-20-404,-12 5-17,11-6 74,1-1 1,-1 1-1,1-1 0,-1 1 1,1 0-1,-1 0 0,1-1 1,0 1-1,-1 0 0,1 0 1,0 1-1,0-1 0,0 0 1,0 0-1,-2 2 0,2-1-5,-1-1 0,1 1-1,-1-1 1,0 0-1,0 1 1,0-1-1,0 0 1,0 0-1,0-1 1,0 1-1,0 0 1,0-1-1,-4 2 1,5-2-10,-1 0 0,1 0 1,-1 1-1,1-1 0,0 1 1,-1-1-1,1 1 0,0-1 1,-2 2-1,2-1 15,-1 0 0,1-1 0,0 1 1,-1 0-1,1-1 0,-1 1 0,1-1 0,-1 0 0,-1 1 0,-7 3-92,-2 0-150,-1 1 221,11-4 17,1 0 1,0 0-1,-1-1 0,1 1 1,-1 0-1,1-1 0,-1 0 0,1 1 1,-3-1-1,-32 9 69,34-9-104,0 0-1,0 1 0,0-1 1,1 1-1,-1-1 1,0 1-1,0 0 0,0 0 1,-2 2-1,2-2 32,0 0-1,0 0 1,1 0-1,-1-1 1,0 1-1,0 0 0,0-1 1,0 1-1,-4 0 1,5-1-9,0 0 0,0 0 0,0 0 0,0 0 0,0 0 0,-1 0 0,1 1 0,0-1 0,0 0 0,0 1 0,0-1 0,0 1 0,0-1 0,-2 2 0,0 0-43,-8 3-53,-4 2-1,-12 10 365,22-14-282,0-1 0,0 1 0,1 1 0,-1-1 0,-6 7 0,1-1 10,0 1 0,-1-2 0,-24 16 0,20-15 152,-27 22-1,25-16-206,-23 24-187,32-31 273,-1-1 0,1 0 1,-14 9-1,17-13 123,0 0 0,0 0 0,-10 3 0,9-4-169,-7 6-419,12-7 454,0 1 0,-1-1 0,1 0 0,-1 0 0,1 0 1,-1-1-1,1 1 0,-1 0 0,0-1 0,1 1 0,-1-1 1,-2 1-1,1 0 19,0 0 0,0-1 0,1 2 0,-1-1 0,0 0 1,0 0-1,1 1 0,-1-1 0,1 1 0,0 0 0,-1 0 0,1 0 0,0 0 1,-4 5-1,-14 10-136,7-8-120,-14 8 526,18-12-117,0-1-1,-1-1 0,-19 5 1,-23 11-426,32-15 323,1-2 0,-1 0 1,0-1-1,-20-2 0,11 1-73,-55 5 102,67-4-33,1 0-1,-26 7 0,20-4-142,8-1-50,10-1 93,-1-1 0,1 0 0,0-1 0,-9 1 0,-27 5 741,32-5-751,-27 4-39,4 0 161,16-4-5,12-1-96,1 0-1,-1 1 0,0-1 0,0 0 0,1-1 0,-6 0 0,6 1 20,0 0-1,0 0 0,0 0 0,0 0 0,0 0 0,0 0 0,-4 1 1,-4 1-112,-57 3 439,58-5-254,-3 0-20,1 0 1,-1-1 0,1 0 0,0 0 0,-14-5 0,-1-2 97,1-2 0,-35-19 0,7-6 197,19 12-533,19 12 161,0-1 0,1 0 1,0-1-1,-14-19 0,8 10 105,-27-21 28,36 34-180,0 0 0,1 0 0,0-1 1,1-1-1,0 0 0,-7-12 0,5 6 55,7 10 81,-1 1-1,-5-16 1,3 8-43,6 13-31,0 0 0,1-1 0,-1 0 0,0 1 1,1-1-1,-1 1 0,1-1 0,-1 0 0,1 1 0,0-3 0,-1 2-32,1 0 0,0 0 0,0 0 0,-1 1 1,1-1-1,-1 0 0,0 0 0,1 1 0,-3-4 1,2 3 13,0 1 1,0-1 0,1 0 0,-1 0-1,0 0 1,1 1 0,-1-1 0,1 0-1,0-4 1,-1-7 117,1 8-129,0 0-1,0 0 0,0 0 0,0 0 0,1 0 0,0 0 0,2-6 0,5-32-183,-6 28-20,-2 14 242,0 0-1,0-1 1,0 1-1,0 0 1,0 0 0,0-1-1,1 1 1,-1 0-1,0 0 1,2-2-1,4-13-126,1 1-190,-5 10 356,-1 1 0,0-1 0,0 1 0,0-1 0,0 0 0,0 1 0,-1-1 0,0 0 0,0 0 0,0 1 0,-1-1 0,-1-6 0,-1 2-102,1 1 0,-2-17 0,-1 1-24,3 10 66,1 0 0,0-22 0,0 19 30,-2-23 0,3 12-97,0 24 63,1 0-1,-1 0 0,0 0 1,0 0-1,-1 0 0,1 0 1,-1 0-1,0 0 0,-2-6 0,1 6 21,0 0 0,0 0-1,0-1 1,1 1-1,0-1 1,0 1-1,0-1 1,0-7-1,-13-7-264,10 11 512,4 7-272,0 0-1,-1 1 1,1-1 0,0 0-1,-1 0 1,1 0 0,-1 1-1,1-1 1,-1 0 0,1 1-1,-1-1 1,1 0-1,-1 1 1,0-1 0,0 0 85,1 0-81,0 0-1,1-1 1,-1 1 0,0 0 0,1-1-1,-1 1 1,1 0 0,0 0 0,-1-1 0,1 1-1,0 0 1,0 0 0,-1 0 0,1 0-1,0 0 1,0 0 0,0 0 0,1 1 0,-1-1-1,0 0 1,0 0 0,0 1 0,0-1-1,3 0 1,5-4-91,-2-2 3,3-2-83,-9 9 198,0-1 1,1 0 0,-1 1-1,0-1 1,0 0 0,0 0-1,1 0 1,-1 1 0,0-1-1,0-1 1,0 1 0,0 0-1,0 0 1,-1 0 0,1 0-1,0-1 1,-1 1 0,1 0-1,0-1 1,-1 1 0,1 0-1,-1-1 1,0-1 0,1 1-41,-1 1 0,0 0 1,0-1-1,1 1 0,-1 0 1,1 0-1,-1 0 0,1-1 0,-1 1 1,1 0-1,1-1 0,-1 1 25,-1-1 0,1 1-1,0 0 1,-1 0-1,1-1 1,0 1-1,-1 0 1,0-1 0,1 1-1,-1-1 1,0-1-1,1 2 13,-1 0-1,0-1 0,0 1 0,0 0 1,1 0-1,-1 0 0,1 0 0,-1 0 0,1 0 1,0-2-1,0 2 1,0 0 1,-1 0-1,1 0 0,-1 0 1,1 0-1,-1 0 0,0-1 1,1 1-1,-1 0 0,0-2 1,-5-32 120,7 29-147,-1 6 16,-1 0 1,0 0-1,0-1 1,0 1 0,0 0-1,0 0 1,0 0 0,0 0-1,0 0 1,0-1-1,0 1 1,0 0 0,0 0-1,0 0 1,0 0 0,0-1-1,0 1 1,0 0-1,0 0 1,0 0 0,0 0-1,0-1 1,0 1-1,0 0 1,0 0 0,0 0-1,0 0 1,0 0 0,0-1-1,0 1 1,0 0-1,0 0 1,-1 0 0,1 0-1,0 0 1,0 0 0,0-1-1,0 1 1,0 0-1,0 0 1,-1 0 0,1 0-1,0 0 1,0 0 0,0 0-1,0 0 1,-1 0-1,1-3 0,-1-1 0,1 1 0,0 0 0,0 0-1,0 0 1,1-5 0,-1-3 68,5-40 202,-4 35-349,0 12 40,-1 1 1,0 0-1,0 0 0,0-1 1,0 1-1,-1-4 0,-2-8 136,2 0-1,-1 1 1,2-28-1,0 22-120,-5-31-160,5 29 197,-1 13 20,1 0 1,1-13 0,-1 5 24,2-5-89,6-4 47,-5 16-56,0 0 0,0 1 0,1-1 0,9-16-1,-4 10-131,-7 11 182,0 1 0,0 0 1,0 0-1,4-5 1,21-30 203,-21 29-236,1 0 0,0 0 1,11-11-1,13-16-200,-21 25 228,20-20 0,-24 26 29,-1 0 0,1-1 0,5-8 0,13-15 85,-15 20-168,1-1-1,6-12 0,-8 12 22,0 0 0,15-16 0,60-55 94,-69 65-38,15-24 0,-1 3-270,51-68 116,-75 102 100,0 0 1,0 0-1,0 0 0,6-4 0,-10 8 33,1-1-1,0 0 0,0 1 0,-1-1 0,1 0 0,0 0 0,-1 1 0,1-1 0,-1 0 0,1 0 0,-1 0 0,0 0 0,1 0 0,-1 0 0,0 0 0,0 0 1,1 0-1,-1 0 0,0 0 0,0-1 0,-1 1-118,-2 4-28,-2 3 67,-101 165 23,-8 12 131,-6-30 104,34-48-558,76-90 414,0 1 1,1 1 0,-10 24-1,3-5 139,10-22-189,1 0 1,1 1 0,-4 15-1,-4 17-97,6-10 338,-1-27 138,6-10-438,1 0 28,-1 0 44,1 0-1,0 0 1,0 0-1,0 0 0,0 0 1,0 0-1,0 0 1,0-1-1,0 1 1,0 0-1,0 0 1,0 0-1,0 0 0,0 0 1,-1 0-1,1 0 1,0 0-1,0 0 1,0-1-1,0 1 1,0 0-1,0 0 0,0 0 1,0 0-1,0 0 1,0 0-1,0 0 1,0 0-1,0-1 1,0 1-1,0 0 0,0 0 1,0 0-1,0 0 1,1 0-1,-1 0 1,0 0-1,0 0 1,0 0-1,0-1 0,0 1 1,0 0-1,0 0 1,11-40-69,-3 10-101,3-11 120,-7 23 116,1 0 0,1 1 0,8-17 0,7-8-185,2 2-1,1 1 1,33-39 0,66-74 58,-74 89 3,60-103 0,-91 130-152,-15 33 112,-7 18-192,-25 29 283,-125 169-145,-4-14 364,145-179-253,1 0 1,1 0-1,1 1 0,1 1 1,-10 32-1,6-4-101,-10 70 0,21-101 146,-1-3 127,-1 26 0,2 14-300,1-30 111,1 0-1,3 30 1,3 3-1357,-2-28-918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7:42.0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557 68 1472,'0'-5'170,"-1"3"-111,1-1 1,0 1-1,0 0 0,1 0 0,-1 0 0,0 0 1,1 0-1,-1 0 0,1 0 0,1-3 0,-1-4-198,-1-6-84,0 14 258,0 1-1,0-1 1,0 0 0,0 1 0,0-1 0,0 0 0,0 1 0,-1-1 0,1 1 0,0-1 0,0 0 0,0 1 0,-1-1 0,1 1 0,0-1-1,-1 1 1,0-2 0,1 2-21,0 0 1,0 0-1,-1 0 0,1 0 0,0 0 0,0 0 0,-1 0 0,1-1 0,0 1 0,0 0 1,-1 0-1,1 0 0,0 0 0,-1 1 0,1-1 0,0 0 0,0 0 0,-1 0 0,1 0 1,0 0-1,0 0 0,-1 0 0,1 0 0,0 1 0,-1-1 0,-10 11 308,10-9-345,0 0 0,0 1 0,-1-1-1,1 0 1,-1 0 0,1 0 0,-1-1 0,0 1 0,0 0 0,1 0 0,-1-1-1,-5 3 1,4-3 126,-1 0-1,0 0 0,0 0 0,1 0 1,-1-1-1,0 0 0,-7 0 0,8 0 25,0 0-1,1 0 1,-1-1-1,0 1 1,0 0-1,1-1 1,-1 0 0,0 0-1,1 0 1,-5-2-1,3 1-90,1 1 0,-1 0 1,1 0-1,-1 0 0,1 1 0,-1-1 0,0 1 0,-5 0 0,-6-1-99,-38-6 937,41 5-683,1 1 1,-1 1-1,-11 1 1,-2 0-131,16 0-22,0 0 0,0 1 0,1 0 0,-1 0 0,0 1 1,1 0-1,0 1 0,-1 0 0,-7 5 0,-18 8 156,26-13-141,0 1 0,0 0-1,-13 12 1,-4 1 19,-18 17-889,30-26-602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7:43.8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90 98 320,'-1'-2'12,"1"1"-1,-1 0 1,1 0 0,0-1-1,0 1 1,0 0-1,0 0 1,0-1 0,0 1-1,0 0 1,0-1 0,1 0-1,-1 0 51,0 0-1,1 0 1,-1 0 0,0 0-1,0 0 1,0 0-1,0 0 1,-1 1-1,1-1 1,-1 0 0,1 0-1,-1 0 1,-1-3-1,-3-18 2547,5 23-2569,0 0 0,-1 0 0,1 0 0,0 0-1,-1 0 1,0-1 0,-5 1 468,-1-1 1,1-1-1,-8-1 0,11 2-435,-11-6 154,12 6-211,1 0 0,-1 0 0,1 0 0,-1 0 0,1 1 0,-1-1-1,0 0 1,0 1 0,1-1 0,-3 1 0,-2-1-102,15-1-333,33 12 322,-9-2 201,-2-6-155,-26-2 44,1 0 0,0 0 0,-1 1-1,1 0 1,8 2 0,-13-3 35,-1 8-123,-1-5 133,0-1 0,0 0 0,0 0 0,-1 0 0,1 0 0,0-1 0,-1 1 0,1 0 0,-1-1 0,0 1 0,1-1 0,-1 1 0,0-1 0,0 0 0,0 1 0,0-1 0,0 0 0,-4 1 0,-8 5 97,11-6-125,-1 1 0,0-1 0,0 0 0,-1 0 0,1 0-1,0 0 1,0-1 0,-6 0 0,0 5-148,6-4-266,49-2-3392,-25 1 2341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7:45.3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145 12 1152,'-6'-2'113,"1"0"0,-1 0 0,0 0 0,0 1-1,0 0 1,0 0 0,-1 1 0,1 0 0,0 0 0,0 0 0,-11 2 0,-18 2 1407,45 20-1168,-8-13-230,-1 0 0,-1-1 0,0 12 1,0-6 406,-13-8-380,12-7-138,-1 1 0,1-1-1,-1 0 1,1 0 0,-1 0-1,1-1 1,-1 1 0,0 0-1,1 0 1,-1-1 0,0 1-1,-5 0 838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7:55.98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368 103 896,'-1'3'86,"0"1"1,0 0-1,0 0 0,1 0 0,-1 5 1,-3 19 238,0-11-84,-4 26 0,6-23-152,-6 20 1,-6 12 456,2-6-360,-1-1 0,-22 49 0,-62 149-177,48-112-130,-46 141 702,90-253-581,0-1 1,1 1-1,1 0 0,1 0 0,0 29 0,2-42-25,1 1 0,-1-1 0,2 1 0,-1-1 0,1 0 0,0 1-1,0-1 1,1 0 0,-1 0 0,1 0 0,1-1 0,-1 1 0,1-1 0,0 0-1,0 0 1,1 0 0,0 0 0,-1-1 0,10 7 0,-5-5 40,1-1 0,0 1 0,0-1 0,0-1 1,19 6-1,57 8-282,-58-13 219,25 3 28,-24-4-135,-1 1 0,29 9 0,-33-6 234,0-1 0,0-1 0,0-1 1,1-1-1,0-2 0,36 0 0,160-27 728,-163 16-600,75-17 358,24-2-144,-132 25-234,0-1-1,30-9 1,-54 13-181,0 0-1,0-1 1,-1 1 0,1 0-1,0 0 1,0-1 0,-1 1-1,1-1 1,0 1 0,-1-1-1,1 1 1,0-1 0,-1 1 0,2-2-1,-2 1-4,0 1 0,0 0 0,0-1 0,1 1 0,-1-1 0,0 1 0,0 0 0,0-1 0,0 1 1,0-1-1,0 1 0,0-1 0,0 1 0,0 0 0,-1-1 0,1 1 0,0-1 0,0 1 0,0 0 0,0-1 0,-1 0 0,-1-2-9,-1-1 0,0 1-1,0 0 1,0 0 0,-4-3 0,4 4 5,1 0 0,-1-1 0,1 1 0,-1-1 0,1 1 0,-2-5-1,1 0-36,1 0 0,0-1 0,1 0 0,-1 1 0,2-1-1,-1 0 1,1 0 0,0 1 0,2-13 0,2-10-407,10-32 0,-6 28 319,23-96 311,6 2 0,88-205 0,-96 261 44,-3-2 1,19-88-1,-41 142-490,0 0-1,-2 0 0,1-34 0,-3 54 265,0 0 0,-1-1 0,1 1 0,0 0 0,-1-1 0,1 1 0,0 0 0,-1-1 0,1 1 0,-1 0 0,1 0 0,-1 0 0,1 0 0,-1-1 0,1 1 0,-1 0 0,1 0 0,-1 0 0,1 0 0,0 0 0,-1 0 0,1 0 0,-2 0 0,-17 1-135,12-1 116,-83-4 650,-1-4-1,1-3 1,-142-38 0,125 26-565,-177-15 0,238 33-71,-38-2 141,58 3-670,26 4 431,-11 142-16,3-76 156,-6 59-198,-32 124 0,-2-10 267,46-227-63,0-4-7,0 2 0,1-1 1,0 0-1,0 0 0,1 16 0,4-15 47,-3-10-82,-1 0 1,0 0-1,0 0 1,0 0-1,1 0 1,-1 0-1,0 0 1,0 1-1,1-1 1,-1 0-1,0 0 1,0 0-1,1 0 1,-1 0-1,0 0 1,0 0-1,0-1 1,1 1-1,-1 0 1,0 0-1,0 0 1,1 0-1,-1 0 1,0 0-1,0 0 1,1-1-1,15-16 55,18-31-67,-14 20-294,44-50-1,-35 49 229,2 1 1,0 2-1,2 1 0,44-25 0,-76 49 84,0 0-1,0 1 0,0-1 1,0 1-1,0-1 0,0 1 1,0 0-1,0-1 0,0 1 0,1 0 1,-1 0-1,0 0 0,0 0 1,0 0-1,0 0 0,2 0 0,-2 0-4,-1 0-1,0 0 0,0 1 0,0-1 0,1 0 1,-1 0-1,0 0 0,0 1 0,0-1 0,1 0 1,-1 0-1,0 0 0,0 1 0,0-1 0,0 0 0,0 0 1,1 1-1,-1-1 0,0 0 0,0 0 0,0 1 1,0-1-1,0 0 0,0 0 0,0 1 0,0-1 0,-5 14 23,-50 78-91,12-23-6,-13 33-47,-24 39 49,62-112 229,-2-1 0,-37 42 0,-47 35 598,101-103-793,6-8-35,9-14-92,-11 19 150,48-75-641,46-66 335,-73 114 356,0 1-1,51-46 0,-41 47-66,0 2-1,40-22 0,75-33-85,-141 76 148,1 0 0,0 0 0,0 1 0,10-3 0,-17 4-28,1 1-1,-1 0 0,0 0 0,0 0 1,0 0-1,1 0 0,-1 0 0,0 0 1,0 0-1,0 0 0,1 0 0,-1 0 1,0 0-1,0 0 0,1 0 0,-1 0 0,0 0 1,0 0-1,0 0 0,1 0 0,-1 0 1,0 0-1,0 0 0,1 0 0,-1 1 1,0-1-1,0 0 0,0 0 0,0 0 0,1 0 1,-1 0-1,0 1 0,0-1 0,0 0 1,0 0-1,0 0 0,1 1 0,-1-1 1,0 0-1,-4 11 43,-14 12-35,-196 191-117,89-93 393,114-110-247,4-2 19,-1-2 0,0 1 1,-1-1-1,-14 10 0,23-17-57,0 0-1,0 0 0,-1 0 0,1 0 1,0 0-1,0 1 0,0-1 0,0 0 1,0 0-1,0 0 0,0 0 0,-1 0 1,1 0-1,0 0 0,0 0 0,0 0 1,0 0-1,-1 1 0,1-1 0,0 0 1,0 0-1,0 0 0,0 0 0,0 0 0,-1 0 1,1 0-1,0 0 0,0 0 0,0 0 1,0 0-1,-1-1 0,1 1 0,0 0 1,0 0-1,0 0 0,0 0 0,0 0 1,-1 0-1,1 0 0,0 0 0,0 0 1,0 0-1,0-1 0,0 1 0,0 0 1,-1 0-1,1 0 0,0 0 0,0 0 0,0 0 1,0-1-1,0 1 0,0 0 0,0 0 1,0 0-1,0 0 0,0-1 0,0 1 1,0 0-1,0 0 0,0 0 0,0 0 1,0 0-1,0-1 0,0 1 0,0 0 1,5-15-112,5-8 18,0 1 1,2 0-1,1 1 0,1 0 1,0 1-1,2 1 1,34-33-1,143-107-15,-143 122 259,-6 4-342,95-55 1,-137 87 195,1 0 1,-1 0-1,0 0 0,0 0 1,1 1-1,-1-1 0,0 1 1,1-1-1,3 1 0,-6 0 0,1 0-1,0 0 0,-1 0 1,1 0-1,0 1 1,-1-1-1,1 0 0,-1 0 1,1 1-1,0-1 0,-1 0 1,1 1-1,-1-1 0,1 1 1,-1-1-1,1 1 0,-1-1 1,1 1-1,-1-1 0,0 1 1,1-1-1,-1 1 1,0-1-1,1 1 0,-1 0 1,0-1-1,0 1 0,1-1 1,-1 1-1,0 0 0,0-1 1,0 1-1,0 0 0,0-1 1,0 1-1,0 0 0,0 0 1,-1 2 5,1 0 0,0 0 0,-1 0 0,0 0 0,0 0 0,0 0 1,0 0-1,0 0 0,0-1 0,-1 1 0,0 0 0,1-1 0,-4 4 0,-4 4 16,-18 16-1,13-13 11,-292 256 587,209-183-773,-70 54 341,164-138-170,0 1-1,0-1 1,-1 0 0,1-1 0,-1 1-1,1 0 1,-1-1 0,-4 1 0,7-2-25,1 0-1,-1 0 1,1 0 0,-1 0 0,1 0 0,-1 0 0,1 0 0,-1 0 0,1 0-1,-1 0 1,1 0 0,-1 0 0,1 0 0,0 0 0,-1-1 0,1 1 0,-1 0-1,1 0 1,-1-1 0,1 1 0,0 0 0,-1-1 0,1 1 0,0 0 0,-1-1 0,0-1-18,1 1 1,0 0-1,-1-1 1,1 1-1,0 0 1,0 0-1,0-1 1,0 1-1,0 0 1,0-1 0,0 1-1,0 0 1,0-1-1,1-1 1,13-46-455,22-50 1,-34 93 447,83-170-938,-58 124 933,-22 43 21,12-27-107,-16 33 133,0 0 1,0 1 0,0-1-1,-1 0 1,1 1 0,-1-1-1,0 0 1,0 0-1,0 0 1,0 1 0,-1-5-1,1 6-12,0 0 1,-1 0-1,1 1 0,0-1 1,-1 0-1,1 1 0,0-1 1,-1 0-1,1 1 0,-1-1 0,1 1 1,0-1-1,-1 1 0,0-1 1,1 1-1,-1-1 0,1 1 0,-1-1 1,0 1-1,1 0 0,-1-1 1,0 1-1,1 0 0,-1 0 0,0-1 1,1 1-1,-1 0 0,0 0 1,0 0-1,1 0 0,-1 0 0,0 0 1,1 0-1,-1 0 0,0 0 1,0 0-1,1 1 0,-1-1 1,0 0-1,1 0 0,-1 1 0,0-1 1,0 1-1,-4 1 4,1 0 0,0 0 0,0 1 0,0 0 0,-6 5 0,-21 22 215,-43 57-1,-6 6-168,21-37 27,-3-3 0,-121 80 0,181-132-69,0 1 1,0-1-1,0 0 1,-1 0 0,1 0-1,0 0 1,-1 0-1,1-1 1,0 1-1,-5 0 1,7-1-10,0 0-1,-1 0 1,1 0 0,0 0 0,0 0-1,-1 0 1,1 0 0,0 0 0,0 0 0,0 0-1,-1-1 1,1 1 0,0 0 0,0 0 0,0 0-1,0 0 1,-1 0 0,1 0 0,0-1-1,0 1 1,0 0 0,0 0 0,0 0 0,-1-1-1,1 1 1,0 0 0,0 0 0,0 0-1,0-1 1,0 1 0,0 0 0,0 0 0,0 0-1,0-1 1,0 1 0,0 0 0,0-1-1,0 0 0,0-1 0,1 1 0,-1-1 0,1 0-1,0 1 1,-1 0 0,1-1 0,0 1 0,1-3-1,24-30-52,45-47-1,-33 38 25,110-113-318,-114 122 364,69-55 1,45-17 225,-23 17-163,-103 73-50,-2-1 0,0 0 0,-1-2 0,22-28 0,99-123-106,-114 138 52,2 2 0,36-32 0,-61 59 31,-1 1 1,1 0 0,0 0-1,0 1 1,5-4 0,-8 5-7,1 0 1,-1 0-1,1 0 1,-1-1-1,1 1 1,-1 0 0,1 0-1,-1 0 1,1 0-1,-1 0 1,1 0-1,0 0 1,-1 0-1,1 0 1,-1 0-1,1 0 1,-1 0-1,1 0 1,-1 1-1,1-1 1,-1 0 0,1 0-1,-1 0 1,1 1-1,-1-1 1,1 0-1,-1 1 1,0-1-1,1 0 1,-1 1-1,0-1 1,1 1-1,-1-1 1,0 1-1,1-1 1,-1 0-1,0 1 1,0-1 0,1 1-1,-1-1 1,0 1-1,0-1 1,0 1-1,0 0 1,0-1-1,0 1 1,0-1-1,0 1 1,1 10-3,-1-1 0,-1 0 0,1 1 0,-2-1 1,1 0-1,-7 18 0,2-2-49,2-8-15,-8 39-61,-29 85-1,-145 264 691,145-323-543,35-70-12,1-4 2,0 1 1,0 1-1,1-1 1,1 1 0,-5 20-1,8-31-8,0 1 0,-1 0 1,1 0-1,0-1 0,0 1 0,0 0 0,0-1 0,0 1 1,0 0-1,0 0 0,0-1 0,0 1 0,0 0 0,0 0 1,1-1-1,-1 1 0,0 0 0,0-1 0,1 1 0,-1 0 1,0-1-1,1 1 0,-1-1 0,1 1 0,-1 0 0,1-1 0,-1 1 1,1-1-1,-1 1 0,1-1 0,0 0 0,-1 1 0,1-1 1,0 0-1,-1 1 0,1-1 0,0 0 0,-1 0 0,1 1 1,0-1-1,-1 0 0,1 0 0,0 0 0,0 0 0,-1 0 0,1 0 1,0 0-1,0 0 0,-1 0 0,1-1 0,0 1 0,0 0 1,4-2-34,-1 1 0,1-1 0,-1 0 0,1 0 0,-1 0 0,0 0 0,5-4 0,13-14 0,0-1 0,-2 0-1,20-27 1,-4 5-174,112-137 294,-142 169-38,-6 11-54,0 0 1,0 0-1,0 0 0,0 0 0,0 0 1,0 0-1,0 0 0,0 0 0,0-1 1,0 1-1,0 0 0,0 0 1,0 0-1,0 0 0,0 0 0,0 0 1,0 0-1,0 0 0,-1 0 0,1 0 1,0 0-1,0 0 0,0 0 1,0-1-1,0 1 0,0 0 0,0 0 1,0 0-1,0 0 0,0 0 0,-1 0 1,1 0-1,0 0 0,0 0 1,0 0-1,0 0 0,0 0 0,0 0 1,0 0-1,0 0 0,0 0 0,-1 0 1,1 1-1,0-1 0,0 0 1,0 0-1,0 0 0,0 0 0,0 0 1,0 0-1,0 0 0,0 0 0,-21 13-146,-55 58 100,24-20 88,-444 369 1186,479-406-1199,9-7-140,0 0 0,-1-1-1,-11 7 1,34-32 21,81-62-285,-37 34 267,27-25 14,138-122 296,-85 51 41,-117 120-218,-2-2 0,-1 0 1,-1-1-1,17-37 0,-30 54 8,-1 1 0,0-1-1,-1 0 1,0 0 0,0 0-1,-1 0 1,0 0 0,0 0-1,-1-1 1,-1 1 0,1 0 0,-2 0-1,1 0 1,-1 0 0,0 0-1,-1 0 1,-4-10 0,6 18-38,1 1-1,0-1 1,0 1 0,0 0 0,0-1-1,0 1 1,-1-1 0,1 1 0,0 0 0,0-1-1,-1 1 1,1 0 0,0-1 0,-1 1 0,1 0-1,0-1 1,-1 1 0,1 0 0,0 0-1,-1-1 1,0 1 0,1 0-3,0 0 0,-1 0 0,1 0 0,0 0 0,0 0 0,-1 1 0,1-1 0,0 0-1,0 0 1,0 0 0,-1 0 0,1 1 0,0-1 0,0 0 0,0 0 0,-1 0 0,1 1 0,0-1 0,0 0 0,0 0 0,0 1 0,0-1 0,0 0 0,-1 1 0,1 0-30,0 1 1,-1-1-1,1 0 1,0 1-1,0-1 1,0 1 0,-1-1-1,1 0 1,1 1-1,-1-1 1,0 1-1,0-1 1,1 3-1,20 26-288,-18-25 333,1-1 1,-1 0-1,0 1 0,0 0 0,-1 0 0,0 0 0,1 0 0,-2 0 0,3 9 0,-1 11 30,-2 1 0,-1-1 1,-1 1-1,-5 26 0,3-25 4,-10 38 0,18-77-18,9-22-1,-8 22-46,0-1 0,6-21 0,-5 1-111,-2 0 0,2-40 0,-4-66-270,-3 122 399,-1 13-5,0 4-21,-3 10-76,-4 19-144,8-26 228,-26 81-225,-4 15 367,-15 106 98,-8 32 261,34-166-126,-37 89 0,46-136-232,-1-1-1,-2-1 0,0 0 1,-30 37-1,41-56-74,-1 0 1,0 0-1,1 0 0,-1-1 1,0 1-1,0-1 0,-4 2 1,3-4-85,6-4 3,4-6-38,6 0-66,-1 0 0,1 1 0,1 1 0,-1 0 1,22-10-1,72-25-732,-101 41 829,100-30 50,-97 30 130,0 0 269,-8 2-398,0 0 0,0 0 1,0 0-1,0 0 1,0 0-1,0 0 0,0 0 1,0-1-1,0 1 1,0 0-1,0 0 0,0 0 1,0 0-1,0 0 1,0 0-1,0-1 0,0 1 1,0 0-1,0 0 1,0 0-1,0 0 0,0 0 1,0 0-1,0-1 1,0 1-1,0 0 0,0 0 1,0 0-1,0 0 1,0 0-1,-1 0 0,1 0 1,0 0-1,0 0 1,0-1-1,0 1 0,0 0 1,0 0-1,0 0 1,-1 0-1,1 0 0,0 0 1,0 0-1,0 0 0,0 0 1,0 0-1,0 0 1,0 0-1,-1 0 0,-3-1 0,0-1-1,-1 1 1,1 1-1,-1-1 1,1 1-1,-1-1 0,1 1 1,-1 1-1,-8 0 1,5 0-23,-8 1-17,1 0 1,0 1 0,1 1-1,-1 0 1,1 1 0,-1 1-1,-19 11 1,32-16 6,0 0 0,1 0 0,-1 0 0,0 0-1,1 1 1,-1-1 0,1 1 0,-1-1 0,1 1 0,0 0-1,0-1 1,0 1 0,0 0 0,-2 3 0,3-4 12,0 0-1,-1 0 1,1 0 0,0 1 0,0-1-1,0 0 1,0 0 0,0 0 0,1 0-1,-1 0 1,0 0 0,0 0 0,1 0-1,-1 0 1,0 0 0,1 0 0,-1-1-1,1 1 1,-1 0 0,1 0 0,0 0-1,-1 0 1,1-1 0,0 1 0,0 0-1,-1-1 1,1 1 0,0 0 0,0-1-1,1 1 1,3 2 8,0 0 0,0-1 0,1 0 1,-1 0-1,1 0 0,0-1 0,-1 0 0,12 1 0,5-1-210,22-2 0,-9 0-119,-16 1 272,-8 1 148,0-1 1,0 0 0,1-1-1,-1-1 1,0 1 0,13-5-1,-23 5-4,1 0-1,0 0 1,0 0-1,-1 0 0,1 0 1,-1-1-1,1 1 1,-1 0-1,1-1 1,-1 1-1,0-1 1,0 0-1,1 1 1,-1-1-1,0 0 0,-1 0 1,1 0-1,0 1 1,0-1-1,-1 0 1,0 0-1,1 0 1,-1 0-1,0-4 1,1-5 18,-1 0 1,-1 0 0,-2-15 0,2 14 4,-3-42-140,2 1 0,3-1-1,9-64 1,-5 84-8,1 0 0,2 1 0,2 0-1,13-32 1,-4 19 16,3 2-1,32-50 0,17-6-396,-55 78 334,-2-1 0,0-1 0,12-28 0,-22 38 283,-4 12-188,0 1 0,0-1 0,0 1 0,1-1 0,-1 1 0,1 0 0,-1-1 0,1 1 0,0 0 0,1-3 0,-2 4-12,1-1-28,0-1 0,0 1 0,1-1 0,-1 1 0,-1-1 0,1 1 0,0-1 0,0 0-1,-1 1 1,1-1 0,-1 0 0,1 0 0,0-1 0,3-2-262,-6 7 293,1 1 0,0-1 1,1 1-1,-1 0 0,0-1 0,1 1 0,-1 0 0,1-1 1,0 6-1,-2 11 38,-60 209-127,20-82 67,4-17 593,-99 227 0,134-349-502,1-3-2,0 0 0,1 0 0,-1 0-1,1 0 1,0 0 0,0 0 0,-1 4 0,3-8-50,-1 1 1,1-1 0,-1 0 0,0 0-1,1 0 1,-1 0 0,1 0-1,-1 0 1,1 0 0,-1 0-1,1 0 1,-1 0 0,1 0-1,-1 0 1,1 0 0,-1 0-1,1 0 1,-1 0 0,1 0-1,-1-1 1,5-1-34,-1-1 1,0 1-1,0-1 0,0 0 0,0-1 1,0 1-1,-1-1 0,1 1 1,-1-1-1,4-7 0,0 3-54,7-12-203,-1 1-1,-1-1 0,13-28 0,23-69-230,-25 58 428,47-127 109,-54 131 276,16-82 1,-30 123-256,1-3-14,0 0 0,-1-17-1,-2 33-40,0 1 0,0-1 0,0 0 0,0 1 0,0-1-1,0 1 1,0-1 0,0 0 0,0 1 0,0-1-1,0 1 1,0-1 0,-1 0 0,1 1 0,0-1 0,0 1-1,-1-1 1,1 1 0,-1-1 0,1 1-2,-1 0 0,1 0 0,0 0 1,-1 0-1,1 0 0,0 0 0,0 0 0,-1 0 0,1 1 1,0-1-1,-1 0 0,1 0 0,0 0 0,-1 1 1,1-1-1,0 0 0,0 0 0,0 0 0,-1 1 1,1-1-1,0 0 0,0 1 0,-1-1 0,-12 24-105,-51 154-188,16 2 540,21-75-190,-1 4 14,-58 197 228,83-294 91,11-21 228,0-1-506,0-1-2,-1-1-1,1 0 0,-2 0 0,9-20 0,14-56-194,-15 44 50,130-417-681,-126 387 821,-17 67-237,-4 9 16,-4 11-25,-3 15 86,-24 74 69,25-65 44,-11 40 46,-38 101 1,47-150-64,0-1 96,-1-1 0,-24 41 0,36-66-87,-1 0-1,1 0 1,-1 0-1,1 0 1,-1-1-1,0 1 1,0 0-1,1 0 1,-1 0-1,0-1 1,0 1-1,0 0 1,0-1-1,0 1 1,0-1 0,0 1-1,0-1 1,0 1-1,0-1 1,0 0-1,-2 1 1,3-2-18,0 1 0,-1 0 0,1 0 0,0 0 0,-1 0 0,1 0 0,0-1 0,-1 1 0,1 0 0,0 0 0,0-1 0,-1 1-1,1 0 1,0 0 0,0-1 0,-1 1 0,1 0 0,0-1 0,0 1 0,0 0 0,0 0 0,0-1 0,-1 1 0,1-1 0,0-17 207,13-50-448,2 2 1,3 0-1,3 1 1,30-64-1,-8 26 255,-25 56-181,2 1 0,44-73 0,-62 116 108,-1 1 21,0 0 0,0 0 1,0 1-1,0-1 0,1 0 0,-1 1 0,0-1 1,1 0-1,-1 1 0,1 0 0,-1-1 0,1 1 1,0 0-1,0 0 0,0 0 0,2-1 0,-3 3 2,-1-1-1,1 1 0,-1-1 0,0 1 1,1 0-1,-1-1 0,0 1 0,1 0 0,-1-1 1,0 1-1,0 0 0,0-1 0,0 1 1,1 0-1,-1 0 0,0-1 0,0 1 0,-1 1 1,2-1-14,-1 9-33,0 1 0,0 0 0,-1 0 0,-1-1 0,1 1 0,-8 20 0,-27 61 52,20-56 228,-6 6 388,22-41-604,0-1-1,0 0 0,0 0 0,0 0 1,0 1-1,0-1 0,0 0 0,0 0 1,-1 0-1,1 0 0,0 1 1,0-1-1,0 0 0,0 0 0,0 0 1,0 0-1,0 1 0,0-1 0,-1 0 1,1 0-1,0 0 0,0 0 0,0 0 1,0 0-1,-1 1 0,1-1 0,0 0 1,0 0-1,0 0 0,0 0 0,-1 0 1,1 0-1,0 0 0,0 0 0,0 0 1,-1 0-1,1 0 0,0 0 0,0 0 1,0 0-1,-1 0 0,1 0 0,0 0 1,0 0-1,-2-8 37,5 1-53,-1 0 0,1 0 0,1 1 0,-1-1-1,7-7 1,3-8-111,-4 6 11,0 0 0,-2 0-1,9-29 1,-13 36 136,-1 1 0,0 0 0,-1-1 0,0 1 1,0-14-1,-1 18-19,0 1 0,-1-1 0,0 1 0,0-1 0,0 1 0,0-1 0,0 1 0,-1 0 0,0 0 1,1 0-1,-1 0 0,0 0 0,-1 0 0,1 0 0,0 0 0,-4-2 0,-17-14 205,-2 1-1,0 1 0,-33-18 1,22 15-131,-69-39 247,91 49-364,12 9-18,1-1 1,-1 1-1,0 0 1,0 0 0,0 0-1,0 0 1,0 0-1,0 0 1,0 0-1,0 1 1,0-1 0,-4 0-1,5 1-60,1 4 125,-1-1 0,0 0 0,1 1 0,-1-1 0,-1 0 0,1 1 0,-3 4 0,-5 15 269,8-19-308,1 0 0,-1 0 1,1 0-1,-1 0 0,1 0 0,0 0 0,1 0 0,-1 0 1,1 0-1,0 0 0,0 0 0,0 0 0,0-1 0,1 1 1,-1 0-1,1-1 0,0 1 0,0-1 0,0 1 0,4 2 1,0 1 29,0-1 0,0-1 0,0 1 0,1-1 0,0 0 0,0 0 0,0-1 0,15 6 0,7 1-85,33 8 1,-6-3 208,-50-14-145,-1 0 0,0 0 0,0 1 0,0 0 0,0 0 0,8 6-1,-13-8 19,1-1 0,-1 0 0,0 1 0,1-1 0,-1 0 0,0 1-1,0-1 1,1 1 0,-1-1 0,0 1 0,0-1 0,0 1-1,0-1 1,0 1 0,0-1 0,0 1 0,0-1 0,0 1 0,0-1-1,0 1 1,0-1 0,0 0 0,0 1 0,0-1 0,0 1-1,0-1 1,-1 1 0,1-1 0,0 1 0,0-1 0,-1 0-1,1 1 1,0-1 0,0 1 0,-1-1 0,1 0 0,0 1 0,-1-1-1,1 0 1,-1 1 0,-20 14-147,17-13 115,-33 19 10,-2-2 0,-47 17 0,-20 9 323,38-11-69,-63 29-88,128-62-140,1 0-13,-1 0 0,1 0 0,0 0 0,-1 0 0,1-1-1,-1 1 1,1-1 0,-1 0 0,1 1 0,-4-1 0,5 0 5,1-1 1,0 1-1,0 0 0,0 0 1,-1 0-1,1 0 0,0 0 1,0 0-1,0-1 0,-1 1 1,1 0-1,0 0 0,0 0 1,0-1-1,0 1 0,-1 0 1,1 0-1,0 0 0,0-1 1,0 1-1,0 0 0,0 0 1,0-1-1,0 1 0,0 0 1,0 0-1,0-1 0,0 1 1,0 0-1,0 0 0,0-1 1,0 1-1,0 0 0,0 0 1,0-1-1,0 1 1,0 0-1,0 0 0,0 0 1,0-1-1,1 1 0,-1 0 1,0 0-1,0 0 0,0-1 1,0 1-1,1 0 0,-1 0 1,0-1-1,11-13-251,-8 11 192,13-16-102,0 2 0,1 0 1,36-28-1,66-34 765,-18 12-416,-45 28 60,-55 38-202,1 0-1,-1 0 1,0 0 0,0 0-1,1 0 1,-1-1 0,0 1 0,0 0-1,1-3 1,-2 4-36,0 0 1,0 0-1,0-1 0,0 1 0,0 0 1,0 0-1,0 0 0,0 0 0,0 0 1,0-1-1,0 1 0,0 0 0,0 0 1,0 0-1,0 0 0,0 0 0,0-1 1,0 1-1,0 0 0,0 0 1,0 0-1,0 0 0,0 0 0,0 0 1,0-1-1,0 1 0,0 0 0,0 0 1,-1 0-1,1 0 0,0 0 0,0 0 1,0 0-1,0 0 0,0-1 0,0 1 1,-1 0-1,-10 1-209,-27 13 238,1 1 0,1 2 0,-47 29 0,7-3 319,-76 45 10,34-19-570,109-64 159,0 0-1,0-1 1,0 0 0,-13 3 0,22-7 46,-1 0 0,1 0 1,0 1-1,0-1 0,0 0 0,-1 0 0,1 0 1,0 0-1,0 0 0,-1 0 0,1 0 1,0 0-1,0 0 0,0 0 0,-1 0 1,1 0-1,0 0 0,0 0 0,-1 0 0,1 0 1,0 0-1,0 0 0,-1 0 0,1-1 1,0 1-1,0 0 0,0 0 0,-1 0 1,1 0-1,0 0 0,0-1 0,0 1 0,0 0 1,-1 0-1,1 0 0,0 0 0,0-1 1,0 1-1,0 0 0,4-11-200,13-10-48,-17 20 251,16-16-262,16-26-1,-27 36 233,-1 0 0,0-1 1,0 0-1,0 0 0,-1 0 0,3-14 0,-4 15-109,-1 4 145,0-1 0,0 1 0,-1-1-1,1 1 1,-1-1 0,0-5 0,0 8-4,0 1 0,0-1 0,0 1 0,-1 0 0,1-1 0,0 1 0,0-1 0,0 1 0,0 0 0,-1-1 0,1 1 0,0 0 0,0-1 0,-1 1 1,1 0-1,0-1 0,-1 1 0,1 0 0,0 0 0,-1-1 0,1 1 0,0 0 0,-1 0 0,1 0 0,-1-1 0,0 1-18,-1 0 0,1 0 0,0 0-1,0 0 1,-1 1 0,1-1 0,0 0 0,0 0-1,-1 1 1,1-1 0,0 1 0,0-1-1,-2 1 1,-106 58-302,62-32 230,23-13 134,1 1 0,1 1 1,1 1-1,-25 24 1,-69 86 733,62-66-552,11-10-194,28-32-14,-1 0 0,-25 22-1,40-41-12,0 0-1,0 0 1,0 0-1,0 1 1,-1-1-1,1 0 1,0 0-1,0 0 1,0 0-1,0 0 1,0 0-1,0 0 1,0 0-1,-1 0 1,1 0-1,0 0 0,0 0 1,0 0-1,0 0 1,0 0-1,-1 0 1,1 0-1,0 0 1,0 0-1,0 0 1,0 0-1,0 0 1,0 0-1,0 0 1,-1 0-1,1 0 1,0 0-1,0 0 0,0 0 1,0-1-1,0 1 1,0 0-1,0 0 1,-1 0-1,1 0 1,0 0-1,0 0 1,0 0-1,0 0 1,0-1-1,0 1 1,0 0-1,0 0 0,0 0 1,0 0-1,0 0 1,0 0-1,0-1 1,0 1-1,0 0 1,0 0-1,0 0 1,0 0-1,0 0 1,0 0-1,0-1 1,0 1-1,0 0 1,0 0-1,0-12 25,4-11-76,0 1-1,1 0 0,14-37 0,-2 19 29,22-40 0,64-82-447,-40 69 692,-62 92-238,0-1 0,0 0 0,0 0 0,0 0 0,-1 0-1,1 0 1,0 0 0,-1 0 0,0 0 0,1 0 0,-1-1 0,0-2 0,0 4 12,0 0 0,0 1 1,0-1-1,-1 0 0,1 0 1,0 1-1,-1-1 1,1 0-1,0 1 0,-1-1 1,1 0-1,-1 1 0,1-1 1,-1 0-1,1 1 1,-1-1-1,1 1 0,-1-1 1,0 1-1,1-1 1,-1 1-1,0 0 0,1-1 1,-1 1-1,0 0 0,0-1 1,1 1-1,-1 0 1,0 0-1,0 0 0,1 0 1,-1 0-1,0 0 0,0 0 1,-1 0-1,-1 0 2,0 1 0,0-1 0,0 1 0,0 0 0,-1 0 0,2 0-1,-1 0 1,0 1 0,0-1 0,0 1 0,0 0 0,1 0 0,-1 0 0,1 0 0,-4 4-1,-4 4-5,1 1-1,-9 14 1,12-16-2,-10 14-45,1 2-1,2 0 1,0 0 0,-14 41 0,-34 124 8,52-165 118,5-11 433,13-27-14,24-47-197,-16 29-491,22-32 1,-3 17-338,57-54 1,17-21 599,-107 117-7,-3 3-54,1 0 0,0 0 0,0 0 0,0-1 0,0 1 0,0 0 1,0 0-1,0 0 0,0 1 0,0-1 0,0 0 0,0 0 0,1 1 1,-1-1-1,3-1 0,-4 2-8,0 0 0,0 0 0,0 1 1,0-1-1,0 0 0,0 0 0,0 0 0,1 0 0,-1 0 1,0 0-1,0 0 0,0 0 0,0 0 0,0 0 1,0 0-1,0 0 0,0 1 0,0-1 0,0 0 0,0 0 1,0 0-1,0 0 0,0 0 0,0 0 0,0 0 0,0 0 1,0 0-1,0 1 0,0-1 0,0 0 0,0 0 1,0 0-1,0 0 0,0 0 0,0 0 0,0 0 0,0 0 1,0 1-1,0-1 0,0 0 0,0 0 0,0 0 0,0 0 1,0 0-1,0 0 0,0 0 0,-1 0 0,1 0 1,0 0-1,0 0 0,0 0 0,0 0 0,0 1 0,0-1 1,0 0-1,0 0 0,0 0 0,0 0 0,-1 0 1,-36 54 0,11-19-2,-36 70 1,-8 61 136,-5 10-74,61-146 10,-2-1 0,-2-1-1,-34 44 1,40-59 32,0 0 0,-1-2 1,0 1-1,-1-2 0,-22 14 1,-78 35-341,91-49-37,20-8 254,0-1 0,0 1 0,0 0-1,0 0 1,0 0 0,0 0 0,1 1 0,-1-1-1,-2 4 140,7-6-35,329 0-256,-275-2 442,78-15 0,-92 10-297,1 2 0,0 1 0,72 4 0,-108 1-224,0 1 0,-1-1 0,1 1 0,-1 0 0,1 1 0,10 5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8:04.6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158 1 992,'4'1'1461,"-3"31"-1351,0-9 163,-2 1-1,-4 33 1,0 20 298,-8 41-800,0 132 527,9-119-175,5-131-120,-1 0 0,0 0 1,0 1-1,0-1 0,0 0 0,0 0 1,0 1-1,0-1 0,0 0 0,0 0 1,0 1-1,0-1 0,0 0 0,0 0 1,0 1-1,0-1 0,0 0 1,0 0-1,0 0 0,0 1 0,-1-1 1,1 0-1,0 0 0,0 1 0,0-1 1,0 0-1,0 0 0,-1 0 0,1 1 1,0-1-1,0 0 0,0 0 0,-1 0 1,1 0-1,0 0 0,0 0 0,-1 1 1,1-1-1,0 0 0,0 0 0,-1 0 1,1 0-1,0 0 0,0 0 0,0 0 1,-1 0-1,1 0 0,0 0 1,0 0-1,-1 0 0,1 0 0,0 0 1,0 0-1,-1 0 0,1 0 0,0-1 1,0 1-1,-1 0 0,1 0 0,0 0 1,0 0-1,0 0 0,-1-1 0,1 1 1,0 0-1,0 0 0,-12-13 8,10 10-37,1 0 0,-1 0 0,1 0 0,0-1 0,0 1 0,1 0 0,-1-7 0,-4-14 213,1 7-97,0-1 0,1 0-1,0-25 1,-2-9-70,-3-49-373,4-120 0,4 150 611,-5 17-322,5 54 96,0 1-144,0 80-16,-4 57 316,1-74-184,1-10-66,-9 129 97,-17-8 232,26-162-215,1 0 0,0 18 1,1-25-125,0-5 88,8-10-96,-7 6 64,0-1 0,-1 1 0,1-1 1,0 1-1,-1-1 0,0-6 0,0 7-31,0-1-1,0 1 1,1-1-1,-1 1 0,1 0 1,0-1-1,0 1 1,2-5-1,2-5-69,-1-1-1,0 0 0,0 1 1,2-24-1,-6 33 136,14-159 275,-9 17-160,-3 109-92,-2-1 0,-5-43 0,4 66-356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8:06.7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667 59 832,'-1'-7'96,"1"6"-76,0-1 1,0 0-1,0 0 0,-1 0 1,1 1-1,-1-1 0,1 0 1,-1 1-1,0-1 0,1 0 1,-1 1-1,0-1 0,0 1 1,0-1-1,-2-1 0,-9-7 138,11 8-136,0 1 0,0 0 0,-1 0 0,1 0 0,0 0 0,-1 0 0,1 0-1,-1 0 1,1 1 0,-1-1 0,1 0 0,-1 1 0,1-1 0,-1 1 0,0 0 0,1-1 0,-1 1 0,1 0 0,-1 0 0,-2 0 0,-1 1 38,0-1 0,0 1-1,0 0 1,0 0 0,0 1 0,1-1-1,-1 1 1,0 0 0,1 0 0,0 1 0,-5 3-1,-8 6 106,-22 20 1,6-4 93,5-8 148,-1-1 1,-39 19-1,-67 24 124,55-26-460,6-7 65,48-19-96,8-6 62,17-5 7,11-2-11,38-9-131,0-2 0,-1-3 1,0-1-1,-2-2 0,0-3 0,42-28 1,-55 31 72,0 2 0,1 0 0,50-17 0,-75 32-96,80-24 179,-71 23-360,-1 1 0,0 1 0,28-1 1,-44 3 229,0 0 0,0 0 0,1 0 0,-1 0 0,0 0 0,1 0 1,-1 0-1,0 0 0,0 0 0,1 0 0,-1 0 0,0 0 0,1 0 1,-1 0-1,0 0 0,0 1 0,1-1 0,-1 0 0,0 0 0,0 0 1,1 0-1,-1 1 0,0-1 0,0 0 0,0 0 0,1 0 0,-1 1 0,0-1 1,0 1-1,-2 8 116,-15 13 142,12-15-560,2-3 71,1 0 177,0 0 0,0-1-1,-1 1 1,1-1 0,-1 0-1,0 0 1,0 0 0,0 0-1,0 0 1,0-1 0,0 1 0,-1-1-1,0 0 1,-3 2 0,-22 8 545,1 0-1,-45 29 1,-46 43 374,84-65-480,35-19-373,0 0-1,0 0 0,0 0 0,0 0 0,0 0 0,0 0 1,0 0-1,0 0 0,0 0 0,0 0 0,0 0 0,0-1 0,0 1 1,0 0-1,0 0 0,0 0 0,0 0 0,0 0 0,0 0 1,0 0-1,0 0 0,0 0 0,-1 0 0,1 0 0,0 0 1,0 0-1,0 0 0,0 0 0,0-1 0,0 1 0,0 0 0,0 0 1,0 0-1,0 0 0,0 0 0,0 0 0,0 0 0,0 0 1,0 0-1,0 0 0,-1 0 0,1 0 0,0 0 0,0 0 0,0 0 1,0 0-1,0 0 0,0 0 0,0 0 0,0 0 0,0 0 1,0 0-1,0 0 0,0 0 0,-1 0 0,1 0 0,0 0 0,0 0 1,0 0-1,0 0 0,0 1 0,0-1 0,0 0 0,0 0 1,0 0-1,0 0 0,0 0 0,0 0 0,4-6 67,52-28-71,1 3 0,109-44 0,-154 70-34,-10 4 49,0 0 1,0 0 0,0 0-1,1 0 1,-1 0-1,0 1 1,5-2-1,-7 2-18,-1 0-1,1 0 0,0 0 0,0 0 0,0 0 1,0 0-1,0 1 0,0-1 0,0 0 0,0 0 0,0 0 1,0 0-1,0 0 0,0 0 0,0 0 0,0 0 1,0 0-1,0 0 0,0 0 0,0 0 0,0 0 0,0 0 1,-1 0-1,1 0 0,0 0 0,0 0 0,0 0 0,0 0 1,0 1-1,0-1 0,0 0 0,0 0 0,0 0 1,0 0-1,0 0 0,0 0 0,0 0 0,0 0 0,0 0 1,0 0-1,0 0 0,0 0 0,0 0 0,1 0 1,-1 0-1,0 0 0,0 1 0,0-1 0,0 0 0,0 0 1,0 0-1,0 0 0,0 0 0,0 0 0,0 0 1,0 0-1,0 0 0,0 0 0,0 0 0,0 0 0,0 0 1,0 0-1,0 0 0,0 0 0,0 0 0,1 0 0,-5 5-5,0 1 0,0-2 0,-1 1 0,1 0 0,-1-1 0,0 0-1,0 0 1,0 0 0,-9 4 0,-8 7-102,-95 67 815,105-73-582,8-6-233,1-1-1,-1 1 1,1-1 0,-1 0 0,0 0-1,0 0 1,-7 2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8:10.9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321 5 1568,'0'0'37,"-1"0"0,1 0-1,-1 0 1,1 0 0,-1 1 0,1-1 0,-1 0 0,1 0 0,-1 0-1,1 0 1,-1 0 0,1 0 0,-1 0 0,1 0 0,-1 0-1,1 0 1,-1-1 0,1 1 0,-1 0 0,1 0 0,-1 0-1,1-1 1,-1 1 0,1 0 0,-1-1 0,-14-2 322,11 4-329,1 0 0,-1 0 0,1 0 0,-1-1 0,-5 0 0,6 0 80,0 0 0,-1 1 0,1-1 0,0 1 0,-1-1 0,-5 3 0,-1 2 62,6-4-170,1 0 1,0 1 0,-1-1 0,1 1-1,0 0 1,0 0 0,0 0 0,0 0-1,1 1 1,-1-1 0,1 1 0,-5 5 0,-4 10 80,0 0 1,1 2 0,-13 33-1,-13 65-75,14-39-94,-35 128 635,53-189-402,0 0-1,1 0 1,0 25 0,3-42-30,18-14 715,-8-1-840,-1-1 0,-1 0 0,0 0 0,9-27 0,-12 29 0,42-132-221,-30 88 325,24-57-1,-21 65-48,8-19-323,-26 65 235,-1 0-1,0 1 0,0-1 1,0 0-1,0 0 1,0 0-1,-1 0 0,0 0 1,1-3-1,-3 28 153,0 0 0,-8 34 0,2-18-76,-13 66 344,-41 120-1,61-217-265,1-6-90,0 0-1,-1 0 1,1 0-1,0-1 1,0 1-1,0 0 1,-1 0-1,1-1 1,0 1-1,-1 0 0,1-1 1,-1 1-1,1 0 1,-1-1-1,1 1 1,-1-1-1,0 1 1,2-14 574,46-154-319,-34 126-343,-13 38 49,2-3-4,0-1-1,0 1 1,1 0-1,0-1 0,0 1 1,7-11-1,-10 17 12,0 0-1,0 0 0,1 0 0,-1 0 1,0 0-1,0 0 0,0-1 1,0 1-1,0 0 0,0 0 0,0 0 1,0 0-1,0 0 0,1 0 0,-1 0 1,0 0-1,0-1 0,0 1 0,0 0 1,0 0-1,0 0 0,1 0 0,-1 0 1,0 0-1,0 0 0,0 0 1,0 0-1,0 0 0,1 0 0,-1 0 1,0 0-1,0 0 0,0 0 0,0 0 1,0 0-1,1 0 0,-1 0 0,0 0 1,0 0-1,0 0 0,0 1 0,3 6-178,-2 15 68,-1-21 107,-1 27 169,-1-1 0,-1 1 0,-8 34 0,8-56 176,3-16-227,11-47-59,4-17-193,-11 31 45,-8 52 161,-27 238-635,30-237 159,0-1 0,1 1 0,2 13 0,-2-21 231,0 0 1,1 0-1,-1 0 1,1 1-1,-1-1 1,1 0-1,0 0 1,0 0-1,0 0 1,0 0-1,0 0 1,0-1-1,1 1 1,-1 0-1,1-1 1,-1 1-1,1 0 1,-1-1-1,1 0 1,0 1-1,2 0 1,13 3-887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40:47.9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104 588 2560,'8'-5'1049,"-7"4"7160,-24 10-6576,4-3-1708,1 5 16,-7 4-90,23-14 152,0 0 0,0 0 0,1 0 0,-1 1 0,0-1 0,1 1 0,-1-1 0,1 1 0,0-1 0,0 1 0,-1 0 0,0 2 0,-3 4 80,4-7-8,1-1 0,10 8 218,-5-6-243,1 0 1,0 0-1,-1 0 0,1-1 1,0 1-1,0-1 1,6 0-1,26 6 107,-24-3-106,26 4 0,-31-7 18,0 0 0,0 1 0,0 0 1,0 1-1,0 0 0,-1 0 1,13 7-1,-18-8-57,1 0 1,-1 0-1,0 0 0,0 1 1,-1-1-1,1 1 0,0 0 1,-1-1-1,1 1 1,1 4-1,-3-4-7,0 0 0,0-1-1,0 1 1,-1 0 0,1-1 0,-1 1 0,1 0 0,-1 0-1,0-1 1,-1 1 0,1 0 0,0 0 0,-1-1 0,1 1-1,-2 3 1,-1 6 11,-1 0 0,-1 0 0,1 0 0,-2-1 0,0 1 0,0-1 0,-1-1 0,0 1 0,-1-1 0,-10 10 0,15-17 41,-1-1 0,0 1 0,0-1 0,0 0-1,0 0 1,0 0 0,-1-1 0,-7 3 0,-8 2 82,17-6-164,0 1-1,-1-1 1,1 0 0,-1 0 0,1 0 0,0 0 0,-1-1-1,1 1 1,0-1 0,-1 0 0,1 0 0,0 0-1,0 0 1,0-1 0,-1 1 0,2-1 0,-6-4 0,7 5 8,0 0 0,0 0 0,1 0 0,-1 0 0,1 0 0,-1 0 0,1 0 0,-1 0 0,1-1 0,0 1 0,-1 0 0,1 0 0,0-1 0,0 1 0,0 0 0,0 0 0,0-1 0,0 1 0,1 0 0,-1 0 0,0 0 0,1-2 0,0-1-14,0 0 0,1 0 0,-1 0 0,1 1 0,3-6 1,-1 4 15,0 1 0,0 0 0,0 0 0,0 0 0,1 0 0,0 1 1,-1 0-1,1 0 0,1 0 0,7-3 0,3-1-12,1 1 0,20-4-1,25 1-50,-46 7 266,1 0 0,23-7 0,-23 5-43,-13 3-121,1 0 0,-1 0-1,0-1 1,0 1 0,6-4 0,-5 2-3,0 0 1,0 0 0,0 0 0,0-1 0,-1 0 0,0 0 0,0 0 0,6-7 0,32-39-139,-33 43 75,-1 0 4,-7 6 34,-1 1 1,0-1 0,0 1-1,0 0 1,1-1 0,-1 1 0,0 0-1,0-1 1,1 1 0,-1 0 0,0 0-1,1-1 1,-1 1 0,0 0-1,1 0 1,-1-1 0,1 1 0,-1 0-1,0 0 1,1 0 0,-1 0 0,1 0-1,-1 0 1,0 0 0,1 0-1,-1 0 1,1 0 0,-1 0 0,12-2-25,-10 1-2,-1 1 34,0-1 1,-1 1-1,1 0 1,0 0 0,0-1-1,0 1 1,0 0 0,0 0-1,0 0 1,0 0 0,0 0-1,0 0 1,0 0 0,0 0-1,0 1 1,0-1 0,0 0-1,0 1 1,0-1 0,0 0-1,0 1 1,-1-1 0,1 1-1,0-1 1,0 1 0,0 0-1,-1-1 1,1 1 0,0 0-1,-1-1 1,1 1 0,-1 0-1,1 1 1,2 5-6,-1 0 1,-1 0-1,1 1 0,-1-1 0,-1 1 1,1-1-1,-1 0 0,-2 12 1,2 20 1,0-29-17,0-7-54,0-3 22,0-1 47,1 0 0,-1 0 0,1 0 0,-1 1 0,1-1 0,-1 0 0,1 0 0,-1 0 0,0 0 0,0 0 0,1 0 0,-1 0 0,0 0 0,0-1 0,0 1 11,3-7 39,0-1 1,0 1 0,1 0-1,0 0 1,1 0-1,-1 1 1,2-1 0,-1 1-1,9-8 1,1-5 26,-11 15-71,-1 0 0,1 0-1,0 0 1,5-4-1,-7 8 4,-1 0 0,1 0 0,-1 0-1,1 0 1,-1 0 0,1 0 0,-1 0 0,1 1 0,0-1-1,-1 1 1,1-1 0,0 1 0,-1 0 0,1 0 0,0 0-1,0 0 1,-1 0 0,1 0 0,2 0 0,-3 1-5,0-1 0,1 1 0,-1-1 1,0 1-1,0 0 0,0 0 0,0 0 0,0-1 0,0 1 1,0 0-1,0 0 0,0 0 0,0 0 0,-1 1 0,1-1 1,0 0-1,-1 0 0,1 0 0,-1 1 0,1 1 1,1 0-35,-1 1 0,0 0 1,0 0-1,0 0 0,0 8 1,-2-6 41,1 1 1,-1-1-1,0 0 1,0 1-1,-5 10 1,2-1 34,4-13-44,0-1-1,-1 1 0,1-1 1,-1 1-1,0-1 0,0 1 1,0-1-1,-2 4 1,-5 4-136,7-8 12,1-2 58,0 0 80,0 0 26,0 0 33,0-1-41,0 0-1,0 0 1,0 0 0,1 1 0,-1-1 0,0 0-1,0 0 1,0 0 0,1 1 0,-1-1-1,0 0 1,1 0 0,0 0 0,0-2 37,0-6-23,0 0 1,0 0-1,1 0 1,0 1-1,0-1 1,1 1 0,0 0-1,1-1 1,6-9-1,-8 14-48,1 1-1,-1-1 1,1 1-1,0 0 1,0 0-1,0 1 1,0-1 0,0 0-1,4-1 1,34-17-177,-34 18 169,0 1 1,-1 0-1,1 0 0,0 1 1,0-1-1,11 1 0,-16 1 99,1 2 64,-3-2-156,1 0 0,-1 0-1,0 0 1,1 0-1,-1 0 1,0 1-1,1-1 1,-1 0 0,0 0-1,1 0 1,-1 0-1,0 0 1,0 1 0,1-1-1,-1 0 1,0 0-1,0 0 1,1 1-1,-1-1 1,0 0 0,0 0-1,1 1 1,0 4 16,1-1 1,-1 1-1,0 0 1,-1-1-1,1 1 1,-1 0-1,0 0 1,-1 8-1,-1 3 14,-6 22 0,7-15-210,1-16 234,0-6 22,0-1-59,10 17 37,-10-17-55,19 14 83,-18-14-83,0 1 1,0 0 0,1-1-1,-1 0 1,0 1 0,0-1-1,0 0 1,0 1 0,0-1-1,0 0 1,0 0 0,1 0-1,-1 0 1,0 0 0,0 0-1,0 0 1,0-1 0,3 0-1,21-8 95,-16 6-83,-1-1 0,1 1 0,8-6 1,-3 1 198,-11 6-209,0 1 1,1-1 0,-1 0 0,0 0-1,5-5 1,4-5-30,-8 8 17,0 0 1,0-1 0,0 1-1,-1-1 1,1 1-1,-1-1 1,0 0-1,-1 0 1,3-7-1,6-11 57,-8 19-14,-1 0 0,0 0 0,0 0 0,-1 0 0,1-1 0,0-4-1,3-12 131,-4 18-200,0 0-1,0 0 1,0-1 0,0 1 0,-1-5 0,0 7-73,11 11-74,-9-8 153,11 10-133,-7-6 144,0 0-1,0-1 1,11 7-1,-14-10 33,1 1 0,-1 0 1,1-1-1,-1 1 0,3 4 0,1 0-18,5 3 350,-11-9-310,-1-1-75,0 0-80,0 0 59,0 0 80,0 0-10,0 0-97,0 0 22,3-7-390,-3 6 447,0 0-1,-1 0 1,1 0 0,0 0-1,0 0 1,-1 1 0,1-1-1,-1 0 1,1 0 0,0 1-1,-1-1 1,0 0 0,1 1-1,-1-1 1,1 0 0,-1 1-1,0-1 1,1 1 0,-1-1-1,0 1 1,0-1 0,1 1-1,-1-1 1,0 1 0,0 0-1,-1-1 1,-30-6 70,11 2-12,19 4-53,-1 0 1,0 1-1,1-1 1,-1 1-1,1 0 0,-1 0 1,0 0-1,1 0 1,-1 0-1,1 1 0,-1-1 1,1 1-1,-1-1 1,1 1-1,-4 2 1,0-1 22,1 1 1,0 0 0,-1 0-1,1 1 1,-6 5 0,9-7-41,0 0 0,0 0 0,0 0 0,0 0 1,0 0-1,-3 5 0,5-5 29,-1-1 1,1 0-1,0 0 1,-1 1-1,1-1 0,0 0 1,0 1-1,0-1 1,-1 0-1,1 0 0,1 1 1,-1-1-1,0 0 1,0 1-1,0-1 0,1 0 1,-1 1-1,2 1 1,0 3-13,1 0 1,0 0 0,0-1 0,0 1 0,1-1 0,7 10 0,29 34 390,-40-49-368,0 1 0,0-1 1,1 1-1,-1-1 0,0 0 1,0 1-1,0-1 0,1 0 1,-1 1-1,0-1 0,1 0 1,-1 1-1,0-1 0,1 0 1,-1 0-1,0 0 0,1 1 1,-1-1-1,1 0 0,-1 0 1,0 0-1,1 0 0,-1 1 1,1-1-1,-1 0 0,1 0 1,-1 0-1,0 0 0,1 0 1,-1 0-1,1 0 0,-1 0 1,1-1-1,-1 1 0,0 0 1,1 0-1,-1 0 0,1 0 1,-1 0-1,0-1 0,1 1 1,0-1-1,9-16-224,-6 7 130,-2 7 94,0 0 0,-1 0 0,1 0 0,-1-1 0,0 1 0,0 0 0,0-1 0,0 1 0,-1-1 0,0 1 0,1-1 0,-1 1 0,0-1 0,-1 0 0,1 1 0,0-1 0,-1 1 0,0 0 0,-1-5 0,0-8 21,2 15-54,0 0 0,0 0 1,0 0-1,0 0 0,0 0 0,0-1 0,0 1 0,-1 0 0,1 0 0,0 0 0,-1-2 0,1 5-8,0 0-1,0 0 1,0 0-1,1-1 0,-1 1 1,1 0-1,-1-1 1,1 1-1,1 2 0,40 77-288,-33-65 325,-6-10 28,0-1 0,0 0 0,6 7-1,-7-11 5,0 1 0,-1-1 0,1 1 0,0-1 0,-1 0 0,1 0 0,0 0 0,0 0 0,0 0 0,0 0 0,0 0 0,0-1 0,4 1 0,-5 0-36,1-1 1,0 0-1,0-1 1,0 1 0,0 0-1,-1 0 1,1-1-1,0 1 1,0-1-1,-1 0 1,1 1-1,0-1 1,-1 0 0,3-2-1,19-15-120,67-71-325,-81 78 433,0 0-1,-1-1 0,0 0 0,-1 0 0,0-1 0,-1 0 0,6-20 1,0-6-31,9-52 1,-10 35-84,-2-1 0,1-74 0,-9 115 57,-2-1 0,0 1 0,-1 0 1,-5-19-1,6 30 34,0 1 0,-1 0 0,1-1 1,-1 1-1,0 0 0,-1 0 0,1 0 0,0 0 1,-1 0-1,0 0 0,0 1 0,0-1 0,-1 1 1,1 0-1,-1 0 0,0 0 0,1 1 0,-9-5 1,10 6 22,-1 0 0,1 0 1,-1 0-1,0 1 0,1-1 1,-1 1-1,0 0 0,1 0 1,-1 0-1,0 0 0,1 0 1,-1 0-1,1 1 0,-1-1 1,0 1-1,1 0 0,-1-1 1,1 1-1,-1 1 0,1-1 1,0 0-1,-1 0 0,1 1 1,0 0-1,0-1 0,-3 4 1,2-2 22,0 1 0,-1 0 0,2 0 0,-1 0 0,0 0 0,1 0 1,-1 1-1,1 0 0,1-1 0,-1 1 0,1 0 0,-1 0 0,0 6 1,1 5-10,1 0 1,0 0-1,1 0 1,6 32-1,21 63-93,-16-70 73,-2-4 38,2-1 1,1 0-1,1-1 1,3 0-1,28 46 1,-39-74-63,0 1 0,1 0 0,0-1 0,1 0 0,-1-1 0,13 8 0,-17-12 22,0 0 1,0-1 0,0 0 0,0 1 0,0-1-1,0 0 1,0-1 0,0 1 0,1 0 0,-1-1 0,0 0-1,0 0 1,1 0 0,-1 0 0,0 0 0,1-1 0,-1 0-1,0 1 1,0-1 0,0 0 0,6-3 0,2-2-42,0-1 0,-1 1-1,1-2 1,11-10 0,-21 17 54,4-4 16,0-1 0,0 1-1,0-1 1,-1 1 0,0-1 0,0-1 0,-1 1 0,4-10 0,1-4 43,8-33 0,-5 2-183,-2-1-1,4-91 1,-12 120 99,1 9 21,-2-1 0,-2-26 0,-2 0-136,4 31 77,-1 0 0,0 1 1,0-1-1,-1 1 0,0-1 1,-1 1-1,0 0 0,-6-13 1,8 20 56,-4-7 19,-1 0-1,1 0 1,-11-11 0,15 19-2,-1 0 1,1-1 0,0 1 0,-1 0 0,1-1-1,-1 1 1,1 0 0,-1 0 0,1 0 0,-1 0-1,0 1 1,0-1 0,1 0 0,-1 1 0,0-1-1,0 1 1,0-1 0,0 1 0,0 0 0,1 0 0,-1 0-1,0 0 1,0 0 0,0 0 0,-3 2 0,2-1 0,1 0 0,0 0 0,1 1 0,-1-1 0,0 1 0,0-1 0,1 1 0,-1 0 1,1 0-1,-1-1 0,1 1 0,0 0 0,-1 0 0,1 1 0,-1 3 0,0-1-10,0-1 0,1 1 0,0 0 0,0 0 0,0 0 1,0 7-1,4 136-15,-1-110 145,15 71-1,-15-98-39,5 22 52,2 0 0,0-1-1,28 62 1,-33-88-46,0 0 1,0-1 0,1 1-1,-1-1 1,1 1-1,0-2 1,1 1-1,-1 0 1,1-1-1,0 0 1,7 4 0,-5-5-248,-1 1 0,1-1 1,0 0-1,-1 0 0,1-1 1,1 0-1,-1 0 0,0-1 1,9 0-1,-9-1-610,7-1-2157,-15 1 2732,1 0 0,-1-1 0,1 1 0,-1 0 0,1-1 0,-1 1 0,1-1 0,-1 1 0,0-1 0,1 1 0,-1-1 0,1 1 0,-1-1 0,0 0 0,0 1 0,1-1 0,-1 1 0,0-1 0,0 0 0,0 1 0,0-1 0,0 0 0,0 0 0,1-28-2477,-1-12-112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8:14.5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312 149 576,'-8'-1'380,"8"1"-371,-1 0 0,1 1 0,-1-1 1,1 0-1,-1 0 0,1 0 0,-1 0 0,1 0 0,0 0 0,-1-1 1,1 1-1,-1 0 0,1 0 0,-1 0 0,1 0 0,-1 0 1,1-1-1,0 1 0,-1 0 0,1 0 0,-1-1 0,-6-5 740,-1 1-1,0 0 0,0 1 1,-18-7-1,9 3-628,-71-35 1394,67 29-1131,17 11-373,-1 1 0,1-1 0,0 1-1,-6-3 1,-51-21 774,52 22-482,-5 0-790,23 4-121,6 3 682,1-1 0,18 0 0,-13-1-14,11-1-145,-23 0 57,-1 0-1,0 0 1,0 1-1,0 0 1,0 1-1,0 0 0,15 5 1,16 4-92,-23-7 353,29 12 0,-41-14-195,-2 0 139,1 3-80,-3-4-85,0-1-1,0 1 1,-1-1-1,1 1 1,0-1-1,0 1 1,-1-1-1,1 0 1,0 1-1,-1-1 1,1 1-1,0-1 0,-1 0 1,1 1-1,-1-1 1,1 0-1,-1 1 1,1-1-1,0 0 1,-1 0-1,1 0 1,-1 1-1,1-1 1,-1 0-1,0 0 0,-59 8 422,40-4-207,0-1-1,0-2 0,-28 0 0,47-1-219,-19-6-127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8:13.1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10 64,'-22'-10'2709,"25"16"-2714,1 0 0,-1 0-1,0 0 1,-1 0 0,0 0-1,0 1 1,0-1 0,-1 1-1,1-1 1,-1 9 0,0-1 71,1 0 0,0 0 1,8 25-1,2 16 21,-11-45-57,1-2 172,-1-1 0,-1 0 0,0 1 0,0 10 0,5-29 315,-5-70-549,5 62-928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8:15.6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247 93 640,'-9'-7'151,"-12"-6"-185,2-1 526,3 2 654,-45-12 2315,60 23-3468,0 1 0,0-1 0,0 1 0,0-1 0,-1 1 0,1 0 0,0 0 0,0-1 0,0 1 0,0 0 0,0 0 0,-1 0 0,1 0-1,0 0 1,0 0 0,0 1 0,0-1 0,0 0 0,-1 1 0,1-1 0,0 0 0,0 1 0,0-1 0,0 1 0,0 0 0,0-1 0,0 1 0,1 0 0,-1 0 0,0-1 0,0 1 0,0 0 0,1 0 0,-1 0 0,0 0 0,1 0 0,-1 0 0,1 0 0,-1 2 0,-2 4 1,0 1 1,1-1-1,0 1 1,-1 13 0,2-12 78,-8 51 372,0 104 1,7-149-172,2-15-262,0 0 0,0 0 1,0 0-1,-1 0 0,1 0 0,0 0 1,0 0-1,0 0 0,0 0 1,0 0-1,0 0 0,-1 0 1,1 0-1,0 0 0,0 0 1,0 0-1,-1-1 124,1 1-124,0 0 0,0 0 1,0 0-1,-1 0 0,1-1 1,0 1-1,0 0 0,0 0 1,0 0-1,0 0 0,0 0 1,0 0-1,0-1 0,0 1 1,0 0-1,0 0 0,0 0 1,0 0-1,-6-28 489,0-58-176,5 49-398,-2 0 1,-9-44-1,8 67-146,2-1 1,-2-21-1,1 68-48,2 26 442,0-7-377,7 65 0,-6-114 72,0 0 0,1-1-1,-1 1 1,1 0 0,-1 0 0,1 0 0,0 0-1,-1 0 1,1-1 0,0 1 0,0 0 0,1-1-1,-1 1 1,0 0 0,1-1 0,-1 0-1,0 1 1,1-1 0,0 0 0,-1 0 0,1 0-1,0 0 1,2 1 0,16 7-1870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8:19.8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52 224,'-1'0'20,"0"1"0,0 0 0,0 0-1,1 0 1,-1 0 0,0 0 0,0 0 0,1 0 0,-1 1-1,1-1 1,-1 0 0,1 0 0,0 0 0,-1 0 0,1 1 0,0-1-1,0 0 1,0 0 0,0 3 0,-3 30 143,-2 83 168,4-102-265,-1 1 0,0-1 0,-1 0 0,-1 0 0,-1 0 0,0 0 0,-7 14 0,5-10 360,-4 9-116,11-27-284,-1 0 0,1-1 0,-1 1-1,1-1 1,-1 1 0,0-1 0,1 1 0,-1-1 0,1 1 0,-1-1 0,0 1 0,0-1 0,1 0 0,-1 1 0,-1-1 0,2 0-8,0 0-1,-1 0 1,1 0 0,0 0-1,0 0 1,-1 0 0,1 0-1,0 0 1,0 0-1,-1 0 1,1 0 0,0 0-1,0 0 1,-1 0 0,1 0-1,0-1 1,0 1 0,-1 0-1,1 0 1,0 0-1,0 0 1,0-1 0,-1 1-1,1 0 1,0 0 0,0 0-1,0-1 1,0 1-1,0 0 1,0 0 0,-1-1-1,1 1 1,0 0 0,0 0-1,0-1 1,0 1 0,0 0-1,0-1 1,0 1-1,0 0 1,0 0 0,0-1-1,0 1 1,0 0 0,0-1-1,0-30 140,2-63 486,-1 79-591,1 0 0,1 1 1,0 0-1,8-21 1,2-4-228,-7 21-39,15-33 0,-15 38-12,8-24 0,-7 17 161,-6 8 841,-4 12-664,0 7-275,1-1 70,1-1 0,0 1 0,0 9 1,-3 16 148,-5 3 252,6-20-184,-10 27-1,-14 22 208,17-29-657,5-14-63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8:22.3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156 1 416,'-1'0'14,"1"0"-1,-1 0 1,1 0 0,-1 0-1,1 0 1,-1 1 0,1-1-1,-1 0 1,1 0 0,-1 1-1,1-1 1,0 0 0,-1 1-1,1-1 1,-1 1 0,1 0-6,0 0 1,-1 0 0,1-1-1,0 1 1,0 0 0,-1 0 0,1-1-1,0 1 1,-1 0 0,1 0-1,-1-1 1,1 1 0,-1 0 0,1-1-1,-1 1 1,1-1 0,-1 1-1,-6 5 748,4-3-676,2-2-78,1-1 0,0 1 1,-1-1-1,1 0 1,-1 1-1,1-1 1,-1 0-1,1 0 1,-1 1-1,1-1 0,-1 0 1,0 0-1,1 0 1,-1 0-1,1 1 1,-1-1-1,0 0 0,1 0 1,-1 0-1,1 0 1,-1 0-1,1-1 1,-1 1-1,0 0 0,1 0 1,-1 0-1,1 0 1,-1-1-1,1 1 1,-1 0-1,1 0 0,-1-1 1,1 1-1,-1 0 1,0-2-1,1 2 6,-1 0 0,1-1 0,-1 1 0,1 0 0,-1-1 0,1 1 0,-1 0 0,1-1 0,-1 1 0,1 0 0,-1 0-1,0 0 1,1 0 0,-1-1 0,1 1 0,-1 0 0,0 0 0,1 0 0,-1 0 0,1 0 0,-1 0 0,0 1 0,1-1 0,-1 0 0,1 0 0,-1 0 0,1 0-1,-1 1 1,0-1 0,1 0 0,-1 1 0,1-1 0,-1 0 0,1 1 0,-1 0 0,-17 12 62,17-12-18,0-1-1,0 1 0,1-1 0,-1 0 0,0 1 1,0-1-1,0 0 0,0 0 0,0 1 0,0-1 1,0 0-1,1 0 0,-1 0 0,0 0 0,0 0 1,0-1-1,0 1 0,0 0 0,0 0 0,0 0 1,1-1-1,-3 0 0,1-4 333,2 5-388,0-1 0,0 1 0,0 0 1,-1 0-1,1-1 0,0 1 0,0 0 0,0 0 0,0 0 0,0-1 0,0 1 0,0 0 0,0 0 0,0 0 0,-1-1 0,1 1 0,0 0 0,0 0 0,0 0 0,0-1 1,-1 1-1,1 0 0,0 0 0,0 0 0,0 0 0,-1 0 0,1 0 0,0 0 0,0 0 0,-1-1 0,1 1 0,0 0 0,0 0 0,-1 0 0,1 0 0,0 0 0,0 0 1,4 0-9,0 0 1,0-1 0,-1 1 0,1-1 0,0 0-1,0 0 1,0 0 0,0-1 0,4-2 0,-6 3-3,-1 0 1,0 0-1,1 1 1,-1-1-1,1 0 1,-1 1 0,1-1-1,-1 1 1,1-1-1,-1 1 1,1 0-1,-1 0 1,1 0 0,0 0-1,-1 0 1,1 0-1,-1 0 1,1 0-1,-1 1 1,3 0 0,-2 0 19,0 0 1,1 0 0,-1 0 0,-1 1 0,1-1 0,0 1 0,0 0-1,-1-1 1,1 1 0,0 0 0,-1 0 0,0 0 0,0 0 0,1 0 0,-1 1-1,1 2 1,-1-2 0,0 1 0,-1-1 0,1 0 0,-1 1-1,1-1 1,-1 1 0,0 4 0,0-5-30,0-2-41,-1 13 118,1-13-14,0 0 0,-1 0 1,1 0-1,0 0 0,-1 0 1,1 0-1,-1 0 0,1-1 1,-1 1-1,1 0 0,-1 0 1,1 0-1,-1-1 0,0 1 1,1 0-1,-1-1 1,0 1-1,0-1 0,0 1 1,1-1-1,-1 1 0,0-1 1,0 1-1,0-1 0,0 0 1,0 0-1,0 1 0,0-1 1,0 0-1,0 0 0,0 0 1,0 0-1,0 0 0,0 0 1,1 0-1,-1 0 1,0-1-1,-2 1 0,-10-1 408,8 1-402,1-1 0,0 0 0,0 0 0,-7-2 0,-6-2-84,12 4 90,1 0 1,0-1-1,-1 0 0,1 0 1,0 0-1,0 0 1,-4-4-1,-2 0 217,3 4-185,-1-1-266,8 2 180,0 1 0,0 0 0,0-1 0,0 1-1,0 0 1,0 0 0,0-1 0,1 1 0,-1 0 0,0-1-1,0 1 1,0 0 0,0 0 0,1-1 0,-1 1-1,0 0 1,0 0 0,1-1 0,-1 1 0,0 0-1,0 0 1,1 0 0,-1 0 0,0 0 0,1-1-1,-1 1 1,0 0 0,1 0 0,-1 0 0,1 0-1,3-1-127,0 0 0,-1 0-1,1 0 1,0 0-1,0 1 1,0 0 0,0 0-1,0 0 1,6 1-1,24-1-2042,-17-4 840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8:25.9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0 832,'1'21'523,"20"11"-283,-13-23-84,-7-8-173,0 1-1,1-1 0,-1 0 1,0 1-1,0-1 0,0 1 1,0 0-1,-1-1 0,1 1 0,0 0 1,0-1-1,-1 1 0,0 0 1,1 0-1,-1 0 0,0 2 1,1-2 23,-1 1 0,0 0 0,1 0 0,0-1 1,0 1-1,-1-1 0,3 4 0,-2-4 63,0 1-1,0 0 1,0-1-1,0 1 1,-1 0-1,1 0 0,-1 3 1,5 25-234,-2-7-22,-2-19 228,-1 0 0,1 0 0,-1 0 0,0 0-1,-1 9 1,-7 18-62,6-25-22,0-1 0,0 1-1,1 0 1,-1 0 0,1 0 0,1 0-1,0 0 1,1 12 0,-1-8-688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8:28.3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1 576,'-13'16'192,"8"-13"-128,-8 5-32,10 0 128,-2 1-96,-5-6 672,7 0-384,-2 2-320,0-5-32,18 0-192,2-5 128,1 2 32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8:29.7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182 6 1312,'-3'-1'104,"-1"-1"0,1 2 0,-1-1 0,0 0 0,1 1 0,-1 0 0,0 0 0,0 0 0,1 0 0,-1 0 0,0 1 0,1 0 0,-7 1 0,-15 4-112,-12 4 235,-15 8 1431,42-14-1384,15 0-898,4 1 750,-5-2-130,11 6-98,24 12 1,-33-18 216,0-1-1,0 0 1,0 0-1,1-1 1,-1 0-1,0 0 1,12 0 0,-15-1-36,0 0 1,0 0 0,0 0 0,0-1 0,0 1 0,0-1 0,4-1 0,-6 1-65,-1 1-1,1 0 0,-1-1 1,1 1-1,-1 0 0,1-1 1,-1 1-1,0-1 0,1 1 1,-1 0-1,0-1 0,1 1 1,-1-1-1,0 1 0,1-1 1,-1 1-1,0-1 1,0 0-1,0 1 0,1-1 1,-1 1-1,0-1 0,0 1 1,0-1-1,0 0 0,0 1 1,0-1-1,0 1 0,0-1 1,-1 0-1,1 1 0,0-1 1,0 1-1,0-1 0,-1 1 1,1-1-1,0 1 0,0-1 1,-1 1-1,1-1 0,0 1 1,-1-1-1,1 1 0,-1-1 1,-13-23 187,10 17-229,0 0 1,-1 0-1,-8-10 1,6 9-438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8:31.3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296 110 832,'-1'0'13,"1"-1"-1,0 1 1,0-1 0,0 1-1,0-1 1,-1 1 0,1-1-1,0 1 1,0 0 0,-1-1-1,1 1 1,0 0 0,-1-1-1,1 1 1,0 0 0,-1-1-1,1 1 1,-1 0 0,1-1-1,-1 1 1,0 0 0,-5-4 545,-14-11 978,13 10-1144,1 0 1,-1 1 0,1 0-1,-10-4 1,-13-5 44,-1 2 0,0 1 1,-58-11-1,85 21-473,0-1 0,0 1 0,0 0-1,0 0 1,-1 0 0,1 0 0,0 1 0,0-1-1,-5 2 1,7-1 22,1-1-1,0 0 0,-1 0 1,1 1-1,-1-1 1,1 0-1,0 0 0,-1 1 1,1-1-1,0 0 0,-1 1 1,1-1-1,0 1 1,0-1-1,-1 0 0,1 1 1,0-1-1,0 1 0,0-1 1,0 1-1,0-1 1,-1 1-1,1-1 0,0 1 1,0 1-9,1-1 1,-1 1-1,0-1 1,1 0-1,-1 1 1,1-1-1,0 0 1,-1 1-1,1-1 1,0 0-1,1 3 1,3 0 7,-1 0 0,1 0 0,0 0 0,0 0 1,0-1-1,0 0 0,1 0 0,-1 0 0,1-1 0,10 3 0,4 3-8,39 14 94,1-3 0,109 21 0,-152-36-34,-4-1 52,1-1 0,15 1 0,-27-3 146,-12-4 586,-17-5-640,-285-75 662,298 80-852,12 3-23,-1 1 0,1-1 0,0 0-1,0 1 1,-1 0 0,1-1 0,0 1 0,-1 0 0,-3 1 0,6-1 22,0 0 1,-1 0 0,1 0-1,0 0 1,0 0 0,0 0-1,-1 0 1,1 0 0,0 1-1,0-1 1,0 0 0,0 0-1,-1 0 1,1 0 0,0 1-1,0-1 1,0 0 0,0 0-1,0 0 1,0 1 0,0-1-1,0 0 1,-1 0-1,1 0 1,0 1 0,0-1-1,0 0 1,0 0 0,0 1-1,0-1 1,0 0 0,0 0-1,0 0 1,0 1 0,0-1-1,1 0 1,-1 0 0,0 1-1,4 8-223,-1-4 128,0-1-1,0 1 1,1-1-1,-1 0 1,1 0-1,0 0 1,9 6-1,2 0-277,19 9 0,27 12-1089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8:32.5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261 45 576,'-12'-17'889,"11"15"-887,0 1 0,0-1 0,0 0 0,0 1 1,0-1-1,0 1 0,0-1 0,-1 1 0,1 0 0,0-1 1,-1 1-1,1 0 0,-1 0 0,0 0 0,1 0 0,-1 0 1,0 1-1,1-1 0,-1 0 0,0 1 0,0-1 0,-2 0 1,-36 5 1826,17-4-1146,15 0-742,6-1 209,-1 1-1,0 0 0,0 0 1,0 1-1,1-1 0,-1 0 0,0 1 1,0 0-1,-3 1 0,4-2-26,0 1-1,-1-1 1,1 1-1,0-1 1,-1 0-1,1 0 1,-1 0-1,1 0 1,0-1-1,-1 1 1,1-1-1,0 1 1,-1-1-1,-2-1 1,-20-4 439,-4 7-487,21-1-26,-2 1-443,10-1 387,0 0 1,-1 0-1,1 1 0,0-1 0,0 0 0,0 0 1,0 0-1,0 0 0,0 1 0,0-1 0,0 0 1,-1 0-1,1 0 0,0 1 0,0-1 0,0 0 1,0 0-1,0 0 0,0 1 0,0-1 0,0 0 1,0 0-1,0 0 0,0 0 0,1 1 0,-1-1 1,0 0-1,0 0 0,0 0 0,0 1 0,0-1 1,0 0-1,0 0 0,0 0 0,0 0 0,1 1 1,-1-1-1,0 0 0,0 0 0,0 0 0,0 0 1,1 0-1,-1 0 0,0 1 0,23 24-33,0-1 0,43 34 0,-65-58 43,-1 0 6,0 0 0,0 1 0,1-1 0,-1 0 1,0 1-1,0-1 0,0 0 0,0 1 0,1-1 0,-1 0 1,0 1-1,0-1 0,0 1 0,0-1 0,0 0 0,0 1 1,0-1-1,0 0 0,0 1 0,0-1 0,0 1 0,0-1 1,0 0-1,0 1 0,-1-1 0,1 0 0,0 1 0,0-1 1,0 0-1,0 1 0,-1-1 0,1 1 0,-9 7-77,6-8-153,0 1 0,1-1 0,-1 0 0,0 0 0,0 0 0,1-1 0,-1 1 0,0-1 1,0 1-1,1-1 0,-1 0 0,1 0 0,-1 0 0,1-1 0,-5-2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41:21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21 896,'2'-1'63,"-1"0"1,0 0-1,0 1 0,0-1 1,0 0-1,1 1 0,-1-1 1,0 1-1,0-1 0,1 1 1,-1-1-1,0 1 0,1 0 1,-1 0-1,3 0 0,-4 0 2,0 0 1,0 0-1,0 0 0,0 0 0,1 0 0,-1 0 0,0 0 0,0-1 1,0 1-1,0 0 0,0 0 0,0 0 0,0 0 0,0 0 0,1 0 1,-1 0-1,0 0 0,0 0 0,0-1 0,0 1 0,0 0 0,0 0 1,0 0-1,0 0 0,0 0 0,0 0 0,0-1 0,0 1 0,0 0 1,0 0-1,0 0 0,0 0 0,0 0 0,0-1 0,0 1 0,0 0 1,0 0-1,0 0 0,0 0 0,0 0 0,0 0 0,0-1 0,0 1 1,0 0-1,0 0 0,0 0 0,0-6 3921,5 4-4111,-5 2 246,1 1 1,-1-1 0,1 0-1,-1 1 1,1-1 0,-1 0 0,1 1-1,-1-1 1,0 1 0,1-1-1,-1 1 1,0-1 0,1 0-1,-1 1 1,0-1 0,0 1 0,1 0-1,-1-1 1,0 1 0,0-1-1,0 1 1,0-1 0,0 1-1,0-1 1,0 2 0,4 24 119,-1-2-73,2 0 20,0 0-1,-2 0 1,0 1 0,-2 34 0,-1-55-140,1 0 1,-1 0 0,1 0-1,2 7 1,2 11-63,-4-8 33,0 0 1,1 0-1,8 25 0,-5-19-59,-3-16 69,-1 0-1,-1 0 1,1 1 0,0-1-1,-1 0 1,0 0-1,0 1 1,0-1 0,-1 0-1,-1 7 1,-3 27 88,4-32-54,0 1-1,0-1 0,0 0 1,1 10-1,0-15-64,-5 15 146,4-7-136,1-8-3,0-1 1,-1 1-1,1 0 0,0-1 1,0 1-1,0-1 1,0 1-1,0 0 1,0-1-1,0 1 1,0 0-1,0-1 1,0 1-1,0 0 0,1-1 1,-1 1-1,0 0 1,0-1-1,1 1 1,-1 0-1,1 0-6,-1 0 0,1 0 0,-1-1 0,1 1-1,-1 0 1,0 0 0,0 0 0,1 0 0,-1 0 0,0 0-1,0 0 1,0 0 0,0 0 0,0 0 0,0-1-1,0 3 1,-1-2 2,1 0-1,0 0 0,0 0 1,0 0-1,0 0 0,0 0 0,0 0 1,0-1-1,1 1 0,-1 0 1,0 0-1,1 2 0,0-2 2,-1 1-1,0-1 0,1 1 1,-1-1-1,0 1 0,0-1 1,1 1-1,-1-1 1,-1 1-1,1-1 0,0 3 1,0-3 7,-1 1-1,1-1 1,0 1 0,0-1 0,0 1 0,1 0 0,-1-1-1,1 4 1,-1 12-179,0-13 194,1 0 0,-1 0 1,0 1-1,0-1 1,-1 5-1,0-5 3,1 0 0,0 0 1,0 0-1,1 7 0,0-8-27,-1 0 0,1 0 0,-1 0 0,0 0 0,0 0 0,0 0 0,0 0 0,-1 0 0,0 5 0,0-3 14,0-1-1,0 1 0,1 0 1,-1 0-1,1 0 1,1 6-1,-1 2-32,1-2 69,-1 7 209,-1-17-243,1-1-80,0 0 79,0 1 0,0-1-1,0 1 1,-1-1 0,1 1 0,0-1-1,0 0 1,-1 1 0,1-1 0,0 1-1,-1-1 1,1 0 0,0 1 0,-1-1-1,1 0 1,-1 0 0,1 1 0,0-1-1,-1 0 1,1 0 0,-1 0-1,1 1 1,-1-1 0,0 0 0,-13 3 102,10-3-99,0 0 1,0 0-1,0 0 1,0-1-1,-5-1 1,8 2-20,-1-1 0,1 0 0,-1 1 0,1-1 0,0 0 1,0 0-1,-1 0 0,1 0 0,0 0 0,0 0 0,0 0 1,0 0-1,0 0 0,0-1 0,0 1 0,0 0 0,0-2 1,-17-27 105,14 24-49,0 0-1,0-1 0,0 0 0,1 0 1,-2-7-1,-1-13-34,1-19 43,8 40-59,-3 6-4,0-1-1,0 1 1,0 0-1,0 0 1,1 0-1,-1-1 1,0 1-1,0 0 1,0 0-1,0 0 1,0-1-1,0 1 1,0 0-1,0 0 0,0 0 1,0-1-1,0 1 1,0 0-1,0 0 1,0-1-1,0 1 1,0 0-1,0 0 1,0 0-1,0-1 1,0 1-1,0 0 1,-1 0-1,1 0 1,0-1-1,0 1 1,0 0-1,0 0 1,0 0-1,-1 0 1,1 0-1,0-1 0,0 1 1,0 0-1,0 0 1,-1 0-1,1 0 1,0 0-1,-1 0 1,1-1 5,0 1 0,0 0 0,0 0 0,-1 0 0,1-1 0,0 1 1,0 0-1,0 0 0,0 0 0,-1-1 0,1 1 0,0 0 0,0 0 0,0-1 0,0 1 0,0 0 0,0-1 1,0 1-1,0 0 0,0 0 0,0-1 0,0 1 0,0 0 0,0-1 0,-2-5 103,2 3-45,0 3-48,0-1-18,0 1-1,0 0 1,0-1 0,0 1-1,0-1 1,0 1 0,0-1-1,-1 1 1,1-1 0,0 1-1,0 0 1,0-1 0,0 1-1,-1-1 1,1 1 0,0 0-1,0-1 1,-1 1-1,1-1 1,0 1 0,0 0-1,-1-1 1,0 1-1,1-1 0,0 1-1,-1 0 1,1 0 0,0-1 0,0 1 0,-1-1-1,1 1 1,0 0 0,0-1 0,-1 1 0,1 0-1,0-1 1,0 1 0,0-1 0,0 1-1,0-1 1,0 1 0,0-1 0,0 1 0,0 0-1,0-1 1,0 0 1,-1 0 0,1 1 1,0-1-1,-1 0 0,1 1 0,0-1 0,-1 1 0,1-1 0,-1 1 1,1-1-1,-1 1 0,1-1 0,-1 1 0,1-1 0,-1 1 0,1-1 1,-1 1-1,0 0 0,1 0 0,-1-1 0,0 1 0,0 0 1,0 0-31,1 0 117,-5-4-96,5 3 86,0 1-33,0 0-31,0 0-75,0 0 37,0 0 70,0 0-6,0 0-37,0 0-112,0 0 59,0 0 117,0 0 0,0 0-27,0 0-10,-1 0-27,1 0 1,0 0-1,0 0 0,0-1 0,0 1 0,-1 0 0,1 0 1,0 0-1,0 0 0,0 0 0,0-1 0,-1 1 1,1 0-1,0 0 0,0 0 0,0 0 0,0-1 1,0 1-1,0 0 0,0 0 0,0 0 0,0-1 1,-1 1-1,1 0 0,0 0 0,0-1 0,0 1 0,0 0 1,0 0-1,0 0 0,0-1 0,1 1 0,-1 0 1,0 0-1,0 0 0,0-1 0,0 1 0,-1-4 78,0 4-81,1-1-1,-1 1 1,0 0-1,0 0 0,0 0 1,0-1-1,1 1 0,-1 0 1,0-1-1,0 1 0,1-1 1,-1 1-1,0-1 1,1 1-1,-1-1 0,0 0 1,1 1-1,-1-1 0,1 0 1,-1 1-1,0-3 0,1 0-12,0 2-53,-5 37-432,4-21 233,1 12-872,4 21-7580,-7-39 5419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8:34.6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303 278 1472,'-2'7'1539,"2"-7"-1516,0 0 0,-1 0 0,1 1 1,0-1-1,0 0 0,-1 0 0,0 1-46,0-1-1,0 1 0,0 0 1,0 0-1,0 0 0,0 0 1,0 1-1,1-1 0,-1 0 1,0 0-1,1 0 0,-1 1 1,0-1-1,0 2 0,1-1 49,-27 63 1096,-29 118 1,25-77-1029,21-72-23,-55 158 926,63-186-951,0-2-33,0 1 0,0 0 0,1 0 1,-1 0-1,1 0 0,0 0 0,1 0 1,-1 5-1,3-2-12,1-9 0,-2 0 0,1 0-3,-1-1 0,1 1 0,0-1 0,0 0 0,-1 1 0,1-1 0,-1 0 0,1 0 0,-1 0 0,0-1-1,2-3 1,9-30-96,-10 30 85,45-201-433,-29 115 628,-14 73 153,-2 0 0,2-34 0,-4 53-318,0-1 0,0 1 0,0-1 0,0 0-1,0 1 1,0-1 0,-1 1 0,1-1-1,0 0 1,0 1 0,0-1 0,-1 1 0,1-1-1,0 1 1,-1-1 0,1 1 0,0-1 0,-1 1-1,1-1 1,-1 1 0,1-1 0,-1 1-1,1 0 1,-2-1 0,1 0-4,-1 1 0,1-1-1,-1 1 1,0-1 0,1 1 0,-1 0-1,1 0 1,-1 0 0,-2 0 0,-1 0-11,0 1-1,1 0 1,-1 0 0,1 0 0,-9 4 0,11-4-3,-1 0 0,1 0 0,0 1 0,-1-1 0,1 1 0,0 0 1,0-1-1,0 1 0,0 0 0,0 0 0,1 0 0,-1 1 0,1-1 0,-1 0 1,1 1-1,-2 3 0,1-1-51,1 0 0,0 0 1,0 0-1,0 0 0,0 9 0,-1 14-46,-1-4 149,-1 36 0,0 10 628,-3-35-326,7-35-350,0 0-1,0 1 0,0-1 0,0 0 0,0 0 0,0 0 0,0 0 0,0 0 0,0 1 1,0-1-1,-1 0 0,1 0 0,0 0 0,0 0 0,0 0 0,0 0 0,0 0 0,0 1 0,0-1 1,0 0-1,0 0 0,-1 0 0,1 0 0,0 0 0,0 0 0,0 0 0,0 0 0,0 0 1,0 0-1,-1 0 0,1 0 0,0 0 0,0 0 0,0 0 0,0 0 0,0 0 0,-1 0 1,1 0-1,0 0 0,0 0 0,0 0 0,0 0 0,0 0 0,0 0 0,-1 0 0,1 0 1,0 0-1,0 0 0,0 0 0,0 0 0,0 0 0,0 0 0,-1 0 0,1 0 0,0-1 0,0 1 1,0 0-1,-8-5 94,4-1-104,0 0-1,0 0 1,0-1-1,0 1 0,1-1 1,0 1-1,1-1 1,0 0-1,-3-10 0,3 0 38,0 1 0,1-1-1,0 0 1,4-33-1,0-7-255,-3 44 112,0 8-82,0 11 128,0 16 14,-1 7-15,2-1-1,1 1 1,9 52-1,-10-80 61,-1 0-1,0 0 1,0 0-1,0-1 1,1 1-1,-1 0 1,0 0-1,1 0 1,-1 0-1,0 0 1,1-1-1,0 1 1,-1 0-1,1 0 1,-1-1-1,1 1 1,0 0-1,-1-1 1,1 1-1,0-1 1,0 1-1,0-1 1,-1 1-1,3 0 1,-2-1 11,0 0 1,0 0 0,1 0-1,-1-1 1,0 1 0,0 0-1,0-1 1,0 1-1,0 0 1,0-1 0,0 0-1,0 1 1,0-1-1,0 1 1,0-1 0,0 0-1,1-1 1,2-2-126,0-1 0,0 1 0,0-1 0,0 0 0,-1-1 0,6-10-1,29-96-967,-29 82 1056,14-56 288,-19 68-53,-1-1 1,0 1 0,-1-1 0,-2-36 0,0 50-159,0-6 1,-2 1-1,-3-17 1,-1-10-3,5 31-49,-1 0 0,1 0 0,-1 0 0,-1 0 0,1 1 0,-7-11 0,-6-16 115,-15-56 610,29 84-707,-1-1-1,0 1 1,0 0 0,-1-1-1,1 1 1,-1 0-1,0 1 1,-6-7-1,9 10-1,0-1 0,0 1 0,-1 0 0,1 0-1,0 0 1,0 0 0,-1 0 0,1 0 0,0-1 0,0 1 0,-1 0 0,1 0-1,0 0 1,-1 0 0,1 0 0,0 0 0,0 0 0,-1 0 0,1 0 0,0 0-1,-1 0 1,1 0 0,0 1 0,0-1 0,-1 0 0,1 0 0,0 0 0,0 0-1,-1 0 1,1 0 0,0 1 0,-10 9 64,-6 15 5,8-11 12,1 1 0,1 0 0,1 0 0,0 1 0,1 0 0,1-1 0,-2 22 0,2-19-279,2-15 180,1 0 0,-1 0-1,1 0 1,-1 0 0,1 0 0,0 0 0,0 0 0,0 0 0,1 0 0,-1 0 0,1 0 0,1 5 0,-1-7 9,-1-1-1,1 0 1,-1 0-1,0 0 1,1 0 0,-1 0-1,1 1 1,-1-1-1,1 0 1,-1 0-1,1 0 1,-1 0 0,1 0-1,-1 0 1,1 0-1,-1-1 1,1 1-1,-1 0 1,0 0 0,1 0-1,-1 0 1,1-1-1,-1 1 1,1 0-1,-1 0 1,0-1 0,1 1-1,-1-1 1,14-7-91,-14 7 62,20-16-125,-1-1 0,0 0-1,-2-2 1,0 0 0,14-23 0,-32 54 327,-1 0 1,0 0 0,-1 0-1,-7 18 1,-24 34-698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8:38.1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132 12 576,'-7'5'116,"5"-3"-60,3-1 23,-1-1-78,0 0 1,0 0-1,0 0 1,0 0-1,0 0 1,0 0-1,0 0 1,0 0-1,0 0 1,0 0-1,0 0 1,0 0-1,0 0 1,0 0-1,0 0 1,0 1-1,0-1 1,0 0-1,0 0 1,0 0-1,0 0 1,0 0-1,0 0 1,0 0-1,0 0 1,0 0-1,0 0 1,0 0-1,0 0 1,0 0-1,0 0 1,0 0 0,0 0-1,0 0 1,0 0-1,1 0 1,-1 0-1,0 1 1,0-1-1,0 0 1,0 0-1,0 0 1,0 0-1,0 0 1,0 0-1,0 0 1,0 0-1,0 0 1,0 0-1,0 0 1,0 0-1,0 0 1,1 0-1,-1 0 1,0 0-1,0 0 1,0 0-1,0-1 1,0 1-1,0 0 1,0 0-1,0 0 1,0 0-1,0 0 1,-5 8 220,-10 7 1223,14-14-1277,-1 0 0,0 0 0,1 1 0,-1-1 0,0 0 1,1 1-1,0 0 0,-2 2 0,2-3-110,0 0 0,0 0 1,1 0-1,-1 0 0,0 0 0,0 0 1,0 0-1,0 0 0,0 0 0,0 0 0,0 0 1,0-1-1,0 1 0,-1-1 0,1 1 1,0-1-1,0 1 0,-1-1 0,1 1 1,-2-1-1,2 0 27,-16 3 550,9 0-228,5-1-345,0-1 1,0 0 0,0 0-1,0 0 1,0 0 0,0 0-1,-1-1 1,-3 1-1,6-1-32,1 0 0,0 0 0,-1 0 0,1 0 0,0 0 0,-1 0-1,1 0 1,0-1 0,-1 1 0,1 0 0,0 0 0,0 0-1,-1 0 1,1 0 0,-2-2 179,2 2-179,0 0 0,0-1 0,0 1-1,-1 0 1,1 0 0,0-1 0,0 1 0,0 0 0,0-1-1,0 1 1,1-14 716,-1 12-748,1 0 0,0-1 1,0 1-1,0 0 0,0 0 0,0 0 0,0 0 0,0 0 0,2-2 0,56-28-4968,-38 18 2906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8:44.1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155 32 1888,'-1'7'240,"0"-1"1,0 0-1,-1 0 1,0-1-1,-2 8 0,-3 7 206,-13 49-37,8-28-275,-13 75 0,10 51-406,15-165 448,6-26 2,-1 0 0,2-46 0,6-93-1117,0-45 1446,-14 227-600,-4 26 1,-1 2 170,-33 244 2882,39-283-2966,-1 1-263,-3-11-22,4 0 270,-1 0 0,1 0-1,-1 0 1,1-1 0,0 1-1,0 0 1,0 0-1,0 0 1,1-3 0,-1-11 48,-3-137 267,3 106 340,-5 74-933,1 47 80,-1-32 406,5-42-188,-1 0 0,1 0-1,0 0 1,0-1 0,0 1 0,0 0 0,0 0-1,0 0 1,0 0 0,0 0 0,-1 0 0,1 0-1,0 0 1,0 0 0,0 0 0,0 0 0,0 0-1,-1 0 1,1 0 0,0 0 0,0 0-1,0 0 1,0 0 0,0 0 0,0 0 0,-1 0-1,1 0 1,0 0 0,0 0 0,0 0 0,0 0-1,0 0 1,-1 0 0,1 0 0,0 0-1,0 0 1,0 0 0,0 0 0,0 0 0,0 1-1,0-1 1,0 0 0,-1 0 0,1 0 0,0 0-1,0 0 1,0 0 0,0 0 0,0 1 0,0-1-1,0 0 1,0 0 0,0 0 0,0 0-1,0 0 1,0 1 0,0-1 0,0 0 0,0 0-1,0 0 1,0 0 0,0 0 0,0 1 0,-7-11-55,5 3-34,1 3 74,0 1 0,0-1 0,0 0 0,-1 0-1,0 1 1,0-1 0,0 0 0,0 1 0,-3-4 0,5 15-317,1 1 1,-2 15-1,1-6 515,0 0 149,0-17-401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8:51.4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135 24 160,'-7'-8'1579,"6"7"-1537,1 1 1,0 0 0,0-1-1,0 1 1,-1-1 0,1 0-28,0 1 0,0-1 1,0 1-1,0-1 1,0 0-1,-1 1 1,1-1-1,0 1 1,0-1-1,-1 1 0,1-1 1,0 1-1,-1-1 1,1 1-1,-1 0 1,1-1-1,0 1 1,-1 0-1,1-1 0,-1 1 1,1 0-1,-1-1 1,1 1-1,-1 0 1,0 0-1,1-1 1,-1 1-1,1 0 0,-1 0 1,1 0-1,-1 0 1,0 0-1,1 0 1,-1 0-1,1 0 1,-1 0-1,1 0 0,-1 0 1,0 0-1,1 1 1,-1-1-1,1 0 1,-1 0-1,1 1 1,-1-1-1,1 0 0,-1 1 1,0 0-64,-18 10 2059,3-11-1499,15 0-496,0 2 33,-1-2-26,-2 7-469,2-3 432,-4 6 252,6-9-226,-1 0 0,1 0 0,0 0 0,-1 0 0,1 0 0,0 0 0,0 0 0,0 0 0,0 0 0,0 0-1,0 0 1,0 0 0,0 0 0,0 1 0,0 10-111,-3 0 76,1-9-32,1 0 0,0 1 1,1-1-1,-1 1 0,0 5 0,1-7 78,0-1 0,0 0 0,0 0 0,0 0 0,0 0-1,-1 0 1,1 0 0,0 0 0,-1 0 0,1 0 0,-1 0 0,1 0 0,-1 0-1,1 0 1,-1-1 0,0 1 0,1 0 0,-1 0 0,0 0 0,0-1 0,1 1-1,-1 0 1,0-1 0,0 1 0,0-1 0,0 1 0,0-1 0,0 1 0,0-1-1,0 0 1,0 0 0,0 1 0,0-1 0,0 0 0,0 0 0,0 0-1,0 0 1,0 0 0,-1 0 0,1 0 0,0-1 0,0 1 0,0 0 0,-1-1-1,1 0-26,0-1 0,0 1 0,0-1 0,1 0 0,-1 1 0,0-1 0,1 1 0,0-1 0,-1 0 0,1 0 0,0 1 0,0-1 0,0 0 0,0 1 0,0-1 0,0 0 0,0 0 0,0 1 0,1-3 0,4-3-60,-5 6 74,0 0 0,1 0 0,-1 0 0,1 0 0,0 0 0,-1 0-1,1 0 1,0 0 0,-1 1 0,1-1 0,0 0 0,1 0-1,-1 0-56,1 1-1,-1-1 0,0 1 0,0-1 1,1 1-1,-1 0 0,0-1 0,0 1 1,1 0-1,-1 0 0,0 0 0,2 0 0,-2 1 55,0-1-1,0 0 0,0 0 0,0 0 0,0 0 0,0 0 0,0-1 0,0 1 0,0 0 0,0 0 1,-1-1-1,1 1 0,0 0 0,0-1 0,0 1 0,2-2 203,-3 2-199,0 0 1,1 0-1,-1 0 1,0 0-1,1 1 1,-1-1-1,0 0 0,1 0 1,-1 0-1,1 0 1,-1 0-1,0 0 1,1 0-1,-1 0 1,0 0-1,1 0 1,-1 0-1,0 0 0,1 0 1,-1 0-1,0 0 1,1-1-1,-1 1 1,0 0-1,1 0 1,-1 0-1,0 0 1,1-1-1,-1 1 0,0 0 1,0 0-1,1-1 1,-1 1-1,0 0 1,0-1-1,1 1 1,-1 0-1,0 0 0,0-1 1,0 1-1,0 0 1,0-1-1,1 1 1,-1 0-1,0-1 1,0 1-1,0-1 1,0 1-1,0-1 0,-9 0-318,8 1 314,1 0 0,0 0 0,-1 0-1,1 0 1,0 0 0,-1 0 0,1 0 0,0 0 0,-1 0 0,1 0-1,0 0 1,-1 0 0,1 0 0,0 0 0,-1 0 0,1 0 0,0 0-1,-1 0 1,1 0 0,0-1 0,-1 1 0,1 0 0,0 0 0,-1 0-1,1-1 1,0 1 0,0 0 0,-1-1 0,1 1-34,-1 0 20,1 0 0,0 0 0,-1 0 0,1-1 1,0 1-1,-1 0 0,1 0 0,0 0 0,-1 0 0,1-1 0,0 1 1,-1 0-1,1 0 0,0-1 0,0 1 0,-1 0 0,1-1 0,0 1 1,0 0-1,0-1 0,0 1 0,-1 0 0,1-1 0,0 1 0,0 0 0,0-1 1,0 1-1,0-1 0,-1 1-47,1 0 44,0 0-12,0 0 12,0 0 0,0 0 0,0 0 0,0 0 0,0 0 0,-1 0 0,1 0 0,0 0 0,0 0 0,0 0 0,0 0 0,0 0 0,0 0 0,0 0 0,0 0 0,0 0 0,54 47-2972,-37-35 1559,-8-4 891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8:56.6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82 0 480,'-13'12'1998,"12"-13"-1953,0 2 9,0-1 0,0 0 0,0 0 0,0 0 0,1 1 0,-1-1 0,0 1 0,0-1 0,0 0 0,1 1 0,-1-1 1,-1 2-1,-9 5-101,8-6 42,1 1 0,-1-1 0,0 1 1,1 0-1,-1 0 0,-3 4 1,-9 7 453,7-10 425,16-1-884,5 1-53,0 0 0,0-1 0,1 0 1,-1-2-1,1 1 0,16-3 1,3 2 63,24-9 245,-50 9-255,-1-1 1,1 0 0,9-2-1,-10 1-14,0 1-1,0 0 0,10-1 1,-15 2 119,-1-8 611,-7 8-579,4 0-195,-110 3 1650,48 5-1625,61-7 74,1-1 0,0 0 0,0-1 0,-1 1 0,1 0 0,0-1 0,0 0 0,0 0 0,0 0 0,-5-2 0,2 2 116,-1-2 2,5 2-145,0 0 0,0 1-1,1-1 1,-1 0-1,0 1 1,0 0 0,0 0-1,-2-1 1,-8-2-228,11 3 159,-3 0 192,10 2-264,0 0 48,-1 1 0,1-1 0,-1 1 0,7 4 0,-9-4 1,1 0 1,0-1 0,1 1 0,-1-1 0,0 0 0,1 0-1,-1-1 1,1 1 0,0-1 0,-1 0 0,11 1 819,-23 1-440,-16 1-382,20-5 109,0 0 0,0 0-1,0 0 1,0 0 0,0-1-1,-5-2 1,8 3-9,0 1 0,0-1 0,0 0 0,0 0 0,0 0 0,0 0 0,1 0 0,-1 0 0,0 0-1,0 0 1,1 0 0,-1 0 0,0 0 0,1 0 0,-1 0 0,1-1 0,0 1 0,-1 0 0,1 0 0,0-1 0,0 1 0,0 0 0,0-2-1,0 2-74,0 3-183,0-2 249,1 0-1,-1 1 0,0-1 0,0 0 0,0 0 1,0 0-1,0 0 0,0 0 0,1 0 0,-1 1 1,0-1-1,0 0 0,0 0 0,0 0 0,0 0 0,1 0 1,-1 0-1,0 0 0,0 0 0,0 0 0,0 0 1,1 0-1,-1 0 0,0 0 0,0 0 0,0 0 1,1 0-1,16 4-25,17 0-181,22-4-249,-55 0 465,1 1-15,-1 0-1,1 0 1,0-1-1,-1 1 1,1 0-1,0 0 1,0-1-1,-1 1 0,1-1 1,3 1-1,-6-1-54,-11 0 600,-88 0-13,99 0-469,-9-5 245,3 2-214,2 0 294,3 3-445,5 7-480,-2-5 521,0 0 0,1 0 0,-1-1 0,1 1 0,-1-1 0,1 1 0,0-1 0,0 1 0,-1-1 0,1 0 0,0 0 0,0 0 0,0 0 0,1-1 1,-1 1-1,3 0 0,1 1-109,1-1 1,0 1-1,0-2 1,7 1-1,-5-1 104,1 1 49,-1-1 0,0-1 0,1 1-1,-1-1 1,0-1 0,0 0 0,18-6 0,-11 5 205,-14 3-336,-4 0 51,0-1 75,0 1 0,1 0-1,-1 1 1,0-1 0,0 0-1,-3 1 1,0 3 7,2-2 19,0 0 0,0 0 0,-1-1-1,1 1 1,-1 0 0,1-1-1,-8 2 1,5-2-28,-7 1 1,1 0-1,-18 0 0,6 2 179,22-3-177,0-1 0,0 1-1,0-1 1,-1 1 0,1-1 0,0 0 0,0 0-1,0 0 1,0 0 0,-1 0 0,1-1 0,0 1-1,-4-2 1,-4 0-124,-7-5 429,40-7-906,-23 14 597,0-1 1,0 1-1,-1 0 0,1-1 0,0 1 0,0 0 0,0 0 0,0-1 0,-1 1 0,1 0 0,0 0 0,0 0 0,0-1 0,-1 1 0,1 0 0,0 0 0,0 0 0,-1 0 0,1-1 0,0 1 0,-1 0 0,0 0-19,1 0 0,-1 0 1,0 1-1,0-1 0,1 0 0,-1 0 0,1 1 0,-1-1 1,0 0-1,1 1 0,-1-1 0,0 0 0,1 1 0,-1-1 1,1 1-1,-1-1 0,1 1 0,0 0 0,-2 0 0,2 0 8,0-1-1,-1 1 1,1-1 0,-1 1-1,1-1 1,-1 1-1,1-1 1,-1 1-1,1-1 1,-1 1 0,0-1-1,1 0 1,-1 1-1,0-1 1,1 0-1,-1 1 1,0-1 0,1 0-1,-2 0 1,1 0-100,19 1-1235,-11-1 704,0 1 0,0-2 0,0 1 0,0-1 0,10-1 0,9-12-680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8:57.9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358 1 1312,'-1'0'28,"0"0"0,0 0-1,0 0 1,0 0 0,0 0 0,0 0 0,1 0 0,-1 0-1,0 0 1,0 0 0,0 1 0,0-1 0,0 0-1,0 1 1,0-1 0,0 1 0,1-1 0,-1 1 0,0-1-1,0 1 1,1-1 0,-1 1 0,0 0 0,1 0 0,-1-1-1,1 1 1,-1 0 0,0 0 0,0 1 0,-5 6-26,0-1 11,4-4-58,0 0 0,-1 0 0,1 0 0,0-1 0,-1 1 0,0-1 0,0 0 0,0 0 0,-3 2 0,-11 6 856,15-9-693,1 0 1,-1 0-1,1 0 0,0 0 1,-1 0-1,0 0 1,1-1-1,-1 1 0,1-1 1,-1 1-1,0-1 0,1 0 1,-1 1-1,-3-1 1,-19 4 333,9 0-99,10-2-356,1-1 0,0 0 1,-1 1-1,-6 3 0,8-3 86,0 0-1,0-1 0,0 0 1,-1 1-1,1-1 1,-1 0-1,1-1 1,-1 1-1,-3 0 0,3-1-23,0 0 0,1 0-1,-1 0 1,1 0 0,0 1-1,-1 0 1,-6 2 0,-5 1 256,-5 3-294,18-6-3,-1 0 1,0 0 0,0 0-1,0 0 1,0 0-1,-6 0 1,8-1 5,-1 0 1,0 1-1,0-1 1,0 0-1,1 1 1,-1-1-1,0 1 1,1-1-1,-1 1 1,0 0-1,1 0 1,-1 0-1,1 0 1,-1 0-1,1 0 1,-1 0-1,-1 3 0,2-3-32,1-1-1,-1 1 1,0 0-1,1-1 1,-1 1-1,0-1 1,1 1-1,-1-1 1,0 1-1,1-1 1,-1 0-1,0 1 1,0-1-1,0 0 1,-1 1-1,0-3-253,8-3 95,-1 3 47,0-1 0,1 2 0,-1-1 0,0 1 0,6-2 0,6 0-936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8:59.8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141 15 416,'-7'3'77,"6"-3"-58,0 0 0,0 0 1,0 1-1,0-1 0,0 1 0,0-1 0,0 1 0,0-1 0,0 1 1,0 0-1,1-1 0,-1 1 0,0 0 0,0 0 0,0 0 0,1-1 1,-1 1-1,1 0 0,-1 0 0,1 0 0,-1 0 0,0 2 0,-1 1 98,-7 14 31,9-17-99,-1-1 1,1 1-1,-1 0 1,1-1-1,0 1 1,-1 0-1,1-1 1,-1 1-1,0-1 1,1 1-1,-1-1 1,1 1-1,-1-1 1,0 0 0,1 1-1,-1-1 1,0 0-1,0 1 1,-2-1 182,0 0 0,0 1 1,0 0-1,0-1 1,-5 3-1,6-2-177,0 0-1,0-1 1,0 1-1,0-1 1,1 1-1,-1-1 1,0 0-1,0 0 1,0 0-1,0 0 1,0 0-1,0 0 1,0 0-1,0-1 1,-2 0-1,-8 0 57,11 1-102,1 0 1,-1 0-1,1 0 0,-1 0 1,1 0-1,0 0 0,-1 0 1,1 0-1,-1 0 0,1 0 0,-1 0 1,1 0-1,-1 0 0,1 0 1,-1 0-1,1 0 0,-1 0 0,1-1 1,0 1-1,-1 0 0,1 0 1,-1-1-1,1 1 0,0 0 1,-1-1-1,1 1 0,0 0 0,-1-1 1,1 1-1,0 0 0,0-1 1,-1 1-1,1-1 0,0 1 0,0-1 1,0 1-1,-1 0 0,1-1 1,0 1-1,0-1 0,0 0 1,-3 0 97,3 1-97,0 0 1,-1 0-1,1 0 1,0 0-1,0 0 1,0 0-1,-1 1 1,1-1-1,0 0 1,0 0-1,0 0 1,-1-1-1,1 1 1,0 0 0,0 0-1,0 0 1,-1 0-1,1 0 1,0 0-1,0 0 1,0 0-1,-1 0 1,1 0-1,0 0 1,0-1-1,0 1 1,0 0-1,0 0 1,-1 0 0,1 0-1,0 0 1,0-1-1,0 1 1,0 0-1,0 0 1,0 0-1,0-1 1,0 1-1,-1 0 1,1 0-1,0 0 1,0-1 0,0-1-23,1 1 0,-1-1 1,0 1-1,1-1 1,-1 1-1,1-1 1,-1 1-1,1-1 1,0 1-1,-1-1 0,1 1 1,0-1-1,0 1 1,0 0-1,0 0 1,0 0-1,0-1 1,1 1-1,-1 0 0,0 0 1,1 0-1,-1 1 1,0-1-1,1 0 1,-1 1-1,1-1 1,-1 0-1,1 1 0,1-1 1,4-1 23,-1 1-1,1 0 1,9-1 0,-10 1-8,-1 1-1,1-1 1,-1 0 0,1 0-1,10-5 1,-14 5-49,0 0-1,0 0 0,0 0 1,0 1-1,0-1 1,1 1-1,-1-1 1,0 1-1,1 0 0,1 0 1,8 0-1059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9:00.9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226 6 992,'-1'-1'31,"0"1"-12,0-1 1,0 0-1,0 1 1,0 0-1,0-1 1,0 1-1,0 0 1,0-1 0,0 1-1,-1 0 1,1 0-1,0 0 1,0 0-1,0 0 1,0 0-1,0 0 1,0 0-1,0 0 1,0 1-1,0-1 1,0 0-1,0 1 1,0-1 0,0 1-1,-2 0 1,0 1 52,0 0 0,-1-1 0,1 1 0,-1-1 0,0 0 0,1 0 0,-1 0 0,0-1 0,-4 1 0,-7-1 1335,9-1-1281,1 1 1,-1 0-1,1 0 0,-1 0 0,1 1 1,-1 0-1,1 0 0,-10 4 1,6-3-325,8-2 203,0 0 1,0 0-1,1 0 1,-1 0 0,0 1-1,0-1 1,0 0-1,0 1 1,1-1-1,-1 0 1,0 1 0,0-1-1,1 1 1,-1-1-1,0 1 1,1-1-1,-1 1 1,0 0 0,1-1-1,-1 1 1,1 0-1,-1 0 1,1 0 0,-2 2-57,1 0 0,0 0 0,0 0 0,0 0 0,0 1 0,0-1 0,1 0 0,-1 6 0,1-8 211,0 0-160,0 0 0,0 0 0,0 1 0,0-1-1,0 0 1,0 0 0,0 0 0,0 1 0,1-1 0,-1 0 0,1 2 0,1 5 577,-2-5-529,0-2-36,0-1 0,0 1 0,0-1 0,0 0 1,0 1-1,0-1 0,0 1 0,0-1 0,0 1 0,0-1 0,0 0 0,0 1 0,0-1 0,0 0 0,-1 1 0,1-1 0,0 1 0,0-1 0,0 0 0,-1 1 0,1-1 0,0 0 0,0 1 0,-1-1 0,1 0 0,0 0 0,-1 1 0,1-1 0,0 0 0,-1 0 0,1 0 0,0 1 0,-1-1 0,1 0 0,0 0 0,-1 0 0,1 0 0,-1 0 0,-26 12 356,27-12-370,0 0 1,-1 0-1,1 1 0,0-1 1,-1 0-1,1 1 0,0-1 1,-1 0-1,1 1 0,0-1 0,0 0 1,-1 1-1,1-1 0,0 0 1,0 1-1,0-1 0,-1 1 1,1-1-1,0 1 0,0 0 0,0-1-3,0 0-1,0 1 0,0-1 0,0 0 0,0 1 0,0-1 0,0 0 1,-1 1-1,1-1 0,0 0 0,0 1 0,0-1 0,0 0 0,-1 0 1,1 1-1,0-1 0,0 0 0,-1 0 0,1 1 0,0-1 1,0 0-1,-1 0 0,1 0 0,0 1 0,-1-1 0,1 0 0,0 0 1,-4 0 428,2 6-1121,8-8 415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39:27.6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1 896,'0'0'11,"0"0"0,0 1 1,0-1-1,0 0 0,0 1 0,0-1 0,0 0 1,0 0-1,0 1 0,0-1 0,0 0 0,0 1 1,0-1-1,1 0 0,-1 1 0,0-1 0,0 0 0,0 0 1,0 1-1,1-1 0,-1 0 0,0 0 0,0 0 1,0 1-1,1-1 0,-1 0 0,0 0 0,0 0 1,1 1-1,-1-1 0,0 0 0,1 0 0,-1 0 1,5 3 556,0 14 328,-3-13-705,1-1 0,-1 1 0,1 0 0,0-1 0,0 0 0,5 4 0,0 1 179,-7-7 3,-1-1-90,0 0-11,0 0-102,0 0-4,0 0-28,0 0 65,0 0-75,0 0-16,0 0-21,0 0 37,0 0-54,0 0-36,0 0 10,0 0 53,5 8 32,-4-8-104,-1 0-1,0 0 0,0 1 0,0-1 0,0 0 0,1 0 0,-1 0 1,0 1-1,0-1 0,0 0 0,0 0 0,0 1 0,0-1 0,0 0 1,0 0-1,0 1 0,0-1 0,0 0 0,0 0 0,0 1 0,0-1 1,0 0-1,0 1 0,0-1 0,0 0 0,0 0 0,0 1 0,0-1 0,0 0 1,-1 0-1,1 0 0,0 1 0,0-1 0,0 0 0,0 0 0,-1 0 1,1 1-1,0-1 0,0 0 0,0 0 0,-1 0 0,1 0 0,0 0 1,0 1-1,-1-1 0,1 0 0,0 0 0,0 0 0,-1 0 0,1 0 1,0 0-1,0 0 0,-1 0 0,1 0 0,-1 0-125,-3 0 65,3-3 11,-3 9 130,4-6-123,0 0 0,0 0 1,-1 0-1,1 0 1,0 0-1,0 0 0,-1 0 1,1 0-1,0 0 0,0 0 1,0 0-1,0-1 1,-1 1-1,1 0 0,0 0 1,0 0-1,0 0 1,0 0-1,-1-1 0,1 1 1,0 0-1,0 0 1,0 0-1,0-1 0,0 1 1,0 0-1,0 0 0,0 0 1,0-1-1,0 1 1,0 0-1,-1 0 0,1 0 1,0-1-1,0 1 1,0 0-1,1 0 0,-1 0 1,0-1-1,0 1 0,0 0 1,0 0-1,0-1 1,0 1-1,0 0 0,0-1 56,0 0-1,0 0 0,0 0 1,0 0-1,0 0 0,-1 0 1,1 0-1,0 0 0,-1 0 1,1 0-1,0 0 0,-1 0 1,1 0-1,-1 0 0,0 0 1,1 0-1,-1 1 0,0-1 1,1 0-1,-1 1 0,0-1 1,0 0-1,-1 0 0,1 1-675,-4 12-1665,-12 18 3067,11-18 1373,13-15-3257,-4 1 569,1-1 0,-1 0 0,-1 0 1,1 0-1,3-4 0,2-8-557,-3 3-645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39:39.8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230 39 736,'-2'-5'289,"2"5"-215,2 0 91,-2 0-64,0 0 49,0 0-102,0 0-160,0 0 10,-27-3-59,26 2 210,-1 1 0,1-1 0,-1 1 0,1 0 0,-1-1 0,1 1 0,-1 0 0,0 0 0,1 0 0,-1 0 0,1 0 0,-1 0 0,1 1 0,-1-1 0,0 0 0,1 1-1,-1-1 1,1 1 0,0 0 0,-1-1 0,1 1 0,0 0 0,-1 0 0,1 0 0,0 0 0,0 0 0,-1 0 0,0 2 0,-12 19-429,12-19 433,0 1 0,0-1 0,0 1 0,0-1 0,-1 0 0,1 0 0,-1 0 0,0 0 0,0 0 0,0-1 0,0 1 1,0-1-1,-5 2 0,-11 5 487,16-8-372,0 1-1,0-1 0,0 1 0,0-1 1,0 0-1,0-1 0,-1 1 0,1 0 1,-6-1-1,-30 5 1294,36-5-1600,2 0 70,1 0 48,0 0 63,0 0 28,0 0 100,0 0-20,0 0 74,0 0-80,0 0 16,0 0-80,0 0-139,0 0-5,0 0-5,5 0-498,1 1 731,0 9 4,-3-2-184,0-1 0,-1 0-1,0 1 1,-1-1 0,1 1-1,-2-1 1,1 1 0,-1 0-1,-1 11 1,1-2 307,3-22-235,-2 5-76,-1-1 0,1 1 0,-1 0 0,0-1 0,1 1 0,-1 0 0,0-1 0,1 1 0,-1-1 0,0 1 0,0-1 0,0 1 0,1-1 0,-1 1 0,0-1 0,0 1 0,0-1 0,0-5 29,1 0 0,0 0 0,0 0 0,0 1 0,1-1-1,0 0 1,0 1 0,0-1 0,1 1 0,-1 0 0,7-9 0,4-9 167,-12 21-150,0-1-1,0 0 1,-1 0 0,1 0 0,-1 0 0,0 0 0,1 0 0,-2-5 0,1 4 7,-3-75 69,3 77-106,0 1 1,-1-1 0,1 1 0,-1-1-1,1 1 1,-1 0 0,1-1 0,-1 1-1,0 0 1,0 0 0,1 0-1,-3-2 1,2 3-61,1 0 11,-3 4 85,-3 5-82,1 1 1,1 0 0,0 0-1,0 0 1,1 0 0,-5 22-1,-7 23 92,8-35 118,-7 31 0,14-51-166,0 0 0,-1 0 0,1 1 0,0-1 0,0 0 0,0 0 1,0 0-1,0 0 0,0 0 0,0 1 0,0-1 0,0 0 0,0 0 0,0 0 1,0 0-1,0 0 0,1 1 0,-1-1 0,0 0 0,0 0 0,0 0 0,0 0 1,0 0-1,0 0 0,0 1 0,0-1 0,0 0 0,0 0 0,1 0 0,-1 0 0,0 0 1,0 0-1,0 0 0,0 0 0,0 0 0,0 1 0,1-1 0,-1 0 0,0 0 1,0 0-1,0 0 0,0 0 0,0 0 0,1 0 0,-1 0 0,0 0 0,0 0 0,0 0 1,0 0-1,0 0 0,1 0 0,-1 0 0,0 0 0,0 0 0,0-1 0,0 1 1,0 0-1,0 0 0,1 0 0,-1 0 0,0 0 0,0 0 0,16-9-65,15-15 97,-6 1 70,-24 22-134,-1 1-20,0 0 15,0 0 80,0 0 1,0 0-49,8 14-1217,-8-13-232,0-1-769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41:37.2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298 284 1664,'-7'-1'157,"0"1"0,0-1-1,1 1 1,-1 1 0,0-1 0,-8 3 0,-20 0 553,31-3-599,1 1 0,-1-1 0,0 1 1,1-1-1,-1 1 0,0 0 0,1 1 0,0-1 0,-1 1 1,1-1-1,-4 4 0,-3 2 119,0 0 1,-9 10-1,-12 9-10,12-8-140,16-16 2,1 1 0,-1-1 0,1 0 0,-1 1 0,0-1 0,1 0 0,-1-1-1,0 1 1,0 0 0,-6 1 0,4-2 248,4 0-293,0-1 0,0 1 0,0-1-1,0 0 1,0 1 0,0-1 0,0 0 0,0 0-1,0 0 1,0 0 0,0 0 0,0 0 0,0 0-1,0 0 1,0 0 0,-1-1 0,1 1-1,0 0 1,0-1 0,0 1 0,0-1 0,1 1-1,-1-1 1,0 1 0,0-1 0,0 0 0,-1 0-1,2 0-35,0 1-1,-1 0 1,1-1-1,0 1 1,0-1-1,0 1 0,0 0 1,0-1-1,0 1 1,0-1-1,0 1 1,0 0-1,0-1 0,0 1 1,0-1-1,0 1 1,0 0-1,0-1 1,0 1-1,0 0 0,1-1 1,-1 1-1,0-1 1,0 1-1,0 0 0,1-1 1,-1 1-1,0 0 1,0-1-1,1 1 1,0-1 12,3-4-23,-1-1 0,1 2 0,1-1 0,-1 0 0,1 1 0,-1 0 0,9-5 0,9-9 47,-12 9 20,-1 1-1,2 0 1,-1 0 0,19-9-1,-24 14-20,-1 2-21,-1-1 0,1 0-1,-1 0 1,0 0 0,1 0 0,-1-1 0,3-2 0,-6 4 129,-9-2-283,7 3 150,0-1-1,0 1 1,0 0 0,0-1-1,0 1 1,0-1 0,0 0-1,0 0 1,0 0 0,0 0-1,0 0 1,0 0 0,1 0-1,-1-1 1,0 1 0,1-1-1,-1 1 1,1-1 0,0 1-1,-1-1 1,1 0 0,0 0-1,0 0 1,0 0 0,0 0-1,1 0 1,-1 0 0,0 0-1,1 0 1,-1 0 0,1 0-1,0 0 1,0-4 0,-2-20-146,1 22 132,0-1 0,1 0 0,0 0-1,0 1 1,0-1 0,1 0 0,1-8 0,0 5-71,-2 7 71,0 1 1,0-1 0,0 0-1,1 0 1,-1 1 0,0-1-1,0 0 1,1 1-1,-1-1 1,0 0 0,1 1-1,-1-1 1,1 1-1,-1-1 1,1 0 0,1-3-25,-2 3-90,17-6 122,-13 4 43,-1 0-1,0 0 1,1 0-1,-1-1 1,0 1-1,-1-1 1,1 1-1,-1-1 1,0 0-1,3-7 1,1 2 165,-5 8-215,0 0 0,0 0 1,0 0-1,-1-1 1,1 1-1,0 0 1,-1 0-1,1 0 1,0-3-1,-1 3 29,3-7 581,19-10-699,-22 17 96,0 1-69,0 0 38,2 1 68,3 2-4,-4-2-51,1 1 1,-1 0-1,0-1 1,0 1-1,0 0 1,0 0-1,0 0 1,0 0-1,0 0 1,-1 0-1,1 0 1,-1 0-1,1 0 1,-1 0-1,0 0 1,0 0-1,0 3 1,1 1-142,0 13-775,-1-14 288,0 1-1,1-1 1,0 0 0,0 0-1,0 0 1,3 7 0,0-2-1530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39:55.6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0 224,'-5'0'96,"2"0"-64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39:59.0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1301 81 832,'-1'0'39,"1"0"0,-1 0 0,0-1 0,0 1 0,1 0 0,-1 0 0,0 0 0,0 0 0,1 0 0,-1 0 0,0 0 1,0 0-1,1 0 0,-1 0 0,0 0 0,0 0 0,1 1 0,-1-1 0,0 0 0,1 1 0,-1-1 0,0 0 0,1 1 0,-1-1 0,1 1 0,-1-1 0,0 1 0,0 0 57,1-1-128,0 0 16,-13-5 502,12 5-505,1 0 0,-1 0 0,0 0 0,0 0 0,0 0 1,1 0-1,-1 0 0,0-1 0,0 1 0,0 0 1,1 0-1,-1-1 0,0 1 0,0-1 0,1 1 0,-1-1 1,0 1-1,1-1 0,-1 1 0,1-1 0,-1 1 0,1-1 1,-2-1-1,-6-8 279,7 10-268,0 0 0,0 0 1,0-1-1,1 1 1,-1 0-1,0 0 1,0 0-1,0 0 1,0 0-1,0 0 0,0 0 1,0 0-1,1 0 1,-1 1-1,0-1 1,0 0-1,0 1 1,0-1-1,1 0 0,-1 1 1,0-1-1,0 1 1,0 0-1,0 0-13,-1-1 0,1 1 0,0-1 1,0 0-1,0 0 0,0 1 0,0-1 0,0 0 0,0 0 0,0 0 0,-1 0 0,1 0 0,0 0 0,0-1 0,-1 1 0,-5 0 84,0 1 76,0 1 0,0-1 0,-1-1 0,1 1-1,0-1 1,0 0 0,-8-2 0,-12 1-386,25 1 272,0 0 1,-1 0-1,1 0 0,0 1 0,-1-1 0,1 1 1,0-1-1,0 1 0,-1 0 0,1 0 0,0 0 0,0 0 1,0 0-1,0 0 0,0 1 0,0-1 0,-3 4 1,3-3-22,1 0 0,-1 0 0,-1-1 0,1 1 0,0 0 0,0-1 0,-1 0 0,1 1 0,-1-1 0,1 0 0,-1 0 0,1 0 0,-1 0 0,0-1 0,1 1 0,-1-1 0,0 0 0,1 1 0,-5-2 0,6 1 7,1-1 0,-1 1 0,1-1 0,-1 1 0,1-1 0,-1 1 0,1-1 1,0 1-1,-1-1 0,1 0 0,0 1 0,-1-1 0,1 0 0,0 0 0,0 1 1,-1-1-1,1 0 0,0 1 0,0-1 0,0 0 0,0-1 0,-1-17-255,0 18 261,1 0 1,-1 0-1,1 0 1,-1 0 0,1 0-1,-1 0 1,1 0 0,-1 0-1,1 0 1,0 0 0,0-1-1,-1 0 1,1 2-21,0 0 1,0 0-1,-1 0 1,1 0-1,0-1 1,0 1-1,-1 0 0,1 0 1,0 0-1,0 0 1,-1-1-1,1 1 1,0 0-1,0 0 0,-1 0 1,1-1-1,0 1 1,0 0-1,0-1 1,0 1-1,0 0 1,-1 0-1,1-1 0,0 1 1,0 0-1,0-1 1,0 1-1,0 0 1,0 0-1,0-1 1,0 1-1,0-1 2,0 1 0,0 0 0,0-1 0,0 1 0,0-1 1,0 1-1,0 0 0,0 0 0,0-1 0,0 1 0,-1 0 0,1-1 0,0 1 0,0 0 0,0-1 0,0 1 0,-1 0 1,1 0-1,0-1 0,0 1 0,-1 0 0,1 0 0,0-1 0,0 1 0,-1 0 0,1 0 0,0 0 0,-1 0 1,1 0-1,0-1 0,-1 1 0,1 0 0,-7-2 98,7 1-92,0 1 0,-1 0 1,1 0-1,0 0 0,-1-1 1,1 1-1,0 0 0,-1 0 0,1 0 1,-1 0-1,1 0 0,0 0 1,-1 0-1,1 0 0,0 0 1,-1 0-1,1 0 0,-1 0 1,1 0-1,0 0 0,-1 0 0,1 0 1,0 0-1,-1 0 0,1 0 1,0 0-1,-1 1 0,1-1 1,-1 0-1,-19 3 134,19-3-155,1 0-43,-15 8 182,14-8-110,0 0 0,0 1 1,0-1-1,0 0 0,0 1 1,0-1-1,-1 1 0,1-1 1,0 1-1,0-1 0,0 1 1,0 0-1,0-1 1,1 1-1,-1 0 0,-1 1 1,-12 8-103,9-9 43,2 0 7,0 1 1,-1-1 0,1-1-1,-1 1 1,0 0 0,-5-1 0,-47 3-5,22-6-144,20-13 678,1-3-672,9 16 185,0-1 0,-1 1 0,0 0 1,0 1-1,0-1 0,0 1 0,0 0 1,0 0-1,-7-1 0,10 2 38,-1 0-1,1 1 0,0-1 1,-1 1-1,1 0 1,-1 0-1,1 0 1,0 0-1,-1 0 0,1 1 1,0-1-1,-1 1 1,1 0-1,0-1 0,-1 1 1,-2 2-1,3-2-30,0 0 1,0-1-1,0 1 0,0-1 1,0 1-1,-1-1 0,1 0 0,0 0 1,0 0-1,-4 0 0,-2 0 57,-8 5 11,-2 1-94,-31-1-86,47-5 87,1 0 0,-1 0 1,0 0-1,0 1 0,0-1 0,0 1 0,0-1 1,1 1-1,-1 0 0,0-1 0,-2 3 1,2-2 33,1-1 1,0 0 0,-1 1-1,1-1 1,-1 0 0,1 0-1,0 0 1,-1 0 0,1 0-1,-1 0 1,0 0 0,-11-1-67,5-4-48,-6-3 76,13 7 17,0 1-1,-1-1 1,1 1 0,0-1-1,0 0 1,0 0-1,-1 1 1,1-1-1,0 0 1,0 0 0,0 0-1,0 0 1,0 0-1,-1-2 1,2 2 2,0 1 1,-1-1-1,1 1 1,0 0-1,0-1 0,-1 1 1,1-1-1,-1 1 1,1 0-1,0 0 1,-1-1-1,1 1 0,-1 0 1,1 0-1,-1-1 1,1 1-1,-1 0 1,1 0-1,-1 0 0,1 0 1,-1 0-1,1 0 1,-1 0-1,1 0 1,-1 0-1,1 0 0,-1 0 1,1 0-1,-1 0 1,0 0-1,-1 1 72,-1-3-99,0 1 0,-1 0 0,1 0 0,0 1 0,-1-1 0,1 1 0,-1-1 0,1 1 0,-5 1 0,8-1 20,-1 0 80,1 0-68,-1-8-28,0 8 18,0-1-1,0 1 1,0 0-1,0 0 0,0-1 1,0 1-1,0 0 1,0 0-1,0 0 1,0 0-1,0 0 1,0 0-1,0 0 0,0 1 1,0-1-1,0 0 1,0 1-1,0-1 1,0 0-1,0 1 1,0-1-1,1 1 0,-3 0 1,3 0 13,-1 0 0,0-1 0,0 1 0,0-1 0,0 1-1,0-1 1,0 1 0,0-1 0,0 0 0,-1 0 0,1 1 0,0-1 0,0 0 0,0 0 0,0 0 0,0 0 0,0 0 0,0 0 0,-1-1-1,1 1 1,0 0 0,-1-1 0,1 0-5,0 1 1,0 0-1,0-1 0,0 1 0,1 0 0,-1-1 1,0 1-1,0 0 0,0 0 0,0 0 0,0 0 0,0 0 1,0 0-1,0 0 0,0 0 0,0 0 0,0 0 1,0 1-1,0-1 0,0 0 0,0 1 0,0-1 1,-1 2-1,-1-1-35,1 1-1,0 0 1,0 0 0,0 0 0,0 0-1,0 0 1,-2 3 0,2-3 46,-1-1-1,1 1 1,0-1 0,-1 1 0,1-1-1,-1 0 1,1 0 0,-1 0 0,0 0-1,1 0 1,-1-1 0,0 1 0,0-1-1,1 0 1,-1 0 0,-3 0 0,-20-3 459,25 2-460,0 1-1,0-1 0,0 1 1,0-1-1,0 0 0,-1 0 1,1 1-1,0-1 0,0 0 1,1 0-1,-1 0 0,0 0 1,-1-2-1,1 2-38,1 0 1,-1 0-1,0 0 0,1 0 1,-1 0-1,0 1 1,0-1-1,0 0 0,0 0 1,0 1-1,0-1 0,-1 0 1,-6-5 184,-9 1-75,16 5 118,-15 11-486,15-11 107,-19 5 187,-11-2 437,31-3-363,-1 0-84,1 0 0,-1 0 0,1-1 0,-1 1 0,0 0-1,1-1 1,-1 1 0,1 0 0,-1-1 0,1 1 0,-1 0 0,1-1 0,-1 1 0,1-1-1,0 1 1,-1-1 0,0 0-53,-3 2 128,3 0-73,-1-1 0,1 1 1,0 0-1,-1-1 0,1 1 1,0-1-1,-1 1 0,1-1 1,0 0-1,-1 1 0,1-1 1,-1 0-1,-1 0 0,-10-1-322,12 1 330,1-1 1,-1 1 0,0 0-1,1 0 1,-1 0 0,0 0 0,0 0-1,1 0 1,-1 0 0,0 0-1,1 1 1,-1-1 0,0 0-1,1 0 1,-1 1 0,0-1-1,1 0 1,-1 1 0,0-1-1,1 0 1,-1 1 0,1-1-1,-1 1 1,1-1 0,-1 2-1,-3 0 53,3-1-48,1-1-80,-4 0 22,4 0 42,-1 0-14,1 0 0,-1 0 0,1-1 0,-1 1 0,1 0 0,0 0 0,-1 0 0,1 0 1,-1 0-1,1 0 0,-1 0 0,1 0 0,-1 1 0,1-1 0,0 0 0,-1 0 0,1 0 0,-1 0 0,1 1 0,0-1 0,-1 0 1,1 0-1,-1 1 0,0 0-223,-4 4-1112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0:02.4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983 1 1312,'-3'1'351,"0"0"0,0 1 0,0-1-1,1 1 1,-1 0 0,-4 4 0,1-2-103,-3 6-367,-8 10 110,15-18 44,-8 11 122,9-12-101,0 1 0,0-1-1,0 0 1,-1 0 0,1 0 0,0 0 0,-1 0 0,1 0 0,-1 0-1,1 0 1,-1-1 0,1 1 0,-1-1 0,0 1 0,1-1 0,-1 1-1,0-1 1,-2 0 0,-14 8 504,10-6-405,6-2-166,1 0 0,0 1 0,0-1 0,-1 1 0,1-1 0,0 1 0,0-1 0,0 1-1,0 0 1,0 0 0,-1-1 0,1 1 0,-1 2 0,1-2 42,0-1 0,0 1 0,0 0 0,0 0 0,0-1 0,0 1 0,-1-1 0,1 1 0,0-1 0,0 1 0,-1-1 0,1 0 0,0 0 0,0 0 0,-1 1 0,1-1 0,0 0 0,-1-1 0,1 1 0,0 0 0,-1 0 0,1 0 0,0-1 0,0 1 0,-1-1 0,1 1 0,0-1 0,0 1 0,0-1 0,0 0 0,-2-1 0,-17-2-180,18 3 153,1 0 0,-1 0 0,1 0 1,0 0-1,0 0 0,0 0 0,-1 0 1,1 0-1,0-1 0,0 1 0,0 0 0,1-1 1,-2-2-1,1 3-7,0-1 1,1 1 0,-1 0-1,0-1 1,0 1 0,0 0-1,0 0 1,0 0 0,0 0-1,0 0 1,0 0 0,0 0-1,-1 0 1,1 0-1,-2 0 1,1 1 0,0 0-1,0 0 1,-1 0-1,1 1 1,0-1-1,0 1 0,0 0 1,0-1-1,0 1 1,1 0-1,-1 0 1,0 0-1,-2 2 1,-5 2 0,-6 2-79,11-4 103,0-1 1,0-1-1,0 1 1,0 0-1,0-1 0,0 0 1,0 0-1,0 0 0,-1 0 1,-4-1-1,-7 4-28,14-3-11,0 0-1,0-1 1,0 1 0,0-1 0,0 1 0,0-1-1,-3 0 1,1 1 43,0 0 0,0 0-1,0 0 1,0 0 0,0 1-1,1 0 1,-1 0 0,1 0 0,-1 0-1,-2 3 1,-5 1 27,10-5-5,0-1 0,0 1-1,0-1 1,0 0 0,0 0-1,0 0 1,-1 1 0,1-1 0,0 0-1,0 0 1,0 0 0,-1-1-1,1 1-57,0 0 0,0 0 0,0 0 0,0 0 0,0 0 0,0 0 0,0 0 0,0 0 0,0 0 0,0 0 0,0 1 0,0-1 0,-1 1 0,0-1-118,-4 4 411,6-3-289,0-1 1,0 0-1,0 0 1,-1 0 0,1 0-1,0 0 1,0 1-1,-1-1 1,1 0-1,0 0 1,0 0 0,0 0-1,-1 0 1,1 0-1,0 0 1,0 0-1,-1 0 1,1 0 0,0 0-1,0 0 1,-1 0-1,1 0 1,0 0-1,0 0 1,0 0 0,-1 0-1,1 0 1,0 0-1,0 0 1,-1-1-1,1 1 1,0 0-1,0 0 1,0 0 0,-1 0-1,1 0 1,0-1-1,0 1 1,0 0-1,-1-1 1,-5-9 132,4 6-218,0-1 61,-2 2 199,-8-4 183,11 6-349,0 1-1,1-1 1,-1 1 0,0-1 0,1 1 0,-1 0-1,0-1 1,0 1 0,0 0 0,1 0 0,-1 0-1,0 0 1,-1-1 0,2 1 18,-1 0 0,0 0 0,0 0 0,0 0 0,0 0 0,0-1 0,0 1-1,1 0 1,-1-1 0,0 1 0,0 0 0,1-1 0,-1 1 0,0-1 0,0 1 0,1-1 0,-2-1 0,1 1-18,0 0 1,1 1-1,-1-1 1,0 0-1,0 0 0,0 1 1,0-1-1,0 0 1,0 1-1,0-1 1,-1 1-1,1 0 1,0-1-1,0 1 1,-2-1-1,-26 0-32,8-7 248,16 6-224,-1 1 1,1 0-1,-1 1 1,1-1-1,-1 1 0,-9 1 1,-1 0 223,-6-6-454,-21 2 91,32 3 138,0 0 0,1 0 0,-1 2 0,0-1 0,0 1 0,-11 4-1,12-2 42,0 0-1,0-1 0,-1-1 1,1 0-1,-1 0 0,-17 0 0,-49-2-1660,77 0 1034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0:09.0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50 140 1408,'5'-1'747,"-5"2"-502,0-1-80,0 0-26,0 0-43,0 0 32,0 0-75,0 0-117,0 0 38,0 0 154,0 0 16,0 0 176,-4 14 208,-5 16-506,0 1 1,3-1 0,-6 58-1,8-52 60,0 21-4,4-23-211,0-33 277,0-1-59,6 7-191,-4-12 147,1 0 0,0 0 0,-1 0 1,0 0-1,-1 0 0,1-1 0,1-8 1,2-44 18,-3 21-157,1 10 72,1 1 0,10-35 0,-12 56 40,-1 0 1,-1 0-1,1-1 0,-1-8 0,0 10-53,0 4 128,0 0-20,0 0-33,0 23 219,-3 164 314,3-157-458,0-28-64,1-3-16,1-1-14,1 1 0,-1-1-1,0 0 1,0 0-1,0 0 1,0 0 0,-1-1-1,1 1 1,-1 0-1,1-1 1,1-3 0,11-34 173,-7 17-167,5-12 3,10-52-1,-21 56 101,-1 20-264,0 10 124,0 1 1,0-1 0,0 1-1,-1 0 1,1-1 0,0 1-1,0-1 1,0 1-1,-1 0 1,1-1 0,0 1-1,0 0 1,-1-1 0,1 1-1,0 0 1,-1-1-1,1 1 1,0 0 0,-1 0-1,1-1 1,-1 1-1,1 0 1,0 0 0,-1 0-1,1-1 1,-1 1 0,1 0-1,-1 0 1,1 0-1,0 0 1,-1 0 0,1 0-1,-1 0 1,1 0 0,-1 0-1,1 0 1,-1 0-1,1 1 1,0-1 0,-1 0-1,1 0 1,-1 1 0,-19 6-134,16-4 129,1 1-1,-1 0 0,1 0 1,-1 1-1,1-1 0,0 1 1,1-1-1,-1 1 0,-3 10 1,3-7-9,-7 21-230,7-21 235,1-1-1,-1 1 1,-5 9 0,-5 9 279,11-20-233,0 0 0,-1 0-1,0-1 1,0 1 0,-1-1 0,-5 7 0,8-11-137,1-8 154,-1 0 0,1 1 0,0-1 0,0 0 0,1 0 0,0 1 0,0-1 0,3-7 0,0-6 65,10-44-163,3-14-336,-14 60 381,1-15 17,-4 14-124,-3 22 136,2-1 100,5-2 87,-4 0-231,6-5-177,0 5 129,-5 0-6,35 2 213,-34-1-120,0 1 1,0-1-1,0 1 0,0-1 1,1 0-1,-1 0 0,0 0 1,0 0-1,1 0 0,-1 0 1,1-1-1,-1 1 0,1-1 1,-1 0-1,1 1 0,-1-1 1,4-1-1,-4 1 131,-1-2-152,1 1 0,0-1 1,-1 1-1,1-1 0,0 1 0,0-1 0,0 1 1,0 0-1,0 0 0,4-2 0,-1 1-8,39-25-32,-19 19 150,12-6-262,-35 14-11,7 0 198,42-5 143,-49 5-179,-1 0 0,0 0-1,0 0 1,0 0-1,0 0 1,0 0 0,0 0-1,0 0 1,0 0-1,0 1 1,0-1-1,0 0 1,0 1 0,0-1-1,0 1 1,0-1-1,0 1 1,2 0-1,-1 1-13,0-1 39,-2 0 27,3 3 50,0 0 1,0 0 0,0 0-1,0 0 1,0-1 0,5 4-1,-7-6-76,1 1-124,-1 10 453,-1-12-343,0 1 0,0-1 0,0 0 0,0 0 0,1 0 0,-1 1 0,0-1 0,0 0 0,0 0 0,0 0 0,0 1 0,1-1 0,-1 0 0,0 0 0,0 0 0,0 0 0,1 1 0,-1-1 0,0 0 0,0 0 0,1 0 0,-1 0 0,0 0 0,0 0 0,1 0 0,-1 0 0,0 0 0,0 0 0,1 0 0,-1 0 0,0 0 0,0 0 0,1 0 0,-1 0 0,0 0 0,0 0 0,1 0 0,-1 0 0,0-1 0,13-2-61,-12 2 44,28-8-210,-11 0 235,-8 1 217,-8 6-169,-4 4-362,1-2 330,1 0-17,0 0-74,0 0 11,0 0-22,0 0 59,0 30-74,-8 70-182,8-99 341,0 0-170,0 4 37,0 8-78,-1-11 158,1 0 0,0 0-1,0 1 1,0-1 0,1 0 0,-1 1 0,0-1-1,1 0 1,1 3 0,-2-3-27,4 12-181,-3-10 196,0 0-1,-1 0 0,0 0 1,0 0-1,0 0 0,0 5 1,-1 12 324,1-21-205,0 0-70,0 0-60,0 0 0,0 0 0,0 0 0,-1 0 0,1 0-1,0 0 1,0 0 0,0 0 0,0 0 0,0 0 0,0 0 0,0 0 0,0 0-1,-1 0 1,1 0 0,0 0 0,0 0 0,0 0 0,0 0 0,0 0 0,0 0-1,0 0 1,0 0 0,-1 0 0,1 0 0,0 0 0,0 0 0,0 0 0,0 0-1,0 0 1,0 0 0,0 1 0,0-1 0,0 0 0,0 0 0,0 0 0,0 0 0,-1 0-1,1 0 1,0 0 0,0 0 0,0 0 0,0 1 0,0-1 0,0 0 0,0 0-1,0 0 1,0 0 0,0 0 0,0 0 0,0 0 0,4 5-601,1 1 557,-5 45 195,0-38-467,0-10 352,1 0 0,-1 0 0,0 0 0,0 0 0,-1 1 0,1-1 1,-1 0-1,1 0 0,-3 6 0,2-8-53,1 1 1,-1-1-1,1 1 1,0-1 0,-1 1-1,1 0 1,0-1-1,0 1 1,0 0-1,0-1 1,1 4-1,0 4-83,4 14 197,-5-22-47,-1 22 57,2-14-296,-1 18 265,0-25-21,0 29 22,-1-8-118,0-20 73,1-2-16,0-1 0,0 1 0,0-1 0,0 1 0,0 0 0,0-1 0,-1 1 0,1-1-1,0 1 1,0-1 0,0 1 0,-1-1 0,1 1 0,0-1 0,-1 1 0,1-1 0,0 0 0,-1 1 0,1-1 0,-1 1 0,1-1 0,0 0-1,-1 1 1,1-1 0,-1 0 0,0 1 0,1 1-71,0 0 0,0 1 0,0-1-1,0 0 1,-1 0 0,1 1 0,-1-1-1,-1 3 1,2-4 87,-1 1 1,1-1-1,-1 1 0,1-1 1,0 0-1,-1 1 0,1-1 0,0 1 1,0-1-1,0 0 0,0 1 0,0-1 1,1 1-1,-1-1 0,0 0 0,1 1 1,-1-1-1,1 2 0,0-2 98,-1-1-96,0 1-203,0 7 89,1-3 38,5 4 361,-5-8-307,-1 0 38,0 3-6,0 11 332,0-8-369,1-1 0,-2 1-1,1-1 1,-1 1 0,-2 8 0,1 0-80,2-13 87,0 0 1,0-1-1,-1 1 0,1 0 1,0-1-1,-1 1 1,1-1-1,-1 1 0,1 0 1,-1-1-1,0 1 0,-1 1 1,1-2-5,1 0 1,-1 0-1,1 0 1,-1 0-1,1 0 1,-1 0-1,1 0 1,0 0-1,-1 1 0,1-1 1,0 0-1,0 0 1,0 0-1,0 2 1,0-1-4,0-1-1,0 0 1,0 0 0,0 1-1,0-1 1,-1 0 0,1 1-1,0-1 1,-1 0 0,1 0-1,-1 0 1,0 2 0,-1 1 39,-1 0 0,1 0 0,1 0 0,-1 0 0,1 0 0,-1 0 1,1 1-1,0-1 0,1 1 0,-1-1 0,1 6 0,-5 2 142,5-2-172,-1-7 1,1 0 1,0 0-1,0 0 0,0 1 1,1-1-1,-1 0 0,1 0 1,0 0-1,1 4 0,-2-6-17,1 1 0,-1-1 0,1 0 0,-1 1 0,0-1 0,0 0 0,1 1 0,-1-1 0,0 0 0,0 1 0,-1-1 0,1 0 0,0 3 0,-1 10-151,2-5 152,0-1-1,0 1 0,-1-1 0,-2 13 0,1 8 399,4 2-222,-3-30-192,0-1-1,0 1 1,0 0-1,1 0 1,-1 0-1,0 0 1,1 0-1,-1-1 1,0 1-1,1 0 1,-1 0-1,2 1 1,-2-2 13,1 1 0,-1 0-1,1-1 1,-1 1 0,1 0 0,-1 0 0,0 0 0,1-1 0,-1 1 0,0 0 0,0 0 0,0 1 0,4 66 243,5-42-426,-4 43 144,2-36 438,-6-32-385,-1 0 0,0 0 0,1 0 0,-1 0 0,0 0 0,0 0 0,1 0 0,-1 0-1,0 0 1,0 0 0,0 0 0,0 0 0,0 1 0,-1-1 0,1 1 0,-1 4-90,-4 24-133,4-21 218,0 0 0,0 0 0,-1 0 0,0-1 0,-7 17 1,8-22-24,-3 23 54,0-2-531,4-17-1793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0:19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1728,'0'1'118,"0"0"1,0 0 0,0 0-1,0 0 1,1 0-1,-1 0 1,0 0-1,0 0 1,1 0-1,-1 0 1,0-1 0,1 1-1,-1 0 1,1 0-1,-1 0 1,1-1-1,-1 1 1,1 0-1,0 0 1,-1-1-1,1 1 1,0-1 0,-1 1-1,1 0 1,0-1-1,0 1 1,0-1-1,0 0 1,0 1-1,-1-1 1,1 0-1,0 0 1,0 1 0,0-1-1,0 0 1,0 0-1,0 0 1,0 0-1,0 0 1,1 0-1,5-1 167,0 0 0,1 0 0,-1-1-1,9-3 1,-5 2-441,-3-1 139,-7 3 42,0 0-1,0 1 0,0-1 0,0 0 0,0 1 1,0-1-1,0 1 0,0-1 0,0 1 1,0 0-1,1 0 0,0-1 0,46-2 1006,-46 3-1057,-2 0-10,27 3 901,7-5-387,-26 1-440,0 0-1,0 0 1,0 1-1,0 0 1,0 0-1,-1 1 1,1 0-1,0 1 1,11 3-1,-14-3 6,0-1-1,1 1 0,-1-1 0,0 0 0,1-1 0,5 1 1,-4-1 37,-1 1 0,0 0 0,0 0 0,0 0 0,6 2 0,31 13 1,-33-14 65,-1 0 1,1-1-1,11 1 0,-20-2-139,18 4 10,-11-4 178,-4 0-203,0 0 1,0 0-1,0 0 0,0 1 0,-1-1 1,6 2-1,-8-1 158,-1-1-58,109 7 565,-71-2-304,-28-4-613,4 2-9759,-8 0 8925,4 5-382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0:21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4 445 2080,'0'0'20,"0"0"0,-1 0-1,1 0 1,0 0 0,0 0 0,0 0-1,0 0 1,-1 0 0,1 0 0,0-1 0,0 1-1,0 0 1,0 0 0,0 0 0,0 0-1,-1 0 1,1 0 0,0-1 0,0 1 0,0 0-1,0 0 1,0 0 0,0 0 0,0-1 0,0 1-1,0 0 1,0 0 0,0 0 0,0 0-1,0-1 1,0 1 0,0 0 0,0 0 0,0 0-1,0-1 1,0 1 0,0 0 0,0 0 0,0 0-1,0 0 1,0-1 0,0 1 0,0 0-1,0 0 1,0 0 0,1 0 0,-1 0 0,0-1-1,0 1 1,0 0 0,0 0 0,0 0 0,0 0-1,1 0 1,-1 0 0,0 0 0,0 0-1,0-1 1,0 1 0,1 0 0,-1 0 0,0 0 1,6-7 710,6-5 2077,-6 7-2443,-1 0-1,0 0 1,8-11-1,-8 9-321,-1 0 0,-1-1 1,1 1-1,-1-1 0,-1 0 0,1 0 0,-1 0 1,-1 0-1,2-13 0,-2-6 267,-3-44 0,-1 12-82,3 45-114,-1 1 0,0 0 0,-1 0 0,0 0 0,-1 0 0,-1 0 0,-8-22 0,11 34-102,1 1 1,0-1-1,-1 0 1,1 0-1,0 1 1,-1-1-1,1 0 1,-1 1-1,0-1 1,1 0-1,-1 1 1,1-1-1,-1 1 0,0-1 1,1 1-1,-1-1 1,0 1-1,0-1 1,-1 1-1,2 0-6,-1 0 0,1 0-1,-1 0 1,1 0 0,-1 0 0,1 0-1,-1 0 1,0 1 0,1-1 0,-1 0-1,1 0 1,-1 0 0,1 1 0,-1-1-1,1 0 1,0 1 0,-1-1 0,1 1-1,-1-1 1,1 0 0,-1 1 0,-1 3 0,0-1 1,-1 1-1,2-1 1,-1 1-1,0 0 1,-1 5-1,1-1-16,0 0-1,1 1 0,0-1 0,0 1 0,1-1 1,1 10-1,7 52 164,-6-60-145,5 25 197,13 40 0,0-2-61,9 22 474,-2-9-425,-17-59-173,-8-22-46,0 0-1,0 1 1,0-1-1,-1 1 1,1-1-1,-1 9 1,7 58 447,-3 31-448,-10-71 113,5-26 46,0-3-165,0 0 1,0-1-1,0 1 1,0 0 0,1 0-1,-1-1 1,1 1-1,-1-1 1,2 5 0,-1-6 85,-1-1 0,0 0 27,0 0 16,0 0 80,0 0-42,0 0 26,0 0 0,0 0 144,0 0-123,0 0-197,0 0-267,0 0-842,4 3-3064,-3-2 3147,-2-2-287,-17-21-1892,-24-16 1285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0:27.3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54 165 1056,'-6'0'272,"-16"0"-149,22 0-149,-1 0 0,1 0 0,-1 0-1,1 0 1,-1-1 0,1 1 0,-1 0 0,1 0-1,-1 0 1,1-1 0,-1 1 0,1 0 0,-1 0-1,1-1 1,-1 1 0,1 0 0,-1-1 0,1 1-1,0-1 1,-1 1 0,1-1 0,0 1 0,-1 0-1,1-1 1,0 1 0,0-1 0,-1 1 0,1-1-1,0 1 1,0-1 0,0 0 0,0 0 0,-1-1 41,1-1 0,0 1 0,-1-1 1,0 1-1,1-1 0,-1 1 0,-2-3 0,2 3 20,0-1-1,0 1 0,0-1 0,1 1 0,-1-1 0,1 1 0,-1-4 0,1 6-108,0 0-22,1 15 474,-1-14-292,0 0-1,1 0 0,-1 0 1,1 0-1,-1 0 0,1 0 1,-1 0-1,1 0 1,0 0-1,0 0 0,-1-1 1,1 1-1,0 0 0,0 0 1,0-1-1,0 1 0,-1-1 1,1 1-1,0-1 1,0 1-1,0-1 0,2 1 1,-1-1-5,0 1 0,1-1 1,-1 0-1,1 0 1,-1 0-1,0 0 1,1-1-1,-1 1 1,4-2-1,4-1 22,0-1 0,0 0 0,14-9 0,9-7 37,-22 12-44,1 1 0,0 1-1,0-1 1,0 2 0,20-7-1,-19 8 112,-1 0-1,0-1 1,15-9 0,13-5 715,-38 18-898,0 1 0,-1-1-1,1 1 1,0-1-1,0 1 1,0 0-1,0 0 1,0 0-1,0 0 1,0 0-1,0 0 1,0 0-1,3 1 1,-4 0-26,0-1 1,0 1 0,0-1 0,0 1-1,0-1 1,0 1 0,0 0 0,0-1-1,0 1 1,0 0 0,0 0-1,-1 0 1,1 0 0,0 0 0,-1-1-1,1 1 1,0 0 0,-1 1-1,1-1 1,-1 0 0,0 0 0,1 0-1,-1 1 1,4 8-33,0 4 191,-3-13-131,1-1-16,0 1 0,1-1 0,-1 1 0,0-1 0,0 0 0,0 0-1,0 0 1,0 0 0,1 0 0,-1 0 0,0-1 0,0 1-1,0-1 1,0 1 0,0-1 0,0 0 0,0 0 0,0 0-1,0 0 1,0 0 0,-1 0 0,3-2 0,1 0-87,-4 2 75,0 1 0,1-1 0,-1 1 0,0 0 0,0-1 0,1 1 0,-1 0 0,0 0 0,1 0 0,-1 0 0,0 0 0,0 0 0,1 0 0,-1 1 0,0-1 0,0 0 0,1 1 0,-1-1 0,0 1 0,0-1 0,0 1 0,1 0 0,-1-1 0,0 1 0,0 0 0,0 0 0,0 0 0,-1 0 0,1 0 0,2 2 0,-1-1-24,-1 0 1,1 0 0,0 1 0,0-1 0,-1 1 0,0 0-1,1-1 1,-1 1 0,0 0 0,0 0 0,0-1 0,0 7-1,-1-7-46,0-1 0,1 0 0,-1 1 0,0-1 0,1 1 0,-1-1-1,1 0 1,-1 1 0,1-1 0,0 0 0,1 3 0,0-2-183,-1 0-939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0:28.3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246 54 480,'-1'-8'629,"-29"11"2150,22-2-2528,0 0 1,0 0-1,1-1 1,-1 0-1,0-1 0,-9-1 1,-17-11 317,28 10-477,0 1 0,0-1 0,1 1 0,-1 0 0,-1 1 0,1 0 0,0 0 0,-7-1 0,7 2 10,-18 0 95,23-1-258,-1 1-1,1 0 0,0 0 0,-1-1 0,1 1 0,0-1 1,0 1-1,0-1 0,-1 0 0,1 1 0,0-1 0,0 0 0,0 0 1,0 0-1,0 0 0,-1-1 0,-2-5-1047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0:33.3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15 64,'0'-15'32,"0"18"-32,0-3 0,0 0 32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0:34.9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34 238 2144,'-3'1'993,"2"-3"1092,2-5-2112,2-57 624,6 36 299,-8 23-677,3-16 356,-4 20-713,-9-2-49,9-6 336,0-3-51,-1-1 0,-4-23 0,-1 26-75,5 9-22,1 1 0,-1-1-1,1 1 1,0-1 0,-1 1 0,1-1-1,-1 0 1,1 1 0,0-1 0,-1 0 0,1 1-1,0-1 1,0 1 0,0-1 0,-1 0 0,1 0-1,0-1 1,-1-1-125,-1-6-139,2 7 263,1 3 190,2 3-216,-1 1-1,0 0 1,0 0 0,0 0 0,-1 0 0,0 0 0,0 1 0,1 9 0,-2 48 105,-1-29-195,1 6 217,0-39-48,0-1 97,0 0-44,0 0-42,0 0 11,0 0 122,0 0-63,0 0-97,0 0-64,0 0-31,0 0 15,0 0 80,0 0 11,5-8 219,-6 2-213,0 0-1,-1 0 1,1 0-1,-1 0 1,0 0-1,-5-9 1,-3-10 152,7 14-204,0 0 0,1 0 0,0-1 0,1 1-1,-1-13 1,2 16-138,0 4-74,4 7 44,5 6 139,60 63-7,-52-53-54,-16-16 90,1-1 1,-1 0-1,1 1 1,-1-1-1,0 1 0,1 3 1,-1-4-10,0 1 0,0-1 0,0 0 1,0 1-1,1-1 0,-1 0 0,3 4 0,-3-5-3,-1-1-1,0 1 1,0 0 0,1-1-1,-1 1 1,0-1-1,1 1 1,-1 0-1,0-1 1,1 1-1,-1-1 1,1 1-1,-1-1 1,1 0-1,-1 1 1,2 0-1,4-1 154,-6 0-127,0-1 1,1 1-1,-1-1 0,0 1 0,0-1 0,1 1 1,-1-1-1,0 1 0,0-1 0,0 0 0,0 1 0,0-1 1,0 1-1,1-1 0,-1 0 0,-1 0 0,1-87-133,0 88 117,0 0-1,1 0 1,-1 0 0,0 0-1,0 0 1,0-1 0,0 1-1,0 0 1,0 0-1,0 0 1,0 0 0,0 0-1,0 0 1,0 0 0,0-1-1,0 1 1,0 0 0,0 0-1,0 0 1,0 0-1,0 0 1,-1 0 0,1 0-1,0-1 1,0 1 0,0 0-1,0 0 1,0 0 0,0 0-1,0 0 1,0 0-1,0 0 1,0 0 0,0 0-1,-1 0 1,1 0 0,0-1-1,0 1 1,0 0 0,0 0-1,0 0 1,0 0 0,0 0-1,-1 0 1,-3 5-125,-3 9-65,5 8 241,0 0 0,1 0-1,4 35 1,3-33-113,-5-19 60,1 0-1,-1 0 1,0-1-1,0 10 0,7 86-930,-8-88-187,0-5-1397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41:38.9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237 1 1984,'-8'-1'635,"8"1"-628,0 0 1,0 0-1,0 1 0,0-1 1,0 0-1,0 0 0,0 0 1,0 0-1,0 0 0,-1 0 1,1 0-1,0 0 0,0 0 1,0 0-1,0 1 0,0-1 1,0 0-1,0 0 0,0 0 1,0 0-1,0 0 0,0 0 1,0 0-1,0 0 0,0 1 1,0-1-1,0 0 1,1 0-1,-1 0 0,0 0 1,0 0-1,0 0 0,0 0 1,0 0-1,0 0 0,0 0 1,0 1-1,0-1 0,0 0 1,0 0-1,0 0 0,0 0 1,0 0-1,1 0 0,-1 0 1,0 0-1,0 0 0,0 0 1,0 0-1,0 0 0,0 0 1,0 0-1,0 0 0,1 0 1,-1 0-1,0 0 0,0 0 1,0 0-1,0 0 0,0 0 1,0 1 28,1-1 1,-1 1-1,0-1 1,0 1 0,0 0-1,0-1 1,0 1 0,0 0-1,0-1 1,0 1-1,0 0 1,0-1 0,0 1-1,0-1 1,-1 1 0,1 0-1,0-1 1,0 1-1,-1-1 1,1 1 0,0-1-1,-1 2 1,0 1 145,-23 70 257,-30 87 933,36-116-707,-33 63 0,40-88-420,-1 0 0,0 0 1,-29 32-1,37-48-163,3-5 57,7-7 29,22-26-98,-1-2-1,-2 0 1,27-54-1,19-29 240,-67 114-287,8-13-53,2 0 1,27-30 0,-44 64 113,1-1 1,-6 16-1,-17 55 134,13-39-40,-20 47 0,7-33 39,-19 44-43,44-103-168,-5 12-2,5-9 35,6-6 82,3-6-76,0-1 0,0 0 0,-1 0 0,0-1 1,-1 0-1,7-11 0,50-88 242,-4 8-279,-50 88-99,0 0-1,22-22 1,-29 33 31,-4 8 91,-5 10 108,-102 189 587,78-148-672,27-47-15,20-31 63,98-143-64,-112 158-73,1-1 0,1 1 0,0 0 0,-1 0 0,2 0-1,-1 1 1,1 0 0,6-5 0,-11 21-17,-5 5 75,-1 0 0,0 0 0,-1 0 1,-1-1-1,-15 26 0,-1 3 165,-21 34-111,14-25-206,22-41 46,-15 18-1,7-9 14,5-8-190,-18 19-1,18-22-890,1 2 0,-11 14 1,-5 10-3004,9-15 2198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0:49.6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0 342 832,'0'-2'59,"1"-1"0,-1 0 0,1 0 0,0 1 0,0-1 0,0 0-1,0 1 1,1-1 0,-1 1 0,4-5 0,21-26 306,-14 18-29,-8 11-235,-1 0-1,0 0 1,1 1-1,0-1 0,6-3 1,-10 6-67,1 0 0,0 1 0,0-1 0,-1 1 0,1-1 0,0 1 1,0 0-1,0-1 0,0 1 0,0 0 0,0 0 0,0-1 0,0 1 0,0 0 0,0 0 1,0 0-1,0 0 0,-1 0 0,1 0 0,0 0 0,0 1 0,0-1 0,0 0 0,0 0 0,0 1 1,0-1-1,0 1 0,0-1 0,-1 1 0,1-1 0,0 1 0,0-1 0,-1 1 0,1 0 1,0-1-1,-1 1 0,2 1 0,1 3 137,1-1 0,0 0 0,0 0 0,0-1 0,0 1 0,1-1 0,-1 0 0,1 0 0,0 0 0,0-1 0,0 1 0,0-1 0,1-1 0,-1 1 0,0-1-1,11 2 1,-5 0-258,0 0-1,-1 0 0,20 11 1,12 4 37,-2-3 219,-28-10-121,0 0-1,0-1 1,1 0-1,-1-1 1,1-1-1,24 3 1,-14-6-51,-10 1-79,-1 0-1,0 0 0,15 3 0,-22-2 39,-1 0-1,0 1 0,0-1 0,0 1 1,0 0-1,0 0 0,-1 0 0,1 0 1,-1 0-1,1 1 0,-1 0 0,0 0 1,4 3-1,0 0-30,-6-5 64,2 15 438,-2-9-318,-2 12-341,1-19 210,-1 1 0,1-1-1,0 1 1,0-1 0,0 1 0,-1-1 0,1 1 0,0-1 0,0 0-1,-1 1 1,1-1 0,0 1 0,-1-1 0,1 0 0,-1 1 0,1-1-1,0 0 1,-1 0 0,1 1 0,-1-1 0,1 0 0,-1 0-1,1 0 1,-1 1 0,1-1 0,-1 0 0,1 0 0,-1 0 0,1 0-1,-1 0 1,0 0 0,-63 3-314,23-5 455,-65-11-1,70 7 292,1 2 0,-70-1 0,70 8-393,-92 2 520,123-5-483,1-1-1,-1 1 0,1-1 0,0 1 0,-1-1 0,1 0 0,-5-3 0,7 4-45,0 0 0,1 0 0,-1-1 0,0 1-1,1 0 1,-1-1 0,0 1 0,1-1-1,-1 1 1,1 0 0,-1-1 0,1 1 0,-1-1-1,1 0 1,-1 1 0,1-1 0,0 1-1,-1-1 1,1 0 0,0 1 0,-1-1-1,1 0 1,0 1 0,0-1 0,-1 0 0,1 1-1,0-1 1,0 0 0,0 0 0,0 1-1,0-1 1,0 0 0,0 1 0,0-1 0,1 0-1,-1 0 1,0 1 0,0-1 0,1-1-1,1 1-4,-1-1 0,1 0 0,0 1-1,0 0 1,0-1 0,0 1-1,0 0 1,0 0 0,0 0 0,0 0-1,5 0 1,2-3 28,3-1-81,1 2 0,0-1 0,-1 1 0,21-1 0,18-5-62,-21 2 220,3-1-114,59-22 0,-59 18-92,64-14 1,-11 3 89,48-13 304,23-8-133,-52 17-356,-40 12 76,-42 6 25,-19 6-52,1 1 1,0 0-1,9-2 1,-13 4 129,-1 0 0,1 0 1,-1 0-1,1 0 0,-1 0 1,1-1-1,-1 1 1,1 0-1,-1 0 0,1 0 1,-1 0-1,1-1 0,-1 1 1,1 0-1,-1-1 0,0 1 1,1 0-1,-1-1 0,1 1 1,-1-1-1,0 1 0,0 0 1,1-1-1,-1 1 0,0-1 1,1 1-1,-1-1 0,0 1 1,0-1-1,0 1 0,0-1 1,0 1-1,0-1 0,1 0 1,-2 0 5,1 0 1,0 0-1,0 1 1,-1-1-1,1 0 1,0 0-1,-1 1 1,1-1-1,-1 0 1,1 1-1,-1-1 1,1 0-1,-1 1 1,0-1-1,1 1 1,-1-1-1,0 1 1,1-1-1,-1 1 1,0 0-1,0-1 1,0 1-1,-16-5-91,0 0 0,0 2-1,-1 0 1,-17-1 0,5 1 184,1 0-87,0 2-1,1 1 0,-1 2 0,0 0 0,1 2 0,-1 1 0,1 2 0,1 0 0,-1 2 0,-35 16 0,-15 6 489,-90 22-1,161-51-471,-19 5-121,-35 6 0,53-12 233,0 0 1,0-1-1,0 0 1,0 0-1,0 0 1,0-1 0,0-1-1,-15-4 1,19 5-106,0-1 1,0-1 0,1 1 0,-1 0-1,1-1 1,-1 0 0,1 0-1,0 0 1,0 0 0,1 0 0,-1-1-1,0 1 1,-2-6 0,5 8-43,0 0 0,0 0 0,0 1 0,0-1 0,0 0 0,0 0 0,1 0 0,-1 1 0,0-1 0,0 0 1,1 0-1,-1 1 0,0-1 0,1 0 0,-1 0 0,0 1 0,1-1 0,-1 0 0,1 1 0,0-1 0,-1 1 0,1-1 0,-1 1 0,1-1 1,0 1-1,0-1 0,20-12-316,15-3 239,53-17-1,-66 28 161,-1 0-1,1 2 1,27-1-1,-25 3-34,0-2-1,34-7 0,71-17-207,-73 12 231,71-7 0,-98 19-36,-1 1 1,1 2-1,0 0 0,40 7 0,-56-4-32,0 0-1,21 8 1,-31-10-147,0 1 0,0-1-1,0 1 1,0 1 0,0-1 0,0 0 0,-1 1-1,1 0 1,-1 0 0,1 0 0,3 6 0,-1-2-1127,-5-5 1034,1-1 1,-1 1 0,0 0 0,0 0 0,0-1 0,0 1-1,1 3 1,0 16-996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39:33.6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63 196 320,'0'0'12,"0"0"0,-1 0 0,1 0-1,0 0 1,0 0 0,0 0 0,0 0 0,0 0 0,-1 0 0,1 0 0,0 0-1,0 0 1,0 0 0,0 1 0,0-1 0,-1 0 0,1 0 0,0 0-1,0 0 1,0 0 0,0 0 0,0 0 0,0 1 0,0-1 0,0 0 0,0 0-1,-1 0 1,1 0 0,0 0 0,0 1 0,0-1 0,0 0 0,0 0-1,0 0 1,0 0 0,0 0 0,0 1 0,0-1 0,0 0 0,0 0 0,0 0-1,0 0 1,0 1 0,0-1 0,0 0 0,1 0 0,-1 0 0,0 0-1,0 0 1,0 1 0,0-1 0,5 10 204,-3-7-14,-2 0 14,0 0-1,0 0 1,-1 1 0,1-1 0,-1 0 0,0 0 0,1 0 0,-1 0 0,-1 0 0,1 0 0,0-1 0,-1 1 0,-3 4-1,-2 8-245,6-14 48,0 1 0,0-1 0,1 0 1,-1 0-1,0 0 0,0-1 1,0 1-1,0 0 0,0 0 0,0 0 1,0-1-1,0 1 0,-1 0 1,1-1-1,0 1 0,0-1 0,-1 0 1,1 1-1,0-1 0,-2 0 1,2 0 157,1 1-164,-1-1 1,1 0 0,0 0 0,0 0-1,-1 0 1,1 0 0,0 0 0,0 1-1,-1-1 1,1 0 0,0 0 0,0 0-1,-1 0 1,1 0 0,0 0 0,-1 0-1,1 0 1,0 0 0,0 0 0,-1-1-1,1 1 1,0 0 0,0 0 0,-1 0-1,1 0 1,0 0 0,0 0 0,-1-1-1,1 1 1,0 0 0,0 0 0,-1 0-1,1 0 1,0-1 0,-8-6 175,7 4-172,1-1-1,-1 0 1,1 1 0,0-1-1,0 0 1,0 0 0,1-5-1,-1-5-23,1 2 102,0 1-1,1 0 0,3-12 0,-2 12 99,-1 0 0,0-1 1,0-12-1,-2 19-159,1 1 0,-1 0 0,1-1 1,0 1-1,0 0 0,0 0 0,1-1 0,3-5 0,-3 4-294,-3 11 202,1 107 166,-5-74-54,16-61 155,-8 19-181,14-25-42,1 1 1,2 1-1,31-34 0,-8 11 85,-43 49-28,0 1-40,0 0 0,-1 0-1,1 0 1,0 0 0,0 1-1,-1-1 1,1 0-1,0 0 1,0 0 0,-1 0-1,1 0 1,0 1 0,0-1-1,0 0 1,-1 0 0,1 0-1,0 1 1,0-1-1,0 0 1,0 0 0,0 1-1,-1-1 1,1 0 0,0 0-1,0 1 1,0-1-1,0 0 1,0 1 0,0-1-1,0 0 1,0 0 0,0 1-1,0-1 1,0 1 0,0 0 4,-3 5 30,0 1 0,-1-2 0,1 1 0,-8 8 0,-7 12-66,15-20 9,-4 7-1,0 0 1,1 0 0,-5 15-1,9-19 28,0 0 1,0 1-1,1-1 0,0 1 0,0 11 0,0-16 38,1-5-49,0 1-1,0 0 1,0 0 0,0 0-1,0 0 1,0 0 0,0 0-1,0-1 1,0 1-1,0 0 1,0 0 0,0 0-1,1 0 1,-1-1 0,0 1-1,1 0 1,-1 0-1,1-1 1,-1 1 0,1 0-1,-1 0 1,1-1-1,0 2 1,-1-2 17,1 1 1,-1-1-1,1 0 1,-1 1-1,1-1 0,-1 1 1,1-1-1,-1 0 1,1 1-1,0-1 0,-1 0 1,1 0-1,-1 0 1,1 1-1,0-1 0,-1 0 1,1 0-1,0 0 0,-1 0 1,1 0-1,0 0 1,-1 0-1,1 0 0,-1 0 1,1-1-1,0 1 1,-1 0-1,1 0 0,0 0 1,-1-1-1,1 1 1,0-1-1,1 0-49,0 0 1,0 0-1,-1 0 1,1 0-1,0-1 1,-1 1-1,1-1 1,2-2-1,-4 3-11,3 1 408,-5 0-224,-7-19 67,-14-38-299,23 57 90,0-1 1,0 1 0,0 0-1,0-1 1,0 1 0,0-1 0,0 1-1,-1 0 1,1-1 0,0 1-1,0 0 1,0-1 0,-1 1-1,1 0 1,0 0 0,0-1-1,-1 1 1,1 0 0,0 0-1,-1-1 1,1 1 0,0 0-1,-1 0 1,1 0 0,0 0-1,-1 0 1,1-1 0,0 1 0,-1 0-1,1 0 1,-1 0 0,0 0-1,1 1-9,-1-1 0,0 0 1,0 1-1,1-1 0,-1 1 0,0-1 0,1 1 0,-1 0 0,0-1 0,1 1 0,-1 0 0,1-1 0,-1 2 1,-13 27-53,13-29 86,0 5 2,-1 0-1,0-1 1,1 1 0,0 0 0,0 0 0,0 0-1,1 0 1,-1 0 0,2 9 0,-1-13 80,0-1-5,0 0 53,0 0-90,0 0-123,0 0-11,2 1 72,1-1-1,-1 1 1,0-1-1,1 1 1,-1-1-1,1 0 1,-1 0-1,6 0 0,-4-2-9,0 1-1,0-1 1,-1 0-1,1 0 1,0 0 0,3-2-1,-5 2 14,0 0 0,0 1-1,1 0 1,-1 0 0,0 0 0,1 0 0,-1 0 0,4-1-1,-4 2-111,-2 0 59,0 0 202,0 0-42,0 0-75,0 0-27,0 0 86,0 1-102,1 0 0,-1 1 0,1-1-1,-1 0 1,1 0 0,-1 1 0,0-1 0,0 0 0,1 1 0,-1 1-1,-3 10-24,-2 7 48,4-20 4,1 1 0,-1 0 0,1-1 0,-1 1 0,1-1 0,-1 1 0,0-1-1,1 1 1,-1-1 0,0 1 0,1-1 0,-1 1 0,0-1 0,1 0 0,-1 0 0,0 1-1,0-1 1,1 0 0,-1 0 0,0 0 0,0 0 0,0 0 0,-1 0 0,-1 2 62,3-2-79,0 0 0,0 1 0,-1-1-1,1 0 1,0 1 0,-1-1 0,1 0 0,-1 0 0,1 1-1,0-1 1,-1 0 0,1 0 0,-1 0 0,1 0 0,0 0-1,-1 0 1,1 0 0,-1 1 0,1-1 0,-1 0 0,1 0-1,0-1 1,-1 1 0,1 0 0,-1 0 0,-11 0-277,11 0 198,1 0-192,2-1-778,7-6-161,-3-4-1642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39:35.1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1 320,'38'76'949,"-38"-75"-899,1-1 0,0 1 1,-1-1-1,1 0 0,-1 1 0,1-1 0,0 0 0,-1 0 0,1 1 0,0-1 0,0 0 1,-1 0-1,1 0 0,0 0 0,-1 0 0,1 0 0,0 0 0,-1 0 0,3 0 0,13-4 671,5-11 543,-21 14-1056,0 1-107,0 0-53,0 0 6,0 0 52,0 0 230,0 0-42,0 0 137,0 0-159,2 2-261,0 1-1,0-1 0,0 0 1,-1 1-1,0-1 0,1 1 0,-1 0 1,0-1-1,0 1 0,0 0 1,-1 0-1,1 0 0,0 5 0,-1-8-27,0 0-1,0 1 0,0-1 0,0 0 1,0 0-1,-1 0 0,1 1 0,0-1 0,0 0 1,0 0-1,0 0 0,0 0 0,0 1 1,-1-1-1,1 0 0,0 0 0,0 0 0,0 0 1,-1 0-1,1 1 0,0-1 0,0 0 1,0 0-1,-1 0 0,1 0 0,0 0 0,0 0 1,0 0-1,-1 0 0,1 0 0,0 0 1,-1 0-1,-3-3-1518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39:45.2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168 284 480,'0'0'4,"-1"0"-1,1 0 1,0 0 0,0 0 0,0 0-1,0 0 1,0 0 0,0 0-1,0 0 1,-1 0 0,1-1 0,0 1-1,0 0 1,0 0 0,0 0-1,0 0 1,0 0 0,0 0 0,0 0-1,-1 0 1,1 0 0,0 0-1,0 0 1,0-1 0,0 1-1,0 0 1,0 0 0,0 0 0,0 0-1,0 0 1,0 0 0,0 0-1,0-1 1,0 1 0,0 0 0,0 0-1,0 0 1,0 0 0,0 0-1,0 0 1,0 0 0,0-1 0,0 1-1,0 0 1,0 0 0,0 0-1,0 0 1,0 0 0,0 0 0,0 0-1,0-1 1,0 1 0,0 0-1,0 0 1,0 0 0,1 0 0,-1 0-1,0 0 1,0 0 0,0 0-1,0 0 1,0 0 0,0 0 0,0-1-1,0 1 1,1 0 0,-1 0-1,0 0 1,0 0 0,0 0-2,0 0 0,1 0 1,-1 0-1,0 0 0,0 0 1,0 0-1,0 0 0,0 0 1,0 0-1,1 0 0,-1 0 0,0 0 1,0 0-1,0 0 0,0-1 1,0 1-1,0 0 0,0 0 1,1 0-1,-1 0 0,0 0 1,0 0-1,0 0 0,0-1 0,0 1 1,0 0-1,0 0 0,0 0 1,0 0-1,0 0 0,0-1 1,0 1-1,0 0 0,0 0 1,0 0-1,0 0 0,0 0 0,0-1 1,0 1-1,0 0 0,0 0 1,0 0-1,0 0 0,0 0 1,0 0-1,0-1 0,0 1 1,0 0-1,0 0 0,-1 0 0,1 0 1,0 0-1,0 0 0,0 0 1,0-1-1,0 1 0,0 0 1,0 0-1,-1 0 0,1 0 1,0 0-1,0 0 0,0 0 0,0 0 1,0 0-1,0 0 0,-1 0 1,1 0-1,0 0 0,0-1-5,0 1-1,0 0 0,0 0 1,0-1-1,0 1 0,0 0 1,0-1-1,1 1 1,-1 0-1,0 0 0,-1-1 1,1 1-1,0 0 0,0-1 1,0 1-1,0 0 1,0 0-1,0-1 0,0 1 1,0 0-1,0-1 0,-1 1 1,1 0-1,0 0 0,0-1 1,0 1-1,-1 0 1,1 0-1,0 0 0,0-1 1,0 1-1,-1 0 0,1 0 1,0 0-1,0 0 0,-1 0 1,1-1-1,0 1 1,-1 0-1,1 0 0,-3-2-71,3 1 111,-1 0 0,1 1 0,-1-1 1,0 0-1,1 1 0,-1-1 0,1 0 0,-1 1 0,0-1 0,1 0 0,-1 1 0,0-1 0,0 1 0,0 0 0,1-1 0,-1 1 0,0 0 0,0-1 0,0 1 1,-1 0-1,0-23 721,-4 17-911,3 3 263,0 1 1,0-1 0,1 0 0,-1 0 0,0 0 0,1 0 0,-3-5 0,4 5-14,0 1 0,-1 0 0,1-1 0,-1 1 0,0 0 0,0 0 0,0 0 0,-4-3 0,-8-11 192,10-10-693,7 3 602,-11 10-95,8 12-101,-1 0 1,1 0 0,0 1 0,-1-1-1,1 0 1,-1 0 0,1 0 0,-1 0 0,0 1-1,1-1 1,-1 0 0,0 0 0,1 1-1,-1-1 1,0 0 0,0 1 0,-1-1 0,-12-4 30,14 5-32,0 0 1,0 0 0,-1 0 0,1 0 0,0 0 0,0 0 0,0-1 0,-1 1-1,1 0 1,0 0 0,0 0 0,0 0 0,-1 0 0,1 0 0,0-1 0,0 1-1,0 0 1,0 0 0,-1 0 0,1 0 0,0-1 0,0 1 0,0 0 0,0 0-1,0 0 1,0-1 0,0 1 0,0 0 0,0 0 0,0 0 0,-1-1 0,1 1-1,0-1 1,0-10 200,1 5-351,-6-1 475,6 6-368,2-1 22,-2 2 64,-1 0 15,0 0 65,1-2-77,0 1 0,0 0 1,0-1-1,0 1 0,1 0 1,-1 0-1,0 0 0,1 0 1,-1 0-1,0 1 0,1-1 1,-1 0-1,1 1 0,0-1 1,-1 1-1,1-1 0,-1 1 1,4 0-1,-4 0-73,13-4-277,36 4 598,-37 12-444,-10-9 130,0 0 1,-1 0-1,1 0 0,-1 0 1,1 1-1,1 4 0,2 3-23,11 18-560,-16-28 641,-1-1-17,2 21-99,-1-13-719,1 3 1017,-1-9-194,-1 1-1,1-1 0,-1 0 0,1 1 0,-1-1 0,0 1 0,0 4 1,0-7-18,0 0-1,0 1 1,0-1 0,0 0 0,0 0 0,0 0 0,0 1 0,0-1 0,0 0 0,-1 0 0,1 0 0,0 0 0,0 1 0,0-1 0,0 0 0,0 0 0,0 0 0,0 0 0,-1 1 0,1-1 0,0 0 0,0 0 0,0 0 0,0 0 0,-1 0 0,1 0 0,0 0-1,0 0 1,0 1 0,-1-1 0,1 0 0,0 0 0,0 0 0,0 0 0,-1 0 0,1 0 0,0 0 0,0 0 0,0 0 0,-1 0 0,1 0 0,0 0 0,0-1 0,0 1 0,-1 0 0,1 0 0,0 0 0,0 0 0,0 0 0,0 0 0,-1 0 0,1-1 0,-9-5 423,-2-11-327,10 14-76,-1 0 0,1 0 0,-1 0 0,0 1 0,0-1-1,0 0 1,-1 1 0,1 0 0,-1-1 0,-4-3 0,5 5-55,1-1 1,-1 1 0,1-1 0,0 0 0,0 0 0,0 1 0,0-1 0,0 0 0,0 0 0,0 0 0,0-3 0,-8-13-120,9 18 151,-1-1 0,0 1 0,1-1 0,-1 0 0,0 1 0,1-1 0,-1 1 0,0-1 0,0 1 1,1 0-1,-1-1 0,0 1 0,0 0 0,0-1 0,1 1 0,-1 0 0,0 0 0,0 0 0,0 0 0,0 0 0,0 0 0,0 0 0,1 0 1,-1 0-1,0 0 0,-1 1 0,-1 0 9,0 1 1,0 0 0,0-1-1,1 1 1,-1 0 0,-2 3-1,-2 1-136,4-4 202,0-1 0,-1 1 1,1-1-1,0 0 0,-1 0 0,1 0 0,0-1 0,-1 1 0,1-1 1,-1 0-1,1 0 0,-1 0 0,-5-1 0,-6 0-183,15 0 79,0 0 1,0 0 0,-1 0-1,1 0 1,0 0-1,1 0 1,-1 0 0,0 0-1,0 0 1,0 0-1,0 0 1,1 0 0,-1 0-1,1 0 1,-1 0-1,0 0 1,2-1-1,-1 1 12,1 1-1,0-1 1,0 1-1,0-1 1,-1 1-1,1 0 1,0 0-1,0 0 1,0 0-1,0 0 0,-1 0 1,1 0-1,0 0 1,0 1-1,0-1 1,1 1-1,-1 0 152,-2-1-70,23-4 112,-23 3-162,0 0 0,0 1 0,1-1-1,-1 0 1,0 0 0,0 0-1,0 0 1,0 1 0,0-1-1,0 0 1,0 0 0,0 0 0,0 0-1,-1 1 1,1-1 0,0 0-1,0 0 1,-1 0 0,1 1-1,-1-1 1,1 0 0,-1 0 0,1 1-1,-1-1 1,0-1 0,-20-19-198,16 15 85,-2 1 99,6 4-14,0 1 1,0-1 0,1 1 0,-1-1 0,0 1 0,1-1 0,-1 1 0,1-1 0,-1 0-1,1 1 1,-1-1 0,1 0 0,-1 1 0,1-1 0,-1 0 0,1 0 0,0 1 0,-1-2-1,1 1-113,0 1 10,0 0-85,3 1 150,-1-1 0,0 1 0,1 0 0,-1-1 1,0 1-1,0 0 0,0 0 0,0 1 1,0-1-1,0 0 0,0 1 0,0-1 0,2 3 1,8 5-1033,0-1-830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39:46.2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105 192 1728,'0'-10'479,"1"3"-303,-1 0 0,-1 0 0,1 0 1,-4-12-1,2 5-30,2 12-128,0 1 1,-1-1 0,1 1 0,0-1 0,-1 0 0,1 1 0,-1-1 0,1 1 0,-1-1 0,0 1 0,-1-2 0,-28-41 499,25 30 78,4 13-540,1 0 1,0-1-1,-1 1 1,1 0-1,-1 0 1,1-1-1,-1 1 1,1 0 0,-1 0-1,0 0 1,-1-1-1,-4-7 95,6 8-146,0 1 0,-1-1 0,1 0-1,-1 1 1,1-1 0,0 1 0,-1-1-1,1 1 1,-1-1 0,1 1-1,-1-1 1,1 1 0,-1 0 0,0-1-1,1 1 1,-1-1 0,1 1 0,-1 0-1,0 0 1,0-1 0,-2-1 60,3 1-55,0 1-1,0-1 1,0 1-1,-1 0 1,1-1-1,0 1 0,-1 0 1,1-1-1,0 1 1,-1 0-1,1-1 0,0 1 1,-1 0-1,1 0 1,0-1-1,-1 1 1,1 0-1,-1 0 0,1 0 1,-1-1-1,1 1 1,-1 0-1,1 0 0,0 0 1,-1 0-1,1 0 1,-1 0-1,1 0 1,-1 0-1,1 0 0,-1 0 1,1 0-1,-1 1 1,1-1-1,0 0 0,-1 0 1,1 0-1,-1 0 1,1 1-1,0-1 1,-1 0-1,1 0 0,-1 1 1,0 0 0,1-1-74,0 0 16,0 0 52,-1 0 0,1 0 0,-1 1-1,0-1 1,1 0 0,-1 0 0,1 1-1,-1-1 1,1 0 0,-1 1 0,1-1-1,0 1 1,-1-1 0,1 1-1,-1-1 1,1 1 0,0-1 0,-1 1-1,1-1 1,0 1 0,0-1 0,-1 1-1,1-1 1,0 1 0,0-1 0,0 1-1,0 0 1,0-1 0,0 1-1,0-1 1,0 1 0,0 0 0,0-1-1,0 1 1,0-1 0,0 1 0,1 0-1,3 23-299,1-15-728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39:47.9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85 1568,'0'-1'126,"0"0"0,0-1 0,0 1-1,1 0 1,-1 0 0,0-1 0,1 1 0,-1 0 0,0 0 0,1 0 0,-1 0 0,1 0-1,1-2 1,9-17 629,-7 15-770,-1 1 0,1-1 0,1 1 0,-1 0 0,6-4 0,0 6 252,-10 2-242,1 0 1,-1 0-1,0 0 0,1 0 0,-1 0 1,1 0-1,-1 0 0,0 0 1,1 0-1,-1 0 0,0 0 1,1 0-1,-1 0 0,1-1 0,-1 1 1,0 0-1,0 0 0,1 0 1,-1-1-1,1 1 0,5-2-23,-6 2 41,1 0-1,-1 0 1,1 0-1,-1 0 1,0 0-1,1 0 1,-1 0-1,1 0 1,-1-1-1,0 1 1,1 0-1,-1 0 1,1 0-1,-1 0 1,0-1-1,1 1 1,-1 0-1,0 0 1,1 0-1,-1-1 1,4-5 798,-12 5 608,4 1-1553,3 0-122,1 4-82,1-2 115,-1 0 0,0 0 0,0 0 0,-1 0 0,1 0 0,0 0 0,-1 0 0,1 0 0,-1 0 0,0 0 1,0 2-1,-4 4-796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39:50.8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1 204 640,'2'0'51,"1"0"-1,-1-1 1,1 1-1,-1-1 1,1 0-1,-1 0 1,1 0-1,-1 0 1,0 0 0,3-2-1,5-3 237,-9 5-199,1 0 1,0-1-1,-1 1 1,1-1-1,0 1 1,-1-1-1,0 0 1,1 1-1,-1-1 1,1-3-1,12-13-75,-7 11 67,-6 6 27,17-13 1088,1-1-1124,-18 14-75,0 0-1,0 0 1,-1 0-1,1 0 1,0 0-1,0 0 1,0 0-1,-1 0 1,1 0-1,-1-1 1,1 1-1,-1 0 1,1 0-1,-1-1 1,1-1 0,-1 3 8,-1 0 1,1 0 0,0 0 0,0 0 0,0 0 0,0-1 0,0 1 0,0 0 0,0 0 0,0 0 0,0 0 0,0-1-1,0 1 1,0 0 0,0 0 0,0 0 0,0 0 0,0-1 0,0 1 0,0 0 0,0 0 0,1 0 0,-1 0 0,0-1-1,0 1 1,0 0 0,0 0 0,0 0 0,0 0 0,0 0 0,1 0 0,-1 0 0,0-1 0,0 1 0,0 0-1,0 0 1,0 0 0,1 0 0,-1 0 0,0 0 0,0 0 14,0 0-1,0 0 1,0 0 0,0 0-1,0 0 1,0 0 0,0 0-1,0 0 1,0 0-1,0 0 1,-1 0 0,1 0-1,0 0 1,0 0 0,0 0-1,0 0 1,0 0 0,0 0-1,0 0 1,0 0 0,0 0-1,0 0 1,0 0-1,0 0 1,0 0 0,0 0-1,0 0 1,0 0 0,0 0-1,0 0 1,0 0 0,0 0-1,0 0 1,0 0 0,0 0-1,0 0 1,0 1-1,0-1 1,0 0 0,-1 0-1,1 0 1,0 0 0,0 0-1,0 0 1,0 0 0,0 0-1,0 0 1,0 0 0,0 0-1,1 0 1,-1 0-1,0 0 1,0 0 0,0 0-1,0 0 1,0 0 0,0 0-1,0 1 1,0-1 0,0 0-1,0 0 1,0 0 0,0 0-1,0 0 1,-54 18 1874,50-17-1943,1 1 1,-1-1-1,1 1 1,0 0-1,0 0 0,0 0 1,0 1-1,0-1 0,1 1 1,-1-1-1,1 1 0,-5 6 1,6-8 57,1 0-1,-1-1 1,0 1 0,1 0 0,-1 0-1,0 0 1,0-1 0,0 1 0,0-1-1,0 1 1,0 0 0,0-1-1,-2 1 1,17-5 97,-5 2-33,-1-1 0,0 0 0,0 0 0,0 0 0,0-1 0,0 0 0,-1-1 0,0 0 0,0 0 0,0 0 0,6-8 0,-12 13-83,-1 0 102,0 0 5,0 0 53,-8-6-63,4 11-157,4-5 60,0-1 0,0 1 0,0 0-1,0 0 1,0 0 0,0 0 0,0 0-1,0 0 1,0 0 0,0 0-1,0-1 1,0 1 0,0 0 0,0 0-1,0 0 1,0 0 0,0 0-1,0 0 1,0 0 0,0 0 0,0-1-1,0 1 1,0 0 0,0 0-1,0 0 1,0 0 0,0 0 0,0 0-1,-1 0 1,1 0 0,0 0-1,0 0 1,0 0 0,0 0 0,0 0-1,0-1 1,0 1 0,0 0-1,-1 0 1,1 0 0,0 0 0,0 0-1,0 0 1,0 0 0,0 0-1,0 0 1,0 0 0,-1 0 0,1 0-1,0 0 1,0 1 0,0-1-1,0 0 1,0 0 0,0 0 0,0 0-1,0 0 1,-1 0 0,11-15 30,-9 13-10,1 0 0,-1 0 0,1 0 0,-1 0 0,0 0 0,0 0 0,1-3-1,-1 2-17,1 1-1,-1-1 0,0 1 1,1-1-1,-1 1 0,1-1 1,3-3-1,-4 5 18,1 0 0,-1-1-1,0 1 1,1-1 0,-1 0 0,0 1 0,0-1 0,0 0 0,-1 0-1,1 0 1,0 0 0,-1 0 0,1 0 0,-1 0 0,1-2-1,-14 23 153,5-4-250,-13 33 0,12-23 46,-9 13-1369,22-107-1568,-4 66 2373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0:52.3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498 196 576,'-1'-1'19,"0"1"0,0-1 0,0 1 0,0 0 0,0-1 0,0 1 0,0 0 0,0 0 0,0 0 0,0 0 1,0 0-1,0 0 0,0 0 0,0 0 0,0 0 0,-2 0 0,2 1 24,1-1-1,-1 0 1,0 0 0,0 0-1,0 0 1,0 0 0,0 0 0,0 0-1,0 0 1,0 0 0,0 0 0,1 0-1,-1-1 1,0 1 0,0 0 0,0-1-1,0 1 1,1-1 0,-1 1-1,0-1 1,0 1 0,-1-2 0,-2-1 74,0 1 1,0 0 0,0-1 0,-1 1-1,1 1 1,-1-1 0,0 1 0,1-1-1,-1 1 1,0 1 0,-9-1-1,-4-2 28,-14-5 89,27 6-193,0 0 0,-1 0 0,1 1 0,0 0 0,-1 0 0,0 0 0,1 1 0,-1 0-1,1 0 1,-1 0 0,-10 3 0,7 0-5,1-1 0,-1 0-1,1 0 1,-12 0 0,17-2-29,0 0 0,1 0 0,-1 0 0,1-1 1,-1 1-1,0 0 0,1-1 0,-1 0 0,1 0 0,-1 0 1,1 0-1,0 0 0,-1 0 0,1 0 0,0-1 0,0 1 1,0-1-1,-4-3 0,1-1 15,3 4-68,0 0 0,1 0 0,-1 0 0,1-1 0,-1 1 0,1 0 0,0-1 1,-1 1-1,0-6 0,0 2-45,0-2 366,-1 0-1,0 0 1,-4-8 0,5 13-249,1-1 0,-1 1 1,0 0-1,-1 0 0,1 0 1,0 0-1,-1 0 0,0 1 1,0-1-1,0 1 0,0-1 1,0 1-1,0 0 0,0 0 1,-1 1-1,-6-4 0,-3-2-44,12 6 67,0 0-1,0 0 1,0 1-1,1-1 0,-1 1 1,0-1-1,0 1 1,0-1-1,0 1 1,0-1-1,0 1 1,0 0-1,0 0 1,0-1-1,-2 1 1,-6 12-65,9-11 35,-1-1-1,1 1 1,-1-1 0,0 1 0,1 0 0,-1-1-1,0 1 1,1-1 0,-1 0 0,0 1 0,0-1 0,0 0-1,1 1 1,-1-1 0,0 0 0,0 0 0,0 0-1,1 0 1,-1 0 0,0 0 0,0 0 0,-1 0-1,-1 0-66,2 0 96,-8-3 133,9 3-178,0 0-1,1 0 0,-1 0 1,0-1-1,0 1 1,0 0-1,0 0 0,0 0 1,0 0-1,1 0 0,-1-1 1,0 1-1,0 0 1,0 0-1,0 0 0,0-1 1,0 1-1,0 0 1,0 0-1,0 0 0,0 0 1,0-1-1,0 1 1,0 0-1,0 0 0,0 0 1,0-1-1,0 1 1,0 0-1,0 0 0,0 0 1,0 0-1,0-1 1,-1 1-1,1 0 0,0 0 1,0 0-1,0 0 1,0 0-1,0-1 0,0 1 1,-1 0-1,1 0 1,0 0-1,0 0 0,0 0 1,0 0-1,0 0 1,-1 0-1,1-1 0,0 1 1,0 0-1,0 0 1,-1 0-1,1 0 0,0 0 1,0 0-1,0 0 0,0 0 1,-1 0-1,1 0 1,0 0-1,0 0 0,0 0 1,-1 0-1,1 1 1,0-1-1,0 0 0,0-2-70,0 1 140,5 0-76,3 2-38,0 0-1,0 1 0,-1 0 1,1 1-1,-1 0 1,1 0-1,-1 0 0,9 7 1,10 3-23,-17-9 39,1 0-1,-1-1 0,0-1 1,1 1-1,-1-2 0,14 2 1,-8-1 54,1 0 0,-1 0 0,0 2 0,0 0 0,0 1 1,-1 0-1,0 1 0,0 1 0,0 0 0,18 13 0,-27-17-34,-1 0-1,1-1 1,0 0-1,-1 0 1,1 0 0,6 1-1,-6-1 14,-1-1 1,1 0-1,-1 1 1,0 0-1,0 0 0,0 0 1,0 1-1,6 4 0,-2 0 9,-2-1-40,0-1-1,12 8 0,-14-10 49,-1 0 1,1-1 0,0 1-1,1-1 1,-1 0-1,0-1 1,0 1 0,1-1-1,-1 0 1,1 0 0,0 0-1,5 0 1,46 0 140,-42-3-207,-4 2 97,0-1 0,16-4 0,-25 5-50,-1 0 0,0-1 0,0 1 0,0 0 0,1 0 0,-1 0 0,0 0 0,0 0 0,1 0 0,-1 0 0,0 0 0,0 0 0,1 0 0,-1 0 0,0 0 1,0 0-1,0 0 0,1 0 0,-1 0 0,0 0 0,0 0 0,1 0 0,-1 0 0,0 0 0,0 0 0,1 0 0,-1 0 0,0 1 0,0-1 0,0 0 0,1 0 0,-1 0 0,0 0 0,0 1 0,0-1 0,0 0 1,0 0-1,1 0 0,-1 1 0,-4 10-45,3-9 25,-1 1 0,1-1 0,-1 0 0,0 0 0,0 0 0,0 0 0,-4 3 0,-6-1 144,11-4-138,0 0 1,-1 0-1,1 1 1,-1-1-1,1 1 1,-1-1-1,1 1 0,0-1 1,-1 1-1,1 0 1,0 0-1,0 0 1,0-1-1,-1 1 1,1 0-1,0 1 0,0-1 1,0 0-1,0 1 1,0-1 10,0 0 1,1 0 0,-1-1 0,0 1-1,0 0 1,0-1 0,1 1 0,-1 0-1,0-1 1,0 1 0,0-1-1,0 0 1,0 1 0,0-1 0,0 0-1,0 0 1,0 1 0,0-1-1,0 0 1,-2 0 0,-7 2 148,-17-5 414,24 3-556,-153-5 265,153 4-417,0 1 0,0 0 0,0 0 0,1 0 0,-1 1 1,0-1-1,0 1 0,0-1 0,0 1 0,0 0 0,0 0 0,0 0 0,1 0 1,-1 1-1,1-1 0,-1 1 0,1 0 0,-3 2 0,4-4 97,1 0-1,0 0 1,0 1-1,0-1 1,-1 0 0,1 0-1,0 0 1,0 1-1,0-1 1,-1 0-1,1 0 1,0 1-1,0-1 1,0 0 0,0 1-1,0-1 1,0 0-1,0 0 1,0 1-1,0-1 1,-1 0-1,1 1 1,1-1 0,6 4-2301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0:55.5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281 179 1984,'-7'-3'210,"1"0"0,-1 1 0,0-1 0,-1 1 0,1 1 0,0-1 0,0 1 0,-1 1 0,-6-1 0,-3 0-113,7 0 113,1 0-1,-1 1 1,1 0 0,-1 1-1,1 0 1,0 0 0,-17 6-1,22-6-182,-1 1-1,0 0 1,1 1-1,-1-1 1,1 1-1,-1 0 1,1 0-1,0 0 1,1 1-1,-1 0 1,0-1-1,1 1 1,0 0-1,0 1 1,-4 7-1,2-3-50,0 1-1,2-1 0,-1 1 0,-2 13 0,5-20 16,0 0 0,1 0 0,-1 0 1,1 0-1,0 1 0,0-1 0,0 0 0,0 0 0,1 0 0,-1 1 0,1-1 0,0 0 1,0 0-1,0 0 0,0 0 0,1 0 0,-1 0 0,3 2 0,-3-3 41,0 0-1,1-1 0,-1 1 1,1 0-1,-1-1 0,1 0 1,0 1-1,0-1 1,-1 0-1,1 0 0,0 0 1,0 0-1,0 0 1,0 0-1,0 0 0,0-1 1,4 1-1,-2-1 15,0 0-1,-1 0 1,1-1 0,-1 0-1,1 1 1,-1-1-1,1-1 1,-1 1 0,1 0-1,3-3 1,23-14 76,-2 0 0,0-2 0,39-36 0,37-25-370,-90 71 328,1 1 0,0 0 0,19-7 0,-9 2 416,-24 14-390,-2-4-110,0 1-1,0 0 0,0 0 0,0 0 0,-1-1 0,1 1 0,-1 0 0,0 1 0,0-1 1,-4-5-1,-8-11 64,9 11 3,3 6-51,1 0 1,0 0-1,0 0 0,0 0 0,0 0 1,0 0-1,0 0 0,0 0 0,0 0 1,1-1-1,-1-1 0,-1-1-10,-1-5-333,-19 10 546,14 5-321,7-5 95,1 0 0,-1 1 0,1-1 0,-1 0 0,1 1 0,-1-1 0,1 0 0,-1 1 0,1-1 0,0 1 0,-1-1 0,1 1-1,-1-1 1,1 1 0,0-1 0,0 1 0,-1 0 0,1-1 0,0 1 0,0-1 0,0 1 0,-1 0 0,1-1 0,0 1 0,0-1 0,0 1 0,0 0 0,0-1 0,0 1 0,0 0 0,1 0 0,-1 0-19,0 28-161,0-27 331,-1 9 186,1-9-298,-1 1 0,0-1-1,0 0 1,0 0 0,0 1 0,0-1 0,-1 0-1,1 0 1,0 0 0,-1 0 0,0 0-1,-1 2 1,1-4 7,1 1 0,-1 0-1,1 0 1,0-1 0,-1 1-1,1 0 1,-1-1 0,0 0 0,1 1-1,-1-1 1,1 0 0,-1 0-1,0 0 1,1 0 0,-1 0 0,1 0-1,-1 0 1,1-1 0,-1 1-1,-1-1 1,-2 0-68,-3-2 54,-1 1 1,1 0-1,-14 0 1,22 2-52,0-1 0,-1 1 0,1 0 0,-1 0 0,1 0 0,0 0 0,-1 0 0,1 0 1,0 1-1,-1-1 0,1 0 0,0 0 0,-1 0 0,1 0 0,0 0 0,-1 0 0,1 1 0,0-1 0,-1 0 0,1 0 0,0 0 0,0 1 0,-1-1 0,1 0 0,0 0 0,0 1 0,-1-1 1,1 1-1,3 9-548,15 13 70,-14-19 446,-2-2 41,0 1-1,-1-1 0,2 1 1,-1-1-1,0 0 1,0 0-1,1 0 0,-1-1 1,1 1-1,0 0 1,-1-1-1,1 0 0,0 1 1,0-1-1,0 0 1,4 0-1,-7-1 45,1 0 0,-1 0-1,1 0 1,0 0 0,-1 0-1,1-1 1,-1 1 0,1 0 0,-1 0-1,1 0 1,-1-1 0,1 1-1,-1 0 1,1-1 0,-1 1 0,1-1-1,-1 1 1,1 0 0,-1-1-1,0 1 1,1-1 0,-1 1-1,0-1 1,1 1 0,-1-1 0,0 0-1,0 1 1,0-1 0,1 1-1,-1-1 1,0 1 0,0-1 0,0 0-1,0 1 1,0-1 0,0 1-1,0-1 1,0 0 0,0 1 0,0-1-1,-1 1 1,1-2 0,-8-27 639,6 24-640,1 3 0,0-1 1,-1 0-1,0 0 0,0 1 1,0-1-1,0 1 0,0-1 1,0 1-1,0 0 0,-1 0 1,1 0-1,-1 0 0,-4-2 0,1 1-63,0 0-1,0 0 1,0 1-1,0 0 0,-11-3 1,11 5-460,1 3-1204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1:14.5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2138 1152,'3'-2'6,"-1"1"0,-1-1 1,1 0-1,0 0 0,0 0 0,2-4 0,6-7 5241,-10 13-5178,0 0-1,0 0 1,0 0-1,0 0 1,0 0-1,0 0 1,0 0-1,0 0 1,0 0-1,0 0 1,0 0-1,0 0 1,0 0-1,-1 0 1,1 0-1,0 0 1,0 0-1,0 0 1,0 0-1,0 0 1,0 0-1,0 0 1,0 0-1,0 0 1,0 0-1,0 0 1,0 0-1,0 0 1,0 0-1,0 0 1,0 0-1,0 0 0,0 0 1,0 0-1,-1 0 1,1 0-1,0 0 1,0 0-1,0 0 1,0 0-1,0 0 1,0 0-1,0 0 1,0 0-1,0 0 1,0 0-1,0 0 1,0 0-1,0 0 1,0 0-1,0 0 1,0 0-1,0 0 1,0 0-1,0 0 1,0 0-1,0 0 1,0-1-1,0 1 1,0 0-1,0 0 1,0 0-1,0 0 1,0 0-1,0 0 0,0-6 1634,1-7-753,-1 13-856,7-41 1480,9-51-570,-13 79-743,1-23-1,2-11 49,4-23 89,-2 12-133,6-34-189,-3-1-1,-3-107 1,-5 148 133,16-93 1,-1 27-61,3-137 469,-18 209-615,-1-44-110,-3 54 109,1 27 36,-1-1-1,-1 1 0,0 0 0,0 0 0,-5-12 0,-3-16-45,8 29-60,2 0-1,-1 0 0,2-14 0,0 2 104,-1 15-49,0-1 1,1 0-1,0 1 0,0-1 1,1 1-1,0-1 0,3-8 1,-2 9-51,-2 1-1,1 0 1,-1 0 0,1-1 0,-1 1 0,0-1 0,-1 1-1,1-7 1,5-20-287,-5 26 344,0 0 0,0 0 0,0 0 0,-1 0 0,0-10 0,0 10 75,0-1-1,0 1 1,0-1 0,1 1-1,2-8 1,8-21-208,9-51-1,-15 60 106,-3 13 41,0 1 0,1-21 0,-3 30 52,-1-16 382,-3 14-329,-4 9-220,6-1 156,0-1 0,0 1-1,0-1 1,0 1 0,-2 7 0,-3 6 20,-56 132-43,18-39 280,41-101-251,3-4-1,-1-1 0,0 0 0,0 0 0,-1 0 0,1 0 0,-1 0 1,0 0-1,-5 5 0,-27 29-99,20-23-107,14-15 54,1 10-187,0-10 287,0 0 0,0 1-1,0-1 1,0 0 0,0 0 0,0 1 0,0-1 0,0 0 0,0 0 0,0 1 0,1-1 0,-1 0-1,0 1 1,0-1 0,0 0 0,0 0 0,0 1 0,1-1 0,-1 0 0,0 0 0,0 0-1,0 1 1,1-1 0,-1 0 0,0 0 0,0 0 0,1 0 0,-1 0 0,0 1 0,0-1 0,1 0-1,-1 0 1,0 0 0,1 0 0,-1 0 0,0 0 0,1 0 0,8-1 31,-9 0-24,6 0 31,-1-1 0,1-1 0,-1 1 0,0-1 0,0 0 0,0 0 0,0-1 0,-1 1 0,1-1 0,5-7 0,-1 1 67,-1 0 0,-1 0-1,11-20 1,10-20-30,39-102 1,-64 144-73,0 0 0,-1 0-1,0-1 1,0 1 0,0-13 0,-3 20 26,0-1 0,0 1 0,0-1 0,0 0 0,0 1-1,0-1 1,0 1 0,0 0 0,-1-1 0,1 1 0,-1 0 0,1 0 0,-1 0 0,-2-1 0,3 1-58,0 0-29,1 1 27,0 0 118,0 0-65,0 0-197,2 2 43,6 5 90,0 1 0,-1 0 1,0 0-1,0 1 0,-1 0 0,11 19 1,23 65 288,-21-43-172,3 9 31,-17-42-58,1 0-1,0 0 0,2-1 0,10 18 0,-18-34-30,0 1-1,1-1 1,-1 1 0,0-1 0,0 1-1,1-1 1,-1 1 0,0-1-1,0 0 1,0 1 0,0-1-1,0 1 1,0 0 0,0-1-1,0 1 1,0-1 0,0 1 0,0-1-1,0 1 1,0-1 0,0 1-1,0-1 1,0 1 0,0-1-1,-1 1 1,1-1 0,0 0-1,0 1 1,-1-1 0,1 1 0,0-1-1,-1 0 1,1 1 0,0-1-1,-1 1 1,1-1 0,0 0-1,-1 0 1,1 1 0,-1-1-1,1 0 1,-1 0 0,1 1 0,-1-1-1,1 0 1,-1 0 0,1 0-1,-2 0 1,-28 6 96,26-6-1,-177 7-100,171-7 44,-1-1 0,1-1-1,-13-3 1,-1 0-125,4-2 54,20 6-320,2-1 180,4-1 104,63-2-12,-51 2 308,22 0-1,-23 3-81,27-6 0,-30 4-126,-12 2-13,0 0-1,1 0 1,-1-1-1,0 1 1,1-1-1,-1 1 1,0-1-1,3-2 1,-4 3-16,-1 0 1,0 0-1,1-1 0,-1 1 1,0 0-1,0-1 0,1 1 1,-1 0-1,0-1 0,0 1 1,0 0-1,1-1 1,-1 1-1,0 0 0,0-1 1,0 1-1,0-1 0,0 1 1,0 0-1,0-2 0,-5-12 176,0 6-177,4 5-12,0 1-1,0 0 1,-1-1 0,1 1-1,-1 0 1,0 0-1,0 0 1,0 0-1,0 0 1,-3-2 0,5 4 0,0 0 0,0-1 1,-1 1-1,1 0 1,0 0-1,0 0 0,0 0 1,-1 0-1,1 0 1,0 0-1,0 0 0,0 0 1,-1 0-1,1 0 1,0 0-1,0 0 0,-1 0 1,1 0-1,0 0 1,0 0-1,0 0 0,-1 0 1,1 0-1,0 0 1,0 0-1,-1 0 0,1 0 1,0 0-1,0 1 1,0-1-1,0 0 0,-1 0 1,1 0-1,0 0 1,0 1-1,-4 9-86,3 11-26,1-20 92,0 0 10,1 0 0,-1 0 0,1 0 1,0 0-1,-1 0 0,1-1 0,0 1 0,0 0 0,0 0 0,-1-1 0,1 1 0,2 1 0,0-1-4635,-2-2 4320,-1-1-1,1 1 1,-1-1 0,1 1 0,-1-1 0,1 1-1,-1-1 1,0 0 0,0-2 0,-2-39-6602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41:17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8 224,'5'-3'96,"-5"-2"-64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1:29.270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29 3232,'1'-1'134,"0"0"-1,1 0 1,-1 0 0,0 1 0,1-1 0,-1 0-1,1 1 1,-1-1 0,1 1 0,-1-1-1,1 1 1,-1 0 0,1 0 0,0-1-1,-1 1 1,1 0 0,1 1 0,0-1 68,1-1 0,-1 1 0,0 0 1,0-1-1,5-1 0,1-2 160,1 1-1,-1 1 1,0-1-1,1 1 1,0 1-1,-1 0 1,1 1-1,19 0 1,6 4 17,37 8 0,-68-11-322,78 15 362,145 24 320,-17-18-75,-113-13-331,213 1 202,-118-7-163,154 17 276,-7 27-406,-68 13 16,13 2-142,-127-33-42,278 15 1,-45-60 69,-7-36-176,-89-8 49,17-1 142,-198 44-228,122-1-1,-214 17 15,0 2 0,1 0 1,-1 1-1,26 7 0,-38-7 26,0 1 1,0 0-1,-1 0 1,1 1-1,-1 0 1,0 0-1,0 1 1,0 0-1,-1 1 0,1 0 1,-1 0-1,6 7 1,-10-9-1,0 0 0,0 0 0,-1 0 0,1 0 0,-1 1 0,0-1 0,0 1 0,-1-1 0,1 1 1,-1 0-1,0-1 0,0 1 0,-1 0 0,1 0 0,-1 0 0,0 0 0,-1 0 0,1 0 0,-1-1 0,0 1 0,-2 6 0,1-4 31,0-1 0,-1 1 0,0-1 0,0 1 0,-1-1 0,0 0 0,0 0 0,0-1-1,-1 1 1,0-1 0,0 0 0,0 0 0,-1-1 0,-8 6 0,-12 6-52,-1-2 0,-1-1-1,0-2 1,-53 15 0,14-10 106,-70 7 0,-132-6 475,4-26-128,-170-48-84,422 55-329,-279-50-287,-183-28 301,264 49 155,-158-18 156,-108 14 20,1 42-83,-114 66-433,183 7 954,243-56-373,9-2-139,145-20-191,-2 0-183,12-2 113,0 0 0,0 0 0,0 0 0,0 0 0,0 1 0,-1-1 1,1 0-1,0 0 0,0 0 0,0 0 0,0 1 0,0-1 0,0 0 0,0 0 1,0 0-1,0 1 0,0-1 0,-1 0 0,1 0 0,0 0 0,0 1 1,0-1-1,0 0 0,1 0 0,-1 0 0,0 1 0,0-1 0,0 0 1,0 0-1,0 0 0,0 0 0,0 1 0,0-1 0,0 0 0,0 0 0,0 0 1,1 0-1,-1 1 0,0-1 0,0 0 0,0 0 0,0 0 0,0 0 1,1 0-1,-1 1 0,2 1 19,0 0 1,0 0-1,0-1 1,1 1-1,-1 0 1,1-1 0,-1 1-1,1-1 1,-1 0-1,5 1 1,30 8-296,-27-8 273,96 17 138,145 7-1,-137-17-62,169 14-259,158 2 647,-206-16-173,351-1-339,-139-4 35,-259 1-247,545 24-38,-719-28-110,0 0 0,-1 0 0,1 1 1,-1 1-1,1 0 0,-1 1 0,18 8 0,-23-8-930,-3-2-1859,-10-1 378,-8 0 2279,-16 0-2986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9:30.7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475 2 992,'-6'1'909,"5"-2"-879,1 1 8,0 0 0,-1 0-1,1-1 1,-1 1 0,1 0-1,-1 0 1,1 0 0,-1 0-1,1 0 1,-1 0 0,0 0-1,1 0 1,-1 0-1,1 0 1,-1 0 0,1 0-1,-1 0 1,1 0 0,-1 0-1,1 1 1,-1-1 0,1 0-1,-1 0 1,1 0 0,0 1-1,-1-1 1,1 0 0,-1 1-1,1-1 1,-1 1 0,-1 2-42,-1 0 1,1 0 0,0 0-1,0 0 1,1 0 0,-1 1-1,-2 6 1,-6 26 254,2 1 1,-7 63-1,13-83-232,-2 9-12,-9 27 0,-1 4 235,10-40-110,-1-2 0,0 1 0,-1-1 1,-1 0-1,-10 16 0,5-8-126,-11 27 1,9-16-98,-34 61 1,-29 27 501,39-65 178,-44 91-1,52-87 15,38-66-879,6-6 67,0-10-106,0 1 0,-1-2 0,17-37 1,-9 15-1190,-9 20 454,-3 0-385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9:31.4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0 168 2400,'36'-27'1851,"-32"24"-1549,-2 2-259,-1-1 0,1 1 0,0 0 0,0-1 0,0 1 0,-1-1 0,1 1 0,-1-1 0,1 0 0,-1 0 0,0 0 0,0 1 0,0-1 0,0 0 0,0-1 0,0 1 0,0 0 0,-1 0 0,1 0 0,-1 0 0,1-5 0,-1 5 32,0 0 94,-5 3-78,4 0-90,0-1-1,0 1 0,0 0 0,-1 0 0,1 0 0,0-1 0,1 1 0,-1 0 0,0 1 0,0-1 0,0 0 0,1 0 0,-1 0 0,0 0 0,1 0 0,-1 1 0,1-1 1,-1 2-1,-5 28 32,5-25-12,-2 10 80,-2 18 253,5-34-353,0 1 0,0-1 0,0 0 0,-1 0 0,1 1 0,0-1 0,0 0 0,0 1 0,0-1 0,0 0 0,0 1-1,0-1 1,0 0 0,0 1 0,0-1 0,0 0 0,0 0 0,0 1 0,0-1 0,0 0 0,0 1 0,1-1 0,-1 0 0,0 1 0,0-1 0,0 0 0,0 0 0,1 1-1,-1-1 1,0 0 0,0 0 0,0 1 0,1-1 0,-1 0 0,0 0 0,0 0 0,1 0 0,-1 1 0,0-1 0,1 0 0,-1 0 0,0 0 0,0 0 0,1 0 0,-1 0 0,1 0-1,15 5-65,-15-5 79,1 1 0,0-1 0,0 0 0,0-1 0,-1 1 1,1 0-1,0 0 0,0-1 0,-1 1 0,1-1 0,0 1 0,-1-1 0,1 0 1,0 0-1,-1 0 0,1 0 0,-1 0 0,2-1 0,4-3 63,-3 0-81,0 0 1,-1 0-1,1 0 0,-1 0 1,0 0-1,0-1 0,3-9 1,8-12 10,-11 20 27,1 0 0,-1 0-1,0 0 1,-1 0 0,3-10-1,3-5-113,-6 18 27,0 1 1,-1 0-1,0-1 0,1 1 0,-1-1 0,-1 0 0,2-3 0,-2 6 32,0 0 0,0 1 0,0-1-1,0 0 1,0 1 0,0-1-1,1 0 1,-1 0 0,0 1 0,0-1-1,1 1 1,-1-1 0,1 0 0,-1 1-1,0-1 1,1 1 0,-1-1-1,1 1 1,0-2 0,1 0-18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9:34.9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527 31 1472,'-54'-2'1901,"-59"-11"-1,68 6-1522,-1 2-1,-61 2 0,83 5-344,-26 7 0,30-5-19,0-1-1,-28 1 1,74 4-222,2-3 247,37 11-1,-52-12-25,0 1 0,-1 0 0,0 1 0,0 0 0,13 10-1,88 80 28,-96-80-96,-6-7 67,0-1 0,0 0-1,0-1 1,1 0 0,20 9-1,-13-12 74,-18-4-32,-1 0 1,1 1-1,0-1 0,0 0 0,0 0 0,-1 0 0,1 0 0,0 0 0,0-1 0,0 1 0,-1 0 0,1 0 0,0-1 0,0 1 0,-1 0 0,1-1 1,0 1-1,0 0 0,0-2 0,-1 2-32,0-1 0,0 1 0,0 0 0,0-1 0,0 1 0,0-1 0,0 1 1,0-1-1,0 1 0,-1-1 0,1 1 0,0 0 0,0-1 0,0 1 0,-1 0 0,1-1 1,0 1-1,-1-1 0,1 1 0,0 0 0,-1 0 0,1-1 0,0 1 0,-1-1 0,-11-8 6,12 9-21,-80-47 203,64 36-154,0 1 0,-1 1 0,-1 0 0,1 1 0,-2 1 0,1 1 0,-35-8 0,1 10-705,59 5 386,0 0-1,0 0 1,10 3-1,2 1-234,2-1-684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9:36.0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254 64 1152,'-4'-7'1889,"-15"12"-386,5 4-1192,1 0 0,0 2 1,1-1-1,-13 16 0,13-13-97,-1-1-1,-1 0 1,-19 13-1,12-11 179,-27 15-336,38-29 125,10 0-177,0 0 0,-1 0 0,1 0 0,0 0-1,0-1 1,0 1 0,0 0 0,0 0 0,-1 0-1,1 0 1,0 0 0,0-1 0,0 1 0,0 0 0,0 0-1,0 0 1,0 0 0,0-1 0,0 1 0,0 0-1,-1 0 1,1 0 0,0 0 0,0-1 0,0 1 0,0 0-1,0 0 1,0 0 0,0-1 0,1 1 0,-1 0-1,0 0 1,0 0 0,0-1 0,0 1 0,0 0 0,0 0-1,0 0 1,0 0 0,0 0 0,0-1 0,1 1-1,-1 0 1,0 0 0,0 0 0,0 0 0,0 0 0,0 0-1,1-1 1,-1 1 0,0 0 0,0 0 0,0 0-1,1 0 1,-1 0 0,9-9-42,0-1-1,-1 0 0,0 0 1,-1-1-1,7-12 1,19-28 24,-24 41 45,7-12-11,1 2-1,23-21 1,-35 34-329,-9 14 325,-7 16 9,-14 24-1,-2 3 92,-18 30-275,34-62-850,9-15 791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9:37.4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264 107 2560,'-4'-3'198,"0"0"0,0 0 0,0 0 0,0 1 0,-1 0 1,1 0-1,-1 0 0,0 0 0,1 1 0,-1-1 0,0 1 0,-8 0 0,6 0-32,-1-1-1,1 1 1,0-1-1,0-1 0,-9-3 1,-10-9 892,-31-22 1,54 35-1125,-1 1 0,1-1 0,-1 0 0,1 1 0,-1 0 0,1 0 0,-1 0 0,1 0 0,-1 1 0,0-1 0,0 1 0,1 0 0,-1 0 0,0 1 0,-5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9:39.0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98 640,'0'-1'63,"0"0"0,1 0-1,-1 0 1,1 1 0,-1-1 0,1 0 0,0 0 0,-1 0-1,1 1 1,0-1 0,0 0 0,-1 1 0,1-1 0,0 1-1,0-1 1,0 1 0,0-1 0,0 1 0,0-1 0,0 1-1,0 0 1,1-1 0,30-7-119,-29 8 75,7-3-15,17-7 1666,-27 10-1652,-7-6-30,3 4 65,1 0-1,-1 0 1,1 0 0,0 0 0,-1-1 0,1 0-1,1 1 1,-1-1 0,-3-4 0,-7-20 32,17 30-348,-3-3 311,-1 0-1,1 0 1,-1 0 0,1 1-1,-1-1 1,1 0 0,-1 0-1,0 1 1,1-1 0,-1 0-1,1 1 1,-1-1-1,0 0 1,1 1 0,-1-1-1,0 1 1,1-1 0,-1 1-1,0-1 1,0 1 0,1-1-1,-1 1 1,0-1 0,0 2-1,-1 1-42,0 1 0,0 0 0,0-1 0,-1 1-1,0-1 1,0 1 0,0-1 0,0 0 0,0 0 0,-4 5 447,6-9-408,0 0-1,1 0 0,-1 0 0,1 0 0,-1 0 0,1 0 0,-1 1 0,1-1 0,0 0 0,-1 0 0,1 1 0,0-1 0,1-1 1,-1 1 3,3-1 31,-4 4-86,-6 8-297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9:40.2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198 131 416,'0'0'1,"-1"0"1,1 0-1,0 0 1,0-1-1,0 1 0,0 0 1,0 0-1,0 0 0,0-1 1,0 1-1,0 0 1,-1 0-1,1 0 0,0-1 1,0 1-1,0 0 1,0 0-1,0-1 0,0 1 1,0 0-1,1 0 1,-1 0-1,0-1 0,0 1 1,0 0-1,0 0 0,0 0 1,0-1-1,0 1 1,0 0-1,0 0 0,1 0 1,-1 0-1,0-1 1,0 1-1,4-4 530,-4 3-484,0 1 1,1 0-1,-1-1 1,0 1 0,0-1-1,0 1 1,0 0 0,0-1-1,0 1 1,0-1-1,0 1 1,0 0 0,0-1-1,0 1 1,-2-4 428,1 3-428,1 1-12,-1-1 0,0 1 0,1 0 0,-1-1 0,0 1 0,1 0 0,-1 0 0,0 0 0,0-1 0,1 1 0,-1 0 0,0 0 0,0 0 0,0 0 0,1 0 0,-1 0 0,0 1 0,0-1 0,1 0 0,-1 0 0,0 0 0,0 1 0,-16 7 352,12-4-382,3-3 114,0 0-1,0 1 0,0-1 1,-1 0-1,1 0 0,0 0 1,-5 1-1,6-2-64,0 0 1,0 0-1,0 0 0,0 0 0,1-1 1,-1 1-1,0 0 0,0 0 0,0-1 1,0 1-1,0 0 0,1-1 0,-1 1 1,0-1-1,0 1 0,0-1 0,1 1 1,-1-1-1,0 0 0,1 1 0,-1-1 1,1 0-1,-1 0 0,1 1 0,-1-1 1,0-1-1,-5-11 403,4 10-347,0 0 0,1 0-1,-1 0 1,0 0 0,0 0-1,-1 1 1,-2-4 0,-2 1 42,0-2-90,0 1 1,-1 0-1,0 0 0,-16-8 0,22 13-39,0 0 0,1 0-1,-1-1 1,0 1 0,0-1 0,1 1-1,-1-1 1,1 0 0,0 0 0,-2-3-1,-9-9-140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9:44.4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478 88 640,'-1'-1'22,"1"-1"0,-1 1 0,1-1-1,-1 1 1,1 0 0,-1 0 0,0-1 0,0 1 0,-1-2 0,2 3-1,-1-1 1,0 0 0,1 0 0,-1 1 0,1-1 0,0 0 0,-1 0 0,1 0 0,-1 0 0,1 0 0,0 0 0,0 0 0,0 0 0,0 0 0,0 1-1,-1-1 1,2-1 0,-12-29 1184,6 15-887,4 16-314,1-1-1,0 1 1,0-1-1,-1 1 0,1-1 1,0 1-1,0-1 0,-1 1 1,1-1-1,-1 1 0,1 0 1,0-1-1,-1 1 0,1-1 1,-1 1-1,1 0 0,-1 0 1,1-1-1,-1 1 0,1 0 1,-1 0-1,1-1 1,-1 1-1,1 0 0,-1 0 1,-1 0-1,-2 2 5,0 1-1,0-1 1,0 1 0,0 0 0,1 0 0,-1 0-1,1 1 1,-6 5 0,-4 5 275,-191 184 1732,198-192-1859,0 0 0,-1 0 0,-10 6 1,17-12-157,0 0-1,0 0 1,0 0 0,-1 0 0,1 0-1,0 0 1,0 0 0,0 1 0,0-1-1,-1 0 1,1 0 0,0 0 0,0 0-1,0 0 1,-1 0 0,1 0 0,0 0-1,0 0 1,0 0 0,0 0 0,-1 0-1,1 0 1,0 0 0,0 0 0,0 0-1,-1 0 1,1-1 0,0 1 0,0 0-1,0 0 1,0 0 0,0 0 0,-1 0-1,1 0 1,0-1 0,-3-7-23,4-10-63,6-9 61,-5 23-42,0 0 1,-1-1 0,0 1-1,0 0 1,1-9 0,-2 13 86,-1 2-42,-8 54-100,-3 61 1,5-45 137,3-35-27,-24 162-39,27-187 73,0 1-1,0-1 1,1 1-1,1-1 1,0 1-1,1-1 1,0 1-1,7 21 1,0 4-209,-9-35 197,1 0 0,-1 0 0,0-1 0,0 1 1,0 0-1,0 0 0,-1 0 0,1 0 0,-1 0 0,0 0 0,0 0 1,-1 3-1,-3 4 8,0-1-1,-8 10 1,-3 7 333,2-5-328,13-20-15,0 0 1,0 0-1,0 0 1,0 0-1,0 0 1,0 0-1,0 0 1,-1 0-1,1-1 1,0 1-1,0 0 1,-1-1-1,1 1 1,0-1-1,-2 1 0,2-1-5,0 0 0,1 0-1,-1 0 1,1-1-1,-1 1 1,1 0 0,-1 0-1,0-1 1,1 1-1,-1 0 1,1-1 0,-1 1-1,1-1 1,0 1-1,-1 0 1,1-1-1,-1 1 1,1-1 0,0 1-1,-1-1 1,1 1-1,0-1 1,0 0 0,-1 1-1,1-1 1,0 1-1,0-1 1,0 1-1,0-1 1,0 0 0,-1 0-1,0-23 41,1 19 41,0-14-36,1 1 1,1-1 0,5-25-1,-4 12-193,1 2-114,-3 27 146,-2 4 53,-4 9 52,-6 16 96,6-13-69,1 0 1,1 1-1,0-1 0,1 1 1,0-1-1,0 16 0,5-1-991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9:46.8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204 47 832,'-4'-4'215,"4"4"-200,0-1 1,0 1-1,0 0 0,-1 0 1,1-1-1,0 1 0,-1 0 1,1-1-1,0 1 1,-1 0-1,1 0 0,0 0 1,-1 0-1,1-1 0,0 1 1,-1 0-1,1 0 1,0 0-1,-1 0 0,1 0 1,-1 0-1,1 0 0,0 0 1,-1 0-1,1 0 1,-1 0-1,1 0 0,-13-4 147,12 3-145,0 0-1,0 1 1,0-1-1,0 1 1,0 0-1,0-1 1,0 1-1,0 0 1,0-1-1,0 1 1,0 0-1,0 0 1,0 0-1,0 0 1,0 0-1,-2 0 1,-2 1 212,1-1 0,-1 0-1,0 0 1,0 0 0,-6-1 0,-11-1 307,-79 1 1395,128-8-2085,-20 7 99,-1 0 0,0 0 0,10-1 0,8-1 93,-14 2 12,1 1-1,14-1 1,9 2-66,-33 1-14,0-1-1,-1 1 1,1 0 0,0 0 0,-1 0-1,1-1 1,-1 1 0,1 0-1,0 0 1,-1 0 0,0 0-1,1 0 1,-1 0 0,0 0-1,1 1 1,-1 6-914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41:17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 1728,'-3'-2'-230,"3"2"299,0 1 0,0-1 0,0 0 1,0 0-1,0 0 0,0 0 0,0 0 0,0 0 0,0 0 0,0 1 0,0-1 0,0 0 0,0 0 0,0 0 1,0 0-1,0 0 0,0 0 0,0 1 0,0-1 0,0 0 0,0 0 0,0 0 0,0 0 0,0 0 0,0 0 1,0 1-1,0-1 0,0 0 0,0 0 0,-1 0 0,1 0 0,0 0 0,0 0 0,0 0 0,0 0 0,0 0 1,0 0-1,0 1 0,0-1 0,0 0 0,-1 0 0,1 0 0,0 0 0,0 0 0,0 0 0,0 0 0,0 0 1,0 0-1,-1 0 0,1 0 0,0 0 0,0 0 0,0 0 0,0 0 0,0 0 0,0 0 0,-1 0 1,1 0-1,0 0 0,0 0 0,0 0 0,0 0 0,0-1 0,0 1 0,0 1 331,0-1-133,-1 1-200,0-1 0,1 1 0,-1-1 1,1 1-1,-1-1 0,1 1 0,-1-1 0,1 1 1,-1 0-1,1-1 0,0 1 0,-1 0 0,1-1 1,0 1-1,0 0 0,-1 1 0,1-1-84,7 20 1062,-6-20-895,-1-1-65,0 0-5,0 0-27,0 0 22,0 0 21,0 0 176,0 0-48,0 0-27,0 0-63,0 0 20,0 0-47,0 0 42,0 0-21,0 0 118,0 0-70,0 1-165,0-1 1,0 0-1,1 0 1,-1 1-1,0-1 1,0 0 0,1 0-1,-1 1 1,0-1-1,0 0 1,0 1-1,0-1 1,1 0 0,-1 1-1,0-1 1,0 0-1,0 1 1,0-1-1,0 0 1,0 1 0,0-1-1,0 1 1,0-1-1,0 0 1,0 1-1,0-1 1,0 0-1,0 1 1,-1-1 0,1 1-1,-2 10 121,2-8 44,0 5-80,0-6-80,0-2 75,0 0 5,1 3 133,0 0-337,-7-2 1528,5-1-1356,1 0 86,0 0 4,0 0 118,0 0-101,0 0-32,0 0-187,0 0-459,-1 0-917,-2 0 1040,4-3-6400,5-10 4155,-1-9 789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9:48.1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121 1 1728,'-6'0'232,"0"0"0,0 0 0,0 0 0,0 1 0,0 0 0,0 0 0,0 1 0,0 0 0,-10 4 0,-24 6 717,40-12-957,-1 0 0,0 0 0,1 1-1,-1-1 1,1 0 0,-1 0 0,1 1 0,0-1-1,-1 0 1,1 1 0,-1-1 0,1 0 0,-1 1-1,1-1 1,0 1 0,-1-1 0,1 1-1,0-1 1,-1 1 0,1-1 0,0 1 0,0-1-1,0 1 1,-1-1 0,1 1 0,0-1 0,0 1-1,0-1 1,0 1 0,0-1 0,0 1 0,0 0-1,0-1 1,0 1 0,0-1 0,0 1 0,0-1-1,2 3 332,-1-1-288,1 0 1,0 0-1,0-1 0,0 1 1,0 0-1,0-1 0,4 2 1,25 12-148,-29-14 149,-1-1 59,45-3-720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9:49.6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 11 896,'-17'-11'1760,"16"11"-1675,1 3-100,1 0 6,0 0-1,0 1 0,0-1 0,0 0 1,0-1-1,1 1 0,-1 0 1,1 0-1,0 0 0,0-1 0,0 1 1,0-1-1,0 0 0,3 3 1,9 11 223,-11-13-82,0 1 1,0-1 0,0 0-1,1 0 1,-1 0 0,1-1 0,-1 1-1,1-1 1,0 0 0,7 3-1,14 8 153,-17-7-245,0 0 0,-1 0 1,8 9-1,18 15 113,-11-13-117,0 2-1,27 30 0,33 49 57,-68-82-33,-1 0 0,2-1 1,0-1-1,1 0 1,0-1-1,21 12 0,-36-24-5,-1-2-45,0 1 1,0 0-1,1 0 0,-1 0 1,0 0-1,0 0 0,0 0 1,1 0-1,-1-1 0,0 1 1,0 0-1,0 0 1,0 0-1,0 0 0,1 0 1,-1-1-1,0 1 0,0 0 1,0 0-1,0 0 0,0-1 1,0 1-1,0 0 0,0 0 1,0 0-1,0-1 1,0 1-1,0 0 0,0 0 1,0-1-1,0 1 0,0 0 1,0 0-1,0 0 0,0-1 1,1-9 213,-3 6-157,1 1 0,-1-1 0,0 0 1,0 1-1,0 0 0,-1-1 0,-5-4 0,-10-17 50,5 5-996,27 22 853,-10-1 42,7 2 14,0 0-1,1 0 0,0-1 1,-1-1-1,1 0 0,20-1 1,-8-2 51,-10 1-149,0-1-1,22-5 1,-3 1 126,-27 6-96,-1-1 0,1 0 0,-1 0 1,1 0-1,8-4 0,30-26-4857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9:50.8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299 231 1728,'-3'-4'146,"0"-1"1,0 1-1,1-1 0,0 0 0,0 0 1,0 0-1,0 0 0,0-6 1,1 7-88,0-1 0,0 1 0,0 0 0,0 0 0,-1 0 0,0 0 0,0 0 0,0 0 0,0 0 1,-1 1-1,0-1 0,1 1 0,-6-6 0,-7-3 374,11 8-389,-1 0-1,1 0 1,-1 0 0,0 1 0,0 0-1,-1 0 1,1 0 0,-11-4 0,-6 1 319,4 1 166,0 0 0,0-2 0,-17-8 0,-25-16-177,55 26-621,11 5 69,1 0 163,19 1-64,-1 2 0,34 7 1,-37-6 154,0 0 0,1-1 0,37-1 0,-48-2-15,33-5 172,-42 4-197,1 1 0,-1-1 0,0 0 0,0 0-1,0 0 1,-1-1 0,1 1 0,0-1 0,0 0 0,-1 0 0,4-2-1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49:52.2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 1 992,'-7'0'631,"5"0"-600,1 0 1,-1-1-1,1 1 0,-1 0 1,1 0-1,-1 0 0,1 0 1,0 1-1,-1-1 0,1 0 1,-1 1-1,1-1 0,0 1 1,-1-1-1,1 1 0,0 0 1,-1-1-1,1 1 0,0 0 1,0 0-1,0 0 1,0 0-1,0 0 0,0 0 1,0 0-1,-1 2 0,-5 8 219,6-9-151,0 1 0,-1-1 0,1 1-1,-1-1 1,0 0 0,0 0-1,0 0 1,0 0 0,-3 3 0,4-5-84,1 1 0,-1 0 1,1-1-1,0 1 0,-1-1 1,1 1-1,-1 0 0,1-1 1,0 1-1,0-1 1,-1 1-1,1 0 0,0 0 1,0-1-1,0 1 0,0 0 1,0-1-1,0 1 0,0 0 1,0-1-1,0 1 0,0 0 1,0 0-1,1 1 1,-1-1 74,0-1-52,1 0-152,0 0 1,0-1 0,1 0-1,-1 1 1,0-1 0,0 0-1,0 1 1,0-1 0,0 0-1,0 0 1,1-1 0,11-9-778,8 0-181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50:01.1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458 76 64,'-124'-5'2501,"-12"2"-959,133 4-1529,0 0 1,0 0 0,-1 0 0,1 0 0,0 0 0,0 1 0,1-1 0,-1 1-1,0 0 1,0 0 0,1 0 0,-1 0 0,1 0 0,-3 4 0,-20 14 60,19-18 37,1 0-1,0 0 0,-1 0 1,1-1-1,-1 0 0,1 0 1,-1 0-1,0-1 0,1 0 1,-8 0-1,7 0 25,5 0-121,1 0-1,-1 0 0,1 0 0,-1 0 0,1 0 1,-1-1-1,0 1 0,1 0 0,-1 0 0,1 0 1,-1 0-1,1-1 0,-1 1 0,1 0 0,-1 0 1,1-1-1,-1 1 0,1 0 0,0-1 0,-1 1 1,1-1-1,-1 1 0,1 0 0,0-1 0,-1 1 1,1-2-1,-1 1 5,1 0 0,0 0 1,0-1-1,-1 1 0,1 0 1,0 0-1,0-1 0,0 1 1,1 0-1,-1-1 0,0-1 1,2-3 49,0-1 0,1 1-1,4-9 1,10-24 12,-15 31-31,-2 7-56,0 0 1,1 0-1,-1 0 0,0 0 0,0 0 1,0 0-1,1 0 0,-1 1 0,0-1 1,1 0-1,-1 0 0,1 0 0,-1 1 1,1-1-1,-1 0 0,1 0 0,-1 1 1,6-4 628,-8 3-634,0 1 0,1 0 0,-1 0 0,0 0 0,1 0 0,-1 0 0,0 0 1,-3 1-1,-17 2-127,21-4 51,1 1 86,0 0-1,0 0 1,0 0 0,0-1 0,0 1 0,-1 0-1,1 0 1,0 0 0,0 0 0,0 0 0,0 0 0,-1 0-1,1-1 1,0 1 0,0 0 0,0 0 0,-1 0 0,1 0-1,0 0 1,0 0 0,0 0 0,-1 0 0,1 0 0,0 0-1,0 0 1,0 0 0,-1 0 0,1 1 0,0-1 0,0 0-1,0 0 1,-1 0 0,1 0 0,0 0 0,0 0 0,0 0-1,0 0 1,-1 1 0,1-1 0,0 0 0,0 0 0,0 0-1,0 0 1,0 1 0,0-1 0,0 0 0,-1 0-1,1 0 1,0 1 0,-1 0-4,0 0-1,0 0 0,0 1 1,0-1-1,0 0 1,0 1-1,0-1 1,0 1-1,0-1 0,1 1 1,-1-1-1,1 1 1,-1 0-1,1-1 1,-1 1-1,1 0 0,0-1 1,0 1-1,0 0 1,0 3-1,2 2-46,0 0-1,0-1 1,1 1-1,0 0 1,4 6-1,13 16 284,-19-28-92,-14 4 236,12-5-380,0 1 1,1-1-1,-1 0 1,0 0-1,0 0 1,0 0-1,1 0 1,-1 0-1,0 0 0,0-1 1,0 1-1,1 0 1,-1 0-1,0-1 1,0 1-1,1 0 1,-1-1-1,0 1 1,1 0-1,-1-1 1,0 1-1,1-1 1,-1 0-1,0 0 1,-1 0-39,-8-1 87,9 1-45,0 0 0,0 0 0,0 0 0,0 0-1,0 0 1,0 0 0,0 0 0,0 0 0,-3-1 0,-1-13 50,5 14-52,0 0 0,0 1-1,0-1 1,1 1 0,-1-1 0,0 1 0,0-1 0,0 0 0,0 1 0,1-1-1,-1 1 1,0-1 0,1 1 0,-1-1 0,0 1 0,1-1 0,-1 1 0,0 0-1,1-1 1,-1 1 0,1-1 0,-1 1 0,1 0 0,-1 0 0,1-1 0,-1 1 0,1 0-1,-1 0 1,1-1 0,-1 1 0,2 0 0,-1 0-14,1-1 1,-1 1 0,1 0-1,-1 0 1,0 0-1,1 0 1,-1 1-1,1-1 1,-1 0-1,1 1 1,1 0-1,1 1-7,-1 0-1,0 0 0,0 1 0,0-1 0,-1 1 0,1 0 0,2 4 0,9 8 52,-10-11-101,0-1 0,-1 0 0,1 0 0,0 0-1,0 0 1,1-1 0,-1 0 0,1 0 0,-1 0 0,8 2-1,-2-1-875,1-1 0,0-1-1,0 0 1,13 0-1,6-1 403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50:04.1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314 52 416,'-4'-3'-45,"2"1"116,0 0 1,-1 0 0,1 0-1,-1 1 1,1-1-1,-5-1 1,7 2-39,-1 1 0,0 0-1,0 0 1,0-1 0,0 1 0,0 0 0,1 0-1,-1 0 1,0 0 0,0 0 0,0 0 0,0 0-1,0 1 1,0-1 0,1 0 0,-1 0 0,0 1-1,0-1 1,0 0 0,1 1 0,-1-1 0,0 1-1,0-1 1,1 1 0,-1-1 0,0 1 0,1 0-1,-1-1 1,0 2 0,-24 23 482,18-19-432,1 1 0,0-1 0,0 1 0,1 0 0,-6 9 0,-3 7 117,2 1 0,1 0 0,-9 29 0,16-40-58,0 0-1,1 1 0,0-1 1,1 0-1,0 15 0,2-25-87,0-1 1,0 1-1,0-1 0,0 1 1,0 0-1,-1-1 0,1 1 0,-1-1 1,0 0-1,0 1 0,0-1 0,0 1 1,0-1-1,0 0 0,-1 0 1,-1 2-1,-13 16-80,13-17 30,1-1-1,-1 1 1,1-1-1,0 1 1,0 0-1,0-1 1,0 1-1,1 0 1,-1 1-1,1-1 1,0 0-1,0 0 1,0 0-1,0 1 1,0-1-1,1 0 1,-1 4-1,-4 77 322,10 121-575,-5-204 258,0-1 0,0 1 0,0 0 0,0 0-1,0 0 1,0-1 0,0 1 0,0 0 0,-1 0 0,1-1 0,0 1 0,0 0 0,-1-1 0,1 1 0,-1 0 0,1-1-1,-1 1 1,1 0 0,-1-1 0,1 1 0,-1-1 0,1 1 0,-1-1 0,1 1 0,-1-1 0,0 0 0,1 1 0,-1-1-1,0 0 1,0 1 0,1-1 0,-1 0 0,0 0 0,0 0 0,1 1 0,-1-1 0,0 0 0,0 0 0,1 0 0,-1 0 0,0-1-1,0 1 1,1 0 0,-1 0 0,0 0 0,0-1 0,1 1 0,-1 0 0,0-1 0,1 1 0,-1 0 0,0-1 0,1 1-1,-1-1 1,1 1 0,-1-1 0,0 1 0,1-1 0,-1 0 0,1 1 0,0-1 0,-1 1 0,1-1 0,0 0 0,-1 0-1,-6-19-45,2 0 0,0-1-1,1 1 1,1-1-1,-1-40 1,2 17 412,0 0-534,4-59 0,0 89 132,1-1-1,0 0 0,7-19 0,2-6 160,-6 19-33,-3 13-117,-1 1 0,-1 0 0,1-1 0,-1 0 0,0-7 0,-1-125 217,0 135-308,1 0 1,-1 1 0,1-1-1,0 0 1,0 0 0,0 1 0,0-1-1,1 1 1,0-1 0,0 1-1,4-7 1,-5 11 95,-1-1-1,1 1 1,-1 0 0,1-1-1,-1 1 1,1 0 0,-1 0 0,1 0-1,-1-1 1,1 1 0,0 0-1,-1 0 1,1 0 0,-1 0 0,1 0-1,-1 0 1,1 0 0,0 0 0,-1 0-1,1 1 1,-1-1 0,1 0-1,-1 0 1,1 0 0,-1 1 0,1-1-1,-1 0 1,1 0 0,-1 1-1,1-1 1,-1 1 0,1-1 0,-1 0-1,1 1 1,-1-1 0,0 1-1,1 0 1,15 20-376,22 66 523,10 37-535,-25-61 489,-16-43 50,-1-1 0,8 37 0,5 20 39,-7-36-53,-11-34-166,1-1 0,-1 1 1,2-1-1,3 8 171,-6-14-107,0 0 1,1 0-1,-1 0 0,1 0 1,-1 0-1,1 0 1,-1 0-1,1 0 1,-1 0-1,1 0 0,0 0 1,0 0-1,0-1 1,4-3-2,-1-3-19,0 0 0,-1 0 0,0 0-1,0 0 1,-1-1 0,1 0 0,-2 1 0,0-1 0,0 0 0,0 0 0,-1-10 0,-9 36 196,-3 12 27,8-16-102,-1 0-1,-1-1 1,0 1 0,0-1 0,-1-1 0,-13 17 0,19-27-99,1 0-1,-1 0 0,0-1 1,0 1-1,0 0 0,0 0 1,0 0-1,0-1 1,0 1-1,0-1 0,0 1 1,0-1-1,0 1 0,-1-1 1,1 0-1,0 1 1,0-1-1,-2 0 0,2 0-11,-1 0 0,1-1-1,0 1 1,0 0 0,1-1-1,-1 1 1,0-1 0,0 1-1,0-1 1,0 1 0,0-1-1,0 0 1,1 1-1,-1-1 1,0 0 0,0 0-1,0 0 1,-2-4-27,1 0 1,-1 0-1,1 0 0,0 0 0,0 0 1,-2-9-1,-6-35-195,7 28 287,-2 0-1,-8-24 1,17 58 231,-4-8-245,1 0 1,1-1-1,-1 1 0,1 0 1,3 7-1,-4-10-120,0-1 0,0 1 0,0-1-1,0 0 1,1 1 0,-1-1 0,0 0 0,0 0 0,1 0-1,-1 0 1,1 0 0,-1 0 0,1 0 0,-1-1 0,1 1-1,0 0 1,-1-1 0,1 0 0,0 1 0,-1-1 0,1 0-1,0 0 1,2 0 0,10 0-774,2 0-437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50:09.9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106 179 896,'-9'12'866,"8"-10"-689,0 0 1,-1-1 0,1 1 0,0 0 0,-1-1-1,1 1 1,-3 1 0,4-3-138,-1 0-1,0 0 1,1 1 0,-1-1 0,1 0-1,-1 0 1,1 0 0,-1 0 0,0 0-1,1-1 1,-1 1 0,1 0 0,-1 0-1,1 0 1,-1 0 0,1-1 0,-1 1 0,1 0-1,-1 0 1,1-1 0,-1 1 0,1 0-1,-1-1 1,1 1 0,0-1 0,-1 1-1,1 0 1,-1-1 0,1 1 0,0-1-1,-16-21 327,11 15-129,-3-8-110,0 0 1,1-1-1,1 0 1,-5-19 0,4 15-148,7 20 16,0 0-1,0-1 1,0 1-1,0-1 0,0 1 1,0-1-1,-1 1 1,1-1-1,0 1 1,0-1-1,1 1 1,-1-1-1,0 1 0,0-1 1,0 1-1,0-1 1,0 1-1,0-1 1,1 1-1,-1-1 1,0 1-1,0 0 1,1-1-1,-1 1 0,0-1 1,1 1-1,-1 0 1,0-1-1,1 1 1,-1 0-1,0 0 1,1-1-1,-1 1 0,1 0 1,-1 0-1,1-1 1,-1 1-1,1 0 1,-1 0-1,1 0 1,-1 0-1,0 0 1,1 0-1,-1 0 0,1 0 1,0 0-1,3-1 30,0 1 0,0 0-1,0 1 1,7 0-1,-9 0-25,0-1 0,0 0-1,0 0 1,1 0 0,-1 0-1,0 0 1,0 0-1,0 0 1,0-1 0,1 1-1,-1-1 1,0 0 0,0 1-1,0-1 1,0 0-1,0 0 1,0 0 0,-1-1-1,1 1 1,0 0 0,0-1-1,-1 1 1,1-1-1,-1 1 1,0-1 0,1 0-1,-1 0 1,0 1 0,0-1-1,2-4 1,0-2-1023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50:12.2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51 576,'10'-9'1552,"15"1"-1499,-18 6 127,0 0 0,-1 0 0,1-1 0,6-3 0,-8 3-87,-1 1 0,0 0 0,1 0 1,0 1-1,0-1 0,-1 1 0,1 0 1,5 0-1,3-3-354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50:13.0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127 78 1568,'0'-1'46,"-6"-9"592,-1 18-221,2 0-179,4-7-187,-5 8 293,0 0 0,0-1 0,-1 0-1,-10 10 1,16-17-313,1-1 0,-1 0 0,1 1 1,0-1-1,-1 0 0,1 1 0,-1-1 0,1 0 0,-1 0 0,1 1 0,-1-1 0,0 0 0,1 0 0,-1 0 0,1 0 0,-1 0 1,1 0-1,-1 0 0,0 0 0,1 0 0,-1 0 0,1 0 0,-1 0 0,1 0 0,-2 0 0,2-1 18,-1 0 0,0 1 0,0-1 0,0 0 0,1 1 0,-1-1-1,0 0 1,1 0 0,-1 1 0,1-1 0,-1 0 0,1 0 0,-1-1 0,-2-5 207,1-1 0,0 1 0,-1-10 0,1 10-53,0-3-178,0 0 0,-1 0 1,0 1-1,0 0 0,-1-1 0,-9-13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50:14.1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204 0 1984,'-28'28'736,"15"-6"-576,-8 17-32,8-16 352,-10 9-288,1 2 256,1 5-224,-2 5 0,7 3-128,1 0-608,7 3 256,8 6-1856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41:45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98 480,'0'0'165,"0"0"-119,-1 0-1,1 0 1,0 0 0,0 0-1,0 0 1,0 0-1,0 1 1,0-1-1,0 0 1,0 0 0,0 0-1,0 0 1,0 0-1,0 0 1,0 0 0,0 1-1,0-1 1,0 0-1,0 0 1,0 0-1,0 0 1,0 0 0,0 0-1,0 0 1,1 0-1,-1 0 1,0 1-1,0-1 1,0 0 0,0 0-1,0 0 1,0 0-1,0 0 1,0 0-1,0 0 1,0 0 0,0 0-1,1 0 1,-1 0-1,0 0 1,0 0-1,0 0 1,0 1 0,2-1 305,-1 1 0,1 0 0,-1-1 0,1 1 0,0-1 0,-1 0 0,1 1 0,0-1 0,-1 0 0,1 0 0,0 0 0,-1 0 0,1-1 0,0 1 1,-1 0-1,1 0 0,2-2 0,10-8-121,7-11 539,-18 17-759,0 1-1,1-1 1,-1 1-1,1-1 1,6-3-1,-4 3 194,-5 3-146,1 0-1,-1 0 1,1 0 0,0 0 0,-1 0-1,1 0 1,0 0 0,0 1 0,-1-1 0,1 1-1,0-1 1,0 1 0,2 0 0,25-5 609,-27 3-668,1 0 0,0 0-1,-1-1 1,1 1 0,-1 0 0,3-4-1,-4 6 10,1 0 0,-1-1 0,0 1 0,1 0 0,-1 0 0,1 0 0,-1 0 0,1 0 0,-1 0 0,3 0 0,1 1-84,22-1-27,-11 1 288,1-1 0,26-4 0,-29 4-162,-12 0-14,-1 0-1,1 0 0,0 1 1,-1-2-1,1 1 1,0 0-1,-1 0 0,1 0 1,1-1-1,-1-3 31,-2 4 10,1 2 89,4-2-127,3 11 189,-5-6-218,0-1-1,0 0 1,1 1-1,4 4 1,-4-6 34,-1 1 1,0-1-1,0 1 1,0 0-1,0 0 1,2 6-1,5 3-35,-9-12 37,-1-1 0,1 1 0,0 0 0,-1 0-1,1 0 1,0-1 0,-1 1 0,1 0 0,-1 0 0,1 0-1,-1 0 1,0 0 0,1 0 0,-1 0 0,0 0 0,1 2 0,-1-2-8,0-1 1,0 1-1,0 0 0,0-1 1,0 1-1,0-1 1,0 1-1,1 0 1,-1-1-1,0 1 1,0-1-1,1 1 0,-1-1 1,1 1-1,-1-1 1,0 1-1,1-1 1,-1 1-1,1-1 1,-1 0-1,1 1 1,-1-1-1,1 0 0,-1 1 1,1-1-1,-1 0 1,1 0-1,0 1 1,-1-1-1,1 0 1,-1 0-1,1 0 0,0 0 1,-1 0-1,1 0 1,-1 0-1,1 0 1,1 0-1,0 0 19,1 0-1,0-1 0,-1 1 1,1-1-1,0 1 0,3-3 1,14-5 52,6-4-528,30-17 0,-42 15-403,-13 13 653,0 1 0,-1-1 0,1 0-1,-1 1 1,1-1 0,-1 0 0,1 1-1,-1-1 1,1 0 0,-1 0 0,0 1 0,1-1-1,-1 0 1,0 0 0,0 0 0,1 1-1,-1-1 1,0 0 0,0 0 0,0-1-1,-4-2-931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50:16.2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363 26 736,'-11'-11'224,"7"6"-117,4 5-99,-1-1 1,0 0-1,1 0 0,-1 1 0,0-1 0,0 0 0,1 1 1,-1-1-1,0 1 0,0-1 0,0 1 0,0-1 1,0 1-1,0 0 0,0-1 0,0 1 0,0 0 0,0 0 1,0 0-1,0 0 0,0-1 0,0 2 0,0-1 1,0 0-1,-1 0 0,-5 1 243,1-1-1,0 1 1,-1 0-1,1 1 1,0 0 0,0 0-1,0 0 1,-9 5 0,-5 5 370,-20 14-1,29-19-501,2 0-59,0 0 0,1 1 0,0 0 0,0 0 0,0 1 0,1 0 1,1 0-1,-1 1 0,2 0 0,-1 0 0,-6 18 0,0 8 129,1 1 1,-7 42-1,16-70-129,-28 177 1002,15-85-449,11-87-568,2-14-72,2-8 25,16-148-200,14-99 292,-15 117-176,-7 100-42,-29 273-19,6-107 417,14-116-150,0 6 116,-1 0-1,-7 27 1,5-35-222,2-10-20,0-5-61,0-3 11,1-1 0,0 1 1,0-1-1,1 1 0,0-1 0,1 1 0,0-1 1,1-7-1,2-15 89,-3 23-22,0 0 1,0 0-1,1 0 1,0-1 0,6-13-1,-7 19-24,2-2-329,0 12 200,-2-5 186,6 30-6,-6-27-4,-1 1 1,1-1-1,1 1 1,-1-1 0,5 9-1,-3-7 27,8 12 169,-10-19-226,-1 1 1,0-1 0,1 0 0,-1 0 0,1 1-1,-1-1 1,0 0 0,1 0 0,-1 0-1,1 0 1,-1 0 0,0 0 0,1 1 0,-1-1-1,1 0 1,-1 0 0,1 0 0,-1 0-1,0 0 1,1-1 0,-1 1 0,1 0 0,-1 0-1,1 0 1,-1 0 0,0 0 0,1-1-1,-1 1 1,1 0 0,-1 0 0,0-1 0,1 1-1,-1 0 1,0 0 0,0-1 0,1 1-1,-1 0 1,0-1 0,0 1 0,1 0 0,-1-1-1,0 0 1,8-10 88,-1-1-1,0 0 1,8-21-1,6-11 45,41-47-538,-42 63 370,-16 23 34,-1 1 0,0 0 0,1 0 0,0 0 0,0 0 0,0 0 0,1 1 0,-1 0 0,6-3 0,-8 5-4,-1 0 1,1 1-1,0-1 0,-1 1 0,1-1 1,0 1-1,0 0 0,-1 0 0,1-1 0,0 1 1,0 0-1,-1 1 0,1-1 0,0 0 0,0 0 1,-1 1-1,1-1 0,0 1 0,-1 0 1,1-1-1,0 1 0,-1 0 0,1 0 0,-1 0 1,1 0-1,-1 0 0,0 0 0,1 1 0,-1-1 1,0 0-1,1 2 0,3 4 4,0 1 0,-1-1 0,0 1 0,0 0 0,-1 0 0,0 0 0,0 0 0,-1 0 0,2 15 0,0-2 329,-1 43-1,-3-76-180,0-4-70,0 0 1,-3-17-1,2 30-90,1-1-1,-1 0 1,0 1 0,0-1 0,0 0-1,-1 1 1,1-1 0,-1 1 0,0 0 0,0 0-1,0 0 1,0 0 0,-1 0 0,-4-4-1,6 6-3,0 0-1,0 1 1,0-1-1,0 1 1,0-1-1,0 1 1,0-1-1,0 1 1,0 0-1,0-1 1,0 1-1,-1 0 1,1 0-1,0 0 1,0 0 0,0 0-1,0 0 1,0 0-1,-1 0 1,1 1-1,0-1 1,0 0-1,0 1 1,0-1-1,0 1 1,0-1-1,0 1 1,0-1-1,0 1 1,0 0-1,0 0 1,0-1-1,-1 3 1,-4 3-40,1 0 1,0 0-1,-8 14 1,10-15 91,-16 28 26,-20 46-1,-14 25 143,42-85-439,-17 38 0,24-49 277,1 1 0,0 1 0,1-1 0,0 0 0,1 1 0,-1 15 0,-7-17 104,8-3-154,0-1 0,1 1 0,-1-1 0,1 1 0,0-1 0,1 7 0,0 6-56,-1-11-110,0 0 1,1-1-1,0 1 0,2 6 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50:18.0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71 1 992,'22'29'789,"-17"-20"-812,-1 1-1,0 0 1,0 1-1,-1-1 1,-1 0-1,0 1 1,0-1-1,-1 1 1,0 16-1,-2 12 469,-7 46 0,7-81-369,-1 10 240,-1 0 0,-1 0 0,0 0 0,-1-1 0,0 1 0,-1-1 0,0-1 0,-2 1 0,1-1 0,-1-1 0,-18 21 0,10-19 511,16-13-818,0 0 0,0 0 0,-1 0 0,1 0-1,0 0 1,-1 0 0,1 1 0,0-1 0,0 0-1,-1 0 1,1 0 0,0 0 0,-1 0 0,1 0-1,0 0 1,-1 0 0,1 0 0,0 0 0,0 0 0,-1-1-1,1 1 1,0 0 0,-1 0 0,1 0 0,0 0-1,0 0 1,-1 0 0,1-1 0,0 1 0,0 0-1,0 0 1,-1 0 0,1-1 0,0 1 0,0 0 0,0 0-1,-1-1 1,1 1 0,0 0 0,0 0 0,0-1-1,0 1 1,0 0 0,0-1 0,0 1 0,0 0-1,0 0 1,0-1 0,-1 1 0,2 0 0,-1-1 0,0 1-1,0 0 1,0-1 0,0 1 0,0 0 0,0-1-1,0-1-36,1 0 0,-1 0-1,1 0 1,-1 0 0,1 0-1,0 0 1,0 0 0,0 0-1,0 0 1,0 0 0,0 0-1,0 1 1,1-1 0,-1 0-1,1 1 1,1-3-1,2-1-166,11-13-1426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50:19.3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 0 1152,'-5'8'640,"-2"39"-277,6-42-367,0-1 0,1 1 1,-1-1-1,1 1 0,0 0 0,0-1 1,1 1-1,-1 0 0,1-1 1,0 1-1,0-1 0,3 6 1,-1-1 231,-3-8-199,0-1 1,0 1-1,0-1 0,0 1 1,0-1-1,0 1 1,0-1-1,0 1 0,0-1 1,1 0-1,-1 1 0,0-1 1,0 1-1,1-1 0,-1 1 1,0-1-1,0 0 0,1 1 1,-1-1-1,1 1 1,-1-1-1,0 0 0,1 0 1,-1 1-1,1-1 0,-1 0 1,1 0-1,-1 1 0,0-1 1,1 0-1,-1 0 0,1 0 1,-1 0-1,1 0 1,0 0-1,14 16-536,2-8-842,-7-4 549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50:23.4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98 1 480,'-8'6'94,"1"1"28,0 0 0,0 0-1,-12 15 1,-1 5 239,15-20-326,-1 0-1,-6 12 0,11-18-5,0-1-1,1 1 1,-1 1-1,0-1 0,1 0 1,-1 0-1,1 0 1,0 0-1,-1 0 1,1 0-1,0 1 0,0-1 1,0 0-1,0 0 1,0 2-1,1-2-30,-1 1-1,1-1 0,0 1 1,1-1-1,-1 1 1,0-1-1,0 1 1,1-1-1,-1 0 1,3 2-1,-2-1 18,1 1-1,0 0 1,-1 0 0,1 0-1,-1 0 1,0 1 0,0-1-1,0 1 1,0-1 0,-1 1-1,0-1 1,1 1 0,-1 0-1,0 0 1,-1 0 0,1-1-1,-1 1 1,0 0 0,0 8-1,-3 20-108,2-27 103,0 0 0,1 0 0,0 0 0,-1 0-1,1 0 1,1 1 0,-1-1 0,1-1 0,0 1 0,0 0 0,1 0 0,2 8 0,11 15 33,35 47 1,-13-23-219,-2 2 0,30 64 0,-43-80 13,-12-20 262,0 1-1,-1 0 1,0 0 0,9 36 0,-3 39-89,-11-57-88,0-1 0,-4 66 0,-1-48 163,-7 72 128,0-28 1201,4-89-394,3-15-510,-4-30-158,5 28-330,-1-1 1,-1 1-1,-4-16 0,-2-16-90,-8-67 21,-3-34 63,16 121 32,-5-21 0,4 26-114,2 0 0,-3-29 0,10 56-387,8 46 141,17 59 331,-24-88 14,-6-24 84,1 0 0,0 0 0,0 0 1,1 0-1,0 0 0,2 7 0,-4-34 858,1 12-894,0-27 53,0 18-156,-1 0 1,-1 0-1,-5-33 1,1 5-673,5 48 688,0-1-1,0 0 0,0 0 0,0 0 0,-1 0 0,1 0 0,0 0 0,0 0 0,0 0 0,0 0 0,0 0 0,0 0 0,0 1 0,0-1 0,-1 0 0,1 0 1,0 0-1,0 0 0,0 0 0,0 0 0,0 0 0,0 0 0,0 0 0,-1 0 0,1 0 0,0 0 0,0 0 0,0 0 0,0 0 0,0 0 0,0 0 0,0 0 1,-1-1-1,1 1 0,0 0 0,0 0 0,0 0 0,0 0 0,0 0 0,0 0 0,0 0 0,0 0 0,0 0 0,-1 0 0,1 0 0,0-1 0,0 1 0,0 0 1,0 0-1,0 0 0,-3 11 3,3-5 17,-1-1-1,0 1 1,0 0-1,-1-1 1,-4 11-1,-1 5 148,7-16-143,-2-1 0,1 0 1,0 1-1,-1-1 0,0 0 0,0 0 0,0 0 1,-1 0-1,1-1 0,-1 1 0,0-1 1,-4 5 127,5-7-132,1-1 0,-1 1 0,1-1 0,-1 1 0,1 0 1,-1 0-1,1 0 0,0 0 0,-1 0 0,1 0 0,0 0 0,0 1 0,0-1 1,0 0-1,0 1 0,0-1 0,-1 2 0,-13 26-52,7-9-100,4-11 169,0-1 0,1 1 0,0-1 0,1 1 0,-1 0 0,2 0 0,-2 17 0,2-12 105,0-1-1,-4 14 0,3-16-25,2-8-160,0-1-1,0 0 1,0 0-1,0 1 0,0-1 1,1 0-1,0 3 1,1 11 565,8-24-610,-6 5 99,0-1 0,0 1 0,0-1 1,-1 0-1,0 0 0,0 0 0,0 0 0,0 0 0,2-6 1,2-5-91,7-24 1,-1 4-152,-10 28 277,0 0 1,0 0-1,-1 0 0,0-1 1,-1 1-1,1 0 0,-1-12 1,-1 15-45,0 3 9,0-1-1,0 1 0,0 0 1,0-1-1,0 1 0,0-1 1,0 1-1,0 0 0,1-1 0,-1 1 1,0 0-1,1-1 0,0 1 1,-1 0-1,1-1 0,-1 1 1,1 0-1,2-2 0,-4 5-30,0-1-1,0 1 0,1 0 0,-1 0 0,1 0 0,-1-1 1,1 1-1,0 0 0,0 0 0,0 0 0,0 0 1,0 3-1,0 2-37,-1 18 23,0 0 1,2-1 0,5 30-1,-6-35 160,0-18 31,0 7 48,0-7-232,0 0-1,0 1 0,0-1 1,1 0-1,-1 0 1,0 0-1,0 0 0,1 0 1,-1 0-1,0 0 0,1 0 1,-1 0-1,1 0 0,-1 0 1,1 0-1,0 0 0,-1 0 1,1 0-1,0-1 0,1 2 1,0 1-114,0-1 0,1 1 0,-1 0 0,0 0 0,3 6 0,-5-8 168,1 0 0,-1 0 1,0 0-1,1 1 0,-1-1 0,0 0 0,0 0 1,0 0-1,0 0 0,0 1 0,0-1 1,0 0-1,0 0 0,-1 0 0,1 0 1,0 1-1,-1-1 0,1 0 0,-1 0 0,1 0 1,-1 0-1,0 0 0,1 0 0,-1 0 1,0 0-1,0 0 0,1-1 0,-1 1 1,0 0-1,-1 1 0,0-1 16,-1 1-1,1-1 1,0 1-1,0-1 1,-1 0-1,1 0 1,0 0-1,-1 0 1,0 0-1,1 0 1,-1-1 0,-3 1-1,4-1-135,27-9-2969,-23 8 2951,0 0 0,-1 0 0,1-1 1,1-1-1,22-34-1305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3:04.1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4 832,'-1'6'141,"1"0"0,0 1-1,0-1 1,2 7 0,2-4-142,-4-8 12,1 0 0,0 0-1,-1 0 1,1 1 0,-1-1 0,0 0-1,1 0 1,-1 1 0,0-1 0,0 2-1,0-3 32,0 1-1,0 0 1,0-1 0,0 1-1,0 0 1,0-1-1,1 1 1,-1 0-1,0-1 1,0 1 0,0 0-1,1-1 1,-1 1-1,0-1 1,1 1 0,-1 0-1,0-1 1,1 1-1,-1-1 1,1 1-1,-1-1 1,1 1 0,-1-1-1,1 1 1,-1-1-1,1 0 1,-1 1-1,1-1 1,0 0 0,-1 0-1,1 1 1,0-1-1,-1 0 1,1 0-1,0 0 1,-1 0 0,1 0-1,0 1 1,1-2-1,3 1 198,0-1-1,0 0 0,0 0 1,8-3-1,1 0-175,85-19 299,-26 5-671,-64 16 298,-4 2 68,1-1-1,-1 0 1,1 0 0,-1 0 0,0-1-1,0 0 1,0 0 0,0 0 0,0 0-1,7-5 1,-11 6-9,-1 1-112,0 0 0,0 0-5,0 0-102,0 0 59,0 2 42,0-2 56,0 0 1,0 1 0,0-1 0,0 0 0,-1 1 0,1-1 0,0 0 0,0 0 0,0 1 0,1-1 0,-1 0 0,0 1 0,0-1 0,0 0 0,0 0 0,0 1 0,0-1 0,0 0-1,0 0 1,0 1 0,1-1 0,-1 0 0,0 1 0,2-1 16,-1 1-1,1 0 1,-1-1-1,1 1 1,-1-1 0,1 0-1,-1 1 1,1-1-1,0 0 1,-1 0-1,1 0 1,-1 0-1,1 0 1,0 0 0,1-1-1,25-9-356,-24 8 251,12-4-926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3:10.7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477 665 2496,'-1'-1'53,"1"0"1,-1 1-1,0-1 0,1 0 1,-1 0-1,0 1 0,1-1 1,-1 0-1,1 0 0,-1 0 1,1 0-1,0 0 0,-1 0 1,1 0-1,0 0 0,0 0 1,-1 0-1,1 0 0,0 0 1,0 0-1,0 0 0,0 0 1,0 0-1,1 0 0,-1 0 1,0 1-1,0-1 0,1 0 1,-1 0-1,0 0 0,2-2 1,-2 3-17,0-1 0,1 1 1,-1 0-1,0-1 0,0 1 1,1-1-1,-1 1 0,0-1 1,0 1-1,0-1 0,0 1 1,0-1-1,0 1 1,0 0-1,0-1 0,0 1 1,0-1-1,0 1 0,0-1 1,0 1-1,0-1 0,0 1 1,-1-1-1,1 1 0,0-1 1,0 1-1,0 0 0,-1-1 1,1 1-1,0-1 1,-1 1-1,1 0 0,0-1 1,-1 1-1,1 0 0,0-1 1,-1 1-1,1 0 0,-1 0 1,1-1-1,-1 1 0,1 0 1,0 0-1,-1 0 1,1 0-1,-1 0 0,1-1 1,-1 1-1,1 0 0,-1 0 1,1 0-1,-1 0 0,1 0 1,-1 1-1,-1-1-3,0 0 1,0 0-1,0 0 1,1 1-1,-1-1 0,0 1 1,0 0-1,1-1 1,-1 1-1,0 0 1,1 0-1,-1 0 0,1 0 1,-3 2-1,-51 67 471,40-48-163,-35 38 0,33-43-193,0-2 0,-1 0 0,0 0-1,-2-2 1,1 0 0,-2-1 0,1-2-1,-31 13 1,48-23-115,0 1-1,0 0 0,0-1 1,1 0-1,-1 0 1,0 0-1,0 0 1,0 0-1,0 0 1,0-1-1,-3 0 1,5 0-37,0 1 0,1 0 0,-1-1 0,0 1 0,0 0 0,1-1 0,-1 1 0,0-1 0,1 1 0,-1-1 0,0 1 0,1-1 0,-1 0 0,1 1 0,-1-1 0,1 0 0,-1 1 0,1-1 0,0 0 0,-1 0 0,1 1 0,0-1 0,0 0 0,-1 0 0,1 1 0,0-1 0,0 0 0,0 0 0,0 0 0,0 0 0,0 1 0,0-1 0,0 0 0,0 0 0,1 0 0,-1 1 0,0-1 0,0 0 0,1 0 0,-1 0 0,0 1 0,1-1 0,-1 0 0,2 0 0,8-17 33,2 1 1,13-15 0,4-8 207,7-13 142,61-80 494,38-40-330,-54 54 42,-76 111-524,-1 1-1,1-1 0,-2 0 1,1 0-1,4-18 0,-7 26-64,-1 0-1,0-1 0,0 1 0,0-1 1,0 1-1,0 0 0,0-1 1,0 1-1,0-1 0,0 1 0,0 0 1,0-1-1,0 1 0,0 0 1,0-1-1,0 1 0,0-1 0,0 1 1,0 0-1,0-1 0,-1 1 1,1 0-1,0-1 0,-8 2-109,-9 11-21,-9 15 30,-4 3-17,-52 42 0,54-51 382,-1-2 0,-2-1 1,-35 16-1,65-34-243,0 1-1,1-1 1,-1 1-1,0-1 1,1 0 0,-1 0-1,0 1 1,1-1-1,-1 0 1,0 0 0,0 0-1,1 0 1,-1 0-1,0 0 1,0 0 0,1 0-1,-1 0 1,-1-1-1,2 1-12,-1 0 0,1-1 0,0 1 0,0 0 0,0-1 0,0 1 0,-1 0 0,1-1 0,0 1 0,0 0 0,0-1 0,0 1 0,0 0 0,0-1 0,0 1 0,0-1 0,0 1 0,0 0-1,0-1 1,0 1 0,1 0 0,-1-1 0,0 1 0,0 0 0,0-1 0,3-5-38,0 1 0,0 0 0,5-8 0,4-3-99,74-112-168,-3-22 306,-30 49 9,-44 83-1,-7 11-56,-2 7 38,0 0 0,0 0 0,0 0 0,0 0 0,0 0 0,0 0 0,0 0 0,0 0 0,-1 0 0,1 0 0,0 0 0,0 0 0,0 0 0,0 0 0,0 0 0,0 0 0,0 0 0,0 0 0,0 0 0,0 0 0,0 0 0,0 0 0,0 0 1,0 0-1,0 0 0,0 0 0,0 0 0,0 0 0,0 0 0,0 0 0,-1 0 0,1 0 0,0 0 0,0 0 0,0 0 0,0 0 0,0 0 0,0 0 0,0 0 0,0 0 0,0 0 0,0 0 0,0 0 0,0 0 0,0 0 0,0 0 0,0 0 0,0 0 0,0 0 0,0 0 0,0 0 0,0 0 0,0 0 0,0 0 0,0 0 0,0 0 0,0-1 0,0 1 0,0 0 0,-6 7 1,0-1 0,1 1-1,0 0 1,-8 15 0,-4 5 94,-6 5 87,-1 0-1,-2-1 1,-1-2 0,-2-1 0,-51 40 0,50-42-46,22-18-41,0-1 0,0-1 0,-19 12 0,44-28-117,-1-1 1,0-1 0,0-1 0,21-21 0,-10 6-77,45-61-1,-49 55-22,21-42-1,-54 93 175,0-2 0,-1 1-1,-1-1 1,-1-1 0,0-1-1,-1 1 1,-26 18 0,-3-2 458,-51 25 0,12-7-124,61-39-590,13-8-27,8-2 223,0 1 0,0 0 1,0-1-1,0 1 0,0 0 1,0-1-1,0 1 0,0 0 0,0-1 1,0 1-1,0-1 0,0 1 0,0 0 1,0-1-1,0 1 0,0 0 1,0-1-1,1 1 0,-1 0 0,0 0 1,0-1-1,0 1 0,1 0 0,-1-1 1,0 1-1,0 0 0,1 0 1,5-8-822,1 0 0,1 1 0,-1 0 0,1 0 0,0 1 0,1 0 0,0 0 0,0 1 0,0 0 0,17-6 0,-23 10 603,-1 1 10,0-1-1,0 0 1,0 0 0,-1 0-1,1 0 1,0 0-1,2-2 1,-3 2 45,0 0 0,-1-1 0,1 1 0,0 0-1,-1 0 1,1-1 0,-1 1 0,0 0 0,1-1 0,-1 1 0,0-2 0,0 3 167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3:16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206 108 3328,'0'0'117,"0"-1"0,0 0 0,0 1 0,0-1 1,0 0-1,0 1 0,-1-1 0,1 0 0,0 0 0,0 1 0,-1-1 0,1 1 1,0-1-1,-1 0 0,1 1 0,-1-1 0,1 1 0,-1-1 0,1 1 0,-1-1 1,1 1-1,-1-1 0,0 1 0,1 0 0,-2-1 0,-20-5 932,3 1 190,11 2-368,8 2-769,-1 1 0,0 0-1,1 0 1,-1-1 0,0 1 0,1 0 0,-1-1 0,1 1-1,-1-1 1,0 1 0,1 0 0,-1-1 0,1 1 0,0-1-1,-1 0 1,1 1 0,-1-1 0,0-1 150,1 1-183,0 1 0,-1-1 1,1 0-1,0 1 0,-1-1 0,1 1 1,0-1-1,-1 1 0,1-1 1,-1 1-1,1-1 0,-1 1 0,1 0 1,-1-1-1,1 1 0,-1-1 0,1 1 1,-1 0-1,0 0 0,0-1 1,0 1 175,1 0-90,0 0-38,0 0-74,0 0-129,0 0 38,0 8 187,2 34 174,9 53 0,-3-37-224,9 284 945,-17-59-490,-5-262-85,5-20-321,0-1-20,0 0 106,-3-4 133,-1-6-340,1 1 0,0-1 0,1 0-1,0 0 1,-1-17 0,-3-12-230,-16-65 187,1 12 87,-12-133 0,30 176 3,6-66 0,-2 96-140,2 0 0,5-22 1,-6 34 39,1-1 1,-1 1 0,1 0 0,1 0 0,-1 0 0,1 0-1,0 1 1,7-8 0,-8 10 12,0 1-1,0 1 0,0-1 1,1 0-1,0 1 0,-1 0 1,1-1-1,0 2 0,8-4 1,3 0-106,23-3 1,-10 2-35,-15 3 122,1 1 0,-1 0 0,0 1 0,1 0-1,-1 1 1,18 2 0,-28-1 38,-1-1 0,1 1 0,-1 0 0,1 0 0,-1 0-1,1 0 1,-1 0 0,0 1 0,0-1 0,1 1 0,-1-1 0,0 1 0,0 0-1,-1 0 1,1 0 0,0 0 0,2 4 0,1 2-45,-1 0 1,0 1-1,5 14 1,-4-9-11,-4-9 80,1-1 1,-1 1-1,0 0 0,0 5 0,4 15 33,-2-13 10,0 0 0,0 1 0,-1-1 0,-1 1 0,0-1 0,-1 21 0,-2-11 174,-1 0 1,-11 41-1,13-58-211,-1-1 0,0 1 0,0-1 0,0 1 1,0-1-1,-1 0 0,0 0 0,0 0 0,0 0 0,0 0 0,-1-1 0,1 0 1,-1 1-1,0-1 0,0-1 0,0 1 0,0 0 0,0-1 0,-1 0 1,1 0-1,-1 0 0,0-1 0,1 0 0,-1 1 0,0-2 0,0 1 1,0 0-1,-7-1 0,-120 6-370,118-2 358,12-1-68,8-2 35,75-1 166,-40 1-586,-32-2 473,0 1-1,0 1 1,0-1-1,0 2 1,13 2-1,9 4 209,-24-7-257,0 1 1,-1-1-1,1 1 0,-1 1 1,0-1-1,10 6 0,-10-4 1,1 1 1,-2-1-1,1 1 0,9 11 0,-13-14 21,34 40 54,-33-37-17,1 1 0,-1-1 0,0 1 0,-1-1 1,1 1-1,1 9 0,-3-13-39,-1-1-1,0 1 1,0-1-1,0 0 0,0 1 1,0-1-1,0 1 1,-1-1-1,1 0 1,0 1-1,-1 0 1,-2 11 102,3-3-6,-1-1-1,-1 0 1,0 0 0,-3 9-1,-3 12-66,-8 5 359,13-27-369,-1 0 0,0-1-1,0 1 1,0-1 0,-1 0 0,0 0 0,0-1 0,-8 8 0,-10 13 103,16-20-45,0 0 0,-1-1 0,0 0-1,0-1 1,-1 1 0,1-1 0,-1-1-1,0 0 1,-12 4 0,-46 11-218,-106 15 1,170-34 134,-6 2-658,0-1 0,-14 0 0,21-1 283,-1 0 1,0 0-1,1 0 1,-1-1-1,1 1 1,-1-1-1,1 0 1,-1 0-1,1 0 0,0 0 1,-1 0-1,1-1 1,-4-2-1,6 4 129,-1-1-1,0 0 0,0 0 0,1 1 0,-1-1 1,1 0-1,-1 0 0,1 0 0,-1 0 0,1 0 1,-1 1-1,1-1 0,0 0 0,0 0 1,-1 0-1,1 0 0,0 0 0,0-2 0,3-18-1697,-2 18 1618,11-37-2955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3:19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7 188 2656,'-3'-1'181,"0"-1"659,4-2-469,-1 3-19,0-18 3653,0 18-3788,0 0-1,0 0 1,0 0-1,0 0 1,0 0-1,1 1 0,-1-1 1,0 0-1,1 0 1,-1 0-1,1 0 1,-1 0-1,1 0 1,-1 1-1,1-1 1,-1 0-1,1 0 1,0 1-1,-1-1 1,1 0-1,0 1 1,0-1-1,1 0 1,23-8 540,-10 4-43,15-5-345,2 2 1,33-5 0,-11 2-8,158-30 862,-119 25-842,-80 13-141,2 1-1284,25-8 0,-31 5-1539,-5-3 796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3:38.1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3 429 576,'3'4'-1001,"-5"-3"3754,1-1-2666,1 0 0,0 0 0,0 0 0,0 0 1,0 0-1,0 0 0,-1 0 0,1 0 0,0 0 0,0 0 1,0 0-1,0 0 0,0 0 0,0 1 0,-1-1 1,1 0-1,0 0 0,0 0 0,0 0 0,0 0 1,0 0-1,0 0 0,0 1 0,0-1 0,0 0 1,0 0-1,-1 0 0,1 0 0,0 0 0,0 1 0,0-1 1,0 0-1,0 0 0,0 0 0,0 0 0,0 0 1,0 1-1,0-1 0,0 0 0,0 0 0,0 0 1,0 0-1,1 0 0,-1 1 0,0-1 0,0 0 0,0 0 1,0 0-1,0 0 0,0 0 0,0 0 0,0 1 1,0-1-1,0 0 0,1 0 0,-1 0 0,0 0 1,0 0-1,1 2 19,-1-2-42,10 3 214,92 5 207,-18-9-162,159 6-273,-22 5 649,182-29 48,-282 10-652,53-5 108,91-24 123,-212 26-250,-1-3 1,-1-1-1,-1-3 0,-1-2 1,59-34-1,-74 36 31,57-23 0,63-11-225,-124 40 442,-23 9-305,1 1 1,-1 0-1,0 0 1,1 1 0,0 0-1,-1 0 1,12 0-1,-15 1-13,0 1 0,1-1 0,-1 0-1,0-1 1,6-1 0,-8 2-14,-2 1 11,1 0 0,-1 0 0,0 0 0,1 0 0,-1 0 0,0 0 0,1 0 0,-1 0-1,1 0 1,-1-1 0,0 1 0,1 0 0,-1 0 0,0 0 0,1 0 0,-1-1 0,0 1 0,0 0 0,1 0 0,-1-1 0,0 1 0,0 0 0,1-1 0,-1 1 0,0 0 0,0-1-1,1 1 1,-1-2 27,1 2 50,-1 0 5,0 0-10,0 0 5,0 0-37,0 0-33,0 0-74,-1-11 80,-2 10 2,0-1 0,1 1-1,-1 0 1,-1 0 0,1 0-1,0 0 1,0 0 0,0 0-1,0 1 1,-1 0 0,-4 0-1,-40 5 324,5 0-312,-116 1 275,132-5-237,15 0 32,0-1 0,0 0 0,-24-4 1,26 1-68,9 3-33,-1 0 0,1 0 0,0-1 0,-1 1 0,1 0 0,0-1-1,-1 1 1,1-1 0,0 0 0,0 1 0,-2-2 0,2 0 16,1 1 0,-1 0 0,0 0 0,1 0 0,0-1 0,-1 1 0,1 0 0,0-1 0,-1 1 0,1 0 1,0-1-1,0 1 0,0-1 0,0-1 0,-7 2 412,7 1-441,0-1 1,0 1 0,0 0 0,0 0 0,-1-1 0,1 1 0,0 0 0,0 0 0,0-1-1,0 1 1,0 0 0,0 0 0,0-1 0,0 1 0,0 0 0,0-1 0,0 1 0,0 0-1,0 0 1,0-1 0,0 1 0,0 0 0,1 0 0,-1-1 0,0 1 0,0 0-1,0 0 1,0-1 0,0 1 0,1 0 0,-1 0 0,0-1 0,0 1 0,0 0 0,1 0-1,-1 0 1,0 0 0,0-1 0,1 1 0,-1 0 0,1 0 0,12-5-98,176-3 586,8 2-283,-140 2-80,-56 3-96,-1 1 1,1 0 0,0 0-1,0 0 1,-1 0 0,1 0-1,0-1 1,-1 1-1,1 0 1,-1-1 0,1 1-1,0 0 1,-1-1-1,1 1 1,-1-1 0,1 1-1,-1-1 1,1 0-1,4-4 53,-5 5-96,0 0-31,0 0 15,0 0 80,0 0 1,-1 0-37,0 0 1,0 1-1,-1-1 1,1 1-1,0-1 1,0 1-1,0 0 1,0-1-1,0 1 1,0 0-1,0 0 1,0 0-1,0 0 1,-1 2-1,-6 4-77,-9 6 92,0 0 0,1 1 0,1 0 0,1 2 0,0-1 0,0 2 0,2 0 0,-15 25 0,-12 34 64,4-7 166,14-27 15,17-39-293,4-3-15,0 0 1,0 0 0,0 0-1,0 0 1,0 0-1,0 1 1,-1-1 0,1 0-1,0 0 1,0 0-1,0 0 1,0 0 0,0 0-1,0 0 1,0 0-1,0 1 1,0-1-1,0 0 1,0 0 0,0 0-1,0 0 1,0 0-1,0 0 1,0 1 0,0-1-1,0 0 1,0 0-1,0 0 1,0 0 0,0 0-1,0 0 1,0 1-1,0-1 1,0 0 0,0 0-1,0 0 1,0 0-1,0 0 1,0 0-1,0 0 1,1 0 0,-1 1-1,0-1 1,0 0-1,0 0 1,0 0 0,0 0-1,0 0 1,0 0-1,0 0 1,1 0 0,-1 0-1,6 4-2681,-5-4 2913,-1 0-343,1 0-1,-1 1 1,1-1-1,0 0 1,-1 0 0,1 1-1,0-1 1,-1 0-1,1 0 1,0 0-1,-1 0 1,1 0-1,0 0 1,-1 0-1,1 0 1,0 0-1,-1 0 1,1-1-1,0 1 1,-1 0-1,1 0 1,-1-1 0,1 1-1,0 0 1,-1-1-1,1 1 1,-1 0-1,1-1 1,-1 1-1,1-1 1,-1 1-1,1-1 1,-1 1-1,1-2 1,8-15-2642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3:39.9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14 168 2400,'-1'-1'361,"-1"-1"-1,1 1 1,0-1 0,-1 1-1,1-1 1,0 1 0,0-1-1,0 0 1,-1-2 0,2 3-237,0 0 0,0 0 1,0 0-1,0 0 0,0 0 0,0 0 1,0 0-1,0 0 0,0 0 0,1 0 1,-1 0-1,0 0 0,1 0 0,-1 0 1,1 0-1,-1 0 0,1 0 0,1-2 1,8-12 238,2 0-1,14-16 1,-19 25-267,-1 0 0,1 0 0,0 0 0,0 1 0,1 0 0,13-7 0,-7 7-48,2-1 0,15-2 0,-28 7-33,1 1 0,-1-1 0,0 1 0,1 0 0,-1 0 0,1 0 1,-1 0-1,1 0 0,-1 1 0,0 0 0,1-1 0,-1 1 0,0 0 0,0 1 1,0-1-1,1 1 0,-1-1 0,-1 1 0,1 0 0,0 0 0,0 0 0,-1 0 1,1 1-1,-1-1 0,0 1 0,1 0 0,2 4 0,-1 0 63,-1 0-1,1 0 0,-1 0 1,0 1-1,-1-1 0,0 1 1,0 0-1,0 0 1,-1 0-1,0 15 0,-1 130 249,5-69-118,-5-78-165,1-1 0,0 0 0,2 10 0,1 1-7,-3-10-7,1 1 0,0-2 0,1 1 0,-1 0 1,1 0-1,4 5 0,-1-1-4,-5-8 12,0-1 0,1 0-1,-1 1 1,0-1 0,1 0 0,-1 0 0,1 0-1,0 0 1,-1 0 0,1 0 0,0-1 0,0 1 0,-1 0-1,1-1 1,0 1 0,0-1 0,0 0 0,0 0-1,-1 0 1,1 0 0,0 0 0,0 0 0,0 0 0,0 0-1,0-1 1,-1 1 0,1-1 0,0 1 0,0-1-1,2-1 1,39-36 598,-37 32-590,0-1-1,0 1 1,0-1 0,-1 0 0,0-1 0,-1 1-1,0-1 1,5-10 0,-3-1-4,0-1 1,5-28 0,-9 38-61,3-18-69,14-41 1,-17 61 85,2 0-1,-1 0 1,1 0-1,0 0 1,1 1-1,0 0 1,0-1-1,0 2 1,10-10-1,-6 8 21,0 0 1,1 1-1,0 0 0,0 0 0,1 1 1,-1 0-1,1 1 0,1 0 0,-1 1 0,1 0 1,15-2-1,-4 3-66,41-2 0,-28 5-6982,-33 0 5959,-18 0-2641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26:13.8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243 630 992,'0'0'6,"0"0"-1,-1 0 1,1 0 0,0 0-1,0 0 1,-1 0 0,1 0-1,0 0 1,-1 1 0,1-1-1,0 0 1,0 0 0,-1 0-1,1 0 1,0 0 0,0 1 0,-1-1-1,1 0 1,0 0 0,0 0-1,-1 1 1,1-1 0,0 0-1,0 0 1,0 1 0,0-1-1,-1 0 1,1 0 0,0 1-1,0-1 1,0 0 0,0 1-1,0-1 1,0 1 0,0-1 39,0 0 1,0 0-1,0 0 0,0 0 1,0 0-1,0 0 1,-1 1-1,1-1 0,0 0 1,0 0 181,0 0-182,0 1 1,0-1-1,-1 0 1,1 0-1,0 0 0,0 0 1,0 0-1,0 0 1,0 0-1,-1 0 0,1 0 1,0 0-1,0 0 1,0 0-1,0 0 1,0 0-1,0 0 0,-1 0 1,1 0-1,0 0 1,0 0-1,0 0 0,0 0 1,0 0-1,-1 0 1,1 0-1,0 0 0,0 0 1,0 0-1,0 0 1,0 0-1,-1-1 1,1-15 2369,-4 14-2161,1-1 0,0 1 0,-1 0 0,1 0 0,-1 0 0,1 0 0,-8-2 0,5 4-224,-1-1 0,1 1-1,0 0 1,-1 0 0,1 0-1,0 1 1,0 0 0,-1 0-1,1 1 1,0 0 0,0 0-1,0 0 1,1 1 0,-1 0-1,-6 4 1,4-2-9,1 0 0,0 1 0,1 0 0,-1 0 0,1 0 0,0 0 0,1 1 0,0 0 0,0 0 0,0 1 0,1 0 0,0-1 0,0 1 0,1 1 0,-3 11 0,5-12-2,0 0 0,1 0 0,0 10 0,1 0-106,0-15 81,-1 1-1,2-1 0,-1 1 0,0-1 0,1 0 1,-1 1-1,1-1 0,0 0 0,0 0 0,0 0 0,1 0 1,-1 0-1,1-1 0,-1 1 0,1-1 0,0 0 1,5 4-1,-3-4 38,1 0 1,-1-1-1,0 1 0,1-1 1,-1 0-1,1-1 1,-1 1-1,1-1 0,0 0 1,-1 0-1,1-1 1,-1 0-1,1 0 0,-1 0 1,0 0-1,1-1 1,-1 0-1,0 0 0,0-1 1,0 1-1,0-1 1,0 0-1,-1-1 0,0 1 1,1-1-1,3-4 1,1-1-35,-1 1-21,0 0 1,-1-1-1,0 0 1,-1 0-1,11-20 1,-12 18-9,-2 6 49,0 0 1,-1 0 0,0-1 0,0 1 0,0-1-1,-1 1 1,1-1 0,-2 0 0,1 1-1,0-1 1,-2-10 0,1 14 17,1-1-1,-1 0 1,0 0-1,1 0 1,-1 1-1,2-5 1,-1 5-14,0-1 0,-1 1 0,1-1 0,-1 1 0,0-1 1,1 1-1,-1-1 0,-1-3 0,-3-33 182,4 39-209,0-1 0,0 1 1,0-1-1,0 1 0,0 0 1,0-1-1,0 1 0,0 0 1,0-1-1,-1 1 0,1 0 1,0-1-1,0 1 0,0 0 0,-1-1 1,1 1-1,0 0 0,0 0 1,-1-1-1,1 1 0,0 0 1,0 0-1,-1 0 0,1-1 1,0 1-1,-1 0 0,1 0 1,0 0-1,-1 0 0,1 0 1,0-1-1,-1 1 0,1 0 0,-1 0 1,1 0-1,0 0 0,-1 0 1,1 0-1,0 0 0,-1 0 1,0 1-1,1-1 15,-2 0 55,1 8-224,-3 10 63,0 0 0,0 1-1,-1 34 1,2-7 332,0 9-88,3-50-129,1 1-1,-1-1 1,1 1-1,0-1 1,1 0 0,-1 1-1,4 7 1,9 27-82,-4-10 138,-9-29-58,1 1-1,-1 0 0,0-1 0,0 0 1,1 1-1,-1-1 0,1 0 0,0 0 1,-1 0-1,1 0 0,0 0 0,-1 0 1,1 0-1,0 0 0,0-1 1,0 1-1,0-1 0,-1 1 0,1-1 1,0 0-1,0 0 0,0 0 0,0 0 1,0 0-1,0 0 0,0-1 0,0 1 1,0-1-1,0 1 0,0-1 0,-1 1 1,1-1-1,0 0 0,0 0 0,2-2 1,0-1-34,-2 2 52,1 1 1,-1-2 0,0 1 0,0 0 0,0 0-1,0-1 1,0 1 0,0-1 0,-1 1 0,1-1 0,-1 0-1,0 0 1,2-4 0,1-5-6,1 1-1,10-20 1,-7 18-80,8-22 0,5-14-264,-21 47 329,1 0 0,0 0-1,0 0 1,0 0-1,0 0 1,1 0 0,-1 0-1,1 0 1,-1 0-1,3-1 1,8-14-153,-12 17 138,0 0 1,1 0-1,-1 0 1,0 0-1,0 0 0,0 0 1,0-1-1,0 1 1,0 0-1,0 0 1,0 0-1,0 0 0,0 0 1,1 0-1,-1 0 1,0 0-1,0 0 0,0 0 1,0 0-1,0 0 1,0 0-1,0 0 0,1 0 1,-1 0-1,0 0 1,0 0-1,0 0 0,0 0 1,0 0-1,0 0 1,0 0-1,1 0 1,-1 0-1,0 0 0,0 0 1,0 0-1,0 0 1,0 0-1,0 0 0,0 0 1,1 0-1,-1 0 1,0 0-1,0 0 0,0 0 1,0 1-1,0-1 1,0 0-1,0 0 1,0 0-1,0 0 0,3 4-5,-1-1 27,0 1 0,-1 0 0,1-1 0,-1 1 0,0 0 0,1 7 0,5 14 104,-5-17-25,-1 0 1,1 0 0,-1 0-1,-1 0 1,1 0 0,-3 15-1,2-2-58,0-19 156,6-10-117,0 0 1,-1-1-1,1 0 1,-2 1-1,8-19 1,1-1-59,-4 11 0,16-20 0,-14 21-57,10-19 0,-18 29-7,0 0-1,0 1 0,1-1 1,0 1-1,0 0 1,0 0-1,0 0 1,1 1-1,8-7 0,-12 10 42,-1 1 0,1 0 1,-1-1-1,1 1 0,0 0 0,-1-1 0,1 1 0,0 0 0,-1 0 0,1 0 0,0-1 0,-1 1 0,1 0 1,0 0-1,-1 0 0,1 0 0,0 0 0,-1 0 0,1 0 0,0 1 0,-1-1 0,1 0 0,-1 0 0,1 0 1,0 1-1,-1-1 0,1 0 0,-1 1 0,1-1 0,0 0 0,-1 1 0,1-1 0,-1 1 0,1-1 0,-1 1 1,0-1-1,1 1 0,-1-1 0,0 1 0,1 0 0,-1 0 0,3 3 4,-2 1-1,1-1 1,0 1-1,1 7 1,-2-7-31,12 72 7,-9-51 163,9 40 1,-11-62-140,-1 0 0,1 0 1,-1-1-1,1 1 0,0 0 0,1-1 1,-1 1-1,1-1 0,-1 1 1,1-1-1,0 0 0,0 0 1,5 3-1,-5-4-4,-1-1 0,1 1 0,0-1 0,-1 0 0,1 0-1,0 0 1,0 0 0,0 0 0,0 0 0,0-1 0,0 0 0,0 1 0,0-1 0,0 0 0,0-1 0,0 1-1,0 0 1,5-2 0,10-2-1,-14 3-5,-1 1 0,1-1 0,-1 0 0,0 0 0,7-3 0,2-2 6,-1 0 1,0-1-1,0-1 1,0 0-1,-1 0 1,0-1-1,-1 0 1,1-1-1,-2 0 0,0 0 1,12-19-1,-12 14-45,1 0 0,1 1 0,0 1 0,1 0 1,0 0-1,17-14 0,-23 23 23,14-11-136,-18 15 160,1-1 1,-1 1 0,0-1 0,0 1-1,0 0 1,1-1 0,-1 1 0,0 0-1,0 0 1,1 0 0,-1 0 0,0 0-1,0 0 1,1 0 0,-1 1 0,2 0-1,-2 0 29,0 0 0,0 0 0,0 0 1,0 0-1,0 1 0,-1-1 0,1 0 0,0 1 0,-1-1 0,1 1 0,-1-1 0,0 0 0,1 1 0,-1-1 0,0 1 0,0 1 0,0-1 0,0-1 0,0 0 0,0 0 0,0 1 0,0-1 1,0 0-1,-1 0 0,1 1 0,0-1 0,-1 0 0,1 0 0,-1 0 0,0 0 0,1 1 0,-1-1 0,0 0 0,1 0 0,-1 0 0,0 0 0,0-1 0,0 1 0,0 0 0,0 0 0,-2 1 0,0-1 22,0 0 0,0 0 0,0 0 0,0-1 0,0 1 0,0-1 1,0 1-1,-6-1 0,6 0-84,0 0 0,0 1 1,0-1-1,0 1 0,1 0 1,-1 0-1,0 0 1,1 1-1,-1-1 0,1 0 1,-1 1-1,1 0 0,0 0 1,-1-1-1,1 1 1,0 0-1,0 1 0,0-1 1,-2 5-1,0-1-53,0 0 0,0 1 0,1 0 0,0-1 0,0 1 1,-3 13-1,3-5 41,-2 2 92,-1 22 0,5-35-68,1 0 0,0 0 1,0 1-1,0-1 1,0 0-1,1 0 1,0 0-1,0 0 0,0 1 1,3 5-1,-4-8 22,1-1 0,0 0 0,-1 1 0,1-1 0,0 0 0,0 0 0,0 0 0,0 0 0,1 0-1,-1 0 1,0 0 0,0 0 0,0 0 0,1 0 0,-1 0 0,1-1 0,-1 1 0,0-1 0,1 1 0,-1-1 0,1 1 0,-1-1-1,1 0 1,-1 0 0,1 0 0,0 0 0,-1 0 0,1 0 0,-1 0 0,1 0 0,-1-1 0,1 1 0,-1-1 0,1 1-1,-1-1 1,3-1 0,0 0 1,0 0 0,0 0 0,0-1 0,-1 1 0,1-1 0,-1 0 0,1 0-1,-1 0 1,0-1 0,0 1 0,3-6 0,5-9 60,-1-1 0,-1-1 0,-1 0 0,10-37 0,18-147 155,-34 165-239,0 1 0,-3-1 0,-1 0 0,-2 1 0,-1 0 0,-2 0 0,-13-41 0,8 34 54,8 26 31,-1 0-1,-1 1 1,-11-25 0,17 43-85,0-1 0,0 1 1,0-1-1,0 1 0,-1-1 1,1 1-1,0-1 0,0 1 0,-1-1 1,1 1-1,0-1 0,-1 1 0,1 0 1,0-1-1,-1 1 0,1-1 0,-1 1 1,1 0-1,0 0 0,-1-1 1,1 1-1,-1 0 0,1 0 0,-1-1 1,1 1-1,-1 0 0,1 0 0,-2 0 1,1 0 2,1 1-1,-1-1 1,1 1 0,-1-1 0,1 1 0,-1 0 0,1-1 0,-1 1 0,1 0 0,-1 0 0,1-1 0,0 1 0,0 0 0,-1 0 0,1-1 0,0 2-1,-5 35-84,3 81-21,14 121 0,-8-184 166,18 186 506,-22-240-545,14 75 465,-12-68-423,0 0 0,1 0 0,0 0 1,1-1-1,-1 1 0,1-1 1,6 7-1,-8-11-57,1 0 1,0 0-1,0 0 1,0 0-1,1-1 1,-1 0-1,1 1 1,-1-1-1,1-1 0,0 1 1,4 1-1,6 2-540,27 4-1,-17-4-671,6 2-1881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41:47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1 154 1824,'0'-1'399,"1"0"0,0 0-1,0 0 1,-1 0 0,1 0 0,0 1 0,0-1-1,0 0 1,0 1 0,0-1 0,0 0 0,1 0 0,10-7 2514,-6 3-3715,1-3 1259,0 0-1,14-12 1,9-10 114,-22 21-498,1 1-1,-1 0 1,2 1-1,11-9 1,4 1 193,-24 15-154,-1 0-48,1 1-44,0 1 1,0-1-1,0 1 0,0-1 0,0 1 0,0-1 0,0 1 0,1 2 1,0 5 32,0 0-1,0 0 1,-1 0 0,0 1 0,-1-1 0,-1 13 0,1-5 67,0-14-104,0 1-1,0-1 1,0 1 0,0-1-1,1 1 1,-1-1-1,1 1 1,0-1-1,0 0 1,1 1-1,1 3 1,-2-6 11,-1 0-1,0 0 0,0 0 0,0 0 0,0 0-1,1 0 1,-1 0 0,0 0 0,1 0 0,-1-1 0,1 1 0,-1 0 0,1 0 0,-1 0 0,1 0 0,-1-1 0,1 1 0,0 0 0,0-1 0,-1 1 0,1 0 0,0-1 0,0 1 0,0-1 0,0 1 0,0-1 0,-1 0 0,1 1 0,0-1 0,0 0 0,0 0 0,2 1 0,2 0 118,1-1-1,0 1 1,12-1-1,-12 0-66,-5 0-70,0-1-1,0 1 1,0 0-1,0-1 1,1 1-1,-1 0 1,0-1-1,0 0 1,0 1-1,0-1 0,-1 1 1,1-1-1,0 0 1,1-1-1,10-5-263,-6 4 124,1 0-1,-1 0 1,8-5 0,4-2-2278,2-3-3572,-5 3 3140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3:42.0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388 150 2144,'2'-2'894,"-1"2"-498,0-1 1,0 1-1,0-1 1,-1 1 0,1-1-1,0 1 1,-1-1 0,1 0-1,0 1 1,-1-1-1,1 0 1,-1 0 0,1 1-1,-1-1 1,1 0 0,-1 0-1,1-2 1,-3-8 12,2 10-379,0 0-1,-1 1 0,1-1 0,-1 1 1,1-1-1,0 1 0,-1-1 0,1 1 1,-1-1-1,1 1 0,-1-1 0,0 1 1,1 0-1,-1-1 0,1 1 0,-1 0 1,-1-1-1,2 1 14,-1 0-1,0-1 1,0 1 0,0-1 0,0 1 0,1-1-1,-1 1 1,0-1 0,1 1 0,-1-1-1,0 0 1,0-1 0,-2-1 63,0 0 1,-1-1-1,1 1 1,-1 0-1,1 1 0,-1-1 1,0 1-1,-5-3 1,-10-7 188,19 12-288,-7-5 139,1 0 0,0 0-1,0 0 1,-9-10 0,13 12-142,0 1 0,0-1 0,0 1 0,-1 0 0,1 0 0,-1 0 0,1 0 0,-1 0 0,0 1 0,0-1 0,0 1 0,0 0 0,0 0 0,0 0 0,0 0 0,0 0 0,0 1 0,0-1 0,0 1 0,-1 0 0,1 0 0,0 0 0,0 0 0,0 1 0,-1-1 0,1 1 0,0 0 0,0 0 0,0 0 0,0 0 0,0 1 0,1-1 0,-1 1 0,0-1 0,1 1 0,-1 0 0,1 0 0,-1 1 0,-2 2 0,-36 39 14,24-26-68,0 1 0,1 0 1,-18 31-1,25-35-104,5-9 162,-1 0 0,2 1 0,-1 0 1,1 0-1,0 0 0,0 0 0,1 0 0,0 1 1,0-1-1,-1 15 0,3-11 28,0-1-1,1 0 1,0 0 0,1 0 0,0 0-1,0 0 1,1 0 0,1 0 0,6 14-1,-2-7 179,1-1 0,0 0 1,1 0-1,15 16 0,-22-28-174,1 0 1,0 0-1,0 0 1,1-1-1,-1 0 1,1 0-1,-1 0 1,1 0-1,0-1 1,0 1-1,1-1 1,-1-1-1,0 1 1,0-1-1,1 0 1,-1 0-1,1 0 1,5-1-1,9-1-212,0 0 0,23-6 0,-28 5-218,10-3-10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3:51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905 1 1472,'0'0'164,"0"0"-1,0 1 1,0-1-1,0 0 1,0 1-1,1-1 1,-1 1-1,0-1 1,0 0-1,0 1 1,0-1 0,0 1-1,0-1 1,-1 0-1,1 1 1,0-1-1,0 0 1,0 1-1,0-1 1,-1 1 0,-11 16 792,10-14-850,1-1 1,-1 1-1,0-1 1,1 1-1,-1-1 1,0 0-1,0 0 1,-1 0 0,1 0-1,0 0 1,-4 1-1,1-1 613,3-1-647,1-1 0,0 1-1,-1-1 1,1 1 0,0 0 0,-1 0 0,1 0 0,0-1 0,0 1 0,-2 2-1,-2 1 42,1-1 0,-1 0 0,0-1 0,0 1 0,0-1 0,0 0 0,-8 2 0,-10 5 194,19-8-162,-1 1-1,0-1 1,0 1 0,-9 0-1,-17 5 125,-2 7-227,1 2 0,-55 38 0,58-35 376,-8 8-20,24-17-176,-23 14 1,-9 6 130,34-22-337,1-1-1,-1 0 1,-21 10 0,20-12-66,0 0 34,0 0 1,0 1-1,-12 8 1,15-8 31,-1-1 1,1 0-1,-20 7 1,-4 2 18,18-8 72,1-1 0,-2-1 0,-15 4 0,14-4-163,1 0 1,-26 10-1,22-7 77,20-7-18,0-1 0,0 1 0,0 0 1,0 0-1,0 0 0,0 0 0,0 0 0,0 0 0,0 0 0,0 0 1,0 0-1,0 0 0,0 0 0,0 0 0,0 0 0,0 0 0,0 0 1,0 0-1,0 0 0,0 0 0,0 0 0,0 0 0,0 0 0,0 0 1,0 0-1,0 0 0,0 0 0,0 0 0,0 0 0,0 0 0,0 0 1,0 0-1,0 0 0,0 0 0,0 0 0,0-1 0,-1 1 0,14-5-127,59-21 108,-36 12 129,-22 9-55,23-11 1,-18 6-24,-1-2 0,0 0 1,-1 0-1,0-2 0,-1 0 1,0-1-1,26-33 0,24-37 227,-61 78-282,1 0 1,0 0-1,0 0 1,0 1-1,1 0 1,0 1-1,0-1 1,1 1 0,-1 0-1,1 1 1,0 0-1,0 0 1,1 1-1,-1 0 1,1 1-1,17-4 1,-14 6 93,1-2-1,-1 0 1,0 0-1,1-1 1,-1-1 0,-1 0-1,1 0 1,0-1-1,13-8 1,-11 7 102,2-1-48,-11 4-133,0-1 0,1 1 0,-1 0 0,1 0 0,0 0 1,0 1-1,0 0 0,0 0 0,0 1 0,0-1 0,8 1 0,1 0-107,23-4-1,-24 3 226,23-2-1,23 0-576,-35 4 576,-24 0-48,-1 0-48,0 0-80,0 0 0,0 0-58,0 0 127,0 0 320,0 0-127,0 0-278,0 0 21,0 0 96,0 0 11,-5 5 80,0-1-136,1-1 0,-1 0 0,0 0 0,0 0 0,0-1 0,-1 0 0,1 0-1,-10 3 1,-16 6-20,-30 16-4,-13 6 104,-95 57 0,146-74 85,-27 25-1,15-11-144,-20 21 125,41-37-41,0 0 1,0-2-1,-29 20 1,-64 36 186,97-61-457,6-4-606,0 0 0,0-1 1,0 0-1,0 1 0,0-1 0,-9 2 1,5-3-1045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5:04.3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67 10 1568,'8'-9'7618,"-2"10"-8714,404 27 2598,43 7-1142,-376-25-497,91 15 396,-144-20-203,-17-3 106,1 0 0,0-1 0,11 1 0,-33-7 4,-81-11 34,11 2-192,-247-22 648,273 33-412,-46-5-35,71 7-189,28 1 7,-1 0 1,0 0-1,1-1 1,-1 1-1,1-1 1,0 0-1,-8-3 1,12 4 121,3 0-58,20 6-55,0-2 1,0-1 0,1-1-1,28 0 1,2 0-33,-21 1-13,279 22 396,-289-23-276,48 4 386,-102-14-385,-78 5-334,-130 12-1,52 0 167,172-9 62,-221 9 295,162-3-342,-85 19-1,154-24 19,0 0 10,0 0 1,0 0-1,1 1 0,-1 0 0,1 0 1,-7 4-1,12-6 14,0 0 0,0 0 0,-1 0 0,1 0 0,0 0 0,0 0 0,0 0 0,0 0 0,-1 1-1,1-1 1,0 0 0,0 0 0,0 0 0,0 0 0,0 0 0,-1 1 0,1-1 0,0 0 0,0 0 0,0 0 0,0 1 0,0-1 0,0 0 0,0 0 0,0 0 0,0 1 0,0-1 0,0 0 0,0 0 0,0 0-1,0 1 1,0-1 0,0 0 0,0 0 0,0 0 0,0 1 0,0-1 0,0 0 0,0 0 0,0 0 0,0 1 0,0-1 0,1 0 0,-1 0 0,0 0 0,0 0 0,0 0 0,0 1 0,0-1 0,1 0 0,-1 0 0,0 0-1,0 0 1,0 0 0,0 0 0,1 1 0,-1-1 0,0 0 0,0 0 0,0 0 0,1 0 0,-1 0 0,0 0 0,0 0 0,1 0 0,18 5 48,155 11-85,-120-13 35,388-3 22,-362-3-5,685-63 805,-741 62-885,-51 0-122,-756 12 52,419 1 214,354-9-70,5 0-7,1 0 0,0 0 0,0 0 0,0 1 0,0-1 1,1 1-1,-1 0 0,-7 3 0,11-4-6,0 0 1,0 0 0,0 0 0,0 0-1,-1 0 1,1 1 0,0-1 0,0 0-1,0 0 1,0 0 0,0 0 0,0 1-1,0-1 1,-1 0 0,1 0 0,0 0-1,0 0 1,0 1 0,0-1 0,0 0 0,0 0-1,0 0 1,0 1 0,0-1 0,0 0-1,0 0 1,0 0 0,0 1 0,0-1-1,0 0 1,1 0 0,-1 0 0,0 1-1,0-1 1,0 0 0,0 0 0,0 0-1,0 0 1,0 0 0,0 1 0,1-1-1,-1 0 1,0 0 0,0 0 0,0 0 0,0 0-1,1 0 1,-1 1 0,0-1 0,10 7-36,1-1 0,-1 0 1,1 0-1,0-1 1,20 6-1,-28-10 34,24 8 39,1-1-1,-1-2 1,1-1-1,0-1 1,43 1-1,-9-5 169,88-13 1,-136 12-177,-6 0 41,-1 0 0,1 0 0,0-1 0,12-4 1,-19 6-64,-1 0 1,1 0-1,-1-1 1,1 1-1,-1 0 1,1 0-1,-1 0 1,0-1 0,1 1-1,-1 0 1,1 0-1,-1-1 1,0 1-1,1 0 1,-1-1-1,0 1 1,0-1 0,1 1-1,-1 0 1,0-1-1,0 1 1,0-1-1,1 1 1,-1-1-1,0 1 1,0-1 0,0 1-1,0 0 1,0-1-1,0 0 1,0 0-1,-1 0 0,1 0-1,0 1 1,-1-1 0,1 0 0,-1 0 0,0 0 0,1 1 0,-1-1 0,1 0-1,-1 1 1,0-1 0,0 0 0,-1 0 0,-7-3-51,1-1 1,-1 2 0,-1-1-1,1 1 1,0 1 0,-19-3-1,20 4 1,-501-62-531,339 56 416,144 10 150,26-3 10,-1 0 0,1 0 1,0 0-1,0 0 1,0 0-1,0 0 0,-1 0 1,1 0-1,0 0 1,0 1-1,0-1 0,0 0 1,0 0-1,-1 0 0,1 0 1,0 0-1,0 0 1,0 0-1,0 1 0,0-1 1,0 0-1,0 0 1,-1 0-1,1 0 0,0 0 1,0 1-1,0-1 1,0 0-1,0 0 0,0 0 1,0 0-1,0 1 1,0-1-1,0 0 0,0 0 1,0 0-1,0 0 1,0 1-1,0-1 0,0 0 1,0 0-1,0 0 1,0 0-1,0 0 0,0 1 1,1-1-1,-1 0 1,0 0-1,0 0 0,0 0 1,0 0-1,0 1 0,0-1 1,0 0-1,0 0 1,1 0-1,-1 0 0,0 0 1,0 0-1,0 0 1,0 0-1,1 0 0,-1 1 1,0-1-1,0 0 1,0 0-1,0 0 0,0 0 1,1 0-1,13 7 31,11 3-41,1-2 0,29 6 0,-3-2 8,37 8-676,95 9-1,-116-19-780,-56-9 1348,66 13-2512,-68-12 2020,0 1 0,0 0 0,-1 1 0,1 0 0,12 7 1,6 12-2161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5:06.31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23 5888,'3'-22'6810,"-1"29"-5722,10 44-512,-7-30-499,1 0-1,9 23 1,27 75 306,-22-58-228,-5-9-208,-2 1 0,8 74 0,-8-49 116,20 141 396,-21-128-462,-9-69 11,1 39 87,5 26-264,8 31 505,-12-74-310,-1 1 1,-3 51-1,-2-60 1121,1-47-720,-1-9-268,-7-37 0,3 31-109,-18-82 97,7 43-236,-25-78-9,22 83 186,-12-60-323,27 105 257,2 8-162,1 1 0,0-1 0,-1-9-1,2 14-259,10 14-21,2 7 308,-2 1 0,0 0 0,0 1 0,-2 0 0,8 31-1,-4-14 47,6 30 112,-5-14 16,-7-30 16,3 29 0,-7-32 70,12 39 0,-6-29-14,-5-21-68,-1-1 0,1 0 0,0 0 1,8 13-1,-11-22-51,0 0 1,0 1 0,0-1-1,1 0 1,-1 0 0,0 0-1,0 0 1,0 1 0,1-1-1,-1 0 1,0 0-1,1 0 1,-1 0 0,0 0-1,0 0 1,1 0 0,-1 0-1,0 0 1,1 0-1,-1 0 1,0 0 0,0 0-1,1 0 1,-1 0 0,0 0-1,1 0 1,-1 0-1,0 0 1,0 0 0,1 0-1,-1 0 1,0-1 0,0 1-1,1 0 1,-1 0 0,0 0-1,0-1 1,1 1-1,7-8 141,1-7-28,-2 0 0,1-1 0,-2 0 0,8-28 0,11-27-138,-22 63-38,1 0 1,1 0-1,-1 1 0,1-1 0,0 1 1,10-10-1,3-1 43,42-31 1,-57 47-11,-1 0-1,1-1 0,0 1 1,-1-1-1,1 1 1,1-4-1,-3 5 7,-1 1 0,0-1-1,1 1 1,-1 0 0,0-1-1,0 1 1,0-1 0,1 1-1,-1-1 1,0 1 0,0-1-1,0 1 1,0-1 0,0 0-1,0 1 1,0-1 0,0 1-1,0-1 1,0 1 0,-1-1 0,1 0 2,0 1 1,-1-1 0,1 1 0,-1-1 0,1 1 0,-1-1 0,1 1 0,-1-1 0,1 1 0,-1 0-1,0-1 1,1 1 0,-1 0 0,0 0 0,1-1 0,-1 1 0,0 0 0,1 0 0,-2 0-1,-20-3-74,0 1-1,-33 3 0,22-1-5,9 0 24,-23 4 0,15 3 19,25-5 289,1 0 0,-1 0-1,0-1 1,-10 0 0,51-4 265,7-1-426,-38 4-94,1 0-1,-1 0 1,0 1 0,1-1 0,-1 1-1,0 0 1,1-1 0,4 4-1,-1-2-94,-7-1 81,1-1 1,0 0-1,-1 0 0,1 1 1,0-1-1,-1 0 0,1 1 1,-1-1-1,1 1 0,0-1 1,-1 1-1,1-1 0,-1 1 0,1-1 1,-1 1-1,0-1 0,1 1 1,-1 0-1,1-1 0,-1 1 1,0 0-1,0-1 0,1 2 1,-1 0-224,0 1 0,0-1 1,-1 0-1,1 1 0,-1-1 0,1 0 1,-1 0-1,0 1 0,0-1 1,0 0-1,0 0 0,0 0 0,0 0 1,0 0-1,-4 3 0,-2 5-2417,-1 8 569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4:09.3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521 0 2496,'-95'5'3050,"38"-6"-2067,-66 3 632,114-2-1595,1 1 0,-1 0 1,0 1-1,0 0 1,1 0-1,-1 1 0,1 0 1,0 1-1,0 0 0,-10 6 1,17-9-32,0-1 0,1 1 1,-1-1-1,0 1 0,1 0 1,-1-1-1,1 1 0,-1-1 0,1 1 1,-1 0-1,1 0 0,0-1 1,-1 1-1,1 0 0,0 0 1,-1-1-1,1 1 0,0 0 0,0 0 1,0 0-1,0-1 0,0 1 1,0 0-1,0 1 0,0 0 14,1-1-1,-1 1 1,1-1-1,0 1 1,-1-1-1,1 0 0,0 1 1,0-1-1,0 0 1,0 0-1,0 0 1,2 2-1,1 1 23,1-1 0,0 1 0,0-1 0,0 0 0,12 5 0,-1-3 97,1 0 0,0-2-1,1 1 1,-1-2-1,1 0 1,-1-2 0,1 1-1,28-5 1,11-5 311,73-20 1,4-2-524,-106 26 72,-16 2 60,0 0-1,1 1 1,-1 1-1,1 0 1,-1 1-1,16 1 0,-28-1-39,0 0-1,0 0 1,0 0-1,1 0 1,-1 0-1,0 1 1,0-1-1,1 0 1,-1 0-1,0 0 1,0 0-1,0 1 1,0-1-1,1 0 1,-1 0-1,0 0 1,0 1-1,0-1 1,0 0-1,0 0 1,0 1-1,0-1 1,0 0-1,1 0 1,-1 1-1,0-1 1,0 0-1,0 0 1,0 1-1,0-1 1,0 0-1,0 0 1,0 1-1,-1-1 1,1 0-1,0 0 1,0 1-1,0-1 1,0 0-1,0 0 1,0 0-1,0 1 1,-1-1-1,1 0 1,0 0-1,0 0 1,0 1-1,0-1 1,-1 0-1,1 0 1,0 0-1,-10 12 49,-1-2-57,0-1 0,0-1-1,0 0 1,-15 8 0,-53 23-14,58-29 41,12-6-4,-19 10 136,0-1 1,-1-2-1,-1 0 1,-46 9 0,-167 8 54,113-15-169,119-11-43,0 1 0,-17 5 0,18-5-23,9-3 18,1 0 0,0 0-1,-1 0 1,1 1 0,-1-1-1,1 0 1,-1 0 0,1 0-1,0 1 1,-1-1 0,1 0-1,0 0 1,-1 1 0,1-1-1,0 0 1,-1 1 0,1-1-1,0 0 1,-1 1 0,1-1-1,0 0 1,0 1-1,0-1 1,-1 1 0,1-1-1,0 0 1,0 1 0,0-1-1,0 1 1,0 0-2,0-1-1,0 1 1,1-1-1,-1 1 1,0-1 0,0 1-1,1-1 1,-1 1-1,0-1 1,1 1 0,-1-1-1,0 0 1,1 1-1,-1-1 1,1 1 0,-1-1-1,1 0 1,-1 0-1,1 1 1,-1-1 0,1 0-1,-1 0 1,2 1-1,9 1-31,0 1 0,0-2 0,0 1 0,1-2 0,-1 1 0,18-3 0,-11 1-48,36-2-15,82-15 0,52-24 417,-71 15 101,54-15-101,23-5-39,-176 44-391,-16 3-54,-4 1-31,-26 7-240,21-6 563,-196 43 115,76-20-376,47-11 454,-1-2 1,-162 0-1,175-9-1373,76 1-1588,11 0-358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4:12.0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1603 137 3328,'-1'-6'280,"0"3"-187,1 1 0,-1 0 0,1 0 0,0 0 0,0-1 0,0 1-1,0 0 1,0 0 0,0 0 0,1-1 0,-1 1 0,2-4 0,-1 4-63,0 0 1,-1 0 0,1 0-1,0-1 1,-1 1-1,0 0 1,0 0-1,1-1 1,-1 1-1,0 0 1,-1 0 0,1-1-1,0 1 1,-1 0-1,1 0 1,-1 0-1,0 0 1,-1-3 0,1 2 55,-1 1 1,0-1 0,0 1 0,0 0 0,0 0 0,0 0 0,-1 0 0,1 0 0,-1 0 0,1 0 0,-6-2 0,-4-1 350,1 1 0,-1 0-1,0 1 1,-1 0 0,-16-1 0,-4 2 273,-1 2 0,1 1 1,-60 9-1,-2 0-244,-207-2 83,305-7-622,0-1 1,0 1-1,0-1 0,0 1 1,0 0-1,4 3 0,4 0-47,147 54-632,-70-24 620,22 7 573,-88-34-443,-2 0 142,0-1 1,0 0-1,33 3 1,12-6 89,100-10 1,-87 3-281,-30-2 86,-29 4-196,22-1 1,33-2 31,-74 5 134,0 0 0,0 0 0,0 0-1,0 0 1,0 0 0,0 0 0,0 0 0,0 0 0,0 0 0,0 0-1,0 0 1,0 0 0,1 0 0,-1-1 0,0 1 0,0 0 0,0 0-1,0 0 1,0 0 0,0 0 0,0 0 0,0 0 0,0 0 0,0 0-1,0 0 1,0 0 0,0-1 0,0 1 0,0 0 0,0 0 0,0 0-1,0 0 1,0 0 0,0 0 0,0 0 0,0 0 0,0 0 0,-1 0-1,1 0 1,0-1 0,0 1 0,0 0 0,0 0 0,0 0 0,0 0-1,0 0 1,0 0 0,0 0 0,0 0 0,0 0 0,0 0 0,0 0-1,0 0 1,-1 0 0,1 0 0,0 0 0,0 0 0,-5-4 107,-8 0-74,-1 1 0,0 1 0,0 0 0,0 0-1,0 2 1,-25 1 0,6-1-49,-95 9 244,28-1 86,63-6-384,1 2 0,-1 2 0,-67 19 0,39-2-32,9-7-10,54-15 111,0-1 0,1 1 0,-1-1 0,0 1 0,0-1 0,1 0 0,-1 1 1,0-1-1,0 0 0,1 0 0,-1 0 0,0-1 0,0 1 0,0 0 1,1-1-1,-1 1 0,0-1 0,1 1 0,-1-1 0,0 0 0,1 0 0,-1 1 1,1-1-1,-1 0 0,-1-3 0,3 4-20,0 0 1,0-1-1,0 1 0,0 0 0,0-1 1,0 1-1,0 0 0,0-1 1,0 1-1,1 0 0,-1 0 0,0-1 1,0 1-1,0 0 0,1-1 1,-1 1-1,0 0 0,0 0 0,1 0 1,-1-1-1,0 1 0,0 0 1,1 0-1,-1 0 0,0 0 0,1-1 1,-1 1-1,0 0 0,0 0 1,1 0-1,-1 0 0,0 0 0,1 0 1,0 0-1,12-4-665,52-3-577,71-13 1304,-121 16 146,-9 2-62,0 0 1,1 1 0,11-2 0,-11 1-49,-14 4 79,-2 2-160,0-1 1,0 0-1,0-1 1,0 0-1,-13 1 0,6 0 37,-9-1 52,-1 0 0,0-2 0,-29-3 0,7 1-241,-148-21-896,126 12 838,-93-26 53,49 9 76,-269-27 859,329 49-504,32 3-223,0 2 0,-38 2 1,57-1-72,0 0 1,0 1 0,1-1 0,-1 1-1,0 0 1,0 0 0,0 0 0,0 0-1,1 1 1,-1-1 0,1 1 0,-1-1-1,1 1 1,-1 0 0,1 0 0,0 0-1,0 0 1,0 1 0,0-1-1,1 0 1,-1 1 0,0-1 0,1 1-1,0 0 1,-1-1 0,1 1 0,-1 6-1,1-6 23,1 1 0,-1 0 0,1 0-1,0 0 1,0 0 0,0 0-1,1 0 1,-1-1 0,1 1 0,0 0-1,0 0 1,0-1 0,1 1 0,-1 0-1,1-1 1,0 0 0,0 1-1,0-1 1,0 0 0,6 6 0,1-1 58,1-1 1,-1 1 0,2-1-1,-1-1 1,1 0 0,0-1-1,0 0 1,0 0 0,24 5-1,0-2 65,-1-2-1,43 2 0,22-8 439,-125 0-570,-21 0 67,1 1 1,-48 9-1,-18 4 796,102-11-833,20-2-48,25 1 55,141 0 90,128-2 1237,-219-7-815,117-26 0,-24 2-558,-51 9-206,-12 1 283,-84 17-82,1 1 0,0 1 0,0 2 0,52 6 0,-38-3 126,-32-3-185,0 1 0,15 3 0,7 4-396,0 1 0,35 15 1,-59-17 163,-11-6 272,1 0-1,0 0 1,0 0-1,-1 0 1,1 0-1,0 0 1,0 0 0,3 0-1,-5-1 33,0 0 0,0 0-1,0 1 1,0-1-1,1 0 1,-1 0 0,0 0-1,0 0 1,0 0 0,0 0-1,0 0 1,0 1 0,1-1-1,-1 0 1,0 0 0,0 0-1,0 0 1,0 0-1,0 1 1,0-1 0,0 0-1,0 0 1,0 0 0,0 0-1,0 1 1,0-1 0,0 0-1,0 0 1,0 0-1,0 1 1,0-1 0,0 0-1,0 0 1,0 0 0,0 0-1,0 1 1,0-1 0,0 0-1,0 0 1,0 0 0,0 0-1,0 1 1,-4 6-15,2-5 40,0 0 0,-1 0 0,0-1 0,1 1 1,-1-1-1,0 0 0,0 1 0,1-1 0,-1-1 1,0 1-1,0 0 0,-5 0 0,-41 1-34,26-2-208,-186 5 9,148 0 476,35-2-430,12-1-235,1 0 0,0 1 0,0 1-1,-20 8 1,18-4-1372,14-7 1424,-1 1 0,1-1 0,-1 0 1,1 0-1,-1-1 0,0 1 0,1 0 1,-1-1-1,0 1 0,0 0 1,1-1-1,-1 0 0,0 0 0,0 1 1,-3-1-1,3-1-32,-1 0 0,1 0 1,-1-1-1,1 1 0,-1 0 1,-2-3-1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4:14.6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1 189 2080,'8'-27'1307,"-7"26"-1281,0 0 0,-1 0 1,0 0-1,1 0 1,-1 0-1,0 0 1,1 0-1,-1-1 0,0 1 1,0 0-1,0 0 1,0 0-1,0-1 0,0 1 1,0 0-1,-1 0 1,1 0-1,0 0 1,-1 0-1,1-1 0,-2-1 1,2 2 288,0 1-118,0 0-53,0 0 0,0 1-90,1 0 0,-1 0 0,1-1 0,-1 1 0,1 0 0,0-1 0,-1 1 0,1 0 0,0-1 0,-1 1 0,1-1 0,0 1 0,0-1 0,0 0 0,0 1 0,-1-1 0,2 0 0,16 6 568,-9-6-415,0 0-1,1 0 1,-1 0-1,0-2 0,0 1 1,15-5-1,9-1 8,379-60 821,-301 52-803,162 0 1,-251 14-186,179 8 491,-181-4-454,-1 0-1,1 1 1,-1 2-1,23 8 1,-18-5-58,40 8 0,-63-17-18,1 0 0,-1 1 1,0-1-1,0 0 0,1 0 0,-1 0 1,0-1-1,0 1 0,1 0 1,-1 0-1,0-1 0,0 1 0,0 0 1,0-1-1,1 0 0,-1 1 0,0-1 1,0 1-1,1-2 0,0 0 38,1-1-1,-1 1 0,0-1 0,-1 1 1,4-5-1,-3-3-51,4-4 7,-5 12 5,1-1 0,0 1 0,-1 0 0,0-1-1,0 0 1,0 1 0,0-1 0,0 0 0,0 1 0,0-1 0,-1 0 0,0 0 0,1 0 0,-1 1 0,0-1 0,-1-4 0,1 7-70,0 0 60,-1 0 1,1 0-1,-1 0 1,1 0-1,0 1 0,-1-1 1,1 0-1,-1 0 1,1 0-1,0 1 0,-1-1 1,1 0-1,0 0 1,0 1-1,-1-1 0,1 0 1,0 1-1,0-1 1,-1 1-1,1-1 0,0 0 1,0 1-1,0-1 1,-1 0-1,1 1 0,0-1 1,0 1-1,0 0 1,-2 13-60,2-10 43,-7 26 290,-10 34 0,11-44-212,-3 3 45,7-19-123,0 0 0,0 1 0,1 0 0,-1-1 0,0 8 1,1-6 3,0 0 0,0 0 0,0 0-1,-1-1 1,0 1 0,-4 7 0,3-6-21,1-4 237,0-4-65,1-12 5,1 7-103,0 1 0,1 0 1,0-1-1,1-5 1,0 4-43,0-1 0,-1 0 1,0 0-1,0 0 1,-1 0-1,0-10 0,-1 12-22,1-1-1,0 0 0,0 1 1,1-1-1,0 0 0,0 1 0,0-1 1,1 1-1,3-9 0,-3 14-811,0 7 370,2 11-35,-3-12 274,8 72-2661,-3-18 1350,9 26-1227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4:16.7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77 9 1824,'-12'-3'955,"11"3"-753,1 0-63,-4-5 1557,4 5-1397,0 0-86,0 0-203,-1 0 0,1 0 0,0 0 0,0 0 0,0 0 0,0 0 0,0 0 0,0 0 1,0 0-1,0 0 0,0 0 0,0 0 0,-1 0 0,1 0 0,0 0 0,0 0 0,0 0 0,0 0 0,0 0 0,0 0 0,0 0 0,0 0 1,0 0-1,0 0 0,-1 0 0,1 0 0,0 0 0,0 0 0,0 0 0,0 0 0,0 0 0,0 1 0,0-1 0,0 0 0,0 0 0,0 0 1,0 0-1,0 0 0,0 0 0,0 0 0,0 0 0,-1 0 0,1 0 0,0 1 0,1 33 389,-6 110-174,4-66 328,2-44-178,-1-28-304,0 0 0,1 0 0,0 0 0,0 1 0,1-1 0,-1 0 0,2-1 0,-1 1 0,0 0 0,1 0 1,0-1-1,0 0 0,1 0 0,0 0 0,0 0 0,0 0 0,0-1 0,1 1 0,-1-1 0,1 0 0,0-1 0,0 1 0,1-1 0,8 4 0,-2-2 24,-5-3 66,-1 1 0,1-1-1,0 0 1,1 0 0,-1-1 0,0 0 0,10 0-1,-17-1-148,1 0 0,-1 0 0,1-1-1,-1 1 1,1 0 0,-1 0 0,1-1-1,-1 1 1,0 0 0,1-1 0,-1 1-1,1-1 1,-1 1 0,0-1 0,0 1-1,1-1 1,-1 1 0,0 0 0,0-1 0,1 0-1,-1 1 1,0-1 0,0 1 0,0-1-1,0 1 1,0-1 0,0 1 0,0-1-1,0 1 1,0-1 0,0 1 0,0-1-1,0 0 1,0 1 0,0-2 0,-4-19 215,1 14-286,0 0 0,-1 0 1,0 0-1,0 1 0,-10-12 0,-6-11 401,8 12 108,0 0-1,-24-25 1,22 28-181,1-2-1,-21-31 1,16 21-186,14 20-159,-1 0 0,1 0 0,1-1 0,-1 1 0,-4-13 0,8 19-193,0 0 227,0 0 0,0 0 1,0 0-1,0 0 1,0 0-1,0 0 0,0 0 1,0-1-1,0 1 0,0 0 1,0 0-1,-1 0 0,1 0 1,0 0-1,0 0 0,0 0 1,0 0-1,0 0 0,0 0 1,0 0-1,0 0 0,0-1 1,0 1-1,0 0 1,0 0-1,0 0 0,0 0 1,0 0-1,1 0 0,-1 0 1,0 0-1,0 0 0,0 0 1,0 0-1,0 0 0,0-1 1,0 1-1,0 0 0,0 0 1,0 0-1,0 0 1,0 0-1,0 0 0,0 0 1,0 0-1,0 0 0,0 0 1,1 0-1,-1 0 0,0 0 1,0 0-1,0 0 0,0 0 1,0 0-1,0 0 0,0 0 1,0 0-1,0 0 1,0 0-1,0 0 0,1 0 1,-1 0-1,0 0 0,0 0 1,10 3-4647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4:30.6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18 238 2560,'-18'-65'960,"18"43"-768,4-9-32,0 19 64,6-3-160,-7-1-160,7 2 32,-7 1-192,6-1 160,-1 3-448,5-2 288,0 2-704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4:32.1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144 572 2144,'3'-3'88,"-1"0"0,1 0 0,0 0 0,0 0 0,1 1 0,-1-1 0,1 1 0,-1 0 0,1 0 0,0 0 0,-1 0 0,1 1 0,0-1 0,0 1 0,5-1 0,23-7 457,35-11 179,-58 19-586,0-1 0,0 1 0,0 0-1,0 1 1,14 1 0,-22-1-137,0 0 1,0 0-1,1 1 0,-1-1 1,0 0-1,0 0 0,0 1 1,1-1-1,-1 1 0,0-1 1,0 1-1,0 0 0,0-1 1,0 1-1,0 0 0,0 0 1,0 0-1,-1 0 1,1 0-1,0 0 0,0 0 1,-1 0-1,1 0 0,-1 0 1,1 0-1,-1 0 0,1 0 1,-1 0-1,1 1 0,-1-1 1,0 0-1,0 0 0,0 0 1,0 1-1,0-1 1,0 0-1,0 0 0,0 1 1,0-1-1,-1 0 0,1 1 1,-2 4 1,1 0-1,-1 0 1,0 0 0,-1-1 0,1 1 0,-1-1 0,-4 7 0,-44 56-146,-18 29 120,-19 67-54,-4 9 1130,91-172-1014,0 1-1,1-1 0,-1 0 0,0 0 0,1 0 0,-1 0 0,0 0 0,0 0 0,0 0 1,0 0-1,0-1 0,0 1 0,-2 1 0,3-2-24,-1 0 0,1 0 1,0 0-1,-1 0 0,1 0 0,0 0 0,0 0 1,-1-1-1,1 1 0,0 0 0,-1 0 0,1 0 1,0 0-1,0 0 0,0-1 0,-1 1 0,1 0 0,0 0 1,0 0-1,-1-1 0,1 1 0,0 0 0,0 0 1,0-1-1,0 1 0,0 0 0,-1 0 0,1-1 1,0 1-1,0 0 0,0 0 0,0-1 0,0 1 1,0-1-1,-1-3 58,0 0 1,1-1 0,0 1 0,0-1-1,0-6 1,3-10-34,0-1-1,1 0 1,2 1 0,0 0-1,1 1 1,1-1 0,16-30-1,-11 28 37,-8 13-72,0 0 0,13-16-1,-16 23-22,1 0 0,-1 1 0,1-1 0,0 1 0,-1 0 0,1 0 0,0 0 0,1 0 0,-1 0 0,0 1 0,0-1 0,1 1 0,3-1 0,-7 2-2,1-1 0,0 1 0,0 0-1,0 0 1,-1 0 0,1 0 0,0 0 0,0 0-1,0 0 1,0 0 0,-1 0 0,1 0 0,0 0 0,0 1-1,1-1 1,-2 1 29,0-1-1,1 0 1,-1 0 0,0 1-1,1-1 1,-1 0 0,0 1-1,0-1 1,1 0-1,-1 1 1,0-1 0,0 0-1,0 1 1,1-1-1,-1 1 1,0-1 0,0 0-1,0 1 1,0-1 0,0 1-1,0-1 1,0 1-1,0 0 218,-4-9 790,-1-18-364,-4 2-737,8 20 86,0 1 1,0-1-1,0 1 0,0 0 0,-1-1 0,1 1 0,-1 0 0,0 0 0,-3-4 0,2 4-16,0 1 0,0-1-1,-1 1 1,1-1 0,-1 1-1,1 0 1,-1 0 0,0 1-1,0-1 1,0 1 0,0-1-1,0 1 1,0 1 0,0-1-1,0 0 1,0 1 0,0 0-1,0 0 1,0 0 0,-6 2-1,5-2 8,0 1 0,0 0-1,0 1 1,0 0 0,0-1 0,1 1-1,-1 1 1,0-1 0,1 1 0,0 0-1,0 0 1,0 0 0,0 0 0,0 1-1,0-1 1,-3 6 0,2-2-162,3-5 153,0 0 0,1 0 0,0 0 0,-1 0 0,1 0 0,0 0 0,-2 4 0,3-5 23,0 0 0,0 0 0,0-1 1,0 1-1,0 0 0,0-1 0,1 1 0,-1 0 0,0-1 0,0 1 0,1-1 0,-1 1 0,0 0 0,0-1 0,1 1 0,-1-1 0,1 1 0,-1 0 0,1-1 0,-1 1 1,1-1-1,-1 0 0,1 1 0,-1-1 0,1 1 0,-1-1 0,1 0 0,0 1 0,-1-1 0,1 0 0,-1 0 0,1 0 0,0 1 0,0-1 0,2 1 40,0-1 0,0 1 1,1-1-1,-1 0 0,0 0 0,0 0 0,0 0 0,5-1 0,-3 0 34,12-1 43,0-2 0,-1 0 1,1-1-1,23-11 0,-11 5 89,68-27 374,113-62 0,-178 81-563,-1-1 0,41-35-1,51-56 36,-67 58-17,75-55 1,-44 52-64,114-54-1,-157 88 112,-39 19-98,0 1 0,0 0 0,-1 0 0,1 0 0,0 0 0,0 1 0,1 0 0,-1 0 0,0 1 0,0-1 1,0 1-1,1 0 0,-1 1 0,0-1 0,0 1 0,0 0 0,0 0 0,1 1 0,-2-1 0,8 4 0,4 3-144,-8-4 170,0 0 1,0 0-1,1-1 0,-1 0 0,14 2 0,2-1-109,4 1 91,31 0-1,344 34 180,-88-12-318,-220-22 204,175 13 7,-164-15 89,30 2 164,-54 1-526,59 7 147,-72-9 1076,-258-9-693,-5-1-354,181 6 3,-224 3-643,4 21-4185,214-21 4290,-41 5-1077,-32-8-1285,92 0 2917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41:49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41 2304,'-8'0'725,"-2"3"-718,3-1 3266,7-2-2761,0 0-128,0-1-281,0 0 0,1 0 1,-1 0-1,0 1 0,1-1 0,-1 0 0,1 1 1,-1-1-1,1 0 0,-1 1 0,1-1 0,0 0 0,-1 1 1,1-1-1,0 1 0,0-1 0,18-11-18,-13 8 193,1 1-174,0 1 0,1-1-1,-1 1 1,0 1-1,1-1 1,8 0 0,-5 1 4,1 0 0,-1 0 0,1 1 0,-1 1 1,1 0-1,14 3 0,-23-3-96,-1 0-1,1 0 1,-1 1 0,0-1-1,0 0 1,1 1 0,-1 0-1,0-1 1,0 1-1,0 0 1,-1 0 0,1 0-1,0 0 1,-1 0 0,1 1-1,-1-1 1,0 0 0,0 1-1,0-1 1,0 1 0,0-1-1,0 1 1,0 4 0,1 6-63,-1 0-1,0 1 1,-2 21 0,0-11 152,6 128 43,-4-144-57,0 1-1,0-1 1,1 0 0,-1 0-1,2 0 1,-1 0 0,1 0-1,1 0 1,-1-1 0,1 0-1,0 0 1,1 0 0,0 0-1,0 0 1,10 9 0,21 12 144,-33-26-573,0 0 0,0 0 0,0-1 0,0 1 0,0-1 0,1 0 0,-1 0 0,0 0 0,1 0 0,5 0 0,-8-1-805,-1 0-1151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54:55.0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427 14 2400,'-2'-12'547,"2"12"-516,0 0 0,0 0 0,0 0 0,0 0 0,0 0 0,0 0 0,-1 0 0,1 0 0,0 0 0,0 0 0,0 0 0,0 0 0,0 0 0,0 0 0,0 0 0,0 0 0,0 0 1,0 0-1,0 0 0,0 0 0,0 0 0,0 0 0,0 0 0,-1 0 0,1-1 0,0 1 0,0 0 0,0 0 0,0 0 0,0 0 0,0 0 0,0 0 0,0 0 0,-10 14 276,-2 0-296,-1-2-1,-1 0 0,0 0 1,-19 12-1,-14 11 40,16-7 38,2 0 1,1 2 0,2 1-1,1 1 1,1 1 0,2 1-1,-31 65 1,44-82-118,1 2-1,1-1 1,-10 39 0,17-55 28,0-1 1,-1 1-1,1 0 1,0 0 0,0 0-1,0 0 1,1-1 0,-1 1-1,0 0 1,0 0-1,1 0 1,0 0 0,0 1-1,0-2 8,-1 0 0,1-1 0,-1 1 0,1-1 0,-1 1 0,1 0 0,0-1 0,-1 1 0,1-1 0,0 0 0,-1 1 0,1-1 0,0 0 0,0 1 0,-1-1-1,1 0 1,0 0 0,0 1 0,0-1 0,-1 0 0,1 0 0,0 0 0,0 0 0,0 0 0,-1 0 0,1 0 0,0-1 0,0 1 0,0 0 0,-1 0 0,1-1 0,1 0 0,12-5 48,0-1 0,0 0 1,-1-1-1,0-1 1,0 0-1,14-15 0,-12 12 5,273-248 3279,-284 256-3267,12-10 174,-14 8-95,-9 5 9,1 2-124,0 1 0,0 0-1,0 0 1,0 0 0,0 1-1,-5 3 1,2-1-19,-64 38-18,-100 76 1,159-108-26,11-9 65,0 0 0,-1 1 0,1-2 0,0 1-1,-1 0 1,1-1 0,-7 2 0,9-3-19,1 1 0,-1-1 1,1 0-1,-1 0 0,1 0 0,-1 0 1,1 0-1,-1 0 0,1 0 0,-1-1 0,1 1 1,-1 0-1,1 0 0,-1 0 0,1 0 1,-1-1-1,1 1 0,-1 0 0,1 0 1,0-1-1,-1 1 0,1 0 0,-1-1 1,1 0-1,-1 0 7,1 0 0,-1 0 0,1 0 0,0 0 0,-1 0 0,1-1 0,0 1 0,0 0 0,0 0 0,0 0-1,0-1 1,0 1 0,0 0 0,0 0 0,1-2 0,1-5-133,1-1 0,-1 1 0,1 0-1,1 0 1,0 1 0,0-1 0,0 1-1,1 0 1,6-8 0,1 2-567,0-1 0,1 2 0,20-16 0,18-11-3183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48:27.5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252 499 992,'0'0'87,"-1"-1"1,1 0-1,0 1 0,0-1 0,-1 0 1,1 1-1,-1-1 0,1 1 1,-1-1-1,1 0 0,0 1 0,-1-1 1,0 1-1,0-1 0,0 0 5,0 0-1,0 1 1,1-1-1,-1 0 1,0 0-1,0 0 0,1 0 1,-1 0-1,0 0 1,1 0-1,-1 0 1,1 0-1,0 0 1,-1 0-1,1 0 0,-1-2 1,1 2-58,0 0 1,-1 0 0,1 0-1,-1 0 1,1 0 0,-1 0-1,1 0 1,-1 1-1,0-1 1,1 0 0,-1 0-1,0 1 1,0-1 0,0 0-1,-1 0 1,-9-12 456,9 11-438,0 0 0,0 0 0,1 0 0,-1 0 0,0 0 0,-1 0 0,1 0 0,0 1 0,0-1 0,-1 1 0,1 0 0,-1 0 0,1 0 0,-1 0 0,1 0 0,-6-1 0,2-1-8,-5-2 172,11 5-233,-2 0 31,0 0-1,1 0 1,-1 0 0,1 1-1,-1-1 1,0 0 0,1 1 0,-1-1-1,-2 1 1,4 0-18,-1-1-1,1 1 1,-1-1 0,1 1 0,-1-1 0,1 1-1,-1-1 1,1 1 0,-1 0 0,1-1-1,0 1 1,-1-1 0,1 1 0,0 0-1,0-1 1,-1 1 0,1 0 0,0 0-1,0-1 1,0 1 0,0 0 0,0-1-1,0 2 1,-1 2 19,0 0 0,0 0-1,0 0 1,0 0 0,-1 0-1,0 0 1,-3 5 0,-7 16 221,10-19-205,-1-1 0,1 0 0,-1 0 0,0 0 0,0 0 0,-7 6 0,-11 20 229,0 0-380,17-26 127,0 0-1,0 1 1,1-1-1,0 1 1,0-1-1,0 1 1,-3 9-1,6-8 26,-1 0-1,1 0 0,0 11 0,1-5-17,0-12-14,-1 1 0,1-1 0,0 0-1,0 0 1,0 0 0,0 0-1,0 0 1,0 0 0,0-1 0,0 1-1,1 0 1,-1 0 0,0-1-1,0 1 1,1-1 0,-1 1-1,2 0 1,1 0 2,1 1 6,-1-1-1,1 1 1,0-1-1,-1 0 0,1-1 1,0 1-1,-1-1 0,6 0 1,21 3 17,-23-2-20,0 0 0,0 0 0,0-1 0,15-1 0,5 0 22,-2-8 20,-23 8-43,0-1-1,0 1 1,0-1-1,0 0 1,3-3-1,14-8-9,-16 10 6,-1 1 0,0-1 0,0 0 0,-1 0 0,1-1 0,-1 1 0,1-1 0,1-4 0,8-9-5,14-21-1,-25 36 11,0 0 1,0-1-1,0 1 0,0 0 1,0-1-1,0 1 1,0-1-1,-1 1 0,0-1 1,1-4-1,2-12 89,-2 18-83,-1-1 1,1 0-1,-1 1 0,0-1 0,0 0 1,1 0-1,-1 1 0,-1-1 1,1 0-1,0 1 0,0-1 0,0 0 1,-1 0-1,1 1 0,-2-4 0,-1 1-9,1-1 0,-1 1-1,-7-8 1,-5-9 9,13 18 10,-1-1 0,1 1 0,-1 0 0,0 0 0,0 1 0,-1-1 0,-3-2 0,-4-4-134,9 7 83,2 2 22,0 0 0,-1-1 0,1 1 0,0 0-1,-1 0 1,1-1 0,0 1 0,-1 0 0,1 0 0,-1 0-1,1-1 1,0 1 0,-1 0 0,1 0 0,-1 0-1,1 0 1,-1 0 0,1 0 0,0 0 0,-1 0 0,1 0-1,-1 0 1,1 0 0,-1 0 0,0 0-63,1 0 44,0 0 68,0 0-4,-1 0 11,-6 2-274,7-1 217,2 12 238,-2-13-210,0 1-1,1-1 0,-1 0 0,1 1 1,-1-1-1,0 1 0,1-1 0,-1 0 1,1 0-1,-1 1 0,1-1 0,-1 0 1,0 0-1,1 1 0,-1-1 1,1 0-1,0 0 0,-1 0 0,1 0 1,-1 0-1,1 0 0,-1 0 0,1 0 1,0 0-1,5-1 60,-1 0 1,0-1-1,0 0 0,0 0 1,7-4-1,-6 4-97,-2-1 30,-1 1 0,1-1 0,-1-1 0,1 1 0,-1 0 0,0-1 0,0 0 0,-1 1 0,5-9 0,10-13 39,-3 9 31,17-28 1,-19 26 0,22-26 0,-6 6-30,-13 16-26,-4 5-22,8-10-37,-16 23 14,0 0 0,0 0 0,-1 0 0,1-1 1,1-7-1,8-11-3,-10 19 12,1-1 0,-1 0 0,0 1 0,0-1 0,1-7 0,-1 7 1,-1 0 1,1 0 0,0-1 0,3-4-1,0-10 71,-6 10-227,-8 29 70,0 0-1,1 0 1,-8 30 0,-1 2 231,-18 71-190,25-87 25,1 0 0,-4 48 1,2-13 158,1 0-200,6-36 127,-13 49 1,13-66 29,1 1 0,0 0 0,1 35 0,2-52-131,0-1 80,0 0 11,0 0 27,0 0-32,0 0 5,2-7 50,1 0 0,-1-1 0,-1 1 0,2-13 0,3-11-156,2-3 2,1 0 1,3 1-1,0 0 1,28-51-1,-6 27 72,-28 48 4,-6 8-32,1 0 0,-1 0 0,1 0 0,-1 0 1,1 0-1,0 0 0,-1 0 0,1 0 0,0 0 0,0 1 1,1-2-1,-2 2 11,0 0 0,0 0 0,0 0 0,0-1 0,1 1 0,-1 0 0,0 0 0,0 0 0,0 0 0,0 0 0,1 0 0,-1 0 0,0 0 0,0 0 0,0 0 0,0 0 0,0 0 0,1 0 0,-1 0 0,0 0 0,0 0 0,0 0 0,0 1 0,0-1 0,1 0 0,-1 0 0,0 0 0,0 0 0,0 0 0,0 0 0,0 0 0,0 0 0,1 0 0,-1 1 0,0-1 0,0 0 0,0 0 0,0 0 0,0 0 0,0 0 0,0 0 0,0 1 0,0-1 0,0 0 0,0 0 0,0 0 0,0 1 0,1 4-15,0 9 2,0-1 0,-1 1 1,-1 0-1,-1-1 1,0 0-1,0 1 0,-1-1 1,-9 22-1,8-20 59,1 0 0,1 0 0,0 0 0,0 0-1,2 30 1,1-27-58,-2-17 22,1 1 0,0-1-1,1 1 1,-1-1 0,0 1 0,0-1 0,1 1-1,-1-1 1,1 0 0,-1 1 0,1-1-1,-1 1 1,1-1 0,0 0 0,0 0 0,0 1-1,0-1 1,0 0 0,0 0 0,0 0 0,0 0-1,0 0 1,0 0 0,0 0 0,1 0-1,-1-1 1,0 1 0,1 0 0,-1-1 0,1 1-1,-1-1 1,1 0 0,1 1 0,0 0 15,1-1 1,-1 1-1,1-1 0,0 0 1,-1 0-1,1 0 1,-1 0-1,1-1 0,0 0 1,-1 1-1,1-1 1,-1 0-1,1-1 1,-1 1-1,0-1 0,0 1 1,1-1-1,-1 0 1,0 0-1,0-1 1,-1 1-1,5-5 0,4-5-3,0-1-1,0 0 0,13-24 0,-13 19-65,59-99 136,-66 109-162,0 1 1,0 0 0,1 0 0,0 0 0,6-6-1,-10 13 67,-1-1-1,1 1 1,-1 0-1,0 0 0,1 0 1,-1 0-1,1 0 1,-1 0-1,0 0 0,1-1 1,-1 1-1,1 0 1,-1 1-1,0-1 0,1 0 1,-1 0-1,1 0 1,-1 0-1,1 0 0,-1 0 1,0 0-1,1 1 1,-1-1-1,0 0 0,1 0 1,-1 0-1,0 1 1,1-1-1,-1 0 0,0 1 1,1-1-1,-1 0 1,0 1-1,0-1 0,1 0 1,-1 1-1,0-1 1,0 0-1,0 1 1,0-1-1,0 1 0,1 0 1,6 17 73,-6-7-59,0-1 0,-1 0-1,0 1 1,-1-1 0,-4 17-1,0 13 3,4-30-15,-1 0 0,0 0 0,-5 14 0,4-16 9,0 1-1,1 0 1,0 0-1,-1 18 1,2-23 10,0 1 376,4-9-240,78-147 141,-66 123-211,14-20-228,-29 48 145,0-1-1,0 1 1,0 0-1,0 0 1,0 0-1,0 0 1,0 0 0,0 0-1,0 0 1,0-1-1,0 1 1,1 0-1,-1 0 1,0 0 0,0 0-1,0 0 1,0 0-1,0 0 1,0 0-1,0 0 1,0 0-1,1 0 1,-1 0 0,0 0-1,0 0 1,0 0-1,0 0 1,0 0-1,0 0 1,1 0 0,-1 0-1,0 0 1,0 0-1,0 0 1,0 0-1,0 0 1,0 0 0,1 0-1,-1 0 1,0 0-1,0 0 1,0 0-1,0 0 1,0 0 0,0 0-1,0 0 1,0 0-1,1 0 1,-1 1-1,0-1 1,0 0-1,0 0 1,0 0 0,0 0-1,0 0 1,0 0-1,0 0 1,0 0-1,0 1 1,0-1 0,0 0-1,2 7-29,-2-7 28,2 18-21,1 34-1,-2-4 90,0-28-46,0-10-4,-1-1 1,1 1-1,1-1 1,5 18-1,-6-24 38,0-2 297,4-5-294,-4 3-63,1 0 1,-1 0-1,0-1 1,0 1-1,0 0 1,0-1-1,0 1 0,-1 0 1,1-1-1,0 1 1,-1-1-1,1 0 1,0-1-1,0-1-2,2-1-5,-2 2 3,0 1 0,0 0 0,0-1 0,0 1 0,-1-1 0,1 1 0,0-6 0,-1 5 20,0-1 0,1 1 0,0 0 0,0-1 0,0 1 0,1-4 0,-1 4-3,1 0-1,-1 0 1,-1-1-1,1 1 1,0-1-1,-1-2 1,1 4-4,-1 0 1,0 0 0,1 0 0,-1 0 0,1 0-1,0 0 1,-1 1 0,1-1 0,0 0-1,0 0 1,0 1 0,0-1 0,1 1-1,-1-1 1,0 1 0,1 0 0,-1-1 0,1 1-1,-1 0 1,1 0 0,0 0 0,-1 0-1,1 0 1,3-1 0,-1 25-307,0 8 448,1-8-336,0-8 437,6 43-127,-6-28-198,-4-23 90,-1-6 38,0-1-10,0 0-1,0 0 16,0 0-31,20 16 127,-19-15-140,10 1 105,-11-2-119,1 0 1,-1 0 0,0 1-1,1-1 1,-1 0-1,0 0 1,0 0 0,1 1-1,-1-1 1,0 0 0,0 0-1,1 1 1,-1-1 0,0 0-1,0 1 1,1-1-1,-1 0 1,0 1 0,0-1-1,0 0 1,0 1 0,0-1-1,0 0 1,0 1 0,1-1-1,-1 0 1,0 1 0,0-1-1,0 1 1,0 6-3012,0-7 1971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48:28.3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24 1152,'0'0'17,"0"-1"1,0 1-1,0-1 1,0 1-1,0 0 1,0-1-1,0 1 1,1 0-1,-1-1 1,0 1-1,0-1 0,0 1 1,1 0-1,-1-1 1,0 1-1,1 0 1,-1 0-1,0-1 1,0 1-1,1 0 1,-1 0-1,1-1 1,-1 1-1,0 0 0,1 0 1,15-5 38,-14 5 92,0-1-1,0 1 0,0-1 1,1 1-1,-1-1 1,0 0-1,0 0 0,0 0 1,4-3-1,-6 3 440,0 1 117,1 0-596,-1 0 1,1 0 0,-1 0 0,1 1 0,-1-1 0,0 0 0,1 0 0,-1 0-1,1 0 1,-1 1 0,1-1 0,-1 0 0,0 0 0,1 1 0,-1-1 0,0 0-1,1 1 1,-1-1 0,0 0 0,0 1 0,1-1 0,-1 0 0,0 1 0,0-1-1,0 1 1,1-1 0,-1 0 0,0 1 0,0-1 0,0 1 0,0-1 0,0 1 0,0-1-1,0 0 1,0 1 0,0-1 0,0 1 0,-3 24-424,1-7 706,2-8-191,0-4-133,0 0 1,0-1-1,0 1 0,1 0 1,0 0-1,2 6 1,3 16-29,0 1-132,-5-27 69,0 0-1,-1 0 1,1 1-1,-1-1 1,1 0-1,-1 1 1,0 3-1,1 10-1293,3-5 486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48:29.5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157 51 1888,'0'0'27,"0"-1"1,0 1-1,-1 0 1,1-1-1,0 1 1,0 0-1,0-1 1,0 1-1,0 0 1,0-1-1,-1 1 1,1 0-1,0-1 1,0 1-1,0 0 1,-1 0-1,1-1 1,0 1-1,0 0 1,-1 0-1,1-1 1,0 1-1,-1 0 1,1 0-1,0 0 1,-1-1-1,1 1 0,-1 0 1,1 0 46,-1 0-1,1 0 1,0 0 0,-1 0-1,1-1 1,0 1 0,0 0-1,-1 0 1,1 0 0,0-1-1,-1 1 1,1 0 0,0 0-1,0-1 1,0 1 0,-1 0-1,1 0 1,0-1 0,0 1-1,0 0 1,-1-1 0,1 1-1,0 0 1,0-1 0,0 1-1,0 0 1,0-1 0,0 1-1,0-1-11,0 0 0,0 0 0,-1 1 0,1-1 0,0 0 0,0 0 0,0 1 0,-1-1 0,1 0 0,0 1 0,-1-1 0,1 0 0,-1 1 0,1-1 0,-1 1 0,1-1 0,-1 1 0,1-1 0,-1 1 0,0-1 0,1 1 0,-1-1 0,0 1 0,-20-8 351,9 4-207,-12-3 140,23 6-304,0 1 0,0 0 0,0-1 1,0 1-1,0 0 0,0 0 0,0 0 1,0 0-1,0 0 0,0 0 0,0 0 0,0 1 1,0-1-1,0 0 0,0 1 0,0-1 0,0 0 1,0 1-1,0-1 0,0 1 0,-2 1 0,-18 23-180,14-15 3,3-4 268,-1 0-1,1 1 0,-5 10 0,8-15-125,1-1 0,-1 1 0,1-1-1,0 1 1,-1 0 0,1-1-1,0 1 1,0 0 0,0-1-1,1 4 1,0 17 341,-1-19-333,0-1 1,0 1 0,0-1-1,1 1 1,-1-1-1,1 0 1,-1 1 0,1-1-1,0 0 1,0 1 0,2 3-1,-2-5 16,0 0 1,0 0-1,0 0 0,0 0 0,1 0 0,-1 0 1,0 0-1,1 0 0,-1 0 0,0-1 0,1 1 1,-1-1-1,1 1 0,-1-1 0,1 0 0,-1 1 1,1-1-1,-1 0 0,1 0 0,2 0 0,6 0-39,-1 1 0,0 0 0,0 1 0,1 0 0,-1 0 0,0 1 0,12 5 0,-7-2 83,-9-4-114,-1 0 1,1 0-1,-1 0 0,1 0 0,-1 1 0,7 5 0,-3-1 182,-6-7-137,-1 1 0,0 0 0,0-1 0,0 1 0,0 0 0,0 0-1,-1 0 1,1 0 0,0 0 0,1 2 0,4 6 151,1 3 280,-7-11-433,-1-1-1,1 1 0,0-1 0,0 1 0,0-1 0,-1 1 0,1-1 0,0 1 0,-1-1 0,1 0 0,0 1 0,-1-1 0,1 1 0,0-1 0,-1 0 0,1 1 0,-1-1 0,1 0 0,0 0 0,-1 1 0,1-1 0,-1 0 0,1 0 0,-1 0 0,1 1 0,-1-1 0,1 0 0,-1 0 0,0 0 0,0 0 0,-23 2 384,-2 1-225,-13 4-657,32-6-319,0 0 0,0 0-1,0 1 1,0 0 0,-10 4-1,4 1-2118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48:32.7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1 598 2080,'3'-4'302,"-1"1"65,0 0 0,1 0 0,-1 1 0,1-1 0,-1 0 0,1 1 0,0 0 0,3-3 0,0 1-42,-1 0 0,1-1 0,-1 1 0,0-1 0,-1 0 1,6-8-1,23-36-41,-20 27-81,2-4-139,0 0 0,-2-1 0,17-50 0,-25 63-63,5-15 29,-1 0 0,11-60-1,-19 79-35,0-1 0,-1 1 0,0 0 0,-1 0 0,0 0 0,-4-14 0,5 22-3,0 0 1,-1-1 0,1 1 0,-1-1 0,0 1-1,1 0 1,-1-1 0,0 1 0,0 0-1,-1 0 1,1 0 0,0 0 0,-1 0-1,0 0 1,1 0 0,-1 0 0,0 1-1,0-1 1,0 0 0,0 1 0,-2-2-1,0 2-13,1-1 0,0 1 0,0 0 0,-1 0 0,1 0 0,-6-1 0,8 2 15,-1 1 1,1-1-1,-1 0 1,0 0-1,1 1 1,-1-1-1,1 1 1,-1-1-1,1 1 1,-1 0-1,1 0 1,0-1 0,-3 3-1,-2 2-12,1-1 0,0 1 1,0 0-1,0 1 0,0-1 0,1 1 0,-7 11 0,1 3-86,-9 24 0,8-18 77,0 6 22,1 0 1,1 1 0,2 1-1,-4 48 1,11-75 15,-1 1 0,1-1 0,0 0 0,0 1-1,1-1 1,0 0 0,1 1 0,-1-1 0,1 0 0,1 0 0,3 7 0,-4-9 5,1-1 1,-1 0-1,1 0 1,0 0 0,0 0-1,1 0 1,-1-1 0,1 1-1,0-1 1,0 0-1,0 0 1,0 0 0,1-1-1,-1 0 1,1 0-1,9 3 1,-11-4 12,1 0 0,-1-1 0,1 0-1,0 0 1,-1 0 0,1 0 0,0 0 0,5-2-1,30-9-83,-38 11 54,13-6 6,1 0 0,-1-1-1,-1-1 1,20-13 0,-32 20-2,84-52-2,-70 44 68,23-10 0,-25 13-21,1-1 0,14-10 1,19-10 154,-52 24 12,0 4-188,0 0 1,0 0-1,0 1 1,-7 3-1,1 0-14,-1-1-3,-6 3 86,-22 12 1,34-16-81,1 1 0,-1-1 0,1 1 0,0 0 0,0 1 0,1-1 0,-9 11 0,6-6 0,5-6-37,0-1 1,-1 1-1,1-1 1,1 1-1,-1 0 1,0 0-1,1 0 1,-1 0-1,1 0 0,0 0 1,0 0-1,0 0 1,0 1-1,1-1 1,-1 0-1,1 1 0,0-1 1,0 0-1,1 7 1,-1-9 33,1 0 1,-1 0 0,0 0-1,1 0 1,-1 0-1,1 0 1,0 0 0,-1 0-1,1 0 1,0 0-1,-1 0 1,1 0 0,0-1-1,0 1 1,0 0-1,0 0 1,0-1 0,0 1-1,0-1 1,0 1-1,0-1 1,0 1 0,0-1-1,0 0 1,0 0-1,0 1 1,1-1 0,-1 0-1,0 0 1,0 0 0,0 0-1,2-1 1,5 1 41,0-1 0,0 0 1,11-4-1,-16 5-85,5-2 48,-1-1-1,1 0 1,0 0-1,-1-1 1,0 1-1,0-1 1,13-10-1,-17 12 0,0-1 0,0 1 0,-1-1-1,1 0 1,-1 0 0,1 0 0,-1 0 0,0-1-1,0 1 1,0 0 0,0-1 0,-1 0 0,0 1-1,1-1 1,-1 0 0,-1 1 0,1-1 0,0-6-1,-6-39 193,5 41-420,-1 9-204,-1 14 164,2-8 287,0 0 0,0 0 0,1 0 0,0 0 0,1 0 0,-1-1 0,4 9 1,-4-13-19,0 1 1,1 0 0,-1-1 0,1 1 0,0-1-1,0 1 1,0-1 0,0 0 0,0 0 0,0 0-1,1 0 1,-1 0 0,1 0 0,-1-1 0,1 1 0,0-1-1,0 0 1,5 2 0,-1-1 37,0-1-1,1 1 1,-1-1-1,0-1 1,1 0-1,-1 0 1,0 0-1,1-1 1,-1 0-1,0 0 1,1-1-1,-1 0 1,13-5-1,-10 2-32,-1 1 0,1-2 0,-1 1-1,0-1 1,0 0 0,-1-1 0,0 0 0,0-1 0,6-8-1,-9 10-33,-1-1 1,-1 0-1,1 0 0,-1 0 0,0 0 0,-1 0 0,0-1 1,3-12-1,-3 13-168,-1 15-13,0 5 150,3 30-192,-4-33 276,1 0-1,0 0 1,0 0 0,1 0-1,1 0 1,0-1 0,5 15-1,-4-9 56,-4-14-91,0-1 0,0 0 0,0 0 0,0 1 0,0-1 0,0 0 0,1 0 0,-1 1 0,0-1 0,0 0 0,0 0 0,0 1 0,0-1 1,0 0-1,0 0 0,1 0 0,-1 0 0,0 1 0,0-1 0,0 0 0,1 0 0,-1 0 0,0 0 0,0 1 0,0-1 0,1 0 0,-1 0 0,0 0 0,0 0 0,1 0 0,-1 0 0,0 0 0,0 0 0,0 0 0,1 0 0,-1 0 0,0 0 0,0 0 0,1 0 0,9-9 230,6-17 4,-15 24-252,0-1 34,1-1 1,-1 0-1,0 1 1,0-1-1,-1 0 1,1-5 0,5-17-45,6-19 92,-12 45-80,0 0-1,1 0 1,-1 0-1,0 0 1,0 0 0,0 0-1,0 0 1,0 0-1,1 0 1,-1 0 0,0 0-1,0 0 1,0 0-1,0 0 1,0 0 0,1 0-1,-1 0 1,0 0-1,0 0 1,0 0 0,0 0-1,0 0 1,0 0-1,1 0 1,-1 0 0,0 1-1,0-1 1,0 0-1,0 0 1,0 0 0,0 0-1,0 0 1,0 0-1,0 0 1,1 1 0,-1-1-1,0 0 1,0 0-1,0 0 1,0 0 0,0 0-1,0 1 1,8 12-184,6 16 59,-13-26 147,1 1 0,0 0 1,-1 0-1,2-1 0,-1 0 0,0 1 1,1-1-1,5 6 0,-7-8 18,1 1 1,-1-1-1,1 0 0,-1 0 0,1 0 0,-1 0 1,1 0-1,-1 0 0,1-1 0,0 1 0,0 0 1,-1-1-1,1 1 0,0-1 0,0 0 1,0 0-1,-1 1 0,1-1 0,0-1 0,0 1 1,0 0-1,2-1 0,-1 0 36,0 0-1,0 0 1,1-1 0,-1 1 0,0-1-1,0 0 1,-1 0 0,1 0-1,0 0 1,-1-1 0,1 1 0,3-5-1,0-2-105,-1 0 0,9-17-1,1-5 157,-10 22-130,-1 0-1,4-13 1,-5 13 3,0 1-1,1-1 1,8-12-1,-11 18 45,1 0 1,0 1-1,0 0 0,0-1 1,0 1-1,0 0 0,1 0 1,-1 0-1,1 0 0,-1 1 1,1-1-1,3-1 0,-1 1-17,-1 1 0,1 0-1,0 0 1,0 1-1,-1-1 1,10 1 0,-6 0-17,0 1 0,-1-1 0,1 1 0,0 1 1,-1 0-1,1 0 0,-1 0 0,1 1 0,-1 0 0,8 5 1,-9-5-1194,0 1 0,-1 0 0,10 9 0,-14-12-59,-1-4 60,-3-13-2038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48:50.1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10 1248,'0'0'146,"0"0"1,0-1-1,0 1 0,0 0 0,-1 0 1,1-1-1,0 1 0,0 0 1,0-1-1,0 1 0,0 0 1,1-1-1,-1 1 0,0 0 0,0-1 1,0 1-1,0 0 0,0 0 1,0-1-1,0 1 0,1 0 1,-1-1-1,0 1 0,0 0 0,0 0 1,1-1-1,-1 1 0,0 0 1,0 0-1,0 0 0,1 0 1,-1-1-1,0 1 0,1 0 0,-1 0 1,0 0-1,1 0 0,11 5 262,-4 0-295,-1-1-44,0 0 1,-1 1-1,0 0 1,0 0-1,7 8 1,8 8-135,24 14 113,-37-29-1,-1 0 1,9 10-1,2 2-72,-14-14 60,0-1-1,1 0 1,-1 1 0,1-1-1,-1-1 1,1 1 0,6 2-1,7 4 90,-17-8-102,1 0 1,0 0-1,0 0 0,0 0 1,0 0-1,0 0 1,0 0-1,0-1 1,0 1-1,0-1 0,1 1 1,-1-1-1,2 0 1,43 3 293,-37-2-302,0 0 0,1 0 0,-1-1 1,1 0-1,-1-1 0,20-4 1,159-36 619,-133 31-740,-37 7 180,-12 2-51,0 0 1,0 0-1,0-1 1,11-4 0,4-2-4,0 1 0,33-5 0,0 0-11,-24 7 7,-23 4-3,-1-1 1,0 1-1,10-4 0,-12 4-18,-1-1-1,1 2 1,0-1-1,6 0 1,14-3 150,2 2-272,-5 1 206,-2-1-111,1 1 0,42 4 0,-4 0 160,-32-2-161,-1 1 0,1 1 0,0 2-1,50 15 1,-67-17 44,-1 0-1,0 1 0,1 0 0,-2 1 0,1 0 1,-1 0-1,1 1 0,-2 0 0,1 0 1,-1 1-1,8 8 0,-12-12 19,0 1 0,0-1-1,0 0 1,0 0 0,0-1 0,1 1 0,-1-1-1,1 1 1,5 1 0,-8-2-66,5 10-46,-6-11 94,1 0 0,-1 0 0,0-1-1,0 1 1,1 0 0,-1-1 0,1 1 0,-1 0 0,0-1 0,1 1 0,-1-1 0,1 1-1,-1-1 1,1 1 0,0-1 0,-1 1 0,1-1 0,0 1 0,-1-1 0,1 0 0,0 1-1,-1-1 1,1 0 0,0 0 0,-1 1 0,1-1 0,0 0 0,0 0 0,-1 0 0,1 0 0,0 0-1,0 0 1,-1 0 0,1 0 0,1-1 0,-1 1 0,21 0 330,-22 0-298,0 0-33,0 0-74,0 0 16,0 0-10,1 0 56,-1 0 0,0 0 0,0 0 0,0-1 0,0 1 0,0 0 0,0 0 0,0 0 0,1 0 0,-1 0 0,0-1 0,0 1 0,0 0 0,0 0 0,0 0 0,1 0 0,-1 0 0,0 0 1,0 0-1,0 0 0,0 0 0,1 0 0,-1 0 0,0 0 0,0 0 0,0 0 0,1 0 0,-1 0 0,0 0 0,1 0-1,-1 0 0,0 0-1,1 0 1,-1 0 0,0 0 0,1 0 0,-1 0 0,1 0-1,-1 0 1,0 0 0,1 0 0,-1 1 0,0-1 0,1 0-1,-1 0 1,0 0 0,1 1 0,-1-1 0,0 0 0,0 0-1,1 1 1,-1-1 0,0 0 0,0 1 0,0-1 0,1 0-1,-1 1 1,0-1 0,0 0 0,0 1 0,0-1 0,0 0-1,0 1 1,0-1 0,0 1 0,1-1 0,-2 1 0,2 0-26,6 22 13,-3-16 578,-2-12-299,1-16-177,-3 13-21,3-4-316,-2 8 292,0-1-1,0 0 1,0 1-1,0-8 1,4-30-36,8 12-288,-5 15 161,-7 12 117,1 1 1,0 0 0,0 0 0,0 0 0,-1 0 0,2 0-1,-1 0 1,0 0 0,0 0 0,1 1 0,-1-1-1,1 1 1,3-2 0,12-2-156,-15 5 171,11-7 53,-9 5-72,-1-1 0,1 1 1,-1 0-1,1 1 1,0-1-1,10-1 0,145-1 222,-138 3-185,0 2 0,0 1 1,0 0-1,0 2 0,40 11 1,-6 8 332,-44-18-234,1 2-83,1-1 1,0-1-1,28 7 1,-31-9-41,-1 0 0,0 1 1,17 8-1,-17-7 2,1-1-1,-1 0 1,13 3 0,54 11 20,-49-10 12,1-2-1,0-1 1,58 3-1,-59-6-23,0 1 0,0 1 0,0 2 0,28 8 1,-46-11 31,38 5 30,-36-7-128,-1 0-1,1 1 1,15 5 0,-12-2 67,27 4 0,-26-7 17,-1-1 0,1-1 0,15-1 0,3 0 11,-29 1-44,24 0 59,0-1-1,37-6 1,-5-3-167,59-13 266,-103 18-89,-1 0 0,0-1 0,0 0 0,-1-1 0,17-11 0,4-4 197,-18 12-227,-1 0 0,28-24 1,-38 29-41,-7 5-1,1-1 1,0 1-1,0-1 0,0 1 0,-1-1 1,1 1-1,0-1 0,-1 1 0,1-1 1,0 0-1,-1 0 0,1 1 0,-1-1 1,2-1-1,0-1-190,-1 1-2164,-6 4-115,-6 4 733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49:01.4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1 409 832,'18'2'4471,"2"-1"-1020,-10 0-4563,-6-2 1155,-1 0 0,0 0 0,1 0 1,-1-1-1,1 1 0,-1-1 0,0 0 0,5-3 0,3-2 60,0 0-78,-1 1 1,1-2-1,9-9 0,-10 9-46,-3 2 89,0-1 0,8-9 0,-14 14-64,1 0 0,-1 0 0,1 0 0,-1 0 0,0-1 0,0 1 1,0 0-1,0-1 0,0 1 0,-1-1 0,1 1 0,-1-1 0,1-3 0,-1 5 3,0-1 0,0 1-1,0-1 1,0 1-1,-1 0 1,1-1 0,0 1-1,-1 0 1,1-1-1,-1 1 1,1 0 0,-1 0-1,0-1 1,1 1-1,-1 0 1,0 0 0,0 0-1,0 0 1,0 0 0,0 0-1,-1-1 1,0 1-16,0 0 0,-1 0 0,1 0 0,0 0 0,0 0 0,0 1 0,-1-1 0,1 1 0,0 0 0,0 0 0,-5 0 0,0 0-39,0 1 0,0 0 0,0 1 0,0-1 0,1 1 0,-1 1 0,-9 4 0,9-3 9,0 1 1,0 1 0,0-1-1,-8 9 1,13-11 43,-1-1-1,1 1 1,0 0 0,0-1 0,1 1 0,-1 0 0,0 0 0,1 0-1,0 0 1,-2 7 0,-2-2-32,5 15 273,5 42-1,11 0-138,-14-60-135,0 0 0,0 0 0,1 0 0,-1 0 0,6 8 0,3 6 174,-10-18-136,-1 0 0,1 0 0,-1 0-1,1 0 1,0 0 0,-1 0 0,1 0-1,0 0 1,0-1 0,0 1 0,0 0-1,-1-1 1,1 1 0,0 0 0,0-1 0,0 1-1,0-1 1,0 0 0,1 1 0,-1-1-1,1 1 1,0-1 7,1 0 0,-1 0-1,0 0 1,0-1 0,1 1-1,-1 0 1,0-1 0,0 0 0,0 1-1,3-2 1,4-2 35,-1-1 1,1 0-1,13-12 0,142-116-76,-40 30-10,-106 89 33,-2-1 1,1-1-1,-2 0 0,0-1 1,-1 0-1,-1-1 1,-1-1-1,19-37 0,-28 49-36,-1 0 0,1 0-1,-1 0 1,-1 0 0,2-12-1,-3 19 33,0 0-1,0 0 1,0 0-1,0 0 1,0-1-1,0 1 1,0 0-1,0 0 0,0 0 1,0 0-1,0 0 1,0-1-1,0 1 1,0 0-1,0 0 1,0 0-1,0 0 1,0 0-1,0-1 0,0 1 1,0 0-1,0 0 1,0 0-1,0 0 1,0 0-1,0 0 1,0-1-1,0 1 0,0 0 1,0 0-1,0 0 1,-1 0-1,1 0 1,0 0-1,0 0 1,0 0-1,0-1 1,0 1-1,0 0 0,0 0 1,-1 0-1,1 0 1,0 0-1,0 0 1,0 0-1,0 0 1,0 0-1,0 0 1,-1 0-1,1 0 0,0 0 1,0 0-1,0 0 1,0 0-1,0 0 1,-1 0-1,1 0 1,-8 9-79,-5 13-12,-3 6 140,0-2 0,-2 0 0,-30 33 0,44-54-33,-22 30 39,1 2 0,1 0 0,2 2 0,-30 75 0,17-39-25,20-46-41,2 1 1,-10 32 0,9-29 242,11-27-321,15-7 68,7-7 46,-1 0 1,0-2-1,-1 0 0,0-1 1,0 0-1,-1-2 1,-1 0-1,16-16 1,10-17 59,46-67 0,-12 15-94,-41 54-2,44-74 0,-76 114 20,0-1 0,0-1 0,0 1 0,-1 0 0,1 0 0,-1 0 0,0-7 0,3-10 2,-3 14-60,-1-1 0,1 0 0,-2-13 1,0 2-42,1 20 21,0 0 10,0 0 0,0 28-144,-53 220 144,16-77 176,28-140-43,-1 0-1,-17 36 1,21-55-99,-24 73 120,13-51 12,17-33-145,-10 7 486,11-11-455,0 0 0,1 0 0,-1 1 0,0-1 0,1 0 0,-1 1 0,1-1-1,0 1 1,0-1 0,0 1 0,0 0 0,0 0 0,4-2 0,8-10-38,29-31 43,-1 3 9,-22 16-2,18-19 0,-34 41 0,0 0 0,0 0 0,0 1 0,1-1 0,-1 1 0,1 0 0,10-4 0,-3 4 79,3-3 39,-5-1-192,-6 5 118,1-1 0,-1 0 1,0 0-1,0 0 0,0-1 0,4-4 0,17-23-34,17-19 161,-21 23-395,-14 20 245,0-1 1,-1-1-1,0 1 0,-1-1 1,0 0-1,8-18 0,-13 26-22,1-1 0,-1 1 0,1-1 0,-1 1 0,0-1 0,0 1 0,0-1 0,0 1-1,0-1 1,0 0 0,0 1 0,0-1 0,-1 1 0,1-1 0,-1 1 0,1 0 0,-1-1-1,-1-1 1,2 2-7,-1 0-1,0 1 0,1-1 1,-1 1-1,0-1 0,1 1 1,-1-1-1,0 1 0,0-1 1,0 1-1,0 0 0,1-1 1,-1 1-1,0 0 0,0 0 1,0 0-1,0 0 0,0 0 0,0 0 1,0 0-1,1 0 0,-1 0 1,0 0-1,0 0 0,0 1 1,0-1-1,0 0 0,0 0 1,1 1-1,-1-1 0,-1 1 1,-10 5 49,0 1 0,1 0 0,0 0 1,0 1-1,0 1 0,1 0 0,0 0 0,1 1 1,0 0-1,-10 16 0,14-18-28,1 0 1,-1 0-1,2 0 0,-1 0 1,1 1-1,1-1 0,-1 1 1,1 0-1,1 0 0,0 0 1,0 0-1,1 0 0,1 14 1,-1-21 1,0 0 1,1 0-1,0 0 1,-1 0-1,1 0 1,0 0-1,0 0 1,0 0-1,0-1 1,0 1-1,0 0 1,1-1-1,-1 1 0,1 0 1,-1-1-1,1 0 1,-1 1-1,3 1 1,0-2 5,-1 1 0,1-1 0,-1 1 0,1-1 1,-1 0-1,1 0 0,0 0 0,-1-1 0,8 1 0,-1-2 15,1 1 0,-1-1 0,0-1 0,1 0 0,-1 0 0,17-7 0,-6 1-37,0-1 0,0-1 0,-1-1 0,-1-1 1,21-15-1,6-13 21,23-18-8,-33 25-12,-14 12 0,-16 15-24,-3 2-24,1 1-1,0 0 1,-1 0 0,6-3 0,-9 6 42,1-1 1,-1 1-1,1 0 1,0-1-1,-1 1 1,1 0-1,-1 0 1,1-1-1,-1 1 1,1 0-1,0 0 1,-1 0-1,1 0 1,-1 0-1,1 0 1,0 0-1,-1 0 0,1 0 1,-1 0-1,1 0 1,0 1-1,-1-1 1,1 0-1,-1 0 1,1 0-1,-1 1 1,1-1-1,-1 0 1,1 1-1,-1-1 1,1 1-1,-1-1 1,1 0-1,-1 1 1,1-1-1,-1 1 1,0-1-1,1 2 1,0 0 0,-1 1 1,1 0 0,-1 0 0,0 0-1,0 0 1,0 0 0,0 0 0,0 0-1,-2 6 1,2-8 18,-1 0 0,1 1 0,-1-1 0,1 0 0,-1 0 0,1 0 0,-1 0 0,0 0 0,1 0 0,-1 0 0,0 0 0,0 0 0,0-1 0,0 1 0,0 0 0,0 0 0,0-1 0,0 1 0,0-1-1,0 1 1,0-1 0,0 1 0,-1-1 0,0 1 0,-1-2 14,1 1-1,-1 0 1,1 0-1,0-1 0,-1 0 1,1 1-1,-1-1 0,1 0 1,0 0-1,-3-2 1,-25-12-98,30 15 65,-1-1 0,1 1-1,-1 0 1,1-1 0,-1 1-1,1 0 1,-1 0 0,0 0-1,1 0 1,-1-1 0,1 1-1,-1 0 1,0 0 0,1 0-1,-1 0 1,1 0 0,-1 0-1,0 1 1,1-1 0,-1 0-1,1 0 1,-1 0 0,1 0-1,-1 1 1,0-1 0,1 0-1,-1 1 1,1-1 0,-1 0-1,1 1 1,0-1 0,-1 1-1,1-1 1,-1 1 0,1-1-1,0 0 1,-1 1 0,1 0-1,0-1 1,-1 1 0,1-1-1,0 1 1,0-1 0,0 1-1,0-1 1,-1 1 0,1 0-1,0-1 1,0 2 0,-8 36-134,9-11 34,-1-7 172,0 0 0,-5 30 0,5-45-56,0-1 1,0 0-1,0 0 1,0 0-1,1 1 1,0-1-1,-1 0 1,2 0-1,1 6 1,3 12-20,-5-19 2,0 0-1,0 0 1,1 0 0,-1 0 0,1 0 0,0 0 0,3 3-1,-4-4 24,1 0-1,0 0 1,-1 1 0,0-1-1,1 0 1,-1 1-1,0-1 1,0 0-1,-1 1 1,1-1-1,1 6 1,-2-7-6,1 0 1,0 1-1,0-1 0,0 0 1,0 0-1,0 0 0,0 0 1,0-1-1,0 1 0,0 0 1,0 0-1,1-1 0,-1 1 1,0 0-1,0-1 0,3 1 1,0 1 24,-2-2-15,0 1 0,0-1 0,0 0 0,0 1 0,1-1 0,-1 0 0,0 0 0,0-1 1,0 1-1,1 0 0,-1-1 0,0 1 0,0-1 0,0 0 0,0 0 0,0 1 0,0-1 0,2-2 0,-2 2 11,5-2-38,-1-1 0,0 0 0,0 0 0,0-1 0,-1 1 0,6-7-1,31-36 103,-27 29-85,-5 5 3,11-21-1,-12 20 3,16-20 0,1 4 67,82-102 10,-102 123-63,0-1-1,-1 0 1,0-1-1,0 1 1,3-13-1,13-59-37,-5 17-422,-14 59 335,-1 0 1,-1 0 0,1 0 0,-1-10 0,0 10 31,0 5 15,0 1-10,-8 11-246,4-2 211,0-1 1,1 0 0,-5 17-1,5-14 163,-1 0 0,-5 10 0,-10 16-18,-12 25 93,26-50-161,1 0 0,1 0 0,0 0 0,0 0 0,0 14 0,1 62 94,2-63-172,0-13 170,2 0 0,-1 0 0,4 13 0,2 5-28,-7-28-38,0 0 0,1 0 0,-1 0 0,1 0-1,-1 0 1,1-1 0,0 1 0,0 0 0,0-1 0,0 1 0,0 0 0,0-1-1,1 1 1,-1-1 0,0 0 0,1 1 0,-1-1 0,1 0 0,-1 0 0,1 0 0,0 0-1,-1 0 1,1 0 0,0 0 0,0-1 0,0 1 0,-1-1 0,1 1 0,0-1-1,0 0 1,0 0 0,0 0 0,0 0 0,0 0 0,0 0 0,2-1 0,3 1 20,-1-2 0,0 1 0,1-1 0,-1 0 0,0 0 0,0 0 0,0-1 0,0 0 1,8-7-1,-2 1-7,-2-2 0,1 0 0,-1 0 0,16-25 1,3-3-34,27-39 48,-52 73-32,-1-1 1,0 0-1,0 0 1,3-8 0,-3 7 2,3-4-250,-6 17-339,0 13 335,3 29 391,-3-33-30,4 21 0,-4-17-163,-1-17 38,1 0 0,0-1 0,0 1-1,0 0 1,0-1 0,0 1 0,0 0 0,1-1 0,0 4 0,0 0 5,1 1 0,-1 0 0,0 0 0,0 8 1,-1-9 5,1 0 0,-1 0 1,1 1-1,0-1 0,2 5 0,10 31 78,-13-40-32,5 6-84,-5-7 64,0 1 0,0-1 0,0 1 0,0-1-1,0 0 1,0 1 0,0-1 0,1 1 0,-1-1 0,0 0 0,0 1-1,0-1 1,1 0 0,-1 0 0,0 1 0,0-1 0,1 0-1,-1 1 1,0-1 0,1 0 0,-1 0 0,0 0 0,1 1 0,-1-1-1,1 0 1,4-3-24,0 0 0,0-1 0,8-8 0,-12 11-62,-1 1 15,0 0 80,0 0 22,0 0 64,0 0-38,12-7 267,-11 6-272,4-5 21,0 0 0,0 0-1,0-1 1,-1 1 0,0-1 0,-1 0 0,5-12 0,14-57 181,-16 54-309,13-37 0,-14 46 51,-4 9-9,0 1 0,0 0 0,0-1 0,1 1 1,0 0-1,-1 0 0,1 0 0,0 0 0,5-5 1,-2 1-436,-4 4-107,2 9 450,0 0 26,-1-1 1,-1 1 0,1 0-1,-1 0 1,0 1 0,0 9-1,1 5 126,0 27-318,-2-36 260,1 1 0,0-1 0,3 18-1,1-3 75,-4-20-73,0-1 0,0 1-1,1-1 1,0 0 0,4 10 0,-6-15 7,0 0 1,0 0-1,1-1 0,-1 1 1,0-1-1,1 1 1,-1 0-1,0-1 1,1 1-1,-1-1 1,1 1-1,-1-1 0,1 1 1,-1-1-1,1 1 1,-1-1-1,1 1 1,-1-1-1,1 0 1,0 1-1,-1-1 0,1 0 1,0 0-1,-1 1 1,1-1-1,1 0 1,-1 0-4,0-1-1,1 0 1,-1 1 0,0-1 0,1 0 0,-1 0 0,0 0 0,0 0-1,0 0 1,0 0 0,2-3 0,1-1 2,0-1 0,0 0 1,-1 0-1,0 0 0,0-1 1,0 1-1,-1-1 0,0 0 0,0 1 1,1-13-1,2-6-94,3-23 38,-7 35-44,1 0-1,4-16 1,-5 2-47,-1 27 75,6-4-138,-1 2 175,-1 1 1,1-1-1,0 1 1,-1 0-1,1 1 1,0-1 0,0 1-1,8 1 1,-6-1 18,-5 0-27,0 0 0,0 1 0,0-1 0,0 1 0,0 0 0,0 0 0,0 0 0,0 0 0,3 2-1,3 2-13,-1-3 37,4 3-50,0 0 1,11 7-1,-15-8 56,0-1-1,1 0 1,12 4-1,12 6 129,3-1-109,-2 0 6,-29-11-8,-1 0 0,1 0 0,-1-1 1,1 1-1,-1-1 0,1 0 0,-1 0 0,1 0 0,0 0 0,3-1 1,-6 1-18,0 0 1,0-1 0,0 1-1,0 0 1,0 0 0,0 0-1,0-1 1,0 1 0,0-1 0,0 1-1,0 0 1,-1-1 0,1 0-1,0 1 1,0-1 0,0 1-1,-1-1 1,1 0 0,0 0-1,-1 1 1,1-1 0,0-1 0,1-1 73,-1 1-78,0 1 0,0 0-1,0 0 1,-1-1-1,1 1 1,0 0 0,-1 0-1,1-1 1,-1 1 0,1-1-1,-1 1 1,0-1 0,0 1-1,0-3 1,0 2 1,1 0-1,-1 0 1,0-1 0,1 1 0,0 0-1,-1 0 1,2-2 0,-1 1-2,0 1 1,-1-1-1,1 0 0,-1 0 1,0 1-1,0-1 0,0 0 1,0 0-1,0 1 1,0-1-1,-1 0 0,1 0 1,-1 1-1,0-1 0,-1-3 1,-1-4 111,2 9-131,1 0 1,0 0-1,-1 0 1,1 0 0,-1 0-1,1 1 1,-1-1-1,0 0 1,1 0 0,-1 0-1,0 1 1,1-1-1,-1 0 1,0 1 0,0-1-1,0 1 1,0-1-1,0 1 1,0-1 0,-1 0-1,0 0-26,-1 1-1,1-1 1,-1 0-1,0 1 0,0 0 1,-3-1-1,3 2 24,1-1 0,-1 0-1,1 1 1,-1-1 0,0 1-1,1 0 1,-1 0 0,1 0 0,0 0-1,-1 1 1,1-1 0,0 0-1,0 1 1,0 0 0,0-1-1,0 1 1,0 0 0,0 0 0,0 0-1,1 0 1,-1 1 0,1-1-1,0 0 1,0 1 0,-1-1-1,2 1 1,-1-1 0,-1 4-1,0 1 48,1 0-1,-1 0 1,1 0-1,0 0 0,1 0 1,0 0-1,0 0 1,1-1-1,2 14 0,1-2-34,1 0 0,1 0 0,10 21 0,-13-34 38,0 1 0,0-1 1,0 0-1,1 0 1,0-1-1,0 1 0,0-1 1,0 1-1,1-1 0,-1-1 1,1 1-1,0-1 1,1 0-1,4 3 0,2-3 24,-9-3-54,-1 0 1,1 1-1,-1-1 0,1 1 0,-1 0 0,1 0 0,-1 0 0,5 2 1,-6-2-74,-1-1-15,0 0-134,0 0-186,0 0-827,0 0-80,0 0-1557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49:02.0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22 3552,'-13'-11'1312,"21"3"-992,-8 5-128,0 3-64,0 0-128,0 0-224,0 0 128,0 0 256,-3 3-96,3-3 64,0 0-64,0 8-128,3 0 32,-3-8-1792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49:02.6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39 2720,'0'-1'96,"0"0"0,0 0-1,0-1 1,1 1 0,-1 0 0,0 0 0,1 0 0,-1 0-1,1-1 1,-1 1 0,1 0 0,0 0 0,0-1 0,1-2-19,-1 3 109,-1 1-139,1-1-1,-1 1 1,0-1-1,0 1 1,0-1-1,1 1 1,-1 0-1,0-1 1,1 1-1,-1-1 1,0 1 0,1 0-1,-1-1 1,0 1-1,1 0 1,-1-1-1,0 1 1,1 0-1,0-1 1,5-4 1208,-6 4-1239,0 1 0,0 0 0,0 0 0,0 0 1,-1-1-1,1 1 0,0 0 0,0 0 0,0 0 0,-1-1 1,1 1-1,0 0 0,0 0 0,-1 0 0,1 0 1,0 0-1,0 0 0,-1 0 0,1-1 0,0 1 1,-1 0-1,1 0 0,0 0 0,0 0 0,-1 0 1,1 0-1,0 0 0,-1 1 0,1-1 0,0 0 1,0 0-1,-1 0 0,1 0 0,-16 2 299,12-1 100,11 1 844,26 2-777,45-3-1,9 1-324,-61 1-822,0 2 0,-1 1-1,31 10 1,-37-12-1042,1-4-1407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49:07.9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1 423 2496,'-1'-3'2534,"2"3"-130,4 0-2548,8 1 226,0 0-1,15 4 1,-19-3-51,0 0 1,0-1-1,0 0 0,0-1 1,1 0-1,10-1 0,-14-1 10,0 0-1,1 0 1,-1 0-1,0-1 0,0 0 1,-1 0-1,1-1 0,-1 0 1,1 1-1,-1-2 0,0 1 1,5-7-1,-7 8-20,0 0 0,0 0 0,-1-1 0,1 1 0,-1-1 0,0 0 0,0 1 0,0-1 0,-1 0 0,1 0 0,-1 0 0,0-1 0,0 1 0,0 0 0,-1 0 0,0 0 0,1-1 0,-1 1-1,-1 0 1,0-7 0,1 10-19,0 0-1,-1 0 0,1 0 0,0 0 0,-1-1 0,1 1 1,-1 0-1,1 0 0,-1 0 0,1 0 0,-1 0 1,0 0-1,0 0 0,1 0 0,-1 0 0,0 1 0,0-1 1,0 0-1,0 0 0,0 1 0,0-1 0,0 0 1,0 1-1,0-1 0,-1 1 0,1 0 0,0-1 0,0 1 1,0 0-1,0 0 0,-1 0 0,1-1 0,0 1 1,0 0-1,0 1 0,-2-1 0,-2 1 0,-1 1 0,1-1-1,-1 1 1,1 1 0,0-1 0,-8 5 0,4-2 97,1 1 1,-1-1 0,-12 13-1,18-15-65,0 0 0,0 1 0,0-1 0,0 1 0,1 0 0,0-1 0,-1 1-1,1 0 1,1 0 0,-1 1 0,-1 4 0,-1 11 9,0 0 1,2 1-1,-1 25 0,3-39-12,0 0 1,1 1-1,-1-1 0,2 0 0,-1 0 0,5 12 0,-6-17-22,1 0 0,0 0 0,0 0 0,0 0-1,0 0 1,1-1 0,-1 1 0,0 0 0,1-1-1,-1 1 1,1-1 0,-1 0 0,1 1 0,0-1-1,0 0 1,0 0 0,-1 0 0,1 0 0,0 0 0,0 0-1,0-1 1,1 1 0,-1-1 0,0 1 0,0-1-1,0 0 1,3 0 0,3 0-1,1 0 0,0-1 0,-1 0 0,1 0 0,-1-1 0,1 0 0,-1 0-1,0-1 1,0 0 0,0-1 0,0 0 0,-1 0 0,1 0 0,-1-1 0,0 0 0,-1-1 0,7-6 0,18-19 82,2 2 0,0 0 0,43-26 0,58-29-216,-117 74 160,1-1 1,-2-1 0,23-21-1,-30 25-21,-1-1-1,-1 0 0,1 0 1,-1-1-1,-1 1 0,0-2 1,8-16-1,-12 22-76,-1 0 0,0-1 0,0 1 0,0-1 0,0 1 0,-1-1 0,0 1 1,0-1-1,-1 1 0,1-1 0,-1 1 0,0-1 0,-1 1 0,1 0 0,-1-1 0,0 1 0,-1 0 0,1 0 0,-1 0 0,0 1 0,-4-6 0,6 9 55,0 0 0,-1 0-1,1 0 1,0 0 0,0 0-1,0 1 1,-1-1 0,1 1-1,0-1 1,-1 1 0,1-1-1,-1 1 1,1 0-1,0 0 1,-1-1 0,1 1-1,-1 0 1,1 0 0,-1 0-1,1 1 1,0-1 0,-1 0-1,1 1 1,-1-1 0,-1 1-1,0 1-6,0-1 0,0 1-1,0-1 1,0 1 0,1 0 0,-1 0-1,1 0 1,0 0 0,-1 1 0,-2 3-1,-2 3 12,0-1-1,-10 8 1,-13 16 61,-112 153 26,139-179-42,0-1 0,0 1 0,0 0 0,0 0 0,1 0 0,0 0-1,0 0 1,1 1 0,-1 7 0,0-1-6,2 0 0,0 0 0,2 21 0,0-26-14,0-1 0,0 1-1,1-1 1,0 0 0,0 0 0,1 0-1,0 0 1,0-1 0,7 9 0,1 1-52,-9-12 104,1 0 0,-1 0 0,1-1 0,-1 1 0,7 3 0,6 7 27,-14-13-92,0 1 0,0-1 1,0 0-1,0 1 0,0-1 0,0 0 0,1 0 0,-1-1 0,0 1 0,1 0 0,-1-1 0,0 1 0,1-1 0,-1 0 0,1 0 0,-1 0 0,4 0 0,5-2 28,1 0-1,15-4 0,-13 3-22,-4 1-10,-1-1 0,1 1 0,-1-1 0,0-1 0,0 0 0,9-5 0,-8 3 4,-6 3 7,1 1 0,-1-1 0,0 0 0,7-7-1,17-18-55,-19 20 54,0 0-1,-1-1 1,11-14 0,-12 13 18,-6 8-47,1 0 1,-1 0-1,1-1 1,-1 1 0,0 0-1,0-1 1,1-2 0,6-14 105,-6 16-110,-1 0 1,0 0-1,0 0 1,0 0-1,0-1 1,0 1-1,-1 0 0,1 0 1,-1-5-1,0 7 9,0 0 0,0 0-1,0 0 1,0 0 0,0 0-1,0 0 1,0 0 0,-1-1 0,1 1-1,0 0 1,-1 0 0,1 0-1,-1 0 1,1 1 0,-1-1-1,1 0 1,-1 0 0,0 0-1,0-1 1,-1 1-17,-1 0-1,1-1 1,0 1 0,-1 0-1,1 0 1,-1 0-1,-3 0 1,0-1 41,-1 1-1,1 1 1,0-1 0,-1 1-1,1 0 1,0 0 0,-1 0-1,1 1 1,0 0-1,0 1 1,0-1 0,0 1-1,0 0 1,0 1 0,0-1-1,0 1 1,1 1 0,0-1-1,-1 1 1,1-1 0,1 1-1,-1 1 1,0-1-1,1 1 1,0 0 0,0 0-1,1 0 1,-6 9 0,6-7 2,0 0 1,1 0-1,0 0 1,0 0-1,0 0 1,1 0-1,0 1 1,1-1-1,-1 0 1,1 1-1,2 8 1,-1-11 9,0 0 0,0 0 0,0 0 0,1-1 0,0 1 0,0 0 0,1-1 0,-1 1 0,1-1 0,0 0 0,0 0 0,0 0 0,1 0 0,-1 0 1,1-1-1,8 6 0,-8-6-5,0 0 0,0-1 0,0 0 0,0 0 0,0 0 0,1-1 0,-1 1 0,1-1 0,-1 0 0,1 0 0,0-1 0,-1 1 0,1-1 0,0 0 0,-1-1 0,1 1 0,0-1 0,-1 1 0,1-2 0,-1 1 0,7-3 0,-5 3 6,-1-1 0,1 0 1,-1 0-1,0 0 1,0-1-1,0 0 0,0 0 1,0 0-1,0-1 1,-1 1-1,0-1 0,0 0 1,0 0-1,4-6 1,49-74-29,-50 74-30,0-1 0,10-9-1,-4 4 82,-11 14-82,0-1 0,1 1 0,-1 0 0,1 0-1,0 0 1,-1 0 0,1 0 0,0 0-1,0 1 1,0 0 0,6-2 0,3 0 19,23-3 0,8-3 250,-38 8-227,-1 0 0,1 0 1,0 1-1,-1-1 0,6 1 1,-9 0 31,-1 0 16,-9 0 134,-69-3-75,74 2-130,0 1 0,0 0 0,0 0 0,0 1 0,0-1 0,0 1 0,0 0 0,0 0 0,0 0 0,0 0 0,0 1 0,1 0 0,-1-1 0,1 1 0,-7 5 0,-2 3 52,10-9-30,0 0 1,0 1 0,0-1-1,0 1 1,1-1-1,-1 1 1,0 0-1,-1 3 1,-4 6-92,4-7 86,0 0-1,1 0 0,-1 1 1,1-1-1,0 0 0,0 1 0,1 0 1,-1-1-1,1 1 0,0 0 1,0 7-1,-1 8-102,1-17 76,1 1 0,0-1 0,0 1 0,0-1-1,0 0 1,0 1 0,0-1 0,3 7 0,5 36 305,-7-45-270,0 1 0,-1-1 0,1 0 0,0 0 1,0 0-1,-1 0 0,1-1 0,0 1 0,0 0 0,0 0 0,0 0 0,0-1 1,0 1-1,0 0 0,1-1 0,-1 1 0,0-1 0,0 0 0,0 1 0,1-1 0,-1 0 1,0 0-1,0 0 0,1 1 0,-1-1 0,0-1 0,3 1 0,-1 0 8,0 0-1,0-1 0,0 1 1,0-1-1,0 0 0,0 0 1,0 0-1,0 0 1,0 0-1,5-4 0,15-14 143,30-32 1,12-11-259,52-39-790,-87 75 796,-21 18 83,1-1-1,-1 1 0,0-2 1,-1 1-1,12-18 0,-12 15-20,-2 0 1,1-1-1,-1 0 0,-1 0 0,6-23 0,-6 18-5,-4 14 29,0 1 0,0-1 0,0 0 0,0 0 0,0 0 0,-1 1-1,0-1 1,0 0 0,0 0 0,0 0 0,0 0 0,-1 0 0,-1-4 0,-1-5-84,-2-9-191,5 22 278,0 0 0,0-1 0,0 1 0,-1-1-1,1 1 1,0 0 0,0-1 0,0 1 0,-1 0 0,1-1 0,0 1 0,0 0 0,-1-1 0,1 1 0,0 0 0,-1 0 0,1-1 0,0 1 0,-1 0 0,1 0 0,0 0-1,-1-1 1,1 1 0,-1 0 0,1 0 0,0 0 0,-1 0 0,1 0 0,-1 0 0,1 0 0,-1 0 0,1 0 0,0 0 0,-1 0 0,1 0 0,-1 0 0,1 0-1,-1 1 1,-1 1-12,-1 0 1,1 1-1,0 0 0,0-1 0,1 1 0,-1 0 0,0 0 0,1 0 0,0 0 0,-1 0 0,0 5 1,-2 2 39,-24 47 243,-13 28 36,37-73-249,0-1 0,0 1 0,2-1 0,-1 1 1,1 0-1,1 0 0,0 0 0,1 0 0,1 1 1,-1-1-1,2 0 0,0 0 0,6 20 0,-7-29-21,0 0-1,0 0 1,0 0-1,1-1 1,0 1-1,-1 0 1,1-1-1,0 0 1,0 1-1,0-1 1,1 0-1,-1 0 1,1 0-1,-1 0 1,1 0-1,-1-1 1,1 1-1,0-1 1,0 0-1,0 0 1,0 0-1,0 0 1,0 0-1,0-1 1,5 1-1,0 0-10,0-1 0,0 0-1,0 0 1,0-1 0,0 0 0,0 0-1,-1-1 1,15-5 0,-15 5 32,1-1 1,-1 0-1,0-1 0,0 0 1,-1 0-1,1-1 1,-1 1-1,0-1 0,0-1 1,6-6-1,-1 0 31,-9 10-74,-1 1 0,1 0-1,-1-1 1,1 1-1,-1 0 1,0-1 0,0 0-1,0 1 1,0-1-1,0 0 1,0 0-1,0 1 1,0-1 0,-1 0-1,1 0 1,0-2-1,4-26-226,-5 30 203,0-1 1,0 1-1,0-1 1,0 1 0,0 0-1,1-1 1,-1 1-1,0-1 1,0 1 0,0 0-1,1-1 1,-1 1-1,0 0 1,1-1 0,-1 1-1,0 0 1,1-1-1,-1 1 1,0 0-1,1 0 1,-1 0 0,0-1-1,1 1 1,-1 0-1,1 0 1,-1 0 0,1 0-1,-1 0 1,0 0-1,1-1 1,-1 1 0,1 0-1,18 0-250,-15 1-61,-3-1 325,-1 0 0,0 0-1,1 0 1,-1 0 0,1 1 0,-1-1 0,1 0-1,-1 0 1,1 1 0,-1-1 0,0 0 0,1 1-1,-1-1 1,0 0 0,1 1 0,-1-1-1,0 0 1,1 1 0,-1-1 0,0 1 0,0-1-1,1 1 1,-1-1 0,0 1 0,0-1 0,0 1-1,0-1 1,0 1 0,0-1 0,0 1 0,0 0-1,1 20 136,-1-16-53,3 75 516,-2-76-582,0 0-1,0 1 1,0-1 0,1 0-1,-1 0 1,1 0-1,0 0 1,6 8-1,-6-8 58,-1-3 125,-1-1-63,0 0-97,14 0 331,-13-1-350,0 0 0,1 1-1,-1-1 1,0 0 0,1 0 0,-1 0-1,0 0 1,0 0 0,0 0 0,1 0-1,-1 0 1,-1-1 0,1 1 0,2-3 0,8-23 139,2-1-165,2-5-142,-1 1 311,-13 30-156,0 1-1,-1 0 1,1-1 0,-1 1 0,1-1 0,-1 1 0,0-1 0,1 1 0,-1-1 0,0 0 0,0 1 0,0-3 0,0 4-101,-1-2-121,1 2 207,0 0 1,-1 0-1,1 0 1,0-1-1,0 1 1,0 0-1,0 0 0,0 0 1,0 0-1,0 0 1,0 0-1,-1-1 1,1 1-1,0 0 1,0 0-1,0 0 1,0 0-1,0 0 1,0 0-1,-1 0 1,1 0-1,0 0 1,0 0-1,0 0 1,0-1-1,-1 1 0,1 0 1,0 0-1,0 0 1,0 0-1,0 0 1,-1 0-1,1 0 1,0 1-1,0-1 1,0 0-1,0 0 1,-1 0-1,1 0 1,0 0-1,0 0 1,0 0-1,0 0 1,0 0-1,-1 0 0,1 0 1,0 1-1,0-1 1,0 0-1,0 0 1,0 0-1,0 0 1,0 0-1,-1 1 1,1-1-1,0 0 1,0 0-1,0 0 1,0 0-1,0 1 1,0-1-1,0 0 0,0 0 1,-2 4-33,1 0-1,-1 0 1,1-1 0,0 1-1,0 0 1,0 0-1,0 7 1,-2 9 98,1-14-43,1 0 1,0 1-1,1-1 0,0 0 0,0 1 0,0-1 0,0 1 0,1-1 0,0 0 0,1 1 0,-1-1 0,5 11 1,-4-13-8,-1-1 1,1 0 0,0 0-1,0 1 1,0-1 0,0 0-1,0-1 1,1 1 0,0 0-1,-1-1 1,1 1 0,0-1-1,0 0 1,0 0 0,0 0-1,0 0 1,1-1 0,-1 1 0,1-1-1,-1 0 1,1 0 0,-1 0-1,6 0 1,2 0 24,-1-2 0,0 1 1,0-2-1,0 1 0,1-1 0,-2-1 1,1 1-1,10-6 0,77-38 124,-63 29-122,153-80-342,-160 86 186,-26 10 59,-1 1-58,-1 0 136,1-1 0,0 1 0,-1 0 0,1-1 0,-1 1 0,1 0-1,-1 0 1,1 0 0,-1 0 0,0-1 0,1 1 0,-1 0 0,1 0 0,-1 0 0,1 0 0,-1 0 0,1 0 0,-1 0 0,1 1 0,-1-1 0,0 0 0,-17 3 228,-13 5-211,0 2 0,0 2 0,1 0 0,-49 29 0,74-38-37,1 1 1,-1-1-1,1 1 0,0 0 1,0 0-1,0 0 1,0 1-1,1-1 1,-1 1-1,1 0 1,0 0-1,1 0 0,-1 0 1,1 1-1,0-1 1,-2 11-1,3-12 44,1-1 0,-1 0 0,1 0-1,0 1 1,0-1 0,0 0 0,0 1 0,0-1-1,1 0 1,-1 0 0,1 0 0,0 1 0,0-1-1,0 0 1,1 0 0,-1 0 0,1 0 0,-1-1-1,1 1 1,0 0 0,0-1 0,0 1 0,1-1-1,-1 1 1,1-1 0,-1 0 0,1 0 0,-1-1-1,1 1 1,6 2 0,0 0 35,0-1 0,1 0 0,0 0 0,-1-1 0,14 1 0,53-1 131,-75-2-201,33-2-750,-32 2 311,1 0 0,-1-1 0,0 1 1,0-1-1,0 0 0,0 1 0,3-2 0,-4 1-1266,-1 1-1588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41:50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491 0 2144,'-1'1'267,"0"0"0,0 0 0,1 0 0,-1 0 1,0 0-1,0 0 0,1 1 0,-1-1 0,1 0 0,-2 3 0,1-2 101,0 1 0,0 0 0,-1 0 0,1-1 0,-1 1 0,1 0 0,-1-1 0,-4 4 0,2-2-66,0 0 0,0 1-1,1-1 1,0 1 0,0-1-1,0 1 1,-3 6-1,-7 13 342,-15 28-36,-1 2-344,6-21-340,0-2 0,-2 0 1,-37 34-1,18-25-1772,-74 54-1,80-66 266,7 3-1946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49:08.3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27 6400,'-8'-11'2368,"16"-5"-1856,4 16-128,-2 0-640,-2 3 64,5-6-480,-1 3 384,-2 3-416,-2-3 384,1 5-1248,-1-2 896,-8-3-2112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49:08.8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83 54 1248,'-2'1'102,"-8"1"173,10-2-267,0 0 0,0 0 0,-1 0 0,1 0 0,0 0 0,0 0 0,0 1-1,0-1 1,-1 0 0,1 0 0,0 0 0,0 0 0,0 0 0,-1-1 0,1 1 0,0 0-1,0 0 1,0 0 0,0 0 0,-1 0 0,1 0 0,0 0 0,0 0 0,0 0 0,0 0 0,0 0-1,-1-1 1,1 1 0,0 0 0,0 0 0,0 0 0,0 0 0,0 0 0,0 0 0,0-1-1,0 1 1,-1 0 0,1-1 355,0 1-6,0 0 337,0 0-113,0 0 262,0 0-235,0 0 53,0 0-219,0 0 38,0 0-181,0 0-118,0 0-79,0 0 26,-1-2 531,-6-1-28,-36-3 137,31 6-604,11 0-121,2-1-19,18-1-53,1 1-13,42-5 166,68 4-1,-17 1-3570,-106 1 3065,-1-1-1,1 0 0,-1 0 0,11-3 0,-5 0-502,-1-2-1,13-7 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49:14.9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160 582 2080,'0'0'667,"0"0"-411,0 0-112,0 0 16,0 0-22,0 0 161,0 0-59,0 0 5,0 0-101,0 0-74,0 0 31,0 0 214,8-1 580,1-1-684,0-1-1,0 0 1,0 0-1,-1-1 1,1 0-1,14-10 1,45-38 1080,-65 50-1288,10-10 11,-1 0-1,0 0 1,0-2-1,-1 1 1,-1-1-1,0-1 1,14-29-1,-13 20 14,-2 0-1,0 0 1,-2 0-1,8-46 0,-13 53-122,0-27 0,-4 51-9,0 0-1,0 0 0,-1 0 0,-5 10 0,-5 16 43,-3 13 103,-2 0 0,-2-1 0,-33 54 0,8-24 230,-58 126-1,82-154-187,-1-1 0,-3-1 0,-2-2 1,-33 43-1,49-73-47,7-8 2,0 0-1,0 0 1,-6 10-1,43-35 540,19-18-465,13-10 49,102-97 1,-59 24-257,-41 48 450,-22 28-132,-41 41-227,-1-1-1,0 1 1,0 0 0,2-6-1,-5 9-74,0 1-5,0 0 0,0 0-43,0 0 121,0 0 1,-1 0-1,1 0 1,0 0 0,-1 0-1,1 0 1,0 0-1,-1 0 1,1 0 0,-1 0-1,1 0 1,0 1-1,-1-1 1,1 0-1,0 0 1,-1 0 0,1 0-1,0 1 1,0-1-1,-1 0 1,1 0-1,0 0 1,-1 1 0,1-1-1,0 0 1,0 0-1,-1 1 1,1-1 0,0 0-1,0 1 1,-5 12-187,2-3 238,-3 2-66,1 1 1,0 0-1,0 0 0,2 0 1,0 0-1,-3 23 0,-1 3 134,5-25-73,0 1 0,1-1 0,0 0 0,2 0 0,1 22 0,-2-35-30,1 0-1,-1 0 1,0 1-1,0-1 1,0 0-1,1 0 1,-1 1-1,1-1 1,-1 0-1,1 0 1,-1 0-1,1 0 1,0 0-1,-1 1 1,1-1-1,0 0 1,0-1-1,0 1 1,0 0-1,0 0 1,0 0-1,0 0 1,0-1-1,0 1 1,0-1-1,0 1 1,0-1-1,1 1 1,-1-1-1,0 1 1,0-1-1,1 0 1,-1 0-1,0 0 1,1 0-1,-1 0 1,0 0-1,0 0 1,1 0-1,-1 0 1,2-1-1,4-1 8,1-1 0,-1 0 0,1 0 0,-1 0-1,9-7 1,-9 6-16,71-44 138,-40 24-189,53-23 0,-40 21 70,-30 15 55,-1-1-1,34-27 1,-53 38-72,1-1-1,-1 1 1,0-1-1,0 0 1,0 1 0,0-1-1,0 0 1,0 0-1,0 0 1,0 0 0,-1 0-1,1 0 1,-1 0-1,1 0 1,-1 0 0,0 0-1,0 0 1,0 0-1,0 0 1,0 0 0,-1 0-1,1 0 1,0 0 0,-1 0-1,0 0 1,1 0-1,-3-3 1,2 3-32,0-1 0,0 1 0,0-1-1,0 1 1,-1 0 0,0-1 0,1 1 0,-1 0 0,0 0 0,0 0 0,0 0-1,0 1 1,0-1 0,0 0 0,-1 1 0,1 0 0,-1-1 0,1 1 0,-1 0-1,-3-1 1,0 1-54,0 0 0,0 0 0,0 0 0,0 1 0,0 0 0,0 0 0,0 1-1,0 0 1,0 0 0,1 0 0,-12 4 0,-2 5-131,4-2 371,0 0-1,1 0 0,-20 16 0,30-20-160,0 0 1,1 0-1,0 0 1,-1 0-1,2 1 1,-1-1-1,0 1 1,1-1-1,0 1 1,0 0-1,0 0 1,1 0-1,0 0 1,0 1-1,-1 6 1,2-1 46,-1 1 0,1-1 0,1 1 0,0-1 0,6 23 0,-4-24 14,1 1-1,0-1 0,1 0 1,0 0-1,0 0 1,8 9-1,-9-14-40,1 1 0,0-1 0,8 7 0,-10-10-16,0 0 64,0 0 1,0 0-1,0-1 1,0 1-1,0-1 1,4 2-1,9 3 66,-15-5-194,25 2 736,9-3-629,-28-2-1,1 0 1,-1 0-1,0-1 1,0 0-1,0-1 0,10-5 1,38-30-105,-46 31 88,14-13 17,0 0 0,33-42 0,-12 12-60,70-84-244,-104 119 213,-1 0 1,0-1-1,-1 0 1,-1 0-1,-1 0 1,0-1-1,-1 0 1,-1 0-1,3-32 0,-5 22 2,-1 0-1,-1 0 0,-2 0 0,0 0 0,-12-48 0,11 65 29,2 3-44,-1 0 0,0 0 0,-1 1 0,-4-11 0,6 17 35,1 0 1,-1-1 0,0 1 0,0 0 0,0-1-1,0 1 1,0 0 0,0 0 0,0 0-1,0 0 1,0 0 0,0 0 0,-1 0 0,1 0-1,0 1 1,-1-1 0,1 0 0,0 1-1,-1-1 1,1 1 0,-1 0 0,1-1 0,-1 1-1,1 0 1,-1 0 0,1 0 0,-1 0-1,1 0 1,-3 0 0,1 1 16,1 0-1,-1 0 0,0 1 1,1-1-1,-1 0 1,1 1-1,-1 0 1,1-1-1,0 1 1,-1 0-1,1 0 1,0 0-1,0 1 1,1-1-1,-1 0 1,-2 5-1,-2 4-22,0 0 1,-5 17-1,-5 19 42,-12 66-1,25-98 7,-28 138 555,22-88-676,7-50 138,0 0 1,0 0-1,2 0 1,1 20-1,0-2 67,-1-27-50,1 1 0,0 0-1,0-1 1,1 1 0,0-1 0,4 10 0,4 12 94,-4-14-79,-5-12 86,-1-2-6,0 0 80,1 0-112,1 1-101,-1 0 0,1-1 0,-1 1 0,1-1 0,0 0 0,-1 1 0,1-1 1,-1 0-1,1 0 0,0 0 0,-1 0 0,1 0 0,0-1 0,-1 1 0,1 0 0,-1-1 1,1 1-1,-1-1 0,1 1 0,-1-1 0,1 0 0,-1 0 0,1 0 0,-1 0 0,0 0 1,0 0-1,1 0 0,-1 0 0,0 0 0,0 0 0,0-1 0,0 1 0,0-1 0,-1 1 1,2-3-1,2-1-46,0 0 0,1 0-1,0 0 1,-1 0 0,2 1 0,9-7 0,-1 3 21,-1 0 0,2 2 0,-1 0 0,1 0 0,0 1 0,25-4 0,-15 3-80,32-7 154,-33 9 65,41-14 0,-65 17-135,1 1 1,-1 0 0,0 0-1,0 0 1,1-1 0,-1 1-1,0 0 1,1 0 0,-1 0-1,1 0 1,-1 0 0,0 0-1,1 0 1,-1 0 0,0 0-1,1 0 1,-1 0 0,1 0 0,-1 0-1,0 0 1,1 0 0,-1 0-1,0 0 1,1 0 0,-1 0-1,0 0 1,1 1 0,-1-1-1,0 0 1,1 1 0,-1-1 19,0 0 0,-1 1 0,1-1 0,0 0 0,0 0 0,-1 1 1,1-1-1,0 0 0,-1 0 0,1 1 0,0-1 0,-1 0 0,1 0 0,-1 0 1,1 1-1,0-1 0,-1 0 0,1 0 0,-1 0 0,1 0 0,0 0 1,-1 0-1,1 0 0,-1 0 0,1 0 0,0 0 0,-1 0 0,-25-1-46,4 1-123,-25 2 0,40-1 110,0 0 0,0 1 0,0-1 0,0 2 0,0-1 0,0 1 0,-10 5 0,11-4 43,-1 0 0,1 1 0,0-1 1,0 1-1,0 1 0,0-1 0,1 1 1,0 0-1,0 0 0,1 1 0,0-1 1,-6 12-1,9-14 5,-1 0 0,1 0 1,0 0-1,0 0 0,1 0 0,-1 0 1,1 1-1,0-1 0,0 0 0,0 0 1,0 1-1,1-1 0,1 6 0,1-1 87,0 1-1,0-1 0,1 0 1,8 15-1,-9-19-68,0 0-1,0 0 1,1 0-1,0-1 1,-1 0 0,2 0-1,-1 0 1,0 0-1,1 0 1,0-1 0,0 0-1,0 0 1,8 3 0,-10-5-8,1 1 1,-1-2 0,1 1 0,0 0 0,-1-1 0,1 1-1,0-1 1,-1 0 0,1 0 0,0-1 0,0 1-1,-1-1 1,1 0 0,-1 0 0,1 0 0,-1 0 0,1 0-1,-1-1 1,0 0 0,1 0 0,-1 0 0,4-3 0,2-3-3,0 0 1,0-1 0,-1 0 0,13-19-1,24-44 237,-44 69-238,51-100 58,-48 91-56,0 1 1,5-24 0,-4 15-46,7-49-346,-7 35 227,1-36 35,-3 18 162,-1 33-60,0 0-1,-2-1 0,0 1 0,-1 0 1,-1 0-1,0 0 0,-2 0 0,0 0 1,-9-21-1,12 37-19,0 1 0,0 0 1,0 0-1,0 0 0,0 1 0,-1-1 1,1 0-1,-1 0 0,1 1 0,-1-1 1,-1-1-1,2 3 33,0-1 0,1 1-1,-1 0 1,0-1 0,1 1 0,-1 0 0,0 0 0,0 0-1,1 0 1,-1 0 0,0 0 0,0 0 0,1 0 0,-1 0-1,0 0 1,0 0 0,1 0 0,-1 0 0,0 0 0,1 1-1,-1-1 1,0 0 0,0 1 0,1-1 0,-1 0 0,1 1-1,-1-1 1,0 1 0,1-1 0,-1 1 0,1-1 0,-1 1-1,1-1 1,-1 1 0,1 0 0,-1 1 0,-6 9 18,1 2 0,1-1 0,0 1 0,0-1 0,-4 24 0,7-30-42,-9 41-2,-9 67-1,17-86 75,2 1-1,0 0 1,6 48 0,-2-62 97,0 1 0,1-1 0,1-1 0,0 1 0,1-1 0,0 1 0,14 19 1,-8-15-102,1-1 1,1-1 0,0 0 0,27 23-1,-19-15-1561,-21-24 1292,7 9-3433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49:17.7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0 343 2656,'1'0'19,"-1"0"1,0 1-1,0-1 1,0 0-1,0 0 0,0 0 1,0 0-1,1 0 1,-1 0-1,0 0 0,0 0 1,0 0-1,0 0 1,0 0-1,1 0 1,-1 0-1,0 0 0,0 0 1,0 0-1,0 0 1,0 0-1,1 0 0,-1 0 1,0 0-1,0 0 1,0 0-1,0 0 0,0 0 1,1 0-1,-1 0 1,0 0-1,0 0 1,0-1-1,0 1 0,0 0 1,0 0-1,0 0 1,1 0-1,-1 0 0,0 0 1,0 0-1,0-1 1,0 1-1,0 0 1,0 0-1,0 0 0,0 0 1,0 0-1,0-1 1,0 1-1,0 0 0,0 0 1,0 0-1,0 0 1,0 0-1,0-1 0,0 1 1,0 0-1,0 0 1,0 0-1,0 0 1,0 0-1,0-1 0,0 1 1,0 0-1,0 0 1,0 0-1,-1 0 0,1 0 1,1 0 50,1 0-1,-1 0 1,0 0 0,0 0 0,0 0-1,0 0 1,0 0 0,1 0 0,-1-1-1,0 1 1,0 0 0,0-1 0,0 1-1,1-1 1,11-6 629,7-6 250,-12 7-624,0 0 1,0 0-1,15-7 0,-20 11-228,-1 0 0,0 0-1,0 0 1,0 0 0,0 0-1,0-1 1,-1 1 0,1-1-1,-1 1 1,1-1-1,0-4 1,7-9 39,-5 8-116,-1 1 0,0 0 0,0-1 0,-1 0 0,0 0 0,0 0 0,1-12 0,2-9 96,-2 20-67,-2 0-1,2-17 1,-2 21-17,-1 0 0,1 1 0,0-1-1,0 0 1,4-9 0,-3 9-3,0 1-1,-1-1 1,0 0-1,0 1 1,1-10-1,-1 5-156,0 4-52,-4 11 243,-7 16 20,2 0 0,-10 40 0,16-54-71,1 1-1,0-1 0,0 0 0,1 0 0,0 1 1,0-1-1,1 0 0,0 0 0,0 1 1,1-1-1,5 13 0,-5-17 5,0 0 1,0 0-1,0-1 1,1 1-1,-1-1 1,1 1-1,0-1 1,0 0-1,0 0 1,1 0-1,-1-1 1,1 1-1,-1-1 0,1 0 1,0 0-1,0 0 1,0 0-1,0-1 1,0 1-1,0-1 1,0 0-1,0 0 1,1-1-1,-1 1 1,0-1-1,7 0 1,1-1 106,1 0 1,-1-1 0,0 0 0,1-1-1,-1 0 1,0-1 0,21-10 0,20-20 20,-38 25-129,-1-1 0,14-13 0,-12 10 10,19-12 1,-35 24-32,1 1 0,0-1 1,-1 1-1,1 0 0,-1-1 1,1 1-1,0 0 0,-1-1 1,1 1-1,0 0 1,-1 0-1,1 0 0,0 0 1,-1-1-1,1 1 0,0 0 1,-1 0-1,1 0 0,0 0 1,0 1-1,-1-1 0,1 0 1,0 0-1,-1 0 0,1 0 1,0 1-1,-1-1 1,1 0-1,0 1 0,-1-1 1,1 1-1,-1-1 0,1 1 1,0 0-9,0 1 0,0 0 1,0-1-1,0 1 0,-1-1 0,1 1 1,-1 0-1,1 0 0,-1-1 1,0 1-1,1 0 0,-1 0 0,0 2 1,3 69 354,-3-72-329,0-1 1,0 1 0,0 0-1,0 0 1,0 0-1,0-1 1,0 1-1,0 0 1,0 0-1,1 0 1,-1-1-1,0 1 1,1 0-1,-1-1 1,0 1-1,1 0 1,-1 0-1,1-1 1,-1 1-1,1-1 1,-1 1-1,1-1 1,0 1-1,-1-1 1,2 1-1,-2 0 52,0-1 0,9 0 182,-6 0-254,0-1 1,0 1 0,1-1-1,-1 1 1,0-1 0,0 0-1,0 0 1,0 0 0,0-1-1,0 1 1,0-1 0,4-3-1,2-2 53,0-1-1,9-11 0,14-12-167,1-2 235,-23 49 502,-10-9-545,1 0 1,-1 0-1,1 0 1,0 0-1,0 0 1,1 0 0,0-1-1,3 8 1,-3-11-54,-1 0-1,1-1 1,-1 1 0,1-1 0,0 0 0,0 1 0,0-1 0,0 0 0,0 0 0,0 0 0,1-1 0,-1 1-1,1 0 1,-1-1 0,1 0 0,0 0 0,-1 1 0,1-1 0,0-1 0,0 1 0,0 0 0,3 0 0,3-1-376,0 0 0,-1 0 1,1 0-1,0-1 1,0-1-1,11-2 0,-8-3-2525,-11 7 1680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49:18.0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 57 5568,'-17'-38'2048,"9"33"-1568,3-3-160,5 8-384,0-3-32,-5 0-1216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49:23.6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6 361 160,'0'0'58,"0"0"1,0 0-1,0 0 0,0 0 1,0 0-1,0 0 0,0 0 0,0 0 1,0 1-1,0-1 0,-1 0 1,1 0-1,0 0 0,0 0 1,0 0-1,0 0 0,0 0 1,0 0-1,0 0 0,0 0 0,0 0 1,-1 0-1,1 0 0,0 0 1,0 0-1,0 0 0,0 1 1,0-1-1,0 0 0,0 0 1,0 0-1,-1 0 0,1 0 1,0-1-1,0 1 0,0 0 0,0 0 1,0 0-1,0 0 0,0 0 1,0 0-1,-1 0 0,1 0 1,0 0-1,0 0 0,0 0 1,0 0-1,0 0 0,0 0 0,0 0 1,0 0-1,0-1 0,0 1 1,0 0-1,-1 0 0,1 0 1,0 0-1,0 0 0,0 0 1,0 0 565,0-2-293,0-1 0,0 1 1,0 0-1,0 0 0,0 0 0,1 0 1,0-3-1,4-5-103,1 0 0,1 0 1,8-9-1,-7 8-15,14-21 0,77-128 608,-98 158-807,3-7 36,-4 8-141,1 3 33,0 3 82,0 0 0,0 0 0,0 0 0,-1 0 1,1 0-1,-1 0 0,-1 0 0,1 0 0,-2 8 1,-1 19 37,2 11 76,-10 67 1,10-89-283,1-19 251,0-2-78,1 1 1,-1-1 0,0 1-1,0-1 1,1 1-1,-1-1 1,0 0 0,0 1-1,1-1 1,-1 1 0,0-1-1,1 0 1,-1 1 0,1-1-1,-1 0 1,0 1-1,1-1 1,1-1-4,-1 0 0,1 0 1,-1 0-1,0-1 0,1 1 0,-1 0 1,0-1-1,0 1 0,0-1 0,0 0 1,0 1-1,0-1 0,0-2 0,6-9-9,4-5 129,13-26 0,-16 26-83,1 0-1,14-18 1,-17 27-39,0 0 71,1 0-1,-1 1 1,1 0 0,1 0-1,15-13 1,-23 21-97,1 0 0,0-1 0,-1 1 1,1-1-1,0 1 0,-1 0 0,1 0 0,0-1 0,-1 1 0,1 0 1,0 0-1,0 0 0,-1 0 0,1 0 0,0 0 0,0 0 0,-1 0 1,1 0-1,0 0 0,0 0 0,-1 0 0,1 1 0,0-1 0,1 1 1,-1-1 2,0 1 1,0 0-1,0 0 1,0 0 0,0 0-1,0 0 1,0 0 0,-1 1-1,1-1 1,0 0-1,0 0 1,0 2 0,1 3 15,-1-1 0,1 0 1,-1 0-1,0 1 0,0-1 1,-1 7-1,1 12 192,-1-11-147,1 0 1,-2 0 0,0 0 0,-3 13 0,4-3 107,-3-19 294,6-7-373,5-5-110,0-1 0,0 0 1,8-12-1,12-13-135,-10 14 110,-6 6 4,25-21 0,-33 31 6,1 1 1,-1 0-1,1 0 0,0 0 0,0 1 0,0-1 0,0 1 0,0 1 0,0-1 1,8-1-1,-11 3 30,0 0 0,-1 0 0,1 0 0,-1 0 0,1 0 0,0 1 0,-1-1 0,1 0 1,-1 1-1,1-1 0,-1 1 0,1 0 0,-1-1 0,0 1 0,1 0 0,-1 0 0,0 0 0,0 0 1,1 0-1,-1 0 0,0 0 0,0 1 0,0-1 0,0 0 0,0 1 0,-1-1 0,1 0 0,0 1 1,-1-1-1,2 4 0,0 0 46,0 1 1,-1 1-1,0-1 0,0 0 1,0 0-1,0 8 1,3 91 90,-4-61 166,1-43-305,-1 0 0,0 0 1,0 0-1,0 0 1,0 0-1,1 0 1,-1 0-1,0 0 1,1 0-1,-1-1 0,0 1 1,1 0-1,0 0 1,-1 0-1,1-1 1,-1 1-1,1 0 0,0-1 1,-1 1-1,1 0 1,0-1-1,0 1 1,0-1-1,-1 1 0,1-1 1,0 1-1,0-1 1,0 0-1,0 0 1,0 1-1,0-1 0,0 0 1,0 0-1,1 0 1,4 1 52,1-1 1,-1 0 0,0-1 0,7 0-1,-9 0-64,3 0 41,0-1 1,-1 0-1,1 0 0,-1-1 0,11-6 1,7-2-5,-16 7-30,0 0 0,-1-1 1,1 0-1,11-11 1,-18 16-103,-2 1 87,0 0 1,0 0 0,1 0 0,-1 0 0,0 0 0,1 0-1,-1 1 1,1-1 0,-1 0 0,1 1 0,0-1-1,-1 0 1,1 1 0,0 1 0,-1 1 13,-1 4 72,0-1-129,0 1-1,-1 13 0,2-20 76,1 0-1,0 0 1,0 0-1,0 0 1,0 0-1,0 0 1,0 0-1,0 0 1,1 0-1,-1 0 1,0 0 0,1 0-1,-1 0 1,0 0-1,1 0 1,-1 0-1,1 0 1,-1 0-1,1 0 1,0 0-1,-1 0 1,1-1-1,0 1 1,0 0-1,0-1 1,-1 1-1,3 1 1,-2-2-23,26 5 224,-26-5-187,1 0 1,-1 0 0,1 0 0,0 0-1,-1 0 1,1-1 0,-1 1 0,0 0 0,1-1-1,-1 1 1,1-1 0,-1 1 0,0-1-1,1 0 1,-1 0 0,0 0 0,0 1 0,1-1-1,-1 0 1,0 0 0,1-2 0,-1 1 2,0 0 1,0-1-1,0 1 1,0-1-1,0 1 1,-1-1-1,1 1 1,-1-1-1,0 0 1,1 1-1,-2-5 1,0-1 8,0 0 0,-1 0 0,0 0 0,0 0 0,-1 0 0,-4-9 0,3 10-24,3 5-34,0 0 0,0 0 0,0 1 0,-1-1 0,1 0 0,-1 1 0,1-1 0,-1 1 0,1-1 0,-3-1 0,-5-4-175,5 6 186,3 1 10,1 0 0,0 0 0,0 0 1,0 0-1,0 0 0,0-1 0,-1 1 0,1 0 1,0 0-1,0 0 0,0 0 0,0 0 1,0 0-1,0 0 0,-1 0 0,1 0 1,0 0-1,0 0 0,0 0 0,0-1 1,0 1-1,0 0 0,0 0 0,0 0 1,0 0-1,-1 0 0,1 0 0,0 0 1,0-1-1,0 1 0,0 0 0,0 0 1,0 0-1,0 0 0,0 0 0,0-1 0,0 1 1,0 0-1,0 0 0,0 0 0,0 0 1,0 0-1,0-1 0,0 1 0,0 0 1,0 0-1,0 0 0,1 0 0,-1 0 1,-9-1 131,10 2-710,11 3 467,-10-3 133,1 0-1,-1 0 1,1 0-1,0 0 1,-1 0-1,1-1 1,0 1-1,0-1 1,0 1-1,-1-1 1,1 0-1,0 0 1,0-1-1,-1 1 1,1-1-1,0 1 0,0-1 1,-1 0-1,6-2 1,1-2 18,0 0 0,0-1 0,0 0 0,-1 0 0,0-1 0,0 0 0,0 0 0,-1-1 0,0 0 0,-1 0 0,10-17 0,-8 13 44,-4 10-238,-4 8 1,-1 0 144,-1 9-61,0 0 0,0 18 1,1-18 36,2 0 1,0 0-1,1 0 1,0 0-1,5 17 1,-4-21 68,-2-7-27,0 0 0,1 1 1,-1-1-1,1 0 0,2 5 0,-3-9 21,-1 1 0,1 0 0,-1 0 0,1-1 0,-1 1 0,1 0 0,0-1 0,0 1 0,-1-1 0,1 1 0,0-1 0,0 1 0,-1-1 0,1 0 0,0 1 0,0-1 0,0 0 0,0 1 0,0-1 0,-1 0 0,1 0 0,0 0 0,0 0 0,0 0 0,0 0 0,0 0 0,0 0 0,0 0 0,0-1 0,1 1 0,2-2-1,0 0-1,0 0 0,0 0 1,0-1-1,0 1 0,0-1 1,-1 0-1,1 0 0,-1-1 1,0 1-1,0-1 0,0 1 1,3-6-1,0-1 21,0 0 0,-1 0 0,0 0 0,5-17 0,-7 12-45,0 1 0,-1-1 0,-1 0 0,-1-29 0,0 26-80,0 5-38,-1 10 81,1 0 1,0 0 0,0-1-1,0 1 1,2-6 0,-2 9 29,0-1 1,1 0 0,-1 0 0,0 1 0,1-1 0,-1 0 0,1 0 0,-1 1-1,1-1 1,-1 1 0,1-1 0,0 0 0,-1 1 0,1-1 0,0 1 0,-1 0-1,1-1 1,0 1 0,-1-1 0,1 1 0,0 0 0,0 0 0,0-1 0,-1 1-1,1 0 1,1 0 0,31-7-121,43-13 0,-22 5 168,84-27 290,-135 41-344,0 0 1,0 1 0,0-1 0,0 1 0,0 0 0,4 0 0,-3 0-15,-3 0 32,-1 9 120,-1-1 0,0 1 0,0-1 0,-1 1 0,0-1 0,-3 9 0,-2 6-197,2 0 0,-4 44 1,4-27 142,5-36-90,0 1 1,0 0 0,0-1-1,0 1 1,1-1 0,2 9-1,0 4-12,-3-15 41,0-1 0,1 0 0,-1 0 0,0 0 0,0 0 0,1 0 0,-1 0 0,1 0 0,-1 0 0,1 0 0,-1 0 0,1 0 0,0-1 0,-1 1 0,1 0 0,0 0 0,0-1 0,0 1 0,1 1 0,1-1 30,0 0 0,-1 0 0,1 0 0,0 0 0,0 0 0,3 0 0,-4-1-8,-1 0 0,1 0 0,-1 0 0,1-1 0,-1 1 1,1 0-1,-1-1 0,1 1 0,-1-1 0,0 1 1,1-1-1,-1 0 0,0 1 0,0-1 0,1 0 0,-1 0 1,0 0-1,0 0 0,1-1 0,20-24 341,-20 23-376,20-24 41,-16 21-73,-1 0 0,1-1 0,-2 1 0,1-1-1,-1 0 1,4-9 0,-6 13 83,3-8-354,-2 12 133,0 6 193,-1 1 15,-1-1 0,0 1 0,-1 0-1,0 0 1,0 0 0,-2 12 0,0 15 57,2-33-66,0 0 0,-1 0-1,1 1 1,0-1 0,-1 0-1,1 0 1,-1 0 0,0 0-1,0 0 1,-1 3 0,1-4 123,1-1-10,0 0 160,0 0-81,6-11-90,6-4-195,0 1 0,1 1 0,0 0 0,1 1 0,1 1 0,20-14 0,-18 12 29,-15 11 63,1 0 1,-1 0-1,1 0 0,-1 0 0,1 0 0,4-1 1,-4 1-59,1 1 1,-1 0-1,0-1 1,1 1 0,-1 0-1,1 1 1,6-2-1,-9 3 27,1-1-1,-1 0 0,0 0 0,0 1 0,1-1 1,-1 1-1,0-1 0,0 1 0,0-1 0,1 1 1,-1 0-1,0-1 0,0 1 0,0 0 0,0 0 1,0 0-1,-1 0 0,1 0 0,0 0 0,0 0 1,-1 0-1,1 0 0,0 1 0,-1-1 0,1 0 1,0 2-1,4 12 105,-1 0 0,4 24 0,1 3-104,-9-40 12,1 0-1,-1 0 1,1 0 0,-1 0-1,1 0 1,0 0 0,0 0 0,0 0-1,0 0 1,1-1 0,-1 1 0,0 0-1,1-1 1,-1 1 0,1-1 0,-1 1-1,1-1 1,0 0 0,-1 1-1,1-1 1,0 0 0,0 0 0,0-1-1,0 1 1,0 0 0,3 0 0,-2 0 10,0 0 0,0 0 1,1 0-1,-1-1 1,0 1-1,0-1 1,0 0-1,0 0 1,1 0-1,-1 0 0,3-1 1,2-2 28,0 1 0,0-1 1,8-4-1,-16 7-40,32-16 98,-13 7-381,34-12 0,-27 10 456,-23 9-204,0 0 0,1 0 0,-1 1-1,1-1 1,-1 1 0,1 0 0,-1 0 0,1 0 0,0 1 0,-1-1 0,1 1 0,0 0-1,0 0 1,-1 0 0,7 2 0,-8-1-107,-2-1 174,1 1 0,-1-1 0,0 0 0,1 1 1,-1-1-1,1 1 0,-1-1 0,1 0 0,-1 1 0,1-1 1,-1 0-1,1 0 0,-1 0 0,1 1 0,-1-1 0,1 0 1,-1 0-1,2 0 0,-2 0-33,0 0-1,0 0 1,0 0 0,0 0-1,0 0 1,0 0-1,0 0 1,0 0 0,0-1-1,0 1 1,0 0 0,0 0-1,0 0 1,0 0 0,0 0-1,0 0 1,0 0 0,0 0-1,0 0 1,0-1 0,0 1-1,0 0 1,0 0 0,0 0-1,0 0 1,0 0-1,0 0 1,0 0 0,0 0-1,0 0 1,0 0 0,0-1-1,0 1 1,0 0 0,0 0-1,0 0 1,-1 0 0,1 0-1,0 0 1,0 0 0,0 0-1,0 0 1,0 0 0,0 0-1,0 0 1,0 0-1,0 0 1,0 0 0,0 0-1,-1 0 1,1 0 0,0 0-1,0 0 1,0 0 0,0 0-1,0 0 1,0 0 0,0 0-1,0 0 1,0 0 0,-1 0-1,1 0 1,-22-14-67,21 13 30,-1 0 0,1 0 0,-1 1 0,0-1 0,1 0 0,-1 1 0,0 0 0,0-1 0,1 1 0,-1 0 0,0 0 0,0 0 0,0 0 0,1 0 0,-1 0 0,0 1 0,0-1 0,1 1-1,-1-1 1,0 1 0,0-1 0,1 1 0,-1 0 0,1 0 0,-1 0 0,-1 1 0,-6 5-82,1-1-1,0 1 1,1 1-1,-1-1 1,-6 10-1,13-14 104,-1-1 0,1 0 0,-1 0 0,1 1 0,0-1 0,0 1-1,0-1 1,0 1 0,0 0 0,1-1 0,-1 1 0,1 0 0,0 0 0,0-1 0,0 1-1,0 0 1,0 0 0,0-1 0,1 1 0,-1 0 0,1-1 0,0 1 0,0-1-1,0 1 1,2 3 0,-1-2 15,1 0 0,-1-1 0,1 1 0,0 0 0,1-1 0,-1 0 0,0 0 0,6 4 0,-8-6 38,1 0-1,0 0 1,0 0-1,0 0 1,0 0-1,0 0 1,0-1-1,0 1 1,0-1-1,0 1 1,0-1-1,0 0 1,0 0-1,0 0 1,0 0-1,1 0 1,-1 0-1,0 0 1,0-1-1,2 0 1,-3 1-30,0-1 1,-1 1-1,1-1 1,0 1-1,-1-1 1,1 1 0,-1-1-1,1 1 1,-1-1-1,1 1 1,-1-1 0,1 0-1,-1 1 1,1-1-1,-1 0 1,0 1-1,0-1 1,1 0 0,-1 0-1,0 1 1,0-1-1,0 0 1,0 0 0,0 0-1,0 1 1,0-1-1,0-1 1,-4-25 68,2 20 46,-11-29-230,10 29 19,-2 2-152,5 5 216,-1 0 1,1 0-1,0 0 0,0 0 1,0 0-1,0 0 0,0 0 1,0 0-1,0 0 0,-1 0 1,1 0-1,0 0 0,0 0 1,0 0-1,0 0 0,0 0 1,0 0-1,0 0 0,-1 0 1,1 0-1,0 0 0,0 0 1,0 1-1,0-1 0,0 0 1,0 0-1,0 0 0,0 0 1,0 0-1,-1 0 0,1 0 1,0 0-1,0 0 0,0 0 1,0 1-1,0-1 0,0 0 1,0 0-1,0 0 0,0 0 1,0 0-1,0 0 0,0 0 1,0 0-1,0 1 1,0-1-1,0 0 0,0 0 1,0 0-1,0 0 0,0 14-89,1-1-1,1 1 0,4 21 1,-1-11 137,-1 1 0,-1 0 0,-1 0 0,-2 29 1,-3-8 74,-12 61 0,13-98-61,0 1 0,-1-1 0,1 0 0,-2 0 0,1 0 0,-8 12 1,10-18-14,-1-1 1,0 1 0,0 0 0,0-1 0,0 1 0,0-1 0,-1 0 0,1 0-1,-1 0 1,1 0 0,-1 0 0,0-1 0,0 1 0,0-1 0,0 1-1,0-1 1,0 0 0,0 0 0,0-1 0,0 1 0,0-1 0,-5 1-1,1-1-20,1-1 0,-1 0 0,0 0 0,1 0 0,-1-1 0,0 0 0,1 0 0,0-1 0,0 1 0,0-1 0,0-1 0,-10-7 0,13 10-15,1-1-1,0 0 1,0 0 0,0 0 0,0 0-1,0 0 1,1-1 0,-1 1 0,1-1-1,-1 1 1,1-1 0,0 1 0,0-1-1,0 0 1,0 1 0,1-1 0,-1 0-1,1 0 1,0 0 0,-1 1 0,1-1-1,0 0 1,1 0 0,-1 0 0,0 0-1,1 1 1,0-1 0,-1 0 0,1 1-1,0-1 1,1 0 0,1-3-1,7-11-11,0 0-1,1 1 0,1 0 0,1 1 1,0 1-1,27-24 0,-29 29-84,1 0 0,-1 1 0,1 1 0,0 0 0,1 1 0,0 0 0,0 1 0,0 1 0,0 0 0,21-4 0,9 7-329,-27 1-891,-16 2 577,0 0 1,1 0-1,-1 0 1,0-1-1,0 1 1,0 0-1,0 0 1,-1 3-1,-3 2-1022,-9-2-1019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49:24.0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65 64 7392,'-21'-25'2720,"16"12"-2080,-8 7-224,9 1-416,0 2-96,-5-2-1792,4 2 1024,2 0-1312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49:29.2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234 428 1728,'0'-1'128,"0"0"-110,0 1 1,0 0-1,0 0 0,-1 0 0,1-1 1,0 1-1,0 0 0,0 0 0,0 0 1,0-1-1,0 1 0,0 0 0,0 0 1,0 0-1,0-1 0,0 1 0,0 0 1,1 0-1,-1 0 0,0-1 0,0 1 1,0 0-1,0 0 0,0 0 0,0 0 1,0-1-1,0 1 0,1 0 0,-1 0 1,0 0-1,0 0 0,0 0 0,0-1 1,1 1-1,-1 0 0,0 0 0,0 0 1,0 0-1,0 0 0,1 0 0,-1 0 1,0 0-1,0 0 0,1 0 0,0 0 302,-2-23 3179,-7 5-2752,8 17-707,-1 0 1,1 0-1,-1 0 1,0 0-1,1 0 1,-1 0-1,0 0 1,0 0-1,1 1 1,-1-1-1,0 0 1,0 0-1,0 1 1,-2-2-1,2 2-4,-1-1 0,1 0 0,0 1-1,-1-1 1,1 0 0,0 0-1,0 0 1,0 1 0,0-1 0,0 0-1,-2-2 1,2 2 76,0 0 1,0-1-1,0 1 1,0 0-1,-1 0 0,1 0 1,-1 0-1,-2-1 0,-5-2 361,6 3-321,0 0 0,0 0 0,0 0 0,-1 0 0,-5-1 0,7 2-136,1 0-1,-1 1 1,1-1-1,-1 0 0,1 0 1,-1 1-1,1-1 1,-1 1-1,1 0 1,-1-1-1,1 1 1,0 0-1,-1 0 1,1-1-1,0 1 1,-2 2-1,-18 18 132,1 1 0,2 0-1,-30 47 1,45-64-139,0-1 1,1 1-1,0 0 0,0 0 1,0 1-1,1-1 0,-1 0 1,1 0-1,0 7 1,1-8-32,-1 0 1,1-1 0,1 1-1,-1 0 1,0 0 0,1-1 0,0 1-1,0 0 1,0-1 0,0 1-1,1-1 1,-1 1 0,1-1 0,2 4-1,2 0 70,-1-1 0,1 0 0,0 0-1,1 0 1,0-1 0,0 0 0,0 0-1,0 0 1,1-1 0,-1 0 0,1-1 0,10 3-1,-13-5 28,0 0 0,0 0 0,0-1 0,0 0 0,0 0 0,0 0 0,0 0 0,0-1 0,0 0 0,0 0 0,-1 0 0,1-1 0,0 0 0,0 0 0,-1 0 0,1 0 0,-1-1 0,0 0 0,0 0 0,0 0 0,0 0 0,4-5 0,-5 5-54,3-2 51,-1 0-1,1 0 1,6-11-1,-10 13-77,0 0-1,-1 1 1,0-1-1,0 0 1,0 0 0,0 0-1,0 0 1,0-1-1,-1 1 1,1 0-1,-1-6 1,0 6-669,0 5 309,1 2 337,-1 0 0,1-1 0,0 1 0,0-1 0,0 1 0,3 6 0,-1-6 23,0 0 1,0 0 0,0-1 0,1 1-1,-1-1 1,1 0 0,0 0 0,0 0-1,0 0 1,0-1 0,8 4 0,-5-4 56,0 1 0,0-1 0,0-1 0,0 1 0,1-1 0,-1-1 0,8 1 0,9 0 77,-20 0-77,-1 0 0,1-1 0,-1 0 0,1 1 0,-1-1 0,1 0 0,-1-1 0,1 1 0,-1-1 0,1 0-1,-1 1 1,1-1 0,-1-1 0,0 1 0,0 0 0,4-3 0,-6 3-42,-1 1 1,1-1-1,-1 0 1,1 1-1,-1-1 1,0 0-1,1 1 1,-1-1-1,0 0 1,1 1-1,-1-1 1,0 0-1,0 0 1,0 1-1,0-1 1,0 0-1,0 0 1,0 1-1,0-1 1,0 0-1,0 0 1,0 1-1,0-1 1,-1 0-1,1 0 0,0 1 1,-1-1-1,1 0 1,0 1-1,-1-2 1,-1-1 13,1 1 0,-1-1-1,0 1 1,0-1 0,0 1 0,-2-2 0,-7-4-15,0 2 0,-1-1-1,1 1 1,-1 1 0,0 0 0,-18-4 0,24 7-81,1 0 0,-1 1-1,0-1 1,1 1 0,-1 1 0,0-1 0,1 1-1,-1 0 1,0 0 0,-6 2 0,12-2 69,0 0 0,0 0 0,-1 0 0,1 0 0,0 0 0,0 0 0,0 0 0,0 0 0,-1 0 0,1 0 0,0 0 1,0 0-1,0 0 0,0 0 0,-1 0 0,1 0 0,0 0 0,0 1 0,0-1 0,0 0 0,0 0 0,0 0 0,-1 0 0,1 0 0,0 0 0,0 1 0,0-1 0,0 0 0,0 0 0,0 0 0,0 0 1,0 1-1,0-1 0,0 0 0,0 0 0,0 0 0,0 0 0,0 1 0,0-1 0,0 0 0,7 5-12,16-1 56,12-4 148,-1-2 1,0-1 0,0-2 0,66-18-1,25-20 5,-95 31-273,-22 8 24,1 1 1,12-4 0,-20 7 53,0-1 0,-1 1 0,1 0 0,0 0 0,0 0 0,-1 0 0,1 0 0,0 0 0,-1 0 0,1 0 0,0 1 0,0-1 0,-1 0 0,1 0 1,0 1-1,-1-1 0,1 0 0,0 1 0,-1-1 0,1 0 0,-1 1 0,1-1 0,-1 1 0,1-1 0,-1 1 0,1-1 0,-1 1 0,1 0 0,-1-1 1,0 1-1,1-1 0,-1 1 0,0 0 0,1 0 0,-1-1 0,0 1 0,0 0 0,0-1 0,0 1 0,0 1 0,1 4 7,0 0 1,-1 0-1,-1 11 0,1-7-12,-1 0 59,0 1 0,-1 0 0,-3 12-1,-2 14-24,2-21 305,4-15 48,1-2-33,6-9-63,53-69-758,-45 60 414,-12 15 43,1-1-1,0 1 0,0 0 0,7-6 0,0 1 9,-6 4-48,1 1 0,0 0 0,0 0 0,1 0 0,9-5-1,-13 8 43,-1 0-1,1 1 1,-1-1-1,1 1 1,0 0-1,-1-1 1,1 1-1,0 0 1,-1 0-1,1 0 1,0 0-1,-1 0 1,1 1-1,0-1 1,-1 0-1,1 1 1,0-1-1,-1 1 1,1 0-1,-1-1 1,1 1-1,-1 0 0,1 0 1,-1 0-1,0 0 1,0 0-1,3 3 1,1 1 59,1 0 1,-1 0-1,-1 1 1,1 0-1,-1 0 0,0 0 1,0 0-1,-1 1 1,0-1-1,0 1 1,0 0-1,-1 0 0,3 12 1,-5-16-25,0 0 1,1-1-1,-1 1 0,1 0 1,0 0-1,0 0 0,0-1 1,0 1-1,1 0 0,-1-1 1,1 0-1,0 1 0,-1-1 1,3 3-1,-2-4-5,-1 0 1,0-1-1,0 1 1,1 0-1,-1-1 0,1 1 1,-1 0-1,0-1 1,1 0-1,-1 1 0,1-1 1,-1 0-1,1 0 1,-1 0-1,1 0 0,-1 0 1,1 0-1,-1 0 1,1-1-1,-1 1 0,1 0 1,-1-1-1,0 1 1,1-1-1,-1 0 0,1 1 1,1-3-1,83-37 23,-5 3-452,13-12 607,-83 42-310,-9 6-113,-5 5 115,2-2 122,0 0-7,-1 0 1,1 0-1,-1-1 0,1 1 1,-1-1-1,0 1 1,0-1-1,-4 3 0,-6 5 2,-3 2-1,0 0 1,-1-1 0,-24 12-1,-10 7-40,36-21-55,10-6 75,-1 0 1,1 0 0,0 1 0,1-1 0,-1 1-1,0 0 1,1 0 0,-1 0 0,1 1-1,0-1 1,0 1 0,1 0 0,-1-1-1,-3 9 1,6-12 20,0 1 1,-1-1-1,1 1 0,0-1 0,0 0 0,0 1 0,0-1 0,0 1 1,0-1-1,0 0 0,0 1 0,0-1 0,0 0 0,1 1 0,-1-1 1,0 1-1,0-1 0,0 0 0,0 1 0,0-1 0,1 0 0,-1 1 1,0-1-1,0 0 0,1 1 0,-1-1 0,0 0 0,1 1 0,13 4 14,16-2 124,-25-3-108,1 0-1,-1-1 1,0 0-1,1 0 1,-1 0 0,0 0-1,0-1 1,0 0 0,0 0-1,0-1 1,0 1 0,8-7-1,-7 4-32,0 0 0,1-1 0,-2 0 0,1 0 0,-1-1 0,0 0 1,6-11-1,-1-1-43,-2-1 1,0 1 0,-1-1 0,-1-1-1,5-35 1,-3 13 47,11-93-246,-10 46 25,-2 25 63,-6 65 144,-1 0 0,0 0 0,0 0 0,0-1-1,0 1 1,0 0 0,0 0 0,0 0 0,0 0 0,0 0 0,0 0 0,0 0 0,0-1 0,0 1 0,0 0 0,0 0 0,0 0-1,0 0 1,0 0 0,0 0 0,0-1 0,0 1 0,0 0 0,0 0 0,0 0 0,0 0 0,0 0 0,0 0 0,0 0-1,0-1 1,0 1 0,-1 0 0,1 0 0,0 0 0,0 0 0,0 0 0,0 0 0,0 0 0,0 0 0,0 0 0,0 0-1,-1 0 1,1-1 0,0 1 0,0 0 0,0 0 0,0 0 0,0 0 0,0 0 0,-1 0 0,1 0 0,0 0 0,0 0-1,0 0 1,0 0 0,0 0 0,0 0 0,-1 0 0,1 0 0,0 1 0,0-1 0,-8 9-279,-5 18 131,7-2 205,2 0 0,-1 38 0,1-23-40,0 8-82,3 64-1,3-90 75,0 0 0,1 0 0,2 0 0,0 0 0,9 24 0,-10-37 73,0-1 0,0 1 0,1-1 0,6 10 0,-9-15-27,1 0 1,-1-1 0,0 1-1,0-1 1,1 1-1,0-1 1,-1 0 0,1 0-1,0 0 1,0 0-1,0-1 1,0 1-1,0-1 1,5 2 0,-5-3-15,-1 0 1,1 0-1,-1 0 1,1 0-1,-1 0 1,1 0 0,-1-1-1,0 1 1,1-1-1,-1 0 1,0 0 0,1 0-1,-1 0 1,0 0-1,0 0 1,0 0-1,4-4 1,-3 3 5,-1 0 0,1-1 0,-1 0 0,1 0 0,-1 1-1,0-1 1,0-1 0,0 1 0,0 0 0,-1 0 0,3-6 0,3-13 109,-5 17-187,0-1 0,0 0 0,0 1 0,-1-1 0,2-12 0,2 9 26,-5 9-28,1-1 0,-1 1 0,1-1 0,-1 0-1,1 1 1,-1-1 0,1 0 0,-1 1 0,0-1-1,1 0 1,-1 0 0,0 1 0,1-2 0,-4 31-496,1-15 551,0 0 0,1 0 0,2 18 0,0-23 38,0-1 0,1 1 1,1-1-1,0 0 0,0 1 1,0-1-1,9 14 0,-9-18 34,-3-3-57,0-1 0,0 1 0,1-1-1,-1 1 1,0 0 0,1-1 0,-1 1 0,0-1 0,1 1-1,-1-1 1,1 1 0,-1-1 0,1 1 0,-1-1-1,1 0 1,0 1 0,-1-1 0,1 0 0,-1 1 0,1-1-1,0 0 1,-1 0 0,1 1 0,0-1 0,-1 0-1,1 0 1,0 0 0,0 0 0,-1 0 0,1 0 0,0 0-1,-1 0 1,1 0 0,0-1 0,6-2 33,0-1 0,0 1 0,0-2 0,-1 1 0,0-1 0,0 0 0,6-6 1,-6 5-16,8-8 33,-1 0 0,-1-1 0,18-29 0,-25 36-81,-4 6 3,0 0-1,0 0 1,-1 0-1,1 0 1,0 0 0,-1 0-1,1-4 1,-2 2-370,-3 12-63,3-5 422,1 0-1,-1-1 0,1 1 1,0 0-1,0 0 1,0-1-1,0 1 0,0 0 1,1 0-1,-1-1 1,1 1-1,0 0 0,0-1 1,0 1-1,0-1 0,0 1 1,0-1-1,1 1 1,-1-1-1,1 0 0,3 3 1,-3-2 45,1 0 0,-1-1 0,1 0 0,-1 0 0,1 0-1,0 0 1,0 0 0,0 0 0,0-1 0,1 0 0,-1 1 0,0-1 0,1 0 0,-1-1 0,0 1 0,7 0 0,4-2 5,0-1 1,0 0-1,0-1 1,-1 0-1,1-1 1,-1-1-1,0 0 1,15-8 0,-14 7-205,29-8 0,-27 10 140,23-10 0,-36 13-10,0 0 0,1 0 0,-1 1 0,0-1 0,0 1 0,0 0 0,1 0 0,4 0 0,1 0 338,-9 0-295,0 0 1,0 0-1,0 0 0,0 0 0,0 0 1,0 0-1,0 0 0,0 0 0,0 0 1,0 0-1,0 0 0,0-1 0,0 1 1,0 0-1,0 0 0,0 0 0,0 0 1,0 0-1,0 0 0,0 0 0,0 0 0,0 0 1,0 0-1,0 0 0,0-1 0,0 1 1,0 0-1,0 0 0,0 0 0,0 0 1,0 0-1,0 0 0,1 0 0,-1 0 1,0 0-1,0 0 0,0 0 0,0 0 1,0 0-1,0 0 0,0 0 0,0 0 1,0 0-1,0 0 0,0 0 0,0-1 0,0 1 1,1 0-1,-1 0 0,0 0 0,0 0 1,0 0-1,0 0 0,0 0 0,0 0 1,0 0-1,0 1 0,0-1 0,0 0 1,0 0-1,1 0 0,-1 0 0,0 0 1,0 0-1,0 0 0,0 0 0,0 0 1,-7-2 1,4 2-54,-1 1 0,1-1 1,0 1-1,0 0 0,0 0 1,0 0-1,1 1 0,-1-1 1,0 1-1,0-1 0,1 1 1,-4 3-1,-15 8-281,6-4 354,-27 18 0,28-17-111,13-9 82,0-1-1,0 1 0,0-1 1,0 1-1,0 0 0,0 0 1,0-1-1,0 1 0,0 0 1,1 0-1,-1 0 1,0 0-1,1 0 0,-1 0 1,0 0-1,1 0 0,0 0 1,-1 0-1,1 0 1,-1 0-1,1 0 0,0 0 1,0 0-1,0 0 0,0 1 1,0-1-1,0 0 0,0 2 1,1-2 6,0 0 1,-1 1 0,1-1-1,0 1 1,0-1-1,1 0 1,-1 0 0,0 1-1,0-1 1,1 0-1,-1 0 1,0 0 0,1-1-1,-1 1 1,1 0-1,-1 0 1,4 0 0,3 2 63,0-1 1,0-1 0,0 1 0,0-1 0,0 0 0,0-1 0,11-1 0,-5 0 1,1-1 0,0 0-1,16-6 1,-23 6-49,1-1-1,-1 0 0,-1-1 1,1 1-1,0-1 0,-1-1 1,0 0-1,0 0 0,0 0 1,-1-1-1,1 0 0,-2 0 1,1 0-1,0-1 0,4-7 1,1-3 75,-4 8-120,-1 0 1,0 0 0,0-1 0,-1 1-1,0-1 1,5-18 0,-2-11-393,4-59-1,-1 12 186,-5 45 198,-1 1 0,-2-1 0,-4-59 0,1 85 40,0 13-42,0 0-1,0 0 1,0 0-1,0 0 1,-1-1-1,1 1 0,0 0 1,-1 0-1,1 0 1,-1 0-1,0 0 1,0 0-1,0 0 0,0 0 1,0 0-1,0 0 1,-3-3-1,3 5 25,1 0 0,0 0 0,0 0-1,0-1 1,0 1 0,-1 0 0,1 0-1,0 0 1,0 0 0,-1 0 0,1 0-1,0 0 1,0-1 0,0 1 0,-1 0-1,1 0 1,0 0 0,0 0 0,-1 0-1,1 0 1,0 0 0,0 0 0,-1 0-1,1 0 1,0 1 0,0-1 0,-1 0-1,1 0 1,0 0 0,0 0 0,-1 0-1,1 0 1,0 1 0,-8 7-100,-2 15 94,6-10-11,1-1 1,0 1-1,1 0 1,-1 22-1,3 56-140,1-43 51,20 205 446,-20-242-298,0-2-18,0-1 0,1 0 0,0 0 0,0 0 0,1-1 0,0 1-1,0-1 1,1 1 0,5 7 0,-7-12 29,0-1-1,0 1 1,0 0 0,1-1-1,-1 0 1,1 1 0,0-1-1,-1 0 1,1-1 0,0 1-1,0 0 1,1-1 0,-1 1-1,0-1 1,0 0 0,1 0-1,-1-1 1,0 1 0,1-1-1,-1 1 1,1-1 0,-1 0-1,1 0 1,3-1 0,2 0 17,-1-1 0,1 0 0,-1 0 0,1-1 0,-1 0 0,0 0 0,0-1 0,7-5 0,-10 6-49,0 0 0,-1-1 0,0 1 0,1-1 0,-1 0-1,-1 0 1,1 0 0,-1-1 0,0 1 0,0-1 0,0 0 0,0 0 0,3-9 0,-6 13-34,0 0 1,1 0-1,-1 0 1,0 1-1,0-1 0,1 0 1,-1 0-1,0 0 1,0 0-1,0 0 1,0 0-1,0 1 1,0-1-1,-1 0 0,1-2 1,0 3 6,-1 0 0,1 0 0,0-1 0,0 1 0,0 0 0,-1 0 0,1 0 0,0-1 0,0 1 0,-1 0 0,1 0 0,0 0 0,-1 0 0,1 0 0,0 0 0,0 0 0,-1-1 0,1 1 0,0 0 0,-1 0 0,1 0 0,0 0 0,-1 0 0,1 0 0,0 0 0,-1 0 0,1 1 0,0-1 0,-1 0 0,0 0-28,-1 1 0,1 0 0,-1 0 1,1-1-1,-1 1 0,1 0 0,-1 0 1,1 0-1,0 0 0,0 1 0,0-1 1,0 0-1,-1 0 0,2 1 0,-3 2 1,2-2 40,0 0 0,0 1 1,0-1-1,1 1 1,-1 0-1,1-1 1,-1 1-1,1-1 1,0 1-1,0 0 0,0-1 1,0 1-1,1 0 1,-1-1-1,1 1 1,0-1-1,-1 1 1,1-1-1,0 1 0,0-1 1,1 1-1,-1-1 1,0 0-1,1 0 1,0 0-1,-1 1 1,4 1-1,-2-1 62,-1 0 0,1-1 0,1 0 0,-1 1 0,0-1 0,0 0 0,1-1 1,-1 1-1,1 0 0,0-1 0,-1 0 0,1 0 0,0 0 0,0 0 0,0-1 0,0 0 0,-1 1 0,7-2 0,-6 1-26,0-1 1,-1 1-1,1-1 0,0 0 1,5-3-1,-8 4-15,0-1 0,0 1 0,0-1 0,0 0 0,0 1 0,0-1 0,-1 0-1,1 0 1,0 1 0,0-1 0,-1 0 0,1 0 0,0 0 0,-1 0 0,1 0 0,-1 0 0,1 0 0,-1 0 0,0 0 0,1 0 0,-1 0 0,0 0 0,0 0 0,0 0 0,0-1 0,0-1-1,0-1 1,-1 1 0,1 0-1,-1 0 1,0 0-1,0 0 1,0 0 0,0 0-1,0 0 1,-1 1-1,1-1 1,-1 0 0,-2-3-1,-4-6-156,7 12 123,1-1 0,0 1 0,0 0 0,0-1 0,-1 1 0,1 0 0,0 0 1,0-1-1,0 1 0,0-1 0,0 1 0,0 0 0,0-1 0,0 1 1,0 0-1,0-1 0,0 1 0,0 0 0,0-1 0,0 1 0,0 0 0,0-1 1,0 1-1,0 0 0,1-1 0,-1 1 0,0 0 0,0-1 0,0 1 1,0 0-1,1 0 0,-1-1 0,0 1 0,0 0 0,1 0 0,-1-1 1,0 1-1,0 0 0,1 0 0,-1 0 0,0-1 0,1 1 0,-1 0 0,0 0 1,1 0-1,-1 0 0,0 0 0,1 0 0,-1 0 0,0 0 0,1 0 1,-1 0-1,1 0 0,-1 0 0,1 0 0,26 0-164,-20 0 75,8 1 84,16-1 351,31-4 1,-28-4 123,23 1-556,-53 7 122,1-1 0,0 1-1,0 0 1,0 0 0,0 1-1,0 0 1,-1 0 0,1 0 0,0 0-1,6 3 1,-8-3-30,0 1 1,0-1-1,0 1 1,0-1-1,0 1 1,0 0-1,0 0 1,-1 1-1,1-1 0,-1 0 1,0 1-1,0-1 1,0 1-1,0 0 1,2 4-1,7 21 541,-9-21-511,0 0 0,0 0 0,1-1 0,0 1 1,0-1-1,1 0 0,0 0 0,0 0 0,0 0 0,6 5 0,-1-3 96,-5-4-271,1 0 0,-1 0 0,1 0 0,0-1 0,11 6 0,-15-8-14,1 0-1,-1-1 1,1 0-1,-1 1 0,0-1 1,1 0-1,-1 0 1,1 0-1,-1 0 1,1 0-1,-1 0 1,0 0-1,1 0 0,-1-1 1,1 1-1,-1 0 1,0-1-1,1 1 1,-1-1-1,0 0 0,1 1 1,-1-1-1,0 0 1,0 0-1,0 0 1,0 0-1,0 0 1,0 0-1,0 0 0,0 0 1,1-2-1,-1 1-146,0 1-1,0-1 0,0 0 0,0 1 0,0-1 1,-1 0-1,1 0 0,0 1 0,-1-3 0,1-8-925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49:29.6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1 176 3648,'3'-11'983,"-3"9"-810,1-1 1,-1 1 0,1 0-1,0 0 1,-1 0 0,1 0 0,0 0-1,0 0 1,3-3 0,3-4 905,-5 7-676,0-1 0,0 1 0,0 0-1,0-1 1,0 1 0,1 0-1,-1 0 1,5-2 0,1 0-3,0 0 1,0 1-1,0 0 1,0 1 0,0 0-1,11-2 1,54-2 720,-32 3-774,1-1-327,143-15 382,-5-15-3299,-105 12 1292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49:46.6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255 69 992,'-1'-2'165,"0"-1"-1,0 1 1,0-1 0,1 1 0,-1-1-1,1 0 1,0 1 0,0-6 0,0 7-87,0 0 0,1-1 0,-1 1 0,1 0 0,-1 0 0,1 0 0,0-1 1,-1 1-1,1 0 0,0 0 0,0 0 0,1-1 0,-2 1-45,1 0-1,0 0 1,0 0 0,0 0-1,0-1 1,-1 1 0,1 0-1,-1 0 1,1-1 0,-1 1-1,1 0 1,-1-2 0,0 2 239,0 1-91,14-4 822,-9 3-760,-5 0-206,1 1 1,-1 0-1,1 0 0,-1 0 0,1 0 0,-1-1 1,1 1-1,-1 0 0,1 0 0,-1 0 1,1 0-1,-1 0 0,1 0 0,-1 0 0,1 0 1,0 1-1,0-1 0,-1 1-23,0-1 0,1 1 0,-1 0 0,0-1 0,0 1 0,1 0 0,-1-1 0,0 1 0,0 0 1,0 0-1,0-1 0,0 1 0,0 0 0,0 0 0,0-1 0,0 1 0,0 0 0,-1 0 0,1 0 0,-3 14 24,-1 0-1,0 0 0,-1-1 1,-1 0-1,0 0 1,-1 0-1,0-1 1,-1 0-1,0 0 1,-1-1-1,-12 13 0,-14 11 168,-1-2 0,-43 31 0,68-57-133,8-5-80,-2 0 21,1 0-1,1 0 1,-1 1 0,0-1-1,1 1 1,-1-1 0,1 1-1,0 0 1,0 0 0,1 1-1,-4 6 1,6-11-16,0 1 1,0 0-1,0-1 0,0 1 1,0-1-1,0 1 0,0 0 1,0-1-1,0 1 0,0 0 1,0-1-1,0 1 0,0-1 1,0 1-1,0-1 0,1 1 1,-1 0-1,0-1 0,1 1 1,-1-1-1,0 1 0,1-1 1,-1 1-1,0-1 0,1 1 1,-1-1-1,1 0 0,-1 1 1,1-1-1,-1 0 0,1 1 1,-1-1-1,1 0 0,0 1 1,-1-1-1,1 0 0,0 0 1,24 4 53,-23-4-44,54 1 58,56-7 0,-13 0-147,72 9 9,-151-1 95,0 1 0,0 0 0,-1 2 0,1 0 0,-1 2 0,27 12-1,-46-19-15,0 0 0,0 0 0,1 0 0,-1 0 0,0 0 0,0 0 0,0 0 0,0 0 0,0 0 0,0 0 0,1 0 0,-1 1 0,0-1 0,0 0 0,0 0 0,0 0 0,0 0 0,0 0 0,0 0 0,1 0 0,-1 0 0,0 1 0,0-1 0,0 0 0,0 0 0,0 0 0,0 0 0,0 0 0,0 0 0,0 1 0,0-1 0,0 0 0,0 0 0,0 0 0,0 0 0,0 0 0,0 1 0,0-1 0,0 0 0,0 0 0,0 0 0,0 0 0,0 0 0,0 1 0,0-1 0,-1 0 0,-7 5 31,-12 0-78,1-4 55,-1 0 1,1-1-1,0-1 1,0-1-1,0-1 1,0 0 0,0-2-1,1 0 1,0-1-1,-28-13 1,41 16-25,0 0 0,0 0 1,0 0-1,-5-6 0,9 9 2,1 0 0,-1-1 0,0 1 0,1-1 0,-1 0 0,1 1 0,-1-1 0,1 1 0,-1-1 0,1 0 0,-1 1 0,1-1 0,0 0 0,-1 0 0,1 1 0,0-1-1,0 0 1,-1 0 0,1 0 0,0 1 0,0-1 0,0 0 0,0 0 0,0 0 0,0 1 0,0-1 0,1 0 0,-1 0 0,0 0 0,0 1 0,0-1 0,1 0 0,-1 0-1,1 1 1,-1-1 0,0 0 0,1 1 0,-1-1 0,1 0 0,0 0 0,6-4 15,-1 0 0,1 1 0,0 0 0,0 0 0,0 1 0,14-5 0,49-13 19,-62 19-26,69-13-105,-57 12 140,0-1 1,0 0-1,0-2 0,0 0 0,22-11 0,-41 17-28,0-1-1,-1 1 0,1 0 1,0-1-1,0 1 0,-1-1 1,1 1-1,0-1 0,-1 1 1,1-1-1,-1 0 1,1 1-1,-1-1 0,1 0 1,0 0-1,-1 0-3,0 1 0,0 0 0,0 0 0,0-1 0,0 1 0,0 0 0,0 0 0,-1-1 0,1 1 0,0 0 0,0 0 0,0-1-1,0 1 1,0 0 0,0 0 0,-1-1 0,1 1 0,0 0 0,0 0 0,0 0 0,-1-1 0,1 1 0,0 0 0,0 0 0,0 0 0,-1 0 0,1 0 0,0 0 0,-1-1 0,-4 0-4,1-1 0,-1 1 1,0 0-1,-5-1 0,-19 0-8,0 1 0,-1 2 0,-48 6 0,10 0 18,29-3-10,1 2 0,-44 12 0,71-15-6,5-2-1,-1 1 0,0 0 0,1 0 0,0 1 0,-1 0 0,1 0 0,0 0 0,1 1 0,-11 7 0,2-1-31,12-9 20,0 0 1,0 0 0,0 1 0,1-1-1,-1 0 1,0 1 0,1-1 0,-1 1-1,1-1 1,-2 4 0,3 1-36,1-5 72,-1 1-1,1-1 1,0 0-1,0 0 0,0 0 1,1 0-1,-1 0 1,0 0-1,0 0 0,0 0 1,1 0-1,-1 0 0,1-1 1,-1 1-1,0 0 1,1-1-1,-1 0 0,4 1 1,29 5 318,148-5-104,-15-2-245,-50 10 289,42 2 184,120 8 36,-185-9-159,145 34 1,-226-41-299,7 1-21,0-2-1,0 0 0,27-1 1,62-8 373,-50 2-164,143 2 235,-12 1-300,-90-11-94,-63 7 23,59-2 1,-19 9-65,1 3-1,82 15 1,46 7-51,-94-14-53,297 37 402,-238-31-309,-70-8-85,-96-10 68,13 2 76,1 0 0,0-1-1,36-4 1,-55 3-73,1 0 0,-1 0 0,1 0 1,-1 0-1,1 0 0,-1 0 0,1 0 0,-1-1 0,1 1 0,-1 0 0,1 0 0,-1 0 0,1-1 0,-1 1 0,1 0 0,-1-1 0,0 1 0,1 0 0,-1-1 0,1 1 0,-1 0 1,0-1-1,0 0-1,0 1 1,0 0-1,0-1 1,0 1 0,0-1-1,0 1 1,0 0 0,0-1-1,0 1 1,-1 0-1,1-1 1,0 1 0,0 0-1,-1-1 1,1 1 0,0 0-1,0 0 1,-1-1-1,1 1 1,0 0 0,-1 0-1,1-1 1,-4-1-33,1 0 0,-1 0 0,1 0 0,-1 1 0,-3-2 0,-47-11-193,-55-8 0,-59 0 176,-85 6 79,-3 16 44,109 1-202,-139-6 200,1-25 94,33-7-195,172 29 93,-91 4-1,11 7 43,-173-18-1,261 7-77,0-4-1,-92-25 1,154 34-141,1-1 0,0 0 0,-16-8 0,21 6-121,8 4 93,16 1 4,-17 1 106,190-3-369,64 0 510,297 4 14,-262-2 299,81 5-285,-212 11-216,-67-4-81,252 19 633,-315-26-534,31 8 0,20 2 353,-55-13-150,-41 4-293,0-3 222,0-1 1,0 0-1,0-1 1,-1 0-1,1-1 1,-21-4 0,-18-2 40,-107 5-147,13 1-3,-272-7-220,352 11-3,-71 13 0,135-16-587,6 1 371,15-1 44,-2-1 13,528-16-8025,-406 7 7206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42:22.7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65 0 1248,'-5'7'869,"5"-6"-857,-1-1-1,1 1 0,0-1 1,0 1-1,-1-1 0,1 1 1,0-1-1,-1 1 0,1-1 1,-1 1-1,1-1 0,-1 0 1,1 1-1,0-1 0,-1 0 1,1 1-1,-1-1 1,0 0-1,1 0 0,-1 1 1,-8 6-27,9-6 9,-7 5 71,6-5-17,1-1 53,0 0-53,0 0-112,0 0-10,0 0-12,0 0 83,1 1-1,-1-1 1,0 1-1,0-1 0,0 1 1,0-1-1,0 1 1,0 0-1,0-1 1,0 1-1,0-1 1,0 1-1,0-1 0,0 1 1,-1-1-1,1 1 1,0-1-1,0 1 1,0-1-1,-1 1 1,1-1-1,0 1 0,-1-1 1,1 1-1,0-1 1,-2 1-1,2 0 14,0 0 0,-1 0-1,1-1 1,0 1 0,0 0 0,0 0-1,0 0 1,0-1 0,0 1 0,0 0-1,0 0 1,0 0 0,0-1 0,0 2-1,0 11 123,-11 14 118,10-26-127,1 0-86,0 0 1,-1 0 0,1 0-1,0 0 1,0 0-1,-1 0 1,1 0 0,0 0-1,-1 0 1,1-1-1,-1 1 1,0 0-1,1 0 1,-1 0 0,1-1-1,-1 1 1,0 0-1,0-1 1,1 1-1,-1 0 1,-1 0 0,1-1-54,-3 6 496,5-6-432,6 9 176,-6-8-208,0-1 36,3 1 60,3 8-420,-6-8 356,3 7 133,-4-7-187,0 0 0,0 0 0,0-1 0,1 1 0,-1 0 0,0 0 0,0 0 0,0-1 0,0 1 0,0 0 0,-1 0 0,1 0-1,0-1 1,0 1 0,0 0 0,-1 0 0,1-1 0,0 1 0,-1 0 0,1 0 0,-1-1 0,0 2 0,1-2-111,0 0 32,0 0-1,0 0 49,-3-1 241,1-6-184,1-6 55,1 10-60,0-1 0,-1 0 0,1 1 0,0-1 0,1 1 0,-1-1 0,1 1 0,0-1 0,0 1 0,2-6 0,-2 7-83,0-1 0,0 0 1,0 1-1,0-1 0,-1 1 0,2-6 0,-2 6-109,0 0 0,0 0-1,1 0 1,-1 0 0,1 0-1,-1 0 1,1 0 0,0 1-1,0-1 1,0 0 0,0 0-1,0 1 1,0-1 0,0 1-1,2-2 1,2-1-559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49:58.6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 1472,'1'-1'90,"0"1"-1,0-1 1,0 1-1,0-1 1,0 1 0,0 0-1,0-1 1,0 1-1,0 0 1,0 0-1,0 0 1,0 0 0,0 0-1,0 0 1,0 0-1,0 0 1,0 0 0,1 0-1,-1 1 1,0-1-1,-1 0 1,1 1 0,0-1-1,0 1 1,0-1-1,0 1 1,1 0 0,0 0-42,0 0 0,0 0 1,0 0-1,0 0 1,0-1-1,0 1 0,3 0 1,27-1 545,0 1-1,47 8 1,7 4-119,420 75-217,-487-85-244,308 26 707,-202-20-685,73 1-121,-37-5 367,171 0-91,-209-6-259,-59 1 35,46 0-57,331 3 533,-342-6-419,56-1 37,-74 3-54,227 6 45,399-1 252,-606-2-93,-24 0-113,124 3-14,91-2 142,-19-5-213,19 0-42,-58 2 87,171 19 198,-321-13 9,1 4 0,94 23 0,-23-11-224,-49-9-18,-34-3-28,-12-2-56,72 20-1,-94-17 73,117 28 85,88 7-38,-35 5-52,-32-6 223,-73-24-349,360 69 69,-35 5 275,-319-67-197,-35-10-16,86 19 106,20 6 139,-131-29-197,76 34-1,-105-38-89,-1 0 0,35 24-1,-46-27 46,0 1 0,0 0-1,-1 0 1,0 1 0,0 0 0,-1 0 0,8 13-1,5 18-43,24 60-1,-1 1 7,-25-63 120,1-1 0,47 64 0,-24-49-184,-3 3 0,-2 0 0,34 72 0,-21-26 217,44 99-153,-75-152 23,-1 0-1,14 65 1,79 576 33,-92-526 57,-5-50-3,0 171 1,-26-88 35,3-59-42,-20 89-359,6-74 276,-1 6 35,5-46 144,0-13-204,-44 131 0,0 1 196,11 1-206,43-187 14,-5 79-1,10-72-54,-5 48 178,6 131 0,16-132 75,-5-46-55,1 2 50,-4-34-133,-2 1 0,1 33 0,-4-16-56,-17 376 536,13-380-555,-5 34 94,-6 3-44,-3-1 0,-3-1-1,-46 102 1,53-139-36,-2-2-1,-1 0 1,-36 48 0,32-51 21,-30 35-126,33-41 141,2 1-1,0 1 0,2 1 0,-15 31 0,15-28 51,-8 18 38,12-24-79,-1 1 0,-2-2-1,0 0 1,-19 25 0,17-30 18,-1 0 0,-1-1 1,0-1-1,0-1 1,-28 16-1,-103 46 249,32-19-90,83-38-203,-153 90 7,73-41 396,-24 16-37,66-31-285,-116 109 0,120-101 42,14-16 11,50-40-137,-1-1 0,0-1 0,0 1 0,-1-1-1,-8 4 1,-7 5 37,19-10-38,-1 0 0,1 0 0,0 0 1,-1 1-1,1-1 0,0 0 0,0 1 0,0-1 0,-1 2 0,2-2 1,-1 0 1,0 1-1,1-1 1,-1 0-1,0-1 1,0 1-1,0 0 1,1 0-1,-1 0 1,0 0-1,0-1 1,0 1-1,-2 1 1,3-2 9,-1 0 1,1 0 0,0 0 0,0 0 0,-1 0-1,1 0 1,0 0 0,0 0 0,-1 1 0,1-1-1,0 0 1,0 0 0,-1 0 0,1 1-1,0-1 1,0 0 0,0 0 0,-1 0 0,1 1-1,0-1 1,0 0 0,0 0 0,0 1 0,0-1-1,0 0 1,0 1 0,-1-1 0,1 0 0,0 0-1,0 1 1,0-1-1,0 1 0,0-1 1,0 0-1,0 0 0,0 1 0,0-1 0,0 0 0,0 0 0,0 0 0,0 1 0,-1-1 1,1 0-1,0 0 0,0 0 0,0 0 0,0 1 0,-1-1 0,1 0 0,0 0 0,0 0 0,0 0 1,-1 0-1,1 0 0,0 1 0,0-1 0,0 0 0,-1 0 0,1 0 0,0 0 0,0 0 1,0 0-1,-1 0 0,1 0 0,0 0 0,0 0 0,-1 0 0,1 0 0,0 0 0,0 0 1,-1 0-1,1 0 0,0 0 0,0-1 0,0 1 0,-1 0 0,4 0-42,0 0 0,0-1 1,-1 1-1,1-1 0,0 1 0,0-1 0,-1 0 0,1 0 0,-1 0 0,1-1 0,4-2 1,12-12 53,-12 11-5,1-1-1,-1-1 0,0 0 0,0 0 0,-1 0 0,10-13 1,-4-1-57,-4 7 53,0 1 0,-1-1 0,10-26 1,6-14 195,-4 9-288,-9 16 64,2 1 0,0 0 0,2 1 0,1 1 0,20-27 0,-24 32-298,-8 15 105,-4 10 84,-1 2 112,-1-1 1,1 1 0,-7 9-1,4-8 28,-18 30 10,-31 61 291,51-91-297,-85 169-6,72-147 106,-3 0 0,0-2-1,-43 48 1,36-50 56,-2-1 0,-47 33 0,10-22-209,48-29-28,11-4 83,13-2-84,4-3 39,1 0 1,-1-1-1,0 0 1,-1 0 0,1-1-1,10-7 1,-7 4 29,0 1 1,20-7 0,41-14-39,-47 16 188,59-15 0,-69 24-93,7-3 144,48-4 0,53 9 120,-58 2-745,-67-1 409,1 1-143,0-1 1,0 0-1,1 0 0,-1 0 1,0 0-1,0-1 0,0 1 1,0 0-1,0-1 0,1 0 1,-1 1-1,0-1 1,0 0-1,-1 0 0,1 0 1,0 0-1,0-1 0,3-2 1,5-13-1185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51:06.2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3516 4 1248,'-25'-2'821,"17"1"-440,0 0 1,-15 2-1,21-1-340,-1 0-1,1 1 1,-1-1-1,1 1 0,-1 0 1,1 0-1,0 0 1,-1 0-1,1 0 0,0 0 1,-1 1-1,-2 2 1,3-2-29,-71 59 605,61-53-401,0 0-1,0-1 0,0 0 1,-25 8-1,-20 1 165,0-2-1,-65 7 1,10-3-74,28 0-15,-84 13 378,-247 38-573,136-26 264,217-36-341,-245 15 328,-17-32-157,-1-1-338,140 21 114,-246 45-1,404-50 45,0 1 0,1 1-1,0 1 1,0 2 0,-42 22 0,65-31-10,-17 11 0,-26 19 0,40-26 0,0 0 0,0 0 0,1 0 0,0 1 0,0 0 0,0 0 0,1 1 0,-5 8 0,7-12 5,1 1 0,-1 0 0,1 0-1,0 0 1,0 0 0,0 1 0,1-1 0,-1 0 0,1 0 0,0 0 0,0 0 0,2 8 0,27 112-139,-15-66-10,7 21 310,-11-43-165,-1 0-1,-1 1 1,2 51 0,1-4 70,-7-57-82,20 116 6,6 39 139,-18 29 177,-9-102-201,-8 218 183,-3-147-301,3-52 112,0-25-54,-7 118-116,6-14 38,3-70 131,10 69 29,-4-163-125,14 80-93,-5-45 44,39 310 143,-11 347 43,-51-569-6,5-105-153,0 14-73,3-18 126,-14 67 1,-17 95 121,28 16-142,4-34-132,0-173 123,1 0-1,2 0 1,1 0-1,10 52 1,-9-55-74,-3-20 64,0 0 0,1 0 0,0 0 0,2 8 0,3 6 60,-4-11-24,1 0 0,0 0-1,5 10 1,1-3-69,-5-6-7,1-1 1,0 1 0,0-1 0,1-1 0,0 1 0,10 8 0,7 4-20,1 0 0,0-2 0,35 20 0,-40-28 87,1 0 1,1-1-1,0-1 1,0-1-1,0-1 1,32 5-1,-32-8-37,9 2 101,0-1-1,57-2 0,-29-5-191,296-23-22,-279 20 216,57-7 236,-79 6-332,0 3 0,1 2 1,-1 2-1,0 3 0,78 14 1,-15-3 88,-63-8-76,-49-6-10,0 1 0,1 0 0,-1 0 0,1 0 0,-1 1 0,9 3 0,32 13 176,-43-17-91,-2-1-86,1 0 0,-1 1 0,0-1 0,1 1 0,-1-1 0,0 0 0,1 0 0,-1 1 0,1-1 0,-1 0 0,1 0 0,-1 1-1,1-1 1,-1 0 0,1 0 0,-1 0 0,1 0 0,-1 0 0,1 0 0,-1 0 0,2 0 0,3 1 99,-8-2 51,-7-14 203,9 12-342,-1 0-1,0 1 1,0-1-1,-1 1 1,1 0-1,0 0 1,-4-3-1,-8-8-117,5 5 108,0 0 0,0 0 0,0 1 0,-1 0 0,0 1 0,-17-8 0,7 6 2,0 1-1,-27-6 1,24 7-63,-33-13 0,11 1 56,23 10 12,0-1 0,-24-14 0,21 9 63,15 9-88,0 0 1,1-1-1,-18-14 1,15 10 17,8 7-10,0-1 0,0 1 0,0-1 0,1 0 0,-1 0 0,-5-9 0,8 11 12,1 1-1,-1 0 0,0 0 1,0 0-1,1-1 0,-1 1 1,1 0-1,-1-1 0,1 1 1,0 0-1,-1-1 0,1 1 1,0-1-1,0 1 0,0 0 1,0-1-1,0 1 0,0-1 1,1 1-1,-1 0 0,0-1 1,1 1-1,0-3 0,-1 3 15,0 0-1,1 0 1,-1 0-1,0 0 1,0 0 0,-1 0-1,1 0 1,0 0-1,0 0 1,0 0-1,-1-2 1,-2-10 128,3 13-134,0-2-4,0 1 0,0 0-1,0 0 1,0 0 0,0 0 0,-1 0 0,1 0-1,0 0 1,-1-1 0,1 1 0,-1 0 0,0-1-1,1 2-9,0 0 0,0 0 0,1 0 0,-1 0-1,0-1 1,0 1 0,0 0 0,0 0 0,0 0-1,0 0 1,0 0 0,0-1 0,0 1 0,0 0 0,0 0-1,0 0 1,0 0 0,0-1 0,0 1 0,0 0-1,0 0 1,0 0 0,0 0 0,0 0 0,0-1 0,-1 1-1,1 0 1,0 0 0,0 0 0,0 0 0,0 0-1,0 0 1,0-1 0,0 1 0,0 0 0,-1 0 0,1 0-1,0 0 1,2 1-118,0 0 114,-1 0 45,0 0-40,0 0-1,0 0 0,0 0 1,0 0-1,0 0 1,0 0-1,0 0 0,0-1 1,0 1-1,0 0 0,1-1 1,1 2-1,2 1-29,6 5-2,1 0 0,-1-1-1,24 10 1,1 1 64,-1 1-23,38 22-6,-12-5 31,35 23 39,-62-36-13,-18-12-22,21 17 1,7 6 92,-24-22-59,-19-11 123,1 1 32,-2-2-216,0 0 0,0 1 0,1-1 0,-1 0 0,0 0 0,0 0 0,1 0 0,-1 0 0,0 1 1,0-1-1,0 0 0,0 0 0,1 0 0,-1 1 0,0-1 0,0 0 0,0 0 0,0 1 0,0-1 0,0 0 0,0 0 0,0 1 0,1-1 1,-1 0-1,0 0 0,0 1 0,0-1 0,0 0 0,0 0 0,0 1 0,0-1 0,-1 0 0,1 0 0,0 1 0,0-1 0,0 0 1,0 0-1,0 1 0,0-1 0,0 0 0,0 0 0,-1 1 0,-128 71 365,45-22-387,56-31 140,-23 22-254,42-34 153,0 0 0,0 0 0,-8 10 0,-13 11 211,29-28-219,0 1 0,0 0 0,0-1 0,0 1 0,0-1 0,0 1 0,0-1 0,0 0 0,-1 1 0,1-1 0,0 0 0,0 0 0,-1 0 0,1 0 0,0 0 0,0 0 0,0 0 0,-1 0 0,1 0 0,0-1 0,0 1 0,0 0 1,-1-1-1,-1 0 0,1-1-18,-1 1 1,1-1-1,0 1 1,0-1 0,0 0-1,0 0 1,0 0 0,0 0-1,0 0 1,-1-2 0,-1-3 48,0-1 1,1 1-1,0-1 1,1 0 0,-3-11-1,-1-5-57,1 2 16,2-1-1,0 1 1,1-1-1,1-27 0,-2-38-267,0 26 263,2 39-17,-3-25 1,3 25-190,2 17-107,3 15-139,-3-3-121,1-1-1,0 0 1,0 1 0,1-1-1,0 0 1,0 0 0,4 6-1,13 6-3614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51:20.7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14 718 832,'-14'3'2448,"16"-3"-2303,-1 0 0,1 0 0,-1 0 0,1-1-1,-1 1 1,1 0 0,-1-1 0,1 0 0,-1 1 0,0-1 0,1 0 0,-1 1 0,0-1 0,1 0 0,-1 0-1,2-2 1,15-22 276,-10 12-143,31-53-96,33-36-22,-64 90-124,-2 0-1,1 0 1,-1-1 0,6-19 0,5-10-71,-14 34 53,0-1 0,-1 0 0,1 0 0,0-13 0,1-1 4,2-2-78,10-23 1,-8 26 22,7-39 107,-8 33 161,-7 27-243,0 0 1,0 0-1,1 0 0,-1-1 1,0 1-1,0 0 0,0 0 1,0-1-1,-1 1 0,1 0 1,0 0-1,0-1 0,-1 1 1,1 0-1,-1 0 0,0-2 1,1 3 4,0 0 0,0 0 1,-1-1-1,1 1 0,0 0 1,0 0-1,0 0 0,0 0 1,-1 0-1,1-1 0,0 1 1,0 0-1,0 0 1,-1 0-1,1 0 0,0 0 1,0 0-1,0 0 0,-1 0 1,1 0-1,0 0 0,0 0 1,0 0-1,-1 0 0,1 0 1,0 0-1,0 0 0,-1 0 1,1 0-1,0 0 0,-8 10-157,5-3 157,1 0 1,-1 1 0,2-1 0,-3 13-1,-1 6 223,-14 74 34,4-17-247,13-72-3,0 1 0,2-1-1,-1 1 1,3 18 0,-1-20-1,0 0 1,-1 0-1,-1 0 1,1 0-1,-2 0 0,-3 16 1,-12 47 102,14-56-45,-3 27 0,5-37-48,1 0-1,0 0 0,1 0 0,0 1 1,0-1-1,2 10 0,-1-6 80,-1-9-96,-1-1 1,0 1 0,0-1 0,1 1 0,-1 0 0,0-1-1,1 1 1,0-1 0,-1 0 0,1 1 0,0-1 0,0 1-1,0-1 1,0 0 0,0 0 0,0 1 0,0-1-1,0 0 1,0 0 0,1 0 0,1 1 0,0-1 10,-1 0 0,0 0 1,0 0-1,1 0 1,-1 0-1,0-1 0,1 1 1,-1-1-1,1 0 0,-1 0 1,1 0-1,-1 0 0,0 0 1,5-1-1,35-10-86,-38 9 53,13-4 60,-1-1 0,-1-1 0,1 0 0,18-15 0,10-5-161,46-32 185,-57 40-144,-15 9 74,0 1 0,26-11 0,-42 20 3,1 0 1,-1 0 0,1 0-1,-1 0 1,1 1 0,-1-1-1,1 1 1,-1 0 0,1-1-1,-1 1 1,1 0 0,-1 0-1,1 1 1,0-1 0,3 1-1,1 1-48,-6-2 60,0 0 0,0 0 1,0 0-1,1 1 0,-1-1 1,0 1-1,0-1 0,0 1 1,0-1-1,0 1 0,0 0 1,0-1-1,0 1 1,0 0-1,0 0 0,0-1 1,-1 1-1,1 0 0,0 0 1,-1 0-1,2 2 0,-1-2-1,-1 0-1,1 1 0,-1-1 1,1 0-1,-1 0 0,0 0 1,1 1-1,-1-1 0,0 0 1,0 0-1,0 3 0,0-3 47,0-1 11,-2 2 177,2-1-224,0-1 0,0 0 0,0 0 0,0 0 0,0 0 0,0 0 0,0 1-1,0-1 1,0 0 0,0 0 0,0 0 0,0 0 0,0 0 0,-1 0 0,1 1 0,0-1 0,0 0 0,0 0 0,0 0 0,0 0 0,0 0 0,0 0 0,-1 0 0,1 0 0,0 1 0,0-1 0,0 0 0,0 0 0,0 0-1,0 0 1,-1 0 0,1 0 0,0 0 0,0 0 0,0 0 0,0 0 0,-1 0 0,1 0 0,0 0 0,0 0 0,0 0 0,0 0 0,0 0 0,-1 0 0,1 0 0,0 0 0,0 0 0,0-1 0,0 1 0,0 0 0,0 0-1,-1 0 1,-12-12 127,3 7-114,6 3-18,0 0 0,0 0 0,-1 1 1,1-1-1,-1 1 0,1 0 0,-1 0 0,1 0 0,-7 0 0,9 1-3,-1 1 0,1-1 1,-1 1-1,1-1 0,0 1 0,-1 0 1,1 0-1,0 0 0,0 0 0,0 0 0,0 1 1,0-1-1,0 1 0,0-1 0,0 1 1,0-1-1,1 1 0,-1 0 0,1 0 0,-1 0 1,1 0-1,-1 3 0,-5 7 5,1 0-1,-8 25 1,5-12 108,6-18-57,1 0-1,-1-1 1,1 1-1,1 0 1,-2 12-1,0 10-40,2-14-31,0-1 1,0 1 0,4 28 0,-2-20 30,-1-20-12,0 0 0,0 0 0,0 0 0,0 0 0,0 0-1,1 0 1,-1 0 0,1 0 0,0 0 0,0-1 0,0 1 0,0 0 0,1-1 0,-1 1 0,1-1 0,-1 1 0,4 2 0,-4-3 2,0-1 1,1 0-1,-1 1 1,1-1-1,0 0 1,-1 0-1,1 0 1,0 0-1,0 0 1,0 0-1,0-1 1,-1 1-1,1-1 1,0 1-1,0-1 1,0 0-1,0 0 1,0 0-1,0 0 1,0 0-1,0 0 1,0 0-1,0-1 1,0 1-1,0-1 1,0 1-1,0-1 1,0 0-1,0 0 1,-1 1-1,1-1 1,0-1-1,-1 1 1,1 0-1,-1 0 1,1-1-1,-1 1 1,1-1-1,-1 1 1,0-1-1,0 1 1,0-1-1,0 0 1,0 0 0,1-3-1,10-14 98,-9 16-90,-1 0 0,0 1-1,-1-1 1,1 0-1,0-1 1,-1 1-1,2-6 1,13-46 29,-11 40-39,0 0 0,-1-1 0,2-18 1,5-29-8,-5 36 0,-6 24 3,0 0 1,0 0 0,0 0-1,0 0 1,-1 0 0,0 0 0,1 1-1,-1-1 1,0 0 0,-1 0-1,1 0 1,-3-4 0,4 7-15,0 0 0,-1 0 0,1 0 0,0 0 0,0 0 0,0 0 0,-1 0 0,1 0 0,0 0 0,0 0 0,0 0 1,0 0-1,-1 0 0,1 0 0,0 0 0,0 0 0,0 0 0,-1 0 0,1 0 0,0 0 0,0 0 0,0 0 0,0 0 0,-1 0 1,1 1-1,0-1 0,0 0 0,0 0 0,0 0 0,0 0 0,0 0 0,-1 0 0,1 1 0,0-1 0,0 0 0,0 0 0,0 0 0,0 0 1,0 1-1,0-1 0,0 0 0,0 0 0,0 0 0,0 1 0,0-1 0,0 0 0,0 0 0,-3 11-35,4 4 41,0-1-1,1 1 1,1 0 0,6 18-1,-7-21-16,0 0 0,-1-1 0,0 16 0,0-15 10,-1 0-1,2 0 0,3 16 1,33 82 358,-38-108-337,1 0-1,-1 0 0,1-1 1,0 1-1,0 0 1,0-1-1,0 1 0,0 0 1,0-1-1,1 1 0,-1-1 1,0 0-1,1 1 0,-1-1 1,1 0-1,-1 0 1,1 0-1,0 0 0,0 0 1,-1 0-1,1-1 0,0 1 1,0-1-1,0 1 0,0-1 1,-1 1-1,1-1 1,0 0-1,0 0 0,0 0 1,0 0-1,0 0 0,0-1 1,0 1-1,0-1 0,0 1 1,-1-1-1,1 1 1,0-1-1,0 0 0,-1 0 1,1 0-1,1-1 0,6-6-7,0-1 0,-1 0 0,0 0-1,0-1 1,-1 0 0,0 0 0,7-15 0,3-4-56,37-63 252,11-18 1,-43 75-167,-1-1 0,-2-1 1,-2 0-1,-2-2 0,-1 0 0,16-75 1,-26 96-30,12-78-206,-14 81 210,-1 1 0,-1-1 1,-1 1-1,-3-25 0,1 23-29,3 10 7,-1 0 0,-1 0 0,1-1 1,-1 1-1,0 0 0,0 0 0,0 1 0,-4-7 1,6 11 13,-1 1 0,1-1 0,0 1 0,-1 0 0,1-1 0,0 1 0,-1 0 0,1-1 0,-1 1 0,1 0 0,0-1 0,-1 1 0,1 0 0,-1 0 0,1 0 0,-1-1 0,1 1 1,-1 0-1,1 0 0,-1 0 0,1 0 0,-1 0 0,1 0 0,-1 0 0,1 0 0,-1 0 0,1 0 0,-1 0 0,-1 1-10,1-1 1,0 1-1,-1 0 0,1-1 1,0 1-1,0 0 0,0 0 0,-1 0 1,1 0-1,-1 1 0,-2 3-44,0 0 0,0 0-1,-4 10 1,-3 9-4,1 1-1,2 1 0,-8 36 1,1-4 169,-11 54-251,5-17 214,11-50-158,-4 50 1,7-39 160,-4 30 99,1 118-1,10-171-77,0-32 27,0-1-11,0 0 85,0-16 0,0 0-229,0 1-1,1-1 1,0 0-1,1 1 0,1-1 1,1 1-1,0 0 1,11-25-1,-6 20-16,-3 5 28,1 1 1,1 0-1,0 0 1,0 0-1,1 1 1,1 0-1,12-12 1,-3 9-24,1 0 1,0 1 0,1 1-1,1 1 1,0 1 0,1 1-1,39-13 1,-59 23 38,0 0-1,0 0 0,1 0 1,-1 1-1,0-1 1,1 1-1,-1 0 1,1 0-1,-1 0 1,0 0-1,1 1 1,-1 0-1,5 1 1,-6-2 3,0 1-1,-1 0 1,1-1 0,-1 1 0,1 0 0,-1 0-1,0 0 1,1 0 0,-1 0 0,0 0 0,0 1-1,0-1 1,0 0 0,0 1 0,0-1 0,0 0-1,0 1 1,0-1 0,0 1 0,-1 0 0,1-1 0,-1 1-1,1-1 1,-1 1 0,0 0 0,0-1 0,0 4-1,-1 10 51,0 0-1,-2 0 1,0 0-1,-1-1 1,0 1-1,-1-1 1,-1 0-1,0-1 1,0 1 0,-11 14-1,16-26-35,-1 1 1,0-1-1,1 1 1,-1-1-1,0 0 1,0 0-1,0 0 1,0 0-1,-1 0 0,1 0 1,0 0-1,-1-1 1,1 1-1,-1-1 1,0 0-1,1 0 1,-1 0-1,0 0 0,0 0 1,0-1-1,0 1 1,-3-1-1,0 0-6,0 0-1,0-1 1,0 0-1,0 0 1,1-1-1,-1 0 1,1 0-1,-1 0 1,1-1-1,-7-3 1,-47-24-17,50 23-13,8 7 7,1-1 0,0 1 0,-1-1 0,1 1 0,-1-1 0,1 1 0,-1 0 0,1-1 0,-1 1 0,0 0 0,1-1 0,-1 1 0,1 0 0,-1 0 0,0 0 0,1-1 0,-1 1 0,0 0 0,0 12-319,1-8 325,0 0 0,1-1 0,0 1-1,0 0 1,0 0 0,0-1 0,0 1-1,1-1 1,0 1 0,3 5 0,3 3-19,15 16 0,-14-18 27,2 1 33,0-1 0,0-1 1,1 0-1,0 0 0,23 11 0,15 11 71,-41-25-129,-1 0 0,1-1 1,0 0-1,0-1 0,0 0 0,14 4 0,-19-7 59,0 0 1,0 0 0,1 0-1,-1-1 1,1 0-1,-1 0 1,0 0 0,1-1-1,-1 1 1,0-1-1,1 0 1,-1 0 0,0 0-1,0-1 1,0 0-1,0 1 1,5-4 0,12-10-3,-1 0 1,0-1 0,-1-1-1,-1-1 1,-1-1-1,-1 0 1,0-2 0,20-34-1,-32 48-9,0 0-1,-1-1 1,0 0-1,0 1 1,-1-1-1,0 0 1,0-1-1,-1 1 1,0 0-1,0-12 1,-1 16-16,0 1 0,-1-1 0,1 1-1,-1-1 1,0 1 0,0-1 0,0 1 0,0 0 0,-1-1 0,1 1 0,-5-5 0,5 6-7,-1 0 0,0 0 0,0 0 0,0 0 0,0 1 0,0-1 0,-1 1 0,1-1 0,0 1 0,-1 0 0,1 0 0,-1 0 0,1 0 0,-1 1 0,1-1 0,-1 0 0,-3 1 0,-1-1-31,1 1 0,-1-1 0,1 2 0,0-1 0,-1 1 0,1 0 0,-11 3 0,12-3 14,1 1 1,0 0-1,0 0 1,0 0-1,0 1 1,0-1-1,0 1 1,1 0-1,0 0 1,-1 1-1,-4 5 1,3-1-26,-1 0 1,1 0-1,0 1 1,1 0-1,0 0 1,0 0-1,-4 19 1,5-13 115,0 0 0,1 0 0,1 0 1,1 25-1,1-31-58,-1-1 0,2 1 1,-1 0-1,1 0 0,1 0 0,0-1 1,0 1-1,0-1 0,9 15 1,-7-17 60,-1 0-1,1 0 1,0-1 0,0 1 0,1-1 0,-1 0 0,1 0 0,0-1 0,1 0-1,-1 0 1,1 0 0,8 3 0,-2-3 27,0 1-1,1-2 1,-1 0 0,1 0-1,15 0 1,70-1 348,-64-2-462,-11-1-235,29-4 0,-3-4-2899,-47 8 2749,1 0 1,-1 0-1,0 0 0,1-1 0,-1 0 0,0 1 0,0-1 0,0 0 0,0 0 0,-1-1 0,1 1 0,2-3 0,17-24-1831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51:21.4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17 2720,'-5'0'1064,"4"0"-661,0 3 407,0-3-303,1 0-102,14 0 1952,50 3-175,32-12-900,70-4-1300,-138 13-82,-4 0-1031,46 4-1,-32 4-1657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51:24.8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432 686 576,'0'-1'108,"1"1"0,0-1 1,-1 1-1,1-1 0,-1 1 0,0-1 1,1 0-1,-1 1 0,1-1 0,-1 0 1,0 1-1,1-1 0,-1 0 0,0 1 0,0-1 1,0 0-1,1 1 0,-1-1 0,0 0 1,0 0-1,0 1 0,0-1 0,0 0 1,0 0-1,-1 1 0,1-1 0,0 0 0,0 1 1,0-1-1,-1 0 0,1 1 0,0-1 1,-1 0-1,-8-9 1235,8 8-1215,0 1 0,0-1-1,-1 1 1,1-1 0,-1 1-1,1 0 1,-1 0-1,1-1 1,-1 1 0,0 0-1,0 1 1,-3-3-1,-4 0 102,-1 1 0,1 0-1,-1 0 1,1 1 0,-13-1-1,-50 5-53,57-1-188,0 1 0,1 0 0,-1 1 0,1 1 0,0 1 0,0 0 0,0 0 0,-21 15 0,26-15 17,1-1 0,0 2 1,0-1-1,1 1 0,0 0 0,0 1 1,0 0-1,1 0 0,0 0 1,1 1-1,0 0 0,0 0 0,-6 19 1,7-17 1,2 0 1,-1 0-1,1 0 1,1 0-1,0 1 1,1-1-1,0 0 0,1 1 1,0-1-1,1 0 1,0 1-1,4 12 1,-2-12 2,0 1 0,1-1 1,0 0-1,1 0 0,1-1 1,-1 1-1,11 11 0,-13-18 0,1 0 0,0 0-1,0-1 1,0 1 0,1-1-1,-1 0 1,1 0 0,0-1-1,0 0 1,1 0 0,-1 0-1,0-1 1,1 0 0,0 0-1,10 1 1,-4-2 58,0 0 1,0-1-1,1-1 1,-1 0-1,0 0 0,0-2 1,0 1-1,0-2 1,0 0-1,23-10 0,-24 8-17,-1-1 0,17-12-1,-16 10-38,-5 3-22,1 0 0,-1 0 0,-1-1 0,1 0 0,8-11 0,22-42-20,-3 5-53,96-112 68,-124 161 188,0-1 1,7-12-1,-12 18-168,-1 1-1,0-1 1,0 1-1,1-1 1,-1 1-1,0-1 1,0 0-1,0 1 0,0-1 1,0 1-1,0-1 1,0 0-1,0 1 1,0-1-1,0 1 1,0-1-1,0 0 0,0 1 1,0-1-1,0 1 1,-1-1-1,1 0 1,0 1-1,0-1 1,-1 1-1,1-1 1,0 1-1,-1-1 0,1 1 1,-1-1-1,1 1 1,-1-1-1,0 1 1,-6-2 59,7 2-62,-1 0 0,1-1 1,-1 1-1,1 0 0,-1 0 0,1 0 0,-1 0 0,1 0 0,-1-1 0,1 1 1,-1 0-1,1 0 0,0 0 0,-1 0 0,1 1 0,-1-1 0,1 0 0,-1 0 0,1 0 1,-1 0-1,1 0 0,-1 1 0,1-1 0,0 0 0,-1 0 0,1 1 0,-1-1 1,0 1-1,0 0-33,-3 3 11,1-1 1,0 1 0,0 0 0,-5 7-1,2 1-26,0 1 0,1 0 1,1 1-1,-4 15 0,2 2 47,-3 37 0,6-38 0,0-1-54,0 31 0,4-49 30,-1 0 1,1 0-1,1 0 1,0 0 0,1 0-1,4 11 1,-6-20 38,0 1 0,0 0 1,0-1-1,1 1 1,-1-1-1,1 0 0,-1 1 1,1-1-1,0 0 1,0 0-1,0 0 0,1 0 1,-1 0-1,0-1 1,1 1-1,4 1 0,-4-1 8,1-1-1,-1 0 0,1-1 1,-1 1-1,1-1 1,-1 0-1,1 1 0,-1-2 1,1 1-1,-1 0 0,8-2 1,-1-1 17,1-1 1,-1 0-1,0 0 0,-1-1 1,1 0-1,-1-1 1,17-13-1,-19 13-17,0-1-1,0 0 1,-1 0-1,0 0 1,-1-1 0,6-10-1,25-55 31,-13 23-141,-12 29 146,-1-2 1,-1 1 0,-1-1-1,9-40 1,-16 27-246,-1 36 185,0 1-1,0-1 1,0 0-1,0 0 1,-1 0-1,1 0 1,0 0-1,0 0 1,0 0-1,0 0 1,0 0-1,0 0 1,0 0-1,0 1 1,-1-1-1,1 0 1,0 0-1,0 0 1,0 0-1,0 0 1,0 0-1,0 0 1,-1 0-1,1 0 1,0 0-1,0 0 1,0 0-1,0 0 1,0 0-1,0-1 1,-1 1-1,1 0 1,0 0-1,0 0 1,0 0-1,0 0 1,0 0-1,0 0 1,0 0-1,0 0 1,0 0-1,-1 0 1,1 0-1,0-1 1,0 1-1,0 0 1,0 0-1,0 0 1,0 0-1,0 0 1,0 0-1,0-1 1,-8 15-96,8-14 94,-7 14-2,1 1 1,1-1-1,0 1 1,-4 23-1,-6 64-148,13-85 132,0 0-1,2 0 0,1 28 0,0-41 21,-1 1 0,1-1 0,0 1 1,1-1-1,-1 1 0,1-1 0,-1 1 0,1-1 0,1 0 0,-1 0 0,0 0 0,1 0 0,0-1 0,0 1 0,0-1 0,0 1 0,1-1 0,5 4 0,-6-5 16,0-1-1,0 0 0,0 1 1,0-1-1,0 0 0,1 0 1,-1-1-1,0 1 0,0-1 1,1 1-1,-1-1 0,0 0 0,1-1 1,-1 1-1,0 0 0,0-1 1,1 0-1,-1 0 0,0 0 1,0 0-1,0 0 0,0-1 1,0 1-1,0-1 0,0 0 1,2-2-1,3-2 41,0 0 1,-1 0-1,0-1 0,0-1 1,-1 1-1,0-1 1,9-14-1,-3 0 26,-1-1-1,-1 0 1,12-41 0,-11 22 160,8-58 1,-18 54-252,-9 27-90,8 18-118,0 1 70,0 1 131,1-1-1,0 0 1,0 0 0,-1 0 0,1 1-1,0-1 1,0 0 0,-1 1 0,1-1 0,0 1-1,-1-1 1,1 1 0,-1-1 0,1 1-1,-1-1 1,1 1 0,-1 0 0,1-1-1,-1 1 1,1-1 0,-1 1 0,1 1-1,7 19 28,-5-12-105,0 0 85,0 0 0,-1 1 0,0 0 0,-1-1 0,0 1-1,0 15 1,-1-10 42,5 26 0,-1 2 8,-4-35-42,1-1 0,-1 0 1,1 0-1,1 0 0,-1 1 0,1-1 0,4 9 0,19 43 57,-19-47-73,-5-10 17,0 0 1,0 0-1,0 0 1,0 0-1,0-1 1,0 1 0,1 0-1,1 1 1,10 10 31,-10-9-3,1 0 0,-1-1 0,1 0-1,0 0 1,4 3 0,-6-5-21,-1 0 1,1-1-1,-1 1 1,1 0-1,0-1 1,0 0-1,-1 1 1,1-1-1,0 0 1,0 0-1,-1 0 1,1 0-1,0 0 1,0 0-1,-1 0 1,1-1-1,0 1 1,2-2-1,3-1 17,0 0 0,0-1 0,-1 0-1,1 0 1,-1-1 0,0 0-1,0 0 1,7-8 0,0-1 1,-2-1 0,15-22 1,28-65-39,-17 28 134,-12 29-58,-2 6-244,-2 0 0,-2-2 0,22-63 0,-26 38 151,12-113 0,-26 170 39,3-34 51,-2-1 0,-4-54-1,1 89 23,0 0 0,-1 0-1,0 1 1,0-1 0,-5-9-1,7 15-68,-1 1 0,0-1 0,-1 1 0,1-1 0,0 1 0,-1 0 0,1-1 0,-1 1 0,0 0 0,0 0 0,0 0 0,0 0 0,0 1 0,0-1 0,0 1 0,-1-1 0,1 1 0,-1-1 0,1 1 0,-4-1 0,4 2-39,-1 0-1,0 0 1,1 0-1,-1 1 0,1-1 1,-1 1-1,1-1 1,-1 1-1,1 0 0,0 0 1,-1 0-1,1 0 1,0 0-1,-4 3 1,-1 1-18,0 0 0,0 1 1,-5 6-1,4-3 28,1 0-1,1 0 0,0 0 0,0 1 1,0 0-1,2 0 0,-7 17 0,-18 80-37,22-76 156,-1 5-12,1 0-1,-3 43 0,9-65-103,1 0 0,1 0-1,0 0 1,0-1 0,2 1 0,0 0 0,0-1-1,11 26 1,49 79 264,3 11 14,-23-44 412,-17-36-160,0-2-515,-16-32-476,1 2-2814,-11-17 3201,0 0 0,0 0 0,0 0 0,0 0 0,0 0 0,0 1 0,0-1 0,0 0 0,1 0 0,-1 0 0,0 0 0,0 0-1,0 0 1,0 1 0,0-1 0,0 0 0,0 0 0,0 0 0,0 0 0,0 0 0,0 0 0,0 1 0,0-1 0,0 0 0,0 0-1,0 0 1,-1 0 0,1 0 0,0 0 0,0 1 0,0-1 0,0 0 0,0 0 0,0 0 0,0 0 0,0 0 0,0 0 0,0 0 0,-1 0-1,1 0 1,0 1 0,0-1 0,0 0 0,0 0 0,0 0 0,0 0 0,0 0 0,-1 0 0,-7-4-1994,-7-13 248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51:36.4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264 729 992,'-10'-4'1427,"10"4"-1393,-1 0 1,1 0 0,-1 0 0,1 0 0,0 0 0,-1 0 0,1 0 0,0-1 0,-1 1 0,1 0 0,0 0 0,-1 0 0,1-1 0,0 1-1,0 0 1,-1 0 0,1-1 0,0 1 0,0 0 0,-1 0 0,1-1 0,0 1 0,0 0 0,0-1 0,0 1 0,-1-1 0,1 1-1,0 0 1,0-1 0,0 1 0,0 0 0,0-1 0,0 1 0,0 0 0,0-1 0,0 1 0,0-1 0,0 1 0,0 0 0,0-1 0,-7-18 2124,6 18-2109,1 1 0,0-1 0,-1 1 0,1-1 0,-1 1 0,1 0 0,0-1 0,-1 1 0,1-1 0,-1 1 0,1 0 0,-1-1 0,1 1 0,-1 0 0,0 0 0,1 0 0,-1-1-1,1 1 1,-1 0 0,1 0 0,-1 0 0,0 0 0,1 0 0,-1 0 0,1 0 0,-2 0 0,-22 0 988,17 0-843,2 0-147,-1 1 1,0 0 0,0 0-1,1 0 1,-1 1 0,1 0-1,-1 0 1,1 0 0,0 0-1,0 1 1,0 0 0,0 0-1,0 1 1,1-1 0,-5 5-1,-3 3 136,3-4-129,0 1 0,0 1-1,1-1 1,0 1 0,0 1 0,1-1 0,1 1 0,-9 16 0,12-19-72,1-1 1,0 1-1,0 0 1,-2 12 0,4-16 12,-1 0 0,1 0 1,0 0-1,1 0 0,-1 0 1,0 0-1,1 0 0,-1 0 1,1 0-1,0 0 0,0 0 1,0 0-1,3 4 0,0 0-6,0-1 17,-1 0 1,0-1-1,1 0 1,0 1-1,1-1 1,-1-1-1,1 1 0,0-1 1,9 7-1,-9-10 27,-1 0-1,0 0 0,1-1 1,-1 1-1,1-1 0,-1 0 1,9-1-1,3 0 250,-12 0-263,-1 1 0,1-1 1,-1 0-1,0 1 0,1-1 1,-1-1-1,0 1 0,0 0 1,0-1-1,0 0 0,0 0 1,0 1-1,-1-2 0,1 1 1,-1 0-1,1 0 0,-1-1 1,3-3-1,-2 2-6,0-1 0,0 1 0,0-1-1,0 1 1,-1-1 0,0 0 0,0 0 0,0 0 0,-1 0-1,2-11 1,3-40 122,-2 29-138,-2 1-1,-1-52 0,-7 48 71,4 25-101,1-1 1,-1 0-1,2 0 0,-2-7 0,0 7-264,1 6 87,2 1 115,-1-1 96,0 1 0,1-1 0,-1 1 1,0-1-1,1 0 0,-1 1 0,0-1 1,1 0-1,-1 1 0,0-1 0,1 0 1,-1 1-1,1-1 0,-1 0 0,1 0 1,-1 0-1,1 1 0,-1-1 0,0 0 1,1 0-1,-1 0 0,1 0 0,-1 0 1,1 0-1,-1 0 0,1 0 1,-1 0-1,1 0 0,-1 0 0,1 0 1,0-1-1,0 1 17,0 0-3,0 0 0,0 0 1,0 0-1,-1 0 0,1 0 0,0 0 0,0 0 0,-1-1 0,1 1 0,0 0 0,0 0 0,-1-1 0,1 1 0,0-1 0,-1 1 0,2-1 0,-1 0 23,2-2-6,1 0-11,-4 3-9,0 0 0,0 0 0,0 0 0,0 0 0,1 0 0,-1 0 0,0 0 0,0-1 0,0 1 0,0 0 0,0 0 0,0 0 0,0 0 0,1 0 0,-1-1 0,0 1 0,0 0 0,0 0 0,0 0 0,0 0 0,0-1 0,0 1 0,0 0 0,0 0 0,0 0 0,0 0 0,0-1-1,0 1 1,0 0 0,0 0 0,0 0 0,0 0 0,0-1 0,0 1 0,0 0 0,0 0 0,0 0 0,0 0 0,-1 0 0,1-1 0,0 1 0,0 0 0,0 0 0,0 0 0,0 0 0,0 0 0,-1 0 0,1-1 0,0 1 0,0 0 0,0 0 0,0 0 0,0 0 0,-1 0 0,-5-2 188,5-3-153,2 1 0,-1-1 1,0 1-1,1-1 1,0 1-1,0-1 0,0 1 1,2-5-1,10-39 289,0 8-313,-3-1 0,7-49-1,3-88-126,-15 123 92,-1-49-218,-4 101 199,2-9-157,-2 12 178,-1 0 1,1 0 0,0-1-1,0 1 1,0 0-1,1 0 1,-1-1-1,0 1 1,0 0-1,0 0 1,0-1-1,0 1 1,0 0 0,0 0-1,0 0 1,0-1-1,0 1 1,1 0-1,-1 0 1,0 0-1,0 0 1,0-1 0,0 1-1,1 0 1,-1 0-1,0 0 1,0 0-1,0 0 1,1 0-1,-1-1 1,0 1 0,0 0-1,0 0 1,1 0-1,-1 0 1,0 0-1,0 0 1,1 0-1,-1 0 1,0 0-1,0 0 1,1 0 0,-1 0-1,0 0 1,1 2-15,-1-1 0,1 0 0,-1 1 0,0-1 0,0 0 0,0 1 0,0-1 0,0 1 0,0-1 0,-1 2 0,1 2-6,10 181-114,-3-100 267,-4 51-179,-3-36-139,2 47 77,1 43 300,-2-129-162,3 25 8,-3-17 240,-2-41-157,1-27-105,0 0-1,0 0 1,0 0 0,0-1 0,-1 1-1,1 0 1,-1 0 0,1 0-1,-1-1 1,0 1 0,0 0 0,0-1-1,-1 3 1,1-3-166,1-1 75,0 0 138,0 0-42,0-2-18,0 0 0,1 0 1,-1 0-1,1 0 1,-1 0-1,1 0 1,0 0-1,0 0 0,0 0 1,0 0-1,0 1 1,0-1-1,0 0 0,3-2 1,4-8-23,0-4 125,1 0 0,1 0 0,0 1 0,1 0 0,1 1 0,0 0 0,15-13 0,-8 10 95,-6 5 63,0 1 1,28-18-1,-38 27-230,1 0 0,-1 0 0,1 1-1,0 0 1,-1 0 0,1 0 0,0 0 0,0 0-1,0 1 1,0-1 0,4 1 0,-6 1-735,1-1 1,-1 0-1,1 1 1,-1 0-1,0-1 1,5 3-1,-7-3-835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51:39.2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5 138 1824,'-1'-4'181,"1"1"1,-1 0 0,1-1-1,0 1 1,1-5-1,0-5 1365,-3 5 1542,0 22-2369,3 203-489,16 93 132,-14-191-100,2 5-17,0 80 1270,-5-155-1307,0-48-202,0-1 0,0 0 0,0 0 0,0 0 0,0 0 0,0 1 0,0-1 0,0 0 0,0 0 0,0 0 0,0 1 0,0-1 0,0 0 0,0 0 0,0 0 0,0 0 0,0 1 0,0-1 0,-1 0 0,1 0 0,0 0 0,0 0 0,0 1 0,0-1 0,0 0 0,0 0 0,0 0 0,-1 0 0,1 0 0,0 0 0,0 1 0,0-1 0,0 0 0,-1 0 0,1 0 0,0 0 0,0 0 0,0 0 0,0 0 0,-1 0 0,1 0 0,0 0 0,0 0 0,0 0 0,-1 0 0,1 0 0,0 0 0,0 0 0,0 0 0,0 0 0,-1 0 0,1 0 0,0 0 0,0 0 0,0 0 0,0 0 0,-1 0 0,1-1 0,0 1 0,0 0 0,0 0 0,0 0 0,0 0 0,-1-1 0,-9-10 313,8 5-308,-1 0 1,1 0-1,0 0 0,1-1 0,0 1 1,0 0-1,0-8 0,2-48 103,-1 54-110,3-19-53,1 0 0,2 0 0,1 0 0,11-31 0,-16 53 30,1-1 0,-1 1 0,1 0 0,0 0 0,0 0 0,0 0 0,1 1 0,-1-1 0,1 1 0,0 0 1,10-7-1,-13 10 12,1 0 1,0 0-1,0 0 1,0 0-1,0 0 1,0 0-1,0 1 1,0-1-1,0 1 1,0-1-1,0 1 1,0 0-1,1 0 1,-1 0-1,0 0 1,0 0-1,0 0 1,0 1-1,0-1 1,0 1-1,1-1 1,-1 1-1,0 0 1,0 0-1,-1 0 1,1 0-1,0 0 1,0 0-1,0 0 1,-1 1-1,1-1 1,-1 1-1,3 2 1,1 3 24,0-1 0,0 2 0,0-1 1,-1 0-1,0 1 0,0 0 1,-1 0-1,0 0 0,3 14 0,-3-7 83,-1-1 0,0 1 1,-1-1-1,-1 30 0,-1-34-28,-1 1 1,0-1 0,0 1 0,-1-1 0,-1 0-1,-5 14 1,6-18-38,0 0 0,0-1 1,-1 0-1,1 1 0,-1-1 0,0-1 0,-1 1 0,1-1 1,-1 1-1,0-1 0,0 0 0,-6 3 0,9-6-35,-1 1 5,1-1-1,0 1 1,0-1 0,-1 0 0,1 0 0,-1 0 0,1 0 0,-1 0-1,1-1 1,-1 1 0,0-1 0,1 1 0,-1-1 0,0 0-1,1 0 1,-1 0 0,0 0 0,1-1 0,-4 0 0,2 0-75,1 0 0,-1-1 0,0 1 1,1-1-1,0 1 0,-1-1 1,-2-3-1,4 3 9,0 1 0,0-1 0,1 0 0,-1 0 0,1 0 0,0 0 0,0-1 0,0 1 0,0 0 0,0 0 0,-1-6 0,1 8 35,1-1 0,0 1 0,0-1-1,-1 1 1,1-1 0,0 1 0,0-1-1,0 1 1,0-1 0,0 0-1,0 1 1,0-1 0,0 1 0,0-1-1,0 1 1,0-1 0,0 1 0,1-1-1,-1 0 1,11-1-599,-7 2 617,50-1-30,-1-2 0,0-3-1,0-2 1,56-15 0,-97 19 47,-2 4-31,-10 1 17,1 0-1,-1 0 1,1-1-1,0 1 1,-1 0-1,1 0 1,-1 0-1,0 0 1,1 0-1,-1 0 1,0-1-1,1 1 1,-1 0-1,0 0 1,0 0-1,0 0 1,0 0-1,0 1 1,0 24-78,-1-17 52,1 5-18,-1-8 74,1 1 1,0-1-1,1 0 0,-1 0 1,1 0-1,2 7 1,-2-11-15,-1-1 1,1 0-1,-1 1 1,1-1-1,0 0 1,0 0-1,0 0 1,-1 0-1,1 0 1,0 0-1,1 0 1,-1 0-1,0 0 1,0-1-1,0 1 1,0 0-1,1-1 1,-1 1-1,0 0 1,0-1-1,1 0 1,-1 1-1,1-1 1,-1 0-1,0 0 1,1 0-1,-1 0 1,0 0-1,1 0 1,-1 0-1,1 0 1,1-1-1,1 0 7,-1 0 1,1 0-1,-1 0 1,1 0-1,-1-1 1,0 0-1,1 1 1,-1-1-1,0 0 1,0-1-1,0 1 1,-1 0-1,1-1 1,-1 0-1,1 0 1,-1 0-1,0 0 1,0 0-1,0 0 1,0 0-1,-1 0 1,1-1-1,-1 1 1,1-5-1,0 2 20,0-1-1,0 0 0,-1 1 1,0-1-1,0 0 1,-1 1-1,0-1 1,0 0-1,-1 0 0,0 1 1,0-1-1,-3-10 1,2 13-13,0 0 1,0 0 0,0 1 0,0-1-1,-1 0 1,0 1 0,0 0 0,0-1-1,0 1 1,0 0 0,0 1-1,-1-1 1,0 0 0,1 1 0,-8-4-1,-4 0-24,0 1-1,-30-8 1,23 7-56,21 6 76,3-1-61,0-1 0,-1 1 0,1 0 1,0-1-1,0 1 0,0 0 1,0 0-1,0 0 0,0 0 0,0 0 1,1 1-1,-1-1 0,0 1 1,4-1-1,9-3 140,-2-2-58,-1 0 0,0 0 1,0-1-1,-1-1 1,1 0-1,10-10 1,-5 2 30,0-1 1,25-33 0,-22 22-46,-1-1 1,-2-1 0,-1 0 0,-2-1 0,-1-1 0,-1 0 0,-2-1 0,-1 0-1,5-36 1,-7 32 70,-3-1 0,0 1 0,-3-53 0,-1 85-116,-1 0 0,1 0 0,-1 0 0,0 0 0,0 0 0,-4-8 0,5 13 8,0 0 1,0 0-1,0 0 0,0 0 0,0 0 0,-1 0 0,1 0 0,0 0 0,0-1 1,0 1-1,0 0 0,-1 0 0,1 0 0,0 0 0,0 0 0,0 0 0,-1 0 1,1 1-1,0-1 0,0 0 0,0 0 0,0 0 0,-1 0 0,1 0 1,0 0-1,0 0 0,0 0 0,0 0 0,0 0 0,-1 0 0,1 1 0,0-1 1,0 0-1,0 0 0,0 0 0,0 0 0,0 0 0,0 1 0,0-1 0,-1 0 1,1 0-1,0 0 0,0 0 0,0 1 0,-6 9-123,2 0 46,0 1 0,1 1-1,0-1 1,1 0 0,-2 14 0,0 63-156,4-70 198,-2 19 40,3 137-133,1-153 157,0 0 1,2 0-1,0-1 1,1 1-1,1-1 1,10 23-1,-13-36-5,1 0 0,0 0 0,0 0 1,1-1-1,0 1 0,0-1 0,8 7 0,-11-10-16,1-1 0,0 0-1,0 1 1,1-1-1,-1-1 1,0 1 0,1 0-1,-1-1 1,1 0 0,-1 0-1,1 0 1,0 0-1,-1 0 1,1-1 0,0 0-1,0 1 1,6-2 0,2-1 40,1 0 1,-1-1-1,0-1 1,0 0 0,0-1-1,13-6 1,62-41 165,-73 43-201,0-1 0,-1 0 0,-1-1 0,1 0 0,-2-1 0,0 0 0,0-1 0,-1 0 0,0-1 0,-2 0 0,1 0 0,-2-1 0,9-24 0,2-22 46,-4 0 0,-2-1 0,-2 0 0,0-72 1,-10 111-47,0 0 0,-2 0 1,-1 0-1,-7-27 0,10 49-2,-1-1-1,1 1 0,0 0 1,0 0-1,-1 0 0,1-1 1,-1 1-1,1 0 0,-1 0 1,1 0-1,-1 0 0,0 0 1,1 0-1,-1 0 0,0 0 1,0 0-1,0 0 0,0 1 1,0-1-1,0 0 0,-2-1 1,2 2-13,0 0 0,0 0 0,0 0 0,0 0 0,0 0 0,0 0 0,0 1 0,0-1 0,-1 0 0,1 0 0,0 1 0,0-1 0,0 1 0,0-1 0,1 1 0,-1-1 0,0 1 0,0 0 0,-1 0 0,-3 4 8,1-1 0,-1 1-1,1-1 1,1 1 0,-1 0 0,1 1 0,-6 9 0,3 3-22,1 0-1,0 0 1,2 1 0,0-1-1,-1 25 1,0-6-27,1-6-33,-36 481 216,39-217 822,0-294-890,0-2-21,0-3-23,1-1 0,1 1 0,-1 0 0,0 0 0,1 1 0,0-1 0,0 0 0,4-6 0,6-10 3,3-18-82,-9 24 41,0-1 1,0 1 0,13-18 0,37-52-159,-56 83 178,1 0 0,-1 1 0,1-1 0,0 0 0,-1 0-1,1 0 1,0 1 0,-1-1 0,1 0 0,0 1 0,0-1 0,0 1 0,0-1 0,-1 1 0,1-1 0,0 1 0,0 0 0,0-1 0,1 1 0,-1 0 0,0 0-1,-1 0 0,1 1 0,-1-1 0,1 0 1,0 0-1,-1 1 0,1-1 0,-1 0 1,1 1-1,-1-1 0,1 0 0,-1 1 1,1-1-1,-1 1 0,1-1 0,-1 1 1,1-1-1,-1 1 0,0-1 0,1 2 1,1 3 34,0 0 1,0-1 0,-1 1 0,1 0 0,0 9 0,5 81 433,-5-44-252,-1-37-79,0-1 1,1 0 0,1 0 0,0-1 0,1 1 0,0 0-1,1-1 1,10 20 0,-13-30-107,-1 0-1,1 0 0,0 0 0,0-1 1,0 1-1,0-1 0,0 1 1,0-1-1,0 0 0,1 1 1,-1-1-1,0 0 0,1 0 0,-1-1 1,0 1-1,1-1 0,-1 1 1,1-1-1,-1 0 0,1 0 1,0 0-1,-1 0 0,1 0 1,-1 0-1,1-1 0,-1 1 0,1-1 1,2-1-1,3-1-120,0 0 0,0 0 1,0-1-1,-1 0 0,1 0 0,-1-1 1,8-7-1,-6 4-500,0 0 1,0-1 0,0 0-1,-2-1 1,13-18 0,-15 20-107,-1 0 0,-1 0 0,1 0 0,-1-1 0,-1 1 0,0-1 0,0 1 0,-1-1 0,1-9 0,1-12-2191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51:39.7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48 5152,'0'0'118,"0"-1"1,0 1 0,1-1-1,-1 0 1,0 1 0,1-1-1,-1 1 1,0-1-1,1 1 1,-1 0 0,1-1-1,-1 1 1,1-1 0,-1 1-1,1 0 1,-1-1-1,1 1 1,0 0 0,-1-1-1,2 1 1,12-5-70,-13 4 83,29-7 652,0 0 0,0 2 0,1 1 0,-1 2 0,1 1 0,54 3 0,37 8-555,3 0-1512,3-5-3594,-121-3 4365,0-1 0,-1-1 0,14-2 0,-17 2 93,1 0 0,-1-1 0,0 0 0,1 1 0,-1-1 0,5-5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51:43.3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8 814 1984,'-7'7'1753,"11"-8"1626,15-8-1423,-14 3-1710,1 0 1,-2 0 0,1 0-1,-1-1 1,0 0 0,0 1-1,-1-1 1,0-1 0,4-11-1,0 1 88,3-12-160,-2-1 0,-1 1-1,-1-1 1,2-41 0,-4 41-25,0-15-101,-3 37-81,0 19-147,18 101-34,0-4 124,3 193 698,-22-286-481,-1 1-1,0 0 1,-3 14 0,4-29-131,0 1 0,0-1 0,0 0 0,0 0 0,0 1 0,0-1 1,0 0-1,0 0 0,0 0 0,0 1 0,0-1 0,0 0 0,-1 0 1,1 0-1,0 1 0,0-1 0,0 0 0,0 0 0,0 0 0,-1 1 1,1-1-1,0 0 0,0 0 0,0 0 0,0 0 0,-1 0 0,1 1 1,0-1-1,0 0 0,0 0 0,-1 0 0,1 0 0,0 0 1,0 0-1,-1 0 0,1 0 0,0 0 0,0 0 0,-1 0 0,1 0 1,0 0-1,-9-8-6,-5-17-122,-30-100-18,29 79-37,-9-23 70,21 62 46,-1-4-236,5 10 199,5 5 114,38 41 202,-32-35-243,-7-5 117,0 0 1,1 0 0,0-1-1,9 6 1,-13-9-48,0 0 0,0 0 0,1 0 0,-1-1 0,0 1 0,1 0 0,-1-1 0,0 0 0,1 0 0,-1 0 0,1 0 0,-1 0 0,0 0 0,1 0 0,-1-1 0,1 1 0,3-2 0,1-1 51,-1 0 1,1-1-1,-1 1 0,0-1 0,0 0 0,9-9 0,30-35-43,-23 23 79,-2 3-33,42-40 180,-56 56-251,0-1 0,0 0 0,-1 0 0,1 0 0,-1 0 0,-1-1 0,6-12 0,-7 11-128,-6 12-139,-6 15 128,7-11 107,1-1 1,-1 1 0,1 0-1,1 0 1,-1 0 0,1-1-1,1 1 1,-1 0 0,1 0-1,0 0 1,0-1 0,1 1-1,0-1 1,0 1 0,4 6-1,-3-6 26,0 0-1,1-1 0,0 1 1,0-1-1,1 0 0,-1-1 1,1 1-1,0-1 0,1 0 1,-1 0-1,11 7 0,-13-10 13,1 0 0,-1-1 0,1 1-1,0-1 1,0 1 0,0-1 0,0 0 0,0 0-1,0-1 1,0 1 0,0-1 0,0 0-1,0 0 1,0 0 0,0-1 0,0 0-1,0 1 1,0-1 0,0 0 0,0-1-1,-1 1 1,7-4 0,2-3 15,1-1 0,-1 0 0,-1-1 0,0-1 0,0 0 0,17-23 0,15-14-307,-20 18 118,-6 7 215,-10 14-66,-7 9-10,1-1 0,-1 1 0,0 0-1,0 0 1,0-1 0,0 1 0,0 0 0,1 0 0,-1 0 0,0-1 0,0 1-1,0 0 1,1 0 0,-1 0 0,0 0 0,0-1 0,1 1 0,-1 0-1,0 0 1,0 0 0,1 0 0,-1 0 0,0 0 0,0 0 0,1 0-1,-1 0 1,0 0 0,1 0 0,-1 0 0,0 0 0,0 0 0,1 0 0,-1 0-1,6 0-291,-15 13 117,3-9 161,0 1 0,1-1 1,0 1-1,-1 1 0,1-1 1,1 1-1,-1 0 0,1 0 1,0 0-1,-4 10 0,0 2-51,1 0-1,-9 33 0,13-40 62,1 1-1,1 0 1,-1-1 0,2 1-1,0 0 1,0-1-1,1 1 1,5 22 0,5-7 136,-11-26-114,0 0 1,1 0-1,-1 0 0,1 0 1,0 0-1,-1 0 0,1 0 1,0 0-1,-1 0 0,1-1 1,0 1-1,0 0 0,0 0 1,0-1-1,0 1 0,0-1 1,0 1-1,0-1 0,0 1 1,0-1-1,2 1 0,-1-2 20,0 0-1,0 0 1,0-1 0,0 1-1,-1 0 1,1-1-1,0 0 1,-1 1 0,1-1-1,-1 0 1,1 0-1,-1 1 1,2-5-1,-2 5-24,8-17 12,0 0 1,-1-1 0,-1 0 0,0 0 0,5-32-1,2 1 15,-5 18 10,-2 12-1,-1-1 0,-1 0 0,-1 0 0,2-23 0,-14-313 192,8 354-231,-10-83-43,7 73 37,0 1 0,0-1 0,-1 0 0,-8-16 0,12 28-8,0 0 1,-1 0 0,1 0 0,0 0 0,-1 1 0,1-1 0,-1 0 0,1 0-1,-1 1 1,0-1 0,1 1 0,-1-1 0,0 0 0,1 1 0,-1-1-1,0 1 1,0-1 0,1 1 0,-3-1 0,3 1 3,-1 0 1,1 1-1,-1-1 1,1 0-1,-1 0 1,1 1-1,-1-1 1,1 0-1,0 1 1,-1-1 0,1 1-1,-1-1 1,1 1-1,0-1 1,-1 0-1,1 1 1,0-1-1,0 1 1,-1-1-1,1 1 1,0 0-1,0-1 1,0 1-1,0-1 1,0 1-1,0-1 1,0 1-1,0-1 1,0 2-1,-3 21 16,1 0-1,3 41 0,9 48 113,-4-59-188,2 19-6,2-1 1,24 84 0,-16-79 140,4 13 53,-12-57-21,-5-13-9,1-1-1,0 0 1,2-1 0,0 0 0,1 0 0,12 18 0,-20-34-69,0 0-1,0 0 1,0 0-1,0 0 1,0 0 0,0 0-1,0 0 1,0 0-1,1 0 1,-1-1 0,0 1-1,1-1 1,-1 1-1,0-1 1,1 1 0,-1-1-1,1 1 1,-1-1 0,1 0-1,-1 0 1,1 0-1,-1 0 1,0 0 0,1 0-1,-1 0 1,1-1-1,-1 1 1,1 0 0,-1-1-1,0 0 1,1 1-1,-1-1 1,0 1 0,1-1-1,-1 0 1,0 0 0,0 0-1,0 0 1,0 0-1,0 0 1,0 0 0,1-2-1,-1 2-6,-1 0 0,1 0 0,-1 0-1,0 0 1,1-1 0,-1 1 0,0 0-1,0 0 1,0-1 0,0 1 0,0 0-1,0-2 1,0 2-23,-1 0 0,1 0 0,0 0 0,0 0 1,0 1-1,0-1 0,0 0 0,0 0 0,1 0 0,-1 0 0,0 0 0,0 0 0,1 0 0,-1 0 0,0 0 0,1 0 0,-1 1 0,1-1 0,-1 0 0,1 0 0,1-1 1,2-1-25,0 1 1,1 0 0,-1-1 0,1 1 0,0 1 0,7-3-1,15-6 43,-14 2-21,1 0 0,-1 0 1,-1-1-1,1-1 1,-2 0-1,15-16 0,-7 4-50,-1-1 0,22-36 0,-36 52 26,-1 1 1,0-1 0,0 1-1,0-1 1,-1 0 0,0 0-1,0 0 1,1-14 0,-3 18 21,0-1 1,0 0 0,0 0 0,0 0 0,-1 0 0,0 0 0,0 0 0,0 1 0,0-1-1,0 0 1,-1 1 0,0-1 0,1 1 0,-1-1 0,0 1 0,-1 0 0,-4-6 0,5 7 5,0 1 0,0-1 1,1 1-1,-1 0 1,0-1-1,0 1 1,-1 0-1,1 0 1,0 0-1,0 1 0,0-1 1,-1 0-1,1 1 1,0 0-1,-4-1 1,1 1-29,1 0 0,0 1 1,-1 0-1,1-1 0,0 1 1,0 1-1,0-1 0,-5 2 1,2 1-21,-1 0 1,1 0 0,0 1-1,0 0 1,0 0 0,1 1-1,0 0 1,-8 8 0,11-10 52,1 0 0,-1 0 0,1 0 0,0 1 1,0-1-1,0 1 0,1-1 0,0 1 0,-1 0 0,2-1 1,-1 1-1,0 0 0,1 0 0,0-1 0,0 1 0,1 0 1,-1 0-1,1 0 0,2 7 0,2 4-25,1 0 1,0 0-1,1 0 0,11 17 0,-10-21 118,0 1 1,0-1-1,1 0 0,0-1 0,1 0 0,0 0 1,1-1-1,0-1 0,1 0 0,0 0 1,0-1-1,18 8 0,-26-14-60,0 0-1,0-1 1,-1 0 0,1 0 0,0 0-1,0-1 1,0 1 0,0-1 0,0 0-1,0 0 1,0 0 0,0 0 0,0-1-1,0 0 1,7-2 0,-6 1 5,0 0 0,0-1 0,-1 0 0,1 0 1,-1 0-1,0 0 0,1-1 0,-2 0 0,1 1 0,5-8 1,0-2 25,-1 0 1,-1-1-1,0 1 1,0-1-1,-2-1 1,0 1 0,5-20-1,-8 22-8,-1 0 0,1 1 0,-2-1 0,0 0 0,0 0 0,-4-23 1,2 18-172,1 3-54,0 13 98,1 5 24,-2 14-225,0 3 96,8 112 22,-4-41 51,0-67 164,-4 49 0,1-50 73,1-17-103,0-1 1,0 0-1,-3 12 1,3-18-28,0 0 0,0 0 0,0 1 0,0-1 0,0 0 0,0 0 0,0 1 0,0-1 0,0 0 0,0 0 0,-1 1 0,1-1 1,0 0-1,0 0 0,0 0 0,0 1 0,-1-1 0,1 0 0,0 0 0,0 0 0,0 0 0,-1 1 0,1-1 0,0 0 1,0 0-1,-1 0 0,1 0 0,0 0 0,0 0 0,-1 0 0,1 0 0,0 0 0,-1 0 0,-8-5-26,-2-9 0,6-9 198,5 22-150,-1-1 0,0 0 1,0 1-1,1-1 0,-1 1 0,1-1 0,-1 0 1,1 0-1,0 1 0,-1-1 0,1 0 1,0 0-1,0 1 0,0-1 0,1 0 0,-1 0 1,0 1-1,1-1 0,-1 0 0,1 1 0,-1-1 1,1 0-1,0 1 0,0-1 0,0 1 1,0-1-1,0 1 0,0-1 0,0 1 0,0 0 1,1 0-1,-1-1 0,0 1 0,1 0 1,-1 0-1,1 0 0,-1 1 0,1-1 0,-1 0 1,1 0-1,0 1 0,-1-1 0,1 1 1,0 0-1,0-1 0,2 1 0,10 1 106,-1 1 0,1 0 0,-1 1 0,19 6-1,4 2-34,18 2 20,60 15 160,-94-25-612,1 0 0,-1-1 0,34-2 0,-50 0-87,0 0 1,1-1 0,-1 1 0,1-1-1,-1 0 1,0-1 0,0 1 0,1-1-1,-1 0 1,0 0 0,0 0 0,-1 0-1,7-6 1,-7 5 13,0 0 0,0 0 0,-1 0 0,1-1-1,-1 0 1,0 1 0,0-1 0,0 0 0,-1 0-1,1 0 1,-1 0 0,0 0 0,0 0 0,0-5 0,1-36-1758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51:43.8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94 221 11552,'-46'-33'4288,"41"20"-3361,-3-9-223,8 11-3487,-9-8 1375,4 0-6048,-3-13 4160,-5-40 1472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42:39.5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 44 640,'-1'1'38,"-1"0"0,1-1 0,0 1 1,-1 0-1,1 0 0,0 1 0,0-1 0,-1 0 0,1 0 0,0 1 1,0-1-1,0 2 0,0-2-2,1 0 1,-1 0 0,0 0-1,1 0 1,-1-1-1,0 1 1,1 0-1,-1 0 1,0 0-1,0-1 1,0 1-1,0 0 1,1-1-1,-1 1 1,0-1-1,0 1 1,0-1 0,0 1-1,-2-1 1,0 1 570,10-5-1022,10-12 57,-16 14 940,0 2-562,0-1 1,-1 0-1,1 0 1,0 1-1,-1-1 1,1 0 0,-1 0-1,1 0 1,-1 0-1,0 0 1,1 0-1,-1 0 1,1-1 0,-1 1 27,0 1-11,0 0-15,-1 0 0,1 0 1,0 0-1,0-1 0,0 1 1,0 0-1,0 0 0,0 0 1,0-1-1,0 1 0,0 0 0,0 0 1,0 0-1,0 0 0,0-1 1,0 1-1,0 0 0,0 0 0,1 0 1,-1 0-1,0 0 0,0-1 1,0 1-1,0 0 0,0 0 0,0 0 1,0 0-1,0 0 0,1-1 1,-1 1-1,0 0 0,0 0 0,0 0 1,0 0-1,0 0 0,1 0 1,-1 0-1,0 0 0,0 0 0,0 0 1,0 0-1,0 0 0,1-1 1,-1 1-1,11-4-259,-9 4 607,-1-1-258,3 0-69,12-1 1109,-15 2-1275,-1 0 86,18 0 202,2-8-69,-18 8-139,2 0 123,-2-1 43,0 1-1,0-1 1,0 1 0,-1-1-1,1 0 1,0 0 0,-1 0-1,1 0 1,0 0 0,-1 0-1,1 0 1,-1-1 0,2-1-1,-2 2 12,-1 1-44,0 0-63,0 0 112,0 0-22,0 0-5,0 0-69,0 0-129,0 0 17,0 0 21,0 0-27,0 0-47,0 0-262,0 0-166,0 0-1060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52:07.2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604 4 576,'-8'-3'1228,"8"3"-1206,0 0 1,0 0-1,0 0 0,0 0 1,0 1-1,0-1 0,0 0 1,0 0-1,0 0 0,0 0 1,0 0-1,0 0 0,0 1 1,0-1-1,0 0 0,0 0 1,0 0-1,0 0 0,0 0 1,0 0-1,0 1 0,0-1 1,0 0-1,0 0 0,0 0 1,0 0-1,0 0 0,0 0 1,0 1-1,0-1 0,0 0 1,0 0-1,0 0 0,0 0 1,-1 0-1,1 0 0,0 0 1,0 0-1,0 1 0,0-1 1,0 0-1,0 0 0,-1 0 1,1 0-1,0 0 0,0 0 1,0 0-1,0 0 0,0 0 1,0 0-1,-1 0 0,1 0 1,0 0-1,0 0 0,0 0 1,0 0-1,0 0 0,0 0 1,-1 0-1,1 0 0,0 0 1,0 0-1,0 0 0,0 0 1,0-1-1,0 1 0,-1 0 1,2 2 23,0-1 0,0 0 0,0 1 0,0-1 0,0 0 0,0 0 0,0 1 0,0-1 0,0 0 0,1 0 0,-1 0 0,0 0 0,1-1 0,-1 1 0,1 0 0,-1-1 0,1 1 0,2 0 0,-2 0-35,0-1 90,7 1 102,1 5-195,15 10 80,-12 0-43,-7-6-74,-3-6 80,0-1 1,0 1-1,0-1 1,0 1-1,8 5 1,-9-8-22,0 0 0,1 0 0,-1 0 1,1 0-1,-1 0 0,1 0 1,0 0-1,-1-1 0,1 0 0,-1 1 1,6-1-1,-4 0 25,0 0-1,-1-1 1,1 1-1,0-1 1,-1 0 0,1 0-1,6-2 1,-6 2-52,0 0 0,0 0 1,1 1-1,-1-1 0,0 1 0,6 1 0,18-2 39,-14-2 63,1-2 0,-2 1 0,19-10 0,-4 2 30,-16 11-211,-12 2 70,1-1 0,-1 0-1,1 0 1,-1 0 0,1 0 0,-1 0 0,1 0 0,-1 1 0,1-1 0,-1 0 0,1 0 0,-1-1-1,1 1 1,-1 0 0,1 0 0,-1 0 0,1 0 0,-1 0 0,0 0 0,1-1 0,-1 1 0,1 0-1,-1 0 1,1-1 0,-1 1 0,0 0 0,1-1 0,-1 1 0,1 0 0,-1-1 0,0 1 0,1-1-1,1 1 99,5 1 3,-6 0-76,-1 1 0,0-1 0,-1 0 0,1 1 0,0-1 0,0 0 0,0 1 0,-1-1 0,1 0 0,-1 1 0,1-1 0,-1 0 0,0 0 0,1 0 0,-1 1 0,0-1 0,0 0 0,0 0 0,1 0 0,-1 0 0,0 0 0,-1-1 0,1 1 0,0 0 0,0 0 0,0-1 0,0 1 0,-1-1 0,1 1 0,0-1 0,0 1 0,-1-1 0,1 0 0,0 1 0,-1-1 0,1 0 0,0 0 0,-3 0 0,-9 0 37,-1 2 0,1 0 0,1 0 0,-21 7 0,-16 3 192,34-8-89,11-3-136,1 0 0,-1 0 0,1-1 0,-1 1 0,1-1 1,-1 0-1,0 0 0,1 0 0,-7-1 0,5 0 35,0-1 0,-1 2 0,1-1 0,-1 1 1,1-1-1,-1 1 0,1 1 0,0-1 0,-1 1 1,-8 2-1,9-1-10,0-1-1,0 0 1,0 0 0,-6 0 0,6-1-56,0 1 0,0-1 0,-10 4 1,9-3-4,-1 0 0,1 0 1,-13 0-1,-23 4 128,3 1 91,14 1-291,22-5 94,-1-1 0,1 1 0,-1-1 1,1 0-1,-1 0 0,0 0 0,0-1 1,0 1-1,1-1 0,-1 0 0,0 0 0,0-1 1,0 1-1,0-1 0,-7-1 0,3-1 19,-1 1 0,1 0-1,-1 1 1,0 0-1,0 0 1,0 1 0,-12 1-1,1 0-68,12-1 53,0 1-1,0 0 1,-9 3 0,10-3-57,0 1 0,-1-1 0,-7 0-1,9-1 59,0 1 0,0 0-1,-1 0 1,-9 4-1,9-3 60,1 0 0,0-1 0,-1 0 0,-12 1 0,4-3 112,-24-4-1,24 3 182,-25-1-1,-1-5-1401,40 8 369,2 0-1324,8-3 209,7-10-1088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52:12.4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1 896,'0'0'304,"0"1"-175,0 0 0,0 0 0,1 0 0,-1 0 0,0 0 0,1 0 0,-1 0 0,0 0 0,1-1 0,1 3 0,-1-2-60,0 0-44,0 0 0,0-1 0,0 1 0,1 0 0,-1-1 0,0 1 0,0-1 0,0 0 0,0 1 0,1-1 0,-1 0 0,0 0 0,0 0 0,0 1 0,1-1 0,-1-1 0,0 1 0,2 0 0,-2 0-8,0 0 1,0 0 0,0 0-1,0 0 1,0 0 0,0 1 0,0-1-1,0 0 1,0 1 0,0-1-1,0 0 1,0 1 0,0 0 0,0-1-1,0 1 1,0-1 0,-1 1-1,1 0 1,0 0 0,0-1 0,-1 1-1,1 0 1,0 0 0,-1 0-1,1 0 1,-1 0 0,1 0 0,-1 0-1,0 0 1,1 0 0,-1 0-1,0 0 1,0 1 0,6 12 276,-6-13-280,0 0 0,1-1 0,-1 1 0,1 0 0,-1 0 0,0-1 0,1 1 0,-1 0 0,1-1 0,0 1 0,-1 0 0,1-1 0,-1 1 0,2 0 0,-1-1 6,0 1 1,-1 0-1,1-1 1,0 1 0,-1 0-1,1 0 1,0 0-1,-1-1 1,1 1-1,-1 0 1,1 0-1,-1 0 1,0 0-1,1 0 1,-1 2-1,2 1 18,-1 1 0,1 0 0,-1-1 0,0 1 0,-1 0 0,1 0 0,-1 7 0,0-8-36,1 0 0,0 0 0,0 0 0,0 0 0,0 0 0,1-1 0,3 7 0,-4-9 52,5 9-57,-2-6 107,-2-6 738,-2-10-843,0 3-32,0-1-1,0 0 1,1 1 0,0-1-1,1 1 1,4-14 0,-2 4 81,-4 17-61,0 0 0,1-1-1,-1 1 1,0 0 0,1 0-1,0 0 1,0 0-1,-1 0 1,1 0 0,0 0-1,1 0 1,-1 1 0,0-1-1,0 0 1,4-2-1,-4 3 62,-1 1-37,1 1-102,22 14-53,-19-11 180,1 0 0,0-1 0,9 5 1,3 1-169,23 10 279,-39-19-133,0 0-1,-1 1 0,1-1 0,0 1 1,-1-1-1,1 1 0,0-1 0,-1 1 1,1-1-1,-1 1 0,1 0 0,-1-1 1,1 1-1,-1 0 0,0-1 0,1 1 0,-1 0 1,0 0-1,1-1 0,-1 1 0,0 0 1,0 0-1,0 0 0,0-1 0,1 1 1,-1 1-1,-1-2 13,0 0-23,1 0-1,0 0 1,-1 0-1,1-1 0,0 1 1,0 0-1,-1 0 0,1 0 1,0-1-1,0 1 0,-1 0 1,1-1-1,0 1 0,0 0 1,0 0-1,-1-1 0,1 1 1,0 0-1,0-1 0,0 1 1,0 0-1,0-1 0,0 1 1,0 0-1,0-1 0,0 1 1,0 0-1,0-1 0,0 1 1,0-1-1,0 1 0,0-1 1,0-1 15,-4-4-38,-1 0-1,1 0 1,-1 1-1,0-1 1,-1 1-1,-6-5 0,11 9-53,1 1 76,-1 0 1,1 0 0,0 0-1,0 0 1,-1 0-1,1 0 1,0 0 0,0 0-1,-1 0 1,1 0 0,0 0-1,0 0 1,0 0-1,-1 0 1,1 0 0,0 0-1,0 0 1,-1 0-1,1 0 1,0 0 0,0 0-1,0 0 1,-1-1-1,1 1 1,0 0 0,0 0-1,0 0 1,0 0-1,-1-1 1,1 1 0,0 0-1,0 0 1,0 0-1,0-1 1,0 1 0,0 0-1,0 0 1,-1 0 0,1-1-1,0 1 1,0 0-1,0 0 1,0-1 0,0 1-1,0 0 1,0 0-1,0-1 1,0 1 6,0 0 0,0-1 0,0 1 0,0 0 1,0 0-1,0-1 0,0 1 0,0 0 0,0-1 0,0 1 0,0 0 0,0 0 0,0-1 1,-1 1-1,1 0 0,0 0 0,0 0 0,0-1 0,0 1 0,-1 0 0,1 0 1,0 0-1,0-1 0,0 1 0,-1 0 0,1 0 0,0 0 0,0 0 0,-1 0 0,1 0 1,0-1-1,0 1 0,-1 0 0,1 0 0,-1 0 0,1 0-15,0 1 0,-1-1 0,1 0-1,0 1 1,-1-1 0,1 0 0,0 0 0,0 1-1,-1-1 1,1 0 0,0 1 0,0-1 0,0 1-1,-1-1 1,1 0 0,0 1 0,0-1 0,0 0-1,0 1 1,0-1 0,0 1 0,0-1 0,0 1 0,0-1-1,0 1 1,0 18 243,0-5-105,-2 3 34,2-13-138,0 0 0,0-1-1,-1 1 1,1 0 0,-1-1-1,0 1 1,0 0 0,0-1-1,-4 7 1,4-9-71,1-1 22,0 0 28,0 0 0,0 1 0,0-1 0,0 0 1,0 0-1,0 1 0,0-1 0,0 0 0,-1 1 1,1-1-1,0 0 0,0 0 0,0 0 0,-1 1 0,1-1 1,0 0-1,0 0 0,-1 0 0,1 1 0,0-1 0,0 0 1,-1 0-1,1 0 0,0 0 0,-1 0 0,1 0 1,0 0-1,0 0 0,-1 0 0,1 0 0,0 0 0,-1 0 1,1 0-1,0 0 0,-1 0 0,1 0 0,0 0 0,0 0 1,-1 0-1,1 0 0,-1 0 0,-10-5-10,-5-12 93,13 15-136,0 0 0,1 0 0,0 0 0,0-1 0,-3-3 0,3-1-562,-2 6-928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52:15.1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95 315 320,'-1'0'26,"1"0"-1,0 0 1,0 1 0,-1-1-1,1 0 1,0 0-1,0 1 1,-1-1 0,1 0-1,0 1 1,0-1 0,0 0-1,0 1 1,-1-1-1,1 0 1,0 1 0,0-1-1,0 0 1,0 1 0,0-1-1,0 0 1,0 1-1,0-1 1,0 1 0,0-1-1,0 0 1,0 1 0,0-1-1,0 1 1,1-1 11,-1 0-1,0 0 1,0 0-1,1 0 1,-1 0 0,0 0-1,0 0 1,0 0 0,1 0-1,-1 0 1,0 0-1,0 0 1,0 0 0,1-1-1,-1 1 1,0 0 0,0 0-1,0 0 1,0 0 0,1 0-1,-1 0 1,0 0-1,0-1 1,0 1 0,0 0-1,1 0 1,-1 0 0,0 0-1,0-1 1,0 1-1,0 0 1,0 0 0,0 0-1,0-1 1,0 1 0,0 0-1,0 0 1,1 0 0,-1-1-1,0 1 1,0 0-1,0 0 1,0 0 0,0-1-1,0 1 1,-1 0 0,4-11 16,-1 0 1,0-19-1,2-11 48,-2 31-52,-1 0-1,0 0 1,-1 0 0,0 0 0,0 0-1,-4-16 1,2-4 105,3 26-135,-1-1 0,-1 0-1,1 1 1,-1-1 0,-1-4 0,0-8 50,2 16-61,0 0 1,0-1-1,0 1 0,0 0 0,0 0 1,0 0-1,0-1 0,-1 1 0,1 0 1,-1 0-1,1 0 0,-1 0 0,1 0 1,-1 0-1,1 0 0,-1 0 0,0 0 1,0 0-1,0 0 0,1 0 0,-3-1 1,-8-6 53,8 7-30,1-1-1,0 0 0,0 1 1,0-1-1,0 0 1,-3-3-1,2 3-51,0 0-1,0 0 0,0 1 1,0 0-1,0-1 1,-6 0-1,8 2 18,0 0 0,0 0 0,0 0 0,0 0 0,0 0 0,0 0-1,0 1 1,0-1 0,0 0 0,0 1 0,0-1 0,0 0 0,1 1 0,-1-1 0,0 1-1,-1 0 1,-6 2 62,8-3 15,-9-3 918,10 5-973,0-1-1,1 0 1,-1 1-1,0-1 1,0 1-1,0-1 1,-1 1-1,1-1 1,0 1-1,0 0 1,0 3 0,4 7 46,3 16-378,-4-7 221,-1-11 120,-1 0 1,1 13-1,-2-14-35,0 0 1,1 0-1,4 12 1,-5-16 25,0-1 0,0 0 0,0 0 0,-1 0 0,1 1 0,-1 6 0,0-10-8,0 0 63,0-1-10,0 0 59,0 0-81,0 0-153,0 0-12,0 0-37,-6 8 123,6-8 24,0 0 1,-1 0 0,1 0 0,0-1 0,-1 1 0,1 0 0,0 0 0,0 0 0,-1-1 0,1 1-1,0 0 1,0-1 0,-1 1 0,1 0 0,0 0 0,0-1 0,0 1 0,0 0 0,-1-1 0,1 1-1,0 0 1,0-1 0,0 1 0,0 0 0,0-1 0,0 1 0,0 0 0,0-1 0,0 1 0,0-1-1,0 1 1,0 0 0,0-1 0,0 1 0,1 0 0,-1-1 0,0 1 0,0-4-184,0 3-695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52:28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 1664,'0'0'528,"3"0"-322,0 1 4270,3 2-4052,-1-1 0,1 1-1,0-1 1,0-1-1,0 1 1,7 0 0,-6-2-356,0-1 0,0 0 0,-1 0 0,1 0 0,-1-1 0,1 0 0,-1-1 0,8-3 0,7-3 13,-18 8-35,0 0 0,0 0 0,-1 1 1,1-1-1,0 1 0,0 0 0,0-1 0,0 1 0,3 1 0,13-1-32,-17 1 8,0-1 1,0 1-1,1-1 1,-1 1-1,0 0 1,0 0-1,2 2 1,4 0 159,7 2 501,11 5-422,-24-9-170,15 10-144,66 27-6848,-67-34 4010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52:32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53 1472,'0'-2'729,"1"-4"6644,2 3-8094,-2 3 993,-1 0-48,0 0-27,9 0-10,-9 0-134,18 0 6,58 0 613,-32-8-293,-30 8-154,1-1 1,28-5 0,-29 3-89,1 1 0,25-1 0,13-1 172,-11-4-80,40 1-85,-79 7-77,3 0-103,0 0-1,1 1 0,9 1 0,-14-1 21,16-1 715,-15 0-613,-1 0-1,0 0 1,1 0 0,-1 1 0,0-1-1,0 1 1,0 0 0,0-1 0,0 1-1,1 0 1,-1 0 0,3 3 0,-4-3-70,6 3 723,-5-2-2036,-2-3-3628,-1 2 4998,1 1 0,-1-1 0,0 0 0,0 0-1,0 0 1,0 1 0,0-1 0,0 0 0,0-1 0,-1 1 0,1 0 0,0 0 0,0 0-1,-1-1 1,1 1 0,0 0 0,-1-1 0,1 1 0,-1-1 0,-2 1 0,-30 0 535,0 2 1,-47 11 0,80-14-601,-26 3 229,0 0 0,-1-2-1,-28-3 1,0 1-10,51 1-182,0 1 0,0 0 0,0 0 0,1 0 0,-8 3 1,7-2-42,0-1 1,0 0-1,0 1 1,1-2 0,-9 2-1,4-1 22,-1 1-1,1 0 1,0 1 0,0-1-1,0 2 1,0 0-1,0 0 1,1 0 0,-11 8-1,9-8-31,8-4 9,1 0-1,0 1 1,-1-1-1,1 1 1,0-1-1,0 1 1,-1-1-1,1 1 1,0 0-1,-2 1 1,-10 5-5,11-7 7,1 1 0,0-1 0,0 0 0,0 1 0,0-1 0,0 1 0,0-1 0,0 1 0,0 0 0,0 0 0,0-1 0,-1 2 1,2-1 36,0-1-20,0 0-65,19-1 384,-12-4-286,0-1 0,0 1 1,0 0-1,1 1 0,-1-1 0,1 2 0,0-1 0,0 1 0,0 0 0,1 1 0,12-3 1,254-48 440,-263 51-455,-1 0 0,1 1 1,-1 0-1,1 0 1,-1 2-1,1-1 1,0 1-1,16 4 1,21 7 65,-44-9-203,14 5-1830,-18-8 1784,-1 0-1,0-1 1,1 1-1,-1 0 1,0 0-1,1 0 1,-1 0-1,0-1 0,0 1 1,1 0-1,-1 0 1,0-1-1,0 1 1,0 0-1,1-1 1,-1 1-1,0 0 1,0 0-1,0-1 1,0 1-1,1 0 1,-1-1-1,3-5-1699,1 2-808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53:11.62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13097 1 576,'0'1'104,"0"0"-1,-1 1 1,1-1 0,0 0 0,-1 0-1,0 0 1,1 1 0,-1-1 0,0 0-1,1 0 1,-1 0 0,0 0-1,0 0 1,0 0 0,0 0 0,0-1-1,0 1 1,0 0 0,-2 1 0,2-2 274,-3 3-54,1-1 2936,4-1-3224,0 1 1,-1 0-1,1 0 0,0 0 1,-1 0-1,1 0 0,-1 0 0,1 0 1,-1 0-1,0 0 0,0 0 0,0 0 1,0 0-1,0 0 0,-1 0 1,1 0-1,-1 0 0,0 3 0,-2 2-28,-1 1 0,1-1 0,-7 10 0,0-1 402,-20 22 139,4-6-317,-53 51 0,8-11 67,39-39-284,-46 36 0,49-44-13,9-10 9,0-1 0,-24 13 0,20-13-9,-23 18 0,35-23-20,-24 12-1,6-4 3,18-11-25,-1 0 0,1-1 1,-1-1-1,0 0 0,-1-1 1,-16 3-1,-10 2-58,-126 24 4,62-14 78,10 6-34,61-15 6,0-1-1,-40 5 1,-302 22 98,318-31-26,-85-4 0,112-2-40,-617-51 36,479 45 165,91 6-120,-100 0 122,-89-5 196,-25-5-136,153 10 258,33 1-481,-42-3 42,-86-3-160,131 7 115,-223 3-235,115-2 530,-100 6-30,86-1 26,42-4-491,151 0 158,-135 11 57,-127 11-150,57-5 212,2 2 37,15-3-144,2 0-30,96-2 83,-183 17-222,-53-21 308,235-7-146,0 1 95,-116-20-181,134 5 166,-308-48 424,336 47-323,-84-2 0,-22-1 179,73 8-342,51 4 96,-22 0-168,1 2-1,-131 21 1,142-10 20,-176 22 232,-152 7-179,82-13 504,248-24-428,-374 34-173,311-23 131,-253 62 0,285-44-176,4-1 197,-15-1 3,-8 3 326,4 1-737,-32 9 363,103-30-96,20-7 244,-148 45-51,123-40-108,10-4 32,1 2 1,-54 23 0,53-18-80,18-7 92,-18 10 0,32-16-1,0 0-41,1 1 0,-1-1 1,0 0-1,0 0 0,0-1 0,0 1 1,-1-1-1,-7 1 0,4 0 66,7-1-66,-1-1 0,1 1 0,-1-1 0,0 0 0,1 1 0,-1-1 0,1 0 0,-1 0 1,-2 0-1,4 0-9,-1 0 1,1 0 0,-1 0-1,1 0 1,-1 0 0,1 0-1,-1 0 1,1 0 0,-1 0-1,1 0 1,-1 0 0,1-1-1,0 1 1,-1 0 0,1 0-1,-1-1 1,1 1 0,-1-1-1,1-5 17,10-5-228,-5 6 138,9-7 74,0 1 0,27-18-1,75-27 53,-76 38-163,64-38 0,-86 44 129,3-1 63,22-19 1,-21 16 211,-18 12-108,-7 1-298,3 3 104,-1 0-1,0 0 1,1 0 0,-1 1-1,0-1 1,1 0 0,-1 0-1,0 0 1,1 1 0,-1-1-1,0 0 1,1 1 0,-1-1-1,1 1 1,-1-1 0,0 0 0,1 1-1,0-1 1,-1 1 0,1-1-1,-1 2 1,-5 4 2,0 1 0,0-1 1,0 0-1,0 0 0,-1-1 1,-12 8-1,-48 23-88,64-34 82,-120 49 360,66-29-390,25-10 66,16-7-21,1 1-1,-1 0 0,1 2 0,1 0 1,-1 0-1,-13 12 0,15-9 57,-8 7-51,1 0 1,-26 30-1,35-37 59,9-10-58,1 0-1,-1 0 1,1 0 0,-1 1 0,1-1 0,0 0 0,-1 1 0,1-1 0,0 1-1,0 0 1,-1 2 0,-2 3-6,-5 2-78,8-8 6,1-1 22,0 0-10,0 0-6,0 0 61,0 1 0,0-1 0,0 1 0,0-1 0,0 1 0,0-1-1,0 1 1,1-1 0,-1 1 0,0-1 0,0 1 0,0-1 0,0 1 0,1-1 0,-1 1 0,0-1 0,0 0 0,1 1 0,-1-1 0,0 1 0,1-1 0,0 1 0,27 16 337,-20-11-157,-1-2-1,1 1 1,14 5-1,-17-8-123,20 7 195,0 0 0,1-2 0,26 5 1,17-5 7,-40-5-363,0 1 0,41 11 1,-50-5-800,-17-8 462,0 1 0,0-1-1,0 0 1,1 0-1,-1 0 1,6 1 0,8-1-1140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53:51.38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 19 736,'-3'-2'35,"2"3"491,1 0-426,0-1 0,0 0 1,1 1-1,-1-1 0,0 0 0,0 0 1,1 1-1,-1-1 0,0 0 0,1 0 1,-1 1-1,0-1 0,1 0 1,-1 0-1,1 0 0,-1 0 0,0 0 1,1 0-1,-1 0 0,1 1 1,-1-1-1,0 0 0,1 0 0,-1 0 1,1-1-1,11 1 375,0 0-1,0-1 1,20-5-1,-26 5-302,1 0 0,-1 0 0,9 1 0,-8-1-26,0 1-1,-1-1 0,10-1 1,-4-1-117,0 1 0,1 1 1,-1 0-1,1 1 0,14 1 0,65 10-15,-80-9 26,42 6 136,86 3 0,2-7-283,-117-2 154,1 0 0,-1 2-1,32 9 1,30 4 6,17 1-120,38 4 47,-122-20 51,1-2 1,0 0-1,-1-1 0,39-6 1,-11-4 371,194-31-38,-128 34-280,154 8 0,-134 3 195,-68-3-180,127 17 0,39 28 71,-46-22-198,30 7 288,106 21-234,-81-5 11,-171-32-57,118 41 0,-157-44 2,0 2-1,54 31 0,-63-32 56,-12-7-28,-1 0 1,10 8-1,17 9 28,-28-18-26,-1 1-1,1 0 1,-1 0-1,0 0 1,6 7-1,4 6-52,-8-10 89,-1 0-1,0 1 1,-1 0 0,0 0 0,0 1 0,-1 0 0,0 0 0,5 13-1,-6-12-30,-1-1 0,1 1 0,1-1 0,0 0 0,12 15 0,40 60-82,-31-43 140,13 34-219,-29-58 183,1-1-1,1-1 1,1 0-1,17 16 0,-2-2 17,-23-23-43,-1-1 1,1 0-1,1 0 1,11 8 0,19 15-15,-30-23 3,0-1 1,0 1-1,1-1 1,-1 0 0,1-1-1,0 1 1,14 4-1,2-3 53,-2 0-20,27 5 1,64-2 73,123-4 0,-186-5-79,119-6 318,-70 0-160,104-13 90,-141 14-227,1-3 0,71-19-1,-100 18 15,0 3 0,0 0 0,48-1 0,266 7-96,-110-4-58,-104 12 23,0 0 160,73-5 3,-129 3-123,-2 0-20,149 1 153,59-18-159,-63 16-13,-66 1 127,258-1-109,-355-3 85,64 12 0,3 0 33,-5-1 48,13 1-66,-60-4-145,-59-8 106,50 16 25,-58-16-25,0 0 0,0 1 0,0 0 0,0 0 0,8 5 1,-9-4-1,1-1 1,1 0-1,10 5 1,10 4 31,-21-9-71,-1 0 0,1 0 0,11 2 0,21 7 234,-24-8-147,0 0 0,0 0 0,0-2-1,25 3 1,-32-5-97,0 1-1,1 0 1,-1 1-1,9 2 1,-9-2 81,0 0 0,0-1 0,1 0 0,8 1 0,22-2 334,-37 0-294,0-1-26,-1 0 1,0 1-1,0-1 1,0 0-1,0 0 0,0 1 1,0-1-1,0 0 1,0 0-1,0 1 1,0-1-1,0 0 0,-1-1 1,-4-2-25,-1 0 0,1 1 0,-1 0 0,0 0 0,0 0 0,0 0 1,0 1-1,0 0 0,-1 0 0,-10-1 0,5 0 20,-21-7 0,4 0-104,21 7 87,-1 0-1,1 0 1,-15-9-1,-41-20 257,36 18-140,24 12-179,0 0 1,-1 0-1,1 1 0,0 0 1,-1 0-1,1 0 0,-1 0 0,1 1 1,-1-1-1,-6 2 0,21 13-113,2 0 128,2 0 0,-1-1 1,2-1-1,-1 0 1,2-1-1,-1-1 0,2 0 1,-1-1-1,35 13 1,-42-19 108,0 0 1,0-1-1,0 1 1,0-2-1,11 2 1,-19-3-20,-1 0 5,0 0-10,-17-1 74,-10-2-234,1 2-1,-1 0 1,-41 5-1,48-3 71,-80 5 180,44 0-47,41-3-169,5-1 9,18-7 140,-3 2 10,0 0 0,-1 0 0,0-1 0,1 1 0,-1-1 0,-1 0 1,7-8-1,-7 8-128,1-1 1,0 1-1,0-1 1,1 1-1,-1 1 1,1-1 0,5-3-1,40-16-492,-42 19 348,6-1-584,-14 5-489,0 0-43,0 0-1136,0 0 779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50:40.06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143 54 832,'0'-1'-8,"0"1"-1,0-1 1,0 0 0,1 0 0,-1 0 0,0 1-1,0-1 1,1 0 0,-1 0 0,0 1-1,1-1 1,-1 0 0,2 0 0,-2 0-20,1 0 1,-1 1 0,1-1 0,-1 0 0,0 0-1,1 1 1,-1-1 0,0 0 0,1 0 0,-1 0 0,0 0-1,0 1 1,0-2 0,5-12 3947,-5 13-3760,-1 1 64,-2 0-117,3 0-90,-1 0 1,1 0 0,0 0 0,-1 0 0,1 0 0,0 0 0,-1 0 0,1-1 0,-1 1 0,1 0 0,0 0 0,-1 0 0,1 0 0,0-1 0,0 1-1,-1 0 1,1 0 0,0-1 0,-1 1 0,1 0 0,0-1 0,0 1 0,0 0 0,-1-1 0,1 0 6,0 1 0,-1 0 0,1-1 1,0 1-1,0 0 0,-1-1 0,1 1 0,0 0 1,-1-1-1,1 1 0,-1 0 0,1-1 0,0 1 1,-1 0-1,1 0 0,-1 0 0,1-1 0,0 1 0,-1 0 1,1 0-1,-1 0 0,1 0 0,-1 0 0,1 0 1,-1 0-1,-21-5 546,-11 5-143,15 12-107,0 11-411,16-20 93,-1 0-1,1 0 1,0 0-1,0 0 1,-4 7-1,-2 4-100,6-10 101,-1 0 0,1 1 1,0-1-1,1 1 0,-1 0 0,1 0 0,0-1 1,-1 10-1,0 40-131,2-36 56,0-18 79,1 1-1,-1-1 0,0 1 1,1-1-1,-1 1 0,0-1 1,1 1-1,-1-1 0,1 0 0,-1 1 1,1-1-1,-1 0 0,1 1 1,-1-1-1,1 0 0,-1 0 1,1 1-1,-1-1 0,1 0 0,0 0 1,0 0-1,14 4 12,-11-4 7,-1 0 0,1 0 1,-1 0-1,1 0 0,-1 0 1,1-1-1,-1 1 0,0-1 1,1 0-1,-1 0 0,0-1 0,0 1 1,1 0-1,-1-1 0,0 0 1,0 0-1,-1 0 0,6-4 1,0-2 21,0-1 0,-1 0 0,1 0 1,6-13-1,-10 15-24,-1 1 1,-1-1-1,1 0 0,-1 1 0,1-12 0,-2 11 37,0 0-1,-1 0 0,0-9 0,-1 0 189,1 16-245,0-1-1,0 1 1,0 0 0,0 0-1,1-1 1,-1 1-1,0 0 1,0 0-1,0-1 1,-1 1-1,1 0 1,0 0-1,0 0 1,0-1-1,0 1 1,0 0-1,0 0 1,0-1 0,0 1-1,0 0 1,0 0-1,-1 0 1,1-1-1,0 1 1,0 0-1,0 0 1,0 0-1,0 0 1,-1-1-1,-4 6-18,-3 12 143,6 4-137,2-15 2,0-1 1,-1 0 0,1 1-1,-4 8 1,0-1 29,2-1 0,-1 1 0,0 14 0,-3 16 1,-5 26-28,7-40 195,-2 1 0,-11 36-1,16-61-155,-1 0 1,1 0-1,0 0 0,1 0 0,-1 0 0,1 1 0,0-1 0,1 0 0,0 7 0,3 2-6,-1-12-32,-1-1 15,-2 6 43,0-7-334,0 6 772,1-5-5532,6-5 2550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50:43.0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92 1 1152,'0'4'512,"-3"0"633,0 1 0,1 0 1,-8 7-1,-6 12-254,13-20-704,-7 15 133,1 1 0,-12 40-1,17-46-302,1-8-16,2 0-1,-1 0 1,1 0-1,-1 0 0,2 0 1,-1 0-1,1 0 1,0 0-1,0 0 0,1 8 1,0-12-4,0 0 0,0 0 1,0-1-1,0 1 0,1 0 1,-1-1-1,0 1 0,1-1 1,-1 1-1,1-1 0,-1 1 0,1-1 1,0 0-1,0 0 0,-1 0 1,1 0-1,0 0 0,3 1 1,4 1 205,0-1 1,15 4 0,-19-6-194,0 1 1,0-1-1,0 1 1,0-1-1,0-1 1,0 1-1,0-1 1,0 0-1,-1 0 1,1 0-1,0-1 0,0 1 1,-1-1-1,1-1 1,-1 1-1,0 0 1,0-1-1,0 0 1,0 0-1,0 0 1,4-5-1,5-7 34,-1 0 0,0-1-1,-2 0 1,11-21 0,5-6-13,-25 41-32,5-8-47,0 1 1,14-15-1,-20 24-48,2 0 73,-1 1 0,1 0 0,-1 0 0,1 0 1,-1 0-1,0 0 0,0 0 0,1 0 0,-1 0 0,0 0 1,0 0-1,0 1 0,0-1 0,0 0 0,0 2 1,13 27 110,-8-18 23,1 3 44,-6-14-102,-1-1-31,0 1-65,0 4-5,0-4-27,0-1 49,0 0 68,0 0-20,0 0-65,11 0 128,-9 0-103,-1 0 8,0 0-1,1 0 1,-1 0-1,0 0 1,0 0-1,1 0 1,-1 0-1,0 0 1,1 0-1,-1 0 1,0-1-1,0 1 0,1 0 1,-1-1-1,0 1 1,0-1-1,2-1 1,-1 1 4,-1 0-37,-1 1-15,0 0 4,1 0 58,-1 0 0,1 0-1,-1 0 1,1 0 0,-1-1-1,1 1 1,-1 0 0,1 0-1,-1-1 1,1 1 0,-1 0-1,0 0 1,1-1 0,-1 1-1,1 0 1,-1-1 0,0 1-1,1-1 1,-1 1 0,0-1-1,0 1 1,1 0 0,-1-1-1,0 1 1,0-1 0,0 1-1,0-1 1,1 1 0,-1-1-1,0 1 1,0-1 0,0 1-1,0-1 1,0 1 0,0-1-1,0 1 1,-1-1 0,1 1-1,0-1 1,0 1 0,0-1-1,0 1 1,-1-1 0,1 1-1,0-1 1,0 1 0,-1-1-1,0 0-4,0 1-1,0-1 1,-1 0-1,1 1 1,0 0-1,0-1 0,0 1 1,0 0-1,-1-1 1,1 1-1,0 0 0,0 0 1,-1 0-1,1 0 1,0 0-1,0 0 1,-1 1-1,1-1 0,0 0 1,0 1-1,0-1 1,0 0-1,-1 1 1,1 0-1,0-1 0,0 1 1,0 0-1,0-1 1,0 1-1,-1 1 1,-3 2-7,1 0 1,-1 1 0,1-1-1,-6 9 1,3-4-31,1 0 0,1 0 0,-8 16 0,11-21 30,1 0-1,0 0 1,-1 0 0,1 1 0,1-1 0,-1 0-1,1 1 1,-1-1 0,1 0 0,1 1 0,0 7-1,0-10 10,-1 0-1,1 0 0,0 0 0,-1 0 0,1 0 0,0-1 1,0 1-1,1 0 0,-1-1 0,0 1 0,0 0 0,1-1 1,-1 0-1,1 1 0,0-1 0,-1 0 0,1 0 1,0 0-1,-1 0 0,1 0 0,0 0 0,0 0 0,0-1 1,0 1-1,2 0 0,3 0 53,0 0-1,0 0 1,0-1 0,0 0-1,0 0 1,8-1 0,-13 0-25,0 0 0,1 1 1,-1-1-1,0 0 0,1 0 1,-1 0-1,0-1 0,0 1 1,0 0-1,0-1 1,0 1-1,-1-1 0,1 0 1,0 0-1,-1 0 0,1 0 1,-1 0-1,1 0 0,-1 0 1,0 0-1,1-3 0,3-6-42,-1 0-1,-1 0 1,3-13-1,-5 18 36,1 1 1,-1-1-1,-1 0 0,1-1 1,-1 1-1,0 0 0,-1 0 1,1 0-1,-4-11 0,-4-14-26,8 31 6,-1 0 0,1 0 0,0 0-1,-1 0 1,1 0 0,0 0 0,0 0 0,-1 0 0,1 0-1,0 0 1,-1 0 0,1 1 0,0-1 0,0 0 0,-1 0-1,1 0 1,0 0 0,0 0 0,0 0 0,-1 1 0,1-1-1,0 0 1,0 0 0,0 0 0,-1 1 0,1-1 0,0 0-1,0 0 1,0 1 0,0-1 0,-1 1 0,0 8 15,0 1 0,0-1 0,1 1 0,0 0 0,0-1 0,1 1 0,4 18 0,13 44 384,-12-62-410,-5-9 20,-1 0-1,1 0 0,0 0 0,-1 0 0,1 0 0,-1 0 0,1 0 0,-1 0 0,1 0 0,-1 2 0,13-10 311,-11 6-309,-1 0-1,1 0 0,-1 0 1,0 0-1,0 0 0,1-1 0,-1 1 1,0 0-1,0 0 0,0-1 1,0 1-1,1-3 0,9-23 118,1 0-70,-9 22-60,0 0 0,-1 1 0,1-1 0,-1 0 0,0-1 0,0 1 0,2-11 0,-2 8-31,0 0 0,7-14 0,-8 19 33,0 0 0,1 0 1,-1 1-1,1-1 0,0 0 1,0 0-1,0 1 1,0 0-1,5-5 0,-7 7-7,1-1 0,0 1 0,0 0 0,0 0 0,0-1 0,0 1-1,0 0 1,0 0 0,-1 0 0,1 0 0,0 0 0,0 0 0,0 0 0,0 0 0,0 1-1,0-1 1,0 0 0,0 1 0,-1-1 0,1 0 0,0 1 0,0-1 0,0 1-1,-1-1 1,1 1 0,0-1 0,-1 1 0,1 0 0,0-1 0,-1 1 0,1 0-1,-1-1 1,2 3 0,-1-2 31,1 2-16,0 0 1,0 0 0,-1 0-1,1 1 1,-1-1 0,0 0 0,0 1-1,0-1 1,0 0 0,-1 1-1,1 6 1,2 10-81,-2-12 79,0-1-1,0 1 1,-1-1 0,0 0 0,0 1 0,-1-1 0,0 1 0,0-1 0,-1 0 0,0 0 0,0 1 0,-1-1-1,1-1 1,-2 1 0,1 0 0,-5 6 0,7-12-4,1 0 0,-1-1 0,0 1 0,1 0 0,-1-1 0,0 1 0,1-1 0,-1 1 0,0-1 0,1 1 0,-1-1 0,0 1 0,0-1 0,0 0 0,0 1 0,1-1 0,-1 0 0,0 0 0,0 0 0,0 0 0,0 0 0,0 0 0,-1 0 0,-20-7-8,12 4-25,10 2 26,-1 1-1,0 0 0,0-1 0,0 1 0,1 0 0,-1-1 1,0 1-1,1-1 0,-1 1 0,1-1 0,-1 0 0,0 1 1,1-1-1,-1 0 0,1 1 0,-1-1 0,1 0 0,0 1 1,-1-1-1,1-1 0,0 1 8,1 1-1,0-1 1,0 1 0,0 0 0,0-1-1,-1 1 1,1 0 0,0-1-1,0 1 1,0 0 0,0 0 0,0 0-1,0 0 1,2 0 0,-1-1-71,7-1 27,1 1 1,-1 0-1,1 0 0,10 1 0,-11 1 153,1-1 1,-1-1-1,1 0 0,14-3 1,-8-1-7,-8 4-37,-1-1 0,0-1 1,1 1-1,-1-1 1,-1 0-1,8-5 1,-13 8-50,1-1 1,-1 0 0,0 0 0,0 0-1,0 0 1,1 0 0,-1 0 0,0-1-1,-1 1 1,1 0 0,0 0 0,0-1 0,0 1-1,-1-1 1,1 1 0,-1-1 0,1 1-1,-1 0 1,1-1 0,-1 0 0,0 1-1,0-1 1,0 1 0,0-1 0,0 1-1,0-1 1,-1-1 0,1-51-362,0 54 277,0 0 21,0 0 80,0 0-47,0 0-177,-4 5 443,1 0-255,-1 0-1,1 1 1,0-1-1,0 1 1,0-1 0,1 1-1,0 0 1,0 0 0,1 0-1,0 0 1,0 0 0,0 0-1,0 0 1,1 1-1,0-1 1,1 6 0,0-10 12,-1 0 0,1 0 0,-1-1 0,1 1 0,0 0 0,0-1 0,-1 1 1,1-1-1,0 1 0,0-1 0,1 0 0,-1 1 0,0-1 0,0 0 0,1 0 1,-1 0-1,1 0 0,-1 0 0,1 0 0,-1 0 0,1 0 0,-1 0 0,1-1 1,0 1-1,-1-1 0,4 1 0,4 1 111,1-1 0,-1 0 1,18-2-1,-14 1-74,-4 0-44,-1 0 0,1-1 1,-1 0-1,1 0 0,12-4 0,-10 2-13,-9 3-93,0 0 0,0-1 1,0 1-1,0-1 0,0 0 1,-1 1-1,1-1 0,0 0 1,0 0-1,2-2 0,-3 2-556,-1 1-272,-3 0 25,1 0-1,-1 0 1,0 0 0,0-1-1,1 1 1,-1-1-1,1 0 1,-1 0-1,-3-1 1,1-3 135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50:43.3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0 5056,'-10'3'1888,"15"-6"-1472,-5 6-128,0-3-768,0 0 192,8 5-1376,1-2 928,-9-3-1760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42:41.5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252 0 320,'0'1'3,"0"-1"0,0 0 0,0 0 0,1 0 0,-1 0 0,0 0 0,0 0 0,0 1 0,0-1 0,0 0 0,1 0 0,-1 0 0,0 1 0,0-1 0,0 0 0,0 0 0,0 0 0,0 1 0,0-1 0,0 0 0,0 0 0,0 0 0,0 1 0,0-1 0,0 0 0,0 0 0,0 0 0,0 1 0,0-1 0,0 0 0,0 0 0,0 0 0,0 1 0,0-1 0,0 0 0,-1 0 0,1 0 0,0 1 0,0-1 0,0 0 0,0 0 0,0 0 0,-1 0 0,1 0 0,0 1 0,0-1 0,-1 0 0,-11 9 153,4-4 2589,8-6-2777,0 1 35,0 0 0,0-1 0,0 1 0,-1 0 0,1 0 1,0 0-1,0-1 0,0 1 0,-1 0 0,1 0 0,0 0 0,0 0 0,0 0 0,-1-1 0,1 1 0,0 0 0,0 0 0,-1 0 0,1 0 0,0 0 0,0 0 0,-1 0 0,1 0 1,0 0-1,0 0 0,-1 0 0,1 0 0,0 0 0,0 0 0,-1 0 0,1 0 0,0 0 0,0 0 0,-1 0 0,-4 0 194,-17-12 1121,20 11-1251,-1 0 0,0 0 1,0 0-1,1 1 1,-1-1-1,0 1 0,0 0 1,0 0-1,0 0 1,1 0-1,-1 0 1,-4 1-1,-4 0 96,0 3 77,0 0-26,-27-1-252,-1-6 1441,36 3-1349,0 1 1,-1 0-1,1 1 0,0-1 0,0 0 0,0 1 1,0 0-1,-4 3 0,-5 4-97,11-7-256,3-2-263,28-12-83,-9 1-603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50:47.1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11 575 1056,'-11'1'1344,"20"0"1564,-6 0-2629,0-1 0,0 0-1,0 0 1,0 0 0,0-1 0,0 1 0,0-1 0,4-1 0,-3 0-154,-1-1 0,0 0 0,0 0-1,0 0 1,0 0 0,-1-1-1,0 1 1,1-1 0,1-4 0,0 0 10,0-1-1,-1 0 1,3-9 0,-1-2 38,-1 1 1,0-1-1,0-36 0,-4 56-171,0-1-1,0 1 1,0 0 0,0-1-1,0 1 1,0 0-1,0-1 1,0 1-1,0 0 1,0-1 0,0 1-1,1 0 1,-1-1-1,0 1 1,0 0-1,0-1 1,0 1 0,0 0-1,1-1 1,-1 1-1,0 0 1,1-1-1,6-10 91,1 20-49,-5-4-24,1 0 0,-1 0 0,-1 0 1,1 1-1,-1-1 0,0 1 0,0 0 0,0-1 0,-1 1 1,1 7-1,0 8 46,0 32 0,-2-45-53,0-1 0,0 1 0,-1-1 0,0 1 0,0-1 0,-3 8 0,3-13-26,1-1-1,-1 1 1,0-1-1,1 1 1,-1-1 0,0 0-1,0 1 1,0-1-1,0 0 1,0 0-1,-1 0 1,1 0 0,0 0-1,0 0 1,-1 0-1,1 0 1,-1 0-1,1-1 1,-1 1-1,1 0 1,-1-1 0,1 1-1,-1-1 1,1 0-1,-1 0 1,0 1-1,1-1 1,-1 0 0,1 0-1,-1-1 1,0 1-1,1 0 1,-1 0-1,-2-2 1,-44-15 67,44 15-251,0-4-36,4 5 266,0 1 6,3 0-81,-1-1 0,1 1 0,0 0 0,0 0 1,0 1-1,0-1 0,3 1 0,11 1 92,39 6 175,-51-8-202,0 0-1,1-1 1,-1 0-1,0 0 1,0 0-1,0-1 1,0 0-1,0 1 1,-1-2 0,1 1-1,0-1 1,-1 1-1,0-1 1,1 0-1,-1-1 1,-1 1-1,1-1 1,0 0-1,-1 0 1,0 0-1,0 0 1,4-7-1,3-8-15,0 0-1,-2-1 1,0-1-1,5-20 1,-12 36-6,5-21-40,-1 0 1,3-50-1,-6 51-28,0 2-16,-1 11-21,0 0 0,0 0 1,1 0-1,5-16 0,-5 22 63,0 0-1,-1-1 0,0 1 1,0-1-1,0 1 0,-1-9 1,0 15 31,0 0-149,0 0 48,0 22-69,-1-6 203,-1 0 1,-5 26 0,-3 18 21,6-5-34,-6 112 17,6-83 160,4-78-194,0 1 1,1-1 0,0 1 0,0-1 0,4 12-1,-4-17 12,-1-1-1,0 1 1,1 0 0,-1 0-1,1-1 1,-1 1-1,0 0 1,1-1-1,0 1 1,-1-1-1,1 1 1,-1 0 0,1-1-1,0 1 1,-1-1-1,1 0 1,0 1-1,0-1 1,-1 1-1,1-1 1,1 1-1,0-1 11,0 0-1,0 0 1,0 0-1,-1 0 1,1 0-1,0 0 0,0-1 1,0 1-1,2-1 1,3-2 20,0 0 0,-1 0-1,13-7 1,2-6-108,0-1-1,-1 0 0,30-35 0,-25 25 113,12-13 119,-25 26-134,0 0-1,2 0 1,-1 1-1,2 1 1,15-11-1,-29 23-16,0-1 1,0 1-1,0-1 1,0 1-1,0-1 1,0 1-1,0 0 0,0-1 1,0 1-1,0 0 1,0 0-1,0 0 1,0 0-1,0 0 0,0 0 1,0 0-1,0 0 1,0 0-1,0 1 1,0-1-1,0 0 0,1 1 1,0 0-9,0 0-1,-1 0 1,1 0 0,-1 1 0,1-1-1,-1 1 1,0-1 0,1 0 0,-1 1-1,0 0 1,1 2 0,1 0 19,-1 1-1,0 0 1,0 0-1,-1 0 1,1 0 0,-1 0-1,0 0 1,0 7 0,-1-11-20,0 4 94,0 1 0,0-1-1,-1 1 1,1-1 0,-4 10-1,4-14-86,-1 0 0,1 1 0,-1-1 0,0 0 0,0 1 0,0-1 0,0 0 0,0 0 0,0 0 0,0 1 0,0-1-1,0 0 1,0 0 0,0-1 0,-1 1 0,1 0 0,0 0 0,-1-1 0,1 1 0,-1-1 0,1 1 0,-1-1 0,1 1 0,-4-1 0,-63 7 37,17 0 20,25-5-246,25-2 172,-8 1-10,0 1-1,0-1 1,-13 5-1,20-5 26,0 0 0,0 0 0,0 0-1,1 0 1,-1 0 0,0 0-1,1 0 1,-1 0 0,-2 3-1,4-3-4,-1 0 0,1 0-1,-1-1 1,1 1 0,-1 0-1,1 0 1,0 0 0,-1 0-1,1-1 1,0 1 0,0 0-1,0 0 1,-1 0 0,1 0-1,0 0 1,0 0 0,1 0-1,-1 0 1,0 0 0,0 0-1,0-1 1,1 2 0,0 1-10,0-1 1,1 1 0,-1-1 0,1 0-1,0 0 1,0 0 0,0 0 0,0 0-1,0 0 1,0 0 0,3 1 0,28 16-78,-26-17 123,0-1 1,0 1-1,1-2 1,-1 1-1,0-1 1,1 0-1,-1 0 1,1-1-1,-1 1 1,0-2-1,1 1 1,-1-1-1,0-1 1,7-2-1,-9 2-20,0 1 0,0-1 0,0-1 0,-1 1 1,1-1-1,-1 0 0,0 0 0,0 0 0,0 0 0,0-1 0,-1 0 0,0 0 0,0 0 0,3-6 1,-1 0-55,0-1 0,-1 0 0,-1-1 1,1 1-1,1-17 0,-4 4 200,-1 24-161,1 0 0,-1-1 1,-1 1-1,1 0 0,0-1 1,0 1-1,0 0 1,-1 0-1,1 0 0,0-1 1,-1 1-1,0 0 1,1 0-1,-1 0 0,0-2 1,0 3 1,1 0 0,0 0 0,0 0 0,-1 0 1,1 0-1,0 0 0,-1 0 0,1-1 0,0 1 1,0 0-1,-1 0 0,1 0 0,0 0 0,-1 0 1,1 0-1,0 0 0,-1 1 0,1-1 0,0 0 0,0 0 1,-1 0-1,1 0 0,0 0 0,-1 0 0,1 0 1,0 1-1,0-1 0,-1 0 0,1 0 0,0 0 1,0 1-1,0-1 0,-1 0 0,1 0 0,0 1 1,0-1-1,0 0 0,0 0 0,0 1 0,-1-1 0,1 0 1,0 1-1,-6 14-70,5-13 65,-2 10-30,0 0-1,0 0 1,1 1 0,1-1-1,0 0 1,1 1-1,0-1 1,1 1 0,0-1-1,6 22 1,-6-30 50,1 1 0,0-1 0,0 0 1,0 0-1,1 0 0,-1 0 1,1 0-1,0-1 0,6 7 0,-8-9-6,1 1 0,0 0 0,0-1 0,-1 1 0,1-1 1,0 1-1,0-1 0,1 0 0,-1 0 0,0 0 0,0 0 0,0 0 0,1-1 0,-1 1 0,0-1 0,1 1 0,-1-1 0,1 0 0,-1 0 0,4 0 0,-4-1 4,-1 1 1,1-1-1,-1 0 1,1 0-1,0 0 1,-1 1-1,1-2 1,-1 1-1,0 0 1,1 0-1,-1 0 1,0 0-1,0-1 1,0 1-1,0-1 1,0 1-1,0-1 1,1-3-1,1-2-113,0-1 0,-1 0 0,2-8-1,1-5-61,11-38-127,13-90 0,-27 136 283,4-43 147,-2 1 0,-4-58 0,-1 47-56,1 65-82,0 1 1,0 0-1,0-1 1,0 1-1,0 0 0,0-1 1,0 1-1,0 0 1,0-1-1,0 1 1,0 0-1,0-1 0,0 1 1,0 0-1,0-1 1,0 1-1,-1 0 0,1-1 1,0 1-1,0 0 1,0-1-1,-1 1 1,1-1-1,-6 6-16,-3 13 94,6-2-97,0 0 0,1 0 0,1 0 0,1 26 1,1-21 24,4 199-5,-2-179 134,14 64 0,-15-99-99,-1 1 1,1-1 0,0 0-1,1 0 1,0-1 0,0 1-1,7 10 1,-10-15-34,1-1-1,0 1 1,-1-1 0,1 0-1,0 1 1,0-1 0,-1 0-1,1 1 1,0-1 0,0 0 0,-1 0-1,1 0 1,0 0 0,0 1-1,0-1 1,-1 0 0,1 0-1,0-1 1,0 1 0,1 0-1,11-3 67,-10 1-54,1 0 1,-1-1-1,0 1 0,-1 0 0,1-1 0,0 0 1,-1 0-1,1 1 0,-1-2 0,0 1 0,3-4 0,17-40 47,-21 45-58,5-11 57,-4 9-65,0 0 0,0 0 0,0-1 0,0 1 0,-1-1-1,2-9 1,0 6 18,-2 8 43,-1 5-44,-19 49 185,13-40-113,1 1 0,-7 27 1,8-18 38,3-23-102,1 0 0,-1 0 0,1 0 0,0 0 0,0 0 0,-1 1 0,1-1 0,0 0 0,0 0 0,0 0 1,0 0-1,1 1 0,-1 1 0,1 0-34,-1-2-19,0-1 49,10-1-28,0 0 1,1-1 0,-1-1-1,0 0 1,-1 0 0,1-1 0,0 0-1,15-10 1,-8 5-17,25-9 1,0 5-144,50-19 202,-14 8-88,-27 10 118,-41 10-1,-8 2-37,1 1-1,-1 0 1,0 0 0,1 0 0,-1 1 0,1-1 0,-1 0-1,4 1 1,-24 12-50,8-8 156,0 0 0,-15 2 0,15-3-156,0-1 0,1 1-1,-12 6 1,5-1-32,4-3 22,1 0 0,-1 2 1,1-1-1,1 1 0,-1 1 1,1 0-1,-9 9 0,19-16 31,-1-1 0,1 1-1,-1-1 1,1 1 0,0-1-1,-1 1 1,1-1 0,0 1-1,0 0 1,0-1 0,-1 1-1,1 0 1,0-1 0,0 1-1,0 0 1,0-1 0,0 1-1,0 0 1,0-1 0,0 1-1,0-1 1,0 1 0,1 0 0,-1 0-1,1 1 14,0 0-1,0-1 1,0 1-1,0 0 0,0-1 1,1 1-1,-1-1 1,3 2-1,3 3 113,1 0 0,14 7 0,-18-11-70,0 0-19,0-1 1,-1 1 0,1-1 0,0 0 0,5 1 0,11 3-50,-12-3-40,1 0 0,-1 0 1,1-1-1,0 0 0,0 0 1,11-1-1,-11-1-394,-9 1 294,0 0 1,1 0 0,-1 0 0,0 0 0,0 0 0,0 0-1,1 0 1,-1 0 0,0 0 0,0 0 0,0 0 0,1 0-1,-1 0 1,0-1 0,0 1 0,0 0 0,0 0-1,1 0 1,-1 0 0,0-1 0,0 1 0,0 0 0,0 0-1,0 0 1,0 0 0,0-1 0,1 1 0,-1 0 0,0 0-1,0-1 1,0 1 0,0 0 0,0 0 0,0 0 0,0-1-1,0 1 1,0 0 0,0 0 0,0 0 0,0-1 0,0 1-1,0 0 1,-1 0 0,1-1 0,-2 1-3064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50:47.4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 9 4736,'-18'-5'1760,"13"5"-1376,-7-3-96,8 3-96,0 0-160,-1 0-96,5 0 32,-5 3-32,5-3 0,0 0-800,5 8 480,-5 0-1376,0 3 960,9-6-1088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50:47.78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 23 4640,'-13'-3'1728,"13"6"-1344,8-3-96,-8 0-32,8-3-192,2 0-320,-5-2 160,3 2 0,4-2 96,1 2 192,0 3-96,0 3-32,4-3-32,1 5-192,-1 3 96,1-2-896,-6 2 544,1-3-1312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50:48.1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43 3072,'3'-4'1120,"-3"0"-864,5-4-64,3 5 448,1-1-384,4 0 192,4-4-288,4 5 288,5-2-256,4 5 320,5 0-288,3 5-128,2 2-32,-2 5-1216,-3-1 640,-5 1-2464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50:51.7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139 0 1664,'-10'10'1459,"1"0"1,-12 16-1,9-7-1029,-16 30-1,9-13 280,12-23-639,1 1-1,1 0 0,0 1 1,0-1-1,2 1 0,0 0 1,0 0-1,2 0 0,-1 21 1,2-35-56,0-1 1,1 1 0,-1 0-1,0-1 1,0 1 0,0-1-1,0 1 1,1 0 0,-1-1-1,0 1 1,0-1 0,1 1-1,-1-1 1,0 1 0,1-1-1,-1 1 1,1-1 0,-1 1-1,1-1 1,-1 0 0,1 1-1,-1-1 1,1 0 0,-1 1-1,1-1 1,-1 0 0,1 0-1,-1 1 1,1-1 0,0 0-1,-1 0 1,1 0 0,-1 0-1,1 0 1,0 0 0,-1 0-1,1 0 1,0 0 0,2 0 11,0 0 1,0-1-1,-1 1 1,1-1-1,-1 1 1,5-3-1,-4 2 4,1-1-1,-1 0 1,0 0-1,1 0 1,-1-1-1,0 1 1,0-1-1,-1 1 1,1-1-1,-1 0 1,1 0-1,-1 0 1,0-1-1,0 1 1,0-1-1,-1 1 1,1-1-1,-1 1 1,2-6-1,-2 1-13,1-1-1,-1 1 1,-1-1-1,0 0 1,0 1 0,0-1-1,-3-11 1,2-14 211,1 14-6,8 40-157,-6 2 136,12 43-1,-12-57-158,1 0-1,0 0 0,0-1 1,1 1-1,0-1 0,1 0 1,-1 0-1,9 10 0,-11-16-11,0 1 0,0 0 0,0 0 0,1-1-1,-1 1 1,0-1 0,1 0 0,-1 0 0,1 0 0,0 0-1,-1 0 1,1-1 0,-1 1 0,1-1 0,0 1-1,0-1 1,-1 0 0,1 0 0,0 0 0,-1-1 0,1 1-1,0 0 1,0-1 0,-1 0 0,1 0 0,2-1-1,3-1 25,-1-1 0,1 1 0,-1-1-1,0-1 1,-1 1 0,1-1 0,9-9-1,70-81-217,-86 95 154,1 0 1,0 1-1,-1-1 0,1 0 1,0 1-1,-1-1 0,1 0 1,-1 1-1,1-1 0,-1 1 1,1-1-1,-1 1 0,1-1 1,-1 1-1,1 0 0,1 3 2,-1-1-1,1 1 0,-1-1 1,0 1-1,0-1 1,0 1-1,-1 0 0,1 0 1,-1 4-1,-1 38-4,0-35 44,-19 148-123,11-102 245,2-19 11,2-7-65,4-23 50,2-9 120,36-112-661,-31 96 301,52-117-69,-13 35 119,-42 90 60,0 1-1,1 1 0,-1-1 1,2 0-1,-1 1 0,1 0 1,8-8-1,-13 15-8,0-1 0,1 1 0,-1-1 0,1 1 0,-1 0 0,0 0 0,1-1 0,-1 1 0,1 0 0,-1-1 0,1 1 0,-1 0 0,1 0 0,-1 0 0,1 0 0,0 0 0,-1 0 0,1-1 0,-1 1 0,1 0 0,-1 0 0,1 1 0,-1-1 0,1 0 0,-1 0 0,2 0 0,-1 1 2,-1-1 0,1 1 1,0 0-1,0-1 1,-1 1-1,1 0 1,0 0-1,-1-1 1,1 1-1,-1 0 1,1 0-1,-1 0 0,1 1 1,1 4 17,0 1 0,0-1 0,0 10 0,-1-14-31,0 7 56,-1 1-1,1-1 0,-1 0 1,-1 0-1,0 1 0,0-1 1,-1 0-1,0 0 0,-1 0 1,0-1-1,0 1 0,-8 15 1,10-23-34,0 1 0,0-1 0,0 0 0,-1 0 0,1 0 0,0 0 0,0 0 0,-1 0 1,1 0-1,0 0 0,-1 0 0,1 0 0,-1-1 0,-1 2 0,-11 6-129,14-8 106,0 0 0,0 0 1,0 0-1,0 1 1,-1-1-1,1 0 1,0 0-1,0 0 1,0 0-1,-1 0 1,1 0-1,0 1 0,0-1 1,0 0-1,-1 0 1,1 0-1,0 0 1,0 0-1,-1 0 1,1 0-1,0 0 1,0 0-1,-1 0 0,1 0 1,0 0-1,0 0 1,-1 0-1,1 0 1,0 0-1,0 0 1,0-1-1,-1 1 1,1 0-1,0 0 0,0 0 1,0 0-1,-1 0 1,1 0-1,0-1 1,0 1-1,0 0 1,0 0-1,-1-1 1,-2-1-36,2 1-127,14-6-470,-7 2 496,0 1-1,1 1 1,-1-1-1,1 1 1,0 0-1,13-3 1,-18 6 131,0 0 0,0 0 0,1 0 0,-1 0 0,0 0 0,0 0 1,1 1-1,-1-1 0,0 1 0,0-1 0,0 1 0,0 0 0,0 0 0,0 0 1,0 0-1,0 0 0,0 0 0,0 1 0,0-1 0,-1 1 0,1-1 0,-1 1 1,1 0-1,-1 0 0,0-1 0,3 5 0,-1 0 24,0 0 1,-1 0-1,0 0 1,0 1-1,0-1 1,0 1-1,-1-1 1,0 1-1,-1 10 0,1-2 22,-2 1 0,0-1-1,-3 17 1,-18 45 266,21-75-291,1 1 1,0-1-1,-1 1 1,1-1 0,-1 0-1,0 1 1,0-1 0,0 1-1,0-1 1,0 0 0,0 0 0,-1 0-1,1 1 1,-1-1 0,-2 2-1,4-5-13,0 1-1,-1 0 0,1-1 1,0 1-1,-1 0 0,1-1 1,0 1-1,0-1 1,0 1-1,-1 0 0,1-1 1,0 1-1,0-1 0,0 1 1,0-1-1,0 1 0,0-1 1,0 1-1,0 0 1,0-1-1,0 1 0,0-1 1,0 1-1,0-1 0,0-18-78,0 17 78,1-16-34,1 1-1,1-1 0,0 1 1,11-29-1,-3 9-10,59-188 132,-51 179-189,-17 42 92,1 0 1,-1 0-1,0 1 1,1-1-1,0 1 1,-1 0-1,2-1 1,-1 1-1,4-2 1,-7 4 14,1 1 1,-1 0 0,0-1 0,1 1-1,-1 0 1,1 0 0,-1 0 0,1 0-1,-1-1 1,0 1 0,1 0 0,-1 0 0,1 0-1,-1 0 1,1 0 0,-1 0 0,1 0-1,-1 0 1,1 0 0,-1 0 0,1 1-1,-1-1 1,1 0 0,-1 0 0,0 0-1,2 1 1,-1 0 3,0-1-1,-1 1 1,1 0-1,0 0 1,0 0-1,-1 0 1,1 0-1,0 0 1,-1 0-1,1 2 1,8 31 90,-8-30-82,0 7 17,1 0-1,-1 1 1,-1-1 0,0 0 0,-1 1 0,0-1-1,0 0 1,-1 1 0,-1-1 0,0 0-1,-1-1 1,0 1 0,-8 15 0,8-19-22,0-1 1,-1 0 0,0 0 0,-1-1 0,1 0 0,-1 0 0,0 0-1,-12 8 1,11-12-177,7-6-100,7-6-19,-3 7 263,1 1 1,-1-1-1,1 1 1,0 1-1,0-1 1,0 1-1,11-4 1,4-1 93,12-7 37,-1-2-1,0-1 1,-1-1 0,-1-2 0,0-1-1,47-46 1,-75 66-100,15-14 192,0-1 0,-1-1 0,-1-1 0,0 0-1,12-23 1,-25 41-192,-1 0 1,0-1-1,0 1 0,1 0 0,-1-1 0,0 1 0,0-1 1,0 1-1,0-1 0,0 1 0,1 0 0,-1-1 0,0 1 0,0-1 1,0 1-1,0 0 0,0-1 0,0 1 0,0-1 0,-1 1 1,1-1-1,0 1 0,0-1 0,-8 0 0,-11 8-130,-32 43-94,50-49 196,1-1 1,-1 1-1,1 0 0,-1 0 0,1 0 0,-1 0 0,1 0 0,0 0 1,0 0-1,-1 0 0,1 0 0,0 0 0,0 0 0,0 0 0,0 0 1,0 0-1,0 0 0,0 0 0,1 2 0,5 24 2,-3-17 75,2 17-99,14 50-143,-15-65 162,0 0 1,0-1-1,2 0 1,7 14-1,-11-22 29,-1-1 0,1 1 0,0-1 0,0 0 0,0 1 0,0-1 0,0 0 0,1-1 0,-1 1-1,1 0 1,-1 0 0,1-1 0,-1 0 0,1 1 0,0-1 0,0 0 0,0 0 0,4 0 0,-3-1 3,0 0 0,0 0 1,0 0-1,0 0 1,0-1-1,1 0 1,-1 0-1,0 0 0,-1 0 1,1-1-1,0 0 1,6-3-1,-2 1 42,0-1-1,0 0 1,-1 0 0,1-1 0,-1 0-1,-1 0 1,1-1 0,8-10 0,-53 70 91,34-48-188,0 0 0,1 1 1,0-1-1,0 1 0,0 0 1,1 0-1,-1 0 0,1 0 1,1 0-1,-2 9 1,3-14 41,0 0 1,0 0-1,0 0 1,0 0-1,0-1 0,0 1 1,1 0-1,-1 0 1,0 0-1,1 0 1,-1 0-1,0-1 1,1 1-1,-1 0 1,1 0-1,-1 0 1,1-1-1,0 1 1,-1 0-1,1-1 1,0 1-1,-1-1 1,1 1-1,0-1 1,0 1-1,-1-1 1,1 1-1,0-1 0,0 0 1,0 1-1,0-1 1,0 0-1,0 0 1,-1 0-1,1 0 1,1 0-1,2 1 20,-1-1 0,0-1 0,0 1 0,0 0 0,1-1 0,-1 0 0,0 0-1,0 0 1,3-1 0,-2 0 10,-1 1 0,0-1 0,1-1 0,-1 1 0,0 0 0,0-1 0,0 1 0,0-1 0,-1 0-1,1 0 1,-1 0 0,0 0 0,1-1 0,-1 1 0,-1 0 0,1-1 0,-1 0 0,1 1 0,-1-1 0,0 0 0,0 0 0,0 1-1,-1-1 1,0 0 0,1 0 0,-1 0 0,-1 0 0,1 0 0,0 0 0,-1 0 0,0 1 0,0-1 0,-2-4 0,2 5-55,0 0 1,0 1-1,0-1 1,-1 1-1,1-1 1,-1 1-1,0-1 1,0 1-1,0 0 1,0 0-1,0 0 1,0 0-1,-1 0 1,1 0-1,-1 0 1,1 1-1,-1 0 1,0-1-1,1 1 1,-1 0-1,0 0 1,0 0-1,0 1 1,0-1-1,0 1 1,0 0-1,0-1 1,0 1-1,-4 1 1,25 3-60,-17-3 90,1-1 0,0 1-1,-1-1 1,1 1 0,-1-1 0,1 1 0,0-1 0,-1 0 0,1 0-1,0 0 1,-1 0 0,1 0 0,2-1 0,34-10 697,60-10 1,-86 19-630,0 1 0,0 0 0,0 0 0,1 2 0,-1-1 0,0 2 0,0 0 0,0 0 0,14 5 0,-23-6-65,0 1 1,0-1-1,0 1 1,0-1 0,0 1-1,0 0 1,-1 0-1,1 0 1,-1 1 0,0-1-1,1 0 1,-1 1-1,0 0 1,-1-1 0,1 1-1,1 3 1,1 4 111,0-1 0,-2 1 0,5 18 1,-5-17-7,0 0 1,8 19-1,-9-26-122,1-1 0,-1 0 0,1 0 0,0-1 0,0 1 0,0 0 0,0-1 1,1 1-1,-1-1 0,1 0 0,-1 1 0,1-1 0,5 3 0,-2-3-41,0-1 0,0 1 0,0-1 0,0 0 0,0 0 0,0-1 0,10 0 0,-8-2-2187,-8-3-834,-11-8-2849,7 10 4780,0-1-993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50:52.1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296 1 1248,'0'0'7,"0"0"-1,0 0 1,0 0-1,0 0 1,-1 0-1,1 0 1,0 0-1,0 0 1,0 0-1,0 0 1,0 0-1,0 0 1,0 0 0,0 0-1,0 0 1,0 0-1,0 0 1,0 0-1,0 0 1,0 0-1,0 0 1,0 0-1,0 1 1,0-1 0,0 0-1,0 0 1,-1 0-1,1 0 1,0 0-1,0 0 1,0 0-1,0 0 1,0 0-1,0-1 1,0 1-1,0 0 1,0 0 0,0 0-1,0 0 1,0 0-1,0 0 1,0 0-1,0 0 1,0 0-1,0 0 1,0 0-1,0 0 1,-1 0 0,1 0-1,0 0 1,0 0-1,0 0 1,0 0-1,0 0 1,0 0-1,-2 7-388,1-2 1041,-3 2 5240,0 1-2921,2-4-2766,-1 1 1,1-1-1,-1 1 0,0-1 1,-1 0-1,-4 5 1,-1 2-191,-3 2 104,0 0 0,-19 14 1,5-4-90,-84 69-161,60-57-3560,44-33 2089,6-2 1518,0 0 0,0 0 0,0 0 0,0 0 0,0 0 1,0 0-1,0-1 0,0 1 0,0 0 0,0 0 0,0 0 1,0 0-1,0 0 0,0 0 0,0 0 0,0 0 0,0 0 1,0 0-1,0 0 0,0 0 0,0 0 0,0 0 0,0 0 1,0 0-1,0 0 0,0 0 0,0 0 0,0 0 0,0 0 1,0 0-1,0 0 0,0 0 0,0 0 0,0 0 1,-1-1-1,1 1 0,0 0 0,0 0 0,12-4-2328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50:52.9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16 1568,'0'-6'-1255,"3"-2"5314,-1 7 564,0 8-2952,0 21-1250,-2-20-266,1 0 0,2 14 0,-1-7 98,0 0 0,0 29 0,-1-4-154,1-12-225,-1 1 0,-4 29 0,-4-13-4941,7-41 1430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50:53.2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 0 7040,'-13'15'2624,"18"-11"-2048,-2 3-128,-3 1-64,5 0-288,0 0-256,-2 0 96,2-2-1696,-5-6 992,0 0-1664,0 0 1376,12-11-1728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5:53.4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97 0 1408,'0'0'1397,"-9"13"-122,5-5-1013,-1 0 1,1 0-1,0 0 0,-3 14 1,2 33 654,4-37-851,0 0 0,1 1 0,1-1 0,5 32 0,-2-23 6,-1 29 1,0 31 323,-1-35-397,-6 63 0,-1-29 540,4-32-147,2-38-321,-4 30-1,-2-23 115,3-17-127,1 0 0,0 1-1,0 11 1,0-18-46,1 1 1,0 0-1,-1-1 0,1 1 0,0 0 0,-1-1 0,1 1 0,-1-1 0,1 1 0,-1-1 0,1 1 0,-1-1 0,1 1 0,-1-1 0,0 0 0,1 1 0,-1-1 0,0 0 0,1 1 1,-1-1-1,0 0 0,0 1 0,0-2-1,0 1 1,0-1-1,0 1 1,1-1 0,-1 1-1,0-1 1,0 0-1,1 1 1,-1-1-1,1 0 1,-1 1-1,0-1 1,1 0 0,-1 0-1,1 0 1,0 1-1,-1-1 1,1 0-1,0 0 1,-1-1 0,-4-21 17,-3-13-157,7 30 226,1-1 1,-1 1-1,-4-12 0,4 11-12,-1 0 0,1 0-1,-1-14 1,1 7-2,1 6-126,0 1 0,0-1 0,0 1 1,1-1-1,0 1 0,0 0 0,5-14 0,-5 18-40,2-2 44,0-1 0,-1 1 0,0 0 1,0-1-1,0 0 0,1-5 0,-3 8 30,1 1-1,0-1 0,-1 1 0,1 0 0,1-1 0,-1 1 0,2-3 0,1-4-53,-1 3 21,-2 4 42,0 0 1,-1 0 0,1 0-1,-1 0 1,1-1-1,-1 1 1,0 0 0,1-3-1,-3-4 169,2 8-167,0 1 0,0 0 0,0-1 0,0 1 0,-1-1 0,1 1 0,0 0 0,0-1 0,0 1 0,0-1 0,0 1 0,0 0 0,0-1 1,0 1-1,0-1 0,1 1 0,-1 0 0,0-1 0,0 1 0,0 0 0,0-1 0,0 1 0,1 0 0,-1-1 0,3-8-113,0 3-212,-3 18 295,2 0 1,2 12 0,2 21-66,5 129 97,-8-126 60,1 28 105,-4-52-67,0-20-87,0-16-82,0-18 67,0-10-119,4-41 1,-2 69 1,-2 0 0,1 1 0,-2-1 1,0 1-1,0-1 0,-3-13 0,3 21 116,1-1 1,-1 1-1,1-1 0,0 1 1,1-1-1,-1 1 0,1 0 1,0-1-1,0 1 0,2-5 1,1-6-90,-3 6 20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5:59.3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204 267 1056,'-2'-3'1188,"-6"9"-835,7-5-245,0-1 1,-1 1-1,1-1 0,0 1 0,-1-1 1,1 0-1,-1 1 0,1-1 0,-1 0 0,1 0 1,0 0-1,-1 0 0,1-1 0,-1 1 1,1 0-1,-1 0 0,1-1 0,0 1 0,-1-1 1,1 1-1,0-1 0,-1 0 0,0-1 1,0 1-20,0 0 0,0 0 0,1-1 0,-1 1 0,0-1 0,1 0 1,0 1-1,-1-1 0,1 0 0,0 0 0,0 0 0,0 0 0,-1-3 1,-5-8 27,0 5-11,6 8-83,1-1 0,-1 0 0,0 1-1,0-1 1,1 0 0,-1 0 0,0 0 0,1 1 0,-1-1-1,1 0 1,-1 0 0,1 0 0,-1 0 0,1 0 0,0 0-1,-1 0 1,1-2 0,0 0-1,-1 0 0,0 0 0,0 0 0,0 0 0,0 0 0,0 0 0,0 0 0,-1 0 0,-2-3 0,-5-11-55,-4-7 699,12 22-615,0 0-1,0 0 1,-1 0-1,1 0 1,-1 0-1,0 0 1,-2-2-1,-8-8 69,-10-20 260,-3 5-235,20 15 186,4 5-368,0-10-42,3 14 34,3 7-3,32 63-136,-29-50 224,1-1 0,0 0 0,1 0 1,17 20-1,-12-19 5,3 3 195,28 24 0,-42-41-209,10 13 218,-14-2-120,0-10-518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42:53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26 141 1408,'0'2'256,"0"0"0,-1 0 0,1-1 0,-1 1 0,1 0 0,-1 0 0,0 0 0,1-1 0,-3 4 0,3-5-198,-1 1 0,1-1 0,0 1 0,-1-1 0,1 1 0,-1-1 0,1 0 0,0 1 0,-1-1 0,1 0 0,-1 1 0,1-1 0,-1 0 0,1 1 0,-1-1 1,0 0-1,1 0 0,-1 0 0,1 0 0,-1 0 0,1 0 0,-1 0 0,0 0 0,1 0 0,-1 0 0,1 0 0,-2 0 0,-1 0 1309,3 0-1175,0 0-59,0 0 48,0 0-47,0 0 26,0 0-48,0 0-22,0 0-4,0 0 42,0 0 5,2-2 46,0 1 1,0-1-1,1 0 0,-1 1 1,0 0-1,1-1 0,4 0 1,-5 0-111,0 1 0,-1 0 1,1-1-1,0 0 1,-1 1-1,0-1 0,1 0 1,-1 0-1,2-2 1,-2 1-21,1-1 0,0 2 0,0-1 1,1 0-1,-1 0 0,1 1 0,3-4 1,17-5-285,-19 9 285,0 1 1,-1-1 0,1 0 0,-1 0-1,1 0 1,-1-1 0,4-2-1,-6 3-13,0 1 0,1 0 0,-1 0 0,1 0 0,-1 0 0,0 0-1,1 1 1,0-1 0,-1 0 0,1 1 0,3-1 0,-4 0-22,1 1 1,0-1-1,-1 1 1,1-1-1,-1 0 1,1 1-1,-1-1 1,1 0-1,1-2 1,1 0-36,0 1 1,0 0 0,0 0-1,1 0 1,-1 0 0,1 0-1,7-1 1,4-2 67,12-8-125,-21 9 97,0 1 1,0 0 0,11-3-1,-9 4-126,-6 0 72,1 1-1,0 0 0,-1 1 0,1-1 1,0 1-1,0 0 0,0 0 0,0 0 1,5 1-1,25 0-2,-30-1 48,-1 0 0,1-1 0,0 1 0,-1 1 0,1-1 0,-1 0 0,1 1 1,0 0-1,-1 0 0,0 0 0,1 0 0,5 4 0,-8-4-145,1 0 60,0 1 111,0 0 1,0 0 0,0 1 0,0-1 0,-1 0-1,1 1 1,-1 0 0,1-1 0,-1 1-1,0 0 1,1 3 0,3 10-108,-4-12 75,1-1 1,-1 1-1,0-1 1,-1 1-1,1 0 1,0 5-1,-1-7 0,0 1 0,1-1 0,-1 1 1,1-1-1,0 1 0,0-1 0,1 4 0,-1-4 3,0 1 0,0-1 1,0 0-1,0 1 0,-1-1 0,1 1 0,0 2 1,-1 17-88,1-15 114,-1 1 0,0-1 0,0 0 0,-2 11 0,-5 6-3,6-22-12,1 0 0,0 0 0,-1-1 0,1 1 1,-1 0-1,0 0 0,0-1 0,1 1 0,-1 0 1,0-1-1,0 1 0,-1-1 0,-1 3 0,-4 3-61,0 0 0,0 1 0,-9 13 0,-12 14 339,25-33-306,0 0-1,0 1 1,-1-1 0,1 0 0,-5 1 0,5-1 20,-1 0-1,1 0 1,-1 0 0,1 0-1,-4 4 1,-18 12 273,22-16-292,0-1-1,0 1 0,0 0 0,0 1 0,0-1 1,0 0-1,1 1 0,-1 0 0,1-1 1,0 1-1,-2 3 0,2-2 13,0-1-1,-1 0 1,1 0 0,-1 0-1,1 0 1,-5 3 0,4-3-13,0 0 0,-1 0 1,2 1-1,-5 5 1,6-8 8,0 1 0,-1 0 0,1-1 1,-1 1-1,1-1 0,-1 0 1,0 1-1,1-1 0,-3 1 0,2-1-3,0 0 0,0 0 0,1 1 0,-1-1 0,1 0 0,-1 1 0,1-1 0,-3 3 0,2-1 10,-1 0 0,0-1-1,0 1 1,0-1 0,0 0-1,0 0 1,-5 2 0,-3 3 0,1 2-6,9-8-2,0 0 1,0 0 0,0 0 0,0 0 0,0 0 0,0 0 0,0 0 0,0 0-1,0-1 1,-1 1 0,1 0 0,0-1 0,0 1 0,-1-1 0,-1 1 0,-15 4 47,15-2-118,3-3-10,0 0 54,0 0 25,0 0 1,0 0-1,0 0 1,0 1-1,0-1 1,0 0-1,0 0 1,0 0-1,0 0 1,0 0-1,0 0 1,0 0-1,0 0 1,0 0-1,0 1 1,0-1-1,0 0 1,0 0-1,0 0 1,0 0-1,0 0 1,0 0-1,0 0 1,0 0-1,0 1 1,0-1-1,0 0 1,0 0-1,0 0 1,0 0-1,0 0 1,0 0-1,0 0 1,0 0 0,0 0-1,0 0 1,-1 0-1,1 0 1,0 1-1,0-1 1,0 0-1,0 0 1,0 0-1,0 0 1,0 0-1,0 0 1,0 0-1,-1 0 1,1 0-1,0 0 1,0 0-1,0 0 1,0 0-1,7 1 6,-1 1 34,1-1-1,-1 0 1,1-1-1,-1 1 1,1-1-1,-1-1 0,9 0 1,-8 0-1,1 0-1,0 1 1,-1 0-1,1 0 1,9 2 0,20 3-122,-28-5 69,-1 1 0,1 0 0,10 3 0,6 3 16,-18-5 15,0-1 1,0 1 0,-1 0-1,1 1 1,-1 0-1,7 3 1,3 4 145,10 7-127,-23-14-65,2 0 0,-1-1 0,0 0 0,0 1 0,8 1 0,5 3 104,17 8-64,16 12-4,-48-26-54,5 3 90,-5-3-29,-1 1 0,0 0 0,1-1 0,-1 1 0,0 0-1,0 0 1,0 0 0,-1 0 0,1 0 0,0 0 0,-1 0 0,1 1-1,-1-1 1,0 0 0,1 0 0,-1 3 0,0-4 3,-12 15 29,12-15-41,-1 0 1,1 1-1,-1-1 0,0 0 0,0 0 1,0 1-1,0-1 0,0 0 0,0 0 1,0 0-1,0 0 0,0 0 0,-1-1 1,1 1-1,0 0 0,-3 1 0,-10 5 28,11-5-28,1 0 1,-1 0 0,0 0 0,-1 0-1,1-1 1,0 0 0,-5 2 0,-31 1 144,9 1-133,6 3-82,15-6 91,-1 1 1,-11 6 0,5-1 0,-23 8 1,-1-1-27,12-5-60,20-8 75,1 0 0,0 1 0,-8 3 0,-5 5-55,1 0 0,1 1 0,-18 15 0,34-25 64,-1 0 1,1 0-1,0 0 0,-1-1 1,0 1-1,1-1 0,-1 1 1,0-1-1,0 0 0,0 0 1,0 0-1,0-1 0,0 1 1,0-1-1,-5 1 0,8-1-21,0 0-1,0 0 1,0 0-1,-1 0 1,1 0-1,0 0 1,0 0-1,0 0 1,0 0-1,-1 0 1,1 0-1,0 0 1,0-1-1,0 1 1,0 0-1,-1 0 1,1 0-1,0 0 1,0 0-1,0 0 1,0 0-1,0-1 1,-1 1-1,1 0 1,0 0-1,0 0 1,0 0-1,0 0 1,0-1-1,0 1 1,0 0-1,0 0 1,0-1-2,-1 1 1,1 0 0,0-1 0,0 1 0,0 0 0,0 0-1,0-1 1,-1 1 0,1 0 0,0 0 0,0 0-1,0-1 1,-1 1 0,1 0 0,0 0 0,0 0-1,-1 0 1,1-1 0,0 1 0,0 0 0,-1 0 0,1 0-1,0 0 1,0 0 0,-1 0 0,1 0 0,0 0-1,-1 0 1,1 0 0,0 0 0,0 0 0,-1 0-1,1 0 1,-1 0-269,-8 0 546,6 0-3448,3 0 284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6:04.5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239 0 1312,'-2'2'289,"2"-2"-231,-1 1 0,1-1-1,-1 0 1,1 0 0,-1 1 0,1-1 0,-1 0 0,1 0-1,-1 0 1,1 0 0,-1 0 0,0 0 0,1 0-1,-1 0 1,1 0 0,-1 0 0,-19 0 1134,16 0-1016,-11 0 459,1 2-1,-1 0 1,0 0-1,-18 7 1,7-8-416,25-1-235,14-1-214,61-9 44,-52 9 233,-13 2 71,-9-1-112,0 0 1,0 0-1,0 0 0,0 0 1,0 0-1,0 0 0,0 0 1,1 0-1,-1 0 0,0 0 1,0 0-1,0 0 0,0 0 1,0 1-1,0-1 0,0 0 1,0 0-1,0 0 0,0 0 1,0 0-1,0 0 0,0 0 1,0 0-1,0 0 0,0 0 1,0 0-1,0 1 1,0-1-1,0 0 0,1 0 1,-1 0-1,0 0 0,0 0 1,0 0-1,-1 0 0,1 0 1,0 0-1,0 0 0,0 1 1,0-1-1,0 0 0,0 0 1,0 0-1,0 0 0,0 0 1,0 0-1,0 0 0,0 0 1,0 0-1,0 0 0,0 0 1,0 1-1,-5 4 99,-1 0-1,1 0 0,-1-1 1,0 0-1,0 0 1,-1 0-1,1-1 1,-1 1-1,0-2 1,0 1-1,-12 3 0,8-2-330,17-3 247,25-1 240,-22 0-258,-1 0 111,0-1 0,0 1 0,0-1 1,17-5 260,-113 14 846,70-8-1080,6-1-74,0 1 0,-21 4 0,12-1-201,20-3 44,2 0-44,89-3 65,-87 4 94,-3-1-20,1 0 1,-1 0-1,1 0 1,-1 0-1,0 0 0,1 0 1,-1 0-1,1 0 1,-1 0-1,1 0 0,-1-1 1,1 1-1,-1 0 1,1 0-1,-1 0 0,1 0 1,-1-1-1,0 1 1,1 0-1,-1 0 1,0-1-1,1 0 0,0 1 70,-19 0 288,-4 5-267,1 0 0,0 2 0,-24 9 0,44-15-288,6-3 195,44-16-2689,-27 10 1225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6:05.5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123 33 992,'-37'23'1968,"29"-20"-1370,-1 1 0,1-1 0,-1-1 0,0 0 0,0 0 0,0-1 0,-12 1 0,21-2-594,0 0 1,0 0-1,0 0 0,0 0 1,0 0-1,-1 0 1,1 0-1,0 0 1,0 0-1,0 0 1,0 0-1,0 0 0,0 0 1,0 0-1,0 0 1,0 0-1,-1 0 1,1 0-1,0 0 0,0 0 1,0 0-1,0 0 1,0 0-1,0 0 1,0 0-1,0 0 0,0 0 1,0 0-1,0 0 1,-1 0-1,1 0 1,0 0-1,0 0 0,0 0 1,0 0-1,0-1 1,0 1-1,0 0 1,0 0-1,0 0 1,0 0-1,0 0 0,0 0 1,0 0-1,0 0 1,0 0-1,0 0 1,0-1-1,0 1 0,0 0 1,0 0-1,0 0 1,5-5 35,12-6-117,-15 10 108,10-6-639,0 1 1,26-8-1,4-3-3505,-27 6 2780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6:07.0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214 50 832,'-2'-1'30,"-6"-3"159,8 4-187,0 0 1,0 0 0,0 0-1,-1 0 1,1 0 0,0 0-1,0 0 1,0 0 0,0 0-1,0 0 1,0 0 0,-1 0-1,1 0 1,0 0 0,0 0-1,0 0 1,0 0 0,0 0-1,0 0 1,0 0 0,-1 0-1,1 0 1,0 1 0,0-1-1,0 0 1,0 0 0,0 0-1,0 0 1,0 0 0,0 0-1,0 0 1,0 0 0,0 1-1,0-1 1,-1 0 0,1 0-1,0 0 1,0 0 0,0 0-1,0 0 1,0 0 0,0 1-1,0-1 1,0 0 0,0 0-1,0 0 1,0 0 0,0 0-1,1 1 1,-1 0 125,-11-2 1062,9 1-959,-1-1 0,1 1 1,0 0-1,0 0 0,0 0 0,0 0 1,-4 1-1,-2 0 141,7-1-320,0 0 1,1 0-1,-1 0 0,0 0 0,0 0 1,0 0-1,0 1 0,0-1 0,0 0 1,0 1-1,0-1 0,1 0 1,-2 2-1,-2-1 115,1 0 0,-1 0 0,1 0 0,-1-1 0,0 1 0,1-1 0,-1 0 0,0 1 0,1-2 0,-5 1 0,-5-1 97,10 1-169,0 0-1,0-1 1,0 0-1,0 1 1,0-1 0,-3-2-1,3 2-39,0 0 0,1 0-1,-1 1 1,0-1 0,0 0 0,-4 1-1,-23-8 1061,29 7-1058,0 0 0,0 0 0,1 0 0,-1 0 0,0 0 0,0 0 0,1 0 0,-1 0 0,1 0 0,-1 0 0,1-1 0,0 1 0,-1 0 0,1 0 0,0-1 1,-1 0-1,0-2 61,1 3-141,0 1 0,-1-1-1,1 1 1,0-1 0,0 1 0,0-1-1,0 0 1,0 1 0,-1-1 0,1 1-1,0-1 1,0 1 0,0-1 0,0 0-1,1 1 1,-1-1 0,0 1 0,0-2-1,0 2 13,1 0 0,-1 0 0,0-1 1,1 1-1,-1 0 0,0 0 0,0 0 0,1-1 0,-1 1 0,0 0 0,1 0 0,-1 0 0,0 0 0,1 0 0,-1 0 0,0 0 0,1 0 0,-1 0 0,0 0 0,1 0 0,-1 0 0,1 0 0,26 8-110,-12-3 173,1-3-36,-1 0 0,24-1 0,-38-1-27,0 1 1,0-1-1,0 0 0,-1 0 0,1 1 0,0-1 0,0 0 0,0 1 0,-1-1 1,1 1-1,0-1 0,-1 1 0,1-1 0,0 1 0,-1 0 0,1-1 0,-1 1 0,1 0 1,0-1-1,-1 1 0,0 0 0,1 0 0,-1-1 0,0 1 0,1 0 0,-1 1 1,7 28 62,-4-17-301,-1 7-551,-2-19 798,0-1 1,0 1-1,0-1 0,0 1 0,0-1 0,-1 1 1,1-1-1,0 1 0,0 0 0,0-1 0,0 1 1,-1-1-1,1 0 0,0 1 0,0-1 0,-1 1 1,1-1-1,0 1 0,-1-1 0,1 0 1,0 1-1,-1-1 0,1 0 0,-1 1 0,1-1 1,-1 0-1,1 1 0,0-1 0,-1 0 0,1 0 1,-1 0-1,0 1 0,0-1-62,-3 1 43,0 1-1,-1 0 1,1-1-1,-9 1 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6:08.0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113 20 2976,'-5'-5'1288,"5"10"-1104,-2-6 39,0 1 31,0-1 1,0 1-1,0 0 1,-1 0 0,1 0-1,-4 0 1,4 2-165,1-1-47,0 0 0,0 0-1,-1 0 1,1 0 0,0-1 0,0 1-1,0-1 1,0 1 0,-1 0-1,-1 0 1,-14 7 584,16-7-560,0-1 1,-1 1-1,1 0 0,-1 0 1,1-1-1,0 1 0,-1 0 1,0-1-1,1 0 0,-1 1 0,-1-1 1,2 0-55,0 0 0,1 0 0,-1 1 0,0-1 0,0 0 0,1 0 0,-1 0 0,0 1 0,1-1 0,-1 0 1,0 1-1,1-1 0,-1 0 0,0 1 0,1-1 0,-2 2 0,2-2 6,-1 1-1,0-1 1,1 1-1,-1-1 1,1 1 0,-1-1-1,0 1 1,0-1-1,1 0 1,-1 1 0,0-1-1,0 0 1,1 0 0,-1 0-1,0 0 1,-1 1-1,-6-2 130,11-1 3,11 0-178,1 1 58,0 0 0,0-1-1,27-6 1,-42 8-19,1 0 0,-1 0 0,0 0 0,1 0 0,-1 0 0,1 0 1,-1-1-1,0 1 0,1 0 0,-1 0 0,0 0 0,1 0 0,-1 0 0,0-1 0,1 1 0,-1 0 0,0 0 0,0-1 0,1 1 0,-1 0 0,0 0 1,0-1-1,1 1 0,-1 0 0,0-1 0,0 1 0,-6-6 398,-13-1-154,13 6-287,0 0 0,1 1 0,-1-1 0,-11 2-1,0 0-276,6 3 847,20-8-411,6-3 144,-11 6-235,-1 0 0,1 0 1,0 0-1,7 1 0,-3 0-73,-6 0 33,-1 0-1,1 0 1,-1 0 0,0 0-1,1 0 1,-1 0-1,1 0 1,-1 0-1,0-1 1,1 1-1,-1-1 1,0 1 0,1-1-1,-1 0 1,0 1-1,5-5 634,-7 5-587,0 1-41,0-1-1,-1 0 1,1 0 0,-1 1 0,1-1 0,0 0 0,0 1 0,-1-1 0,1 1-1,0 0 1,0-1 0,0 1 0,-1 0 0,1 0 0,-1 1 0,-6 4 32,0-1 185,5-3-503,3-2 227,-1 1 0,1-1 1,-1 0-1,1 0 0,-1 1 1,0-1-1,1 0 0,-1 0 0,1 0 1,-1 0-1,0 1 0,1-1 0,-1 0 1,1 0-1,-1 0 0,-1-1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6:09.1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110 78 992,'-19'-38'4661,"19"37"-4600,0 0 1,0 0-1,-1 0 0,1 0 0,-1 1 0,1-1 1,0 0-1,-1 0 0,1 1 0,-1-1 1,0 1-1,1-1 0,-1 0 0,0 1 1,1-1-1,-1 1 0,0-1 0,0 1 0,1-1 1,-1 1-1,0 0 0,0 0 0,0-1 1,-1 1-1,-12-8 403,-29 3 1360,42 5-1829,1 0 0,-1 0 0,1 0 0,-1-1 0,0 1 0,1 0 0,-1 0 0,1 0 0,-1-1 0,1 1 0,-1 0 0,1-1 1,-1 1-1,1 0 0,-1-1 0,1 1 0,-1 0 0,1-1 0,-1 1 0,1-1 0,0 1 0,-1-1 0,1 0 0,-2-2 1,-2 2-28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6:11.2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194 7 1888,'-10'-1'546,"-16"2"316,-25 11-414,49-12-330,0 0 0,1 1-1,-1-1 1,0 0 0,1 0 0,-1 0 0,0 0 0,-2 0-1,-6-1 572,19 16-81,-8-13-547,1 0-1,-1 0 0,0 0 1,-1 0-1,1 1 1,0-1-1,-1 0 1,1 0-1,-1 0 1,0 1-1,0-1 0,1 0 1,-2 1-1,1-1 1,0 0-1,0 0 1,-1 1-1,1-1 1,-1 0-1,0 0 0,0 0 1,1 1-1,-1-1 1,-1 0-1,1 0 1,0-1-1,0 1 1,-1 0-1,1 0 0,-1-1 1,0 1-1,-2 2 1,3-4-21,0 0-1,0 0 1,0 0 0,0 0 0,0 0 0,0 0-1,0 0 1,0 0 0,0 0 0,0 0 0,0-1 0,0 1-1,0 0 1,0-1 0,0 1 0,0 0 0,0-1 0,0 1-1,1-1 1,-1 0 0,0 1 0,0-1 0,0 0-1,1 1 1,-2-3 0,-16-19 338,-10-36-479,24 44-112,13 17-236,0 8 374,13 21-1,-15-22 115,-5-7-136,0-1-1,0 0 0,0 0 1,0 0-1,0 0 0,3 2 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6:12.6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1472,'0'183'2779,"1"-174"-2677,0 0 1,4 17 0,-3-17 34,0 0 0,0 18 1,-1-24-109,-1 1 1,1 0 0,0-1-1,0 0 1,0 1 0,0-1 0,0 1-1,1-1 1,0 0 0,-1 0-1,1 0 1,1 0 0,-1 0 0,0-1-1,1 1 1,-1 0 0,1-1-1,0 0 1,-1 0 0,8 4 1013,-9-6-1011,-1 0 1,1 0 0,-1 0-1,1 0 1,-1-1-1,1 1 1,-1 0 0,1 0-1,-1-1 1,1 1 0,-1 0-1,0-1 1,1 1-1,-1-1 1,1 1 0,-1 0-1,0-1 1,1 1-1,-1-1 1,0 1 0,0-1-1,1 1 1,-1-1-1,0 1 1,0-2 0,3-12-140,-3-95 774,1 101-629,-1 0 1,2 0-1,2-10 0,-2 10-24,-1 0 0,0-1-1,1-9 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6:20.4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61 1728,'-6'-4'464,"-1"0"-1,1 0 1,0 0 0,0-1-1,0 0 1,1 0 0,-9-10-1,0 1 9,36 44-280,30 50 1941,-56-85-1541,-9-15 37,11 17-600,0 0 0,0 0 0,0 0 0,0 0 0,0 0 1,-1 1-1,0-1 0,-5-4 0,8 7-25,0 0-1,0 0 1,-1 0-1,1 0 1,0 0-1,0-1 1,0 1-1,-1 0 1,1 0-1,0 0 1,0 0-1,0 0 1,-1 0-1,1 0 1,0 0-1,0 0 1,-1 0-1,1 0 1,0 0-1,0 0 1,-1 0-1,1 0 1,0 0 0,0 0-1,-1 0 1,1 0-1,0 0 1,0 0-1,0 0 1,-1 0-1,1 1 1,0-1-1,0 0 1,-1 0-1,0 10-133,6 12-220,15 27 547,-19-48-48,-1 0-122,1-1 0,0 1 0,0-1 0,-1 0 0,1 1 0,0-1 0,0 0 0,0 1 0,-1-1 0,1 0-1,0 0 1,0 0 0,0 0 0,0 0 0,0 0 0,-1 0 0,1 0 0,0 0 0,0 0 0,1-1 0,-1 1-17,0-1 0,0 1 0,-1-1 0,1 1 0,0-1 1,0 0-1,0 1 0,-1-1 0,1 0 0,0 1 0,-1-1 0,1 0 1,0 0-1,-1 0 0,1 0 0,-1 1 0,0-1 0,1 0 0,-1 0 1,1 0-1,-1 0 0,0 0 0,0 0 0,0 0 0,0 0 0,0 0 1,0 0-1,0 0 0,0 0 0,0 0 0,0 0 0,0 0 0,-1 0 1,1 0-1,-1-2 0,0 1 85,1 0 0,-1 0 0,0 1 0,0-1 0,0 0 0,0 0 0,0 1 0,-1-1 0,1 1 0,0-1 0,-1 1 0,1-1-1,-1 1 1,0 0 0,1 0 0,-1 0 0,-2-1 0,-3-1 190,-4 0-148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6:48.3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 1248,'-1'-1'733,"13"2"-69,-10 0-602,0-1-1,0 0 0,-1 0 0,1 1 1,0-1-1,0 1 0,-1-1 0,1 1 1,0 0-1,-1 0 0,1 0 0,-1 0 1,1 0-1,-1 0 0,1 0 0,-1 0 1,0 1-1,0-1 0,1 0 0,-1 1 1,0-1-1,0 1 0,0 1 0,1 0-30,-1-1-1,0 1 0,0-1 0,0 1 0,-1 0 0,1-1 0,-1 1 0,1 0 0,-1 0 1,0 0-1,0-1 0,0 1 0,0 0 0,-1 0 0,0 4 0,-1-5 86,1 0 0,0 0-1,-1 0 1,0 0 0,1 0 0,-1 0-1,0 0 1,0 0 0,-4 2-1,1 13-184,4-13 3,1-3 59,0 0 1,0 0-1,0 0 1,-1 0-1,1 0 1,0-1-1,-1 1 1,1 0-1,-6 6 799,3-19-648,3 8-91,0 0 1,1 0 0,0 0-1,0 0 1,0 1-1,0-1 1,1 0 0,-1 1-1,4-5 1,2-7-46,-5 7 9,4-3 8,30 10 157,-54 4-145,18-3-29,-1 0 0,1 0 1,-1 0-1,1 0 0,-1 0 0,1 0 0,-1 0 0,1 0 1,-1 0-1,1 0 0,-1 0 0,1-1 0,-1 1 0,1 0 1,-1 0-1,1 0 0,-1-1 0,1 1 0,0 0 0,-1-1 1,1 1-1,0 0 0,-1-1 0,1 1 0,0-1 0,-1 1 1,1-1-1,0 1 0,-1-1 0,1-14 204,1 10-274,-1 5 104,13-4-1364,14 4-774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6:37.0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9 832,'0'-8'288,"3"11"-224,7-6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4:25.86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246 642 576,'2'-3'2025,"-13"11"-834,6-4-809,4-4-332,0 1-1,1-1 0,-1 0 0,0 1 0,0-1 0,1 0 1,-1 1-1,0-1 0,0 0 0,1 0 0,-1 0 0,0 1 1,0-1-1,-1 0 0,-41 3 1199,39-3-1177,1 1 0,-1 0 1,1 0-1,-1 0 0,-4 2 0,-6 2-184,7-2 124,0 1 0,0 0-1,0 0 1,1 0-1,-1 1 1,1 0-1,-8 9 1,9-11 48,-1 3-43,-2 1 49,1-1 0,1 1 0,-1 0 0,1 0 0,-10 16 0,14-19-50,0 0 0,0-1 0,1 1 0,-1 0 0,1 0 0,0 0 0,-1 6-1,2-9-30,0 1 0,0 0-1,0-1 1,0 1 0,0 0-1,1-1 1,-1 1 0,0 0-1,1-1 1,-1 1-1,1-1 1,0 1 0,-1 0-1,1-1 1,0 0 0,0 1-1,0-1 1,0 1 0,0-1-1,2 1 1,0 1-9,0-1 1,1 1-1,-1-1 1,1 0 0,0 0-1,0 0 1,0-1-1,0 1 1,0-1-1,0 0 1,0 0-1,0-1 1,0 1 0,0-1-1,0 0 1,1 0-1,-1 0 1,0-1-1,0 1 1,0-1 0,0 0-1,0 0 1,6-3-1,9-3 13,-1-2 0,0 0 0,28-19 0,-33 19-25,-12 8 46,48-32-181,-45 30 168,0-1 0,0 1 0,0-1 1,-1 0-1,0 0 0,1 0 0,-1 0 0,4-9 0,-6 12 16,-1 1 0,0-1 0,1 0 0,-1 0 0,0 0 0,0 1 0,0-1 0,0 0 0,1 0 0,-1 0 0,0 1 0,0-1 0,0 0 0,-1 0 0,1 0 0,0 1 0,0-1 0,0 0 0,0 0 0,-1 1 0,1-1 0,0 0-1,-1 0 1,1 1 0,-1-1 0,0-1 0,0 1 31,-1 0-1,1 0 0,0 1 0,-1-1 0,1 0 1,-1 0-1,1 1 0,-1-1 0,1 1 0,-1-1 1,1 1-1,-4-1 0,2 1-25,-1-1 0,0 1 1,0 0-1,0 0 0,0 1 0,1-1 0,-1 1 0,0 0 0,0 0 1,1 0-1,-5 2 0,2 1-84,0 1 0,0 0 1,0 0-1,1 1 0,-1 0 1,1 0-1,-7 11 0,11-15 98,-1 1 0,1-1-1,0 0 1,0 1-1,0-1 1,0 0 0,0 1-1,1 0 1,-1-1-1,1 1 1,-1-1 0,1 1-1,0-1 1,0 1-1,0 0 1,0-1 0,1 1-1,0 3 1,1-1-29,0 0 0,1-1 0,-1 1 0,1 0 0,0-1 0,0 0 0,0 1 0,1-1-1,-1 0 1,1-1 0,0 1 0,0-1 0,1 0 0,-1 0 0,1 0 0,-1 0 0,1-1 0,8 3 0,-8-4 45,1 0-1,0 0 1,0-1 0,-1 0 0,1 0-1,0-1 1,0 0 0,0 0-1,-1 0 1,1 0 0,-1-1-1,1 0 1,5-3 0,2-2-9,-1 0-1,0 0 1,-1-1 0,17-14 0,-20 13 8,1-1 0,-1 0 0,-1 0 0,0 0 0,8-15 0,-3 5-8,-3 2-28,0 0 0,0 0 0,-2-1 0,10-37 0,8-82 28,-17 93-35,-1-4-79,-2 1 0,-1-1 0,-5-51 0,-2 70-149,-9-41 1,3 26 60,8 38 120,-2-5 6,0 12 48,-4 7 14,-3 9-31,0 1 1,1-1 0,1 2 0,0-1-1,-9 36 1,-13 98 60,0 133 431,30-263-433,1 1-1,1 0 1,2-1-1,0 1 1,7 22-1,-6-30-48,10 23-1,-4-10 9,-9-23 6,1 0-1,0 1 0,0-1 1,0 0-1,0 0 1,1-1-1,-1 1 0,1-1 1,0 1-1,0-1 0,0-1 1,0 1-1,1 0 0,7 2 1,-10-4-10,0 0 0,0-1 0,1 0 1,-1 1-1,0-1 0,1 0 0,-1 0 0,0 0 1,1 0-1,-1 0 0,0-1 0,1 1 1,-1-1-1,0 0 0,0 1 0,0-1 0,1 0 1,-1 0-1,0 0 0,0-1 0,0 1 0,-1 0 1,4-4-1,3-1 32,-1-1 0,-1 0 0,0 0 0,8-12 0,15-21 146,-14 21-69,-1-2 0,20-38 0,-27 46-229,0 1 0,0 1 0,1-1 0,15-15 0,-22 26 118,0-1 1,0 1-1,1 0 0,-1 0 1,0 0-1,0 0 1,1 0-1,-1 0 1,1 0-1,-1 0 0,1 0 1,-1 0-1,1 1 1,-1-1-1,1 1 1,-1-1-1,1 1 0,0 0 1,-1 0-1,1 0 1,0 0-1,0 0 1,-1 0-1,1 0 0,0 0 1,-1 0-1,1 1 1,-1-1-1,1 1 1,0-1-1,-1 1 0,1 0 1,-1 0-1,1 0 1,-1-1-1,0 1 1,1 1-1,1 1 0,2 1 33,-1 1-1,0 0 1,0 0 0,0 0-1,-1 1 1,0-1-1,0 1 1,4 11-1,-3-8-14,-1 0-1,-1 0 1,1 0-1,-1 0 1,-1 0-1,0 0 1,0 1 0,-1-1-1,0 0 1,0 1-1,-1-1 1,-2 10-1,0-8-14,0 0 0,0 0 0,-1 0 0,0 0 0,-12 20-1,14-28 5,0 0 0,0-1 0,0 1 0,-1 0 0,1-1 0,-1 0 0,1 1 0,-1-1 0,0 0 0,0 0 0,0 0 0,0-1 0,0 1 0,0-1 0,-1 0 0,1 0 0,0 0 0,-1 0 0,1 0 0,-1-1 0,1 0 0,-1 0 0,1 0 0,-5 0 0,-3-1-19,0-1 0,0 0 0,0 0 1,0-1-1,0-1 0,-12-5 0,2-7-432,14 5 164,7 11 271,0 0 1,0-1-1,0 1 0,0 0 0,0 0 1,0-1-1,0 1 0,0 0 0,0-1 1,0 1-1,0 0 0,0-1 0,1 1 1,-1 0-1,0 0 0,0-1 1,0 1-1,0 0 0,1 0 0,-1-1 1,0 1-1,0 0 0,0 0 0,1-1 1,-1 1-1,0 0 0,0 0 0,1 0 1,-1 0-1,0 0 0,0-1 0,1 1 1,28-10-24,0 0 0,56-9 0,-48 11 54,-6 2 47,-3 0-18,29-9 1,72-27 114,-125 41-87,-1 0 1,1 0 0,-1 1 0,1-1 0,0 1-1,5 0 1,-5 0 431,-4 2-409,0 13-184,1 1 1,1-1-1,0 0 1,1 0-1,0 0 1,1 0 0,1-1-1,7 15 1,-11-27 81,1 1 1,-1 0 0,1-1-1,0 1 1,0-1-1,0 1 1,0-1 0,0 0-1,5 3 1,-6-4-8,-1-1 1,1 1 0,0-1-1,-1 0 1,1 1-1,0-1 1,0 0-1,-1 1 1,1-1-1,0 0 1,0 0-1,-1 0 1,1 0-1,0 0 1,0 0-1,0 0 1,-1 0 0,1 0-1,0 0 1,0 0-1,0 0 1,-1 0-1,1-1 1,0 1-1,0 0 1,-1-1-1,1 1 1,0 0-1,-1-1 1,1 1-1,0-1 1,-1 1 0,1-1-1,-1 0 1,1 1-1,-1-1 1,1 1-1,-1-1 1,1 0-1,-1 1 1,1-2-1,2-4 38,1 0 2,-1-1-1,0 1 1,0-1 0,2-8-1,0-2-313,-3 14 293,-1 0 1,0 0 0,0 0-1,0-1 1,-1 1-1,1 0 1,-1-1 0,0 1-1,0 0 1,0-1 0,0 1-1,0 0 1,-1-1 0,1 1-1,-1 0 1,0-1 0,0 1-1,-2-3 1,1 1-13,1 3 6,0-1 0,0 1 0,0 0 0,0 0 0,0 0 0,0 1 0,-1-1 0,1 0 0,-1 0 0,1 1 0,-1-1 0,0 1-1,1-1 1,-1 1 0,0 0 0,0 0 0,0-1 0,0 2 0,-3-3 0,-4 1-37,8 1 18,-1 1-1,1 0 1,-1-1 0,1 1-1,0-1 1,-1 1-1,1-1 1,0 0-1,-1 0 1,1 1-1,0-1 1,0 0-1,-1 0 1,1 0-1,0 0 1,0 0-1,0-1 1,-1-1-1,-3-3 34,4 5-25,1 1-1,-1 0 0,1 0 1,0-1-1,-1 1 0,1 0 1,0-1-1,-1 1 1,1-1-1,0 1 0,-1 0 1,1-1-1,0 1 0,0-1 1,0 1-1,-1-1 1,1 1-1,0 0 0,0-1 1,0 1-1,0-1 0,0 1 1,0-1-1,0 1 0,0-1 1,0 1-1,0-1 1,0 1-1,0-1 0,1 0 1,-2 0 43,1-2 204,10-4-52,-5 5-97,0 1 0,0-1 0,-1 1 1,1 1-1,0-1 0,7 0 0,-6 1 74,1-1 1,-1 1-1,9-4 0,-7 3-99,0-1 1,0 1-1,0 0 1,0 1-1,12 1 0,-10-1 8,1 0 0,17-3 0,-5 0 67,-9 1-57,24-6 1,-34 7-293,-1-1 0,1 1 0,-1-1 0,1 1 0,-1-1 0,1 0 0,-1 0 0,0-1 0,0 1 1,0-1-1,3-3 0,0 0-792,-1-1 0,0 1 0,0-2 1,0 1-1,-1 0 0,5-12 1,-4-10-1227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6:37.4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4 320,'-5'-3'128,"10"3"-96,0 3-32,-5 5-256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6:37.8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18 832,'0'0'7,"0"0"0,0 0 0,0 0 0,0 0 0,0 0 0,1 0 0,-1 0 0,0 0-1,0 0 1,0 0 0,0 0 0,0 0 0,0 0 0,0 0 0,1 0 0,-1 0 0,0 0 0,0 0 0,0 0 0,0-1 0,0 1 0,0 0 0,0 0 0,0 0 0,0 0 0,0 0-1,1 0 1,-1 0 0,0 0 0,0 0 0,0 0 0,0-1 0,0 1 0,0 0 0,0 0 0,0 0 0,0 0 0,0 0 0,0 0 0,0 0 0,0-1 0,0 1 0,0 0 0,0 0-1,0 0 1,0 0 0,0 0 0,0 0 0,0 0 0,0 0 0,0-1 0,0 1 0,0 0 0,0 0 0,-1 0 0,0-1-44,0 6-203,-4-9 507,5-10 1397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6:38.2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8 480,'-3'-8'224,"3"20"-192</inkml:trace>
  <inkml:trace contextRef="#ctx0" brushRef="#br0" timeOffset="1">1 55 480,'0'0'192,"0"0"-186,0 0 1,0 0-1,0 0 1,0 0-1,0 0 1,0 0-1,0 0 1,0 0 0,0-1-1,0 1 1,0 0-1,0 0 1,0 0-1,0 0 1,0 0-1,0 0 1,0 0 0,0 0-1,0 0 1,0 0-1,0 0 1,0 0-1,0 0 1,0-1-1,0 1 1,1 0 59,-1 0-60,0 0 1,0 0-1,0 0 1,0 0-1,0 0 1,0 0 0,0 0-1,0 0 1,0 0-1,0 0 1,0 0-1,0 0 1,0 0-1,1 0 1,-1 0 0,0 0-1,0 0 1,0 0-1,0 0 1,0 0-1,8 2-704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6:38.5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20 992,'-5'-13'352,"10"13"-256,3 4-32,-3-8-448,3-3-512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6:38.9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1 640,'10'3'1472,"-15"21"-3419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6:39.2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1 736,'0'0'320,"5"0"-256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6:40.2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64,'0'0'32,"3"8"-32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6:40.6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0 160,'-3'10'309,"6"18"-111,-3-27-185,0 0 1,1-1 0,-1 1-1,0 0 1,0 0 0,0-1 0,1 1-1,-1 0 1,0 0 0,1-1-1,-1 1 1,1 0 0,0 1-1,0-2-22,-1 0 0,0 1-1,1-1 1,-1 1 0,0-1-1,1 1 1,-1-1 0,0 1 0,1-1-1,-1 1 1,0-1 0,0 1-1,0-1 1,0 1 0,0-1-1,0 1 1,1-1 0,-1 1-1,0-1 1,-1 1 0,1 0-1,0-1 1,0 1 0,-3 7-162,2 0-37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6:40.9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20 736,'-5'-3'896,"5"-1"-800,5-1 0,-5 2-32,5-2-608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6:41.2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39 64,'5'-5'32,"-10"2"-32</inkml:trace>
  <inkml:trace contextRef="#ctx0" brushRef="#br0" timeOffset="1">13 4 64,'0'0'32,"5"-4"288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4:30.0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113 702 1472,'5'5'3200,"-6"-10"-1787,-26-2 1152,25 7-2546,0 0-1,-1 1 0,1-1 0,0 0 0,0 1 0,0-1 0,0 1 0,0 0 0,0-1 0,0 1 1,0 0-1,1 0 0,-1 1 0,0-1 0,0 0 0,-1 2 0,-2 2-65,1 0 1,0 1-1,-6 10 0,-7 8 364,16-22-294,-1 0 0,0 0 0,1 0 0,0 0 0,-1 1 0,1-1 0,0 0 0,0 1 0,1-1 0,-1 1 0,0 2 0,1-4-18,0 1-1,0 0 0,0-1 0,0 1 1,0-1-1,1 1 0,-1-1 0,1 1 1,-1-1-1,1 1 0,-1-1 0,1 1 1,0-1-1,0 1 0,0-1 0,0 0 1,0 0-1,1 2 0,5 5-10,1-1 0,10 9 0,-15-13 6,0-1 0,0 0-1,0-1 1,1 1 0,-1 0-1,1-1 1,-1 0 0,1 0-1,-1 0 1,7 1 0,-1-1-16,1-1 1,0-1-1,-1 1 0,1-1 1,0-1-1,-1 0 1,1 0-1,12-6 1,8-4-83,32-19 0,-31 9 44,-30 22 70,-6 4-464,2-1 398,0 1-1,0 0 0,0 1 0,-3 6 0,6-10 33,-1 0 0,1 1-1,-1-1 1,1 0 0,-1 0-1,1 0 1,0 1 0,0-1 0,-1 0-1,1 1 1,0-1 0,0 0 0,0 1-1,1-1 1,-1 0 0,0 0 0,0 1-1,1-1 1,-1 0 0,1 0 0,0 3-1,1-2 30,0-1-1,-1 1 1,1 0-1,0-1 1,0 1-1,1-1 0,-1 1 1,0-1-1,0 0 1,1 0-1,-1 0 1,1 0-1,-1 0 0,1-1 1,-1 1-1,1-1 1,-1 0-1,1 1 1,4-2-1,5 1 170,-1-2 0,1 1-1,12-5 1,-11 3-78,-10 3-94,0-1 1,0 0-1,0 0 0,0 0 1,0 0-1,-1-1 1,1 1-1,-1-1 1,1 1-1,-1-1 0,1 0 1,-1 0-1,0 0 1,0 0-1,0 0 0,0-1 1,0 1-1,2-5 1,-4 6-7,0 0 1,0 0 0,0-1-1,0 1 1,0 0 0,0 0-1,0 0 1,0 0-1,-1 0 1,1 0 0,0 0-1,-1 0 1,1 0 0,-1 0-1,1 0 1,-1 0 0,0 0-1,1 0 1,-1 1 0,0-1-1,1 0 1,-2 0-1,-1-2 18,1 1-1,0 0 0,-1 0 0,0 0 1,-5-3-1,-1 2-25,-1 0 0,0 0 0,0 1 0,-13-1 0,-7-2 94,25 5-42,0-1 1,-1 1-1,1 1 0,-7 0 0,6 0 54,23-3-36,97-17-112,-89 14 330,42 0 1,-32 3-80,-30 1-140,0 1 0,0 0 1,1 0-1,-1 1 0,0-1 0,0 1 0,0 0 0,0 0 1,0 1-1,0 0 0,0 0 0,8 4 0,-11-5-36,-1 0 0,0 0 0,0 0 0,0 0 0,0 0 0,0 1 1,0-1-1,0 0 0,0 0 0,-1 1 0,1-1 0,0 0 0,-1 1 0,1-1 0,-1 1 0,1-1 0,-1 1 0,0-1 0,0 3 0,0-1-17,0 1-1,-1 0 1,0-1 0,0 1-1,0-1 1,-2 5 0,2-5-51,-1 1 1,1 0-1,0 0 1,0 0 0,0-1-1,0 6 1,1-7-35,-3 0 54,3-1 63,4-8-63,17-14 46,35-26-1,-54 45-57,5-4-20,15-10-142,-22 15 202,1 1 0,0-1 0,0 1 0,0-1 0,-1 1 0,1 0 0,0-1 0,0 1 0,0 0 0,0 0 1,0 0-1,0 0 0,0 0 0,0 0 0,-1 0 0,1 0 0,0 0 0,0 0 0,0 0 0,0 0 0,0 1 1,1 0-1,-1 0 14,0 1 0,0-1 1,0 1-1,0 0 0,0-1 1,-1 1-1,1 0 0,0 0 1,-1 0-1,0-1 0,1 1 1,-1 0-1,0 0 0,0 3 0,1 5 6,0-8-36,-1 0 0,1-1-1,-1 1 1,1 0-1,0-1 1,0 1 0,0-1-1,0 1 1,0-1 0,0 0-1,0 1 1,0-1-1,0 0 1,1 0 0,-1 0-1,0 0 1,1 0 0,-1 0-1,1 0 1,-1 0-1,1 0 1,0-1 0,-1 1-1,1-1 1,0 1 0,-1-1-1,1 0 1,0 0-1,0 1 1,-1-1 0,1 0-1,2-1 1,1 1-3,0-1 0,0 0 0,0 0 0,1 0 1,-1-1-1,0 1 0,-1-1 0,1 0 0,8-6 0,5-3-92,17-15-1,-27 20 33,12-11 2,-1 0 0,0-1 1,-2-1-1,0 0 0,-1-2 0,13-22 0,0-6-5,36-88-1,-40 82 133,35-89 230,-47 105-315,17-72 0,-29 105 21,4-26 228,-4 31-215,-1 0 1,0-1-1,0 1 1,0 0-1,0-1 1,0 1-1,0 0 1,-1-1-1,1 1 1,0 0-1,-1-1 1,1 1-1,-1 0 1,1 0-1,-1-1 1,0 1-1,-1-2 1,2 3-13,0 0 1,-1 0-1,1 0 1,0 0-1,0 0 1,-1-1-1,1 1 1,0 0-1,0 0 1,-1 0-1,1 0 1,0 0-1,-1 0 1,1 0-1,0 0 1,0 1-1,-1-1 1,1 0-1,0 0 1,-1 0-1,1 0 1,0 0-1,0 0 1,0 0-1,-1 1 1,1-1-1,0 0 1,0 0-1,-1 0 1,1 1-1,-8 7-120,6-5 103,-8 9 2,1 0 0,1 0 0,-13 25 0,0 2-18,8-16 93,1 1 0,1 0 0,1 1 0,2 0 0,0 0 0,-4 31 0,4-6-78,2 1-1,1 65 0,5-100 2,1-1 0,0 1 0,2 0 1,-1-1-1,2 1 0,5 14 0,-6-21 11,1-1 1,-1 0-1,2 0 1,-1 0-1,1-1 1,0 1-1,1-1 1,0 0-1,0-1 0,0 1 1,13 9-1,-16-14-5,1-1 0,-1 1 0,0-1 0,1 1 0,-1-1 0,1 0 0,-1 0 0,1-1 0,-1 1 0,1-1 0,0 0-1,-1 0 1,6 0 0,0-1-41,-1 0 1,1-1-1,0 1 0,11-6 0,-16 6 59,26-11-131,-28 11 138,0 1 1,-1-1 0,1 0 0,-1 0-1,1 0 1,-1 0 0,1 0 0,-1-1-1,0 1 1,0 0 0,1-1 0,1-2-1,-2 0 159,0 4-149,-1-1 0,0 1 0,1 0 0,-1-1 0,0 1-1,0-1 1,1 1 0,-1 0 0,0-1 0,0 1 0,0-1 0,1 1 0,-1-1 0,0 1-1,0-1 1,0 1 0,0-1 0,0 1 0,0 0 0,0-1 0,0 1 0,0-1-1,0 1 1,-1-1 0,1 1 0,0-1 0,0 1 0,0-1 0,0 1 0,-1 0 0,1-1-1,0 1 1,-1-1 0,1 1 0,0 0 0,-1-1 0,1 1 0,0 0 0,-1-1 0,1 1-1,0 0 1,-1 0 0,1-1 0,-1 1 0,1 0 0,-1 0 0,1 0 0,0 0-1,-1-1 1,1 1 0,-1 0 0,0 0 0,-1 0-19,0 0-1,0-1 1,0 1-1,0 0 1,0 0 0,1 0-1,-1 0 1,0 1-1,0-1 1,0 1-1,0-1 1,0 1 0,0-1-1,1 1 1,-1 0-1,0 0 1,1 0 0,-1 0-1,0 0 1,1 0-1,0 0 1,-1 1 0,1-1-1,0 1 1,-3 2-1,0 1-60,-1 1 0,1 1-1,0-1 1,1 1 0,-5 9-1,7-13 60,0 0 0,0 1 0,0-1-1,1 1 1,-1-1 0,1 1 0,0-1-1,-1 1 1,2 5 0,-1-7 8,0-1-1,1 1 1,-1-1 0,0 0 0,1 1-1,-1-1 1,1 0 0,0 1 0,-1-1-1,1 0 1,0 0 0,0 1-1,0-1 1,0 0 0,0 0 0,0 0-1,0 0 1,0 0 0,0 0 0,0-1-1,0 1 1,1 0 0,-1-1 0,0 1-1,2 0 1,0-1 29,0 0 0,0 0 0,0 0 0,0 0-1,-1-1 1,1 1 0,0-1 0,0 0 0,-1 0 0,1 0 0,0 0 0,-1-1-1,1 1 1,-1 0 0,1-1 0,2-2 0,0-3-36,0 0-1,0 0 1,0-1-1,0 0 1,-1 0-1,-1 0 1,0 0-1,0-1 1,0 1-1,-1-1 1,0 0-1,1-11 1,0-11-177,-2 24-20,-1 29 182,-1-7 361,1-5-426,0-1 1,2 14 0,-2-20 59,1-1 1,-1 1-1,1 0 1,0-1-1,0 1 0,0 0 1,0-1-1,1 1 0,-1-1 1,1 0-1,-1 1 1,4 2-1,-4-4 25,0 0 0,1 0-1,-1-1 1,0 1 0,0-1 0,1 1-1,-1-1 1,0 1 0,1-1 0,-1 0-1,1 1 1,-1-1 0,0 0 0,1 0-1,-1 0 1,1 0 0,-1 0 0,1-1-1,-1 1 1,0 0 0,1-1 0,-1 1-1,0-1 1,1 1 0,-1-1 0,0 0-1,0 1 1,2-3 0,2 1 8,-1-1-1,0 0 1,0 0 0,0-1-1,-1 1 1,7-8 0,2-4 182,-10 13-163,1-1-1,-1 1 1,0 0 0,0-1-1,-1 0 1,1 1-1,0-1 1,-1 0-1,0 0 1,0 0 0,0 0-1,0 0 1,0 0-1,0 0 1,0-5-1,-3 6 74,-2 6-121,-3 7-259,6-4 295,0 0-1,1-1 1,0 1-1,0 0 1,0 0-1,2 10 1,0-15-15,0 0 1,0 0-1,1 0 1,-1 0-1,0 0 0,1-1 1,-1 1-1,1-1 1,0 1-1,2 0 0,-1-2 18,-1 1 0,1-1 1,0 1-1,-1-1 0,1-1 0,0 1 0,-1 0 0,1-1 0,0 0 0,5-1 0,36-17-343,-34 14 460,27-14-292,-25 12 187,-1 1 1,2 0 0,-1 0 0,0 2 0,23-6-1,-35 10-20,0 0 0,0 0 1,-1 0-1,1 0 0,0 0 0,0 0 0,0 0 0,0 0 0,0 0 0,-1 1 0,1-1 0,0 0 1,0 0-1,0 1 0,-1-1 0,1 1 0,0-1 0,0 1 0,-1-1 0,1 1 0,0-1 0,-1 1 0,1 0 1,-1-1-1,2 2 0,-2-1-4,1 0 1,-1 0 0,1 0-1,-1 1 1,0-1-1,1 0 1,-1 0-1,0 1 1,0-1 0,0 0-1,0 0 1,0 1-1,0-1 1,0 0 0,0 1-1,0-1 1,-1 0-1,0 2 1,-4 9 66,4-9-59,0-1-1,0 1 0,0-1 1,0 1-1,1 0 1,-1-1-1,1 1 1,-1 4-1,2-6-13,-1-1-3,0 1 1,0-1-1,0 1 0,0-1 0,0 0 1,0 1-1,0-1 0,0 0 0,0 1 1,0-1-1,0 0 0,0 1 0,-1-1 1,1 0-1,0 1 0,0-1 0,0 0 1,0 1-1,-1-1 0,1 0 0,0 0 0,0 1 1,0-1-1,-1 0 0,1 0 0,0 1 1,-1-1-1,1 0 0,0 0 0,-1 1 1,0 0-71,4-2 25,-1 0 48,1 0 0,-1 0 0,0 0 0,1 0-1,-1 0 1,0 0 0,3-3 0,3-1 3,24-10-153,-16 7 193,0 0-1,15-11 1,-29 18-49,-1 0 1,1 0-1,-1-1 1,1 2-1,-1-1 1,1 0-1,0 0 1,0 0-1,-1 1 1,1-1-1,0 1 1,0-1-1,0 1 1,3 0-1,-2 1-66,-2-1 71,1 1 0,-1 0 0,0 0 0,0 0 1,0 0-1,0 0 0,0 0 0,0 0 0,0 0 0,0 0 0,0 0 0,0 0 1,0 0-1,-1 1 0,1-1 0,-1 0 0,1 1 0,-1-1 0,1 3 0,2 5-44,6 8 6,-9-15 39,1 0-1,-1-1 1,1 1 0,0 0 0,0-1-1,-1 1 1,1-1 0,0 1-1,1-1 1,-1 1 0,0-1 0,0 0-1,0 1 1,1-1 0,-1 0 0,1 0-1,-1 0 1,1 0 0,-1 0 0,3 0-1,-2 0-17,-1-1 0,0 1-1,0 0 1,1-1-1,-1 1 1,0 0 0,0 0-1,0 0 1,0 0 0,0 0-1,1 1 1,-2-1 17,1-1 0,0 1 1,-1 0-1,1-1 0,-1 1 1,1 0-1,0-1 0,0 1 0,-1-1 1,1 1-1,0-1 0,0 0 1,-1 1-1,1-1 0,0 0 0,0 1 1,0-1-1,0 0 0,0 0 1,-1 0-1,1 0 0,0 0 0,0 0 1,0 0-1,0 0 0,1 0 1,2-1 6,1 0 0,-1-1 0,1 1 0,-1-1 0,1 0 0,-1 0 0,0-1 0,0 1 0,0-1 0,0 1 0,-1-1 0,1-1 0,-1 1 0,5-6 0,4-6 92,-2 0 1,14-25-1,0-1-300,-21 35 233,1 0 1,1 1-1,-1-1 1,9-7 0,-13 13-23,1-1-1,0 0 1,0 1 0,0-1 0,0 0 0,0 1 0,-1-1 0,1 1-1,0-1 1,0 1 0,0-1 0,0 1 0,0 0 0,1 0 0,-1-1 0,0 1-1,0 0 1,0 0 0,0 0 0,0 0 0,0 0 0,0 1 0,0-1-1,0 0 1,0 0 0,0 1 0,0-1 0,0 0 0,0 1 0,0-1 0,0 1-1,0 0 1,0-1 0,0 1 0,0 0 0,-1-1 0,2 2 0,2 2 5,-1 1 1,0-1 0,0 0 0,0 1-1,0 0 1,-1-1 0,0 1 0,0 0 0,0 0-1,0 1 1,-1-1 0,0 0 0,0 0-1,-1 1 1,1-1 0,-1 0 0,0 1 0,0-1-1,-1 0 1,0 1 0,0-1 0,0 0-1,-1 0 1,1 0 0,-1 0 0,-5 9 0,6-12-5,-1 0 0,1 1 0,-1-1 0,0 0 1,0 0-1,0 0 0,0 0 0,0-1 0,0 1 1,-1-1-1,1 1 0,0-1 0,-1 0 0,0 0 1,1 0-1,-1 0 0,1 0 0,-5 0 0,-4 1-15,-1-1-1,0 0 0,-12-1 1,14 0 12,10 0-18,0 0 0,0 0-1,-1-1 1,1 1 0,0 0 0,0 0-1,0 0 1,0 0 0,-1-1 0,1 1-1,0 0 1,0 0 0,0-1 0,0 1-1,0 0 1,0 0 0,-1-1 0,1 1-1,0 0 1,0 0 0,0-1 0,0 1-1,0 0 1,0-1 0,0 1 0,0 0-1,0 0 1,0-1 0,0 1 0,1 0-1,-1 0 1,0-1 0,0 1 0,0 0-1,0 0 1,0-1 0,0 1 0,1 0-1,-1 0 1,0 0 0,0-1 0,0 1-1,0 0 1,1 0 0,-1 0 0,0 0-1,0-1 1,1 1 0,-1 0 0,0 0-1,0 0 1,1 0 0,33 5 280,54-2 379,-75-3-575,37-2-756,-45 2 445,0-1 1,-1 0-1,1 0 1,0 0-1,-1-1 1,1 0-1,-1 0 0,6-3 1,-9 4 53,0 0 0,0 0-1,0 0 1,0 0 0,0 0 0,0 0-1,0-1 1,0 1 0,0 0 0,0-1-1,-1 1 1,1-1 0,0 1 0,-1-1 0,0 1-1,1-3 1,0 0-385,-1-1 1,1 1-1,-1 0 0,-1-8 1,-1-7-2459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6:41.6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3 832,'0'0'288,"3"0"-224,-3-3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6:42.1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23 200 896,'-6'-11'1296,"6"11"-1275,-8-27 651,4 18-794,3 7 74,1 1 0,-1 0 1,0-1-1,1 1 1,-1-1-1,1 1 1,0-1-1,0 1 1,-1-1-1,1 1 0,0-3 1,0 1-9,2-27-104,-1 29 144,-1-1 0,0 0-1,1 1 1,-1-1 0,1 1 0,0-1 0,0 1 0,-1 0 0,1-1-1,0 1 1,0 0 0,0-1 0,0 1 0,0 0 0,1 0-1,0-1 1,-1 1-21,0 1 0,0-1 0,-1 0 0,1 0 0,0 1 0,-1-1 0,1 0 0,-1 0 0,1 0 0,-1 0 0,1 0 0,-1 0 0,0 0 0,1 1 0,-1-1 0,0-3 251,1 4-220,-1 0 10,1 0 1,-1-1 0,0 1-1,1 0 1,-1 0 0,1-1 0,-1 1-1,1 0 1,-1 0 0,0-1-1,1 1 1,-1 0 0,0-1-1,0 1 1,1-1 0,-1 1 0,0-1-1,0 1 1,1 0 0,-1-1-1,0 1 1,0-1 0,0 1-1,0-1 1,0 1 0,0-1 0,1 0-1,0-15 143,2 12-110,-2 3-48,-1 1-1,0 0 1,1-1 0,-1 1 0,0 0 0,1-1-1,-1 1 1,0 0 0,0-1 0,1 1-1,-1 0 1,0-1 0,0 1 0,0-1 0,1 1-1,-1-1 1,0 1 0,0-1 0,1-5-118,7-3-164,-7 5-208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6:42.4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20 416,'1'-8'2144,"0"6"-2021,2-7-534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6:43.9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 58 1312,'-3'-4'397,"5"3"-234,-1 1-142,-1 0-1,0 0 1,0-1-1,1 1 1,-1 0-1,0 0 1,0 0-1,1 0 1,-1 0 0,0 0-1,0 0 1,0 0-1,1-1 1,-1 1-1,0 0 1,0 0-1,0 0 1,0 0-1,1-1 1,-1 1 0,0 0-1,0 0 1,0 0-1,0-1 1,0 1-1,0 0 1,1 0-1,-1-1 1,0 1-1,0 0 1,0 0 0,0-1-1,0 1 1,1-9 250,0 9-300,-1-1-1,0 0 1,0 1 0,0-1 0,0 0-1,1 1 1,-1-1 0,0 0-1,0 0 1,0 1 0,0-1-1,-1 0 1,1 1 0,0-1-1,0 0 1,0 1 0,-1-1 0,1 0-1,-1 0 1,1-8 151,0 9-112,0 0 1,0-1-1,1 1 0,-1 0 0,0-1 1,0 1-1,0 0 0,0-1 0,0 1 1,0-1-1,0 1 0,0 0 0,0-1 1,0 1-1,0 0 0,0-1 0,0 1 1,0 0-1,-1-1 0,1 1 0,0-1 1,0 1-1,0 0 0,0 0 0,-1-1 1,1 1-1,0 0 0,0-1 0,-1 1 1,1 0-1,0 0 0,0-1 0,-1 1 1,1 0-1,0 0 0,-1-1 0,-5 6 358,8 26-647,-3-31 330,1-1 0,0 1 1,0-1-1,0 1 0,-1-1 0,1 1 1,0-1-1,0 1 0,0 0 0,0-1 1,0 1-1,0-1 0,0 1 0,0-1 1,0 1-1,0-2 0,5-13-484,-5 14 436,1 1-1,-1-1 0,0 1 1,0-1-1,0 1 0,0-1 0,0 0 1,0 1-1,0-1 0,0 1 1,0-1-1,-1 0 0,1 1 0,0-1 1,0 1-1,0-1 0,-1 1 1,1-1-1,0 1 0,-1-1 0,1 1 1,0-1-1,-1 1 0,1-1 1,-1 1-1,0-1 41,0 10-1122,1-9 1103,0 0-1,-1 1 1,1-1 0,0 0-1,0 0 1,-1 0-1,1 0 1,0 1-1,-1-1 1,0 0-19,-12 0 1089,12-7-523,-1 10-524,-2 1-148,-2 13-288,0-5 185,5-11 187,0 0 1,1 0-1,-1 0 0,0 0 1,1 1-1,-1-1 0,1 0 0,-1 1 1,1-1-1,0 0 0,0 1 1,-1-1-1,1 2 0,-1 17 27,0-17-11,0 0 0,1 0 0,0 1 0,0-1 0,0 0 0,0 0-1,1 0 1,0 6 0,0-2-4,-1-5-87,0 0 0,-1 1-1,1-1 1,0 0 0,0 0 0,1 0 0,-1 0-1,0 0 1,1 0 0,-1 0 0,1 0 0,0 0-1,0 2 1,0-3-9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6:44.3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64,'5'3'32,"0"-3"-32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6:50.0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40 119 736,'-9'-9'2159,"8"10"-2119,-7-1 636,5-12 524,3 7-1105,0 4-65,0 0 0,0 0 0,1 1 0,-1-1 0,0 0 0,0 1 0,0-1 0,0 0 0,0 0 0,0 1 0,0-1 0,-1 0 0,1 0 0,0 1 0,0-1 0,-1 0 0,1 1 0,0-1-1,-1 0 1,1 1 0,0-1 0,-1 0 0,1 1 0,-1-1 0,0 0 0,0 1 31,0-1-1,1 1 1,-1-1 0,0 1-1,1-1 1,-1 1 0,0-1-1,1 1 1,-1-1 0,1 0-1,-1 1 1,1-1 0,-1 0-1,1 1 1,0-1 0,-1 0-1,1 0 1,0 1 0,-1-1-1,1-1 1,-2-17 185,2 17-231,0-1-10,-1 0-1,2 0 1,-1 0 0,0 0 0,1 0-1,1-6 1,-2 8-13,1 0-1,-1 0 1,1 1-1,0-1 1,-1 0-1,1 0 1,-1 1-1,1-1 1,0 0-1,0 1 1,-1-1-1,1 1 1,0-1-1,0 1 1,0-1-1,0 1 1,0 0-1,0-1 1,-1 1-1,1 0 1,0 0-1,0 0 1,0 0-1,0 0 1,0 0-1,2 0 1,5 0-11,-5-1 6,1 1-1,-1 0 1,1 0 0,-1 1-1,1-1 1,-1 1 0,1-1-1,-1 1 1,1 0 0,-1 0-1,0 1 1,0-1 0,1 1-1,2 2 1,2 1-12,0 1 0,-1 0 0,0 0 0,0 1-1,0 0 1,9 13 0,-15-17 46,-1 3 406,-1-5-445,1-1 0,-1 0-1,0 1 1,1-1 0,-1 0 0,0 0 0,1 1-1,-1-1 1,0 0 0,1 0 0,-1 0-1,0 0 1,0 0 0,1 0 0,-1 0 0,0 0-1,1 0 1,-1-1 0,0 1 0,0 0-1,1 0 1,-1-1 0,0 1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6:50.7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0 832,'-10'5'288,"10"3"-224,0-1 0,0 1-608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6:53.2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12 832,'4'-1'435,"10"-9"319,-14 10-725,0 0 1,1 0 0,-1 0 0,0 0 0,0 0 0,1-1 0,-1 1-1,0 0 1,1 0 0,-1 0 0,0 0 0,0 0 0,1 0 0,-1 0-1,0 0 1,1 0 0,-1 0 0,0 0 0,1 0 0,-1 0 0,0 0-1,0 1 1,1-1 0,-1 0 0,0 0 0,1 1 119,0-1-119,1 6-11,1 1 0,-1-1 0,0 0 0,1 14 0,1 0 3,-3 11 2426,-1-31-2443,-1 0 0,1 0-1,0 0 1,0 0 0,0 0 0,-1 0-1,1 0 1,0 0 0,0 0-1,-1 0 1,1 0 0,0 0 0,0 0-1,0-1 1,0 1 0,-1 0 0,1 0-1,0 0 1,0 0 0,0 0-1,0 0 1,-1-1 0,1 1 0,0 0-1,0 0 1,0 0 0,0-1 0,0 1-1,0 0 1,0 0 0,-1 0-1,1-1 1,0 1 0,0 0 0,0 0-1,0 0 1,0-1 0,0 1 0,0 0-1,0 0 1,0-1 0,3-11 897,0 2-798,-3 8-104,1 0 0,-1-1 0,1 1 0,0 0 0,-1 0 0,1-1 0,0 1 0,1 0 0,-1 0 0,0 0 0,1 0 0,-1 0 0,1 1 0,-1-1 0,1 0 0,0 1 0,0-1 0,-1 1 0,1 0 0,4-3 0,3-2-105,-9 6 99,0 0 1,0 0 0,1-1 0,-1 1 0,0 0-1,1-1 1,-1 1 0,0 0 0,1 0 0,-1 0 0,0-1-1,1 1 1,-1 0 0,1 0 0,-1 0 0,0 0-1,1 0 1,-1 0 0,1 0 0,-1 0 0,0 0-1,1 0 1,-1 0 0,1 0 0,-1 0 0,0 0 0,1 0-1,-1 0 1,1 0 0,-1 1 0,4 0-12,0 1 0,-1-1 0,1 1 0,-1 0 0,3 2 0,7 8 113,-13-11-74,4 4-552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6:54.4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225 1 992,'-8'0'476,"7"0"-435,-1 0 1,1 0-1,0 0 1,0 0 0,0 0-1,0 0 1,0 0-1,0 0 1,0 1 0,0-1-1,0 0 1,0 1-1,0-1 1,0 1 0,-2 0-1,1 0 24,0-1-1,0 1 0,0-1 0,0 1 0,0-1 1,0 0-1,0 0 0,-1 0 0,-2 0 1,2-1 86,0 1 0,0 0 1,0 0-1,0 1 0,0-1 0,-3 1 1,4 0-112,0 0 1,0 0 0,0 0 0,0 0 0,0-1-1,0 1 1,0-1 0,0 0 0,0 1 0,0-1-1,0 0 1,-1 0 0,1 0 0,0 0 0,0-1 0,0 1-1,0-1 1,0 1 0,0-1 0,0 0 0,0 0-1,-2-1 1,0 1-102,-1 0-1,1 0 0,0 1 1,-1 0-1,1-1 0,-1 2 1,1-1-1,0 0 1,-1 1-1,1 0 0,0 0 1,0 0-1,-1 0 0,1 1 1,0-1-1,0 1 1,-6 4-1,-7 9-1810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6:55.3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329 0 224,'0'0'85,"4"0"86,-5 1-134,0 0 0,-1-1 0,1 1 0,0 0 0,0 0 0,0 0 0,-1 0 0,1 0 0,0 0 0,0 0 0,0 0 0,0 0 0,1 0 0,-1 0 0,-1 3 1,1-2 144,-1 0 1,1 0-1,-1 0 1,0 0-1,1 0 1,-1 0 0,-4 2-1,0-2 61,-1 0-1,0 0 1,0-1 0,1 0-1,-10 0 1,1 1 19,8-1-206,1 0 1,-1-1 0,1 0-1,-1 0 1,0 0 0,1-1 0,-1 0-1,1 0 1,-1-1 0,-7-2 0,9 1-58,0 1 0,0 0 0,0 0 0,-1 0 0,1 1 0,0 0 1,-1 0-1,0 0 0,1 1 0,-1 0 0,1 0 0,-1 0 0,1 1 1,-1-1-1,1 1 0,-1 1 0,1-1 0,-1 1 0,1 0 0,0 0 1,0 1-1,0-1 0,0 1 0,-7 6 0,-2 5-884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4:30.4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58 3808,'0'-3'1408,"0"-2"160,5 2-480,0-2-800,0 2 384,-2 0-384,2-5 96,0 3-256,-2 2-1248,2-1 576,3-4-2560,-8 0 352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6:56.1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299 8 992,'-2'0'458,"4"0"-645,-2-1 194,0 1 0,0 0 0,1 0 0,-1 0 0,0 0-1,0-1 1,1 1 0,-1 0 0,0 0 0,0-1 0,0 1 0,0 0-1,0 0 1,1-1 0,-1 1 0,0 0 0,0-1 0,0 1 0,0 0-1,0-1 1,0 1 0,0 0 0,0 0 0,0-1 0,-18 13 1134,7-8-720,0 1 0,0-1 1,0-1-1,0 0 0,-22 2 0,16-2-271,-1 1-9,0 0 0,-33 13 0,42-13-414,0 0 0,0 1 0,0 0 0,1 1 0,0 0 0,-14 12 0,5 2-1668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7:04.6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191 9 576,'-12'16'2075,"-11"-16"-1286,22-1-873,1 0 85,0 1 0,-1-1 0,1 1 0,0 0 1,0-1-1,0 1 0,0 0 0,-1 0 0,1-1 0,0 1 0,0 0 1,-1-1-1,1 1 0,0 0 0,-1 0 0,1 0 0,0-1 0,-1 1 0,1 0 1,0 0-1,-1 0 0,1 0 0,0-1 0,-1 1 0,1 0 0,-1 0 1,1 0 1,-1 0 0,1 0 1,0 0-1,-1 0 1,1 0-1,-1 0 0,1 0 1,0 0-1,-1 0 1,1 0-1,0 0 1,-1 0-1,1 0 0,0-1 1,-1 1-1,1 0 1,0 0-1,0 0 1,-1-1-1,1 1 0,0 0 1,0 0-1,-1-1 1,1 1-1,0 0 0,0 0 1,0-1-1,-1 1 1,1 0-1,0-1 1,0 1-1,0 0 0,0-1 1,0 1-1,0 0 1,0-1-1,0 1 0,0-1 1,5-2-239,2 2 246,2-3 38,-9 3 79,-8 3 31,0 2-235,2 0 31,0 0 0,-1 0 0,-10 10 0,15-12 57,1-1 1,-1 0-1,0 0 1,0 1-1,1-1 1,-1 0-1,0-1 0,0 1 1,0 0-1,0 0 1,-3 0-1,4-1-102,-25 3 548,24-2-447,-6-2-267,9-8 981,8 2-779,-8 6 39,0 0 0,0 0 0,0 0 1,0 0-1,0 0 0,0 0 0,1 1 0,-1-1 0,0 0 0,1 1 0,-1-1 1,1 1-1,-1-1 0,3 0 0,7 2 15,-8 0 0,1-1 0,-1 0 0,1 0 0,-1 0 0,0-1 0,6 0 0,-6-1 11,-1 1-25,0 1-1,-1 0 1,1-1 0,0 1 0,-1 0 0,1 0 0,0 0 0,0 0 0,-1 0 0,1 1 0,0-1 0,-1 0 0,3 2 0,8-1 3,53 11-363,-96-7 1180,30-5-732,-2 0-31,1 0-16,-50 0 1156,52 0-1268,-4 2 71,0 0 0,1 0-1,-1 0 1,1 1 0,-5 4 0,-17 16-279,23-22 289,1-1 0,-1 0 0,1 1 0,-1-1 0,1 0 0,-1 0 0,1 0 0,0 0 0,-1 0 0,-2-1 0,0 1 80,3 0-140,-20 0 399,13 0-473,8-3 234,0 2-139,0-1-15,0 1-96,0 0 144,0 1 0,1 0 0,-1-1 0,0 1-1,0 0 1,0 0 0,0-1 0,1 1 0,-1 0-1,0 0 1,0 0 0,1-1 0,-1 1 0,0 0 0,0 0-1,1 0 1,-1 0 0,1 0 0,4 0-130,-3 0 160,0 0 1,0 0-1,0 0 1,0 0-1,0 0 1,0 0-1,-1 0 1,1-1-1,0 1 1,0-1-1,0 1 1,-1-1-1,1 0 0,0 0 1,0 0-1,1-1 1,19 1-208,-17 1 115,-2 0 385,-6 0-138,-7 0 26,8 0-214,-1 0 1,0 0 0,1 0-1,-1 0 1,0 0-1,1 0 1,-1 1-1,0-1 1,1 1 0,-6 2-1,5-1 76,0-1 0,0 0 0,0 0-1,-1 0 1,1 0 0,0 0 0,-1-1-1,1 1 1,0-1 0,-1 0 0,-5-1 0,0 1 511,9-1-524,0 1-56,0 0 1,0 0 0,0 0 0,0 0-1,0 0 1,0 0 0,0-1 0,0 1-1,0 0 1,0 0 0,0 0 0,0 0-1,0 0 1,0 0 0,0 0 0,0-1-1,0 1 1,0 0 0,0 0 0,0 0-1,0 0 1,0 0 0,0 0 0,0 0 0,0 0-1,0-1 1,0 1 0,1 0 0,-1 0-1,0 0 1,0 0 0,0 0 0,0 0-1,0 0 1,0 0 0,0 0 0,0 0-1,0 0 1,0 0 0,1 0 0,-1 0-1,0 0 1,65 4-294,-38-6 296,-22 1-11,1 0-1,-1 0 1,0 1-1,1 0 0,10 1 1,0 1-26,0 0 0,23-2 0,-26 0-70,-8 0-14,1-1 0,0 1 0,10-4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7:06.7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5 64,'0'-5'4848,"2"5"-4864,6 0 608,-8 2-568,1 0 1,0 0-1,-1 0 0,1 0 1,-1-1-1,0 1 1,1 0-1,-1 0 0,0 0 1,0 0-1,0 0 1,-1 3-1,1 0 352,-3 14-120,4-23-192,-2 3-79,-4 1-29,5 1 48,0-1 0,0 0 0,0 1-1,0-1 1,0 0 0,-1 1-1,1-1 1,0 0 0,0 1-1,0-1 1,0 0 0,0 1-1,0-1 1,-1 0 0,1 1-1,0-1 1,0 0 0,-1 0 0,1 1-1,0-1 1,0 0 0,-1 0-1,1 1 1,-1-1 0,-2 3 102,5-5-91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7:08.5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 0 480,'-8'7'6793,"6"2"-7330,2 2 495,0-4 195,0 0 1,0 0-1,1 0 1,2 13-1,-2-14-111,0 0 1,0 1-1,-1-1 0,0 1 1,-1 8-1,0 4 13,-9 74 105,10-87-68,-1-1-1,1 1 1,-2-1-1,1 1 1,-1-1-1,1 1 0,-1-1 1,-1 0-1,-4 9 1,1-3 124,3-3 17,3-7-265,0 0 0,0 0 0,-1 0 0,1 0 0,0 0 1,-1 0-1,1 0 0,0 0 0,-1 0 0,1-1 0,-1 1 0,0 0 0,1 0 0,-1 0 0,0 0 0,1-1 0,-1 1 0,0 0 0,0-1 1,1 1-1,-1-1 0,-2 2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7:10.8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129 1 1728,'10'0'6373,"-23"36"-6176,9-21-298,-1 24-128,2-25 448,2-11-219,1 0 0,-1-1-1,1 1 1,-1 0 0,0-1 0,-1 4 0,0 1-19,0 0 0,1 0 0,-1 0 0,2 0-1,-1 0 1,1 1 0,0-1 0,2 11 0,-1 8-129,-1-15 295,0 2-148,0-1 1,-1 0-1,-2 13 0,0-2 184,-3 9-254,3-24 96,1 0 0,-1 0 0,2 0 0,-1 1 0,0 16 0,-3 9-25,-3 14 10,8-44-4,-1 0 0,1 0 0,-1 0-1,-3 7 1,3-8-24,0 0 1,1 0-1,-1 0 0,0 0 0,1 1 0,-1-1 1,1 0-1,0 0 0,1 5 0,-2 3 138,-1 8 85,-7-17 3,9 4-199,0-6-8,0 0-1,0 1 1,0-1 0,0 1-1,0-1 1,0 1 0,0-1 0,0 1-1,0-1 1,0 0 0,0 1 0,0-1-1,0 1 1,0-1 0,-1 1 0,1-1-1,0 0 1,0 1 0,0-1 0,-1 1-1,1-1 1,0 0 0,0 1 0,-1-1-1,1 0 1,0 1 0,-1-1 0,1 0-1,-1 0 1,1 1 0,0-1 0,-1 0-1,1 0 1,-1 0 0,1 0 0,0 1-1,-1-1 1,0 0 0,0 0 38,1 1 1,-1-1-1,0 0 1,0 0 0,0 1-1,0-1 1,0 0-1,1 0 1,-1 0 0,0 0-1,0 0 1,0 0-1,0 0 1,0 0-1,0 0 1,1 0 0,-1-1-1,0 1 1,0 0-1,0-1 1,0 1-1,1 0 1,-1-1 0,0 1-1,0-1 1,1 0-1,-1 1 1,0-1-1,1 1 1,-1-1 0,1 0-1,-1 1 1,1-1-1,-1 0 1,1 0 0,-1 1-1,1-1 1,0 0-1,-1 0 1,1 0-1,0 0 1,0 0 0,-1 0-1,0-7 8,1 1-1,-1 0 1,1-1-1,1-10 1,-1 4-64,1 0-689,-1 1-1,2-1 1,0 1 0,0 0-1,1 0 1,1 0 0,0 0-1,11-22 1,4 9-1646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7:15.6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91 120 1472,'-15'-11'1708,"14"11"-1640,1-1-29,-1 1 1,1-1-1,0 0 0,0 1 1,-1-1-1,1 0 0,0 1 1,0-1-1,0 0 0,0 0 1,0 1-1,0-1 0,0 0 1,1 1-1,-1-1 0,0 0 1,4-15 1835,0 10-1808,1 0 0,0 1 0,0-1-1,0 1 1,1 0 0,-1 1 0,1-1 0,1 1 0,-1 0 0,10-4 0,-16 8-61,1-1 1,0 1-1,-1 0 1,1-1-1,0 1 0,-1-1 1,1 1-1,-1-1 1,1 0-1,-1 1 1,1-1-1,-1 1 1,1-1-1,-1 0 1,0 0-1,1 1 0,-1-1 1,0 0-1,0 1 1,1-2-1,-1 1 15,0 1-1,0 0 1,0-1-1,0 1 1,0 0-1,0-1 1,0 1-1,0 0 1,-1-1-1,1 1 1,0 0-1,0-1 1,0 1-1,0 0 1,0-1-1,-1 1 1,1 0-1,0-1 1,0 1-1,0 0 1,-1 0-1,1-1 1,0 1-1,-1 0 1,1 0-1,0 0 1,0-1-1,-1 1 1,1 0-1,0 0 1,-1 0-1,1 0 1,0 0-1,-1 0 1,1 0-1,0-1 1,-1 1-1,1 0 1,0 0-1,-1 1 1,-6-1 22,1 1 0,0 0-1,-13 3 1,-4 1 148,20-4-225,1-1-1,-1 1 1,0 0-1,1 0 1,-1 0-1,1 0 1,0 0-1,-1 0 1,1 1-1,0-1 1,0 1-1,0-1 1,0 1-1,0 0 1,0 0-1,0 0 0,0 0 1,-2 4-1,3-5 25,1 1-1,-1-1 0,0 0 0,0 0 0,0 0 0,-1 0 0,1 0 0,0 0 0,0 0 0,-1 0 0,1 0 0,0-1 0,-1 1 0,1 0 0,0-1 1,-1 1-1,1-1 0,-1 0 0,-2 1 234,3-1-259,1 0 0,-1 0 0,1 0 0,-1 0 0,1 1 0,-1-1 0,0 0 0,1 0 0,-1 1 0,1-1 0,-1 0 0,1 1 0,-1-1 0,1 0 0,-1 1 0,0 2-245,0-1 0,0 1-1,0-1 1,0 1 0,1-1 0,-1 1-1,0 2 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7:16.8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129 5 2656,'-1'-4'1186,"2"4"-1168,-1 0-10,0 0 0,0 0 0,0 0 0,0 0 0,0 0 0,0 0 0,0 0 0,0 0 0,1 0 0,-1 0 1,0 0-1,0 0 0,0 0 0,0 0 0,0 0 0,0 0 0,0 0 0,0 0 0,0 0 0,0 1 0,0-1 0,1 0 0,-1 0 0,0 0 0,0 0 0,0 0 0,0 0 1,0 0-1,0 0 0,0 1 0,0-1 0,0 0 0,0 0 0,0 0 0,0 0 0,0 0 0,0 0 0,0 0 0,0 0 0,0 1 0,0-1 0,0 0 0,0 0 0,0 0 0,0 0 1,0 0-1,-1 0 0,1 0 0,0 0 0,0 1 0,0-1 0,0 0 0,0 0 0,0 0 0,0 0 0,0 0 0,0 0 0,0 0 0,0 0 0,-1 0 0,1 0 0,0 0 1,0 0-1,0 0 0,0 0 0,0 0 0,0 0 0,0 0 0,-6 9 196,0 0 1,1 0-1,1 1 1,0-1-1,0 1 0,1 0 1,-3 11-1,0 0 331,-17 72 20,10-33 58,8-29-437,5-26-76,-1 1 0,1-1 0,-1 1 0,-1-1 0,1 1 0,-1-1 0,-3 8 0,-11 25 247,14-34-104,1-2-119,1-1-1,0 0 1,-1 1-1,0-1 1,1 0 0,-1 1-1,0-1 1,0 0-1,1 0 1,-1 0 0,0 0-1,0 0 1,-3 2-1,3-2-133,1-13-394,1 0 97,3-22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7:20.0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84 1 320,'-57'19'6688,"47"-6"-6912,-7 6 2022,17-19-1783,3-9 270,-3 8-279,0 0-1,1-1 0,-1 1 0,0 0 0,0 0 0,1 0 0,-1 0 0,1 0 1,-1 0-1,1 0 0,-1 0 0,2-1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7:21.3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0 2144,'-3'1'137,"1"0"-1,-1 0 1,1 1-1,0-1 1,-1 1 0,1-1-1,0 1 1,-3 3-1,-6 3-154,4-4 339,0 0 0,-13 13 1728,32-20-1689,14-11-276,-18 6 178,-21 4 986,13 3-1240,-1 0 0,0 1 0,0-1 0,0 1 0,0-1 0,1 1 0,-1-1 0,0 1 1,0-1-1,0 1 0,0 0 0,0 0 0,0-1 0,0 1 0,0 0 0,0 0 0,0 0 0,0 0 0,0 0 0,0 0 1,0 0-1,0 1 0,0-1 0,0 0 0,0 0 0,0 1 0,0-1 0,0 1 0,0-1 0,-1 2 0,-1 3 30,1-3-12,-7 6-21,5-5-90,4-3 101,-4 19 842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7:22.6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237 47 1888,'-6'-6'803,"6"6"-757,0 0 0,-1 0 0,1-1 0,-1 1 0,1 0 0,0 0 0,-1-1 0,1 1 0,-1 0 0,1 0 0,-1 0 0,1 0 0,-1 0-1,1 0 1,-1 0 0,1 0 0,-1 0 0,1 0 0,-1 0 0,1 0 0,-1 0 0,-1 0 108,-8-2 435,9 1-508,0 1 0,0 0 0,0-1 0,0 1 0,0 0 0,0 0 0,0-1 0,0 1 0,0 0 0,0 0 0,0 0 0,0 0 0,0 0-1,0 0 1,0 0 0,1 1 0,-1-1 0,0 0 0,0 1 0,0-1 0,0 0 0,0 1 0,0-1 0,-1 2 0,-1-1 22,1 0-1,-1 0 1,1-1-1,-1 1 1,1 0-1,-1-1 1,1 0-1,-1 0 1,1 0 0,-1 0-1,0 0 1,-3-1-1,-5 0 304,-50-7 756,-6 2-682,59 6-783,10 0 158,20 0 120,2 0-8,-13 0 28,1 0 7,-1 1 1,1-2-1,0 0 0,0 0 0,0-1 0,20-7 0,-16 4 11,-13 4-4,0 0-1,0 0 1,0 0-1,0 0 1,5-4 175,-9 10-688,0-3 305,0 0 0,0 1 0,0-1 0,-1 0 0,1 0 0,-2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26:15.3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 1 1152,'-1'0'191,"0"0"-1,1 0 1,-1 0-1,1 0 1,-1 0 0,0 0-1,1 0 1,-1 0 0,1 0-1,-1 1 1,0-1-1,1 0 1,-1 0 0,1 1-1,-1-1 1,1 0 0,-1 1-1,1-1 1,-1 1 381,0 0-382,1-1 1,-1 1 0,1-1-1,0 1 1,0-1-1,-1 1 1,1-1 0,0 1-1,-2 3-222,-11 13 5136,17-4-4107,-5 73-513,6 201-120,-4-109-92,-2-99-218,2-77-24,-1-1 1,0 1-1,-1-1 1,1 1-1,0-1 1,0 1-1,-1-1 1,1 1-1,-1-1 1,-1 3 0,2-3-25,0-1 0,0 0 0,0 0 0,0 0-1,0 0 1,0 0 0,0 0 0,0 1 0,-1-1 0,1 0 0,0 0 0,0 0 0,0 0 0,0 1 0,0-1 0,0 0 0,0 0 0,0 0 0,0 0 0,0 1 0,0-1 0,0 0 0,0 0 0,0 0 0,0 0 0,0 1 0,1-1 0,-1 0 0,0 0 0,0 0 0,0 0 0,0 1 0,0-1 0,0 0 0,0 0 0,0 0 0,1 0 0,-1 0-3,0 1 0,0-1-1,0 0 1,0 0 0,1 0 0,-1 1 0,0-1-1,0 0 1,0 0 0,0 0 0,0 1 0,0-1-1,0 0 1,0 0 0,0 1 0,0-1-1,0 0 1,0 0 0,0 1 0,0-1 0,0 0-1,0 0 1,0 1 0,0-1 0,0 0 0,0 0-1,0 0 1,0 1 0,0-1 0,0 0-1,0 0 1,-1 0 0,1 1 0,0-1 0,0 0-1,-1 0 1,1 2 6,-3 2 5,3-4-16,0 1 0,-1-1 1,1 0-1,0 0 0,0 0 0,0 0 1,0 0-1,0 0 0,0 0 0,0 0 0,0 0 1,0 0-1,0 0 0,-1 0 0,1 0 1,0 0-1,0 0 0,0 0 0,0 0 0,0 0 1,0 0-1,0-1 0,0 1 0,0 0 1,0 0-1,0 0 0,0 0 0,-1 0 1,1 0-1,0 0 0,0 0 0,0 0 0,0 0 1,0 0-1,0 0 0,0 0 0,0 0 1,0-1-1,0 1 0,0 0 0,0 0 0,0 0 1,0 0-1,0 0 0,0 0 0,0 0 1,0 0-1,0 0 0,0 0 0,0 0 1,0-1-1,0 1 0,0 0 0,0 0 0,0 0 1,0 0-1,0 0 0,0 0 0,0 0 1,0 0-1,0 0 0,0 0 0,0 0 1,0-1-1,0 1 0,0 0 0,1 0 0,-1 0 1,0 0-1,0 1 10,1-1 1,0 1-1,-1-1 1,1 0-1,-1 1 1,1-1-1,0 0 1,0 1-1,-1-1 1,1 0-1,0 0 1,-1 0-1,1 0 1,0 0-1,0 1 1,-1-1-1,1 0 1,0-1-1,1 1 1,-2 0-3,38-1-103,-16 1 161,0 0 1,39 5-1,-29 0-25,0-2 0,41 0 0,-31 2 217,-31-3-2890,-1-2-1809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4:30.7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87 4576,'13'-16'1664,"0"9"-1280,18-9-96,-8 8 320,11-4-384,10 4 672,4 0-480,6 0-128,2 5-192,-4 3 192,-3 0-160,0 8-736,-10 3 320,-4-3-1888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7:26.5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1 736,'0'0'64,"-1"1"0,1 0-1,-1 0 1,0-1 0,1 1 0,0 0 0,-1 0-1,1 0 1,0 0 0,-1 0 0,1-1-1,0 1 1,0 0 0,0 0 0,-1 0 0,1 2-1,1 21 1414,-1-14-1339,-4 56-202,-5 1 528,9-65-443,0 3 102,0 0-1,1 0 1,-1 1-1,1-1 1,1 6 0,-1-10-101,-1 0 1,0 0-1,1 0 1,-1 0-1,1 0 1,-1 0 0,1 0-1,0 0 1,0 0-1,-1 0 1,1 0 0,0-1-1,0 1 1,0 0-1,0 0 1,-1-1 0,1 1-1,0-1 1,0 1-1,1-1 1,-1 1-1,0-1 1,0 0 0,0 1-1,0-1 1,0 0-1,0 0 1,0 0 0,2 0-1,-1 0-5,1 0-1,-1 1 0,0-1 1,0 0-1,0 1 1,1 0-1,-1-1 0,0 1 1,0 0-1,0 0 0,2 1 1,19 9 31,-22-10 86,6 8 52,-1-4-138,-4-3-154,7 2-108,5 6 358,-12-9-121,1 1 1,-1-1-1,1 1 1,-1 0-1,0 0 0,0 0 1,2 2-1,13 11 638,-17-15-649,0 1-1,0-1 0,1 0 1,-1 0-1,0 1 0,0-1 1,1 0-1,-1 0 0,0 1 1,0-1-1,0 0 0,0 1 1,0-1-1,1 0 0,-1 0 1,0 1-1,0-1 0,0 0 0,0 1 1,0-1-1,0 0 0,0 1 1,0-1-1,0 0 0,0 1 1,0-1-1,0 0 0,0 1 1,-1-1-1,1 0 0,0 1 1,0-1-1,0 0 0,0 0 1,0 1-1,-1-1 0,1 0 0,0 0 1,0 1-1,-1-1 0,0 1 6,0-1-1,0 0 1,0 0 0,0 0-1,1 0 1,-1 0-1,0 0 1,0 0-1,0 0 1,0 0-1,0 0 1,0-1-1,0 1 1,1 0-1,-2-1 1,-10-2 289,8 3-300,-1 0 0,0-1 0,1 1 0,-1-1 1,1 0-1,-8-3 0,11 4-167,-1-1 0,1 1 0,-1 0 0,1 0-1,0 0 1,-1 0 0,1 0 0,-1 0 0,-1 1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7:27.6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40 195 1248,'0'0'13,"0"0"0,0-1-1,0 1 1,0 0 0,0 0 0,0-1 0,0 1-1,0 0 1,0 0 0,0-1 0,0 1 0,0 0-1,0 0 1,0-1 0,0 1 0,0 0 0,0 0-1,0-1 1,0 1 0,0 0 0,0 0 0,-1-1-1,1 1 1,0 0 0,0 0 0,0 0 0,0-1-1,-1 1 1,1 0 0,0 0 0,0 0 0,-1 0-1,1 0 1,0-1 0,0 1 0,0 0 0,-1 0-1,1 0 1,0 0 0,-1 0 0,1 0 0,0 0-1,0 0 1,-1 0 0,1 0 0,0 0 0,0 0-1,-1 0 1,1 0 0,-6-10 1240,2 7-1063,2 2-58,1 0-1,-1 1 1,1-1-1,0 0 1,-1 0-1,1 0 1,0 0-1,0-1 1,-2-1-1,3 2-92,-1 0 1,1 0-1,0 0 0,0 0 1,-1-1-1,1 1 0,0 0 0,0 0 1,0 0-1,0 0 0,1 0 0,-1-1 1,0 1-1,0 0 0,2-2 1,-1-4 68,0 0 0,-1 0 0,1-1 0,-1 1 0,-2-10 0,1-5 198,-7-40-258,8 61-128,0 1 0,0-1 0,0 0 0,0 1 0,0-2-81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7:29.4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269 107 1728,'-1'-1'178,"0"-1"0,0 0-1,0 1 1,1-1 0,-1 0 0,0 0-1,1 1 1,0-1 0,-1 0 0,1 0 0,-4-20 2428,2 17-2336,-2 0-108,1 2 1,-1-1-1,1 0 1,-1 1-1,0 0 1,-1 0-1,1 0 1,0 0-1,-1 0 1,0 1-1,-8-3 1,0 0 52,0 1 0,-1 1 0,-15-2 0,-8 2 167,35 3-392,0 0-1,-1 0 1,1 0-1,0 1 1,0-1-1,-1 1 1,1-1-1,0 1 1,0 0-1,0 0 1,0 0-1,0 0 1,-4 2-1,5-2 3,0 0 0,-1 0 0,1 0 0,-1-1 0,1 1 1,-1-1-1,1 1 0,-1-1 0,-1 1 0,1-1-2,1 1-1,0-1 1,0 0 0,0 0-1,-1 1 1,1-1-1,0 1 1,0-1 0,0 1-1,0 0 1,0 0 0,0-1-1,-2 2 1,3 1-15,-1 0 0,1 0 0,-1 0 0,1 0 0,0 0 0,0 0 0,1 0 0,-1 0-1,1 4 1,1-2 15,0 1 0,1-1-1,-1 0 1,1 0 0,0 0-1,0 0 1,0 0-1,6 5 1,5 4-33,17 15-1,-15-16 54,-12-10 21,1 0 1,-1 0 0,1-1-1,9 5 1,-3-2 34,-10-5-62,-1 0 0,0 1 1,1-1-1,-1 0 0,0 0 1,0 0-1,1 1 0,-1-1 0,0 0 1,0 0-1,0 1 0,1-1 1,-1 0-1,0 0 0,0 1 1,0-1-1,0 0 0,1 1 0,-1-1 1,0 0-1,0 1 0,0-1 1,0 0-1,0 1 0,0-1 1,0 0-1,0 1 0,0-1 0,0 0 1,0 1-1,0-1 0,0 0 1,0 1-1,0-1 0,-1 0 1,1 1-1,0 0 13,-1 0-1,1-1 1,-1 1 0,1 0 0,0-1 0,-1 1 0,0 0-1,1-1 1,-1 1 0,1-1 0,-1 1 0,0-1 0,0 1-1,-5 2 18,0-1 0,0 1 0,1-1-1,-2 0 1,1-1 0,0 0 0,0 0 0,-11 1-1,-7-1 231,20 0-239,1 0 1,-1-1 0,0 0 0,1 0 0,-1 0-1,0 0 1,1 0 0,-1-1 0,0 1-1,1-1 1,-1 0 0,1 0 0,-4-2-1,6 2-47,0 0 0,0 1-1,0-1 1,0 0 0,1 1-1,-1-1 1,0 0 0,0 0-1,1 0 1,-1 0 0,0-1-1,1 2 11,0 0 0,0-1-1,0 1 1,0-1 0,-1 1-1,1 0 1,0-1 0,0 1-1,0 0 1,0-1 0,0 1-1,0-1 1,0 1 0,1 0 0,-1-1-1,0 1 1,0 0 0,0-1-1,0 1 1,0 0 0,0-1-1,1 1 1,-1 0 0,0-1-1,0 1 1,1 0 0,-1-1-1,0 1 1,0 0 0,1 0 0,-1-1-1,0 1 1,1 0 0,-1 0-1,0 0 1,1-1 0,0 1-1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7:31.7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 65 3072,'-2'-4'484,"1"4"-454,1 0 0,0 0 0,0 0 1,-1-1-1,1 1 0,0 0 0,0 0 0,-1 0 1,1 0-1,0 0 0,-1 0 0,1 0 1,0 0-1,-1 0 0,1 0 0,0 0 1,0 0-1,-1 0 0,1 0 0,0 0 1,-1 0-1,1 0 0,0 0 0,0 1 0,-1-1 1,0 1 120,1-1-121,-30 1 3633,30-1-3611,3-10 434,0 3-725,14 7 79,0 4 178,1-2 0,-1 0-1,1-1 1,0 0 0,-1-2 0,1 0 0,-1-1-1,23-5 1,-18 1 27,35-14 1,-46 19-45,-19 1 40,-13-6 94,0 2-1,0 1 1,-1 0-1,1 2 1,-1 1-1,0 0 1,1 1 0,-30 6-1,129-9-374,-69 1 193,-4 1-346,0-1 1,-1 1 0,1-1-1,0 1 1,0 1 0,0-1-1,-1 1 1,7 1-1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7:32.7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 10 1408,'-1'1'29,"1"-1"1,-1 0-1,1 0 1,-1-1-1,0 1 0,1 0 1,-1 0-1,1 0 1,-1 0-1,0 0 1,1-1-1,-1 1 0,1 0 1,-1 0-1,1-1 1,-1 1-1,0-1 1,-6-3 128,4 3 158,0 1-1,0-1 1,0 1 0,0 0-1,0 0 1,0 0 0,0 0 0,0 0-1,-1 1 1,-2 0 0,-13 2 504,18-3-821,0 0-1,1 0 1,-1 0-1,1 0 1,-1 0 0,0 0-1,1 0 1,-1 0-1,0 0 1,1 1 0,-1-1-1,1 0 1,-1 0-1,1 1 1,-1-1-1,1 0 1,-1 1 0,1-1-1,-1 1 1,1-1-1,-1 1 1,1-1-1,-1 1 1,1-1 0,0 1-1,-1-1 1,1 1-1,0-1 1,0 1-1,-1 0 1,1-1 0,0 1-1,0-1 1,0 2-1,0-1 4,0 0 0,0 1 0,0-1 0,0 0-1,0 0 1,0 0 0,0 0 0,1 0-1,-1 0 1,1 0 0,-1 0 0,1 0-1,-1 0 1,1 0 0,-1 0 0,1 0 0,0 0-1,1 1 1,0 0 41,1 0 1,-1 0-1,1-1 0,-1 1 0,1-1 1,0 0-1,0 0 0,-1 0 1,1 0-1,0 0 0,0-1 0,0 1 1,0-1-1,4 0 0,5 0 86,-1-1 0,18-4 0,12-1 8,-24 6-121,-15 0 70,7 5 570,-39 29 608,16-29-2256,-8-1 1962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7:34.8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 6 2912,'-1'0'85,"1"-1"1,-1 0-1,0 1 0,1-1 1,-1 1-1,0 0 1,0-1-1,0 1 0,0 0 1,1-1-1,-1 1 0,0 0 1,0 0-1,0 0 1,0 0-1,0 0 0,-1 0 1,1 0-1,0 1 0,0 0 0,0 0 0,0 0-1,0 0 1,0 0 0,0 0 0,0 0 0,1 1 0,-1-1 0,0 1 0,-7 10-28,-11 19 334,1 1 0,-28 69 0,21-13 223,22-81-568,2 0 1,-1 0 0,1 0-1,0 0 1,0 0 0,1 0-1,0 9 1,0-15-36,0 0 90,13-12 38,16-14-175,-2-1 1,29-37-1,-49 55 110,0 1 0,0 0 0,1 0 0,-1 0 0,1 1 0,10-6-1,-14 11-97,-5 6 20,-6 4 6,-1-1-70,-9 12 503,17-20-431,0 0 0,0 0 0,0 0 0,0 0 0,0 0 0,0 0 0,0 0 0,0 0 0,0 0 0,1 0 0,-1 0 0,0 0 0,0 0 0,0 0 0,0 0 0,0 0 0,0 0 0,0 0 0,0 0 0,0 0 0,0 0 0,0 0 0,0 0 0,0 0 0,0 0 0,1 0 0,-1 0 0,0 0 0,0 0 0,0 0 0,0 0 0,0 0 0,0 0 0,0 0 0,0 0 0,0 0 0,0 1 0,0-1 0,0 0 0,0 0 0,0 0 0,0 0 0,0 0 0,0 0 0,0 0 0,0 0 0,0 0 0,0 0 0,0 0 0,0 0 0,0 0 0,0 0 0,0 0 0,0 1 0,0-1 0,0 0 0,0 0 0,0 0 0,16-9 11,114-75 1089,-117 76-688,-96 86-762,53-45-171,22-24-248,1-1 1,-14 12-1,20-20 824,1 1-1,-1-1 0,0 1 1,0-1-1,0 0 1,0 1-1,0-1 0,0 0 1,0 0-1,0 0 1,0 1-1,0-1 1,0 0-1,-14 2 1856,12 0-1798,-6 7-139,5-6 34,1 1 0,-1-1 0,1 1 0,0 0 0,-5 8 0,-2 5-73,6-11 25,0 0-1,1 1 1,-1-1-1,1 1 0,1 0 1,-1 0-1,1 0 1,1 0-1,-1 0 1,1 1-1,0 8 1,1 30-1041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7:37.6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12 736,'25'-11'7098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7:39.0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 1728,'1'4'3360,"5"-10"-2636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7:42.5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 5 1664,'-20'-1'3392,"27"-1"-3519,-6 2 94,1 0 47,0-1 1,0 1-1,0 0 0,0 0 1,0 0-1,0 0 0,0 0 1,0 0-1,0 0 0,0 1 1,-1-1-1,1 1 0,0 0 1,0-1-1,0 1 0,0 0 1,-1 0-1,1 0 1,0 0-1,-1 0 0,1 1 1,-1-1-1,1 0 0,1 4 1,3 3 62,0 0-1,-1 0 1,0 1 0,4 9 0,8 13 214,-9-19-138,11 17 1092,-15-25-925,-4-4-303,1-1 1,-1 1-1,1 0 0,-1 0 1,0-1-1,1 1 1,-1 0-1,1 0 0,-1-1 1,0 1-1,1 0 1,-1-1-1,0 1 1,1-1-1,-1 1 0,0 0 1,0-1-1,1 1 1,-1-1-1,0 1 0,0-1 1,0 1-1,0-1 1,1 1-1,-1-1 0,0 0 1,1-13 146,1-38 433,-1 31-564,0 16-78,0 6-38,0 8 205,2 0-1,-1 0 1,1 0 0,1-1 0,4 11 986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7:45.0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102 3 896,'-15'-3'4544,"7"6"-3791,-18 2 120,20-4-737,0 0-1,0 0 0,0 0 0,0 1 0,-7 3 0,13-5-139,-1-1 1,1 1-1,-1 0 0,1 0 0,-1 0 1,1 0-1,-1 0 0,1-1 0,-1 1 1,1 0-1,-1 0 0,1-1 1,-1 1-1,1 0 0,-1-1 0,1 1 1,-1-1-1,1 1 0,-1-1 0,1 7-534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4:34.4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152 669 2976,'-16'-4'3653,"20"-9"-1946,18-22-1211,1 0 0,47-53 0,-66 82-447,129-154 760,-118 137-783,0 1 0,-1-2-1,-1 0 1,-2 0 0,14-42 0,-16 38-164,10-44 281,-11 46 288,-7 24-495,-6 16 87,2-5-49,0 1 1,-2 18 0,-3 14-139,3-26 102,-7 25-196,-2-1-1,-25 51 0,37-87 241,-83 171-641,57-109 472,-3-2 1,-53 80-1,53-99 180,-89 125-338,94-132-227,5-9 605,32-36 82,-1-1 0,17-16 1,13-11 93,5 3-221,-7 6-39,-1-1 0,66-64 0,41-84 442,-117 141-324,39-44-152,-59 68 144,2 0-1,-1 1 0,1 0 1,19-14-1,-22 19-26,1 0 0,-1 0-1,1 0 1,0 1-1,0 0 1,0 1-1,0-1 1,0 2-1,11-3 1,-14 4-1,1 0 0,-1 0 0,0 0 0,0 0 1,0 1-1,0 0 0,-1 0 0,1 0 0,0 0 0,0 1 0,3 1 0,-5-2-185,-2 0 173,-1 0 0,1 1 1,0-1-1,0 0 1,-1 0-1,1 0 0,-1 0 1,1 1-1,-1-1 0,1 0 1,-1 0-1,0 0 1,1 0-1,-1 0 0,0 0 1,0 0-1,0-1 0,0 1 1,1 0-1,-1 0 1,-1-1-1,1 1 0,0 0 1,0-1-1,0 1 0,0-1 1,-1 1-1,-6 1-5,0 0 0,0 0 0,-10 1 0,-2 1-15,14-3-10,1 0 1,-1 1-1,1-1 0,0 1 1,-1 1-1,1-1 0,0 1 1,1 0-1,-1 0 0,0 0 1,1 1-1,0 0 0,0-1 1,0 2-1,0-1 0,0 0 1,1 1-1,0-1 0,0 1 1,0 0-1,-2 6 0,3-4-52,-1 1 0,1-1-1,1 1 1,-1 0-1,1-1 1,1 14 0,0-17 52,0-1 0,0 1 0,1 0 0,0-1 0,-1 1 0,1 0 0,1-1 0,-1 1 0,0-1 0,1 0 1,0 0-1,0 1 0,0-1 0,0 0 0,0 0 0,4 3 0,-4-5 23,-1 0 0,1 0 0,-1 0 0,1 0 0,-1 0 0,1-1 0,-1 1 0,1-1 0,-1 1 1,1-1-1,0 1 0,-1-1 0,1 0 0,0 0 0,0 0 0,-1 0 0,1 0 0,0 0 0,-1 0 0,1-1 0,0 1 0,-1-1 0,1 1 0,-1-1 0,1 1 0,0-1 0,-1 0 0,0 0 0,1 0 0,1-1 0,3-2-35,-1-1 0,1 1 0,-1-1 0,1-1 0,7-10 0,7-11 125,-2-1 1,-1 0-1,-1-2 0,23-61 1,-35 71-299,-4 32 328,0-9-121,0 0 1,0 0-1,1 0 0,-1 0 1,1 0-1,0 0 1,0 0-1,0 0 0,0 0 1,1 0-1,-1 0 1,1-1-1,-1 1 1,1-1-1,0 1 0,0-1 1,0 0-1,1 1 1,-1-1-1,0 0 1,1-1-1,0 1 0,4 2 1,-3-2 15,1 0 1,-1 0 0,1 0-1,0-1 1,-1 0-1,1 0 1,0 0 0,0-1-1,0 1 1,-1-1-1,1 0 1,0-1-1,0 1 1,7-2 0,19-8 6,46-21 0,-37 14-124,-28 12-4,-7 3 127,1 1 0,-1-1 0,0-1 0,0 1 0,-1-1 0,1 1 0,0-2 0,5-4 0,-9 8 319,-7 0-390,0 0 0,1 0 0,-1 1-1,1 0 1,-1 0 0,1 1 0,0 0 0,-6 2 0,8-3 32,0 1 1,1-1 0,0 1 0,-1-1-1,1 1 1,0 0 0,0 0 0,0 0 0,0 0-1,0 0 1,0 0 0,1 1 0,-1-1 0,1 1-1,-1-1 1,1 1 0,-1 4 0,-1 2 17,1 0 1,1 0-1,0 0 1,0 0-1,1 0 1,0 0-1,1 0 1,-1 1-1,4 12 1,-2-15-20,0-1 0,0 1 1,0-1-1,1 0 0,-1 0 1,2 0-1,-1 0 0,1-1 1,-1 1-1,1-1 1,1 0-1,-1 0 0,11 8 1,-13-11-3,-1-1 0,1 0 0,0 0 1,0 0-1,1 0 0,-1 0 0,0 0 1,0-1-1,0 1 0,0-1 0,1 1 0,-1-1 1,0 0-1,0 0 0,1 0 0,-1 0 1,0-1-1,0 1 0,1 0 0,-1-1 1,0 0-1,0 1 0,0-1 0,0 0 0,0 0 1,0 0-1,0 0 0,3-3 0,4-3-6,0 0 1,-1-1-1,0 0 0,10-12 0,-16 16-3,2 0 17,115-131 231,-90 107-226,-2-2-1,-1-1 0,-1-1 0,30-53 0,-44 65-24,-2-1-1,0 0 1,7-27-1,-13 38 103,-1 0-1,0 1 1,-1-2 0,0 1-1,-1 0 1,0 0-1,0 0 1,-1 0 0,-3-15-1,4 24-76,-1-1 0,1 1 0,0 0 0,-1 0 0,1 0 0,-1 0 0,1 0 0,-1 0-1,0 0 1,1 0 0,-1 0 0,0 0 0,0 0 0,-1-1 0,2 2-8,-1-1 1,1 1-1,-1 0 0,1 0 1,-1-1-1,0 1 1,1 0-1,-1 0 1,0 0-1,1 0 0,-1 0 1,0 0-1,1 0 1,-1 0-1,0 0 0,1 0 1,-1 0-1,1 0 1,-2 0-1,0 1 2,0 0 0,0 0-1,0 0 1,0 1 0,0-1 0,0 0-1,0 1 1,1 0 0,-1-1-1,1 1 1,-1 0 0,-2 3 0,-3 7 46,1 0 1,0 0-1,1 0 0,0 1 1,-5 23-1,-10 70 70,18-92-57,0 8-17,1-1 1,0 1-1,2-1 1,0 1-1,1-1 0,2 1 1,7 28-1,-2-21-61,1-1 0,0-1 0,3 0 1,27 46-1,-35-65-16,1 0 0,0-1 0,0 1 1,1-1-1,14 11 0,-18-15 35,0-1 0,1 1 1,-1-1-1,1 0 0,-1 0 0,1-1 0,0 1 0,0-1 0,0 1 0,0-1 0,0-1 1,0 1-1,0 0 0,0-1 0,7 0 0,-9-1-3,0 0 0,0 1 1,0-1-1,0 0 0,0 0 0,0-1 0,-1 1 1,1 0-1,0 0 0,-1-1 0,1 1 0,-1-1 1,0 0-1,1 1 0,-1-1 0,0 0 0,0 0 1,0 1-1,0-1 0,1-4 0,2-4-41,-1 0-1,5-20 1,-5 8-42,-2 1 0,0-41 0,-2 28 155,1 32-81,0-1 1,0 1 0,-1 0-1,1-1 1,-1 1 0,0 0-1,1-1 1,-1 1 0,-2-4-1,2 6 68,4-6-12,-3 6-30,0 0 0,0-1 1,0 1-1,0 0 0,0 0 0,0 0 0,0 0 0,0 0 0,0-1 0,0 1 0,0 0 0,0 0 0,0 0 0,0 0 0,0 0 0,0-1 0,0 1 0,0 0 0,0 0 0,0 0 0,0 0 1,0-1-1,0 1 0,0 0 0,0 0 0,0 0 0,0 0 0,0 0 0,0 0 0,0-1 0,-1 1 0,1 0 0,0 0 0,0 0 0,0 0 0,0 0 0,0 0 0,0 0 0,-1 0 0,1 0 0,0 0 1,0 0-1,0-1 0,0 1 0,0 0 0,-1 0 0,1 0 0,0 0 0,0 0 0,-2 1 0,0-1 0,0 1 0,0-1 0,0 1 0,0 0 0,0 0 0,0 0 0,0 0-1,0 0 1,1 0 0,-1 1 0,-1 1 0,-19 18 46,20-18-66,-1 0 0,1 0 0,0 0 0,0 0-1,0 1 1,0-1 0,1 1 0,-1 0 0,1-1-1,0 1 1,0 0 0,0 0 0,1 0 0,0 0-1,-1-1 1,1 1 0,0 0 0,1 0 0,-1 0-1,1 0 1,-1 0 0,1-1 0,1 1 0,1 6 0,0-5 17,0 0 1,-1 0 0,2 0 0,-1 0 0,0-1 0,1 1-1,0-1 1,0 0 0,1 0 0,-1 0 0,1-1 0,-1 1 0,1-1-1,0-1 1,0 1 0,7 2 0,-10-4-18,1 0 0,-1 0 1,0-1-1,0 1 0,1-1 0,-1 1 1,0-1-1,1 0 0,-1 0 0,0 0 1,1 0-1,-1 0 0,0-1 0,1 1 1,-1-1-1,0 1 0,1-1 0,-1 0 1,2-1-1,-2 0-7,1 1 1,-1-1-1,0 0 1,0 0 0,0 0-1,0 0 1,-1-1-1,1 1 1,0-1-1,-1 1 1,0-1-1,1 1 1,0-5 0,1-1 37,-1 0 0,-1-1 1,1 1-1,-1 0 1,-1-1-1,1 1 1,-1-1-1,-1 1 1,-2-13-1,2 15 44,-1-1-1,0 1 0,0 0 0,-1 0 0,1 0 1,-8-10-1,8 13-49,0 0 1,0 0 0,-1 0-1,0 0 1,1 0-1,-1 1 1,0-1-1,0 1 1,-1 0-1,1 0 1,0 0 0,-1 0-1,-3-1 1,-6 2-460,13 1 431,0 0-1,0 0 1,0 0-1,0 0 1,0 1-1,0-1 1,0 0-1,-1 0 1,1 0-1,0 0 1,0 0-1,0 1 1,0-1-1,0 0 1,0 0-1,0 0 1,0 0-1,0 1 1,0-1-1,0 0 1,0 0-1,0 0 1,0 0-1,0 1 1,1-1 0,-1 0-1,0 0 1,0 0-1,0 0 1,0 0-1,0 1 1,0-1-1,0 0 1,0 0-1,1 0 1,-1 0-1,0 0 1,1 2-4,1 0 0,-1-1 1,1 0-1,-1 1 0,1-1 0,0 0 1,-1 0-1,1 0 0,0 0 0,2 1 1,4 0 92,0 0 1,1-1-1,-1 1 1,0-2-1,1 1 1,-1-1 0,1-1-1,14-2 1,3-2 272,35-13-1,-48 14-217,-7 2-81,0 1 1,0 1-1,1-1 1,8 1-1,-14 0-42,0 0 5,0 1 0,0-1 0,0 1-1,0-1 1,0 1 0,0 0 0,-1-1 0,1 1 0,0 0 0,-1-1 0,1 1 0,0 0-1,-1 0 1,1 0 0,-1 0 0,1 0 0,-1 0 0,0 0 0,1-1 0,-1 1 0,0 0-1,0 0 1,1 2 0,0 8 30,0 0 0,-1 11 0,0-11 4,0 1 1,3 15-1,-2-23-55,1 6-19,0 0 0,0 0 0,1 0 0,6 14 0,-7-22 17,-1 1 1,1 0 0,0-1 0,0 1-1,0-1 1,0 1 0,0-1-1,0 0 1,1 0 0,-1 0-1,1 0 1,-1-1 0,1 1-1,0-1 1,-1 1 0,1-1 0,0 0-1,0 0 1,5 1 0,-3-2-135,0 1 1,0-1 0,0 0 0,1 0 0,-1-1 0,0 0 0,0 1 0,0-2 0,0 1 0,0-1-1,0 1 1,0-1 0,-1 0 0,1-1 0,-1 1 0,1-1 0,7-6 0,-5 2-394,1 0 1,-1 0 0,0 0-1,0-1 1,-1 0 0,0 0-1,0-1 1,4-10-1,4-12-1251,-1 7-822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7:50.3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164 20 640,'1'0'25,"0"0"-1,1 0 1,-1 0 0,0 0 0,0 0-1,0 0 1,1 0 0,-1 0 0,0 0-1,0-1 1,0 1 0,0-1 0,1 1-1,-1-1 1,0 1 0,2-2-1,-2 1 51,1 0 0,0 0 0,0 1-1,0-1 1,0 0 0,0 1 0,0-1-1,0 1 1,0 0 0,2-1 0,-1 1 132,-2 1-173,-1-1 0,1 0 0,-1 0 0,1 0 0,-1 0-1,1 0 1,-1 0 0,1 0 0,-1 0 0,1 0-1,-1 0 1,1 0 0,-1 0 0,1 0 0,-1 0 0,1 0-1,0 0 1,-1-1 0,0 1 0,1 0 0,-1 0 0,1-1-1,-1 1 1,1 0 0,-1-1 0,1 1 0,-1 0 0,0-1-1,1 1 1,-1-1 0,0 1 0,0 0 0,1-1 0,-1 1-1,0-1 1,0 1 0,1-2 0,-2 3-18,1 0-1,-1 0 1,1 0 0,-1 0-1,1 0 1,-1 0 0,0 0-1,0 0 1,0 0 0,1 0-1,-1-1 1,0 1 0,0 0-1,0-1 1,0 1 0,0-1 0,0 1-1,0-1 1,0 1 0,-1-1-1,1 0 1,-2 1 0,-9 4 135,10-3-74,-1 0 0,1 0 0,-1-1 0,0 1 0,1-1 0,-1 0 0,0 0 1,0 0-1,0 0 0,0 0 0,0 0 0,0-1 0,-5 0 0,-15 5 279,11-3-141,0 1 0,0-2 0,0 0 1,0 0-1,-13-1 0,10-1 1133,-3 1-377,17 0-964,1 0 0,-1-1 0,0 1 1,1 0-1,-1-1 0,1 1 0,-1 0 0,1-1 0,-1 1 0,1-1 0,-1 1 0,1-1 1,-1 1-1,1-1 0,-1 1 0,1-1 0,0 0 0,-1 0 0,1 1-14,0-1-1,0 1 0,0 0 0,0-1 1,0 1-1,0 0 0,0 0 1,1-1-1,-1 1 0,0 0 1,0-1-1,0 1 0,0 0 1,0 0-1,1-1 0,-1 1 0,0 0 1,0 0-1,0-1 0,1 1 1,-1 0-1,0 0 0,0 0 1,1 0-1,-1-1 0,0 1 1,0 0-1,1 0 0,-1 0 0,0 0 1,1 0-1,-1 0 0,0 0 1,1 0-1,-1 0 0,0 0 1,1 0-1,-1 0 0,0 0 1,0 0-1,1 0 0,-1 0 0,0 0 1,1 0-1,-1 0 0,10 0-22,0-2-1,14-2 0,-12 1-28,25-1 1,-34 4 14,0 0-1,0 0 1,0 0 0,0 0 0,0 1 0,0-1-1,0 1 1,0 0 0,0 0 0,0 0 0,0 1 0,4 2-1,1 4-776,-3 2 240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8:01.2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1 576,'5'1'219,"-4"-1"-218,-1 0 1,0 0-1,1 1 0,-1-1 0,1 0 1,-1 0-1,0 0 0,1 0 1,-1 0-1,0 1 0,1-1 0,-1 0 1,0 0-1,1 1 0,-1-1 0,0 0 1,1 1-1,-1-1 0,0 0 1,0 1-1,1-1 0,-1 0 0,0 1 1,0-1-1,0 0 0,0 1 0,1-1 1,-1 1-1,4 8 244,0 0 1,0 0-1,-1 0 0,-1 0 0,1 0 1,-1 1-1,-1 0 0,1 13 1,-3 82-337,-15 50 133,3-31 12,12-103-17,0 0-1,2 0 0,0-1 0,8 39 1,-9-59-22,0 1 1,0-1 0,0 1-1,1 0 1,-1-1 0,0 1 0,0-1-1,0 1 1,0-1 0,1 1 0,-1-1-1,0 1 1,0-1 0,1 1-1,-1-1 1,0 1 0,1-1 0,-1 0-1,1 1 1,-1-1 0,0 1 0,1-1-1,-1 0 1,1 1 0,0-1-1,-1 0-7,1 0 0,-1-1-1,0 1 1,1 0-1,-1-1 1,0 1 0,1 0-1,-1 0 1,0-1-1,0 1 1,1-1 0,-1 1-1,0 0 1,0-1-1,0 1 1,1-1 0,-1 1-1,0 0 1,0-1-1,0 1 1,0-1 0,0 1-1,0-1 1,0 1-1,0 0 1,0-1 0,0 1-1,0-2 1,-1-62-226,4-113 959,-1 87-489,-3 50 40,-7 1-271,8 37-11,-1 1 1,1-1-1,0 1 0,-1-1 1,1 1-1,-1-1 0,0 1 1,1-1-1,-3-2 0,2 3-2,1 0 0,-1-1 0,0 1-1,1-1 1,-1 1 0,0-1 0,1 1 0,0-1-1,-1-2 1,1 3-3,0-1 0,-1 1 1,1 0-1,0-1 0,-1 1 0,1 0 0,-1 0 0,1-1 0,-1 1 1,0 0-1,0 0 0,1 0 0,-1 0 0,-2-2 0,3 3-11,-1-1 0,1 1 0,-1-1 0,1 1 0,-1-1 0,1 1 0,-1-1 0,1 1 0,-1-1 0,1 1 0,0-1 0,-1 0 0,1 1 0,0-1 0,0 0 0,-1 1 0,1-1 0,0 0 0,0 1 0,0-1 0,0 0 0,0 0 0,0 1 0,0-1 0,0 0 0,0 1 0,0-1 0,1 0 0,-1 1 0,0-1 0,0 0 0,1 1 0,-1-1 0,0 0 1,1 0-1,1-2-122,0 0 91,0 1-1,0-1 1,0 1 0,0 0-1,0-1 1,0 1-1,1 0 1,-1 0 0,5-2-1,-6 4 34,-1-1 1,1 1-1,-1 0 0,0 0 1,1 0-1,-1 0 0,1 0 0,-1-1 1,1 1-1,-1 0 0,1 0 0,-1 0 1,1 0-1,-1 0 0,1 1 1,-1-1-1,1 0 0,-1 0 0,1 0 1,-1 0-1,1 0 0,-1 1 1,1-1-1,-1 0 0,0 0 0,1 1 1,-1-1-1,1 0 0,-1 1 0,0-1 1,1 0-1,-1 1 0,0-1 1,1 1-1,-1 0-15,5 3-3,-1 0 0,1 1 0,-1 0 1,-1-1-1,1 1 0,-1 1 0,0-1 1,0 0-1,0 1 0,2 7 0,1 8-43,7 34-1,0 2 416,-10-49-344,-2 1 1,0 0 0,0 0 0,0 17 0,1 18 23,-1-25 189,-1-19-216,0 0 0,0 0-1,0 0 1,0 0 0,0 0 0,0 0-1,0 0 1,0 0 0,0 0 0,0 0-1,0 0 1,0 0 0,0 0 0,0 0-1,-1-12 26,-3-80 372,4 88-456,-1 0 0,-1 0 1,1 0-1,0 0 0,-3-4 1,0 0-849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8:03.3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1 736,'-2'1'206,"-1"0"1,1 0-1,0 0 1,-1 0-1,1 0 1,-2 2-1,2 38 224,0-29-346,2 0 0,-1 0 0,1 0 0,1 1 0,3 17 0,4 12 121,-7-31-74,1-1-1,0 0 1,1 0 0,4 12-1,-6-17-52,1-1-1,-1 1 0,0 0 1,0 0-1,0 0 0,0-1 1,-1 9-1,0-12 35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8:04.8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36 245 160,'3'-2'71,"-3"2"-62,0 0 0,1 0 0,-1 0-1,0 0 1,0 0 0,0 0 0,1 0 0,-1 0-1,0 0 1,0 0 0,1 0 0,-1-1-1,0 1 1,0 0 0,0 0 0,0 0 0,1 0-1,-1 0 1,0-1 0,0 1 0,0 0 0,0 0-1,1 0 1,-1-1 0,0 1 0,0 0-1,0 0 1,0-1 0,0 1 0,0 0 0,0 0-1,0 0 1,0-1 0,0 1 0,0-1 39,4-18 2064,-7 14-2005,3 5-103,-1-1 0,0 0 0,1 0-1,-1 0 1,1 0 0,-1 0-1,1 0 1,0 0 0,-1 0 0,1 0-1,0 0 1,0 0 0,-1-2 0,-7-23 753,3-17-192,5 34-236,0 5-271,0 0-1,0 0 1,0-1-1,1 1 1,-1 0-1,1 0 1,1-5 0,3-15-21,-4 22 27,0-1 0,0 0 0,-1 0 0,1 0 0,-1 0 0,1 0 0,-1 0 0,-1-4 0,1 6-54,-3-5 69,2 6-52,1-1-1,0 1 1,-1 0 0,1-1 0,0 1-1,0 0 1,-1-1 0,1 1 0,0 0-1,0-1 1,-1 1 0,1 0-1,0-1 1,0 1 0,0-1 0,0 1-1,-1 0 1,1-1 0,0 1 0,0-1-1,0 1 1,0-1 0,0 0-16,0 1 0,0 0-1,0 0 1,0 0 0,0 0 0,0-1 0,0 1 0,0 0-1,0 0 1,0 0 0,0 0 0,0 0 0,-1-1 0,1 1 0,0 0-1,0 0 1,0 0 0,0 0 0,0 0 0,0 0 0,-1 0 0,1-1-1,0 1 1,0 0 0,0 0 0,0 0 0,-1 0 0,1 0 0,0 0-1,0 0 1,0 0 0,0 0 0,-1 0 0,1 0 0,0 0 0,0 0-1,0 0 1,0 0 0,-1 0 0,1 0 0,0 0 0,0 0 0,0 0-1,-1 0-8,1 1 0,0-1 0,0 0 0,-1 0-1,1 0 1,0 0 0,0 0 0,0 0-1,-1 0 1,1 0 0,0 0 0,0 0 0,-1 0-1,1 0 1,0 0 0,0-1 0,0 1 0,-1 0-1,1 0 1,0 0 0,0 0 0,0 0 0,-1 0-1,1 0 1,0-1 0,0 1 0,0 0 0,-1 0-1,1 0 1,0 0 0,0-1 0,0 1-1,0 0 1,0 0 0,0 0 0,0-1 0,-1 1-1,1 0 1,0 0 0,0 0 0,0-1 0,0 1-1,0 0 1,0 0 0,0-1 0,0-1 282,-2 4-603,-1 10 50,0 59 413,-7 28-294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8:10.7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8 228 1248,'-1'0'7,"1"0"1,0 0-1,0 0 1,0 0-1,0 0 0,0 0 1,0 0-1,0 0 1,0 0-1,0 0 1,0 0-1,0 0 0,0 0 1,-1 0-1,1 0 1,0 0-1,0 0 1,0 0-1,0 0 0,0 0 1,0 0-1,0 0 1,0 0-1,0 0 0,0 0 1,-1-1 59,1 1-60,0 0 0,0 0 1,0 0-1,0 0 1,0 0-1,0 0 1,0 0-1,0 0 0,0 0 1,0 0-1,0 0 1,0 0-1,0 0 0,0-1 1,0 1-1,0 0 1,0 0-1,0 0 1,0 0-1,0 0 0,0 0 1,0 0-1,0 0 1,0 0-1,0 0 1,0 0-1,0-1 0,0 1 1,0 0-1,0 0-3,0 0 0,0 0-1,0 0 1,0 0-1,0 0 1,0 0 0,1 0-1,-1 0 1,0 0 0,0 0-1,0 0 1,0 0 0,0 0-1,0 0 1,0 0 0,0 0-1,0 0 1,0 0 0,0 0-1,1 0 1,-1 0 0,0 0-1,0 0 1,0 0 0,0 0-1,0 0 1,0 0 0,0 0-1,0 0 1,0 0 0,0 0-1,0 0 1,0 0 0,0 0-1,1 1 1,-1-1 0,0 0-1,0 0 1,0 0-1,0 0 1,0 0 0,0 0-1,0 0 1,0 0 0,0 0-1,0 0 1,0 0 0,0 0-1,0 1 1,0-1 0,0 0-1,0 0 1,0 0 0,0 0-1,0 0 1,0 0 0,0 1 73,8-13-936,-6 5 856,0 0 0,0 0 0,-1 0 0,0 0 0,-1 0 0,0 0 0,0 0 0,-2-14 0,1-12 148,1 25-218,0 3-22,-21-3 2545,24-2-1394,14 0-965,-16 9-32,2-19 1060,-6-3-1017,3 22-134,4-19-736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8:26.6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191 24 1472,'0'0'21,"0"0"-1,0 0 1,0-1-1,0 1 1,0 0-1,0 0 1,0-1 0,0 1-1,0 0 1,0 0-1,0 0 1,0-1 0,0 1-1,0 0 1,-1 0-1,1-1 1,0 1 0,0 0-1,0 0 1,0 0-1,0 0 1,0-1-1,-1 1 1,1 0 0,0 0-1,0 0 1,0 0-1,-1-1 1,1 1 0,0 0-1,0 0 1,0 0-1,-1 0 1,1 0 0,0 0-1,0 0 1,-1 0-1,1 0 1,0 0-2,0 0-1,-1 0 1,1 0 0,0 0 0,0 0 0,-1 0-1,1-1 1,0 1 0,0 0 0,0 0 0,0 0-1,-1 0 1,1 0 0,0 0 0,0 0 0,-1-1 37,1 1-37,0 0 0,0 0-1,0 0 1,0-1 0,0 1 0,0 0 0,0 0-1,-1 0 1,1-1 0,0 1 0,0 0 0,0 0-1,0 0 1,0-1 0,0 1 0,0 0 0,0 0-1,0 0 1,0-1 0,0 0 60,-1 0 0,1 1 0,-1-1 0,0 0 0,1 0-1,-1 1 1,0-1 0,1 1 0,-1-1 0,0 0 0,0 1 0,1-1 0,-1 1 0,0 0 0,0-1 0,0 1 0,0 0 0,0-1 0,0 1 0,0 0-1,0 0 1,0 0 0,0 0 0,-1 0 0,-3 3 23,-1-1-1,1 1 0,-1-1 1,0 0-1,1 0 0,-1-1 0,0 0 1,0 0-1,0 0 0,-7-1 1,-31 0 36,63 0-570,-13 0 347,-4 0 80,6 5 909,-13-2-902,1-2 70,0 0-1,0 0 0,0 0 0,-1 0 0,-4-1 1,-12 3-116,2 5-329,15-7 272,3 0 15,1-1 85,0 1 0,0-1 0,0 0 0,0 0 0,0 1 0,0-1 0,0 0 0,0 1 0,0-1 0,0 0 0,0 1 0,0-1 0,0 0 0,0 0 0,0 1 0,0-1 0,0 0 0,1 1 0,-1-1 0,0 0 0,0 0 0,0 1 0,0-1 0,0 0 0,1 0 0,-1 0 0,0 1 0,0-1 0,1 0 0,-1 0 0,0 0 0,0 0 0,1 1 0,-1-1 0,0 0 0,0 0 0,1 0 0,-1 0 0,0 0 0,1 0 0,-1 0 0,1 0 0,3 2-84,-2-1-45,1 0-1,-1 0 0,1 0 0,-1 0 0,1 0 0,-1-1 1,1 1-1,-1-1 0,1 0 0,0 1 0,-1-1 0,5-1 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8:28.1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 69 832,'-10'-14'2137,"10"13"-2011,0 0-1,0 0 1,0-1 0,0 1-117,0 0 1,0 1-1,0-1 1,0 0-1,0 0 1,0 1-1,0-1 1,0 0-1,-1 0 0,1 1 1,0-1-1,0 0 1,-1 1-1,1-1 1,0 0-1,-1 1 1,1-1-1,-1 0 1,1 1-1,-1-1 0,1 1 1,-1-1-1,1 1 1,-1-1-1,0 1 1,1 0-1,-1-1 1,0 1-1,1-1 1,-1 1-1,0 0 0,1 0 1,-1-1-1,0 1 1,0 0-1,1 0 1,-1 0-1,0 0 1,0 0-1,1 0 1,-1 0-1,0 0 0,0 0 1,0 0 20,1 0 0,-1 0 1,1 0-1,-1 0 0,1 0 1,-1 0-1,1 0 0,-1 0 1,1 0-1,0 0 0,-1-1 1,1 1-1,-1 0 0,1 0 1,0-1-1,-1 1 0,1 0 0,-1-1 1,1 1-1,0 0 0,-1-1 1,1 1-1,0 0 0,0-1 1,-1 1-1,1-1 0,0 1 1,0-1-1,-1 0 0,0-15 416,1 16-450,0 0 0,0 0 0,0 0 1,0-1-1,0 1 0,0 0 1,0 0-1,0-1 0,0 1 1,0 0-1,0 0 0,-1 0 0,1-1 1,0 1-1,0 0 0,0 0 1,0 0-1,0 0 0,0-1 1,0 1-1,-1 0 0,1 0 0,0 0 1,0 0-1,0-1 0,0 1 1,-1 0-1,1 0 0,0 0 1,0 0-1,0 0 0,-1 0 0,1 0 1,0 0-1,0 0 0,0 0 1,-1 0-1,1 0 0,0 0 1,0 0-1,0 0 0,-1 0 0,1 0 1,0 0-1,0 0 0,0 0 1,-1 0-1,-9 5 134,9-5-40,-11 14-634,24-4 368,1 2 944,-16-9-448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8:28.5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46 1728,'6'-8'3361,"-6"7"-3249,-11-9 1129,-7 1-1129,15 8-168,0-1 0,-1 0-1,1 0 1,0 0 0,0 0-1,-4-5 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8:30.1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203 159 160,'-1'-1'12,"-1"0"-1,1 1 1,-1-1-1,0 1 1,1-1-1,-1 1 1,0 0-1,1 0 1,-1 0-1,0 0 1,0 0-1,1 0 1,-1 0-1,0 0 1,1 1 0,-3 0-1,-6 1 262,-5 1 1189,14-3-1398,0 1 0,0-1 0,0 0 0,0 1 0,-1-1 0,1 0 0,0 0 0,0 1 0,0-1 0,0 0 0,-1 0 0,1-1 0,0 1 0,0 0 0,0 0 0,0 0 0,-1-1 0,1 1 0,0-1 0,0 1 0,0-1 0,0 1 0,-2-2 0,-8-4 237,10 5-283,0 1 0,-1-1 1,1 1-1,0-1 1,0 1-1,-1-1 1,1 0-1,0 0 1,0 0-1,0 0 1,-1-1-1,-5-7 324,0 0-1,-6-11 0,13 20-340,-1-1-6,1-1 0,-1 1 0,0 0 0,0-1 0,1 1 0,-1-1 0,1 1 0,-1-1 0,1 1 0,0-1 0,-1 0 0,1 1 0,0-4 0,-2 0-185,2 4 197,0 0-1,-1 0 1,1 0-1,-1 1 1,1-1-1,0 0 1,0 0-1,0 0 1,0 0-1,-1 0 1,1 0-1,0 0 1,0 0-1,1 0 1,-1-2 0,3-8-112,-3 10 121,0-1 0,1 1 0,-1 0 0,0-1-1,1 1 1,-1 0 0,0-1 0,1 1 0,0 0 0,-1 0-1,1-1 1,0 1 0,0 0 0,0-1 0,0 1-43,-1-3 22,0 1-11,10-2-325,24 9 799,-34-3-444,0-1 0,0 0 0,0 1 0,0-1 0,0 0 1,0 0-1,0 1 0,0-1 0,0 0 0,0 1 0,0-1 0,0 0 0,0 1 0,0-1 0,0 0 0,-1 0 0,1 1 0,0-1 0,0 0 0,0 0 0,0 1 0,-1-1 1,1 0-1,0 0 0,0 0 0,-1 1 0,1-1 0,0 0 0,0 0 0,-1 0 0,1 0 0,-1 1 0,-6-1 269,5 0-246,0 0 0,0 0 1,0 0-1,-1 0 0,1 0 1,0-1-1,0 1 0,0-1 1,-1 1-1,-2-3 0,-26-5 411,0 1-677,30 7 186,-6-5 139,6 3-117,19 5-678,-12-1 718,-1 2 0,1-1 0,-1 1 0,10 7 0,-11-7-44,1 0 0,0-1-1,0 1 1,9 4-1,47 22-176,-34-12 340,-14-9-164,-11-8-79,-1-1 107,1 1 1,-1 0-1,0-1 0,0 1 0,1 0 0,-1-1 0,0 1 1,0 0-1,0 0 0,0 0 0,0 0 0,0 0 0,0 0 1,0 0-1,0 1 0,1 1 0,0 1-23,0-1-1,0 1 0,0-1 1,-1 1-1,2 4 0,-2 0-78,0-6-5,-1 0 0,0-1 1,0 1-1,1 0 0,-1-1 1,1 1-1,-1 0 0,1-1 1,0 1-1,0-1 1,0 1-1,1 1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8:31.3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 40 320,'0'0'2,"0"0"0,0 0 1,0 0-1,0 0 0,-1 0 0,1 0 1,0 0-1,0 0 0,0 0 0,0 0 0,0 0 1,0 0-1,0 0 0,0 0 0,0 0 1,0 0-1,0 0 0,-1 0 0,1 0 1,0 0-1,0 0 0,0 0 0,0 0 0,0 0 1,0 0-1,0 0 0,0 0 0,0 0 1,0-1-1,0 1 0,0 0 0,0 0 1,0 0-1,-1 0 0,1 0 0,0 0 0,0 0 1,0 0-1,0 0 0,0 0 0,0 0 1,0 0-1,0 0 0,0 0 0,0-1 0,0 1 1,0 0-1,0 0 0,0 0 0,0 0 1,0 0-1,0 0 0,0 0 0,0 0 1,0 0-1,0 0 0,0 0 0,0-1 0,-4 4-90,2-4-118,1 1 230,1 0 0,-1-1-1,1 1 1,0 0 0,-1-1 0,1 1-1,0 0 1,0-1 0,-1 1 0,1-1 0,0 1-1,0 0 1,-1-1 0,1 1 0,0-1-1,0 1 1,0-1 0,0 1 0,0-1-1,0 1 1,0-1 0,0 1 0,0 0 0,0-1-1,0 1 1,0-1 0,0 0 0,0-2 236,-3-6 442,2 8-673,1 0 1,0 0-1,0 0 0,-1 0 0,1 0 1,-1 0-1,1 0 0,-1 0 0,1 1 1,-1-1-1,1 0 0,-1 0 0,0 1 1,0-2-1,-1 1-177,2 1 143,0 0-1,0 0 0,-1 0 0,1 0 1,0 0-1,0 0 0,-1 0 0,1 0 1,0 0-1,0 0 0,-1 0 0,1 0 1,0 1-1,-1-1 0,1 0 0,0 0 1,0 0-1,0 0 0,-1 0 0,1 0 1,0 1-1,0-1 0,-1 0 0,1 0 1,0 0-1,0 0 0,0 1 0,0-1 1,-1 0-1,-4 7-10,5-7 18,0 1 0,0 0 0,0-1 0,0 1 1,0 0-1,-1-1 0,1 1 0,0 0 0,0-1 0,-1 1 0,1-1 1,0 1-1,-1-1 0,0 2 0,-1 1-2,0 5 9,1-5-65,0-1 0,0 1 0,0 0 0,1-1-1,-1 1 1,1 4 0,-4 12-621,3-10 266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4:35.0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51 2400,'0'-1'81,"5"-14"6563,5 15-5700,184-7 2076,-70 2-2509,-1-3-97,30 0-1810,-147 9 904,5-1-1006,8-7-6250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8:34.0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110 86 832,'-8'3'1605,"-10"-3"-490,-26-3-400,36 3-449,9-1-242,0 1-1,0 0 1,1-1 0,-1 0-1,0 1 1,0-1 0,1 0-1,-1 1 1,0-1-1,0 0 1,0 0 0,0 0-1,0 0 1,3-7 781,-4 8-810,0 0 1,0 0 0,0-1 0,0 1-1,0 0 1,0 0 0,0-1 0,-1 1-1,1 0 1,0 0 0,0-1 0,0 1 0,-1 0-1,1 0 1,0 0 0,0-1 0,-1 1-1,1 0 1,0 0 0,0 0 0,-1 0-1,1 0 1,0 0 0,0 0 0,-1 0-1,1-1 1,0 1 0,-1 0 0,1 0 0,0 0-1,0 0 1,-1 0 0,-4 3 581,5-2-550,0-1 0,0 0 0,-1 1-1,1-1 1,0 0 0,-1 0 0,1 1-1,0-1 1,-1 0 0,1 0 0,-1 0-1,1 0 1,0 1 0,-1-1 0,1 0-1,-1 0 1,1 0 0,0 0 0,-1 0-1,1 0 1,-1 0 0,1 0 0,-1 0-1,-15 0-152,13 0 154,3 0-33,0 0 0,0 0 0,-1 0-1,1 0 1,0 0 0,-1 0-1,1 0 1,0-1 0,0 1 0,-1 0-1,1 0 1,0 0 0,0 0-1,-1 0 1,1 0 0,0 0 0,0-1-1,-1 1 1,1 0 0,0 0-1,0 0 1,0-1 0,-1 1 0,1 0-1,0 0 1,0-1 0,0 1-1,0 0 1,0 0 0,-1-1 0,1 1-1,0-1 1,1 1-16,-1-1 1,1 0-1,-1 1 0,1-1 1,-1 0-1,1 1 0,0-1 1,-1 1-1,1-1 0,0 1 1,-1-1-1,1 1 0,0-1 1,0 1-1,0 0 0,-1-1 1,1 1-1,0 0 0,0 0 1,0-1-1,1 1 0,12-3-1,-11 3 29,0 0 0,0-1 0,0 0 0,1 0 0,-1 0 0,0 0 0,0 0 0,0-1 0,3-1 0,-5 2 20,5 2 220,-8 2 87,-12 1-94,9-4-171,3 0-75,0 1 1,1-1-1,-1 0 0,1 0 1,-1 0-1,1 0 0,-1-1 1,0 1-1,1 0 0,-1-1 0,1 1 1,-1-1-1,-2-1 0,3 2 11,0-1-1,0 0 0,0 1 0,0-1 1,-1 0-1,1 1 0,0-1 0,0 1 0,0 0 1,-1 0-1,-1-1 0,2 1-33,0 0-1,0 0 0,-1-1 1,1 1-1,0 0 1,0-1-1,0 1 1,0-1-1,0 1 1,0-1-1,-1-1 0,2 2 21,0 0 0,0 0-10,0 0 9,-1 0 1,1 0-1,0 0 1,0 0-1,0 0 1,0 0-1,0-1 1,0 1-1,0 0 1,0 0-1,0 0 1,0 0 0,0 0-1,0 0 1,0 0-1,0 0 1,1 0-1,-1 0 1,0-1-1,0 1 1,2-1-275,-2 1 274,0 0 1,0 0-1,0 1 1,0-1 0,12-1-151,12 3 231,3 4 601,-28-6-791,1 0 120,0 0 0,-1 0 0,1 0 0,0 0 0,-1 0 0,1 0 0,-1 0 0,1 0 0,0-1 0,-1 1 0,1 0 0,0 0 0,-1 0 0,1 0 0,0 0 0,0-1 0,-1 1 0,1 0 1,0 0-1,-1-1 0,1 1 0,0 0 0,0 0 0,-1-1 0,1 1 0,0 0 0,0-1 0,-1-2 231,-4 2-400,3 1 61,2 0 208,-1-1-66,1 1-40,0 0 1,1 0-1,-1 0 1,0 0 0,0 0-1,0 0 1,0-1-1,0 1 1,0 0 0,0 0-1,0 0 1,0 0-1,0 0 1,0 0 0,0-1-1,0 1 1,0 0-1,0 0 1,0 0 0,0 0-1,0 0 1,0-1-1,0 1 1,-1 0 0,1 0-1,0 0 1,0 0-1,0 0 1,0 0 0,0 0-1,0 0 1,0-1-1,0 1 1,0 0 0,0 0-1,-1 0 1,1 0 0,0 0-1,0 0 1,0 0-1,0 0 1,0 0 0,0 0-1,-1 0 1,1 0-1,0 0 1,0 0 0,0 0-1,0 0 1,0 0-1,0 0 1,-1 0 0,1 0-1,0 0 1,0 0-1,0 0 1,0 0 0,0 0-1,-1 0 1,1 0-1,0 0 1,0 0 0,0 0-1,0 0 1,0 1-1,0-2 43,5-2 106,-7 3-124,1 0-1,0 0 1,0-1 0,0 1-1,-1-1 1,1 1 0,0-1 0,0 1-1,0-1 1,0 0 0,0 0 0,0 1-1,0-1 1,0 0 0,0 0 0,1 0-1,-1 0 1,0 0 0,-1-2-1,-1 2-269,3 1 247,0 0-1,-1 0 1,1 0 0,0 1 0,0-1 0,0 0-1,0 0 1,-1 0 0,1 0 0,0 0 0,0 0 0,0 0-1,-1 0 1,1 0 0,0 0 0,0 0 0,0 0 0,0 0-1,-1-1 1,1 1 0,0 0 0,0 0 0,0 0 0,0 0-1,-1 0 1,1 0 0,0 0 0,0 0 0,0-1 0,0 1-1,0 0 1,-1 0 0,1 0 0,0 0 0,0 0 0,0-1-1,0 1 1,0 0 0,0 0 0,0 0 0,0-1-1,3 2-408,-1 0 409,0 1 1,0-1 0,0 0 0,0 0 0,-1 1-1,1-1 1,-1 1 0,1 0 0,2 3 0,12 11-252,23 16-44,-36-29 337,0 1 1,0-1 0,0 1-1,-1 0 1,4 7-1,5 6 38,-9-15-70,-2-2-5,0 1 0,1-1 1,-1 1-1,0-1 0,0 0 0,1 1 1,-1-1-1,0 1 0,0-1 1,0 1-1,0-1 0,1 1 0,-1-1 1,0 1-1,0-1 0,0 1 0,0-1 1,0 1-1,0-1 0,0 1 1,0-1-1,-1 2 0,1-1 94,-4 19 288,3-19-379,0 0 0,0 0 0,0 0-1,0 0 1,0 0 0,0 0 0,0 0 0,-1 0-1,1 0 1,-2 0 0,-7 6-111,-5-2 218,13-5-115,-1 1-1,1-1 1,0 1 0,0-1 0,0 0-1,0 0 1,-1 0 0,1 0 0,-2-1 0,-3 1-51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8:37.1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1 237 1664,'4'0'234,"-1"-1"0,1 0-1,0 1 1,-1 0 0,1 0 0,0 0 0,7 1 0,7 0-212,8 4-134,-3-5 400,15 4 1008,-6-4-1194,-31 0-145,1 0 54,0-2-37,21 12-44,-17-7 630,-13-3-487,-15-4-322,14 3 226,5 1 18,1-1 0,0 1-1,0 0 1,0-1 0,-1 1 0,1-1-1,0 0 1,0 0 0,-3-1 0,5 0-75,0 0-102,0 1 182,0 0 0,0 0-1,1 0 1,-1 0 0,0 0-1,1 0 1,-1 0 0,0 0 0,1 0-1,0 1 1,-1-1 0,1 0-1,0-1 1,0 1 3,0 0 0,-1 0 0,1 1 1,-1-1-1,1 0 0,-1 0 0,1 0 0,-1 0 0,1 0 0,-1 0 1,0 0-1,0 0 0,1 0 0,-1-2 0,4-6 147,-4 9-156,1-1 0,-1 1 1,0-1-1,1 0 0,-1 1 0,0-1 1,1 0-1,-1 1 0,0-1 1,0 0-1,1 1 0,-1-1 0,0-1 1,0-17-268,-1 11 192,1 0 0,0 0 1,0 0-1,1 0 0,3-12 0,-2 2-73,-2 16 145,0 0 1,0 1 0,0-1-1,1 0 1,-1 0-1,0 1 1,1-1 0,-1 0-1,1 1 1,-1-1-1,1 1 1,0-1 0,1-1-1,0 0-46,-1-1-1,1 1 1,-1 0-1,0 0 1,0-1-1,0 1 1,-1-1-1,1 1 1,-1-1-1,0 1 1,0-1-1,0-6 0,0 4 74,0 5-23,-23 36-2870,19-30 2843,4-5 30,-1 1 0,1-1 1,0 1-1,-1-1 0,1 1 0,0-1 0,0 1 0,0-1 0,-1 1 0,1-1 0,0 1 0,0-1 0,0 1 0,0-1 0,0 1 0,0 0 1,0-1-1,0 1 0,0-1 0,0 1 0,0-1 0,1 1 0,-1-1 0,0 1 0,0-1 0,0 1 0,1-1 0,-1 1 0,0-1 1,1 1-1,-1-1 0,0 1 0,1 0 0,2 3-157,-3-4 158,0 0-1,1 1 0,-1-1 1,0 0-1,1 1 1,-1-1-1,0 0 0,0 0 1,1 1-1,-1-1 0,1 0 1,-1 0-1,0 0 1,1 1-1,-1-1 0,0 0 1,1 0-1,-1 0 0,1 0 1,-1 0-1,1 0 1,-1 0-1,0 0 0,1 0 1,0 0-1,13 1 21,-12-1-12,2 0 27,2 0-4,0 0-1,0 0 1,0-1-1,0 0 0,0 0 1,7-2-1,-9 1-28,1 0 0,-1 1-1,1-1 1,0 1 0,-1 0-1,1 0 1,6 0 0,-9 1 10,0 0 0,-1-1 1,1 1-1,0-1 0,-1 0 0,1 1 1,0-1-1,-1 0 0,1 0 1,-1 0-1,3-2 0,0-1 88,-3 4-29,13-6-113,-13 6 46,0-1 1,-1 1-1,1-1 1,0 1-1,0-1 0,-1 0 1,1 1-1,0-1 0,-1 0 1,1 1-1,-1-1 1,1 0-1,-1 0 0,1 0 1,-1 0-1,0 1 1,1-1-1,-1 0 0,0 0 1,1-1-1,-1 1 0,0 1-1,0-1 1,0 0-1,0 0 1,1 1-1,-1-1 1,0 0 0,1 1-1,-1-1 1,0 1-1,1-1 1,-1 0-1,1 1 1,-1-1-1,1 0 1,6-5-19,-1-2-64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8:41.8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346 12 1408,'-45'3'2203,"32"-11"-1585,-13 2-250,17 6-285,5-1-45,1 1 0,-1 0-1,1 0 1,-1 1 0,1-1-1,-7 3 1,0-2-137,10-2 89,0 1 0,0 0 1,-1 0-1,1 0 1,0 0-1,0 0 0,-1 0 1,1 0-1,0 0 1,0 0-1,-1 0 1,1 0-1,0 0 0,0 0 1,-1 0-1,1 0 1,0 1-1,0-1 1,-1 0-1,1 0 0,0 0 1,0 0-1,-1 0 1,1 0-1,0 1 1,0-1-1,0 0 0,0 0 1,-1 0-1,1 1 1,0-1-1,0 0 0,0 0 1,0 1-1,0-1 1,0 0-1,-1 0 1,1 0-1,0 1 0,0-1 1,0 0-1,0 0 1,0 1-1,0-1 1,0 0-1,0 1 0,0-1 1,0 0-1,0 0 1,1 1 91,-2 13 126,-2-11-151,0-1 1,0 0-1,0-1 1,-1 1-1,1 0 1,0-1-1,-1 0 1,-4 1-1,5-1-11,0 0 0,1-1 1,-1 1-1,0-1 0,0 0 0,0 0 0,0 0 0,0 0 0,0-1 0,1 1 0,-1-1 1,0 0-1,0 0 0,1 0 0,-1 0 0,-4-2 0,2-4-264,9 13 41,-4-6 149,0 1 38,0 0-1,0-1 0,0 1 0,0-1 0,0 1 1,0 0-1,-1-1 0,1 1 0,0-1 0,0 1 1,-1-1-1,1 1 0,0-1 0,-1 1 1,1-1-1,0 1 0,-1-1 0,1 1 0,-1-1 1,0 1-1,-19 11-105,15-9 132,0 0 0,0 0 0,0 0 0,-1 0 1,1-1-1,-8 2 0,8-2-17,-3 1-35,0 0 0,1 1 0,-9 5 0,15-9-27,-1 1-122,5 0 75,8 0 41,-10 0 33,83-1-320,-48 4 736,-28 0-693,-6-3 294,1 0 1,-1-1 0,0 1-1,1 0 1,-1-1 0,1 0-1,-1 1 1,1-1 0,-1 0-1,1-1 1,-1 1 0,1 0-1,-1-1 1,1 1 0,4-2-1,19-3 32,-24 5-18,0 0 0,0-1 1,0 1-1,0-1 0,0 1 1,-1-1-1,1 0 0,0 0 1,0 0-1,0 0 0,-1 0 0,1 0 1,-1 0-1,1-1 0,1-1 1,12-1-315,-11 4 229,10-1 170,-11 3 201,-11 4-332,-2 1 275,2-5-260,0 1-1,1 0 1,-1 0-1,1 1 0,0 0 1,0 0-1,0 1 1,0 0-1,-10 10 1,17-15 30,-1 1 0,0-1-1,0 1 1,0-1 0,1 1 0,-1-1 0,0 0 0,0 1-1,0-1 1,0 0 0,0 0 0,0 0 0,0 1 0,1-1 0,-1 0-1,-2-1 1,3 1-15,-1 0-63,-4 5-229,8 24 259,-1-12 425,10-21-471,-12 4 82,0-1-1,0 1 1,0 0-1,1-1 1,-1 1-1,0 0 1,0-1-1,0 1 1,0 0-1,0-1 0,0 1 1,0-1-1,0 1 1,0 0-1,-1-1 1,1 1-1,0 0 1,0-1-1,0 1 1,0 0-1,0-1 0,-1 1 1,1-1-1,-3-10-148,3 9 135,1 0-1,-1 0 0,1 0 1,0 0-1,0 0 0,0 0 0,0 0 1,0 1-1,0-1 0,0 0 0,1 1 1,-1-1-1,0 0 0,1 1 0,0 0 1,-1-1-1,4-1 0,3-2-36,-1 0 0,1 1-1,7-4 1,19-12 104,-27 15-36,0 1 1,0 0 0,13-6-1,-10 6-62,0-1-1,15-10 1,-22 13 40,-2 2 12,-1 0 0,0-1 1,1 1-1,-1 0 0,0 0 0,1 0 1,-1-1-1,0 1 0,1 0 0,-1-1 1,0 1-1,0 0 0,1-1 0,-1 1 1,0 0-1,0-1 0,0 1 1,1 0-1,-1-1 0,0 1 0,0-1 1,0 1-1,0 0 0,0-1 0,0 1 1,0-1-1,0 1 0,0 0 0,0-1 1,0 1-1,0-1 0,0 1 0,0 0 1,0-1-1,0 0 0,-1 1 4,1-1 0,-1 1 0,1-1 0,-1 1 0,1-1 0,-1 1 0,1 0 0,-1-1 0,1 1 0,-1-1 0,1 1 0,-1 0 0,0 0 0,1-1 0,-1 1 0,0 0 0,1 0 0,-1 0 0,0 0 0,1 0 0,-2 0-1,-14 1-34,1 1-1,-1 0 0,1 2 0,0 0 0,0 0 0,-29 14 0,32-11 1,-1 0-1,1 1 0,1 1 1,-1 0-1,-9 11 0,18-18 15,-2 3 29,0 1 0,1 0-1,-6 6 1,-9 13-104,17-22 86,-1 0 0,1 0 0,0 0 0,-1 1 0,-1 4 0,3-5 58,-1 0 1,1 0-1,-1-1 0,0 1 1,1 0-1,-1-1 1,-1 0-1,1 1 1,0-1-1,-4 3 1,5-5-67,1 1-1,-1-1 1,1 0 0,0 1-1,-1-1 1,1 0 0,-1 1-1,1-1 1,0 0 0,-1 1 0,1-1-1,0 1 1,0-1 0,0 1-1,-1-1 1,1 1 0,0-1 0,0 1-1,0-1 1,0 1 0,0-1-1,0 1 1,-1-1 0,1 1-1,1-1 1,-1 1 0,0-1 0,0 1-1,0 0 17,1 0-1,-1 0 1,0 0 0,1 0-1,0 0 1,-1 0-1,1 0 1,-1 0 0,1-1-1,0 1 1,0 0-1,-1-1 1,1 1 0,2 1-1,-3-2-111,10 4-65,5 0 294,-14-4 48,-2 15-128,0-11-48,-1 1-1,0-1 0,-1 0 0,1 0 0,-1 0 0,0 0 0,0-1 0,0 1 0,0-1 0,-6 5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8:46.4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25 1472,'-21'-5'4736,"3"5"-4400,13 0-126,1-1-1,-1 0 1,1 0 0,-1 0-1,-5-3 1,0 1 324,9 3-561,1 0 19,0 0 0,0-1 0,0 1 0,-1 0 0,1 0 0,0 0 0,0 0 0,-1 0 0,1 0 0,0 0 0,0 0-1,0 0 1,-1 0 0,1 0 0,0-1 0,0 1 0,0 0 0,0 0 0,0 0 0,-1 0 0,1-1 0,0 1 0,0 0 0,0 0 0,0 0 0,0-1 0,0 1 0,0 0-1,-1 0 1,1 0 0,0-1 0,0 1 0,0 0 0,0 0 0,0 0 0,0-1 0,0 1 0,0 0 0,0 0 0,0-1 0,0 1 0,0 0 0,1 0 0,-1 0 0,0-1-1,0 1 1,0 0-1,1 1-1,-1-1 1,1 1 0,-1-1-1,1 0 1,-1 1-1,1-1 1,-1 0-1,1 1 1,0-1-1,-1 0 1,1 0-1,-1 0 1,1 0-1,0 1 1,-1-1-1,1 0 1,-1 0-1,2 0 1,-1 0 9,0 0 0,0 0-1,0 0 1,0 0 0,0 0 0,0 1 0,0-1-1,0 0 1,0 1 0,0-1 0,0 1 0,2 0-1,-3 0 11,0-1 0,1 1 0,-1-1-1,0 1 1,0-1 0,0 1 0,1-1-1,-1 0 1,0 1 0,0-1-1,0 1 1,0 0 0,0-1 0,0 1-1,0-1 1,0 1 0,0-1 0,0 1-1,0-1 1,0 1 0,-1-1 0,1 1-1,0-1 1,0 0 0,0 1-1,-1-1 1,1 1 0,0-1 0,0 1-1,-1-1 1,1 0 0,0 1 0,-1-1-1,1 0 1,-1 1 0,1-1-1,0 0 1,-1 1 0,1-1 0,-1 0-1,1 0 1,-1 0 0,1 1 0,-1-1-1,1 0 1,-1 0 0,1 0 0,-1 0-1,1 0 1,-1 0 0,1 0-1,-1 0 1,1 0 0,-1 0 0,1 0-1,-1 0 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8:47.7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78 1 992,'-7'6'1560,"6"-6"-1516,-6 2 523,-8 9 942,-4-2-320,17-7-1203,1-1 0,0 1-1,1 0 1,-1 0 0,0 0-1,0-1 1,1 1 0,-1 3-1,1-3 63,-1-1-1,1 0 0,0 1 1,-1-1-1,1 0 0,0 1 1,-1-1-1,0 0 0,1 0 1,-1 1-1,0-1 0,0 0 1,1 0-1,-2 1 0,-5 0 450,3-1-97,6 0-651,-2-6 811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8:49.0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45 508 224,'-1'-8'2107,"0"6"-2055,0 0 0,0 0 0,0 0 0,1 0 0,-1 0 1,1 0-1,-1 0 0,1 0 0,0 0 0,0-4 1,1-27 61,0 14 600,-4-59-388,3 70-208,0 1 0,-1-1 0,0 0 0,0 0 0,0 1 0,-5-13 0,0 2 205,-5-34-1,3-39 345,7 83-940,1 0 0,0 0 0,0-1 0,1 1-1,0 0 1,4-11 0,0-11-2279,-4 11 1491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8:52.7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0 224,'7'12'4320,"-4"-5"-4247,-1 1 0,0 0 0,-1-1 0,1 1-1,-1 8 1,-9 94 1564,8-109-1594,0 0-1,0 0 1,0 0-1,0 0 1,0 0-1,0 0 1,0 0-1,1 0 0,-1 0 1,0 0-1,1 0 1,-1 0-1,1 0 1,4 1 625,-1-11-432,-3 6-188,0-1 0,-1 0-1,1 0 1,-1 0 0,0 0 0,-1-6 0,0-4-31,1 7 1,0-1 0,0 1 0,-1 0 0,0-1 0,-1 1 0,1 0 0,-1-1 0,-1 1 1,1 0-1,-1 0 0,-1 1 0,-4-9 0,0 1-34,8 14 14,0 0 0,0 0 0,0 0 0,0 0 0,0 0 0,0 0 0,0 0 0,-1-1 0,1 1 0,0 0 1,0 0-1,0 0 0,0 0 0,0 0 0,0 0 0,0 0 0,0 0 0,0 0 0,-1 0 0,1 1 0,0-1 0,0 0 0,0 0 1,0 0-1,0 0 0,0 0 0,0 0 0,0 0 0,0 0 0,0 0 0,-1 0 0,1 0 0,0 0 0,0 0 0,0 0 0,0 0 1,0 0-1,0 1 0,0-1 0,0 0 0,0 0 0,0 0 0,0 0 0,0 0 0,0 0 0,0 0 0,0 0 0,0 0 0,0 0 1,0 1-1,0-1 0,0 0 0,0 0 0,0 0 0,0 0 0,0 0 0,0 0 0,-2 8 8,2-7-12,0 89-106,-4-71 757,9-9-901,-1-5 241,-1-2-458,24 21-2367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8:57.0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233 144 1472,'-10'-10'2470,"10"9"-2423,-5-26-137,5 26 212,-1-1 0,1 1 1,-1 0-1,0-1 1,1 1-1,-1 0 1,0-1-1,0 1 0,0 0 1,0 0-1,0 0 1,0-1-1,0 1 1,0 1-1,0-1 0,-1 0 1,1 0-1,-2-1 1,-4-3 270,3 2-235,0 0 0,0 0 0,-1 0 0,1 0 0,-1 1 0,0-1-1,1 1 1,-1 1 0,-7-3 0,-13-4 197,-29-14 0,18 7 316,34 14-669,0 0-1,-1 0 0,1 0 1,-1 0-1,0 1 0,1 0 1,-6-1-1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8:58.1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71 72 1728,'-11'2'811,"1"0"-1,-1-1 1,0 0 0,-13-1-1,24 0-799,-1 0-1,1 0 1,0 0 0,0 0-1,0 0 1,-1 0 0,1 0-1,0 0 1,0 0-1,0-1 1,0 1 0,-1 0-1,1 0 1,0 0 0,0 0-1,0 0 1,0-1-1,0 1 1,0 0 0,-1 0-1,1 0 1,0-1 0,0 1-1,0 0 1,0 0-1,0 0 1,0-1 0,0 1-1,0 0 1,0 0 0,0 0-1,0-1 1,0 1-1,0 0 1,0 0 0,0 0-1,0-1 1,0 1 0,0 0-1,0 0 1,1 0 0,-1-1-1,0 1 1,0 0-1,0 0 1,0 0 0,0 0-1,0-1 1,1 1 0,7-11-164,-1 8 111,1 0 0,-1 0-1,1 1 1,11-3 0,-12 4 53,0-1 0,-1 0 0,0 0 0,1 0 0,-1-1 0,0 0 0,9-5 0,11-11 421,-34 19-336,-36 23 117,36-19-341,7-4 48,2 2 3,1-1 106,-1 0 1,1 0-1,-1 0 0,1 0 1,0 0-1,-1 0 0,1 0 1,3 1-1,-3-3-39,1 1 0,-1 0 0,1-1 0,-1 0 0,0 1 0,1-1-1,2-2 1,10-2 70,-4 0-139,-10 4 74,1 0-1,-1 0 1,0 1-1,0-1 1,0 1-1,1-1 1,-1 1 0,0 0-1,1-1 1,-1 1-1,0 0 1,2 0-1,22 0-314,-17 0-192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8:59.6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13 160,'-20'-4'4488,"19"-4"-3872,27 8-248,-13 0-115,-8 0-262,-1-1-1,1 1 1,-1 1-1,1-1 1,-1 1-1,7 1 0,-10-2 48,2 1-5,0 1 0,0-1 1,-1 0-1,1 1 0,0-1 1,-1 1-1,5 3 0,-5-3 42,-2-2-66,0 1 0,0-1 0,0 1 0,0 0 0,1-1-1,-1 1 1,0-1 0,1 1 0,-1-1 0,0 1 0,1-1 0,-1 1 0,0-1 0,2 1-1,4 1 30,-6-1-33,1-1-1,-1 0 1,0 0 0,0 0-1,0 1 1,1-1 0,-1 0-1,0 0 1,0 1 0,0-1 0,1 0-1,-1 1 1,0-1 0,0 0-1,0 0 1,0 1 0,0-1 0,0 0-1,0 1 1,0-1 0,0 0-1,0 1 1,0-1 0,0 0 0,0 1-1,0-1 1,0 0 0,0 1-1,0-1 1,0 0 0,0 1-1,0-1 1,-1 0 0,1 0 0,0 1-1,-6 9 120,5-10-114,1 1-1,-1-1 1,1 1-1,-1-1 0,1 1 1,-1-1-1,1 1 1,-1 0-1,1-1 1,-1 1-1,1 0 1,0-1-1,-1 1 1,1 0-1,0-1 1,0 1-1,0 0 1,-1 0-1,1 0 0,0-1-5,0 1-1,0-1 0,0 0 0,0 0 0,0 0 0,0 1 1,0-1-1,0 0 0,0 0 0,0 0 0,0 1 0,0-1 1,0 0-1,0 0 0,0 0 0,0 1 0,0-1 0,-1 0 0,1 0 1,0 0-1,0 0 0,0 1 0,0-1 0,0 0 0,-1 0 1,1 0-1,0 0 0,0 0 0,0 0 0,-1 0 0,1 1 1,0-1-1,0 0 0,0 0 0,-1 0 0,1 0 0,0 0 0,-5 7 387,2-6-280,0-1 1,0 1 0,-1-1-1,1 0 1,0 0 0,0 0-1,0-1 1,-1 1 0,1-1-1,0 1 1,-5-3 0,7 3-109,0-1 0,0 1 0,0 0 0,-1-1 1,1 1-1,0-1 0,0 1 0,0-1 0,0 1 0,0-1 1,1 0-1,-1 1 0,0-1 0,0 0 0,0 0 0,1 0 1,-1 0-1,0 0 0,1 0 0,-1 0 0,1 0 0,-1 0 1,1 0-1,-1 0 0,1 0 0,0 0 0,-1 0 0,1 0 1,0-1-1,0 1 0,0-1 0,0 2-2,0-1 0,0 1 1,0 0-1,0 0 0,0-1 0,0 1 0,0 0 0,0-1 1,0 1-1,0 0 0,0 0 0,-1-1 0,1 1 0,0 0 1,0 0-1,0 0 0,0-1 0,0 1 0,-1 0 0,1 0 1,0 0-1,0-1 0,0 1 0,-1 0 0,1 0 1,0 0-1,0 0 0,-1 0 0,1-1 0,0 1 0,0 0 1,-1 0-1,1 0 0,0 0-13,-1 0 0,1 0 0,0 0-1,0 0 1,0 0 0,-1 0 0,1 0 0,0 0 0,0-1 0,0 1 0,-1 0 0,1 0 0,0 0-1,0 0 1,0 0 0,0 0 0,-1-1 0,1 1 0,0 0 0,0 0 0,0 0 0,0-1-1,0 1 1,0 0 0,0 0 0,0 0 0,0-1 0,-1 1 0,1 0 0,0 0 0,0 0 0,0-1-1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4:36.4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42 1472,'0'-2'145,"-1"1"1,1 0-1,0-1 1,0 1-1,0 0 1,-1-1-1,1 1 0,0 0 1,1-1-1,-1 1 1,0 0-1,0-1 1,1 1-1,-1 0 0,0-1 1,1 1-1,0 0 1,-1 0-1,1 0 1,0-1-1,8-12 5990,-5 17-5783,4 6-98,-1-1-1,0 1 1,-1 0 0,0 0 0,-1 0-1,5 11 1,-5-6-157,0-1 0,-1 1-1,5 26 1,-5-19-79,9 78 228,-9-58 127,-4-15-246,-1-22-298,1 0 1,0-1-1,0 1 1,0 0-1,1 0 1,-1 0-1,1 0 0,0-1 1,1 6-1,6-18-3921,-7 7 3587,0 0 0,3-1 0,1-2-831,4-7-382,3 8-287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9:00.7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1 64,'-8'5'32,"11"-2"-32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9:01.0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141 0 1056,'0'2'151,"0"0"0,-1 0-1,1 0 1,0 0 0,-1-1 0,0 1-1,1 0 1,-1 0 0,0-1 0,0 1-1,0-1 1,0 1 0,0 0 0,-3 2 0,-23 19 752,2 0-639,21-18-165,4-4-95,-1 0 0,0 0 0,1 0 0,-1 0 0,0-1 0,0 1 0,1 0 0,-1 0 0,0 0 1,0 0-1,0-1 0,0 1 0,0-1 0,0 1 0,0 0 0,0-1 0,0 0 0,-3 1 0,-7 0 553,10-1-504,0 1 0,-1-1 0,1 0 0,0 0 1,-1 0-1,1 0 0,0 0 0,-1 0 1,1 0-1,0-1 0,-1 1 0,1 0 1,0-1-1,-1 1 0,1-1 0,-1 0 0,1-1-63,0 1-1,0 0 0,1-1 0,-1 1 0,0-1 1,1 1-1,0-1 0,-1 1 0,1-3 0,-3-4-51,3 8 64,0-1 1,0 1-1,0 0 1,-1 0 0,1-1-1,0 1 1,0 0-1,-1 0 1,1-1-1,0 1 1,0 0-1,-1 0 1,1 0-1,0 0 1,-1-1 0,1 1-1,0 0 1,-1 0-1,1 0 1,0 0-1,-1 0 1,1 0-1,-1 0 1,1 0 0,0 0-1,-1 0 1,1 0-1,0 0 1,-1 0-1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9:02.2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350 3 736,'-2'-1'13,"0"1"0,0-1 0,0 1 1,0 0-1,0 0 0,0 0 0,0 0 0,1 0 0,-1 0 1,0 1-1,0-1 0,0 1 0,-2 0 0,-15 2-26,16-2 46,1-1 0,-1 0 0,1 1 0,-1-1 0,1 1 0,-1 0 0,1 0 0,0 0 0,-1 0 0,-3 3 0,-22 18 97,7-5-309,9-10 791,0-1-1,-22 8 1,31-13-392,-1 0 0,1 0 1,-1-1-1,0 0 0,1 0 1,-8 0-1,6-1-157,1 1 0,-1 0-1,1 1 1,-7 0 0,8-1-41,-1 1-1,1-1 1,0 0 0,0 0 0,-1 0 0,1-1-1,-4 0 1,4 1 87,1-1 0,-1 1-1,0-1 1,0 1 0,0 0 0,1 0-1,-1 0 1,0 1 0,0-1 0,-4 2-1,6-2-103,0 1 0,-1-1 0,1 0 0,0 0 0,-1 0 0,1 1 0,0-1 0,-1-1-1,1 1 1,0 0 0,-1 0 0,1 0 0,0-1 0,-1 1 0,1-1 0,0 1 0,0-1-1,0 1 1,-1-1 0,1 0 0,0 1 0,0-1 0,-1-1 0,-4-2 150,13 4-374,71 3-91,-57 1 456,-6 0-270,-3-4-804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9:06.3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 19 1888,'-9'-15'1935,"8"15"-1858,-1-1 43,0 0-1,0 1 1,0-1-1,0 1 1,0 0-1,0-1 0,0 1 1,0 0-1,-3 0 1,2 0-45,0 1 0,0-1 1,0 1-1,0-1 0,1 1 0,-1 0 1,0 0-1,0 0 0,1 0 0,-1 1 1,1-1-1,-1 1 0,1 0 1,-5 3-1,6-3-67,-1 0 1,1 0-1,0 0 0,0 0 1,0 0-1,0 0 1,0 1-1,0-1 0,0 0 1,1 0-1,-1 1 0,1-1 1,0 0-1,0 1 1,0 4-1,1 0 104,0 0 0,1-1 0,4 14 0,-4-15 66,0 0-1,0 1 1,-1-1 0,0 1-1,1 7 1,-2-11-88,1 7 177,-1-9-239,0 1-1,0-1 1,0 1-1,0-1 1,1 0-1,-1 1 1,0-1-1,0 1 1,0-1-1,0 1 1,0-1-1,0 1 1,0-1-1,0 1 1,0-1-1,-1 1 1,1-1-1,0 1 1,0-1-1,0 1 1,0-1 0,-1 0-1,1 1 1,0-1-1,-1 1 1,1-1-1,0 0 1,-1 1-1,0 0-48,0 0 0,1 1 0,-1-1-1,1 0 1,-1 0 0,1 0 0,-1 1 0,1-1 0,-1 0-1,1 1 1,0 1 0,-4 56 182,2-41-143,1-1 1,1 1-1,3 32 1,1-32-92,-1-13 732,-3-11-642,0 0 0,1 0 0,0 0-1,0 0 1,0 0 0,5-11 0,5-22-261,-9 30 211,0-1-1,1 1 0,0 0 0,1 0 0,0 0 1,6-10-1,-1 4 186,-8 12-178,1 0 0,0 0 0,0 0 0,0 0 0,0 0 0,0 0 0,1 1 0,-1-1 0,1 1 0,0 0 0,3-3 0,-5 5 17,-1 0 1,1 1 0,-1-1 0,0 0 0,1 0-1,-1 0 1,1 1 0,-1-1 0,0 0-1,1 1 1,-1-1 0,0 0 0,1 1-1,-1-1 1,0 0 0,1 1 0,-1-1-1,0 0 1,0 1 0,0-1 0,1 1-1,-1 2 26,1 1 0,-1-1-1,1 0 1,-1 0-1,0 0 1,-1 1 0,1-1-1,0 0 1,-3 6-1,1 8 10,-4 20-38,4-28-324,0-1-1,1 1 0,0 0 1,1 0-1,0 14 0,4-6-697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9:11.2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6 121 576,'22'-4'6640,"-29"-5"-6030,6 8-565,0 0 0,0 0 0,1 0-1,-1 0 1,0-1 0,0 1 0,1 0 0,-1 0 0,1 0 0,-1-1-1,1 1 1,-1 0 0,1 0 0,0-1 0,-1-1 0,1-1-35,0 1 0,-1 0 0,1-1 0,-1 1 0,0 0 0,0-1 0,0 1 0,-3-5 0,4 7 49,-1-1 1,1 0-1,0 1 0,-1-1 0,1 1 0,0-1 0,0 0 0,0 1 0,0-1 0,0 1 0,1-1 0,-1 0 0,0 1 0,1-1 0,0-2 0,2-11 442,0 8-559,-2 6 58,0 5 74,0 9-97,0 1 0,1-1 1,6 24-1,-7-31 97,0 0 0,0 0 0,-1 0 0,-1 11 0,0 1 223,1-29 103,1-17-247,-1 15-153,1 0 1,-2 0-1,0 0 0,-3-15 0,2 14-552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9:13.2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11 64,'7'25'3843,"-7"-19"-3521,1-5-236,-1 1 0,0-1 1,1 0-1,-1 0 0,0 1 0,0-1 0,0 0 0,0 1 0,0-1 1,0 0-1,0 0 0,-1 1 0,1-1 0,0 0 0,-1 1 0,1-1 0,-1 0 1,1 0-1,-2 2 0,2-5 79,-1 0 0,1-1-1,0 1 1,-1 0 0,0 0 0,0 0 0,1 0 0,-1 1-1,0-1 1,-2-2 0,2 3-107,1 0-1,-1 0 0,1-1 1,-1 1-1,1 0 1,-1-1-1,1 1 1,0 0-1,-1 0 1,1-1-1,0 1 1,0-1-1,0 1 0,0 0 1,0-3-1,1 3-52,-1-1-1,0 1 1,0-1-1,0 1 1,0-1-1,0 1 0,-1-1 1,1 1-1,0 0 1,-1-1-1,1 1 1,-1-1-1,0-1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9:15.1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115 37 736,'-9'-7'2224,"8"7"-2226,0 0 0,0 0 0,0 0 0,-1 0 0,1 0 1,0 0-1,0 1 0,0-1 0,0 0 0,0 0 0,1 1 0,-1-1 0,-1 1 1,0 8 210,2-6 168,-1-3-371,1 0-1,-1 0 1,1 0 0,-1 1 0,1-1 0,-1 0-1,1 0 1,0 0 0,-1 1 0,1-1-1,-1 0 1,1 1 0,0-1 0,-1 0 0,1 1-1,0-1 1,0 0 0,-1 1 0,1-1-1,0 1 1,0-1 0,-1 0 0,1 1 0,0-1-1,0 1 1,0-1 0,0 1 0,0-1-1,0 1 1,-1 0-4,1-1-1,0 0 0,0 1 1,0-1-1,0 1 0,0-1 1,0 0-1,0 1 1,-1-1-1,1 1 0,0-1 1,0 0-1,-1 1 1,1-1-1,0 0 0,0 1 1,-11 10 1339,11-11-1327,0 0 14,-1 0 1,1 1 0,0-1-1,-1 0 1,1 0-1,0 1 1,-1-1 0,1 0-1,-1 0 1,1 0 0,0 1-1,-1-1 1,1 0-1,-1 0 1,1 0 0,-1 0-1,1 0 1,0 0-1,-1 0 1,1 0 0,-1 0-1,1 0 1,-1 0-1,1 0 1,0 0 0,-1 0-1,1 0 1,-1 0-1,1 0 1,-1-1 0,1 1-1,0 0 1,-1-1 0,-16-5 608,10 1-194,7 5-439,0-1-1,0 1 1,0 0-1,-1-1 1,1 1 0,0 0-1,-1 0 1,1-1-1,0 1 1,0 0 0,-1 0-1,1 0 1,0-1-1,-1 1 1,1 0 0,0 0-1,-1 0 1,1 0-1,-1 0 1,1-1 0,0 1-1,-1 0 1,1 0-1,0 0 1,-1 0 0,1 0-1,-1 0 1,1 0-1,0 0 1,-1 1 0,1-1-1,0 0 1,-1 0-1,1 0 1,0 0 0,-1 0-1,1 1 1,0-1 0,-1 0-1,0 1 29,-4-17 496,2 11 123,-3-7-785,6 12 127,0 0 1,0-1-1,0 1 1,0 0-1,1-1 0,-1 1 1,0 0-1,0-1 0,0 1 1,0 0-1,1 0 1,-1-1-1,0 1 0,0 0 1,0 0-1,1-1 0,-1 1 1,0 0-1,0 0 1,1 0-1,-1-1 0,0 1 1,1 0-1,-1 0 0,0 0 1,1 0-1,-1 0 1,0 0-1,1 0 0,-1 0 1,0 0-1,1 0 0,-1 0 1,0 0-1,1 0 1,-1 0-1,0 0 0,1 0 1,-1 0-1,1 0 0,4-2-17,-4 2 15,0 0-1,-1-1 1,1 1 0,0-1-1,0 1 1,0 0-1,0 0 1,-1 0 0,1-1-1,0 1 1,0 0-1,0 0 1,0 0 0,0 0-1,0 0 1,-1 1 0,1-1-1,1 0 1,0 1 18,0 0 0,0-1 0,0 1-1,0-1 1,0 1 0,0-1 0,0 0 0,0 0 0,1 0 0,-1 0 0,0 0 0,0 0 0,0-1 0,0 1-1,0-1 1,0 1 0,3-2 0,10-2-89,-14 3 83,1 1 0,-1-1-1,0 1 1,0-1 0,0 1 0,0-1 0,-1 1 0,1-1 0,0 0 0,0 0 0,1 0 0,-2 0-4,0 1 0,0 0 0,1-1 1,-1 1-1,0 0 0,0-1 0,1 1 1,-1 0-1,0 0 0,0-1 0,1 1 1,-1 0-1,0 0 0,1-1 0,-1 1 1,0 0-1,0 0 0,1 0 1,-1 0-1,1 0 0,-1 0 0,0-1 1,1 1-1,-1 0 0,0 0 0,1 0 1,-1 0-1,0 0 0,1 0 0,-1 0 1,1 1-1,-1-1 0,0 0 1,1 0-1,-1 0 0,0 0 0,1 0 1,-1 0-1,2 2 144,-1-2-271,10 6 89,1-4 25,-11-2 11,0 0 1,0 1-1,-1-1 1,1 0 0,0 1-1,0-1 1,-1 1-1,1-1 1,0 1 0,-1-1-1,1 1 1,0-1-1,-1 1 1,1 0-1,-1-1 1,1 1 0,-1 0-1,0 0 1,1-1-1,-1 1 1,1 1-1,-1 0 14,1-2-18,-1 0 0,1 0 0,-1 1 0,1-1 0,-1 1-1,1-1 1,-1 1 0,0-1 0,1 0 0,-1 1 0,0-1 0,0 1 0,1-1 0,-1 1 0,0 0-1,0-1 1,0 1 0,1-1 0,-1 1 0,0 0 0,2 12 241,-5-6-151,2-7-84,0 1-1,1 0 1,-1 0 0,1 0-1,-1 0 1,1 0 0,0 0-1,-1-1 1,1 1 0,0 0-1,0 0 1,0 0 0,-1 2-1,1-1-7,0 0-1,-1 0 0,1 0 1,-1 0-1,0 0 0,0 0 1,0 0-1,0 0 0,0-1 1,0 1-1,0 0 0,-2 1 1,-6 9 134,6-8-93,-1 1 0,1-1-1,-1-1 1,-5 5 0,5-5 33,-16 16-107,10-6 196,7-13-239,2 0 80,15 0-497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9:18.9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666 39 2080,'-1'1'103,"0"-1"-1,-1 0 1,1 1 0,0-1-1,0 0 1,-1 0-1,1 0 1,0 0 0,-1 0-1,1 0 1,0 0 0,0 0-1,-1 0 1,0-1 0,0 1-51,0-1 1,0 1-1,0 0 0,0 0 1,0 0-1,0 0 1,0 0-1,0 0 0,-4 1 1,-59 30 699,64-31-733,-8 4 239,0 0-1,0-1 1,-1 0-1,-9 1 0,11-3-143,1 1 0,-1 1 0,1-1-1,0 1 1,-11 6 0,2-1-146,-80 39 933,69-29-756,14-9 1406,18-13-1140,-4 2-386,0 0-1,0 0 1,0 0 0,0 0-1,-1 0 1,1-1-1,-1 1 1,1 0 0,-1 0-1,0-1 1,0 1 0,0 0-1,0-1 1,0-1-1,-7-34 92,2 9-20,3 20-68,1 1 0,-1 0 0,-6-16 0,7 21-99,0-1-1,0 1 0,1 0 0,-1 0 1,1-1-1,-1 1 0,1-1 1,0-3-1,0 5-136,5 22-37,-4-13 229,-1-1 0,1 0 0,1 0-1,3 12 1,-3-12 71,0 1-1,0-1 1,-1 1-1,1 12 1,-2-16-54,0-1 0,1 0 0,-1 1 0,1-1 0,-1 0 0,1 1-1,0-1 1,-1 0 0,1 0 0,-1 10 1066,0-12-1055,-4-12 89,-3-5-26,-9-30-1,12 20-751,4 38 197,0 5 282,1 4 341,-2 0-1,-3 21 0,3-17 738,0-24-855,0 0 0,0-1-1,0 1 1,0 0-1,0-1 1,-1 1 0,1-1-1,0 1 1,0-1 0,0 0-1,0 1 1,1-1-1,-1 0 1,0 0 0,0 1-1,0-1 1,0 0 0,1 0-1,-1 0 1,1 0-1,-1 0 1,0-1 0,-13-32-112,6 15 242,-15-28-464,29 59-432,-2-3 689,0 0 0,4 15 1,-3 30 197,-1 61 1,-4-101-127,-5 122-147,3-116 208,0 0 0,-2 0 0,-1 0 0,-12 33 1,10-35-94,-2 0 0,0 0 0,-1-1 1,-16 21-1,14-16 160,10-19-122,0 1-1,1-1 1,-1 0-1,0 0 1,0 0-1,-1 0 0,-2 4 1,-4 1-12,7-6 61,0 0-1,0 1 1,0-1-1,-1 0 1,1-1-1,-1 1 1,-3 2-1,5-4-56,0 0 1,1 0-1,-1 1 0,0-1 0,0 0 1,0 0-1,0 0 0,0 0 0,0 0 1,0 0-1,0-1 0,0 1 0,0 0 0,1 0 1,-1-1-1,0 1 0,0 0 0,0-1 1,0 1-1,1-1 0,-1 1 0,0-1 1,0 0-1,1 1 0,-1-1 0,1 0 1,-1 1-1,0-1 0,0-1 0,-21-38-28,15 27-77,6 11 43,0 0-1,-1-1 1,1 1 0,0 0 0,-1 0-1,1 0 1,-1 0 0,-3-3-1,5 4 45,-1 0 0,1 1 0,-1-1 0,1 0 0,0 0-1,-1 0 1,1 0 0,0 0 0,-1 0 0,1 0 0,0 0-1,0 0 1,0 0 0,0 0 0,0 0 0,0 0 0,0 0-1,1 0 1,-1 0 0,0 0 0,0 0 0,1 0 0,-1 0 0,1 0-1,-1 1 1,1-1 0,0-1 0,17-29 326,-15 27-296,23-26-301,-21 25 276,0-1 0,-1 1 1,1-1-1,-1 0 0,4-7 0,2-6 48,-6 11 1,0 1-1,0-1 0,5-16 1,1-13-3,-4 19-93,-1 0 0,4-26 0,-4-10 234,0-37-53,-10 72-181,4 17 40,0-1 1,0 1-1,1-1 0,-1 0 1,1 1-1,-1-6 1,1 8-25,0-1 1,0 0-1,0 1 0,0-1 1,0 0-1,0 0 1,0 1-1,0-1 1,0 0-1,0 1 1,1-1-1,-1 0 1,0 1-1,0-1 1,1 0-1,-1 1 1,0-1-1,1 0 1,0 0-1,0 0-17,0 1-1,0 0 1,1 0-1,-1-1 1,0 1-1,0 0 1,0 0 0,0 0-1,0 0 1,3 0-1,4 0 67,-1 1-466,-1 0-1,1 1 0,0-1 1,-1 1-1,0 1 1,1-1-1,-1 1 0,0 0 1,0 0-1,9 8 0,7 4-2174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9:24.0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140 1 1312,'0'11'2560,"-1"-4"-2394,0 0 0,-1 0 0,1 0-1,-2 0 1,1 0 0,-4 6 0,-4 13 44,-29 118 717,33-127-805,-1-1 0,0-1 0,-11 17 0,17-28-98,-2 2 14,0 0 0,1 1 0,0-1 0,-2 9 0,-1 3 55,-8 32-98,12-47-23,0 1 1,1-1-1,-1 1 1,1-1-1,0 7 342,0-18-282,1-10 51,6-34 0,-6 48-89,0-6 24,1 0 0,-1 0 0,-1 0 0,0-1 0,0 1 0,-1 0 0,-2-12 0,2 13 101,0-5 127,1 13-245,0 1-1,0 0 1,-1-1-1,1 1 0,0 0 1,0-1-1,0 1 1,0 0-1,0-1 1,0 1-1,0 0 0,-1 0 1,1-1-1,0 1 1,0 0-1,0 0 0,-1-1 1,1 1-1,0 0 1,0 0-1,-1 0 1,1-1-1,0 1 0,-1 0 1,1 0-1,0 0 1,0 0-1,-1 0 1,1 0-1,-1-1 0,5 6-471,-3-4 433,1 0 1,-1 0-1,1 0 0,0 0 0,0 0 0,-1 0 0,1-1 0,3 2 0,-2-1-232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9:26.5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 1 992,'0'-1'41,"0"1"-36,0 0 0,0 0 0,0 0 0,0 0 0,-1 0 0,1 0 0,0 0 0,0 0 0,0 0 1,0 0-1,0 0 0,0 0 0,0 0 0,0 0 0,0 0 0,0 0 0,0 0 0,-1 1 87,1-1-87,0 0 0,0 0 0,0 0 0,0 0 0,0 0 0,0 0 6,0 0-6,0 0 0,0 0 0,0 0 0,0 0 0,0 0 0,0 0 0,0 0 0,0 0 0,0 0 0,0 0 1,0 0-1,0 1 0,1 6 176,0 8 630,-1-11-632,-1 1 0,0-1 0,0 1 0,0-1 0,-3 5 0,-2 11 395,-2 14 246,3-13-569,1-1 0,1 1 0,-2 31-1,3 9 227,1-30-321,3 53 1,-1-63-62,-1-16-95,0-1-1,0 0 1,0 0-1,0 0 1,1 0-1,0 0 1,-1 0-1,2 0 1,1 7-1,-2-10 49,-1-14 283,0-17-400,-1 14 114,1 0 0,0 0 1,6-30-1,11-43-232,-16 66 390,-1 17-226,0 15-50,1-8-122,1 0 1,0 0-1,-1 0 0,1 0 1,0-1-1,0 1 0,2 0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4:37.0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444 0 3552,'0'1'280,"0"1"0,-1-1 0,1 0 0,0 0 0,-1 0 0,1 0 1,-1 1-1,1-1 0,-1 0 0,1 0 0,-2 2 0,-19 19 541,11-13-193,-43 41 935,37-37-1339,2 1 0,-1 0 0,-21 29 0,16-10 64,-31 68-1,24-42-206,3-8-48,3-7 61,-1-1 0,-37 52 0,43-70-81,11-17-26,0 0-1,-13 14 1,18-21-232,-5 0-530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9:27.7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5 1472,'-5'-5'1963,"4"22"-1142,-72 235 880,47-132-3903,26-104 239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9:30.5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92 0 480,'-9'17'3819,"8"-16"-3816,1-1 0,-1 1 0,1-1-1,-1 1 1,1 0 0,0-1 0,-1 1 0,1 0 0,0-1 0,0 1 0,-1 0 0,1 0 0,0-1 0,0 1 0,0 1 0,0-1-3,0-1 0,0 1 0,0-1 0,0 1 0,0-1-1,0 1 1,0 0 0,0-1 0,0 1 0,-1-1 0,1 1 0,0-1-1,0 1 1,-1-1 0,1 1 0,0-1 0,0 1 0,-1-1 0,1 1-1,-1-1 1,1 1 0,0-1 0,-1 0 0,1 1 0,-1-1 0,1 0-1,-1 1 1,1-1 0,-1 0 0,1 0 0,-1 0 0,1 1-1,-1-1 1,0 0 0,0 0 26,1 0 0,-1 0-1,1 0 1,0 0 0,-1 0-1,1 1 1,0-1 0,-1 0-1,1 0 1,0 0 0,-1 0-1,1 1 1,0-1 0,-1 0-1,1 0 1,0 1 0,-1-1-1,1 0 1,0 1 0,0-1-1,-7 4 231,-28-1 677,34-3-890,-2-8 927,3 5-732,-1-8 95,-2 5-60,3 7-272,0-1 1,0 0-1,-1 0 0,1 0 0,0 0 0,0 0 0,0 0 0,0 1 0,0-1 1,0 0-1,0 0 0,0 0 0,0 0 0,0 0 0,0 0 0,0 0 0,0 0 1,0 0-1,-1 1 0,1-1 0,0 0 0,0 0 0,0 0 0,0 0 1,0 0-1,0 0 0,0 0 0,0 0 0,-1 0 0,1 0 0,0 0 0,0 0 1,0 0-1,0 0 0,0 0 0,0 0 0,-1 0 0,1 0 0,0 0 0,0 0 1,0 0-1,0 0 0,0 0 0,0 0 0,0 0 0,-1 0 0,1 0 1,0 0-1,0-1 0,0 1 0,0 0 0,0 0 0,0 0 0,0 0 0,0 0 1,0 0-1,0 0 0,-1 0 0,1 0 0,0-1 0,0 1 0,0 0 0,0 0 1,0 0-1,-3 0-337,8-1 428,-2 1 49,-7 5-214,3-4 9,7 6-118,11 1-234,-4-4-954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9:32.3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260 2 1056,'-5'-1'274,"7"1"-114,-2 0-159,0 0 0,1 0 0,-1 0 0,0 0-1,0 0 1,0 0 0,1 0 0,-1 0 0,0 0 0,0 1 0,0-1 0,0 0 0,1 0 0,-1 0-1,0 0 1,0 0 0,0 1 0,0-1 0,0 0 0,1 0 0,-1 0 0,0 1 0,0-1 0,0 0-1,0 0 1,0 0 0,0 1 0,0-1 0,0 0 0,0 0 0,0 0 0,0 1 0,0-1 0,0 0 0,0 0-1,0 1 1,0-1 0,0 0 0,0 0 0,0 0 0,0 1 0,0-1 0,0 0 0,0 0 0,0 0-1,-1 1 1,1-1 0,0 0 0,0 0 0,0 1 0,-2 0 139,1 1 1,-1 0-1,0-1 0,1 1 1,-1-1-1,0 1 1,0-1-1,0 0 0,0 1 1,0-1-1,0 0 0,-4 1 1,-10 6 237,12-6-357,1 1 0,0-1 1,0 1-1,-1 0 0,-4 7 1,-10-6 548,-13 4 769,21-8-1449,6-1 252,-1 1 0,1 0 0,0 1 0,0-1 1,0 1-1,-5 1 0,8-2-132,-1 0 0,1 0 0,0 1-1,-1-1 1,1 0 0,-1 0 0,1 0 0,-1 0-1,1-1 1,0 1 0,-1 0 0,-1-1 0,-7-1 433,-4-3-180,12 4-236,1 0-1,-1 0 0,0 0 1,1 1-1,-1-1 1,0 1-1,-3-1 0,1-1 73,0 0-1,1 0 0,-1 0 1,1 0-1,-1 0 0,-5-6 0,9 8-101,-1 0 0,1 0 0,0 0 0,-1-1 0,1 1 0,0 0 0,0 0-1,-1 0 1,1 0 0,0 0 0,0 0 0,0-1 0,-1 1 0,1 0 0,0 0 0,0 0-1,0-1 1,0 1 0,-1 0 0,1 0 0,0-1 0,0 1 0,0 0 0,0 0 0,0-1-1,0 1 1,0 0 0,0 0 0,-1-1 0,1 1 0,0 0 0,0-1 0,0 1 0,1 0-1,9 0-457,3 2 386,5 0 8,-14-1 64,-1 0 0,1-1 0,-1 0 0,1 1 0,3-2 0,5 0-11,-1-1 1,1 2-1,0 0 0,-1 0 1,1 1-1,-1 0 0,1 1 1,19 6-1,-28-7-189,-1 0 0,1 0 0,-1 1 0,1-1 0,-1 1-1,0-1 1,0 1 0,0 0 0,0 0 0,0 0 0,3 4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9:33.8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213 231 1824,'0'-2'92,"0"1"-74,0 1 0,0 0 0,0-1 1,0 1-1,0 0 0,0 0 0,0-1 1,0 1-1,0 0 0,-1 0 0,1-1 1,0 1-1,0 0 0,0-1 0,0 1 1,0 0-1,-1 0 0,1 0 0,0-1 0,0 1 1,0 0-1,-1 0 0,1 0 0,0-1 1,0 1-1,0 0 0,-1 0 0,1 0 1,0 0-1,-1 0 0,1 0 0,0-1 1,0 1-1,-1 0 0,1 0 0,0 0 1,-1 0-1,1 0 0,-1 0 0,0-1-11,0-1 1,0 1-1,0-1 0,0 1 0,0-1 0,0 0 0,0 1 0,1-1 1,-1 0-1,0 0 0,1 1 0,-1-4 0,-1-3 439,-15-21 493,15 24-898,1 0 0,-1 0 1,1 0-1,0 0 0,0 0 1,1 0-1,-1-9 0,-3 29 557,-1 38 233,5-49-801,-1-1-1,1 0 1,0 0-1,-1 0 1,0 0-1,0 0 1,0 0-1,0 0 1,0-1-1,0 1 1,-1 0-1,1 0 0,-1-1 1,0 1-1,0-1 1,0 0-1,0 1 1,0-1-1,-1 0 1,-2 2-1,3-4 29,1 1 0,-1 0 0,0-1 0,0 0-1,0 0 1,1 1 0,-1-1 0,0 0 0,0 0 0,0 0-1,0-1 1,-2 0 0,-4 1 81,7-1-141,0 1-1,0 0 1,0 0 0,0-1 0,0 1 0,0-1-1,0 1 1,0-1 0,0 1 0,0-1 0,0 0-1,1 1 1,-1-1 0,0 0 0,1 0 0,-1 0-1,0 1 1,1-1 0,-1 0 0,1 0 0,-1 0-1,0-1 1,-9-27 73,8 23-91,-2-6 31,0 0 1,1-1-1,1 1 1,0-1 0,-1-19-1,3 32-20,1-1 7,-1 1 1,0 0 0,0-1 0,0 1-1,0 0 1,0-1 0,0 1-1,0 0 1,0-1 0,0 1-1,0-1 1,0 1 0,0 0 0,0 0-1,0-1 1,-1 1 0,1 0-1,0-1 1,0 1 0,0 0 0,0-1-1,-1 1 1,1 0 0,0 0-1,0-1 1,-1 1 0,1 0 0,0 0-1,0-1 1,-1 1 0,1 0-1,0 0 1,-1 0 0,0-1-69,2 1 70,0 0-1,0 0 0,0 1 1,0-1-1,0 0 0,0 0 1,0 1-1,0-1 0,-1 1 1,1-1-1,0 1 0,0-1 1,-1 1-1,1-1 0,0 1 1,0 0-1,-1-1 0,1 1 0,-1 0 1,1-1-1,-1 1 0,1 0 1,-1 0-1,1 1 0,8 25 61,-6-15-108,0-1 151,0-1 0,-1 1-1,0 0 1,0 0 0,-1-1 0,-1 1-1,0 0 1,-1 0 0,0 0 0,0 0-1,-1 0 1,-1-1 0,0 1 0,-7 18-1,10-28-87,-1 0 0,1 0 0,-1 0 0,1-1 0,0 1 0,-1 0 0,1 0 0,-1 0 0,0-1 0,1 1 0,-1 0 0,0-1 0,1 1 0,-1 0 0,0-1 0,0 1 0,1-1 0,-2 1-1,1-1-5,1 0-1,-1 0 0,1 0 1,-1 0-1,1 0 0,-1 0 1,0 0-1,1 0 0,-1 0 1,1 0-1,-1 0 0,1 0 1,-1-1-1,1 1 0,-1 0 1,1-1-1,-1 1 0,1 0 1,-1-1-1,1 1 0,0 0 1,-1-1-1,-1-2 3,0 1-1,0 0 1,1-1-1,-1 1 1,1-1-1,0 1 1,0-1 0,0 0-1,0 1 1,-1-6-1,1-6-48,0 0 0,0 0 0,2 0 0,-1-1 0,5-17 0,19-68-112,-19 84 145,-3 12 65,-1-1 1,1 1 0,-1 0 0,0-1 0,-1 1 0,1-8 0,-1 7 2,0 3-51,0 1 0,1-1 0,-1 1 0,-1-1-1,1 1 1,0-1 0,0 1 0,-1-1 0,1 1 0,0-1 0,-1 1 0,0-1-1,0-1 1,0-1 155,1 4-169,0-1 0,0 1 0,0 0 0,0 0 0,0 0 1,0 0-1,0 0 0,0 0 0,0-1 0,0 1 0,0 0 0,0 0 0,0 0 0,-1 0 0,1 0 0,0 0 0,0 0 0,0-1 0,0 1 0,0 0 0,0 0 0,0 0 0,0 0 0,0 0 0,0 0 0,0 0 0,-1 0 0,1 0 0,0 0 0,0 0 0,0-1 0,0 1 1,0 0-1,0 0 0,0 0 0,-1 0 0,1 0 0,0 0 0,0 0 0,0 0 0,0 0 0,0 0 0,0 0 0,0 0 0,-1 0 0,1 0 0,1 3-305,-1-1 278,1-1-1,-1 0 1,0 0 0,0 0-1,1 0 1,-1 0 0,0 0-1,0 0 1,0 1-1,0-1 1,-1 0 0,1 2-1,-5 21 104,4-21-78,-5 22 191,-2-2 0,-18 43-1,19-43-703,15-23-326,8 0 257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9:36.5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171 292 992,'-12'11'453,"11"-9"-369,0-1-1,0 0 0,0 0 1,0 1-1,0-1 1,0 0-1,-1 0 0,1 0 1,-1 0-1,1-1 0,0 1 1,-1 0-1,0 0 0,1-1 1,-1 1-1,1-1 1,-1 0-1,-2 1 0,3-1-44,0 0 64,-1 0-1,1 0 1,0 0 0,0 0 0,-1 0 0,1 0 0,0 0 0,0 0 0,0-1-1,-1 1 1,1-1 0,0 1 0,0-1 0,0 1 0,0-1 0,0 0 0,0 1-1,0-1 1,-1-1 0,-16-13 634,14 12-695,0 0-1,0 0 1,0 0 0,1-1-1,-4-3 1,0-2 10,-3-6 306,-3-8 213,12 19-552,-1 1 0,1-1-1,-1 1 1,0 0 0,-4-6-1,4 7-8,1-1 0,-1 1 0,1 0 0,0 0 0,0 0 0,-1-1 0,2 1-1,-1-1 1,0 1 0,0-1 0,1 1 0,-1-1 0,1-3 0,-3-154 331,3 160-341,0 1 0,0-1 0,0 0 0,0 0 0,0 0 0,0 0 0,1 1 0,-1-1 1,0 0-1,0 0 0,0 0 0,0 0 0,1 0 0,-1 0 0,0 0 0,0 1 0,0-1 0,1 0 0,-1 0 0,0 0 0,0 0 0,1 0 0,-1 0 0,0 0 0,0 0 0,0 0 0,1 0 0,-1 0 0,0 0 1,0 0-1,0 0 0,1-1 0,-1 1 0,0 0 0,0 0 0,0 0 0,1 0 0,-1 0 0,0 0 0,0 0 0,0-1 0,0 1 0,1 0 0,-1 0 0,0 0 0,0 0 0,0 0 0,0-1 0,0 1 0,0 0 0,0 0 1,1 0-1,-1-1 0,0 1 0,0 0 0,0 0 0,0 0 0,0-1 0,0 1 0,0 0 0,0 0 0,0-1 0,0 1 0,0 0 0,12 16-211,-8-7 179,-1 0 1,0 0-1,0 1 0,1 13 0,5 13 186,43 132-69,-42-130-352,-1-21-1039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9:37.9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 1 896,'-1'0'40,"-1"0"-1,1 0 1,0 0 0,0 1-1,0-1 1,-1 0 0,1 1 0,0-1-1,0 1 1,0 0 0,0-1-1,0 1 1,0 0 0,0 0 0,0-1-1,0 1 1,1 0 0,-1 0-1,0 0 1,0 0 0,1 0-1,-1 0 1,1 0 0,-1 0 0,1 1-1,-1-1 1,1 0 0,0 0-1,-1 0 1,1 0 0,0 1 0,0 1-1,-1 7-16,0 1 1,1-1-1,1 12 0,0-4-7,0-5 299,1 0 1,0 1 0,1-1 0,0-1 0,15 28 4074,-17-33-4946,3 0 75,1-1 1,-1 1-1,1-1 1,0 0-1,0 0 1,1 0-1,0 0 1,0-1-1,9 6 1,2 0-1131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9:39.0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214 1 1408,'-2'3'110,"0"1"1,0 0-1,0-1 0,0 1 0,-1-1 1,1 0-1,-1 0 0,0 0 0,0 0 1,-6 5-1,4-4-14,1-1 1,0 1-1,0 0 1,1 0-1,-1 1 0,-5 7 1,7-7-84,0 0-9,0-1 0,-1 0 0,0 1 0,0-1 0,-4 4 0,6-7 4,1-1 0,-1 1 0,1-1 0,-1 1 1,1-1-1,0 1 0,-1-1 0,1 1 0,-1-1 0,1 1 0,0 0 0,-1-1 0,1 1 0,0 0 0,0-1 0,0 1 0,-1 0 0,1-1 0,0 1 0,0 0 0,0-1 0,0 1 1,0 0-1,1 1 0,-1-2 3,0 0-1,0 0 1,0 1 0,0-1 0,0 0 0,0 0 0,0 1 0,0-1 0,0 0 0,0 0-1,0 1 1,0-1 0,0 0 0,0 0 0,0 1 0,0-1 0,0 0 0,0 0 0,-1 1 0,1-1-1,0 0 1,0 0 0,0 0 0,0 1 0,0-1 0,-1 0 0,1 0 0,0 1 0,-61 61 1780,58-58-1714,0-1-1,0 1 0,0 0 0,-3 6 0,-3 4 162,2 1-467,6-13 246,0 1-1,0-1 1,-1 0-1,1 1 1,0-1-1,-1 0 1,1 0 0,-4 4-1,-2 2-290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9:41.2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330 1 1248,'-5'1'208,"1"0"-41,1-1 0,0 1 1,-1 0-1,1 0 0,0 1 0,0-1 0,0 1 0,-5 3 0,-4 0 217,11-5-374,0 1-1,0-1 1,-1 0 0,1 1 0,0-1 0,0 1-1,0-1 1,0 1 0,0 0 0,0-1-1,-1 2 1,0 0 29,0 0-1,-1-1 1,1 1-1,-1-1 1,0 1-1,-2 0 1,-15 9 539,-27 32 803,17-14-1407,24-24 53,0 0-1,0 1 1,0-1 0,1 1-1,0 0 1,-6 10-1,-1 4-34,-7 13 16,19-30-3,0-2-4,0 0 1,-1-1-1,1 1 1,0 0-1,-1 0 1,1-1-1,0 1 0,-1 0 1,1-1-1,-1 1 1,1 0-1,-1-1 1,1 1-1,-1-1 1,1 1-1,-1-1 1,1 1-1,-2 0 0,-1 0-22,5-2-156,0 1 185,-1 0 0,0-1-1,1 1 1,-1 0-1,0 0 1,1 0 0,2 1-1,-3-1-14,1 0 0,0 0 0,-1 0 0,1 0 0,0 0 0,-1-1 0,1 1 0,-1 0 0,3-1-1,17-8-152,-12 5 177,0 0 1,0 0-1,14-10 1,-15 8-66,-7 6 58,0-1 1,0 1-1,0-1 0,0 0 1,0 1-1,0-1 0,0 0 0,0 0 1,-1 0-1,1 0 0,0 0 1,0 1-1,-1-1 0,2-3 0,3-2 48,-4 5-57,-1 1 0,1 0 0,-1-1 0,1 1 1,-1 0-1,1-1 0,-1 1 0,0-1 0,1 1 0,-1-1 1,0 1-1,1-1 0,-1 1 0,0-1 0,0 0 0,1 1 1,-1-1-1,0 1 0,0-1 0,0 1 0,0-1 0,0 0 1,0-1 127,-6 7 374,5-5-463,1 1-1,-1 0 1,1-1 0,-1 1-1,1-1 1,-1 0-1,0 1 1,1-1 0,-1 1-1,1-1 1,-1 0-1,0 1 1,1-1-1,-1 0 1,0 0 0,1 0-1,-2 1 1,-2-1 24,0 0 0,0 1 0,0 0 0,-7 2 0,7-1-29,0-1-1,0 0 1,-1 0 0,1-1-1,-5 1 1,-14 5 2,20-5-20,0 0 0,-1 0 0,1 0 0,0-1 0,-6 1-1,6 0 4,0-1 0,0 1 0,0-1 0,-1 1 0,1 0 0,-4 2 0,4-2 5,0 0 0,0 0 0,0 0 0,0 0 0,0-1 0,-5 1 0,-10 4-56,12-3-313,51-64-6198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9:43.1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 43 224,'-1'0'2,"1"0"0,0 0 0,0 0 1,-1 0-1,1 0 0,0 0 0,-1-1 0,1 1 0,0 0 1,0 0-1,-1 0 0,1 0 0,0 0 0,0-1 0,-1 1 0,1 0 1,0 0-1,0 0 0,0-1 0,-1 1 0,1 0 0,0 0 1,0-1-1,0 1 0,0 0 0,0 0 0,0-1 0,-1 1 0,1 0 1,0-1-1,0 1 0,0 0 0,-1-12 1421,0 11-1322,0-1 61,0 1 1,-1-1 0,1 1-1,0-1 1,-1 1 0,1 0-1,-1 0 1,1 0 0,-1-1-1,0 2 1,1-1 0,-1 0-1,0 0 1,0 0 0,0 1-1,0-1 1,1 1 0,-1 0-1,-3-1 1,-16-2 434,21 3-640,3 8-69,-1 3 119,1-1-1,1 1 0,0-1 0,8 15 1,-1-3 31,11 18-85,-17-31 62,1 1 0,-1 0-1,0 0 1,4 16-1,-8-21-16,0 0-1,0 0 0,1 0 0,0-1 0,0 1 0,0-1 0,0 1 0,6 6 0,-7-8-40,1 3 11,3-1 48,-3-4 80,-2 13 219,4 12-678,-3-26 362,-1 0-1,0 1 1,0-1-1,0 0 1,0 0-1,0 1 1,0-1-1,0 0 1,0 1 0,0-1-1,0 0 1,0 1-1,0-1 1,0 0-1,0 0 1,0 1-1,0-1 1,-1 0-1,1 1 1,0-1 0,0 0-1,0 0 1,0 1-1,-1-1 1,1 0-1,0 0 1,0 1-1,0-1 1,-1 0-1,1 0 1,0 0-1,0 1 1,-1-1 0,0 1 194,-1-1-176,1 0 1,0-1-1,0 1 0,0 0 1,0-1-1,0 1 0,0 0 1,0-1-1,0 1 0,1-1 1,-2 0-1,-16-24 141,2 0 1,0-2-1,2 1 0,1-2 0,-11-31 0,22 49-190,0-1 0,1 1 0,0-1 0,1 1 0,1-17 0,-1 1 475,1 28-471,-1-1 1,1 1-1,0 0 1,0-1-1,0 1 0,0-1 1,0 1-1,0-1 0,1 2 1,5 7 52,17 51-199,-2-1 284,-20-53-80,-1-5-202,0 1 0,0 0 0,1 0 0,-1-1-1,0 1 1,1 0 0,0-1 0,2 4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9:45.3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 0 1312,'-1'0'74,"1"0"-1,-1 0 1,0 1-1,0-1 1,1 0 0,-1 0-1,0 0 1,0 1-1,1-1 1,-1 0 0,0 0-1,1 1 1,-5 3 515,4-3-516,1-1 1,-1 2-1,0 0-35,0 0 0,0 0 0,1 0 0,-1 0 0,1 0 0,-1 0 0,1 0 0,-1 4 0,1 1-55,1 1-1,-1-1 1,1 0 0,3 10-1,13 41 191,-8-30 613,9 50-1,-17-73-741,1 0-1,-1 0 1,1-1 0,0 1-1,0 0 1,0-1 0,1 0-1,-1 1 1,1-1 0,7 7-1,2-4 1072,-7 7-1083,0 16 42,-5-24-96,-1 1 0,1-1 0,-1 0 0,0 0-1,-2 7 1,0-10 114,3-3-72,0 0 0,-1 0-1,1 0 1,0 1 0,-1-1-1,1 0 1,0 0 0,-1 1-1,1-1 1,0 0 0,0 0-1,0 1 1,-1-1 0,1 0-1,0 1 1,0-1 0,0 0-1,0 1 1,-1-1 0,1 1-1,0-1 1,0 0 0,0 1-1,0-1 1,0 0 0,0 1-1,0-1 1,0 1 0,0-1-1,0 0 1,0 1 0,1 0-1,-1 0-3,8 16 128,-11 20 1222,7-72-1217,-1 9-115,-3 21-50,1 0 1,-1 1-1,1-1 1,0 1 0,2-6-1,0-1-67,0-1 0,0 0-1,1-22 1,0 5-410,0 0-1283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4:37.7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337 28 1472,'-3'-3'447,"6"6"743,-7-16 4314,1 11-5384,0 1 1,1-1-1,-1 0 0,0 1 0,0 0 1,0 0-1,0 0 0,0 0 0,0 0 0,0 1 1,0-1-1,-1 1 0,1 0 0,0 0 1,0 0-1,-4 0 0,-4 1 81,0 1 0,0 0 0,-15 5 0,3 2 0,1 1 0,-41 25 0,44-24-159,10-5-53,1 0 0,-1 0 0,1 1 0,1-1 0,-1 2 0,1-1 0,1 1-1,-1 1 1,1-1 0,1 1 0,-6 11 0,11-19 14,0 0 1,0 0-1,1 0 0,-1 0 1,0 1-1,1-1 0,-1 0 1,1 0-1,-1 0 0,1 0 0,0 0 1,0 0-1,-1 0 0,1 0 1,0 0-1,1 0 0,-1 1 48,1 0-25,0 1 0,1 0 0,-1-1 0,1 0 1,-1 1-1,1-1 0,0 0 0,0 0 1,-1-1-1,2 1 0,-1-1 0,0 1 0,0-1 1,0 0-1,5 1 0,5 0-595,1 0 0,21 1 0,-5-1-805,-8-2 164,-1-4-1590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9:47.6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323 117 2720,'-9'-1'1350,"7"1"-1271,2 0-48,-1 0 0,0 0-1,0 0 1,0 0-1,0 0 1,1 0 0,-1 0-1,0 0 1,0 0-1,0 0 1,1 0-1,-1-1 1,0 1 0,0 0-1,0-1 1,1 1-1,-1 0 1,-1-1 0,-12-7 538,0 1 0,-1 1 0,-30-8 1,-1-2 1419,-51-15 107,39 3-1664,52 26-840,17 9 181,-1 2 118,1-1-1,0-1 0,13 7 1,-12-7 139,0 0 1,18 15 0,37 25 1304,-69-48-1150,-8-9 32,1 1-136,-77-57-470,73 55 327,17 19-905,106 143 871,-100-135 809,-12-25-370,-1-7-447,0 0 1,1-1 0,1 1-1,0 0 1,2-1 0,0 1-1,4-21 1,-1 27 51,0-7-109,-4 16 100,1 0-1,-1 0 1,0 0 0,0 0 0,0 1 0,0-1 0,1 0 0,-1 0 0,0 0 0,1 0 0,-1 0 0,1 1 0,0-2-1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9:50.2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149 352 1248,'-1'0'103,"-16"3"255,17-3-349,0 0 1,-1 0 0,1 0-1,0 0 1,-1 0 0,1 0-1,0 0 1,-1 0 0,1 0-1,0 0 1,-1-1-1,1 1 1,0 0 0,-1 0-1,1 0 1,0 0 0,-1 0-1,1-1 1,0 1 0,0 0-1,-1 0 1,1-1 0,0 1-1,0 0 1,-1 0 0,1-1-1,0 1 1,0 0 0,0 0-1,0-1 1,-1 1 0,1 0-1,0-1 1,0 1 0,0 0-1,0-1 1,0 1 0,0-1-1,-1 0 30,1 0-1,0 1 1,-1-1-1,1 0 1,-1 1-1,1-1 1,-1 1-1,1-1 1,-1 0-1,0 1 1,1 0-1,-1-1 1,0 1-1,1-1 1,-1 1-1,0 0 1,0-1-1,1 1 1,-2-1-1,0 1 20,1 0-1,0-1 0,0 1 0,0-1 1,0 1-1,0-1 0,1 0 0,-1 1 1,0-1-1,0 0 0,0 0 1,-1-1-1,2 2-17,-1-1 0,1 0 0,-1 0-1,1 0 1,-1 1 0,0-1 0,0 0 0,1 1 0,-1-1 0,0 1-1,-1-2 1,1 2-36,0-1 0,0 1-1,1-1 1,-1 1 0,0-1-1,0 1 1,1-1 0,-1 0-1,0 1 1,1-1 0,-1 0-1,1 0 1,-1 0 0,0-1-1,1 2 6,0-1 1,0 1-1,0-1 0,0 1 0,0-1 0,0 1 1,-1-1-1,1 1 0,0-1 0,0 1 0,-1-1 1,1 1-1,0-1 0,-1 1 0,1 0 0,0-1 1,-1 1-1,1-1 0,-1 1 0,1 0 0,0 0 1,-1-1-1,1 1 0,-1 0 0,1 0 0,-1-1 0,1 1 1,-2 0-1,0-3 204,0 0 1,0-1-1,1 1 0,-1-1 1,-2-6-1,4 10-210,0 0 1,0 0 0,0 0-1,0-1 1,0 1 0,0 0-1,0 0 1,0 0 0,0 0-1,0 0 1,0 0 0,0-1-1,0 1 1,0 0 0,0 0-1,0 0 1,0 0 0,0 0-1,0 0 1,-1-1 0,1 1-1,0 0 1,0 0 0,0 0-1,0 0 1,0 0 0,0 0-1,0 0 1,-1 0 0,1 0-1,0 0 1,0 0 0,0 0-1,0 0 1,0-1 0,0 1-1,-1 0 1,1 0 0,0 0-1,0 0 1,0 0 0,0 0-1,0 0 1,-1 1 0,1-1-1,0 0-2,0 0 0,0 0 0,0 0 0,-1 0 0,1 0-1,0 0 1,0 0 0,0 0 0,0 0 0,0 0 0,-1 0 0,1 0-1,0 0 1,0 0 0,0 0 0,0 0 0,0-1 0,0 1 0,-1 0-1,1 0 1,0 0 0,0 0 0,0 0 0,0 0 0,0 0 0,0 0-1,0 0 1,0 0 0,0-1 0,-1 1 0,1 0 0,0 0 0,0 0-1,0 0 1,0 0 0,0 0 0,0-1 0,0 1 0,0 0 0,0 0 0,0 0-1,0 0 1,0 0 0,0-1 0,0 1 0,0 0 7,0-1-1,0 0 1,-1 1 0,1-1 0,0 1 0,0-1-1,0 1 1,-1-1 0,1 1 0,0-1-1,-1 1 1,1 0 0,-1-1 0,1 1 0,0-1-1,-1 1 1,1 0 0,-1-1 0,1 1 0,-1-1-1,-5-5 118,6 6-124,0-1 1,0 1-1,0-1 0,0 1 1,-1-1-1,1 1 0,0-1 1,0 1-1,0-1 1,-1 1-1,1-1 0,0 1 1,-1 0-1,1-1 0,0 1 1,-1 0-1,0-1 1,-4-8 181,-4-13 37,7 18-217,0 1 0,1-1-1,-1 1 1,1-1 0,0 0 0,0 1 0,0-1-1,0-6 1,1-130-62,8 118 321,-8 22-267,0 0-1,0-1 1,0 1 0,0 0 0,0 0-1,0 0 1,0 0 0,0-1 0,0 1 0,0 0-1,0 0 1,0 0 0,0 0 0,0-1-1,1 1 1,-1 0 0,0 0 0,0 0 0,0 0-1,0-1 1,0 1 0,0 0 0,0 0-1,0 0 1,1 0 0,-1 0 0,0 0 0,0-1-1,0 1 1,0 0 0,0 0 0,1 0-1,-1 0 1,0 0 0,0 0 0,0 0 0,0 0-1,1 0 1,-1 0 0,0 0 0,0 0 0,0 0-1,0 0 1,1 0 0,-1 0 0,0 0-1,0 0 1,0 0 0,0 0 0,1 0 0,-1 0-1,0 0 1,8 5-161,-4-1 159,1 1-1,-1 0 1,0 0 0,-1 1-1,1-1 1,4 12 0,14 39 123,-10-24-144,-8-19 174,0 0-1,-1 0 0,0 0 0,1 23 0,2-13-24,-4-21-110,-1 1-1,0 0 0,-1-1 0,1 1 0,0 0 0,-1-1 0,1 5 0,2 30 129,2-10-336,-5-23 171,1 0 0,0 0 1,0 0-1,0-1 0,1 1 1,-1 0-1,3 3 0,4 12-408,-6-15 91,0 1-1,0-1 1,1 0 0,5 7 0,5 8-1984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9:50.9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123 117 736,'-3'-3'270,"2"3"-161,0-3 0,1 2-94,0 1-1,0 0 0,0 0 1,0-1-1,0 1 0,0 0 1,0-1-1,0 1 0,0 0 1,0 0-1,0-1 0,0 1 1,0 0-1,0 0 0,0-1 1,0 1-1,-1 0 0,1 0 1,0-1-1,0 1 0,0 0 1,0 0-1,-1-1 0,1 1 1,0 0-1,0 0 0,0 0 1,-1 0-1,1-1 0,0 1 1,0 0-1,-1 0 0,1 0 1,0 0-1,0 0 0,-1 0 1,-1-4 258,0 1 0,1 0 0,-1 0 0,1-1 0,0 1 0,0-1 0,0 1 0,0-1 0,0-5 0,0 6-257,0-1 0,0 0 0,0 1 1,0-1-1,0 1 0,-1-1 0,0 1 0,0 0 0,-3-5 0,0 0 453,4 7-423,0 0 0,0 0 0,0 0 0,0 0 0,0 0 0,0 0 0,0 0 0,-1 0 1,1 1-1,0-1 0,0 0 0,-1 1 0,1-1 0,-1 1 0,1-1 0,0 1 1,-3-1-1,-27-1 641,29 2-781,1 0 92,0 0 0,0 0-1,0 0 1,0 0 0,0 1-1,0-1 1,0 0 0,0 0-1,1 1 1,-1-1 0,0 0-1,0 1 1,0-1 0,0 1-1,1-1 1,-1 1 0,0-1-1,0 1 1,1 0 0,-1-1-1,0 1 1,1 0-1,-1-1 1,0 2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9:51.8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 1 2656,'-3'2'1352,"6"-4"-1483,-1 10-119,0 1 526,-1 1 0,-1-1 1,0 1-1,0-1 1,-3 14-1,2-21-169,0 1 1,0 0-1,-1 0 0,0-1 0,1 1 0,-1-1 0,0 1 1,0-1-1,0 0 0,-1 0 0,1 0 0,0 0 0,-1 0 1,1 0-1,-1-1 0,0 1 0,0-1 0,1 0 0,-1 0 1,-6 1 233,8 1-346,1 0 0,0 0-1,-1 0 1,1 0 0,0 0-1,0-1 1,1 6 0,0 4 95,0 4-68,1 0-1,1 1 1,6 21 0,-6-28-23,-1-1 106,0 1 0,0-1 1,0 18 383,3-25-158,-5-1-336,0-1 1,0 0-1,0 0 1,1 0-1,-1 0 1,0 1-1,0-1 1,0 0-1,0 0 1,1 0-1,-1 0 0,0 0 1,0 0-1,0 0 1,1 0-1,-1 1 1,0-1-1,0 0 1,0 0-1,1 0 1,-1 0-1,0 0 1,0 0-1,0 0 1,1 0-1,-1 0 1,0 0-1,0 0 1,0-1-1,1 1 1,-1 0-1,0 0 1,0 0-1,0 0 0,1 0 1,-1 0-1,0 0 1,0 0-1,0-1 1,0 1-1,0 0 1,1 0-1,-1 0 1,0 0-1,0-1 1,18-18-2012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9:53.8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 12 1824,'-23'-8'832,"20"5"-736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9:54.3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 0 1568,'-1'1'85,"0"0"0,0 0 0,0 0 0,0 0 0,0 0-1,0 0 1,0 0 0,0 0 0,0 0 0,1 1 0,-1-1 0,1 0 0,-1 1 0,1-1 0,-1 0 0,1 1 0,-1-1 0,1 0-1,0 1 1,0 2 0,0 36 644,1-21-665,-1 16-144,7 46 0,-1 2 533,46 169 1872,-47-212-2133,0-5-197,-3-14 40,0 0 0,-1 0 0,-2 30 0,0-5 220,1 97-666,5-99 326,3-61 26,-1-2-938,13-31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9:57.5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252 322 2240,'-5'-3'307,"-1"1"0,0 0 0,0 0 0,0 1 0,0-1 1,0 2-1,-9-2 0,-13-1 132,25 2-391,0 0 1,-1 0 0,1 0-1,0 0 1,0 0 0,0-1-1,0 0 1,0 1-1,0-1 1,0 0 0,0 0-1,1-1 1,-1 1 0,1-1-1,0 1 1,-4-6-1,3 2 243,-1 1 0,0 0 1,-8-10-1,9 12-208,1 0-76,0 1 0,1 0-1,-1-1 1,1 1 0,0 0-1,0-1 1,0 1 0,0-1-1,0 0 1,1 1-1,-1-6 1,-4-9 116,5 15-122,-1 1 0,0-1-1,0 1 1,0-1 0,0 1 0,0-1-1,0 1 1,0-1 0,-1 1 0,-1-2-1,2 2 2,0 1-1,0-1 1,0 0-1,0 0 1,0 0-1,0 0 0,0 0 1,1 0-1,-1 0 1,0 0-1,1 0 1,-1-1-1,1 1 1,-1 0-1,1 0 1,0-1-1,-1 1 1,1 0-1,0-2 0,0-61 927,0 64-924,0-1 0,-1 0 0,1 0 0,0 0 1,0 1-1,-1-1 0,1 0 0,0 0 0,-1 1 0,1-1 0,-1 0 0,1 0 0,-1 1 0,1-1 0,-1 1 0,0-2 0,0 2-2,1-1 1,-1 1 0,1-1 0,-1 1-1,1-1 1,-1 1 0,1-1 0,0 1-1,-1-1 1,1 0 0,0 1-1,0-1 1,-1 0 0,1 1 0,0-2-1,-3-4 415,2 6-397,1-1 0,-1 1 0,1-1 0,-1 1 0,1-1-1,0 0 1,-1 1 0,1-1 0,0 1 0,-1-1 0,1 0-1,0 1 1,0-1 0,0-1 0,-1 1-10,1 0-1,0 1 1,0-1-1,-1 0 1,1 1-1,-1-1 1,1 0 0,-1 1-1,1-1 1,-1 1-1,1-1 1,-1 1-1,1-1 1,-1 1 0,1-1-1,-1 1 1,0-1-1,1 1 1,-1 0-1,0 0 1,-1-1 0,-2-1 419,3 1-440,0-1 0,0 1-1,1 0 1,-1 0 0,1 0 0,-1 0-1,1 0 1,-1-1 0,1 1 0,0 0 0,0 0-1,-1-1 1,1 1 0,0 0 0,0-1-1,0 1 1,0 0 0,1-2 0,12 12-981,63 106-2784,-50-67 1984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0:01.5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198 148 2496,'-30'-9'1147,"22"6"-1964,8 2 813,-1 1 1,1 0-1,-1-1 1,1 1-1,-1 0 1,1-1-1,-1 1 1,1 0-1,-1-1 1,1 1-1,-1 0 1,1 0-1,-1 0 1,0 0-1,1-1 1,-1 1-1,0 0 1,-1 1 147,-1-1 1,1 1-1,0-1 1,0 1-1,0 0 1,0 0-1,-27 14 3538,27-15-3665,1 0 0,0 0 0,-1 0 0,1-1 0,0 1 1,0 0-1,-1-1 0,1 1 0,0-1 0,0 1 0,-1-1 0,1 1 0,0-1 0,0 0 1,0 1-1,0-1 0,0 0 0,0 0 0,0 0 0,0 0 0,1 0 0,-1 0 1,0 0-1,0 0 0,1 0 0,-1-1 0,1 1 0,-1 0 0,1 0 0,0-1 1,-1 1-1,1 0 0,0 0 0,0-1 0,0 1 0,0 0 0,0-3 288,0 3-289,-1 1 0,1 0-1,0-1 1,0 1 0,0 0-1,0-1 1,0 1 0,-1 0-1,1-1 1,0 1 0,0-1-1,0 1 1,0 0 0,0-1-1,0 1 1,0-1 0,0 1-1,1 0 1,-1-1 0,0 1 0,0-1-1,0 1 1,0 0 0,0-1-1,1 1 1,3-10-8,-4 8 31,1 0-1,-1 0 0,0 0 0,1 0 0,-1 0 0,0 0 0,0 0 0,-1-3 0,1-1 163,-1 6-160,1 0-1,-1 0 0,0 0 0,1 0 0,-1 0 0,1-1 0,-1 1 1,1 0-1,-1 0 0,1-1 0,-1 1 0,1 0 0,0-1 1,-1 1-1,1-1 0,-1 0 0,-2-9-18,3 10-23,0-1 0,0 0 0,-1 0 0,1 0 0,0 1 0,0-1 0,-1 0 0,1 0 0,0 0 0,-1 1 0,1-1 0,-1 0 0,1 1 0,-1-1-1,0-1 1,0 2-2,1 0-1,0-1 1,-1 1-1,1-1 1,-1 1-1,1 0 1,0-1-1,-1 1 1,1-1 0,0 1-1,0-1 1,-1 1-1,1-1 1,0 1-1,0-1 1,0 1-1,0-1 1,-1 1-1,1-1 1,0 1-1,0-1 1,0 1-1,0-1 1,0 1-1,1-1 1,-1 1-1,0-2 1,0-3-65,-17 2 564,16 2-489,0 1 0,-1-1 0,1 1-1,0-1 1,-1 1 0,1-1 0,0 0 0,-1 1 0,1-1 0,0 0-1,0 0 1,-2-2 0,2 2-16,0 0-1,0 1 1,0-1 0,0 0 0,0 0-1,0 1 1,0-1 0,0 0-1,-1 1 1,1-1 0,0 1-1,-2-1 1,-2 1-258,4 3-87,1-2 329,0 0-1,0 0 1,1 0-1,-1 0 0,0 0 1,0 0-1,1-1 1,-1 1-1,0 0 1,1 0-1,-1 0 1,1 0-1,0 0 0,4 10-51,-1 0 12,1 0-1,0-1 1,12 20 0,-8-14 152,3 5-1344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0:02.4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1 3072,'-18'17'4901,"19"-13"-4885,-1-1 0,1 1-1,0 0 1,0 0 0,0-1 0,1 1-1,2 5 1,-2-6 55,-1 1 0,1-1 0,-1 0 0,0 1 0,0-1 0,0 1 0,0 5-1,-1-3-168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0:03.7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479 4 3328,'-37'-3'3792,"9"3"-3518,0 1 0,1 1 0,-1 2 0,-44 11 0,1 1-211,2 0 408,57-12-260,0 0 0,0 2 0,1-1 0,-1 1 0,1 1-1,1 0 1,-1 0 0,-16 17 0,27-24-213,0 1 0,0-1-1,0 1 1,-1-1 0,1 1-1,0-1 1,0 1 0,0-1-1,0 1 1,0-1 0,0 1-1,0-1 1,0 1 0,0-1-1,1 1 1,-1-1 0,0 1 0,0-1-1,0 1 1,1-1 0,-1 1-1,1 0 1,6 10-131,-4-8-123,0 0 1,0-1-1,0 1 0,1-1 1,0 0-1,-1 1 1,1-2-1,0 1 0,0 0 1,0-1-1,0 0 1,6 1-1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4:50.0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3674 0 1568,'-4'3'318,"1"0"0,0-1-1,0 1 1,1 0 0,-1 1 0,-2 4 0,2-4-94,0 0-1,-1 0 1,1 0 0,-6 5 0,-4 1 129,0-1 0,-1-1 0,-28 14 1,-50 14-95,38-16 5,-196 82 669,136-46-907,18-7-36,87-45 58,-1-1 1,1 0-1,-1 0 0,1-1 1,-12 1-1,-51 1 20,47-4-132,-40 6-1,-6 5-156,42-8 235,0 2 0,1 0 0,-46 17 0,12 3-233,11-4 244,0-1 0,-58 12 0,-94 19-252,66-15 171,106-28 136,9-2-69,0-1 0,0-1-1,-44 3 1,-181-4 592,-90 19-1391,259-14 712,30-6 238,-69-5 0,90 1-134,5 0 6,0 0 0,1-2 0,-22-7 0,-61-23 85,46 13-518,37 14 383,0-1 0,0 0 0,1-2 0,0-1 0,1 0 0,0-2 0,-19-16 0,25 19-2,8 5 49,0 1 0,-1-1 1,2 0-1,-8-8 0,-61-92-79,69 100 18,1-1-1,0 1 0,0-1 0,0 0 0,1 0 0,0 0 0,0 0 0,0 0 0,-1-13 0,3 16 43,0 1-1,-1-1 1,1 0-1,-1 0 1,0 1-1,0-1 1,-1-3-1,1 3-5,0 1 0,0-1 0,0 0 0,0 0-1,0 0 1,1 0 0,-1-4 0,-4-46 212,-4 18-895,8 33 704,1 0 0,-1 0 0,1 0 0,-1 0 0,0 0 0,1 0 0,-1 0 0,0 1 0,-1-1 0,1 0 1,0 0-1,0 1 0,-1-1 0,1 1 0,-3-2 0,-9-14 137,11 13-109,0 1-1,0 0 0,-1 0 0,1 0 0,-4-3 0,-7-7 117,12 11-182,0 0-1,-1 0 1,1 1-1,-1-1 1,1 0-1,-1 1 1,0-1-1,0 1 1,0 0-1,0 0 1,0 0-1,0 0 1,0 0-1,0 0 1,0 0-1,0 1 1,-1-1-1,-3 0 1,5 2-5,0 0 0,0 0 0,1 0 1,-1 0-1,0 0 0,1 0 0,-1 0 0,1 0 1,-1 1-1,1-1 0,-1 0 0,1 0 0,-1 3 0,1-2 56,-4 9 15,2 1-1,-1 0 1,0 19-1,-3 12-85,-6 44 21,-7 28-23,0-56-18,3-13 262,4-24 111,12-21-301,0-1 0,-1 1 0,1 0 0,0-1 1,-1 1-1,1-1 0,-1 1 0,1-1 0,-1 1 0,1-1 0,-1 1 0,1-1 0,-1 1 1,1-1-1,-1 0 0,0 1 0,1-1 0,-1 0 0,0 1 0,1-1 0,-1 0 0,0 0 1,1 0-1,-1 0 0,0 0 0,0 0 0,1 0 0,-1 0 0,0 0 0,-1 0 0,2-1-21,-1 0-1,0 0 0,1 0 0,0 0 0,-1 0 1,1 1-1,-1-1 0,1 0 0,0 0 0,0-1 1,0 1-1,-1 0 0,1 0 0,0 0 1,0 0-1,1-1 0,0-23-55,-1 21 83,3-95-206,1-14 39,-2 93 90,1 1 1,1-1-1,10-32 0,-7 26 84,-6 20-28,1 0 0,-1 0 0,1 0 0,0 1 0,5-10 0,-4 10-35,0 0-1,0 1 1,0-1 0,1 1 0,-1 0 0,1 0 0,0 0 0,0 1 0,0-1-1,1 1 1,-1 0 0,9-4 0,-12 6 37,0 1-1,0-1 1,0 1-1,0-1 1,0 1 0,0-1-1,0 1 1,0-1-1,0 1 1,0 0 0,1 0-1,-1 0 1,0 0-1,0 0 1,0 0 0,0 0-1,1 0 1,-1 0-1,1 1 1,2 0-11,7 0 23,0 1 0,0 1-1,0 0 1,-1 0-1,14 7 1,-10-5 24,-12-5-40,0 1 0,0 0 0,0-1 0,0 1 0,-1 0 1,1 0-1,0 0 0,0 0 0,2 3 0,19 16-177,-18-16 158,0 0 0,0 0 0,-1 1 0,1-1 0,-1 1 0,0 0 0,4 6 0,-7-8 26,1 0 0,0 0 0,-1 1 0,0-1 0,0 0 0,0 1 1,0-1-1,0 1 0,-1-1 0,1 1 0,-1 6 0,5 67 629,-5-72-638,0 1-1,0-1 1,-1 0-1,1 0 1,-1 0 0,0 0-1,-1 0 1,1 0-1,-1 0 1,0-1 0,0 1-1,-1 0 1,1-1-1,-1 1 1,0-1 0,0 0-1,0 0 1,-1 0-1,-4 3 1,-75 53 254,81-58-274,-1-1 0,0 1 0,0 0 0,1-1 0,-1 1 0,0-1 0,-1 0 0,1 0 0,0 0 0,0-1-1,0 1 1,-4 0 0,7-2-5,0 0-1,0 1 0,0-1 0,0 0 0,1 1 1,-1-1-1,0 0 0,1 1 0,-1-1 0,0 1 0,1-1 1,-1 1-1,1-1 0,-1 1 0,2-1 0,-1-2-37,26-29-93,-18 24 186,-1-2-1,10-14 1,1-9 20,0-2-1,22-59 1,-40 90-77,0 2 28,1-1 1,-1 1-1,-1-1 1,1 1-1,0-1 0,-1 0 1,1 1-1,-1-1 1,0 0-1,0 1 0,0-6 1,-1 8-5,0-1 1,0 1 0,1-1 0,-1 1-1,0-1 1,0 1 0,1 0 0,-1-1-1,0 1 1,0 0 0,0 0 0,1 0-1,-1 0 1,0-1 0,0 1 0,0 0-1,0 1 1,0-1 0,1 0 0,-1 0-1,0 0 1,0 0 0,-1 1 0,-21 6-42,21-6 33,-1 1 0,0 0 0,1-1 0,-1 1 0,1 0 0,0 0 0,-1 0 0,1 1 0,0-1 0,0 0 0,0 1 0,1-1 0,-1 1 0,1 0 0,-1 0 0,1-1 0,0 1 0,-1 4 0,2-7 3,0 0 0,0 1 0,-1-1 0,1 0 0,0 1 0,0-1 0,0 0 0,0 1 0,0-1 0,-1 0 0,1 1 0,0-1 0,0 1 0,0-1 0,0 0 0,0 1 0,0-1 0,0 1 0,0-1 0,1 0 0,-1 1 0,0-1 0,0 0 0,0 1 0,0-1 0,0 0 0,1 1 0,-1-1 0,0 0 0,0 1 0,1-1 0,-1 0 0,0 1 0,0-1 0,1 0 0,-1 1 0,2-1 0,-1 0 1,0 0-1,0 0 1,0 0-1,0 0 1,0 0-1,0-1 1,1 1-1,-1 0 1,0 0-1,0-1 1,1 0-1,5-2-58,0 0 1,12-9-1,52-50 208,-60 49-149,-8 10-15,0 0 1,0 0 0,0 0 0,0 0 0,0 1 0,7-4 0,-1 0-322,0 1-747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0:04.6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177 218 1056,'3'-10'234,"-1"1"71,1 0 0,-2-1 1,1 1-1,0-14 0,0 6 562,-2 16-820,1-1 0,-1 0 0,0 1 0,1-1 0,-1 1 0,0-1-1,0 0 1,0 1 0,0-1 0,0 0 0,-1 1 0,1-1 0,0 0 0,-1 1 0,0-1 0,1 1 0,-1-1 0,0 1 0,1-1 0,-1 1 0,0 0 0,-2-2 0,-22-24 635,22 23-439,-1 0 0,1 0 0,-1 1 0,0-1 0,0 1-1,-1 0 1,1 0 0,-1 1 0,1-1 0,-6-1 0,-9-4 616,-22-6-1,34 12-733,0 0 0,0 1 0,0 0 0,-13 0-1,29 8-545,24 18 703,0-2 0,36 20 0,-7-6-2579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0:05.6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0 2976,'-9'15'4405,"9"-13"-4196,1 0-89,0-1 0,0 1-1,0 0 1,0-1 0,0 1-1,1-1 1,-1 1 0,0-1-1,2 2 1,55 64 1530,-52-59-1533,-1 1 0,0 1 1,-1-1-1,1 1 0,3 13 0,-4-9 106,2 0-1,7 13 1,-6-12-36,4 6 31,-3-10-163,-1 1 0,0-1 0,-1 2 0,0-1 1,4 15-1,-8-24-45,-1 1 1,1-1 0,0 1-1,1-1 1,-1 0 0,4 4-1,12 17 102,-15-16-122,1 1-1,-1-1 0,0 1 1,2 10-1,-1-9 334,0 0-735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0:10.5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150 147 1728,'-34'-11'6186,"30"7"-5847,-1 0-379,3 3 123,0 0 0,1 0 0,-1 0 0,0 1 0,1-1 1,-1 0-1,0 1 0,0-1 0,1 1 0,-1 0 0,0 0 0,0 0 0,0 0 0,0 0 0,1 0 0,-1 0 0,0 0 0,0 1 1,0-1-1,1 1 0,-1-1 0,0 1 0,0 0 0,1 0 0,-3 1 0,3-1-91,0 0 0,0 0 0,0 1 0,0-1 0,0 0 0,0 1 0,1-1 0,-1 0 0,0 1 0,1-1 0,-1 1 0,1-1 0,-1 1 0,1-1 0,0 1 0,0 0 0,0-1 0,0 1 0,0-1 0,0 1 0,0 0 0,1 2 0,0 3 69,-1-2-6,0 1-1,1-1 0,3 11 0,0 10 92,-4-25-125,0 0 0,0 1-1,1-1 1,-1 0 0,0 1 0,0-1 0,1 0-1,-1 0 1,1 1 0,-1-1 0,1 0 0,-1 0-1,2 2 1,-2-3-17,0 0-1,0 0 1,0 0-1,0 0 0,0 0 1,0 0-1,0 0 1,0 0-1,1 0 1,-1 0-1,0 0 1,0 0-1,0 0 1,0 0-1,0 0 1,0 1-1,0-1 1,0 0-1,0 0 1,0 0-1,0 0 0,0 0 1,0 0-1,0 0 1,0 0-1,0 0 1,1 0-1,-1 0 1,0 0-1,0 0 1,0 0-1,0 0 1,0 0-1,0 0 1,0 0-1,0 0 0,0-1 1,0 1-1,0 0 1,0 0-1,0 0 1,0 0-1,0 0 1,1 0-1,-1 0 1,0 0-1,0 0 1,0 0-1,0 0 1,0 0-1,0 0 1,0 0-1,0 0 0,0 0 1,0 0-1,0 0 1,0-1-1,0 1 1,0 0-1,0 0 1,0 0-1,-1-11 8,-2-2-89,1 1-1,1-1 0,-1-21 1,2 32 79,0 1 0,0-1 1,-1 0-1,1 1 0,-1-1 1,1 1-1,-1-1 0,-1-2 1,-2-11-340,1 14-6,2 1 354,1 0 0,0 0 0,0 0 0,-1 0 0,1 0 0,0 1 0,0-1-1,0 0 1,-1 0 0,1 0 0,0 0 0,0 0 0,0 1 0,-1-1 0,1 0 0,0 0-1,0 0 1,0 1 0,0-1 0,-1 0 0,1 0 0,0 0 0,0 1 0,-1 0 95,0 0 0,0 0 0,0 0 0,0 0 0,0 0 0,0 0 0,0-1 0,0 1 1,-1 0-1,1-1 0,0 1 0,-2 0 0,2-1-93,1 0 0,-1 1 1,0-1-1,1 0 0,-1 0 0,0 0 0,0 0 0,1 0 1,-1 0-1,0 0 0,1 0 0,-1 0 0,0 0 1,1-1-1,-1 1 0,0 0 0,1 0 0,-1-1 0,1 1 1,-1 0-1,0-1 0,1 1 0,-1 0 0,1-1 1,-1 1-1,1-1 0,-1 1 0,1-1 0,-1 1 0,1-2 1,-1-6-227,-4-4 113,7 4 49,-2 8 47,0 0 0,0-1 0,0 1 0,0 0 0,1 0 0,-1 0 0,0 0 0,0-1 0,0 1 0,0 0 1,0 0-1,0 0 0,0-1 0,0 1 0,0 0 0,0 0 0,0 0 0,0-1 0,0 1 0,0 0 0,0 0 0,0 0 0,0-1 0,-1 1 0,1 0 1,0 0-1,0 0 0,0 0 0,0-1 0,0 1 0,0 0 0,0 0 0,-1 0 0,1 0 0,0 0 0,0-1 0,-1-14-592,28 15-507,-19 0 1071,-6 0 105,-1 1-1,1-1 1,0 0-1,-1 0 1,1 0-1,0-1 0,-1 1 1,1 0-1,-1 0 1,1-1-1,-1 1 1,2-2-1,1-15 1646,-3 15-1703,-1 0-1,0 1 0,1-1 0,-1 0 1,0 0-1,0 1 0,0-1 0,0 0 1,0 0-1,-1 1 0,1-1 0,0 0 1,-1 0-1,1 1 0,-1-1 0,0 0 1,0 1-1,1-1 0,-1 1 0,0-1 1,0 1-1,0 0 0,-1-1 0,-1-1 1,-5-8-116,-5 9-399,10 1 231,9 0 123,60 4 1102,-65-3-893,0 0-1,0-1 1,0 1-1,-1 0 1,1-1 0,0 1-1,0-1 1,-1 1-1,1-1 1,0 1 0,-1-1-1,1 0 1,0 1 0,0-3-1,4-2-190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4:58.7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4622 62 4736,'-16'1'1899,"14"-1"-1831,1 0 0,-1 0 0,0 0 1,0 0-1,0 0 0,0 1 0,0-1 1,1 0-1,-4 2 0,-9 8 107,1 0-1,0 0 1,-15 18 0,-67 83 340,9-8-6,-60 33-39,-12-9-203,39-33 9,119-93-272,-2 1 8,0-1-1,1 1 1,-1-1 0,0 1 0,0-1-1,0 1 1,0-1 0,0 0 0,-1 0-1,1 0 1,0 0 0,0-1 0,-1 1 0,1-1-1,-4 1 1,5-1-5,1 0 1,0 0-1,-1 0 0,1-1 0,0 1 1,-1 0-1,1 0 0,0-1 1,0 1-1,-1 0 0,1 0 0,0-1 1,0 1-1,-1 0 0,1-1 1,0 1-1,0 0 0,0-1 0,0 1 1,0 0-1,-1-1 0,1 1 0,0-1 1,0 1-1,0 0 0,0-1 1,0 1-1,0 0 0,0-1 0,0 1 1,0-1-1,1 1 0,-1 0 1,0-1-1,0 1 0,0 0 0,0-1 1,1 0-1,6-16 53,-7 17-57,24-41-27,39-50 0,-37 54 40,276-320 592,-186 216 581,-109 131-799,-7 10-385,0 0-1,0 0 0,0 0 1,0-1-1,0 1 0,0 0 0,0 0 1,0 0-1,0 0 0,0 0 1,0 0-1,0 0 0,0 0 1,0 0-1,0 0 0,0 0 0,0 0 1,0 0-1,0 0 0,0-1 1,0 1-1,0 0 0,0 0 0,0 0 1,0 0-1,0 0 0,0 0 1,0 0-1,0 0 0,0 0 1,0 0-1,0 0 0,0 0 0,0 0 1,0 0-1,0 0 0,-1 0 1,1 0-1,0 0 0,0 0 0,0 0 1,0 0-1,0 0 0,0 0 1,0 0-1,0 0 0,0 0 1,0 0-1,0 0 0,0 0 0,0 0 1,0 0-1,-1 0 0,1 0 1,0 0-1,0 0 0,0 0 1,0 0-1,0 0 0,0 0 0,0 0 1,0 0-1,0 0 0,0 0 1,0 0-1,-20 11 143,20-10-152,-113 67-48,75-40 55,-64 60 0,-28 46 142,128-132-143,-58 59 101,-3-3 1,-2-3-1,-2-2 1,-140 81-1,195-128-219,11-6 114,1 0 0,0 0 0,0 0 0,0 0 0,0 0 0,0 0 1,0 0-1,0 0 0,0 0 0,0 0 0,0 0 0,0 0 0,0 0 0,0 0 1,-1 0-1,1 0 0,0 0 0,0 0 0,0 0 0,0 0 0,0 0 1,0 0-1,0 0 0,0 0 0,0 0 0,0 0 0,0 0 0,0 0 0,0 0 1,0 0-1,0 0 0,0-1 0,0 1 0,0 0 0,-1 0 0,1 0 1,0 0-1,0 0 0,0 0 0,0 0 0,0 0 0,0 0 0,0 0 0,0 0 1,0 0-1,0 0 0,0 0 0,0-1 0,0 1 0,0 0 0,0 0 1,0 0-1,0 0 0,0 0 0,1 0 0,-1 0 0,0 0 0,0 0 0,0 0 1,0 0-1,0 0 0,0 0 0,0 0 0,0 0 0,0-1 0,0 1 1,15-18-304,-9 10 318,12-15-36,-1 0 1,21-39-1,21-57-147,15-25 104,7 21 186,13-22 349,-93 143-438,-1 1 0,1 0 0,0-1 0,-1 1 0,1-1 0,0 1 0,-1 0 0,0-1 0,1 0 0,-1 1 0,0-1 0,0 1 0,0-1 0,0 1 0,0-1 0,-1-2 0,1 3-20,0 1 0,0-1 0,-1 1 0,1-1 0,0 1 0,0 0 0,-1-1 0,1 1 0,0 0 1,-1-1-1,1 1 0,-1 0 0,1-1 0,0 1 0,-1 0 0,1 0 0,-1-1 0,1 1 0,-1 0 1,0 0-1,-1 0-2,1-1 0,-1 1 1,0 0-1,1 0 0,-1 0 1,0 1-1,1-1 0,-1 0 1,-2 1-1,-5 3-21,1 0-1,-1 0 1,0 1-1,1 0 1,0 1 0,-10 8-1,8-6-20,-202 176 316,16 15-322,5-4-245,156-160 272,-89 83 298,108-107-221,16-11-66,0 0 0,0 0-1,-1 0 1,1 0 0,0 0-1,0 1 1,0-1 0,0 0 0,0 0-1,0 0 1,0 0 0,-1 0-1,1 0 1,0 0 0,0 0 0,0 0-1,0 0 1,0 0 0,-1 0-1,1 0 1,0 0 0,0 0 0,0 0-1,0 0 1,0 0 0,0 0-1,-1 0 1,1 0 0,0 0-1,0 0 1,0 0 0,0 0 0,0 0-1,0 0 1,-1-1 0,1 1-1,0 0 1,0 0 0,0 0 0,1-7-81,8-10-16,-8 15 95,19-37-91,-2 0 1,17-52-1,16-85 235,-46 157-48,0 0 1,-1-1-1,-1 1 1,0-1-1,-1-22 1,-2 41-82,0-1 1,0 0 0,0 0 0,-1 0-1,1 0 1,0 1 0,-1-1-1,1 0 1,-1 0 0,1 1 0,-1-1-1,0 0 1,0 1 0,0-1 0,0 1-1,0-1 1,-1-1 0,1 3-9,0 0 0,1-1 0,-1 1-1,0 0 1,1-1 0,-1 1 0,0 0 0,1 0 0,-1 0 0,0 0-1,1 0 1,-1 0 0,0 0 0,0 0 0,1 0 0,-1 0 0,-1 0 0,-1 1-6,1 0 0,0 0 1,-1 0-1,1 0 1,-1 0-1,-3 4 1,-16 12-110,-31 32 1,11-10 51,-98 78-85,68-60 164,-89 93 1,32 11-95,14 11-167,106-160 207,-6 15-61,12-17-46,11-21 92,8-19 165,-2 3-152,2 0 1,31-40-1,80-72-82,-31 37 110,81-125 11,-88 106 193,-6 5-35,-82 115-154,0 1-1,-1-1 1,1 0 0,-1 1-1,1-1 1,-1 0-1,1 0 1,-1 1-1,0-1 1,1 0 0,-1 0-1,0 0 1,0 0-1,0 1 1,1-1-1,-1 0 1,0 0 0,0 0-1,0 0 1,0 0-1,-1 0 1,1 1 0,0-2-1,-8 2 84,-7 10-77,-127 119-177,82-72 106,-242 240-35,-80 72 465,373-361-375,7-5-1,-1 0 0,1-1 0,-1 1 0,0-1 0,0 1 0,0-1 0,0 0 0,0 0 0,-1-1 0,1 1 0,-7 1 0,10-3-6,0 0 0,-1 0 0,1 0 0,-1 0 0,1 0 0,0 0 0,-1-1 0,1 1-1,0 0 1,-1 0 0,1-1 0,0 1 0,-1 0 0,1 0 0,0-1 0,-1 1 0,1 0 0,0-1 0,0 1-1,0 0 1,-1-1 0,1 1 0,0 0 0,0-1 0,0 1 0,0-1 0,0 1 0,-1 0 0,1-1 0,0 1 0,0-1-1,0 1 1,0 0 0,0-1 0,0 1 0,1-1 0,-1 0 0,1-9-28,1 1 1,0-1-1,1 0 0,0 1 1,1-1-1,0 1 0,7-12 1,62-100-48,13-22 241,-61 89-73,19-62 0,-33 82 62,-1-1 1,-3 0-1,4-36 0,-10 65-111,0 0 1,-1 0-1,0 0 0,-1 0 0,1 0 0,-1 0 0,-2-7 0,2 10-33,0 1-1,0 0 0,0 0 1,0 0-1,0 0 0,0 0 1,-1 0-1,1 0 0,-1 0 1,1 0-1,-1 1 0,0-1 0,0 1 1,0-1-1,1 1 0,-2 0 1,1-1-1,0 1 0,0 0 1,-4-1-1,1 1-13,1 0 0,-1 0 1,0 1-1,0-1 0,0 1 1,1 0-1,-1 0 0,0 1 0,0-1 1,-6 2-1,-2 2-55,0 0 0,-21 10 1,3 2 15,0 0 1,-27 22 0,-55 47 59,-2 1 127,-63 29-139,-98 74-102,263-178 95,3-3-52,0 0 1,-18 10-1,14-14-54,10-7 25,6-5-48,5-2 97,0 1 0,0-1 0,1 1-1,0 1 1,1-1 0,12-8 0,1-2-4,9-11 55,0-1 0,-3-2 0,0-1 0,-2-1 0,36-64 0,-48 72 38,27-53 577,-40 79-583,0-1 0,-1 0 1,1 1-1,0-1 0,-1 0 0,1 1 0,-1-1 1,0 0-1,0 0 0,1 1 0,-1-3 1,0 4-37,-1-1 1,1 1-1,0 0 1,0 0-1,0 0 1,0-1-1,-1 1 1,1 0-1,0 0 1,0 0 0,0 0-1,-1-1 1,1 1-1,0 0 1,0 0-1,-1 0 1,1 0-1,0 0 1,0 0-1,-1 0 1,1 0 0,0 0-1,0 0 1,-1 0-1,1 0 1,0 0-1,-1 0 1,1 0-1,0 0 1,0 0-1,-1 0 1,1 0 0,0 0-1,0 0 1,-1 0-1,1 1 1,0-1-1,0 0 1,0 0-1,-1 0 1,-7 5-30,1 0 0,-1 0 1,-6 6-1,5-4 25,-245 179-554,197-141 555,1 4 0,-57 63 0,89-87 11,-28 25 122,51-48-119,-13 10-5,14-11-12,0-1 0,-1 0 1,1 0-1,0 0 0,0 0 0,-1 0 0,1 1 1,0-1-1,-1 0 0,1 0 0,0 0 1,0 0-1,-1 0 0,1 0 0,0 0 0,-1 0 1,1 0-1,0 0 0,0 0 0,-1 0 0,1 0 1,0 0-1,-1 0 0,1 0 0,0-1 0,0 1 1,-1 0-1,1 0 0,0 0 0,0 0 0,-1-1 1,1 1-1,0 0 0,0 0 0,-1 0 1,1-1-1,0 1 0,0 0 0,0 0 0,0-1 1,-1 1-1,1 0 0,0 0 0,0-1 0,0 1 1,0 0-1,0-1 0,0 1 0,0 0 0,0 0 1,0-1-1,0 1 0,0-1 0,0-1-7,-1 0-1,1 0 1,1-1-1,-1 1 1,0 0-1,0 0 1,1-1-1,0 1 1,-1 0-1,1 0 0,1-3 1,16-28 44,-7 13-16,26-72 24,-36 89-26,-1 0 12,1 1-1,0 0 1,-1-1-1,0 1 0,1-1 1,-1 1-1,0-1 1,0 1-1,-1 0 0,1-3 1,0 4-32,0 0 0,-1 1 0,1-1 1,0 0-1,0 1 0,0-1 0,-1 0 0,1 1 1,0-1-1,-1 1 0,1-1 0,0 1 0,-1-1 1,1 1-1,-1-1 0,1 1 0,-1-1 0,1 1 1,-1-1-1,1 1 0,-1 0 0,0-1 0,1 1 0,-1 0 1,1-1-1,-1 1 0,0 0 0,1 0 0,-1 0 1,0 0-1,1 0 0,-1 0 0,0 0 0,1 0 1,-1 0-1,0 0 0,1 0 0,-1 0 0,-1 0 1,-52 18-311,16-5 361,-194 70 177,184-66-165,21-7-61,-1-2 0,-42 10 0,66-18-9,1 1 0,0-1-1,0 0 1,-1 0 0,1 0 0,0 0-1,0 0 1,-1-1 0,1 1 0,0-1-1,0 0 1,0 0 0,0 0 0,0-1-1,0 1 1,0-1 0,0 1 0,0-1-1,1 0 1,-1 0 0,1 0 0,-1 0-1,1-1 1,0 1 0,0-1-1,0 1 1,0-1 0,0 0 0,1 0-1,-1 0 1,1 0 0,0 0 0,0 0-1,0 0 1,-1-4 0,-16-89-170,18 91 177,-1 0 1,0 1 0,-1-1-1,1 1 1,-1 0 0,0-1-1,0 1 1,0 0 0,0 0-1,-1 0 1,0 0 0,1 1-1,-1-1 1,-1 1 0,1 0-1,0-1 1,-1 2 0,0-1-1,0 0 1,0 1 0,0-1-1,0 1 1,-5-1 0,-20-11-13,22 10 65,0 1 0,-1-1 1,-10-2-1,-38-11-83,-16-5 121,-75-4-337,132 24 254,-1-1 0,-20-6 0,31 7-10,-1 0 0,1 0 0,0-1 0,0 0 0,0 0 0,0 0 0,0 0 0,0-1 0,-7-6 0,12 9-6,0 1-1,-1-1 1,1 1 0,0 0 0,0-1 0,-1 1 0,1 0 0,0-1 0,0 1 0,-1-1 0,1 1 0,0-1 0,0 1 0,0-1 0,0 1 0,0 0 0,0-1 0,0 1-1,0-1 1,0 1 0,0-1 0,0 1 0,0-1 0,0 1 0,0-1 0,0 1 0,1-1 0,-1 1 0,0 0 0,0-1 0,0 1 0,1-1 0,-1 1 0,0 0-1,1-1 1,-1 1 0,0 0 0,1-1 0,-1 1 0,0 0 0,1-1 0,2-1-50,-1 1 0,1-1-1,0 1 1,-1 0 0,6-2 0,30-6-49,0 1 0,0 2 1,58-1-1,-78 6 107,0 2 0,-1 0 0,1 1-1,0 0 1,-1 2 0,0 0 0,0 1 0,19 8 0,-27-9 99,0 1 0,14 9 0,-19-10-87,0-1 0,1 0 0,0 0 0,-1-1 0,1 1 0,0-1 0,0 0 0,1 0 0,-1-1 0,0 1 0,1-1 0,8 0 0,-14-1-6,0 0 0,1 0 0,-1 0 1,0 0-1,0 0 0,1 0 0,-1 0 0,0 0 0,0 0 1,1 0-1,-1 0 0,0 0 0,0 0 0,0 0 0,1 0 0,-1 1 1,0-1-1,0 0 0,0 0 0,1 0 0,-1 0 0,0 0 1,0 1-1,0-1 0,1 0 0,-1 0 0,0 0 0,0 0 1,0 1-1,0-1 0,0 0 0,0 0 0,1 1 0,-1-1 0,0 0 1,0 0-1,0 0 0,0 1 0,0-1 0,0 0 0,0 0 1,0 1-1,0-1 0,0 0 0,0 0 0,0 1 0,0-1 1,0 0-1,0 0 0,0 0 0,-1 1 0,1-1 0,0 0 0,0 0 1,0 1-1,0-1 0,0 0 0,0 0 0,-1 1 0,-6 9 242,-29 18-61,28-22-231,-1 1 1,1 0 0,0 0 0,-9 11 0,7-5-91,6-10-92,1 1 0,1-1-1,-1 1 1,0 0 0,1 0-1,0 0 1,0 0 0,0 0 0,0 0-1,1 1 1,-2 5 0,1 5-1932,1 29 1,-1 3-353,-6-1 759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5:01.9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 31 896,'-9'16'533,"5"0"102,-18 24-150,22-38-186,-1-2-282,1 0-1,0 0 1,-1 0 0,1 0-1,0 1 1,0-1 0,-1 0-1,1 0 1,0 0 0,-1 1-1,1-1 1,0 0 0,0 1 0,0-1-1,-1 0 1,1 0 0,0 1-1,0-1 1,0 0 0,0 1-1,0-1 1,0 0 0,0 1-1,-1-1 1,1 0 0,0 1 0,0-1-1,0 1 1,0-1 0,1 0-1,-1 1 1,0-1 0,0 0-1,0 1 1,0-1 0,0 0-1,0 1 1,0-1 0,1 0-1,-1 1 1,0-1 0,1 1 0,-1 0 8,0 0 1,1 0-1,-1 0 1,1 0-1,-1 1 1,1-1-1,0 0 1,-1 0-1,1 0 1,0 0-1,2 1 1,0-1 39,0 0 1,0-1-1,0 1 1,0-1-1,0 0 0,1 0 1,2 0-1,2 0 57,-7 0-186,0 0 149,0-1-1,0 1 1,0-1-1,0 1 1,0-1-1,1 1 1,-1-1 0,0 1-1,0-1 1,0 0-1,-1 0 1,1 1-1,1-3 1,-1 2-112,0 1 102,-1 0-59,0 0-107,0 0 22,0 0 96,13-11 650,-12 10-626,0 0 0,0-1-1,-1 1 1,1 0 0,0 0-1,-1 0 1,1 0 0,0-1 0,-1 1-1,0 0 1,1-1 0,-1 1-1,0 0 1,1-1 0,-1 1-1,0-3 1,-1-29 336,1 21-665,0 10 283,0 0-1,1 0 1,-1 1 0,0-1 0,1 0-1,0 0 1,-1 1 0,1-1 0,0 0 0,0 1-1,0-1 1,0 1 0,0-1 0,0 1-1,0 0 1,1-1 0,-1 1 0,1 0-1,2-2 1,6-7-52,-10 10 30,1 0 0,-1 0 1,0 0-1,0 0 1,0 0-1,0 0 0,0 0 1,0-1-1,1 1 0,-1 0 1,0 0-1,0 0 0,0 0 1,0 0-1,0 0 0,1 0 1,-1 0-1,0 0 0,0 0 1,0 0-1,0 0 1,0 0-1,1 0 0,-1 0 1,0 0-1,0 0 0,0 0 1,0 0-1,0 0 0,1 0 1,-1 0-1,0 1 0,0-1 1,0 0-1,0 0 0,0 0 1,0 0-1,1 0 0,-1 0 1,0 0-1,0 0 1,0 1-1,0-1 0,0 0 1,0 0-1,0 0 0,0 0 1,6 13 143,4 7 113,-10-19-150,0-1-84,0 0 36,0 0-4,0 0-1,0 0 16,0 0-31,0 0-65,0 0 32,0 0 102,0 0-22,0 0-31,0 0 10,0 0 53,0 0-64,0 0-149,1 3 44,-1 0 0,-1 0 0,1 1 0,0-1 0,-1 0 0,1 0 0,-3 5 0,2-6 98,1 0-1,-1 0 1,1 0-1,-1 0 0,1 0 1,0 0-1,0 0 0,0 3 1,0-3-34,0-1 0,0 0 0,0 0 0,0 1 0,0-1 1,0 0-1,0 1 0,0-1 0,-1 0 0,1 0 0,0 0 1,-1 1-1,1-1 0,-1 0 0,-1 2 0,2-3 180,0 0-91,0 0-165,0 0 6,-1 1 20,-2 1 28,-1-2-1953,12-3-602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5:03.4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3 150 64,'0'0'39,"0"-1"1,-1 1-1,1-1 0,0 1 0,0-1 1,-1 1-1,1-1 0,0 1 1,0-1-1,0 1 0,0-1 1,0 1-1,0-1 0,0 0 0,0 1 1,0-1-1,0 1 0,0-1 1,0 1-1,0-1 0,0 1 1,0-1-1,1 1 0,-1-1 0,0 1 1,0-1-1,1 1 0,-1-1 1,0 1-1,0-1 0,1 1 1,-1 0-1,1-1 0,-1 1 0,0 0 1,1-1-1,0 0 0,3-12 1444,6 1-1427,18-18 0,-18 21 106,-1-1-1,12-16 1,-17 19-20,2 1 1,9-11-1,-14 16 55,-1 1 1,0 0 223,-8 11 496,-6 11-666,2 0-1,1 1 1,-9 25 0,4-16 148,13-26-301,-1-1-1,1 1 0,1 0 0,-3 8 0,4-13-99,1-1 0,0 1 0,0-1 1,0 1-1,-1-1 0,1 1 0,0-1 0,0 1 0,0-1 0,0 1 0,0-1 0,0 1 1,0-1-1,0 1 0,0-1 0,0 1 0,0-1 0,1 1 0,-1 0 0,9-12-51,10-20 131,2 2-1,0 0 0,31-29 1,-48 53-94,1 0 0,0 1 0,0 0 0,1 0 0,-1 0 0,1 1 0,0 0 0,10-4 0,-15 6-27,-8 9-339,0 0 0,1 1 0,-10 16 0,13-21 182,-13 27-2749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5:04.4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 5 1568,'0'-1'12,"0"1"-1,0 0 1,0 0-1,0 0 1,0 0 0,0 0-1,0-1 1,0 1 0,0 0-1,0 0 1,0 0 0,0 0-1,0 0 1,0-1-1,0 1 1,0 0 0,0 0-1,0 0 1,0 0 0,0 0-1,1-1 1,-1 1 0,0 0-1,0 0 1,0 0-1,0 0 1,0 0 0,0 0-1,0 0 1,1 0 0,-1 0-1,0-1 1,0 1 0,0 0-1,0 0 1,0 0-1,1 0 1,-1 0 0,0 0-1,0 0 1,0 0 0,0 0-1,0 0 1,1 0 0,-1 0-1,0 0 1,0 0-1,0 0 1,0 0 0,0 0-1,1 0 1,-1 0 0,0 1-1,0-1 1,0 0 0,0 0-1,0 0 1,0 0-1,1 0 1,-1 0 0,0 0-1,0 0 1,0 0 0,0 1-1,0-1 1,6 4 89,-5-3-77,0 0-1,0 0 0,0 0 1,0 0-1,-1 0 1,1 0-1,0 0 0,0 1 1,-1-1-1,1 0 1,-1 0-1,1 1 0,-1-1 1,0 0-1,1 2 1,1 22 652,-13 32 491,-28 88 0,34-127-1021,3-14-101,1 0 0,1 1 1,-1-1-1,0 0 0,1 7 1,10-19-14,0-2 37,0-1 0,0 0 0,-1 0 0,-1-1 0,7-13 0,-8 12 26,1 1-1,0 1 1,1 0-1,0 0 1,16-15-1,-24 25-77,-1 0 0,0 1-1,1-1 1,-1 1 0,1-1 0,-1 1-1,1-1 1,0 1 0,-1 0 0,1-1-1,-1 1 1,1 0 0,0-1 0,-1 1 0,1 0-1,0 0 1,-1-1 0,1 1 0,0 0-1,1 0 1,-5 15 712,0-6-797,-4 14 507,-16 33 0,6-17-346,-10 55-1916,24-81 1134,-1 17-1305,4-18 719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5:04.9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8 1728,'0'-4'640,"-5"4"-480,10-4-64,-5 4-480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5:07.1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78 210 1984,'0'0'33,"0"0"0,-1 0 0,1 0 0,0 0 0,-1-1 0,1 1 0,0 0 0,-1 0 0,1-1 1,0 1-1,-1 0 0,1 0 0,0-1 0,0 1 0,-1 0 0,1-1 0,0 1 0,0 0 0,0-1 0,0 1 0,-1 0 0,1-1 0,0 1 0,0-1 0,0 1 0,0-1 0,1-13 816,0 13-815,-1 0-1,0 0 1,1-1 0,-1 1 0,0 0-1,0 0 1,0 0 0,0 0 0,0-1-1,0 1 1,0 0 0,0 0 0,-1 0-1,1-1 1,0 1 0,-1 0 0,1 0-1,-1 0 1,1 0 0,-1 0 0,1 0-1,-2-1 1,-2-1 130,1-1-1,0 0 1,-1 0-1,1 0 1,1-1-1,-1 1 1,1 0 0,-1-1-1,1 0 1,1 1-1,-3-10 1,-7-11-9,9 22-61,0 0 0,0 0 1,1 0-1,0 0 0,-2-8 0,-4-3 292,7 13-368,-1 0-1,0-1 1,1 1 0,-1 0-1,1 0 1,-1 0-1,1 0 1,-1-1-1,1 1 1,0 0 0,-1-3-1,1 3-12,0 1 0,0-1 0,0 0 0,0 0-1,0 0 1,0 0 0,0 0 0,1 0 0,-1 0 0,0 1 0,0-1 0,1 0-1,-1 0 1,0 0 0,1 0 0,-1 1 0,1-1 0,0 0 0,0 0-11,0 1-1,0 0 1,-1-1 0,1 1 0,0 0-1,0 0 1,0 0 0,0 0 0,0 0-1,0 0 1,-1 0 0,1 0 0,0 0-1,0 1 1,0-1 0,0 0 0,0 0 0,-1 1-1,2 0 1,6 3 10,-1 0 0,0 0 1,0 1-1,0 0 0,-1 1 0,0-1 0,0 1 0,7 9 0,-4-4 59,14 24 0,-16-23-84,1 0 1,11 13-1,-6-8-47,7 8 34,-19-23 57,0-1-1,1 0 1,-1 1 0,1-1-1,-1 0 1,1 0 0,0 0-1,-1 0 1,1 0-1,0 0 1,0 0 0,2 0-1,-3-1-15,-1 0 0,1 0-1,-1 0 1,1 0 0,-1 0-1,1 1 1,0-1 0,-1 0-1,1 0 1,-1 1 0,1-1-1,-1 0 1,1 1 0,-1-1-1,1 0 1,-1 1 0,0-1-1,1 1 1,-1-1 0,0 1-1,1-1 1,-1 1 0,0-1-1,1 1 1,-1-1 0,0 1-1,0-1 1,1 1 0,-1-1-1,0 1 1,0 0 0,0-1-1,0 1 1,0-1 0,0 2-1,0-1-21,0-1 0,1 1 0,-1-1-1,0 1 1,0 0 0,1-1 0,-1 1-1,1-1 1,-1 1 0,0-1-1,1 1 1,-1-1 0,1 1 0,-1-1-1,1 0 1,-1 1 0,1-1 0,0 0-1,-1 1 1,1-1 0,1 0 0,15 6 9,-15-5 1,8 1 20,-1 0 0,1-1-1,-1-1 1,1 1 0,17-3 0,3 1-40,-10 2-30,0-2 0,0 0-1,-1-1 1,1-1 0,21-6 0,-6-1-190,-20 7 239,26-11 1,-36 12-17,-1 0 0,0 0-1,0-1 1,0 0 0,0 1 0,0-1 0,0-1-1,-1 1 1,1-1 0,-1 1 0,5-8-1,-9 8-108,2-1 316,-1 3-127,10-3-15,-11 3-35,1 1-1,-1-1 1,1 0 0,0 1-1,-1-1 1,1 0 0,-1 1-1,0-1 1,1 0 0,-1 1-1,0-1 1,1 1 0,-1-1-1,0 1 1,1 0-1,-1-1 1,0 1 0,0 0-1,1-1 1,-1 1 0,0 0-1,0 0 1,-1 0 0,-23-5-91,-3 4 156,-1 0 0,-50 5 0,18 9 78,-6 0-25,-18 4-63,81-16-56,-45 3-93,97 4-490,-4-7 686,52-6 0,-30 1 268,-33 1-159,0-2 1,44-12-1,-58 13-67,13-6 31,-25 7-257,0 1 0,0 0 0,0 0 0,0 0 0,14 0 0,-21 2 72,0 0 1,1 0-1,-1 0 1,0 0-1,0 0 0,1 0 1,-1 0-1,0 0 1,0 0-1,1 0 0,-1 0 1,0 0-1,0 0 0,1 0 1,-1 0-1,0 0 1,0 1-1,1-1 0,-1 0 1,0 0-1,0 0 1,0 0-1,1 1 0,-1-1 1,0 0-1,0 0 0,0 0 1,0 1-1,0-1 1,1 0-1,-1 0 0,0 0 1,0 1-1,0-1 1,0 0-1,0 0 0,0 1 1,0-1-1,0 0 0,0 0 1,0 1-1,0-1 1,0 0-1,0 0 0,0 1 1,0-1-1,0 0 1,0 0-1,0 1 0,0-1 1,-1 0-1,1 0 0,0 1 1,0-1-1,0 0 1,0 0-1,0 0 0,-1 1 1,1-1-1,0 0 0,0 0 1,0 0-1,-1 0 1,1 1-1,0-1 0,-3 4 58,0 0 0,1-1 0,-1 1-1,0-1 1,-1 1 0,1-1 0,-5 4-1,4-5-72,0 1 0,1 1 0,-1-1 0,1 0 0,0 1 0,0 0 0,-4 7 0,3-1-44,2-1 0,-1 1 1,1 0-1,0 0 0,1 0 1,0 0-1,1 0 0,1 15 1,-1-4 136,1-6-41,0 0-1,2 0 0,-1-1 0,9 27 0,-9-36-24,0 0 0,1 0 1,-1 0-1,1 0 0,0 0 0,0 0 0,1-1 1,-1 0-1,1 1 0,0-1 0,0 0 0,1-1 1,-1 1-1,1-1 0,-1 0 0,1 0 0,0-1 1,0 1-1,1-1 0,6 2 0,9 2 0,0-2 1,0 0-1,0-2 0,24 1 0,-20-2 40,18 1-50,0-2 0,59-7 0,-74 3 76,-1-1-1,0-1 1,0-1 0,45-20-1,-66 25-65,97-42-24,-82 36-123,1 1 0,42-7-1,246-33 106,-302 46 59,0 0 1,0 1-1,0 0 0,0 0 0,0 0 0,14 4 0,-19-4-37,0 1 0,-1 0 0,1 0 0,0-1 0,-1 2-1,1-1 1,-1 0 0,1 0 0,-1 1 0,0-1 0,0 1 0,1 0 0,-1 0 0,0 0 0,-1 0-1,1 0 1,0 0 0,0 0 0,-1 1 0,0-1 0,1 0 0,1 5 0,-1 2 16,-1-1 0,1 1 0,-1 0 0,-1 0 0,1-1 0,-2 1 0,1 0 1,-1-1-1,0 1 0,-1 0 0,0-1 0,-1 1 0,1-1 0,-1 0 0,-1 0 0,0 0 0,0 0 0,-1-1 1,1 0-1,-11 12 0,8-12 63,0 0 1,-1 0 0,0-1-1,0 0 1,-15 8-1,11-7-12,-6 4-697,-1-2-1,-38 13 0,44-17-29,8-4 556,-1 0 0,1 0-1,-1 0 1,0 0 0,0-1-1,1 0 1,-1 0 0,0-1-1,1 1 1,-1-1 0,0 0 0,1-1-1,-1 0 1,1 1 0,-6-4-1,9 4 174,-1-1 0,0 1-1,0 0 1,0 0 0,0 0-1,0 1 1,0-1 0,-1 1-1,1 0 1,-5 0 0,3 0-1958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5:10.4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2324 45 320,'-26'-19'613,"22"16"-564,0 1 0,0 0-1,-1 0 1,1 0 0,-1 1 0,1 0-1,-1-1 1,0 2 0,1-1 0,-9 0-1,-24-5 1299,34 5-1296,1 1 0,0-1 0,-1 1 1,1 0-1,-1 0 0,1 0 0,-1 0 0,1 1 1,0-1-1,-1 0 0,-2 2 0,-11 1 444,15-3-448,0 0-1,0 0 1,0 0-1,0 0 1,0 0 0,0 0-1,0 1 1,0-1-1,0 0 1,0 1-1,0-1 1,0 1 0,1-1-1,-1 1 1,0 0-1,0-1 1,0 1-1,0 0 1,1-1 0,-2 3-1,-9 5 294,5-6-521,1 0 1418,8 6-422,-1-7-770,-1 1 1,1-1-1,-1 0 0,1 1 0,0-1 0,-1 0 0,1 0 0,3 1 0,-3-1 1,0-1 1,-1 1 0,1 0 0,-1 0 0,1 0-1,0 0 1,-1 0 0,0 1 0,1-1-1,-1 0 1,0 1 0,2 1 0,5 12-31,9 22 592,-16-36-592,-1-1-11,0 0-96,0 0 33,1 1 74,1 3 16,-2-3 5,3 8 52,-3-8-79,1-1 0,-1 1 0,1 0 0,-1 0 0,0 0 0,0 0 0,1-1 0,-1 1 0,0 0 0,0 0 0,0 0 0,0 0 0,0 0 0,0 0 0,0 0 0,0-1 0,0 1 0,-1 0 0,1 0 0,-1 1 0,0-1-49,1 0 35,0 0 0,-1 0 1,1 0-1,-1 0 0,1 0 0,-1-1 1,1 1-1,-1 0 0,0 0 0,1-1 1,-1 1-1,0 0 0,0-1 1,0 1-1,1-1 0,-1 1 0,0-1 1,0 0-1,0 1 0,-1-1 0,-5 5 102,7-5-91,0 0-1,-1 1 0,1-1 0,0 0 0,-1 1 0,1-1 0,0 0 1,-1 0-1,1 1 0,0-1 0,-1 0 0,1 0 0,-1 1 0,1-1 1,0 0-1,-1 0 0,1 0 0,-1 0 0,1 0 0,-1 0 0,1 0 1,-1 0-1,1 0 0,0 0 0,-1 0 0,1 0 0,-1 0 0,1 0 1,-1 0-1,1 0 0,0 0 0,-1-1 0,1 1 0,-1 0 0,1 0 1,-1-1-1,-2-1 30,-16-11 548,19 12-588,-1 1 0,1 0 0,0-1 0,-1 1 0,1-1 1,0 1-1,-1 0 0,1-1 0,0 1 0,0-1 0,0 1 0,-1-1 0,1 1 1,0-1-1,0 1 0,0-1 0,0 1 0,0-1 0,0 1 0,0-1 0,0 1 1,0-1-1,0 1 0,0-1 0,0 1 0,0-1 0,0 1 0,0-1 0,1 1 0,-1 0 1,0-1-1,0 1 0,1-1 0,-1 1 0,0-1 0,1 1 0,-1 0 0,0-1 1,1 1-1,-1 0 0,0-1 0,1 1 0,9-7-39,-1 0 1,1 1-1,0 1 0,0 0 1,1 0-1,-1 1 0,1 0 1,0 1-1,0 0 0,12-1 1,68-5-462,-59 7 261,-26 1 196,1 1 0,-1 1 0,1-1 0,-1 1 0,0 0 0,1 0 0,-1 0 0,0 1 0,0 0 0,0 1 0,0-1 0,7 5 1,-6-2-20,1 0 0,-1 1 0,0 0 0,-1 0 0,1 1 0,-1-1 0,9 15 0,-3-1-14,-1 0-1,-1 1 1,0 1-1,-2-1 0,10 42 1,47 158 144,-63-214-21,31 138 31,-29-121-165,-1 0 1,-2 0-1,0 0 0,-3 28 1,-3-12-20,-1 0-1,-2 0 1,-2-1 0,-1 0 0,-22 48-1,27-76 98,0 0 0,-1 0 0,-1-1 0,1 0 0,-1 0 0,-1-1 0,0 0 0,0-1 0,-21 15 0,1-4-68,0-2 0,-47 20 0,4-7-198,-66 32-23,57-19 101,-166 82-787,-200 66 1345,178-108 82,236-74-457,-27 5-39,-1-2 0,-93 5 1,146-17-70,0 1 0,0-2 0,0 1 0,0-1 0,0-1 0,0 1 0,1-1 0,-15-6 0,19 7 80,0-1-1,0 1 1,0-1-1,0 0 0,0 1 1,1-1-1,-1-1 1,1 1-1,-1 0 1,1-1-1,0 1 1,0-1-1,0 0 0,0 0 1,0 1-1,1-1 1,-1 0-1,1-1 1,0 1-1,0 0 1,0 0-1,0 0 0,0-4 1,0-12 143,0 1 0,2 0 0,5-35 0,17-52 512,-9 48-481,-12 43-118,0 1 0,0-1 0,-1 1 0,-1-1 0,0 0 0,-3-15 0,2 26 54,1 0 1,-1 0 0,-1 0 0,1 0 0,0 1 0,-1-1-1,1 1 1,-1-1 0,0 1 0,0 0 0,0-1 0,0 1-1,0 0 1,0 0 0,-4-2 0,-5-4 381,0 2 1,-17-8-1,4 2-513,8 3 50,11 7 58,0-1 1,0 0 0,0 0 0,0 0 0,0 0-1,1-1 1,-1 0 0,1 0 0,0 0 0,-6-8-1,6 6 27,0 0-1,1 0 1,0 0-1,0-1 0,0 1 1,0-1-1,1 0 1,0 0-1,1 0 0,-2-8 1,-2-20-72,2 26 10,2 0 1,-2-18 0,3 16 89,0-15-115,-4-40 0,1 42 60,1 13 28,1 0 1,-1 0-1,-5-14 1,6 22-33,-1-1 1,1 1-1,-1 0 1,0-1-1,0 1 1,0 0-1,-1 0 0,1 0 1,0 1-1,-1-1 1,0 1-1,0-1 1,0 1-1,-3-2 0,0 0-42,-1 1-1,1 0 0,0 1 0,-1-1 0,1 1 0,-1 1 0,0-1 0,0 1 0,1 0 0,-11 1 1,6 0 25,0 1 0,0 0 1,1 1-1,-1 0 0,0 1 1,-10 4-1,2 1-7,-1 1-1,1 0 1,1 2-1,0 0 1,0 1-1,-19 19 1,21-17-45,11-8 144,-1-1 0,0 0 0,-8 6 0,12-10-27,2-1-5,2-1-75,5-2-35,1 0-1,0 0 0,0 1 0,0 1 0,0-1 0,14 0 0,1-1 34,-8 1-2,-1 0 0,1-2 0,-1 1 0,16-8 0,-22 6 71,-15 5-73,-5 1 128,-2-1-51,1 2 0,-25 5 1,-11 2 19,-5-10 23,46 0-144,-1 1 0,0-1 0,0 2 0,0-1 0,0 1 0,0 0 0,0 1-1,-13 4 1,17-3-52,-8 3-315,15-7 410,-1 0-1,1 0 1,0 0-1,-1 0 1,1-1-1,-1 1 1,1 0-1,-1-1 1,0 1 0,0 0-1,1-1 1,-1 0-1,0 1 1,1-3-1,7-9 157,4-2 30,-1 1 25,27-22 0,-22 13-32,-16 23-314,-1 0 108,1 0 0,-1 0 0,0 0 0,0 1 0,1-1 0,-1 0 0,0 0 0,1 0 1,-1 0-1,0 0 0,1 0 0,-1 0 0,0 0 0,0 0 0,1 0 0,-1 0 0,0-1 0,1 1 0,-1 0 1,0 0-1,0 0 0,1 0 0,-1 0 0,0 0 0,1-1 0,-1 1 0,0 0 0,0 0 0,13-7-67,-12 7 75,58-35 107,-57 34-109,0 0-1,1 0 1,-1 0-1,0 1 1,0-1-1,1 1 1,-1-1-1,0 1 0,1 0 1,-1 0-1,0 0 1,1 0-1,-1 0 1,0 0-1,1 1 1,-1-1-1,0 1 0,0 0 1,3 0-1,3 2 38,-1-1-75,-1-1 27,1 1 0,-1-1 0,1 0 0,-1-1 0,1 0 0,9 0 0,-12 0 89,17-1 125,-20 1-204,0 0 0,0 0 1,0 0-1,0 0 1,0 0-1,0-1 1,0 1-1,0 0 0,-1-1 1,1 1-1,0-1 1,0 1-1,0-1 0,0 1 1,-1-1-1,2 0 1,-2 0 45,0 1-20,0 0-65,13 16-234,-11-12 250,-1 0 0,1-1 0,-1 1 0,1 0 0,-1 0 0,0-1 0,-1 1 0,2 6 0,4 19 280,12 36-209,3 8 19,-12-51-111,-2 1 0,-1 1 0,0-1 0,-2 1 0,-1 0 0,1 30 0,-4-35-2373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4:58.0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1162 0 832,'-1'0'22,"0"1"0,1-1 0,-1 1-1,0-1 1,0 1 0,1-1 0,-1 1 0,0 0 0,1-1 0,-1 1 0,0 0-1,1-1 1,-1 1 0,1 0 0,-1 0 0,1-1 0,0 1 0,-1 0-1,1 0 1,0 0 0,0 0 0,-1 1 0,-4 9 99,-8 11 655,0-1-505,0 1 0,-13 33 0,-49 122 855,-13-22-899,43-82-177,13-18 105,-89 165 1316,105-188-1427,-1 0-1,-2 0 1,-1-2-1,-1 0 1,-2-2-1,-36 36 0,-9 0 261,-82 59 0,111-91-190,3 1 0,0 2 0,2 1 0,2 2-1,-40 61 1,60-81-84,7-10-35,-1 1 1,1-2-1,-9 9 0,11-12-12,1-1-1,0 0 1,0 1 0,0 0 0,-3 5 0,4-6-27,0-1 0,0 1 1,-1 0-1,1-1 1,-1 1-1,1-1 1,-1 0-1,0 1 1,-2 1-1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5:13.6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258 90 1664,'-17'-8'1573,"17"8"-1561,0 1 0,0-1 0,0 0 0,0 0 0,0 0-1,0 0 1,-1 1 0,1-1 0,0 0 0,0 0 0,0 0 0,0 0-1,0 0 1,0 1 0,0-1 0,-1 0 0,1 0 0,0 0 0,0 0-1,0 0 1,0 0 0,-1 0 0,1 0 0,0 0 0,0 1 0,0-1-1,0 0 1,-1 0 0,1 0 0,0 0 0,0 0 0,0 0 0,-1 0 0,1 0-1,0 0 1,0 0 0,0-1 0,0 1 0,-1 0 0,1 0 0,0 0-1,0 0 1,0 0 0,0 0 0,-1 0 0,1 0 0,0 0 0,0-1-1,0 1 1,0 0 0,0 0 0,0 0 0,-1 0 0,1 0 0,0-1-1,0 1 1,0 0 0,-1 5 135,0 0-1,-1 0 0,1 0 0,-1 0 1,-1 0-1,1 0 0,-4 5 1,2-2-112,-5 10 38,2 1 1,0 0-1,1 0 1,-7 39-1,12-55-95,1-1-1,0 1 0,0-1 0,0 1 0,1-1 0,-1 1 0,1-1 0,-1 0 0,1 1 0,0-1 0,1 3 0,16 26-39,-12-21 58,-5-8-6,-1-1 11,0-1 0,1 1 0,-1 0-1,0-1 1,1 1 0,-1-1-1,0 1 1,1-1 0,-1 1 0,1-1-1,-1 1 1,1-1 0,-1 0-1,1 1 1,-1-1 0,1 0 0,-1 1-1,1-1 1,0 0 0,0 1 0,1 0 191,-2-2-170,1 1 1,-1 0 0,1 0 0,-1 0 0,1 0-1,-1 0 1,1-1 0,-1 1 0,1 0 0,-1-1-1,1 1 1,-1 0 0,0-1 0,1 1 0,-1 0-1,0-1 1,1 1 0,-1 0 0,0-1 0,1 1-1,-1-1 1,0 1 0,0-1 0,1 1 0,-1-1-1,0 1 1,0-1 0,0 1 0,0-1 0,0 1-1,0-1 1,0 1 0,0-1 0,0 1 0,0-1-1,0 0 1,0 1 0,0-1 0,-5-24 8,5 23-2,-3-10 16,-1 1 1,0 0-1,0 0 1,-1 0-1,-1 1 1,1 0 0,-2 0-1,1 0 1,-1 1-1,-1 0 1,0 0-1,-11-10 1,18 18-31,-1 0-1,1 0 1,-1 0 0,1 0-1,-1 0 1,1 0 0,-1 0 0,0 1-1,1-1 1,-1 1 0,0-1-1,1 1 1,-1-1 0,0 1 0,0 0-1,0 0 1,1 0 0,-1 0 0,0 0-1,0 0 1,0 1 0,1-1-1,-1 1 1,0-1 0,0 1 0,1-1-1,-1 1 1,1 0 0,-1 0 0,-2 2-1,1-1-25,1 0-1,0 0 1,-1 0-1,1 1 1,0-1-1,0 1 1,0-1-1,0 1 0,1 0 1,-1 0-1,1 0 1,-1 0-1,1 0 1,0 0-1,-1 6 1,3 25 688,-1-33-266,10 0 436,-8-1-799,-1 0 0,0 1 0,0-1 0,0 0 0,0 0 0,0 0 0,1 0 0,-1 0 0,0 0 0,0-1 1,0 1-1,0 0 0,0-1 0,0 1 0,1 0 0,-1-1 0,0 1 0,0-1 0,0 0 0,0 1 0,-1-1 0,1 0 0,0 1 0,1-3 0,3-2-10,-2 1 1,1-2 0,-1 1 0,0 0-1,4-7 1,-7 9-38,1 1 0,0 0 0,-1-1 0,0 1 1,1-1-1,-1 1 0,0-1 0,0 1 0,0 0 0,-1-1 0,1 1 0,0-1 0,-1 1 0,0 0 0,1-1 0,-3-2 0,2 3-12,1 0 0,-1 0 0,0 0 0,0 1 0,-1-1 0,1 0 0,0 0 0,-1 1 0,1-1 0,-1 1 0,1 0-1,-1-1 1,1 1 0,-5-2 0,5 2-19,-1 1 1,1-1-1,0 1 0,-1 0 0,1 0 1,-1-1-1,1 1 0,-1 0 0,1 0 0,-1 0 1,1 1-1,-1-1 0,1 0 0,0 0 1,-1 1-1,1-1 0,-1 1 0,1-1 0,0 1 1,-1 0-1,0 1 0,-6 2-42,1 1 1,1 0-1,-8 7 1,12-11 54,1 0 0,-1 1 1,1-1-1,0 1 1,0-1-1,0 1 1,0-1-1,0 1 0,0 0 1,0 0-1,0-1 1,1 1-1,-1 0 0,1 0 1,-1 0-1,1 0 1,0 0-1,0 0 1,0-1-1,0 5 0,0-5 20,1 0 0,-1 0 0,1 0 0,-1 0-1,1 0 1,-1 0 0,1-1 0,0 1 0,-1 0-1,1 0 1,0 0 0,-1-1 0,1 1 0,0 0-1,0-1 1,0 1 0,0-1 0,0 1 0,0-1 0,0 1-1,0-1 1,0 0 0,0 1 0,0-1 0,0 0-1,0 0 1,0 0 0,2 0 0,2 1 19,-1-1 0,1-1 0,0 1 0,-1-1 0,8-1 0,-2-1-8,-1-1 0,-1 0 0,1-1 0,0 0-1,-1 0 1,12-10 0,6-4 241,52-36 161,-34 22-254,53-28 1,-86 53-419,-10 7-47,-4 4 150,2-1 161,-21 17-1,17-16 12,0 1 1,1 0 0,-7 7-1,6-5-3,-3 4-78,1 0 0,-12 20 0,17-26 39,0 0 0,0 0 1,1 0-1,-1 1 0,1-1 1,0 1-1,1-1 0,-1 1 1,1-1-1,0 1 0,1 6 1,1 5 0,0 0-1,2-1 1,0 1 0,1-1 0,1 0 0,0 0 0,0 0-1,2-1 1,0 0 0,1-1 0,10 13 0,-11-16 50,0 0 0,1-1 0,1 0 0,-1-1 0,1 0 0,1 0 0,0-1 0,0 0 0,0-1 0,1 0 0,0-1 0,0-1 0,0 0 0,15 3 0,23 4-93,51 7-94,-91-16 163,-1 0-1,1 0 0,-1 1 0,12 6 1,-13-6-95,-6-1 108,1 0 1,-1 0 0,-1 0 0,1 0 0,0 0-1,0 0 1,-1 1 0,3 3 0,-4-5 83,9 1 76,-4 0-295,-3-2 120,0-1-1,-1 1 1,1 0 0,0-1 0,-1 1 0,1-1-1,-1 1 1,1-1 0,-1 0 0,1 0 0,-1 0-1,0 0 1,1 0 0,-1 0 0,2-2 0,18-22-152,-12 12 105,-2 3 15,0-1-1,-1-1 1,0 0-1,-1 0 1,5-15-1,8-18 134,1 4-55,27-52-341,-41 84 96,-9 14 36,-9 14 146,8-5 41,1 0 1,0 0 0,-3 20-1,5-19-52,0-3-9,0 0-1,2 0 1,-1 0 0,3 16 0,-2-26 33,0 0 0,1 0 1,-1 0-1,1 0 0,0 0 0,-1 0 1,1 0-1,0 0 0,0 0 1,0 0-1,1-1 0,-1 1 0,0 0 1,1-1-1,-1 1 0,1-1 0,-1 1 1,1-1-1,0 0 0,-1 0 1,1 0-1,0 0 0,0 0 0,0 0 1,0 0-1,4 1 0,1-1 29,0 1-1,0-1 1,0-1-1,0 1 1,0-1-1,11-1 0,-13 0 0,1 0 0,-1 0 0,0-1 0,1 1 0,-1-1-1,0 0 1,0-1 0,0 1 0,0-1 0,-1 0 0,8-6 0,-5 3-1,-1 0 1,0-1 0,0 1 0,0-2-1,0 1 1,5-10 0,-10 14-12,0-1 0,0 1-1,0 0 1,0 0 0,-1-1 0,1-3-1,-1 6-14,0 0 0,1 0 0,-1 0 0,0 0-1,0 0 1,0 0 0,0-1 0,0 1-1,-1 0 1,1 0 0,0 0 0,0 0-1,-1 0 1,1 0 0,-1 0 0,1 0 0,-1 0-1,1 0 1,-1 0 0,1 0 0,-2 0-1,1 0-5,1 1 0,-1 0 0,1 0 0,-1 0 0,0 0 0,1 0 0,-1 0 0,1 1 0,-1-1 0,0 0-1,1 0 1,-1 0 0,1 0 0,-1 1 0,0-1 0,1 0 0,-1 1 0,1-1 0,-1 0 0,1 1 0,0-1-1,-1 1 1,1-1 0,-1 1 0,1-1 0,0 1 0,-1-1 0,1 1 0,0-1 0,-1 1 0,1-1 0,0 1-1,0 0 1,-1 0 0,-7 22-283,7-16 267,1 1 1,0 0-1,0 0 1,0 0-1,1-1 1,2 11-1,2 24 31,-3-30 174,-2-11-170,0-1 0,0 0 0,0 0 0,0 0 0,0 0 0,1 1-1,-1-1 1,0 0 0,0 0 0,0 0 0,0 0 0,1 0 0,-1 1 0,0-1-1,0 0 1,0 0 0,1 0 0,-1 0 0,0 0 0,0 0 0,0 0 0,1 0 0,-1 0-1,0 0 1,0 0 0,0 0 0,1 0 0,-1 0 0,1 0-9,0-1 1,0 1-1,0-1 1,0 0-1,0 1 0,0-1 1,0 0-1,0 0 1,0 0-1,0 0 1,-1 0-1,1 0 0,0 0 1,-1 0-1,2-1 1,7-10-74,-8 11 81,0 0-1,0-1 0,0 1 0,0 0 1,0 0-1,0-1 0,0 1 0,-1-1 0,1 1 1,0-1-1,0-2 0,7-22 177,-6 22-222,0-1 0,-1 1 0,1-1 0,-1 1 0,0-1 0,0-7-1,-1 8 76,0-1 41,0-1-1,0 0 1,-1 1-1,-1-10 1,2 14-89,-1 0 0,1 1 0,0-1-1,0 1 1,0-1 0,-1 0 0,1 1 0,0-1 0,-1 1-1,1-1 1,-1 1 0,1-1 0,0 1 0,-1-1 0,1 1 0,-1-1-1,1 1 1,-1-1 0,0 1 0,1 0 0,-1 0 0,1-1-1,-1 1 1,0 0 0,1 0 0,-1-1 0,1 1 0,-1 0 0,0 0-1,1 0 1,-1 0 0,0 0 0,1 0 0,-1 0 0,0 0-1,1 0 1,-1 0 0,0 1 0,1-1 0,-1 0 0,0 0-1,1 1 1,-1-1 0,1 0 0,-1 1 0,1-1 0,-1 0 0,1 1-1,-1-1 1,0 1 0,-5 4-18,0 0 0,0 0 1,-9 10-1,-9 9 182,-10 7 287,17-15-251,-1-1 0,-33 22 0,-27 9 43,29-19-184,28-14-32,-2-1-1,-42 16 0,47-21 10,16-5-12,-1-1-1,1 0 0,-1 0 0,0 0 1,1-1-1,-1 1 0,0-1 0,-5 1 1,-15-1-754,19-1 207,13 1 200,2 0 4,0-1 1,0 0 0,0 0-1,19-6 1,-24 5 322,0 0 1,0 0-1,0-1 0,0 0 0,-1 0 1,0-1-1,1 1 0,-1-1 0,8-8 0,-4 1 23,0-1 0,0 0-1,-1 0 1,-1 0 0,0-1-1,0 0 1,-2-1 0,1 1-1,-2-1 1,0 0 0,3-22-1,-5 29 26,2-16 63,3-34 0,-6 50-99,-1 0 0,0 0 0,-1 1 0,0-1-1,0 0 1,0 0 0,-1 1 0,0-1 0,-4-10-1,5 16-6,1 1-1,0-1 1,0 1-1,-1-1 1,1 1-1,0-1 0,-1 1 1,1-1-1,0 1 1,-1-1-1,1 1 1,-1-1-1,1 1 0,-1 0 1,1-1-1,-1 1 1,1 0-1,-1-1 1,1 1-1,-1 0 0,0 0 1,1 0-1,-1-1 1,1 1-1,-1 0 1,-1 0-1,1 0 4,0 1 0,0-1 0,0 0-1,0 1 1,0-1 0,0 1 0,0-1 0,0 1-1,0 0 1,0-1 0,0 1 0,0 0 0,-1 1 0,-3 3 55,1 0 1,0 0 0,-6 12-1,-1 2-441,1 0-1,1 1 0,-8 24 1,12-32-2370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5:14.8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258 0 1312,'-2'2'215,"1"0"0,-1 0 0,1-1 0,-1 1 0,0 0 0,0-1 1,0 0-1,0 1 0,0-1 0,0 0 0,-3 1 0,-13 10 457,5-3-400,1 1 0,0 0 0,1 1 0,0 1 0,-16 21 0,13-9-171,1 0 0,0 0-1,2 2 1,-11 38 0,-22 111 352,37-146-306,5-16-53,1 0 1,-1 25-1,15-45 279,16-22-374,-2-1 1,0-2-1,37-57 0,-18 22-23,-38 57 104,0 0 0,1 1 0,0 0 0,0 0 0,13-9 0,-19 38 160,112-122 1264,-111 98-1443,5-4 168,14-17-1,-19 18-232,0 0 78,-2 14-235,-3 1 186,-1 0 0,1 0 0,-1 0 0,0 0 0,-1 0 0,0-1 0,-6 11 0,-2 8 63,-25 57 3,21-51-884,1 0-1,2 1 1,-10 39-1,18-56-1008,4-16 1694,0 1 0,0-1 1,-1 0-1,1 0 0,0 0 0,0 0 1,0 1-1,0-1 0,0 0 1,0 0-1,0 0 0,-1 0 0,1 0 1,0 1-1,0-1 0,0 0 0,0 0 1,-1 0-1,1 0 0,0 0 0,0 0 1,0 0-1,0 0 0,-1 0 1,1 0-1,0 0 0,0 0 0,0 0 1,-1 0-1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5:16.0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1 896,'-7'2'324,"7"-2"-317,0 0 0,0 0 0,0 0 0,0 0 0,-1 0 0,1 0 0,0 0 1,0 0-1,0 0 0,0 0 0,0 0 0,0 0 0,-1 0 0,1 0 0,0 0 0,0 0 0,0 0 0,0 0 0,0 0 0,-1 0 0,1 0 0,0 0 0,0 0 0,0 0 0,0 0 0,0 0 0,-1 0 0,1 0 1,0 0-1,0 0 0,0-1 0,0 1 0,0 0 0,0 0 0,0 0 0,0 0 0,-1 0 0,1-1 548,0 1-118,0 0 64,15 8 360,-10-5-794,5 3-169,6 3 229,25 11 0,-35-18-20,1 0 0,-1 0 0,0-1 0,1 1 0,-1-1 0,1-1 0,12 1 0,108-11 1614,101-2-722,-72 19-1068,-142-5 83,0-1 37,0 1 0,-1 0 0,18 6 0,-30-8-131,-1 0-5,0 2 165,0-1-1,-1 0 1,1 1-1,-1-1 1,0 0-1,1 1 1,-1-1 0,0 0-1,0 0 1,0 1-1,0-1 1,0 0-1,0 0 1,0 0-1,0 0 1,0 0 0,-2 0-1,-24 16 537,10-11-514,-1 0 0,-27 6 0,-6 2 317,-157 55 573,176-57-837,-23 6 261,137-55 96,-40 22-736,79-17 0,25 10-1541,-115 17-1099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6:09:08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1 119 1664,'0'0'528,"12"-1"6255,-7-1-7102,-2 0 583,-1 0 0,0 1 1,1-1-1,0 1 0,-1 0 0,5-2 1,10-5 279,-8 3 416,-4 3-806,-1-1 0,1 0 0,-1 0-1,0 0 1,4-4 0,-6 6-149,-1-1 1,1 1-1,0 0 1,0 0-1,0 0 1,0 0-1,0 1 1,0-1-1,4 0 1,9-5 232,1 0-113,-1 0 0,1 1 0,20-4-1,10-3 33,-31 8-133,-1 1 0,0 0-1,1 1 1,0 0 0,-1 1-1,1 1 1,0 0 0,24 4 0,47 15 712,-61-13-497,-19-5-160,1 1 0,-1-1-1,11 0 1,-9-1-68,3 0 5,-1 0 1,1 0 0,0 1 0,-1 1 0,13 3 0,-21-5-326,-3 8-1739,-12 16-2224,1-2-405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6:10:04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 1728,'-1'2'1343,"5"0"1464,-4-1-2711,0-1 0,1 0 0,-1 0 0,1 0 1,-1 0-1,1 0 0,-1 0 0,1 0 0,-1 0 0,0 0 0,1 0 1,-1 0-1,1 0 0,-1 0 0,1 0 0,-1 0 0,1 0 1,-1-1-1,0 1 0,1 0 0,-1 0 0,1 0 0,-1-1 1,0 1-1,1 0 0,-1 0 0,0-1 0,1 0 0,21-3 1147,58 7 394,-30 2-858,-46-5-657,9 0-89,1 0 0,0 1 1,-1 0-1,15 4 0,-22-3 157,1-2 1,-1 1-1,0-1 0,11 0 1,14 1 94,0 1-119,-25-2-160,-1 0 0,1 0-1,-1 1 1,1 0 0,-1 0 0,1 0 0,-1 1 0,6 2 0,1 0 62,-1-1 0,0 0 0,1-1 0,-1 0 0,1-1 0,0 0-1,-1 0 1,15-2 0,-5 0-162,-9 4-1153,-11-2 589,0-1 1,0 1 0,1 0-1,-1 0 1,0 0 0,0 0-1,0 1 1,0-1 0,0 0 0,-1 0-1,1 1 1,0-1 0,0 2-1,3 4 613,4 5-2382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1:03.3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73 480,'-5'7'1715,"16"-9"-1185,-8 2-459,0-2 0,-1 1 0,1 0 0,0 0 0,0-1 0,-1 0 0,5-3 0,1 0 375,-8 5-437,1-1 1,-1 1-1,1 0 1,-1 0-1,1 0 1,-1-1-1,1 1 1,-1 0-1,1 0 1,-1 0-1,1 0 1,-1 0-1,1 0 1,-1 0-1,1 0 1,-1 0 0,1 0-1,-1 0 1,2 1-1,-2-1-2,0 0-1,1 0 1,-1 0 0,0 0-1,1 0 1,-1 1 0,0-1-1,1 0 1,-1 0-1,0 0 1,1 0 0,-1 0-1,0-1 1,1 1 0,-1 0-1,0 0 1,1 0-1,-1 0 1,0 0 0,1 0-1,-1 0 1,0-1 0,1 1-1,-1 0 1,0 0-1,0 0 1,1-1 0,-1 1-1,0 0 1,0 0 0,1-1-1,-1 1 1,0-1 0,10-6 644,-10 7-624,0 0 1,1 0-1,-1 0 1,0-1-1,0 1 0,0 0 1,0 0-1,0-1 1,0 1-1,0 0 0,0 0 1,0-1-1,0 1 0,0 0 1,0 0-1,0-1 1,0 1-1,0 0 0,0 0 1,-1-1-1,1 0 15,0 0 1,0 0-1,-1 0 0,1 1 0,-1-1 0,1 0 1,0 0-1,-1 0 0,1 1 0,-1-1 0,0 0 1,1 0-1,-1 1 0,0-1 0,1 1 1,-1-1-1,0 0 0,0 1 0,0-1 0,1 1 1,-1 0-1,0-1 0,0 1 0,0 0 0,-2-1 1,2 1 16,-1-1 0,1 0 1,-1 1-1,1-1 0,-1 0 1,1 0-1,-1 0 0,1 0 0,-3-2 1,3 1 34,0 1 1,-1 0-1,1-1 0,-1 1 1,1 0-1,-1 0 1,0 0-1,1 0 0,-5-3 382,5 8-82,0-1-188,-10 2 658,3-3-687,-4 1-110,0 0 0,-16 8 1,15-9-32,7-1-95,12 3-36,1-2 120,0-1-1,0 1 0,0-1 1,8 0-1,17 4-12,-28-5 11,0 0 1,0 0 0,0 0-1,1-1 1,5 0-1,10-2 49,12 0-1437,5-12-3223,-33 13 4462,-2 0 109,-1 2 55,1 0-247,1 1 0,-1 0 0,1 0 0,-1 0 0,1 1 0,-1-1 0,0 0 0,0 1 0,0 0 0,0-1 0,0 1 0,3 3 0,-1-1-146,12 11-440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1:05.8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85 0 1664,'-15'0'2242,"13"1"-2130,-9 0 1121,11-1-1226,0 0-1,0 0 1,0 0 0,0 0 0,0 0 0,0 0-1,0 0 1,0 0 0,0 0 0,0 0 0,0 0 0,0 0-1,0 0 1,0-1 0,0 1 0,0 0 0,1-1 102,-1 1-89,0 0-13,0 0 0,0 0 0,0 0-1,0 0 1,0 0 0,0 0 0,0 0 0,0 0-1,1 0 1,-1 0 0,0 0 0,0 0 0,0 0 0,0 0-1,0 0 1,26 0 708,-31 12 117,9-11-607,-1 0 117,-10 0-376,-23-4-57,29 3 129,-12 12-700,10-10 722,2 0-53,0-1 1,0 0 0,0 0 0,0 0-1,-1 0 1,1 0 0,0-1 0,0 1-1,-1 0 1,1-1 0,0 1-1,-1-1 1,1 1 0,-1-1 0,1 1-1,0-1 1,-1 0 0,1 0 0,-1 0-1,1 0 1,-4 0 229,6-2-515,-1 1 266,1 1-1,-1-1 1,0 1-1,1 0 1,-1 0-1,1-1 1,-1 1-1,0 0 0,1-1 1,-1 1-1,1 0 1,-1 0-1,1 0 1,-1 0-1,0-1 1,1 1-1,-1 0 1,1 0-1,0 0 1,18-3-184,-9 2 93,-9 1 231,16 0-165,-16 0-89,0 0 1,0 0-1,0 0 0,1-1 1,-1 1-1,0 0 0,0 0 1,0-1-1,0 1 0,0-1 1,0 1-1,1-1 0,-1 1 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1:07.5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6 736,'4'-1'238,"-4"0"-181,1 1 1,0-1 0,0 1 0,0-1-1,0 1 1,0-1 0,0 1-1,0 0 1,0 0 0,0 0 0,0-1-1,0 1 1,0 0 0,0 0-1,23 19 2910,-24-18-2930,-7 12 757,6-11-610,1-1-165,-1-1 0,1 0 0,0 1 1,-1-1-1,1 1 0,0-1 0,0 0 1,-1 1-1,1-1 0,0 1 0,0-1 1,0 1-1,0-1 0,0 1 0,-1-1 1,1 1-1,0-1 0,0 1 0,0-1 1,0 0-1,1 1 0,-1-1 0,0 1 1,0-1-1,0 1 0,0-1 0,0 1 1,0-1-1,1 1 0,-1-1 0,0 0 1,0 1-1,1-1 0,-1 0 0,0 1 1,1-1-1,-1 1 0,0-1 0,1 0 1,-1 0-1,1 1 0,7 10 626,9-7 278,-17-4-916,0 0-1,0 1 1,0-1 0,-1 0-1,1 0 1,0 0 0,0 1-1,0-1 1,0 0 0,0 0-1,0 0 1,0 1 0,0-1-1,-1 0 1,1 0 0,0 1-1,0-1 1,0 0 0,0 0-1,0 1 1,0-1 0,0 0-1,0 0 1,0 1 0,1-1-1,-1 0 1,0 0 0,0 0-1,0 1 1,0-1 0,0 0-1,-3-3-128,1 0-109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1:09.1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 3 1056,'0'0'11,"0"0"0,0 0 0,0-1 0,0 1-1,-1 0 1,1 0 0,0 0 0,0 0 0,0-1 0,0 1 0,-1 0 0,1 0 0,0 0-1,0 0 1,-1 0 0,1 0 0,0 0 0,0 0 0,-1-1 0,1 1 0,0 0 0,0 0-1,-1 0 1,1 0 0,0 0 0,0 0 0,-1 0 0,1 1 0,0-1 0,0 0 0,-1 0-1,1 0 1,0 0 0,0 0 0,0 0 0,-1 0 0,1 0 0,0 1 0,0-1 0,0 0-1,-1 0 1,1 0 0,0 0 0,0 1 0,-4 2 278,1-2 194,2-1-438,0 0 0,0 0 1,0 0-1,1 1 0,-1-1 0,0 0 0,0 0 0,1 0 0,-1 0 0,0 1 1,0-1-1,1 0 0,-1 1 0,0-1 0,1 1 0,-1-1 0,1 1 1,-1-1-1,0 1 0,1-1 0,-1 1 0,1-1 0,-1 1 0,1 0 0,0-1 1,-1 1-1,1 0 0,0 0 0,-1-1 0,1 2 0,0 0 9,-5 2 212,5-2-239,0-1-1,0 1 0,0-1 1,1 1-1,-1-1 1,0 0-1,1 1 0,-1-1 1,1 0-1,0 1 1,-1-1-1,1 0 1,0 0-1,0 1 0,0-1 1,0 0-1,0 0 1,0 0-1,0 0 0,0 0 1,3 1-1,1 1 139,0 0 0,1-1 0,0 1 0,5 1 0,4 1-30,-12-5-172,2 0 16,-4 0 24,-1 0 1,0 0-1,1 0 1,-1 0-1,1 0 1,-1 1-1,1-1 1,-1 0-1,1 0 0,-1 0 1,0 0-1,1 1 1,-1-1-1,1 0 1,-1 0-1,0 1 1,1-1-1,-1 0 1,0 1-1,1-1 0,-1 0 1,0 1-1,1-1 1,-1 1-1,0-1 1,0 0-1,0 1 1,1-1-1,-1 1 1,0-1-1,0 1 1,0-1-1,0 1 0,0-1 1,0 0-1,0 3 225,-5 4 364,7-7-726,0 0 134,1 0 0,-1 0-1,0-1 1,1 1 0,-1 0-1,0-1 1,1 1 0,-1-1-1,0 0 1,0 0 0,3-1-1,-4 1 24,0 1 0,1-1-1,-1 0 1,0 1-1,0 0 1,1-1-1,-1 1 1,0 0-1,1 0 1,-1-1 0,2 1-1,-3 0-25,1 0-1,-1 0 1,1 0 0,-1 0-1,0-1 1,1 1-1,-1 0 1,1 0-1,-1 0 1,0-1 0,1 1-1,-1 0 1,0-1-1,1 1 1,-1 0 0,0-1-1,1 1 1,-1 0-1,0-1 1,0 1 0,0-1-1,1 1 1,-1 0-1,0-1 1,0 1 0,0-1-1,0 1 1,0-1-1,0 0 21,0 1 0,1 0 0,-1-1-1,0 1 1,0 0 0,0 0 0,0-1 0,0 1-1,0 0 1,0-1 0,0 1 0,0 0-1,0-1 1,0 1 0,0 0 0,0 0 0,0-1-1,-1 1 1,1 0 0,0-1 0,0 1-1,0 0 1,0 0 0,0-1 0,-1 1-1,1 0 1,0 0 0,0-1 0,-1 1 0,1 0-1,0 0 1,0 0 0,-1 0 0,1-1-1,0 1 1,0 0 0,-1 0 0,-25-8-92,17 8 152,4-1 104,-1 1 0,0 1 0,1-1 0,-1 1 0,-9 2 0,13-3-222,0 1 0,0-1 1,0 0-1,0 0 0,0 1 1,0-2-1,-3 1 0,-3 0-492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1:10.8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195 0 480,'-10'12'2075,"3"-5"-2015,0 0 1,0 0 0,-1-1-1,-8 6 1,-4 2 190,5-2 158,0-2-1,-1 0 1,0-1-1,-21 9 1,36-18-394,0 1 1,1-1-1,-1 0 1,0 0-1,1 0 1,-1 0-1,0 0 1,1 0-1,-1 0 1,0 0-1,1 0 0,-1 0 1,0-1-1,1 1 1,-1 0-1,0 0 1,1-1-1,-1 1 1,1 0-1,-1-1 1,0 1-1,1 0 1,-1-1-1,1 1 1,-1-1-1,1 1 0,-1-1 1,1 1-1,0-1 1,-1 0-1,1 1 1,0-1-1,-1 1 1,1-1-1,0 0 1,0 1-1,0-1 1,-1 0-1,1 1 0,0-1 1,0 0-1,0 1 1,0-1-1,0 0 1,0 1-1,0-1 1,0 0-1,1 1 1,-1-1-1,0 0 1,0 1-1,0-1 1,1 0-1,-1 1 0,0-1 1,1 1-1,-1-1 1,1 0-1,0 0 1,1 1-166,1 1 167,-1 0 0,1 0 0,-1-1-1,1 1 1,0-1 0,0 0-1,-1 1 1,1-1 0,0 0-1,-1-1 1,4 1 0,3-1-10,6-2 20,-14 3 69,12-5 603,-12 5-689,2 0 28,-2 0 10,-1 0-35,1 0 1,-1 0-1,0 0 1,1 1-1,-1-1 0,1 0 1,-1 0-1,0 0 1,1 0-1,-1 0 1,1 0-1,-1 0 1,0 0-1,1 0 0,-1 0 1,1 0-1,-1 0 1,0 0-1,1 0 1,-1 0-1,0 0 1,1-1-1,-1 1 0,1 0 1,-1 0-1,0 0 1,1-1-1,12-8 415,-5 4-422,-7 4-11,1 0 0,0 0-1,0 0 1,0 0 0,0 0-1,0 0 1,1 1 0,1-1-1,9-4 385,-5 2-288,28 0-54,-35 3 64,0 0-85,0-1 0,0 1-1,0 0 1,0 0-1,0 0 1,0-1 0,0 1-1,0 0 1,0-1-1,0 1 1,0-1-1,1 0 1,14-13 405,-16 13-423,1 1 0,-1-1 0,0 1 0,0-1 0,0 1 0,1-1 0,-1 0 0,0 1 0,0-1 0,0 1 0,0-1 0,0 1 0,0-1-1,0 0 1,0 1 0,0-1 0,-1 1 0,1-1 0,0 1 0,0-1 0,0 1 0,-1-1 0,1 1 0,0-1 0,-1 1 0,1-1 0,0 1 0,-1-1 0,1 1-1,-1-1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5:00.80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414 73 576,'-17'8'581,"16"-7"-434,-1-1-1,0 0 0,1 0 1,-1 1-1,1-1 1,-1 1-1,1-1 0,-1 1 1,1-1-1,-3 2 0,3-1-121,0 0 0,0 0 0,-1-1 0,1 1-1,0-1 1,-1 1 0,1-1 0,-1 0-1,1 1 1,-2-1 0,-11 11 306,-4 0 501,15-10-731,0 0-1,1 1 1,-1 0-1,0-1 1,1 1-1,-3 2 1,4-3-84,0 0 0,-1 0 1,1 0-1,0 0 0,0-1 1,0 1-1,-1-1 0,1 1 1,0-1-1,-3 1 0,-12 7 155,6 1-34,1 0 0,-1 1-1,-7 11 1,7-9-195,-20 20 0,8-13 314,6-3 12,-2-1 1,1-1 0,-2-1 0,-35 20 0,52-32-288,0 0 0,-1-1 0,1 1 0,0-1 0,0 0 0,-1 1 0,1-1 0,-3 0 0,3 0-23,1 0 14,-18 0 774,74-64-1083,14-11 286,-34 38 63,-13 13 22,1 1 1,51-39-1,-18 23 227,-41 31-182,-12 7-78,-1 0-1,1 0 1,-1 0-1,1-1 1,-1 1-1,4-4 0,-1-2-332,-5 13 459,-1 8-282,1-3 120,0 14-56,4 36 1,1-7-61,8 28 508,-4-15-577,3-30 464,-11-35 177,-10-3 815,-14-7-1045,1 0 0,-1 2 0,-1 1 0,1 0 0,-46-1 0,68 6-200,1 0 0,0 0 1,-1 0-1,1 0 0,-1 0 0,1 0 0,0 0 0,-1 0 0,1 0 1,-1 0-1,1 0 0,-1 0 0,1 0 0,0 0 0,-1 0 1,1-1-1,-1 1 0,1 0 0,0 0 0,-1 0 0,1-1 1,0 1-1,-1 0 0,1 0 0,0-1 0,-1 1 0,1 0 1,0-1-1,0 1 0,-1 0 0,1-1 0,0 1 0,0-1 1,0 1-1,0 0 0,-1-1 0,1 1 0,0-1 0,0 1 1,0 0-1,0-1 0,0 1 0,0-1 0,0 1 0,0 0 1,0-1-1,0 1 0,0-1 0,0 1 0,1-1 0,-1 0 1,1-1-67,0 0 0,0 0 0,0 0 1,0 0-1,0 0 0,1 0 0,2-2 1,-3 3-57,-1 0 0,1 1 1,0-1-1,-1 1 0,1-1 0,0 1 1,0-1-1,0 1 0,-1 0 1,1-1-1,0 1 0,0 0 0,0 0 1,0-1-1,0 1 0,0 0 1,-1 0-1,1 0 0,0 0 0,0 0 1,0 0-1,0 1 0,0-1 1,0 0-1,0 0 0,-1 1 0,1-1 1,0 0-1,0 1 0,1 0 1,6 6-2714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1:12.4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98 1 992,'-4'1'2162,"-6"8"-1391,-7 11-664,16-18-31,0-1 1,0 0-1,0 1 0,-1-1 1,1 0-1,0 0 1,-1 0-1,1 1 0,-1-2 1,1 1-1,-1 0 1,0 0-1,1 0 0,-1-1 1,0 1-1,1-1 1,-1 1-1,0-1 1,0 0-1,1 0 0,-1 0 1,0 0-1,0 0 1,0 0-1,-2-1 0,-4 1 258,-7 3 203,21-3-104,0 0-377,1 0 0,-1 0-1,0-1 1,0 0 0,0 0-1,9-4 1,-4 2 118,-10 2-187,0 1 0,0 0 0,1-1 0,-1 1 0,0-1 0,0 1 0,0-1 0,0 1 1,0-1-1,2-1 0,-2 1-19,26 0 170,-22-2-245,-5 3 121,1 0-1,0-1 0,0 1 1,-1 0-1,1-1 0,0 1 1,0-1-1,-1 1 0,1-1 1,-1 1-1,1-1 1,0 1-1,-1-1 0,1 0 1,-1 1-1,1-1 0,0-1 1,0 1-10,0 1 0,0-1 0,0 1 0,0-1 0,0 1 0,-1-1 0,1 0 0,0 1 0,0-1 0,0 0 0,-1 0 0,2-1 0,3-2 109,-7 0-336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1:13.9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132 1 480,'-1'0'699,"0"0"-655,1 0-1,-1 0 1,0 0 0,0 1 0,1-1 0,-1 0 0,0 0 0,1 0 0,-1 1 0,1-1 0,-1 0-1,0 1 1,1-1 0,-1 0 0,1 1 0,-1-1 0,1 1 0,-1-1 0,1 1 0,-1-1 0,0 2-1,-10 12 352,6-5-138,-1 0 0,1-1 0,-1 1 0,-12 11 0,16-20-67,-1 1 0,1-1 0,0 1 0,-1-1 0,1 0 0,-1 0 0,1 0 0,-5-1 0,2 1-66,-21 3 890,26-3-1030,-2-1-5,-4-4 318,6 5-291,0 0-1,0 0 1,0-1-1,0 1 0,0 0 1,0 0-1,0 0 1,0 0-1,-1 0 1,1-1-1,0 1 1,0 0-1,0 0 1,0 0-1,0 0 0,0-1 1,0 1-1,0 0 1,0 0-1,0 0 1,0 0-1,0-1 1,1 1-1,-1 0 1,0 0-1,0 0 0,0 0 1,0 0-1,0-1 1,0 1-1,0 0 1,0 0-1,0 0 1,0 0-1,1 0 1,-1 0-1,0 0 1,0-1-1,0 1 0,0 0 1,0 0-1,0 0 1,1 0-1,-1 0 1,0 0-1,0 0 1,0 0-1,0 0 1,1 0-1,-1 0 0,5-1 56,0 0 0,0 0-1,0 1 1,0-1-1,0 1 1,6 1-1,0-1 66,-10 0-169,-6 16-32,2-11 222,1-1-1,-1 1 0,0-1 0,-4 5 0,-2-3-257,15-9-466,25-17-703,-18 14 731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1:20.1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1152,'2'2'3030,"10"-4"-2929,30 2 1067,-27 12-1003,-2 8 100,-12-19-216,0 0-1,0 1 0,0-1 1,0 0-1,-1 0 0,1 0 1,-1 1-1,1-1 0,-1 0 1,1 0-1,-1 1 0,0-1 1,1 1-1,-1-1 0,0 0 1,0 1-1,0-1 0,0 2 1,0 50 1199,0-52-1323,8 15 96,-5-11 51,-1 0 0,0 1 0,-1-1 0,1 1 0,-1-1 0,0 1 0,0 0 0,-1 0 0,0 10 0,0 19 83,9-11-43,-8-12 213,-1-12-308,0 1-1,0-1 0,0 0 1,0 0-1,0 0 0,0 1 1,0-1-1,0 0 0,0 0 1,0 0-1,0 0 0,-1 0 1,1 1-1,0-1 17,0 0-17,0 0 0,0 0 1,0 0-1,-1 0 0,1 1 1,0-1-1,0 0 0,0 0 1,0 0-1,-1 0 0,1 0 1,0 0-1,0 0 1,0 0-1,0 0 0,-1 0 1,0 0-4,0-1 0,0 1 0,0 0 1,1-1-1,-1 1 0,0-1 1,0 1-1,0-1 0,1 0 1,-1 1-1,0-1 0,1 0 1,-1 0-1,1 1 0,-1-1 0,0 0 1,1 0-1,0 0 0,-1-1 1,-21-51 7,18 43-61,0-1-1,0 1 1,1-1 0,1 0-1,0 0 1,-1-15-1,1 16 87,0-6-724,76 55-7868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1:21.7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319 20 576,'4'0'1637,"-8"2"-1549,0 0 1,0 0-1,0-1 0,0 0 0,0 0 0,-1 0 1,1 0-1,-5 0 0,-10 1-34,12-1 0,0 1-1,0 0 0,0 0 1,-8 4-1,-5-1 109,18-5-128,-1 1 0,1-1 0,-1 1 0,1 0 0,0-1 0,-4 3 0,5-3-21,1 0 0,0 0-1,0 1 1,0-1 0,0 0 0,-1 0 0,1 0 0,0 0 0,0 0 0,0 0-1,-1 0 1,1 0 0,0 0 0,0 0 0,0 0 0,-1 0 0,1 0-1,0 0 1,0 0 0,-1 0 0,1 0 0,0 0 0,0 0 0,0 0-1,-1 0 1,1 0 0,0 0 0,0 0 0,0 0 0,-1 0 0,1 0-1,0-1 1,0 1 0,0 0 0,0 0 0,-1 0 0,1 0 0,0 0 0,0-1-1,0 1 1,0 0 0,0 0 0,0 0 0,0-1 0,-1 1 0,1-2 254,-9-1 149,9 3-411,0 0 0,0 0 0,-1 0 0,1 0 0,0 0 0,0 0 0,-1 0 0,1 0 0,0-1 0,0 1 0,0 0 0,-1 0 0,1 0 0,0 0 0,0 0 0,0 0 0,-1-1 0,1 1 0,0 0 1,0 0-1,0 0 0,0 0 0,-1-1 0,1 1 0,0 0 0,0 0 0,0 0 0,0-1 0,0 1 2,-1-1 0,1 1 0,0 0 0,0 0 0,0-1 0,0 1 1,-1 0-1,1 0 0,0 0 0,0-1 0,0 1 0,-1 0 0,1 0 0,0 0 0,0-1 0,-1 1 0,1 0 1,0 0-1,0 0 0,-1 0 0,1 0 0,0 0 0,-1 0 0,1 0 0,0 0 0,-1 0 0,1 0 0,-1 0 1,1 0 66,-1 0-27,0 0 0,0 0-1,0 0 1,0-1 0,0 1 0,0 0 0,0 0-1,1-1 1,-1 1 0,0 0 0,0-1-1,-1 0 1,0 1-110,1 1 93,0-1 1,-1 0-1,1 0 1,0 0-1,-1 0 1,1-1-1,-1 1 1,1 0-1,0-1 1,-1 1-1,1 0 1,0-1-1,0 0 1,-1 1-1,1-1 1,0 0-1,-2-1 0,2 2-21,1-1-1,0 1 1,-1 0-1,1 0 0,-1 0 1,1-1-1,-1 1 0,1 0 1,-1 0-1,1 0 0,-1 0 1,1 0-1,0 0 1,-1 0-1,1 0 0,-1 0 1,1 0-1,-1 0 0,1 0 1,-1 0-1,0 1 0,-1-1 235,-41 0 226,40-1-282,3 1-197,-1 0 0,1 0 1,0 0-1,-1-1 1,1 1-1,0 0 0,-1 0 1,1 0-1,-1 0 0,1 0 1,0 0-1,-1 0 1,1 0-1,0 0 0,-1 0 1,1 0-1,-1 0 0,1 0 1,0 0-1,-1 1 1,1-1-1,0 0 0,-1 0 1,1 0-1,0 0 1,-1 1-1,1-1 0,0 0 1,0 0-1,-1 1 0,-6 6 57,7-6-35,-1-1 0,1 1 1,-1 0-1,0-1 0,1 1 0,-1-1 1,1 1-1,-1-1 0,0 1 0,0-1 0,1 1 1,-1-1-1,0 0 0,0 1 0,1-1 0,-1 0 1,0 0-1,0 0 0,0 1 0,0-1 1,1 0-1,-1 0 0,0 0 0,-1 0 0,2 0-3,-1 0-16,1 0 1,0 0-1,0 0 0,-1 0 1,1 0-1,0 0 0,-1 0 1,1 0-1,0 0 0,-1 0 1,1 0-1,0 0 1,-1 0-1,1 0 0,0 0 1,-1 0-1,1 0 0,0 0 1,-1 0-1,1 0 0,0-1 1,0 1-1,-1 0 0,1 0 1,0 0-1,0 0 0,-1-1 1,1 1-1,0 0 0,0 0 1,-1-1-1,1 1 0,0 0 1,0 0-1,0-1 0,0 1 1,-1 0-1,1-1 0,0 1 1,0 0-1,0-1 1,0 1-1,0 0 0,0-1 1,0 1-1,0 0 0,0-1 1,0 1-1,0 0 0,0 0 1,0-1-1,0 1 0,0 0 1,0-1-1,1 1 0,-1 0 1,0-1-1,0 1 0,0 0 1,0 0-1,0-1 0,1 1 1,-1 0-1,0 0 0,0-1 1,1 1-1,11-12-47,1-3-367,-8 8-469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1:23.8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172 40 1568,'3'-11'3198,"-3"11"-3182,0 0-1,-1 0 1,1 0 0,0 0 0,0 0 0,0 0 0,-1 0 0,1 0 0,0 0 0,0 0 0,0 0 0,-1 0 0,1 0 0,0 0 0,0 0 0,0 0-1,-1 0 1,1 0 0,0 0 0,0 0 0,-1 0 0,1 0 0,0 0 0,0 0 0,0 0 0,0 0 0,-1-1 0,1 1 0,0 0 0,0 0-1,0 0 1,0 0 0,0 0 0,-1-1 0,1 1 0,0 0 0,0 0 0,0 0 0,0-1 0,0 1 0,0 0 0,0 0 0,0 0 0,0-1-1,0 1-7,0-1 0,0 0 0,-1 1-1,1-1 1,0 0 0,0 1-1,0-1 1,0 1 0,0-1 0,-1 1-1,1-1 1,0 0 0,0 1-1,-1-1 1,1 1 0,0-1-1,-1 1 1,0-1 0,-3-4 219,-13 5 258,16-5-26,1 5-452,0 0 0,0 0 0,0 0 0,0 0 0,0 0 0,0 0 1,0-1-1,0 1 0,0 0 0,0 0 0,0 0 0,0 0 0,0 0 1,0-1-1,0 1 0,0 0 0,0 0 0,0 0 0,0 0 0,-1 0 1,1 0-1,0-1 0,0 1 0,0 0 0,0 0 0,0 0 0,0 0 1,0 0-1,0 0 0,-1 0 0,1 0 0,0 0 0,0 0 1,0 0-1,0 0 0,0-1 0,-1 1 0,1 0 0,0 0 0,0 0 1,0 0-1,0 0 0,0 0 0,-1 0 0,1 0 0,0 0 0,0 1 1,0-1-1,0 0 0,0 0 0,0 0 0,-1 0 0,1 0 0,0 0 1,0 0-1,-12 0 142,4 1 66,7-1-203,1 0 0,-1 0 0,1 0 0,-1 0 0,1 0 0,-1 0 0,1 0 0,-1 0 0,1 1 0,-1-1 0,1 0 0,-1 0 0,1 1 0,-1-1 0,1 0 0,0 0 0,-1 1 0,0 0 0,0-1 14,1 1-1,-1-1 1,0 1 0,1-1 0,-1 0-1,0 1 1,0-1 0,0 0 0,0 0 0,1 1-1,-1-1 1,0 0 0,0 0 0,0 0 0,0 0-1,0 0 1,0 0 0,0 0-18,0 0 1,0 0 0,0 0-1,0 0 1,1 0-1,-1 0 1,0 0 0,0 0-1,0 0 1,0 1-1,1-1 1,-1 0-1,0 1 1,0-1 0,0 0-1,1 1 1,-2 0-1,1-1-12,0 1 0,0 0 0,0-1 0,0 1 0,0-1 0,-1 1 0,1-1 0,0 0-1,0 0 1,-1 0 0,1 1 0,-2-1 0,-10 2-177,-18 6-1766,18 0 550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1:25.7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1056,'8'6'4618,"2"3"-4352,-10-9-256,0 1 1,1-1-1,-1 1 1,0-1-1,1 1 1,-1-1-1,1 1 1,-1-1-1,1 0 1,-1 1-1,1-1 1,-1 0-1,1 1 1,-1-1-1,1 0 1,-1 1-1,1-1 1,0 0-1,-1 0 1,1 0-1,0 0 0,-1 0-8,0 0 0,1 0 0,-1 0-1,0 0 1,0 0 0,0 1-1,0-1 1,0 0 0,0 0 0,0 0-1,0 0 1,0 0 0,1 0 0,-1 0-1,0 0 1,0 0 0,0 0-1,0 0 1,0 0 0,0 1 0,0-1-1,0 0 1,0 0 0,0 0-1,0 0 1,0 0 0,0 0 0,0 0-1,0 0 1,0 1 0,0-1-1,0 0 1,0 0 0,0 0 0,0 0-1,0 0 1,0 0 0,0 0-1,0 1 1,0-1 0,0 0 0,0 0-1,0 0 1,0 0 0,1 5 91,13-2 122,-13-3-212,-1 0 1,1 0-1,0 0 1,0 0-1,-1 0 1,1 0-1,0 0 1,0 1-1,-1-1 1,1 0-1,0 0 1,-1 1-1,1-1 1,0 0-1,-1 1 1,1-1-1,-1 1 1,1-1-1,-1 1 1,2 0-1,-1 1 2,0-2-3,1 1 0,-1 0 0,0-1-1,1 1 1,-1 0 0,0 0-1,1 0 1,-1 0 0,0 0-1,0 0 1,0 1 0,0-1 0,2 3-1,2 1 29,-3-3-57,0 2 32,21 42 289,-23-45-281,1 0 0,-1-1 0,0 1 0,1 0 0,-1 0 0,0 0 0,1 0 0,-1 0 0,0 0 0,0-1 0,-2 6 606,-3-13-347,-13-20-469,15 17-1104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1:28.6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178 26 832,'0'1'69,"-1"-1"-1,1 1 1,-1-1 0,1 1 0,-1-1-1,0 1 1,1-1 0,-1 1 0,0-1-1,1 0 1,-1 1 0,0-1 0,0 0 0,1 0-1,-1 0 1,0 1 0,0-1 0,1 0-1,-1 0 1,0 0 0,0 0 0,0 0-1,1 0 1,-1-1 0,-1 1 0,-22-8 2419,15 4-1698,1 1-446,6 2-230,-1 0 0,1 0 0,-1 1 0,1-1 0,-1 0 0,-24-10 2880,32 13-2946,-4-2-25,0 0 0,0 1 0,-1-1 0,1 0 0,0 1 1,0-1-1,-1 1 0,1-1 0,0 0 0,-1 1 0,1-1 0,-1 1 0,1 0 1,-1-1-1,1 1 0,-1 0 0,1-1 0,-1 1 0,1 0 0,-1 0 1,0 0-1,0 0 0,0-1 0,0 1 0,0-1 0,0 1 0,0-1 0,0 1 0,0 0 1,0-1-1,-1 1 0,1-1 0,0 1 0,0-1 0,-1 1 0,1-1 0,0 1 0,-1-1 0,1 1 1,-1-1-1,0 1 0,0 1 44,-1-1 1,0 0 0,0 1-1,0-1 1,0 0 0,1 0-1,-2 0 1,1-1 0,0 1-1,0 0 1,0-1 0,-4 1-1,-54 2-77,122-6-7590,-23 3 5216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1:30.0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232 185 2560,'-1'0'72,"-1"-2"75,-1 1 0,0-1 0,0 1 0,0 0 0,0 0 1,0 0-1,0 0 0,0 1 0,-1-1 0,-4 1 1,5 0-75,0-1 0,0 1 0,-1-1 0,1 0 1,0 0-1,0 0 0,0 0 0,-1-1 1,-3-2-1,0 0 458,-1 1-10,-7-5 174,13 6-637,1 1 0,-1-1 0,0 1-1,-1 0 1,1 0 0,0 0-1,0 0 1,-5-1 0,5 2 7,0-1 1,-1 0-1,1 0 0,0 0 1,-1 0-1,1 0 1,0 0-1,0-1 0,-2-1 1,-17-14 388,15 12-322,0 1 0,1-1 0,0 0 0,-5-5 0,9 5-157,0 0-1,0 0 1,1 0-1,-1-6 0,1 9 43,0 1-4,0 1 1,1-1-1,-1 0 1,0 1-1,0-1 1,0 0-1,-1 1 0,1-1 1,0 0-1,0 1 1,0-1-1,0 0 1,-1 1-1,1-1 0,0 1 1,-1-1-1,1 1 1,0-1-1,-1 0 1,0 0-1,-13-15 488,14 15-497,-1 1-1,1-1 0,-1 1 0,1-1 1,0 1-1,-1-1 0,1 0 0,0 1 1,-1-1-1,1 0 0,0 1 0,0-1 1,0 1-1,0-1 0,-1-1 0,2 2-7,-1 0 0,0 0 0,0 0 0,0-1 0,0 1 0,0 0 0,0 0 0,0 0 0,0 0 0,1-1 0,-1 1 0,0 0 0,0 0 0,0 0 0,0 0 0,0 0 0,1 0-1,-1 0 1,0-1 0,0 1 0,0 0 0,1 0 0,-1 0 0,0 0 0,0 0 0,0 0 0,0 0 0,1 0 0,-1 0 0,0 0 0,0 0 0,0 0 0,1 0 0,-1 0 0,0 0 0,0 0 0,0 0 0,1 0-1,-1 1 1,0-1 0,0 0 0,0 0 0,0 0 0,1 0 0,-1 0 0,0 0 0,0 0 0,0 1 0,0-1 0,0 0 0,1 0 0,-1 0 0,0 0 0,0 1 0,5 3 0,0-1 0,0 2 0,-1-1 0,8 8 0,-9-7-2,0-2 0,1 1 0,-1 0 0,1-1-1,0 0 1,0 0 0,1 0 0,5 3 0,-4-3 91,-3-2-57,-1 1 0,1-1 0,0 0 0,-1 0 0,1 0 0,0-1 0,6 2 235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1:33.3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136 136 320,'0'0'112,"0"-17"1125,0 16-1181,0 0 0,0 0 1,-1 0-1,1 0 0,0 1 0,-1-1 0,1 0 0,-1 0 0,1 0 0,-1 0 0,1 0 0,-1 1 0,0-1 1,1 0-1,-1 0 0,0 1 0,0-1 0,0 1 0,1-1 0,-3 0 0,2 0-2,0 0-1,0 1 0,0-1 1,0 0-1,0 0 1,0 0-1,0 0 0,0 0 1,0 0-1,1 0 0,-2-2 1,-2-8 318,3 8-227,0-1 1,0 1 0,0 0 0,0-1 0,-1 1 0,0 0 0,0 0 0,0 0 0,0 1 0,0-1 0,-4-3-1,1-3 49,2 2-137,2 6-43,1 1-1,0 0 1,-1-1-1,1 1 1,-1-1 0,1 1-1,-1 0 1,1-1-1,0 1 1,-1 0-1,1 0 1,-1-1 0,1 1-1,-1 0 1,0 0-1,1 0 1,-1-1 0,1 1-1,-1 0 1,1 0-1,-1 0 1,1 0-1,-1 0 1,1 0 0,-1 0-1,0 0 1,1 1-1,-1-1 1,1 0-1,-1 0 1,1 0 0,-2 1-1,1 0 45,-9 5 214,10-6-268,0 0 1,0 0-1,0 1 1,-1-1 0,1 0-1,0 0 1,0 0-1,0 0 1,0 0 0,0 0-1,-1 0 1,1 0-1,0 0 1,0 0 0,0 0-1,0 0 1,-1 0-1,1 0 1,0 0 0,0 0-1,0 0 1,0 0-1,-1 0 1,1 0-1,0 0 1,0 0 0,0 0-1,0 0 1,0 0-1,-1 0 1,1-1 0,0 1-1,0 0 1,0 0-1,0 0 1,0 0 0,0 0-1,-1 0 1,1 0-1,0-1 1,0 1 0,0 0-1,0 0 1,0 0-1,0 0 1,0 0-1,0-1 1,0 1 0,0 0-1,0 0 1,0 0-1,0 0 1,0-1 0,0 1-1,0 0 1,0-1 15,-1 1 0,1-1 0,0 1 0,0-1 0,-1 1 0,1 0 0,0-1 0,-1 1 0,1-1 0,0 1 0,-1 0 0,1-1 0,-1 1 0,1 0 0,-1-1 0,1 1 0,0 0 1,-1 0-1,1 0 0,-1-1 0,1 1 0,-2 0 0,-14-3 649,16 3-655,0 0-1,0 0 0,-1 0 1,1 0-1,0 0 0,0-1 1,0 1-1,-1 0 0,1 0 1,0 0-1,0 0 0,0 0 1,-1 0-1,1 0 0,0-1 1,0 1-1,0 0 0,0 0 0,-1 0 1,1 0-1,0-1 0,0 1 1,0 0-1,0 0 0,0 0 1,0-1-1,-1 1-14,1 0 0,0-1 0,0 1 1,0 0-1,0 0 0,0-1 0,0 1 0,-1 0 0,1 0 1,0 0-1,0-1 0,0 1 0,-1 0 0,1 0 0,0 0 1,0 0-1,-1-1 0,1 1 0,0 0 0,0 0 0,-1 0 0,1 0 1,0 0-1,0 0 0,-1 0 0,1 0 0,0 0 0,-5-3 0,7 9-440,2 0 354,1-1 0,0 1 0,1-1 0,-1 0 0,1-1 0,6 5 0,-3-2-46,-2-3 43,-1 0-1,1 0 0,0-1 1,14 5-1,-19-7 93,-1-1-1,1 1 0,-1-1 1,1 0-1,-1 1 1,1-1-1,-1 0 0,1 0 1,0 0-1,-1 0 1,1-1-1,2 0 1,-3 1-51,0 0 0,-1 0 1,1 0-1,0 0 1,0-1-1,-1 1 1,1 0-1,0 0 1,0 1-1,0-1 1,-1 0-1,1 0 1,0 0-1,1 1 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1:39.5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106 106 1568,'-6'-12'662,"6"12"-650,1-1 1,-1 1-1,0 0 1,0 0-1,0-1 1,0 1-1,1 0 1,-1 0-1,0 0 1,0-1-1,0 1 1,1 0-1,-1 0 0,0 0 1,0-1-1,1 1 1,-1 0-1,0 0 1,0 0-1,1 0 1,-1 0-1,0 0 1,1 0-1,-1 0 1,0 0-1,1 0 1,-1 0-1,0 0 1,0 0-1,1 0 1,-1 0-1,0 0 1,1 0-1,-1 0 1,2 0-136,-1 0 48,3 0 81,1 0 0,-1 1 0,0-1 0,0 1 0,7 2 0,24 6 3711,-33-19-3235,-3 0-138,1 8-377,0-1-1,0 1 1,0-1-1,0 1 0,0-1 1,0 0-1,1 1 1,-1 0-1,1-1 0,0 1 1,9-24 3214,-17 19-2609,4 3-422,2 4-161,1-1 1,-1 1-1,1-1 0,-1 1 0,1-1 1,-1 1-1,1-1 0,-1 1 1,1-1-1,0 0 0,-1 1 0,1-1 1,0 0-1,-1 0 0,1 1 0,0-1 1,0-1-1,0 1 18,0 1-1,0 0 1,0 0 0,0-1-1,0 1 1,0 0-1,0 0 1,0-1 0,0 1-1,0 0 1,0 0-1,0 0 1,0-1 0,0 1-1,-1 0 1,1 0 0,0-1-1,0 1 1,0 0-1,0 0 1,0 0 0,-1-1-1,1 1 1,0 0 0,0 0-1,0 0 1,0 0-1,-1-1 1,1 1 0,0 0-1,0 0 1,-1 0 0,1 0-1,0 0 1,0 0-1,0 0 1,-1-1 0,-10 6 17,-11 13-653,21-17 507,-22 19-2254,0 0-1,-32 20 0,20-23 681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5:07.1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0 776 1728,'11'-12'1019,"-10"10"-971,0 0-1,0-1 1,-1 1 0,1 0 0,-1 0 0,1-1 0,-1 1 0,0-4 0,4-17 294,9-20 184,10-65 0,-17 74-494,1 1 0,1 1-1,2-1 1,18-41 0,-17 50 112,-9 18-107,1 0 0,0 0-1,0 0 1,1 0 0,-1 0 0,1 0-1,0 1 1,1 0 0,6-6 0,41-28-245,-52 39 219,0 0 1,0 0 0,0 0-1,1 0 1,-1-1 0,0 1-1,0 0 1,0 0 0,0 0 0,1 0-1,-1 0 1,0 0 0,0 0-1,0 0 1,0 0 0,1 0-1,-1 0 1,0 0 0,0 0 0,0 0-1,0 0 1,1 0 0,-1 0-1,0 0 1,0 1 0,0-1 0,0 0-1,0 0 1,1 0 0,-1 0-1,0 0 1,0 0 0,0 0-1,0 0 1,0 1 0,0-1 0,1 0-1,-1 0 1,0 0 0,0 0-1,0 0 1,0 1 0,3 11 206,-3 21-155,0-26-21,0 176 86,-5-86-229,10-42 453,-5-51-358,0-1-6,0 0 0,0 0 1,0 0-1,0 0 0,0 0 0,-1-1 0,0 1 1,-1 5-1,1-7 220,2-19-198,2 1 1,-1 0-1,7-20 0,-5 21 18,1-4-82,0 1-1,2 0 1,0 0 0,1 1-1,1 0 1,0 0-1,2 1 1,0 0 0,22-25-1,-23 32 70,0 1 0,0 0-1,17-12 1,-22 18-14,0 0 0,0 0 0,0 0 0,1 1 0,-1 0 0,1 0 0,-1 0 0,1 0 0,0 1 0,10-1-1,-15 2 6,0 0 0,0 0 0,0 0 0,1 1 0,-1-1 0,0 0 0,0 0 0,0 1 0,0-1-1,0 0 1,0 1 0,0-1 0,0 1 0,0 0 0,-1-1 0,1 1 0,0 0 0,0-1 0,0 1-1,-1 0 1,1 0 0,0 0 0,-1 0 0,1 0 0,-1-1 0,1 1 0,-1 0 0,1 0 0,-1 1-1,0-1 1,1 0 0,-1 0 0,0 0 0,0 0 0,0 0 0,0 0 0,0 2 0,0 4-30,0 1 0,-1 0 0,0 0 0,-3 9 1,2-7-56,-33 145 287,31-123-53,3-32-156,1 0-1,0 0 1,0 0 0,0 1 0,0-1-1,0 0 1,0 0 0,0 0-1,-1 1 1,1-1 0,0 0 0,0 0-1,0 1 1,0-1 0,0 0 0,0 0-1,0 0 1,0 1 0,0-1 0,0 0-1,0 0 1,1 1 0,-1-1 0,0 0-1,0 0 1,0 0 0,0 1 0,0-1-1,0 0 1,0 0 0,1 0 0,-1 1-1,0-1 1,0 0 0,0 0-1,0 0 1,1 0 0,-1 0 0,0 1-1,0-1 1,0 0 0,1 0 0,-1 0-1,0 0 1,0 0 0,1 0 0,-1 0-1,0 0 1,0 0 0,0 0 0,1 0-1,-1 0 1,0 0 0,0 0 0,1 0-1,-1 0 1,0 0 0,0 0 0,0 0-1,1 0 1,-1 0 0,0 0 0,0 0-1,1-1 1,-1 1 0,1 0-8,0-1 0,0 1 1,0-1-1,0 1 0,0-1 1,0 0-1,0 1 0,0-1 1,0 0-1,-1 0 0,1 1 1,0-1-1,0 0 0,0-2 0,47-106 164,-10 40-95,-23 45-211,-13 21 130,0 0-1,1 0 0,-1 0 1,1 1-1,5-5 0,-6 6 4,0-1-1,0 0 0,0 0 0,0 1 1,-1-1-1,1-1 0,-1 1 1,3-4-1,-3 6 7,-1-1 0,0 1 0,0 0 0,1-1 1,-1 1-1,0 0 0,1-1 0,-1 1 0,0 0 0,1 0 0,-1-1 1,1 1-1,-1 0 0,0 0 0,1 0 0,-1 0 0,1-1 0,-1 1 1,1 0-1,0 0 0,4-3 517,0 92-740,-5-68 467,5 32 0,3-24-182,-6-24-85,0 0 0,-1 1 0,1-1 0,-1 1 0,0 9 0,0-1 11,1-1 0,0 1 0,7 21 1,-1 1-266,-6-30 348,1 0-1,-1-1 1,1 1-1,0-1 1,6 9-1,-2-3 7,-6-9-140,1-2 1,21 11 52,-22-11 214,12-15-213,-2-7 120,-2-1-1,-1 0 1,-1 0-1,9-47 1,-5 17-315,11-17 264,-19 61-101,1 1 0,6-14 0,5-14 164,-12 27-20,-2 7 18,0 1 1,-1-1-1,1 0 0,-1 0 1,1 0-1,-1 0 0,0-3 1,0 5-111,0 0 0,0 0 1,0 0-1,0 0 0,0 0 0,0-1 1,0 1-1,0 0 0,0 0 1,0 0-1,0 0 0,-1 0 0,1 0 1,0 0-1,0 0 0,0 0 0,0 0 1,0 0-1,0 0 0,0 0 1,0 0-1,0 0 0,-1 0 0,1 0 1,0 0-1,0 0 0,0 0 1,0 0-1,0 0 0,0 0 0,0 0 1,0 0-1,0 0 0,0 0 0,-1 0 1,1 0-1,0 0 0,0 0 1,0 1-1,0-1 0,0 0 0,0 0 1,0 0-1,0 0 0,0 0 1,0 0-1,0 0 0,0 0 0,0 0 1,0 0-1,0 0 0,0 1 0,0-1 1,0 0-1,-1 0 0,1 0 1,0 0-1,0 0 0,0 0 0,0 0 1,1 0-1,-1 1 0,-5 4-183,3 0 162,1 0-1,-1 0 0,1 1 0,0-1 0,0 0 0,0 0 1,1 11-1,-1-2 173,-2 14-137,-4 65 83,7-76-139,0 0 0,2 1 0,3 20-1,-3-30 22,0 0 0,0-1 0,1 1 0,-1-1 0,2 0 0,-1 0 0,1 0 0,0 0 0,7 8 0,-8-12 34,0 0 0,0 0 0,0 0 0,0 0-1,1-1 1,-1 1 0,1-1 0,0 0 0,-1 0 0,1 0 0,0 0 0,0-1 0,1 0-1,-1 0 1,0 0 0,0 0 0,0 0 0,7-1 0,-6 0-10,1 0-1,0-1 1,0 0 0,-1 0 0,1-1 0,-1 1 0,1-1-1,-1 0 1,0-1 0,0 1 0,0-1 0,0 0 0,0 0-1,0-1 1,-1 1 0,5-6 0,5-6 4,-2 0 0,0 0-1,14-24 1,-4 5-108,24-40-24,-31 49 247,0 0 0,2 1-1,32-36 1,-6 22-564,-41 37 434,-1 0-1,1-1 0,0 1 0,0 0 0,0 0 0,0 0 0,-1 1 0,1-1 1,0 0-1,0 1 0,0-1 0,1 1 0,-1 0 0,2-1 0,1 2-48,0-1-1,0 1 1,0 0-1,6 2 0,-7-2 84,-4-1 14,1 0-1,-1 0 1,1 0-1,-1 0 1,1 0-1,-1 1 1,1-1-1,-1 0 0,0 0 1,1 1-1,-1-1 1,1 0-1,-1 0 1,1 1-1,-1-1 1,0 1-1,1 0 0,-1-1-7,0 1-1,0-1 1,0 1-1,0-1 1,0 1-1,0-1 1,0 1-1,0-1 1,-1 1-1,1-1 1,0 1-1,0-1 1,0 1-1,-1-1 0,1 1 1,0-1-1,-1 1 1,1-1-1,-1 1 1,0 0-34,0 0 1,0 0 0,0 0-1,0 0 1,0 0 0,0 0 0,-1 0-1,1-1 1,0 1 0,-1 0-1,1-1 1,0 1 0,-1-1-1,1 1 1,-1-1 0,-1 0-1,-27 1-162,27-2 155,0 1 0,-1 0 1,1 0-1,0 0 0,0 0 1,-1 0-1,1 1 0,0-1 1,0 1-1,0 0 0,0 0 1,-6 3-1,2 1 36,-1 1-1,1 0 1,-7 7-1,11-10-39,1 0-1,0 1 1,-1-1-1,1 0 1,0 1-1,1-1 1,-1 1-1,1 0 1,-2 7-1,3-11 12,-4 12-31,1 0 0,1 1 0,0 0 0,1-1 0,0 1 0,1 0 0,0-1 0,3 19 0,0-18-41,0-1 1,1 1-1,1-1 0,10 23 1,-12-29 116,0 0 1,1 0 0,0-1-1,0 0 1,0 0 0,9 9-1,-9-10-28,-1-1 0,1 0 0,0 0 0,0 0-1,1-1 1,7 4 0,-10-5-13,0-1 0,-1 1 1,1-1-1,0 0 0,0 0 0,-1 0 0,1 0 0,0 0 1,0 0-1,0 0 0,-1-1 0,1 1 0,0 0 1,0-1-1,-1 0 0,1 1 0,0-1 0,-1 0 1,1 0-1,-1 0 0,3-2 0,3-3 11,0-1 0,-1 1-1,0-1 1,-1 0 0,0-1-1,0 0 1,0 1 0,-1-1 0,0-1-1,5-13 1,6-12 78,-12 26-69,0 0 0,-1 0 0,0 0 0,0-1 0,-1 1 0,1-12 1,-1 9 71,1-1-1,3-12 1,-4 22-83,-1-1 0,1 1 0,-1 0 0,0-1 0,1 1 0,-1 0 0,0-1 0,0 1 0,0-1-1,-1 1 1,1 0 0,-1-1 0,1 1 0,-1 0 0,0 0 0,0-1 0,1 1 0,-2 0 0,1 0 0,-2-3-1,3 5-9,0 0-1,-1 0 0,1 0 0,0-1 0,0 1 0,-1 0 1,1 0-1,0 0 0,-1 0 0,1 0 0,0-1 0,-1 1 1,1 0-1,0 0 0,-1 0 0,1 0 0,0 0 0,-1 0 1,1 0-1,0 0 0,-1 0 0,1 0 0,0 1 0,0-1 1,-1 0-1,1 0 0,0 0 0,-1 0 0,1 0 1,-1 1-1,-9 7-118,-1 0-121,10-8 235,1 0-1,-1 0 0,1 1 0,-1-1 0,1 0 0,-1 0 0,1 0 1,-1 1-1,1-1 0,-1 0 0,1 1 0,-1-1 0,1 0 0,0 1 0,-1-1 1,1 0-1,0 1 0,-1-1 0,1 1 0,0-1 0,0 1 0,-1-1 1,1 1-1,0-1 0,0 1 0,0-1 0,0 1 0,0-1 0,-1 1 1,1-1-1,0 1 0,0-1 0,0 1 0,1 25-240,-1-14 201,2 20-5,5 34-1,-3-33 91,1 35-1,-1-1-12,-2-43 344,0 39-1,-3-49-237,0 0 0,-1-1-1,0 0 1,-1 1 0,0-1-1,-1 0 1,-6 14 0,9-25-118,-1 0 1,1-1 0,0 1-1,0 0 1,-1-1 0,1 1-1,-1-1 1,0 1 0,1-1 0,-1 0-1,0 0 1,0 0 0,0 0-1,1 0 1,-1 0 0,0 0-1,0-1 1,-1 1 0,1-1-1,0 1 1,0-1 0,0 0-1,0 0 1,0 0 0,0 0-1,-4-1 1,-2 0-33,0 0 0,-1-1-1,1 0 1,0 0 0,-13-6 0,11 4 8,1-1 0,-1 0 0,1 0 0,0-1 0,0-1 0,0 1 0,1-1 0,0 0-1,1-1 1,-1 0 0,2 0 0,-9-13 0,14 19-20,1 1-1,-1-1 0,1 0 1,-1 0-1,1 1 1,0-1-1,0 0 0,0 0 1,0 0-1,0 1 0,0-1 1,1 0-1,-1 0 0,0 0 1,1 1-1,0-1 0,-1 0 1,1 1-1,0-1 0,0 1 1,0-1-1,0 1 1,0-1-1,0 1 0,0-1 1,2-1-1,4-4-39,-1 1 0,1 0-1,14-10 1,26-11-196,-35 21 293,-1-1-1,1 1 0,-1-2 1,11-9-1,-9 5-57,0 0 0,-1-1 0,0-1 1,15-24-1,30-65 569,22-34-609,-17 42 182,-51 76 1,0-1 1,-1-1-1,11-32 0,-20 47-127,0 1-1,0-1 0,0 1 1,-1-1-1,0-9 0,0 5-441,0 9 392,0 9-10,3 8 100,-1 1 0,-1-1 0,0 1 0,-3 17 0,1 3 84,-1 22-7,-12 66 0,4-53-288,6-40 294,-13 57 1,17-89-110,-1 0 1,1 0 0,0 1 0,0-1 0,0 0-1,0 0 1,0 0 0,-1 1 0,1-1-1,0 0 1,0 0 0,0 0 0,0 1-1,0-1 1,0 0 0,0 0 0,0 1-1,0-1 1,0 0 0,0 0 0,0 0 0,0 1-1,0-1 1,0 0 0,0 0 0,0 0-1,0 1 1,1-1 0,-1 0 0,0 0-1,0 0 1,0 1 0,0-1 0,0 0-1,0 0 1,1 0 0,-1 0 0,0 1-1,0-1 1,0 0 0,0 0 0,1 0 0,-1 0-1,3-1 52,-1 0-48,0 0-1,0 0 1,0 0 0,0 0 0,-1-1-1,1 1 1,-1-1 0,1 1-1,-1-1 1,1 0 0,1-2 0,13-25-16,-10 18 48,9-16-39,2-4-147,37-52-1,-31 52 66,-15 19 53,1 1 0,0-1 0,0 2 0,1-1 0,1 1 0,-1 1 0,16-10 0,-25 18 32,0 0 1,0 1-1,0-1 0,0 0 0,0 1 0,0-1 1,0 1-1,0 0 0,0-1 0,1 1 0,-1 0 1,0 0-1,0-1 0,0 1 0,1 0 1,-1 0-1,0 0 0,0 1 0,0-1 0,1 0 1,-1 0-1,0 1 0,0-1 0,0 0 0,0 1 1,0 0-1,1-1 0,-1 1 0,0-1 1,0 1-1,-1 0 0,1 0 0,0 0 0,0-1 1,0 1-1,0 0 0,-1 0 0,1 0 0,0 0 1,-1 0-1,1 0 0,-1 1 0,1-1 1,-1 1-1,3 7 13,0 0 0,-1-1 0,0 1 1,1 15-1,-2-19-20,2 44 39,-2 51-1,-2-48-88,2-45 57,4-4 58,-4-3-35,1 0 0,0-1 0,0 1 0,-1-1 0,1 0 0,0 1 0,-1-1 0,1 0 0,-1 0 0,1 0 0,-1 0 0,1 0 0,-1 0 0,0-1 0,1 1 0,-1 0 0,0-1 0,0 1 0,0-1 0,0 1 0,1-3 0,3-5-26,-1-1 1,6-13-1,-9 19 28,22-60 4,-4-1-1,22-129 0,-37 167 77,-1 0-1,-1 0 1,-1 0 0,-5-43-1,1 58-151,3 14-152,2 18-252,-1-10 396,2 24-94,14 66-1,23 65 1142,-29-112-503,-8-36-496,9 32 0,-10-41-61,-2-7 60,0 1 0,0-1 1,1 0-1,-1 1 0,1-1 1,-1 0-1,0 1 1,1-1-1,0 0 0,-1 0 1,3 3-1,-2-5-152,0 0 1,0 1-1,0-1 0,0 0 1,0 0-1,0 0 1,0 0-1,-1 0 0,1 0 1,0-1-1,0 1 0,-1 0 1,1 0-1,0-2 0,3-8-2026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1:42.3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62 267 1056,'0'-1'22,"-1"1"0,1-1 0,-1 1 0,1-1 0,-1 1 0,0 0 0,1-1 0,-1 1 1,0 0-1,1-1 0,-1 1 0,0 0 0,1 0 0,-1-1 0,0 1 0,0 0 0,1 0 0,-1 0 0,0 0 0,1 0 0,-1 0 0,0 0 0,0 1 1,-3-1-36,-2-7 152,6 6-88,-1 1-1,0-1 1,0 1 0,0-1-1,0 1 1,1 0 0,-1-1-1,0 1 1,0 0 0,0 0 0,0-1-1,0 1 1,0 0 0,0 0-1,0 0 1,1 0 0,-1 0-1,0 1 1,0-1 0,0 0-1,0 0 1,0 1 0,0-1-1,1 0 1,-1 1 0,0-1-1,0 1 1,0-1 0,1 1 0,-1-1-1,0 1 1,1 0 0,-1-1-1,0 1 1,1 0 0,-1-1-1,1 1 1,-1 0 0,1 0-1,-1 0 1,1-1 0,0 1-1,-1 0 1,1 0 0,0 0 0,0 0-1,0 0 1,0 0 0,-1 1-1,1 3-12,-1-1 0,1 1 0,0 0 0,0-1-1,0 1 1,1 0 0,0-1 0,1 8 0,1-3 67,-2-1 1,0 1 0,0-1 0,0 1 0,-1 0 0,-1 12 0,1 22 11,3 43 128,-4-85-220,1 0-1,0 0 0,0 0 0,1 0 0,-1 0 0,0 0 0,0-1 0,0 1 0,0 0 0,1 0 0,-1 0 0,0 0 0,1 0 0,-1-1 0,1 1 0,-1 0 0,1 0 0,-1-1 0,1 1 0,0 0 0,-1-1 0,1 1 0,0-1 0,0 1 0,-1-1 0,1 1 0,0-1 0,1 1 0,-1-1 20,0 0 0,-1 0 0,1 0 1,0 0-1,0 0 0,0 0 0,0 0 0,0 0 0,0-1 0,0 1 0,-1 0 0,1-1 0,0 1 1,0-1-1,0 1 0,-1-1 0,1 1 0,0-1 0,-1 1 0,1-1 0,0 0 0,-1 1 1,1-1-1,-1 0 0,1 1 0,-1-1 0,1 0 0,-1 0 0,1 0 0,-1-1 0,6-10 199,-1-1 0,5-22 0,-6 20-135,10-26-1,-7 24-13,-1-1-1,-1 0 0,-1-1 1,0 1-1,-2-1 0,0 0 1,-1-36-1,4-54-72,-6 90 105,-4-24-1,2 30 51,-1-6-171,4 19 1,0 0 0,0 0 0,-1 0-1,1-1 1,0 1 0,0 0-1,0 0 1,0 0 0,0-1 0,0 1-1,-1 0 1,1 0 0,0 0-1,0 0 1,0-1 0,-1 1 0,1 0-1,0 0 1,0 0 0,0 0-1,-1 0 1,1 0 0,0 0 0,0 0-1,-1 0 1,1 0 0,0-1-1,0 1 1,-1 0 0,1 0 0,0 1-1,0-1 1,-1 0 0,1 0-1,0 0 1,0 0 0,0 0 0,-1 0-1,1 0 1,0 0 0,0 0-1,-1 0 1,1 1 0,0-1 0,0 0-1,0 0 1,0 0 0,-1 0-1,1 1 1,0-1 0,0 0 0,-13 10 315,10-4-265,1-3-12,0 0-1,0 0 1,0 0 0,0 0-1,0 0 1,-1-1 0,-6 8 405,6-14-339,-2-9-108,5 13-6,0 0 0,1 0 0,-1 0 0,0 0 0,0 0 1,0-1-1,0 1 0,0 0 0,0 0 0,0 0 0,0 0 0,0 0 1,0 0-1,0 0 0,0-1 0,0 1 0,0 0 0,0 0 1,0 0-1,0 0 0,0 0 0,0 0 0,0 0 0,0-1 0,0 1 1,0 0-1,0 0 0,0 0 0,0 0 0,0 0 0,0 0 0,0 0 1,0 0-1,0-1 0,0 1 0,0 0 0,0 0 0,0 0 1,0 0-1,0 0 0,-1 0 0,1 0 0,0 0 0,0 0 0,0 0 1,0 0-1,0-1 0,0 1 0,0 0 0,0 0 0,-1 0 1,1 0-1,0 0 0,0 0 0,0 0 0,0 0 0,0 0 0,0 0 1,-1 0-1,1 0 0,0 0 0,0 0 0,0 0 0,0 0 0,0 0 1,0 0-1,-1 1 0,9-8-506,-7 6 652,2-2-116,7-11 1199,-10 13-1215,0 1 0,1 0 0,-1 0 0,0 0-1,0-1 1,0 1 0,0 0 0,0 0 0,0 0-1,1-1 1,-1 1 0,0 0 0,0 0 0,0-1-1,0 1 1,0 0 0,0 0 0,0-1 0,0 1-1,0 0 1,0 0 0,0-1 0,0 1 0,-1 0-1,1 0 1,0-1 0,0 1 0,0 0 0,0 0-1,0-1 1,0 1 0,0 0 0,-1 0 0,1 0-1,0-1 1,0 1 0,0 0 0,-1 0 0,1 0-1,0 0 1,0 0 0,0-1 0,-1 1 0,1 0-1,0 0 1,0 0 0,-1 0 0,1 0 0,0 0-1,0 0 1,-1 0 0,1 0 0,0 0 0,0 0-1,-1 0 1,1 0 0,0 0 0,-1 0 0,-10-9 22,10 5 309,-9 1-800,10 3 507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1:46.3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74 157 1568,'-5'1'688,"4"-1"-622,0 0 1,1 1 0,-1-1-1,0 0 1,0 0 0,0 0 0,0 0-1,0 0 1,1 0 0,-1 0-1,0 0 1,0-1 0,-1 1-1,0-1 42,1 0-1,-1 1 1,0-1 0,1 0-1,-1 0 1,0 0-1,1 0 1,-1 0 0,1-1-1,0 1 1,-1 0 0,1-1-1,0 1 1,0-1-1,0 1 1,0-1 0,0 1-1,-1-4 1,0 0-87,1 0 0,1-1 0,-1 1-1,1 0 1,0-8 0,0 5 151,2 0 5,-1 7-97,-1 0-1,1-1 1,-1 1 0,0 0 0,1-1 0,-1 1 0,0-1 0,0 1 0,0-1 0,0 1 0,0-1 0,0 1 0,0 0 0,-1-2-1,-2-12 133,3 13-134,0 0-1,-1 0 1,1 0-1,0 0 1,-1 0-1,1 1 0,-1-1 1,0 0-1,0 0 1,0 1-1,0-1 1,0 0-1,-1-1 0,-6-5-82,8 8 4,0-1 1,0 1-1,0 0 0,0 0 1,0 0-1,0 0 1,0-1-1,0 1 0,0 0 1,0 0-1,-1 0 0,1 0 1,0-1-1,0 1 0,0 0 1,0 0-1,0 0 0,0 0 1,0 0-1,-1-1 1,1 1-1,0 0 0,0 0 1,0 0-1,0 0 0,-1 0 1,1 0-1,0 0 0,0 0 1,0 0-1,0 0 0,-1 0 1,1 0-1,0 0 0,0 0 1,0 0-1,-1 0 1,1 0-1,0 0 0,0 0 1,0 0-1,0 0 0,-1 0 1,1 0-1,0 0 0,0 0 1,0 0-1,0 0 0,-1 0 1,1 0-1,0 1 0,0-1 1,0 0-1,0 0 1,-1 0-1,10 25-550,-7-22 519,0 0 0,-1 0-1,0 0 1,1 0-1,-1 1 1,-1-1 0,2 4-1,-1-3 2,0 0 1,0 0-1,0 0 0,0 0 0,1 0 1,2 3-1,17 31 399,-21-37-368,1-1 1,-1 1 0,0 0-1,1 0 1,-1-1 0,0 1-1,0 0 1,0 0 0,0 0-1,0-1 1,0 1 0,0 0-1,0 0 1,0-1 0,0 3-1,0-3 22,0 1 0,0-1 0,0 0 0,0 1 0,0-1 0,0 1-1,0-1 1,0 1 0,0-1 0,0 1 0,0-1 0,0 1 0,0-1-1,0 1 1,0-1 0,1 1 0,-1-1 0,0 0 0,0 1-1,1-1 1,-1 1 0,0-1 0,1 0 0,-1 1 0,0-1 0,1 0-1,-1 1 1,0-1 0,1 0 0,0 1 0,1 0-262,49 22-5083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1:47.3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11 297 576,'-2'-3'47,"-3"-3"76,4 6-122,1 0 1,0 0-1,0 0 0,0 0 0,0 0 1,0 0-1,0 0 0,0 0 0,-1 0 0,1 0 1,0 0-1,0 0 0,0 0 0,0 0 1,0 0-1,0 0 0,0 0 0,0 0 1,-1 0-1,1 0 0,0 0 0,0 0 0,0 0 1,0 1-1,0-1 0,0 0 0,0 0 1,0 0-1,0 0 0,0 0 0,0 0 0,0 0 1,0 0-1,0 1 0,0-1 0,0 0 1,0 0-1,0 0 0,0 0 0,0 0 0,0 0 1,0 0-1,0 1 0,0-1 0,0 0 1,0 0-1,0 0 0,0 0 0,0 0 0,0 0 1,0 0-1,0 1 0,0-1 0,0 0 1,0 0-1,0 0 0,1-27 1567,3 19-1429,0 0-1,0 0 1,1 0 0,0 0-1,0 1 1,7-8 0,-9 11 0,0 0 1,-1 0-1,1-1 1,-1 1-1,0-1 1,0 0-1,0 0 1,-1 0 0,0 0-1,0 0 1,0 0-1,-1 0 1,1 0-1,-1 0 1,0 0-1,-1 0 1,-1-8-1,-4-2 76,5 14-280,1 0-1,-1-1 1,0 1-1,1-1 1,-1 1 0,0 0-1,1-1 1,0 1-1,-1-1 1,1 1-1,0-3 1,4 14 40,-3-9 26,0 0 1,-1 0-1,1 0 0,-1 0 1,1 0-1,-1 0 0,1 0 0,-1 1 1,0-1-1,1 2 0,-2 5 7,0 0 0,-1 0 0,0-1-1,0 1 1,-1 0 0,0-1 0,0 1-1,-1-1 1,-5 8 0,-2 5 111,11-18-125,-1 0 0,0 1 0,1-1 0,-1 0 0,1 0 0,0 0 0,0 0 0,0 5 0,0-4 34,0-2-71,4-17 267,-2 11-214,0 0 0,0 0 1,0 1-1,5-7 0,-5 7 12,1 0-1,-1 0 1,1-1 0,-2 1 0,3-7-1,-1-1 1,0 0-1,-2-1 0,1 1 1,-1-17-1,-1 25-50,0 0 0,0 0 1,0 0-1,1-1 0,-1 1 0,1 0 0,1 0 0,-1 0 0,0 1 1,1-1-1,0 0 0,0 0 0,0 1 0,0-1 0,0 1 0,5-5 1,-6 7 8,-1 1 1,1-1-1,0 1 1,-1 0-1,1-1 1,0 1-1,0 0 1,-1 0-1,1-1 1,0 1-1,0 0 1,-1 0-1,1 0 1,0 0-1,0 0 1,-1 0-1,1 0 1,0 0-1,0 0 1,-1 0-1,1 0 1,0 1-1,0-1 1,-1 0-1,1 1 1,0-1-1,-1 0 1,2 1-1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1:52.9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96 1 1056,'-3'7'1231,"3"-7"-1207,3 12 300,0-3-36,-3-8-237,1-1-1,-1 1 1,0 0-1,1 0 1,-1-1-1,0 1 1,0 0-1,0 0 1,0 0-1,1 0 1,-1-1-1,0 1 1,0 0-1,-1 0 1,1 0-1,0 0 1,0-1-1,-1 2 1,-6 23 204,5-18-174,1-1 0,-1 1 0,-1-1 1,-3 7-1,-4 3 232,-19 24 0,26-37-326,-21 21 2683,24-24-2647,-12 7-583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1:57.0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92 55 2080,'-1'-22'1781,"-2"29"-1199,0 8-296,2-9-164,-1 0 0,1 0 0,-1 0 0,0 0 0,-4 6 0,-46 78 1670,45-74-1636,6-13-31,0-1 0,0 1 1,0-1-1,0 1 0,-1-1 0,1 0 0,-2 3 0,3-24 462,5-3-406,0 0-1,-2-1 1,0 0 0,-1 1-1,-3-39 1,1 28-428,-5 49-297,5-7 332,1-1-1,0 1 0,0-1 1,1 1-1,0-1 0,1 0 1,4 11-1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1:54.2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205 121 1568,'-26'-29'4289,"21"22"-4002,4 5-255,-1 1 1,1-1 0,-1 0-1,1 1 1,-1-1-1,1 1 1,-1 0 0,-3-3-1,4 4 21,0-1 0,-1 0 0,1 0 0,0 1 0,1-1 0,-1 0 0,0 0 0,0 0 0,0 0 0,0 0 0,1 0 0,-1 0-1,0 0 1,1-1 0,-1-1 0,-11-14 444,9 15-419,-1-1 0,1 1 0,-1 1 0,1-1-1,-1 0 1,-7-1 0,6 1 142,-1 1 0,1-2-1,-9-4 1,9 6-163,1-1 1,0 1-1,-1 0 0,1 1 1,-1-1-1,1 1 0,-1 0 1,1 0-1,-9 1 0,-3 0-443,28 3-244,4 1-66,0-1-1,0 0 1,1-1-1,28 1 1,-18-4-1544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1:55.8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268 40 1728,'-1'0'32,"1"-1"0,0 1 1,-1 0-1,1 0 0,0 0 0,-1 0 0,1 0 1,-1 0-1,1 0 0,0-1 0,-1 1 0,1 0 1,-1 0-1,1 0 0,0 1 0,-1-1 0,1 0 1,0 0-1,-1 0 0,1 0 0,-1 0 0,1 0 1,0 0-1,-1 1 0,1-1 0,-14 8-110,-1 0 562,12-8-135,-1-1 0,1 1 0,0-1 0,0 0 0,0 0 0,0 0 0,-5-4 0,5 4-236,0-1 0,0 1 0,0 0 0,0 0 0,0 0 0,0 0 0,-7 0-1,-21-4-416,26 5 330,4 0 15,1 0 0,-1 0 0,0 1 0,0-1 1,0 0-1,0 0 0,1 0 0,-1 0 0,0 0 0,0-1 0,0 1 0,0 0 1,1 0-1,-1 0 0,0-1 0,0 1 0,1 0 0,-1-1 0,-1 0 172,0 1-216,1-1-1,-1 1 1,1 0 0,-1 0-1,1 0 1,0 0 0,-1 0-1,1 1 1,-1-1-1,1 0 1,-1 1 0,-2 1 346,13 6-119,-3-5-251,0-1-1,0-1 1,0 1-1,0-1 1,0 0 0,9 0-1,31 7 199,-21-8-155,-9-4 108,-11 1 138,-13 2 40,5 1-223,0-1 1,0 0 0,1 0-1,-1 0 1,0 0-1,1-1 1,-1 1-1,-2-3 1,-16-7 516,9 8-511,-1 0 1,0 1-1,1 1 0,-1 0 1,0 1-1,-22 1 1,-2 0-220,-3-1 171,39 0-106,4 3-229,-2-2 287,0 0 1,1 0-1,-1 0 1,0 0-1,0-1 1,1 1-1,-1-1 1,0 1-1,1-1 1,-1 1-1,2-1 1,-1 1 2,5 2 14,0-1 0,1 0 1,-1-1-1,1 1 0,-1-1 1,1-1-1,-1 0 0,12 0 1,-6-2-2,-1 0 1,1-1 0,-1 0-1,14-6 1,-4 2-1299,44-10-1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1:58.0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 4 1568,'0'-3'4618,"-18"14"-2735,2-11-1776,15 0-91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2:00.9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0 640,'17'50'453,"-15"-42"-427,0 0 0,0 0 0,-1 0 0,0 0 0,0-1 0,-1 13 0,0-1-21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2:02.2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1 576,'0'3'192,"0"5"-128,-5 4-32,5-4 416,0 0-256,0 3 128,0 0-192,0 1-64,0 4-32,0 3-128,0 6 64,0-2-192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26:16.1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34 1824,'1'-33'10586,"5"34"-10473,0 1 1,1 0-1,6 4 0,16 5 170,-6-4-209,23 10 0,3 1 200,-30-13-178,0-1 1,1-1 0,-1-1 0,0 0 0,26-2 0,-28-3-230,-16 3 149,2-4-93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5:07.56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 54 3808,'-8'-6'1270,"17"6"-745,12-2 0,19-17 899,-21 13-1800,0 0 0,0 2 0,0 0 0,1 1 0,36-1 0,-33 4-2392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2:07.0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16 1728,'-4'-3'800,"4"-2"-704,0-3-832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2:07.3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 20 64,'-31'-17'32,"9"14"-32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2:07.9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43 3392,'0'-1'32,"0"1"1,0-1-1,-1 1 1,1-1 0,0 1-1,0-1 1,0 0-1,0 1 1,0-1-1,25-28 3549,-25 30-3541,1-1-38,-1 0-3,1 0-1,-1 0 1,0 0 0,1 0 0,-1 0 0,0 0 0,1 0 0,-1 0 0,0 0 0,1 0 0,-1 0-1,0 0 1,1 0 0,-1 0 0,0 0 0,1 0 0,-1 0 0,1 0 0,-1-1 0,0 1 0,0 0-1,1 0 1,-1 0 0,0-1 0,1 1 0,-1 0 0,0 0 0,0-1 0,1 1 0,-1 0 0,0 0-1,0-1 1,0 1 0,1-1 0,3-2-4,3 3-11,-4 0-54,-2-1 105,0 1-1,0 0 0,0 0 1,1 0-1,-1 0 0,0 0 0,0 0 1,0 1-1,0-1 0,0 0 0,0 0 1,0 1-1,0-1 0,0 1 0,0-1 1,-1 1-1,3 0 0,-3 0-17,0-1-1,0 1 0,0-1 1,0 1-1,0 0 0,1-1 1,-1 1-1,0-1 0,0 1 1,0 0-1,-1-1 0,1 1 1,0 0-1,0-1 0,0 1 1,0-1-1,-1 2 0,-1 10-532,-9 6 569,-5 6-2447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2:10.9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1824,'3'3'472,"21"22"7,-21-22-491,-1 0 0,1 0 0,-1 0 0,0 1 0,0-1 0,-1 0 0,1 1 0,1 5 0,-1 1 12,-1 0 0,0 0 0,0 0 0,-1 0 0,-1 0 0,1 0 0,-2 0 0,-3 14 0,4-21 27,1-1 0,0 0 1,-1 1-1,1-1 0,0 1 1,0-1-1,0 0 1,0 1-1,1-1 0,-1 0 1,1 1-1,-1-1 0,1 0 1,2 5 847,-1-8-677,1-1-1,-1 0 0,0 0 1,0-1-1,0 1 0,0 0 1,1-3-1,36-66 235,-34 62-413,-1 0 0,4-14-1,-5 14 44,1 0-1,7-14 0,-9 18-183,-2 5 116,0 0 0,0 0 0,0-1 0,0 1 0,0 0 0,0 0 0,1 0 0,-1 0 0,0-1 0,0 1 0,0 0 0,0 0 0,0 0 0,1 0 0,-1 0 0,0-1 0,0 1 0,0 0 0,0 0 0,1 0 0,-1 0 0,0 0 0,0 0 0,0 0 0,1 0 0,-1 0 0,0 0 0,0 0 0,0 0 0,1 0 0,-1 0 0,0 0 0,0 0 0,0 0 0,1 0 0,-1 0 0,0 0 0,0 0 0,0 0 0,1 0 0,15 3 59,-15-2-21,8 5-11,-8-4-8,0 0 0,-1-1 0,1 1 0,-1 0 0,1 0 0,-1 0 0,0 0 0,0 0 0,0 0 0,0 0-1,0 0 1,0 0 0,-1 0 0,1 0 0,0 0 0,-1-1 0,0 1 0,1 0 0,-1 0 0,0 0-1,0-1 1,0 1 0,0 0 0,0-1 0,-1 1 0,1-1 0,0 1 0,-1-1 0,1 0 0,-4 2-1,-2-2-17,6-1-3,1 0 0,-1 0 1,0 0-1,1 1 0,-1-1 0,0 0 0,1 0 1,-1 0-1,0 0 0,1 1 0,-1-1 0,1 0 0,-1 0 1,0 1-1,-31 27-371,28-24 323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5:40.9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 47 992,'0'-1'34,"0"1"0,0 0-1,0 0 1,0 0 0,1-1 0,-1 1-1,0 0 1,0 0 0,0 0 0,0-1 0,0 1-1,0 0 1,0 0 0,0-1 0,0 1 0,0 0-1,0 0 1,0 0 0,0-1 0,0 1-1,0 0 1,0 0 0,0-1 0,0 1 0,0 0-1,-1 0 1,1 0 0,0-1 0,0 1-1,0 0 1,0 0 0,0 0 0,-1 0 0,1-1-1,0 1 1,0 0 0,-12-12 645,7 9-472,0-1 0,0 1 1,0 0-1,-5-3 0,5 5-69,1-1-1,-1 1 0,0 0 1,1 0-1,-1 0 0,0 1 1,-4-1-1,8 1 263,1 0-171,-4 2 80,6 3-355,0 1 0,0 0 0,0-1 0,0 1-1,-1 0 1,0 0 0,0 6 0,0-3 142,0 0 1,5 15-1,33 96 539,-38-114-692,1 0 1,-1 0-1,0 0 0,0 11 0,0-10-24,-1 0 0,1 0 0,3 10 0,-2-9 129,0 0-1,-1 0 1,0 1-1,-1-1 1,1 0-1,-2 0 1,1 0 0,-1 1-1,0-1 1,-1 0-1,-4 13 1,-6 22-6,10-35-214,2-8 187,0 0 0,0 1 0,0-1 1,0 0-1,0 0 0,0 1 0,0-1 0,0 0 0,0 0 1,0 1-1,0-1 0,0 0 0,0 0 0,0 0 0,0 1 1,0-1-1,0 0 0,0 0 0,0 1 0,-1-1 0,1 0 1,0 0-1,0 0 0,0 1 0,0-1 0,-1 0 0,1 0 1,0 0-1,0 0 0,0 0 0,-1 1 0,1-1 0,0 0 1,0 0-1,-1 0 0,1 0 0,0 0 0,0 0 0,-1 0 1,1 0-1,0 0 0,0 0 0,-1 0 0,1 0 0,0 0 1,0 0-1,-1 0 0,1 0 0,3-2 352,-5 3-329,1-1-11,1 0 0,-1 0 0,1 0-1,0 0 1,-1 0 0,1 0-1,0-1 1,-1 1 0,1 0 0,0 0-1,-1 0 1,1 0 0,0-1-1,-1 1 1,1 0 0,0-1 0,0 1-1,-1 0 1,1 0 0,0-1-1,0 1 1,-1 0 0,1-1 0,0 1-1,0 0 1,0-1 0,0 1-1,0-1 1,0 1 0,-1-1 0,-3-13 227,2 0-85,1 0 0,0 0 0,3-18-1,-1-2-198,2-3-199,-3 36 144,0 1-43,0 0 42,0 0 1,-3 14 74,3-8-18,-1 0 0,2 1 0,-1-1 0,1 1 0,0-1-1,0 0 1,0 0 0,1 0 0,0 0 0,1 0 0,-1 0 0,1 0-1,0-1 1,7 11 0,-7-13 25,4 11 3,-3-4 1,-1 1 85,-2-9-178,-1 1 0,1 0 1,0-1-1,0 1 1,0-1-1,3 4 0,-4-6 7,0 1 0,1-1-1,-1 1 1,1-1 0,-1 1-1,1-1 1,-1 1 0,1-1-1,-1 0 1,1 1-1,0-1 1,-1 0 0,1 0-1,-1 1 1,1-1 0,0 0-1,-1 0 1,1 0 0,0 0-1,-1 0 1,1 0-1,0 0 1,-1 0 0,1 0-1,0 0 1,-1 0 0,1 0-1,0-1 1,-1 1 0,1 0-1,-1 0 1,2-1 0,14-8-2453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5:43.4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104 162 1472,'-13'-27'779,"-17"-26"-1,30 52-754,0 1 1,0 0-1,-1-1 0,1 1 0,0 0 0,-1 0 1,1-1-1,0 1 0,-1 0 0,1 0 0,-1-1 0,1 1 1,0 0-1,-1 0 0,1 0 0,-1 0 0,1 0 1,-1-1-1,1 1 0,-1 0 0,1 0 0,0 0 1,-1 0-1,1 0 0,-1 0 0,1 1 0,-1-1 0,1 0 1,-1 0-1,1 0 0,0 0 0,-1 0 0,1 1 1,-1-1-1,1 0 0,0 0 0,-1 1 0,1-1 1,-1 1-1,1-1-22,-1 1 0,1-1 0,-1 1 0,1-1 0,0 0 0,-1 1 0,1 0 0,0-1 0,-1 1 0,1-1 0,0 1 0,0-1 0,0 1 0,0-1 0,-1 1 0,1 0 0,0-1 0,0 1 0,0 0 0,0-1 0,0 1 0,0-1 0,0 1 0,1 0 0,-1-1 0,0 1 0,0-1 0,0 1 0,1-1 0,-1 1 0,0-1 0,0 1 0,1 0 0,-1-1 0,1 1 0,1 2 14,1-1 0,-1 0 0,1 0 0,-1 0-1,1 0 1,-1 0 0,1 0 0,0-1 0,0 0 0,0 1 0,0-1-1,0 0 1,0 0 0,7 0 0,3 1 320,0-1 1,19-1-1,-13-1 598,-33-3-502,-2 2-155,-1 0-1,1-1 1,0 0-1,0-1 1,-22-9-1,16 4 10,21 8-256,1 1 0,-1 0 0,0-1-1,0 1 1,0-1 0,0 1 0,0-1 0,1 0 0,-1 1 0,0-1-1,1 0 1,-1 0 0,0 1 0,1-1 0,-1 0 0,1 0 0,-1 0 0,0-1-1,1 1-21,1 1 0,-1-1 0,0 1 0,1-1-1,-1 1 1,0-1 0,1 1 0,-1-1 0,0 1-1,1-1 1,-1 1 0,1 0 0,-1-1-1,1 1 1,-1 0 0,1-1 0,-1 1 0,1 0-1,0 0 1,-1-1 0,1 1 0,-1 0 0,1 0-1,0 0 1,22-5-84,-13 4 5,49-11-110,-27 7 130,51-17 1,-79 21 50,0 0 0,-1 1 0,1-1 0,0 1 0,0 0 0,6 0 0,-3 0 0,-6 0-7,0 0 1,0 0 0,0 0-1,-1 0 1,1 0-1,0 0 1,0 0 0,-1 0-1,1 0 1,0 1-1,0-1 1,-1 0 0,1 0-1,0 1 1,-1-1-1,1 1 1,0-1 0,-1 1-1,1-1 1,-1 1-1,1-1 1,-1 1 0,1-1-1,-1 1 1,1 0-1,-1-1 1,1 2 0,2 2-34,4 4 17,-2 1 0,1-1 1,-1 1-1,0 0 0,0 0 0,3 10 0,-6-13 28,-1-4 23,1-1 0,-1 0 0,1 1 0,-1-1 0,1 0 0,-1 0-1,1 0 1,0 0 0,0 0 0,-1-1 0,1 1 0,0 0-1,0-1 1,0 1 0,0-1 0,-1 0 0,5 1 0,26 3-231,-31-4 192,0 0 0,0 0-1,-1 0 1,1 0 0,0 0 0,0 0 0,-1 0-1,1 1 1,0-1 0,-1 0 0,1 0 0,0 1-1,-1-1 1,1 0 0,0 1 0,16 7 30,-8-3 151,-6-4-171,0 1 1,-1-1-1,1 0 1,0 0-1,0 0 1,0 0 0,0 0-1,0-1 1,5 1-1,44 4-4,-32-6 26,0 1-1,0-2 1,0-1 0,0-1-1,0 0 1,0-1 0,33-15-1,-39 14-66,-1 0 0,1-1 0,-1-1 0,-1 0-1,13-11 1,-10 7 209,34-21-1,-49 33-166,0 0-1,0 0 0,0 0 0,0-1 0,0 1 0,1 0 0,-1 0 1,0 0-1,0 0 0,0 0 0,0 0 0,0 0 0,0-1 0,0 1 1,0 0-1,0 0 0,0 0 0,1 0 0,-1 0 0,0-1 1,0 1-1,0 0 0,0 0 0,0 0 0,0 0 0,0 0 0,0-1 1,0 1-1,0 0 0,0 0 0,0 0 0,-1 0 0,1 0 0,0 0 1,0-1-1,0 1 0,0 0 0,0 0 0,0 0 0,0 0 1,0 0-1,0-1 0,-8-5-414,6 5 375,-1-1 0,1 1 0,0 0-1,0 1 1,0-1 0,-1 0-1,-3 0 1,-45 1-363,-23-1 410,-73 10 1,109-6-22,-46-2 1,42-2 15,40 1-21,0 0 0,0 1 0,0-1 1,0 1-1,0-1 0,0 1 0,0 0 0,0 0 1,1-1-1,-1 1 0,0 1 0,0-1 0,1 0 1,-1 0-1,1 0 0,-1 1 0,1-1 0,0 1 0,-1-1 1,1 1-1,0 0 0,0 0 0,0-1 0,0 1 1,0 0-1,1 0 0,-1 0 0,0 4 0,-3 12 68,4-16-41,-1-1 0,1 1-1,0-1 1,-1 0 0,1 1-1,0-1 1,0 1 0,0-1 0,0 1-1,0-1 1,0 1 0,0-1-1,1 1 1,-1-1 0,0 1 0,1-1-1,-1 0 1,1 1 0,0-1-1,1 2 1,-2-2-6,0 0 0,1 0 0,-1 0 0,1-1-1,0 1 1,-1 0 0,1-1 0,0 1 0,-1 0 0,1-1 0,0 1 0,-1-1-1,1 1 1,0-1 0,2 2 0,9 5 532,-11-7-690,-1 0 48,0 0-160,0 0-805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5:46.8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 1 1984,'1'-1'522,"-1"1"-118,-1 1-473,-1 0-1,0 0 0,0-1 0,1 1 0,-1-1 1,0 1-1,-3 0 0,-1-1 1118,4 0-834,1-1 1,-1 1-1,0 0 0,1 0 1,-1 0-1,1 1 1,-1-1-1,1 0 1,-1 1-1,1-1 1,-2 2-1,2-2-289,-7 5 342,4-3-198,3-1-15,1-1 47,0 0 27,0 0 171,0 0-70,0 0-32,0 0-31,0 0 138,0 0-102,0 0-122,0-2-74,0 6 148,0-3-180,0-1-6,0 0 117,0 0-26,0 5 38,0-4-48,0 1 0,0-1 1,1 0-1,-2 1 0,1-1 1,0 0-1,0 1 0,0-1 1,-1 1-1,1-1 1,0 0-1,-1 0 0,1 1 1,-1-1-1,0 0 0,1 0 1,-1 1-1,-1 0 0,1-1-27,0 0-125,1-1 66,0 0 0,-1 0 0,1 0-1,0 0 1,0 1 0,0-1 0,0 0 0,0 0 0,0 0 0,-1 0 0,1 0 0,0 0 0,0 1 0,0-1 0,0 0 0,0 0 0,0 0-1,0 0 1,0 0 0,0 1 0,0-1 0,-1 0 0,1 0 0,0 0 0,0 0 0,0 1 0,0-1 0,0 0 0,0 0 0,0 0 0,0 0-1,1 1 1,-1-1 0,0 0 0,0 0 0,0 0 0,0 0 0,0 1 0,0-1 0,0 0 0,0 0 0,0 0 0,0 0 0,0 0-1,1 1 1,-1-1 0,0 0 0,0 0 0,0 0 0,0 0 0,0 0 0,1 0 0,-1 0 0,0 0 0,0 0 0,0 0 0,0 1 0,1-1-1,-1 0 1,0 0 0,0 0 0,0 0 0,0 0 0,1 0 0,-1 0 0,0 0 0,0 0 0,7 2-3371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5:49.2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348 168 576,'0'1'235,"4"3"-150,-4-4 86,0 0-49,0 0-10,0 0-32,0 0 0,9-12 272,-8 11-327,9-11 894,-11 11-837,0 1 0,0 0 0,1-1 1,-1 1-1,0 0 0,0 0 0,1-1 0,-1 1 1,0 0-1,0 0 0,0 0 0,0 0 1,1 0-1,-1 0 0,0 0 0,-1 1 1,-5-1 152,0 1 0,0 1 1,0-1-1,0 1 0,0 1 1,1-1-1,-13 7 1,-14 5-130,-82 33-388,63-25 30,-26 9 546,77-30-262,-8 3-41,9-4 3,0 0 0,0 0 0,0 0-1,0 0 1,0 0 0,0 0 0,0 0 0,0 0 0,-1 0-1,1 0 1,0 0 0,0 0 0,0 0 0,0 0 0,0-1 0,0 1-1,0 0 1,0 0 0,0 0 0,0 0 0,0 0 0,0 0 0,0 0-1,0 0 1,0 0 0,0 0 0,0 0 0,0 0 0,0 0 0,0 0-1,-1 0 1,1 0 0,0 0 0,0 0 0,3-2-6,0 0 1,-1 0 0,1 1-1,0 0 1,0-1-1,0 1 1,6-1-1,10-5-104,47-28-198,-4 1 313,-44 26-49,201-107 36,-218 115 23,30-21-3,64-29 1,-93 50 142,-3 6 219,-1-2-345,1 0 0,-1 0 1,-1 0-1,1 0 0,0-1 0,-1 1 1,0-1-1,0 0 0,0 0 1,0 0-1,-5 3 0,-5 4-175,-25 13 1,13-9 79,-23 10 56,47-24-3,-1 1 0,1 0 0,-1-1 0,0 1 1,1-1-1,-1 0 0,0 1 0,1-1 0,-4 0 0,-10 2-400,13-1 610,0-1 1,0 0 0,0 1-1,0-1 1,0 0-1,-1 0 1,1 0-1,0 0 1,-3-1 0,3 0-174,0 1 1,-1 0-1,1 0 1,0 0-1,0 0 1,-1 0-1,1 0 1,0 0 0,-3 1-1,-45 7-18,33-2 200,-13 4 327,-43 8-1,24-10-648,30-5 89,18-4-104,0 1 0,0 0-1,0 0 1,-1 0 0,1 0 0,0 0 0,0 1-1,0-1 1,-1 0 0,1 0 0,0 1 0,0-1 0,0 1-1,0-1 1,0 1 0,0 0 0,0-1 0,0 1-1,0 0 1,0-1 0,0 1 0,0 0 0,0 0 0,1 0-1,-1 0 1,0 0 0,1 0 0,-1 0 0,1 0-1,-1 0 1,1 0 0,-1 2 0,1 3-1522,4-9 438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5:51.0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78 65 480,'-3'0'50,"1"0"-1,0 0 1,-1 0 0,1 0-1,0-1 1,-1 1 0,1-1-1,0 1 1,-3-2 0,4 1 9,1 1-1,-1-1 1,0 0 0,0 1 0,1-1 0,-1 0 0,1 0 0,-1 0-1,0 1 1,1-1 0,0 0 0,-1 0 0,1 0 0,-1 0 0,1 0-1,0 0 1,0 0 0,0 0 0,-1 0 0,1 0 0,0 0 0,0 0-1,1-1 1,-1 0-14,0 1 0,0 0 0,0-1-1,-1 1 1,1 0 0,0 0 0,0-1 0,-1 1-1,1 0 1,-1 0 0,1 0 0,-1-1-1,1 1 1,-1 0 0,0 0 0,0 0 0,-1-1-1,2 1-34,-1 0 59,0 0-1,0 0 1,0 0 0,-1 0-1,1 1 1,0-1-1,0 0 1,-1 0-1,1 1 1,0-1-1,-1 1 1,1-1 0,-1 1-1,1 0 1,-1-1-1,1 1 1,0 0-1,-1 0 1,1 0 0,-3 0-1,4 0-59,0 0 0,0 0-1,0 0 1,0 0 0,0 0 0,-1 0-1,1 0 1,0 0 0,0 0-1,0 0 1,0 0 0,0 0 0,0 0-1,0 0 1,-1 0 0,1 0 0,0 0-1,0 0 1,0 0 0,0 0 0,0 0-1,0 0 1,0 0 0,0 0-1,0 0 1,-1 0 0,1 0 0,0 0-1,0 0 1,0 0 0,0-1 0,0 1-1,0 0 1,0 0 0,0 0-1,0 0 1,0 0 0,0 0 0,0 0-1,0 0 1,0-1 0,0 1 0,0 0-1,0 0 1,0 0 0,0 0-1,0 0 1,0 0 0,0 0 0,0-1-1,0 1 1,0 0 0,0 0 0,0 0-1,0-1 1651,2 2-1628,0 0 1,0-1-1,0 1 0,0-1 1,0 1-1,0-1 1,1 0-1,3 0 0,6 7 75,-6-3-73,28 5-224,-29-9 194,1 1-1,-1 0 1,0 1-1,1 0 1,-1-1 0,0 1-1,0 1 1,0-1-1,8 6 1,-8-3 53,-1 1 0,0-1 0,5 9 0,-8-13-44,0 1 1,1-1-1,-1 0 0,0 0 1,1 0-1,-1-1 1,0 1-1,4 1 1,-2 0-3,15 6 109,-15-7-124,-1 0-1,0 0 1,0 0-1,1 0 1,-1 1-1,0-1 1,2 2-1,-3-2-63,-1 0 84,1 0 1,-1 0 0,1 0-1,-1 0 1,1 0-1,0 0 1,-1-1 0,1 1-1,0 0 1,0 0 0,0-1-1,1 2 1,5 5 69,-6-6-87,0 1 1,1-1-1,-1 0 1,0 0-1,0 1 1,1-1-1,-1 0 1,1 0-1,-1 0 1,1-1-1,-1 1 1,1 0-1,3 0 0,28 7 216,-3-1-22,-25-5-179,0-1-1,1 1 1,-1-1 0,10 0 0,9 3-168,-17-2 134,5 1-406,-5-3-762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6:10.80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151 134 480,'-12'-4'87,"8"3"-73,1 0 0,-1 0 0,1-1-1,0 1 1,0-1 0,-1 0 0,-3-3-1,3 1 235,1 0-1,-1 0 1,1 0-1,0 0 1,0-1-1,1 1 1,-1-1-1,1 0 1,-3-8-1,3 4 344,0 1 0,1-1 0,0 0 0,0-15-1,1 23-414,-3-1 2550,7 3-2677,-1 1-1,0-1 1,0 1 0,1 0 0,-1 0-1,-1 0 1,1 1 0,0-1 0,0 1 0,-1-1-1,3 4 1,4 6 23,10 20 0,-12-21-10,14 20 0,0-8 18,33 27 0,-4-5 59,-20-15 17,24 25 161,-47-47-325,-1 0 0,-1 0 1,1 1-1,-1 0 0,6 17 0,23 72 144,27 65 16,-54-150-171,1 0-1,0 0 0,1 0 1,1-1-1,15 15 0,59 49-77,-46-44 179,51 37 125,-74-58-281,-11-8 87,-1-1-1,1 1 1,0-1-1,-1 0 1,1 0-1,0-1 0,0 1 1,8 1-1,5 2 362,-15-4-379,0 0-1,0 0 1,0 0-1,0-1 1,0 1 0,0-1-1,3 1 1,103 4 53,-104-5-23,1-1-1,-1 0 1,1 0-1,0 0 1,-1 0-1,1-1 1,-1 1 0,0-1-1,7-4 1,-3 1 79,0-1 0,0 1-1,12-13 1,-20 18-95,1-1 0,0 0-1,0 0 1,-1 0 0,1 0 0,0 0-1,-1 1 1,1-1 0,-1 0-1,1 0 1,-1 0 0,0-1 0,1 1-1,-1 0 1,0 0 0,0 0-1,1 0 1,-1 0 0,0 0 0,0 0-1,0 0 1,-1 0 0,1-1-1,0 1 1,0 0 0,0 0 0,-1 0-1,1 0 1,-1 0 0,1 0-1,-1 0 1,1 0 0,-1 0 0,0-1-1,-3-2 3,-1-1 0,1 0 0,-1 1-1,-10-8 1,10 8 25,-2 0-13,0 0-1,0 0 1,-1 1-1,1 0 1,-15-4 0,-3-1 44,3 1-115,14 5 50,1 0 0,0 0 0,-1-1 0,-7-5 0,9 5-28,1 1 1,0 0-1,0 0 0,-10-3 0,9 4-44,1-1 0,-1 0 0,1 0-1,-6-3 1,11 5-328,8 7 120,-1-1 0,12 8 0,85 42 172,-80-43 163,4 2-64,32 23-1,-40-25 20,2 0-1,0-2 1,0 0-1,26 8 1,-24-10-176,-15-5 149,0 1 1,10 7 0,4 1 153,-22-12-129,-1-1 1,1 0 0,0 1 0,-1-1-1,1 1 1,-1-1 0,1 1 0,-1-1-1,0 1 1,1-1 0,-1 1 0,1 0-1,-1-1 1,0 1 0,1-1 0,-1 1-1,0 0 1,0-1 0,0 1 0,1 0-1,-1 0 1,0-1 0,0 1-1,0 1 1,-4 14 222,-87 256-590,74-217 439,6-23 87,-7 38 1,17-68-158,0 5-16,-1-1 1,1 1 0,0 0 0,0-1 0,1 1-1,0 0 1,0 0 0,1 0 0,0-1 0,0 1 0,3 8-1,0-6-74,0 0-1,10 16 1,-9-17 83,-1-1 1,0 1-1,0 0 1,3 11-1,-5-15 12,0 3 63,-1-1 0,1 0 0,-1 0-1,1 9 1,-2-13 27,0-2 117,1-2-27,1-4-86,1 0 1,-1-1-1,0 0 0,0 1 0,1-10 0,3-12-31,38-151-348,-39 148 315,-1 0 0,-1 0 0,-3-60 0,-1 79-89,-1 0 1,0 0-1,0 0 1,-8-20-1,10 32 25,0-1 1,0 1-1,-1-1 1,1 1-1,0-1 0,0 0 1,-1 1-1,1-1 1,0 1-1,-1-1 0,1 1 1,0-1-1,-1 1 1,1 0-1,-1-1 0,1 1 1,-1-1-1,1 1 1,-1 0-1,1 0 0,-1-1 1,1 1-1,-1 0 1,0 0-1,1-1 0,-1 1 1,1 0-1,-1 0 1,0 0-1,1 0 0,-1 0 1,1 0-1,-1 0 1,0 0-1,1 0 0,-1 0 1,1 0-1,-1 1 1,0-1-1,1 0 0,-1 0 1,1 1-1,-1-1 1,1 0-1,-1 1 0,1-1 1,-1 0-1,1 1 1,-1-1-1,1 1 0,-1 0 1,-3 3-45,0 0 0,0 0 0,0 1 0,-2 5 0,6-10 61,-13 19 117,2 0 1,1 0-1,0 1 0,1 0 1,1 1-1,-9 41 0,-4 15-319,17-59 356,0 1-1,0-1 1,-2 1 0,0-2 0,-1 1 0,-18 31 0,-26 37 530,-12 19-584,30-63-37,-2-2-1,-2-1 1,-80 66 0,68-64 98,3 1 0,1 3 1,-75 99-1,-7 22-56,101-136-92,-2-1-1,-1-1 0,-40 29 1,-93 76-624,139-114 480,22-18 128,0 0 1,0-1-1,0 1 0,0 0 0,1 0 0,-1 0 1,0 0-1,0 0 0,1 0 0,-1 0 1,0 0-1,1 0 0,-1 0 0,1 0 0,-1 0 1,1 0-1,0 1 0,-1-1 0,1 0 0,0 2 1,14-4 252,0-3-226,0 0 0,0-1-1,0-1 1,-1 0 0,0-1-1,0-1 1,-1 0 0,13-10 0,-7 2-98,0 0 0,29-37 0,24-44-109,-44 58 150,55-62 1,-52 72 55,2 2 0,1 0 0,0 3 0,2 0 0,1 2-1,63-28 1,-23 14-164,91-39-214,-131 59 434,-27 12-123,0-1 1,1 2-1,10-4 0,39-13 194,-64 29-18,0 0 0,-1-1 0,-13 16 0,-15 12-226,13-14 16,-23 21-1,36-37 79,-164 148-27,-13 63 577,78-90-646,-17 14-135,72-85 259,-10 27 244,-1-2-333,14-17 101,27-36-101,2 0 1,-23 42-1,37-61-20,1 0 307,12-13 19,12-15-144,0 0 0,19-28 0,-15 18-111,92-113-321,-39 35 188,-34 44 46,10-12-30,70-97 356,13 10-336,117-114 32,-163 175-197,-79 90 180,14-20 467,-23 30-369,-1 0 1,0 1-1,1-1 0,-1 0 1,0 0-1,1 1 0,-1-1 1,0 0-1,0 0 1,0 1-1,0-1 0,0 0 1,0 0-1,0 1 0,0-1 1,0 0-1,0 0 0,0 0 1,0 1-1,-1-1 1,1 0-1,0 1 0,-1-1 1,1 0-1,0 0 0,-1 1 1,1-1-1,-1 1 1,1-1-1,-1 0 0,1 1 1,-1-1-1,1 1 0,-1-1 1,0 1-1,1 0 0,-1-1 1,0 1-1,-1-1 1,1 0-70,-1 0 0,0 0 0,0 1 0,0-1 0,0 1 0,0-1 0,0 1 0,0 0 0,0 0 0,0 0 0,0 0 1,0 0-1,-1 0 0,1 0 0,-3 2 0,-2 1-35,1 0-1,0 0 1,0 1 0,0 0-1,-7 6 1,-8 6-91,-71 48-101,-51 35 612,2 7 1038,93-67-746,41-33-467,0 0 1,-1-1 0,0 0-1,0 0 1,-1-1 0,-11 5-1,18-8-122,-1-1 0,1 1 0,-1-1 0,1 1 0,-1-1 0,0 0 0,1 0 0,-1 0 0,1 0 0,-1 0 0,1-1 0,-1 1 0,1-1 0,-1 0 0,1 0 0,-1 1 0,1-2 0,0 1 0,-1 0 0,1 0 0,0-1 0,0 1 0,0-1 0,0 0 0,0 1 0,1-1 0,-4-4 0,-2-3-35,1-1 0,0 0 0,1 0 0,0-1 0,0 1 0,1-1 0,0 0 0,-2-17 0,-2-12-105,-1-46 0,-6-352-65,13 302 211,1-300 347,-17 236-412,7 103-364,8 81 304,-5-20 0,5 25 38,1-1 1,0 1-1,-1-20 1,1 18-222,1 9-35,3 10 79,10 66-99,-2 0-1,-1 126 1,-26 536 412,12-467 1020,5-221-1043,0-39-34,-1-3 1,1 0 0,0 1 0,1-1-1,-1 1 1,1-1 0,0 0 0,2 8 0,-3-12-19,0 0 1,0 1 0,0-1 0,0 0 0,0 1 0,0-1 0,1 0-1,-1 1 1,0-1 0,0 0 0,0 0 0,0 1 0,1-1 0,-1 0-1,0 0 1,0 1 0,0-1 0,1 0 0,-1 0 0,0 1 0,1-1 0,-1 0-1,0 0 1,0 0 0,1 0 0,-1 0 0,0 1 0,1-1 0,-1 0-1,0 0 1,1 0 0,-1 0 0,0 0 0,1 0 0,-1 0 0,0 0 0,1 0-1,-1 0 1,0 0 0,1 0 0,-1-1 0,0 1 0,1 0 0,-1 0-1,0 0 1,0 0 0,1 0 0,-1-1 0,0 1 0,1 0 0,-1 0-1,0 0 1,0-1 0,0 1 0,1 0 0,-1 0 0,0-1 0,0 1 0,0 0-1,1-1 1,-1 1 0,0 0 0,0-1 0,0 1 0,0 0 0,0-1-1,2-3 68,0 0 0,0-1 0,-1 1 0,2-6 0,7-40 82,3-57 1,-3-56-305,-10 155 142,3-216-451,-3 77 158,-15-417-113,11 483 362,-22-192 275,18 244-426,2 20-252,6 9 446,0 0 0,0 0 1,0 0-1,0 0 0,-1 0 1,1 0-1,0 0 0,0 0 1,0 0-1,0 0 0,0 0 1,-1 0-1,1 0 0,0 0 1,0 0-1,0 0 0,0 0 1,0 0-1,0 0 0,-1 0 1,1 0-1,0 1 0,0-1 1,0 0-1,0 0 1,0 0-1,0 0 0,0 0 1,0 0-1,-1 0 0,1 0 1,0 1-1,0-1 0,0 0 1,0 0-1,0 0 0,-7 22-314,6-18 278,-37 227-693,16 7 760,10-97-3,-66 625 567,73-722-459,1-10 128,1 65 0,3-97-236,0-1 1,0 1 0,0 0-1,0-1 1,0 1-1,0-1 1,1 1-1,-1 0 1,1-1 0,-1 1-1,1-1 1,0 1-1,-1-1 1,1 1-1,0-1 1,0 1-1,1 1 1,-1-3-14,-1 0-1,0 0 1,1 0-1,-1 0 1,1 0-1,-1 0 1,0 0-1,1 0 1,-1 0-1,0 0 1,1 0 0,-1 0-1,0 0 1,1 0-1,-1 0 1,0-1-1,1 1 1,-1 0-1,0 0 1,0 0-1,1-1 1,-1 1 0,0 0-1,1 0 1,-1 0-1,0-1 1,0 1-1,1-1 1,10-18 14,48-147-422,-37 97 45,50-175-149,-16 47 455,-54 190 80,0 1-139,-1 1 0,1-1 0,4-7 1,-5 12 93,-1 1 0,0 0 0,0-1 0,0 1 0,1 0 0,-1-1 0,0 1 0,1 0 0,-1-1 0,0 1 0,0 0 0,1-1 0,-1 1 0,1 0 0,-1 0 0,0 0 0,1-1 0,-1 1 0,1 0 0,-1 0 0,0 0 0,1 0 0,0 0 2,-1 0-1,1 0 1,0 1-1,-1-1 1,1 0-1,-1 1 1,1-1-1,-1 0 0,1 1 1,-1-1-1,0 1 1,1-1-1,-1 1 1,1-1-1,-1 1 0,0-1 1,1 1-1,-1-1 1,0 1-1,1 0 1,1 5 21,0-1 0,0 1 0,0 0 0,0 0 0,-1 0 0,0 0 0,0 7 0,0 47 105,-2-26-50,-1 128 68,1 113 378,4-238-349,-2-34-143,-1-1 0,1 0 0,-1 1-1,1-1 1,0 0 0,0 1 0,0-1 0,0 0 0,0 0 0,1 0-1,1 3 1,-2-5-6,-1 1 1,1-1-1,-1 1 0,1-1 0,-1 0 1,1 1-1,0-1 0,-1 0 0,1 1 1,-1-1-1,1 0 0,0 0 0,-1 0 0,1 0 1,0 1-1,-1-1 0,1 0 0,0 0 1,-1 0-1,1 0 0,-1-1 0,1 1 1,0 0-1,-1 0 0,1 0 0,0 0 1,-1-1-1,1 1 0,-1 0 0,1 0 0,0-1 1,-1 1-1,1-1 0,-1 1 0,1 0 1,-1-1-1,1 0 0,3-3 38,0-1 1,-1 1-1,6-9 0,-7 10-22,33-51 314,74-106-426,120-166-518,-227 323 595,-1 0-7,1 1 0,-1 0 0,0 0 1,1-1-1,0 1 0,0 0 0,-1 1 0,1-1 0,0 0 0,1 0 0,1-1 1,-4 3 12,1 0 0,-1 0 1,0 0-1,0 0 1,0 0-1,1 0 1,-1 0-1,0-1 1,0 1-1,1 0 0,-1 0 1,0 0-1,0 0 1,0 0-1,1 0 1,-1 0-1,0 0 1,0 0-1,1 1 1,-1-1-1,0 0 0,0 0 1,0 0-1,1 0 1,-1 0-1,0 0 1,0 0-1,0 0 1,1 1-1,-1-1 0,0 0 1,0 0-1,0 0 1,0 0-1,0 1 1,1-1-1,-1 0 1,0 0-1,0 0 0,0 1 1,0-1-1,0 0 1,0 0-1,0 0 1,0 1-1,0-1 1,0 0-1,0 0 0,0 1 1,0-1-1,0 0 1,0 0-1,0 0 1,0 1-1,0-1 1,-3 15-19,-4 2 53,-1-1 0,0 1 0,-1-1 1,-1-1-1,-1 0 0,0-1 0,0 1 0,-20 16 1,0 8-120,31-39 89,0 1 1,0-1-1,0 0 0,0 0 0,-1 1 0,1-1 1,0 0-1,0 0 0,0 0 0,0 1 1,-1-1-1,1 0 0,0 0 0,0 0 0,0 1 1,-1-1-1,1 0 0,0 0 0,0 0 0,-1 0 1,1 0-1,0 0 0,0 0 0,-1 1 0,1-1 1,0 0-1,-1 0 0,1 0 0,0 0 1,-1 0-1,1-9 159,6-15 24,6-4-117,-5 12 49,-1 0-1,7-30 1,-12 41-98,-1-1 1,0 1 0,0-1-1,-1 1 1,0-1 0,0 1 0,0-1-1,0 1 1,-1 0 0,0-1-1,0 1 1,0 0 0,-1 0 0,0 1-1,0-1 1,0 1 0,0-1-1,-1 1 1,0 0 0,0 0 0,0 0-1,0 1 1,0-1 0,-1 1-1,-8-4 1,5 3-16,0 1 1,-1 0-1,1 1 0,-1 0 1,-13-1-1,-47 0-284,2 0 25,63 2 251,-1 1 0,1-1 0,0 0-1,-1 0 1,1-1 0,0 1 0,0-1 0,0 0 0,0 0 0,0 0 0,0-1 0,1 1-1,-1-1 1,1 0 0,-1 0 0,1 0 0,0 0 0,0-1 0,1 1 0,-1-1 0,1 0-1,0 1 1,-3-8 0,-3-4-3,7 14-26,0 0-1,0 0 1,0-1-1,0 1 0,0 0 1,1-1-1,-1 1 1,1 0-1,-1-1 1,1 1-1,-1-1 1,1 1-1,0-1 0,0 1 1,0-1-1,0 1 1,0-3-1,0 4 20,0 0 0,0-1 0,0 1 0,0 0 1,0 0-1,0 0 0,1 0 0,-1-1 0,0 1 0,0 0 0,0 0 0,0 0 0,0 0 0,0 0 0,1-1 0,-1 1 0,0 0 0,0 0 0,0 0 1,0 0-1,1 0 0,-1 0 0,0 0 0,0 0 0,0 0 0,0 0 0,1 0 0,-1 0 0,0 0 0,0 0 0,0 0 0,1 0 0,-1 0 0,0 0 1,0 0-1,0 0 0,1 0 0,-1 0 0,10 5-228,9 12 0,-19-16 225,31 31-51,-14-14 145,0-1 0,2 0 0,30 22 0,-19-21 81,1-1 0,1-2 0,54 19 0,104 17-1232,-181-49 349,0 0 1,0-1-1,0 0 0,0 0 1,17-2-1,12-5-1366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5:07.9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 8 3072,'-13'-8'1376,"22"11"-1184,5 2-2656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6:16.44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1910 51 2080,'-1'0'14,"0"0"1,0-1-1,0 1 1,0 0-1,-1-1 0,1 1 1,0-1-1,1 1 1,-1-1-1,0 0 0,0 1 1,0-1-1,0 0 1,0 0-1,1 1 1,-1-1-1,0 0 0,1 0 1,-1 0-1,0 0 1,1 0-1,-1 0 0,1 0 1,0 0-1,-1 0 1,1 0-1,0-1 1,0 1-1,-1 0 0,1 0 1,0 0-1,0 0 1,0 0-1,1 0 0,-1 0 1,0-2-1,0-4-866,-1-4 7276,-4 11-2527,-2 3-4123,-41 17 764,-34 15-378,48-17-56,0 1-1,2 2 1,0 1-1,-39 35 1,15-4 217,-3-4 1,-95 64 0,81-67-151,-177 106 309,233-142-484,-196 99 18,174-91 56,1 1-1,1 3 0,1 0 1,-60 51-1,65-45-45,2 3 0,0 0 0,-32 48 0,45-54 207,10-15-173,-1-1 0,-8 10 0,-18 19 81,6-11-251,19-19 287,0 0-1,0-1 1,-15 10 0,-12 5-207,35-21 34,-1-1 0,1 0 0,-1 0 0,1 1 0,0-1 0,-1 0 0,1 1 1,-1-1-1,1 0 0,-1 1 0,1-1 0,0 1 0,-1-1 0,1 1 0,0-1 1,0 1-1,-1-1 0,1 1 0,0-1 0,0 1 0,0-1 0,0 1 1,-1-1-1,1 1 0,0 0 0,0-1 0,0 1 0,0-1 0,1 1 1,-14 2 487,10 3-355,2-5-117,0 1 0,0-1 0,1 0-1,-1 0 1,1 1 0,-1-1 0,1 0-1,-1 1 1,1-1 0,0 1 0,-1-1 0,1 1-1,0 1 1,-3 25-71,-2-15-75,1-5 229,-10 48-6,-3 11 29,6-9-159,-11 79 150,8-62 53,9-48-103,0 0 0,-1 43-1,5-42-45,0-15-15,0-1 1,3 16-1,15 71 34,-13-84 71,8 27 0,-8-31-69,0-1-1,-1 1 0,-1 0 0,1 0 0,-1 15 0,6 63-215,2 18 411,-10-88-142,5 34 0,10-20 158,-13-26-229,0-1 0,1 1 0,0 0 0,0-1 0,0 1 0,1-1 0,0 0-1,8 10 1,13 10 181,-22-22-222,0-1-1,0 0 1,1 0 0,-1 0 0,5 2-1,11 12-45,-3 1 99,-6-7 26,-1 0-1,0 1 0,12 21 1,1 13-249,-3 0-1,22 81 1,-41-124 191,10 26 64,1 0-1,2 0 1,22 38-1,60 73 36,-75-116-170,36 33 0,-36-38 104,-2 0 1,31 39-1,21 58 6,-24-37-13,20 17 266,-56-83-144,10 12-236,6 3-122,-22-21 126,-3-5 98,0 0 1,0-1-1,0 0 0,0 1 0,0-1 0,0 0 0,0 1 0,0-1 0,0 0 0,1 0 0,-1 0 1,0 0-1,3 1 0,-3-2 9,3 0 19,6 6 89,-9-5-85,-1-1 208,1 0-206,0 0 0,0 0-1,0 0 1,0-1 0,0 1-1,0 0 1,0 0 0,0-1-1,-1 1 1,1 0-1,0-1 1,1 0 0,0-2-3,-1 0 1,0-1 0,0 1 0,0 0 0,0-1-1,-1 1 1,1-1 0,-1 1 0,0-6 0,1-3 2,8-129-354,17-164-134,53-302-115,-56 445 386,45-229-359,-6 47-372,-8 19 279,13-85 225,-31 194-345,-32 198 657,0-3-368,12-37 0,-13 50 386,0 0 0,1 0 0,0 0-1,1 0 1,0 1 0,10-13 0,-12 17 18,10-9-552,-12 12 588,-1-1 0,0 1 0,1 0 0,-1 0 0,1 0 0,-1 0 0,0 0 0,1 0 0,-1 0 0,1 0 0,-1 0-1,0 0 1,1 0 0,-1 0 0,1 0 0,-1 0 0,0 0 0,1 0 0,-1 1 0,1-1 0,-1 0 0,0 0 0,1 0 0,-1 1 0,0-1 0,1 0 0,-1 0 0,0 1 0,0-1 0,1 0 0,-1 1 0,0-1 0,0 0-1,1 1 1,-1-1 0,0 1 0,0-1 0,0 0 0,1 1 0,7 7-3,-8-8 13,1 0 0,0 1 0,-1-1 1,1 1-1,-1-1 0,1 0 0,-1 1 0,1-1 0,-1 1 0,1-1 1,-1 1-1,0-1 0,1 1 0,-1-1 0,0 1 0,1 1 1,-1-1 12,0 0 0,1 0 0,-1-1 0,0 1 1,0 0-1,1 0 0,-1 0 0,0 0 0,1 0 1,-1 0-1,1-1 0,-1 1 0,1 0 1,0 0-1,-1-1 0,1 1 0,0-1 0,-1 1 1,1 0-1,0-1 0,0 1 0,-1-1 0,1 1 1,0-1-1,0 0 0,0 1 0,0-1 0,0 0 1,0 0-1,0 0 0,0 1 0,1-1 1,0-1 36,1 1 1,0-1 0,0 0 0,0 1 0,-1-1-1,1-1 1,-1 1 0,1 0 0,4-4 0,-3 3-63,0 0 0,-1-1 0,1 0 0,-1 0 0,0 0 0,0 0 1,0 0-1,4-6 0,4-6-54,-7 12 104,-1-1 0,0 1 0,-1-1-1,1 0 1,0 0 0,-1 0 0,0 0 0,0-1 0,0 1 0,-1 0-1,0-1 1,1 1 0,0-9 0,-2 12-54,0 0 0,0 0 1,0 0-1,0 0 0,1 0 0,-1 0 0,0 0 1,1 0-1,-1 0 0,1 0 0,-1 1 0,2-3 1,2-7-329,-4 10 333,0 0 1,0 0 0,0-1 0,0 1-1,0 0 1,0 0 0,0 0-1,-1 0 1,1-1 0,0 1 0,0 0-1,0 0 1,0 0 0,0 0 0,-1 0-1,1-1 1,0 1 0,0 0 0,0 0-1,-1 0 1,1 0 0,0 0 0,0 0-1,0 0 1,-1 0 0,1 0 0,0 0-1,0 0 1,0 0 0,-1 0 0,1 0-1,0 0 1,0 0 0,0 0 0,-1 0-1,1 0 1,0 0 0,0 0 0,0 0-1,-1 0 1,1 0 0,0 0 0,0 1-1,0-1 1,0 0 0,-1 0-1,1 0 1,0 0 0,0 0 0,0 1-1,0-1 1,0 0 0,0 0 0,0 0-1,-1 0 1,1 1 0,0-1 0,0 0-1,0 0 1,0 0 0,0 1 0,0-1-1,0 0 1,0 0 0,-30 69 263,-34 118-1,27-74-106,-45 111-173,-87 235 363,-42 198 699,144-440-698,30-100 301,31-104-605,2-11-27,1-11 30,3 0-81,0 0 0,0-1 0,3-15 0,-1 6-52,31-326-1066,-26 273 1110,-5-112 0,-3 170 203,0 0 0,-1 0 0,0 0 0,-1 0 1,-6-16-1,9 29-145,0 0 1,0 1-1,-1-1 1,1 0-1,0 1 1,0-1-1,-1 1 1,1-1-1,-1 0 0,1 1 1,0-1-1,-1 1 1,1-1-1,-1 1 1,1-1-1,-1 1 1,1-1-1,-1 1 1,0 0-1,1-1 1,-1 1-1,1 0 1,-1-1-1,0 1 0,1 0 1,-1 0-1,0 0 1,0 0-1,1-1 1,-1 1-1,0 0 1,1 0-1,-1 0 1,0 1-1,1-1 1,-1 0-1,0 0 0,-1 0 1,-1 2-43,0-1 1,0 1-1,0 0 0,0 0 1,0 0-1,1 0 0,-4 4 1,-47 46-105,-74 96 1,-28 68 768,45-59-191,90-129-426,12-15 182,-1 0 0,-1-1 0,-17 18 1,19-25-114,4-7-46,4-21-63,5-11-53,1 1 1,1 0-1,2 0 0,18-42 0,65-130-323,-47 112 115,36-91 84,37-75 204,-115 253 0,1-3 12,0 0 0,1 1 0,9-14-1,-14 22-15,0 0 0,0 0 0,0 0-1,0 0 1,0-1 0,0 1-1,0 0 1,0 0 0,1 0-1,-1 0 1,0-1 0,0 1-1,0 0 1,0 0 0,0 0-1,0 0 1,1 0 0,-1 0-1,0 0 1,0-1 0,0 1-1,0 0 1,1 0 0,-1 0-1,0 0 1,0 0 0,0 0-1,1 0 1,-1 0 0,0 0-1,0 0 1,0 0 0,0 0-1,1 0 1,-1 0 0,0 0-1,0 0 1,0 0 0,1 0-1,-1 0 1,0 0 0,0 0-1,0 1 1,0-1 0,1 0-1,-1 0 1,0 0 0,0 0-1,0 0 1,0 0 0,0 1-1,0-1 1,1 0 0,-1 0-1,0 0 1,0 0 0,0 0-1,0 1 1,1 2-26,0 0 0,-1 1 0,1-1 0,-1 0 0,0 1 0,1-1 0,-2 6 0,-4 51 15,-16 78 0,-25 65 99,12-70 766,-102 254 0,126-365-408,-20 33 0,30-54-427,-1 0 0,1 0 0,-1 0 0,1-1-1,-1 1 1,0 0 0,1 0 0,-1 0 0,0-1 0,1 1 0,-1 0 0,0-1 0,0 1-1,0-1 1,-1 1 0,-1-6-71,2-11-74,4-15-116,1 0 0,9-36-1,24-66-507,-25 94 646,133-466-860,-16 1 1252,-104 369 113,-17 97-299,-9 27-99,1 11 2,0 0 1,0-1 0,0 1 0,0 0 0,0 0-1,0 0 1,0 0 0,0 0 0,0 0-1,0 0 1,-1 0 0,1 0 0,0 0-1,0 0 1,0 0 0,0 0 0,0 0 0,0 0-1,0 0 1,0 0 0,-1 0 0,1 0-1,0 0 1,0 0 0,0 0 0,0 0-1,0 0 1,0 0 0,0 0 0,0 0 0,-1 0-1,1 0 1,0 0 0,0 0 0,0 0-1,0 0 1,0 0 0,0 0 0,0 0-1,0 1 1,0-1 0,0 0 0,0 0 0,0 0-1,-1 0 1,1 0 0,0 0 0,-12 20-141,-95 169-1005,29-58 1023,-32 70 190,-131 228 1007,234-416-1009,-4 6 63,-1-1 0,-1 0 0,-26 30-1,38-48-123,0 1 0,1 0-1,-1 0 1,0 0 0,0-1-1,0 1 1,0 0 0,0-1-1,0 1 1,0-1 0,0 1-1,0-1 1,0 0 0,0 1-1,0-1 1,0 0 0,0 0-1,0 1 1,-2-1 0,2-1-8,0 1 0,0 0 0,1-1-1,-1 1 1,0 0 0,1-1 0,-1 1 0,0-1 0,1 1 0,-1-1 0,1 0 0,-1 1 0,1-1 0,-1 0 0,1 1 0,-1-1 0,1 0 0,0 1 0,-1-1 0,1-1 0,-2-3-37,1 0 1,0 0-1,0-1 1,1 1-1,0 0 1,-1 0-1,2-7 0,6-60-246,40-310-65,-16 221 575,-31 160-249,1 0-1,-1 0 0,0 0 1,0 0-1,1 0 0,-1 0 0,0 0 1,0 0-1,0-1 0,0 1 1,0 0-1,0 0 0,-1 0 1,1-1-1,-1 3-6,0 1 0,0-1 0,1 1 0,-1-1 0,0 1 0,1-1 0,0 1 1,-1-1-1,1 1 0,-1 2 0,-13 66 131,-6 32-40,-52 152-1,57-211 216,-30 67 995,49-137-814,94-401-460,-78 341-222,3-13-232,-18 113-36,-2 0 441,0 0 0,-1 1-1,-1 0 1,0 17-1,11 202 13,-6-169-5,27 108 1,-29-156 58,1 0 0,0-1 1,1 1-1,1-1 1,1-1-1,17 27 1,-21-36 19,0 0 1,0 1 0,1-2-1,0 1 1,0-1 0,0 1 0,1-1-1,-1-1 1,1 1 0,0-1 0,0 0-1,0 0 1,1-1 0,-1 0 0,1 0-1,-1 0 1,1-1 0,0 0-1,7 0 1,0-1 57,-1 0 0,1-1 0,-1-1 1,0 0-1,1-1 0,-1-1 0,0 0 0,-1 0 0,1-2 0,-1 1 0,21-14 0,-17 8-29,-1 0 1,-1 0-1,0-2 0,-1 0 0,0 0 0,-1-1 0,-1-1 1,13-20-1,54-112 70,-13 22-63,123-148-280,-49 80-17,6-37-239,-131 206 574,-2 0-1,0-1 1,-2-1-1,8-29 1,-14 41-155,-1 0 0,0 0 0,-1-1 0,0-29 0,-2 38 18,0 0 0,-1-1 0,0 1 0,0 0 0,0 0 0,-1 0 0,0 0 0,0 0 0,0 0 0,-1 0-1,0 1 1,0-1 0,-1 1 0,-3-5 0,6 9 10,1 1 0,-1-1 0,0 1 0,1-1 1,-1 1-1,0-1 0,1 1 0,-1 0 0,0-1 0,1 1 0,-1 0 0,0-1 0,0 1 0,0 0 1,1 0-1,-1 0 0,0 0 0,0 0 0,1 0 0,-1 0 0,0 0 0,0 0 0,0 0 0,1 1 0,-1-1 1,0 0-1,0 0 0,1 1 0,-1-1 0,0 0 0,1 1 0,-2 0 0,-3 2-126,1 0 0,-1 1 0,-6 6 0,9-7 61,-10 9-13,1 1 1,0 1 0,1 0 0,0 0 0,-13 28 0,-29 82-19,44-102 52,-125 363-9,-39 292 1723,154-623-1707,18-47-168,0-6-3508,4-5-1454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6:30.45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464 556 3136,'-8'-9'1509,"10"3"-1373,3-4-832,-4-18 745,-1 19 756,-1 9-726,0-1 1,0 1-1,1-1 1,-1 1 0,0-1-1,0 1 1,1-1 0,-1 1-1,0 0 1,0 0 0,0-1-1,0 1 1,0 0 0,1 0-1,-1 0 1,-2 0-1,-17-1 135,-19 5 84,1 2-1,1 1 0,-59 20 1,62-16-92,23-9-193,1 2-1,0-1 1,0 1 0,0 0-1,1 1 1,-1 0-1,1 1 1,-11 9 0,11-8-9,7-5-12,0 0 0,-1 0 0,1 0 0,0 0 0,0 1 0,-3 4 1,4-6-3,1-1 1,0 1-1,0 0 1,-1 0-1,1 0 1,0 0-1,0 0 1,0 0-1,0 0 1,0 0 0,0 0-1,0-1 1,0 1-1,0 0 1,1 0-1,-1 0 1,0 0-1,0 0 1,1 0-1,-1-1 1,1 1 0,-1 0-1,1 0 1,-1 0-1,1-1 1,-1 1-1,1 0 1,1 0-1,-1 0 6,0 0 0,1 0 0,-1 0 0,1 0 0,-1 0 0,1-1 0,-1 1-1,1-1 1,-1 1 0,1-1 0,0 1 0,-1-1 0,1 0 0,0 0-1,-1 0 1,1 0 0,0 0 0,1 0 0,35-7 256,-30 5-143,36-9 87,-1-1 1,0-3-1,-1-1 0,61-33 0,-93 42-110,0 1-1,-1-1 0,0-1 1,16-16-1,-24 23-90,-1 1 0,0 0-1,1-1 1,-1 1 0,0-1 0,0 1-1,1-1 1,-1 1 0,0-1 0,0 1-1,0-1 1,0 1 0,0-1 0,0 1-1,0-1 1,0 0 0,0 1 0,0-1 0,0 1-1,0-1 1,0 1 0,0-1 0,-1 1-1,1-1 1,0 1 0,0-1 0,-1 1-1,1 0 1,0-1 0,0 1 0,-1-1-1,1 1 1,-1-1 0,1 1 0,0 0-1,-1-1 1,1 1 0,-1 0 0,1 0 0,-1-1-1,1 1 1,-1 0 0,1 0 0,-1 0-1,1-1 1,-1 1 0,1 0 0,-1 0-1,1 0 1,-1 0 0,1 0 0,-1 0-1,1 0 1,-1 0 0,0 0 0,-7 0-140,3 0 95,0 0-1,0 0 1,0 0-1,0 1 1,0 0 0,0-1-1,0 2 1,0-1 0,1 1-1,-9 3 1,6-2 32,2 0 10,0 0-1,-1-1 1,1 2 0,0-1 0,1 1-1,-7 5 1,10-8 5,0 0 0,1 0-1,-1 0 1,0 1 0,0-1 0,1 0 0,-1 0 0,1 1 0,-1-1-1,1 0 1,0 1 0,-1-1 0,1 0 0,0 1 0,0-1-1,0 1 1,0-1 0,0 0 0,0 1 0,0-1 0,1 0-1,-1 1 1,0-1 0,1 0 0,-1 1 0,1-1 0,0 0 0,-1 0-1,1 1 1,0-1 0,0 0 0,0 0 0,0 0 0,1 1-1,-1-1 31,1 0 0,-1 0-1,1 0 1,-1 0 0,1 0-1,0 0 1,0-1 0,-1 1-1,1 0 1,0-1 0,0 0-1,0 1 1,0-1 0,-1 0-1,1 0 1,3 0 0,-1 0-62,0 0 0,0-1 1,0 1-1,0-1 0,0 0 1,0 0-1,5-2 0,2-2-65,23-7 0,10-4 172,-21 5 30,-10 5-257,21-12 0,-27 11 67,-7 7 85,0 0 0,0-1 0,1 1 0,-1 0 1,0-1-1,1 1 0,-1 0 0,0 0 0,1-1 0,-1 1 0,0 0 0,1 0 1,-1-1-1,1 1 0,-1 0 0,1 0 0,-1 0 0,0 0 0,1 0 0,-1 0 1,1 0-1,0 0 0,0 0-211,-1 0 65,0 0 74,4 13-330,-2-14 369,-1 0 0,1 0 0,-1-1 0,0 1 1,0-1-1,0 1 0,0-1 0,0 0 0,0 1 0,0-1 0,0 0 0,0 0 0,-1 0 0,1 1 0,-1-1 0,1 0 0,-1 0 1,0-2-1,0 1 52,1 0 0,-1 1 0,1-1 0,0 0 0,0 1 0,0-1-1,0 1 1,2-4 0,2-5-98,-5 10 75,0-1 0,1 1 1,-1 0-1,0 0 1,1 0-1,-1 0 1,1 0-1,-1 0 0,1 0 1,0 0-1,-1 0 1,1 0-1,0 0 1,1 0-1,11-17-440,-11 15 527,0 0 1,0 0 0,0 0 0,1 1 0,2-4-1,-3 3-224,-2 2 129,0 1 1,0 0-1,0-1 1,0 1 0,1 0-1,-1-1 1,0 1-1,0 0 1,0-1 0,0 1-1,1 0 1,-1-1-1,0 1 1,0 0 0,1-1-1,-1 1 1,0 0-1,1 0 1,-1 0-1,0-1 1,0 1 0,1 0-1,0 0 1,-1-1-56,0 1 44,0 0 68,1 0-38,-1 1-1,1-1 1,-1 0-1,1 0 1,-1 0-1,1 0 0,-1 1 1,1-1-1,-1 0 1,1 0-1,-1 0 1,1 0-1,-1 0 1,1 0-1,-1 0 0,1 0 1,-1 0-1,1 0 1,-1-1-1,1 1 1,-1 0-1,1 0 0,-1 0 1,1-1-1,-1 1 1,0 0-1,1 0 1,-1-1-1,1 1 0,-1 0 1,0-1-1,1 1 1,-1-1-1,1 1 1,0-1 17,-1 0 1,1 0-1,0 0 1,0 0-1,0 0 1,-1 0-1,1 0 1,0 0-1,-1-1 1,1 1-1,-1 0 1,1-2-1,14-11-1036,-13 12 1060,1-1-27,0 0 0,0 0 1,0 0-1,-1 0 0,0-1 1,4-7-1,-5-4-142,0 15 118,-1-1 1,0 1-1,0 0 1,0-1-1,0 1 1,-1 0-1,1-1 1,0 1 0,0-1-1,0 1 1,0 0-1,0-1 1,0 1-1,0 0 1,-1-1-1,1 1 1,0 0-1,0-1 1,-1 1-1,1 0 1,0-1-1,0 1 1,-1 0-1,1 0 1,0-1-1,-1 1 1,0 0-64,1 0 53,-4-1 139,3 1-121,0-1 1,0 1-1,0 0 0,1 0 0,-1 0 0,0 0 0,0-1 0,1 1 0,-1 0 1,0-1-1,1 1 0,-1 0 0,0-1 0,1 1 0,-1-1 0,-1 0 1,-3-12 248,4 11-203,0 1 1,0 0-1,0 0 0,1-1 1,-1 1-1,1-1 1,-1 1-1,1-1 1,-1 1-1,1-3 0,-1-16 348,1 13-463,-1 0-1,1-1 1,1 1-1,-1 0 1,1 0-1,0 0 1,3-7-1,0 8 164,-4 6-96,1-1-1,-1 1 1,0 0-1,1-1 1,-1 1-1,0 0 1,0-1 0,0 1-1,1-1 1,-1 1-1,0 0 1,0-1-1,0 1 1,0-1-1,0 1 1,1-1-1,-1 1 1,0 0-1,0-1 1,0 1-1,-1-1 1,6-23 170,-1 13-185,-4 10-43,1 0 0,0 0-1,-1-1 1,1 1 0,-1 0 0,0 0-1,1 0 1,-1 0 0,0 0-1,0-1 1,0 0 0,0-1-170,1 3 237,-1-1 0,0 1 0,0 0 1,0-1-1,0 1 0,0-1 0,0 1 1,0-1-1,0 1 0,0 0 0,0-1 1,0 1-1,0-1 0,0 1 0,0-1 1,0 1-1,0 0 0,-1-1 0,1 1 1,0-1-1,0 1 0,0 0 0,-1-1 1,1 1-1,0-1 0,0 1 0,-1 0 1,1 0-1,0-1 0,-1 1 1,-13-4 565,14 4-505,-8-11-76,13-5-159,0 3 185,-4 12 7,0-1 0,0 0 1,0 1-1,0-1 1,-1 0-1,1 0 0,-1 0 1,1 0-1,-1-3 0,0 4 48,0 1-176,-1 8 26,-1 1 15,1 0 1,-2 15-1,-3 15 516,-10 48 216,14-63-665,-2 6-8,-4 24 29,6-40-6,1 0 0,-2-1 1,-4 15-1,6-24 12,-1 0 0,1 0-1,-1-1 1,0 1 0,0 0 0,-1-1 0,1 1-1,-1-1 1,0 1 0,1-1 0,-2 0-1,1-1 1,0 1 0,0 0 0,-1-1 0,0 0-1,1 1 1,-1-2 0,0 1 0,-6 2-1,-4 1 35,5-2-118,0-1 1,1 1-1,-1-1 1,0-1 0,-15 2-1,-18-2 52,23 0 12,0 0-1,-26-4 1,36 2-14,-35-6 12,41 6-7,-1 0-1,1 0 1,-1-1 0,1 1-1,0 0 1,0-1-1,0 0 1,0 0 0,-5-4-1,6 5 5,0 0-1,0 0 0,0 0 1,1 1-1,-1-1 1,0 1-1,0-1 0,0 1 1,0 0-1,0 0 0,0 0 1,0 0-1,0 0 0,0 0 1,0 0-1,0 1 0,0-1 1,0 1-1,0-1 0,0 1 1,0 0-1,-3 1 0,-67 60-13,37-36 298,34-25-324,0 0-1,0 1 1,1-1 0,-1 0-1,0 0 1,1 0-1,-1 0 1,0 1-1,1-1 1,-1 0-1,1 1 1,0-1-1,0 0 1,-1 2-1,-3 10-29,3-12 103,1 1 0,-1-1 0,0 1 0,0-1 0,1 1 0,-1-1 0,1 1 0,-1 0 1,1-1-1,0 1 0,0 0 0,-1 2 0,1-3-53,1 0 1,-1-1-1,0 1 1,-1 0-1,1-1 1,0 1-1,0 0 0,0-1 1,0 1-1,0-1 1,-1 1-1,1 0 1,0-1-1,-1 1 1,1-1-1,0 1 1,-1-1-1,1 1 1,-1-1-1,0 2 0,0-1-18,0 1 0,0-1 0,0 1 0,0-1 0,1 1 0,-1 0 0,0-1-1,1 1 1,-1 2 0,0-2 25,1-1-1,0 1 0,-1-1 1,0 1-1,1 0 0,-1-1 1,0 1-1,0-1 1,1 0-1,-1 1 0,-2 1 1,3-3 8,-1 0 1,1 1 0,0-1 0,-1 0-1,1 1 1,0-1 0,-1 0-1,1 1 1,0-1 0,0 1 0,-1-1-1,1 0 1,0 1 0,0-1-1,0 1 1,-1-1 0,1 1-1,0-1 1,0 1 0,0-1 0,0 1-1,0-1 1,0 1 0,0-1-1,0 1 1,0-1 0,0 0-1,1 1 1,-1-1 0,0 2 0,1-1 19,0 0 0,-1 0 0,1 0 0,0 0 0,0 0 0,0-1 0,0 1 0,0 0 0,0 0 0,0 0 0,0-1 0,0 1 0,1-1 0,1 1 0,3 2-5,1 0 0,-1-1-1,1 0 1,-1 0 0,1 0-1,0-1 1,12 0 0,92-9-99,29 5-243,-115 0 265,0 0 0,0-2 0,36-11 0,-46 10 57,-1 0-1,0-1 1,22-13 0,-14 6-303,2 2 0,0 0 0,26-8 0,26-5 32,15 1 485,-89 23-251,1 0 0,-1 1 0,1-1 0,-1 1 0,1 0 0,4 0-1,-7 0-179,0 0-182,0 0 181,0 0 257,0 14 287,0-1-241,0-5 99,0 0 0,0 0 0,3 15 0,-3-23-169,1 1 0,-1-1 0,0 1 1,1-1-1,-1 0 0,0 1 0,1-1 0,-1 0 0,0 1 1,1-1-1,-1 0 0,1 0 0,-1 0 0,1 1 1,-1-1-1,0 0 0,1 0 0,-1 0 0,1 0 0,-1 0 1,1 0-1,-1 0 0,1 0 0,14 0 413,-12 0-341,4 0-68,1-1 0,-1 0 1,0 0-1,0 0 0,0-1 0,0 0 0,-1 0 0,1-1 0,10-6 0,-2 3 1,-14 5-17,1 1 0,-1-1 0,1 0 0,-1 0 0,1 1-1,-1-1 1,1 0 0,-1 0 0,2-2 0,48-38-216,-51 41 92,0 0-38,0 1 10,0 4 173,-1 1 0,0-1-1,0 0 1,0-1-1,-1 1 1,0 0 0,0 0-1,0-1 1,0 1-1,-1-1 1,0 1 0,0-1-1,0 0 1,0 0-1,-1-1 1,-6 7-1,10-10-19,-1 1 1,1-1-1,-1 1 0,0-1 0,1 0 0,-1 1 0,0-1 0,0 0 0,1 1 0,-1-1 0,0 0 0,0 0 0,0 0 0,1 1 0,-1-1 0,0 0 0,0 0 0,0 0 0,1 0 0,-1-1 0,0 1 0,0 0 0,0 0 0,1 0 0,-1-1 1,0 1-1,0 0 0,1-1 0,-1 1 0,0-1 0,1 1 0,-1-1 0,1 1 0,-1-1 0,0 1 0,1-1 0,-1 1 0,1-1 0,-1 0 0,1 0 0,-3-2-16,0-1 1,1 0-1,-1 1 0,1-1 0,-3-8 0,1 3-43,1 1-1,-1 0 1,-1 0-1,1 0 1,-1 1-1,-1-1 1,1 1-1,-1 0 1,-9-8-1,-35-34 916,23 30-556,19 14-285,0-1-1,0 0 0,0 0 0,1-1 1,0 0-1,0 0 0,0 0 0,-6-12 0,-32-77 658,38 77-528,5 13-204,0 1-1,1-1 1,0 1 0,0-1 0,0 0 0,0-9 0,1 13 65,0-1 0,-1 1 1,1 0-1,-1 0 0,0 0 1,1-1-1,-1 1 0,0 0 1,-2-2-1,2 2 5,-1 0-1,1-1 0,0 1 1,0 0-1,1 0 1,-1-1-1,0 1 1,1 0-1,-1-4 1,1 4-16,0 0 1,0 0-1,-1 0 1,1 1-1,0-1 1,-1 0-1,0 0 1,1 1-1,-1-1 1,0 0-1,0 1 1,0-1-1,0 1 1,0-1-1,0 1 1,-2-2-1,3 3-5,0-1 0,0 1 0,0 0 0,0 0 0,-1 0 0,1 0-1,0 0 1,0 0 0,0 0 0,0 0 0,-1 0 0,1 0 0,0 0 0,0 0 0,0 0 0,0 0-1,-1 0 1,1 0 0,0 0 0,0 0 0,0 0 0,0 0 0,0 1 0,-1-1 0,1 0 0,0 0 0,0 0-1,0 0 1,0 0 0,0 0 0,0 0 0,-1 1 0,1-1 0,0 0 0,0 0 0,0 0 0,0 0 0,0 0-1,0 0 1,0 1 0,0-1 0,0 0 0,0 0 0,0 0 0,-3 13-89,3-11 144,0-1 1,0 1-1,0 0 1,-1 0-1,1-1 1,0 1-1,-1 0 1,0-1-1,1 1 1,-1 0-1,0-1 1,0 1-1,0-1 1,0 0-1,-1 2 1,1-1-42,0-1 1,0 1-1,1 0 1,-1-1-1,1 1 1,-1 0-1,1 0 1,0-1 0,-1 1-1,1 0 1,0 0-1,0-1 1,0 1-1,0 0 1,1 3-1,-1 10-110,0-1 64,1 0 0,0 0 0,0 0 0,2-1 0,4 19 0,-5-26 34,3 14 42,1 0 0,0 0-1,12 21 1,-13-30-35,1-1 1,0 1-1,1-2 1,0 1 0,1-1-1,-1 0 1,11 8-1,-8-8 52,-6-4-73,1 0 0,0-1 0,0 0 0,0 0 0,1 0 0,-1-1 0,1 0-1,0 0 1,-1 0 0,1-1 0,1 0 0,8 2 0,-1 0-153,-12-3 192,-6-2 92,-2-1-267,-1 1 0,1 0-1,-1 1 1,0-1 0,-7 2-1,5-1 13,-21-1-68,11 0 311,0 2 0,-33 3 0,46-3-80,-1 0-1,0 0 1,0-1 0,0 0-1,1-1 1,-1 1 0,0-1-1,0-1 1,1 1 0,-1-1-1,0 0 1,1-1 0,0 1-1,0-1 1,0-1 0,0 1-1,-8-6 1,7 2 64,4 5-61,1 0 1,0 0 0,-1 0-1,1 0 1,0-1 0,0 1-1,1-1 1,-1 0 0,-2-4-1,2 4-13,1-1 0,-1 0 0,1 1 0,0-1 0,0 0 0,0 0 0,0 0 0,1 0-1,-1 1 1,1-1 0,0 0 0,0 0 0,1 0 0,0-4 0,4-30-431,-2 27 238,-1 1 0,-1 0 0,2-16 0,-4 26 181,1 0 0,0 0 0,0 0 0,0 0 0,-1 0-1,1 0 1,0 0 0,0 0 0,0 0 0,-1 0 0,1 0 0,0 0-1,0 0 1,0 0 0,0 0 0,-1 0 0,1 0 0,0 0-1,0 0 1,0 0 0,-1 0 0,1 0 0,0 0 0,0 0-1,0 0 1,0 1 0,0-1 0,-1 0 0,1 0 0,0 0 0,0 0-1,0 0 1,0 1 0,0-1 0,0 0 0,0 0 0,-1 0-1,1 0 1,0 1 0,0-1 0,0 0 0,-7 8 119,7-8-105,-4 4 193,-51 53 1283,46-49-1509,0 0 1,-1-1 0,1-1-1,-20 10 1,5-6 260,-37 11 0,40-15-300,1 0 0,0 2 1,-23 12-1,6-1-124,21-12 69,-26 18 1,41-24 125,-1 0 1,1 0 0,-1 0-1,0 0 1,0 0 0,1-1-1,-1 1 1,0-1 0,0 1-1,0-1 1,0 0 0,0 0-1,1 1 1,-1-1 0,0-1-1,0 1 1,0 0 0,0 0-1,-3-2 1,-11-2-576,8 2 503,7 2 59,1 0 0,-1 0 0,1 0 1,-1 0-1,1 0 0,-1 0 0,1 0 1,-1 0-1,1 0 0,-1 0 0,1-1 0,-1 1 1,1 0-1,-1 0 0,1-1 0,-1 1 1,0-1-1,1 1-2,-1-1 1,0 1-1,0-1 1,0 1-1,0 0 1,1-1-1,-1 1 1,0 0 0,0 0-1,0-1 1,0 1-1,0 0 1,0 0-1,0 0 1,0 0-1,0 0 1,0 0-1,0 0 1,-1 1-1,-20 7-161,11-3 96,9-4 76,-1 0-1,1 0 0,-1 1 1,1-1-1,0 1 0,-1-1 1,1 1-1,0 0 0,0 0 1,0 0-1,1 0 0,-1 0 1,0 1-1,1-1 0,-2 4 1,-8 12 43,10-17-41,0 0 0,0 1 0,0-1 0,0 1-1,0 0 1,0-1 0,0 1 0,1 0 0,-1-1 0,1 1 0,-1 0 0,1 0 0,-1 2 0,1-3 16,0 0 0,0 0 0,-1 0-1,1 0 1,0 0 0,-1 0 0,1 0 0,0 0 0,-1 0 0,1 0 0,-1 0 0,0-1 0,1 1 0,-1 0 0,-1 1 0,-2 3 121,3-4 79,1 22-235,0-20 32,1-1-58,-1 0 0,0-1-1,0 1 1,0-1 0,-1 1-1,1-1 1,0 1 0,0-1-1,-1 1 1,1 0 0,-1-1-1,-1 3 1,2-3 35,-1 0 1,1 1-1,-1-1 0,1 1 1,0-1-1,0 1 0,0-1 1,-1 0-1,2 3 0,-2 3 67,0 0 53,0-4-16,-6 11-55,6-12-29,1-1 0,-1 1 0,1-1-1,0 1 1,-1-1 0,1 1 0,0-1 0,0 1 0,0-1 0,0 1 0,1-1 0,-1 1 0,0-1 0,1 1 0,-1-1 0,1 3 0,3 11 269,-4-14-284,1 0 0,-1 1 0,1-1 0,-1 0 0,1 0 1,0 0-1,-1 0 0,1 0 0,0 0 0,0 0 0,0 0 0,0 0 1,0-1-1,0 1 0,0 0 0,0 0 0,0-1 0,1 1 0,-1-1 0,0 1 1,0-1-1,0 0 0,3 1 0,1 1-50,1-1 0,-1 0 0,1 0 0,9 1 0,57-3 532,124-20 1,-142 12-435,0-4 1,98-35-1,-80 15-124,21-8-147,112-19-804,-106 30 1108,-38 10-334,-54 18 180,0 1 0,0 0 0,1 0 0,-1 1 0,9 1 0,-2-1 69,-14 0-2,0 0-1,0 0 1,0 0-1,0 0 1,0 0 0,0 0-1,1 0 1,-1 0-1,0 0 1,0 0 0,0 0-1,0 0 1,0 0-1,0 0 1,0 0 0,0 0-1,0 0 1,0 0-1,0 0 1,1 0 0,-1 0-1,0 0 1,0 0-1,0 0 1,0 0 0,0 0-1,0 0 1,0 0-1,0 0 1,0 0 0,0 0-1,0 0 1,0 0-1,0 0 1,0 0-1,0 1 1,0-1 0,0 0-1,0 0 1,0 0-1,0 0 1,0 0 0,1 0-1,-1 0 1,0 0-1,0 0 1,0 0 0,0 0-1,0 1 1,0-1-1,-1 0 1,1 0 0,0 0-1,-4 5-56,-8 3 75,-5-1-203,-4 2 327,-1-2 0,0 0 0,-29 5 0,-30 3 458,79-14-577,-1-1-1,1 1 1,-1-1-1,1 0 1,-1 0-1,1 0 1,-1 0-1,-4-1 1,7 0-31,0 1 0,-1 0 1,1 0-1,-1 0 0,1-1 1,-1 1-1,1 0 0,0 0 1,-1-1-1,1 1 0,0 0 1,-1-1-1,1 1 0,0 0 1,-1-1-1,1 1 0,0-1 1,0 1-1,-1-1 0,1 1 1,0 0-1,0-1 0,0 1 1,0-1-1,-1 1 0,1-1 1,0 1-1,0-1 1,0 1-1,0-1 0,0 1 1,0-1-1,1 1 0,-1-1 1,0 1-1,0-1 0,0 1 1,0 0-1,0-1 0,1 1 1,-1-1-1,0 1 0,0-1 1,1 1-1,-1 0 0,0-1 1,1 1-1,1-3 18,-1 1 0,1 0 0,0-1 0,0 1 0,0 0 0,0 0-1,1 1 1,-1-1 0,0 0 0,5-1 0,-4 1-22,0 0-1,0 0 1,0 0-1,-1 0 1,1 0-1,-1 0 1,3-4-1,0 2 14,-5 3-13,1 0 0,0 0 0,0 1 0,-1-1 0,1 0 0,0 0 0,-1 0 0,1 0 0,-1 0 0,1 0 0,-1 0 0,1-1 0,-2 1-4,0 0 1,0 1-1,0-1 1,-1 1-1,1-1 1,0 1-1,0 0 1,0 0-1,-1-1 1,1 1-1,0 0 1,0 0-1,-1 0 1,-1 1-1,3-1 25,0 0 0,-1-1 0,1 1 0,0 0 0,0 0 0,0 0 0,0 0 0,0 0 0,0 0 0,0 0 0,0 0 0,0 0 0,0-1 0,0 1 0,0 0 0,0 0 0,0 0 0,0 0 0,0 0 0,0 0 0,0 0 0,0 0 0,0-1 0,0 1 0,0 0 0,0 0 0,0 0 0,0 0 0,0 0 0,0 0 0,0 0 0,0-1 0,0 1 0,0 0 0,0 0 0,0 0 0,0 0 0,0 0 0,0 0 0,0 0 0,0 0 0,0 0 0,0-1 0,1 1 0,-1 0 0,0 0 0,0 0 0,0 0 0,0 0 0,0 0 0,0 0 0,0 0 0,1 0 0,5-7 172,-6 7-173,7-9 79,0 0 1,11-19-1,-16 23-62,1 0 1,-1 0-1,0 1 0,-1-1 0,1 0 1,-1-1-1,0 1 0,1-9 0,2-16-38,-2 25-49,-1 1 0,-1 0 0,1-1 0,-1 1-1,1 0 1,-1-1 0,0 1 0,-2-7 0,2 11 58,0-1 0,0 0 0,0 1 1,0-1-1,-1 0 0,1 1 0,0-1 0,-1 1 1,1-1-1,0 0 0,-1 1 0,1-1 0,-1 1 1,1-1-1,-1 1 0,1-1 0,-1 1 0,1 0 1,-1-1-1,1 1 0,-1-1 0,0 1 1,1 0-1,-1 0 0,1-1 0,-1 1 0,0 0 1,1 0-1,-1 0 0,0 0 0,1 0 0,-1 0 1,0 0-1,0 0 0,1 0 0,-1 0 0,0 0 1,1 0-1,-1 0 0,0 1 0,1-1 0,-1 0 1,1 1-1,-1-1 0,0 1 0,-3 1-8,0 0-1,0 0 1,1 1-1,-1-1 1,-3 4-1,-1 2 29,1 0 0,-1 1 0,-9 15 0,14-20-22,0 1 0,1-1 0,0 1 0,0-1 0,0 1 0,0 0 0,1 0-1,0 0 1,0-1 0,-1 9 0,2-4 52,0 1 0,0-1-1,1 1 1,0-1 0,0 1-1,1-1 1,1 0 0,-1 0-1,1 0 1,1 0 0,4 9-1,15 33-308,-22-50 273,-1 0 0,1 0 1,-1 0-1,0 0 0,1 0 0,-1 0 1,0 0-1,1 1 0,-1-1 1,0 0-1,0 0 0,0 0 0,0 0 1,0 0-1,0 0 0,0 0 0,0 0 1,-1 2-1,1-2-11,-1-1 0,1 1 0,-1 0 0,0-1 1,1 1-1,-1 0 0,0-1 0,1 1 0,-1 0 0,0-1 0,1 1 0,-1-1 1,0 1-1,0-1 0,0 0 0,0 1 0,-1-1 0,-4 2-52,0-1-1,-1-1 1,1 1-1,-1-1 1,-6 0-1,3-1 8,-10 1 49,0 1-1,-38 7 1,48-6-10,1 1-1,0-1 0,0 2 1,0-1-1,1 1 1,-1 1-1,1-1 0,-12 10 1,-51 53 113,57-54 450,21-18-417,-1-1 1,1 2-1,8-6 1,5-3 10,27-18-1544,91-45-1,-108 61-1956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3:57.2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169 32 832,'7'-4'1036,"-13"4"-483,-34 4 599,35-4-874,0 0-1,0 0 0,0-1 1,0 0-1,0 1 0,0-2 0,0 1 1,0 0-1,-7-4 0,-14-5 28,0 1 297,10 7-621,12 3-131,9-1 90,18 5 65,5-5-60,-16 1 46,0-1 0,0 0-1,0-1 1,18-3 0,-11 3-172,-3 0-1489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3:55.7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227 95 1984,'-1'-3'222,"-1"-6"476,11-7-45,-8 13-561,0 0 0,0 0-1,-1 0 1,1 0 0,-1-1-1,0 1 1,1 0-1,-2-5 1,1 3-170,0 5 35,3-4-394,-3 3 384,0 17-11,0-14 52,0 1 0,0-1 0,-1 1 0,1-1 0,-1 1 0,0-1 0,0 0 1,0 1-1,0-1 0,0 0 0,0 0 0,-1 0 0,1 0 0,-1 0 0,1 0 1,-1 0-1,0 0 0,-3 2 0,2-1 94,-14 8 494,16-10-525,-1 0 0,1-1 0,0 1 0,0-1 0,-1 1 0,1-1 0,0 0 0,-1 0 0,1 1 0,0-1 0,-1 0 0,1 0 0,-1 0 0,1 0 0,0-1 0,-1 1 0,1 0 0,0 0 0,-1-1 0,1 1 0,0-1 0,0 1 0,-1-1 0,1 0 0,0 1 0,0-1 0,0 0 0,0 0 0,0 0 0,-1-1 0,-4-3 310,0 0-1,1-1 1,-8-10-1,-14-24-72,26 40-319,1-1 21,0 1-1,0 0 0,-1 0 0,1 0 0,0 0 0,0-1 0,-1 1 0,1 0 0,0 0 0,0-1 1,0 1-1,0 0 0,0 0 0,-1-1 0,1 1 0,0 0 0,0-1 0,0 1 0,0 0 0,0 0 1,0-1-1,0 1 0,0 0 0,0-1 0,0 1 0,0-1 0,-13 1 1104,-10-3-995,18 3-41,1 0 0,0-1 1,0 1-1,-7-3 0,6 2-29,0 0 0,1 0 0,-1 1-1,-7-1 1,21 1-183,36 1-131,-41 0 278,-1-1 0,1 1 0,0 0 0,-1 0-1,1 0 1,-1 0 0,0 1 0,1-1 0,-1 1 0,0 0 0,5 3-1,17 14 162,-21-17-137,-1 0 1,1 0 0,-1 0-1,1 1 1,-1-1-1,0 1 1,0 0-1,-1 0 1,1 0-1,0 0 1,-1 1-1,0-1 1,3 5-1,14 31-2576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3:58.6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296 333 992,'-7'-5'1179,"6"4"-1064,0 1 0,0-1 1,0 1-1,0-1 0,-1 1 1,1 0-1,0-1 0,0 1 0,0 0 1,0 0-1,0 0 0,-2 0 1,2 0-55,-1 0 1,0-1 0,1 1 0,-1 0-1,0 0 1,1-1 0,-1 1 0,1-1-1,-1 0 1,1 0 0,-3 0 0,-3-6 270,1 1 0,-1-1 1,1 0-1,1-1 1,-7-8-1,8-8-81,3 22-209,1 0 0,-1-1 0,1 1 0,0 0 0,0 0 0,0-1 0,0-2 0,1 3-45,-1 0-1,0 1 1,0-1-1,0 0 0,0 0 1,0 0-1,-1 0 1,1 1-1,0-1 0,-1 0 1,-1-3-1,1 2 66,0 0 1,0 1-1,0-1 0,0 0 0,1 0 0,-1 0 1,1 0-1,0 0 0,-1-4 0,-2-20-23,3 26-23,0 0-1,-1 0 1,1 0-1,-1 1 1,1-1-1,-1 0 1,1 0-1,-1 0 1,1 1-1,-1-1 0,0 0 1,0 1-1,1-1 1,-1 0-1,0 1 1,-1-1-1,-1-2-4,0 1-1,-1-1 0,1 0 1,1 1-1,-5-6 1,1 1-8,3 1-9,-2-7 41,3-1 302,2 13-322,0 1-1,1-1 0,-1 1 0,0-1 0,0 1 0,0-1 1,0 0-1,0 1 0,0-1 0,0 1 0,-1-1 0,1 1 1,0-1-1,0 1 0,0-1 0,0 1 0,-1-1 0,1 1 1,0-1-1,0 1 0,-1 0 0,1-1 0,0 1 1,-1-1-1,1 1 0,-1 0 0,1-1 0,0 1 0,-1 0 1,1-1-1,-1 1 0,0 0 0,-29-15 599,-10 3-426,-12-7 736,41 17-1086,17 3-250,2 0 128,-1 0-1,0 0 1,0 0 0,10 5 0,8 0-1009,17 2-1533,-23-8 502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4:31.2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251 44 896,'0'0'1152,"-8"-4"-48,7 4-1053,0-1-1,0 0 1,0 1 0,0-1 0,1 0-1,-1 1 1,0-1 0,0 0-1,1 0 1,-1 0 0,0-1 0,-6-6 444,5 0 162,2 8-648,0 0 0,1 0 1,-1-1-1,0 1 0,0 0 0,0-1 0,0 1 1,0 0-1,0 0 0,0-1 0,0 1 1,0 0-1,0-1 0,0 1 0,0 0 0,0 0 1,0-1-1,-1 1 0,1 0 0,0 0 0,0-1 1,0 1-1,0 0 0,0 0 0,-1-1 0,1 1 1,0 0-1,0 0 0,0-1 0,-1 1 0,1 0 1,0 0-1,0 0 0,-1 0 0,1 0 0,0-1 1,0 1-1,-1 0 0,1 0 0,-1 0 1,-24-3 144,15 2 239,8 1-337,0-1 0,-1 1 0,1 0 0,-1 0 0,1 0 0,-1 0-1,1 1 1,0-1 0,-1 1 0,1-1 0,0 1 0,-4 1 0,-11 7-32,15-8-21,0 0 1,0-1-1,1 1 1,-1 0-1,0 0 1,1 0-1,-1 0 1,1 0-1,-1 0 1,1 0-1,0 1 1,-2 0-1,3-1 4,-1-1 0,1 1-1,-1-1 1,1 1 0,-1-1-1,1 1 1,-1-1 0,1 0-1,-1 1 1,1-1 0,-1 0-1,0 1 1,1-1 0,-1 0-1,0 0 1,-8 6 9,8-5 13,0 0 1,0 0-1,0 0 0,0 0 1,0 0-1,0 0 0,0-1 0,0 1 1,-1 0-1,1-1 0,-2 1 0,2 0-15,-1 0-1,1 0 0,-1-1 0,1 1 0,-1 0 0,1 0 0,-1 0 0,-1 3 0,-14 14 9,16-14 28,0-1-1,1 1 1,0-1 0,0 1 0,0-1 0,1 5-1,-1-7 8,-6 8 135,1 3-289,4-11 110,0 1 0,0-1 0,1 1 0,-1-1 0,0 1 0,1-1 0,-1 1 0,1 0 0,-1-1 0,1 1 0,0 0 0,0-1 0,0 4 0,0-3-22,0-1-1,-1 1 0,1 0 0,-1 0 0,1 0 0,-1 0 0,0-1 1,-1 4-1,1-3 30,0 0 1,0 0 0,0 0-1,0 0 1,1 0-1,-1 0 1,1 0 0,-1 0-1,1 2 1,0 0 29,-1 0 1,1 0-1,-1 0 0,0 0 1,-2 4-1,1-4-55,1 0 0,0 0 0,0 0 0,0 1 0,0 5 0,1 5-11,-1-8 23,1 1 1,0-1-1,1 1 1,-1-1-1,2 1 1,-1-1-1,1 0 0,0 1 1,4 9-1,-5-14 41,0 1 0,0-1-1,0 0 1,0 1 0,0 5-1,0-6-9,-1 1 0,1 0-1,0-1 1,0 1 0,2 6-1,10 36 91,-11-41-123,-1-3-2,0 0 0,0 0 1,0-1-1,0 1 0,0 0 1,0-1-1,0 1 0,0-1 0,2 2 1,-2-2-3,-1 0 1,1 0-1,0 0 1,0 0 0,0 0-1,-1 0 1,1 0-1,0 0 1,0 0-1,0-1 1,1 1-1,-1 0 1,0-1-1,0 1 1,0-1 0,0 1-1,1-1 1,1 1-1,2 0 2,10 6 114,-13-6 6,-1-1-22,70 3 443,-67-3-526,0 0 0,0 0 1,-1-1-1,1 1 0,0-1 0,-1 0 1,1 0-1,-1-1 0,1 1 0,-1-1 0,0 1 1,1-1-1,-1 0 0,0-1 0,0 1 1,0 0-1,-1-1 0,1 1 0,0-1 0,-1 0 1,0 0-1,0 0 0,3-6 0,5-1 43,-9 9-64,0 0 0,0 0 0,0 1 0,0-1 1,0 0-1,-1-1 0,1 1 0,0 0 1,0 0-1,-1 0 0,1 0 0,-1-1 0,2-1 1,6-20 343,-8 19-332,0 1 0,0-1 0,0 0 0,-1 1 0,1-1 1,-1 1-1,0-1 0,0 1 0,0-1 0,-1 1 0,1 0 0,-1-1 0,1 1 0,-1 0 0,0 0 1,-4-4-1,3 3-21,-1 1 1,1 1 0,0-1-1,-1 0 1,1 1 0,-1 0-1,0 0 1,-5-3 0,-37-10 99,16 5-138,23 9 46,0-1 0,1 1 0,-1 0 0,0 1 0,1 0 0,-12 1 0,1-1-208,17 0 164,0 63 1040,0-63-1008,-1-7 1,0 7 5,1 0 10,0 0 0,-1 0 0,1 0-1,0 0 1,0 0 0,0 1 0,0-1 0,-1 0 0,1 0-1,0 0 1,0 0 0,0 0 0,-1 0 0,1 0-1,0 0 1,0 0 0,0 0 0,-1 0 0,1 0-1,0 0 1,0 0 0,0 0 0,-1 0 0,1 0 0,0 0-1,0 0 1,0-1 0,-1 1 0,1 0 0,0 0-1,0 0 1,0 0 0,0 0 0,-1 0 0,1-1-1,0 1 1,0 0 0,0 0 0,0 0 0,-1-4 21,1 3 134,1 3-347,4 2-440,0-1 0,-1 0 0,1 0 0,1 0 0,9 4 0,10 1-2344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4:32.41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127 44 1824,'-1'-2'338,"0"-1"0,1 0 0,-1 0 0,0 0 0,1 1 0,0-1 0,0-5 0,-1 7-213,1-1 0,-1 1 0,1 0 0,-1 0 1,1 0-1,-1 0 0,0 0 0,0 0 0,1 0 0,-1 0 1,0 0-1,0 0 0,0 0 0,-2-1 624,3 19-397,7 1-34,-5-13-174,0 1 1,0 0-1,-1 0 0,0 0 1,0 0-1,0 7 0,3 77 203,-4-76-334,0-3 111,0 1 0,0-1 0,-1 0 0,-1 0 0,-3 16 0,3-23-112,1 1-1,0-1 0,0 0 1,1 1-1,0-1 1,-1 1-1,2 0 1,-1-1-1,0 1 1,1-1-1,0 0 1,0 1-1,0-1 1,0 1-1,1-1 1,0 0-1,0 0 0,0 0 1,3 5-1,8 2 32,-5-4-22,-6-5-12,-1 1 0,1 0 0,0-1 0,0 0 0,0 1 1,1-1-1,-1 0 0,0 0 0,1 0 0,-1 0 0,1-1 0,5 3 0,-7-3-84,2 1 131,-6-1 827,-117 2 1427,49-1-5372,88-2 1147,3 0 630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4:34.7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24 2080,'5'0'8450,"-4"0"-8325,13-2 952,14-9-1284,-24 9 200,0 1 0,0-1 0,1 1 0,-1 0 0,0 0 0,1 0 1,-1 0-1,1 1 0,-1 0 0,8 0 0,-2 1-826,-1 1 0,0 0 1,1 0-1,9 5 0,10 2-3092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4:36.21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281 49 1888,'-8'3'1350,"8"-3"-1272,-1 0 1,1 0-1,0 0 1,-1 0-1,1 0 0,-1 0 1,1 0-1,0 0 0,-1 0 1,1 1-1,-1-1 0,1 0 1,0 0-1,-1 0 0,1 1 1,0-1-1,-1 0 0,1 0 1,0 1-1,-1-1 0,1 0 1,0 1-1,0-1 0,-1 0 1,1 1-1,0-1 0,0 1 1,0-1-1,0 0 0,-1 1 1,1-1-1,0 0 0,0 1 1,0-1-1,0 2 0,1 21 1027,0-17-991,-1 1 0,1 0 1,-1 0-1,-1 0 1,1-1-1,-1 1 0,0 0 1,-1 0-1,1-1 1,-5 11-1,-4-1 311,1 0 1,-25 27-1,31-39-380,-1 1-1,-1-1 0,1-1 1,0 1-1,-1-1 1,0 1-1,0-1 1,0-1-1,0 1 1,0-1-1,0 1 1,-1-2-1,-10 4 1,11-5-12,1 0 0,0 0 0,-1 0 0,1-1 0,0 1 0,-1-1 0,1 0 0,0 0 0,0 0-1,0-1 1,0 0 0,0 1 0,0-2 0,0 1 0,0 0 0,1-1 0,-1 1 0,1-1 0,0 0 0,-4-5 0,3 4-31,0-1 1,0 0-1,1 0 0,0 0 0,0 0 0,0 0 1,1-1-1,0 1 0,0-1 0,0 0 0,1 0 0,0 1 1,0-1-1,-1-8 0,3 6-2,-1 0-1,1 0 1,0 0 0,1 0-1,-1 0 1,2 1 0,-1-1-1,1 1 1,0 0 0,1-1 0,-1 1-1,2 1 1,-1-1 0,1 1-1,0-1 1,9-8 0,-9 11-5,-1 1 0,0-1 0,1 1 0,0 0 0,0 1 0,0-1 0,0 1 0,0 0 0,0 0 0,8-1 0,-9 2 6,0 1 0,0-1 1,0 1-1,0 0 0,0 0 0,0 1 0,0-1 0,0 1 0,-1 0 0,1 0 0,0 0 0,0 0 0,0 1 0,-1-1 0,6 4 0,16 13 218,46 41 0,-45-28-6,-25-30-221,0 1 1,0-1-1,0 1 0,-1-1 1,1 1-1,-1 0 0,1-1 1,-1 1-1,1 0 0,-1 2 1,3 8 22,0 1 87,1 0-1,-2 0 1,1 1 0,0 24 0,-6 55 61,1-73-52,0 0 0,-1 0 0,-1 0 0,-1-1 0,-1 0 0,0 1 0,-1-2 0,-2 1 1,0-1-1,0 0 0,-24 31 0,-68 60 355,49-55-2628,50-52 1990,-12 15-1465,13-17 1398,1 1 0,-1 0-1,1-1 1,-1 1 0,1 0-1,-1 0 1,1-1-1,0 1 1,-1 0 0,1 0-1,0 0 1,0 0 0,0-1-1,0 1 1,0 0 0,0 0-1,0 1 1,0-2 196,0 0 1,0 0 0,0 1-1,0-1 1,0 0-1,0 0 1,0 0-1,0 0 1,1 0 0,-1 0-1,0 0 1,0 0-1,0 0 1,0 0 0,0 1-1,1-1 1,-1 0-1,0 0 1,0 0-1,0 0 1,0 0 0,0 0-1,1 0 1,-1 0-1,0 0 1,0 0 0,0 0-1,0 0 1,0 0-1,1 0 1,-1 0-1,0-1 1,0 1 0,0 0-1,0 0 1,0 0-1,1 0 1,-1 0-1,0 0 1,0 0 0,0 0-1,0 0 1,0 0-1,0-1 1,0 1 0,0 0-1,1 0 1,-1 0-1,0 0 1,0 0-1,0 0 1,0-1 0,0 1-1,0 0 1,0 0-1,0 0 1,0 0 0,0-1-1,0 1 1,0 0-1,0 0 1,0 0-1,0 0 1,0-1 0,4-26-1921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4:49.9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 64 640,'-5'-5'3744,"5"4"-3746,0 0 0,0 1 1,0-1-1,0 0 0,0 1 0,0-1 1,0 0-1,0 1 0,0-1 0,1 1 1,-1-1-1,0 0 0,0 1 0,1-1 1,-1 1-1,1-1 0,-1 1 0,0-1 1,1 1-1,0-2 0,0 1 52,0 1-1,0-1 1,-1 0-1,1 0 1,0 0-1,-1 0 1,1 0-1,-1 0 1,1-1-1,-1 1 1,0 0-1,1 0 1,-1 0-1,0 0 1,0 0-1,0 0 1,0-1-1,0 1 1,0 0-1,0-2 1,0 2 35,-1 1-40,1 0 0,-1 0 0,1 0 0,-1 0-1,1-1 1,0 1 0,-1 0 0,1 0 0,-1-1 0,1 1 0,-1 0 0,1-1 0,0 1 0,-1 0 0,1-1 0,0 1 0,0-1-1,-1 1 1,1 0 0,0-1 0,0 1 0,-1-1 0,1 1 0,0-1 0,0 1 0,0-1 0,0 1 0,0-1 0,0 1 0,0-1-1,0 1 1,0-1 0,0 1 0,0-1 0,0 1 0,0-1 0,0 1 0,1-1 0,-1-2-181,0 2 418,0 10-452,12 20 324,-11-28-90,-1-1-50,-1 1-1,1 0 1,0-1-1,0 1 1,0-1-1,0 1 1,0 0-1,1-1 1,-1 1-1,0-1 1,0 1-1,0 0 1,0-1-1,1 1 1,-1-1-1,0 1 1,1 0-1,-1-1-6,1 1 0,-1-1 0,0 1-1,1 0 1,-1-1 0,0 1 0,0-1-1,0 1 1,1-1 0,-1 1 0,0 0-1,0-1 1,0 1 0,0-1 0,0 1 0,0 0-1,0-1 1,0 1 0,0-1 0,0 1-1,-1-1 1,1 1 0,0 0 0,-2 3 24,0 0 0,1 1 0,0-1-1,-2 9 1,-2 6-15,5-15-17,-1-1 0,1 1 0,-1-1-1,0 0 1,0 1 0,-3 5 0,3-6-14,-1 1 1,1-1 0,0 1 0,0-1-1,0 1 1,0 0 0,1 3 0,0-5 7,-1 0 1,1-1-1,0 1 1,-1-1-1,1 1 0,-1 0 1,1-1-1,-1 1 1,-1 1-1,1-2 13,1 0 0,-1 0-1,1 0 1,-1 1 0,1-1 0,-1 0 0,1 0-1,0 1 1,-1-1 0,1 0 0,0 1-1,0-1 1,0 0 0,0 0 0,0 2-1,2 6-6,-2 1 0,1-1-1,-1 0 1,-1 1 0,-1 9-1,0 16 106,5-4-152,-2-29 96,1 4-10,-4-2-12,1-3-14,1 0-1,0 0 1,0 0-1,-1-1 1,1 1-1,0 0 1,0 0-1,0 0 1,0-1-1,0 1 1,0 0-1,0 0 0,0 0 1,0-1-1,0 1 1,0 0-1,1 0 1,-1 0-1,1 1 1,1-1-2,8 21 620,-9-22-189,1 0-327,4-5-136,20-15 320,-21 17-335,1-1 0,-1 0 0,7-8-1,-10 9 32,1 1 0,0-1 0,0 0 0,1 1 0,-1-1-1,0 1 1,1 0 0,-1 0 0,1 0 0,0 1 0,0-1-1,-1 1 1,1 0 0,0 0 0,0 0 0,0 1 0,0-1-1,1 1 1,-1 0 0,0 0 0,0 1 0,0-1 0,0 1-1,0 0 1,0 0 0,0 0 0,-1 0 0,1 1 0,0-1-1,-1 1 1,5 3 0,-3-2-2,9 7-44,1 0-1,21 10 1,-8-7 302,-25-11-255,-1-1-1,0 1 1,0-1 0,0 1-1,0 0 1,0 0-1,0 0 1,-1 0-1,1 0 1,-1 0 0,1 0-1,-1 1 1,0-1-1,0 1 1,0-1-1,1 4 1,12 22 209,-13-25-206,0 0 0,1 1-1,-1-1 1,0 0-1,-1 1 1,1-1 0,0 1-1,-1 0 1,0-1-1,0 1 1,0-1 0,0 1-1,-1-1 1,1 1-1,-1-1 1,0 1 0,0-1-1,0 0 1,-2 5-1,1-5 67,0 0 0,-1 0 0,1 0 0,0 0 0,-1 0 0,0-1 0,0 1 0,0-1 0,0 1 0,0-1 0,0 0 0,-5 2 0,-19 12 0,-9-4 635,25-9-579,4-1 54,0 0 1,0-1-1,0 0 1,-10 1-1,12-2-221,-1 1 0,1-1 0,0 1 0,-6 2 0,6-1 106,-1-1 0,1 0-1,-1 0 1,-6 0 0,6 0-82,1-1 0,-1 1 1,0 1-1,1-1 1,-7 4-1,-21 4-423,10-4-2487,10-1-1568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5:09.3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83 12 2560,'-9'-11'6901,"3"23"-6810,1 0-1,1 0 0,0 0 1,0 1-1,-2 19 1,0-4 38,3-10-134,1 1-1,-1 19 1,2-16 8,-4 24-1,-1-5 172,1 49 0,-5 36 6,8-115-244,1 1-1,1 20 0,-1 15 526,15-59-498,6-14-53,-13 17 34,0 1 1,5-11 0,-4 6 26,1 0 0,0 0 0,1 1 0,21-22 1,-28 32 24,0 0 0,0 0 0,0 0 0,0 0 0,0 1 1,0-1-1,1 1 0,-1 0 0,0 0 0,1 0 0,-1 0 1,1 1-1,-1-1 0,1 1 0,-1 0 0,6 0 0,-4 1 2,0 0 0,0-1-1,0 2 1,0-1 0,0 0 0,0 1-1,0 0 1,-1 0 0,1 1-1,8 5 1,-9-5 50,1 0 0,-1 1 1,0 0-1,0 0 0,-1 0 0,7 9 0,-9-11-35,0-1 1,0 0-1,-1 1 0,1-1 0,-1 1 0,1-1 0,-1 1 0,1 0 0,-1-1 0,0 1 1,0-1-1,0 1 0,0 0 0,0-1 0,0 1 0,0-1 0,-1 1 0,1-1 0,0 1 1,-1 0-1,1-1 0,-1 1 0,0-1 0,0 0 0,1 1 0,-1-1 0,0 0 0,0 1 1,-2 0-1,-6 8 122,-2 0 1,0-1 0,0 0-1,0-1 1,-1 0-1,-23 11 1,29-17-144,-1 0 0,1-1 0,0 0-1,0 0 1,0 0 0,-1-1 0,1 0 0,-12-2 0,-6 1-68,6 3 285,12-1-1583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7:02.0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1020 180 3392,'-55'-19'1771,"51"17"-1740,-1 1 0,0-1 0,1 0 0,-1-1 1,-4-2-1,-13-7-314,-4 3 39,-1 0 0,-29-4 0,11 3 874,33 7-492,1 0 0,-1 1 0,0 0 0,0 1-1,0 0 1,0 1 0,0 0 0,0 1 0,0 1 0,0 0-1,0 0 1,-13 5 0,-8 5 0,13-5 478,-34 17 1,24-12-14,25-11-471,0 1 0,0 0-1,1 0 1,-1 0 0,0 0-1,-6 6 1,10-7-137,-7 5 9,8-6-4,0 0-1,0 0 1,0 0 0,0 0-1,0 0 1,0 0 0,0 0 0,0 0-1,0 0 1,-1 0 0,1 0-1,0 0 1,0 0 0,0 0-1,0 1 1,0-1 0,0 0-1,-1 0 1,1 0 0,0 0-1,0 0 1,0 0 0,0-1-1,0 1 1,0 0 0,0 0-1,-1 0 1,1 0 0,0 0-1,0 0 1,0 0 0,0 0-1,0 0 1,0 0 0,0 0-1,0 0 1,-1 0 0,1 0-1,0 0 1,0-1 0,0 1-1,0 0 1,0 0 0,0 0-1,0 0 1,0 0 0,0 0-1,0 0 1,0-1 0,0 1-1,0 0 1,0 0 0,0 0-1,0 0 1,0 0 0,0 0-1,0 0 1,0-1 0,0 1-1,0 0 1,0 0 0,14-4-400,90-25 563,34-7 500,322-49-753,-421 78 63,0 2 1,65-1 0,-78 6 116,1 2 1,-1 1-1,1 1 1,45 13-1,-50-10-35,-8-3 168,28 11 0,-42-14-229,0-1 1,0 1-1,0-1 0,0 0 0,0 1 0,0-1 0,0 0 0,0 1 1,0-1-1,0 0 0,-1 0 0,1 1 0,0-1 0,0 0 0,0 1 0,0-1 1,-1 0-1,1 0 0,0 1 0,0-1 0,0 0 0,-1 0 0,1 1 1,-1-1-1,1 1-13,-4 2 17,1 0-1,-1 0 1,0-1-1,0 1 1,0-1-1,0 0 1,0 0-1,-9 3 1,-38 8 125,-64 6-102,-154 6-1,-117-19 47,374-6-63,-92 5 82,21 0 58,-41 2-102,59-3 134,-128-6 0,111-3-298,64 0-54,16 1-38,10-2 108,1 3 81,1 0 1,-1 0 0,1 1 0,13-1 0,2-1 27,126-16 180,-25 5 40,-97 10-166,347-58 883,-367 61-924,20-4 108,1 1 1,41-2-1,-67 7-114,0 0 0,0 1-1,-1-1 1,1 1 0,0 0-1,5 2 1,-8-3-11,-1 0 0,1 0 0,0 0 1,-1 1-1,1-1 0,-1 0 0,1 1 0,-1-1 1,1 0-1,-1 1 0,1-1 0,-1 0 0,0 1 1,1-1-1,-1 1 0,1-1 0,-1 1 0,0-1 1,0 1-1,1 0 0,-1-1 0,0 1 0,0-1 1,0 1-1,1-1 0,-1 1 0,0 0 0,0-1 1,0 1-1,0-1 0,0 1 0,0 0 0,0-1 1,0 1-1,-1-1 0,1 1 0,0 0 0,0-1 1,0 1-1,-1-1 0,1 1 0,0-1 0,0 1 1,-1-1-1,1 1 0,-1-1 0,1 1 0,0-1 1,-1 1-1,0-1 0,-4 6 54,0-1 0,0 0 0,-1 0 0,0-1 0,0 0 0,0 0 0,-12 6 0,-51 18-92,63-26 27,-25 10-16,-136 52-429,58-14-2316,72-34 1605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7:03.0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483 62 2304,'-1'-4'84,"0"1"0,-1 0-1,0-1 1,0 1 0,0 0 0,0 0 0,-1 0-1,1 1 1,-1-1 0,1 0 0,-1 1 0,0 0-1,0 0 1,0 0 0,0 0 0,-1 0 0,1 0-1,0 1 1,-1 0 0,-5-2 0,2 1-5,0 0 0,1 1 1,-1-1-1,0 1 0,0 1 1,0 0-1,0 0 0,-1 0 0,1 1 1,0 0-1,1 0 0,-1 1 1,0-1-1,-8 5 0,-1 0 54,1 1 1,0 0-1,0 1 0,1 1 1,0 0-1,1 1 0,0 0 0,0 1 1,-15 18-1,11-9-11,1 0 0,1 1 0,1 1-1,0 1 1,-13 31 0,20-41-50,0 0 0,-13 17 0,8-13 176,6-6-18,9-12 26,13-16-97,-1-4-178,2 2-1,1 1 0,0 0 1,23-17-1,-5 8 104,58-33 0,-85 55 29,1 0 1,14-5-1,-22 9-93,1 0-1,0 1 0,-1-1 0,1 1 0,0 0 1,4-1-1,-6 1-24,0 0 1,0 1-1,0-1 1,-1 0-1,1 0 0,0 0 1,0 1-1,0-1 1,0 0-1,-1 1 1,1-1-1,0 1 1,0-1-1,0 1 0,-1-1 1,1 1-1,0 0 1,-1-1-1,2 2 1,-2 0 6,1-1 0,0 1-1,-1-1 1,1 1 0,-1 0 0,0-1 0,1 1 0,-1-1 0,0 1 0,0 0-1,0-1 1,0 1 0,0 0 0,-1-1 0,1 3 0,-10 26-26,8-23 7,-61 175-1226,60-172 762,0-1 0,1 0 0,0 1 0,-1 15 0,3 5-2244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7:05.7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424 0 1472,'-52'5'1819,"39"-5"-1282,0 1 1,0 0-1,-12 4 0,12-2-315,-23 1-1,27-4-136,0 1 1,-1 0-1,1 1 0,-17 5 0,-20 11 335,23-10-379,-38 20-1,52-23-111,-9 5 462,-19 8-1,37-18-396,0 0 1,0 0-1,0 0 0,0 0 1,0 0-1,0 0 1,-1 0-1,1 0 0,0 0 1,0 0-1,0 0 1,0 0-1,0 0 0,0 0 1,0 0-1,0 0 1,0 0-1,0 1 0,0-1 1,0 0-1,0 0 0,0 0 1,-1 0-1,1 0 1,0 0-1,0 0 0,0 0 1,0 0-1,0 0 1,0 0-1,0 0 0,0 0 1,0 0-1,0 0 1,0 0-1,0 1 0,0-1 1,0 0-1,0 0 1,0 0-1,0 0 0,0 0 1,0 0-1,0 0 1,0 0-1,0 0 0,0 0 1,0 0-1,0 0 1,0 0-1,0 1 0,0-1 1,0 0-1,0 0 1,0 0-1,0 0 0,0 0 1,0 0-1,1 0 1,-1 0-1,0 0 0,0 0 1,0 0-1,0 0 0,7 3-64,14 0 94,56-6-237,21-2 191,91-3 305,6 2-187,-195 6-75,0 1-1,0-1 0,0 1 1,0 0-1,0-1 1,-1 1-1,1 0 1,0-1-1,0 1 1,-1-1-1,1 1 0,0-1 1,-1 1-1,1-1 1,-1 1-1,1-1 1,-1 1-1,-9 4 5,0 0 1,0-1-1,0-1 0,-1 0 1,1 0-1,-1-1 0,0 0 1,-13 0-1,-38 8 227,11 2-103,-51 14-149,92-23 42,1 0 0,-1-1-1,0 0 1,0 0-1,0-1 1,-1-1 0,1 0-1,0 0 1,-13-2-1,20 1-41,0 0 0,0 0 0,0 0 0,0 0 0,0-1 0,1 1 0,-1-1 0,0 0 0,1 0 0,-3-2 0,5 1-537,5 2 401,7 1 148,35 7-193,57 0-1,89-17 388,-155 6-182,8 4 72,-45 0 48,-2 0-38,-77 26 131,3-2-26,-122 48 680,120-42-928,73-29 45,1 0 0,0 0 0,0-1 0,0 1 0,0-1 0,-1 0 0,-4 0 1,4 0-106,3 0 90,1 0 1,0-1-1,-1 1 1,1 0-1,0 0 1,-1-1-1,1 1 1,0 0-1,-1-1 1,1 1-1,0 0 1,0-1-1,0 1 1,-1 0 0,1-1-1,0 1 1,0 0-1,0-1 1,0 1-1,-1-1 1,1 1-1,0 0 1,0-1-1,0 1 1,0-1-1,0 1 1,0-1-1,0 1 1,0 0-1,0-1 1,2-15-177,-2 13 159,1 0 1,1 0-1,-1 0 0,0 0 1,1 0-1,0 0 1,-1 0-1,1 0 0,0 0 1,0 1-1,1-1 1,-1 1-1,5-4 0,0 0-72,2 0 0,-1 1 0,12-7 0,186-91-469,-149 78-518,-54 23 400,-3 2-991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7:08.0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297 85 480,'-14'-5'388,"1"0"0,-1-1 1,2 0-1,-18-11 0,27 15-260,-1 1-1,1-1 0,-1 1 1,1 0-1,-1 0 1,0 1-1,1-1 0,-1 1 1,0 0-1,-6 0 1,6 0 63,0 0-1,0 0 1,0-1 0,0 1 0,0-1 0,0 0 0,0 0 0,-4-2 0,-1-1 2,0 0 0,0 0 0,0 1 0,-1 0 0,1 1 1,-1 0-1,0 0 0,1 1 0,-15 0 0,4-2 415,41 13-811,13 5 70,46 8 370,49 16-42,-112-32-149,1 0 1,-1 2-1,-1 0 0,0 1 0,17 13 0,62 57 194,-84-70-117,17 18-1,-27-26-172,0 0 0,0-1-1,-1 1 1,1 0 0,-1-1-1,1 1 1,-1 0-1,0 0 1,1 0 0,-1 0-1,0-1 1,0 3 0,-2 22-4474,2-26 4449,0 0 1,0 1-1,0-1 0,0 0 1,0 1-1,0-1 0,0 0 1,0 1-1,0-1 0,-1 0 1,1 1-1,0-1 0,0 0 1,0 1-1,0-1 0,0 0 1,-1 1-1,1-1 0,0 0 1,0 0-1,-1 1 0,1-1 1,0 0-1,-1 0 0,-7-7-1178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7:18.1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 3 736,'-4'-1'366,"0"0"807,6 6-691,-1-4-444,-1-1-34,1 0 1,-1 1-1,1-1 1,-1 1 0,0-1-1,1 1 1,-1 0-1,0-1 1,0 1-1,1-1 1,-1 1 0,0-1-1,0 1 1,0 0-1,0-1 1,0 1 0,0-1-1,0 2 1,0-1 31,0-1 0,0 1 1,0-1-1,0 1 1,0 0-1,0-1 0,0 1 1,0-1-1,1 1 0,-1-1 1,0 1-1,0 0 1,0-1-1,1 1 0,-1-1 1,0 1-1,1-1 0,-1 1 1,0-1-1,1 0 0,-1 1 1,1-1-1,0 1 1,-1-1-24,1 1 70,0-1-1,0 0 1,0 1-1,0-1 0,-1 0 1,1 0-1,0 0 0,0 0 1,0 0-1,0 0 1,0 0-1,0 0 0,-1 0 1,1 0-1,0 0 1,0 0-1,0 0 0,0-1 1,0 1-1,1-1 0,-2 0 94,0 1-101,1 0-67,-1-1 1,1 1-1,-1-1 0,1 1 1,0-1-1,-1 1 0,1-1 0,-1 1 1,1-1-1,0 1 0,0 0 0,-1-1 1,1 1-1,0 0 0,-1 0 0,1 0 1,1-1-1,1 1 657,-11 2-290,1 0-163,-1 0-176,0 0-1,0 0 1,0 1-1,-13 6 1,20-9-34,0 1 0,0-1-1,0 1 1,0-1 0,0 0 0,0 0 0,0 0 0,0 0 0,0 1 0,0-1 0,-1-1-1,-9 3 67,11-2-70,0 0-1,-1 0 0,1 0 0,0 1 1,0-1-1,0 0 0,-1 0 0,1 0 0,0 0 1,0 0-1,-1 0 0,1 0 0,0 0 1,0 0-1,-1 0 0,1 0 0,0 0 1,0 0-1,-1 0 0,1 0 0,0 0 0,0 0 1,0 0-1,-1 0 0,1 0 0,0 0 1,0 0-1,-1 0 0,1 0 0,0 0 0,0 0 1,0-1-1,-1 1 0,1 0 0,0 0 1,0 0-1,0 0 0,0-1 0,-1 1 1,1 0-1,0 0 0,0 0 0,0-1 0,0 1 1,0 0-1,0 0 0,0-1 0,-1 1 1,1 0-1,1-1-12,0 1 1,-1-1 0,1 1-1,0-1 1,0 1 0,-1-1-1,1 1 1,0 0 0,0 0-1,-1-1 1,1 1 0,0 0-1,0 0 1,0 0 0,0 0-1,-1 0 1,1 0 0,1 0-1,-1 0-11,29-9-161,-4 0 177,9 1 159,-9 8-69,10-5-209,-9 2-41,-17 2 245,0-1 0,13 1-1,-22 1 17,-1 0-32,4-2 362,-10 6-349,-1-1 0,1 0 0,-1 0 0,1 0 0,-9 2 0,5-3 98,0 1-1,-15 6 1,19-7-124,-16 4 12,21-5-26,-15-1 80,5-3-14,11 3-103,0 0 0,0 0-1,0 0 1,0 0 0,0 0-1,0-1 1,-1 1-1,1 0 1,0 0 0,0 0-1,0 0 1,0 0 0,0 0-1,0 0 1,-1 0 0,1 0-1,0 0 1,0 0-1,0 0 1,0 0 0,0 0-1,-1 0 1,1 0 0,0 0-1,0 0 1,0 0 0,0 0-1,0 0 1,-1 0-1,1 0 1,0 0 0,0 0-1,0 0 1,0 0 0,0 0-1,0 0 1,-1 0 0,1 0-1,0 0 1,0 0-1,0 1 1,0-1 0,0 0-1,0 0 1,0 0 0,0 0-1,-1 0 1,1 0-1,0 1 1,0-1 0,0 0-1,0 0 1,0 0 0,0 0-1,0 0 1,0 0 0,0 1-1,0-1 1,0 0-1,0 0 1,-5 8 464,5-7-446,0-1 0,0 0 0,0 1 0,0-1 0,0 1 0,-1-1 0,1 1 0,0-1 0,0 0 0,-1 1 0,1-1 0,0 0 0,0 1 0,-1-1 0,1 0 0,0 0 0,-1 1 0,1-1 0,0 0 1,-1 0-1,1 1 0,-1-1 0,1 0 0,0 0 0,-1 0 0,1 0 0,-1 0 0,1 1 0,-1-1 0,0 0 0,-5 2-401,5-1 260,1-1 90,-3 8 403,3-7-367,0-1-1,0 1 1,-1-1 0,1 1 0,0-1 0,0 1 0,-1-1 0,1 1 0,0-1 0,0 1-1,0-1 1,0 1 0,0-1 0,0 1 0,0 0 0,0-1 0,0 1 0,0-1 0,0 1-1,1 0 1,0 1-1,0-1-1,0 1 1,0-1-1,0 0 1,0 0-1,1 1 1,-1-1-1,0 0 1,1 0-1,-1 0 1,1 0-1,-1-1 1,1 1-1,0 0 1,-1-1-1,1 1 1,0-1-1,-1 1 1,1-1-1,0 0 1,0 0-1,-1 0 1,1 0-1,0 0 1,0 0-1,-1 0 1,1-1-1,0 1 1,-1 0-1,1-1 1,3-1-1,12-5 67,-14 6-67,1 0 1,-1 0 0,0-1-1,0 1 1,0-1-1,0 1 1,-1-1 0,4-3-1,-5 5 7,-1 0-1,1-1 1,0 1-1,0 0 1,-1 0-1,1 0 1,0 0-1,0-1 1,-1 1-1,1 0 1,0 0-1,0 1 1,-1-1-1,1 0 1,0 0-1,0 0 1,-1 0-1,1 1 1,0-1-1,0 0 1,-1 0-1,1 1 1,0-1-1,-1 1 1,1-1-1,-1 1 1,1-1-1,0 1 1,0 0-1,0 1-33,0 0-1,0 0 1,0 0-1,1 0 1,-1 0-1,1 0 1,-1-1 0,1 1-1,0 0 1,0-1-1,0 0 1,0 1-1,0-1 1,3 2-1,9 6 19,-12-8 16,-1-1 0,1 1 1,0-1-1,-1 0 0,1 0 0,-1 0 1,1 0-1,-1 0 0,1 0 0,1-1 1,1 1-30,4-1-28,0 0-1,0 0 0,0-1 0,0 0 0,8-3 1,9-3-620,-16 2-1598,-8 5-448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7:19.6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263 13 1472,'-7'1'465,"7"-1"-457,0 0-1,0 0 1,0 0-1,0 0 1,-1-1-1,1 1 1,0 0-1,0 0 1,0 0-1,0 0 1,0 0-1,0 0 1,0 0-1,0 0 1,-1 0-1,1 0 1,0 0-1,0 0 1,0 0-1,0 0 1,0-1-1,0 1 1,0 0-1,0 0 1,0 0-1,0 0 1,0 0 0,0 0-1,0 0 1,0-1-1,0 1 1,0 0-1,0 0 1,0 0-1,0 0 1,0 0-1,0 0 1,0 0-1,0-1 1,0 1-1,0 0 1,0 0-1,0 0 1,0 0-1,0 0 1,0 0-1,0 0 1,0 0-1,0-1 1,0 1-1,0 0 1,0 0-1,0 0 1,1 0-1,-1 0 1,0 0-1,0 0 1,0 0 0,0 0-1,0 0 1,0 0-1,1 0 1,-33-8-99,27 7 119,-1 2 0,0-1 0,1 1 1,-1-1-1,0 2 0,-7 1 0,-25 6 1087,29-5-966,0-1 1,-1 1-1,-13 2 0,20-5-157,0 0 0,0 0 0,0 0 0,0 0 0,-4 3 0,-5 2-61,3-3 213,-9 4 363,17-7-358,1 0-80,0 0-53,0 0 0,0 0-1,0-1 1,0 1 0,0 0 0,0 0-1,0 0 1,0 0 0,0 0 0,0 0-1,0-1 1,0 1 0,0 0 0,0 0-1,0 0 1,0 0 0,0 0-1,0 0 1,-1 0 0,1 0 0,0 0-1,0-1 1,0 1 0,0 0 0,0 0-1,0 0 1,0 0 0,0 0 0,-1 0-1,1 0 1,0 0 0,0 0 0,0 0-1,0 0 1,0 0 0,0 0 0,0 0-1,-1 0 1,1 0 0,0 0 0,0 0-1,0 0 1,0 0 0,0 0-1,0 0 1,-1 0 0,1 0 0,0 0-1,0 0 1,0 0 0,0 0 0,0 1-1,0-1 1,0 0 0,0 0 0,-1 0-1,1 0 1,0 0 0,0 0 0,0 0-1,0 0 1,0 0 0,0 1 0,-1 0 54,5-5-129,-3 3 112,4-3 270,-4 8-171,-1-3-108,-1 0 0,1 0 0,0 0 0,-1 0 0,1 0 0,-1 0 0,1-1 0,-1 1 0,0 0-1,1 0 1,-1-1 0,-1 2 0,-2 3 51,-5 18-223,6-20 84,2-2 38,1-1 0,-1 1 1,1-1-1,-1 1 0,1-1 1,-1 1-1,1-1 0,0 1 1,-1 0-1,1-1 0,0 1 0,-1-1 1,1 1-1,0 0 0,0-1 1,0 1-1,0 0 0,0-1 1,-1 1-1,1 0 0,0 0 1,1-1-1,-1 2 0,0-1-7,0 0-1,0 0 1,0-1-1,0 1 1,0 0 0,0 0-1,0 0 1,0 0-1,0 0 1,1-1-1,-1 1 1,0 0-1,1 0 1,-1 0 0,1-1-1,-1 1 1,0 0-1,1-1 1,0 1-1,0 0 1,0 0 11,0-1 0,-1 0 1,1 1-1,0-1 0,0 0 0,0 0 0,0 0 1,0 0-1,0 0 0,0 0 0,-1 0 0,1 0 1,0 0-1,0 0 0,0-1 0,0 1 0,0 0 1,0-1-1,-1 1 0,3-1 0,39-26 39,-29 15 113,-12 11-163,0-1-1,1 1 0,-1 0 1,0 0-1,1-1 0,-1 1 1,1 0-1,1-1 0,-1 1 26,-1 0 0,1 0 1,-1 0-1,1 0 0,-1 0 0,0 0 0,1-1 0,-1 1 1,0 0-1,2-4 0,-3 4-36,1 0 1,0 0-1,0 0 0,0 0 0,0 0 1,0 0-1,0 0 0,0 0 1,0 0-1,0 0 0,0 0 1,0 1-1,0-1 0,1 0 1,1 0-1,18-7-1171,-13 6-314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7:20.5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199 2 1728,'-2'-2'239,"2"2"130,2 6-17,-2-6 16,-5 16 512,2-14-907,1 0 1,0 0 0,0 0-1,0 0 1,0 1 0,-3 4-1,4-5 76,-1 1-1,0-1 0,0 1 1,0-1-1,0 0 1,0 0-1,-4 3 1,-5 3 655,-4 2 885,7-3-1011,7-7-572,1 1 0,0-1 0,0 0 0,0 1 0,0-1 0,-1 0-1,1 0 1,0 1 0,0-1 0,-1 0 0,1 0 0,0 1 0,0-1 0,-1 0-1,1 0 1,0 0 0,-1 0 0,1 1 0,0-1 0,-1 0 0,1 0-1,0 0 1,-1 0 0,1 0 0,0 0 0,-1 0 0,1 0 0,0 0 0,-1 0-1,1 0 1,0 0 0,-1 0 0,1 0 0,0 0 0,-1 0 0,1 0-1,0-1 1,-1 1 0,1 0 0,0 0 0,0 0 0,-1 0 0,1-1 0,-1 1-1,1-1-69,0 1 11,0 0-22,0 0 107,0 0 272,0 0-42,0 0 52,0 0-95,-1 1-159,1 0 0,-1-1 1,1 1-1,0 0 0,-1 0 0,1-1 0,-1 1 1,0 0-1,1 0 0,-1-1 0,1 1 0,-1-1 1,-1 2-1,-6 0-114,6-1 39,1-1-1,-1 1 1,1-1-1,-1 1 0,1 0 1,0-1-1,-1 1 1,1 0-1,0 0 1,-1 0-1,0 2 1,-14 15-129,16-17 32,0-1 74,0 0 166,0 0-80,0 0-154,0 0 52,0 0 113,0 0-16,0 0-11,0 0 26,-6 4 460,3 2-300,-1 0 1,0-1 0,0 0-1,-10 9 1,6-2-165,8-12-31,-1 1 0,1 0 1,0-1-1,-1 1 0,1 0 0,0-1 1,-1 1-1,1 0 0,-1-1 0,1 1 0,-1-1 1,1 1-1,-1-1 0,1 1 0,-1-1 1,0 0-1,1 1 0,-1-1 0,0 0 1,1 1-1,-1-1 0,0 0 0,1 0 0,-2 1 1,1-1-222,1 0 22,0 0-32,6-6-417,1 0 0,0 1-1,14-9 1,-9 6-452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3:56:33.97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2478 1 832,'0'0'10,"0"0"0,0 0-1,-1 0 1,1 0 0,0 0 0,0 0 0,-1 0 0,1 0-1,0 0 1,0 0 0,-1 0 0,1 0 0,0 0 0,-1 0-1,1 0 1,0 0 0,0 0 0,-1 0 0,1 0 0,0 0-1,0 1 1,0-1 0,-1 0 0,1 0 0,0 0 0,0 0-1,0 0 1,-1 1 0,1-1 0,0 0 0,0 0 0,0 1-1,0-1 1,0 0 0,-1 0 0,1 0 0,0 1 0,0-1-1,0 0 1,0 0 0,0 1 0,0-1 0,0 0-1,0 1 1,0-1 0,0 0 0,0 0 0,0 1 0,0-1-1,0 1 1,0-1 428,0 0-97,-10 20 1600,9-18-2026,0-1 229,1 1-1,-1-1 1,0 0-1,1 0 1,-1 0-1,0-1 0,1 1 1,-1 0-1,0 0 1,0 0-1,0 0 1,0-1-1,0 1 0,0-1 1,0 1-1,0 0 1,0-1-1,0 0 1,-2 1-1,15 12 294,-11-13-439,0 1-1,-1 0 1,1-1-1,-1 1 1,1 0-1,0-1 1,-1 1-1,0 0 1,1 0-1,-1-1 1,1 1-1,-1 0 1,0 0-1,0 0 1,1 0-1,-1 1 1,5 10-25,-4-10 46,0 0 0,0 0 0,0 0 1,0 0-1,-1 0 0,1 0 0,-1 0 0,1 0 0,-1 0 0,0 0 0,0 5 0,2 10 8,-1-14 27,0 1 1,-1 0-1,0-1 0,0 1 0,0 5 0,-1 2-128,1-10 63,0 1 1,0-1 0,0 1 0,0-1-1,0 0 1,0 1 0,0-1-1,-1 0 1,1 1 0,-1-1 0,1 1-1,-1 0 1,-1 3 10,-3 6 119,4-9-118,0-1 0,1 1 0,-1-1 0,0 1 0,1 0 0,0-1 0,-1 1 0,1 0 0,0 2-1,-1 1 12,0 0 0,0-1-1,0 1 1,-1 0-1,1-1 1,-4 7 0,-2 7 104,4-10-92,0-1-1,0 0 1,0 0 0,-1 0 0,0 0-1,-1-1 1,1 0 0,-1 1 0,0-2-1,-9 9 1,-4-4 51,0 0-1,0-1 1,-1-1 0,0 0-1,-1-2 1,0 0 0,0-1-1,-26 2 1,22-3-3,-13 0 176,-130-1-339,139-2 45,17 0 72,-1-1 0,-19-1 0,18-1 39,11 2-70,0 0 0,0 0 0,0 0 0,0-1 0,0 1 0,0-1 0,0 1 0,0-1 0,0 0 1,0 0-1,-2-1 0,-10-4-1,1 0-1,-1 2 1,1 0 0,-1 0 0,0 1 0,-16-1 0,12 1 17,-13 0 68,-45-1 1,-19-1 11,83 4-126,-135-12 54,120 11-49,-32-4-1,29 2 60,-12-3 25,26 4-77,0 0 0,-22 1-1,-25 2 30,-99 15-1,33 0-42,106-12 9,0 2 0,1 0 1,-1 1-1,-27 13 0,6-3 140,28-9-61,-26 9-1,-8 2-12,-152 59-38,119-49-112,32-3 133,36-19-4,-1 1 0,-24 15 0,17-9 17,18-10-49,0 0 0,1 1-1,-1 0 1,1 0-1,0 0 1,0 0 0,1 1-1,-6 8 1,8-12 14,1-1 1,0 1-1,0 0 0,0 0 1,0-1-1,0 1 1,0 0-1,0 0 0,0-1 1,0 1-1,0 0 1,0 0-1,0-1 1,1 1-1,-1 0 0,0 0 1,0-1-1,1 1 1,-1 0-1,0-1 1,1 1-1,-1-1 0,1 1 1,0 0-1,11 12 21,2-6-16,-1 1 0,1-2 0,24 8 0,-30-12 13,0 0-1,0 0 1,0-1 0,0 0 0,9-1-1,-8 0-3,0 1 0,0 0 0,0 0 0,9 3 0,6 1-59,-20-5 52,1 1 0,0 0 0,-1 0 0,1 0 0,4 2 0,43 12 239,7 11-197,-25-25 309,-33-1-383,18 0 228,-17 0-201,-1 0 14,-1 0-1,1 1 0,0-1 0,-1 0 0,1 0 0,0 0 1,-1 0-1,1 0 0,0 0 0,-1 0 0,1-1 0,-1 1 1,1 0-1,0 0 0,-1 0 0,1-1 0,-1 1 0,1 0 1,0-1-1,0 0 0,-1 1 39,0 0-31,1-1-65,2-3 11,-2 3 61,-1-1 0,1 1 0,0-1 0,-1 1 1,0-1-1,1 1 0,-1-1 0,0 0 0,0-2 0,0 4-43,0-1-98,0 1 38,-16-3 276,-36-2 12,47 5-168,0-1 0,0 0 0,1 0 0,-1 0 0,1 0 0,-1-1 0,1 0 0,-1 0 0,1 0 0,-5-3 0,8 4-104,-5-1-349,12 1 856,-6 1-451,0 0-1,1 0 1,-1 0-1,0 0 0,0-1 1,0 1-1,1 0 1,-1 0-1,0 0 1,0 0-1,0 0 1,0 0-1,1 0 0,-1 0 1,0 0-1,0-1 1,0 1-1,0 0 1,1 0-1,-1 0 0,0 0 1,0-1-1,0 1 1,0 0-1,0 0 1,0 0-1,0-1 0,1 1 1,-1 0-1,0 0 0,0-1-1,0 1 0,0 0 0,0 0 1,0-1-1,0 1 0,0 0 0,0 0 1,1 0-1,-1 0 0,0-1 0,0 1 1,0 0-1,0 0 0,1 0 0,-1 0 1,0-1-1,0 1 0,0 0 0,1 0 1,-1 0-1,0 0 0,0 0 0,0 0 0,1 0 1,-1 0-1,0 0 0,0 0 0,1 0 1,-1 0-1,0 0 0,0 0 0,1 0 1,-1 0-1,0 0 0,0 0 0,0 0 1,1 0-1,-1 0 0,0 0 0,1 1 1,4 0-10,1 1-1,0 0 1,-1 1 0,1 0 0,-1 0 0,0 0 0,0 0-1,0 1 1,-1 0 0,1 0 0,-1 0 0,0 0 0,0 1-1,4 5 1,0-2-2,-7-7 15,0 0 0,1 0 0,-1 0 0,0 0 0,0 0 0,0 0 0,0 0 0,0 1 0,0-1-1,-1 0 1,1 1 0,1 1 0,1 2 213,3 5-175,-6-9-16,0-1-1,0 0 0,0 1 1,0-1-1,0 0 0,0 1 1,0-1-1,0 1 0,0-1 1,0 0-1,0 1 0,0-1 1,0 0-1,0 1 0,-1-1 1,1 0-1,0 0 0,0 1 0,0-1 1,0 0-1,-1 1 0,1-1 1,0 0-1,0 0 0,0 1 1,-1-1-1,1 0 0,0 0 1,-1 1-1,-4 6-66,4-7 58,1 1-1,0 0 0,-1 0 0,1-1 0,-1 1 1,1 0-1,-1-1 0,1 1 0,-1-1 1,0 1-1,1-1 0,-1 1 0,0-1 0,0 1 1,-54 30 211,12 0-160,34-26-42,1 0 1,0 0-1,1 1 1,0 0-1,-1 0 1,2 1-1,-1 0 1,-7 10-1,9-9-165,9-12 323,9-11 50,-7 8-223,0-1 1,-1 0-1,0 0 1,8-18-1,-1 8 47,-2 5 26,2-14 16,-12 24-107,0 1-6,8-4-121,-5 4 100,1 0-23,0-1 0,0 1 0,-1-1-1,0 1 1,6-7 0,-17 17-5305,6-6 5006,-1 0 0,0-1 0,1 0 0,-1 1 0,0-1 1,0 0-1,-5 1 0,2-2-152,0 0 0,0 0 0,0 0 0,-7-2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00:37.4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20 480,'-1'0'5,"1"0"1,0 0-1,0 0 0,0 0 1,0 0-1,-1 0 0,1 0 1,0 0-1,0 0 0,0 0 1,0 1-1,0-1 0,-1 0 0,1 0 1,0 0-1,0 0 0,0 0 1,0 1-1,0-1 0,0 0 1,0 0-1,0 0 0,-1 0 1,1 1-1,0-1 0,0 0 1,0 0-1,0 0 0,0 0 1,0 1-1,0-1 0,0 0 1,0 2 106,0-3 512,0 0-512,0 1 85,0 0-42,0 0 69,0 0-117,0 0-102,0 0 38,0 0 37,0 0 138,0 0-47,0 0 16,0 0-81,0 0-63,0 0-32,0 0-75,0 0 37,0 0 70,0 0 5,0 0 26,0 0-31,0 0-32,0 0-75,0 0 48,0 0 106,0 0-31,0 0-75,10 4 875,-5-2-833,-4-1 70,-1-1-26,50-7 79,-48 7-182,1 1 96,1-1 0,-1 0 0,0-1-1,0 1 1,0 0 0,1-1-1,4-2 1,0-1 263,4-3-358,-11 7 160,-1 0-59,0 0-69,0 0 43,0 0-6,4-4 128,-4 4-164,0 0 1,0-1-1,0 1 0,0 0 1,1 0-1,-1-1 1,0 1-1,0 0 1,1 0-1,-1-1 0,0 1 1,0 0-1,1 0 1,-1 0-1,0-1 0,1 1 1,-1 0-1,0 0 1,1 0-1,-1 0 0,0 0 1,1 0-1,57 0 20,-56 0 1,-2 0-65,1 0 71,0 1-1,0-1 1,0 1-1,0-1 1,0 1-1,0 0 1,0 0-1,-1-1 1,1 1-1,0 0 1,0 0-1,1 2 0,-2-2 2,0-1-1,-1 1 0,1 0 0,0 0 0,0 0 1,0 0-1,-1-1 0,1 1 0,0 0 0,-1 0 1,1 0-1,-1-1 0,0 2 0,-25 10 292,22-10-268,0-1 0,0 0-1,0 0 1,0 0 0,0 0 0,0 0-1,0-1 1,-1 0 0,-5 0-1,-7 3-963,16-3-442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01:57.87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422 37 832,'0'0'23,"0"0"0,0 0-1,0-1 1,0 1 0,0 0 0,0 0 0,0 0-1,-1 0 1,1 0 0,0 0 0,0-1 0,0 1 0,0 0-1,0 0 1,0 0 0,0 0 0,-1 0 0,1 0-1,0 0 1,0 0 0,0 0 0,0 0 0,0 0 0,-1 0-1,1 0 1,0 0 0,0 0 0,0 0 0,0 0-1,-1 0 1,1 0 0,0 0 0,0 0 0,0 0-1,0 0 1,-1 0 54,1 0-1,0 0 1,-1 0-1,1 0 1,0 1-1,0-1 1,-1 0-1,1 0 1,0 0-1,0 0 1,-1-1-1,1 1 1,0 0-1,0 0 1,-1 0-1,1 0 1,0 0-1,0 0 1,-1 0-1,1 0 1,0-1-1,0 1 1,-1 0-1,1 0 1,0 0-1,0 0 1,0-1-1,-1 1 1,0-1 91,0-1-82,0 1 1,0 0-1,0 0 0,0 0 1,0 0-1,-1 0 0,1 0 1,0 1-1,0-1 1,-1 0-1,1 0 0,0 1 1,-1-1-1,1 1 0,-1 0 1,1-1-1,-2 1 0,-7-11 1184,-5 8-560,13 2-693,0 1 0,1-1 0,-1 1 0,0 0 0,1-1 0,-1 1 0,0 0 0,1 0 0,-1 0 0,0 0 0,1 0 0,-1 0 0,0 1 0,0-1 0,1 0-1,-1 1 1,1 0 0,-1-1 0,1 1 0,-3 1 0,1 0 14,1 0-1,-1 0 1,0-1-1,0 1 1,0-1-1,-6 3 0,6-3-51,1 0 65,0 0-1,-1 0 1,1 0-1,0 1 0,0-1 1,0 1-1,-3 2 0,4-2-18,0-1-1,-1 0 0,1 0 0,-1 1 0,0-1 0,1 0 1,-1 0-1,0-1 0,0 1 0,1 0 0,-1 0 1,-2 0-1,2-1-27,0 1 1,0-1 0,0 1 0,0 0-1,0 0 1,1 0 0,-1 0 0,0 0-1,1 0 1,-1 1 0,1-1 0,-1 1-1,1-1 1,0 1 0,-2 1 0,2-1 1,-1 0 0,1 0 0,-1 0 0,0-1 0,0 1 0,-3 2 0,4-3 16,-1 0-1,1-1 1,0 1 0,-1 1-1,1-1 1,0 0-1,0 0 1,0 0 0,0 1-1,0-1 1,0 0-1,0 1 1,1-1 0,-1 1-1,0-1 1,1 1 0,-1 2-1,-2 3-26,-3 1-198,6-8 210,0 1 1,-1-1-1,1 0 1,0 1-1,-1-1 1,1 0-1,0 1 1,-1-1-1,1 0 1,0 1-1,0-1 1,0 1-1,-1-1 1,1 1-1,0-1 1,0 0-1,0 1 1,0-1-1,0 1 1,0-1-1,0 1 1,0-1-1,0 1 1,0 0-1,0 65 427,2-64-374,4 4-15,-6-6-36,0 0 0,1 0 0,-1 0 0,0 0 0,0 0 0,0 1 0,0-1 0,1 0 0,-1 0 0,0 0 0,0 1 0,0-1 0,0 0 0,0 0 0,0 0 0,0 1 0,0-1 0,1 0 0,-1 0 0,0 1 0,0-1 0,0 0 0,0 0 0,0 1 0,0-1 0,0 0 0,0 0 0,-1 1 0,1-1 0,0 0 0,0 1 0,0 5 83,1-4-20,0 1-35,-1-1 1,1-1-1,0 1 1,0 0-1,0 0 0,0 0 1,0 0-1,1-1 1,-1 1-1,0 0 0,1-1 1,-1 0-1,3 3 1,9 11-15,-12-14-86,1 0 33,4 5 42,-5-5 14,1 0 0,-1 0-1,0 0 1,0 0 0,0 0-1,0 0 1,0 1 0,0-1-1,0 0 1,1 3 0,7 12-102,-6-11 72,0-1 1,0 1-1,-1-1 0,0 1 1,0 0-1,0 0 0,-1 0 1,1 0-1,-1 0 0,-1 0 1,2 7-1,1 74 176,-3-66-205,1-13 41,-1 0 0,0 1 1,0-1-1,-1 0 0,0 1 0,-2 7 0,-3 13 87,5-24-76,1 0 1,-1 0-1,0-1 0,0 1 1,0 0-1,0 0 1,-1-1-1,1 1 1,-1-1-1,0 0 0,0 1 1,0-1-1,-6 6 1,2-4 69,-12 13 81,16-16-159,0 0 0,0-1 0,0 1 0,-1-1 0,1 1 0,0-1-1,0 0 1,-1 0 0,1 0 0,-4 1 0,-11 5 193,9-3-218,0-1-1,0 0 1,-1 0 0,1-1-1,-14 2 1,-32 0 266,32-3-301,18-1 5,1 0 0,-1 0 0,0 1 0,0-1 0,-5 2 0,5-1 98,4-1-41,0 0-1,0 0 1,0 0 0,0 0 0,0 0 0,0 0 0,0 0 0,0 0-1,0 0 1,0 0 0,0 0 0,0 0 0,0 0 0,0 0 0,0 0-1,0 1 1,0-1 0,0 0 0,0 0 0,0 0 0,0 0 0,0 0-1,0 0 1,0 0 0,0 0 0,0 0 0,0 0 0,0 0-1,0 0 1,0 0 0,0 0 0,0 0 0,0 0 0,0 0 0,0 0-1,0 0 1,0 0 0,0 0 0,0 0 0,0 1 0,0-1 0,0 0-1,0 0 1,0 0 0,4 2-7,5 4 49,1-1 0,-1-1 0,1 1 0,21 4 0,-14-8-13,-15-1-14,1 0-1,-1 0 1,0 0-1,0 0 1,0 0-1,0 1 1,0-1 0,0 1-1,0-1 1,4 2-1,-3 0-34,0-1 31,-1 0 0,0 0 0,1 0 1,-1-1-1,1 1 0,-1-1 0,1 1 0,-1-1 0,1 0 0,-1 0 0,1 0 0,2-1 0,-3 1-27,-1 0 0,1 0 0,0 0 0,0 0-1,-1 1 1,1-1 0,0 0 0,-1 1 0,1-1-1,0 1 1,-1-1 0,1 1 0,-1 0-1,4 2 1,2 1-61,17 13 269,-22-15-188,-2-1-13,0-1 0,-1 1 0,1 0 0,0 0 0,0 0 0,1 0 0,-1 0 0,0 0 0,0-1 0,0 1 0,0 0 0,1 0 0,-1 0 0,0 0 0,1-1 1,0 2-1,0 0-3,-1-1 0,1 0 1,0 0-1,-1 1 1,0-1-1,1 0 1,-1 1-1,0-1 0,1 0 1,-1 2-1,1 3-12,0 1-1,0-1 0,5 12 0,-3-10 30,-3-6-1,1 1-1,-1-1 0,0 1 1,0-1-1,0 0 1,0 1-1,-1-1 0,1 1 1,0-1-1,-1 0 1,-1 5-1,-2 14 6,3-17 4,0 1 0,0-1 0,-1 0 0,1 0 0,-1 0 0,0 0 0,-4 6 0,-2 5 43,1-1 1,-15 23-1,1-4-81,9-10-261,-15 42 0,19-26 590,6-34-309,0 1 0,1 0 0,0 0 0,1 1 0,-1-1 0,1 0 1,1 11-1,0 3-5,4 39-145,3-18 261,-8-36-71,1-1 1,0 0-1,0 1 0,0-1 1,1 0-1,3 7 1,2 6 169,-4-9-143,1-1 0,0 0 0,0 0 0,1-1 0,0 1 0,0-1 0,0 0 0,11 9 0,-7-7-125,-4-3 97,41 44 176,-41-42-324,0 0-1,0 0 1,0 0-1,-1 1 0,7 14 1,-11-20-207,2 1-1,-1-1 1,0 0-1,0 1 1,1-1-1,0 0 1,-1 0 0,1 0-1,0 0 1,0 0-1,0 0 1,0 0 0,0-1-1,0 1 1,1-1-1,-1 0 1,0 1-1,1-1 1,-1 0 0,1 0-1,0-1 1,-1 1-1,1-1 1,-1 1-1,1-1 1,0 0 0,3 0-1,31 1-1721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5:10.1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15 102 2816,'-1'-4'1118,"2"8"-71,1-3-780,24 10 128,-21-9-292,-1 1 0,1-1 0,0 0 0,0-1 0,0 1 0,0-1 0,0 0 0,8 1 0,-12-2-71,1 0-1,0 0 0,-1 0 1,1 0-1,-1 0 0,1 0 1,0-1-1,-1 1 0,1 0 1,-1-1-1,1 1 0,-1-1 1,1 0-1,-1 0 0,0 1 1,1-1-1,-1 0 0,0 0 1,1 0-1,-1 0 0,0 0 1,0-1-1,1-1 0,7-6 239,-8 8-240,0 0 0,0 0 0,0 0 0,0 0 0,0 0 0,0 0 0,0-1 0,-1 1 0,1 0 0,0 0 0,0-2 0,-1 1-29,1 1 1,-1 0 0,1-1-1,-1 1 1,1-1-1,-1 1 1,0 0 0,0-1-1,0 1 1,0-1-1,0 1 1,0-1-1,0 1 1,0-1 0,-1 1-1,1-1 1,0 1-1,-2-2 1,0-7 58,1 7-36,0 0 0,0 0-1,0 0 1,0 1 0,0-1-1,-1 0 1,1 1-1,-1-1 1,1 1 0,-1 0-1,0-1 1,0 1 0,0 0-1,0 0 1,-1 0-1,-3-2 1,4 3-6,0 0 1,0 0-1,0 0 0,0 1 0,0-1 1,-1 1-1,1-1 0,0 1 0,-1 0 1,1 0-1,0 0 0,0 0 0,-1 0 1,1 1-1,0-1 0,0 1 0,-1-1 0,1 1 1,0 0-1,0 0 0,0 0 0,-2 1 1,-2 2-46,0 1-1,0 0 1,1 0 0,0 0 0,0 1 0,0-1-1,0 1 1,1 0 0,-7 13 0,10-16 26,0 0 1,0-1 0,0 1-1,1 0 1,-1 0 0,1 0-1,-1 0 1,1 0 0,0 0 0,0 0-1,0 0 1,1 0 0,-1 0-1,1 0 1,-1 0 0,1-1-1,0 1 1,2 3 0,2 5 43,1 0 1,0-1 0,9 12 0,-4-6 112,-8-12-89,1 0 1,0 0-1,0 0 1,0-1-1,0 0 0,0 0 1,1 0-1,-1 0 1,1 0-1,0-1 0,8 3 1,8 5 168,-19-9-214,1-1-1,-1 1 0,1 0 0,-1-1 0,0 1 1,1-1-1,3 0 0,15 3-185,-14-1 210,0-1 1,0 0 0,0 0 0,0 0 0,13-2-1,-7 1 143,-11-1-104,2-2-21,4 3-501,1 4-1648,0-1 549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09:47.55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2 101 832,'0'0'61,"-1"0"1,1 0-1,0 1 0,0-1 0,0 0 1,0 0-1,0 0 0,0 1 1,0-1-1,0 0 0,0 0 0,0 1 1,0-1-1,0 0 0,0 0 1,0 1-1,0-1 0,0 0 1,0 0-1,0 0 0,0 1 0,0-1 1,0 0-1,1 0 0,-1 0 1,0 1-1,0-1 0,0 0 0,0 0 1,0 0-1,1 0 0,-1 1 1,0-1-1,0 0 0,0 0 1,0 0-1,1 0 0,-1 0 0,0 0 1,0 1-1,1-1 0,-1 0 1,0 0-1,0 0 0,0 0 0,1 0 1,-1 0-1,0 0 0,0 0 1,1 0-1,-1 0 0,1 0-373,1 0 461,-2 0-74,0 0-33,0 0 12,0 0-6,0 0 26,0 0 49,0 0 261,0 0-128,0 0-123,0 0-58,0 0-16,0 0 21,0 0 138,0 0-21,0 0 102,0 0-134,8 4 27,-7-2 32,1 0 0,-1 0 0,0-1 0,0 1 0,1 0 0,-1-1 0,1 1 0,3 2 0,-4-4-138,-1 0 42,35 0 197,-24-1-291,1 0 0,-1-1 0,0 0 1,18-6-1,-16 4 51,0 0 0,21-2 1,34-5 4,18-3 492,-12-2-460,-53 11 43,-2-1 1,1-1-1,-1-1 0,26-15 0,-36 19-196,-2 2 55,0 0 0,0 0 0,0 1 0,0 0 0,1 0 0,-1 1 0,0 0 0,0 0 0,0 1 0,0 0 0,10 2 0,16 11 95,-16-6-105,-15-7 8,3 5-105,-4-6 62,-1 1-1,1-1 1,-1 0-1,1 1 1,-1-1-1,0 0 1,1 1-1,-1-1 1,1 1 0,-1-1-1,0 1 1,1-1-1,-1 1 1,0-1-1,1 1 1,-1-1-1,0 1 1,0 0-1,0-1 1,1 2-1,-1-2 4,0 3-482,0 0 0,0 0 0,-1-1 0,1 1 1,0 0-1,-1 0 0,0-1 0,-1 5 0,-1 1-2817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09:48.99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 62 1408,'-4'2'4928,"11"-4"-256,84-4-4296,-81 6-384,152-9 536,-89 4-214,23 2 497,-80 2-570,0-1 0,0 0 0,27-9 0,4 0-245,38 0-184,-69 10-3014,26 3 0,-23 0-739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10:12.5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10 515 480,'0'0'79,"-1"1"0,1-1 0,-1 1 0,1-1 1,-1 1-1,1-1 0,-1 1 0,1-1 0,-1 1 0,1-1 0,0 1 0,-1-1 0,1 1 1,0 0-1,-1-1 0,1 1 0,0 0 0,0-1 0,0 1 0,0 0 0,0-1 0,0 1 0,0 1 1,0-1 213,0-1-21,0 0-85,0 0 42,0 0-58,0 0 101,0 0-252,0 0 1,0 0 0,0 0 0,0 0 0,0 0 0,0 0 0,0 0 0,0 0-1,0 1 1,0-1 0,0 0 0,0 0 0,0 0 0,0 0 0,0 0 0,0 0-1,0 0 1,0 0 0,0 0 0,0 0 0,0 0 0,0 1 0,0-1 0,0 0-1,0 0 1,0 0 0,0 0 0,0 0 0,0 0 0,0 0 0,0 0 0,0 0 0,0 0-1,0 0 1,0 1 0,0-1 0,0 0 0,0 0 0,0 0 0,0 0 0,0 0-1,0 0 1,0 0 0,0 0 0,0 0 0,0 0 0,0 0 0,-1 0 0,1 0-1,0 0 1,0 0 0,0 0 0,0 0 0,0 0 0,0 0 0,0 0 0,0 0-1,0 0 1,0 0 0,0 0 0,-1 0 0,1 0 0,0 0 0,0 0 0,0 0-1,0 0 1,0 0 0,5 4 394,-4-3-276,13-4 351,-7 5-399,-6-2-89,-1 1 0,0-1 0,1 0 1,-1 0-1,1 0 0,-1 0 0,0 0 0,1 0 0,-1 0 0,1 0 0,-1 0 0,0 0 1,1 0-1,-1 0 0,1 0 0,-1 0 0,0 0 0,1 0 0,-1 0 0,1-1 0,-1 1 1,0 0-1,1-1 0,0-2 32,31-23 907,-24 22-907,-1-2 1,-1 1-1,1-1 0,-1 0 1,8-9-1,-9 8-35,1 1-1,0 0 1,0 1-1,13-9 1,5-5 99,-6 5-92,0 1-1,1 0 1,21-9 0,2-2-45,146-89 71,-87 61 201,-12 8-312,-68 32 59,0 1 0,0 1-1,1 2 1,0 0-1,40-9 1,-22 8 5,-19 4 68,30-4-1,246-14 44,-255 22 38,1 1-1,-1 3 0,55 10 1,-39-5 93,-26-5-182,-1 2 0,1 1 1,-1 1-1,36 14 0,44 36 261,-38-17-169,78 43 369,-130-75-462,0 0 0,24 5 0,-12-3 48,-2-1 37,0-2 0,1 0 1,0-3-1,45 2 0,-59-7-31,0-1 1,1 0 0,-1-2-1,0 0 1,32-13 0,-46 16-100,0-1 1,0 0 0,0-1-1,0 1 1,-1 0 0,0-1-1,1 0 1,5-6-1,19-30 243,-8 9-358,10-11 239,-21 17-160,-4 19 69,-3 3-13,-1 1-1,1-1 1,-1 0 0,1 1-1,-1-1 1,0 0-1,0 0 1,0 0 0,0 0-1,0 0 1,0 0 0,-1 0-1,2-4 1,-1 0-87,0 5 62,-1 1 1,1-1-1,-1 0 0,0 1 0,1-1 0,-1 0 1,0 0-1,0 1 0,0-1 0,0 0 0,0 0 1,1 1-1,-1-1 0,-1-1 0,1 2 12,0-1 0,0 1 0,0 0 0,0 0 0,0 0 0,0-1 0,0 1 0,0 0 0,0 0 0,0 0 0,0-1 0,0 1 0,0 0 0,0 0 0,0 0 0,0-1 0,0 1 0,1 0 0,-1 0 0,0 0-1,0-1 1,0 1 0,0 0 0,0 0 0,0 0 0,1 0 0,-1-1 0,0 1 0,0 0 0,0 0 0,0 0 0,1 0 0,4 4 39,4 10-185,17 62 204,-5-30 16,-16-34-79,0 0 1,0-1-1,2 0 1,-1 0 0,1 0-1,0-1 1,1 0-1,1 0 1,-1-1-1,19 15 1,-19-17 1,1-1 0,-1 0 0,1-1 0,0 0 0,1 0 0,0-1 0,-1 0 0,1 0 0,0-1-1,1-1 1,-1 0 0,0 0 0,16 0 0,14 0 118,71 14 0,-31-4-37,11-5 10,31 5 89,-80-7 68,75-1 1,-97-4-179,151-12 168,-131 8-285,-22 1 109,-1 0-1,0-1 0,24-8 1,50-25 1,-67 26-118,176-64 314,-26 10-220,-31 16-202,-139 48 150,73-21 50,149-21 0,-96 33-257,-90 8 242,26 2 12,6 0-10,-55-1-28,0 0-1,0 2 1,0 0 0,0 1 0,-1 0 0,1 1 0,0 1 0,-1 1 0,0 1 0,0 0 0,-1 1 0,1 0 0,-2 1 0,21 15 0,8 9 41,-3 2 0,-1 1 0,37 43 0,-28-24 90,2 1-661,-20-16-2860,-28-37 255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10:15.1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 1664,'0'-1'49,"0"1"-1,0 0 1,0 0 0,0-1 0,1 1 0,-1 0-1,0 0 1,0-1 0,1 1 0,-1 0-1,0 0 1,1 0 0,-1-1 0,0 1-1,1 0 1,-1 0 0,0 0 0,1 0-1,-1 0 1,0 0 0,1 0 0,-1 0-1,0 0 1,1 0 0,-1 0 0,0 0-1,1 0 1,-1 0 0,0 0 0,1 0 0,-1 0-1,0 0 1,1 0 0,-1 1 0,5 11 2115,-4-5-2291,0 1 383,0 0 0,0 0 1,-1 0-1,-1 10 0,0 3 57,1-3-210,0-1-1,2 0 1,0 0-1,6 26 0,-1-17 15,1-1 0,22 46 0,-25-62-66,0 0 0,1 0 0,0 0 0,0-1 0,1 0 0,0 0 0,1 0 0,0-1 0,0 0 0,12 7 0,-2-4 38,1-1-1,1 0 1,29 8-1,-10-4 113,-11-3-142,0-2-1,46 8 1,-35-9 96,23 3 374,-54-9-456,-1-1 0,1 0 0,-1-1 0,1 0 0,-1 0 0,10-2 0,30-13 205,78-40 0,-115 51-248,205-83 72,-188 80 58,1 0 1,36-4 0,-27 6-249,-33 5 89,0 0 0,1 1 0,-1 0-1,1-1 1,-1 2 0,1-1 0,-1 0-1,0 1 1,1 0 0,-1 0 0,0 0-1,1 0 1,-1 1 0,0 0 0,0 0 0,0 0-1,0 0 1,-1 1 0,1-1 0,6 7-1,10 10 49,-14-15-21,-1 1-1,0 0 0,-1 0 1,1 0-1,5 9 1,4 5-103,-11-15 108,-1-1 0,1 1 0,-1 0 0,4 6 0,-6-9-21,1 0 1,-1 0-1,1-1 0,-1 1 0,1 0 0,-1-1 0,1 1 0,0-1 0,-1 1 0,1 0 1,0-1-1,-1 0 0,1 1 0,0-1 0,0 1 0,-1-1 0,1 0 0,0 1 0,0-1 1,0 0-1,-1 0 0,1 0 0,0 0 0,0 0 0,0 0 0,0 0 0,0 0 0,1 0 1,-1 0-1,0 0 0,1-1 1,-1 1-1,0 0 1,0-1-1,0 1 0,1-1 1,-1 1-1,0-1 0,0 1 1,0-1-1,0 0 1,0 0-1,0 1 0,0-1 1,0 0-1,0 0 1,1-2-1,5-7-17,1 1-1,0-1 1,0 1 0,18-14-1,3-4-192,-16 15 204,0 0 1,1 0-1,1 1 0,0 1 1,19-10-1,-10 9-79,109-49 219,-98 47 36,71-18 1,-100 30-177,0 1 0,0-1 1,0 1-1,0 0 1,0 0-1,1 1 1,-1 0-1,0 0 0,0 0 1,0 1-1,0 0 1,-1 0-1,12 6 0,2 3-27,0 2 0,27 22-1,4 2-25,1-5 143,95 42 0,-116-62-61,36 9 0,-11-4 13,-34-11-56,0 0 0,1-2 0,0 0 0,-1-2 0,34 0 0,110-14 82,-137 8-13,-1-1 0,1 0-1,-1-3 1,-1 0-1,0-1 1,28-15 0,-38 16-63,0-1 0,-1-1 0,0-1 1,-1 0-1,0 0 0,0-2 1,-2 1-1,1-2 0,-2 0 0,14-21 1,15-32-581,25-38-5151,-64 104 5471,0-1-1,1 1 1,-1-1-1,0 1 1,0-1-1,1 1 1,-1-1-1,1 1 1,-1 0-1,1 0 1,0 0-1,0 0 0,-1 0 1,1 0-1,0 1 1,0-1-1,3 0 1,17 0-1146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10:18.2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50 992,'4'-27'2853,"-3"25"-2512,1 0-1,-1 0 1,0 0-1,1 0 1,-1 0-1,1 1 1,-1-1-1,1 1 1,0-1-1,0 1 1,-1 0-1,4-2 1,4 4-184,0 1 0,1-1 0,-1 2 0,0-1 0,0 1 0,-1 1 0,1-1 0,13 9 0,26 10 19,45 21 115,-63-28-346,40 15 0,81 11 465,-146-40-404,25 4 44,0-2 0,0-1 0,53-3 0,-23 0-15,388-14-3,-15-19 11,-244 23 12,139-11 222,-222 10-206,112-27 0,-180 30-12,0 2 0,1 2 0,52-2-1,-73 8-51,1-1-1,-1 2 0,1 1 1,-1 0-1,0 1 1,0 1-1,-1 1 0,1 0 1,18 11-1,-11-4 23,-1 1 0,-1 2 0,-1 0 0,0 1 0,-1 2 0,28 30 0,-22-15-183,30 51 0,-42-62 200,4 8 1,-2 1-1,20 52 0,-19-33 298,20 104 0,-33-116-65,0 0 0,-2 55 0,-5-74-275,0-1 0,-1 1-1,-1 0 1,-9 27 0,-2 8-172,8-15 104,3-19 141,-7 24 1,-2 28 354,9-44-390,4-27 12,0-2-54,-1 0 0,1 0 1,0 0-1,0 1 0,0-1 1,-1 0-1,1 0 0,0 1 1,0-1-1,0 0 0,0 0 1,-1 1-1,1-1 0,0 0 1,0 1-1,0-1 0,0 0 1,0 1-1,0-1 0,0 0 1,0 0-1,0 1 0,0-1 1,0 1-1,-4 15 424,1-12-393,-2 3 178,5-7-206,0 0 1,0 0 0,-1 0 0,1 0-1,0 0 1,0 0 0,0 0-1,-1 0 1,1 0 0,0 0-1,0 0 1,0 0 0,-1 0-1,1 0 1,0 0 0,0 0-1,0 0 1,0-1 0,-1 1 0,1 0-1,0 0 1,0 0 0,0 0-1,0 0 1,0-1 0,0 1-1,-1 0 1,1 0 0,0 0-1,0-1 1,0 1 0,0 0-1,0 0 1,0 0 0,0-1 0,0 1-1,0 0 1,0 0 0,-2-6 52,1 1 0,0-1 1,0 0-1,1 1 0,-1-1 1,1-5-1,-1-5-29,0 1 1,-2 0-1,-5-21 0,-3-16-114,10 45 71,-1-6 96,0 0 0,-7-21 0,0 18-154,7 13 55,0 1 0,1-1 0,-1 0 1,1 0-1,-1 1 0,1-1 0,-1-6 1,2 9 19,-1-1 0,1 0 0,0 0 1,0 1-1,-1-1 0,1 0 1,-1 1-1,1-1 0,0 0 0,-1 1 1,1-1-1,-1 1 0,0-1 0,1 1 1,-1-1-1,1 1 0,-1-1 1,0 1-1,1 0 0,-1-1 0,0 1 1,0-1-1,-4-1 146,4 1-163,1 1-22,0 0-20,0 1 53,0 0 0,0 1 0,0-1 0,1 0 0,-1 0 0,0 0 0,0 0 0,1 0 0,-1 0 0,0 0 0,2 1 0,-2 1 1,1 1-43,0 0 0,-1 0 0,0 1 0,0 7 0,0 16-214,9 48 274,-1 99 0,-7-131 49,10 47-1,-11-57 78,0-33-134,0 0 0,0 1 1,0-1-1,0 0 0,0 0 0,1 1 1,-1-1-1,0 0 0,1 0 1,-1 0-1,0 1 0,2 0 1,-1 3 37,-1-3 15,0-2-42,0 0-80,0 0 38,0 0 68,0 0-4,8-12-6,-5 7 3,0 0 1,0 0 0,-1 0-1,0-1 1,0 1 0,0 0-1,-1-1 1,0 1 0,0-1-1,1-7 1,-1 4-19,0 0-1,6-15 1,-2 8-40,7-35-1,1-4 71,-12 48 3,1 0-1,-1 0 1,-1 1-1,1-1 1,-2-10-1,1 7 60,0 10-113,0-1 0,1 1 0,-1 0 0,0-1 0,0 1 0,-1 0 0,1-1 0,0 1 1,0 0-1,0-1 0,0 1 0,0 0 0,0-1 0,0 1 0,0 0 0,-1 0 0,1-1 1,0 1-1,0 0 0,0 0 0,-1-1 0,1 1 0,0 0 0,0 0 0,0 0 0,-1-1 1,1 1-1,0 0 0,-1 0 0,1 0 0,0 0 0,-1-1 0,-11 4 21,-10 11-247,20-13-291,1 0-1,0 0 0,-1 1 0,1-1 1,-1 0-1,0-1 0,1 1 1,-1 0-1,0 0 0,-3 0 1,0-1-1191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8:56.8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198 67 160,'17'20'5045,"-30"-28"-4512,9 5-421,1 1-94,0 0 0,0 0-1,1 0 1,-1 0-1,0 0 1,1-1 0,-1 1-1,1-1 1,-4-5-1,5 6-4,0 1 0,0-1-1,0 1 1,0 0-1,0-1 1,-1 1-1,1 0 1,0 0-1,-4-2 1,4 3-7,0-1 1,0 0-1,0 1 0,0-1 1,0 0-1,0 0 0,1 1 1,-1-1-1,0 0 0,0 0 1,1 0-1,-1 0 0,0 0 1,1 0-1,-1 0 0,1 0 1,-1 0-1,1 0 0,0 0 0,-1-1 1,1 1-1,0 0 0,0-2 1,0 3-71,-1 0 60,0 0 0,1 0-1,-1 0 1,1 0 0,-1 0 0,1 0 0,-1 0 0,0 1 0,1-1-1,-1 0 1,1 0 0,-1 0 0,1 1 0,-1-1 0,1 0-1,-1 1 1,1-1 0,0 0 0,-1 1 0,1-1 0,-1 1 0,1-1-1,0 1 1,-1-1 0,1 1 0,0-1 0,0 1 0,-1-1 0,1 1-1,0-1 1,0 2 0,-2 21 112,3-20-50,-1 0 1,0-1-1,0 1 1,-1 0-1,1 0 0,0-1 1,-3 7-1,2-6 40,-13 22 552,13-24-640,0 0-1,1 0 1,-1 0-1,0 0 1,0 0-1,1 0 1,-1 0-1,0 0 1,0 0-1,0 0 1,0-1-1,0 1 1,0 0-1,-1-1 1,1 1-1,0-1 0,0 1 1,-2-1-1,3 0 0,-1 0-1,1 0 0,0 0 1,-1 0-1,1 0 0,0 0 1,-1 0-1,1 0 0,0-1 1,0 1-1,-1 0 0,1 0 1,0 0-1,-1-1 0,1 1 1,0 0-1,0 0 0,-1-1 1,1 1-1,0 0 0,0 0 1,0-1-1,0 1 0,-1 0 1,1-1-1,0 1 0,0 0 0,0-1 1,0 1-1,0 0 0,0-1 1,0 0-5,0 1 0,0 0 0,-1-1 1,1 1-1,0-1 0,0 1 0,0 0 0,0-1 1,-1 1-1,1 0 0,0-1 0,0 1 1,0 0-1,-1-1 0,1 1 0,0 0 0,-1-1 1,1 1-1,0 0 0,-1 0 0,1-1 0,0 1 1,-1 0-1,1 0 0,0 0 0,-1 0 0,1-1 1,-1 1-1,1 0 0,0 0 0,-1 0 1,0 0-1,0 0-47,1 0 45,0 0-1,0-1 1,0 1 0,0 0 0,0 0-1,0 0 1,-1-1 0,1 1-1,0 0 1,0 0 0,0 0-1,0 0 1,-1-1 0,1 1-1,0 0 1,0 0 0,0 0-1,-1 0 1,1 0 0,0 0-1,0 0 1,0 0 0,-1-1 0,1 1-1,0 0 1,0 0 0,-1 0-1,1 0 1,0 0 0,0 0-1,0 0 1,-1 0 0,1 0-1,0 0 1,0 1 0,-1-1-1,0 0 150,9-9-17,-6-2-40,0 1 1,-1-1-1,-1 0 1,0-15-1,0 10-188,0 16 36,6 11-284,-2-1 316,0 1-1,-1 0 0,3 11 0,2 7 28,-1-2-10,-2 1-1,0-1 1,-2 1 0,-1-1 0,-1 1 0,-4 32 0,3-49 48,-1-1 1,-1 0-1,0 0 1,0 1 0,-1-1-1,0-1 1,-1 1-1,0 0 1,-1-1-1,0 0 1,-10 15-1,3-8 38,10-12-71,0 0 0,-1-1 0,0 1 1,0 0-1,0-1 0,0 0 0,-1 0 1,1 0-1,-8 4 0,9-5 9,0-1 1,0 0-1,0 1 0,0-1 1,1 1-1,-1 0 0,-2 3 1,3-5-6,1 1 0,0-1 0,0 1 0,0 0 0,0-1 0,0 1 0,0-1 0,0 1 0,0-1 0,0 1 0,1-1 0,-1 1-1,0 0 1,0-1 0,0 1 0,1-1 0,-1 1 0,0-1 0,0 1 0,1-1 0,-1 0 0,0 1 0,1-1 0,-1 1 0,1-1 0,-1 0 0,1 1 0,-1-1 0,1 0 0,-1 1 0,1-1 0,-1 0 0,1 0 0,-1 0 0,1 1 0,-1-1 0,3 0 346,2-12 124,-1 5-493,0 0 0,-1 0 0,1-1 0,-2 1-1,1-1 1,-1 0 0,-1 0 0,1 0 0,-1 0 0,-1 0 0,1 0-1,-2-9 1,2 13-24,2 1 42,-2 3 43,-2-8 144,-4 7-263,5 1 70,0 0 0,-1 0 0,1 0 0,0 0 0,0 0 0,0 0 0,-1 0 0,1 0 0,0 0 0,0 0 1,0-1-1,0 1 0,-1 0 0,1 0 0,0 0 0,0 0 0,0 0 0,0 0 0,0 0 0,0-1 0,-1 1 1,1 0-1,0 0 0,0 0 0,0 0 0,0 0 0,0-1 0,0 1 0,0 0 0,0 0 0,0 0 0,0-1 1,0 1-1,0 0 0,0 0 0,0 0 0,0 0 0,0-1 0,0 1 0,0 0 0,0 0 0,0 0 0,0 0 1,0-1-1,0 1 0,0 0 0,0 0 0,0 0 0,0-1 0,-16 1 182,16 0-179,0 0-1,-1 0 0,1 0 0,0 0 0,0 0 1,-1 0-1,1 0 0,0 0 0,0 0 0,0 0 1,-1 0-1,1 0 0,0 0 0,0 0 0,0 0 1,-1 0-1,1 0 0,0-1 0,0 1 0,0 0 1,-1 0-1,1 0 0,0 0 0,0 0 1,0 0-1,0-1 0,0 1 0,-1 0 0,1 0 1,0 0-1,0 0 0,0-1 0,-2 2-54,1 0 50,0 0-45,1-1-10,-1 0 51,1 0 0,-1 0 0,0 0 0,1 0 0,-1 0 0,0 0 0,1 0 0,-1 0 1,1 1-1,-1-1 0,0 0 0,1 0 0,-1 1 0,1-1 0,-1 0 0,1 1 0,-1-1 0,1 0 0,-1 1 1,1-1-1,-1 1 0,1-1 0,-1 1 0,1-1 0,0 1 0,-1 0 0,1-1 0,0 1 0,0-1 1,-1 1-1,1 0 0,0-1 0,0 1 0,0-1 0,0 1 0,0 1 0,-2 4-31,2-6 43,-2 11 130,1-11-127,1 0 0,0 0-1,0 1 1,0-1 0,0 0 0,0 1 0,0-1 0,0 0 0,0 1 0,0-1 0,0 0 0,0 1 0,0-1-1,0 0 1,0 1 0,0-1 0,0 0 0,0 1 0,0-1 0,1 0 0,-1 0 0,0 1 0,0-1 0,0 0 0,0 0-1,1 1 1,-1-1 0,0 0 0,0 0 0,1 1 0,-1-1 0,0 0 0,0 0 0,1 0 0,-1 0 0,0 1 0,1-1-1,-1 0 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8:58.0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280 51 1728,'-8'-2'265,"1"1"0,0 1 0,0-1 0,-9 1 0,3 1 53,10-2-223,-1 1 0,1-1 1,0 0-1,0 1 1,0-1-1,0-1 0,0 1 1,1 0-1,-4-2 1,2 0 27,0 2 1,0-1 0,0 0 0,-8-2 0,-7-2 254,16 5-197,0 0 1,0 0-1,0 0 0,0 0 1,-1 0-1,1 1 1,-5-1-1,-21-2 470,1-5 623,27 8-1262,1 0-1,-1 0 1,0 1-1,1-1 1,-1 1-1,0-1 1,1 0-1,-1 1 0,0-1 1,1 1-1,-1 0 1,1-1-1,-1 1 1,1-1-1,-1 1 1,1 0-1,0-1 1,-1 1-1,1 1 0,-1-1 6,1 0-1,-1 0 0,1 0 0,-1 0 1,1 0-1,-1 0 0,0-1 0,1 1 1,-1 0-1,0 0 0,0 0 0,1-1 1,-1 1-1,0 0 0,0-1 0,0 1 1,0-1-1,0 1 0,0-1 0,0 0 1,0 1-1,-1-1 0,-21 3 624,23-3-645,0 0 0,0 0 0,0 0 0,0 0 0,0 0 0,0 0-1,-1 0 1,1 0 0,0 0 0,0 0 0,0 0 0,0 0 0,0 0 0,0 0 0,0 0 0,0-1 0,0 1 0,0 0 0,0 0-1,-1 0 1,1 0 0,0 0 0,0 0 0,0 0 0,0 0 0,0-1 0,0 1 0,0 0 0,0 0 0,0 0 0,0 0 0,0 0-1,0 0 1,0 0 0,0-1 0,0 1 0,0 0 0,0 0 0,0 0 0,0 0 0,0 0 0,26-8-1937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8:59.1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211 28 1728,'-5'-27'3131,"3"27"-2900,0 0 0,0-1 0,0 1 0,0 0 0,0 0 0,0 1 0,0-1 0,-3 1 0,3 1-235,0 0 0,0 1 0,0-1-1,0 1 1,0-1 0,1 1 0,0 0-1,-2 3 1,2-4-1,0 1 0,-1 0 1,1-1-1,0 1 0,-1-1 0,0 1 0,0-1 1,1 0-1,-1 0 0,-1 0 0,-2 3 0,-48 34 240,28-21-478,19-14-311,1 0 0,0 0 0,-1 0-1,0-1 1,-6 3 0,-4-1-736,5 2-1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9:00.2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315 1 320,'-5'31'4101,"3"-30"-4025,-15 2 993,7-3-721,1-1 1,-14-3-1,12 2 161,-9 0-686,1 2 0,0 1 0,0 0 0,-1 1-1,1 1 1,1 1 0,-1 0 0,0 2 0,-19 8 0,11-2-1108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9:05.5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52 125 832,'-5'-8'1835,"10"-3"-1318,-5 11-488,0-1 1,0 1-1,-1-1 1,1 0-1,0 1 1,0-1-1,-1 1 1,1-1-1,0 1 1,-1-1-1,1 1 0,0-1 1,-1 1-1,1-1 1,-1 1-1,1-1 1,-1 1-1,1 0 1,-1-1-1,1 1 1,-1 0-1,1 0 1,-2-1-1,1 1-11,0-1-1,0 1 1,1-1 0,-1 1-1,0-1 1,0 1 0,1-1-1,-1 1 1,0-1 0,1 0-1,-1 1 1,1-1 0,-2-1 0,0-3 84,1 0 0,-1 0 0,1 0 0,-1 0 0,2 0 0,-2-8 0,-6-10 671,8 21-679,-1 1-1,1 0 0,-1-1 0,1 1 0,-1 0 0,0-1 1,1 1-1,-1 0 0,0 0 0,0 0 0,0 0 0,0 0 0,0 0 1,-2-2-1,7 19-323,12 19 367,-13-27-89,1 0 1,0 0-1,0 0 0,1-1 1,-1 1-1,8 7 0,-10-14-27,14 1 910,-16-2-919,-10-12 807,7 10-986,-12-19 77,13 17 74,1 1 0,-1 0 0,-1 0 0,1 0 0,0 1-1,-5-5 1,5 1-358,3 6 370,-1 0 0,0 0-1,0-1 1,0 1 0,0 0 0,0 0-1,0 0 1,0 0 0,0 0 0,0 0 0,0 0-1,0 0 1,1 0 0,-1 0 0,0 0-1,0-1 1,0 1 0,0 0 0,0 0-1,0 0 1,0 0 0,1 0 0,-1 0-1,0 0 1,0 0 0,0 0 0,0 0 0,0 0-1,0 0 1,0 0 0,1 0 0,-1 0-1,0 0 1,0 0 0,0 0 0,0 1-1,0-1 1,0 0 0,0 0 0,1 0-1,-1 0 1,0 0 0,0 0 0,0 0 0,0 0-1,0 0 1,0 0 0,0 0 0,0 1-1,0-1 1,0 0 0,0 0 0,0 0-1,0 0 1,1 0 0,-1 0 0,0 0-1,0 1 1,0-1 0,0 0 0,0 0 0,0 0-1,0 0 1,25 38-3772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5:12.7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154 289 3072,'0'0'19,"0"1"0,0-1 1,0 0-1,0 0 0,0 0 0,0 0 1,0 0-1,0 1 0,0-1 0,0 0 1,0 0-1,0 0 0,0 0 0,-1 0 1,1 0-1,0 1 0,0-1 0,0 0 1,0 0-1,0 0 0,0 0 0,-1 0 1,1 0-1,0 0 0,0 0 0,0 0 1,0 0-1,0 0 0,-1 0 0,1 0 1,0 0-1,0 0 0,0 0 0,0 0 1,-1 0-1,1 0 0,0 0 0,0 0 1,0 0-1,0 0 0,0 0 0,-1 0 1,1 0-1,0 0 0,0 0 0,0 0 1,0 0-1,0 0 0,0-1 0,-1 1 1,1 0-1,0 0 0,0 0 1,0 0-1,0 0 0,0 0 0,0-1 1,0 1-1,0 0 0,-1 0 34,1-1 1,0 1-1,0 0 1,0 0-1,0 0 1,0-1-1,-1 1 0,1 0 1,0 0-1,0-1 1,-1 1-1,1 0 0,0 0 1,0 0-1,-1 0 1,1 0-1,0-1 1,0 1-1,-1 0 0,1 0 1,0 0-1,0 0 1,-1 0-1,0 0 0,2 0-44,-1 0 0,1 0 0,-1 0-1,0-1 1,1 1 0,-1 0 0,0 0-1,1 0 1,-1-1 0,0 1-1,1 0 1,-1 0 0,0-1 0,1 1-1,-1 0 1,0-1 0,0 1-1,1 0 1,-1-1 0,0 1 0,0 0-1,0-1 1,0 1 0,1-1-1,-1 1 1,0 0 0,0-1 0,0 1-1,0-1 1,0 1 0,0 0 0,0-1-1,0 1 1,0-1 0,0 1-1,2-8 1646,15 1-1445,0-1-1,-1-1 0,0 0 0,-1-1 0,15-13 1,-28 22-184,14-13-66,-14 12 44,1-1 0,0 1 0,-1 0 0,1 0 0,0 0 0,0 0 0,0 0 0,0 1 0,5-2 0,10 0 135,-18 3-123,1 1 0,-1-1 1,1 0-1,0 0 0,-1 0 0,1 1 0,-1-1 1,1 0-1,0 1 0,-1-1 0,1 0 0,-1 1 0,1-1 1,-1 1-1,0-1 0,1 1 0,-1-1 0,1 1 1,-1-1-1,0 1 0,0 0 0,1-1 0,-1 1 1,0 0-1,1 3 19,0-1 0,-1 0 0,1 1 0,-1-1 1,0 0-1,0 1 0,-1-1 0,1 0 0,-1 1 0,1-1 1,-1 0-1,-2 5 0,-17 39 621,17-41-544,-4 8-9,-2-1 0,1-1 0,-1 0 0,-19 19 0,16-18-190,0 1 0,-15 24 0,26-37-94,9 6 177,-1-5-32,0 1 0,0-1 0,12 1 0,-12-2-16,1 1 1,-1 0 0,11 4 0,-14-5 72,1 1 1,-1 0-1,0 0 1,1 1-1,-1-1 1,0 1-1,-1 0 1,1 0-1,0 0 1,-1 1-1,1-1 1,-1 1-1,0-1 1,-1 1-1,1 0 1,0 1-1,-1-1 1,3 7-1,-3-5 13,0 1 0,-1-1 0,1 0 0,-1 1 1,0-1-1,-1 0 0,0 1 0,-1 10 0,-1 3 162,-8 28 0,8-39-156,-1-1 0,0 1 0,-1-1 0,0 0 0,0 0-1,-1 0 1,1-1 0,-2 1 0,1-1 0,-1-1 0,0 1 0,0-1 0,-1 0 0,-13 9 0,5-5 22,-1-1 0,1-1 1,-1 0-1,-1-1 1,0-1-1,-24 6 0,21-7 16,-4 2-425,-34 3 1,37-11 176,20 1 164,1 0-1,0 0 1,-1 0-1,1 0 1,-1 0-1,1 0 1,0 0-1,-1 0 1,1 0-1,-1-1 1,1 1-1,0 0 1,-1 0-1,1 0 1,0-1-1,-1 1 1,1 0-1,0 0 1,-1-1-1,1 1 1,0 0-1,0-1 1,-1 1-1,1 0 1,0-1-1,0 1 1,0 0-1,-1-1 1,1 1-1,0-1 1,0 1-1,0 0 1,0-1-1,0 1 1,0-1-1,0 1 1,0 0-1,0-1 1,0 1-1,0-1 1,0 1-1,0 0 1,0-1-1,0 1 1,1-1-1,-1 0 1,8-11-47,0 0 1,1 0-1,1 0 1,0 1-1,13-11 1,5-6 54,91-88-10,-20 22-41,-46 45 5,78-57 1,-8 8 373,-113 89-270,-1 0 0,13-18 0,-19 23 17,0 0 0,0 0-1,0-1 1,-1 1-1,0-1 1,0 0 0,0 1-1,0-1 1,1-7 0,-3 10-51,0 0 1,0 0-1,0 0 1,0 1-1,0-1 1,-1 0 0,1 0-1,-1 0 1,1 0-1,-1 0 1,0 1-1,0-1 1,1 0-1,-1 1 1,0-1 0,-1 1-1,1-1 1,0 1-1,0-1 1,-1 1-1,1 0 1,-2-2 0,-1 0-86,0 1 0,1 0 0,-1 0 0,0 0 0,0 0 0,0 1 0,0-1 0,-8-1 0,5 3 90,-1-1 0,1 1 0,-10 0 1,-1 1 13,16 0-67,0-1 1,0 1-1,0 0 0,0 0 0,0 0 1,0 0-1,0 1 0,0-1 0,1 0 1,-1 1-1,0-1 0,1 1 1,-1 0-1,1-1 0,0 1 0,-2 4 1,-4 2 13,4-4-45,1-1 0,0 1 0,0-1-1,0 1 1,0 0 0,1 0 0,-1-1-1,1 1 1,0 1 0,0-1 0,1 0 0,-1 0-1,1 0 1,0 0 0,0 8 0,2 4 25,0-1 0,8 28 0,-8-39 29,-1 0 0,1 0 0,0-1 0,0 1 1,0 0-1,1-1 0,-1 1 0,1-1 0,0 0 1,0 0-1,0 0 0,0 0 0,0 0 0,1-1 0,-1 1 1,1-1-1,0 0 0,0 0 0,-1-1 0,1 1 1,7 1-1,-2 0 11,1-1-1,0 0 1,0-1 0,-1 0 0,1-1 0,0 0-1,0 0 1,14-3 0,-1-1 166,1-1 0,23-9 1,-36 10-125,-1 0 1,0-1-1,0 0 1,0 0 0,0-1-1,13-12 1,-21 16 45,-1 2-109,0-1 0,0 1 1,-1-1-1,1 0 0,0 1 0,0-1 1,-1 0-1,1 0 0,0 1 0,-1-1 1,1 0-1,-1 0 0,1 0 1,-1 0-1,1 0 0,-1 0 0,0 0 1,0 0-1,1 1 0,-1-1 1,0 0-1,0 0 0,0 0 0,0-1 1,2 0-37,0 1 0,0 0 1,0 0-1,0 0 1,0 0-1,0 1 0,0-1 1,4 0-1,10-2 75,-13 1-16,1 2 0,-1-1 0,0 0-1,1 1 1,-1-1 0,1 1 0,-1 0-1,0 0 1,1 0 0,-1 1 0,1-1-1,-1 1 1,6 1 0,-7 0-4,-1-1 1,1 0-1,0 1 1,0-1 0,-1 1-1,1-1 1,-1 1-1,0 0 1,1-1-1,-1 1 1,0 0-1,0 0 1,0 0-1,0 0 1,-1 0-1,1 0 1,0 0-1,0 3 1,0 4-24,0-1 1,0 1 0,-1 9 0,0-3 27,0 0 0,2 0 1,-1 0-1,2-1 0,4 20 0,-5-27-6,0-2 60,-1 1-1,1-1 0,0 0 0,5 9 1,-7-14-66,1 1 0,-1 0 0,0-1 0,1 1 0,-1-1 0,1 1 0,-1 0 0,1-1 0,-1 1 0,1-1 0,0 1 0,-1-1 0,1 0 0,-1 1 0,1-1 0,0 0 0,-1 1 0,1-1 0,0 0 0,0 0 0,-1 0-1,1 1 1,0-1 0,-1 0 0,1 0 0,0 0 0,0 0 0,-1 0 0,1 0 0,0-1 0,0 1 0,-1 0 0,1 0 0,0 0 0,-1-1 0,1 1 0,0 0 0,-1-1 0,1 1 0,0-1 0,-1 1 0,1-1 0,0 0 0,39-34-252,-26 21 248,2 1 0,19-14 0,34-15 200,-68 41-129,-1 10-106,0 10-98,5 35 0,-4-46 98,1-1 1,0 1 0,0-1 0,1 0-1,0 0 1,0 0 0,8 12 0,-9-15 41,1-1 0,-1 0 0,1-1 0,0 1 0,0 0 0,0-1 0,0 0 0,0 1 0,0-1 0,1 0 0,-1-1 1,1 1-1,-1-1 0,1 1 0,0-1 0,0 0 0,0-1 0,-1 1 0,1-1 0,0 1 0,0-1 0,0 0 0,4-1 0,-1 0 39,-1 0 0,0 0 0,0-1 0,1 0 0,-1 0 0,0 0 0,-1-1-1,1 0 1,0 0 0,-1 0 0,1-1 0,-1 0 0,7-6 0,-7 4 8,1 0 1,-1 0 0,0-1-1,-1 1 1,1-1 0,-2 0-1,7-14 1,-9 19-44,0 0 0,0 0 0,-1 0 0,1-1 0,-1 1 0,0 0 0,1 0 0,-1-1 0,0 1 0,0 0 0,0 0 0,-1-1 0,1 1 0,-1 0 0,1 0 0,-1-1 0,1 1 0,-1 0 0,0 0 0,0 0 0,0 0 0,-1 0 0,1 0 0,0 0 0,-1 1 0,1-1 0,-1 0 0,1 1 0,-1-1 0,0 1 0,-3-3 0,-10-4 79,0 1 0,-1 1 0,0 0 0,0 0 0,-22-3 0,16 4-56,0-2 0,-23-9 0,36 14 134,8 2-162,0 0-1,1 0 0,-1 0 1,0 0-1,1 0 0,-1-1 1,0 1-1,1 0 0,-1 0 1,0 0-1,1-1 0,-1 1 1,0 0-1,1 0 0,-1-1 1,1 1-1,-1-1 0,1 1 1,-1 0-1,1-1 0,-1 1 1,1-1-1,-1 0 1,1 1-1,-1-1 0,1 1 1,0-1-1,-1 1 0,1-2 1,5-1 172,5 0-18,1 0 0,0 0 1,21-1-1,9-2 67,-38 5-214,35-7-180,71-24-1,-97 28-338,0-2 1,0 0 0,0 0-1,-1-1 1,0 0-1,-1-1 1,1 0 0,-1-1-1,15-18 1,25-37-1909,13-9-1456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9:08.2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474 15 320,'-5'2'16,"1"0"0,0 0 0,0 0 0,1 1-1,-1 0 1,-6 6 0,7-6 145,-1 0 0,0 0 0,1 0-1,-1-1 1,0 1 0,0-1 0,-7 3-1,-24 5 967,25-8-793,0 0 0,-17 8-1,-34 9 473,44-12-860,14-5 197,0-1 0,0 1 0,0-1 0,-1 0 0,1 0 0,0 0 0,0 0 0,-1-1 0,1 1 1,0-1-1,-1 0 0,1 0 0,-1 0 0,1 0 0,0-1 0,-4 0 0,1-1-85,2 0 7,1 1 0,-1 0 1,1-1-1,-1 1 1,1-1-1,0 0 1,0 0-1,0 0 0,0-1 1,0 1-1,-3-4 1,0 1 245,-5-7-189,11 12-118,0-1 0,-1 1 0,1-1 0,0 1 0,0 0 0,0-1 0,0 1 0,0-1 0,0 1 0,0-1 0,0 1 0,0-1 0,0 1 0,0-1 0,0 1 0,0-1 0,0 1 0,1-1 0,-1 1 0,0 0 0,0-1 0,0 1 0,1-1 0,-1 1 0,0 0 0,1-1 0,-1 1 0,0 0 0,1-1 0,-1 1 0,0 0 0,1-1 0,2-1 7,-1 1 0,1 0 0,-1-1 0,1 1 0,-1 0-1,1 0 1,0 0 0,0 1 0,-1-1 0,1 1 0,4-1 0,35 1-101,-24 0 177,10 0 62,-16-1-127,0 1-1,0 0 0,0 1 1,17 3-1,-18-2-4,-1 0 1,1 0-1,13 3 448,-31-1-283,-1-3-110,0 0 0,0 0 1,0-1-1,-12-1 0,-3 0-188,-3 2 210,-47 9-1,47-5 187,-50 1 0,71-5-243,0-1 1,0 1-1,0 0 1,-1 0-1,-7 3 1,-1 1-23,10-5-1,-1 1 0,1-1 0,-1 1 1,1-1-1,-6-1 0,-1 0 125,10 1-129,14-5-58,71-14-421,4-6 389,39-8-885,-85 24 58,31-4-2463,-35 15-1169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9:09.6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85 74 576,'-21'-5'719,"17"5"-404,1 0 0,-1-1 1,1 0-1,-1 1 1,1-1-1,-1-1 0,1 1 1,-6-3-1,6 2-89,1 1-101,1 1 1,-1-1-1,1 0 1,-1 0-1,1 1 1,0-1-1,-1 0 1,1 0 0,0-1-1,0 1 1,-1 0-1,1 0 1,0 0-1,0-1 1,0 1-1,1-1 1,-2-2-1,2 4-82,18-4 1450,149-4 897,-98-3-2011,-46 7-400,0 0-1,28 1 0,-51 9-212,0-6 235,0 1 0,-1-1 1,1 1-1,0-1 0,0 0 1,0 1-1,0-1 0,-1 1 1,1-1-1,0 0 0,0 1 1,-1-1-1,1 0 0,0 1 1,0-1-1,-1 0 0,1 1 1,0-1-1,-1 0 0,1 0 0,-1 0 1,1 1-1,0-1 0,-1 0 1,0 0-1,-1 1 23,-5 6-16,-1-1 0,0 0 0,0 0 0,0-1 0,-1 0 0,1-1 0,-1 1 0,-1-2 0,1 1 0,0-1 0,-11 1 0,-7 3-35,18-5 46,1 0 1,0 0-1,-1-1 0,-8 1 1,4 0-231,44 11-2682,-27-12 2341,1-1 1,-1 1 0,1-1 0,-1 0-1,1-1 1,0 1 0,8-3-1,18-2-1442,2 5 1135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9:13.1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7 640,'19'-6'3809,"-17"5"-3703,-2 2-99,0-1 1,0 1-1,0 0 1,1-1-1,-1 1 1,0-1 0,0 1-1,1-1 1,-1 1-1,0-1 1,1 1-1,-1-1 1,1 0 0,-1 1-1,0-1 1,1 1-1,-1-1 1,1 0 0,-1 0-1,1 1 1,-1-1-1,1 0 1,0 0-1,-1 1 1,1-1 0,-1 0-1,1 0 1,-1 0-1,1 0 1,0 0-1,-1 0 1,1 0 0,-1 0-1,1 0 1,0 0-1,-1 0 1,2-1 0,2 27 621,-3-22-722,-1-3 99,0 0-1,0 0 1,0 0-1,0 0 1,0 0 0,0 0-1,0 0 1,-1 0-1,1 0 1,0 0 0,0 0-1,-1 0 1,1 0-1,-1 0 1,1 0 0,-1-1-1,-9 9 1198,10-9-1182,0-2 75,0 1-90,1 0 5,-1 0 0,0 0 0,0 0 0,1-1 0,-1 1 0,1 0 0,-1 0 0,1 0 0,-1 0 1,1 0-1,0 0 0,2-2 74,1 11-369,6 8 222,-3-16 83,-6 0 176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9:17.0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 0 896,'-18'5'5317,"5"1"-5274,0-5 69,13-1-112,-5 6-144,5-4 193,1 0 0,-1-1 0,1 1 1,0 0-1,-1-1 0,1 1 0,0-1 1,0 1-1,0-1 0,0 1 0,1 1 0,6 8 225,-8-9-276,0-1-1,1 0 1,-1 0 0,0 1 0,0-1-1,0 0 1,0 0 0,-1 1 0,1-1-1,0 0 1,0 0 0,-1 0 0,1 1-1,-1-1 1,1 0 0,-1 0 0,1 0-1,-2 2 1,-5 6 1,7-9 4,0 0 0,-1 0 0,1 1 0,0-1 0,0 0 0,0 0 0,0 0-1,0 0 1,0 0 0,0 1 0,0-1 0,-1 0 0,1 0 0,0 0 0,0 0 0,0 0-1,0 0 1,0 0 0,-1 0 0,1 0 0,0 0 0,0 1 0,0-1 0,0 0 0,-1 0 0,1 0-1,0 0 1,0 0 0,0 0 0,0 0 0,-1 0 0,1 0 0,0 0 0,0 0 0,0-1-1,0 1 1,-1 0 0,1 0 0,0 0-4,-1 0 0,1 0 0,-1 0 0,0 0 0,1 1 0,-1-1 0,1 0 0,0 0 0,-1 0 0,1 1 0,-1-1 0,1 0 0,-1 0 0,1 1 0,-1-1 0,1 0 0,-1 1 0,-7 3-88,7-4 137,0 1-10,-4-2 573,4-2-958,9 1-189,0 2-256,0-2 1,0 1-1,0-1 0,0 0 1,0-1-1,10-4 1,8-10-52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9:23.5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100 234 1312,'-7'-3'321,"6"2"-238,0 1 0,0-1 1,0 0-1,0 1 0,0 0 0,-1-1 0,1 1 0,0 0 0,0-1 0,0 1 0,-1 0 1,1 0-1,0 0 0,-2 0 0,4-11 898,3-2-404,-2 9-451,0-1 0,-1 0 0,0 0 0,0 0 0,0-8 1,4-20 502,-3 23-441,-2 10-182,0-1 1,0 1-1,0 0 0,1-1 1,-1 1-1,0-1 1,0 1-1,0 0 0,0-1 1,0 1-1,0-1 0,0 1 1,0 0-1,-1-1 1,1 1-1,0-1 0,0 1 1,0 0-1,0-1 1,0 1-1,-1 0 0,1-1 1,0 1-1,0 0 1,-1-1-1,1 1 0,0 0 1,0-1-1,-1 1 1,1 0-1,0 0 0,-1-1 1,1 1-1,-1 0 1,1 0-1,0 0 0,-1 0 1,0-1-1,-3-4 107,4 4-103,-1 1 0,1 0 0,0-1 0,0 1 0,0 0 0,0-1 0,-1 1 0,1 0 0,0-1 0,0 1 0,-1 0 0,1 0 0,0-1 0,-1 1 0,1 0 0,0 0 0,-1 0 0,1 0 0,0-1 0,-1 1 0,1 0 0,0 0 0,-1 0 0,-1 0 197,-2-7 300,3 6-495,1 1-1,-1-1 1,0 0-1,1 0 1,-1 1-1,0-1 1,1 0-1,-1 0 1,1 0-1,0 1 1,-1-1-1,1 0 1,-1 0-1,1 0 0,0 0 1,0 0-1,0 0 1,-1-1-1,2 1-16,-1 0 0,0 0-1,0 0 1,1 0 0,-1 0-1,0 0 1,1 0-1,-1 0 1,1 0 0,-1 1-1,1-1 1,1-1 0,4-11 245,0 6-89,-5 6-138,-1 1-1,1 0 1,-1 0 0,1-1 0,-1 1 0,1 0-1,-1-1 1,0 1 0,1-1 0,-1 1-1,0 0 1,1-1 0,-1 1 0,0-1 0,0 1-1,1-1 1,-1 1 0,0-1 0,0 1 0,0-1-1,0 0 1,0 0 32,0-1 0,0 1 0,0 0 0,1-1 0,-1 1-1,0-1 1,0 1 0,1 0 0,-1-1 0,1 1 0,0-2 0,0 2-115,-1 1 109,0-1 0,1 1-1,-1-1 1,0 1 0,0 0-1,0-1 1,0 1 0,-1-1-1,1 1 1,0 0 0,0-1-1,0 1 1,0 0 0,0-1-1,-3-2 388,3 2-388,0 1 1,-1 0 0,1 0-1,0 0 1,-1-1 0,1 1-1,-1 0 1,1 0 0,0 0-1,-1 0 1,1 0 0,0 0-1,-2 0 1,2 0 4,3 0 346,-2 0-282,19 0-379,-1 2 187,-14 2 47,-5-4 26,0 1 1,0-1-1,0 1 0,0-1 0,0 1 1,0-1-1,-1 1 0,1-1 1,0 1-1,0-1 0,0 0 0,-1 1 1,1-1-1,0 0 0,-1 1 0,1-1 1,0 1-1,-1-1 0,1 0 0,-6 7-225,5-6 222,0 0 1,1 0-1,-1 0 1,0-1 0,0 1-1,0 0 1,0 0-1,0 0 1,0-1 0,0 1-1,-1 0 1,1-1-1,0 1 1,0-1 0,0 0-1,0 1 1,-1-1-1,1 0 1,0 1 0,-1-1-1,0 0 1,-11 0 213,5-1-162,0 1 0,0 1 0,0-1 0,-13 4 0,10-3-180,10-1 38,0 0 1,0 0-1,0 1 1,0-1-1,-1 0 1,1 0-1,0 0 0,0 1 1,0-1-1,0 1 1,0-1-1,0 1 1,0-1-1,0 1 1,0-1-1,0 2 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9:25.0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40 2080,'31'-24'4626,"-36"25"-4266,5-1-352,0 0-1,-1 0 0,1 0 0,0 0 0,0 0 0,-1 0 0,1 1 0,0-1 0,0 0 1,-1 0-1,1 0 0,0 0 0,0 0 0,-1 0 0,1 0 0,0 0 0,-1 0 0,1 0 1,0 0-1,0 0 0,-1 0 0,1 0 0,0-1 0,0 1 0,-1 0 0,1 0 0,0 0 1,0 0-1,-1 0 0,1-1 0,0 1 0,0 0 0,0 0 0,-1 0 0,1 0 0,0-1 1,0 1-1,-1-1 0,-15 0 579,7-2-409,8 3-141,1 0 0,-1-1 1,0 1-1,0 0 0,1 0 0,-1 0 1,0-1-1,1 1 0,-1 0 1,0-1-1,1 1 0,-1-1 1,1 1-1,-1-1 0,1 1 1,-1-1-1,1 1 0,-1-1 0,1 1 1,-1-2-1,2 2 65,-1 0-93,1 0 0,-1 0 0,0 0 0,1 0 0,-1-1 0,0 1 0,0 0 0,1 0 0,-1 0 0,0 1 0,1-1-1,-1 0 1,0 0 0,1 0 0,-1 0 0,0 0 0,0 0 0,1 0 0,-1 0 0,0 1 0,0-1 0,1 0 0,-1 0 0,0 0-1,0 0 1,0 1 0,1-1 0,-1 0 0,0 0 0,0 1 0,0-1 0,0 0 0,1 0 0,-1 1 0,0-1 0,0 0 0,0 1-1,0-1 1,0 0 0,0 0 0,0 1 0,0-1 0,0 0 0,0 1 0,0-1 0,0 0 0,0 1 0,0-1 0,0 0 0,0 0-1,0 1 1,0-1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9:26.5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184 14 1248,'-8'-10'3653,"7"9"-3583,-1 1 43,-1-1 0,0 1 0,1-1 0,-1 1 0,0 0 1,0 0-1,1 0 0,-1 0 0,0 0 0,1 1 1,-1-1-1,0 1 0,1 0 0,-1-1 0,-4 3 1,1 0-74,0 0 0,1 1 1,-1-1-1,1 1 0,-7 6 1,6-5 172,-1 0 0,1 0 1,-1 0-1,-11 5 0,0-5 310,17-5-524,1 0-1,-1 0 1,1 1 0,-1-1 0,1 0-1,-1 1 1,1-1 0,-1 1-1,1-1 1,-1 1 0,1-1 0,-1 1-1,1-1 1,-1 1 0,1-1-1,0 1 1,0-1 0,-1 1-1,1 0 1,0-1 0,0 1 0,-1-1-1,1 1 1,0 0 0,0-1-1,0 1 1,0 0 0,0-1 0,0 1-1,0 0 1,1 1 0,-1 0-1,0-1 17,0 0-1,0 1 1,0-1 0,0 0-1,1 1 1,-1-1-1,0 0 1,1 0-1,-1 0 1,2 3 431,-1-2-483,6 21 261,-6-22-149,3 8 10,-2 0-183,-2-9 117,0 1 1,0-1 0,0 0-1,0 1 1,0-1-1,1 0 1,-1 1 0,0-1-1,0 0 1,0 0-1,0 1 1,-1-1 0,1 0-1,0 1 1,0-1 0,0 0-1,0 1 1,0-1-1,0 0 1,0 1 0,0-1-1,-1 0 1,1 0-1,0 1 1,0-1 0,0 0-1,-1 0 1,1 1-1,0-1 1,0 0 0,-1 0-1,1 0 1,0 0 0,-1 1-1,1-1 1,0 0-1,0 0 1,-1 0 0,1 0-1,0 0 1,-1 0-1,0 1-25,0 0 0,0-1-1,0 1 1,0-1-1,0 0 1,-1 1 0,1-1-1,0 0 1,0 0-1,0 1 1,0-1 0,0 0-1,-1 0 1,1 0-1,0-1 1,0 1 0,0 0-1,0 0 1,0-1-1,-1 1 1,1 0 0,0-1-1,0 1 1,-1-2-1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9:27.9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79 3 1152,'-1'0'34,"0"0"25,-1-1 1,1 1 0,-1-1 0,1 1 0,-1 0 0,0 0 0,1 0-1,-1 0 1,1 0 0,-1 0 0,-2 0 0,5 1-14,-1 0 0,-1 0-1,1 0 1,0 0 0,0 0 0,0 0-1,0 0 1,-1 0 0,1 0 0,0 0 0,-1 0-1,1-1 1,-1 1 0,1 0 0,-1 0 0,1 0-1,-1-1 1,0 1 0,1 0 0,-1 0-1,0-1 1,0 1 0,1-1 0,-1 1 0,0-1-1,-24 5 3027,11-5-2362,8 0-520,7 0-134,1-1 0,-1 1 0,1-1-1,-1 0 1,0 1 0,1-1-1,-1 0 1,0 0 0,2-2-1,7-4 55,-4 6-58,0 0 1,0 0-1,1 0 0,-1 1 0,0 0 0,10 0 1,0 1 328,-8 0-292,-4 2-173,-3-3 91,0 0 0,-1 0-1,1 0 1,0 0 0,-1 1-1,1-1 1,0 0 0,-1 0 0,1 1-1,-1-1 1,1 0 0,-1 1-1,1-1 1,-1 1 0,1-1 0,-1 1-1,1-1 1,-1 1 0,1-1-1,-1 1 1,0-1 0,1 1 0,-1-1-1,0 1 1,0 0 0,1-1-1,-1 1 1,0 0 0,0-1 0,0 1-1,0 0 1,0-1 0,0 1-1,0 0 1,0-1 0,0 1 0,0-1-1,0 1 1,0 0 0,0-1-1,-1 1 1,1 0 0,-1 0 0,0 2 30,-1-1 0,0 0 0,0 1 0,0-1 0,0 0 0,-4 3 0,5-4-101,-1 1 137,-1 0 0,0 0 0,0 0 0,0 0 0,0 0 1,-6 2-1,9-2-39,0 0 0,0 0 0,0 0 0,0 0 0,0 0 0,1 0 0,-1 0 0,1 0 0,-1 0 0,2 2 0,2 14 184,1-2 96,-5 41 284,0-56-534,0 0 0,0 1 0,-1-1 1,1 0-1,-1 0 0,1 0 0,-1 0 0,1 0 1,-1 0-1,1 0 0,-1 1 0,-1-1 1,2 0-70,-1 0 1,0 0 0,1 0 0,-1 0-1,1 0 1,-1 0 0,1 0 0,-1 0-1,1 0 1,0 0 0,-1 1 0,1-1 9,-1 0 1,1 0-1,-1 0 1,1 0-1,-1 0 1,1 0-1,-1 0 0,0 0 1,0 0-1,0 0 1,0 0-1,-3 3 120,6-7-107,-1 2-34,-1 1 0,1-1-1,0 1 1,0-1 0,0 1 0,0 0 0,0-1 0,0 1 0,0 0 0,0-1 0,0 1 0,1 0 0,7-3-79,-5 2-275,-1 1 1,0-1 0,0 1 0,0 0 0,1 0 0,-1 0-1,0 1 1,4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9:30.4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5 102 2144,'0'-1'56,"-1"1"0,1-1 0,-1 0 0,1 0 1,-1 1-1,1-1 0,0 0 0,0 0 0,-1 0 0,1 0 0,0 1 1,0-1-1,0 0 0,0 0 0,0 0 0,0 0 0,0 0 0,0 1 1,0-1-1,1 0 0,-1 0 0,0 0 0,0 0 0,1 0 0,0-1 1,0 0 108,0 0 1,-1 0-1,1-1 1,-1 1-1,1-1 1,-1-4 0,6-9 361,-2 2-425,-8 2 1290,-2-4 250,8 17-1743,9 9 325,1-1 1,14 8-1,-15-10-92,-5-4-117,0 0-1,0 0 0,0-1 1,0 0-1,0 0 0,1-1 1,-1 0-1,10 1 0,29 24 3297,-28-41-3364,-15 5-84,-3 9 160,1 0 0,0 1 0,0-1-1,0 1 1,0-1 0,0 0 0,0 1 0,0-1 0,0 1 0,0-1 0,0 0 0,1 1 0,-1-1 0,0 1 0,0-1 0,1 1 0,-1-1 0,0 1 0,0-1 0,1 1 0,0-1 0,16-22 340,-17 23-369,0-4 70,1-2-402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9:31.5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200 48 992,'-4'0'143,"0"-1"-1,0 0 1,0 1 0,-7-4 0,7 3 23,0 0 1,0 0-1,-1 0 1,-8 0 0,-35-3 4995,35-12-3909,13 15-1225,0 1-1,-1 0 0,1-1 1,0 1-1,-1 0 0,1 0 0,0-1 1,0 1-1,-1-1 0,1 1 0,0 0 1,0-1-1,0 1 0,0 0 1,-1-6 688,0 2-812,-29 19 410,-10 16-79,34-28 338,12-13-330,21-26-318,-26 36-47,0-1-1,0 1 0,0-1 1,1 1-1,-1-1 0,0 1 1,0-1-1,0 1 0,0 0 1,1 0-1,-1 0 0,0 0 0,0-1 1,0 2-1,1-1 0,-1 0 1,0 0-1,0 0 0,0 0 1,2 1-1,23 11-3098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52:22.1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48 7 1056,'-2'-7'303,"4"14"775,-2-7-854,0 0 203,0 0-59,0 0 144,0 0-117,0 0 165,0 0-176,0 0-11,0 0-96,0 0 176,3 8 171,-3-7-582,0 0 0,1 0 0,-1 0 0,1-1 0,-1 1-1,1 0 1,-1 0 0,1 0 0,0 0 0,-1 0-1,1-1 1,1 2 0,-1-1-5,0-1 0,0 1 0,-1 0 0,1 0 0,0-1 0,-1 1 1,1 0-1,-1 0 0,1 0 0,-1 0 0,1 0 0,-1 0 0,1 0 0,-1-1 0,0 1 0,0 0 0,1 0 0,-1 2 0,0-1-4,0 0 0,0 0 0,1 0 0,-1 0 0,1-1 0,0 1 0,-1 0 0,1 0-1,1 1 1,4 15 278,1 278 653,-9-186-664,-8 96-106,3-85 28,-36 646 1426,37-199-1738,7-351-950,-1-203 533,-1 37-1341,1-48 1529,-1 0-1,1 1 1,-1-1 0,0 0-1,1 0 1,-2 0 0,1 0-1,0 0 1,0 0 0,-1 0 0,-2 4-1,-2-5-2341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9:32.7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60 90 1056,'1'-3'71,"0"1"0,0 0 0,0 0-1,0 0 1,0 0 0,1 0 0,-1 0 0,1 0 0,-1 1 0,1-1-1,0 0 1,0 1 0,11-17 2005,-11 17-1938,-1 0 0,0 0 0,0 0 0,0 0 0,0 0 0,0-1 0,0 1-1,0 0 1,-1-1 0,1 1 0,0-1 0,-1 1 0,1 0 0,-1-1 0,1 1 0,-1-1 0,0 0-1,1 1 1,-1-1 0,-3-13 1677,2 15-1755,1-2 32,-1 2-70,0-1 1,0 1-1,1 0 0,-1-1 0,0 1 0,0 0 0,1 0 0,-1-1 0,0 1 0,0 0 0,0 0 0,1 0 0,-1 0 0,0 0 0,0 0 0,0 1 0,0-1 1,1 0-1,-1 0 0,-1 1 0,0 0 1,-1 0 0,1 1 0,-1-1 0,1 1 0,0-1 0,-3 3 0,-4 4-18,1 1 0,-7 9 0,13-16 6,-2 5-211,0 1 0,0-1 0,1 1 0,1-1 1,-1 1-1,1 0 0,0 0 0,-1 16 0,3-24 186,-4 25-1522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9:35.9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28 640,'-4'-20'5493,"4"20"-5458,0 0 1,0-1-1,0 1 0,0 0 0,0-1 1,0 1-1,0 0 0,0-1 0,0 1 1,0 0-1,0-1 0,0 1 0,0 0 1,0-1-1,0 1 0,1 0 0,-1-1 1,0 0 105,1 1-106,14 5 226,1-1 0,0 0 1,28 2-1,-30-2-382,-13-3 124,1-1 1,0 1 0,-1-1-1,1 1 1,-1-1-1,1 0 1,0 0 0,-1 1-1,1-1 1,0 0-1,-1-1 1,4 1-1,-3-1 22,5 1 50,7 8-131,-10-6 338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9:44.8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154 108 576,'-6'3'157,"9"-4"-88,9-17 1616,-13 16-1563,1-3 282,0 4-385,0 1 0,0-1 0,1 1 0,-1-1 0,0 1 0,0-1 0,0 0 0,0 1 0,0-1 0,0 1 0,0-1 0,-1 1 0,1-1 0,0 1 0,0-1 0,0 1 0,0-1 0,-1 1 0,1-1 0,0 1 0,0-1 0,-1 1 0,1-1 0,0 1 0,-1-1 0,1 1 0,-1 0 0,1-1 0,-1 1 0,1 0 0,0-1 0,-1 1-1,1 0 1,-1 0 0,1-1 0,-1 1 0,0 0 0,1 0 0,-1 0 0,1 0 0,-1 0 0,0 0 0,-8-3-99,8 3 114,1 0 0,0-1 0,-1 1 0,1 0 0,-1-1 0,1 1 0,0-1 0,-1 1 0,1 0 0,0-1 0,0 1-1,-1-1 1,1 1 0,0-1 0,0 1 0,0-1 0,-1 1 0,1-1 0,0 0 0,-3-6 60,3 7-95,-1 0 0,1 0-1,0 0 1,-1 0 0,1 0 0,0 0-1,-1 1 1,1-1 0,-1 0-1,1 0 1,0 0 0,-1 0 0,1 0-1,0 1 1,0-1 0,-1 0 0,1 0-1,0 0 1,-1 1 0,1-1 0,0 0-1,0 0 1,-1 1 0,1 0 0,-1-1 28,0 1 0,1-1 0,-1 1 0,0-1 0,0 1 0,0-1 0,1 0 0,-1 1 0,0-1 1,0 0-1,0 1 0,0-1 0,0 0 0,0 0 0,0 0 0,0 0 0,-1 0 0,1 0-15,0 0-1,0 0 1,0 0 0,0 0-1,0 0 1,1 0-1,-1 0 1,0 0-1,0 1 1,0-1 0,0 0-1,0 1 1,0-1-1,-1 1 1,1 0-7,0 0 1,0 0-1,-1-1 0,1 1 1,0-1-1,-1 1 1,1-1-1,-1 1 0,1-1 1,-1 0-1,1 0 0,0 1 1,-1-1-1,1 0 1,-1-1-1,1 1 0,-1 0 1,1 0-1,-3-1 1,-5 0 606,0-11-95,8 12-508,1-1 0,-1 0 1,1 1-1,-1-1 0,0 1 0,1-1 0,-1 0 0,0 1 0,0 0 1,1-1-1,-1 1 0,0 0 0,0-1 0,0 1 0,1 0 0,-1 0 1,0-1-1,0 1 0,0 0 0,-1 0 0,1 0 34,-1 0 41,1 0 1,0 0-1,-1 0 0,1 0 1,0 0-1,0 0 0,-1-1 1,1 1-1,0 0 0,-3-2 1,0 2 43,0-2 325,8 4-394,-2-1-59,13 4 0,18-4-6,-31-1-52,14 0 90,12 5 48,-28-5-78,0 0 0,0 0 0,1 0 1,-1 0-1,0 0 0,0 0 0,1 0 1,-1 0-1,0 0 0,0 0 0,1 0 1,-1 0-1,0 0 0,0 0 0,1 0 0,-1 1 1,0-1-1,0 0 0,1 0 0,-1 0 1,0 0-1,0 0 0,0 1 0,1-1 1,-1 0-1,0 0 0,0 0 0,0 1 0,0-1 1,0 0-1,1 0 0,-1 1 0,0-1 1,0 0-1,0 0 0,0 1 0,0-1 1,0 0-1,0 0 0,0 1 0,0-1 0,0 0 1,0 0-1,0 1 0,0-1 0,0 0 1,0 1-1,-11 9-24,10-10 28,1 1-1,-1-1 1,1 0 0,-1 0-1,0 1 1,1-1-1,-1 0 1,0 0 0,1 0-1,-1 0 1,1 0-1,-1 0 1,0 0 0,1 0-1,-1 0 1,0 0 0,1 0-1,-1 0 1,1-1-1,-1 1 1,0 0 0,1 0-1,-1-1 1,1 1 0,-1 0-1,1-1 1,-1 1-1,0-1 1,-3-1-52,11 3-519,-3 0 494,-1 1-1,1 0 0,-1 1 1,1-1-1,-1 0 0,5 5 1,-7-6 38,1 1 0,0-1 0,0 1 1,0-1-1,1 0 0,-1 0 0,0 0 1,0 0-1,1 0 0,-1-1 0,0 1 1,1-1-1,3 1 0,33 1-153,-32-2 244,39 0 358,-44-1-396,-1 1 1,0 0-1,1-1 0,-1 1 1,0-1-1,1 1 0,-1-1 1,0 0-1,0 0 0,0 0 1,0 1-1,0-1 0,0 0 1,0 0-1,0 0 0,0 0 1,0-1-1,0 1 0,-1 0 1,1 0-1,1-3 0,-1 2-48,0 0-1,0 0 1,1 0-1,-1 0 1,1 0-1,0 0 0,2-2 1,-3 4-36,20-22 336,-21 21-315,2 1 38,-1 0-1,1 0 1,0-1 0,-1 1-1,1 0 1,-1-1 0,1 1-1,-1-1 1,2 0 0,-1-1 1,-1 1-1,1 0 1,-1 1 0,1-1 0,0 0 0,-1 0 0,1 1 0,0-1-1,-1 1 1,1 0 0,0-1 0,0 1 0,0 0 0,-1 0 0,1 0-1,2 0 1,-3 0 0,-5-2 18,1 0-1,-1 0 1,1 1 0,-1-1-1,0 1 1,1-1 0,-1 1-1,-7 0 1,-6-5 647,15 2-729,0-1 62,2 5 3,0 0 0,0 0-1,0 0 1,0 0 0,0 0-1,0 0 1,0 0 0,0 0 0,0 0-1,0 0 1,0 0 0,0 0-1,0 0 1,0 0 0,0 0-1,0 0 1,0 0 0,0 0 0,0 0-1,0 0 1,0 0 0,0 0-1,0 0 1,0 0 0,0 0-1,0 0 1,1 0 0,-1 0-4,0 0 4,0 0 0,0 0-7,0 0 3,0 0 4,0 0-1,0 0 1,0 0 0,0 0 0,0 0-1,0 0 1,0 0 0,0 0-1,0 0 1,0 0 0,0 0-1,0 0 1,0 0 0,0 0 0,0-1-1,0 1 1,0 0 0,0 0-1,0 0 1,0 0 0,0 0-1,0 0 1,2 2-9,-1-2 17,0 1 1,0 0 0,0-1 0,0 1-1,0-1 1,0 1 0,0-1 0,0 1-1,1-1 1,-1 0 0,0 0 0,0 1-1,0-1 1,0 0 0,1 0 0,0-1-1,-2 1-7,1 0 0,-1 0-1,0 0 1,0 0-1,1 0 1,-1 0 0,0 0-1,0 0 1,0 0-1,1 0 1,-1 0-1,0 0 1,0 1 0,1-1-1,-1 0 1,0 0-1,0 0 1,0 0 0,1 0-1,-1 0 1,0 0-1,0 1 1,0-1 0,0 0-1,1 0 1,-1 0-1,0 0 1,0 1-1,-1 7 68,-2 16-129,3-23 66,0-1 0,0 1 0,0-1 0,0 1 0,0-1 0,1 1 0,-1-1 0,0 1 0,0-1 1,0 1-1,1-1 0,-1 1 0,0-1 0,1 1 0,-1-1 0,0 1 0,1-1 0,-1 0 0,0 1 0,1-1 0,-1 0 0,1 1 0,-1-1 0,1 0 0,-1 0 0,0 1 0,1-1 0,-1 0 0,1 0 0,0 0 0,-1 0 0,2 1 0,18-1 519,-13-1-544,6-3 103,-11 3-130,0 0-1,-1 0 1,1 0 0,0 0-1,0 0 1,-1-1-1,1 1 1,-1 0-1,1-1 1,-1 1-1,0-1 1,2-2-1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9:46.9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180 121 992,'8'-3'2187,"-15"11"-1646,7-8-509,0 0 1,-1 0 0,1 0-1,0 0 1,-1 0 0,1 0-1,0 0 1,0 0 0,-1 0-1,1 0 1,0 0 0,-1 0-1,1 0 1,0 0 0,0 0 0,-1 0 65,0-1-66,-30-14 646,24 7-457,7 7-200,0 1 0,-1-1-1,1 1 1,0-1 0,-1 1-1,1-1 1,-1 1 0,1-1-1,-1 1 1,1-1 0,-1 1-1,1 0 1,-1-1 0,1 1-1,-1 0 1,1-1 0,-1 1-1,0 0 1,1 0 0,-2 0-1,2 0-4,-1 0-1,0 0 0,1-1 1,-1 1-1,0 0 0,1 0 1,-1 0-1,0 0 0,1 0 1,-1-1-1,1 1 0,-1 0 1,0-1-1,1 1 0,-1 0 1,1-1-1,-1 1 0,1-1 0,-1 1 1,1-1-1,-1 1 0,1-1 1,-1 1-1,1-1 0,0 1 1,-1-1-1,1 0 0,0 1 1,0-1-1,-1-1 0,-1-23 702,3 18-783,-1 6 87,-1-1 28,0 1-1,1-1 1,-1 0 0,0 0-1,0 1 1,0-1 0,-1-2-1,1 4-46,0 0 0,1 0-1,-1 0 1,1 0 0,-1 0 0,0 0-1,1 0 1,-1 0 0,0 0-1,1 0 1,-1 0 0,1 0-1,-1 0 1,0 0 0,0 1-1,-14 1 900,2 2-751,13-38 575,-3 33-979,2 1 252,1 0 0,0 0 1,-1 0-1,1 0 0,0 0 1,0 0-1,-1 0 1,1 0-1,0 0 0,-1 0 1,1 0-1,0-1 0,0 1 1,-1 0-1,1 0 0,0 0 1,0 0-1,0-1 1,-1 1-1,1 0 0,0 0 1,0 0-1,0-1 0,-1 1 1,1 0-1,0-1 0,-2 3-137,1 0 153,-1-1 0,0 1-1,1-1 1,-1 1 0,0-1-1,0 0 1,0 0 0,-3 2 149,-14-10 306,8 7-485,10 0-43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9:52.7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97 52 1312,'-4'4'549,"2"-3"-412,1 0 0,0-1 0,0 1 0,0 0 1,-1 0-1,1-1 0,0 1 0,-1-1 0,1 0 0,-1 1 1,1-1-1,0 0 0,-4 0 150,5 29 267,0-27-737,0-1 241,0 0 0,0 0 0,0-1 0,0 1 0,0 0 0,0 0 0,0-1 0,0 1 0,0 0-1,0 0 1,0-1 0,-1 1 0,1 0 0,0 0 0,-1-1 0,1 1 0,0 0 0,-1-1 0,1 1 0,-1-1 0,1 1 0,-1 0 0,1-1 0,-1 1 0,1-1 0,-2 1-1,2 0-110,-14 3 1061,7-5-840,3 0 76,3-8 96,0 6-209,1 1 0,-1-1-1,0 1 1,0-1 0,0 1-1,0 0 1,-1-1 0,-1-2-1,-4-8 113,-1-2-130,7 13-149,-1 0-1,1 0 1,0 0-1,0 0 1,0 0-1,1 0 1,-1 0-1,0 0 1,1-1-1,-1-2 1,1 4 25,0 1 1,0-1-1,0 1 1,0-1-1,1 1 1,-1-1 0,0 1-1,0-1 1,0 1-1,1-1 1,-1 1-1,0-1 1,1 1-1,-1-1 1,0 1-1,1-1 1,-1 1-1,1 0 1,-1-1 0,1 1-1,-1 0 1,1-1-1,-1 1 1,1 0-1,-1 0 1,1-1-1,18-4-132,-7 3-221,28-7-2110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29:55.1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0 160,'5'5'576,"-4"-2"-546,1 0 0,0 0 1,-1 1-1,1-1 0,0-1 0,0 1 0,1 0 0,3 4 1,31 19 363,-26-18 364,-10-7-741,-1 1 0,0-1 0,1 1 0,-1-1 1,1 0-1,-1 1 0,1-1 0,0 0 0,0 1 0,-1-1 0,1 0 0,0 0 1,0 0-1,2 2 0,16 12 2233,-20-20-2213,-1 5-30,0 0 1,0 1-1,0-1 0,0 1 1,0-1-1,0 1 0,0 0 1,0 0-1,1 0 0,-1 0 1,0 0-1,0 0 0,1 1 1,-1-1-1,1 1 1,-1-1-1,1 1 0,0-1 1,-1 1-1,1 0 0,0-1 1,0 1-1,0 0 0,0 0 1,1 0-1,-1 0 0,0 0 1,0 3-1,1-3 25,0 0-1,-1 0 0,1 0 1,-1 0-1,0 0 1,0 0-1,-2 3 1,-3 10-118,1 4 33,5-15 56,-1 0 0,0 0 1,0 0-1,0-1 0,-1 1 0,1 0 1,-4 5-1,-6 11 448,10-16-301,-1-1-1,0 0 1,1 1 0,-1-1-1,-5 6 220,14-7-629,-7-2 229,1 1 1,0-1 0,-1 0 0,1 0 0,-1 1 0,1-1 0,0 0 0,-1 0 0,1 0 0,0 0 0,-1 0 0,1 0 0,0 0 0,-1 0 0,2 0-1,10-4-747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0:00.1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265 3 896,'-25'4'525,"22"-3"-424,1 0 1,-1-1-1,1 1 1,-1-1 0,0 0-1,1 1 1,-1-1-1,0 0 1,1-1-1,-1 1 1,1 0-1,-1-1 1,0 0-1,-2 0 1,-1-1-59,0 1-1,0-1 1,-1 2-1,1-1 1,0 1 0,-1 0-1,1 0 1,-8 1-1,-9 0 194,20-1-209,1 0 0,-1 0 0,1 0 0,-1 0 0,0 1 0,1-1 0,-1 1 0,1-1 0,-1 1 0,1 0 0,0 0 0,-4 2 1,5-3 2,0 0 1,-1 1 0,1-1 0,0 0 0,0 1 0,-1-1-1,1 0 1,0 0 0,-1 0 0,1 0 0,0 0 0,0-1 0,-1 1-1,1 0 1,0 0 0,0-1 0,-3 0 0,-10-2-10,-22 7 981,42 4-1076,-4-5-107,1-1 0,-1 0 0,0 0 0,1 0 0,0-1 0,-1 1 0,1 0 0,0-1 0,0 0 0,0 0 0,0 0 0,0 0 0,0 0 0,6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0:01.6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186 0 992,'-26'0'656,"21"0"-365,1 1-1,-1 0 1,0 0 0,-5 2-1,5-2 63,0 0-1,0 0 1,0 0-1,-7 0 1,-11 3 281,15-4-318,8 1-311,0 0 0,0 0 0,1 0 0,-1 0 0,0 0 0,0 0 0,0 0 0,0 0 0,0-1 0,0 1-1,0 0 1,-1 0 0,1 0 0,0 0 0,-1 1 0,1-2 4,0 1 0,-1 0 0,1-1 0,-1 1 0,1-1 0,-1 1 0,1-1-1,-1 1 1,1-1 0,-1 1 0,1-1 0,-1 0 0,1 1 0,-1-1 0,0 0 0,1 1 0,-1-1 0,0 0-1,1 0 1,-2 1 0,2-1-16,-1 0-1,0 0 1,1 0 0,-1 1-1,0-1 1,1 0-1,-1 0 1,1 1-1,-1-1 1,1 1 0,-1-1-1,0 0 1,1 1-1,0-1 1,-1 1-1,1 0 1,-1 0-1,0-1 25,1 1-1,0-1 0,-1 1 1,1 0-1,-1-1 0,1 1 1,-1-1-1,1 0 0,-1 1 0,1-1 1,-1 1-1,1-1 0,-1 0 1,1 1-1,-1-1 0,0 0 1,1 0-1,-2 1 0,0-1-9,0 1-1,0 0 1,0 0-1,1 0 1,-1 0-1,0 0 0,1 0 1,-4 3-1,5-4 10,0 0 0,0 0 0,0 0-1,0 0 1,-1 1 0,1-1-1,0 0 1,0 0 0,0 0-1,-1 0 1,1 0 0,0 0-1,0 0 1,0 1 0,-1-1-1,1 0 1,0 0 0,0 0 0,-1 0-1,1 0 1,0 0 0,0 0-1,-1 0 1,1 0 0,0 0-1,0-1 1,0 1 0,-1 0-1,1 0 1,0 0 0,0 0-1,0 0 1,-1 0 0,1 0-1,0 0 1,0-1 0,0 1 0,0 0-1,-1 0 1,1 0 0,0 0-1,0-1 1,0 1 0,0 0-1,0 0 1,-1 0 0,1-1-1,0 1 1,0 0-16,0 0 0,0-1 0,0 1 0,0 0 0,0 0-1,0 0 1,0 0 0,0 0 0,0 0 0,0 0 0,0-1 0,0 1 0,0 0 0,0 0 0,-1 0-1,1 0 1,0 0 0,0 0 0,0 0 0,0 0 0,0 0 0,0-1 0,0 1 0,0 0-1,-1 0 1,1 0 0,0 0 0,0 0 0,0 0 0,0 0 0,0 0 0,0 0 0,0 0 0,-1 0-1,1 0 1,0 0 0,0 0 0,0 0 0,0 0 0,0 0 0,0 0 0,-1 0 0,1 0-1,0 0 1,0 0 0,0 0 0,0 1 0,0-1 0,0 0 0,0 0 0,0 0 0,-1 0 0,1 0-1,0 0 1,0 0 0,0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0:03.1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22 263 1568,'1'-23'1048,"-1"8"-770,0 0 0,-1-1 0,-3-17 0,1-17-257,2 40 130,1 9-55,0-1 0,-1 0 0,1 1 0,0-1-1,0 1 1,-1-1 0,1 1 0,-1-1 0,-1-2 0,1 0-70,-1-1 0,1 1 0,-1-1 0,1 0 0,0 0 1,1 1-1,0-1 0,-1 0 0,1 0 0,1-5 1,-1-2-401,0 12 404,0-1-1,0 0 0,1 1 1,-1-1-1,0 0 0,0 1 1,0-1-1,0 0 0,1 1 1,-1-1-1,0 1 0,1-1 1,-1 1-1,0-1 0,1 0 1,-1 1-1,1-1 0,-1 1 1,1 0-1,0-1 0,-1 1-30,0-1-1,0 1 0,1 0 1,-1 0-1,0 0 0,1 0 1,-1 0-1,0 0 1,0 0-1,1 0 0,-1 0 1,0 0-1,1 0 0,-1 0 1,0 0-1,0 0 0,1 0 1,-1 0-1,0 0 1,0 0-1,1 0 0,-1 0 1,0 0-1,1 0 0,-1 1 1,0-1-1,0 0 0,0 0 1,1 0-1,-1 1 0,0-1 1,0 0-1,0 0 1,1 0-1,-1 1 0,0-1 1,0 0-1,0 0 0,0 1 1,0-1-1,1 0 0,-1 0 1,0 1-1,7 16-175,2 3-52,9 36 1,-14-43 811,-3-9-661,0-1 0,0 1 1,0 0-1,0 0 1,-1 7-1,1-3-71,3 3-342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0:06.6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1 576,'9'9'5904,"-8"-7"-5947,0-1 0,1 0 0,-1 1 0,0-1 0,1 0 0,-1 0 0,1 0 0,-1 0 0,1-1 0,0 1 0,-1 0 0,1-1 0,0 1 0,0-1 0,-1 1 0,1-1 0,3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52:23.3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69 74 1248,'-11'-3'398,"11"3"-391,0 0 0,0 0 0,-1 0 0,1 0 0,0 0 0,0 0 0,-1 0 0,1 0 0,0 0 1,0 0-1,-1 0 0,1 0 0,0 0 0,0 0 0,-1 0 0,1 0 0,0 0 0,0 1 0,0-1 0,-1 0 0,1 0 0,0 0 1,0 0-1,0 1 0,0-1 0,-1 0 0,1 0 0,0 0 0,0 1 0,0-1 0,0 0 0,0 0 0,0 0 0,0 1 0,0-1 1,-1 0-1,1 0 0,0 1 0,0-1 0,0 0 0,0 1 404,0-1-54,-8 17 2608,4 33-768,4-46-2062,0 0 0,1 1 0,0-1-1,0 0 1,0 0 0,0 0-1,1 0 1,2 4 0,3 8 444,-6-9-456,-1 1 0,0-1-1,0 1 1,0-1 0,-3 13-1,-4 27-79,-3 0 0,-20 61-1,24-93 85,5-12-55,4-11-36,26-85-166,-3 8-1,-7 34 131,44-83 0,-47 101-48,-14 25 38,1 1-1,1 0 0,-1 0 0,9-10 0,-6 5 90,-5 10-50,0 1-1,-1-1 1,1 1-1,0-1 1,0 1 0,0-1-1,0 1 1,2-2-1,-2 2 63,-1 3-6,-1 9 85,-1-1 1,1 0-1,-5 13 0,-2 9-104,2 22-9,1 1 0,4 55 0,2-65-24,2 0 1,14 67 0,-15-99 12,-1 0 1,0 26-1,-1-27 98,0-12-128,0 1 1,0-1-1,0 0 1,0 1 0,0-1-1,0 1 1,0-1 0,0 0-1,0 1 1,0-1-1,0 1 1,0-1 0,0 0-1,0 1 1,0-1-1,-1 0 1,1 1 0,0-1-1,0 0 1,0 1 0,-1-1-1,1 0 1,0 1-1,0-1 1,-1 0 0,1 0-1,0 1 1,-1-1-1,1 0 1,0 0 0,-1 0-1,1 1 1,0-1 0,-1 0-1,0 0 14,-1 0 0,1 0 0,0 0 0,0-1 0,0 1 0,0 0 0,0-1 0,0 1 1,0-1-1,0 1 0,0-1 0,-1 0 0,-25-22 395,19 15-401,0 1 0,-1-1 1,0 1-1,-10-5 0,16 9-129,-1 1-1,1 0 1,0 1-1,-1-1 0,0 1 1,1-1-1,-1 1 1,0 0-1,0 1 0,0-1 1,1 1-1,-1-1 1,0 1-1,0 0 1,-6 1-1,8 0-89,1-1 1,0 0-1,-1 1 0,1-1 0,0 1 1,0 0-1,-1-1 0,1 1 0,0 0 1,0 0-1,0 0 0,0 0 0,0 0 1,0 0-1,0 0 0,1 0 1,-1 0-1,0 0 0,0 1 0,1-1 1,-1 0-1,1 0 0,-1 1 0,1-1 1,0 0-1,-1 1 0,1-1 1,0 1-1,0-1 0,0 0 0,0 1 1,0-1-1,0 0 0,0 1 0,1-1 1,-1 0-1,0 1 0,1 1 1,8 6-2297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0:09.2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36 576,'0'-35'1680,"0"46"-1435,1-2 50,-1 0-1,1 1 0,1-1 1,2 9-1,-1-3 48,8 20 484,-7-25-622,0-1-154,0 0 0,-1 0 0,0 0 0,2 12-1,0 8-72,-2-19 322,-2 0 1,4 24 999,-12-43-592,5 6-666,-1 0 0,1 0 0,0 0 1,0 0-1,0 0 0,0-1 0,0 1 1,-1-8-1,-7-11 110,7 18-222,0 0-1,0 0 0,0 0 1,-6-5-1,9 9 62,0 0 8,0 0 0,-1 0 0,1 0 0,0 0 0,0 0 0,0 0 0,-1 0 0,1 0 0,0 0-1,0 0 1,0 0 0,-1 0 0,1 0 0,0 0 0,0 0 0,-1 0 0,1 0 0,0 0 0,0 0 0,0 0-1,-1 0 1,1 1 0,0-1 0,0 0 0,0 0 0,0 0 0,-1 0 0,1 0 0,0 1 0,0-1-1,0 0 1,0 0 0,0 0 0,0 0 0,-1 1 0,1-1 0,0 0 0,0 0 0,0 0 0,0 1 0,0-1-1,0 0 1,0 0 0,0 0 0,0 1 0,0-1 0,-3 16 4,0-1-96,2-14 102,1 1 0,-1-1 0,1 1 0,-1-1 0,1 1 1,0-1-1,0 1 0,0 0 0,0-1 0,0 1 0,0-1 0,0 3 0,1-3 45,4 13 1492,-9-19-1399,3 1-177,0 1 0,0 0 0,0-1 0,1 1 0,0-1 0,-1 1 0,2-5 0,-1 6-89,-4 1-179,3 1 295,1 0-1,0 0 1,0 0-1,0 0 1,0 0-1,0 0 1,0 0-1,0 0 1,0 0-1,0 0 1,0 0-1,0 0 1,0-1-1,0 1 1,0 0-1,-1 0 1,1 0-1,0 0 1,0 0-1,0 0 1,0 0-1,0 0 1,0 0-1,0 0 1,0 0-1,0-1 1,0 1-1,0 0 1,0 0-1,0 0 0,0 0 1,0 0-1,0 0 1,0 0-1,0 0 1,0 0-1,0-1 1,0 1-1,1 0 1,-1 0-1,0 0 1,0 0-1,0 0 1,0 0-1,0 0 1,0 0-1,0 0 1,0 0-1,0 0 1,0 0-1,0 0 1,0 0-1,0 0 1,0-1-1,1 1 1,-1 0-1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0:11.8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228 7 2144,'0'0'29,"0"0"0,0-1 0,-1 1 1,1-1-1,0 1 0,-1 0 0,1-1 0,0 1 0,-1 0 0,1-1 1,0 1-1,-1 0 0,1-1 0,0 1 0,-1 0 0,1 0 0,-1 0 1,1-1-1,-1 1 0,1 0 0,0 0 0,-1 0 0,1 0 0,-1 0 1,1 0-1,-1 0 0,1 0 0,-1 0 0,1 0 0,-1 0 0,1 0 1,-1 0-1,1 0 0,0 0 0,-1 1 0,1-1 0,-1 0 0,1 0 1,-1 0-1,0 1 0,-17 17-278,9-9 236,-2 0 418,0-1-1,-1 0 1,0-1-1,0 0 1,-1-1 0,-20 8-1,23-11-375,1 1 1,0 0-1,0 1 0,0 0 1,1 0-1,0 1 0,-9 12 1772,28-19-1500,13-6-395,14-6 220,0 2-1,1 1 0,47-5 1,-48 15-233,-36 0 38,5 0-294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0:12.9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255 1 1984,'-11'9'559,"-1"-1"0,0 0 0,0 0 0,-15 6 0,12-8-205,1-1 1,-1 0 0,-25 5 0,-12 3 1047,12-6-677,37-6-720,2-1 54,2-1-150,1 1 90,0 0 0,-1-1 0,1 1 0,0 0 1,0 0-1,-1 1 0,1-1 0,0 0 1,-1 0-1,3 2 0,5-1 5,10 0 17,0-2-1,0 0 0,-1-1 1,1 0-1,35-11 1,-46 11-31,1 1 0,-1 0 0,1 1 0,13 0 0,-14 0 12,0 1 1,0-2-1,-1 1 1,10-3-1,-1 1 302,-15 2-310,0 0 0,0 0 0,0 0 0,0 0 0,0-1 0,0 1 0,0 0 0,0-1 0,0 1 0,0-1 0,0 1 0,0-1 0,0 1 0,1-2 0,-1 2 48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0:14.6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330 125 832,'-28'0'395,"28"0"-398,0 0 1,-1 0-1,1 0 1,-1 0 0,1 1-1,0-1 1,-1 0-1,1 0 1,0 0-1,-1 0 1,1 1 0,0-1-1,-1 0 1,1 0-1,0 1 1,0-1-1,-1 0 1,1 0 0,0 1-1,0-1 1,0 0-1,-1 1 1,1-1 0,0 1-1,0-1 1,0 0-1,0 1 1,-1 1-10,-1 1 95,-1 1 1,0-1-1,0 1 1,0-1-1,0 0 1,0 0-1,0-1 1,-1 1-1,0-1 1,1 1-1,-1-1 1,0 0-1,-5 1 1,1 0 289,0-1 0,-1 0 0,1-1 0,-1 0 0,-16-1 1,22-1-151,0 0 0,-1 0 0,1-1 0,0 0 0,0 1 0,0-1 0,-2-3 0,-3 0 131,5 3-249,0 0-1,1 0 0,0 0 1,-1 0-1,-2-4 1,3 3-120,0 1 0,0 0 0,0 0 0,0 0 0,-1 0 0,1 0 0,-4-2 0,-8-3 90,11 5-38,1 1 0,-1-1 1,1 1-1,-1 0 0,0 0 1,1 0-1,-1 0 0,0 0 0,0 1 1,0-1-1,-6 1 0,-36 8 2310,46-10-2313,-1 1 1,0-1-1,1 1 1,-1-1-1,1 0 0,-1 1 1,1 0-1,1-3 0,9-8-59,-10 11 30,0 1-1,0-1 0,-1 1 0,1-1 0,0 1 0,-1-1 0,1 1 0,-1-1 1,1 0-1,-1 1 0,1-1 0,-1 0 0,1 1 0,-1-1 0,0 0 0,1 0 0,-1 0 1,0 1-1,0-1 0,1 0 0,-1 0 0,0 0 0,0 1 0,0-1 0,0 0 1,0 0-1,0 0 0,0 0 0,0 1 0,-1-1 0,1 0 0,0 0 0,0 0 0,-1 1 1,1-1-1,0 0 0,-1 0 0,1 1 0,-1-1 0,0-1 0,-5-12 206,6 13-218,-1-1 0,1 0 0,-1 1 0,1-1 0,-1 0 1,0 1-1,0-1 0,0 1 0,0 0 0,0-1 0,0 1 0,-2-2 0,2 3-12,1-1 0,-1 1 1,0-1-1,1 0 0,-1 1 0,1-1 0,-1 0 1,1 1-1,-1-1 0,1 0 0,-1 0 0,1 1 0,0-1 1,-1 0-1,1 0 0,0 0 0,0 0 0,-1 1 1,1-1-1,0 0 0,0 0 0,0 0 0,0 0 1,0 0-1,0 1 0,1-1 0,-1-1 0,8 5-241,1 2 194,0 0 1,-1 1-1,0 0 1,12 12-1,-5-4 117,30 25-615,-40-33 326,-1 0 0,0-1 0,0 1-1,0 1 1,-1-1 0,4 10 0,-6-12-194,1 1 0,0-1 1,0 1-1,1-1 0,-1 0 0,1 1 0,0-1 1,0-1-1,0 1 0,0 0 0,1-1 1,0 0-1,6 5 0,6-3-415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0:17.6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58 134 2144,'-53'7'3455,"53"-7"-3420,-4-2 395,4 2-474,0-1 38,0 1 0,-1 0 1,1 0-1,0 0 0,0 0 1,0 0-1,0 0 1,0 0-1,0 0 0,0 0 1,0-1-1,0 1 0,0 0 1,0 0-1,0 0 0,0 0 1,0 0-1,0 0 1,0 0-1,0 0 0,0-1 1,0 1-1,0 0 0,0 0 1,1 0-1,-1 0 1,0 0-1,0 0 0,0 0 1,0 0-1,0 0 0,0 0 1,0-1-1,0 1 0,0 0 1,0 0-1,0 0 1,0 0-1,1 0 0,-1 0 1,0 0-1,0 0 0,0 0 1,0 0-1,0 0 0,0 0 1,0 0-1,0 0 1,1 0-1,-1 0 0,0 0 1,0 0-1,0 0 0,0 0 1,7-4-116,-2 2 188,-1 0 0,1-1-1,-1 1 1,0-1 0,0 0 0,6-6 0,-6 6-85,-1-1 1,1 2 0,0-1 0,0 0-1,0 1 1,7-4 0,-9 5 39,0 0-1,0 0 1,0 0 0,0 0-1,0 0 1,-1 0 0,1-1-1,0 1 1,-1-1 0,1 1-1,-1-1 1,0 1 0,1-1-1,0-2 1,-2 3 10,0-3-10,0 4-19,1 0 0,-1-1 0,0 1 0,0-1 0,0 1 0,0 0 0,0-1 0,0 1 0,0 0-1,0-1 1,0 1 0,0-1 0,0 1 0,0 0 0,0-1 0,0 1 0,0 0 0,0-1 0,0 1 0,0-1 0,-1 1 0,1 0 0,0-1 0,0 1 0,0 0 0,-1-1 0,1 1 0,0 0-1,0 0 1,-1-1 0,1 1 0,0 0 0,-1 0 0,1-1 0,-1 1 0,-2-17-19,2 16 16,1-1 0,-1 1 1,1-1-1,-1 1 0,0 0 0,0-1 0,0 1 0,1 0 0,-1-1 1,0 1-1,-1 0 0,1 0 0,0 0 0,0 0 0,0 0 0,-1 0 1,1 0-1,-1 0 0,1 0 0,0 1 0,-1-1 0,1 1 0,-1-1 1,1 1-1,-1-1 0,0 1 0,1 0 0,-1 0 0,1 0 0,-1 0 1,0 0-1,1 0 0,-1 0 0,1 1 0,-1-1 0,-2 1 0,-13 13-480,16-14 416,7 9-591,-4-8 552,43 1-4653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0:20.1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532 6 992,'-15'-3'2280,"13"4"-2137,-23 5 647,18-4-734,-17 6-55,16-5 114,0-1-1,0 1 1,-1-1-1,1-1 1,-9 1-1,3-1 196,0 0 0,0 1 0,0 1 0,0 0-1,-13 6 1,27-9-292,-4 0 87,1 1 0,0-1-1,0 1 1,-1-1-1,1 0 1,-4-1 0,-5 1 90,10-1-208,1 1 0,0 0 0,0-1 0,-1 1-1,1-1 1,0 1 0,0-1 0,0 1 0,0-1-1,-2-1 1,-10-5 14,-3 2 116,14 4-115,-1 0 0,1 0 0,-1 0 0,1 1 1,0-1-1,-1 1 0,-3-1 0,5 1-7,-1 0 1,1 0-1,-1-1 0,1 1 1,0 0-1,-1-1 1,1 0-1,-1 1 1,1-1-1,0 0 1,-1 1-1,1-1 0,0 0 1,-1-1-1,-1 0 6,1 0 0,-1 0-1,0 0 1,0 1 0,-5-3 0,3 3-11,1 1 0,0-1 0,-1 1-1,1 0 1,0 0 0,-5 1 0,-4 0 198,-1-6 111,12 5-319,1 1 0,-1-1 0,0 1 0,1-1 0,-1 1 0,1 0 0,-1 0 0,1 0 0,-1 0 0,1 0 0,-3 2 208,4-3-187,0 0 0,0 1 0,0-1 0,0 0-1,0 0 1,0 0 0,0 1 0,-1-1 0,1 0 0,0 0 0,0 0 0,0 1 0,0-1 0,0 0 0,0 0 0,0 0 0,-1 0 0,1 0 0,0 1 0,0-1 0,0 0 0,0 0 0,0 0-1,-1 0 1,1 0 0,0 0 0,0 0 0,0 0 0,-1 0 0,1 1 0,0-1 0,0 0 0,0 0 0,-1 0 0,1 0 0,0 0 0,0 0 0,0 0 0,-1 0 0,1-1 0,0 1-1,0 0 1,0 0 0,-1 0 0,-5-2-107,6 3 144,-1-1-25,1 0 0,0 1 0,-1-1 0,1 1 0,-1-1 0,1 0 0,-1 1 0,1-1 0,-1 0 0,1 1 0,-1-1 0,1 0 0,-1 0 0,1 1 0,-1-1 0,1 0 0,-1 0 0,1 0 0,-2 0 0,-15-3 126,15 1-35,-4-1-219,-11 3 350,16 0-139,2-1-32,-1 1-61,0 0 0,0 0-1,0 0 1,0-1 0,0 1 0,0 0-1,0 0 1,0 0 0,0 0-1,0-1 1,0 1 0,-1 0 0,1 0-1,0 0 1,0-1 0,0 1 0,0 0-1,0 0 1,0 0 0,0 0 0,0 0-1,-1-1 1,1 1 0,0 0-1,0 0 1,0 0 0,0 0 0,0 0-1,-1 0 1,1 0 0,0-1 0,0 1-1,0 0 1,-1 0 0,1 0 0,0 0-1,0 0 1,-1 0 0,1 0-25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0:21.4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155 6 832,'0'0'12,"-1"-1"0,1 1-1,0-1 1,0 1 0,-1 0 0,1-1 0,-1 1 0,1 0 0,0-1-1,-1 1 1,1 0 0,0 0 0,-1 0 0,1-1 0,-1 1-1,1 0 1,-1 0 0,1 0 0,-1 0 0,1 0 0,-1-1-1,-2 9 186,3-7-106,-1 0 0,1 0 0,0 0-1,0 0 1,-12 15 1866,11-16-1878,0 1 1,1-1 0,-1 1-1,0-1 1,1 0 0,-1 1-1,0-1 1,0 0 0,0 0-1,0 1 1,-15 4 273,12-4-82,-1 1 0,1-1 0,-1 0 0,0 0 0,1-1 0,-6 1 0,-52-6 716,56 6-1150,11 2 110,14 1 397,23-1-379,-28-2 148,0 0-1,0-1 1,25-2 0,-10-9 234,-55 8 378,6 7-686,-1-2 0,-25 0 0,46-2 25,-11 2-275,10-2 207,0 0 1,0 0-1,0 0 1,0 0 0,0 0-1,0 0 1,0 1-1,1-1 1,-1 0-1,0 0 1,0 1-1,0-1 1,0 1 0,1-1-1,-2 2 1,0-1-3,1-1 0,0 1-1,0 0 1,0 0 0,-1-1 0,1 1 0,0-1 0,-1 1 0,1-1 0,0 1 0,-1-1 0,1 0-1,-3 1 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0:23.1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8 2720,'-9'-8'4000,"11"9"-4086,1 1 157,-1 1 1,1-2-1,0 1 0,0 0 0,1-1 0,-1 1 0,0-1 0,0 0 0,1 0 0,-1 0 0,1-1 0,-1 1 0,1-1 0,-1 0 0,7 0 0,-3 0 16,1 0 0,14 4 0,61 12 30,-80-15-190,1 0 0,0 1 0,-1-1 1,8 4-1,-9-4 142,0 1 0,0-1 0,0 0 0,0 0 0,1 0 0,-1-1 0,0 1 0,1 0 1,-1-1-1,0 0 0,1 1 0,-1-1 0,1 0 0,2-1 0,-32 12 48,24-9-97,-1 0-1,0 0 0,0 0 0,1-1 0,-1 0 1,0 0-1,0 0 0,0 0 0,-5 0 0,-70-1-45,79 0 68,8 2-63,4 0 60,0-1 0,18-1 1,-22 0-60,0 0 1,0 0 0,0 1-1,0 0 1,0 0-1,0 1 1,9 3 0,2 2 19,31 16 37,-48-23-58,14 0 42,-14 0 118,-4 0-126,1 0-1,-1 0 1,1 1 0,0-1 0,-1 0 0,1 0 0,0 1-1,0-1 1,-3 2 0,2-1 45,-5-1-39,-1 1-1,1 0 0,-8 2 0,6-1-83,1 0 0,-1-1 1,-11 0-1,20 1 7,0-1 1,0 0 0,0 0-1,1 1 1,-1-1 0,0 0-1,1 0 1,-1 0 0,0 1-1,1-1 1,0 1 0,2 1-154,1-1 0,-1 1 0,0-1 0,1 0 1,-1 0-1,1 0 0,0 0 0,4 1 0,-2-1 178,-5-2-42,-1 0 87,0 0-1,1 0 0,-1 0 0,0 0 1,0 0-1,1 0 0,-1 0 0,0 0 0,0 0 1,1 0-1,-1 0 0,0 0 0,0 0 0,1 0 1,-1 0-1,0 0 0,0 0 0,1 0 0,-1 0 1,0 0-1,0 0 0,0 1 0,1-1 0,-1 0 1,0 0-1,0 0 0,0 0 0,0 0 1,1 1-1,-1-1 0,0 0 0,0 0 0,0 0 1,0 1-1,1-1 0,3 9 556,-3-8-545,-1 0 1,-1 0-1,1 0 1,0 1-1,0-1 0,0 0 1,-1 0-1,1 1 1,0-1-1,-1 0 0,1 0 1,-1 0-1,0 0 0,1 0 1,-1 0-1,0 0 1,1 0-1,-1 0 0,0 0 1,0 0-1,0 0 0,0-1 1,0 1-1,0 0 1,0-1-1,-2 1 0,-5 7-173,-4-1 361,0 1-25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0:24.9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99 1 576,'2'14'701,"-2"-13"-643,1 1 1,-1-1-1,0 0 1,0 1-1,0-1 1,0 1-1,0-1 1,0 1-1,0-1 1,0 0-1,-1 1 1,0 1-1,-4 20 337,9-8 442,-6-14-789,0 1-11,2 8-58,-4 31 160,4-39 21,0-2-154,0 0 1,-1 0-1,1 0 1,0 0-1,-1 1 1,1-1-1,0 0 1,0 0-1,-1 0 0,1 1 1,0-1-1,0 0 1,-1 0-1,1 1 1,0-1-1,0 0 1,0 1-1,-1-1 0,1 0 1,0 1-1,0-1 1,0 0-1,0 1 1,0-1-1,0 0 1,0 1-1,0-1 1,0 0-1,0 1 0,0-1 1,0 0-1,0 1 1,-4 9 447,4-9-326,0 1-141,0-1 0,0 0 0,0 0 0,0 1 0,0-1 0,-1 0 0,1 0 0,0 1 0,-1-1 0,1 0 0,0 0 0,-1 0 0,0 1 0,0 1 0,-2 6 197,-3 3-189,5-10 35,0-1 1,1 1-1,-1-1 1,0 1 0,1 0-1,0-1 1,-1 1 0,1 0-1,0-1 1,0 1 0,0 0-1,0 0 1,0-1 0,1 3-1,-1 3-137,0-6 21,-4 10 753,3-11-670,1 0 0,-1 1 0,1-1 1,-1 0-1,1 0 0,-1 0 0,1 0 1,-1 1-1,1-1 0,-1 0 0,1 0 0,0 1 1,-1-1-1,1 0 0,-1 1 0,1-1 0,0 1 1,-1-1-1,1 0 0,0 1 0,0-1 0,-1 1 1,1-1-1,0 1 0,0-1 0,0 1 0,-1 0 1,1 0 4,0-1 0,0 1 0,0-1 1,-1 0-1,1 1 0,0-1 0,0 1 0,0-1 1,-1 1-1,1-1 0,0 1 0,-1-1 1,1 0-1,-1 1 0,1-1 0,0 0 0,-1 1 1,1-1-1,-1 0 0,1 0 0,-1 1 1,1-1-1,-1 0 0,1 0 0,-1 0 0,1 1 1,-1-1-1,-1 1-45,-10 11 752,-2-10 726,8-4-1060,2-1-144,6-7-346,-1 8 102,-1-1-1,1 1 1,-1-1 0,0 1 0,0-1 0,0 0 0,0-2 0,0 4-121,-1-1 0,1 1 0,0-1 0,0 0 0,0 1 0,1-1 0,-1 1 0,0-1 0,0 1 0,1-1 0,-1 1 0,1-1 0,-1 1 0,1 0 0,0-1 0,0 1 0,1-2 0,24-32-4181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0:27.8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276 1 2816,'0'0'2304,"0"8"-2197,-1 13-84,-2-1 0,0 0 0,-1 0 0,-8 24 0,1-6 123,4-11 115,-2 0 0,0 0 1,-24 44-1,-31 38 347,8-15 2023,54-102-2009,1-4-553,0 0 1,-2 0-1,1 1 0,-1-1 0,-1 1 0,0-1 0,-8-14 0,5 12-54,1-1 0,1 1 1,-6-25-1,10 33-171,1 4 101,-1 1-1,1-1 0,0 0 0,-1 0 1,1 0-1,0 0 0,0 0 0,0 1 0,1-1 1,-1 0-1,0 0 0,0 0 0,1 0 0,1-3 454,12-10 461,-12 7-1064,-2 7 184,0 0 1,0 1-1,0-1 0,0 0 1,0 1-1,0-1 0,0 0 1,0 1-1,0-1 0,1 0 1,-1 1-1,0-1 0,0 0 1,1 1-1,-1-1 0,0 1 1,1-1-1,-1 1 0,1-1 1,-1 1-1,1-1 0,-1 1 1,1-1-1,-1 1 0,1 0 1,0-1-1,1-1-10,-1 2 29,-1-1 0,1 1-1,0-1 1,0 1 0,0-1 0,-1 1 0,1 0 0,0-1 0,0 1 0,0 0 0,0 0 0,0-1 0,-1 1 0,1 0 0,0 0 0,0 0 0,0 0 0,0 0-1,0 0 1,1 1 0,-1-1-45,0-1 0,0 1 1,0 0-1,1 0 0,-1 0 0,0 0 0,0 0 0,0 0 0,0 1 0,0-1 0,0 0 0,0 0 0,0 1 0,0-1 0,0 1 0,0-1 1,0 1-1,0-1 0,0 1 0,0-1 0,0 1 0,0 0 0,-1 0 0,1-1 0,0 1 0,0 0 0,-1 0 0,1 0 0,0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52:30.7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 1037 2240,'-5'-4'833,"5"4"-796,0 0-1,0 0 1,-1-1 0,1 1-1,0 0 1,0 0-1,0 0 1,-1 0-1,1 0 1,0-1 0,0 1-1,0 0 1,0 0-1,0 0 1,-1-1-1,1 1 1,0 0 0,0 0-1,0-1 1,0 1-1,0 0 1,0 0 0,0-1-1,0 1 1,0 0-1,0 0 1,0-1-1,0 1 1,0 0 0,0 0-1,0 0 1,0-1-1,0 1 1,0 0-1,0 0 1,0-1 0,0-24 926,1-1 1,6-38-1,-3 45-781,0-1-1,0 0 0,10-27 0,-13 43-165,2-3 0,0-1 0,0 1 0,0 0 0,1 0 0,0 0 0,0 0 0,0 1 0,9-10 0,-12 16-7,-1-1-1,0 1 0,1 0 0,-1-1 0,1 1 1,-1 0-1,0 0 0,1-1 0,-1 1 0,1 0 0,-1 0 1,1 0-1,-1 0 0,1-1 0,-1 1 0,1 0 1,-1 0-1,0 0 0,1 0 0,-1 0 0,1 0 0,-1 0 1,1 0-1,-1 1 0,1-1 0,-1 0 0,1 0 1,-1 0-1,1 0 0,-1 1 0,1-1 0,-1 0 0,0 0 1,1 1-1,-1-1 0,0 0 0,1 1 0,-1-1 1,0 0-1,1 1 0,-1-1 0,0 1 0,1-1 0,-1 0 1,0 1-1,0-1 0,0 1 0,0-1 0,1 1 1,-1-1-1,0 1 0,0 0 0,7 31 291,-6-29-317,7 61 167,9 47-122,-10-66-33,-6-35 6,0 0 1,1 1-1,0-1 0,1-1 0,0 1 0,0 0 0,1-1 0,1 1 0,8 13 0,-10-18 32,1-1-1,-1 0 1,1 0 0,0 0 0,0 0 0,1-1 0,-1 1 0,1-1 0,6 3-1,-10-5-15,1-1-1,-1 1 1,1-1-1,-1 1 1,1-1 0,-1 0-1,1 1 1,0-1-1,-1 0 1,1 0-1,-1 0 1,1 0-1,-1-1 1,1 1-1,2-1 1,-2 0-5,-1 0-1,1 0 1,0 0 0,-1 0 0,1 0 0,0-1 0,-1 1 0,0 0 0,1-1 0,-1 1 0,0-1-1,0 0 1,0 1 0,0-1 0,2-3 0,-1-2 14,1-1 1,-1 0-1,-1 0 1,1 0-1,-1 0 0,-1 0 1,1 0-1,-1-1 0,-2-8 1,2-9 141,0-220 79,0 240-258,0 0 1,0 0-1,1 1 1,0-1 0,0 0-1,3-9 1,-3 13 5,0 0 0,0 0 1,0 0-1,1 0 1,-1 0-1,0 0 0,1 0 1,-1 1-1,1-1 1,0 0-1,-1 1 0,1-1 1,0 1-1,0 0 1,0 0-1,0 0 0,0 0 1,0 0-1,3-1 1,4 0-31,0 0 1,1 1-1,-1 0 1,0 0 0,0 1-1,1 0 1,-1 0-1,13 3 1,8 4-61,35 12 0,10 2 265,-57-18 25,0 1 0,36 0 0,-56-4-196,-1 0 0,1 1 0,-1-1 0,1 0 0,-1 1 0,0 0 0,1 0 0,0 0 0,-1 0 0,1 0 0,0 0 0,-1 1 0,1-1 0,0 1 0,0-1 0,0 1 0,0 0 0,-2 3 0,-4 3 25,2 1-1,-1 0 1,1 0-1,0 0 1,1 1-1,0 0 0,-5 12 1,1 5 28,-10 43 1,16-60-54,1-1-1,1 1 1,-1 0 0,1-1-1,1 1 1,0 0-1,0-1 1,4 18 0,1-17 44,3-6-4,-7-4-34,0 0 1,0 0 0,1 0-1,-1-1 1,0 1-1,0 0 1,1-1 0,-1 1-1,0-1 1,0 1 0,0-1-1,0 1 1,1-1 0,-1 0-1,0 0 1,0 0-1,-1 1 1,1-1 0,0 0-1,0 0 1,0 0 0,-1 0-1,1-1 1,0 1 0,0-1-1,2-4 7,0 0 1,0 0-1,3-11 0,4-26 26,7-57 1,-17 86-80,0 2-33,1 12 49,2 6 19,23 93 114,-23-86-148,-3-11 29,0 0 0,1 1-1,-1-1 1,1 0 0,0 0 0,-1 0 0,1 0-1,0 0 1,0 0 0,1 0 0,-1 0 0,0-1-1,0 1 1,3 2 0,-1-2 14,0 0 0,-1 0 0,1 0 0,0 0 0,0-1 0,1 1 0,-1-1 0,0 0 0,0 0 0,7 1 0,-8-2 4,-1 0-1,1 0 1,0 0-1,-1-1 1,1 1-1,-1 0 1,1-1-1,0 0 1,-1 1-1,1-1 1,-1 0-1,1 1 1,-1-1-1,0 0 1,1 0-1,-1 0 1,0 0-1,0-1 1,1 1-1,-1 0 1,0 0-1,0-1 1,0 1-1,-1-1 1,2-1-1,9-18-36,-1-1-1,-1-1 0,8-32 1,6-14-67,0 12-79,28-80-3,-41 106 208,-2 1 1,7-53-1,3-251 239,-21 276-153,3 52-78,-1 0 0,0 0 1,0 1-1,-1-1 1,0 0-1,0 1 1,-4-9-1,6 14-39,0 0 0,0 0-1,0-1 1,0 1-1,0 0 1,0 0 0,-1 0-1,1-1 1,0 1-1,0 0 1,0 0 0,0 0-1,-1 0 1,1-1 0,0 1-1,0 0 1,0 0-1,-1 0 1,1 0 0,0 0-1,0 0 1,-1-1-1,1 1 1,0 0 0,0 0-1,-1 0 1,1 0 0,0 0-1,0 0 1,-1 0-1,1 0 1,0 0 0,0 0-1,-1 0 1,1 0-1,0 1 1,-1-1 0,-6 9-75,-3 16 12,4 10 63,1 0-1,0 53 0,4-62 5,13 436 452,24-184-250,-34-265-184,1 1 1,0-1-1,9 21 0,-10-29-12,0-1 0,1 1-1,-1-1 1,1 0 0,0 0-1,0 0 1,0 0-1,0 0 1,1-1 0,0 1-1,0-1 1,0 0 0,4 3-1,-6-5-3,-1 0-1,1-1 0,-1 1 1,1-1-1,-1 1 0,1-1 1,-1 1-1,1-1 0,0 0 1,-1 0-1,1 0 0,-1 0 1,1 0-1,0 0 0,-1 0 1,1 0-1,-1-1 0,4 0 1,-3 0 3,1-1 0,-1 1 0,1-1 0,-1 1 0,0-1 0,0 0 0,0 0 0,0 0 0,0 0 0,2-3 0,2-4 11,-1 0 1,0 0-1,0-1 0,5-16 1,33-134 115,-26 90-101,0-4 101,-16 61 26,-1 4-35,4 16-151,1 14-52,3 43-1,-4-31 15,-1-13 169,1 13-28,11 43 0,-13-68-82,1 1 1,0 0-1,0-1 0,1 0 0,0 0 0,1 0 0,0 0 0,0-1 0,11 13 1,-16-20 7,1 1 1,-1-1-1,0 0 1,1 0-1,-1 0 0,1 1 1,-1-1-1,1 0 1,-1 0-1,1 0 1,-1 0-1,0 0 1,1 0-1,-1 0 1,1 0-1,-1 0 1,1 0-1,-1 0 1,1 0-1,-1 0 1,1 0-1,-1 0 1,1 0-1,-1 0 1,1-1-1,-1 1 1,0 0-1,1 0 1,-1 0-1,1-1 1,-1 1-1,0 0 0,1-1 1,-1 1-1,1-1 1,10-13-12,-6 2-68,0 0 1,-1-1-1,0 1 1,-1-1-1,0 0 1,1-25 0,3-12-51,2 5 118,12-52 178,-20 94-193,0 0-1,0 0 0,0 1 1,0-1-1,1 0 0,-1 1 1,3-4-1,-4 5 25,1 1 1,-1 0-1,0 0 1,0-1-1,0 1 0,1 0 1,-1 0-1,0 0 0,1-1 1,-1 1-1,0 0 1,0 0-1,1 0 0,-1 0 1,0 0-1,1 0 0,-1 0 1,0-1-1,1 1 1,-1 0-1,0 0 0,1 0 1,-1 0-1,0 0 1,1 0-1,-1 1 0,0-1 1,0 0-1,1 0 0,-1 0 1,0 0-1,1 0 1,-1 0-1,0 1 0,1-1 1,-1 0-1,0 0 1,0 0-1,1 1 0,-1-1 1,0 0-1,0 0 0,0 1 1,1-1-1,-1 0 1,0 0-1,0 1 0,0-1 1,0 0-1,0 1 0,1-1 1,-1 0 0,2 4-19,1 0 0,-1 0-1,1 1 1,-1-1-1,0 0 1,-1 1 0,2 5-1,5 12-79,-3-11 116,1 0-1,0 0 1,1-1-1,0 0 1,11 13 0,-15-20-24,0 0 1,0 0 0,0-1-1,0 0 1,0 1 0,1-1 0,-1 0-1,1-1 1,3 3 0,-4-4 27,-1 1 0,1-1 1,-1 1-1,1-1 1,-1 0-1,1 0 0,-1 0 1,1 0-1,-1 0 0,0 0 1,1-1-1,-1 1 1,1-1-1,-1 0 0,5-2 1,-2 0-11,0 0 0,-1 0 1,1-1-1,-1 1 1,1-1-1,-1 0 1,0-1-1,-1 1 0,1-1 1,-1 1-1,5-10 1,1-3-19,-1 0 1,7-21 0,-15 38 4,5-14-3,-1 1 0,0-1 0,3-23 0,-7 33 21,1 1 0,-1-1 0,0 1 1,0-1-1,0 1 0,-1-1 0,0 1 0,1-1 0,-1 1 0,0 0 0,0-1 0,-1 1 0,1 0 0,-1 0 0,0 0 0,0 0 0,0 0 0,0 0 0,0 0 0,-3-2 0,4 4-12,1 1-1,-1-1 0,0 1 1,1-1-1,-1 1 0,0-1 0,0 1 1,1 0-1,-1-1 0,0 1 1,0 0-1,0-1 0,0 1 1,1 0-1,-1 0 0,0 0 1,0 0-1,0 0 0,0 0 0,0 0 1,0 0-1,1 0 0,-1 0 1,0 1-1,0-1 0,0 0 1,0 1-1,1-1 0,-1 0 1,0 1-1,0-1 0,1 1 1,-1-1-1,0 1 0,1-1 0,-1 1 1,1 0-1,-1-1 0,0 1 1,1 0-1,-1 1 0,-2 1 8,1 0-1,0 1 0,0-1 1,1 1-1,-1 0 1,1-1-1,-2 6 0,1 6 76,1-1 0,0 0 1,1 1-1,1 0 0,0-1 0,1 0 0,0 1 0,1-1 0,1 0 0,0 0 0,10 22 1,-10-30-39,-1 1 0,1-1 1,-1 0-1,2-1 1,-1 1-1,1-1 1,0 1-1,0-1 0,0-1 1,1 1-1,-1-1 1,1 0-1,0 0 1,0-1-1,1 1 0,-1-2 1,1 1-1,0-1 1,-1 0-1,1 0 1,0 0-1,11 0 0,-9-1-316,1-1-1,-1 0 1,0 0-1,1-1 0,-1 0 1,0 0-1,0-1 0,0-1 1,0 0-1,0 0 0,0 0 1,-1-1-1,1 0 0,-1-1 1,0 0-1,12-10 0,6-11-1278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0:30.9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391 2 1984,'-1'0'63,"-1"-1"0,1 1 0,-1 0 1,1-1-1,-1 1 0,1 0 0,-1 0 0,1 0 1,-1 0-1,1 0 0,-1 1 0,1-1 0,0 0 0,-1 1 1,1-1-1,-1 1 0,1-1 0,-1 1 0,1 0 0,-2 0 1,-29 23-25,12-10 259,-18 13 266,22-16-25,0 0 0,-23 10 0,-1-9 144,25-8 305,21 0-707,-1-2-222,-1 0-68,0-1-1,0 1 1,0 0-1,0 0 1,-1 0-1,1 1 1,-1-1-1,6 6 0,-9-7 138,-5 19 32,-1-12-92,0-1 0,-1 1-1,0-1 1,-1 0-1,-14 11 1,-7 2-31,-37 34 0,65-54-20,-1 1-38,0 1-1,0-1 1,0 1 0,0 0-1,0 0 1,0-1-1,1 1 1,-1 0 0,1 0-1,-1 1 1,1-1 0,0 0-1,0 0 1,0 1 0,0-1-1,0 0 1,1 1-1,-1-1 1,0 5 0,-2 2 159,2-7-133,1 0 0,-1 0 0,0 0-1,1 0 1,-1 0 0,1 0 0,0 1 0,-1-1 0,2 3-1,16-5-1860,-6 0 1031,-1-1 0,34-14 5041,-95 38-4616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0:31.7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12 576,'-5'0'192,"0"0"-128,2-3 128,6-2-128,-3 2-96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0:32.3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426 1 1824,'0'0'2613,"-15"12"-2026,13-6-504,-1-1 1,1 1-1,-1-1 0,0 0 1,-1 0-1,0 0 0,-4 4 0,5-5-24,0-1-1,-1 1 0,2 0 0,-5 7 1,4-7 86,1 0 0,0 0-1,-1 0 1,0-1 0,0 1 0,0-1 0,-4 3 0,-18 11 306,-1-2 1,-1-1-1,0-1 0,-45 14 0,-30 15-147,79-34-217,19-7-75,1 0 0,-1 0-1,1 0 1,-1 1 0,1 0-1,0-1 1,0 1-1,-4 3 1,29-8-172,24-6 19,-24 4 58,1 1 0,38-2 1,10 1-1790,-57 2 794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0:33.2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149 180 2656,'-9'-19'3780,"7"17"-3544,-21-15-490,10 8 726,-2-3 42,-1 2 0,-26-13 0,18 10-77,24 13-431,0 0 0,0 0-1,0 0 1,-1-1 0,1 1 0,0 0 0,0 0-1,-1 0 1,1 0 0,0 0 0,0 0 0,0 0-1,-1-1 1,1 1 0,0 0 0,0 0 0,0 0-1,0 0 1,0-1 0,-1 1 0,1 0 0,0 0-1,0-1 1,0 1 0,0 0 0,0 0 0,0 0-1,0-1 1,0 1 0,0 0 0,0 0 0,0-1-1,0 1 1,0 0 0,0-1 0,0 1-9,0 0-1,1 0 1,-1 0 0,1-1 0,-1 1 0,0 0-1,1 0 1,-1 0 0,1 0 0,-1 0 0,0 0 0,1 0-1,-1 0 1,1 0 0,-1 0 0,0 0 0,1 0-1,-1 0 1,1 1 0,-1-1 0,1 0 0,7 4-28,-1 0 1,0 0-1,0 1 1,0-1-1,0 2 1,-1-1 0,6 7-1,22 17 72,-28-25-14,-1 0-1,1 0 1,0-1 0,-1 0-1,1 0 1,1 0 0,-1-1-1,0 0 1,1 0 0,-1 0-1,12 0 1,4-68-6731,-26-26 7024,4 84-410,-5-1-673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0:34.2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13 1664,'-8'-12'3538,"11"16"-3487,-2-2 4,0 0 0,-1 0 0,1 0-1,-1 0 1,1 0 0,-1 0 0,1 0 0,-1 0-1,0 1 1,0 1 0,0-2-33,0 0 0,0 0 0,0-1-1,0 1 1,0 0 0,1 0 0,-1-1 0,1 1 0,1 3-1,-1 0 147,0 1 0,0 0 0,-8 28 2687,7-34-2822,-1 0-28,0-1-1,0 1 0,0-1 0,1 1 1,-1 0-1,0-1 0,1 0 0,-1 1 0,0-1 1,1 1-1,-1-1 0,1 0 0,-1 1 1,1-1-1,-1 0 0,1 0 0,-1 0 1,1 1-1,0-1 0,-1 0 0,1 0 0,0 0 1,0 0-1,0 0 0,-6-11 242,3 11-262,3 4-245,0-1 235,0-1-1,1 1 0,-1-1 1,1 1-1,0-1 0,-1 1 1,1-1-1,0 0 1,0 1-1,0-1 0,0 0 1,0 0-1,0 0 1,1 0-1,-1 1 0,3 0 1,0 1 63,0-1 0,0 1 0,0-1 0,0 0 1,7 2-1,-11-4-32,1 0 0,0 1 0,-1-1 0,1 0 1,0 1-1,-1-1 0,1 0 0,0 0 0,-1 0 0,1 0 1,0 0-1,0 0 0,-1 0 0,1 0 0,0 0 0,-1 0 1,1 0-1,1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0:36.7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32 896,'0'4'5616,"0"-9"-6127,0 0 0,0-1 0,-1 1 0,-2-9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0:38.2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86 1248,'-1'-11'393,"1"9"-324,-1 1 1,1-1-1,0 1 1,0-1-1,0 1 1,0-1-1,0 1 1,0-1-1,1 0 1,0-2-1,0-4 583,-1 7-607,0 1 1,0 0-1,0-1 1,0 1-1,0-1 1,0 1-1,0-1 1,0 1 0,0-1-1,0 1 1,0-1-1,0 1 1,1-1-1,-1 1 1,0 0-1,0-1 1,1 1-1,-1-1 1,0 1 45,1-1-45,0 0-4,-1-1 103,0 1 0,1-1 0,-1 0 0,0 1 0,1-1 0,-1 1 0,1-1 1,-1 1-1,1-1 0,0 1 0,0-1 0,0 1 0,0-1 0,2-1 0,-2 1-33,-1 1-120,1 1-1,-1 0 1,0 0-1,0 0 1,0 0-1,0-1 1,0 1-1,0 0 1,0 0-1,0 0 1,0-1-1,1 1 1,-1 0 0,0 0-1,0 0 1,0-1-1,0 1 1,0 0-1,0 0 1,0 0-1,0-1 1,-1 1-1,1 0 1,0 0-1,-5-4 648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0:39.8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 0 224,'-3'6'4249,"-4"1"-3961,4 0 92,2-7-345,1 0 0,0 0 0,0 1-1,0-1 1,0 0 0,0 1 0,0-1-1,0 0 1,0 1 0,0-1 0,3 7 765,-3-7-766,1 0 1,-1 0 0,0 0 0,1 0-1,-1 0 1,0 0 0,1 1 0,-1-1 0,0 0-1,1 0 1,-1 0 0,0 0 0,1 0-1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0:41.3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1152,'0'3'159,"0"0"1,1 0-1,-1 0 1,1-1-1,-1 1 1,1 0-1,0 0 1,0 0-1,2 2 1,2 19 661,-3-20-638,-1 0 0,0 0 0,1 1 0,-1-1 0,-1 0-1,1 1 1,-1-1 0,1 0 0,-2 6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0:48.4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141 0 1728,'-1'0'57,"0"0"0,1 0 0,-1 0 1,0 0-1,0 0 0,0 0 0,0 1 0,0-1 0,0 0 1,1 0-1,-1 0 0,0 1 0,0-1 0,0 1 0,1-1 1,-1 0-1,0 1 0,0 0 0,1-1 0,-1 1 0,1-1 1,-1 1-1,0 0 0,-11 8-26,4-8 358,1 1 0,-1-1 1,1 0-1,-1 0 0,0-1 1,1 0-1,-11-2 0,-8 1-16,26 1-399,-1 0-1,1 0 0,-1 0 0,0 0 0,1 0 0,-1 0 0,1 0 0,-1 0 0,0 0 0,1 0 0,-1 1 0,1-1 0,-1 0 0,0 0 0,1 1 1,-1-1-1,-2 3 383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52:36.2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38 777 320,'0'-2'213,"-1"0"0,1 0 0,-1 1-1,0-1 1,1 0 0,-1 0 0,0 1 0,0-1 0,0 0 0,0 1 0,-1-1-1,1 1 1,-2-2 0,1 1-11,0 0 1,0 0-1,0-1 0,1 1 0,-1 0 1,1-1-1,0 1 0,0-1 0,-2-2 1,1-9 51,0-1 0,0 1 0,2-1 0,0 0 0,0 1 0,1-1 0,1 0 0,4-16 0,2 0 118,2 1 0,23-50 0,-32 76-352,1 1 0,0-1 0,0 1 0,1 0 0,-1-1 0,1 1 0,0 1 0,-1-1 0,1 0 0,1 1 0,-1-1 0,4-1 0,-6 3-15,0 0 0,0 1 0,0-1 0,1 1 0,-1 0 0,0-1 0,0 1 1,1 0-1,-1 0 0,0-1 0,0 1 0,1 0 0,-1 0 0,0 1 0,0-1 0,1 0 1,-1 0-1,0 1 0,0-1 0,1 0 0,-1 1 0,0-1 0,0 1 0,0 0 1,0-1-1,0 1 0,0 0 0,0 0 0,0 0 0,0-1 0,0 1 0,0 0 0,0 0 1,-1 0-1,1 0 0,0 1 0,-1-1 0,1 0 0,-1 0 0,1 2 0,4 8 75,-1 0-1,-1 0 0,0 0 1,0 1-1,-1-1 0,-1 1 1,1 20-1,0-21 82,1-10-76,0-5-48,50-115-528,-41 93 503,15-25 51,-24 46-56,1 0 0,-1 0 0,1 0-1,0 1 1,1-1 0,8-6 0,-12 10-7,0 1 1,-1-1 0,1 1-1,0-1 1,-1 1 0,1 0-1,0-1 1,0 1 0,-1 0 0,1 0-1,0 0 1,0-1 0,-1 1-1,1 0 1,0 0 0,0 0-1,-1 0 1,1 0 0,0 0-1,0 1 1,0-1 0,-1 0-1,1 0 1,1 1 0,-1 0 4,1 0 0,-1 0 0,1 0 1,-1 0-1,0 1 0,0-1 0,1 0 0,-1 1 1,0-1-1,1 3 0,2 3 66,0 1 0,-1 0-1,4 12 1,-1 4-7,5 41 0,-11-33 109,0-27-176,0-1 0,0 0 0,0 1 0,0-1 0,1 1 0,-1-1 0,3 6 0,-3-8 51,2-3-16,1 0-42,1-1-1,-1 0 1,0-1-1,1 1 1,-1 0 0,0-1-1,0 0 1,-1 1-1,5-6 1,21-31-104,-28 38 114,18-23 0,41-41 0,-54 59 0,1 0 29,0 0-1,1 0 1,0 1 0,0-1 0,11-5 0,-17 10-21,1 0 1,0 0-1,-1 0 1,1 1-1,0-1 1,0 0-1,0 1 1,0-1-1,0 1 0,0 0 1,-1-1-1,1 1 1,0 0-1,0 0 1,0 0-1,0 1 1,0-1-1,0 0 0,0 1 1,0-1-1,0 1 1,0 0-1,-1-1 1,1 1-1,0 0 1,0 0-1,-1 0 0,1 0 1,2 3-1,14 17 50,25 41 1,-28-38-46,35 41 1,-44-59-9,-1-1-1,1 0 1,0 0-1,0 0 0,1-1 1,10 6-1,-14-9-9,1 1 0,-1-1 0,1 0 0,-1 1 1,1-2-1,0 1 0,-1 0 0,1-1 0,0 0 0,-1 0 0,1 0 0,0 0 0,0 0 0,-1-1 0,6-1 0,2-2 3,1 0 0,-1-1-1,-1-1 1,1 0 0,-1 0-1,0-1 1,0 0-1,-1-1 1,12-11 0,-11 8-43,0-1 0,-1 0 0,0 0 0,-1 0-1,-1-1 1,0 0 0,7-18 0,-12 25 74,0-1 0,-1 1 0,1-1 0,-1 1 0,0-1 0,-1 0 0,0 1 0,0-1 0,0 0 0,-1 1 0,0-1 0,0 0 0,-1 1 0,0 0 0,-4-12 0,5 16-28,0 1 0,0-1 0,0 1 0,1-1 0,-1 1 0,-1 0 0,1-1 1,0 1-1,0 0 0,0 0 0,-1 0 0,1 0 0,0 0 0,-1 0 0,1 0 0,-1 1 0,1-1 0,-1 1 0,0-1 0,1 1 0,-1-1 0,1 1 0,-1 0 0,0 0 0,1-1 0,-1 1 0,0 0 0,1 1 0,-4-1 0,2 1-1,0 0 1,0 0-1,1 0 1,-1 0-1,0 1 0,0-1 1,1 1-1,-1 0 1,1 0-1,-1 0 1,1 0-1,0 0 0,0 0 1,0 0-1,-2 4 1,-5 7-27,2 1 0,0 0 0,0 0 0,1 0 0,1 1 0,-6 29 0,9-35 16,0 0-1,1 0 0,1 0 1,-1 0-1,2 0 0,-1 0 1,1 0-1,0 0 0,1 0 1,0 0-1,1 0 0,0 0 1,4 9-1,-4-13 10,0-1-1,0 1 1,0 0-1,1-1 0,0 0 1,0 0-1,0 0 1,0 0-1,1-1 1,0 0-1,-1 0 1,1 0-1,0 0 1,0-1-1,1 1 1,-1-1-1,0-1 1,8 2-1,1 0 45,1-1 0,-1-1 0,1 0 0,-1-1 0,30-3 0,-27 0-85,1 0 0,-1-1 0,0 0 0,0-2-1,0 0 1,-1-1 0,1 0 0,-2-2 0,1 1 0,27-23-1,68-65-250,-70 54 501,-41 41-195,1 1-1,-1-1 1,1 1-1,-1-1 1,1 1-1,-1-1 1,1 0-1,-1 1 1,0-1 0,1 0-1,-1 1 1,0-1-1,0 0 1,1 1-1,-1-1 1,0 0-1,0 0 1,0 1 0,0-1-1,0 0 1,0 0-1,0 1 1,0-1-1,0 0 1,0 0-1,0 1 1,-1-1-1,1 0 1,0 1 0,0-1-1,-1 0 1,1 1-1,0-1 1,-1 0-1,0 0 6,0 0 0,1 0 0,-1 0 0,0 1 0,1-1 0,-1 0 0,0 1 0,0-1-1,0 1 1,1-1 0,-1 1 0,0-1 0,0 1 0,0-1 0,0 1 0,0 0 0,0 0 0,0-1-1,0 1 1,0 0 0,0 0 0,0 0 0,0 0 0,0 0 0,0 0 0,-1 1 0,-2 0-6,-1 1 0,1 0 0,0 0 0,0 0 0,0 1 1,1-1-1,-1 1 0,1 0 0,-1 0 0,1 0 0,0 0 0,0 1 1,0-1-1,1 1 0,-4 6 0,1-2-63,1 0 1,0 1-1,1-1 0,0 1 1,0 0-1,-2 15 1,5-17 27,-1-1 1,1 1 0,0 0 0,0-1 0,1 1-1,-1-1 1,4 10 0,-3-12 20,0-1-1,0 0 1,1 1 0,-1-1-1,1 0 1,0 0-1,0 0 1,0 0 0,0 0-1,0 0 1,1 0-1,-1-1 1,1 1 0,5 3-1,-7-6 16,0 1-1,-1-1 1,1 1-1,0-1 1,0 0-1,0 1 0,0-1 1,0 0-1,-1 0 1,1 0-1,0 1 1,0-1-1,0 0 0,0 0 1,0 0-1,0-1 1,0 1-1,0 0 1,0 0-1,-1 0 0,1-1 1,0 1-1,0 0 1,0-1-1,0 1 1,-1-1-1,1 1 0,0-1 1,0 1-1,-1-1 1,1 1-1,0-2 1,1 0-19,0-1 0,0 1 0,0-1 0,-1 1 0,1-1 1,-1 0-1,0 0 0,0 1 0,1-5 0,1-6 16,-1 0 0,0 0-1,-1-1 1,-1-13-1,1 21-9,-1 1 0,1 0 0,-1 0 0,2-1 0,2-8 0,-4 13-64,6 10 256,0-1-168,1 1-1,0-1 1,0-1 0,1 1-1,9 6 1,46 30 37,-61-43-44,-1 0 0,1-1 1,0 1-1,0 0 0,-1-1 0,1 1 0,0-1 0,0 1 1,0-1-1,-1 0 0,1 0 0,0 0 0,0 0 1,0 0-1,0 0 0,0 0 0,-1-1 0,1 1 1,0-1-1,0 1 0,-1-1 0,1 0 0,0 1 1,-1-1-1,1 0 0,0 0 0,-1 0 0,1-1 0,-1 1 1,0 0-1,1 0 0,1-4 0,4-4 10,0 0 1,-1 0-1,0-1 0,6-13 0,-9 17-10,20-40-140,-9 16 62,26-41 0,-39 69 81,1 0 0,-1 0 0,0 1 0,1-1 0,-1 0 0,1 1 0,0-1 0,0 1 0,-1-1 0,1 1 0,3-2 0,-4 3-3,-1 0 1,1 0-1,0 0 0,0 0 0,0 0 1,-1 0-1,1 0 0,0 0 0,0 0 1,0 0-1,-1 1 0,1-1 0,0 0 1,0 0-1,-1 1 0,1-1 0,0 0 1,0 1-1,-1-1 0,1 1 0,0-1 0,-1 1 1,1-1-1,-1 1 0,1 0 0,-1-1 1,1 1-1,-1 0 0,1-1 0,-1 1 1,0 0-1,1-1 0,-1 2 0,4 7 22,0 1 1,-1 0-1,0 0 0,0 0 0,-1 0 0,1 16 1,5 23 112,-6-36-128,3 13 27,-4-25-49,-1 1 1,1-1 0,-1 0-1,1 1 1,-1-1 0,1 0-1,0 1 1,-1-1 0,1 0-1,0 0 1,0 0 0,0 0-1,2 2 1,-3-3-13,1 0 1,0 0-1,-1 0 0,1 0 1,0 0-1,0 0 0,-1 0 1,1 0-1,0 0 0,0 0 1,-1 0-1,1 0 0,0-1 1,-1 1-1,1 0 1,0-1-1,-1 1 0,1 0 1,0-1-1,-1 1 0,1-1 1,-1 1-1,1-1 0,-1 1 1,1-1-1,-1 1 0,1-1 1,-1 0-1,0 1 0,1-1 1,-1 1-1,1-2 0,13-23-92,45-131-149,-59 155 251,3-6 2,-1 0 0,1 0 1,0 1-1,1-1 0,0 1 1,4-6-1,-7 11 3,-1 1 1,0 0 0,0-1-1,1 1 1,-1 0-1,0 0 1,1-1-1,-1 1 1,0 0-1,1 0 1,-1 0-1,0-1 1,1 1 0,-1 0-1,1 0 1,-1 0-1,0 0 1,1 0-1,-1 0 1,1 0-1,-1 0 1,0 0-1,1 0 1,-1 0-1,1 0 1,-1 0 0,0 0-1,1 0 1,-1 0-1,1 1 1,-1-1-1,0 0 1,1 0-1,-1 0 1,0 1-1,1-1 1,-1 0 0,0 0-1,1 1 1,-1-1-1,0 0 1,0 1-1,1-1 1,-1 0-1,0 1 1,0-1-1,0 0 1,1 1-1,-1-1 1,0 1 0,0 0-1,8 23 223,-8-22-227,2 4 39,27 101-170,-27-102 137,1 0 0,-1 0 0,1 0 0,0-1 0,1 0 0,-1 1 0,1-1 0,6 5 1,-10-8-6,1-1 0,0 1 0,-1-1 0,1 1 1,-1-1-1,1 0 0,-1 1 0,1-1 0,0 0 1,-1 1-1,1-1 0,0 0 0,-1 0 1,1 0-1,0 1 0,0-1 0,-1 0 0,1 0 1,0 0-1,-1 0 0,1 0 0,0-1 0,-1 1 1,1 0-1,0 0 0,1-1 0,-1 0 10,0 0 0,1 0 0,-1 0-1,0 0 1,1 0 0,-1 0 0,0 0 0,0-1-1,0 1 1,2-3 0,1-4 31,-1 0 1,1 0-1,2-11 0,3-15 4,7-63-1,-11 61-63,13-52 0,-17 84 22,0 0 0,-1-1 0,0 1-1,0-8 1,0 10 10,0-1-1,0 0 0,0 0 0,0 1 1,1-1-1,-1 0 0,1 0 0,0 1 1,-1-1-1,2-2 0,3-14 93,-3 11-263,-2 5 162,3 10-16,27 70 3,-4 2 0,20 108 0,-44-177 26,0-1 1,-1 1 0,0-1 0,-1 1 0,0 0-1,-1 13 1,0-22-12,1 0 0,0 0-1,0 0 1,-1 0 0,1 0 0,0 0-1,-1 0 1,1 0 0,-1-1 0,1 1 0,-1 0-1,0 0 1,1 0 0,-1 0 0,0-1-1,1 1 1,-1 0 0,0-1 0,0 1-1,0-1 1,0 1 0,0-1 0,1 1-1,-3 0 1,1-1-7,0 0 1,-1 1-1,1-1 0,0 0 1,-1 0-1,1 0 0,0 0 0,-1 0 1,1-1-1,-4 0 0,1-1 6,1 1-1,-1-1 0,1 0 1,-1 0-1,1 0 0,0-1 0,0 1 1,0-1-1,0 0 0,-5-5 1,6 5-51,1-1 0,-1 1 0,1-1 0,-4-8 0,5 11 56,1 1 1,0-1-1,0 1 0,0-1 1,-1 1-1,1-1 0,0 0 0,0 1 1,0-1-1,0 1 0,0-1 0,0 1 1,0-1-1,0 0 0,0 1 0,0-1 1,0 1-1,0-1 0,1 1 1,-1-1-1,0 0 0,0 1 0,1-1 1,-1 1-1,0-1 0,0 1 0,1 0 1,-1-1-1,1 1 0,-1-1 1,0 1-1,1-1 0,-1 1 0,1 0 1,-1-1-1,1 1 0,-1 0 0,1 0 1,-1-1-1,1 1 0,0 0 1,-1 0-1,1 0 0,-1 0 0,1 0 1,0 0-1,22-3 151,-1 2 0,1 1 0,0 1 1,-1 0-1,31 7 0,17 1-262,-53-7 86,3 0-1007,-1-1 1,0 0 0,23-3-1,-41 1 805,0 1 0,0 0-1,0 0 1,0-1 0,0 1-1,0-1 1,0 1 0,0-1-1,0 1 1,0-1 0,-1 0-1,1 1 1,0-1 0,0 0-1,-1 0 1,1 0 0,0 1-1,0-3 1,1 1-115,10-13-3355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0:50.5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239 113 1312,'0'0'2181,"-12"4"-1173,11-23 747,-5 3-454,5 16-1216,1 0-80,0 0 0,0 0 0,-1 0 0,1-1 0,0 1 0,0 0 0,0 0 0,-1 0 0,1 0 1,0 0-1,0-1 0,0 1 0,0 0 0,-1 0 0,1 0 0,0-1 0,0 1 0,0 0 0,0 0 0,0 0 0,0-1 1,0 1-1,0 0 0,-1 0 0,1-1 0,0 1 0,0 0 0,0 0 0,0-1 0,0 1 0,0 0 0,0 0 1,1-1-1,-1 1 0,0 0 0,0 0 0,0-1 0,0 1 0,-2-3 351,1-9 88,-1 12-362,1 0 0,-1 0 0,1-1 0,-1 1 0,1 0 1,-1-1-1,0 1 0,1-1 0,-2 0 0,2-1-58,0 0 1,0 1-1,1-1 0,-1 0 1,1 0-1,-1 1 0,1-1 0,-1-3 1,0 4-6,0 0 0,0 0 1,-1 0-1,1 0 1,0 0-1,-1 1 0,1-1 1,0 0-1,-1 1 1,-2-1-1,-5-3-184,-101 1 655,104 2-573,0 0-1,0-1 0,0 0 0,0 0 0,0-1 1,0 1-1,-6-5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0:51.7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118 5 1408,'0'-1'49,"-1"1"0,0 0-1,1-1 1,-1 1 0,1 0 0,-1-1 0,1 1-1,-1 0 1,0 0 0,1-1 0,-1 1 0,0 0-1,1 0 1,-1 0 0,0 0 0,1 0 0,-1 0 0,0 0-1,1 0 1,-1 0 0,1 0 0,-1 0 0,0 1-1,1-1 1,-1 0 0,-1 1 0,-19 5 1182,14-1-1049,1-1-1,0 1 0,0 0 1,0 0-1,-7 10 0,12-14-74,0-1 0,0 1 1,0 0-1,0-1 0,0 1 0,-1-1 0,1 1 0,0-1 0,0 1 0,-1-1 1,1 0-1,0 0 0,-1 0 0,1 0 0,0 0 0,-1 0 0,1 0 0,0 0 1,-1 0-1,1 0 0,0-1 0,-2 0 149,-2-7 38,10 8-796,-3 1 467,0-1-1,0 0 1,-1 1-1,1 0 1,2 0-1,3 2-252,1-1 1,-1 0-1,1 0 0,0-1 0,9 1 0,-10-2-331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0:52.6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59 140 2656,'2'-5'3844,"-9"-1"-3294,4 2-463,-1 0 0,1 0 0,0 0 0,0-1 0,1 1 0,-1-1 0,1 1-1,0-1 1,-2-9 0,-10-19 276,13 32-376,0-1 0,1 0 1,-1 1-1,1-1 0,-1 0 0,1 1 0,0-1 0,-1-2 0,1 2 3,0 1 1,0-1 0,0 1 0,0-1-1,-1 1 1,1-1 0,0 1 0,-1-1-1,1 1 1,-2-2 0,1-1-2,2 0-181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0:54.2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593 109 1152,'-9'-6'194,"7"4"-146,-1 0-1,1 1 1,0-1-1,-1 0 1,1 1-1,-1 0 1,0-1-1,1 1 1,-1 0-1,0 0 1,0 1-1,0-1 1,0 1-1,-4-1 1,-146 1 608,123 2-320,24-1-58,0 0 0,0-1 0,0 0 0,0 0 0,0 0 0,1-1 0,-12-2 0,-88-35 1551,49 18-1189,45 17-404,1 0 1,-17-3-1,-9-1 361,31 5-634,0 0 0,0 1-1,0 0 1,0 1 0,0-1-1,0 1 1,0 0 0,-8 0-1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0:58.6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 1568,'0'24'6042,"-1"-15"-5474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0:59.7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205 1 320,'0'0'4,"0"0"1,0 0-1,0 0 0,0 1 1,0-1-1,0 0 0,-1 0 1,1 0-1,0 0 0,0 0 1,0 1-1,0-1 0,-1 0 1,1 0-1,0 0 0,0 0 1,0 0-1,-1 0 0,1 0 1,0 0-1,0 0 0,0 0 1,-1 1-1,1-1 0,0 0 1,0 0-1,-1 0 0,1-1 1,0 1-1,0 0 0,0 0 1,-1 0-1,-5 2 61,6-2-57,0 0-1,0 0 1,0 0 0,0 0 0,0 0-1,0 0 1,0 0 0,0 0 0,0 1-1,-1-1 1,1 0 0,0 0 0,0 0-1,0 0 1,0 0 0,0 0 0,0 0-1,0 0 1,-1 0 0,1 0-1,0 0 1,0 0 0,0 0 0,0 0-1,0 0 1,0 0 0,0 0 0,-1 0-1,1 0 1,0 0 0,0 0 0,0 0-1,0 0 1,0 0 0,0 0 0,0 0-1,-1 0 1,1 0 0,0-1-1,0 1 1,0 0 0,0 0 0,0 0-1,0 0 1,0 0 0,0 0 0,0 0-1,0 0 1,-1 0 0,1-1 0,0 1-1,0 0 1,0 0 0,0 0 0,0 0-1,0 0 1,0-1-1,0 1-1,0 0 1,0 0-1,0 0 1,0 0-1,0 0 1,0 0-1,0 0 1,0-1-1,0 1 1,0 0-1,0 0 1,-1 0-1,1 0 1,0 0-1,0 0 1,0 0-1,0 0 1,0 0-1,0 0 1,0-1-1,0 1 1,0 0-1,-1 0 1,1 0-1,0 0 1,0 0-1,0 0 1,0 0-1,0 0 1,0 0-1,-1 0 1,1 0 0,0 0-1,0 0 1,0 0-1,0 0 1,0 0-1,0 0 1,-1 0-1,1 0 1,-3 2 260,1-1 0,-1 0 1,0 0-1,0 0 1,1 0-1,-1-1 1,0 1-1,0-1 0,0 0 1,0 0-1,-5 0 1,3 0-293,5 0 28,-1 0 0,0 0 0,0 0 1,1 0-1,-1 1 0,0-1 0,0 0 1,1 0-1,-1 1 0,0-1 1,1 1-1,-1-1 0,0 0 0,1 1 1,-1-1-1,0 1 0,1 0 0,-1-1 1,1 1-1,-1-1 0,1 2 0,-1-1 1,0-1 0,1 1-1,-1 0 1,0 0 0,1-1-1,-1 1 1,0 0-1,0-1 1,0 1 0,0 0-1,0-1 1,0 1 0,-1 0-1,-11 4 680,12-4-579,-1 0 0,1 0 0,-1-1 1,0 1-1,1 0 0,-1-1 0,0 0 1,1 1-1,-1-1 0,-2 1 0,-10-5 814,13 4-927,1 0 0,0 0 0,-1 0 0,1 0 0,-1 0 0,1 0 0,0 0 0,-1 0 0,1 0 0,-1 0-1,1 0 1,0 0 0,-1 0 0,1 0 0,-1 0 0,1 0 0,0 0 0,-1 1 0,1-1 0,-1 0 0,1 0 0,0 0 0,-1 1 0,1-1 0,0 0 0,0 1 0,-1-1 0,1 0 0,0 1 0,0-1 0,-1 0 0,1 1 0,0-1 0,0 0 0,0 1 0,-1-1 0,1 0 0,0 2 0,-18 2 462,16-4-411,1 0 0,-1 0 1,1 0-1,-1 0 0,1 1 0,0-1 0,-1 1 0,1-1 0,-4 2 192,-12 3-19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1:01.1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224 67 2400,'-9'-6'956,"9"6"-955,0 0 1,0-1 0,0 1 0,0 0-1,-1 0 1,1 0 0,0-1-1,0 1 1,0 0 0,0 0-1,0 0 1,0-1 0,0 1-1,0 0 1,0 0 0,0-1-1,0 1 1,0 0 0,0 0-1,0 0 1,0-1 0,0 1-1,0 0 1,0 0 0,0 0-1,0-1 1,1 1 0,-1 0 0,0 0-1,0-1 1,0 1 17,0-1 0,0 1-1,0-1 1,0 1 0,0-1 0,0 1 0,-1-1 0,1 0 0,0 1-1,0-1 1,-1 1 0,1-1 0,0 1 0,0 0 0,-1-1 0,1 1-1,-1-1 1,1 1 0,0-1 0,-1 1 0,1 0 0,-1-1-1,1 1 1,-1 0 0,1 0 0,-1-1 0,1 1 0,-1 0 0,0 0-1,-15-7 1086,-59-1 1552,69 7-2381,-1 0 0,1 0-1,0 0 1,0-1 0,-9-3 0,9 3-277,1 1 0,-1-1 0,1 1 0,-1 0 0,-7-1 0,-14-4-430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1:06.2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284 56 832,'-1'0'54,"1"0"-40,0 1-1,0-1 1,0 0-1,0 0 1,-1 0 0,1 0-1,0 0 1,0 1-1,0-1 1,-1 0 0,1 0-1,0 0 1,0 0 0,0 0-1,-1 0 1,1 0-1,0 0 1,0 0 0,0 0-1,-1 0 1,1 0-1,0 0 1,0 0 0,-1 0-1,1 0 1,0 0-1,0 0 1,0 0 0,-1 0-1,1 0 1,0 0 0,0 0-1,0-1 1,-1 1-1,1 0 1,0 0 0,0 0-1,0 0 1,0 0-1,-1-1 1,1 1 0,0 0-1,0 0 1,0 0-1,0-1 1,0 1 0,0 0-1,0 0 1,0 0-1,-1-1 1,1 1 0,0 0-1,0 0 1,0 0 0,0-1-1,0 1 1,0 0-1,0 0 1,0-1 0,0 1-1,0 0 1,0 0-1,1 0 1,-1-1 0,-22 1 1420,-83 5 385,104-5-1785,1 0 1,-1-1-1,0 1 1,0 0 0,1 0-1,-1-1 1,0 1-1,1 0 1,-1-1-1,0 1 1,1 0-1,-1-1 1,0 1 0,1-1-1,-1 1 1,1-1-1,-1 0 1,1 1-1,0-1 1,-1 0-1,1 1 1,-1-1 0,1 0-1,0 1 1,0-1-1,-1 0 1,1 1-1,0-1 1,0 0-1,0 0 1,0 1-1,0-1 1,0 0 0,0-1-1,0-1 0,0 1 1,0 0-1,0-1 0,0 1 0,1-1 1,-1 1-1,1 0 0,0-1 1,1-2-1,-1-3-114,5 8-491,-2 0 596,-3-1-23,1 1 1,0 0-1,-1 0 1,1 0 0,-1 1-1,1-1 1,-1 0 0,1 0-1,-1 1 1,4 0-1,-4 1-130,0-1 137,-1 1 1,1-1 0,-1 0-1,1 0 1,-1 1 0,1-1-1,-1 0 1,0 1 0,0 1-1,0 20 173,1-23-172,-1 1 0,1-1 1,-1 1-1,0-1 0,1 1 0,-1-1 1,0 1-1,1-1 0,-1 1 0,0-1 1,1 1-1,-1-1 0,0 1 0,0 0 1,0-1-1,0 2 0,1-2-10,-1 0-1,0 1 1,0-1-1,0 1 1,0-1 0,0 0-1,0 1 1,-1-1-1,1 0 1,0 1-1,0-1 1,0 0-1,0 1 1,0-1 0,0 0-1,-1 1 1,1-1-1,0 0 1,0 1-1,0-1 1,-1 0 0,1 0-1,0 1 1,0-1-1,-1 0 1,1 0-1,0 0 1,-1 1-1,1-1 1,0 0 0,-1 0-1,1 0 1,0 0-1,-1 0 1,1 0-1,0 1 1,-1-1 0,1 0-1,0 0 1,-1 0-1,1 0 1,0 0-1,-1 0 1,0-1-1,-47-5 721,28 4-356,18 1-388,-1 0-1,1 1 1,-1 0 0,1 0 0,-1 0-1,1 0 1,-1 0 0,1 0 0,-1 0-1,1 1 1,-1-1 0,-4 3-1,-32 7 175,24-7-225,5-1-973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1:14.8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5 1728,'0'-5'3339,"2"6"-3462,1 0 88,1 1 1,-1 0-1,0 0 0,1 0 1,3 4-1,-6-6 41,-1 1-1,1-1 1,-1 1 0,1 0 0,-1-1 0,1 1-1,-1-1 1,1 1 0,0-1 0,-1 0 0,1 1-1,0-1 1,-1 0 0,1 1 0,0-1 0,0 0-1,-1 0 1,2 1 0,2 0 119,12 8 183,-14-8-321,-1 0-1,1-1 0,0 1 1,-1 0-1,1 0 0,-1 0 1,1 0-1,-1 0 1,0 1-1,1-1 0,-1 0 1,0 1-1,0-1 0,0 1 1,2 2-1,-1 0 27,0 0-1,-1 0 1,1 0 0,-1 0-1,0 0 1,0 1-1,0-1 1,0 0 0,-1 0-1,0 9 1,5 14 48,-4-23 23,0 1-1,0-1 1,0 1 0,0 5 0,2 52-425,-3-50-486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1:20.7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 1 416,'-1'0'55,"1"1"0,-1-1-1,1 1 1,-1 0 0,1-1 0,-1 1-1,1 0 1,0-1 0,-1 1 0,1 0-1,0-1 1,-1 1 0,1 0 0,0 0 0,0 0-1,0-1 1,0 1 0,0 0 0,0 0-1,0-1 1,0 1 0,0 0 0,0 0-1,1 1 1,-1 6 112,0-7-168,0-1 0,0 1 1,0 0-1,0 0 0,0-1 1,0 1-1,0 0 0,1-1 0,-1 1 1,0 0-1,0-1 0,1 1 0,-1 0 1,0-1-1,1 1 0,-1 0 1,1-1-1,-1 1 0,1-1 0,-1 1 1,1-1-1,-1 1 0,1-1 0,0 1 1,-1-1-1,1 0 0,-1 1 1,2-1-1,1 2 17,-1-1-45,13 5 340,-14-5-245,-1-1-1,1 0 1,0 1 0,0-1-1,0 0 1,0 1-1,0-1 1,0 0 0,0 0-1,0 0 1,0 0 0,0 0-1,0 0 1,0 0-1,0 0 1,0-1 0,2 1-1,8-1-142,-5 2 61,0 0 0,1 0 0,-1 0 0,8-1 0,-14 0 43,1 1-87,-1-1 63,1 0-1,-1 0 0,0 0 1,1 1-1,-1-1 0,1 0 1,-1 0-1,0 0 0,1 0 1,-1 0-1,0 0 0,1 1 1,-1-1-1,1 0 0,-1 0 1,0 0-1,1 0 0,-1 0 1,1-1-1,-1 1 1,0 0-1,1 0 0,-1 0 1,0 0-1,1 0 0,-1 0 1,1-1-1,-1 1 0,1 0 1,9 2-174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52:58.2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260 924 1568,'1'-3'582,"0"3"-500,-1-1-1,1 1 0,-1-1 1,0 1-1,1-1 0,-1 1 1,0-1-1,0 1 0,1-1 0,-1 1 1,0-1-1,0 1 0,0-1 1,0 0-1,0 1 0,0-1 0,0 1 1,0-1-1,0 1 0,0-1 1,0 0-1,0 1 0,0-1 0,0 1 1,0-1-1,-1 1 0,1-2 1,-1 1 66,0 0 1,1 1 0,-1-1 0,0 0 0,0 0 0,0 1 0,0-1 0,0 0 0,0 1 0,0-1 0,0 1 0,0-1 0,0 1 0,0-1-1,0 1 1,0 0 0,0 0 0,0-1 0,0 1 0,-2 0 0,1 0-6,-1 1-1,1-1 1,-1 1-1,1-1 1,0 1-1,-1 0 1,1 0 0,0 0-1,-3 1 1,-2 3 4,0 0 0,0 0-1,1 0 1,0 1 0,-7 7 0,-30 41 125,-38 63 0,73-105-300,1-1 1,1 2-1,-8 20 0,12-27 20,0 1-1,0-1 0,1 1 1,0-1-1,0 1 0,0-1 1,1 1-1,0 0 0,2 10 1,-2-16 17,0 1-1,0-1 1,0 1 0,1-1 0,-1 1 0,1-1 0,-1 1 0,1-1 0,0 1 0,-1-1 0,1 0-1,0 1 1,0-1 0,0 0 0,0 0 0,0 0 0,0 0 0,0 0 0,1 0 0,-1 0 0,0 0-1,0 0 1,1-1 0,-1 1 0,1 0 0,-1-1 0,0 1 0,1-1 0,-1 1 0,1-1 0,-1 0-1,1 0 1,-1 0 0,1 0 0,0 0 0,-1 0 0,1 0 0,-1 0 0,1-1 0,-1 1 0,1 0-1,2-2 1,0 0 24,1 1-1,-1-1 1,0 0-1,0 0 1,0-1-1,0 1 1,0-1-1,0 0 1,-1 0-1,1 0 1,-1-1-1,0 1 1,3-6-1,-3 4 7,-1 0 0,1 0 0,-2-1 0,1 0 1,0 1-1,-1-1 0,1-8 0,4-17-64,1 1 20,0 1-1,-3-1 1,0 0 0,-1-38-1,2 53-15,-5 14 117,0 1-16,0 0 5,0 0-37,6 5-16,-4 0 24,1 0 0,-1 0-1,1 0 1,-2 1-1,1-1 1,0 1 0,-1-1-1,0 1 1,0-1-1,-1 1 1,0 0 0,0-1-1,-1 11 1,-1 22 89,2-28-188,0 1 0,-3 15 0,-2-1-77,0 31 1,-3 23 70,-5 19 129,10-77-68,1 0 0,0 0 1,2 0-1,2 23 0,17 84-345,-19-128 292,0 1 1,0 0-1,0 0 1,0 0-1,0 0 1,1 0-1,-1-1 1,0 1-1,0 0 1,1 0-1,-1 0 1,1-1-1,-1 1 1,1 0-1,-1 0 1,1-1-1,-1 1 1,1-1-1,0 1 1,-1 0-1,1-1 1,0 1-1,-1-1 1,2 1-1,-1-1 31,0 0 0,0 0-1,0 0 1,0 0-1,0-1 1,0 1 0,-1 0-1,1 0 1,0-1-1,0 1 1,0-1-1,-1 1 1,1-1 0,0 1-1,0-1 1,-1 1-1,1-1 1,1-1 0,3-4 62,0-1-1,0 1 1,7-14 0,2-10-24,21-60-1,-5 12-12,4-12 14,39-153 0,-51 167 130,-12 43 19,-1 0 0,5-38 1,-14 69-170,2-27 175,-2 28-160,0-1 0,0 1 0,0-1 0,0 1 0,0-1-1,0 1 1,0-1 0,-1 1 0,1 0 0,-1-1 0,1 1 0,-1-1 0,0 1 0,1 0 0,-2-2 0,2 3-28,-1 0 1,1 0-1,0 0 1,0-1 0,-1 1-1,1 0 1,0 0 0,-1 0-1,1 0 1,0 0-1,-1 0 1,1 0 0,0 0-1,-1 0 1,1 0-1,0 0 1,-1 0 0,1 0-1,0 0 1,-1 0 0,1 0-1,0 0 1,0 1-1,-1-1 1,1 0 0,0 0-1,-1 0 1,1 0-1,0 1 1,0-1 0,-1 0-1,1 0 1,0 1 0,0-1-1,0 0 1,-1 0-1,1 1 1,0-1 0,0 0-1,0 1 1,0-1-1,0 0 1,0 1 0,-1-1-1,1 0 1,0 1 0,-5 17-174,5-18 177,-9 48 28,3 0 0,2 0 0,2 56 0,2-89-43,1 1 0,3 18 0,-3-29 6,0 0 0,0 0 0,1 0 0,0 0 0,0 0 0,0 0 0,0-1 0,1 1 0,-1-1 0,5 5 0,-6-8 29,-1 0 0,1 0 0,0 0 1,0 0-1,0 0 0,1 0 1,-1-1-1,0 1 0,0 0 0,0-1 1,0 1-1,1-1 0,-1 1 0,0-1 1,1 0-1,-1 0 0,0 1 0,1-1 1,-1 0-1,2 0 0,-1-1 0,0 1-1,0-1 1,0 1-1,0-1 0,0 0 1,0 0-1,0 0 1,0 0-1,0 0 1,0 0-1,2-3 0,3-3 6,-1 0 0,0 0 1,0 0-1,7-13 0,-4 3 5,-1 0 0,-1-1 0,0 1 0,-2-1 0,7-34 0,0 0 24,14-63 160,-25 87-77,-1 18-125,0 9-33,0 2 63,30 84-12,4 11-58,-28-80 24,2-2 1,0 1-1,0-1 1,14 17-1,-21-29 9,1 0 0,-1-1-1,0 1 1,1-1 0,0 1-1,-1-1 1,1 1 0,0-1 0,-1 0-1,1 0 1,0 0 0,0 0-1,0 0 1,0 0 0,0-1-1,0 1 1,1-1 0,-1 1 0,0-1-1,0 0 1,0 0 0,0 0-1,1 0 1,-1 0 0,0 0-1,0-1 1,0 1 0,0-1 0,0 1-1,0-1 1,0 0 0,0 0-1,0 0 1,0 0 0,0 0-1,0 0 1,-1-1 0,1 1-1,0-1 1,-1 1 0,3-4 0,15-22-111,-2 0 0,28-60 1,-36 69-37,2-6 45,30-53-222,-36 69 309,0 0 1,1 1 0,0-1-1,0 1 1,1 1 0,0-1 0,8-5-1,15-15 128,-30 27-108,-1 0 1,1 0 0,0 0-1,0 0 1,0 0 0,0 0 0,0 0-1,0 0 1,0 0 0,0 0-1,0 0 1,0 0 0,0 0 0,-1 0-1,1 0 1,0 0 0,0 0-1,0 0 1,0 0 0,0 0 0,0 0-1,0 0 1,0 0 0,0 0-1,0-1 1,0 1 0,0 0 0,0 0-1,0 0 1,0 0 0,-1 0-1,1 0 1,0 0 0,0 0 0,0 0-1,0 0 1,0 0 0,0 0-1,0-1 1,0 1 0,0 0 0,0 0-1,0 0 1,0 0 0,0 0-1,0 0 1,0 0 0,0 0 0,0 0-1,0 0 1,0 0 0,0-1-1,1 1 1,-1 0 0,0 0 0,0 0-1,0 0 1,0 0 0,0 0-1,0 0 1,0 0 0,0 0 0,-8 0 146,1 5-140,-1 0 1,1 0-1,0 1 1,0 0 0,0 0-1,1 0 1,0 1 0,1 0-1,-1 0 1,1 1-1,1 0 1,-1-1 0,-4 14-1,-4 11-47,2 0-1,-9 40 0,15-51 98,-4 36 0,9-48-52,-1 1 0,1 0 0,1-1 1,0 1-1,0-1 0,3 13 0,-4-21-16,1 0 0,-1 1 0,0-1 0,1 0 1,-1 0-1,1 1 0,0-1 0,-1 0 0,1 0 0,0 0 0,0 0 0,0 1 0,0-1 0,0 0 0,0-1 0,0 1 0,0 0 0,0 0 0,0 0 0,0-1 0,0 1 0,1 0 1,1 0-1,-2-1-7,0 0 0,1 0 0,-1 0 0,0 0 0,1-1 1,-1 1-1,0 0 0,1 0 0,-1-1 0,0 1 1,1-1-1,-1 0 0,0 1 0,0-1 0,0 0 0,0 1 1,0-1-1,0 0 0,0 0 0,0 0 0,0 0 0,2-2 1,1-4 7,1 0-1,-1 0 1,0 0 0,-1 0 0,0 0 0,0-1 0,3-11 0,8-58-53,-13 70 59,5-27-78,3-22 7,2-86-1,-10 157 82,0 0-1,1 0 1,0 0-1,1-1 1,6 17-1,-6-22-12,0-1-1,0 1 1,1-1-1,0 0 0,1 0 1,0-1-1,0 1 0,1-1 1,12 12-1,-17-17 6,1 0 0,0 0-1,0-1 1,1 1 0,-1-1-1,0 0 1,0 1 0,1-1 0,-1 0-1,1 0 1,-1-1 0,1 1-1,-1 0 1,1-1 0,0 1-1,-1-1 1,1 0 0,-1 0-1,1 0 1,0 0 0,4-2 0,-4 1 13,1-1 0,0 1 0,-1-1 0,1-1 0,-1 1 0,0 0 0,0-1 0,0 1 0,0-1 0,0 0 0,0 0 0,-1 0 0,4-6 0,48-77 54,12-19-438,-28 56 54,-28 60 256,-6-3 41,0-1 0,0 1 0,-1 0 0,0 0 1,0 0-1,-1 0 0,3 16 0,-2 2-47,-1 32-1,-1-10 34,0-17 38,-1 1 0,-6 33 1,6-63-26,0-1-1,0 1 1,-1 0 0,1-1 0,-1 1-1,1 0 1,-1-1 0,0 1 0,1-1 0,-1 1-1,0-1 1,0 0 0,0 1 0,0-1-1,0 0 1,-3 3 0,3-4 0,0 1 0,0-1 0,0 0 0,0 1 1,1-1-1,-1 0 0,0 1 0,0-1 0,0 0 0,0 0 1,-1 0-1,1 0 0,0 0 0,0 0 0,0 0 0,0-1 1,0 1-1,0 0 0,1 0 0,-1-1 0,0 1 0,0-1 1,0 1-1,0-1 0,0 1 0,0-1 0,0 1 0,-1-2 1,-10-10 8,0 0 1,0-1-1,1 0 0,1-1 1,-15-25-1,19 28 22,0 0-1,-7-19 0,12 26-14,0 1 0,0-1 0,0 0 0,0 1 0,1-1 0,0-4 0,0 6 0,0 1 0,0 0 0,0-1 1,1 1-1,-1-1 0,0 1 0,1 0 0,-1-1 0,1 1 0,-1 0 0,1 0 0,0 0 0,0-1 0,-1 1 0,1 0 0,0 0 0,1-1 0,-1 1-6,1 0-1,-1 1 1,1-1-1,-1 0 1,1 1-1,-1-1 1,1 1-1,-1 0 1,1-1-1,-1 1 1,1 0-1,-1 0 1,1 0-1,-1 0 1,1 0-1,0 0 1,-1 0-1,1 1 1,2 0-1,30 12 145,-28-10-110,26 12 61,-13-6 99,20 7 0,-22-9-156,-8-4 38,1 0 0,-1 0 0,1 0 1,16 1-1,-23-4-58,0 0 1,0 0 0,0 0 0,-1 0-1,1-1 1,0 1 0,0-1 0,-1 0-1,1 0 1,-1 0 0,1 0 0,-1 0-1,1-1 1,-1 1 0,1-1-1,-1 1 1,0-1 0,0 0 0,0 0-1,0 0 1,2-4 0,9-11 52,-1 0 0,-1-1 0,17-37 0,-26 49-11,0-1 1,0 0-1,1-13 0,1-3 39,-3 2-82,-1 7-220,0 13 148,0 1 36,0 0 156,0 20-177,0-9 118,1 0 1,5 18-1,0 4-136,-2-16 80,0 0 0,2 0-1,10 24 1,-14-37-14,0 0 0,0 0 0,1-1-1,0 1 1,-1 0 0,1-1 0,0 0 0,0 1 0,1-1 0,-1-1 0,1 1-1,0 0 1,-1-1 0,1 0 0,0 0 0,0 0 0,1 0 0,-1-1 0,0 1 0,1-1-1,-1 0 1,0-1 0,1 1 0,-1-1 0,6 0 0,-1 0 81,-1 0-1,0-1 1,1 0 0,-1 0 0,0-1 0,0 0 0,0-1-1,0 1 1,0-2 0,0 1 0,-1-1 0,12-8 0,-13 8-43,0-1 0,-1 0 0,0 0 0,0-1 1,0 0-1,0 1 0,-1-2 0,0 1 0,3-8 1,-6-4-145,-1 13 143,0 4-133,0 1 1,0-1-140,-1 1 225,1 0-1,0 0 1,0-1-1,0 1 1,0 0-1,0 0 1,-1 0-1,1 0 1,0-1-1,0 1 1,0 0-1,-1 0 1,1 0 0,0 0-1,0 0 1,-1-1-1,1 1 1,0 0-1,0 0 1,-1 0-1,1 0 1,0 0-1,0 0 1,-1 0-1,1 0 1,0 0-1,0 0 1,-1 0-1,1 0 1,0 0-1,0 0 1,-1 0-1,1 0 1,0 0-1,0 1 1,-1-1 0,0 0 15,-2-8-79,4-7 51,0 1 1,1-1-1,1 1 1,0-1-1,1 1 1,8-19-1,-9 24-33,-1 0 0,2-19 0,-3 19 21,0 1 0,1 0 0,0-1-1,4-9 1,-4 10-27,-2 7 49,1-1 0,-1 1 0,1-1 0,-1 1 0,1-1 0,-1 1 1,1 0-1,0-1 0,0 1 0,0 0 0,0 0 0,1-2 0,7 11-301,-3 1 250,1 0 0,-2 0 0,0 1 0,0 0 1,7 19-1,-4-7-15,17 46-14,-22-60 135,-1 0 0,-1 0 0,0 0 0,0 0-1,0 0 1,-2 14 0,1-20-62,0-1 1,0 1-1,0-1 0,0 1 0,0-1 0,-1 1 0,1-1 0,0 1 1,-1-1-1,0 0 0,1 1 0,-1-1 0,0 0 0,0 1 1,1-1-1,-1 0 0,0 0 0,0 1 0,-1-1 0,1 0 0,0 0 1,0 0-1,0-1 0,-1 1 0,1 0 0,0 0 0,-1-1 1,1 1-1,-1-1 0,1 1 0,0-1 0,-1 1 0,1-1 1,-1 0-1,0 0 0,1 0 0,-1 0 0,1 0 0,-1 0 0,1 0 1,-1-1-1,-1 1 0,-7-3-111,1 0 1,-1-1-1,0 1 1,1-2 0,-10-5-1,12 6-3,3 2-3,1 1 140,0-1 1,0 0 0,0 0-1,0 0 1,-3-2-1,5 3-9,1 1 0,0 0 0,-1-1 0,1 1-1,0 0 1,-1-1 0,1 1 0,0 0 0,0-1 0,0 1-1,-1-1 1,1 1 0,0-1 0,0 1 0,0 0-1,0-1 1,0 1 0,0-1 0,0 1 0,0-1 0,0 1-1,0-1 1,0 1 0,0-1 0,0 1 0,0 0 0,0-1-1,1 1 1,-1-1 0,0 1 0,0-1 0,0 1-1,1 0 1,-1-1 0,0 1 0,0 0 0,1-1 0,-1 1-1,0 0 1,1-1 0,-1 1 0,1 0 0,-1-1-1,0 1 1,1 0 0,-1 0 0,1 0 0,0-1 0,2 0-29,0 0 1,0 0 0,0 0 0,0 0 0,0 1 0,0-1 0,0 1-1,0 0 1,5 0 0,30 2 33,-34-1 6,14 0 63,0 0-1,37-4 1,-45 1-13,1 0 1,-1 0-1,0-1 0,0 0 1,0-1-1,15-7 0,-6 0-43,0-1 0,0-1 0,-1-1 1,-1 0-1,0-2 0,-1 1 0,0-2 0,-2 0 0,23-35 0,-23 27 13,-1-1-1,-1 0 1,-1-1 0,-2 0 0,0-1 0,-2 0-1,-1 0 1,-2 0 0,0-1 0,-2 1-1,-2-44 1,-1 63-14,0 0-1,0 0 0,-1 0 0,0 0 1,-1 0-1,-4-11 0,5 15-23,-1 0-1,1 0 1,-1 1-1,0-1 1,0 1-1,-1-1 1,1 1-1,-1 0 1,0 0 0,0 1-1,-8-6 1,11 8-1,0 0 0,0 1 0,0-1 0,0 1 0,0-1 0,0 1 0,0-1 0,0 1 0,-1 0 0,1 0 0,0-1 0,0 1 0,0 0 0,0 0 0,-1 0 0,1 0 0,0 0 0,0 1 1,0-1-1,0 0 0,-2 1 0,2 0-5,-1 0 1,1 0 0,0 0 0,-1 0-1,1 0 1,0 0 0,0 0 0,0 0-1,0 1 1,0-1 0,0 1 0,0-1-1,-1 3 1,0 2-3,-1 1 0,1-1-1,0 1 1,1 0 0,0 0 0,-1 7 0,0 42 42,3 1 1,2-1 0,3 0-1,16 73 1,-17-106 22,1-1 0,14 34 1,-15-45-19,0 0 1,1 0-1,0 0 1,1-1-1,0 0 0,13 13 1,-18-20-9,1-1 0,-1 0 0,1 1 0,-1-1 0,1 0 0,0 0 0,0-1 0,0 1 0,0-1-1,0 1 1,0-1 0,0 0 0,0 0 0,4 0 0,-4-1-38,0 0 0,0 0 0,0-1 0,0 1-1,0-1 1,0 1 0,-1-1 0,1 0 0,0 0-1,0-1 1,0 1 0,-1-1 0,1 1 0,-1-1-1,4-3 1,37-32-350,73-79 0,-110 110 336,-1 0-1,1 0 1,-1 1 0,1 0 0,1 0 0,-1 1 0,1 0 0,0 0 0,0 0 0,13-4 0,-16 8 20,-1 0 0,0 0 0,0 1 0,1-1 0,-1 1 0,0 0 0,0 0 1,0 0-1,0 0 0,0 0 0,0 1 0,0-1 0,0 1 0,4 3 0,-6-4 73,-1-1-50,-1 1-1,1-1 0,0 0 1,-1 0-1,1 0 1,0 0-1,-1 0 0,1 0 1,0 0-1,0 1 0,-1-1 1,1 0-1,0 0 1,-1 1-1,1-1 0,0 0 1,0 0-1,-1 1 0,1-1 1,0 0-1,0 0 0,0 1 1,0-1-1,-1 0 1,1 1-1,0-1 0,0 0 1,0 1-1,0-1 0,0 0 1,0 1-1,0-1 1,0 0-1,0 1 0,0-1 1,0 1-1,0-1 0,0 0 1,0 1-1,0-1 1,0 0-1,0 1 0,1-1 1,-1 0-1,0 0 0,0 1 1,0-1-1,1 0 1,-1 1-1,0-1 0,0 0 1,0 0-1,1 1 0,-1-1 1,0 0-1,1 0 1,-1 0-1,0 1 0,1-1 1,-1 0-1,0 0 0,1 0 1,-1 0-1,1 0 1,-10 1 42,0-1 0,1 2 0,-1-1 0,1 1 0,0 0 0,-1 1 0,1 0 0,-13 7 0,17-9-79,0 1 1,0 1 0,1-1-1,-1 1 1,1-1 0,-1 1 0,1 0-1,0 0 1,0 0 0,0 1 0,1-1-1,-1 1 1,1 0 0,0-1 0,0 1-1,0 0 1,0 0 0,1 0 0,-2 5-1,3-6 25,0 0-1,0 0 1,0 0-1,0 0 1,1 0-1,-1 0 0,1 0 1,0 0-1,0-1 1,0 1-1,0 0 1,0-1-1,0 1 1,1 0-1,-1-1 1,1 1-1,2 1 1,0 1-3,0 0 0,0-1 1,1 0-1,0 0 0,0 0 1,0-1-1,5 3 1,-8-5-3,-1 0 0,1 0 0,-1-1 0,1 1 0,0-1 0,-1 1 0,1-1 0,0 0 0,-1 1 0,1-1 0,0 0 0,-1 0 1,1 0-1,0-1 0,0 1 0,-1 0 0,1-1 0,-1 1 0,1-1 0,0 1 0,-1-1 0,1 0 0,-1 0 0,1 1 0,-1-1 1,0 0-1,1 0 0,-1-1 0,0 1 0,0 0 0,1 0 0,-1 0 0,0-1 0,1-2 0,3-4-59,0-1-1,0 0 0,-1 0 1,5-14-1,-8 20 57,35-135 226,-33 128-168,-1-9-5,-1 10-159,-1 18-9,1 8 129,0 0 1,5 29 0,-1-15-91,-4-21 90,0-1 0,5 15 0,-5-21-13,0 0 0,0 0 0,1 0 0,-1 0 0,1 0 0,0 0 0,-1-1 0,1 1 1,1-1-1,-1 1 0,4 2 0,-3-2 20,1 1 0,1-2 1,-1 1-1,0 0 0,1-1 0,-1 0 1,7 3-1,-8-5-4,0 1 1,-1-1-1,1 1 0,0-1 1,-1 0-1,1 0 1,0 0-1,-1 0 0,1-1 1,0 1-1,-1-1 0,1 0 1,-1 1-1,1-1 1,3-2-1,4-2-28,-1 0-1,1 0 1,-1-1 0,-1 0-1,1-1 1,-1 0 0,0 0-1,-1 0 1,0-1 0,0-1-1,8-12 1,1-11-103,-1-1 1,-2-1-1,17-66 1,-9 27 122,-12 45 73,-2 1 0,6-42 0,-12 59-40,0 0-1,-1 0 1,0 0-1,0 1 1,-1-1-1,-1 0 1,0 1-1,0-1 1,0 1-1,-8-17 1,6 19 9,-1 0 0,1 0 0,-1 1 0,-1-1 0,1 1 0,-8-6 0,12 11-47,0 1 0,1-1 0,-1 1 0,0-1 0,1 1 0,-1-1 0,0 1 0,0 0 1,1-1-1,-1 1 0,0 0 0,0-1 0,0 1 0,1 0 0,-1 0 0,0 0 1,0 0-1,0 0 0,0 0 0,1 0 0,-1 0 0,0 0 0,-1 1 0,0-1-11,1 1-1,-1 0 0,0 0 0,1 0 1,-1 0-1,1 0 0,-1 0 1,1 1-1,0-1 0,-2 2 0,0 1 2,0 0 0,0 0 0,0 1 0,1-1 0,-1 1 0,1-1-1,-2 7 1,0 9 118,0 1 1,1-1-1,1 1 0,1 28 0,12 83 233,10-7-508,-15-99 295,1 0-1,18 41 1,-23-62-105,0-1 1,0-1 0,0 1-1,1 0 1,-1 0 0,1-1-1,0 0 1,0 1 0,6 4 0,-8-7-13,1 0 0,0 0 0,-1 0 0,1-1 0,0 1 0,-1 0 0,1-1 0,0 1 0,0-1 0,-1 0 1,1 0-1,0 0 0,0 0 0,0 0 0,-1 0 0,1 0 0,0 0 0,0-1 0,0 1 0,-1-1 0,1 1 1,0-1-1,-1 0 0,1 1 0,1-2 0,2-1-2,0-1 1,0 1-1,-1-1 0,0 1 0,0-1 1,0 0-1,0-1 0,0 1 1,5-11-1,1-3-97,11-27-1,-13 27 71,5-16 185,16-65 1,-32 127-118,0 1 1,2-1-1,3 32 1,-1 1 23,0-50-86,0 1 0,1-1 0,1 0 0,-1 0 0,2 0 0,0 0 0,6 14 0,-10-25 15,1 1-1,-1 0 1,0-1-1,1 1 1,-1-1 0,0 1-1,1-1 1,-1 1-1,1 0 1,-1-1-1,1 1 1,-1-1 0,1 0-1,-1 1 1,1-1-1,-1 1 1,1-1-1,0 0 1,-1 0 0,1 1-1,0-1 1,-1 0-1,1 0 1,0 0 0,1 1-1,-1-2-5,1 1 1,0 0-1,0 0 1,0-1-1,0 1 0,0-1 1,-1 1-1,1-1 1,2-1-1,4-3 3,0 1 1,-1-1-1,7-7 0,-13 11 14,12-11-217,23-28 0,-4 4 108,-8 7-1,-21 24 101,1 0-1,0 0 1,0 1-1,0-1 1,1 1 0,-1 0-1,1 0 1,0 0-1,0 1 1,10-6 0,0 1-133,-15 8 136,1 0 0,-1-1-1,0 1 1,1 0 0,-1 0 0,0 0 0,1 0 0,-1-1 0,0 1 0,0 0 0,1 0-1,-1-1 1,0 1 0,0 0 0,0 0 0,1-1 0,-1 1 0,0 0 0,0-1-1,0 1 1,0 0 0,0 0 0,1-1 0,-1 1 0,0 0 0,0-1 0,0 1-1,0 0 1,0-1 0,0 1 0,0-1 0,0 1 0,0 0 0,0-1 0,0 1-1,-1 0 1,1 0 0,0-1 0,0 1 0,0 0 0,0-1 0,0 1 0,-1 0 0,1-1-1,0 1 1,0 0 0,0 0 0,-1-1 0,1 1 0,0 0 0,-1 0 0,-3-3 16,1 1 0,-1 0 0,0 1 0,0-1 0,0 1 1,0-1-1,-1 1 0,1 1 0,0-1 0,0 0 0,-9 1 1,11 0-22,-1 0 0,1 1 0,-1-1 0,1 1 0,-1 0 0,1-1 0,-1 1 0,1 0 0,0 0 0,-1 1 0,1-1 0,0 0 0,0 1 0,0-1 0,0 1 0,0 0 0,1 0 0,-1 0 0,0 0 0,1 0 0,-3 3 0,-31 68-108,34-70 131,0 0 1,0 0-1,0 0 1,0 0-1,1 0 1,-1 0-1,1 0 1,0 1-1,0-1 1,0 0-1,0 0 1,1 1-1,-1-1 1,1 0-1,0 0 1,0 0-1,0 0 1,0 0-1,0 0 1,1 0-1,-1 0 1,1 0 0,0-1-1,3 5 1,-1-3 9,-1 0 1,1 0-1,0-1 1,0 0-1,0 1 1,1-1-1,-1-1 1,1 1-1,-1-1 1,1 1-1,0-1 1,0-1-1,0 1 1,8 1-1,21 1 99,1-1-1,1-1 0,46-5 0,-65 1-653,1 0-1,-1-1 0,0-1 1,0 0-1,0-2 1,-1 0-1,1-1 1,24-14-1,-39 20 265,0 0-1,1-1 1,-1 1 0,0-1-1,-1 1 1,1-1-1,0 0 1,0 0-1,-1 0 1,2-2-1,1-8-2120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1:08.6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43 1984,'0'-3'736,"3"3"-576,2-25 1920,-10 22-1760,5-2-384,0 2 32,0 0-224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1:09.8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 0 1312,'-8'4'2720,"4"-4"-2715,17-4-1029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1:10.5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98 2656,'-8'-11'960,"11"2"-736,-3-2-64,0 8 64,5-5-160,-5 0-224,5-4 64,-2 1-32,2-2 64,0 2-288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1:11.0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9 1984,'-5'-8'736,"2"8"-576,-2 0-32,0 0 288,2 0-256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1:03.6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6 1312,'0'-5'2992,"-10"18"-3776,2 10-1568,3-12 1632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1:04.4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 12 1472,'-1'0'16,"1"0"0,0 0-1,0 0 1,-1 0 0,1 0 0,0 0 0,0 0 0,-1 0 0,1 0-1,0 0 1,0 0 0,0 0 0,-1 0 0,1 0 0,0 0-1,0 0 1,-1 0 0,1 0 0,0 0 0,0 0 0,-1 0-1,1-1 1,0 1 0,0 0 0,0 0 0,-1 0 0,1 0 0,0-1-1,0 1 1,0 0 0,0 0 0,-1 0 0,1-1 0,0 1-1,0 0 1,0 0 0,0-1 0,-10-7 1131,24 13-1445,-10 4 283,0 0 0,0 1-1,-1-1 1,0 1 0,-1 0 0,0 0 0,0 0 0,-1 0 0,-1 0 0,0 16 0,0-14-1334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1:23.2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 4 832,'-6'2'150,"6"-3"-14,6-4-123,-4 6-56,3 1 99,0-1 0,1 0 0,0 1 0,-1-2 0,10 1 320,-14 0-328,0-1 0,1 1 0,-1-1 0,1 1 0,-1-1 0,0 0 0,1 0 0,-1 0 0,1 0 0,2 0 0,1-1 147,1-1-239,0 1 0,1 0 0,-1 0 0,1 0 0,0 1 0,-1 0 0,1 0 0,0 1 0,8 2 0,-10-3 37,1 1 0,0 0 0,0-1 0,0 0 1,-1-1-1,1 1 0,6-2 0,19-1-2,-28 2-6,1 2 1,-1-1 0,0 0 0,1 1 0,-1 0 0,0-1 0,4 3-1,-1-1-147,0-1-1,1 1 0,-1-1 0,1 0 0,-1-1 0,13 0 0,-9 0-130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1:24.5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314 44 992,'0'0'14,"-10"2"292,10-1-301,0-1 0,0 0 1,-1 0-1,1 0 0,0 0 0,0 0 0,-1 0 0,1 0 1,0 0-1,0 0 0,-1 0 0,1 0 0,0 0 1,0 0-1,-1 0 0,1 0 0,0 0 0,0 0 1,-1 0-1,1 0 0,0 0 0,0 0 0,0-1 1,-1 1-1,1 0 0,0 0 0,0 0 0,-1 0 0,1 0 1,0-1-1,0 1 0,0 0 0,0 0 0,0 0 1,-1-1-1,1 1 0,-18 3 438,18-3-425,-1 0 0,0 1 0,1-1 1,-1 0-1,0 0 0,0 0 1,1 0-1,-1 0 0,0 0 0,1-1 1,-1 1-1,0 0 0,0 0 1,1 0-1,-1-1 0,1 1 0,-1 0 1,0-1-1,1 1 0,-1 0 1,1-1-1,-1 1 0,0-1 0,1 1 1,0-1-1,-1 1 0,0-2 1,-16-2 877,3 2-510,0 0 0,-1 1 0,1 1 0,-28 3 0,-7-1 318,-26 1-384,65-3-143,0 0-245,16 0-30,14-1 65,0 0 0,0-2 0,-1 0 0,25-8-1,-19 5-107,1 1-1,-1 1 0,1 1 0,31 1 0,39 7-1570,-66-5-197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1:27.5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1 239 480,'0'-1'6,"0"0"0,1 0 0,-1 0 0,0 1 0,1-1 0,-1 0 0,1 0 0,-1 0 0,1 1 0,0-1 0,-1 0 0,1 1-1,0-1 1,-1 0 0,1 1 0,1-2 0,0 1-96,-1 0 68,-1 1 60,1 0-1,-1-1 1,1 1-1,-1 0 0,0 0 1,1 0-1,-1-1 1,1 1-1,-1 0 1,0-1-1,1 1 0,-1 0 1,0-1-1,1 1 1,-1 0-1,0-1 1,0 1-1,1-1 0,-1 1 1,0 0-1,0-1 1,0 1-1,0-1 0,0 1 1,1-1-1,-1 1 1,0-1-1,0 1 1,0-1-1,0 0 0,0-18 835,0 16-738,0-103 2106,0 104-2257,1 0 1,-1-1 0,1 1 0,-1 0 0,1 0 0,0 0 0,0 0 0,0 0 0,0 0-1,0 0 1,1 0 0,-1 0 0,1 1 0,-1-1 0,1 0 0,-1 1 0,1-1 0,0 1 0,3-2-1,14-16 180,-11 5 535,-8 14-692,0 0-1,1-1 0,-1 1 1,0 0-1,0 0 1,0 0-1,0-1 1,0 1-1,1 0 0,-1 0 1,0-1-1,0 1 1,0 0-1,0 0 1,0-1-1,0 1 0,0 0 1,0-1-1,0 1 1,0 0-1,0 0 1,0-1-1,0 1 1,0 0-1,0 0 0,-1-1 1,1 1-1,0 0 1,0 0-1,0 0 1,0-1-1,0 1 0,-1 0 1,1 0-1,0-1 1,0 1-1,0 0 1,0 0-1,-1 0 0,1 0 1,0 0-1,0-1 1,-1 1-1,1 0 1,0 0-1,0 0 1,-1 0-1,1 0 0,0 0 1,0 0-1,-1 0 1,1 0-1,-1 0-17,1 0 0,-1 0 0,1 0 0,0 0 0,-1 1 0,1-1 0,-1 0 0,1 0 0,0 1 0,-1-1 0,1 0 0,-1 1 0,1-1 0,0 0 0,-1 1 0,1-1 0,0 0 0,0 1 0,-1-1 0,1 1 0,0-1 0,0 1 0,0-1 0,0 0 0,-1 1 0,1-1 0,0 2 0,-3 16-117,2-11 152,0 0-19,1 0 1,-1 0 0,1 1-1,1 7 1,-1 21 78,-8 168-264,4-126 677,5-78-519,0-1-1,0 1 1,0-1 0,1 1-1,-1-1 1,0 1 0,0-1 0,0 0-1,0 1 1,1-2 0,0-1 16,0 0 1,-1 0-1,1-1 1,-1 1-1,0 0 1,0 0 0,0-1-1,0 1 1,0-6-1,3-11 178,-1 8-176,-1 1 0,-1-1-1,0 1 1,-1-1-1,-1-16 1,0 1 128,-4-57 448,5 83-588,0 0 1,0 0 0,0 0-1,0 0 1,0 0-1,0 0 1,0 0 0,1-1-1,-1 1 1,0 0-1,0 0 1,1 0 0,-1 0-1,1 0 1,-1 0 0,1 0-1,-1 0 1,1 0-1,0 1 1,0-1 0,-1 0-1,1 0 1,0 0-1,0 1 1,0-1 0,0 0-1,-1 1 1,1-1-1,0 1 1,2-1 0,6-4-36,-8 4 45,0 0 0,0 0 1,1 0-1,-1 1 0,0-1 1,1 1-1,-1-1 0,0 1 1,3-1-1,-3 1 3,-1 0 0,1 0-1,-1 0 1,1 1 0,0-1 0,-1 0-1,1 0 1,-1 1 0,1-1 0,-1 0-1,1 1 1,-1-1 0,0 0 0,1 1-1,-1-1 1,1 1 0,-1-1 0,0 0-1,1 1 1,-1-1 0,0 1 0,1-1-1,-1 1 1,0 0 0,0-1 0,1 2 0,4 12 10,-1 0 1,4 21-1,-6-22 57,1 0 1,1 0-1,0 0 0,6 13 0,-9-25-59,-1-1 0,0 0-1,0 0 1,0 1 0,1-1-1,-1 0 1,0 0 0,0 1-1,1-1 1,-1 0-1,0 0 1,0 0 0,1 1-1,-1-1 1,0 0 0,1 0-1,-1 0 1,0 0-1,1 0 1,-1 0 0,0 0-1,1 0 1,-1 1 0,0-1-1,1 0 1,-1-1-1,0 1 1,1 0 0,-1 0-1,0 0 1,1 0 0,-1 0-1,1 0 1,9-5 118,-10 4-90,1 0 4,1 0 0,-1 0 1,0 0-1,0-1 0,0 1 0,0-1 1,0 1-1,0 0 0,0-1 0,-1 0 1,1 1-1,-1-1 0,1 1 1,-1-1-1,1 0 0,-1 1 0,0-1 1,0-2-1,0-37 261,-1 23-393,-7-32-282,7 50 359,1 0-1,-1 0 1,1 0 0,0 1 0,-1-1 0,1 0 0,-1 0 0,1 1-1,0-1 1,-1 0 0,1 1 0,0-1 0,-1 1 0,1-1 0,0 0-1,-1 1 1,1-1 0,0 1 0,0-1 0,0 1 0,-1 0-1,0 14-141,0 1 0,0 0-1,4 26 1,0-24-265,2-1-1009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1:31.1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92 275 832,'-1'-1'74,"0"0"0,-1 1 0,1-1 0,0 1 0,-1-1 0,1 1 0,-1 0 0,1-1 0,-1 1 0,1 0 0,-1 0 0,-1 0 0,-14-2 983,16 2-1026,1 0 1,0 0-1,-1 0 1,1 0-1,-1 0 1,1-1 0,0 1-1,-1 0 1,1 0-1,0-1 1,-1 1-1,1 0 1,0 0 0,-1-1-1,1 1 1,0 0-1,0-1 1,-1 1-1,1 0 1,0-1 0,0 1-1,0-1 1,0 1-1,-1 0 1,1-1-1,0 1 1,0-1 0,0 1-1,0 0 1,0-1-1,0 0-19,0 1-1,0-1 1,0 1-1,0 0 0,0-1 1,0 1-1,-1-1 1,1 1-1,0 0 1,0-1-1,0 1 0,-1-1 1,1 1-1,0 0 1,0-1-1,-1 1 1,1 0-1,0-1 1,-1 1-1,1-1 0,-1 1-1,1 0 1,0 0 0,-1-1-1,1 1 1,0 0 0,0-1 0,-1 1-1,1 0 1,0-1 0,0 1-1,0 0 1,-1-1 0,1 1-1,0-1 1,0 1 0,0 0-1,0-1 1,0 0 0,0-1 8,-1 0-1,1-1 1,-1 1 0,1 0 0,-1 0-1,0 0 1,0 0 0,0 0 0,-2-3-1,2 3-6,0 0 0,0 0-1,0-1 1,0 1 0,0 0-1,0-1 1,1 1 0,-1 0-1,0-5 1,1 4 47,0 1 1,-1-1-1,1 1 1,-1-1-1,1 1 1,-1 0 0,0-1-1,0 1 1,0 0-1,-2-4 1,-5-11 74,5-17 415,4 11-398,0 7-382,-1 15 231,0 0 0,0 0 0,1 0 0,-1 0 0,0 0 0,0 0 0,0 1 0,1-1 0,-1 0-1,1 0 1,-1 0 0,0 1 0,1-1 0,-1 0 0,1 0 0,0 1 0,-1-1 0,2-1 0,4-5-36,-6 6 32,1 0-1,-1 0 1,0 0 0,1 0-1,-1 0 1,0 0 0,0 0-1,0 0 1,0 0 0,0 0-1,0 0 1,0 0 0,0-1-1,-1-11 343,8 33-466,6 68-43,-8-44 92,-4-33 112,0-1 0,-1 1-1,0 0 1,-1 0 0,-3 18 0,2-1 383,-2-21-165,2-8-60,0-3-132,-10-46-27,9 41-20,1-1 0,0 0 0,1 1-1,-1-18 1,-3-24-252,11 35 144,1 8 39,-5 2-116,-2 4 168,3-11 240,7-12 42,-10 22-304,0 1-1,0-1 0,1 1 0,-1-1 0,1 1 0,0-1 0,0-1 0,0 3 27,-1 0 0,0 0-1,1 1 1,-1-1 0,0 0 0,1 1-1,-1-1 1,1 0 0,-1 1 0,1-1-1,-1 1 1,1-1 0,0 0 0,-1 1-1,1 0 1,0-1 0,-1 1 0,1-1-1,0 1 1,0 0 0,0-1-1,-1 1 1,1 0 0,0 0 0,1 0-1,-2 0 0,1 0 0,0 0-1,-1-1 1,1 1-1,-1 0 1,1 0-1,-1 0 1,1 0 0,-1-1-1,1 1 1,-1 0-1,1 0 1,-1-1 0,1 1-1,-1 0 1,1-1-1,-1 1 1,0 0-1,1-1 1,-1 1 0,0-1-1,1 1 1,-1-1-1,0 1 1,1-1-1,-1 1 1,0-1 0,0 1-1,0-1 1,1 1-1,-1-1 1,0-1 117,4 18-425,-3-7 313,0-1-1,0 0 0,-1 0 1,-1 13-1,0 3-40,-5 136 262,0-126-172,4-25-28,1 0-1,-2 16 0,-2-1 495,2-39-550,3 5 67,0 6-46,1 1-1,-1 0 1,0 0-1,0 0 1,-1 0-1,1 0 0,-1 0 1,1-1-1,-3-4 1,2 8-4,1-1 1,0 1 0,0 0-1,0-1 1,0 1 0,0-1-1,-1 1 1,1 0 0,0-1-1,0 1 1,0 0-1,0-1 1,0 1 0,0-1-1,0 1 1,0 0 0,0-1-1,0 1 1,0 0 0,0-1-1,1 1 1,-1-1 0,0 1-1,0 0 1,0-1-1,0 1 1,1 0 0,-1-1-1,0 1 1,0 0 0,1 0-1,-1-1 1,0 1 0,0 0-1,1 0 1,-1-1 0,1 1-1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26:16.9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5 3072,'0'-5'9721,"10"5"-10312,20 2 643,0 1-1,49 12 1,-59-10 261,1-1 1,-1-1-1,30 1 0,-18-5-64,-17 0-242,-1 1 0,1 0 0,14 3 1,-22-3-813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52:58.9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90 5408,'0'-5'1984,"8"2"-1536,5-8-128,0 6-160,9-3-160,3 2 0,6-7 0,-1 6 544,3 0-288,2 2-96,8 2-96,-8-1-992,-4 0 512,-6 4-1088,-3 0 832,-6-4-1152,-3 4 1024,1-4-992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1:32.9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 37 1408,'15'-8'4769,"-7"8"-4354,-26-8-159,6 3-156,10 4-70,1 0 1,-1 0-1,0 1 0,1-1 1,-1 0-1,0 1 0,0 0 1,-2-1-1,3 1-3,7-9 130,-6 9-155,0 0 0,0 0 0,0 0 0,0 1-1,0-1 1,0 0 0,0 0 0,1 0 0,-1 0 0,0 0 0,0 0 0,0 0 0,0 1 0,0-1 0,0 0 0,0 0 0,1 0 0,-1 0 0,0 0 0,0 0 0,0 0-1,0 0 1,0 0 0,0 0 0,1 0 0,-1 0 0,0 0 0,0 0 0,0 0 0,0 0 0,1 0 0,-1 0 0,0 0 0,0 0 0,0 0 0,0 0 0,0 0 0,0 0-1,1 0 1,-1 0 0,0 0 0,0 0 0,0 0 0,0 0 0,0 0 0,0 0 0,1-1 0,-1 1 0,0 0 0,0 0 0,0 0 0,0 0 0,0 0 0,0 0 0,0-1-1,0 1 1,0 0 0,0 0 0,0 0 0,1 0 0,-1-1 0,0 3-119,11 4 789,-11-6-667,0 0-1,0 0 1,0 1 0,0-1 0,0 0 0,0 0 0,1 0 0,-1 0-1,0 0 1,0 1 0,0-1 0,0 0 0,0 0 0,0 0-1,0 0 1,0 1 0,0-1 0,0 0 0,0 0 0,0 0 0,0 0-1,0 1 1,0-1 0,0 0 0,0 0 0,0 0 0,0 1 0,0-1-1,0 0 1,0 0 0,0 0 0,0 0 0,-1 1 0,1-1-1,0 0 1,0 0 0,0 0 0,0 0 0,0 0 0,0 0 0,-1 1-1,1-1 1,0 0 0,0 0 0,0 0 0,0 0 0,-1 0-1,1 0 1,0 0 0,0 0 0,0 0 0,0 0 0,-1 0 0,1 0-1,0 0 1,0 0 0,0 0 0,0 0 0,-1 0 0,1 0 0,0 0-1,0 0 1,0 0 0,0 0 0,-1 0 0,0 0-48,9 13-394,-8-12 367,2 0 22,14 6 240,-33-3-1024,9 1 1323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1:36.0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84 736,'-1'-17'1159,"1"14"-1074,1 1 1,-1-1-1,0 0 0,0 1 0,0-1 0,-1 1 0,1-1 0,-1 1 0,-1-5 1,2 6-90,0 0 0,0 0 0,0 0 1,0 0-1,0 0 0,0 0 0,0 0 0,1 0 1,-1 0-1,0 0 0,1 0 0,-1 0 1,1-2-1,4-18 1347,-3 28-1036,-1 0-416,1 8 98,7 17-1,-5-19 12,-1 0 1,0 0-1,0 0 0,0 24 0,-6 51 283,3-88-282,0 0 0,0 0 0,0 0 0,0 0 0,0 0 0,0 0 0,0 1 0,0-1 0,0 0 1,0 0-1,0 0 0,0 0 0,0 0 0,0 0 0,0 0 0,0 0 0,0 0 0,0 0 0,0 0 0,0 0 0,0 1 0,0-1 0,0 0 1,0 0-1,0 0 0,0 0 0,0 0 0,0 0 0,0 0 0,0 0 0,0 0 0,0 0 0,0 0 0,0 0 0,0 0 0,0 0 0,0 0 1,0 0-1,0 1 0,0-1 0,0 0 0,0 0 0,0 0 0,-1 0 0,1 0 0,0 0 0,0 0 0,0 0 0,0 0 0,0 0 0,0 0 1,0 0-1,0 0 0,0 0 0,0 0 0,0 0 0,0 0 0,0 0 0,-1 0 0,1 0 0,-2 0-1,1 9-76,-4 11 258,5-14-4,-1-5-165,1 0 1,0 0-1,0-1 1,0 1-1,0 0 1,0-1-1,0 1 1,0 0-1,0 0 1,0-1-1,0 1 1,0 0-1,0 0 1,0-1-1,1 1 1,-1 0-1,1 0 1,1 3 134,-1-1-191,1-1 0,-1 0 0,0 0 0,0 0 0,0 1 0,0-1 0,-1 1 0,1-1 0,-1 0 0,1 1 0,-1-1 0,0 6 0,0 4-1306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1:42.1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757 11 832,'-4'0'269,"0"0"1,-1 1-1,1 0 0,0 0 1,-6 2-1,-28 1 1011,38-4-1270,-6 3 77,1-1-1,-1 0 1,1-1 0,-1 1 0,0-1-1,0-1 1,-8 1 0,12 0-63,-1-1 1,1 1 0,-1-1-1,1 1 1,-1 0-1,1 0 1,0 0-1,-1 0 1,-2 2 0,3-2-1,-1 1 1,1-1-1,-1 0 1,1 0-1,-1 0 1,1 0-1,-1-1 1,0 1-1,-4 0 1,0-1 521,5 0-428,-1 1-1,0-1 1,0 0-1,1 0 1,-1 0 0,0-1-1,0 1 1,1-1 0,-4-4 392,2 2-470,-4 0-116,-5-2 455,12 5-322,0 0 1,1 0 0,-1-1-1,0 1 1,0 0 0,0 0 0,0-1-1,1 1 1,-1 0 0,0-1-1,0 1 1,1-1 0,-1 1-1,0-1 1,0 0 0,-20-11 640,20 11-658,0 0-1,-1 1 0,1-1 1,0 0-1,0 1 0,-1-1 0,1 1 1,0 0-1,-1-1 0,1 1 1,-2-1-1,1 1-31,1 0-1,0 0 1,0 0-1,0 0 1,0-1-1,0 1 1,0-1-1,0 1 1,0-1-1,-2 0 1,-19-3-440,20 4 436,0-1 0,0 1 0,-1-1 0,1 1 0,0 0 0,0 0-1,0 0 1,-1 0 0,1 0 0,-3 1 0,-3 0-63,-31-1 32,25 1-256,14-1 277,0 0 0,0 0 1,0 0-1,0 0 0,0 0 0,-1 0 0,1 0 0,0 0 1,0 0-1,0 0 0,0 0 0,0 0 0,0 0 0,0 0 1,0 1-60,0-1 60,0 0-1,0 0 0,0 0 0,0 0 0,0 0 0,0 0 1,0 0-1,0 0 0,-1 0 0,2 0 0,-1 0 0,0 1 0,0-1 1,0 0-1,0 0 0,0 0 0,0 0 0,0 0 0,0 0 1,0 0-1,0 0 0,0 0 0,0 0 0,0 0 0,0 0 1,0 1-42,0-1 41,0 0 0,0 0 0,0 0 1,1 0-1,11 4-142,-10-4 105,7 0-5,6 0 208,-13 0-5,-2-1-198,0-2 48,-19 2-53,12 1 37,0 0 0,1 1-1,-1-1 1,0 1 0,0 1-1,0 0 1,-10 4 0,6-3 81,1-1-1,-1 0 1,-22 2 0,11-2 61,9-1-296,-1 0 250,-25 7 1,34-7-72,0 0 1,0-1-1,0 0 0,0 1 1,0-1-1,-6-1 1,-15 0-52,25 0 36,0 0 1,0 1 0,-1-1-1,1 0 1,0 1-1,-1 0 1,1-1 0,-1 1-1,1 0 1,-1 0 0,1 0-1,0 0 1,-3 0-1,-45 0-84,45 1 80,4-1 3,0 0 0,0 0 0,0 0 0,0 0-1,-1 0 1,1 0 0,0 0 0,0 0 0,0 0 0,0 0 0,0 0 0,0 0 0,0 1 0,0-1 0,0 0 0,0 0 0,0 0 0,-1 0 0,1 0 0,0 0 0,0 0-1,0 1 1,0-1 0,0 0 0,0 0 0,0 0 0,0 0 0,0 0 0,0 0 0,0 1 0,0-1 0,0 0 0,0 0 0,0 0 0,0 0 0,1 0 0,-1 0 0,0 0-1,0 1 1,0-1 0,0 0 0,0 0 0,0 0 0,0 0 0,0 0 0,0 0 0,0 0 0,0 0 0,1 0 0,-1 1 0,0-1 0,0 0 0,0 0 0,0 0 0,0 0 0,0 0-1,5 2-82,-1 0 109,0-1 1,0 0-1,0 0 1,0 0-1,1 0 0,4 0 1,-8-1-105,20-3-251,23-3-739,41-4-1140,-60 9-339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1:46.1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162 37 1568,'0'1'0,"-1"-1"-1,1 0 1,0 0-1,0 0 1,-1 0 0,1 0-1,0 0 1,0 0-1,-1 0 1,1 0 0,0 0-1,0 0 1,-1 0 0,1 0-1,0 0 1,0 0-1,-1 0 1,1 0 0,0 0-1,0-1 1,-1 1-1,1 0 1,0 0 0,0 0-1,-1 0 1,1 0 0,0-1-1,0 1 1,0 0-1,-1 0 1,1 0 0,0-1-1,0 1 1,0 0-1,0 0 1,0-1 0,0 1-1,-1 0 1,1 0-1,0-1 1,0 1 0,0 0-1,0 0 1,0-1 0,0 1-1,0 0 1,0 0-1,0-1 1,0 1 0,0 0-1,0-1 1,0 1-1,1 0 1,-1 0 0,0-1-1,0 1 1,0 0 0,0 0-1,0 0 1,0-1-1,1 1 1,-1 0 0,0 0-1,0 0 1,0-1-1,1 1 1,-1 0 0,0 0-1,-3 1 251,0 0-1,0-1 1,0 1-1,0-1 1,0 1 0,0-1-1,0 0 1,0 0-1,-6-1 1,-3 0 294,-9-5 1872,-6-4-1376,26 10-1032,1-1 0,0 1 0,0 0 1,0-1-1,-1 1 0,1 0 0,0-1 0,-1 1 0,1 0 0,0-1 0,0 1 0,-1 0 0,1-1 1,-1 1-1,1 0 0,0 0 0,-1 0 0,1-1 0,0 1 0,-1 0 0,1 0 0,-1 0 1,1 0-1,-1 0 0,-1 0 45,2 0-46,0 0 0,0 0 0,0 0 0,0 0 0,-1 0 0,1 0 0,0 0 0,0 0 0,0 0 0,-1 0 0,1 0 0,0 0 0,0 0 0,0 0 0,0 0 0,-1 0 0,1 0 0,0 0 0,0 0 0,0 0 0,0 0 0,-1 0 0,1-1 0,0 1 0,0 0 0,0 0 0,0 0 0,0 0 0,0 0 0,-1 0 0,1-1 0,0 1 0,0 0 0,0 0 0,0 0 0,0 0 0,0 0 0,0-1 0,0 1 0,0 0 0,0 0 0,0 0 0,0 0 0,0-1 0,0 1 0,0 0 0,0 0 0,0 0-7,0-1 0,0 1 0,0 0 0,0 0 0,-1 0 0,1 0 0,0 0 0,0 0 0,0 0 0,0 0 0,0-1 0,0 1 0,0 0 0,0 0 0,0 0 0,0 0 0,0 0 0,0 0 0,0 0 0,0 0 0,-1 0 0,1 0 0,0 0 0,0 0 0,0 0 0,0 0 0,0-1 0,0 1 0,0 0 0,0 0 0,-1 0 0,1 0 0,0 0 0,0 0 0,0 0 0,0 0 0,0 0 0,0 0 0,0 0 0,0 0 0,-1 1 0,1-1 0,0 0 0,0 0 0,0 0 0,0 0 0,0 0 0,0 0 0,0 0 0,0 0 0,0 0 0,-1 0 0,1 0 0,0 0 0,0 0 0,0 0 0,0 1 0,0-1 0,0 0 0,0 0 0,0 0 0,0 0 0,0 0 0,0 0 0,0 0 0,0 0 0,0 1 0,-9 3 5,5-7-100,4 3 105,0-1 0,0 1 0,0 0 0,0 0 0,0 0 0,0 0 0,-1 0 0,1 0 0,0 0 0,0 0 1,0 0-1,0 0 0,0 0 0,0 0 0,-1 0 0,1 0 0,0 0 0,0 0 0,0-1 0,0 1 1,0 0-1,0 1 0,-1-1 0,1 0 0,0 0 0,0 0 0,0 0 0,0 0 0,0 0 0,0 0 1,-1 0-1,1 0 0,0 0 0,0 0 0,0 0 0,0 0 0,0 0 0,0 0 0,0 1 0,-1-1 0,1 0 1,0 0-1,0 0 0,0 0 0,0 0 0,0 1 0,-1 0-30,1 0-1,-1 1 1,1-1-1,-1 1 1,0-1 0,0 0-1,0 1 1,1-1 0,-1 0-1,-1 0 1,1 0-1,0 0 1,0 0 0,0 0-1,0 0 1,-5 3 658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1:47.0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 21 1408,'-12'-18'3417,"10"18"-3303,-2-1 271,0 1 0,1-1 1,-1 1-1,-16 0 1929,20 7-2666,0-6 356,1 1 0,-1-1-1,1 1 1,-1-1-1,1 0 1,-1 0-1,1 1 1,0-1 0,0 0-1,0 0 1,0 0-1,0 0 1,0 0-1,0 0 1,0 0-1,0 0 1,1 1 0,6 5 59,-8-7-56,1 1-1,-1-1 0,0 1 0,1-1 0,-1 0 0,1 1 0,-1-1 0,0 0 0,1 1 0,-1-1 1,1 0-1,-1 0 0,1 1 0,-1-1 0,1 0 0,-1 0 0,1 0 0,-1 0 0,1 1 0,-1-1 1,2 0-1,-1 0 7,0 0 0,1 0 0,-1 1 0,0-1 0,0 1 0,1-1 1,-1 1-1,0-1 0,0 1 0,0 0 0,1-1 0,-1 1 0,0 0 0,0 0 0,0 0 1,1 2-1,1 0-169,0 0 0,0 0 1,0 1-1,4 6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1:48.9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323 189 2144,'5'-16'3205,"-5"15"-3130,0-1-1,0 1 1,-1 0-1,1-1 1,-1 1 0,1 0-1,-1 0 1,1 0-1,-1-1 1,0 1-1,1 0 1,-1 0 0,0 0-1,0 0 1,0 0-1,0 0 1,-1-1-1,-24-15 1180,12 8-575,-17-10 447,22 13-793,0 1-1,0-1 1,1-1-1,-10-8 1,11 8-256,0 1 1,-1 0-1,1 1 1,-1 0-1,0 0 1,-1 1-1,1 0 1,-1 0-1,0 1 1,0 0-1,0 0 1,0 1-1,-1 0 1,1 1-1,0 0 1,-13 1-1,-2-4 114,24 4-194,-1 0 1,1-1-1,-1 1 0,1 0 1,-1 0-1,1 0 0,-1 0 1,1 0-1,-1-1 0,1 1 1,-1 0-1,1 0 0,-1 0 1,1 0-1,-1 1 0,1-1 1,-1 0-1,1 0 0,-1 0 1,0 0-1,2 2-22,0 0 1,0-1-1,0 1 0,0-1 1,0 1-1,0-1 0,0 0 1,0 1-1,2 1 0,20 22-213,-4-3 245,24 19 0,-22-21-209,33 24-6124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1:50.3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 0 1728,'-25'1'7933,"24"0"-7900,7 11 356,14 10-435,-12-15 185,1-1-1,-1 0 1,1 0 0,1-1-1,16 7 1,-20-8-97,0 0-1,0 0 1,0 1-1,9 9 1,-8-5 57,-6-8-63,-1 0-1,1 0 0,-1-1 1,1 1-1,0 0 1,0 0-1,-1-1 1,1 1-1,0 0 1,0-1-1,0 1 1,2 1-1,2 0 56,0 1 0,0 0 1,0 0-1,0 1 0,-1-1 0,1 1 0,-1 0 1,0 1-1,6 6 0,8 6 5,-12-10-79,-5-6-16,0 0-1,-1 0 0,1 0 1,0 0-1,0-1 1,-1 1-1,1 0 1,0-1-1,0 1 1,0 0-1,0-1 1,0 1-1,0-1 0,0 1 1,0-1-1,2 1 1,15 7 997,-22-6-652,3-2-352,-1 0 1,1 0-1,-1 0 0,1 0 1,0 0-1,-1 0 0,1-1 0,-1 1 1,-1-1-1,2 0-63,0 1 0,0-1 0,0 1 1,0-1-1,0 0 0,0 0 0,0 1 0,1-1 0,-1 0 0,0 0 1,-1-1-1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1:51.6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128 17 1472,'0'0'15,"0"0"-1,0 0 1,-1 0 0,1 0 0,0 0-1,0 0 1,0-1 0,-1 1-1,1 0 1,0 0 0,0 0 0,-1 0-1,1 0 1,0 0 0,0 0 0,0 0-1,-1 1 1,1-1 0,0 0-1,0 0 1,-1 0 0,1 0 0,0 0-1,0 0 1,0 0 0,-1 0-1,1 1 1,0-1 0,0 0 0,0 0-1,0 0 1,-1 0 0,1 1 0,0-1-1,0 0 1,0 0 0,0 0-1,0 1 1,0-1 0,0 0 0,0 0-1,-1 0 1,1 1 0,0-1 0,0 0-1,0 0 1,0 1 0,0-1-1,0 0 1,0 1 17,0-1 1,0 0-1,0 1 0,0-1 1,0 0-1,0 1 0,0-1 1,0 0-1,0 1 0,0-1 1,0 0-1,-3 3 356,3-3-356,0 1 0,-1-1 1,1 0-1,0 0 0,0 0 1,-1 0-1,1 0 0,-1 1 1,-43 21 2857,34-18-2460,0 1 1,-14 8-1,8-4 410,16-9-809,0 0 0,0 0 0,-1 0 0,1 1 0,0-1 0,-1 0 0,1 0 0,0 0 0,0 0 0,-1 0 0,1 0-1,0 0 1,-1 0 0,1 0 0,0 0 0,-5-3 588,5 3-588,-1-1 0,2 0 55,-1 0 1,1 0-1,-1 0 0,1 0 1,0 1-1,-1-1 1,1 0-1,0 0 0,0 1 1,-1-1-1,1 0 1,0 1-1,0-1 1,0 1-1,0-1 0,0 1 1,1-1-1,9-7 135,-9 6-197,1 0-1,-1 0 1,0 0 0,0 0 0,1 0 0,-1 1 0,1-1 0,3-1 0,-3 2 1,1-1 1,-1 0-1,0 0 1,0-1-1,6-4 1,-2 1 13,-6 5-38,0 1 1,1-1-1,-1 0 1,0 0-1,0 0 1,0-1-1,0 1 1,0 0-1,0 0 1,0-1-1,0 1 1,1-2 90,-2 1-47,0 5-101,0-1-66,-1-2 121,0 1 1,1-1 0,-1 1-1,0-1 1,1 1-1,-1 0 1,1-1 0,-1 1-1,1 0 1,0-1 0,-1 1-1,1 0 1,0 0 0,-1 0-1,1-1 1,0 1-1,0 0 1,-1 1 0,-1 4-100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1:58.0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1 1152,'-5'0'3499,"6"1"-3452,0 1 1,0-1-1,0 1 1,0 0-1,-1 0 1,1-1-1,0 1 1,0 3-1,-1-3-10,22 37 245,-12-16 221,-8-19-461,0 1 0,-1-1 0,1 1 0,-1-1 0,0 1 0,0-1-1,0 1 1,0 6 0,-4 28 1686,-7-42-1259,9 2-474,1 1-1,0 0 1,-1-1 0,1 1-1,-1 0 1,1 0-1,-1-1 1,1 1-1,-1 0 1,1 0-1,-1 0 1,0 0-1,1-1 1,-1 1 0,1 0-1,-1 0 1,1 0-1,-1 0 1,1 0-1,-1 0 1,0 1-1,1-1 1,-1 0-1,1 0 1,-1 0 0,1 0-1,-1 1 1,1-1-1,-1 0 1,1 1-1,-1-1 1,1 0-1,0 1 1,-1-1-1,1 0 1,-1 1 0,1-1-1,0 1 1,-1-1-1,1 1 1,0-1-1,-1 1 1,-2 13 26,0-1 0,1 1 1,0 22 415,7-39-282,-1-1-226,0 0 0,0 0 0,-1-1 0,1 1 0,-1-1 0,0 1 0,0-1 0,3-9 0,-1 4-117,4-9-276,0-2-1157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2:00.5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3 992,'-12'-3'3813,"-1"11"-2901,-6 12 693,19-20-1583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52:59.5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228 52 2400,'-1'-1'52,"1"0"0,-1 1 0,0-1 0,1 0 0,-1 0 0,1 1 0,-1-1 0,1 0 0,-1 0 1,1 0-1,0 0 0,-1 0 0,1 1 0,0-1 0,-1 0 0,1 0 0,0 0 0,0 0 0,0 0 0,0-2 0,0 2-9,-1 0-1,1 0 1,-1 0-1,1 0 1,-1 0-1,1 1 0,-1-1 1,0 0-1,0 0 1,1 1-1,-1-1 1,0 0-1,0 1 1,0-1-1,0 1 1,0-1-1,0 1 1,0-1-1,0 1 0,0 0 1,0-1-1,0 1 1,0 0-1,0 0 1,-1 0-1,15-15 2534,-11 13-2090,-2 3-264,-6 5-314,-12 12-412,3-8 239,7-4 421,0-1-1,1 1 0,-1 1 1,-11 13-1,-59 87 480,61-84-73,8-11 551,-11 20 1,22-35-1010,0 0 0,0 0 0,0 1 1,0-1-1,1 1 0,-1-1 0,1 1 0,-1 0 0,6-3 0,2-1-27,0 1 0,16-7 0,77-21-1393,-94 31 1083,64-18-4418,96-14 1,-141 30 3519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2:01.3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0 736,'6'1'837,"-1"4"-605,0 1-1,-1-1 1,0 1-1,6 10 1,8 7 1064,-4-2-363,-13-19-854,1 0-1,0 1 1,-1-1 0,1 0 0,-1 1 0,1-1 0,-1 1 0,0 0 0,0 0-1,-1-1 1,1 1 0,0 0 0,0 5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2:06.6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122 151 1568,'-8'-5'1104,"-30"-8"3495,38 14-4589,0-1 0,0 0 0,0 0 0,0 1 0,0-1 0,-1 0 0,1 0 0,0 0 0,0 1 0,0-1 0,0 0 1,-1 0-1,1 0 0,0 1 0,0-1 0,-1 0 0,1 0 0,0 0 0,0 0 0,-1 0 0,1 0 0,0 0 1,0 0-1,-1 1 0,1-1 0,0 0 0,0 0 0,-1 0 0,1 0 0,-10 3 0,9-2 24,0-1-1,0 1 1,0-1 0,1 1 0,-1-1-1,0 0 1,0 1 0,0-1-1,0 0 1,0 0 0,0 1-1,-1-1 1,1 0-34,1 0 0,0-1 0,0 1 0,0 0 0,0 0-1,-1 0 1,1 0 0,0 0 0,0 0 0,0 0 0,-1 0 0,1 0 0,0 1 0,0-1 0,0 0 0,-1 0-1,1 0 1,0 0 0,0 0 0,0 0 0,0 0 0,-1 0 0,1 0 0,0 1 0,0-1 0,0 0-1,0 0 1,0 0 0,-1 0 0,1 0 0,0 1 0,0-1 0,5 3-184,-4-3 323,13-6 213,-11 4-373,-2 1 23,0 1 1,0-1-1,0 0 1,0 0-1,0 1 1,0-1-1,0 0 1,0 0-1,-1 0 1,1 0 0,0 0-1,-1 0 1,1 0-1,-1 0 1,1 0-1,-1-1 1,0 1-1,1 0 1,-1 0-1,0 0 1,0 0-1,1-1 1,-1 1-1,0 0 1,-1 0-1,1-3 1,0 3-39,0 0 14,0 0-1,0 0 1,0 1 0,1-1 0,-1 0 0,0 0 0,1 0 0,-1 0-1,0 1 1,1-1 0,-1 0 0,1 1 0,0-2 0,-1 1 8,1 1 0,-1-1 0,1 0-1,-1 0 1,1 0 0,-1 1 0,0-1 0,1 0 0,-1 0 0,0 0 0,0 0 0,1 0 0,-1-1 0,8 11-817,-7-7 849,1 0 1,0 0-1,0 0 0,1 0 0,-1 0 0,3 1 0,-2-1 15,0-1 0,1 0 0,-1 0 0,0 0 0,8 0 362,-11-1-386,0 0-1,0 0 1,0 1-1,0-1 1,0 0-1,0 0 1,0 0 0,0 0-1,0 0 1,0 0-1,1 0 1,-1 0-1,0 0 1,0 0 0,0 0-1,0 1 1,0-1-1,0 0 1,0 0-1,0 0 1,1 0-1,-1 0 1,0 0 0,0 0-1,0 0 1,0 0-1,0 0 1,0 0-1,1 0 1,-1 0 0,0 0-1,0 0 1,0 0-1,0 0 1,0-1-1,0 1 1,0 0-1,1 0 1,-1 0 0,0 0-1,0 0 1,0 0-1,0 0 1,0 0-1,0 0 1,0 0 0,0 0-1,0-1 1,1 1-1,2-7 439,-4 5-483,1 0-1,-1 0 1,1 0 0,-1 0 0,0 0 0,1 0 0,-1 0 0,-2-2-1,1 0-362,4 21-1642,-2-13 2012,1 1 0,0-1-1,5 13 2068,-6-20-2012,0 0 1,0 1 0,-1-1-1,1 0 1,-2-5 0,1-13 348,1 19-345,1 1-1,-1-1 1,0 0 0,0 1 0,0-1-1,-1 0 1,1 0 0,0 1 0,0-1-1,-1 0 1,1 1 0,-1-1 0,0 1-1,0-3 1,0 2-14,0 0-1,0 0 0,0-1 1,1 1-1,-1 0 1,1-1-1,0 1 1,-1-1-1,1-4 1,1 6-35,-1-1 0,0 0 0,0 0 0,0 1 1,0-1-1,-1 0 0,1 0 0,0 0 0,-1 1 0,1-1 1,-1 0-1,0 1 0,0-1 0,1 1 0,-1-1 1,-1-1-1,1 3-1,1-1 0,0 1 1,0-1-1,-1 1 1,1 0-1,0-1 0,-1 1 1,1 0-1,0 0 0,-1-1 1,1 1-1,-1 0 0,1 0 1,0 0-1,-1-1 1,1 1-1,-1 0 0,1 0 1,-1 0-1,1 0 0,0 0 1,-1 0-1,1 0 1,-1 0-1,1 0 0,-1 0 1,1 0-1,-1 0 0,1 0 1,0 0-1,-1 0 0,1 0 1,-1 1-1,1-1 1,-1 0-1,1 0 0,0 0 1,-1 1-1,1-1 0,0 0 1,-1 1-1,1-1 0,0 0 1,-1 1-1,1-1 1,-1 1-1,-3 2 63,2 0-66,0-1 0,1 0 1,-1 0-1,0 1 0,1-1 1,0 1-1,-1 0 0,0 3 1,-9 15 50,7-16-42,0 1 1,1-1-1,0 1 1,0 0-1,-2 7 0,-12 21-134,12-25-57,3-7 142,1 1 0,0-1 0,0 0 1,-1 0-1,1-1 0,-4 4 0,-5 6 82,10-11-18,0 0 0,0 1 0,0-1-1,0 0 1,0 0 0,-1 0 0,1 0 0,0 1 0,0-1 0,0 0-1,-1 0 1,1 0 0,0 0 0,0 0 0,0 0 0,-1 0 0,1 0-1,0 0 1,0 0 0,-1 1 0,1-1 0,0 0 0,0 0 0,0 0-1,-1 0 1,1-1 0,0 1 0,0 0 0,-1 0 0,1 0 0,0 0 0,-1 0-1,1 0 1,-1 0 95,-2 2-164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2:23.97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 26 992,'14'7'4883,"19"10"-4284,2-6-167,-25-7-373,0 0 1,0-1-1,0 0 1,0-1-1,0-1 1,15 2-1,124 2 411,0 1 15,52 2-101,154 9-49,-264-11-313,-41-2 28,152 5 103,191-28 712,-317 14-658,-34 2-162,158-17 102,3 0-197,-143 16 15,95-4 222,89-7-113,50-21 203,-254 33-321,1 1-1,57 4 1,-87 0 46,-1 0 0,1 0 0,-1 1 0,13 6 0,-9-4-60,-12-4 51,1 1 0,0-1 1,-1 1-1,1 0 0,-1 0 0,0 0 1,0 0-1,0 0 0,0 0 0,0 1 0,0-1 1,0 1-1,-1-1 0,1 1 0,-1 0 0,0 0 1,0-1-1,1 5 0,10 17-29,3-7 160,-12-15-100,-1 1 1,1-1-1,-1 1 1,0 0-1,0 0 1,0-1-1,2 7 1,7 15-69,-7-16 11,0-1-1,-1 0 1,0 1 0,-1 0-1,1 0 1,1 16-1,-1 24 9,0 2-32,14 72 1,9-48-30,-23-63 102,-2-6 37,0 0 0,0 1-1,1-1 1,0 0 0,0 0 0,0 1 0,0-2 0,1 1-1,3 5 1,-4-7 112,0 0-1,-1 1 1,0-1-1,0 1 1,1 3-1,-11-9-106,0 0 0,0-1 0,0 0 0,1 0-1,-1-1 1,-12-7 0,3 4-52,0 0-1,0 2 0,-1 0 1,0 1-1,-25-3 0,-186-5-127,145 10 47,-53 3 93,43 0 1,-360 7 109,94-19-74,126 6-256,164 5 222,-84 8-36,-104-3 70,21 1 132,212-5-136,-78 7 12,43-1-67,-95-3 0,150-4 5,-11-1 17,-23-4 0,24 3 25,-25-1-1,-5 2 48,19 0-163,-1 1 0,-46 6 0,-28 5 20,86-9 173,-28-2-1,28-1-274,-31 4 1,2-2 194,25-2-137,19 1 84,1 0 0,0 0-1,-1 1 1,1-1 0,-1 0 0,1 0-1,-1 0 1,1 1 0,0-1 0,-1 0-1,1 0 1,0 1 0,-1-1 0,1 0 0,0 0-1,-1 1 1,1-1 0,0 1 0,0-1-1,-1 0 1,1 1 0,0-1 0,0 1 0,-1-1-1,-3 16-68,-1-3-1,3-10 72,1 1 0,-1-1 0,1 1 1,0-1-1,0 1 0,0 0 0,1-1 0,-1 8 0,2 33 1,0-19 183,-1-18-146,0 0 1,1 0 0,0-1-1,0 1 1,1 0 0,0-1-1,0 0 1,0 1 0,1-1-1,0 0 1,0 0 0,8 11-1,16 13 43,-23-23-52,1-1 0,0 0 1,1 0-1,-1-1 0,1 0 0,0 0 1,1 0-1,10 6 0,2-2 65,2-1-1,-1-1 0,1-1 0,22 4 0,87 9-44,-113-17-85,53 3 199,74-4-1,-69-2-30,105-5-194,-64 2 124,153-2-36,-263 6-19,288-8 164,-16 3-189,-166 6 28,147-14 233,-1-1-99,6 21-169,-85-5 394,-95-3-250,35-7 37,-63 5-171,-46 1 85,0 0 0,0 0 0,-1 0 0,1-1-1,-1-1 1,13-6 0,-20 9-47,1 0 0,-1 0 0,0-1 0,0 1 0,1-1 0,-1 0 0,0 1 0,0-1 0,-1 0 0,1 0 0,0 0 0,-1-1 1,1 1-1,1-4 0,-3 5-39,1 0 1,0 1-1,-1-1 1,1 0-1,-1 0 1,1 0-1,0 1 1,0-1 0,-1 0-1,1 1 1,0-1-1,0 1 1,0-1-1,0 1 1,0-1 0,0 1-1,-1 0 1,1-1-1,0 1 1,0 0-1,0 0 1,0 0 0,0 0-1,0-1 1,0 1-1,0 1 1,0-1-1,2 0 1,0 0-4,-3 1 27,1-1-1,0 1 1,-1-1 0,1 1 0,0 0 0,-1-1-1,1 1 1,-1 0 0,1-1 0,-1 1-1,1 0 1,-1 0 0,0 0 0,1-1-1,-1 2 1,1 1-13,7 9-72,3 8 135,-8-15-54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2:25.11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 5 64,'-8'-4'32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2:28.18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1 129 1824,'7'0'2445,"-6"0"-2378,8 0 1181,4-4 384,-9 2-1455,-1-1 0,1 1 0,0 0 0,-1 0 0,1 1 0,0-1 0,0 1 0,0 0 0,0 0 0,0 0 0,6 0 0,8 0-115,26 1 1,9 0 194,183-8 1558,-68 6-1070,-138 1-739,32-3-6,114-15 309,-121 15-350,79 4 0,-8 1 390,123-18 329,-103 5-551,64-7 17,-134 13-141,-27 2-63,80 2 0,60-1 227,-66-1-78,185 7-79,-221-2 161,22 3 0,-49-5-333,174 10 110,-188-5 108,-25-3-102,0 2 0,0 0 0,28 8 0,-46-10 58,10 4 32,1 0 1,0-1 0,0-1-1,26 2 1,-2 0-104,-37-5 68,0 0 0,0 0-1,0 0 1,1 1 0,-1-1 0,0 0-1,0 1 1,0-1 0,0 1-1,0-1 1,2 2 0,7 1 52,-9-3-60,-1 0 0,0 0 0,0 0 0,0 0 0,1 0 0,-1 0 1,0 0-1,0 0 0,1 0 0,-1 0 0,0 0 0,0 0 1,1 0-1,-1 0 0,0 0 0,0 0 0,1 0 0,-1 0 0,0 1 1,0-1-1,0 0 0,1 0 0,-1 0 0,0 0 0,0 0 1,0 1-1,1-1 0,-1 0 0,0 0 0,0 0 0,0 1 0,0-1 1,0 0-1,0 0 0,1 0 0,-1 1 0,-3 7 39,0-1-10,3-1-31,-1-1 0,1 0 1,-1 0-1,0 1 0,0-1 0,-3 5 1,4-9-11,-1 6-25,0 0 0,1 1 0,0-1 0,0 0 0,0 1 1,1-1-1,1 8 0,1 2 125,0 51-270,-2-42 149,7 50 0,-5-59 53,-2 0 0,0 0-1,-1 20 1,-1-20 16,1 0-1,1 0 1,3 20-1,-2-26-49,-1 0-1,0 18 1,-1-20 74,0 0 1,0 0-1,1 0 0,3 13 1,-3-20-40,-1 0-1,1 0 1,-1 0 0,0 0 0,1 0 0,-1 0-1,0-1 1,0 1 0,-1 0 0,1 0 0,0 0-1,-1 0 1,1 0 0,-1 0 0,1 0-1,-1 0 1,0 0 0,0-1 0,0 1 0,0 0-1,-1 1 1,-3 2-10,0 0-1,0-1 1,0 1-1,-10 6 1,0 0-32,-15 11-92,21-12 178,9-9-59,-1 0-1,1 0 1,-1 0-1,0-1 1,1 1-1,-1 0 1,0 0-1,0-1 1,0 1-1,1-1 1,-1 1-1,0-1 0,0 1 1,0-1-1,0 1 1,0-1-1,0 0 1,0 1-1,0-1 1,0 0-1,0 0 1,0 0-1,0 0 1,0 0-1,-1 0 1,-20 1 187,14 0-137,0-1 0,1 0-1,-13-2 1,-8-1-32,1 1 0,0 2 0,-31 2 0,-13 1 153,61-3-140,-86 0 76,-126-15 0,-63-16-82,82 27-128,161 4 38,-193-9 239,-48 1-394,161 15 313,-65 0-72,-302-7-354,399 7 277,-42 0 24,-19 1 105,63-2-48,51-3-62,0 2 0,-40 12 1,74-17 27,-15 4-29,-18 5 201,31-8-145,1 0 0,0 0 1,-1 0-1,1-1 0,0 1 1,-1-1-1,1 0 0,-1 0 1,1-1-1,0 1 0,-1-1 1,1 0-1,0 0 0,-1-1 1,-4-2-1,7 3-14,0 0 0,0 0 0,-1 0 0,1-1 1,0 1-1,0-1 0,1 1 0,-1-1 0,0 0 0,1 0 1,-1 0-1,1 0 0,-1 0 0,1 0 0,0 0 0,0 0 0,0 0 1,0-1-1,0 1 0,0 0 0,0-3 0,-5-18-124,1 1 1,1-1-1,1 0 0,1 0 0,1 0 1,4-43-1,0 39-63,12-43 0,-9 45 148,-2 8-45,1 0 1,0 1 0,1 0 0,12-22 0,-12 27 78,0 1 0,1-1 1,14-15-1,-17 23-47,-1 0 0,1-1 1,0 1-1,0 1 0,0-1 0,0 1 0,1 0 0,-1 0 0,1 0 0,-1 0 0,1 1 0,7-2 0,48-4-78,0 2 1,93 5-1,-68 1 304,24-2-81,199 8-69,-241 0 128,212 18-11,-72-26 222,-20-1 25,-158 3-431,-1 2 0,1 2 0,-1 0 0,0 2 0,0 1 0,-1 1 0,41 19 0,-47-18 129,34 12 1,-46-19-42,0-1 1,1 0 0,-1 0 0,1-1-1,0-1 1,16 0 0,103-13 147,40-3-321,-137 15 65,0 1-1,0 2 1,43 8-1,-47-5 105,0-2-1,0 0 1,0-2-1,0-1 1,43-6 0,177-5-175,-245 11-182,0 0 0,0 1 0,-1-1 1,1 1-1,-1-1 0,1 1 0,0 0 0,-1 0 1,1 0-1,-1 1 0,0-1 0,4 3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2:38.46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102 51 832,'-1'0'38,"1"0"-1,-1 0 1,1 0-1,-1 0 1,1 0-1,-1 0 1,1-1 0,-1 1-1,1 0 1,-1 0-1,1-1 1,-1 1 0,1 0-1,0 0 1,-1-1-1,1 1 1,0-1 0,-1 1-1,0-1 1,1 1 8,0-1 1,-1 1 0,1-1-1,-1 1 1,1-1 0,-1 1-1,1 0 1,-1-1 0,1 1-1,-1 0 1,1-1 0,-1 1 0,0 0-1,1 0 1,-1-1 0,0 1-1,1 0 1,-1 0 0,-1 0-1,-1 0 257,0 0 1,1 0-1,-1-1 0,0 1 0,0-1 0,0 0 0,0 0 1,1 0-1,-1 0 0,0 0 0,1-1 0,-5-2 0,-3 0 931,9 4-1175,1 0 1,-1-1-1,0 1 0,1 0 0,-1 0 0,0-1 1,1 1-1,-1 0 0,1-1 0,-1 1 0,1-1 0,-4-2 499,5-5 274,10 8-753,-1 1 0,0 1 1,11 3-1,18 3 142,69 15 121,-80-16 17,0 0-1,0-2 1,51 3-1,53-14-167,1 1-200,-12 3 32,111 3 140,4 0 65,34 3-141,-70 0 151,-177-4-151,-7-1-56,0-1-1,-1 0 1,1-1 0,21-8-1,12-1 47,52-16 88,-85 25-340,0 0 1,0 0-1,24 1 0,-38 2 174,0 0 1,0 0-1,0 0 0,0 0 0,0 0 1,0 1-1,0-1 0,0 1 0,0 0 0,0-1 1,0 1-1,0 0 0,0 0 0,0 0 1,0 0-1,-1 0 0,1 1 0,-1-1 0,1 1 1,-1-1-1,1 1 0,-1-1 0,0 1 0,1 0 1,-1-1-1,0 1 0,0 0 0,0 0 1,-1 0-1,1 0 0,0 0 0,-1 0 0,1 4 1,1 14 155,-2 35 0,-1-21-220,-4 246 444,5-262-399,1 0 0,7 33 1,-7-26 387,-1-24-315,-1 16 385,1-16-426,-1 0 1,1-1-1,-1 1 1,1 0-1,-1-1 0,0 1 1,1-1-1,-1 1 1,1-1-1,-1 1 1,0-1-1,0 1 1,1-1-1,-1 0 1,0 1-1,0-1 1,1 0-1,-1 0 1,0 1-1,0-1 1,0 0-1,1 0 1,-1 0-1,-1 0 1,-21-5 295,2-1-16,-70 0-90,-171 10 1,-103 26-310,312-22 158,32-4-14,-1 0-1,-23-1 0,-99 3 146,2-1-92,-5-1-36,63 0 40,49-2-34,-35-1-1,-54-3 309,103 1-348,-20-3 19,11-1 308,-38 0 0,35 3-498,24 1 153,-15-1 3,-1 0 0,1 2 0,-39 5 0,59-5 19,1 0 1,-1 0-1,0 0 0,0 0 1,0 0-1,1-1 0,-8-2 1,-18-1-87,27 4 58,-1 0 0,0 0 0,0 0 0,0 0 1,1-1-1,-1 1 0,0-1 0,0 0 0,1 0 0,-1 0 0,1 0 0,-1 0 0,-3-3 0,5 3 31,0 0 0,-1-1-1,1 1 1,0 0 0,1-1 0,-1 1-1,0-1 1,0 1 0,1-1 0,-1 0-1,1 1 1,-1-1 0,1 0-1,0 1 1,-1-1 0,1 0 0,0 1-1,0-1 1,0 0 0,0 1 0,1-1-1,-1 0 1,1-2 0,2-8-79,1-14-179,-4 24 217,0 0-1,1 1 1,-1-1 0,0 0-1,1 1 1,-1-1-1,1 0 1,-1 1 0,1-1-1,0 1 1,-1-1 0,1 0-1,0 1 1,0 0-1,0-1 1,0 1 0,1 0-1,-1-1 1,0 1-1,0 0 1,1 0 0,-1 0-1,1 0 1,-1 0 0,1 1-1,-1-1 1,1 0-1,0 1 1,-1-1 0,1 1-1,0-1 1,1 1-1,8-2 12,-1 1-1,1 1 1,-1-1-1,14 3 1,-15-2 31,56 5 75,-35-2-34,0-1 0,0-1 0,43-5 0,-54 1 145,1-1-1,23-8 1,-36 10-372,1-1 1,-1-1-1,0 1 0,0-1 0,-1 0 0,1-1 1,-1 0-1,9-8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2:39.81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 8 1984,'0'-8'736,"-5"13"-576,5-10-32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3:23.76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98 12 1888,'-48'-12'10677,"180"20"-9385,-40-2-653,86-1-106,-137-4-482,-19-1 30,42 7 0,278 40 522,-164-38-53,-67-3-503,69-5 146,-99-1-205,114-6-9,105-5 400,-192 1-284,-66 5-78,36-3-179,93-8 206,-88 11-99,36-1 212,-48 0 43,3 1-70,-14-3-18,-38 4 22,-21 4-76,-2 12-503,0-1 485,-1 0-1,0 0 1,-6 17 0,-4 17-42,-28 187 66,19-123-272,7-57 93,10-38 148,0 0 0,1 1-1,0-1 1,0 22-1,-7 206-80,0-88 402,4-102 92,2-10-382,2-36 44,2-5-58,0 0-1,0 0 1,0 0 0,-1 0-1,1 0 1,0 0 0,-1 0 0,1 0-1,0-1 1,-1 1 0,1 0 0,-2 1-1,1-2-18,1 1-1,-1-1 1,0 0-1,0 1 1,0-1-1,0 0 1,1 0-1,-1 0 1,0 0-1,0 0 1,0 0-1,0 0 1,0 0-1,0 0 1,1 0-1,-1 0 1,0-1-1,-1 1 1,-13-5 28,1 0 1,-24-12-1,26 10-111,0 2 1,0 0-1,-1 0 0,-20-4 1,-1 3-31,-203-26 105,169 30-5,1 3-1,-100 15 1,55-4 41,-118 16-176,84-7 111,-42 4 6,101-18 142,-133-7-1,65-16-40,119 13-156,20 1-10,-1 0 0,-32 3 0,-80 6 326,61-4-352,-48-2 293,65-2-20,32 0-212,-31-5-1,18 1-68,11 0 197,18 4-88,-1 0 1,0 0-1,0 0 0,-7-1 1,-28 2-635,38 0 528,-4 0 784,2-69-177,-13-84 0,13 134-445,-22-117-226,6 43-315,11 43 452,5 36-46,0-1 1,0-24-1,-2-23-651,6 61 691,-1 1 1,0 0 0,0-1-1,1 1 1,-1 0 0,1-1-1,-1 1 1,0 0 0,1 0-1,-1-1 1,0 1 0,1 0-1,-1 0 1,1 0 0,-1 0-1,1 0 1,-1 0 0,1 0-1,-1-1 1,0 1 0,1 0-1,-1 1 1,1-1 0,-1 0-1,1 0 1,-1 0 0,0 0-1,1 0 1,-1 0 0,1 0-1,0 1 1,14 6-63,2 1 62,31 10 0,-15-11 95,0-1-1,54 1 1,-37-4-7,153 11-47,-139-7 16,74 19 1,-85-15 53,88 8 1,54-11 185,-159-7-242,15 0 29,87 5 39,2-3 81,-77-4-126,148-6 61,-102 3-87,75-5 68,-132 1-47,-32 5 43,35-2 1,-29 5-27,49-7 0,-48 6-105,-1 1 462,-18-11-141,-8 4-202,0-1-87,0 0 0,0-1-1,-1 1 1,0 0 0,0-1 0,-4-9-1,-8-27-500,10 32 282,0 1-1,-1-1 1,0 1 0,-7-13 0,1 7 144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3:34.243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37 39 1984,'-10'-7'8432,"9"7"-8387,0 1 1,0-1 0,0 1 0,0-1-1,0 1 1,1-1 0,-1 1 0,0-1-1,0 1 1,0 0 0,1 0 0,-1-1-1,0 1 1,1 0 0,-1 0 0,1 0-1,-1 0 1,1 0 0,-1 0 0,1 0-1,0 0 1,-1 0 0,1 2 0,-1 0-51,0 0 40,-1 3 24,0-1 0,1 1 0,0 0 0,0 0 0,0 9 0,3 45 270,3 0 0,19 89 0,-10-81-158,3-1-1,31 79 1,-38-116 15,-6-17-172,1-1 1,10 22-1,64 119 226,-52-79 96,-15-45 59,2-12-166,-13-16-101,0 0-53,1-1-70,0 1-1,-1 0 1,1-1 0,-1 1 0,1-1-1,0 0 1,-1 1 0,1-1 0,0 0 0,0 0-1,-1 0 1,1 0 0,2-1 0,5 0 3,8 1 24,0-2 0,0 0 0,32-8 0,50-23 195,-4 2-134,-8 12-11,162-16 1,-131 25-3,67-7-75,49-1 61,-87 9-116,46-3 408,-56 8-513,36 4 613,-172-1-423,1 1-1,-1-1 0,1 0 0,-1 1 0,1-1 1,-1 0-1,1 0 0,-1 0 0,0 0 0,0 0 1,1 0-1,-1 0 0,0 0 0,0-1 0,0 1 1,1-3-1,18-27 240,-17 26-239,16-32-70,25-70 0,-23 52-87,54-188-349,-64 199 403,33-144-737,-40 170 587,-3 14 170,0 1 1,0-1-1,0 1 1,0-1-1,-1 0 0,0 1 1,0-1-1,0 0 0,0 1 1,0-1-1,-1 0 1,-1-3-1,1 6 7,0-1 0,0 1 0,-1 0 0,1 0 0,0 0 0,-1 1-1,1-1 1,-1 0 0,1 0 0,-1 1 0,0-1 0,1 1 0,-1-1 0,1 1 0,-1 0 0,-3 0 0,5 0 40,-31-4-24,0 2 0,-44 3 1,37 1-58,-6 0 53,-61 10 1,-160 19 294,209-27-223,47-3-31,-262 28 94,146-14 88,-204-2 1,-24 6 300,349-19-483,-65 0 73,48-1-40,-35 2 1,-20 2-73,50-3 48,-37 5 1,24-1-228,29-4 177,0 0 0,0 2 1,0-1-1,1 1 0,-1 0 1,0 1-1,1 0 0,-13 11 593,22-14-549,0 0 0,0 0 0,1 0 16,-1 0-16,0 0 0,0 0 0,0 0 0,0 0 16,0 0-16,1-1 0,13 5 136,18 2-201,1-2 156,18 3-49,65 16-1,22 16-146,107 28 286,3-17 386,-162-40-378,96-2 0,85-14-159,-169 1-96,129-22 1,-213 26 66,0-1 0,15 2 0,-33 3-438,-8 5 390,8-6 35,0 1 1,0-1 0,-1 0 0,1 0 0,0 0 0,-8 1 0,-292 34-263,132-21 134,-401 71-157,539-81 279,0 2 0,1 1 1,-39 15-1,70-23-13,0 0 0,0 0 0,0 0 0,-1 1 1,1-1-1,1 0 0,-1 1 0,-3 2 0,5-3 8,0-1 0,-1 0 0,1 0 0,0 1 1,0-1-1,0 0 0,0 1 0,0-1 0,0 0 0,-1 1 0,1-1 0,0 0 0,0 1 0,0-1 1,0 0-1,0 1 0,0-1 0,0 0 0,0 1 0,0-1 0,1 0 0,-1 1 0,0-1 0,0 0 1,0 1-1,1 0-2,0 0 0,-1-1 0,1 1 1,0 0-1,0 0 0,-1-1 1,1 1-1,0 0 0,0-1 0,0 1 1,0-1-1,1 1 0,10 3-15,-1 0-1,1-1 1,0-1 0,0 0-1,22 1 1,-18-1-4,22 1-64,175 20-1350,-50-5-622,78 15-3555,-184-21 2212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3:37.90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255 15 2912,'-29'-14'6238,"28"15"-6080,-13 12 1142,3 7-1068,1 0 1,0 0 0,2 1-1,0 0 1,2 0 0,0 1-1,-5 38 1,-10 77 268,-55 191 1,64-287-378,2 1 1,2 0 0,2 1 0,-2 70 0,9-96-31,0 0 1,2 0-1,0 0 0,0 0 1,2 0-1,7 18 1,-11-32-52,1 1 0,0-1 0,0 0 0,0 0 0,0 0 0,0 0 0,1 0 0,0 0 0,-1-1 0,1 1 0,0-1 0,0 0 0,0 0 0,1 0 0,-1 0 0,0 0 0,1-1 0,4 2 0,8 2 5,0 0 0,31 3-1,-32-5-26,12 0 24,-1-1 0,43-1 0,54-11 78,-65 5-125,146-13 2,323-22 166,-39-2-12,-270 3 54,85-33 48,-184 34-283,-57 15-37,-36 17-60,0 1 0,0 1 1,40-1-1,-17 5 934,-54-42-789,7 20-32,0 0-1,1 0 0,2 0 1,8-25-1,-6 20-8,0 0 1,2-31-1,0-40-60,13-134-453,-13 92-144,-9 138 654,0 1 1,0-1 0,0 1 0,0-1 0,-1 1-1,1-1 1,0 1 0,-1-1 0,1 1 0,-1-1-1,1 1 1,-1 0 0,0-1 0,1 1 0,-1 0-1,0 0 1,0-1 0,0 1 0,0 0 0,0 0-1,0 0 1,0 0 0,-1 0 0,1 0 0,0 1-1,0-1 1,-1 0 0,1 1 0,-1-1 0,-1 0-1,-5-1 31,1 1 0,0 0-1,-1 1 1,1 0-1,-10 1 1,-14-2 91,-75-2 205,6-1-214,-82 0-57,62 4-12,-420-11 336,253 9-297,162 3-88,-355 19 156,467-19-145,-195 23 343,81-2-480,70-7-406,57-15 563,0 0 0,0 0 0,0 0 1,0 0-1,0 0 0,0 0 1,-1 0-1,1 0 0,0 0 0,0 0 1,0 0-1,0 0 0,0 0 1,0 0-1,0 0 0,0 0 0,0 1 1,0-1-1,0 0 0,-1 0 1,1 0-1,0 0 0,0 0 1,0 0-1,0 0 0,0 0 0,0 0 1,0 0-1,0 0 0,0 1 1,0-1-1,0 0 0,0 0 0,0 0 1,0 0-1,0 0 0,0 0 1,0 0-1,0 0 0,0 0 0,0 1 1,0-1-1,0 0 0,0 0 1,0 0-1,0 0 0,0 0 0,0 0 1,5 5 78,11 4 0,15 1-57,1-1-1,1-1 1,48 5 0,-17-2-161,61 13 312,242 79 0,-364-102-164,0 0 1,0 0 0,0 0-1,0 1 1,-1-1 0,1 1 0,0 0-1,-1-1 1,1 1 0,2 3 0,-5-5-13,0 1 0,1 0 0,-1-1 0,0 1 0,1 0 0,-1 0 0,0-1 0,0 1 0,1 0 0,-1 0 0,0-1 0,0 1 0,0 0 0,0 0 0,0-1 0,0 1 0,0 1 0,-1 0 3,1 0 0,-1-1 0,0 1 0,0 0 0,0 0 0,0 0 0,0-1 0,0 1 0,-1 1 0,-6 5 3,1-1 0,-1 0 0,0 0-1,0 0 1,-1-1 0,0 0 0,-14 6 0,-71 28 17,-110 26 270,197-63-273,-162 60-30,149-55 19,-15 7 36,35-15-44,0 0 0,0 0 0,0 0 0,0 0 1,0 0-1,0 0 0,-1 1 0,1-1 0,0 0 0,0 0 1,0 0-1,0 0 0,0 0 0,0 0 0,0 0 0,0 0 1,0 0-1,0 1 0,0-1 0,0 0 0,1 0 0,-1 0 1,0 0-1,0 0 0,0 0 0,0 0 0,0 0 0,0 0 0,0 1 1,0-1-1,0 0 0,0 0 0,0 0 0,0 0 0,0 0 1,0 0-1,0 0 0,1 0 0,-1 0 0,0 0 0,0 0 1,0 0-1,0 0 0,0 0 0,0 0 0,0 0 0,0 0 1,0 0-1,1 0 0,-1 0 0,0 0 0,0 0 0,7 3 23,3-2-36,0 1 0,0-2 0,17 0 0,-9 0-20,407-5-218,0-21 372,39-51 593,-369 53-998,-80 20 23,-8 3 301,1-1 0,-1-1 1,0 1-1,12-7 1,26-15-133,118-71 336,-162 94-251,-1 1 0,1 0 0,0-1-1,-1 1 1,1-1 0,0 1-1,-1-1 1,1 1 0,0-1-1,-1 0 1,1 1 0,-1-1-1,0 0 1,1 1 0,-1-1-1,1 0 1,-1 0 0,0 1 0,1-1-1,-1-1 1,0 1-2,-1 1 0,1-1 0,0 1 0,-1 0 0,1-1 0,-1 1 0,1 0 0,-1-1 1,1 1-1,-1 0 0,1-1 0,-1 1 0,1 0 0,-1 0 0,1 0 0,-1-1 0,1 1 0,-1 0 0,1 0 0,-1 0 0,0 0 0,1 0 1,-1 0-1,1 0 0,-1 0 0,0 0 0,-4 0-56,-1 0 0,1 0 1,0 1-1,0 0 0,0-1 1,-5 3-1,8-2 23,1 0 0,-1-1 0,0 1 0,1 0 0,-1 0 0,1 1 0,0-1 0,-1 0 0,1 0 0,0 1 0,0-1 0,0 1 0,0-1 0,0 1 0,0-1 0,0 1 0,0-1 0,0 1 0,1 0 0,-1 2 0,-3 12-13,1-1 0,1 0 0,0 1 0,1 0 1,1-1-1,0 1 0,1 0 0,5 23 0,-5-33 107,1 0 0,0 0 0,0 0 1,1 0-1,-1 0 0,1 0 0,1 0 0,-1-1 0,8 9 1,-9-11-49,1-1 1,-1 1 0,1-1-1,0 0 1,-1 1 0,1-2-1,0 1 1,1 0 0,-1 0-1,0-1 1,0 0 0,1 0-1,-1 0 1,0 0 0,1 0-1,-1 0 1,1-1 0,-1 0 0,7 0-1,-1-1 12,0-1 0,0 1-1,0-2 1,-1 1 0,1-1-1,-1-1 1,0 1 0,0-2 0,0 1-1,-1-1 1,1 0 0,-1 0-1,0-1 1,9-10 0,-14 13 17,0 0 0,0 0 0,0-1 0,-1 1 0,1 0 0,-1-1-1,0 1 1,0-1 0,0 1 0,-1-1 0,1 0 0,-1-4 0,0-1 2,0 0 1,-1 0-1,-3-16 0,4 21-53,-1 0-1,1 0 0,0 0 0,0 0 0,0 0 0,0 1 0,1-1 0,0 0 0,-1 0 0,3-4 0,0 19-1050,-2 9 958,-2-10-267,0 0 0,0 0 0,-1 0 1,0-1-1,-1 1 0,0-1 1,0 1-1,-1-1 0,0 0 0,-9 13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52:59.9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 81 8384,'-17'-23'3104,"13"18"-2400,4 2-224,0 0-1088,0-5 224,0-3-2304,4-5 1504,-4 5-2752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7:52.78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2730 189 2144,'-10'-2'732,"0"1"-1,-13-1 1,14 2-463,0-1 0,-17-3 1,13 2-83,-4-1-54,3-1 89,0 0 1,0 0-1,-26-2 1,-41 0 913,-135 0-722,173 6-385,18 1 28,-1 1 1,-38 9-1,-51 17 188,87-20-220,13-4-77,1 2 0,-1 0 0,-22 14 0,-3 1 100,32-16-89,0 0-1,0 0 0,1 1 0,0 0 0,0 0 0,0 1 0,0 0 1,-6 10-1,3-5-110,33-24 488,-1-5-294,58-48-169,-71 57 149,1 0 1,1 1-1,-1 0 0,21-9 0,-12 7 27,2-2-47,-1 1 0,2 1-1,0 1 1,0 1 0,34-6 0,-56 13-2,2 0-4,0 0 0,-1 0 0,1-1 0,0 1 0,-1 0 0,1-1 0,-1 1 0,1-1 0,0 0 0,-1 0 0,3-1 0,-56 2 612,-67-6 229,101 5-810,-1 1 1,1 1-1,0 0 0,0 1 1,0 2-1,0-1 0,-28 11 1,-61 19-306,72-19 287,1 2-1,1 1 1,1 2-1,0 1 0,2 2 1,-51 45-1,65-52 17,1 1 0,-22 28 0,36-43-153,3-1 142,0-1 1,0 1-1,-1-1 0,1 0 1,0 0-1,-1 1 1,1-1-1,-1 0 0,1-1 1,-1 1-1,3-2 1,5-5-18,46-26 17,101-48-1,71-14 126,-225 95-130,0 0 1,0 0 0,0 0 0,0 0 0,0-1-1,0 1 1,-1-1 0,1 1 0,0-1-1,-1 0 1,1 0 0,-1 0 0,0 1-1,0-1 1,1 0 0,-1-1 0,-1 1-1,2-3 1,-1 4 2,-1 1-14,0-1 0,0 1 0,0-1 0,0 1 0,0-1 0,0 1 0,0-1 0,-1 1 0,1-1 0,0 1 0,0-1 0,0 1 0,0-1 0,-1 1-1,1-1 1,0 1 0,0 0 0,-1-1 0,1 1 0,0-1 0,-1 1 0,1 0 0,-1-1 0,1 1 0,0 0 0,-1-1 0,1 1 0,-1 0 0,1 0 0,-1 0 0,1-1 0,-1 1 0,-16-6 80,-9 5 122,21 2-176,0-1-1,-1-1 1,1 1-1,0 0 1,-7-3-1,-31-5-102,22 4 302,6 2-305,1 1 0,-17 0 1,9-3 342,20-4-471,3 5 164,-1 2 48,0 1 0,0 0 0,0 0 0,0 0-1,0-1 1,-1 1 0,1 0 0,0 0 0,0-1 0,0 1 0,0 0 0,-1 0 0,1 0-1,0 0 1,0-1 0,0 1 0,-1 0 0,1 0 0,0 0 0,0 0 0,0 0 0,-1 0-1,1 0 1,0-1 0,0 1 0,-1 0 0,1 0 0,0 0 0,0 0 0,-1 0 0,1 0-1,0 0 1,0 0 0,-1 0 0,1 0 0,0 1 0,0-1 0,-1 0 0,1 0 0,0 0-1,-1 0 1,-15 5 136,10-3-104,-19 5-175,-32 13-1,16-5 41,33-13 382,24-3-120,145-6 203,-133 5-194,5-1 65,48-12 1,-1-1-131,-61 14-287,-11 0 143,0 0 0,0 1 0,0 1 0,0-1 0,1 1-1,-1 1 1,0-1 0,12 4 0,-15-3 80,0 0 0,0 0 0,0-1-1,10 0 1,-10 0-14,-1 0-1,1 0 1,-1 1-1,1-1 1,-1 1-1,6 2 1,-5-2-27,1 1 0,-1-1 0,0 0 0,0 0 0,1-1 0,-1 0 0,10 0 0,40-8 8,-21 2 10,84-5 36,-78 10-143,-30 2 59,0-1 0,1-1 0,14-2 1,52-9 82,-54 6 95,-14 4-129,-1 0-1,1 0 0,-1-1 1,0 0-1,0 0 1,9-6-1,-13 7-64,0 1 0,0-1-1,0 1 1,1 0-1,-1 0 1,0 1 0,1-1-1,-1 1 1,9 0 0,-12 0 51,1 0 0,-1 0 0,0 1 0,0-1 0,0 0 1,1 1-1,-1-1 0,0 1 0,0-1 0,0 1 0,0-1 1,0 1-1,0 0 0,0 0 0,2 1 0,-3-2 15,1 1-1,0 0 0,0 0 1,0-1-1,0 1 0,-1-1 1,1 1-1,0-1 0,0 1 1,0-1-1,0 0 1,0 1-1,1-1 0,0 0 1,-1 0 17,4 3 162,-4-3-65,-4-4-78,0 3-37,1-1 0,-1 0-1,0 1 1,0 0 0,1-1-1,-1 1 1,-5-1 0,-8-3 29,3-1-74,-2 2 0,1 0 0,0 0 0,-1 1 1,0 1-1,-24-1 0,-93 9 102,76-2-254,-25 6 108,41-4 81,-48 12 28,-5 1 88,71-16-186,0 1 0,-42 12 1,-64 19 192,110-31-98,-80 12 64,63-12-182,-39 10 0,25-2-61,25-7 174,0 1 0,0 1 0,1 1-1,-32 16 1,51-22-3,-72 44 135,65-39-271,0 1-1,1 0 0,1 1 1,-16 18-1,13-11 91,1 0-1,1 1 1,0 0 0,2 1 0,0 0-1,-7 24 1,9-26 29,0-1 0,-1-1-1,-1 1 1,-17 24 0,3-10-33,-28 27 1,42-48 110,0-1-1,-1 0 1,-9 6 0,9-7-110,1 0 0,-1 0 1,-8 10-1,10-9-62,-1 0 0,-11 8 0,-7 6 204,-4 5-106,19-17 70,0 0-1,1 1 0,0 0 1,-14 20-1,-18 30-185,28-40 72,2 1 1,0 0 0,1 0 0,-12 34 0,0-2 30,18-39 49,-8 27-1,2-1-124,-13 48 34,19-66 57,-1 1 0,-17 40-1,18-51 104,-8 14-108,1 1-1,1 0 0,-7 34 1,17-59-4,-33 127 208,28-107-53,3-14-146,1 1 1,-1-1-1,-1 1 1,-4 7-1,-8 13 90,-20 31-384,27-41 194,-3 3 171,6-13-44,1-1 1,-6 12-1,6-12-23,1 1 1,-13 15-1,8-13-54,0 1-1,1 0 0,0 0 0,0 1 0,-5 15 1,-61 186 347,52-152-292,15-35-89,-13 28 1,9-24 33,-32 89 289,39-110-181,2-5-84,-1 0 1,1 1-1,1-1 0,-1 0 1,1 1-1,0 0 0,-1 10 1,1-11-8,1-4 22,0 0-1,0 1 0,-1-1 0,1 1 1,0-1-1,0 0 0,0 1 1,0-1-1,1 0 0,-1 1 0,0-1 1,0 0-1,1 1 0,0 1 1,2 5 56,0 0 0,0 0 0,6 10 1,7 17-110,18 49-246,-20-52 346,29 59 17,-38-78-79,2 0 1,0 0-1,1 0 1,0-1 0,0 0-1,12 12 1,5 7-82,-20-23 148,1-1 1,-1-1-1,7 7 1,-5-6-68,-1 1 1,1-1-1,-2 1 1,9 15-1,-8-13-5,0-1 0,12 14 0,-15-18 28,1 0 1,-1 0-1,0 0 1,0 0 0,-1 1-1,1-1 1,1 8 0,-2-6 20,1-1 1,-1 1-1,1-1 1,0 0 0,7 9-1,14 10-212,-19-20 187,0 0 0,0 0 0,0 1 0,0 0 0,6 11 0,-6-8-4,1 1 0,0-1 0,0 0 0,1 0 0,0-1 1,12 11-1,-9-8-1,-1 0 1,0 1 0,0 0-1,8 16 1,1 1 88,-11-17-89,4 3-90,3-1 7,20 27-1,-24-28 94,1 0 0,23 21 0,3-1 102,29 21-10,-52-46-149,-1-1-1,1 0 0,0-1 1,18 5-1,-19-8 148,-1 0 0,19 1 0,-18-2-47,61 3-172,7 1-44,-75-5 127,-2-1 46,0 1 0,-1-1-1,1 1 1,0 0 0,-1 0 0,1 1 0,-1-1 0,0 1 0,7 3 0,12 6-47,-19-10 30,1 1-1,0 0 1,-1 0 0,1 0-1,-1 0 1,4 3 0,8 8-113,31 20 0,-7-14 310,-18-11-96,-4-1-165,33 8 0,-18-7 198,48 9-322,-52-12 304,28 8-1,-35-9 154,-20-4-70,-1 0-69,0 0-16,0 0-32,-1-1-35,0-1 0,-1 1 0,1 0 0,0 0 0,-1 0 0,1 0 1,-1 1-1,1-1 0,-1 0 0,-2 0 0,-23-7-80,-41-7 1,33 10-6,11 0 100,-45-1 0,-25-1-55,60 6-178,-50-6-1,-29-4 196,7 10 3,59 1-418,47 0 381,0 0 1,-1 0 0,1 0 0,0 0-1,0 0 1,-1 0 0,1 0 0,0 0-1,-1 0 1,1 0 0,0 0 0,0 0-1,-1 0 1,1 0 0,0 0 0,0 0-1,-1 0 1,1 1 0,0-1 0,0 0-1,-1 0 1,1 0 0,0 0 0,0 0-1,0 1 1,-1-1 0,1 0 0,0 0-1,0 0 1,0 1 0,-1-1 0,7 6-300,13 5 184,-18-11 141,53 30-212,-46-26 237,0 1 0,-1 0 0,14 12 0,9 6-115,-22-17 34,0 0-1,0 1 1,8 9-1,16 14 53,6 3 31,-31-26 2,0 0 0,0-1 0,1 0 0,0 0 0,0-1 0,9 5 0,-15-9-38,4 2-3,0 0-1,1-1 1,-1 0 0,1 0 0,7 1 0,-9-2-22,1 1 0,0 0 0,10 4 0,6 2 126,65 22 81,-69-23-150,-2-1-69,1-1 0,-1-1 0,1 0 0,24 2 0,126-2 139,-89 6 58,-16-1-21,-13 0-228,-30-5 9,24 2 0,25-5 434,89-8 0,-138 5-341,59-5 0,82-20 1,160-24 383,-213 36-740,48-12 450,-140 24-76,0-1 0,-1 0 0,1-2 0,-1 1 1,0-2-1,-1 0 0,0 0 0,24-19 0,-7 3 51,1 2 0,64-34 1,47-3 168,-93 42-88,-35 12-294,1-1 1,19-9 0,14-8 297,-22 11-194,-2-1 0,46-30 0,-15-9-122,-34 30 315,23-28-1,-43 48-169,5-7-18,-1 0 1,0 0-1,5-10 1,7-13 44,-15 28-48,76-109-112,-59 88 140,1 1 0,34-31 0,-43 45 36,21-20 102,58-39 0,-77 59-172,-1-1-1,0-1 1,0 0-1,14-18 1,-3 3 36,-15 16 21,0 0 0,-1-1 0,0 0 0,-1 0 0,0-1 1,-1 0-1,-1 0 0,0 0 0,0 0 0,-1-1 0,-1 1 1,2-26-1,1 0-119,-3 27 64,0-1 0,0-11 0,4-59-145,0 0 605,-1 20-394,-2-57-346,-2 103 363,-1-10-27,-5-54 101,3 53-167,3-54 0,1 24 17,-2-131-122,-5 127 230,4 36-120,0 18 17,1 0-1,0 0 1,0 0 0,1-9-1,14-56-125,-12 53 161,0-1 1,-1 1 0,-1-35 0,-1 40-2,-1 2-3,0 0 1,-5-18-1,4 18 20,0 0 1,-1-19-1,2-7-141,0 17-63,3-33 0,1 37-279,1 15 225,2 10 109,0 3 24,-2 1 0,0 0-1,0 0 1,-1 0 0,-1 0 0,1 13 0,1 0-5,83 318-362,-70-274 672,-2 1-1,6 72 1,-19-122-137,3 36 252,-5-55-195,-1-1-127,1 0 1,0 0 0,0 0 0,0 1-1,-1-1 1,1 0 0,0 0 0,0 0 0,0 0-1,-1 0 1,1 0 0,0 0 0,0 0 0,-1 0-1,1 0 1,0 0 0,0 0 0,-1 0-1,1 0 1,0 0 0,0 0 0,-1 0 0,1 0-1,0 0 1,0 0 0,-1 0 0,1 0-1,0-1 1,0 1 0,0 0 0,-1 0 0,1 0-1,0 0 1,0-1 0,0 1 0,-1 0 0,1 0-1,-8-8 260,4-1-227,0 0 1,1 0-1,0-1 0,0 1 1,1-1-1,0 1 0,0-13 1,-6-20-153,-30-104 224,34 133-57,0-1 1,-8-15-1,-2-10-326,2 5 197,11 28 94,0 1 1,-1 0 0,1 0-1,-4-7 1,-3-13 144,-25-195 10,24 143-242,-3 0 0,-25-87 1,30 145 80,0-1-1,-2 1 1,-21-36 0,17 36-74,-2 0 0,0 0 1,-34-31-1,35 38 31,-17-22 1,10 10-21,-11-13 381,19 20-500,-19-17 0,-41-38 94,58 60 75,4 2 8,0 0 1,0 0 0,1-1 0,-15-20 0,-23-38-143,28 46 85,17 20 49,1 0 1,0 1-1,-1-1 1,0 1-1,0-1 1,1 1-1,-6-2 1,-10-9 26,9 3-23,1 1 0,0-1 0,0-1 0,0 1 0,-6-16-1,-16-21-57,12 21 42,-20-24 7,13 19 24,-7-8-13,-11-3-151,-68-53 1,84 72 182,20 17-27,0 0 0,-1 0 0,-9-6 0,-23-15 39,30 19-32,-1 0 0,-15-7 0,11 6-46,-12-5 33,-32-7 10,-1 4 1,-1 1-1,-1 4 0,-113-9 1,-55 21-156,182 2 145,15-1-87,0 1-1,-33 7 1,14 2-158,-93 32 0,124-34 206,0 0 0,1 1-1,0 2 1,0 0 0,2 0 0,-1 2-1,-16 17 1,-73 90 169,23-22-282,24-41 157,-111 83 0,131-108-81,1 1 0,2 1 0,2 3 0,-55 71 0,72-83 53,-99 142-13,81-114 79,-70 81 0,99-126-45,-101 135 108,56-70-95,32-47-27,-148 192-102,123-169 154,29-33-95,-23 31 1,1 6 95,48-57-107,62-43 39,-2-4 0,-2-2 0,91-94 0,-109 98-7,2 2 1,83-60-1,-21 31 247,-27 19-69,113-97 1,-137 98-256,2 2 1,109-69 0,305-123-239,-419 217 274,201-82 170,-213 94-117,0 3 0,0 1 0,86-9 0,-112 20 21,39 1 0,-53 1-49,0 0 1,0 0 0,1 1 0,-1-1 0,0 2 0,0-1 0,-1 1-1,13 6 1,-18-8 68,0-1 0,0 1 0,0-1 0,0 1 0,0 0 0,-1-1-1,1 1 1,0 0 0,0 0 0,-1-1 0,1 1 0,0 0 0,-1 0 0,1 0-1,-1 0 1,1 0 0,-1 0 0,0 0 0,1 0 0,-1 1 0,0-1-7,0 0 1,0 0 0,0 0 0,-1 0-1,1 0 1,0 0 0,-1 0 0,1-1-1,-1 1 1,1 0 0,-1 0 0,1 0-1,-1-1 1,1 1 0,-1 0 0,0-1-1,1 1 1,-2 0 0,-5 4 37,1-1-1,-1 0 1,0 0 0,-10 3 0,11-5-65,-31 12-35,-65 14-1,22-6-24,-30 14 83,-198 95 0,-85 89 41,61-42 88,104-62-255,174-85 52,1 3 0,-53 44 0,-60 67-66,-7 5 132,123-109 30,-2 0-37,-58 62 1,93-85-47,1 0 1,0 1 0,2 1-1,0 0 1,1 1 0,2 0-1,-13 30 1,-3 26 22,2 1 0,-22 128 0,30-119-109,-5 43-8,4 228 865,18-355-737,0 1-1,1-1 1,-1 1 0,1-1 0,-1 0 0,1 1-1,0-1 1,0 0 0,1 0 0,1 4-1,-3-6 22,1 0 0,0-1-1,-1 1 1,1 0 0,0 0-1,-1-1 1,1 1 0,0 0-1,0-1 1,-1 1-1,1-1 1,0 1 0,0-1-1,0 0 1,0 1 0,0-1-1,0 0 1,0 0 0,0 1-1,0-1 1,-1 0 0,1 0-1,0 0 1,0 0 0,0 0-1,0 0 1,0 0-1,0-1 1,0 1 0,0 0-1,0-1 1,0 1 0,0 0-1,0-1 1,0 1 0,-1-1-1,1 1 1,1-2 0,2-1 14,1-1 1,-1 0-1,0 0 1,-1 0-1,1 0 1,-1-1-1,0 1 1,0-1 0,0 0-1,0 0 1,1-6-1,15-29-21,2 2-1,1 1 0,44-56 1,4 13 11,16-20 32,77-138 91,-81 111-10,405-538-526,-425 588 353,52-70-72,2-29 188,-107 162-68,0 3-131,-15 25-87,-7 7 114,0 0 1,-2-2-1,-24 27 1,-15 19 43,-168 251-512,174-239 523,-42 88 0,-25 87 190,36-76-44,-151 389 142,219-533-201,1 0-1,2 0 1,-6 44 0,13-73-36,1 0 0,0 0 1,0 0-1,0 0 1,0 0-1,0 0 1,1 0-1,-1 0 1,1 0-1,0 0 0,0 0 1,0-1-1,0 1 1,1 0-1,-1-1 1,1 1-1,1 2 1,-1-3 14,0 0 0,0-1 0,0 1 1,0-1-1,0 0 0,0 0 1,0 0-1,1 0 0,-1 0 0,0 0 1,0 0-1,1-1 0,-1 1 0,1-1 1,-1 0-1,1 1 0,-1-1 0,0 0 1,1-1-1,-1 1 0,4-1 1,0 0-1,0-1-1,0 1 1,0-1 0,0-1 0,0 1 0,-1-1 0,1 0 0,-1 0 0,0-1 0,0 1 0,9-10 0,2-2 7,-1-2 0,13-20 0,-16 21-6,156-184 168,60-63-17,-162 176-133,96-119-122,-14 34 6,78-95 62,207-316-86,-327 435 105,-16 28-167,-82 109 112,-11 11-10,-15 21-13,-55 80-202,-14 19 118,-4-6 225,-168 213-114,215-266-35,-45 83 0,-22 71 55,-12 29-32,60-120 154,-48 123-258,106-234 172,0 0 1,1 0-1,0 1 0,-3 25 1,6-37 0,1-1-1,0 0 1,0 1 0,0-1 0,0 0-1,1 1 1,-1-1 0,0 0-1,0 1 1,1-1 0,-1 0 0,1 1-1,1 1 1,-2-3-5,0 1 1,1-1-1,-1 1 0,1-1 0,-1 0 0,1 1 1,-1-1-1,1 0 0,-1 0 0,1 1 0,-1-1 1,1 0-1,-1 0 0,1 0 0,-1 1 0,1-1 1,0 0-1,-1 0 0,1 0 0,-1 0 1,1 0-1,0 0 0,3-1 2,-1 0 0,0-1 1,0 1-1,1 0 0,-1-1 1,0 0-1,0 1 0,-1-1 0,4-3 1,73-67 163,-64 58-130,292-326-32,-183 196 60,8-8-4,159-178 2,-278 316-59,200-218-39,-22-11-142,-104 120 207,61-94 240,-143 211-281,-1-1 0,0 0 0,-1 0 0,0 0 0,4-11 0,-7 18 7,0-1 0,0 1-1,1-1 1,-1 1-1,0-1 1,0 1 0,0-1-1,0 1 1,0-1 0,0 1-1,0-1 1,0 1 0,0-1-1,0 1 1,0-1 0,0 1-1,0-1 1,0 1 0,0-1-1,-1 1 1,1-1-1,0 1 1,0 0 0,0-1-1,-1 1 1,1-1 0,0 1-1,-1 0 1,1-1 0,0 1-1,-1 0 1,1-1 0,0 1-1,-1 0 1,1-1 0,-1 1-1,1 0 1,-1 0 0,1 0-1,-1-1 1,1 1-1,-1 0 1,1 0 0,-1 0-1,1 0 1,-1 0 0,1 0-1,0 0 1,-1 0 0,1 0-1,-1 0 1,1 0 0,-1 0-1,0 1 1,-2-1-11,0 1 0,0 0-1,0 0 1,0 0 0,0 1 0,0-1 0,-4 3 0,-20 17-105,2 1 0,0 1 0,-29 35 1,3-3 22,4-8-19,-69 52-1,114-97 114,-27 20-6,0 2 1,1 1 0,-25 29-1,10 3 36,-55 95-1,16-21-117,0-11 54,-138 206 204,176-259-238,-188 312 42,94-137 81,-17-12 137,20-65-196,38-49 362,86-102-320,-13 22 1,20-26 152,4-10-185,1 0 0,-1 0 0,1 0 0,-1 1 0,0-1 0,1 0 0,-1 0 0,1 0 0,-1 0 0,1 0 0,-1-1 0,0 1 0,1 0 0,-1 0 0,1 0 0,-1 0 0,0 0 0,1 0 0,-1-1 0,0 1 0,1 0 0,-1 0 0,0-1 0,1 1 0,-1 0 0,1-1 0,15-9-4,-1-1-1,19-16 1,-18 13-35,20-19-86,-1-2 0,58-74 0,0-3 107,41-25 1,15-17-35,-44 34 29,96-101 116,-54 81-43,35-35-67,-92 81-7,81-83-44,10 14-5,139-76-25,-182 139-43,-98 70 111,-4 3-53,53-31 0,-81 53 49,1 1 1,-1 0-1,1 1 1,-1 0-1,15-3 1,-22 6 26,0 0-1,1 0 1,-1-1 0,0 1 0,0 0-1,1 0 1,-1 0 0,0 0 0,1 1-1,-1-1 1,0 0 0,0 1 0,1-1-1,-1 0 1,0 1 0,2 1 0,-2-2 4,0 1 0,-1 0 0,1 0 1,0-1-1,-1 1 0,1 0 1,-1 0-1,1 0 0,-1-1 0,0 1 1,1 0-1,-1 0 0,0 0 1,1 0-1,-1 0 0,0 0 0,0 1 1,0 3 18,0 0 0,-1 0 0,0-1 0,0 1 0,0 0 0,0-1 0,-4 8 0,-2 2 0,0 0 0,-2-1 0,1 0 0,-2 0 0,-20 21 0,4-4 2,-214 245-15,30-35-21,171-196 10,-180 202-80,152-177 60,-137 146 62,149-152-22,-155 167 89,-74 39 38,48-46 128,220-207-157,-3 2 46,-29 24 0,34-34-30,12-11-70,5-8-39,6-8-78,23-37 0,189-246 109,-20 29-144,32-40 171,-210 286-94,186-232-174,-4-58 149,-22 32 174,97-121-55,-201 290-96,-79 116-7,0-1 1,0 1 0,0 0 0,0-1 0,1 1 0,-1 0 0,0 0-1,0-1 1,0 1 0,0 0 0,1 0 0,-1 0 0,0-1 0,0 1 0,1 0-1,-1 0 1,0 0 0,0 0 0,1-1 0,-1 1 0,0 0 0,0 0-1,1 0 1,-1 0 0,0 0 0,0 0 0,1 0 0,-1 0 0,1 0 0,1 8-293,-3 20 139,0-24 141,1 0 23,-3 37-30,-3-1 0,-1 0-1,-12 41 1,-101 251 127,-20-24-222,129-284 162,-27 50 62,-2-1 0,-4-2-1,-89 110 1,64-99 7,-91 113 68,125-148-108,-110 141 97,-13-12-89,52-71-15,-173 185 220,255-260-235,-126 147 400,145-171-407,3-4 7,0 1 0,0-1 0,0 0-1,0 1 1,0-1 0,-1 0-1,1 0 1,0-1 0,-1 1-1,0 0 1,1-1 0,-4 2 0,6-3-29,-1 0 1,1-1 0,0 1 0,-1 0 0,1 0 0,0 0 0,-1 0 0,1 0-1,-1 0 1,1 0 0,0 0 0,-1-1 0,1 1 0,0 0 0,-1 0 0,1-1-1,0 1 1,0 0 0,-1 0 0,1-1 0,0 1 0,0 0 0,-1-1 0,1 1 0,0 0-1,0-1 1,0 1 0,-1 0 0,1-1 0,0 1 0,0 0 0,0-1 0,0 1-1,0-1 1,0 1 0,0 0 0,0-1 0,0 1 0,0-1 0,2-19-111,1 6 91,1 0 0,1 1 1,0 0-1,1 0 0,0 0 1,1 0-1,11-15 1,72-82-31,188-201-189,-194 223 187,145-115 0,104-90-197,-269 235 183,102-72-1,-124 102 70,1 2 1,0 2-1,91-34 0,-8 18-173,-114 37 121,1 1 0,0 0 0,0 1 0,-1 0 0,1 1 0,0 0 0,0 1 0,14 3 0,-25-4 40,0 1 0,-1-1 0,1 0 0,0 1 0,0-1 1,0 1-1,-1 0 0,1 0 0,0 0 0,-1 0 0,1 0 0,0 0 0,-1 0 0,1 0 0,-1 1 0,0-1 0,0 0 0,1 1 0,-1-1 0,0 1 0,0 0 0,0-1 0,0 1 1,-1 0-1,1-1 0,0 1 0,-1 0 0,1 3 0,-1 2 4,0 0 1,0 0-1,-1 0 1,0 0-1,-1 0 1,-3 10-1,3-10-17,-5 18 66,-2-1 0,-1 1 0,-1-2 0,-1 1 0,-19 27 0,-86 105 27,-3 2-155,65-69 51,-47 69 170,-85 56-276,81-100 3,-111 170 385,149-189-106,-52 76-72,97-133-65,20-29 35,8-8 9,-3-1-40,0-1 1,-1 0-1,1 0 1,0 0-1,0 0 1,-1-1-1,1 1 1,1-2 0,13-14 54,17-26 0,-15 20-37,38-43 48,120-109 0,-120 120-135,-2-3 0,91-128 0,129-153 348,-224 283-261,75-116 0,118-269-5,-206 355 53,36-119 1,3-93-157,-68 264 23,-3 17 76,-1 0 0,-1-1 0,0 1 0,-2-1 0,0-31 1,-5 36-247,4 13 203,0 0 0,0-1 0,0 1 1,-1 0-1,1 0 0,0 0 0,0-1 1,-1 1-1,1 0 0,0 0 0,0 0 0,-1 0 1,1 0-1,0-1 0,-1 1 0,1 0 0,0 0 1,0 0-1,-1 0 0,1 0 0,0 0 1,-1 0-1,1 0 0,0 0 0,-1 0 0,0 1-23,-1 0-1,1-1 1,0 1-1,-1 0 0,1 0 1,0 0-1,0 0 1,0 0-1,0 0 0,0 0 1,0 0-1,0 1 1,0-1-1,1 0 0,-2 3 1,-5 9-94,2 1-1,0 0 1,-6 23 0,8-23 105,-96 434-359,79-347 504,-52 243-166,-19 100 629,87-427-538,0 8 551,-15 43 0,9-48-64,10-20-517,0 1 1,0-1-1,0 0 1,0 0 0,0 0-1,-1 0 1,1 0-1,0 1 1,0-1 0,0 0-1,0 0 1,0 0-1,-1 0 1,1 0 0,0 0-1,0 0 1,0 0-1,-1 0 1,1 0 0,0 0-1,0 0 1,0 1-1,0-1 1,-1 0 0,1 0-1,0-1 1,0 1-1,0 0 1,-1 0 0,1 0-1,0 0 1,0 0-1,0 0 1,-1 0 0,-4-12 418,3 3-386,1 0-1,0 0 1,1 0 0,0 0-1,0 0 1,3-16-1,17-60-226,-10 47 120,27-118-419,22-82 277,103-318-5,-154 529 149,-2 0-97,2 2-1,1-1 1,21-41-1,-30 67 143,13-19-203,-13 18 212,0 1 0,1 0 0,-1-1 0,0 1 0,0 0 0,1-1 0,-1 1 0,0 0 0,0-1 0,1 1 0,-1 0 1,0 0-1,1 0 0,-1-1 0,1 1 0,-1 0 0,0 0 0,1 0 0,-1 0 0,0 0 0,1-1 0,-1 1 0,1 0 0,-1 0 0,0 0 0,1 0 0,-1 0 0,1 0 0,-1 0 0,0 0 0,1 1 0,-1-1 0,1 0 0,-1 0 0,0 0 0,1 0 0,-1 0 0,0 1 0,1-1 0,-1 0 0,0 0 0,1 1 0,-1-1 0,0 0 0,1 1 0,-1-1 0,0 0 0,1 1 0,1 3-43,0 0 1,-1 1-1,1-1 1,-1 1-1,0-1 1,2 10-1,1 35-288,-4-46 319,1 53-22,-3 1 1,-11 64-1,7-66 47,-77 544 189,-9-230 235,87-352-390,-17 54 240,-3-1 1,-39 73-1,93-189 91,43-105-432,-50 99-40,56-94 0,13 21 49,-74 106-20,1 0-1,0 0 0,39-29 1,-57 48 71,22-12-333,-22 12 329,0-1 0,1 1 1,-1 0-1,0 0 0,1 0 0,-1 0 1,1 0-1,-1 0 0,0-1 1,1 1-1,-1 0 0,0 0 0,1 0 1,-1 0-1,0 0 0,1 0 1,-1 1-1,1-1 0,-1 0 0,0 0 1,1 0-1,-1 0 0,0 0 1,1 0-1,-1 1 0,0-1 0,1 0 1,-1 0-1,0 1 0,0-1 1,1 0-1,-1 0 0,0 1 0,0-1 1,1 0-1,-1 1 0,0-1 1,0 0-1,0 1 0,0-1 0,1 0 1,-1 1-1,0-1 0,0 0 1,0 1-1,0-1 0,0 0 1,0 1-1,0-1 0,0 1 0,0-1 1,0 0-1,0 1 0,-1 2 0,1 0 0,-1 0 1,0 0-1,0 0 0,0-1 0,0 1 0,0 0 0,0-1 0,-1 1 0,1 0 1,-1-1-1,-3 3 0,-5 10 14,-75 148 139,4-7 52,44-101-17,-77 88 0,58-76-103,-313 341 590,344-384-494,-1 0 1,-36 25 0,50-41-111,-1 0 0,0-1-1,0 0 1,0-1 0,-1 0 0,0-1 0,-26 5 0,20-8-85,1-1 1,-1-1 0,0 0-1,1-2 1,-25-5 0,29 5 63,9 2-112,-1-1 1,0-1 0,1 1 0,-10-4 0,16 5 62,0 0 0,0 0 0,0 0 0,-1 0 0,1 0 0,0 0 1,0-1-1,0 1 0,0 0 0,0 0 0,0 0 0,0 0 1,0 0-1,-1 0 0,1 0 0,0 0 0,0 0 0,0-1 1,0 1-1,0 0 0,0 0 0,0 0 0,0 0 0,0 0 1,0 0-1,0 0 0,0-1 0,0 1 0,0 0 0,0 0 0,0 0 1,0 0-1,0 0 0,0 0 0,0-1 0,0 1 0,0 0 1,0 0-1,0 0 0,5-5-176,11-5 19,-12 8 150,8-5 67,1-2 0,-1 0 0,0 0 0,-1-1 1,0-1-1,12-15 0,53-78 306,-19 23-333,88-86-65,-11 15 20,132-220 429,-204 279-365,-5-3-1,76-173 1,-123 243-48,13-30-138,2 0-1,50-81 1,15-5 34,-59 85 315,-24 42-275,-6 13 26,0 0-1,0 0 0,-1 1 1,1-1-1,1 0 0,-1 0 1,2-2-1,2-7-165,-1 1 174,5-8 128,0 0 0,7-25 0,10-21-65,-9 27-622,-16 37 565,-1 1 1,1-1-1,-1 0 0,1 0 1,0 1-1,-1-1 0,1 0 1,-1 1-1,1-1 0,-1 1 1,1-1-1,-1 1 0,0-1 1,1 1-1,0 0 0,0 1 4,1 1 0,0-1 0,-1 1 0,0-1 0,0 1 0,0-1 0,0 1 1,0 0-1,0 0 0,-1 0 0,1-1 0,-1 7 0,0 3-37,-3 22 0,1-15-12,-6 44-79,-22 91 1,-32 58 339,44-159-16,-3-1 1,-52 92-1,-73 85 289,86-139-394,36-55-10,-1-2-1,-2-1 1,-1-1 0,-1-1-1,-2-2 1,-1-1-1,-1-1 1,-1-2 0,-64 34-1,-96 43 2,11-14-143,-10 6 13,114-43 71,3 4 0,-121 109 0,171-140 41,-2-2 0,0 0-1,-1-2 1,-1-1 0,-1-2-1,0 0 1,-47 15 0,-133 24 211,44-13 45,112-26-232,-1-3 0,0-2-1,-1-3 1,0-3 0,-84-1 0,120-5-38,1-1 0,0-1 0,0-1-1,0 0 1,-27-11 0,37 11-30,0 0 1,1-1-1,0 0 1,0 0-1,0-1 1,1 0-1,-1-1 1,1 0-1,1 0 1,0-1-1,0 0 1,-7-10-1,5 6-64,1-1 0,1 0 0,0 0-1,-6-17 1,12 24 31,-1 1 0,1-1-1,0 1 1,0-1 0,0 0 0,1 0-1,0 1 1,0-1 0,1 0 0,-1 0-1,1 1 1,1-1 0,-1 1-1,3-7 1,1-2-22,-4 8-1,2 0-1,-1 0 1,1 1 0,-1-1 0,6-7 0,-7 12 33,1-1 0,-1 1 0,1-1 0,-1 1 0,1-1 0,-1 1 0,1 0 0,0 0 0,0 0 0,0 0 0,0 0 0,0 0 0,0 0 0,0 1 0,0-1-1,0 1 1,0-1 0,0 1 0,0 0 0,4 0 0,3 0-37,0 1-1,0 1 1,-1-1 0,1 2-1,0-1 1,12 6 0,53 27 73,-39-17-185,21 8 354,103 32 0,-155-57-96,0 0 1,0 0-1,0 0 1,0-1-1,8 1 1,-11-1-56,0-1 1,0 1 0,0 0-1,0 0 1,0 0-1,0 0 1,0-1 0,0 1-1,0 0 1,0-1-1,-1 1 1,1-1 0,0 1-1,0-1 1,0 1-1,-1-1 1,1 0 0,0 1-1,-1-1 1,1 0 0,0 1-1,-1-1 1,1 0-1,-1 0 1,1 0 0,-1 0-1,0 1 1,1-1-1,-1 0 1,0 0 0,0 0-1,1-2 1,-1-1 43,0-1 0,0 1 0,-1-1 0,1 1 0,-1-1 0,0 1 0,0-1 1,-3-6-1,-2-3 97,-11-20-1,3 12-149,-2 0-1,0 0 1,-1 1-1,-1 2 1,-1-1 0,0 2-1,-2 1 1,0 0-1,-28-15 1,-11-3-286,-1 3 1,-91-34 0,142 62 166,0 0 0,0 0 1,0 1-1,0 1 0,-1 0 0,1 0 0,-1 1 0,1 0 0,-1 1 0,-16 1 1,25-1 75,1 1 1,-1-1-1,1 1 1,-1-1-1,1 1 1,0-1-1,-1 1 1,1 0-1,0-1 0,-1 1 1,1 0-1,0 0 1,0 0-1,0 0 1,0 0-1,0 1 1,0-1-1,0 0 1,0 0-1,0 1 1,1-1-1,-1 0 1,0 1-1,1-1 1,-1 0-1,1 1 1,0-1-1,-1 1 1,1-1-1,0 1 1,0-1-1,0 1 1,0 2-1,1 6-47,0 0 0,1-1-1,0 1 1,4 12 0,-1-6 11,42 137-152,-36-128 181,0 0 0,2-1 0,29 44 0,-30-52 81,1-1 1,0 0 0,1 0-1,22 17 1,-25-24-5,1 0-1,-1-1 1,1 0 0,0-1-1,1-1 1,-1 0 0,19 5-1,-8-4 172,39 5-1,-56-10-149,0-1 0,1 0 0,-1 0 0,0 0 0,1-1 0,-1 1 0,0-2 0,0 1 0,1-1 0,-1 0 0,8-3 1,-13 4-43,0 0 1,0 0-1,1 0 1,-1 0-1,0 0 1,0 0 0,0 0-1,0 0 1,0-1-1,0 1 1,0 0 0,-1-1-1,1 1 1,0 0-1,-1-1 1,1 1 0,-1-1-1,1 1 1,-1-1-1,0 1 1,0-1 0,0 1-1,0-1 1,0 0-1,0 1 1,0-1 0,0 1-1,0-1 1,-1 1-1,1-1 1,-1-1 0,-2-6 55,-1 0 1,0 0 0,-9-16 0,9 18-87,-16-26-30,-1 1 1,-46-54 0,-66-49 137,114 118-172,-2 0 0,0 2 1,-1 0-1,0 2 0,-1 0 0,0 1 1,-1 2-1,-38-12 0,59 21 44,-13-4-259,-30-3 1,43 7 246,-1 0 0,1 1 0,-1 0 0,1 0 0,0 0 0,-1 0 0,1 1 0,-1-1 0,1 1 0,0 0 0,-1 0 0,1 0 0,0 0 0,0 1 0,-5 2 0,8-3 7,-1 0 0,1 0 0,-1-1 0,1 1 0,-1 0 0,1 0 0,0 0 0,0 0 0,-1 0-1,1 0 1,0 0 0,0 0 0,0 0 0,0 0 0,0 0 0,0 0 0,0 0 0,0 0 0,1 0 0,-1 0 0,0 0 0,0 0 0,1 0-1,-1 0 1,2 1 0,11 24-119,-12-25 131,31 49-67,1-1-1,54 58 1,-80-98 124,1 0-1,1-1 1,0-1 0,0 1 0,0-1-1,1-1 1,0 0 0,0 0 0,1-1-1,0 0 1,0-1 0,0 0-1,0-1 1,0 0 0,1-1 0,-1 0-1,1-1 1,18 0 0,-10-2-16,0-1 1,-1-1-1,1-1 1,-1 0-1,0-2 1,0 0-1,-1-1 1,35-18-1,-33 13 72,0-1 0,-1-1 0,-1 0 0,0-2 0,0 0 0,-2-1 0,17-22 0,-26 30-7,0 0 0,-1-1 0,0 0 0,0 0 0,-1-1 0,-1 0 0,5-15 0,-7 18-77,0 0 1,-1 0-1,0 0 1,-1-1-1,0 1 1,0 0-1,-1-1 1,1 1 0,-2 0-1,1 0 1,-4-9-1,-1 1-35,-1-1 0,-1 1 1,0 0-1,-1 1 0,-1 0 0,0 0 0,-1 1 0,-13-12 0,-12-10-87,-62-49 0,-113-75-22,177 133 143,-2 2 1,0 2 0,-2 1-1,-1 2 1,-66-25 0,68 31-112,1-1 1,-45-28-1,60 31 89,1-2 0,1-1 0,0 0 0,2-1 0,-18-20 0,15 13 57,1-2-1,-24-41 1,21 25-115,-23-37-257,38 68 282,-1 0-1,0 0 1,0 0-1,-18-15 1,19 20 26,0 0 0,0 1 0,0 0 1,-1 0-1,1 1 0,-1 0 1,0 0-1,0 1 0,0 0 1,0 0-1,-1 1 0,1 0 1,0 0-1,0 1 0,-1 0 0,1 1 1,0 0-1,-1 0 0,1 1 1,0 0-1,-11 4 0,11-3-14,0 0-1,0 0 0,0 1 0,1 0 1,0 1-1,-1 0 0,1 0 0,1 0 1,-1 1-1,1 0 0,0 1 0,1-1 1,-1 1-1,1 0 0,0 0 0,1 1 1,0-1-1,0 1 0,1 0 0,-4 13 1,1 10-28,1 1 0,2 0 0,2 0 0,3 53 1,10 17 193,0 15-224,-11-74 7,6 95-72,-4-106 226,1 0-1,12 40 0,-14-66-20,-1-1 1,1 1-1,1-1 0,-1 1 0,1-1 0,0 0 1,0 0-1,1 0 0,5 6 0,-8-9-34,1-1-1,-1 0 1,1 1-1,0-1 1,0 0-1,-1 0 1,1 0-1,0 0 1,0 0-1,0 0 1,0-1-1,0 1 1,0 0-1,1-1 1,-1 0-1,0 0 0,0 1 1,0-1-1,0 0 1,0-1-1,1 1 1,-1 0-1,0-1 1,0 1-1,0-1 1,0 0-1,0 1 1,2-2-1,2-2 1,-1 1 0,1-1 0,-1 0 0,0 0 0,0 0 0,0-1 0,-1 0 0,0 0 0,0 0 0,5-9 0,5-9 79,13-31 0,-18 35-63,3-5-3,65-151 127,-70 154-101,-1-1-1,-1 0 0,0 0 0,-2 0 0,-1 0 0,0-37 0,-3 45-12,-1 1 1,0 0-1,-5-18 0,6 25-62,-1 0-1,0 1 0,0 0 0,-1-1 0,1 1 0,-1 0 1,-1 0-1,1 0 0,0 1 0,-7-7 0,7 9-20,0-1 0,0 1 0,0 0 0,0 0 0,-1 0 0,1 1 0,-1-1 0,1 1 0,-1 0 0,0 0 0,1 0 0,-8-1 0,4 2-26,0 0-1,1 0 0,-1 1 1,0 0-1,1 0 1,-13 4-1,1 1 59,0 2 0,0 1 0,-32 20 0,33-18-81,0 1 0,1 1 1,-16 16-1,28-24 68,0-1 0,0 1 0,0 0 0,1 0 0,0 0 0,0 1 0,0-1 0,1 1 0,0 0 0,0 0 0,0-1 0,1 1 1,-1 0-1,2 0 0,-1 1 0,1-1 0,-1 0 0,2 0 0,0 10 0,4 7-46,0-1 0,1-1 1,17 42-1,-19-54 62,13 34 93,37 65 1,-42-88-63,1-1 1,1 0-1,0-2 1,2 1-1,21 18 1,-20-20-201,-11-10 158,1 0 1,-1 0-1,1-1 1,0 0-1,1 0 1,12 6-1,0-3 68,0-2 1,0 0-1,0-2 1,1 0-1,42 2 0,106-9 45,-120 0-12,2-1 12,80-17 0,49-23-18,-106 24-168,128-39 10,9-2-67,-170 52 130,0 1 1,0 3-1,0 1 1,0 2-1,1 2 1,47 7-1,-37-1 0,-2 4 0,1 1 0,-1 3-1,75 30 1,-60-17 14,1-4 0,78 16 0,-94-29 78,0-2 0,0-2-1,87-2 1,-107-5 34,-1-1 0,1-1 0,-1-2 0,0-1 0,0-1 0,-1-2 0,54-23 0,-35 6-142,78-55-1,-54 32 83,172-112-86,-158 109-79,-70 44 104,0 1-1,1 1 1,31-9 0,112-19-366,-139 29 445,-12 3 66,0 1-1,-1 0 1,14-1-1,103 7-617,-108-3 458,0 1-1,0 1 1,0 0 0,0 1-1,21 10 1,-34-14 32,0 1-1,0-1 1,-1 1 0,1 0 0,0 0-1,-1 0 1,0 0 0,1 0 0,-1 0-1,0 1 1,0-1 0,0 1 0,-1-1-1,1 1 1,-1 0 0,1 0 0,-1 0-1,0 0 1,0 0 0,0 0 0,0 0-1,-1 0 1,1 0 0,-1 0 0,0 0-1,0 6 1,-6 74-484,-1 1 496,1 12-50,0-1 15,6-94 19,0-1 139,0 0-11,0 0 32,1-1-122,1-1 1,0 1 0,0 0-1,-1 0 1,1-1-1,0 1 1,-1-1 0,2-1-1,-2 2-23,4-6 16,-1 0-1,1 0 1,-1-1 0,-1 1-1,1-1 1,-1 0-1,3-13 1,3-6 146,0 4-213,3-9-133,15-55 0,-6 15 548,-20 69-371,1-4-103,-1 0-1,1-1 1,-1-9 0,-1 17-1,0 0-38,3-4 217,-2 1 115,-7 2-500,5 1 57,0 0 198,0 0 0,-1 0 1,1 0-1,-1 0 1,1 0-1,0 0 1,-1 0-1,1 0 0,0-1 1,-1 1-1,1 0 1,0-1-1,-1 1 1,-1-2-1,1 0 54,0 1 0,0-1-1,-1 1 1,1-1 0,0 1 0,-6-2 0,-6-3 4,-7-4-1,-1 0 1,-1 2 0,1 0-1,-39-7 1,29 8-6,-60-15-223,-138-37 255,157 38 20,-1 4 0,-124-14 0,-7 11-47,44 1 38,99 11-130,20 1 120,-60-1 1,18 11-128,-128 20-1,-81 32-17,204-36 105,-3-2-42,22-5-7,1 4 0,-70 24 0,-63 22 42,161-51-20,-18 5-177,-83 26 226,24 8-229,101-42 213,1 1 1,0 1-1,1 1 1,-25 23-1,-79 101 31,112-126-91,2-3-197,0 0-1,1 0 1,0 0 0,0 0 0,0 1 0,1 0 0,0-1 0,0 1 0,0 0 0,-2 15 0,4 0-4275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8:11.2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121 85 2144,'1'-1'124,"1"1"-1,-1 0 1,0-1-1,1 1 1,-1 0 0,1-1-1,-1 1 1,0 0-1,1 0 1,-1 0 0,1 0-1,-1 1 1,2-1-1,28 5 1016,-27-3-1103,1 0 0,0-1-1,-1 0 1,1 0 0,0-1 0,-1 1-1,1-1 1,0 0 0,0 0-1,6-1 1,-2-1 33,0 0-1,-1-1 1,0 0 0,15-8-1,-9 6 252,-12 4-180,1 0 0,0 0 0,-1 0 0,1-1 0,-1 1 0,1-1 0,3-3 0,-5 5-71,-1 0-63,2-2-164,-2 2 153,0 0 0,0 0 0,0-1 1,0 1-1,0 0 0,0 0 0,0 0 1,0 0-1,0 0 0,0-1 0,0 1 0,1 0 1,-1 0-1,0 0 0,0 0 0,0 0 1,0 0-1,0-1 0,1 1 0,-1 0 0,0 0 1,0 0-1,0 0 0,0 0 0,1 0 0,-1 0 1,0 0-1,0 0 0,0 0 0,0 0 1,1 0-1,-1 0 0,0 0 0,0 0 0,11-1 10,0-1 0,-1 0 0,0-1 0,1 0 0,10-5 0,-3 2-141,-11 1 25,-6 5 86,-1 0 0,0-1 0,1 1 0,-1 0 0,0 0 0,1-1 1,-1 1-1,0 0 0,1 0 0,-1 0 0,0-1 0,1 1 1,-1 0-1,1 0 0,-1 0 0,1 0 0,-1 0 0,0 0 0,1 0 1,-1 0-1,1 0 0,-1 0 0,1 0 0,-1 0 0,1 0 0,4 1-11,-2 0-12,0-1-1,0 1 0,-1-1 0,1 1 1,0-1-1,0 0 0,0-1 1,4 1-1,-7 0 59,-1 1 0,1-1 1,0 1-1,0-1 0,-1 1 1,1-1-1,0 1 0,0-1 0,-1 0 1,1 1-1,-1-1 0,1 1 1,0-1-1,-1 0 0,1 0 1,-1 1-1,1-1 0,-1 0 0,1 1 1,-1-1-1,1 0 0,-1 0 1,1 0-1,-1 0 0,0 0 0,-14 3-53,-13-3 304,7 1 56,0-2-1,-28-3 0,41 0-311,1 1-90,-44-5 997,37 7-956,-16 1-56,23 1 83,6-1 27,0 0 0,0 0 0,0 0 0,0 0 0,1 0 0,-1 1 0,0-1 1,0 0-1,0 0 0,1 1 0,-1-1 0,0 0 0,0 1 0,1-1 0,-2 1 0,2 0 0,-1-1-1,0 1 0,0-1 0,1 0 0,-1 1 0,0-1 1,0 0-1,0 1 0,1-1 0,-1 0 0,0 0 0,0 0 1,0 0-1,-1 0 0,2 0 4,-1 0-1,0 0 1,0 0-1,1 0 1,-1 0 0,0 0-1,1 1 1,-1-1 0,0 0-1,0 0 1,1 1-1,-1-1 1,0 0 0,1 1-1,-1-1 1,0 1-1,-5 3 8,5-3-353,8 0 256,-7-1 78,47 4 112,-1-2 0,73-6 1,-5 0-219,-84 3 8,-19 0 119,0 1-1,1 0 1,15 2-1,-17 1 100,7 2-7,-2-3-45,-14-1-128,-1-1-63,0 0 95,0 0 203,0 0-21,0 0 74,0 0-64,0 0 1,0 0-86,0 0-139,0 0-42,0 0-97,14-3-207,10 3 266,-22 0 230,-2 0-32,0 0-75,-19 3 373,7-3-200,6 0-106,-1 1 0,0-1 0,1-1 0,-1 1 0,0-1 0,1-1 0,-13-3 0,13 3 6,0 1-1,0-1 1,0 1-1,0 1 0,-1-1 1,1 1-1,-8 0 1,6 1-173,6-1 113,-16-1 100,0 1 1,-1 1 0,1 1 0,-26 6 0,32-5 27,1-2 1,-1 1-1,0-2 1,0 1-1,-17-3 0,-5 1-67,25 1-36,0 1-1,-1 0 0,1 1 1,0-1-1,0 2 0,0-1 1,1 2-1,-15 5 0,18-7 35,0 0 0,0-1 0,0 0 0,0 0-1,0-1 1,0 0 0,-10 0 0,7 0-23,-20 8-113,38-9 93,1-1 0,11-4 0,18-4-9,167-16 151,-72 25-150,-7 1 166,-105 7-385,-21-6 294,-2-1-160,0 0 54,0 0 180,0 0-84,5 0-28,-41 5 22,30-5-17,-1 0 14,-1 0 0,1-1 0,0 1 0,-13-4 0,-16-3 114,11 3-115,6 1-1,13 2-69,-1 0 1,0-1 0,-10-3-1,6 2 155,-1 0-1,1 1 0,-21-2 1,8 1-163,14 3-90,-1-1-1,1 1 0,-17 3 0,-10-1 203,25-1-80,0 1 0,0 0 0,0 0 1,-22 8-1,19-6-55,-30 6 0,22-5 167,18-3-23,-1-1 0,0 0 1,-10 1-1,14-2-97,0 0-1,0 1 1,0-1 0,1 1 0,-1-1 0,0 1-1,0 0 1,1 0 0,-1 0 0,0 0-1,1 0 1,-2 1 0,-11 6 15,-8 4-181,22-12 69,0 0 33,0 0 74,0 0 26,1 1 33,2 1-78,-1 0-1,1 0 1,0 0-1,0-1 1,0 1 0,5 0-1,4 3 65,-8-3-20,1-1-1,-1 0 1,0 0-1,1 0 0,-1 0 1,9-1-1,-7 0-27,-1 1 1,1-1-1,11 4 0,6 2-118,-11-3 63,-1 0 0,0 1 0,-1 0 0,19 10 1,-19-8-30,1 0 1,14 4-1,5 3 469,-16-2-496,-12-9 103,0 0 0,0 0 0,1 0 0,-1 0 0,0-1 0,1 1 0,-1 0 1,1-1-1,0 0 0,3 2 0,-1-1 28,0 0 1,1-1 0,-1 1 0,0-1 0,1 0 0,-1 0 0,1 0 0,-1-1 0,1 0 0,-1 0 0,0-1-1,1 1 1,7-3 0,-1-1 19,0 0-1,21-11 1,8-4-408,-25 14 403,-11 3-23,-1 1 0,0 0 0,0-1-1,0 0 1,6-4 0,37-16-147,-46 21-49,-1 1 75,6 0 52,4 0 322,-10 0-271,0-1 1,0 1 0,0 0-1,0 0 1,1 0 0,-1 0-1,0-1 1,0 1 0,0 0-1,0 0 1,0 0 0,1-1-1,-1 1 1,0 0 0,0 0-1,0 0 1,0-1 0,0 1-1,0 0 1,0 0 0,0-1-1,0 1 1,0 0 0,0 0-1,0-1 1,0 1 0,0 0-1,0 0 1,0-1 0,0 1-1,0 0 1,-1 0 0,1 0-1,0-1 1,0 1 0,0 0-1,-7-13 152,6 11-152,-1-1 0,1 1 1,0 0-1,0 0 0,0-1 0,0 1 1,0 0-1,0-5 0,1 7-16,0-1 0,0 1-1,0-1 1,0 1 0,0-1-1,-1 1 1,1-1 0,0 1-1,0-1 1,0 1 0,-1-1-1,1 1 1,0 0 0,0-1-1,-1 1 1,1-1 0,0 1-1,-1 0 1,1-1 0,-1 1-1,1 0 1,0 0 0,-1-1-1,1 1 1,-1 0 0,1 0-1,-1-1 1,1 1 0,-1 0-1,1 0 1,-1 0 0,1 0-1,-1 0 1,1 0 0,-1 0-1,0 0-112,1 0 47,0-1 78,0 0 0,-1 1-1,1-1 1,0 0 0,-1 1 0,1-1 0,-1 0 0,1 1 0,-1-1-1,1 1 1,-1-1 0,0 1 0,1-1 0,-1 1 0,0-1 0,1 1-1,-1 0 1,0-1 0,1 1 0,-1 0 0,0 0 0,0-1 0,1 1-1,-1 0 1,0 0 0,0 0 0,1 0 0,-1 0 0,0 0 0,-1 0-1,-35 0-10,25 1-77,-22-1 209,0-1 55,0 2 0,-67 10 0,-33 19-419,108-26 486,21-3-221,-1 0 1,0 0 0,1 0 0,0 0 0,-1 1 0,-7 3 0,-39 28-298,18-17 624,30-13-268,1 0 1,-1-1 0,0 0 0,0 1 0,0-1 0,0-1-1,0 1 1,0-1 0,-1 0 0,-6 2 0,10-3-128,1 0 107,0 0 11,0 0 10,18-3-191,2-4 114,35-18 0,-6 3 104,-2 6-252,0 3 0,1 2 0,64-7 0,-54 13 116,80 2 0,-98 3 120,-38 0 10,-1 0-83,-3 1-40,2-1 9,0 1 3,0-1 0,0 0 0,-1 0 0,1 0 0,0 1-1,0-1 1,0 0 0,0 0 0,0 0 0,-1 1 0,1-1 0,0 0 0,0 0-1,0 0 1,-1 0 0,1 1 0,0-1 0,0 0 0,-1 0 0,1 0 0,0 0-1,0 0 1,-1 0 0,1 0 0,0 0 0,0 0 0,-1 0 0,1 0-1,0 0 1,0 0 0,-1 0 0,1 0 0,0 0 0,0 0 0,-1 0 0,0 0-166,1 0 107,0 0 213,0 0-21,0 0 6,-4 3 20,4-4-159,1 1 0,-1 0 0,0 0 0,0 0 0,0-1 0,0 1-1,0 0 1,0 0 0,0 0 0,0 0 0,0-1 0,0 1 0,0 0 0,0 0 0,0 0-1,0-1 1,0 1 0,0 0 0,0 0 0,0 0 0,0-1 0,0 1 0,0 0 0,0 0-1,0 0 1,0-1 0,0 1 0,-1 0 0,1 0 0,0 0 0,0 0 0,0-1 0,0 1-1,0 0 1,-1 0 0,1 0 0,0 0 0,0 0 0,0 0 0,0 0 0,-1-1 0,1 1-1,0 0 1,0 0 0,0 0 0,-1 0 0,1 0 0,-1 0-176,1 0-193,0 0 102,0 0 48,0 0 102,0 0 31,0 0 80,0 0 209,0 0-97,0 0-133,0 0-5,-17 0-1334,16 0 1223,1 0 0,-1 0 0,0 0 0,1 1 0,-1-1 1,0 0-1,1 0 0,-1 0 0,1 1 0,-1-1 0,1 0 0,-1 1 0,1-1 0,-1 0 1,1 1-1,-1-1 0,1 1 0,-1-1 0,1 1 0,0-1 0,-1 1 0,0 0 0,-6 8-2599,-9 0 699,-4-3-576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8:27.6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4053 2 480,'7'-1'559,"-7"1"28,-7 5 1483,-6 3-1179,12-7-903,0-1 1,1 0-1,-1 1 1,0-1 0,0 0-1,1 1 1,-1-1 0,0 0-1,0 0 1,0 0 0,1 0-1,-1 1 1,0-1 0,-1-1-1,1 1 7,0 0 0,1 0-1,-1 0 1,0 1-1,0-1 1,0 0 0,1 0-1,-1 0 1,0 1 0,0-1-1,0 0 1,1 1 0,-1-1-1,-1 1 1,0 1 7,0-1-1,0 1 1,0-1 0,0 1 0,0-1 0,0 0-1,-1 0 1,1 0 0,-1 0 0,1 0-1,0-1 1,-1 1 0,0-1 0,-4 1 0,-32 2 547,2 5-480,33-8-57,0 1 0,0-1-1,1 1 1,-1 0 0,0 0-1,1 0 1,-6 3 0,5-2-3,1-1 1,-1 1 0,0-1-1,0 0 1,0 0 0,1 0-1,-7 0 1,-97-1 27,98 0-15,0 1-1,-13 4 1,-6-1 244,-54 2 272,-84-5-1,77-2-220,87 1-304,-1 0 1,0 1 0,1 0-1,-1-1 1,0 1 0,1 0-1,-1 0 1,1 1 0,-1-1-1,1 1 1,-1-1-1,1 1 1,-2 1 0,-19 11-163,9-8 263,8-4-73,0 1 0,0-1 0,1-1 0,-2 1 0,1-1 0,-8 1-1,-20 4 101,23-3 1,-10-1-104,16-1-8,1-1 0,-1 1 1,1-1-1,-1 1 1,1 1-1,-7 2 1,4-3-14,0 1-1,1-1 1,-1 0 0,0 0 0,0 0 0,0-1 0,1 0 0,-12-2 0,-6 1-201,1 1 192,8-1 16,1 1 0,-28 4 0,34-3 12,0-1 1,0 1 0,0-1 0,-1-1-1,1 0 1,0 0 0,0 0 0,-12-4-1,11 2-16,0 1-1,-1 0 0,1 1 1,0 0-1,-1 1 0,-11 0 1,7 0 4,11 0 16,0 1 0,-1-1 0,1 1 0,-1 0 0,1 0 0,0 0 0,-4 2-1,3-2 4,0 1 0,0-1 0,0 0 0,0 0-1,0 0 1,-1 0 0,-5-1 0,-17 3 298,23-3-325,4 0-21,-1 0 0,0 0 0,1 0 0,-1 0 0,0 0 0,1 0 0,-1 0 0,0 1 0,1-1 0,-1 0 0,0 0 0,1 1-1,-1-1 1,1 0 0,-1 1 0,0-1 0,1 0 0,-1 1 0,-9 1-2,9-2 8,0 0 1,1 0-1,-1 0 1,0 0-1,1 0 0,-1 0 1,0 0-1,1 0 1,-1 0-1,0 0 1,1 1-1,-1-1 1,0 0-1,1 1 1,-2 0-1,-2 1-1,1 0 1,0 0-1,-1-1 0,0 1 0,1-1 1,-7 2-1,-14 7-23,19-8 23,0-1 0,-1 0 0,1 0 0,0 0 0,0-1 0,0 1 0,-7-1 0,-2 1-21,0 1 0,1 1 0,0 0 1,-1 1-1,-16 7 0,21-8 18,-14 4 16,-20 9 6,40-14 2,-1-1 0,0 0 0,1-1 0,-1 1 1,0 0-1,0-1 0,-4 0 0,-13 2-158,7 0 150,0 0 0,0 0 1,-18-1-1,-21 4-72,42-5 148,5 0-43,0 0-1,0 0 1,0 0 0,0-1-1,-12-2 1,15 2-63,-1 0 0,0 1 0,0-1 0,0 1 1,0 0-1,0 0 0,0 1 0,0-1 0,1 1 0,-1 0 0,-6 2 0,9-3 53,-1 1 0,0-1 0,0 1 0,0-1 0,0 0 0,0 0-1,0 1 1,0-2 0,0 1 0,-3-1 0,3 1-60,1 0 0,-1 0 1,0-1-1,1 1 0,-1 0 0,1 0 1,-1 0-1,1 0 0,-1 1 1,1-1-1,-1 0 0,1 1 0,-1-1 1,1 1-1,-1-1 0,1 1 1,-1 0-1,1-1 0,-2 2 0,0 1 39,-1 0-1,1-1 0,-1 1 0,0-1 1,0 0-1,0 0 0,0 0 0,0-1 1,-9 3-1,-1 0 94,6 1-53,7-5-73,0 1 0,0 0 0,0 0 0,0-1 0,0 1 0,0-1 0,0 1 0,-1-1 0,1 1 0,0-1 0,0 0 0,-1 1 0,1-1 0,0 0 0,0 0 0,-2 0 0,0 0 21,-1 1 0,1-1 0,-1 1 0,1 0 0,0 0 0,0 0 0,-7 3 0,7-2 0,0-1 0,0 1 0,0-1 0,0 0 0,-1 0 0,1 0 0,-7 0 0,4-1 14,0 1-1,0 0 0,0 0 0,-9 3 1,10-2-4,-1-1 1,0 1-1,0-1 1,-8 0 0,-70 4 583,54-3-617,22-1 64,-1-1-1,0 0 1,1 0-1,-17-2 0,-18-11 101,40 12-139,-1 1-1,1-1 1,0 1-1,0-1 0,-1 1 1,-3 0-1,-10 0 51,6-2-81,1 2 0,-22 0 0,9 1-3,6 1-33,14-2 84,1 1 0,-1-1 0,1 0 0,-1 0 0,1 0 1,-1 0-1,0 0 0,1 0 0,-1-1 0,-3 0 0,-1 0 109,6 1-129,1 0 0,0 0 0,-1 0 0,1 0 0,0 0 0,-1 0 0,1 0 0,0 0 0,0 0 0,-1 0 0,1 0 0,0 0 0,-1 0 0,1 0 1,0 0-1,-1 0 0,1-1 0,0 1 0,0 0 0,-1 0 0,1 0 0,0 0 0,0-1 0,-1 1 0,1 0 0,0 0 0,0 0 0,0-1 0,-1 1 0,1 0 0,0 0 0,0-1 0,0 1 1,0 0-1,-1-1 0,1 1 0,0 0 0,0 0 0,0-1 0,0 1 0,0 0 0,0-1 0,-1 0 11,-1 1-1,1-1 1,0 1-1,-1-1 1,1 1-1,-1 0 1,1-1 0,-1 1-1,1 0 1,0 0-1,-1 0 1,1 0-1,-3 0 1,-4 3-51,-5 2-47,11-4 77,0-1 0,0 1 0,1 0 0,-1-1-1,0 1 1,0-1 0,0 1 0,0-1 0,0 0-1,0 0 1,-4 0 0,-11 1 405,10-1-382,6 0-18,0 0-1,1 0 1,-1 0 0,0 0-1,0 1 1,0-1-1,1 0 1,-1 0 0,0 0-1,0 1 1,1-1-1,-1 0 1,0 1 0,0-1-1,1 0 1,-2 2-1,0-1 1,0 0 0,0-1 0,1 1 0,-1 0 0,0-1 0,0 1 0,0-1 0,0 0 0,0 0 0,-4 1 0,-7 0 4,3 0-56,9-1 46,1 0 0,-1 0 0,0 0 0,0 0 0,1 0 1,-1 0-1,0 0 0,0 0 0,1 1 0,-1-1 0,0 0 0,1 0 1,-1 1-1,0-1 0,-1 1 0,-1 0 45,0 0 0,-1 0 1,1 0-1,-1 0 0,1-1 0,-1 0 0,1 1 1,-1-1-1,1-1 0,-7 0 0,-5 0 78,-124-4-125,109 2-122,-1 3 0,-36 3-1,-15 2 369,47-1-319,28-3 92,1 0 1,0 0-1,0-1 1,-1 0-1,1 0 1,0 0-1,-10-3 1,6 2 4,0-1 0,-1 1 1,1 1-1,-13 0 0,5 0 92,-13 5 140,-7-2-341,29 1 18,8-3 79,0-1-1,1 0 1,-1 1 0,0-1-1,0 1 1,0-1 0,1 0-1,-1 1 1,0-1 0,0 0-1,0 0 1,-1 0 0,-14 6 76,2-1-10,8-3-99,0 0 0,0 0 0,0 0 0,-8 5 0,-5 3-22,10-5 35,8-4 36,0-1 0,0 1 0,0-1 0,0 1 0,0-1-1,0 1 1,0-1 0,0 1 0,0-1 0,0 0 0,0 0 0,0 0-1,0 0 1,0 1 0,-2-2 0,3 2-25,0-1 0,-1 0 0,1 0 0,-1 0 0,1 0 0,0 0 0,-1 1 0,1-1 0,0 0 0,-1 0 0,1 1 0,0-1 0,-1 0 0,1 0 0,0 1 0,-1-1 0,1 0 0,0 1 0,0-1 0,0 1 0,-1-1 0,1 0 0,0 1 0,0-1 0,0 0 0,0 1 0,0-1 0,0 1 0,0-1 0,0 1 0,0-1 0,0 1 0,0 19-2,0-11 81,3 19-503,-3-27 449,1 1-1,-1-1 0,0 0 0,1 1 0,-1-1 1,1 1-1,-1-1 0,1 0 0,0 1 1,1 1-1,5 13 184,-6-5-157,-1-9-74,0 0 0,0-1-1,0 1 1,0 0 0,1-1 0,-1 1 0,1 0 0,-1-1 0,2 3 0,2 9-96,-4-12 261,0 6 41,0-5-181,0 0 1,0-1 0,0 1 0,0-1 0,0 1-1,0-1 1,0 1 0,0 0 0,-1 2-1,-5 2-22,4-4 25,0 0 0,1 0 0,-1 0 1,0 0-1,1 1 0,-1-1 0,1 0 1,-2 4-1,3-3 10,0 0 0,-1 0 0,1 0-1,-1 0 1,0 0 0,0 0 0,0 0 0,0-1 0,-2 4 0,-3 6 169,-8 20-336,13-30 164,1 0 1,-1 0-1,1 0 0,-1 0 0,0 0 0,0 0 0,0 0 1,0 0-1,-1-1 0,-1 3 0,-2 3 233,1 1-206,1-3-41,0-1 1,0 1 0,1 0 0,-1 0 0,2 0-1,-1 1 1,0-1 0,1 0 0,0 1-1,0-1 1,0 8 0,-2 57 324,3 21-150,0-89-161,-1 0 1,1 0-1,-1 0 1,1-1-1,-1 1 1,1 0-1,-1 0 1,0 0-1,-1 1 1,-5 11 41,6-9-44,-1 1-27,0 0 0,1 0 0,0 1 0,0-1 0,0 1 0,1-1 0,1 9 0,-1-13 73,0 15 0,0-5-58,0-11 20,0-1-74,0 0 38,0 25 447,4-20-378,-3-4-45,0 1 1,0-1 0,0 1 0,0-1-1,0 1 1,-1-1 0,1 1-1,0-1 1,-1 1 0,0 0 0,1-1-1,-1 1 1,0 0 0,0-1 0,0 1-1,0 0 1,0 0 0,0-1-1,-1 1 1,1 0 0,0-1 0,-1 1-1,1-1 1,-1 1 0,-1 2 0,-2 10 34,4-13-145,-8 9 80,7-8 8,0 0 17,-1 0-1,1 0 0,-1 0 0,1 0 0,0 1 1,0-1-1,0 1 0,0-1 0,-1 4 0,1-4 22,0 0-1,0 0 1,0 0-1,0 0 0,-1-1 1,1 1-1,0 0 1,-1 0-1,0-1 0,1 1 1,-1-1-1,0 0 1,0 1-1,-2 0 1,-5 5-29,9-6-28,0-1-15,0 1 65,0 0 1,0 0 0,0 0-1,0 0 1,0 0 0,-1-1 0,1 1-1,0 0 1,0 0 0,-1 0-1,1 0 1,0 0 0,-2 1-1,2 0-2,-3 6-13,-3 10-32,1-3 98,5-5-51,1-4-16,-1-1-1,0 1 1,-1-1 0,1 1-1,-1-1 1,-2 9 0,1-7-14,0 0 0,1 0-1,0 0 1,1 0 0,-1 0 0,1 0 0,2 12 0,-1 6 26,-1 105-13,0-128 6,0 0 1,0-1 0,-1 1 0,1 0 0,-1-1 0,1 1 0,-1 0-1,0 1 1,0-1 12,0 0 0,0-1 1,1 1-1,-1 0 0,1 0 0,-1-1 0,1 1 0,0 3 0,0 50 178,0-53-374,-5 12 64,2-8 173,0 0-1,0-1 0,-1 1 1,0-1-1,0 0 0,0 0 1,-9 8-1,8-9-60,1 0 1,0 0-1,1 0 0,-6 9 1,8-12-33,-1 2 49,-1 0 0,1 0 0,0 0 0,0 0 0,-3 6 0,4-7 43,0 1 12,0-1-28,0 0-1,0-1 0,0 1 0,0 0 1,-1 0-1,1-1 0,0 1 0,-1-1 1,1 1-1,-4 2 0,5-3-6,0 0-1,0 0 1,0 1-1,0-1 1,0 0-1,0 0 1,-1 1-1,1-1 1,0 0 0,-1 0-1,1 1 1,-1-1-1,0 2 1,0-3-20,0 1 0,0-1 0,0 1 1,1 0-1,-1 0 0,0-1 0,1 1 0,-1 0 1,0 0-1,1 0 0,-1 0 0,1 0 1,0 0-1,-1 0 0,1 1 0,-4 7 23,0-3-45,1 2-38,-1 2 110,3-10-50,1 1 0,-1 0-1,1-1 1,0 1 0,-1 0 0,1-1 0,0 1 0,0 0 0,-1 0 0,1 0 0,0-1 0,0 1 0,0 1 0,-1 3-39,1 0 0,-1 0 0,0 0 0,0 0 0,0 0 0,-3 5 0,4-8 45,-1 0-12,1 0 0,-1 0 0,1 0 0,0 1 0,0-1 0,0 0 0,0 0 0,0 1 0,0-1 0,1 0 0,-1 0 0,1 0 0,0 0 0,-1 1 0,2 1 0,-1-3-13,-1 1-1,1-1 0,-1 0 1,0 1-1,1-1 1,-1 1-1,0-1 0,0 1 1,0-1-1,0 0 1,0 1-1,0-1 1,-1 2-1,0 15-30,1-14 68,-1 0 0,1 0 0,1 0 0,-1 0 0,0-1 0,1 1 0,1 5 0,-1-6-30,-1-2 5,0 1-1,0-1 1,0 1-1,0-1 1,0 1-1,0-1 1,0 1-1,-1-1 1,0 3-1,-1 9-271,2-1 304,0-5-9,1 0-1,-2-1 1,1 1-1,-1 0 1,-2 9-1,-2 17 278,4-28-333,1 1 0,-1-1 0,1 0 1,1 10-1,-1-2-133,5 12 172,-5-20 11,0 0-1,0 0 0,1 0 1,-1 1-1,1-1 1,1 0-1,-1 0 1,3 7-1,-3-9-9,0-1 0,0 0 0,0 1 0,-1-1 1,1 1-1,-1-1 0,0 4 0,3 10 4,-1-1-214,1 0 301,-1-11-90,0 1 0,-1-1 0,0 1 0,0-1 0,0 1 1,0-1-1,-1 1 0,0-1 0,0 1 0,0 0 0,0-1 0,-1 1 0,0-1 0,-2 8 1,3-10-30,0-1 1,0 0-1,-1 0 1,1 1-1,0-1 1,0 0 0,0 0-1,0 1 1,1 1-1,-1-1 34,0-1 1,0 0-1,0 1 0,0-1 0,0 0 1,0 0-1,0 1 0,0-1 0,0 0 1,-1 1-1,1-1 0,0 0 0,-1 0 1,1 0-1,-1 1 0,0-1 0,1 0 1,-1 0-1,0 0 0,-1 1 0,1 1-21,0 0 1,-1-1-1,1 1 0,0 0 0,0 0 0,1 0 0,-1 1 0,0-1 0,1 0 1,0 4-1,-3 15-96,2-20 96,1 0 1,-1 1-1,1-1 1,0 1 0,0-1-1,0 1 1,0 2-1,0 16 13,-2-6-16,1 0 0,1 15 0,0-17 22,0 0 0,-1 0 1,-3 17-1,2-18-11,0 0-1,1 1 1,0 13-1,-1 18 3,-3-1-1,4-30 41,0 0 1,0 1-1,3 18 0,-1-3-169,-1-29 127,0 0 1,0 1-1,0-1 0,0 0 1,0 0-1,0 0 0,0 0 0,0 0 1,0 0-1,0 0 0,0 0 1,0 0-1,0 1 0,0-1 1,0 0-1,0 0 0,0 0 1,0 0-1,0 0 0,0 0 1,0 0-1,0 0 0,0 1 1,0-1-1,0 0 0,0 0 1,0 0-1,0 0 0,0 0 0,0 0 1,0 0-1,0 0 0,0 0 1,0 1-1,0-1 0,0 0 1,0 0-1,0 0 0,0 0 1,0 0-1,-1 0 0,1 0 1,0 0-1,0 0 0,0 0 1,0 0-1,0 0 0,0 0 1,0 0-1,0 0 0,-1 0 0,1 0 1,0 0-1,0 0 0,0 0 1,0 0-1,0 0 0,0 0 1,0 0-1,-2 2 6,5 17 116,-1-13-151,1 10-41,-3-15 167,0-1-16,0 0 5,0 27-330,1-27 244,-1 0 0,0 0 0,1 0 0,-1 0 0,0 1 0,0-1 0,1 0 0,-1 0 0,0 0 0,0 1 0,1-1 0,-1 0 0,0 0 0,0 1 0,0-1 0,1 0 0,-1 1 0,0-1 0,0 0 0,0 1 0,0-1 0,0 0 0,0 1 0,0-1 0,0 0 0,0 1 0,0-1 0,0 0 0,0 1 0,0-1 0,0 0 0,0 1 0,0-1 0,0 0 0,0 1 0,0-1 0,0 0 0,-1 1 0,-2 10-13,2-9-56,2-2 72,-1 1-1,0-1 0,0 1 0,0-1 1,0 1-1,0-1 0,0 1 0,0-1 1,0 1-1,0-1 0,0 1 0,-1 0 1,1-1-1,0 1 0,0-1 1,0 1-1,-1-1 0,1 1 0,0-1 1,0 0-1,-1 1 0,1-1 0,-1 1 1,-4 10 143,6-7-116,-1-3-37,0 1 0,0-1 0,0 1 0,0-1 0,0 1 0,-1-1 0,1 1 0,0-1 0,-1 0 0,1 1 0,-1-1 0,1 0 0,-1 1 1,0 0-1,0-1 10,0 0 0,1 0 0,-1 0 0,1 0 0,-1-1 0,1 1 0,0 0 0,-1 0 0,1 0 0,0 0 0,0 0 0,-1 0 0,1 0 1,0 0-1,0 0 0,0 2 0,0-3-2,0 0 1,0 0-1,0 0 1,1 0-1,-1 0 1,0 1 0,0-1-1,0 0 1,0 0-1,0 0 1,0 0-1,0 0 1,0 1-1,0-1 1,0 0-1,-1 0 1,1 0 0,0 0-1,0 0 1,0 1-1,0-1 1,0 0-1,0 0 1,0 0-1,0 0 1,0 0-1,0 0 1,0 0 0,-1 1-1,1-1 1,0 0-1,0 0 1,0 0-1,0 0 1,0 0-1,0 0 1,-1 0-1,1 0 1,0 0 0,0 0-1,0 0 1,0 0-1,0 0 1,-1 0-1,1 0 1,0 0-1,0 0 1,0 0-1,0 0 1,0 0 0,-1 0-1,1 0 1,0 0-2,-2 2-33,4 9 5,-2-10 24,1 1 0,-1-1 1,1 1-1,0 0 1,0-1-1,0 1 1,0-1-1,0 0 1,0 1-1,0-1 0,0 0 1,0 0-1,1 0 1,-1 0-1,0 0 1,1 0-1,-1 0 1,1 0-1,-1 0 0,1-1 1,0 1-1,-1 0 1,1-1-1,0 0 1,-1 1-1,3-1 0,1 1 1,3 1-17,0-2-1,0 1 1,1-1 0,-1-1 0,0 1 0,0-1 0,1-1 0,11-3 0,-15 4 19,209-36 101,-205 36-113,8-2-76,-3 1 111,0 0 0,0 1 0,27 0 1,-14 0 30,-24 0-42,0 1-1,0-1 1,0 1 0,1 0 0,-1 0 0,0 0-1,0 1 1,1-1 0,-1 1 0,6 1 0,-6-1 23,-1 0 1,1 0-1,-1-1 1,1 1-1,0-1 1,0 0-1,-1 0 1,1 0 0,0 0-1,4-1 1,-4 1-4,1-1 0,-1 1 1,1 0-1,-1 0 0,1 0 1,5 2-1,-7-2-31,0 1 0,0-1-1,0 0 1,-1 0 0,1 0 0,0 0 0,0 0 0,0-1-1,-1 1 1,4-1 0,-3 0-9,0 1 0,0-1 0,0 1 0,0-1 0,0 1 1,0 0-1,0 0 0,0 0 0,2 1 0,6 0 85,0 0 0,0-1 0,18-2 1,3 1-121,-21 1 19,-3 0 36,0 0 1,0 0 0,0 1-1,0 0 1,8 2-1,-6-2-48,0 1 0,0-1 0,0 0 1,0-1-1,0 0 0,9-1 0,27 1 175,-5 3-6,75 4-139,-99-6 10,22 3 0,-15 0 15,2 1-24,-19-4 17,0 1 0,0-1-1,11 0 1,54 4 92,22-2-108,-19 0 198,-66-2-241,1 0 0,-1 0 0,0 1 0,16 5 0,-16-4 48,0 0 0,0-1 0,0-1 0,15 2 0,-21-3 1,-1 0 1,0 0-1,0 0 1,0 0 0,0 1-1,1-1 1,-1 0 0,0 1-1,0-1 1,0 0-1,0 1 1,0-1 0,0 1-1,0 0 1,0-1 0,2 2-1,9 5-10,-11-6-188,-1-1 97,0 0 112,0 0 47,0 0 92,0 0-44,0 0-42,0 0 0,-1-7 134,-14-17-654,8 14 560,0-1 1,1 0 0,-9-22-1,10 21-90,4 8-19,0 1 0,-1-1 0,1 1 0,0-1 0,1 1 0,-1-1 0,1-6 0,-10-61 255,11 28-139,0 24-39,-1 0 0,0-1 1,-7-36-1,2 28-279,4 19 151,0 0 0,-1 1 0,-4-11-1,5 0-257,1 18 250,0 1 0,0 0-16,3 0 59,0-1 0,0 0 0,0 0 0,0 0 1,0 0-1,4-2 0,6-3 108,8 0-139,1 0-1,-1 2 1,1 1 0,43-2 0,-14-1 190,-51 6-131,1 0 0,-1 0 0,1-1 0,-1 1 0,0 0 0,1 0 1,-1 0-1,0 0 0,1-1 0,-1 1 0,1 0 0,-1 0 0,0 0 0,1-1 0,-1 1 0,0 0 0,0-1 0,1 1 0,-1 0 0,0-1 0,0 1 0,1 0 0,-1-1 0,0 0 0,0 1-1,0 0-1,0 0 1,0-1-1,0 1 0,0 0 1,0 0-1,0-1 1,0 1-1,0 0 1,0 0-1,0-1 1,0 1-1,0 0 0,0 0 1,0 0-1,0-1 1,0 1-1,-1 0 1,1 0-1,0 0 1,0-1-1,0 1 0,0 0 1,-1 0-1,1 0 1,0 0-1,0-1 1,0 1-1,-1 0 1,1 0-1,0 0 0,0 0 1,0 0-1,-1 0 1,1 0-1,0 0 1,0 0-1,-1 0 0,1 0 1,0 0-1,0 0 1,-1 0-1,1 0 1,0 0-1,0 0 1,0 0-1,-1 0 0,1 0 1,-2 0 0,-1 0 1,1 0-1,0 0 1,0 0-1,0 0 1,0 1-1,0-1 0,0 1 1,0-1-1,0 1 1,0 0-1,0 0 1,0 0-1,0 0 0,0 0 1,1 0-1,-1 0 1,0 1-1,1-1 1,-1 0-1,1 1 1,-1 0-1,1-1 0,0 1 1,0 0-1,0 0 1,0 0-1,-2 3 1,1-1 3,0 1 1,1 0-1,-1 0 1,1 1-1,0-1 1,0 0-1,0 0 1,1 8-1,3 43-40,0-38-26,7 22 1,-7-27 33,0-1 1,0 1-1,1 26 0,-3-24 55,1 1-1,5 25 1,0-6-163,-3-18 119,1 8 70,-5-11-131,-1-1 0,-1 0 0,-5 24 0,6-31 57,-7 29-375,-17 43 1,-40 121 458,47-123-165,11-53 405,7-22-245,0-1-58,0 0-118,0 0 58,0 0 118,0 0 27,0 0 58,-1 3 731,0-4-876,-1 0 0,1 0 0,-1 0 0,0 0 0,1 0 0,-1 0 0,0 1 0,0-1 0,1 1 0,-1-1 0,0 1 0,0-1 0,0 1 0,0 0 0,0 0-1,0 0 1,1 0 0,-1 0 0,-2 1 0,-3 0-22,1-1-1,-1 2 1,-12 3 0,9-3-156,10-2 159,-1 1 1,0-1-1,1 0 1,-1 0-1,1 0 1,-1 0-1,0 0 1,1 1-1,-1-1 1,1 0-1,-1 0 1,1 1-1,-1-1 1,1 0-1,-1 1 1,1-1-1,-1 1 1,1-1-1,-1 2 1,0-2-125,2 1 141,0 0-1,0-1 1,1 1-1,-1-1 1,0 1 0,0-1-1,0 0 1,0 0 0,0 1-1,1-1 1,-1 0 0,0 0-1,0 0 1,1 0-1,-1 0 1,0 0 0,0-1-1,0 1 1,0 0 0,1 0-1,-1-1 1,0 1 0,0-1-1,2-1 1,1 0 41,0 0 0,0 0 0,0-1 0,0 0 0,5-5 0,-5 5-11,-2-1 1,1 0-1,0 0 1,-1 0-1,0-1 1,0 1-1,0-1 1,0 1-1,-1-1 1,0 1-1,1-6 1,1-11 98,1-24 0,-4 35-85,1-90 203,-1 59-328,4-49 0,1 40-134,-4 20-102,-1 30 304,0 0 1,0-1-1,0 1 1,0 0-1,0 0 1,0 0-1,0 0 1,0 0-1,0 0 1,0 0-1,0 0 0,0-1 1,0 1-1,0 0 1,0 0-1,0 0 1,0 0-1,0 0 1,0 0-1,0 0 1,0-1-1,0 1 1,0 0-1,0 0 1,0 0-1,0 0 0,0 0 1,-1 0-1,1 0 1,0 0-1,0 0 1,0 0-1,0-1 1,0 1-1,0 0 1,0 0-1,0 0 1,0 0-1,-1 0 0,1 0 1,0 0-1,0 0 1,0 0-1,0 0 1,0 0-1,0 0 1,-1 0-1,-4 5-231,-5 10 46,2 1 173,1 0 0,1 1 1,1 0-1,0 0 0,-4 27 0,4-16 94,-11 30 0,-6 15 1076,19-123 261,-2-136-1669,5 154-251,10 47 341,-4-2 178,-1-1 1,0 1-1,-1 0 0,0 0 1,0 0-1,-2 0 0,2 20 1,-2-22 30,1 1 0,0-1 0,10 21 0,-10-23 39,-2-8 19,-1-1 53,1 6 244,-2-12-284,1-7-325,0-4 151,0-1 0,4-21 0,-4 24-44,0 14 87,0 0 1,0 0-1,-1 0 1,1-1-1,0 1 1,0 0-1,0 0 1,1 0-1,-1-1 1,0 1-1,0 0 1,1 0-1,-1 0 1,1 0-1,-1 0 1,1-1-1,-1 1 1,2-1 0,-2 4-41,1-1 0,0 1 1,-1 0-1,1 0 0,-1-1 1,0 1-1,1 0 1,-1 3-1,4 93 25,-4 30 607,8-167-746,-7-23 321,-4-121 329,-2 83 91,-7-15 86,10 105-676,1-2 19,-1 1 1,0-1-1,-1 1 0,-6-17 0,-15-48-479,19 66 684,3 8-244,1 0 0,0 0 0,0 0-1,0-1 1,0 1 0,1 0 0,-1-1-1,0-4 1,1 7-152,0 0-224,0 0 117,0 0 69,14-12 86,-8 9 277,9-5-278,-15 7 154,1 1 0,-1 0 0,1-1 0,-1 1 0,0 0 0,0-1 1,1 1-1,-1 0 0,0-1 0,0 1 0,1-1 0,-1 1 0,0 0 0,0-1 1,0 1-1,0-1 0,0 1 0,0-1 0,0 1 0,0-1 0,0 1 1,0-1-1,0 1 0,0-1 0,0 1 0,0 0 0,0-1 0,0 1 0,0-1 1,0 1-1,-1-1 0,1 1 0,0-1 0,-1 1 0,1-1-1,-1 1 0,0-1 0,0 0 0,0 1 1,0 0-1,0-1 0,0 1 0,0 0 0,0-1 0,0 1 0,0 0 0,-2 0 0,-8-3-213,-3-3 471,-8-5 177,21 11-435,1 0 0,-1-1 0,0 1 1,1-1-1,-1 1 0,0-1 1,1 1-1,-1-1 0,1 1 0,-1-1 1,0 0-1,1 1 0,0-1 1,-1 0-1,1 1 0,-1-1 0,1 0 1,0 0-1,0 1 0,-1-2 1,6-22 316,-5 22-330,0 0 1,1 0 0,-1 0-1,1 0 1,0 0 0,-1 0-1,1 1 1,0-1 0,0 0-1,0 0 1,1 1 0,-1-1 0,2-1-1,23-23-21,-14 14-31,31-30-8,-43 42 30,1 0 0,-1-1 0,0 1 0,0 0 0,1 0 0,-1 0 0,0 0 0,1 0 0,-1 0 0,0 0 0,1 0 0,-1 0 0,0 0 0,1 0 0,-1 0 0,0 0 0,1 0 0,-1 0 0,0 0 0,1 0 0,-1 1-1,0-1 1,1 0 0,-1 0 0,0 0 0,1 0 0,-1 1 0,0-1 0,1 0 0,11 11-35,-3-4 141,-5-4 17,1-1 1,-1 0 0,1 0-1,0 0 1,-1-1-1,1 1 1,0-1 0,10 1-1,43 0 415,-45-2-452,-11 0-105,-1 0 27,4 0 37,-3 0 43,-2 0-26,0 0-65,0 0 22,1 1 63,1 0-69,0-1 0,-1 1-1,1 1 1,0-1 0,-1 0 0,1 0-1,-1 1 1,3 2 0,-3-2 26,0-1 0,0 1 0,0 0 0,0 0 0,0 0 0,0 1 0,-1-1 0,1 0 0,-1 0 0,0 0 0,1 0 0,-1 0 0,0 1 0,0-1 0,-1 0 0,1 0 0,0 0 0,-1 1 0,1-1 0,-2 2 0,1 3-69,-5 20-3,-4 15-57,3 1-1,-5 81 1,12-109 112,1 0 0,0 0 0,1 0 0,7 25 0,-8-34 61,1 1 0,-1 0 0,0 0 1,0 0-1,-1 0 0,-1 12 0,-1 1-22,-6 19-1,1-5-166,4-8 103,0 49 0,3-69 92,3 11-13,-3-15-31,0-1 1,1 1-1,-1-1 0,0 1 1,0-1-1,1 1 1,-1-1-1,0 1 0,-1-1 1,1 1-1,0-1 0,0 1 1,-1-1-1,1 1 1,-1-1-1,1 1 0,-2 1 1,1 1-16,-1-1 0,1 1 0,0 1 0,0-1 0,0 0 0,1 0 1,-1 8-1,-3 17 89,3-24-65,1-1 1,-1 1 0,1 0-1,0-1 1,1 7-1,-1 0-26,0-9-79,0-2 112,0 0 54,-12 10 224,-11 0-164,15-6-207,-1-1-1,1 2 0,-8 5 1,-3 1 8,14-8 62,0-1 0,0 1 0,0 0 0,1 1 0,-1-1 0,1 1 0,-4 4 0,8-8 6,0 0 1,0 0-1,0 0 1,0 0-1,0 0 1,0-1-1,0 1 1,0 0-1,0 0 1,0 0-1,0 0 1,0 0-1,0 0 1,0 0-1,0-1 1,0 1-1,0 0 1,0 0-1,0 0 1,0 0-1,0 0 1,0 0-1,0 0 1,-1 0-1,1 0 1,0-1-1,0 1 1,0 0-1,0 0 1,0 0-1,0 0 1,0 0-1,0 0 1,0 0-1,-1 0 1,1 0-1,0 0 1,0 0-1,0 0 1,0 0-1,0 0 1,0 0-1,0 0 1,-1 0-1,1 0 1,0 0-1,0 0 1,0 0-1,0 0 1,0 0-1,0 0 1,0 0-1,-1 0 1,1 0-1,0 0 1,0 0-1,0 0 1,0 0-1,0 0 1,0 0-1,0 1 1,0-1-1,0-10 134,7-41-120,-3 17 28,17-140 268,1-9-334,-13 84-311,-8 71-410,-1 27 661,3 24-310,27 88-314,-27-98 898,0 0-1,-1 0 0,0 20 1,-2-33-182,0 0 1,0 1-1,0-1 1,0 0-1,0 0 1,0 0 0,0 0-1,0 1 1,0-1-1,0 0 1,0 0-1,0 0 1,-1 1 0,1-1-1,0 0 1,0 0-1,0 0 1,0 0-1,0 1 1,0-1 0,-1 0-1,1 0 1,0 0-1,0 0 1,0 0 0,0 0-1,-1 0 1,1 1-1,0-1 1,0 0-1,0 0 1,-1 0 0,1 0-1,0 0 1,0 0-1,0 0 1,0 0-1,-1 0 1,1 0 0,0 0-1,0 0 1,0 0-1,-1 0 1,1 0-1,0 0 1,0 0 0,0-1-1,-1 1 1,1 0-1,0 0 1,0 0-1,0 0 1,0 0 0,-1 0-1,1 0 1,0-1-1,0 1 1,0 0-1,0 0 1,-10-8 278,5 0-249,-1-1 0,1 1 0,1-1 0,-5-14 0,-9-17-1,-50-83-404,63 113 204,4 8 96,0 0 0,1 0 0,-1 0 0,0 0 0,-1 1 0,1-1 0,0 0 0,0 1 0,-2-3 0,3 11-252,25 59-288,18 102 643,-31-115 272,-11-50-282,2 10-30,0 0 1,-1 0 0,2 25-1,-4-23 66,1-11-38,-1 0 0,0 0-1,0 0 1,0 0 0,0 0 0,-1 0-1,1 0 1,-1 0 0,0-1 0,0 1-1,-1 0 1,-1 4 0,-11 17 126,12-20-162,0-1 1,0 0-1,0 1 0,-1-1 1,1 0-1,-1 0 0,0-1 1,-6 7-1,8-9 30,1-1-65,0 0 22,0 0 63,0 0-52,8 3-284,-5-2 317,0 0 0,1 0 1,-1-1-1,1 1 0,-1-1 0,0 0 0,1 0 0,-1 0 0,1 0 0,3-1 0,39-9 381,-30 6-320,39-8 342,-37 10-1046,-18 2 615,1 0 0,-1 0 1,0-1-1,0 1 0,0 0 1,0 0-1,0 0 0,0 0 1,0 0-1,0 0 0,0 0 1,0 0-1,1 0 0,-1 0 1,0 0-1,0 0 0,0 0 1,0 1-1,0-1 0,0 0 1,0 0-1,0 0 0,0 0 1,0 0-1,0 0 0,0 0 1,1 0-1,-1 0 0,0 0 1,0 0-1,0 0 1,0 0-1,0 0 0,0 0 1,0 0-1,0 0 0,0 1 1,0-1-1,0 0 0,0 0 1,0 0-1,0 0 0,0 0 1,0 0-1,0 0 0,0 0 1,0 0-1,0 0 0,0 1 1,0-1-1,0 0 0,0 0 1,0 0-1,0 0 0,0 0 1,0 0-1,0 0 0,-11 8 16,-41 26-229,-25 17 351,44-32-352,-38 30 1,67-46 285,0 0 0,-1 0 0,0-1 0,1 0 1,-1 0-1,0 0 0,0 0 0,0-1 0,-7 2 1,11-3-15,1 0 70,0 0-38,0 0 0,0 0 22,0 0 117,0 0-233,0 0 0,1 0 1,-1 0-1,0 0 0,0 0 0,0 0 0,0 0 1,0 0-1,0 0 0,0 0 0,1 0 1,-1 0-1,0 0 0,0 1 0,0-1 0,0 0 1,0 0-1,1 0 0,-1 0 0,0 0 1,0 0-1,0-1 0,0 1 0,0 0 0,0 0 1,1 0-1,-1 0 0,0 0 0,0 0 1,0 0-1,0 0 0,0 0 0,0 0 1,1 0-1,-1 0 0,0 0 0,0 0 0,0-1 1,0 1-1,0 0 0,0 0 0,0 0 1,0 0-1,0 0 0,0 0 0,0-1 0,0 1 1,0 0-1,1 0 0,-1 0 0,0 0 1,0-1-1,14 11-129,-13-9 186,-1-1 22,0 0 100,0 0-20,0 0-119,1 0 1,-1 0-1,1 0 1,-1 0-1,1 0 1,-1 0-1,1 0 1,-1 0 0,1 0-1,-1 0 1,1 0-1,-1 0 1,1 0-1,-1 0 1,1 0-1,-1 0 1,1 0 0,-1-1-1,1 1 1,-1 0-1,0 0 1,1-1-1,-1 1 1,1 0-1,-1-1 1,0 1 0,1 0-1,-1-1 1,12-11 322,-7 4-294,-1 1 0,0-2 0,-1 1-1,1 0 1,3-18 0,6-48-22,-5 19 34,26-155 35,-33 198-149,-1 0 0,-1 0-1,0 0 1,-1 1 0,-5-19 0,2 3-68,1 1 126,1-1 0,1-43 0,0 57-28,1-1 0,-2 1 0,0 0 0,0 0 0,-9-19 0,9 24 25,1 2-39,1 0 0,0 0 0,-1-11 0,1-2 61,-2-10-64,3 23-18,0 0 0,-1 0 1,0 0-1,0 0 0,-4-11 1,4 14-92,-1-1 0,1 0 1,0 0-1,0 0 0,-1-7 0,-11-1 32,9 12 350,-2 0-208,0 0-1,0 0 1,0 1 0,-7 1 0,11-2-57,1 1-1,-1-1 1,1 1 0,0-1-1,-1 1 1,1 0-1,0-1 1,-1 1-1,1 0 1,0 0 0,0 0-1,0 0 1,0 0-1,0 0 1,0 0-1,0 0 1,0 0-1,0 0 1,1 1 0,-1-1-1,0 0 1,1 1-1,-1 1 1,1-1 3,0-1 0,0 1 0,0-1 0,0 1 0,1-1-1,-1 1 1,1-1 0,-1 1 0,1-1 0,0 0 0,-1 1 0,1-1 0,0 0 0,0 0 0,0 0 0,0 1 0,0-1 0,0 0 0,2 1 0,2 2 55,0 0 0,-1 0 0,11 5 0,-6-4-20,1-1 0,0 0 0,1-1 0,-1 0 1,0-1-1,1 0 0,-1 0 0,1-1 1,18-1-1,-14 0-7,1-2 1,0 0-1,-1-1 1,0-1-1,0 0 0,16-7 1,-23 10-51,-1-1 21,-6 2 21,-1-1 0,0 1 0,0 0-1,0 0 1,0 0 0,0 0 0,0 0 0,0-1 0,0 1 0,0 0 0,0 0-1,0 0 1,0 0 0,0-1 0,0 1 0,0 0 0,0 0 0,-1 0-1,1 0 1,0 0 0,0-1 0,0 1 0,0 0 0,0 0 0,0 0 0,0 0-1,0 0 1,-1 0 0,1-1 0,0 1 0,0 0 0,0 0 0,0 0-1,0 0 1,0 0 0,-1 0 0,1 0 0,0 0 0,0 0 0,0 0-1,0 0 1,-1 0 0,-10-3-241,10 3 236,0 0 0,0 0 0,0-1 0,0 1 0,0 0 0,0 0 0,0-1 1,0 1-1,0 0 0,0-1 0,0 1 0,-1-1 0,-4-3 22,0 0 1,0 1-1,-1 0 0,0 0 1,0 1-1,0 0 0,-12-3 1,15 5-44,1 0 1,-1 0 0,0 0 0,0 0 0,0 0 0,-8 3 0,-13 0 99,23-3-77,0 1 0,1-1 0,-1 1 0,0-1 0,1 1 0,-1 0-1,1 0 1,-1 0 0,1-1 0,-1 1 0,1 1 0,-1-1 0,1 0 0,0 0 0,0 0-1,-1 1 1,1-1 0,0 1 0,-1 1 0,-1 2 71,0 1-1,0-1 1,-5 12-1,5-7 7,0-1 1,1 1-1,0 0 0,0 0 0,1 0 0,0 20 1,-1 25 44,0-31-174,2 1 0,2 24 0,-1-43 52,1 1-1,-1 0 0,2 0 1,4 10-1,-2-5-112,-4-11-19,1 0 1,-1 0-1,0 0 0,1 0 1,-1-1-1,1 1 1,-1-1-1,1 1 1,-1-1-1,1 1 1,-1-1-1,1 0 1,-1 0-1,1 0 1,2 0-1,0 1-562,7 2-2132,1-2 854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8:33.0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 62 992,'-3'0'254,"4"0"-126,5 0 98,-6 0 259,0 0-95,0 0 58,0 0-182,0 0-111,0 0 0,0 0 234,0 0-48,14-4 1382,1 4-1052,-5-1-582,0 1 0,18 1 0,-26-1-76,0 0 0,0 0-1,0 0 1,0 0-1,1 0 1,-1 0-1,0-1 1,0 1-1,0-1 1,0 1 0,0-1-1,0 0 1,0 0-1,-1 0 1,4-2-1,-2 1 128,1-1 0,-1 1-1,0-1 1,0 0 0,0-1-1,4-4 1,-7 8-126,1-1 0,-1 0 0,1 1 0,-1-1 0,1 0 0,0 1 0,-1-1 0,1 1 0,0-1 0,0 1 0,0 0 0,-1-1 0,1 1 0,1-1 0,0 1-12,-1-1-1,1 0 0,0 1 1,-1-1-1,1 0 1,-1 0-1,1 0 0,-1-1 1,3-1-1,-4 2-118,0 1 63,1 0 118,0-1 0,-1 1 0,1 0 0,0-1-1,-1 1 1,1 0 0,0 0 0,0-1-1,-1 1 1,1 0 0,0 0 0,0 0 0,-1 0-1,1 0 1,0 0 0,0 0 0,-1 0-1,1 0 1,0 0 0,0 0 0,-1 1-1,1-1 1,1 1 0,11 25 85,-11-22-101,0 0-1,1-1 0,-1 1 0,2 7 0,0-3 80,-2-2-78,-1-1 0,0 1-1,0-1 1,0 1 0,-1 0 0,1 0 0,-1-1-1,-2 12 1,1 4 83,4 75 257,2-66 304,-5-29-559,0-1 26,0 0-59,-21 4 528,-19-12 342,36 8-925,-1 0 1,1 0 0,-1-1-1,1 1 1,-1-1-1,1 0 1,-1 0-1,1 0 1,0-1-1,-7-2 1,10 2-28,0 1 0,0-1 0,0 1 0,0 0 0,0-1 0,0 0 0,0 1 0,0-1 0,1 0 0,-1 1 0,0-4 1,-7-12 391,8 17-433,0 0-1,0-1 1,-1 1 0,1 0 0,0 0 0,0-1-1,-1 1 1,1 0 0,0-1 0,0 1-1,0-1 1,-1 1 0,1 0 0,0-1 0,0 1-1,0 0 1,0-1 0,0 1 0,0-1-1,0 1 1,0-1 0,0 1 0,0 0 0,0-1-1,0 1 1,0 0 0,0-1 0,1 1-1,-1-1 1,0 1 0,0 0 0,0-1 0,0 1-1,1 0 1,-1-1 0,0 1 0,0 0 0,1-1-1,-1 1 1,0 0 0,1-1 0,19-6-102,-18 6 248,0 1 0,0-1 0,0 1 0,1-1 1,-1 0-1,0 0 0,3-2 0,11-12-45,-13 14-40,-1 0 0,0-1 1,0 0-1,0 1 0,0-1 0,0 0 0,-1 0 0,1 0 0,-1 0 1,1 0-1,-1 0 0,1-1 0,-1 1 0,0 0 0,0-1 0,0 1 1,-1-1-1,1 1 0,-1-1 0,1-2 0,-1 3-50,-1 0-1,0 0 1,0 1-1,0-1 1,0 0-1,0 1 1,-1-1-1,1 1 1,0-1 0,-1 1-1,1 0 1,-3-2-1,-5-6-89,2 6 67,7 3 34,0 0 0,0 0 0,-1 0 0,1 0 0,0 0 0,0 0 0,0 0 0,-1 0 0,1 0 0,0 0 0,0 0 0,0-1 0,0 1 0,-1 0 0,1 0 0,0 0 0,0 0 0,0 0 1,0 0-1,-1 0 0,1 0 0,0 0 0,0-1 0,0 1 0,0 0 0,0 0 0,0 0 0,0 0 0,-1 0 0,1-1 0,0 1 0,0 0 0,0 0 0,0 0 0,0-1 0,0 1 0,0 0 0,0 0 0,0 0 1,-2-1 6,1 1 0,-1-1 1,0 1-1,1-1 1,-1 1-1,1-1 1,-1 0-1,1 0 1,-2-1-1,2 2 20,-2-1-14,0 1 1,0 0-1,0 0 0,0 0 1,0 0-1,0 0 0,0 1 1,1-1-1,-1 1 0,0 0 1,0 0-1,-5 2 0,5-1-117,-8 2-438,15-6 205,20-4-4293,-12 6 2545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11:41.1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5 830 1312,'-2'-2'604,"0"-3"-467,1 4 226,1 1-54,10 0 502,2-1-428,1 1-1,0-2 1,18-3 0,-5 1 79,1 1 0,36 1 0,-7 0-265,-27 2-186,35 3-1,13 1 364,249-12 671,-107 1-565,-163 0-331,92-21-1,-58 8 51,166-43 257,-215 49-404,-1-1 1,-1-3 0,0-1 0,41-28 0,3-4-58,1 4 0,126-52-1,86-18 188,-204 85-285,102-21 0,-51 15 165,105-28-160,4 22 9,-35 28 78,-173 15 9,0 3-1,0 1 0,43 9 1,-26 0-14,-2 3 0,91 34 0,-44-1-126,-87-38 150,-1 0 1,-1 2 0,26 21 0,-33-24-7,-1-1 0,-1 1 0,1 1 1,12 18-1,-11-12-44,3 4-5,-2-1 0,0 2 0,12 33 0,21 107 146,-6-13 42,-3-59-221,2 10 74,-24-68 116,-1 1 1,12 52 0,-12-24-13,10 52-42,-3 3 195,-12-87-198,-5-22 30,-2-6-80,1 0 0,-1 1 0,0-1 0,1 0 0,-1 1 0,0-1 0,0 0 0,1 1 0,-1-1-1,0 0 1,0 1 0,0-1 0,0 1 0,0-1 0,0 0 0,1 1 0,-1-1 0,0 1 0,0-1 0,0 0 0,0 1 0,0-1 0,0 1 0,0-1 0,-1 0 0,1 1 0,0 0 0,0 0 55,0-1 92,0 0 52,0 0 284,0 0-193,-13-8 11,8 3-218,1 0 0,0 0 1,0-1-1,-5-10 0,4 7 11,-5-7 13,3 4-81,1 1-1,0-1 1,-6-17-1,-1-9 81,7 18-53,0-1 0,-4-23 0,8 31-26,0-1 0,-1 1-1,-1 0 1,0 0-1,0 0 1,-1 0 0,-1 1-1,-8-14 1,9 16 74,-3-3-144,7 12 40,0 0 0,1 0 0,-1 0 0,0 1 0,1-1 0,-1 0 0,1 0 0,-1 0 0,1 0 0,-1 0 0,1 0 0,0 0 1,-1 0-1,1-1 0,0 0 0,0 2 1,0-1 0,0 0 1,-1 0-1,1 1 1,0-1-1,0 0 0,0 1 1,-1-1-1,1 0 0,0 1 1,-1-1-1,1 1 1,-1-1-1,0 0 0,-13-16 120,10 13-143,1 0 0,0 0 0,-1 0 0,-7-4 0,7 1 52,0 2-60,-4 2-108,3 2-356,5 8 154,0 1 416,1 12-134,1 0-1,1 0 1,8 25 0,2 19 115,11 70 15,-14-86-139,-8-38 29,1-1 0,7 16-1,1 7 42,-8-25 17,0 0-1,0 0 1,1 0-1,0 0 1,0-1-1,7 10 1,1 1 51,-7-11-21,0 0 0,-1-1 0,2 1-1,-1-1 1,8 5 0,-7-7-73,-4-2 6,-1-1-1,0 1 1,1 0-1,-1 0 1,0 0-1,0 0 1,0 0-1,0 0 0,0 0 1,0 0-1,0 0 1,1 1-1,-1-1 40,1 1 0,-1-1 0,1-1-1,-1 1 1,1 0 0,0 0 0,0-1 0,2 2-1,3 0 194,-5-1-87,-2-1-16,0 0-21,-1-9 39,0-1 0,-1 1 0,0 0 1,0 0-1,-6-13 0,4 10-99,0 0 0,-3-16 0,2-8-15,1-1 1,3-72-1,2 93-70,1 1 0,0-1 0,1 1 0,1-1 0,1 1 0,0 0 0,1 1 0,0-1 0,13-20 1,-16 30 16,0 1 1,1 0-1,-1 0 1,1 1-1,0-1 1,0 1-1,0 0 0,0 0 1,1 0-1,-1 0 1,1 1-1,7-3 1,-11 4 40,-1 1 0,0 0 0,1 0 0,-1 0 0,0 0-1,1-1 1,-1 1 0,0 0 0,1 0 0,-1 0 0,0 0 0,1 0 0,-1 0 0,1 0 0,-1 0 0,0 0 0,1 0 0,-1 0 0,0 0-1,1 0 1,-1 0 0,0 0 0,1 1 0,-1-1 0,1 0 0,-1 0 0,0 0 0,0 1 0,1-1 0,-1 0 0,0 0 0,1 0-1,-1 1 1,0-1 0,0 0 0,1 1 0,-1-1 0,0 0 0,0 1 0,0-1 0,0 0 0,1 1 0,-1-1 0,0 0 0,0 1-1,0-1 1,0 0 0,0 1 0,0-1 0,0 1 0,0-1 0,0 1 0,-5 17 172,1-11-143,-2-1 0,1 0 0,-1 0 0,1 0 0,-2-1 0,1 0 1,-1 0-1,-10 6 0,-5 5 10,-2 4-114,14-12 82,-1 0 1,-17 12-1,14-14-388,10-4-279,0 0 1,0 0 0,0 1-1,0-1 1,-4 4 0,7-5-3489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11:47.4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0 825 992,'12'-11'2609,"20"-13"0,-2 2-1929,45-32 631,-46 34-1187,4 0 189,42-20 1,-39 22-110,34-22 0,-43 20-148,-2 0 1,0-1-1,-2-2 1,33-39-1,-18 15 34,70-74 66,-88 101-150,1 2 1,0 0 0,43-25-1,-37 27 34,43-22-5,-42 22-40,-21 13 17,8-6-40,-10 5-5,0 0 1,0 1-1,0 0 1,1 0-1,-1 0 1,1 1-1,10-4 1,-8 3 55,0 1 0,-1-2 0,0 1 0,9-6 1,29-17 56,-39 21-91,-46 18 192,7-2-96,0-1-1,-1-1 0,-1-2 0,-48 4 1,54-8-12,23-1-46,-1-1 0,1-1 0,-1 1 0,0-1-1,0 0 1,-6-1 0,7 0-53,5 2 24,1-1 0,0 0 0,-1 0 0,1 0 0,0 0 0,0 0 0,-1 0 0,1 0 0,0 0 0,-1 0 1,1 0-1,0 0 0,-1 0 0,1 0 0,0 0 0,-1 0 0,1 0 0,0 0 0,-1 0 0,1 0 0,0 0 1,0 0-1,-1 0 0,1-1 0,0 1 0,-1 0 0,1 0 0,0 0 0,0-1 0,0 1 0,-1 0 0,1 0 1,0-1-1,0 1 0,0 0 0,-1 0 0,1-1 0,0 1 0,0 0 0,0-1 0,0 1 0,0 0 0,0 0 1,0-1-1,0 1 0,0 0 0,0-1 0,0 1 0,0 0 0,0-1 0,0 1 0,0 0 0,0-1 0,0 1 1,0-1-1,1 0-4,0-1 0,0 1 0,1-1 0,-1 1 1,0-1-1,1 1 0,-1 0 0,1 0 0,-1 0 0,4-2 1,20-10-59,-9 8 87,-1 1 0,1 0-1,0 1 1,26-1 0,67 4 157,-53 1-144,-52-1 16,1 0-1,-1 0 0,1 1 0,-1 0 1,1 0-1,-1 0 0,1 0 1,-1 1-1,0-1 0,0 1 0,0 0 1,5 4-1,-8-6-24,0 1 0,0 0 0,0 0 0,0 0 0,0 0 0,0 0 0,0 0 0,-1 0 0,1 1 0,0-1 0,-1 0 0,1 0-1,-1 0 1,1 1 0,-1-1 0,0 0 0,1 3 0,-1-2-8,-1 0-1,1 0 1,0 0-1,-1 1 1,1-1-1,-1 0 1,0-1-1,1 1 1,-1 0-1,0 0 1,0 0-1,-1 0 1,1-1-1,-3 4 1,-14 15 256,-1-1 0,-28 22 0,28-26-439,0 1 1,1 2-1,-17 20 0,23-18-3900,20-23 2966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11:55.0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690 351 2144,'-1'-1'47,"1"0"1,-1 0-1,1 0 1,-1-1-1,1 1 1,0 0-1,-1 0 0,1 0 1,0-1-1,0 1 1,0 0-1,0 0 1,0 0-1,0-1 0,0 1 1,0 0-1,1 0 1,0-3-1,0 2 2,1 0 0,0 0 0,-1 1 0,1-1 0,0 0 0,0 0-1,0 1 1,3-2 0,-5 3-41,45-38-378,-36 29 562,0 1 0,1 0 1,0 1-1,0 0 1,20-10-1,-28 16 219,-5 2-347,0-1 0,1 1 0,-1 0 0,1 0 0,-1 1 0,1-1 0,0 0 0,-1 1 0,1 0 0,-3 2 0,-5 3 26,-89 57 191,-178 104 1913,273-166-2164,0 0 0,0-1 0,0 1 0,0-1 0,0 0 0,0 0-1,0 0 1,-1-1 0,-5 1 0,9-1-34,1-1 1,-1 1-1,0 0 0,0 0 0,0 0 1,0 0-1,0-1 0,0 1 0,1-1 1,-1 1-1,0 0 0,0-1 0,0 1 1,1-1-1,-1 1 0,0-1 0,1 0 0,-1 1 1,0-2-1,0 1-6,0-1 0,1 1 0,0-1 0,-1 1 0,1 0 0,0-1 0,-1 1 0,1-1 0,0 1 0,0 0 0,0-1 0,0 1 0,1-1 0,-1 1-1,0-1 1,1-1 0,6-19 40,1 0 0,21-39 0,-17 38-40,2-4-42,1 0-1,2 1 0,36-43 0,-14 27 90,49-43-1,-87 84-33,9-7 53,-1 0 0,9-12-1,-16 16-38,-3 4 14,-9 4 61,-16 13 158,-5 9 122,0 1-1,-46 56 1,43-46-23,-51 46 0,36-43-217,-2-2 1,-2-2-1,-1-3 0,-84 38 0,115-63-200,22-8 63,1 0 1,-1 0-1,1 0 1,0 0-1,-1 0 0,1 0 1,0 0-1,-1 0 1,1 0-1,-1 0 1,1 0-1,0 0 0,-1 0 1,1 0-1,0-1 1,-1 1-1,1 0 1,0 0-1,-1 0 0,1-1 1,-1 1-1,1-1-3,0 1-1,0 0 0,0-1 1,0 1-1,0-1 0,0 1 1,0-1-1,0 1 0,0-1 1,0 1-1,0-1 0,0 1 1,1-1-1,-1 1 1,0-1-1,0 1 0,0 0 1,1-1-1,-1 1 0,0-1 1,0 1-1,1-1 0,4-5-51,0 0-1,0 1 0,11-10 0,4-4-53,27-33 39,49-70-1,-19 22 78,9-12 291,-82 105-174,-9 10 9,-11 11 73,-38 44 389,-92 97 415,135-144-963,4-5-16,1 1 0,-1-1 1,1 1-1,1 0 0,-1 1 0,1-1 0,1 1 0,-7 14 0,11-22-26,-1 1 0,1-1 0,0 1 0,0 0-1,0-1 1,-1 1 0,1-1 0,0 1 0,0-1 0,0 1 0,0 0 0,0-1 0,0 1-1,0-1 1,1 1 0,-1-1 0,0 1 0,0-1 0,0 1 0,0 0 0,1-1 0,-1 1 0,0-1-1,1 1 1,-1-1 0,0 1 0,1-1 0,-1 0 0,0 1 0,1-1 0,-1 1 0,1-1-1,-1 0 1,1 1 0,-1-1 0,1 0 0,-1 0 0,1 1 0,-1-1 0,1 0 0,-1 0 0,1 0-1,0 0 1,-1 0 0,1 0 0,-1 0 0,1 0 0,-1 0 0,2 0 0,1 0-3,1 0 0,0 0 1,0-1-1,-1 1 0,1-1 1,-1 0-1,5-2 0,5-3 25,-1 0-1,0-1 1,0 0-1,0-1 1,-1-1-1,13-13 1,57-63-109,-79 82 82,174-188-283,-174 189 307,0-1 1,0 1-1,0-1 1,0 0-1,0 0 0,1-3 1,-3 6-16,0 0 0,0 0 0,0-1 0,0 1 0,0 0 1,0 0-1,0 0 0,0-1 0,0 1 0,0 0 0,0 0 0,0-1 1,0 1-1,0 0 0,0 0 0,0-1 0,0 1 0,0 0 0,0 0 0,0 0 1,0-1-1,0 1 0,0 0 0,0 0 0,0-1 0,-1 1 0,1 0 1,0 0-1,0 0 0,0 0 0,-1-1 0,1 1 2,-1 0-1,0 0 1,0 0-1,0 0 1,1 0 0,-1 0-1,0 0 1,0 0-1,0 0 1,1 0-1,-1 1 1,0-1 0,0 0-1,1 1 1,-2-1-1,-14 9 11,0 0 0,1 1 0,0 1 0,1 0 0,-21 22 0,3-5-10,-84 62 141,64-52-1823,-48 46-1,81-64 275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12:20.79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1551 1 1312,'-5'2'642,"0"0"-1,-1 1 1,1-1-1,0 1 1,-8 6 0,4-3-39,-33 13 389,17-6-495,-47 20 0,17-9-147,-159 85 423,192-95-640,-41 31 0,2 0-148,-109 51 404,45-31 65,98-50-285,2 2 0,-38 32-1,41-29-136,-11 8 7,1 2 0,-45 56 1,21-9 120,18-23 194,-80 87 1,98-123-206,0 0 1,-42 27-1,58-43-119,1 1 1,-1-1-1,0 0 0,0 0 1,0 0-1,0-1 0,0 1 1,0-1-1,0 0 1,-1 0-1,1-1 0,-5 1 1,9-1-28,0 0 1,0 0 0,0 0-1,0 0 1,-1 0 0,1 0-1,0 0 1,0 0 0,0 0 0,0 0-1,0 0 1,0 0 0,0 0-1,-1 0 1,1 0 0,0 0-1,0 0 1,0 0 0,0 0-1,0-1 1,0 1 0,0 0-1,0 0 1,0 0 0,-1 0 0,1 0-1,0 0 1,0 0 0,0 0-1,0 0 1,0 0 0,0-1-1,0 1 1,0 0 0,0 0-1,0 0 1,0 0 0,0 0-1,0 0 1,0 0 0,0-1 0,0 1-1,3-6 78,6-5-6,7-1-29,-1-1-1,0 0 0,-1-1 1,-1-1-1,13-18 0,-12 13-107,0 0 0,23-23 0,-24 28 55,0 0 0,-2-1 1,16-27-1,-26 42 5,0 0-1,-1 0 1,1-1-1,-1 1 1,1 0-1,-1-1 1,1 1-1,-1 0 1,0-1 0,0 1-1,0-1 1,0 1-1,0-1 1,0 1-1,0 0 1,0-1-1,0 1 1,-1-1 0,1 1-1,-1 0 1,1-1-1,-1 1 1,0-2-1,0 2 78,1 1-79,0 0 0,-1 0 0,1 0 0,0 0 0,-1 0-1,1 0 1,0 0 0,0 0 0,-1 0 0,1 0 0,0 0 0,0 0 0,0-1 0,-1 1 0,1 0 0,0 0 0,0 0 0,-1 0-1,1-1 1,0 1 0,0 0 0,0 0 0,0-1 0,-1 1 0,1 0 0,0 0 0,0-1 0,0 1 0,0 0 0,0 0 0,0-1-1,-3-2 216,2 1-211,0 1 0,0-1 0,0 0 0,0 1-1,1-1 1,-1 0 0,0 0 0,1 0 0,-1 1 0,1-1 0,-1 0 0,1 0 0,0 0-1,0-3 1,-2-11-3,0 3-160,-1-25 0,3 37 89,-1 36-30,-1 0 1,-2 0-1,-10 41 1,8-50 141,-2-1 0,0 0 0,-2 0 0,-24 44 0,27-59-21,0-1 0,-16 17 0,-7 10 289,29-35-237,1-1-31,-1 0-12,-2 0-10,2-2 50,1 2-64,0-1 0,0 1-1,0 0 1,0 0-1,0 0 1,0 0-1,0 0 1,0 0-1,0-1 1,0 1-1,0 0 1,0 0-1,0 0 1,0 0-1,0 0 1,0 0-1,-1 0 1,1-1-1,0 1 1,0 0 0,0 0-1,0 0 1,0 0-1,0 0 1,0 0-1,0 0 1,0 0-1,-1 0 1,1 0-1,0 0 1,0 0-1,0 0 1,0-1-1,0 1 1,0 0-1,-1 0 1,1 0-1,0 0 1,0 0 0,0 0-1,0 0 1,0 0-1,-1 1 1,13-9-46,0 1 0,0 1 1,0 0-1,1 1 1,-1 0-1,1 1 1,1 0-1,-1 1 1,0 1-1,1 0 1,14 0-1,-23 2 48,-1 0 0,1 1 0,-1-1 1,0 1-1,1 0 0,-1 0 0,0 1 0,6 2 0,-3-2-68,-1 0 88,-1-1-1,1 0 0,-1-1 1,1 1-1,0-1 0,7-1 0,-1 1 124,-11 0-3,-14-12 485,-23-14-411,5 4-1431,13 6-4037,16 15 3293,-2-2-886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12:28.83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273 6 992,'-18'3'2688,"10"-3"-1843,6 1-706,0-1 1,0 0-1,0 0 0,0 0 1,0 0-1,0-1 1,0 1-1,0 0 1,1-1-1,-5-1 0,5 1-58,-1 1 1,0-1-1,0 0 0,1 1 0,-1-1 0,0 1 0,0-1 0,0 1 0,0 0 0,0 0 0,0 0 0,-2 0 0,0 0-95,-14 5 564,15-5-536,-1 1 1,1 0 0,0 0-1,0 0 1,0 1 0,0-1-1,0 1 1,0 0 0,0-1-1,1 1 1,-1 0 0,0 1-1,1-1 1,0 0 0,-3 4-1,2-3 24,-1 1-1,0-1 0,0 1 1,0-1-1,-7 4 0,9-6 2,-1 1-1,1 0 1,0 0-1,0 0 0,0 0 1,0 0-1,0 0 0,0 1 1,-1 2-1,-9 10-150,7-9 120,0 0 0,1 1 0,0-1 0,0 1 0,0 0 1,1 1-1,-3 7 0,-6 14-3,11-26 4,0-1 1,0 1-1,0 0 1,1-1-1,-1 1 1,1 0-1,-1 3 1,-2 13 95,2-11-104,-1 0-1,1 0 0,0 0 1,1 0-1,-1 0 1,2 1-1,-1-1 1,4 16-1,1 23 247,-4-37-215,0 0 1,1 0 0,0 0-1,1-1 1,0 1 0,8 16-1,-4-10 65,-5-12-80,0 1 0,0-1 0,1 0 1,0 0-1,-1 0 0,6 5 0,17 25 178,-23-31-156,1 0 0,-1 0 0,0-1 0,1 1 0,-1-1 1,1 1-1,0-1 0,0 0 0,0 0 0,0 0 0,0 0 0,0-1 0,7 3 1,1-2-30,-1 1 1,0-2-1,15 1 1,9 2 49,48 2-8,-30-3 120,-41-2-183,12 1 109,-1-1 0,28-2 0,-8 1 42,-33 0-132,-1 0 0,0 0 0,1 0 0,-1-1 1,0 0-1,0-1 0,0 0 0,10-3 0,-6 0 57,-11 5-47,1 0 0,-1-1 0,0 1 0,1 0 1,-1-1-1,0 0 0,0 1 0,0-1 1,0 1-1,1-1 0,-1 0 0,0 0 1,0 0-1,0 0 0,-1 0 0,1 0 1,0 0-1,1-2 0,5-2 165,-6 4-179,-1 1 0,0 0 0,1 0 0,-1 0 1,0 0-1,1-1 0,-1 1 0,0 0 0,1 0 0,-1-1 0,0 1 0,0 0 0,1-1 0,-1 1 0,0 0 0,0 0 0,1-1 0,-1 1 1,0-1-1,0 1 0,0 0 0,0-1 0,0 1 0,0 0 0,1-1 0,-1 1 0,0-1 0,0 1 0,0 0 0,0-1 0,0-2-8,0 1-1,1-1 0,-1 1 1,1 0-1,0-1 0,0 1 0,0-1 1,0 1-1,0 0 0,2-3 1,-2 3 17,1 0 0,-1 0-1,0-1 1,0 1 0,0 0 0,0 0 0,-1-1 0,1 1 0,0-1 0,-1-3 0,0 5-1,1-1 1,-1 0-1,0 0 0,1 0 0,-1 0 1,1 0-1,0 0 0,-1 1 1,3-4-1,-2 3-7,0 1 0,-1-1 1,1 0-1,0 1 0,-1-1 1,1 0-1,-1 0 0,1 1 1,-1-4-1,0-1 9,1 1 0,0-1 0,0 1 0,2-7 0,-1 8 12,-1-1 0,0 1 0,0-1-1,0 0 1,-1 1 0,0-8 0,-2-34-54,-2-15 232,1 46-113,2 4-36,-1 1-1,0-1 0,-1 1 0,-5-14 0,7 20-39,-2-2-37,1 1 0,-1-1-1,0 1 1,-5-7 0,2 4 90,-1 1 0,-1 0 0,-11-9 0,18 14-51,0 1 1,-1 0-1,1 0 0,0 0 0,-1 1 0,1-1 0,0 0 0,-1 0 0,1 1 0,-1-1 1,1 1-1,-1-1 0,0 1 0,1 0 0,-1-1 0,1 1 0,-1 0 0,-2 0 1,-6-3 11,8 3-17,1-1 1,0 0-1,-1 1 0,1-1 0,-1 1 0,1-1 1,-1 1-1,0 0 0,1 0 0,-1-1 0,-1 1 1,3 0 104,-1-2-112,11 1 246,-6 1-195,-3 1-49,0-1-1,-1 0 1,1 0 0,0 0-1,0 0 1,-1 0 0,1 0-1,0 0 1,-1 0 0,1-1-1,0 1 1,0 0 0,-1 0-1,1 0 1,0-1 0,-1 1-1,1 0 1,-1-1 0,1 1-1,0-1 1,0 0 0,10-1-108,-6 1 243,-7 4 606,-3 0-722,4-2-9,-1 0 0,1 0 0,0-1-1,0 1 1,-1 0 0,1-1 0,-1 1 0,1-1-1,-1 1 1,1-1 0,0 0 0,-1 0-1,-1 1 1,1-1-13,0 1 0,0 0-1,0 0 1,0 0 0,0 0 0,0 0-1,1 1 1,-1-1 0,1 1 0,-1-1-1,1 1 1,-1-1 0,1 1 0,0 0-1,-1-1 1,0 4 0,-8 8 60,6-10-60,-9 13-29,12-14 21,0 0-1,1 0 1,-1-1 0,1 1 0,-1 0-1,1 0 1,0 0 0,-1 0-1,1 3 1,0-3 42,0-2 20,0-1-38,1 0 0,-1 0 0,0-1 0,0 1 0,-1 0-1,1 0 1,0 0 0,0 0 0,0 0 0,-1 0 0,1 0 0,0 0-1,-1 0 1,1 0 0,-1 0 0,1 0 0,-1 0 0,0 0 0,-1-1 0,-3-8 57,3 3-88,1-1-1,-1 1 1,1-1 0,0 0 0,1 0-1,0 0 1,0 0 0,3-10 0,-2 14 9,0 0 0,1 0 0,-1 1 0,1-1 0,0 0 0,1 1 0,2-4 0,3-6-14,-8 12 14,0 0 0,1 0 0,-1 0 0,0 1 0,1-1 0,-1 0 0,1 0 0,-1 1 0,1-1 0,-1 0 0,1 1 0,-1-1 0,1 1 0,0-1 0,-1 1 0,1-1 1,0 1-1,-1-1 0,1 1 0,0-1 0,0 1 0,0 0 0,-1 0 0,1-1 0,0 1 0,0 0 0,0 0 0,-1 0 0,1 0 0,0 0 0,0 0 0,0 0 0,0 0 0,-1 0 0,1 0 0,0 1 0,1-1 0,10 3 7,-1 1 0,21 9 0,-21-8 13,0-1 0,15 4 0,8-4 110,-32-4-53,-2 0-32,0 0-33,-18 15 108,16-14-131,-1 0 1,1 0 0,0 0 0,-1-1 0,1 1 0,-5-1 0,-11 4 91,-26 7-57,6 6-83,36-17 50,1 1-1,-1 0 0,1 0 1,-1 0-1,1 0 1,-1 0-1,1 0 0,-1 0 1,1 1-1,0-1 1,0 0-1,0 1 0,0-1 1,0 1-1,0-1 1,0 1-1,0 0 0,1-1 1,-1 1-1,0 2 1,10 0-1333,-2-2 655,-1-1 0,0 1 0,1-1 0,-1-1 0,1 1 0,-1-1 0,1 0 0,-1 0 0,1-1 0,8-1 0,38-18-3028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8:59.1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196 36 1408,'-12'-8'1936,"12"8"-1659,-7-22 1687,5 16-1579,11 18-595,25 53 386,-21-31 186,-13-33-362,0-1 91,0 0-43,7-6-168,-6 6 122,0 0 0,0-1 0,-1 1 0,1-1 1,0 1-1,-1-1 0,1 1 0,-1-1 0,1 1 1,-1-1-1,1 0 0,-1 1 0,1-1 0,-1 0 1,1-1-1,5-12-70,-5 12 41,0 0 0,0-1 0,0 1 0,0-1 1,0 1-1,0-1 0,0-4 0,4-12 96,-5 18-85,0 0 0,1 0 0,-1 0 0,1 1 0,-1-1 0,1 0 0,-1 0 0,1 0 0,-1 1 0,1-1 0,0 0 0,-1 1 0,1-1 0,0 0 0,0 1 0,-1-1 0,1 1 0,1-1 0,-2 20-58,-1-12 97,0 0 1,-1 0-1,1 0 0,-2 0 1,1 0-1,-1 0 0,-4 7 1,0 2-25,6-14 25,0-1-1,0 1 0,0-1 1,0 1-1,0-1 0,-1 0 0,1 1 1,0-1-1,-1 0 0,1 0 0,-1 0 1,0 0-1,1 0 0,-1-1 1,0 1-1,0 0 0,1-1 0,-1 1 1,0-1-1,0 1 0,0-1 0,1 0 1,-1 0-1,0 0 0,-3 0 1,0-1 5,1 1 0,-1 0 0,1-1 0,0 0 0,-1 0 0,1 0 0,0-1 0,0 0 0,-7-3 0,11 5-25,-1-1 1,1 1-1,0 0 0,0-1 0,0 1 0,-1 0 0,1-1 0,0 1 0,0-1 0,0 1 0,0 0 0,0-1 0,0 1 0,0 0 0,0-1 0,0 1 0,0-1 0,0 1 0,0 0 0,0-1 0,0 1 0,0-1 0,0 1 0,0 0 0,1-1 0,-1 1 0,0 0 0,0-1 0,0 1 0,1 0 1,-1-1-1,1 1 0,9-14-96,-9 13 40,8-11-66,-6 8 89,0 0 0,0 0 0,1 0 0,-1 1 0,1-1 1,5-2-1,3-2-107,-10 5 170,1 1 0,-1 1 0,1-1 1,0 0-1,0 1 0,0-1 0,0 1 1,0 0-1,0 0 0,0 0 1,0 0-1,7 0 0,-9 1 163,-1 0 27,3-8 971,-4 7-1183,0 0 0,0 0 0,0 1 0,0-1 0,0 0 0,0 1 0,-1-1 0,1 0 1,0 1-1,0 0 0,-1-1 0,1 1 0,0 0 0,0-1 0,-1 1 0,1 0 0,0 0 0,-1 0 0,1 0 0,-2 1 0,2-1-15,0 0-1,0 0 1,0 0-1,0 0 1,0 0-1,0 0 1,0 1-1,0-1 0,0 0 1,0 1-1,1-1 1,-1 1-1,0-1 1,0 1-1,0-1 1,1 1-1,-1-1 1,0 1-1,0 0 1,1-1-1,-1 1 1,1 0-1,-1 0 1,1 0-1,-1-1 1,1 1-1,-1 0 1,1 0-1,0 0 1,-1 0-1,1 0 0,0 0 1,0 1-1,-10 20-108,-2-1 407,12-21-301,-1 1 0,1-1-1,0 1 1,0-1-1,-1 1 1,1 0-1,0-1 1,0 1-1,-1-1 1,1 1-1,0 0 1,0-1-1,0 1 1,0 0 0,0-1-1,0 1 1,0-1-1,0 1 1,0 0-1,1-1 1,-1 1-1,0 0 1,0-1-1,0 1 1,1-1 0,-1 1-1,0-1 1,1 1-1,-1 0 1,3 0-3,0 1 0,0-1 0,-1 0 0,1 0 0,0 0 0,0-1 1,0 1-1,0-1 0,0 1 0,0-1 0,0 0 0,0 0 0,0-1 0,0 1 0,0 0 1,0-1-1,0 0 0,0 0 0,0 0 0,0 0 0,0 0 0,-1 0 0,1-1 0,0 0 1,-1 1-1,4-4 0,-3-5 46,-2 9-41,-1 0 0,0 0 0,0 1-1,0-1 1,1 0 0,-1 0 0,0 0 0,1 0-1,-1 0 1,1 1 0,-1-1 0,1 0 0,0 0-1,3-4-140,-6 4 128,-8 7 446,8-5-418,1 0 0,-1 1 0,0-1 0,0 0 0,0 0 0,1 0-1,-1 0 1,0-1 0,0 1 0,0 0 0,0-1 0,0 1 0,-3-1 0,-29 1-44,20-2 14,-16-4-146,29 5 58,0 4 100,1 1 0,-1-1-1,1 0 1,0 0 0,1 1-1,-1-1 1,2 5 0,2 8-83,11 27 1,-6-17 182,-8-21-55,-1-5 10,0-1 53,0 0 6,5-42 111,-3 6-385,-1 19 254,-1-30 0,0 42-89,-1 1-1,1 0 1,-1 0-1,0 0 0,0 0 1,-1 0-1,1 0 1,-1 0-1,0 0 1,0 0-1,0 0 0,-4-3 1,5 6 13,0 0 0,-1 0 0,1 0 0,0 1 0,-1-1 0,1 0 0,-1 1 0,1-1 0,-1 1 0,1 0 0,-1-1 0,0 1 0,1 0 0,-1 0 0,1 0 0,-1 0 0,0 0 0,1 0 0,-1 1 0,1-1 0,-1 0 0,1 1 0,-3 0 0,1 0 10,0 0 1,0 0 0,0 1-1,0-1 1,0 1-1,0 0 1,0-1 0,0 1-1,-4 5 1,2-1-15,2-3 1,0 0 0,1 0 0,-1 0 0,1 0 0,0 0 0,0 0 0,0 1 0,1-1 0,-1 1 0,1 0 1,0-1-1,-1 6 0,-1 6-131,3-14 112,0 0 0,-1 0 0,1 0 0,0 0-1,0 0 1,0 0 0,0 0 0,-1 0-1,1 0 1,1 0 0,-1 0 0,0 0 0,0 0-1,0 0 1,1 0 0,-1 0 0,0 0-1,1 0 1,0 2 0,0-2 48,12 19 33,-9-14-60,-4-5 38,0-3 34,0 0-1,-1 0 1,0-1-1,1 1 1,-1 0-1,0 0 0,0 0 1,0 0-1,-1 0 1,-1-3-1,-16-18 105,18 22-196,-7-10-42,-1 1-1,-1 0 1,0 1 0,0 0-1,-12-7 1,21 18-146,2 5 105,5 7-6,-4-10 98,1 0 0,0 0 0,0 0 0,0-1 0,0 1 0,1-1 0,-1 0 0,1 0 0,0 0 0,0 0 0,0-1 0,1 1 0,-1-1 0,0 0 0,1-1 0,-1 1 0,1-1 0,0 0 0,-1 0 0,10 1 0,72 4-79,-82-6 72,0 1 0,-1-1 0,1 1 0,-1 0 0,1 0 0,-1 1 0,4 1 0,7 3 35,-13-6-43,-1 0 58,0 0 17,0 0 64,0 0-70,0 0-117,1 1 0,0 0 63,-1-1-1,1 1 1,0-1 0,0 1-1,-1-1 1,1 0 0,0 1-1,0-1 1,0 0-1,-1 1 1,1-1 0,0 0-1,0 0 1,0 0 0,0 0-1,-1 0 1,1 0 0,0 0-1,0 0 1,0 0 0,0 0-1,0 0 1,-1 0 0,1-1-1,0 1 1,0 0-1,1-1 1,-1-1 0,1 1 0,-1-1 0,1 1 0,-1-1 0,1 0 0,-1 0 0,0 0 0,1-2 0,-1 3 0,7-29-20,-8 30 24,1-1 1,-1 1-1,0 0 1,0-1-1,0 1 1,0-1-1,0 1 1,0 0-1,0-1 1,0 1-1,0-1 1,0 1-1,0 0 1,0-1 0,0 1-1,0-1 1,0 1-1,0 0 1,0-1-1,-1 0 1,1 1 0,0 0 0,0-1 1,0 1-1,-1 0 0,1 0 1,0-1-1,0 1 0,0 0 1,0-1-1,0 1 0,0 0 1,0 0-1,0-1 0,0 1 1,0 0-1,0-1 0,0 1 1,0 0-1,0 0 0,0-1 1,1 1-1,-1 0 0,0-1 1,0 1-1,0 0 0,0-1 5,1 0 0,-1 0-1,0 0 1,0 1-1,0-1 1,0 0 0,0 0-1,0 0 1,0 1-1,-1-1 1,1 0 0,0 0-1,0 1 1,-1-2 0,-2-8 144,3 9-174,0 1 0,0-1 0,0 0 1,0 0-1,0 1 0,0-1 0,0 0 0,0 0 0,-1 1 0,1-1 0,0 0 1,-1 0-1,1 1 0,0-1 0,-1 1 0,1-1 0,-1 0 0,1 1 1,-1-1-1,1 1 0,-1-1 0,0 0 0,0 1 53,1 15 139,-10 2-198,9-15 30,-1 0-1,1 0 1,0 0-1,0 1 0,0-1 1,0 0-1,0 1 1,0-1-1,0 1 1,1-1-1,0 1 1,-1 3-1,-7 62-231,7-63 265,0-1-1,0 1 1,-1-1 0,0 0 0,0 1 0,0-1-1,0 0 1,-1 0 0,1-1 0,-6 6 0,4-2-9,4-7-25,0 0-1,-1 0 1,1 1 0,0-1 0,0 0-1,0 0 1,0 0 0,0 0-1,0 1 1,0-1 0,0 0-1,0 0 1,0 0 0,-1 0 0,1 0-1,0 0 1,0 0 0,0 1-1,0-1 1,0 0 0,-1 0-1,1 0 1,0 0 0,0 0-1,0 0 1,0 0 0,-1 0 0,1 0-1,0 0 1,0 0 0,0 0-1,0 0 1,-1 0 0,1 0-1,0 0 1,0 0 0,0 0 0,0 0-1,0 0 1,-1 0 0,1 0-1,0 0 1,0 0 0,0 0-1,0-1 1,0 1 0,-1 0 0,1 0-1,0 0 1,0 0 0,0-1-7,0 1 1,0 0-1,-1-1 1,1 1-1,0-1 0,0 1 1,0 0-1,0-1 1,0 1-1,0-1 1,0 1-1,0 0 1,1-1-1,-1 1 1,0 0-1,0-1 1,0 1-1,0-1 1,0 1-1,1 0 1,-1-1-1,0 1 0,0 0 1,1-1-1,0-1 7,0 1 0,0-1 0,0 1 0,-1-1 0,1 0 0,0 0 0,-1 1 0,0-1 0,1-4 0,4-11 149,-5 7 21,0 7-1881,5 9 291,-1 2-1568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52:25.5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25 1248,'0'0'29,"0"1"0,0-1 0,0 0 0,1 0 0,-1 0-1,0 0 1,0 0 0,0 0 0,0 0 0,0 0 0,0 0 0,0 0 0,0 0 0,0 1 0,0-1 0,0 0-1,0 0 1,0 0 0,0 0 0,0 0 0,0 0 0,0 0 0,0 0 0,0 0 0,0 1 0,0-1 0,0 0-1,0 0 1,0 0 0,0 0 0,0 0 0,0 0 0,0 0 0,-1 0 0,1 0 0,0 0 0,0 1 0,0-1 328,0 0 198,0 0-161,0 0 33,0 0-86,0 0 171,0 1-128,1 14-21,1-1-1,1 1 0,8 27 1,-2-9-69,19 69 215,67 163 1,-81-233-445,-3 2 0,0 0 1,10 67-1,-20-98-47,-1-1-1,0 0 1,0 0-1,0 0 1,0 0-1,0 0 1,0 1-1,0-1 1,-1 0-1,1 0 1,-2 4-1,1-6-15,1 0 0,0 1-1,0-1 1,0 0 0,-1 0 0,1 1-1,0-1 1,0 0 0,-1 0-1,1 0 1,0 1 0,-1-1-1,1 0 1,0 0 0,0 0-1,-1 0 1,1 0 0,0 1 0,-1-1-1,1 0 1,0 0 0,-1 0-1,1 0 1,-1 0 0,1 0-1,0 0 1,-1-1 0,-1 1-13,1-1 1,0 1 0,-1-1-1,1 0 1,0 1 0,0-1-1,0 0 1,-1 0 0,1 0-1,-1-2 1,-12-12 67,1 0 1,0-1-1,1 0 0,1-1 0,1-1 1,0 0-1,-7-21 0,8 15 40,1 0 0,1 0 0,2 0 0,0-1 0,-2-36 0,5 24-204,-2-62 157,4 83 1,1 1 0,1 0 0,0-1-1,7-19 1,-8 31-28,4-13 102,1-1 1,0 1 0,10-17 0,-13 28-86,1 1 0,0-1 0,0 1 0,0 0 0,0 0 0,1 0 0,0 1 0,0 0 0,0 0 0,1 0 0,-1 1 0,7-4 0,-6 4-25,0 0 0,1 1 0,-1 0 0,0 0 0,1 0 0,-1 1 0,1 0 0,0 0 1,-1 1-1,1 0 0,0 0 0,-1 1 0,1-1 0,0 1 0,-1 1 0,7 1 0,-5 0 10,1 1-1,-1-1 1,0 2-1,-1-1 0,1 1 1,-1 0-1,0 0 0,0 1 1,-1 0-1,1 0 1,9 13-1,-5-3 17,0 1 0,0 1 1,-2-1-1,0 2 0,-1-1 0,8 30 0,20 120 226,-31-143-131,-2 1 1,-1 0 0,0 0 0,-2 0-1,-2 0 1,-6 39 0,6-53-96,-1 0 0,0 0 0,-1 0 1,-1-1-1,0 1 0,0-1 0,-1 0 0,-1-1 0,1 1 1,-2-1-1,0-1 0,0 1 0,0-1 0,-1-1 0,-17 14 1,4-7 84,-42 21 0,52-30-255,-1-1 1,1 0 0,-1-1 0,1-1-1,-21 4 1,31-7-48,0 1 0,0-1 0,0 0 0,0 0 0,0 0 0,0 0 0,0 0 0,0-1 0,0 1 0,0 0 0,0-1 0,0 0 0,0 1 0,1-1 0,-1 0 0,0 0 0,0 0 0,1 0 0,-1 0 0,-2-3 0,2-3-2954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9:03.5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1 280 640,'5'-7'219,"-5"7"-217,0 0 0,1 0 0,-1-1 0,0 1 0,0 0 1,0 0-1,0 0 0,0 0 0,0 0 0,0-1 0,0 1 1,-1 0-1,1 0 0,0 0 0,0 0 0,0 0 1,0-1-1,0 1 0,0 0 0,0 0 0,0 0 0,0 0 1,0 0-1,0 0 0,0 0 0,-1-1 0,1 1 0,0 0 1,0 0-1,0 0 0,0 0 0,0 0 0,0 0 0,0 0 1,-1 0-1,1 0 0,0 0 0,0 0 0,0 0 1,0 0-1,0 0 0,-1 0 0,1 0 0,0 0 0,0 0 1,0 0-1,0 0 0,0 0 0,-1 0 0,1 0 0,0 0 1,0 0-1,0 0 0,-1 0-45,1 0-15,0 0-65,0 0 166,0 0 447,0 0-4,0 0 276,0 0-244,0 0-97,0 0-90,18-1 2228,2-11-1885,-19 11-636,0 0 1,0 0-1,0 0 0,0 0 1,0 0-1,0 0 0,0 0 1,0 0-1,-1-1 1,1 1-1,0 0 0,-1 0 1,2-3-1,-2 3-1,14-2 561,-11 1-493,0 0 1,1 0 0,-1 0-1,0 0 1,1 0-1,0 1 1,-1 0 0,1 0-1,0 0 1,5-1-1,3 1 164,25 1-1,-18 0-100,-16 0-131,1 1-1,0-1 0,-1 1 0,1 0 0,-1 0 1,6 3-1,-5-3-36,-1 1 1,0-1-1,1 0 0,-1 0 1,1 0-1,5 0 0,-5-1-12,-1 0 0,1 0 0,-1 1 0,1-1 0,-1 1 0,1 0 0,3 2 0,-5-3 76,-1 2-26,12 10 85,-10-9-99,0 0 0,0 0 0,0-1 0,0 1 0,0-1-1,1 0 1,6 4 0,-9-6 67,17 8 234,-13-7-327,0 0-1,0 0 1,1 0 0,-1-1-1,0 1 1,1-1-1,-1-1 1,0 1 0,1-1-1,6-1 1,-6 0 36,1 1 0,-1 0 0,11 0 0,10-2-192,-18 2 164,0 0-1,1 0 1,9 2-1,18-2 91,-31 0-61,1 0 0,0 1 1,-1 0-1,1 0 1,0 1-1,-1 0 0,1 0 1,0 0-1,-1 1 1,9 3-1,2 0-40,-12-3 7,-4-2 2,0 0-1,0 0 1,0 0 0,-1 0-1,1 1 1,0-1-1,0 0 1,-1 0 0,1 1-1,0-1 1,0 1-1,-1-1 1,1 1 0,0-1-1,-1 1 1,1-1-1,-1 1 1,1-1 0,-1 1-1,1 0 1,-1-1-1,1 2 1,16 19 497,-16-19-367,16 9 36,-6-5-241,-8-4 40,-1-1 0,0 1 0,1-1 0,0 0-1,-1 0 1,1 0 0,3 0 0,12 5 264,-15-5-173,-1 0 1,1-1-1,0 1 1,0 0-1,0-1 1,5 1-1,4-1-6,0-1 0,0 0 0,0 0 0,1-1 0,-2-1 0,1 0 0,20-8 0,-14 4 51,1 0 0,0 2 0,22-4 0,10-2 19,16-8-86,24-4 95,-81 20-85,1 1 0,20-2 0,-6 1 112,-15-1 203,-9 3-330,0 1 1,0-1 0,0 1 0,0 0-1,0-1 1,0 1 0,0 0 0,0 0 0,0-1-1,0 1 1,1 0 0,16-1 8,-13 0-60,-1 0 0,1 1 1,0 0-1,-1 0 0,1 0 1,0 0-1,-1 1 0,9 2 1,8 5 84,-17-6-70,0-1 0,0 1 0,0-1 0,0 0 0,0 0-1,0 0 1,8 0 0,57-6 130,-66 4-142,5 1 53,1-1 1,-1-1-1,0 0 0,0 0 0,8-4 1,-11 5-61,0-1 1,1 0 0,-1 1 0,9-1 0,14-4-119,21-7 236,-22 9 14,-23 4-108,1-1-1,-1 0 0,1 0 0,-1 0 0,8-3 1,2 0-26,0-1 1,1 1 0,0 1-1,0 1 1,-1 0 0,1 1-1,17 1 1,-30 0 2,0 0 63,14 2 11,-13 1-49,-2-1 3,3 0-21,0 0 1,0 0-1,-1-1 0,1 0 0,0 1 0,8 0 1,14 6-99,-20-7 95,-5 0 37,0-1 0,0 0 0,0 0 0,0 1 0,0-1 1,0 1-1,0-1 0,0 1 0,0-1 0,0 1 0,1 0 0,-1 0-20,0 0 0,0 0 0,-1 0 0,1-1 0,0 1 0,0 0 0,0 0 0,-1 0 0,1 0 0,-1 0 0,1 0 0,0 1 0,-1-1 0,0 0 0,1 2 0,3 5-10,-2-5-15,7 3-65,-3-2 82,-3-2 24,1 0 0,-1-1 0,1 1-1,0-1 1,-1 0 0,1 0 0,0-1 0,-1 1 0,1-1 0,7 0 0,15 3-52,-21-3 35,-1 0 0,1 0 1,-1 0-1,0 0 0,1-1 1,-1 0-1,0 0 0,6-2 0,15-2-24,-14 2 82,0 1 0,-1-1 0,1-1 0,0 0 0,14-8 0,25-9-170,-41 17 76,-1 0 1,15-8-1,-18 9 27,0 0-1,0 0 1,1 1 0,-1-1-1,1 1 1,-1 0 0,1 1-1,0-1 1,8 0 0,-9 1 17,0 1 1,-1-1 0,1 0 0,-1 0 0,1 0 0,6-4 0,-7 3-6,1 1 0,-1-1 0,0 1 0,1 0 0,-1 0 0,8 0 0,-7 1-20,5-1-51,-1 2 0,0-1 0,15 4 1,-16-3 94,0 1 0,0-1 0,1-1 1,-1 1-1,0-2 0,0 1 0,0-1 1,0 0-1,0 0 0,0-1 0,0-1 1,15-5-1,-19 6-34,1 1 1,-1 0-1,1 0 1,6-1-1,-6 1 17,0 0-1,0 0 1,0 0 0,7-3-1,-5 2-18,0 1-1,0-1 1,0 1-1,1 1 1,-1-1-1,0 1 1,14 2-1,3-1 74,-20-1-56,4 0 33,-1 0 0,1 0-1,-1-1 1,0 0 0,15-4-1,-16 3-24,1 1-1,-1-1 1,9 0-1,17-3-328,46-17 493,28-9-534,-102 29 373,0 1 1,0 0-1,0 0 0,0 1 1,1-1-1,-1 1 0,0 0 0,0 0 1,0 0-1,1 1 0,-1-1 1,0 1-1,8 3 0,35 11 73,-41-13-62,-3 0-32,0-1 0,0 0 0,0 0 0,0 0 1,1 0-1,-1 0 0,0-1 0,0 0 0,6 0 0,53-1 177,-17-1-375,-26 3 53,-6-1 246,0 0-1,20-3 0,-21 1-86,-1 2 0,0-1 0,0 2 0,13 1 0,15 0 372,-25-2-257,0-1 0,19-5 0,-24 4-539,-1 0 0,0 0 0,9-5 0,-7 3-1144,-1-1 1,1 0 0,-1-1-1,9-8 1,-5 3-2204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9:06.7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250 207 480,'13'-15'175,"-11"14"-160,-1 0-1,0 0 0,0 0 0,1-1 0,-1 1 0,0 0 0,0-1 0,0 1 1,-1 0-1,1-1 0,0 0 0,0 1 0,0-2 0,2-10 915,1-17 990,1-22 2988,-5 51-4587,0 1-91,0 0-80,0 9 209,3 22-46,-1 0 1,-4 51-1,2-75-284,-3 15 185,0 0 1,-9 31-1,9-43-154,2-4 31,-1 1 1,-1 0 0,-4 9-1,29-83-554,-1-31 246,-19 90 330,0-1 0,0 0 0,-1 1 0,0-1 0,-1 0 0,0-11 0,0 21-107,0-1 1,0 0 0,0 0-1,0 0 1,0 0 0,0 0-1,0 0 1,-1 1 0,1-1-1,0 0 1,0 0 0,0 0 0,0 0-1,0 0 1,0 0 0,0 0-1,0 0 1,-1 0 0,1 1-1,0-1 1,0 0 0,0 0-1,0 0 1,0 0 0,-1 0-1,1 0 1,0 0 0,0 0-1,0 0 1,0 0 0,0 0 0,-1 0-1,1 0 1,0 0 0,0 0-1,0 0 1,0 0 0,0 0-1,0-1 1,-1 1 0,1 0-1,0 0 1,0 0 0,0 0-1,0 0 1,0 0 0,0 0-1,0 0 1,-1 0 0,1-1 0,0 1-1,0 0 1,0 0 0,0 0-1,0 0 1,0 0 0,0 0-1,0-1 1,0 1 0,0 0-1,0 0 1,0 0 0,0 0-1,-6 12 0,2 1-10,-1 1-15,0 0 1,2 0-1,0 0 0,0 0 1,0 15-1,0-8 114,1-19 136,3-12-53,4-10-72,-3 11-80,0-1-1,-1 1 1,1-16-1,-1 6-163,0-25 598,-1 41-415,-1 1 0,1 0 0,0 0 0,-1-1 0,1 1 1,-1 0-1,0 0 0,0-1 0,0 1 0,0 0 0,0 0 0,0 0 0,-1 0 0,-2-3 0,3 5-34,0-1 1,0 0-1,0 1 0,0 0 0,0-1 0,0 1 0,0 0 0,0-1 0,0 1 1,0 0-1,0 0 0,0 0 0,0 0 0,0 0 0,0 0 0,-2 0 0,2 0-4,0 0 1,0 1-1,0-1 0,0 0 0,0 0 0,0 0 0,1-1 0,-1 1 0,0 0 0,0 0 0,0 0 1,0-1-1,0 1 0,0 0 0,0-1 0,1 1 0,-1-1 0,-1 0 0,2 1-3,0 0-1,0 0 1,-1-1-1,1 1 1,0 0-1,0 0 1,-1 0-1,1 0 1,0-1-1,-1 1 1,1 0-1,0 0 1,-1 0-1,1 0 1,0 0-1,0 0 1,-1 0-1,1 0 1,0 0-1,-1 0 1,1 0-1,0 0 1,-1 0-1,1 0 1,0 0-1,0 0 1,-1 0-1,1 1 1,0-1-1,-1 0 1,1 0-1,0 0 1,0 0-1,-1 1 1,1-1-1,0 0 1,0 0-1,-1 0 1,1 1-1,0-1 1,0 0-1,0 0 1,0 1-1,-1-1 1,1 1-1,-6 13-229,1 4 34,-2 23 0,-3 9 35,2-14 128,6-25 124,-1 1 0,1-1 0,-2 0 0,0 0 0,-7 15 0,11-26-80,0 0 0,0 1 0,0-1-1,-1 0 1,1 1 0,0-1 0,0 0 0,0 1 0,-1-1 0,1 0 0,0 0 0,0 1 0,-1-1 0,1 0 0,0 0 0,-1 1 0,1-1 0,0 0 0,-1 0 0,1 0 0,0 0 0,-1 0 0,1 1 0,0-1 0,-1 0 0,1 0 0,0 0 0,-1 0 0,1 0 0,-1 0 0,1 0 0,0 0 0,-1 0 0,1 0 0,0 0 0,-1-1 0,1 1 0,0 0 0,-1 0 0,1 0 0,0 0 0,-1 0 0,1-1 0,0 1 0,-1 0 0,1 0 0,0-1-1,-1 1 1,1 0 0,0-1 0,0 1 0,0 0 0,-1 0 0,1-1 0,0 1 0,0 0 0,0-1 0,-2-2-4,1 1 0,0 0 0,0 0 0,0-1 0,0 1 0,1 0 0,-2-6 0,2-132-10,8 77-79,-5 47 71,-1 0-1,0 0 1,-2-29 0,0 44 13,0 0 1,0 0-1,0 0 0,0 0 0,0 0 1,0 0-1,0 0 0,-1 0 0,1 0 1,0 0-1,-1 0 0,1 0 0,-1 0 1,1 0-1,-1 0 0,1 0 0,-1 1 0,1-1 1,-1 0-1,0 0 0,0 1 0,0-2 1,0 2-2,0 0 0,0 0 1,0 0-1,1 0 1,-1 0-1,0 0 1,0 0-1,0 1 1,1-1-1,-1 0 0,0 0 1,0 1-1,1-1 1,-1 0-1,0 1 1,1-1-1,-1 1 0,0-1 1,1 1-1,-1-1 1,0 2-1,-4 2 18,1 1-1,0-1 1,0 1-1,1 1 0,-6 9 1,-7 24-64,-16 55-1,7-15 341,22-68-292,3-11-9,0 0 1,0-1 0,1 1 0,-1 0-1,0 0 1,0 0 0,0 0 0,0 0 0,0 0-1,1 0 1,-1-1 0,0 1 0,0 0 0,0 0-1,1 0 1,-1 0 0,0 0 0,0 0-1,0 0 1,0 0 0,1 0 0,-1 0 0,0 0-1,0 0 1,0 0 0,1 0 0,-1 0-1,0 0 1,0 0 0,0 1 0,0-1 0,1 0-1,-1 0 1,0 0 0,0 0 0,0 0 0,0 0-1,1 0 1,-1 1 0,0-1 0,0 0-1,0 0 1,0 0 0,0 0 0,0 1 0,0-1-1,1 0 1,-1 0 0,0 0 0,0 0 0,0 1-1,0-1 1,0 0 0,0 0 0,0 0-1,0 1 1,0-1 0,0 0 0,0 0 0,0 0-1,0 0 1,0 1 0,0-1 0,-1 0 0,44-37-52,-41 35 19,1 0 0,-1 0 0,0-1 0,0 1 0,0-1 0,2-2 0,-67 108 158,57-90-236,6-11 105,-1 0 0,0-1 1,1 1-1,-1 0 0,0-1 1,0 1-1,0-1 0,0 1 1,0-1-1,-3 3 0,4-3 4,0 0 1,-1-1-1,1 1 0,0 0 0,0-1 1,0 1-1,0 0 0,0-1 0,0 1 1,0 0-1,1 0 0,-1-1 0,0 1 1,0 0-1,0-1 0,1 1 0,-1 0 1,0-1-1,1 1 0,-1-1 0,0 1 1,1-1-1,-1 1 0,1-1 0,-1 1 1,2 0-1,1 1-2,0 0 0,0 0 0,0 0 0,1-1 0,-1 1 1,1-1-1,-1 0 0,1 0 0,0 0 0,6 0 0,41 1-14,-41-2-130,-9 0 284,-1 0-28,0 0-42,1 0-60,-1 0-1,0-1 1,1 1-1,-1 0 1,1 0 0,-1 0-1,1 0 1,-1 0-1,1 0 1,-1 0-1,0 1 1,1-1-1,-1 0 1,1 0 0,-1 0-1,1 0 1,-1 0-1,0 1 1,1-1-1,0 1 1,0 0-5,1 1 0,-1-1-1,1 0 1,-1 1 0,1-1 0,0 0 0,0 0-1,-1 0 1,1 0 0,0 0 0,0 0 0,0-1 0,0 1-1,0-1 1,0 1 0,0-1 0,0 0 0,1 0-1,-1 0 1,0 0 0,0 0 0,0 0 0,0 0 0,0-1-1,3 0 1,-1-1 1,0 1-1,0-1 1,0 0-1,0 0 1,0 0-1,-1-1 1,1 1-1,-1-1 1,1 0-1,-1 0 1,0 0-1,3-5 1,3-3 10,-1 0 1,-1-1 0,0 1-1,0-1 1,-1-1 0,-1 1-1,0-1 1,-1 0 0,0 0-1,3-23 1,-5 17 104,1-4-71,1-25 0,-7 37-146,3 11 100,0 0 0,0 0 0,0 0-1,-1 0 1,1 0 0,0 0-1,0 0 1,0 0 0,-1 0-1,1 0 1,0 0 0,0 0-1,0 0 1,-1 1 0,1-1-1,0 0 1,0 0 0,0 0-1,0 0 1,-1 0 0,1 0-1,0 0 1,0 0 0,0 1-1,0-1 1,0 0 0,-1 0 0,1 0-1,0 0 1,0 1 0,-1 1-11,0-1-1,-1 1 1,1 0 0,0 0 0,0 0 0,1 0 0,-2 4 0,-1 20-87,1 1 1,1 30-1,1-34 101,3-3-2,-3-18 0,1 0 0,-1 1 0,1-1 0,-1 0 0,0 1 0,0-1 0,0 0-1,0 1 1,0-1 0,-1 0 0,1 1 0,-1-1 0,-1 4 0,1-5-69,1 0 87,0-1 1,0 1-1,0-1 0,0 1 0,0-1 0,0 0 1,-1 1-1,1-1 0,0 0 0,0 1 0,0-1 1,-1 0-1,1 1 0,0-1 0,-1 0 0,1 1 1,0-1-1,0 0 0,-1 0 0,1 1 0,-1-1 1,1 0-1,0 0 0,-1 0 0,1 1 0,0-1 1,-1 0-1,1 0 0,-1 0 0,1 0 0,-1 0 1,1 0-1,0 0 0,-1 0 0,1 0 0,-1 0 1,1 0-1,0 0 0,-1 0 0,1 0 0,-1-1 1,1 1-1,0 0 0,-1 0 0,1 0 0,0-1 1,-1 1-1,-20-15-164,15 9 156,3 5-49,1-1 0,-1 1-1,1 0 1,-1 0-1,1 0 1,-1 0 0,0 0-1,1 1 1,-1-1 0,0 1-1,1 0 1,-1-1 0,0 1-1,0 0 1,-2 1 0,-2 0 23,0 1 1,1 0-1,-1 1 1,-8 4-1,-10 3-167,20-8 238,-1 1-1,1 0 0,0 0 1,-7 5-1,2 0 144,10-8-205,-1 0-1,1 0 0,-1 1 1,1-1-1,0 0 0,-1 0 0,1 1 1,0-1-1,0 0 0,-1 1 1,1-1-1,0 1 0,0-1 1,0 0-1,-1 1 0,1-1 1,0 1-1,0-1 0,0 0 1,0 1-1,0-1 0,0 1 1,0-1-1,0 1 0,0-1 1,0 0-1,0 1 0,0-1 1,0 1-1,9 13-146,-5-10 119,0-1-1,0 0 1,0 1-1,7 2 1,-6-4 53,0 0 0,1 0-1,-1-1 1,0 0 0,11 1 0,-11-1-7,1-1 0,-1 1 0,0 0 0,0 1 0,0-1 0,0 1 0,8 4 0,-11-6 10,0 1-1,0-1 0,-1 1 1,1-1-1,0 0 0,0 0 1,0 0-1,0 0 0,0 0 1,-1 0-1,1 0 0,0-1 1,0 1-1,0-1 0,-1 1 1,1-1-1,0 0 0,0 1 1,2-3-1,14-4-102,-15 6 74,-1 0-1,0 0 1,1 0-1,-1 0 1,0 0-1,0-1 1,0 1 0,0-1-1,3-3 1,10-6-30,-14 10-6,1 0 1,-1 0 0,1-1-1,-1 1 1,0 0-1,1-1 1,-1 1-1,1-3 1,-2 3-1375,0 1 97,0-5-2614,-14-19-1461,-2-1 4106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9:12.1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133 17 992,'-4'-10'290,"4"9"-148,3 4 2,-2-2 197,-1-1-95,4-7 2522,-4 7-2711,0 0 0,0-1 1,-1 1-1,1 0 0,0 0 1,0 0-1,0 0 0,0 0 1,0-1-1,0 1 1,-1 0-1,1 0 0,0 0 1,0 0-1,0 0 0,0 0 1,-1 0-1,1 0 1,0 0-1,0 0 0,0-1 1,0 1-1,-1 0 0,1 0 1,0 0-1,0 0 1,0 0-1,0 0 0,-1 0 1,1 1-1,0-1 0,0 0 1,0 0-1,-1 0 0,1 0 1,0 0-1,0 0 1,0 0-1,0 0 0,0 0 1,-1 0-1,1 1 0,0-1 1,0 0-1,0 0 1,0 0-1,0 0 0,0 0 1,-1 1-1,1-1 0,0 0 1,0 0-1,0 0 1,0 0-1,0 1 0,0-1 1,0 0-1,0 0 0,0 0 1,0 0-1,0 1 1,0-1-1,2 17-568,0-6 874,-2 0-219,0 1 0,-1-1 0,0 1 0,-1-1 0,0 0 0,-5 13 0,6-18 9,0 1-1,0-1 1,0 1 0,1-1-1,0 1 1,0 8 0,1 1 159,-6 7-152,6 0-101,1 1-1,6 25 1,-2-17 16,7 63 256,-10-68-19,-1-1 0,-2 33 0,0-32-70,0-25-220,0 0-1,-1 0 0,1 0 1,-1 1-1,1-1 0,-1 0 1,0 0-1,0 0 0,-1 2 1,1-2-2,0 0-1,0 0 1,0 0 0,0 0-1,1 0 1,-1 1 0,1-1 0,-1 0-1,1 3 1,0 8 87,0-1-1,0 1 1,-2 0 0,1 0-1,-2-1 1,-4 15 0,3-1-156,1-3 55,1-2-4,3-19 27,-1 0-1,0 0 1,0 0 0,0 0 0,0 0-1,-1-1 1,1 1 0,0 0-1,-1 0 1,1 0 0,-2 1 0,2-2-17,0-1 1,-1 1-1,1 0 0,0-1 1,0 1-1,0 0 1,0 0-1,0-1 1,0 1-1,0 0 1,0-1-1,0 1 1,0 0-1,0-1 1,1 1-1,-1 0 1,0-1-1,0 1 1,1 0-1,0 0 1,1 8 141,-10 45 422,3-28-546,4-21-43,0-1-1,0 0 0,1 0 1,-1 7-1,1 23 34,0 2-25,-4 47 1,1-48 92,2 41 1,1-49-271,0-15 167,0-3 52,0 0 0,0-1 0,-1 1 0,-2 9 0,0 1 28,3-16-52,0 1 1,0-1-1,-1 0 0,1 0 0,-1 0 0,0 0 1,-2 6-1,-11 38-109,1-14 75,12-31 11,0 0 1,1 1-1,-1-1 1,0 1 0,1-1-1,-1 5 1,-1 10 171,-4 7-125,5-21-14,0-2-32,1 0 0,-1 1-1,1-1 1,0 0 0,0 1-1,-1-1 1,1 0-1,0 1 1,0-1 0,0 0-1,0 1 1,1 1-1,-1-3 8,-1 3 12,1-3-6,-1 1-1,1-1 0,0 1 0,-1-1 1,1 1-1,0 0 0,0-1 1,0 1-1,-1-1 0,1 1 1,0 0-1,0-1 0,0 1 0,0-1 1,0 1-1,0 0 0,0-1 1,0 1-1,0-1 0,1 2 1,0 6 20,-1-8-23,0 1 1,0 0-1,0-1 0,0 1 0,0 0 0,0 0 0,0-1 0,0 1 0,0 0 0,0 0 0,0-1 0,0 1 0,-1 0 0,1 0 0,0-1 0,-1 2 0,0-1 47,1 1-49,0 0-1,1 0 0,-1 0 1,0 0-1,1 0 0,-1-1 1,1 1-1,0 0 1,1 3-1,-2-5 2,1 0 0,-1 1 0,0-1-1,0 0 1,1 0 0,-1 1 0,0-1 0,0 0 0,1 0 0,-1 0-1,0 1 1,1-1 0,-1 0 0,0 0 0,1 0 0,-1 0 0,0 0-1,1 0 1,-1 1 0,0-1 0,1 0 0,0 0 0,-1-1 5,1 1 1,0 0-1,0 0 1,0-1 0,0 1-1,-1 0 1,1-1-1,0 1 1,-1-1 0,1 1-1,0-1 1,-1 1-1,2-2 1,3-4 132,1 1-103,0-1 0,-1 0-1,8-12 1,-12 18-39,0-1-1,-1 0 1,1 1 0,0-1-1,-1 1 1,1-1-1,0 1 1,0-1 0,-1 1-1,1 0 1,0-1-1,0 1 1,0 0 0,0 0-1,1-1 1,1 0 53,-2 1 10,15-1-49,-6-2 5,-8 2-4,0 1 0,-1-1 1,1 1-1,0-1 0,-1 1 0,1-1 1,0 1-1,0 0 0,0 0 1,-1 0-1,1 0 0,0 0 1,0 0-1,-1 1 0,1-1 1,0 0-1,0 1 0,3 1 1,-3-1 14,0-1 0,1 1 0,-1-1 0,1 0 0,-1 0 0,1 1 0,-1-2 0,1 1 0,3-1 0,2 1 113,0 0 19,-1 0-118,-1 0-1,1 0 1,-1-1-1,1 0 1,8-2-1,-7 1-42,0 1-1,1 0 1,-1 0 0,15 1-1,15-2-214,-26 1 257,-1 1 0,1 0 0,0 1 0,-1 0-1,1 1 1,-1 0 0,1 0 0,-1 2 0,0-1-1,17 9 1,-19-8-34,1-1 0,-1-1 0,1 1 0,-1-1 0,17 0 0,4 2 98,-7 1-13,0 2-1,1 1 0,-2 0 0,26 14 0,-33-15-28,-9-5 2,1 0 0,-1 0 0,0 0-1,1-1 1,-1 0 0,13 0 0,43-2 642,-17-2-570,-15 3-151,0-1 0,0-2 0,39-8 0,-56 8 74,1-1-63,0 1 0,1 1 0,14-1-1,-7 2 323,-19 0-326,0 1 0,1-1 0,-1 1 0,1 0-1,-1 0 1,0 1 0,1-1 0,4 2 0,11 3-8,1-2 0,0 0 0,-1-1 0,36 0 0,-35 5 147,-16-5-141,0 0 0,1 0 0,-1 0 0,1-1 0,6 2 0,-4-4 30,0 1 1,0 0 0,0 1 0,0 0-1,0 0 1,0 0 0,0 1 0,-1 0-1,9 3 1,15 7-100,-21-9 66,0 0 1,-1 1-1,1 0 0,13 9 0,16 17 40,-37-30-11,0 1 0,0 0 0,0-1 0,-1 1-1,1-1 1,0 1 0,-1 0 0,1 0 0,0 0-1,-1-1 1,1 1 0,-1 0 0,1 0 0,-1 0-1,1 0 1,-1 2 0,3 2 85,0 1-62,1-1 38,-5-11-74,0 5-13,0-1 1,0 0-1,1 0 1,-1 1-1,-1-1 1,1 1-1,0-1 1,0 1 0,-2-2-1,-4-1-68,0 1 0,0 0 0,0 1 0,0 0 0,0 0 0,0 0 0,-1 1 0,1 0 0,0 0 0,-1 1-1,1 0 1,-1 1 0,1-1 0,0 1 0,-1 1 0,-13 3 0,11-2-56,-1-1-1,0-1 1,0 0-1,0 0 1,-11-2-1,8 1 293,-12-6-24,11 5-254,9 1 128,1 0 0,-1 0 0,0 0 0,0 0 0,0 1 0,1 0 0,-1 1 0,-7 1 0,8-1-29,-1 0 0,0-1 0,0 0 0,1 0 0,-1-1 0,0 0 0,-6 0 0,-21 2 6,18 1 3,0 1 0,-17 7 1,15-5-29,-26 6 0,38-11 73,0 0-1,0-1 1,-1 1 0,1-1-1,0 0 1,-1-1 0,1 1 0,0-1-1,-8-2 1,-1-1-45,-1 0-1,0 1 1,0 1 0,0 0-1,-19 1 1,15 2 32,1-2 1,-1 0-1,0-1 0,-26-6 0,-9-12-60,18 5-126,8 0 412,9 4-298,-6-1 67,-1 1 1,0 1-1,-1 2 0,0 0 0,-37-5 0,45 11-94,-15-2-91,-38-1 1,-66 5 101,108 8 202,27-8-122,1 0-1,-1 1 1,1-1 0,-1 0-1,1 1 1,0 0 0,-1-1-1,1 1 1,-1 0 0,1 0-1,0 0 1,-4 3 0,6-3-2,-1-1 0,0 0 0,1 1 0,-1-1 0,0 1 0,0-1 0,1 0-1,-1 0 1,0 1 0,1-1 0,-1 0 0,0 0 0,0 0 0,0 0 0,1 0 0,-2 0 0,1 0 0,1 0-1,-1 0 1,0 0-1,0 0 1,1 0-1,-1 0 1,0 1-1,0-1 0,1 0 1,-1 0-1,0 1 1,1-1-1,-1 0 1,0 1-1,0 0 1,-2 1 9,-1 1 1,1-1 0,0-1-1,-1 1 1,-5 2 0,8-4-8,0 1 1,1-1-1,-1 0 1,0 0-1,0 0 1,1 0-1,-1 0 1,0 0-1,0 0 1,0 0-1,1 0 1,-1 0-1,0 0 1,0-1-1,1 1 1,-1 0-1,0 0 1,0-1-1,1 1 1,-1 0-1,0-1 1,1 1-1,-1-1 1,1 1-1,-1-1 1,0 1-1,1-1 1,-1 0-1,0 0-6,1 0-1,-1 1 1,1-1-1,-1 1 1,0-1 0,1 1-1,-1-1 1,0 1-1,1-1 1,-1 1 0,0 0-1,0-1 1,1 1-1,-1 0 1,0 0 0,0 0-1,0-1 1,-13-7 16,13 8-34,1 0-1,0 0 1,0 0-1,0 0 1,-1 0-1,1 0 1,0 0-1,0 0 1,0 0 0,0 0-1,-1 0 1,1 0-1,0 0 1,0 0-1,0 0 1,-1-1-1,1 1 1,0 0 0,0 0-1,0 0 1,0 0-1,0 0 1,0-1-1,-1 1 1,1 0-1,0 0 1,0 0-1,0 0 1,0-1 0,0 7-27,0-5 31,0-1 5,0 1 1,0-1 0,0 0-1,0 1 1,0-1 0,0 0-1,-1 1 1,1-1 0,0 0-1,0 1 1,-1-1 0,1 0 0,0 1-1,0-1 1,-1 0 0,1 0-1,0 1 1,-1-1 0,1 0-1,0 0 1,-1 0 0,1 0-1,0 1 1,-1-1 0,0 0-1,1 1 12,-1 0 0,1 1 0,0-1 0,0 0 0,-1 1-1,1-1 1,0 0 0,0 1 0,0-1 0,1 2-1,-1 5 73,-1-6-59,1 0-10,-1-1 1,1 0-1,-1 1 1,0-1-1,1 0 1,-1 0-1,0 0 1,0 0-1,1 1 1,-1-1-1,0 0 1,-2 1-1,3-2-15,0 0-1,0 0 0,0 0 0,0 0 1,0 0-1,0 1 0,-1-1 0,1 0 1,0 0-1,0 0 0,0 0 0,0 0 1,-1 0-1,1 0 0,0 0 0,0 0 1,0 0-1,-1 0 0,1 0 0,0 0 1,0 0-1,0 0 0,0 0 0,-1 0 1,1 0-1,0 0 0,0 0 0,0 0 1,-1 0-1,1 0 0,0 0 0,0 0 1,0 0-1,0 0 0,-1-1 0,1 1 1,0 0-1,0 0 0,0 0 0,0 0 1,0 0-1,0 0 0,-1-1 0,1 1 1,0 0-1,0 0 0,0 0 0,0 0 1,0-1-1,0 1 0,0 0 0,0 0 1,0 0-1,0-1 0,0 1 0,0 0 0,0 0 1,0 0-1,0-1 0,0 1 0,0 0 1,-1-11-54,9-116 186,-8 121-136,1 0-1,0-1 0,0 1 0,1-1 0,0 1 0,3-8 0,5-18-201,-6 21 41,-4 10 166,1 0-1,-1 0 1,0 0 0,1 0 0,-1 0 0,0 0 0,0 0 0,0-1-1,1 1 1,-1 0 0,-1 0 0,1 0 0,0 0 0,0 0 0,0-1 0,-1 1-1,1 0 1,-1-2 0,0 1-57,1 0 0,-1 0-1,1 0 1,0 0 0,0 0 0,0 0 0,0 0-1,0-5 1,1-6-982,-2 9 516,1-1-1,0 1 0,0 0 1,0 0-1,0-1 1,1 1-1,0 0 1,0 0-1,0-1 1,0 1-1,1 0 0,0 0 1,0 1-1,2-6 1,12-24-1922,-3-20-704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9:25.295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1668 216 320,'-9'0'155,"-1"0"-17,8 0 454,2 0-117,0 0 53,0 0-197,-4 11 602,-5 0-214,8-10-662,0-1 1,1 1-1,-1 0 0,0-1 1,1 1-1,-1-1 0,1 1 1,-1 0-1,1 0 0,-1-1 0,1 1 1,-1 0-1,1 0 0,0 0 1,-1-1-1,1 1 0,0 0 1,0 1-1,-1-1 53,1 0 1,0 0-1,-1 0 1,1-1-1,-1 1 1,1 0-1,-1 0 1,1-1-1,-1 1 1,1 0-1,-1-1 1,0 1-1,0 0 0,1-1 1,-1 1-1,0-1 1,0 1-1,1-1 1,-1 1-1,0-1 1,0 0-1,-2 1 1,-10 8 340,9-5-327,1 0 0,-1 0 1,0 0-1,0 0 0,0-1 0,-1 0 1,1 0-1,-1 0 0,-6 3 1,-7 2 769,-25 7 0,8-3-256,-15 8 304,-74 39 0,97-43-829,1 1-1,0 1 1,2 1 0,-28 27 0,-7 9-67,24-23-2,-33 39-1,54-53-82,0 1-1,2 1 1,0 0 0,-11 26-1,-29 89 119,33-83-121,6-16 71,1 2 0,1 0-1,2 0 1,2 1 0,2-1-1,1 2 1,2 50 0,9 7-35,21 109 1,-20-169-203,2 0 0,2-1 0,1-1 0,24 46 0,-31-69 12,0-1 1,1 0-1,0-1 0,1 0 1,17 19-1,-21-25 108,1 1 0,0-1 0,0 0 0,1-1 0,-1 1 0,1-1 0,0 0 0,0-1 1,-1 1-1,2-1 0,-1-1 0,0 1 0,11 1 0,-3-3-42,1 0-1,-1 0 1,1-2 0,-1 1 0,19-6 0,68-25-119,26-21 532,-110 43-245,1 0 1,-1 0-1,-1-2 1,27-24-1,-20 12 1,-2 0 1,0-2-1,-2-1 1,-1 0-1,-1-1 0,-2-1 1,0 0-1,-2-1 0,-2-1 1,0 0-1,-2 0 1,7-51-1,-14 57 49,-1 0 0,-2-35 0,-1 23-27,-25-190 102,24 207-187,-4-24 64,-23-81 1,25 112 40,0-1-1,-1 1 1,0 0 0,-1 0 0,-1 1 0,0 0 0,0 0 0,-2 1 0,1 0 0,-11-10 0,-9-1 134,0 0 0,-42-22 0,49 33-154,-1 1 0,0 1-1,-1 1 1,-29-6 0,43 12-44,-1 0-1,1 1 1,0 1 0,0 0 0,0 0 0,-1 1-1,1 0 1,0 1 0,0 0 0,0 1 0,0 0-1,1 0 1,-1 1 0,-9 6 0,-14 8 56,1 1 0,-43 36 1,67-50-45,-27 24 87,2 0-1,-41 46 0,-50 76 588,73-88-290,16-20-274,2 1 0,-38 70 0,60-94-180,1 1 1,1 0 0,1 1-1,1 0 1,0 0-1,2 0 1,1 1-1,-3 38 1,6-29 20,2 1-1,1-1 1,1 0 0,13 54 0,-13-73-17,1 0 1,1 0-1,0-1 0,1 1 1,0-1-1,0 0 0,2-1 1,-1 0-1,2 0 0,-1-1 1,1 1-1,1-2 1,0 0-1,11 9 0,-4-7-65,0-1 0,0-1 0,1 0-1,0-2 1,1 0 0,31 8 0,-24-10 57,0 0 1,1-2-1,-1-1 0,39-1 1,-52-2 48,-1-1 1,1 0-1,0 0 1,-1-2 0,0 1-1,1-1 1,17-10 0,-14 5 7,0 0 1,0-1 0,-1-1 0,21-21 0,-2-3 110,-2-1-1,-1-2 1,26-44 0,115-172 218,-159 234-352,-2-1-1,0 0 1,-1-1 0,-2 0-1,0 0 1,-1-1 0,6-36-1,14-157-341,-25 190 341,-2 0 0,-1-1 0,-1 1 0,-1 0 0,-1 0 0,-10-32 0,9 44 52,-1 1 0,0-1 0,-1 1 0,0 0-1,-1 1 1,0 0 0,-1 0 0,0 1 0,-1 0 0,-15-13 0,11 13-2,0 0-1,0 0 1,-1 2 0,-1 0 0,0 0-1,0 2 1,0 0 0,-21-6 0,6 5 6,0 1 0,-1 1 1,1 2-1,-1 1 1,-53 2-1,59 4-20,1 2 1,-1 0-1,1 2 0,-29 12 0,4-2 85,-12 2-56,1 4 0,-113 58 1,154-68-79,1 0 0,0 1 0,2 1 0,-29 29 1,19-13-34,-41 61 0,18-7 224,22-35-119,17-32-61,1 1-1,1 1 1,0 0 0,2 0 0,-6 24 0,9-29 96,0-1 1,-8 15 0,-3 12 149,11-29-190,-11 20 0,-1 6-169,4-12 153,8-18-20,1-1 1,0 1-1,0 1 1,-2 10 0,-3 24 136,2-11-70,1 0 0,-2 43 0,-1 75-179,4 6 228,4-148-127,1-1 0,0 1 1,3 10-1,-2-11 23,-1 0 0,1 1 0,-1 10 0,-1 5 62,1 1 0,2-1 0,6 34 0,-6-45-74,2 10-33,1 1 0,15 35 1,-16-45-11,0 0 0,3 18 0,-4-16 103,8 22 0,-8-25-71,1-1-1,1 0 1,0 0 0,0-1-1,1 0 1,0 0 0,1 0-1,0-1 1,1 0 0,15 12-1,-5-6 15,-1-1 21,1-1 0,0 0 0,32 15-1,-33-20-27,-8-2 5,0-2-1,0 0 0,1 0 1,-1-1-1,1 0 0,0 0 0,-1-2 1,13 2-1,55 2 26,257-17 240,-312 10-296,-1 0-1,0-2 1,0 0-1,28-10 0,-19 6-34,-23 6 41,0 0 1,14-6-1,96-39 116,-75 32-11,67-35 0,-67 25-65,-1-1-1,-1-3 0,-2-1 1,63-62-1,-42 28-81,66-63-301,-101 112-55,-24 15 293,-11 11-266,5-3 351,0 0 0,0 0 0,0 0-1,1 1 1,1-1 0,-4 12 0,-1 7 77,-1 0 0,-1-1 0,-1-1 0,-1 1 0,-2-2 0,0 0 0,-2-1 0,0 0 0,-34 35 0,34-43-47,-2-1 1,0 0-1,0-1 1,-1-1-1,-34 16 1,-110 38 306,95-41-191,-134 40 739,165-56-874,0-2 1,-1-1 0,-57 0-1,73-6-66,1 2 0,0 0-1,-36 8 1,55-9 74,0-1 0,1 1 0,-1-1 0,1 1 0,-1-1 0,0 1 0,1 0 0,-1 0 0,1 0 0,0-1 0,-1 2 0,1-1 0,0 0 0,0 0 0,-1 0 0,1 0 0,0 1 0,0-1-1,0 1 1,1-1 0,-1 1 0,0-1 0,0 1 0,1-1 0,-2 4 0,2-2-39,0 0 0,0 0 0,0 0 0,1 0 0,-1 1 0,1-1 0,-1 0 0,1 0 0,0-1 0,0 1 0,1 0 0,-1 0 1,3 4-1,3 4 12,0-1-1,1 1 1,1-1 0,0-1 0,0 0 0,1 0 0,0-1 0,0 0 0,1 0 0,21 10 0,-16-10 35,1-1 0,0 0-1,0-1 1,1-1-1,0-1 1,0 0 0,22 1-1,-22-5 71,1-1-1,-1-1 1,0-1 0,1 0-1,-1-1 1,22-9-1,17-2-9,-16 2 76,-1-1 0,0-2 0,51-29 0,-42 21 4,-6 2 209,-2-2 0,40-30-1,-54 31-133,0-1-1,-1-2 0,32-40 0,-6 6-258,14-8 546,27-32-716,89-127 471,-135 167-70,-16 18-131,36-69 0,-53 83-16,-1-1-1,-1-1 0,-2 0 0,-1 0 0,-1-1 1,5-44-1,-6-36 132,-6 93-162,-1-1-1,-2-19 1,-1-9-231,3 39 216,-1 1 0,1-1 0,-4-12 0,2 12-123,-3-38 492,4 40-370,0 0 1,0 0 0,1 0-1,1-8 1,-1 8-91,0 0 1,0 0 0,-1 0-1,-1-8 1,2-6-180,1 18-113,-1 12 175,3 39-12,-2-30 52,-1 32-1,-26 149 244,10-104-9,7-34 61,-3 1 0,-20 60 0,24-104-120,0-1-1,-1 0 1,0 0 0,-2 0-1,-13 16 1,-69 76 102,43-53-47,-22 21-1,41-47-370,1 2 0,-34 50 0,61-79 239,2-3 51,1 0 0,-1 0 0,0-1 0,1 1 0,-1 0 1,1 0-1,-1 0 0,1 0 0,0 1 0,-1-1 0,1 0 0,0 1 0,10-6-241,3-7 262,-1-1 1,1 0 0,-2-1 0,11-15 0,-2 4-75,207-220 543,-159 174-482,-58 59 79,-1 0 0,0-1-1,-1-1 1,0 0 0,10-21-1,-3 7-23,-11 21-16,-1 1-1,0-1 1,0 0 0,0 0-1,-1 0 1,3-9 0,5-27 55,-4 23 178,-2-1 1,3-25-1,0-28 87,-5 44-378,1 0 0,1 1 0,1 0 0,16-46 0,-8 21 175,-10 43-132,0 1-1,2-21 1,1-2 135,2-22-355,-5 36 301,-1 0 0,0 0 1,-2 0-1,0 0 0,-3-22 1,-19-80 193,7 42-494,0 18 263,3 17 154,9 33-235,0 0-1,-7-14 0,-4-13-94,11 29 171,1 1 1,-1 0-1,-1 0 0,-5-8 1,5 7-12,-1-1 1,-4-11 0,1-1 65,-2 0 1,0 0 0,-1 1-1,-18-23 1,6-3-384,4 19 337,2 0 0,1 0 0,-17-41 0,19 41-124,-1 0 0,-1 1 0,-34-43 0,45 62 101,-1 1 0,-1-1 1,1 1-1,-1 1 0,0-1 1,0 1-1,-1 0 0,1 1 1,-1 0-1,0 0 0,0 0 1,-1 1-1,1 1 0,-16-4 1,20 6-20,-85-16-197,74 12 191,0 0 0,1-1 1,-27-12-1,33 14-2,-1-1 0,1 2 0,-1-1 0,0 1 1,-17-1-1,-8-2 3,-9-2-120,-11-2-47,45 7 101,1 0-1,0 0 1,-15 0 0,48-1-497,-19 3 516,0 1-1,1 0 0,-1 0 0,0 0 0,0 1 0,0 0 0,0 0 0,0 0 0,9 6 0,4 4-31,24 20 0,-11-8 36,39 35 148,-9-7-39,-49-41-83,0 0 1,0 1-1,-1 0 0,0 2 1,9 13-1,44 75 153,-32-46-25,103 170-204,-121-200 131,-1 0 0,-1 1 1,-2 1-1,0 0 1,-2 0-1,-1 1 1,4 32-1,-7-26 19,-2 0 0,-1-1 0,-2 1 0,-1 0 0,-11 61 0,9-80-37,-2-1 0,1 0-1,-2-1 1,0 1 0,-15 24-1,-1-4 33,-27 32 0,-135 150-173,146-174-14,16-19-331,-47 40 0,64-60 336,-1 1-1,1-1 1,-1-1 0,0 1-1,-8 3 1,14-7 125,0 0 1,-1 0-1,1 0 1,0 0 0,0 0-1,-1 0 1,1 0-1,0 0 1,0 0-1,-1 0 1,1 0-1,0 0 1,-1 0-1,1 0 1,0 0-1,0 0 1,-1 0-1,1 0 1,0 0-1,0 0 1,-1 0 0,1 0-1,0 0 1,0-1-1,-1 1 1,1 0-1,0 0 1,0 0-1,0-1 1,-1 1-1,1 0 1,0 0-1,0 0 1,0-1-1,0 1 1,0 0 0,-1 0-1,1-1 1,0 1-1,0 0 1,0 0-1,0-1 1,0 1-1,0 0 1,0-1-1,0-14-187,4-10 97,0 0-1,2 0 0,1 1 1,1 0-1,1 0 1,14-26-1,85-130 423,-30 53 320,-66 106-256,17-42 1,-26 56-266,-1-1-1,0 0 1,0 0 0,0 1 0,-1-1 0,0 0-1,-1 0 1,0 0 0,-1-11 0,1 17-107,0 0 0,-1 0 0,1 0-1,-1 1 1,1-1 0,-1 0 0,0 0 0,1 1 0,-1-1 0,0 1 0,0-1 0,0 1 0,0-1 0,-1 1-1,1 0 1,0-1 0,-1 1 0,1 0 0,0 0 0,-1 0 0,0 0 0,1 0 0,-1 0 0,1 0 0,-1 1-1,0-1 1,0 1 0,1-1 0,-1 1 0,0-1 0,0 1 0,0 0 0,1 0 0,-1 0 0,0 0 0,-3 1-1,-1 0-34,-1 0 0,1 0 0,0 1 0,-1 0 0,1 0-1,0 1 1,0 0 0,-10 7 0,1 1-13,0 0 0,1 2 0,-20 22 1,-32 46-127,64-79 155,-24 35 8,1 0-1,2 2 1,2 1 0,-18 46 0,13-18-65,-28 124 0,53-189 53,-5 32-54,5-34 67,1 0 1,0 1-1,0-1 1,0 1-1,0-1 1,0 1-1,0-1 0,1 1 1,-1-1-1,0 1 1,1-1-1,-1 1 1,1-1-1,-1 0 1,1 1-1,0-1 0,1 2 1,-2-2-5,1-1-1,-1 0 1,0 0 0,1 0-1,-1 0 1,0 1 0,1-1 0,-1 0-1,0 0 1,1 0 0,-1 0 0,0 0-1,1 0 1,-1 0 0,0 0-1,1 0 1,-1 0 0,0 0 0,1 0-1,-1 0 1,0 0 0,1-1 0,-1 1-1,0 0 1,1 0 0,-1 0-1,0 0 1,1-1 0,-1 1 0,0 0-1,1 0 1,-1 0 0,0-1 0,0 1-1,1-1 1,9-12-21,-10 12 18,11-17 75,-1-1 0,-2 0 0,12-35-1,-5 13-42,3-8-67,51-140 55,-52 135 72,15-86 0,-15 19 246,-16 100-275,0 0 1,-1 0-1,-5-35 1,4 51-64,0 0 0,0 0 1,-1 0-1,0 0 0,0 0 0,-4-8 1,5 12-15,1 0 1,-1 0-1,1 0 0,-1 0 1,0 0-1,0 0 1,0 0-1,1 0 1,-1 1-1,0-1 1,0 0-1,0 0 0,0 1 1,0-1-1,-1 0 1,1 1-1,0 0 1,0-1-1,0 1 1,0-1-1,-1 1 0,1 0 1,0 0-1,0 0 1,0 0-1,-1 0 1,1 0-1,0 0 1,0 0-1,-1 0 1,1 1-1,-2-1 0,-2 4-56,0-1 0,0 1 0,0-1 0,0 1-1,0 1 1,1-1 0,0 1 0,0-1-1,0 1 1,-3 6 0,-17 19-239,23-29 304,0 0 0,0 0 0,1-1 0,-1 1 0,0 0 0,0-1 0,0 1 0,0 0 0,0-1 0,0 1 0,0-1 0,0 0 0,0 1 0,0-1 0,0 0 0,0 1 0,0-1 0,-2 0 0,2 0 6,0-1 1,1 1 0,-1 0-1,0 0 1,0-1-1,1 1 1,-1-1 0,0 1-1,0-1 1,1 1 0,-1-1-1,1 1 1,-1-1-1,0 0 1,1 1 0,-1-1-1,1 0 1,-1-1-1,-2-4 41,0-1-1,1 1 0,0-1 0,-2-12 1,3 15-17,-5-42-20,1 0 1,2-62-1,0 10 111,-4-88-126,6 178-29,-1-21 37,-11-51 1,11 72 60,0 0 0,-1 1 0,1-1 0,-1 1 0,-1 0 0,0 0 0,0 0 0,0 0 0,-1 1 0,0-1 0,-9-8 0,11 12-58,-1 0 0,0 1 1,0-1-1,-1 1 1,1 0-1,0 0 0,-1 1 1,1-1-1,-1 1 0,0 0 1,1 0-1,-7 0 0,-9 0 8,-32 3-1,40-2-48,-14 2 71,1 0 0,0 2 0,-1 1 0,2 1-1,-1 1 1,1 1 0,0 1 0,0 1-1,1 1 1,1 1 0,-41 29 0,41-25 91,-1-1 0,-35 15 1,30-16-32,-35 23 0,43-22-230,-1 1 1,2 0 0,0 2-1,1 0 1,1 1-1,-20 28 1,36-46 127,0 0 0,0 1 0,1-1 1,-1 1-1,0-1 0,1 1 0,-1-1 0,1 1 1,-1-1-1,1 1 0,0-1 0,0 1 0,-1-1 1,1 1-1,0 0 0,0-1 0,1 1 1,-1-1-1,0 1 0,0-1 0,2 3 0,-2-3 20,1 0 0,0 0 0,0 0 0,0 0 0,-1 0 0,1 0 1,0-1-1,0 1 0,0 0 0,1-1 0,-1 1 0,0-1 0,0 1 0,0-1 0,0 1 0,0-1 0,1 0 0,-1 0 0,0 1 0,0-1 0,1 0 0,-1 0 0,0 0 0,0 0 0,1-1 0,-1 1 0,0 0 0,2-1 0,5-1-21,-1 0 0,0-1 0,1 0-1,-1 0 1,0-1 0,0 0 0,11-8 0,-1-2-9,24-23 0,-15 8 67,-2-1 1,-1-1-1,33-60 1,5-6-186,-53 86 95,0 1-1,0 0 0,1 1 0,18-15 1,-21 19 41,-1 1 1,1 0 0,1 0 0,-1 1-1,1 0 1,-1 0 0,1 0 0,0 1-1,13-3 1,-11 2 108,-5 2 433,-8 5-189,-53 39 327,-3 2-397,-244 200-295,261-214-38,1 2 1,2 2 0,2 2-1,-48 58 1,39-26 149,-46 86 0,44-69 75,46-81-155,-78 141-119,69-122 68,2 0 0,0 1 0,2 1 0,-6 27 0,12-43 4,0 0-1,1 0 1,0 0-1,1 0 1,0 0-1,0 0 1,1 0-1,0 0 0,1 0 1,0 0-1,6 14 1,-8-22 38,1 0 0,0-1-1,0 1 1,0 0 0,0-1 0,0 1 0,0-1 0,1 1 0,-1-1-1,0 1 1,1-1 0,-1 0 0,1 0 0,0 0 0,-1 0 0,1 0 0,0 0-1,0 0 1,-1 0 0,1-1 0,0 1 0,0-1 0,0 1 0,0-1 0,0 0-1,0 0 1,0 0 0,0 0 0,0 0 0,0 0 0,0 0 0,-1-1-1,4 0 1,3-1 29,0-1-1,1-1 0,-1 1 0,0-1 0,-1-1 1,9-5-1,92-60-96,66-46 5,-10-14-179,-5-33-153,-115 115 301,-23 26 190,0 0 0,48-34 0,-68 55-98,0 1 0,0-1 0,0 1 0,0-1-1,0 0 1,0 1 0,0 0 0,0-1-1,0 1 1,0 0 0,0-1 0,0 1-1,0 0 1,1 0 0,-1 0-2,-1 0 0,1 0 1,-1 0-1,0 0 0,1 1 0,-1-1 1,0 0-1,1 0 0,-1 0 0,0 1 0,1-1 1,-1 0-1,0 0 0,1 1 0,-1-1 1,0 0-1,0 1 0,0-1 0,1 0 0,-1 1 1,0-1-1,0 0 0,0 1 0,0-1 1,1 1-1,-1 3 26,1 0 1,-1 0 0,0 0-1,0 0 1,-1 0-1,0 6 1,-7 31 17,-1 0-1,-2-1 1,-2 0-1,-1-1 0,-2 0 1,-35 59-1,-97 161-189,84-147 121,20-40 62,26-45-16,1 1 0,-19 44 0,36-71-27,0-1-1,0 0 0,-1 1 1,1-1-1,0 0 1,0 1-1,0-1 1,0 1-1,-1-1 1,1 0-1,0 1 1,0-1-1,0 1 0,0-1 1,0 0-1,0 1 1,0-1-1,0 1 1,0-1-1,0 0 1,0 1-1,0-1 0,1 1 1,-1-1-1,0 0 1,0 1-1,0-1 1,0 0-1,1 1 1,-1 0-1,1-1-2,0 0 0,0 0 1,0 0-1,0 0 0,-1-1 0,1 1 0,0 0 1,0 0-1,0-1 0,0 1 0,-1 0 0,1-1 0,0 1 1,0-1-1,9-4-28,-2-1 0,1 0 1,-1-1-1,0 1 0,14-16 1,32-46-216,-47 59 198,130-176-520,112-148 428,-214 284 1172,-216 287-762,135-174 13,-97 127 330,-169 120-444,295-293-218,15-15 4,-1 0 0,1 0 0,-1 0-1,0-1 1,0 1 0,0-1 0,0 0 0,-1 1 0,-6 2-1,9-5 41,0 0-1,0 0 1,0 1 0,1-1-1,-1 0 1,0 0-1,0 0 1,0-1-1,0 1 1,0 0-1,0 0 1,0 0-1,0-1 1,0 1 0,0-1-1,0 1 1,1 0-1,-1-1 1,0 0-1,0 1 1,0-1-1,1 1 1,-2-2-1,-13-20 200,7 9-168,-40-69-83,-1 0-221,45 76 243,1 2-3,1 0 1,-1 1-1,0-1 0,1 1 0,-6-5 1,7 8 19,1-1 1,-1 1 0,0-1 0,1 1 0,-1 0 0,0-1-1,0 1 1,1 0 0,-1 0 0,0-1 0,0 1 0,1 0-1,-1 0 1,0 0 0,0 0 0,0 0 0,1 0 0,-1 0 0,0 0-1,0 0 1,0 0 0,1 1 0,-1-1 0,0 0 0,0 0-1,1 1 1,-1-1 0,0 1 0,1-1 0,-1 0 0,0 1-1,1-1 1,-1 1 0,1 0 0,-2 0 0,-1 3-35,1-1 0,-1 1 1,1 0-1,0 0 0,0 0 1,0 0-1,0 0 0,1 0 0,-1 0 1,1 1-1,-1 7 0,0 8 16,-1 25-1,3-35 72,0 16-66,1-1-1,1 0 1,2 0 0,6 27 0,3-3-1,21 48 1,-29-83 37,1 0 0,1-1 0,0 0 1,14 18-1,-17-25-5,1 0 1,0 0-1,1-1 1,-1 0-1,1 0 1,0 0 0,1-1-1,-1 0 1,1 0-1,12 5 1,-2-3 3,-1-2 1,1 0-1,1-1 1,-1 0-1,0-2 1,0 0-1,27-2 1,-14-2-4,-1-1 0,1-1 0,42-14 0,-22 1 126,-1-3 0,68-40 0,51-22-4,-108 62-136,0 2 0,1 2 1,110-14-1,-103 17 1082,-195 25-662,-74 12-410,197-22-11,-43 8-126,-52 18 1,87-23 70,0 1 0,0 0 0,0 1 0,1 0 0,0 0 0,1 1 0,-1 1 1,1-1-1,-13 16 0,19-19 29,0 1-1,1 0 1,0 0 0,0 0 0,0 0-1,0 0 1,1 1 0,0-1 0,0 1-1,1 0 1,0 0 0,0-1 0,0 1-1,0 0 1,1 0 0,0 0 0,0 0-1,1 0 1,0 0 0,0 0 0,0-1-1,1 1 1,-1 0 0,1-1 0,1 1-1,-1-1 1,1 0 0,0 0 0,0 0-1,1 0 1,-1 0 0,1 0 0,0-1-1,0 0 1,1 0 0,-1 0 0,1-1-1,0 1 1,0-1 0,0 0 0,0 0-1,0-1 1,1 0 0,-1 0 0,1 0-1,0 0 1,0-1 0,-1 0 0,1 0-1,10 0 1,9-3 98,0 0 1,-1-1-1,0-2 0,0 0 0,0-2 0,0 0 1,-1-2-1,0-1 0,28-16 0,-2-3 454,-1-2-1,85-72 1,17-40-18,-128 119-446,-2-1 1,-1-1 0,-1-1-1,21-41 1,26-86 168,-44 96-139,43-79 1,-50 114-118,1 0 0,18-20 0,-31 40 6,0 0 0,1 1 0,0-1 0,-1 0 0,1 1 0,0 0 0,1 0 0,-1 0 0,0 0-1,0 0 1,1 1 0,-1 0 0,1-1 0,-1 1 0,1 0 0,0 1 0,-1-1 0,1 1 0,0-1-1,0 1 1,-1 0 0,1 1 0,0-1 0,0 1 0,-1-1 0,1 1 0,0 0 0,-1 0 0,1 1-1,-1-1 1,0 1 0,1 0 0,-1 0 0,0 0 0,0 0 0,0 0 0,0 1 0,-1-1 0,1 1-1,0 0 1,-1 0 0,4 5 0,5 13-123,0 0 1,8 24-1,16 30 780,-35-76-614,0 1 0,0 0 0,0 0 0,0-1 0,0 1 0,0 0 0,0 0 0,0-1 0,0 1 0,0 0 0,0 0 0,0-1 0,1 1 0,-1 0 0,0 0 0,0 0 0,0-1 0,0 1 0,1 0 0,-1 0 0,0 0 0,0 0 0,0-1 0,1 1 0,-1 0 0,0 0 0,0 0 0,1 0 0,-1 0 0,0 0 0,0 0 0,1 0 0,-1 0 0,0 0 0,0 0 0,1 0 0,-1 0 0,0 0 0,0 0 0,1 0 0,-1 0 0,0 0 0,0 0 0,0 0 0,1 0 0,-1 0 0,0 0 0,0 0 0,1 1 0,-1-1 0,0 0 0,0 0 0,0 0 0,1 0 0,-1 1 0,0-1 0,0 0 0,0 0 0,0 0 0,0 1 0,1-1 0,-1 0 0,0 0 0,0 0 0,0 1 0,0-1 0,0 1 0,6-28 212,-5 21-184,3-28 36,-2 0-1,-1 0 1,-5-45-1,2-38-437,5 47 226,1 6 77,-7-95 0,3 130-647,1 23-46,1 18 297,15 75 86,-10-61 371,-2 1 0,-1-1 0,1 31 0,-5-49 41,0 1 0,-1-1 0,0 0 0,0 1 0,-1-1 0,0 0-1,0 1 1,-1-1 0,-1-1 0,1 1 0,-1 0 0,0-1-1,-1 0 1,-5 8 0,3-7-19,-1-1 0,1 0 0,-1-1 0,0 0 0,-1 0 0,1 0 0,-1-1 0,0-1 0,-14 6 0,-12 2 125,-42 10 1,-115 20-54,156-37-59,1-2 0,-1 0 0,-56-5 0,-168-32-209,176 22 74,-63-16 193,91 15-116,0 3 0,-70-3 0,78 12-86,-1 2-1,1 2 0,-68 13 0,104-14 64,0 1 0,0 1 0,1 0 0,-1 0 0,1 1 0,0 1 0,0 0 0,1 0 0,0 1 0,0 0 0,1 1 0,0 0 0,0 1 0,0 0 0,1 0 0,1 1 0,0 0 0,-11 19 0,2 8 72,2 1 0,1 0 1,-12 63-1,10-40-95,4-16 14,4-11 42,-2-1 1,-23 57-1,18-55 183,11-25-82,0-1 0,-7 14 1,-1-2-55,2-1 0,1 2 1,0-1-1,-5 28 1,-11 91-211,21-122 143,2 1 0,0 0 1,1 0-1,1 0 1,0 0-1,2-1 1,7 28-1,-8-36 25,2 0-1,-1 0 1,1 0 0,1-1-1,0 1 1,0-1-1,1 0 1,0-1 0,1 1-1,0-1 1,0-1-1,0 1 1,1-1 0,0 0-1,10 5 1,-10-7 35,0-1 0,1 0 0,0-1-1,0 0 1,0 0 0,1-1 0,-1 0 0,12 0 0,79 1 133,-73-3-156,10 0 43,79 0 7,122-15 0,19-40 342,-152 29-20,-74 19-489,-11 3-900,-1-1 0,1 0 0,-1-1 1,28-14-1,-17 2-4094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49:41.8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214 102 416,'-1'0'4,"1"0"0,0 0 0,0 0-1,-1 0 1,1 0 0,0 0 0,-1 0 0,1 0 0,0 0 0,0 0 0,0 0-1,-1 0 1,1 0 0,0-1 0,0 1 0,-1 0 0,1 0 0,0 0-1,0 0 1,0-1 0,-1 1 0,1 0 0,0 0 0,0 0 0,0-1 0,0 1-1,0 0 1,-1 0 0,1 0 0,0-1 0,0 1 0,0 0 0,0 0-1,0-1 1,-2-4 122,1 4 210,-4-2 630,0 1-868,1 0 0,-1 0 0,1 1 0,-1 0 0,1 0 0,-1 0 0,0 0 0,1 1 0,-9 0 0,6 0 39,0 0 1,0-1 0,-12-2-1,16 2-91,0 0 0,-1 0-1,1 0 1,0 1 0,-1-1 0,1 1-1,-1 0 1,1 0 0,0 0-1,-1 1 1,1-1 0,-1 1-1,-5 1 1,6-1-16,1 0 0,-1 0 1,0 0-1,0 0 0,0-1 0,0 0 0,0 1 0,0-1 0,0 0 0,-4-1 1,-3 1 240,10 0-264,-1 0 1,1 0 0,0 0-1,0 0 1,-1-1-1,1 1 1,0 0-1,0 0 1,0 0-1,-1 0 1,1 0 0,0 0-1,0 0 1,0-1-1,-1 1 1,1 0-1,0 0 1,0 0 0,0-1-1,0 1 1,0 0-1,0 0 1,-1 0-1,1-1 1,0 1 0,0 0-1,0 0 1,0 0-1,0-1 1,0 1-1,0 0 1,0 0-1,0-1 1,0 1 0,0 0-1,0 0 1,0 0-1,0-1 1,0 1-1,0 0 1,0 0 0,0-1-1,0 1 1,1 0-1,-1-1 25,0 0 0,1 0 0,-1 1 0,0-1 1,1 0-1,-1 0 0,1 1 0,-1-1 0,1 0 0,-1 1 0,1-1 0,-1 1 0,1-1 0,0 0 0,-1 1 0,2-1 0,100-41 501,-97 40-545,0 0-1,1 1 0,9-2 1,11-3-2,-30 8 165,-1 0-67,1 0 0,-1 0 0,0-1 0,0 0-1,0 1 1,1-1 0,-6 0 0,0-1-56,0 1-1,0 1 1,0-1 0,-15 6-1,23-5-42,-1-1-1,1 1 0,0-1 0,-1 1 0,1 0 1,0 0-1,0 0 0,0 1 0,0-1 0,1 0 0,-1 1 1,1-1-1,-1 1 0,1-1 0,0 1 0,0 0 1,0 0-1,-1 5 0,1-6-41,1 0-15,-1 0 0,1 0 0,-1 0 0,1 0 0,0 0 0,0 0 0,0 0 0,0-1 0,0 1 0,0 0 0,0 0 0,1 0 0,-1 0 0,1 0 0,-1 0 0,1-1 0,0 1 0,0 0 0,0-1 0,0 1 0,0 0 0,0-1 0,0 1 0,0-1 0,1 1 0,-1-1 0,3 2 0,14 12-2349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15:39.50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0 162 480,'6'4'1429,"6"2"-725,-1-1 0,15 5 1,-8-3-338,-12-4-299,-1 0 0,0 1 0,0-1 0,-1 1 0,1 0 0,4 5 0,17 14 427,-5-10-64,-9-4-249,1-1-1,23 11 1,-21-11 160,-13-7-299,1 1-1,-1-1 1,0 0-1,1 1 1,-1-1-1,1-1 1,3 2-1,15 5 150,-18-5-170,-1-1-1,1 0 1,0 0 0,0 0 0,0 0 0,0 0 0,0-1-1,-1 1 1,1-1 0,0 0 0,5 0 0,95-16 1359,-100 16-1360,0-1 1,0 0-1,0 0 1,-1 0-1,6-3 1,-5 3-13,-1 0 1,1-1 0,-1 1 0,1 0 0,-1 1 0,5-2-1,9 0 15,-5 1 19,-1 0 1,18-5 0,-22 4-12,0 1 1,0 0-1,10 0 0,11-2 154,-1-3-133,94-19 102,-89 19-70,49-17-1,-62 17-77,7-3 15,15-4-76,11-6 171,-27 12-77,0-2 1,24-11-1,-22 8-95,30-9 0,167-36-153,-150 41 310,-34 7-97,0 1 0,0 2 0,47-1 0,-67 7-13,36 4 0,-48-2 8,1 0 0,0 0 0,0 0 0,-1 1 0,1 0 0,-1 1 0,8 4 0,8 7-136,16 9 135,41 33 0,-66-46 62,29 15 0,-27-17-29,84 55 59,-99-63-53,1 0 1,0 0-1,-1-1 0,1 1 0,0-1 1,-1 0-1,1 0 0,0 1 0,0-1 1,3 0-1,-3-1-27,-1 1 74,-1 0-37,0 0-85,17 0 80,-11-2-21,0 0 1,-1-1-1,1 1 1,0-1 0,-1 0-1,0-1 1,0 0 0,7-5-1,14-11 20,-8 10 6,1 1 0,0 1 0,0 0 0,32-7 0,-36 12-72,0 1-1,0 1 1,1 0 0,27 3 0,-5-1 28,-24-1 168,24 5-1,-24-2-201,23 0-1,-20-2 86,0 1 0,-1 1-1,27 8 1,-33-9-92,34 10-1,-34-10 68,1 1-1,-1 1 1,0-1-1,0 1 0,16 10 1,-10-6-25,15 18 245,-21-21-218,-1 0 0,0 0 0,0 1 0,15 12 0,-19-14-37,1 1 0,0-1-1,0-1 1,0 1 0,0-1-1,1 0 1,10 4 0,8 3 88,-20-7-98,0-1-1,0 0 0,0 0 0,1 0 1,5 0-1,10 0 112,1-1 0,26-2-1,-6 0-115,22 1 5,130 4 142,-58 0-103,-134-4-22,20-1 41,0-1-1,37-9 1,-14 2-64,22-3-39,32-6 77,22-2 111,-87 15-110,43-11 0,-64 12-3,0 0 0,0-1-1,-1 0 1,1-1 0,-1-1-1,14-10 1,-4 0-88,-1-1-1,0-2 1,30-36 0,-42 44-133,-7 9-16,0 0 0,-1 1 0,1-1 0,1 0 0,-1 1-1,0 0 1,1-1 0,-1 1 0,1 0 0,-1 0 0,1 0 0,4-1-1,1 4-1185,-3 8-1450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15:42.31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73 370 1248,'-2'-8'631,"2"8"-592,0-1 0,0 1 0,0-1 0,0 0 0,0 1 0,0-1 0,0 1 0,-1-1 0,1 0 0,0 1 0,0-1 0,-1 1 0,1-1 0,0 1 1,-1-1-1,1 1 0,0-1 0,-1 1 0,1-1 0,-1 1 0,1 0 0,-1-1 0,1 1 0,-1 0 0,1-1 0,-1 1 0,1 0 0,-1 0 1,-1-1-1,-15-10 2238,2 7-1206,14 4-1060,1 0 0,-1 1 0,1-1 0,-1 0 0,1 0-1,-1 1 1,1-1 0,-1 0 0,1 0 0,-1 1 0,1-1 0,0 1 0,-1-1-1,1 0 1,-1 1 0,1-1 0,0 1 0,0-1 0,-1 1 0,1-1 0,0 1 0,0-1-1,0 1 1,-1-1 0,1 1 0,0-1 0,0 2 0,-5 17 161,1 1 1,0-1-1,2 1 1,0 0-1,2 0 0,0 0 1,1 0-1,6 34 1,-6-48-87,1 0 0,-1-1 0,1 1 0,0 0 0,1-1 1,0 0-1,-1 0 0,2 0 0,-1 0 0,0 0 0,7 6 0,-7-8-41,0-1-1,1 1 0,-1-1 1,1 1-1,0-1 0,0 0 0,0-1 1,0 1-1,0-1 0,0 1 1,0-1-1,0 0 0,1-1 0,-1 1 1,0-1-1,5 0 0,230-18 352,-167 10-338,35-5 0,79-6 129,43-7 166,-131 11-477,343-46 28,-47 34 208,-85-9 104,-298 34-197,216-28 295,115-20 55,-303 41-307,183-31-12,219-35 62,-197 32 139,-235 41-252,192-22 191,-65 10-273,-69 9 160,-43 5 117,41-7-1,-61 6-179,159-25-12,-142 24-14,24-7 0,-3 0 116,-14 3-39,0-2 0,47-19-1,-26 8 14,-48 19-80,1-1-1,-1 1 1,1-1 0,-1 0 0,0 1 0,1-1-1,-1 0 1,0 0 0,0 0 0,1 0-1,0-2 1,-1 1-36,0 2-10,1 2 40,11-6 6,-12 4 50,-39 3 22,-5 5-70,-199-11 421,164 6-421,-3 5-37,77-8 34,1 0-21,1 0 1,0 0-1,-1 0 0,1 0 1,0 1-1,-1-1 0,-2 2 1,54-5 167,247-14-192,-265 13 13,-23 2 52,-1 1 1,1 0-1,-1 1 0,1 0 1,12 0-1,-9 2-72,11 2-71,-20-3 138,1 0 0,-1-1 0,1 1 0,0-1 0,-1 0 0,1 0 0,3 0 0,5 11 212,-10-9-294,-1-1 33,0 0 65,0 0-1,0 0 1,0 0 0,-1 1 0,1-1-1,-1 0 1,1 0 0,-1 0 0,1 0-1,-1 0 1,0 0 0,1 0 0,-1 0-1,0 0 1,0-1 0,0 1 0,1 0-1,-1 0 1,0-1 0,0 1 0,0 0-1,0-1 1,0 1 0,-1-1 0,1 0-1,0 1 1,0-1 0,0 0 0,-2 1-1,-11 5 154,-5 6-148,0-1-1,-1 0 0,-1-2 0,-40 14 1,17-7 115,2-2-173,27-9 122,0 1 0,0 0-1,-24 14 1,9-2-214,30-17-118,0-1-671,1 0-300,10 3-1727,12 2 880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16:24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1596 61 64,'-2'-1'6,"-1"1"0,1-1 0,-1 1 1,1 0-1,0 0 0,-1 0 0,-4 1 0,-18-1 377,20-1-128,-1 1 0,1 0-1,-1 0 1,1 0 0,-1 0 0,1 1 0,-1 0-1,-9 3 1,5-6 526,3 0-335,6 2-89,-7-4 1163,8 3-1467,0 1 0,0-1 0,0 1 0,-1-1 0,1 0 0,0 1 0,-1-1 0,1 1 0,0-1 0,-1 1 0,1 0 0,0-1 0,-1 1 0,1-1 0,-1 1 0,0-1 1,-6-6 361,5 3-308,2 3-94,0 1-1,0-1 1,-1 1-1,1-1 1,0 1 0,0-1-1,-1 1 1,1-1 0,0 1-1,-1 0 1,1-1-1,0 1 1,-1-1 0,1 1-1,-1 0 1,1-1 0,0 1-1,-1 0 1,1 0-1,-1-1 1,1 1 0,-1 0-1,1 0 1,-1 0 0,1 0-1,-1-1 1,1 1 0,-1 0-1,0 0 1,-5 0 143,1-1 0,0 0 1,0 0-1,-6-2 0,-16-4 295,-8 1 263,-7 2 30,31 3-636,0 0-1,-20 0 1,-16 6-79,-68 16 1,61-9 65,-100 26 73,131-31-73,1 1-1,-1 1 1,2 2-1,-33 19 1,6-1 57,29-19-151,-31 23 0,5 3 181,-77 82-1,66-58-75,-34 40 103,32-39-228,16-18 107,19-17 51,3-5-149,1 0 1,0 2 0,-16 28-1,24-32 74,1 1 0,1 0 0,1 0 0,1 1 0,0 0 0,-4 34 0,-8 127 225,16-139-151,2-12-87,1 1 0,2 0 1,1 0-1,15 59 0,-6-50-8,21 47-1,-17-48 12,-7-19-54,0-1 1,2 0 0,0-1 0,1-1 0,1 1-1,1-2 1,1 0 0,28 26 0,-21-24 63,0-2-1,1 0 1,1-2 0,1-1-1,0 0 1,40 14 0,77 20 362,-118-42-393,0-1 0,1-1 1,0-1-1,25 0 0,185-7 20,-11-23 177,-188 19-227,1-1 1,46-19-1,-46 12 104,-1 0 0,66-42 1,54-59-78,-101 66-23,-2-2 0,45-61 1,-97 113-8,9-12-4,-2 0 0,0-1 0,0 0 0,-1 0 0,-1-1 0,6-20 0,2-4 5,-5 9 4,0 0 0,-2-1 0,-2 1-1,3-42 1,-2 17-2,-2 19 53,-2 1 0,-1-1 0,-4-37 0,0 53-94,-2 1 1,-10-32 0,8 28-17,-6-29 1,8 28 51,-2 1 0,-14-36 0,7 22 3,-1-2 15,-1 0 0,-2 1 0,-2 1 1,-30-45-1,39 67-8,0 0 0,-1 1 0,-1 0 0,0 1 0,-1 1 0,-1 0 1,1 1-1,-2 0 0,0 1 0,0 1 0,0 0 0,-22-7 0,-176-51 99,210 65-192,1 0 1,-1 0-1,1-1 0,0 1 1,0-1-1,0 0 0,1 1 1,-1-2-1,0 1 0,1 0 1,0 0-1,0-1 0,0 1 1,0-1-1,-1-5 0,3 8-107,-1 0 0,1 1 0,0-1 0,-1 0 0,1 0 0,-1 0 0,1 1 0,-1-1 0,1 0 0,-1 1 0,1-1 0,-1 1 0,0-1 0,1 0 0,-1 1 0,0-1 0,1 1 0,-1 0 0,0-1 0,0 1-1,1-1 1,-1 1 0,0 0 0,-1-1 0,-2 0-404,0 2-3094,-5 3 1242,9-4 2364,-1 0 1,1 0-1,0-1 1,-1 1 0,1 0-1,0 0 1,-1 0-1,1 0 1,0-1 0,-1 1-1,1 0 1,0 0-1,0 0 1,-1-1 0,1 1-1,0 0 1,0-1 0,0 1-1,-1 0 1,1 0-1,0-1 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16:39.8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191 0 1056,'7'5'340,"-7"-4"-327,-1-1 0,1 0-1,0 0 1,0 0 0,0 1-1,0-1 1,0 0 0,0 0-1,0 0 1,0 0 0,0 1-1,0-1 1,-1 0 0,1 0-1,0 0 1,0 0 0,0 0-1,0 0 1,0 1 0,-1-1-1,1 0 1,0 0 0,0 0-1,0 0 1,0 0 0,-1 0-1,1 0 1,0 0-1,0 0 1,0 0 0,-1 0-1,1 0 1,0 0 0,0 0-1,0 0 1,0 0 0,-1 0-1,1 0 1,0 0 0,0 0-1,0 0 1,-1 0 0,1 0-1,0 0 1,0-1 0,0 1 232,0 0 112,0 0-79,0 0 84,1 2-100,0 1-168,0 0 1,0 1-1,0-1 1,0 0-1,-1 1 1,1-1 0,-1 1-1,0-1 1,0 1-1,0 4 1,-1-4-87,1-1-1,0 0 1,0 1-1,0-1 1,0 0 0,1 1-1,-1-1 1,1 0-1,0 1 1,0-1-1,0 0 1,0 0 0,4 6-1,6 14-23,-5-17 32,11 7 384,-16-12-288,-2-1-22,-1 0-1,1 0 1,-1 0 0,1 0-1,-1 0 1,1 1-1,-1-1 1,1 1 0,-3 0-1,-9 3 217,0 0-1,0-1 1,-1-1-1,-15 1 1,0 1-101,26-4-195,-11 6-20,13-5-155,3 1 126,0-1 1,1 1-1,-1-1 1,1 0-1,-1 0 0,4 1 1,-5-2 31,7 2 10,0 0 0,0-1 0,0 0 0,0-1 1,1 0-1,-1 0 0,13-3 0,13 1 20,11-1-45,-37 2 270,-6 1 18,-5 3-86,-4 2-202,1-1 102,-2 1 0,1-1 0,0 0 0,-1-1 1,-15 6-1,-19 8 111,9-2-404,49-11-6,-12-4 250,0 0-1,0 0 1,0-1-1,0 1 0,0-1 1,0 0-1,0 0 1,0 0-1,-1-1 1,7-2-1,-9 3 14,1 0 1,0 0-1,-1-1 0,0 1 1,1-1-1,-1 1 0,0-1 1,0 1-1,0-1 0,0 0 1,0 0-1,0 1 1,0-1-1,0 0 0,-1 0 1,1 0-1,-1 0 0,0 0 1,1 0-1,-1 0 0,0 0 1,0-3-1,0 4-44,0 0 0,0 1 0,0-1 0,0 0 0,0 0 0,0 0 0,0 0 0,-1 0 0,1 0 0,0 1 0,-1-1 0,1 0 0,0 0 0,-1 0 0,1 1-1,-1-1 1,1 0 0,-1 1 0,1-1 0,-1 0 0,0 1 0,1-1 0,-1 0 0,0 1 0,1-1 0,-1 1 0,0 0 0,0-1 0,1 1 0,-1 0 0,0-1 0,0 1 0,0 0 0,0 0 0,0-1 0,1 1 0,-1 0 0,0 0 0,-1 0 0,0 1 0,0-1 0,-1 0 1,1 1-1,0-1 1,0 1-1,0-1 1,0 1-1,0 0 0,0 0 1,0 0-1,0 0 1,0 0-1,0 1 1,1-1-1,-3 3 0,1-1 46,-23 28-159,25-28 98,-1-1 0,1 1 0,0 0 0,0-1 1,0 1-1,0 0 0,0 0 0,0 0 0,1 0 1,0 0-1,-1 3 0,3-4-17,9 3 111,-7-6-21,-2 0-24,-1 0-20,1 1 0,0-1 1,-1 0-1,1 1 1,-1-1-1,1 0 0,-1 0 1,1 0-1,-1 0 0,0 0 1,1 0-1,-1 0 1,0 0-1,0-1 0,0 1 1,0 0-1,0-1 0,0 1 1,0-1-1,-1 1 0,1-1 1,0 0-1,-1 1 1,1-1-1,-1 0 0,0 1 1,1-1-1,-1 0 0,0 1 1,0-1-1,0 0 1,0 0-1,-1 1 0,1-1 1,-1-2-1,1 2 0,-1 0 0,1 0 0,-1 0 0,0 0 0,0 0 0,0 1 0,0-1 0,0 0 0,0 0 0,-1 1 0,1-1 0,-1 1 0,1-1 0,-1 1 0,1-1 0,-3 0 0,1 0 1,-1 0 1,1 0 0,-1 1 0,1 0-1,-1-1 1,1 1 0,-1 1-1,-7-2 1,7 2-5,-1-1 1,0 1-1,1 0 0,-1 1 1,0-1-1,1 1 0,-1 0 1,1 0-1,-1 0 0,1 1 0,-1 0 1,1-1-1,0 1 0,0 1 1,-5 3-1,4-2-43,0 1 0,0 0 0,1 0 1,-7 10-1,10-13 16,0-1 0,1 0 1,-1 1-1,0-1 0,1 1 1,-1-1-1,1 1 0,0-1 1,-1 1-1,1-1 0,0 1 1,0 2-1,0-4 15,0 1-1,1 0 1,-1 0 0,0 0 0,1 0-1,-1-1 1,0 1 0,1 0 0,-1 0-1,1-1 1,-1 1 0,1 0-1,0-1 1,-1 1 0,1-1 0,0 1-1,-1-1 1,1 1 0,0-1 0,-1 1-1,1-1 1,0 0 0,0 1 0,1-1-1,0 1 8,0-1-1,0 1 0,1-1 1,-1 0-1,0 0 0,1 0 1,-1 0-1,0 0 1,1 0-1,3-2 0,26-8 123,-21 6-101,-2 1 0,-1 0 1,1-1-1,-1 0 0,0 0 1,-1 0-1,1-1 1,-1-1-1,0 1 1,0-1-1,-1 0 0,1-1 1,-1 1-1,6-10 1,-1 4 78,-15 9-127,2 4 6,0 0 0,0 0 0,1 0 0,-1 1 0,0-1 0,0 0 1,1 1-1,-1 0 0,1-1 0,-1 1 0,1 0 0,-2 3 0,0-1 70,1-1-48,-1 0 14,1 0-1,0 0 1,-1 0-1,1 0 1,0 1-1,1-1 0,-3 8 1,4-10-21,0-1 139,0 0-11,-4 0-70,1 0 0,0-1 0,0 1 1,0-1-1,0 0 0,-5-2 0,-17-4 52,8 5-17,10 0-78,0 1 1,0 0-1,0 1 0,0 0 0,0 0 0,0 0 0,0 1 0,-10 2 0,8-1 54,7-2-362,8 2 139,0-2 161,0 0 0,-1-1 0,1 0 0,0 0 0,-1 0 0,1 0 0,-1-1 1,8-3-1,-6 2 73,0 0 1,0-1 0,10-7-1,-14 10-36,0-1 0,-1 0 0,1 0-1,-1 0 1,0-1 0,0 1 0,1-1 0,-2 1-1,1-1 1,0 1 0,2-6 0,-4 7-43,1 1 1,-1-1-1,0 0 1,1 0-1,-1 0 1,0 1 0,0-1-1,0 0 1,0 0-1,0 0 1,0 0-1,0 1 1,0-1-1,0 0 1,0 0 0,0 0-1,0 0 1,-1 1-1,1-1 1,0 0-1,-1 0 1,1 1-1,-1-2 1,0 1-2,0 1 0,1-1 0,-1 1 0,0 0 0,0 0 0,0-1 0,1 1 0,-1 0 0,0 0 0,0 0 0,0 0 0,1 0 0,-1 0 0,0 0 0,0 0 0,0 0 0,0 1 1,-1-1-1,-4 2-12,1 0 0,0 1 1,-1-1-1,1 1 0,-5 4 1,2-2 36,0 0-26,1 0 1,-1 0 0,1 1-1,0 0 1,1 1-1,0-1 1,0 1 0,0 1-1,-7 11 1,12-18-1,1-1 0,0 0 0,0 0 0,0 1 0,0-1 0,0 0 1,0 0-1,0 1 0,0-1 0,0 0 0,0 0 0,0 1 0,0-1 0,0 0 0,0 1 0,0-1 0,0 0 0,0 0 0,0 1 1,0-1-1,1 0 0,-1 0 0,0 0 0,0 1 0,0-1 0,0 0 0,0 0 0,1 1 0,-1-1 0,0 0 0,0 0 1,0 0-1,1 0 0,-1 0 0,0 1 0,0-1 0,1 0 0,-1 0 0,0 0 0,0 0 0,1 0 0,-1 0 0,0 0 0,0 0 1,1 0-1,-1 0 0,0 0 0,0 0 0,1 0 0,-1 0 0,0 0 0,0 0 0,1 0 0,-1 0 0,0 0 0,0 0 1,1-1-1,3 1 20,1 0 1,-1-1 0,0 0-1,0 0 1,0 0-1,0 0 1,0-1 0,0 0-1,0 0 1,0 0 0,0 0-1,-1 0 1,1-1 0,-1 0-1,0 1 1,0-1-1,0 0 1,0-1 0,0 1-1,-1 0 1,3-5 0,-2 0 2,-8 5 31,4 3-67,0 1 0,0-1 0,0 0 0,0 1 0,-1-1 0,1 0 0,0 1 0,0-1 0,0 1 0,0 0 0,0-1 0,-1 2 0,-1 0-86,-12 13-242,15-15 288,0 1 0,0-1 0,0 0 0,-1 1 0,1-1 0,0 0 0,0 1 0,0-1 0,0 0 0,0 1-1,0-1 1,0 0 0,0 1 0,0-1 0,0 0 0,0 1 0,0-1 0,0 1 0,0-1 0,0 0 0,0 1-1,0-1 1,0 0 0,0 1 0,0-1 0,1 0 0,-1 1 0,0-1 0,0 0 0,0 1 0,1-1 0,-1 0 0,0 1-1,0-1 1,1 0 0,-1 0 0,0 0 0,1 1 0,-1-1 0,0 0 0,1 0 0,-1 0 0,0 0 0,1 1 0,-1-1-1,0 0 1,1 0 0,-1 0 0,1 0 0,-1 0 0,16 3-1247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16:42.8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144 8 1056,'-2'0'364,"0"1"-1,0-1 1,1 0-1,-1 0 1,0-1 0,1 1-1,-1 0 1,0 0 0,1-1-1,-4 0 1,-9-5 2281,13 6-2627,0 0-1,0 1 1,1-1-1,-1 0 1,0 0 0,1 1-1,-1-1 1,0 0-1,0 1 1,1-1 0,-1 0-1,1 1 1,-1-1-1,0 1 1,1-1 0,-1 1-1,1-1 1,-1 1-1,1 0 1,-1-1 0,1 1-1,0 0 1,-1-1-1,1 1 1,0 0-1,-1 0 1,1-1 0,0 1-1,0 0 1,0 0-1,0-1 1,0 2 0,-1 30-167,1-24 144,0-4 11,0 1 0,0-1 0,1 0 0,-1 1 0,1-1 0,0 0 0,0 0 0,1 0 0,-1 1 0,1-1 0,0 0 0,0-1 0,0 1 0,5 5 0,-7-9 1,1 1-1,-1-1 0,1 0 1,-1 0-1,1 0 0,0 0 1,-1 1-1,1-1 0,0 0 0,-1 0 1,1 0-1,-1 0 0,1 0 1,0 0-1,-1-1 0,1 1 1,0 0-1,-1 0 0,1 0 0,-1-1 1,1 1-1,0 0 0,-1 0 1,1-1-1,0 0 0,12-7 84,-13 8-88,5-5 27,0 1 0,-1-1 0,1-1 0,-1 1-1,-1 0 1,1-1 0,-1 0 0,0 0 0,4-11-1,-7 16-12,1 0 0,-1-1 0,1 1 0,-1 0 0,0 0 0,0-1 0,0 1 0,0 0 0,0 0 0,0 0 0,0-1 0,0 1 0,0 0 0,0 0 0,-2-3 0,2 4-10,0 0 1,0-1-1,0 1 1,0 0-1,0 0 1,-1 0-1,1-1 1,0 1-1,0 0 1,0 0-1,0 0 0,-1 0 1,1-1-1,0 1 1,0 0-1,-1 0 1,1 0-1,0 0 1,0 0-1,-1 0 1,1 0-1,0 0 1,0 0-1,-1 0 0,1-1 1,0 1-1,-1 1 1,0-1-2,1 0 0,-1 0 0,0 1 0,0-1 0,1 0 0,-1 1 0,0-1 0,1 1 0,-1-1 0,0 1 0,1-1 0,-1 1 0,0 1 0,-2 1 64,1 0 0,0 0-1,0 1 1,0 0 0,0-1 0,-2 7 0,-6 13 169,-5 4-185,2 1 1,-14 43-1,26-71-49,1 1 0,-1 0 0,1-1 0,0 1 0,0 0 0,-1-1 0,1 1 0,0 0 1,0-1-1,0 1 0,0 0 0,0 0 0,0-1 0,0 1 0,0 0 0,0-1 0,0 1 0,0 0 0,0 0 0,1-1 0,-1 1 0,0 0 0,0-1 0,1 2 0,0-2 6,0 0 0,0 0-1,0 0 1,0 0 0,0 0-1,0 0 1,-1 0 0,1 0-1,0 0 1,0-1 0,0 1-1,0 0 1,-1-1-1,1 1 1,0-1 0,0 1-1,0 0 1,-1-1 0,1 0-1,1 0 1,2-2-6,0 0-1,0 0 1,0-1-1,0 1 1,0-1-1,-1 0 1,1 0-1,-1 0 1,0 0 0,0-1-1,4-8 1,1-4 42,7-16 130,-15 32-168,1-1-1,0 0 0,-1 0 0,0 0 0,1 0 1,-1 0-1,0 0 0,0 0 0,0 1 0,0-1 1,0 0-1,0 0 0,-1 0 0,0-2 0,1 3-5,0 1-1,-1-1 0,1 1 1,0-1-1,-1 1 0,1-1 0,-1 1 1,1 0-1,0-1 0,-1 1 1,1 0-1,-1-1 0,1 1 1,-1 0-1,1 0 0,-1-1 0,1 1 1,-1 0-1,1 0 0,-1 0 1,0 0-1,1 0 0,-1 0 1,1 0-1,-1 0 0,1 0 0,-1 0 1,1 0-1,-1 0 0,0 0 1,1 0-1,-1 1 0,1-1 1,-1 0-1,1 0 0,-1 0 0,1 1 1,-1 0-1,-23 14 78,18-11-65,-3 2-7,1 1 0,1 0 0,-1 0-1,-12 16 1,7-8-3,11-14-9,2 0 7,-1-1 0,1 0 0,-1 1 0,1-1-1,0 1 1,-1-1 0,1 1 0,0-1 0,0 0-1,-1 1 1,1-1 0,0 1 0,0 0 0,0-1-1,0 1 1,0-1 0,-1 1 0,1-1 0,0 1 0,0-1-1,0 1 1,1-1 0,-1 1 0,0-1 0,0 2-1,18-10 485,-17 7-462,1 0 0,-1 0 0,1-1 0,-1 1 0,0-1 0,1 1 0,-1-1 0,0 1 1,0-1-1,0 0 0,0 1 0,-1-1 0,1 0 0,0 0 0,-1 0 0,1 0 0,-1 1 0,0-1 1,1 0-1,-1 0 0,0 0 0,0 0 0,0 0 0,-1 0 0,1 0 0,0 0 0,-1 0 0,1 0 1,-2-2-1,1 1-23,0 0 1,0 0 0,0 1 0,-1-1 0,1 0-1,-1 1 1,0-1 0,0 1 0,1 0 0,-1 0 0,-1 0-1,1 0 1,0 0 0,-1 0 0,1 0 0,-1 1-1,1-1 1,-6-2 0,7 4-2,-1 0 1,1 0-1,-1 0 0,1 0 0,-1 0 1,1 0-1,-1 1 0,1-1 1,-1 0-1,1 1 0,-1-1 0,1 1 1,0-1-1,-1 1 0,1 0 1,0 0-1,-1-1 0,1 1 1,0 0-1,0 0 0,-2 2 0,2-1-10,-1-1 0,1 1-1,-1-1 1,1 1-1,0 0 1,0-1 0,0 1-1,0 0 1,0 0 0,0 0-1,0 0 1,1 0-1,-1 0 1,0 3 0,2-1 7,-1-1 0,0 1 0,1-1 0,0 1 0,0-1 0,0 0 0,0 0 0,1 1 0,-1-1 0,1 0 1,0 0-1,0 0 0,0-1 0,0 1 0,0 0 0,1-1 0,-1 1 0,4 1 0,-2-1 12,-1 0 0,1-1 0,0 1 0,0-1 0,0 0 0,0 0 0,0 0-1,0-1 1,1 0 0,-1 1 0,1-2 0,-1 1 0,6 0 0,-9-1 15,1 0 0,-1-1 0,1 1 1,-1 0-1,0-1 0,1 1 0,-1-1 0,0 1 0,1-1 0,-1 0 0,0 1 1,0-1-1,0 0 0,1 0 0,-1 0 0,0 0 0,0 0 0,0 0 1,-1 0-1,1 0 0,0-1 0,0 1 0,-1 0 0,1 0 0,0-1 1,-1 1-1,0 0 0,1-1 0,-1 1 0,0-1 0,1-1 0,0-6 23,1-1-1,-2 0 0,0-14 1,0 15-168,0 1 141,1 4-38,-1 0 1,0 0-1,-1-1 1,1 1-1,-2-8 1,2 16-29,1 0-1,-1-1 1,0 1 0,0 0-1,-1 6 1,0 2-28,1-8 109,1-1 1,-1 1-1,1-1 0,0 0 1,0 0-1,0 1 1,0-1-1,1 0 0,-1 0 1,1 0-1,0 0 1,3 4-1,2 4 33,-6-12-68,0 1-1,0-1 1,0 1-1,0-1 1,0 1 0,0-1-1,0 0 1,0 1 0,0-1-1,-1 0 1,1 0-1,0 0 1,0-1 0,3-2 31,-1-1 1,0 0 0,-1 0 0,1 0 0,-1-1 0,0 1 0,0 0 0,1-12 0,7-17-2037,-9 31-416,-1 2 720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52:26.4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467 90 2240,'-2'-5'348,"-1"-1"0,0 0 0,0 1 0,-1-1 0,1 1 0,-1 0 0,0 0 0,-1 0 0,1 1 0,-1 0 0,-10-8 0,9 9-250,0 0 1,0 0-1,0 0 0,-1 1 1,1 0-1,-1 0 0,1 1 1,-1 0-1,0 0 0,1 1 1,-1-1-1,0 1 0,1 1 1,-1 0-1,0-1 1,1 2-1,-1-1 0,1 1 1,-1 0-1,-9 5 0,0 1-51,0 0 0,1 1 0,0 1 0,1 0 0,0 1 0,-20 21 0,13-8 117,1 1 0,1 1-1,-27 50 1,35-56-147,7-13 11,0 0 0,1 0-1,0 1 1,1-1-1,0 1 1,0 0-1,0 0 1,0 8 0,2-11-21,0 0 0,-1 0 0,2-1 1,-1 1-1,1 0 0,-1 0 0,1-1 1,1 1-1,-1 0 0,1-1 1,-1 1-1,1-1 0,1 0 0,4 8 1,4 1-19,1 0 0,1 0-1,0-1 1,1-1 0,30 19 0,-23-18 213,1 0 0,0-2 0,42 14 0,-50-21-102,0-1 1,0 0-1,1-1 0,-1 0 1,1-1-1,-1-1 1,0 0-1,0-1 0,1 0 1,26-9-1,-38 10-452,0 0-1,0 1 1,0-1 0,0 1-1,1 0 1,-1 0 0,0 0-1,0 0 1,0 1 0,0-1-1,0 1 1,0 0-1,0 0 1,4 2 0,9 4-3040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16:49.0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2088 448 1056,'-12'1'311,"12"-1"-308,0 0 0,0 0 0,0 0 1,0 0-1,0 0 0,-1 0 0,1 0 0,0 0 0,0 0 0,0 1 0,0-1 0,0 0 1,0 0-1,0 0 0,0 0 0,0 0 0,0 0 0,0 1 0,0-1 0,0 0 0,0 0 1,0 0-1,0 0 0,0 0 0,0 1 0,0-1 0,0 0 0,0 0 0,0 0 0,0 0 1,0 0-1,0 0 0,0 1 0,0-1 0,0 0 0,0 0 0,0 0 0,0 0 0,0 0 1,0 0-1,0 0 0,0 1 0,1-1 0,-1 0 0,0 0 0,0 0 0,0 0 0,0 0 1,0 0-1,0 0 0,0 0 0,1 0 0,-1 0 0,0 0 0,0 0 0,2 2 99,-3-2-96,1 0 0,0 0 0,0 0 0,0 0 0,0 0 1,0 0-1,0 0 0,0 0 0,-1 0 0,1 0 0,0 0 1,0 0-1,0 0 0,0 0 0,0 0 0,0 0 0,0 0 1,-1 0-1,1 0 0,0 0 0,0 0 0,0 1 0,0-1 1,0 0-1,0 0 0,0 0 0,0 0 0,0 0 0,0 0 1,0 0-1,0 0 0,0 1 0,0-1 0,0 0 0,-1 0 1,1 0-1,0 0 0,0 0 0,0 0 0,0 0 0,0 1 1,0-1-1,0 0 0,0 0 0,1 0 0,-1 0 0,0 0 1,0 0-1,0 0 0,0 1 0,0-1 0,0 0 0,0 0 1,0 0-1,0 0 0,0 0 0,0 0 0,0 0 0,1 0 1,0 2 17,-9 11-120,-21 35 560,29-47-403,-1 0 0,1 0 0,-1 0-1,1-1 1,-1 1 0,1 0 0,-1 0-1,0-1 1,1 1 0,-1 0 0,0-1 0,1 1-1,-1 0 1,0-1 0,0 1 0,0-1-1,0 0 1,1 1 0,-1-1 0,0 0 0,-2 1-1,2-1-37,-3 3 20,3-3-6,1 1-1,0 0-1,0-1 0,0 1 1,0 0-1,0 0 0,-1-1 1,1 1-1,0 0 0,0 0 1,-1-1-1,1 1 0,0 0 1,-1-1-1,1 1 0,-1 0 1,1-1-1,0 1 0,-1-1 1,0 1-1,1-1 0,-1 1 1,1-1-1,-2 1 0,2-1 95,-1-1 0,1 0 0,-1 1 0,1-1 1,-1 1-1,1-1 0,-1 0 0,1 1 0,0-1 0,-1 0 0,1 1 0,0-1 0,-1 0 0,1 0 0,0 1 0,0-1 0,0 0 0,0-1 0,-2-20 39,0-9 106,1 18-165,1 0 0,0 0 0,3-17 0,0 6 14,1-25 0,-1 4-100,4-92-40,-2 122-70,-4 14 88,-1 1 0,1-1 0,-1 0-1,0 1 1,1-1 0,-1 0 0,0 0 0,0 1-1,1-1 1,-1 0 0,0 0 0,0 0-1,0 1 1,0-1 0,0 0 0,0 0 0,0-1-1,0 1-2,0 0-1,-1 1 0,1-1 0,0 0 0,0 0 0,0 0 0,1 1 1,-1-1-1,0 0 0,0 0 0,0 0 0,1 1 0,-1-1 0,0 0 1,1 1-1,-1-1 0,1-1 0,0 1 5,0-1 1,-1 1-1,1-1 0,0 1 1,-1-1-1,1 1 0,-1-1 1,0 1-1,1-2 0,2-7 64,-2 9-66,-1 1-1,1-1 0,-1 1 0,0-1 0,1 1 0,-1-1 0,0 0 0,0 1 0,0-1 0,1 1 0,-1-1 0,0 1 0,0-1 1,0 0-1,0 1 0,0-1 0,0 1 0,0-1 0,0 0 0,0 1 0,0-1 0,0 1 0,-1-1 0,1 0 0,0 1 1,0-1-1,-1 0 0,1-8-3,1 8 6,-1 0 0,0 1-1,0-1 1,0 1 0,0-1-1,0 1 1,1-1 0,-1 0-1,0 1 1,0-1 0,0 1-1,0-1 1,-1 1-1,1-1 1,0 0 0,0 1-1,0-1 1,0 1 0,-1-1-1,1 1 1,0-1 0,-1 0-1,0-1-17,-1-1 0,1 1-1,0 0 1,0-1 0,0 1-1,0-1 1,0-2 0,1 4 14,0 1 0,0-1 1,-1 1-1,1-1 0,0 1 0,0-1 1,0 1-1,-1-1 0,1 1 1,0-1-1,0 1 0,-1-1 0,1 1 1,0 0-1,-1-1 0,1 1 0,-1 0 1,1-1-1,-1 1 0,1 0 1,0-1-1,-1 1 0,1 0 0,-1 0 1,1-1-1,-1 1 0,1 0 1,-1 0-1,0 0 0,1 0 0,-1 0 1,0 0-1,1 0 2,-1 0 0,1 0 0,-1-1-1,1 1 1,0 0 0,-1 0 0,1 0 0,-1 0 0,1 0 0,0 0 0,-1-1-1,1 1 1,0 0 0,-1 0 0,1-1 0,0 1 0,-1 0 0,1 0 0,0-1 0,-1 0-1,-13-11-64,13 11 70,0 1 0,0 0 0,0 0 0,0 0 0,0 0-1,0 1 1,0-1 0,1 0 0,-1 0 0,0 0-1,0 1 1,0-1 0,0 0 0,-1 2 0,-4-1 13,-103 6 71,-2 1 71,95-7-70,-26 4 0,27-2-9,-27 0 0,31-2-19,1 0-1,-21 5 0,24-4-8,0 0 0,0-1 0,0 0 0,0 0 0,0-1 1,-15-1-1,11-1 62,-30-3 45,34 4-101,-1 1-1,0-1 1,-13-4 0,13 3 4,1 0 0,0 1 1,-15-2-1,16 3-33,1-1 0,0 0-1,0 0 1,-1 0 0,-6-4 0,-22-4 72,-98 0 228,91 11-293,20-1 100,-34-3 0,10 3-405,12 1 273,-40 2 218,68-3-187,-1-1 0,1 1 0,-1 1 0,-7 1 0,7-1-10,0 0 0,1-1 0,-1 0 0,-9 1 0,11-2-61,0 0 0,0 1 0,0 0 0,0 0 0,-5 2 0,5-2 83,0 1 0,-1-1 0,1 0 0,0-1 0,-7 1 1,6 0-32,0-1 0,1 1 1,-1 0-1,-7 3 1,-11 1 118,14-4-183,1 1-1,0 0 1,-10 4 0,11-3 91,0-1 0,-1 0 0,-11 1 0,-23 2 80,-35 2 0,7 1 307,-41-3-213,50-5-32,38-5-342,20 5 187,-1-1-1,1 1 1,0-1 0,-1 0 0,1 0 0,0 0-1,0 0 1,-4-3 0,-2 0-89,-3 1 85,11 3-28,1 0 0,-1 0-1,1 0 1,-1 0 0,1 0-1,-1 0 1,1 0 0,-1 0-1,1 0 1,-1 0-1,1 0 1,-1 0 0,1-1-1,-1 1 1,1 0 0,-1 0-1,1-1 1,0 1 0,-1 0-1,1-1 1,-1 1 0,1 0-1,0-1 1,-1 1 0,1 0-1,0-1 1,0 1 0,-1-1-1,1 1 1,0-1 0,0 1-1,-1-1 1,1 1 0,0-1-1,-18 1-95,16 4 71,0 1 0,1 0 0,0 0 0,-1 0 0,2 0 0,-1 0-1,0 1 1,2 9 0,-3 14 75,-3 25-44,3-33 8,0 0 1,2 38-1,-1 8-121,-2 11 41,-6 50 169,6-75-21,2-37-3,0 0 1,-3 18-1,-2 4-221,-2 63 0,5-41 10,-5 170 303,6-201-188,-1 19-78,-4 11 125,6-42 3,-1 0 1,-1 0-1,0 0 0,-7 20 1,8-32-26,1 1 1,0-1 0,0 1-1,0-1 1,1 8-1,0-8 11,0 0-1,-1 0 1,0 0 0,1 0-1,-2 0 1,-1 6-1,1-5-27,0 0 0,1 0 0,0 0-1,-2 10 1,3-10 25,-1 0-1,0 0 1,0 0 0,-4 10-1,-1 1-25,1 0-1,0 0 0,2 1 1,0-1-1,1 1 0,0 0 1,2 21-1,-5 38-112,6-72 160,-1-4-32,0 0 1,0 0-1,0 0 0,0 1 1,-1-1-1,1 0 0,0 0 1,0 0-1,-1 0 1,1 0-1,-1 0 0,1 0 1,-1 0-1,1 0 0,-1 0 1,0 0-1,-1 1 1,2-2-13,0 1 0,-1-1 0,1 1 0,0-1 0,-1 1 0,1-1 0,0 1 0,0-1 0,0 1 0,0 0 0,-1-1 0,1 1 0,0-1 0,0 1 0,0-1 0,0 1 0,0-1 0,0 1 1,1 0-1,-1-1 0,0 1 0,0-1 0,0 1 0,0-1 0,1 1 0,-1-1 0,0 1 0,0-1 0,1 1 0,-1-1 0,0 1 0,1-1 0,-1 0 0,1 1 0,-1-1 0,1 0 0,-1 1 0,0-1 0,1 0 0,-1 1 1,1-1-1,-1 0 0,1 0 0,0 0 0,0 1 0,2 0-14,0 0 1,0-1-1,0 1 0,0 0 1,0-1-1,4 0 1,3-1-37,0 0 0,0-1 0,0 0 0,0-1 0,-1 0-1,1 0 1,9-6 0,32-9 162,-14 3 8,-27 11-145,0 0-1,14-4 1,-9 4-57,-10 2 98,1 1 0,0-1 1,0 1-1,7 0 0,-7 1-5,0 0 1,-1 1-1,1 0 1,-1 0-1,11 3 1,1-3 48,-3 2-71,-1-1 0,1 2 0,-1 0-1,20 9 1,0-1 146,-28-11-273,-1 0 0,0 1 0,0-1 0,0 1 0,0 0 0,0 0 0,0 0 0,0 0 0,-1 1 0,1 0 0,-1-1 0,1 1-1,-1 0 1,5 7 0,11 12-4340,-19-22 4432,0 0 1,0 0-1,0 0 0,0 0 0,0 0 0,0-1 1,0 1-1,0 0 0,0 0 0,0 0 1,0 0-1,0 0 0,0 0 0,0 0 0,0 0 1,0 0-1,0 0 0,0 0 0,0 0 1,0 0-1,0 0 0,0 0 0,0 0 0,0 0 1,0 0-1,0 0 0,1 0 0,-1 0 1,0 0-1,0 0 0,0 0 0,0 0 0,0 0 1,0 0-1,0 0 0,0 0 0,0 0 1,0 0-1,0 0 0,0 0 0,0 0 0,0 0 1,0 0-1,0 0 0,0 0 0,0 0 0,0 0 1,0 0-1,1 0 0,-1 0 0,0 0 1,0 0-1,0 0 0,0 0 0,0 0 0,0 0 1,0 1-1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17:02.7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159 39 1152,'-6'0'424,"6"-2"-688,0 2 340,0 0 0,0 0 0,0 0 0,0 0 0,0 0 0,0 0 0,0-1-1,0 1 1,0 0 0,0 0 0,0 0 0,0 0 0,0 0 0,0-1 0,0 1-1,0 0 1,0 0 0,0 0 0,0 0 0,0 0 0,0 0 0,0-1 0,0 1-1,-1 0 1,1 0 0,0 0 0,0 0 0,0 0 0,0 0 0,0-1 0,0 1 0,0 0-1,0 0 1,-1 0 0,1 0 0,0 0 0,0 0 0,0 0 0,0 0 0,0 0-1,0 0 1,-1 0 0,1 0 0,0 0 0,0 0 0,0 0 0,0 0 0,0 0 132,0 0 90,0 0-101,0 0 38,0 0-43,0 0 85,0 0-69,0 0 91,0 0-112,0 0-1,0 0-92,1 0 0,-1 1 0,1-1 0,0 0 0,-1 1 0,1-1 0,-1 1 0,1-1 0,-1 1 0,1-1 0,-1 1 0,1-1 0,-1 1 0,1-1 0,-1 1 0,0 0 0,1-1 0,-1 1 0,0 0 0,0-1 0,0 1 0,1 0 0,-1-1 0,0 1-1,0 0 1,0-1 0,0 1 0,0 0 0,0 0 0,0-1 0,0 1 0,-1 0 0,1-1 0,0 2 0,-1 0 28,0 0 0,0 0-1,0 0 1,0 0 0,-1 0 0,1 0 0,0-1-1,-1 1 1,-2 2 0,-8 6-13,5-4-101,-1 1 0,1-1 0,0 2 0,-7 9 0,6-5-45,1 1 0,0 0-1,0 0 1,2 1 0,-1 0-1,2 0 1,-4 17 0,0 1-14,4-15 77,0 0 0,-2 24-1,1-2-35,3-30-4,1-1 0,0 0 0,0 1 1,1-1-1,0 0 0,2 14 1,-2-21 15,0 0 1,1-1 0,-1 1-1,0 0 1,0 0 0,0-1-1,0 1 1,0 0 0,0 0 0,-1 0-1,1-1 1,0 1 0,0 0-1,-1 1 1,-2 15 53,1-10 92,1-5 165,4-6-172,0 0-113,0-1 0,0 0 0,-1 1-1,1-1 1,-1 0 0,0-1 0,-1 1 0,3-10-1,4-14 17,22-72 20,-21 68-19,19-51 0,-16 50-29,-9 25 20,0-1 0,1 1 0,5-10 0,-5 11-55,0 1-1,1-1 0,0 1 0,0 1 1,0-1-1,1 1 0,0 0 0,0 0 1,8-6-1,4-1-197,-13 9 242,0 1 1,-1 0-1,1 0 0,11-5 0,-13 7-11,0-1-1,-1 1 0,1 0 1,0-1-1,-1 0 0,1 0 1,3-2-1,-5 3-8,0 1-38,1 1 0,0-1 0,-1 1 0,1 0 0,0 0 0,-1-1-1,1 1 1,0 0 0,-1 0 0,0 1 0,1-1 0,-1 0 0,0 0 0,3 4 0,20 26 108,-17-22-48,0 2-49,0 1 1,-1-1 0,0 1 0,-1 0 0,5 16-1,14 67-68,-12-45 142,-1 4 28,9 108-1,-20-157-67,1 7-2,-1-7 5,0-1 0,0 0-1,1 1 1,-1-1 0,1 0 0,0 1-1,2 4 1,2 7 958,-4-11-2118,-3-10-8021,-2-12 7363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17:03.5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75 7 1056,'2'-5'698,"-2"4"-7,-6 3-416,-25 8 2621,29-9-2729,-1 0 0,0 1 0,1-1 0,-1 1 0,-3 4 0,-5 2 143,10-7-224,1-1-1,-1 1 1,0-1 0,1 0 0,-1 1-1,0 0 1,1-1 0,-1 1 0,1-1 0,-1 1-1,1 0 1,-1-1 0,1 1 0,-1 1-1,1-2-39,0 1-1,0-1 0,0 0 0,0 0 0,0 1 0,0-1 0,0 0 1,0 0-1,0 1 0,0-1 0,1 0 0,-1 0 0,0 1 0,0-1 1,0 0-1,0 0 0,0 0 0,1 0 0,-1 1 0,0-1 0,0 0 1,0 0-1,1 0 0,-1 0 0,0 0 0,0 1 0,1-1 0,-1 0 1,0 0-1,4 1 134,-1 0 0,0-1 1,0 1-1,1-1 1,5 0-1,66 1 640,87-2-1867,-84-8-3869,-53 3 1946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17:05.9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548 199 320,'1'-1'13,"0"0"-1,-1 0 1,1 0-1,-1 0 1,1 0-1,-1 0 1,0 0-1,0 0 1,1 0 0,-1-3-1,3-5-22,-3 9-94,1-1 269,0 0 1,-1 0 0,1 0-1,0 0 1,-1 0 0,1 0-1,-1 0 1,1 0 0,-1-1-1,1 1 1,-1 0 0,0 0-1,1 0 1,-1-1 0,0 1-1,0 0 1,0 0 0,0-1-1,0 1 1,0 0 0,-1 0-1,1-1 1,0 1 0,-1-2-1,-3-16 1762,2 3-1321,0 11-487,0-1 0,-1 1 0,1 0-1,-1 0 1,0 0 0,-1 0 0,1 1-1,-1-1 1,1 1 0,-1 0 0,-1 0-1,-5-5 1,2 4 28,0 1-1,0-1 1,0 1 0,0 1-1,-1-1 1,0 1 0,-9-2-1,-8 1-43,1 1 0,-1 0 0,0 2 0,-40 4 0,51-2-111,-1 1 0,0 0 0,1 1 0,0 1 0,-1 1 0,2 0 0,-1 1 0,0 0 0,-15 11 0,24-13 31,0 1-1,-1 1 0,2-1 1,-1 1-1,1 0 0,-1 1 1,2-1-1,-1 1 0,1 0 1,0 0-1,-6 14 0,4-5-52,1 0 0,0 1 0,1-1 0,-3 30 0,7-36 54,-1 0 0,1-1 0,1 1 1,0 0-1,0-1 0,3 12 0,-2-16 6,-1 1 0,1-1-1,0 0 1,0 0-1,1-1 1,0 1 0,0 0-1,0-1 1,0 1-1,1-1 1,-1 0 0,8 6-1,5 1-19,1-1-1,0 0 1,1-1-1,0-1 1,0 0-1,1-2 1,0 0-1,33 5 1,-38-8-526,0-2 1,0 1 0,0-2 0,28-2-1,-34 1 30,-1 0 0,0 0 0,1-1 0,-1 0-1,0 0 1,0-1 0,-1 1 0,1-2 0,0 1 0,-1-1-1,7-4 1,-4-1-65,-1 0 0,10-12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17:08.5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108 51 736,'-2'-1'142,"1"0"1,0 0-1,-1 0 0,1 0 0,-1 0 1,1 1-1,-1-1 0,1 0 0,-1 1 1,1 0-1,-1-1 0,0 1 1,-2 0-1,-23-2 2810,19 0-2337,7 1 292,0 5-185,0 2-604,-3 71-58,1-12-40,-5 30 25,-14 108 124,17-159 54,2 67 1,3-110-207,0 1 52,0-2 128,0 0 6,0 0 149,1-21 284,-1-38 0,-1-11-761,17-29 197,-2 25-32,-12 54-25,2 0 1,0 1-1,1-1 1,1 1-1,1 1 1,1-1 0,0 1-1,1 0 1,1 1-1,1 0 1,18-23-1,-21 32-55,1-1 0,-1 1 0,1 1 0,1 0-1,10-7 1,-15 11 27,1 0 0,0 0 0,1 0 0,-1 1 0,1 0 0,-1 0 0,1 0 0,-1 1 0,1 0 0,8 0 0,-6 1 5,-6 0-13,0 0-1,1-1 0,-1 1 0,0 1 0,0-1 1,0 0-1,0 1 0,0-1 0,0 1 0,0 0 1,0 0-1,0 0 0,0 1 0,-1-1 0,1 1 0,4 3 1,-5-4 34,1 1-1,-1-1 1,0 1 0,-1 0 0,1 0 0,0 0 0,0 0 0,-1 0 0,1 1 0,-1-1-1,0 0 1,0 1 0,0-1 0,0 1 0,0-1 0,0 1 0,-1-1 0,1 1 0,-1-1-1,0 1 1,0 0 0,0-1 0,0 4 0,0 3 26,-1 0 1,0 0-1,0 0 1,-1 0-1,0 0 0,0 0 1,-1-1-1,-1 1 1,1-1-1,-1 0 0,-6 9 1,6-11 34,-1 0 1,1 0-1,-1 0 0,0-1 1,-1 0-1,1 0 1,-1 0-1,0-1 1,-1 1-1,1-2 0,-1 1 1,1-1-1,-15 5 1,15-6-106,-1 0-1,1 0 1,-1-1 0,1 0 0,-9 0 0,14-1-28,1 0 51,0 0 0,0-1 0,0 1-1,0 0 1,0 0 0,0 0-1,0 0 1,0 0 0,0 0 0,0 0-1,0 0 1,0 0 0,0 0 0,0 0-1,0 0 1,0-1 0,-1 1 0,1 0-1,0 0 1,0 0 0,0 0-1,0 0 1,0 0 0,0 0 0,0 0-1,0 0 1,0-1 0,0 1 0,0 0-1,0 0 1,0 0 0,1 0 0,-1 0-1,0 0 1,0 0 0,0 0-1,0 0 1,0 0 0,0-1 0,0 1-1,0 0 1,0 0 0,0 0 0,0 0-1,0 0 1,0 0 0,0 0 0,0 0-1,1 0 1,-1 0 0,0 0-1,0 0 1,0 0 0,0 0 0,0 0-1,0 0 1,0 0 0,0 0 0,1 0-1,9-3-16,0 0-1,1 1 1,-1 0-1,1 1 1,0 1-1,-1-1 1,1 2-1,0-1 1,0 2-1,-1-1 1,1 1-1,-1 1 1,12 4-1,-18-5 40,0 0-1,0 0 1,0 1-1,0-1 1,-1 1-1,1 0 1,-1 0 0,0 0-1,0 1 1,0-1-1,0 1 1,-1 0 0,1 0-1,-1 0 1,0 0-1,0 0 1,0 0-1,-1 0 1,2 9 0,1 3 47,-2 1 0,0 0 1,0 32-1,-3-45 21,1 0 0,-1 0 0,0 0 1,0 0-1,0 0 0,-1 0 0,1 0 0,-1-1 0,0 1 0,0-1 0,0 1 0,-6 5 0,1 1 67,4-6-101,-1-1 0,0 0 0,1-1 0,-1 1 0,0-1 1,-1 1-1,1-1 0,0 0 0,0-1 0,-1 1 0,-6 0 0,6 0 5,-6 1-8,-1-1 1,1 0-1,-1 0 1,1-1 0,-1-1-1,1 0 1,-24-3 0,20 0-731,0 0 0,0-1 0,1 0 0,-1-1 1,-20-10-1,33 14 494,-1 0 0,1 0 0,0-1 0,0 1 0,0-1 0,0 1 0,0-1 0,0 0-1,1 1 1,-3-4 0,1-1-598,0 1-1,1-1 0,0 0 0,-2-8 0,3 13 713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19:17.5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1 239 1472,'3'-2'3027,"-2"1"-2852,0 1 1,0-1 0,0 0 0,0 0 0,0 1 0,0-1-1,0 0 1,0 0 0,0 0 0,-1 0 0,1 0 0,0 0-1,-1 0 1,1 0 0,0-3 0,10-31 1376,-9 31-1519,0 0 0,0-1 0,0 1 0,1 0 1,0 0-1,0 0 0,6-5 0,-5 5-16,6-8 172,1 2 0,0 0 0,0 0 0,21-13-1,-22 17-34,-2 0 4,-1 2 1,13-7-1,-18 10-146,1 0 0,-1 1 1,0-1-1,1 0 0,-1 1 0,1-1 1,-1 1-1,1 0 0,-1 0 0,1 0 1,-1 0-1,1 0 0,3 2 0,-3-1 1,0 0-1,0 1 0,-1 0 1,1 0-1,-1 0 0,1 0 0,-1 0 1,0 0-1,0 0 0,0 1 1,0-1-1,3 6 0,-1 1 61,0 0 0,-1 0-1,0 0 1,-1 0 0,0 1-1,0-1 1,0 18 0,-2 114 577,0-137-652,0 0-1,0-1 0,1 1 1,-1 0-1,1-1 0,0 1 1,-1-1-1,2 1 0,-1-1 1,0 1-1,1-1 0,0 0 1,-1 1-1,1-1 0,0 0 1,1 0-1,-1 0 0,1-1 1,-1 1-1,1-1 0,3 3 1,-1-2 25,-1-1 0,1 1 0,0-1 1,0 0-1,0 0 0,0-1 0,0 0 1,0 0-1,1 0 0,-1 0 0,0-1 1,1 0-1,-1 0 0,0 0 0,1-1 1,-1 0-1,0 0 0,0 0 1,0 0-1,0-1 0,0 0 0,0 0 1,0-1-1,0 1 0,-1-1 0,1 0 1,-1 0-1,0 0 0,0-1 0,0 0 1,0 1-1,-1-1 0,0-1 0,1 1 1,2-6-1,-3 3-2,1 0 1,-1-1-1,-1 1 0,1-1 1,-2 1-1,1-1 0,-1 0 1,0 0-1,0-12 0,4-71 65,-3 81-174,0-1 1,0 0 0,1 1 0,0-1 0,7-14 0,-7 20 59,0-1 0,0 1 0,0 0-1,1-1 1,0 2 0,0-1 0,0 0 0,0 1 0,1 0 0,9-7 0,-10 8 32,0 0 1,1 0-1,-1 1 1,1-1-1,0 1 1,-1 0 0,1 1-1,0-1 1,0 1-1,0 0 1,0 1-1,0-1 1,7 1 0,-2 0 96,1 1 1,-1 1-1,19 5 1,-8-2 68,-20-4-167,0-1 1,1 1 0,-1 0 0,0 0 0,1 0 0,-1 0-1,0 0 1,0 0 0,0 0 0,0 0 0,0 0 0,0 0 0,0 1-1,0-1 1,0 0 0,-1 1 0,1-1 0,0 0 0,-1 1-1,1-1 1,-1 1 0,0-1 0,1 1 0,-1 1 0,-13 32-2111,12-33 1841,0 0 1,-1-1-1,1 1 1,0 0-1,0-1 1,-1 1-1,1-1 0,-1 1 1,-3 2-1,1-1-294,-9 10-2293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19:18.5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28 320,'-5'-4'113,"4"6"-108,3 1 560,-1-4-165,-1 1-227,0 0 0,0-1 0,0 1 0,0 0 0,0-1 1,0 1-1,0 0 0,0-1 0,0 1 0,0 0 0,0 0 0,0-1 1,0 1-1,0 0 0,0-1 0,-1 1 0,1 0 0,0 0 0,0-1 1,0 1-1,0 0 0,-1 0 0,1-1 0,0 1 0,0 0 1,-1 0-1,1 0 0,0 0 0,-1-1 0,0 1-24,-3 7 2849,4-6-2753,0-1-53,0 0-165,0 0 0,0 0 0,0 0 0,0 0 0,0 1 0,0-1 0,0 0 0,0 0 0,0 0 0,0 0 0,0 0 0,0 0 0,0 0 0,0 0 0,0 0 0,0 0 0,0 0 0,0 0 0,0 0 0,0 0 0,0 0 0,0 0 0,0 1 0,0-1 0,0 0 0,0 0 0,0 0 0,0 0 0,0 0 0,0 0 0,0 0 0,0 0 0,0 0 0,0 0 0,0 0 0,0 0 0,0 0 0,0 0 0,0 0 0,0 0 0,0 0 0,0 0 0,0 0 0,0 1 0,-1-1 0,1 0 0,0 0 0,0 0 0,0 0 0,0 0 0,0 0 0,0 0 0,0 0 0,0 0 0,0 0 0,0 0 0,0 0 1,6 3 410,17-1-224,0 0 1,-1-2-1,30-2 0,70-13 456,-80 8-661,50 0 179,-25 2-56,0 4-238,-66 0-3290,-6 3 1170,-6 5-2184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19:10.4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65 50 736,'0'0'-6,"1"-1"90,-8 6 890,5-5-521,4-4-273,-2 4-141,1-1 0,-1 1 0,0 0 0,0-1 0,0 1 0,0 0 0,0-1 0,0 1 0,0-1 0,0 1 0,0 0 0,0-1 0,0 1 0,0 0 0,0-1-1,0 1 1,0-1 0,0 1 0,-1 0 0,1-1 0,0 1 0,0 0 0,0-1 0,-1 1 0,1 0 0,0 0 0,0-1 0,-1 1 0,1 0 0,0-1 0,0 1 0,-1 0 0,1 0 0,0 0 0,-1-1 0,1 1-1,0 0 1,-1 0 0,1 0 0,-1 0 0,1 0 0,0 0 0,-1 0 0,1 0 0,0 0 0,-1 0 0,1 0 0,-1 0 0,-1-1 64,1 1 0,-1 0-1,1 0 1,-1 0 0,1 0 0,-1 0 0,0 0 0,1 0-1,-1 0 1,-1 1 0,2 0-52,0 0 0,1-1-1,-1 1 1,1 0 0,-1 0 0,1 0-1,-1 0 1,1 0 0,-1 0-1,1-1 1,0 1 0,0 0 0,-1 0-1,1 0 1,0 0 0,0 2-1,-3 10-80,2-12 126,8 7 229,-6-7-287,1-1 0,-1 1 0,1-1 0,0 0 0,-1 0-1,1 0 1,0 0 0,-1 0 0,1 0 0,0-1-1,-1 1 1,1 0 0,0-1 0,-1 1 0,1-1 0,-1 0-1,1 1 1,-1-1 0,0 0 0,1 0 0,-1 0-1,0 0 1,1 0 0,-1 0 0,0-1 0,0 1 0,0 0-1,0 0 1,0-1 0,0 1 0,0-1 0,1-2-1,5-22-26,-7 26 7,1-1 0,-1 0 0,0 0 0,0 0 0,0 1 0,0-1 0,0 0-1,0 0 1,0 0 0,-1 1 0,1-1 0,0 0 0,0 0 0,-1 0 0,1 1 0,0-1 0,-1 0-1,1 1 1,-1-1 0,1 0 0,-1 1 0,1-1 0,-1 0 0,1 1 0,-1-1 0,0 1 0,0-1-1,-2-1 7,2 2-38,-1-1 1,1 0-1,-1 0 0,0 1 1,1-1-1,-1 1 1,0-1-1,0 1 1,-3 0-1,2 31-60,6-16 106,-1-9-32,6-4 0,-7-2 10,0 1 0,0-1 0,0 0 0,0 0 0,0 0 0,0 0 0,0 0 0,0 0 0,0 0 0,0 0 0,0 0 0,0-1 0,0 1 0,0 0-1,0-1 1,0 1 0,0-1 0,0 1 0,0-1 0,-1 1 0,1-1 0,0 1 0,0-1 0,0 0 0,-1 0 0,1 1 0,0-1 0,-1 0 0,1 0 0,-1 0 0,1 0 0,-1 0 0,1 0 0,-1 1 0,0-1 0,1 0 0,-1 0 0,0-2 0,0 2 5,0 0 0,0-1 0,0 1 0,-1 0 0,1-1 1,-1 1-1,1 0 0,-1 0 0,1-1 0,-1 1 0,0 0 0,1 0 0,-1 0 0,0 0 0,0 0 0,0 0 0,0 0 0,0 0 0,0 0 1,0 0-1,0 1 0,-2-2 0,1 1-8,1 1 1,0-1 0,-1 0-1,1 1 1,0 0 0,-1-1-1,1 1 1,-1 0 0,1 0-1,0-1 1,-1 1-1,1 0 1,-1 0 0,1 1-1,-1-1 1,1 0 0,-1 0-1,1 1 1,0-1 0,-1 1-1,1-1 1,0 1 0,-1 0-1,1 0 1,0-1-1,0 1 1,-1 0 0,1 0-1,-2 2 1,-1 2-19,0-1-12,0 0 1,1 0 0,0 1 0,-4 5-1,6-8 19,1-1 0,-1 1-1,1 0 1,-1-1-1,1 1 1,-1 0 0,1 0-1,0-1 1,0 1-1,0 0 1,0 0 0,0-1-1,0 1 1,1 0 0,-1 0-1,1 2 1,0 1 2,-1-4 3,0 0-1,0 0 1,0 0-1,0 0 1,0 0-1,1 0 1,-1 0 0,0 0-1,1 0 1,-1 0-1,0 0 1,1-1 0,-1 1-1,1 0 1,0 0-1,-1 0 1,1-1 0,0 1-1,-1 0 1,2 0-1,-1 2 13,0-3-8,0 1-1,-1 0 1,1 0 0,0-1 0,0 1 0,0 0 0,0-1 0,0 1 0,0-1-1,-1 1 1,1-1 0,0 0 0,1 1 0,1-1 0,-3 1 5,1-1 0,0 1 1,0-1-1,0 1 0,0-1 1,0 0-1,0 1 0,0-1 1,0 0-1,0 0 1,0 0-1,0 0 0,0 0 1,0 0-1,-1 0 0,1 0 1,0 0-1,0 0 0,0-1 1,0 1-1,0 0 0,0-1 1,0 1-1,0 0 0,0-1 1,0 1-1,-1-1 0,1 0 1,0 1-1,0-1 0,-1 0 1,1 1-1,0-1 0,-1 0 1,1 0-1,-1 1 1,1-1-1,-1 0 0,1 0 1,-1 0-1,1 0 0,-1 0 1,0 0-1,0 0 0,1 0 1,-1 0-1,0 0 0,0 0 1,0-1-1,0-7 73,1 7-77,-1 1-1,0 0 0,0-1 1,0 1-1,0 0 1,0-1-1,0 1 1,0 0-1,0 0 0,-1-1 1,1 1-1,-1 0 1,1-1-1,0 1 1,-1 0-1,0 0 0,1 0 1,-1 0-1,0 0 1,0 0-1,1 0 1,-1 0-1,-2-2 0,0 0 32,2 2-47,0 1 1,0-1-1,0 0 0,0 0 0,0 0 1,0 1-1,0-1 0,0 0 0,0 1 1,0-1-1,-1 1 0,1-1 0,0 1 1,0 0-1,0-1 0,-1 1 0,-1 0 1,1 0 7,1 0 0,0 0 0,0 0-1,0 0 1,0 0 0,0 0 0,-1 0 0,1 0 0,0 1 0,0-1 0,0 0-1,0 1 1,-2 0 0,2 0 1,0 0 0,0 0 0,1 0 0,-1 0 0,0 0 0,1 0 0,-1 1 0,1-1 0,-1 0 0,1 0 0,0 0 0,-1 1 1,1-1-1,0 0 0,0 0 0,0 1 0,0-1 0,0 3 0,0-3 9,0 1 1,1 0 0,-1 0-1,0-1 1,0 1-1,1 0 1,-1-1 0,1 1-1,0 0 1,-1-1-1,1 1 1,0-1 0,0 1-1,0-1 1,0 1 0,0-1-1,1 0 1,-1 1-1,0-1 1,0 0 0,1 0-1,-1 0 1,1 0-1,-1 0 1,4 1 0,-3-1 10,0 0-1,1-1 1,-1 1 0,1 0 0,0-1 0,-1 0-1,1 1 1,-1-1 0,1 0 0,0-1 0,-1 1 0,1 0-1,-1-1 1,1 1 0,-1-1 0,5-2 0,-4 3 8,-1-2-1,1 1 1,-1 0 0,0 0 0,1-1 0,-1 1-1,0-1 1,0 0 0,0 0 0,0 0 0,0 0 0,-1 0-1,3-3 1,-2 1 15,-1 1-1,0-1 0,0 1 1,0-1-1,-1 0 0,1 1 1,-1-1-1,0 0 1,0-3-1,0 5-43,-1 1 0,1 0 0,0 0 1,-1-1-1,1 1 0,-1 0 0,1 0 0,-1 0 0,0 0 1,1-1-1,-1 1 0,0 0 0,0 0 0,0 0 0,0 1 0,0-1 1,0 0-1,0 0 0,0 0 0,0 1 0,0-1 0,0 1 1,0-1-1,0 1 0,-3-2 0,4 2-148,-4-4 441,4 4-322,0 0-1,0 0 1,-1 0-1,1 0 1,0 0 0,0 0-1,0 0 1,0 0 0,0 0-1,0 0 1,0 0-1,0 0 1,0 0 0,0 0-1,0 0 1,0-1 0,0 1-1,0 0 1,0 0-1,0 0 1,0 0 0,-1 0-1,1 0 1,0 0 0,0 0-1,0 0 1,0 0-1,0 0 1,0 0 0,0 0-1,0 0 1,0 0 0,0 0-1,0 0 1,0 0-1,0 0 1,-1 0 0,1 0-1,0 0 1,0 0-1,0 1 1,0-1 0,0 0-1,0 0 1,0 0 0,0 0-1,0 0 1,0 0-1,0 0 1,0 0 0,0 0-1,0 0 1,0 0 0,0 0-1,0 0 1,0 0-1,0 0 1,0 0 0,0 1-1,0-1 1,0 0 0,-1 0-1,1 0 1,0 0-1,0 20-4917,0-17 2544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19:11.8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122 4 2144,'-7'1'713,"6"-3"92,1-1-120,-25 11-189,19-6-48,-1 0 1,1 0-1,-1 0 1,0-1 0,1 0-1,-1 0 1,-8-1 0,10-7 20,-8 4-118,13 4-337,-1-1 0,1 0 0,0 0-1,-1 0 1,1 0 0,0 0 0,-1 0 0,1 0-1,0 0 1,0 0 0,-1 0 0,1 0 0,0 0-1,-1 0 1,1-1 0,0 1 0,0 0 0,-1 0 0,1 0-1,0 0 1,0 0 0,-1-1 0,1 1 0,0 0-1,0 0 1,0 0 0,-1-1 0,1 1 0,0 0-1,0 0 1,0 0 0,-1-1 0,1 1 0,0 0-1,0-1 1,0 1 0,0 0 0,0 0 0,0-1 0,0 1-1,0 0 46,0 0-38,0 0-90,0 0 42,0 0 155,0 0-5,0 0 96,0 0-75,0 0 16,9 0 42,-4-1-154,0 1 0,0 1-1,1-1 1,-1 1 0,0 0-1,0 0 1,0 0-1,0 1 1,-1 0 0,1 0-1,0 0 1,-1 0 0,1 1-1,4 3 1,37 28 565,62 70 41,-77-73-241,-27-26-354,18 12 31,-16-13 1722,4 2-9470,-1 0 1830,0-2 4628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19:12.7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236 8 1472,'0'-5'2869,"-3"5"-2432,1 0-1,-1 0 1,1 0-1,-1-1 1,1 1 0,-5-2-1,5 5-269,-1-1 0,1 0 0,-1 1 0,1-1-1,0 1 1,0 0 0,0-1 0,-2 5 0,2-3-56,0-1 1,0 1-1,-1-1 1,0 0-1,-5 6 1,-6 3 474,1 2 1,-18 23 0,8-9-49,7-10-609,1 1 0,-19 29 0,12 6-2814,21-53 2732,-1 7-1157,1 0-2710,1 6 2143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52:47.1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57 270 2304,'1'-2'237,"0"1"1,0-1-1,0 0 0,0 1 0,0-1 1,1 1-1,2-3 0,4-4 1795,-8 7-1856,-1 1-119,0 1-1,0-1 1,0 1-1,0-1 0,-1 1 1,1 0-1,0-1 0,0 1 1,0 0-1,1 0 0,-1-1 1,0 1-1,0 0 0,0 0 1,0 0-1,0 2 0,-12 19 266,-4 14-22,-4 11-45,19-42-179,0 0 1,1 0-1,0 0 1,0 1-1,0-1 0,1 1 1,0 7-1,0-11-73,0 1-1,0-1 1,1 1-1,0-1 1,-1 0-1,1 1 1,0-1-1,0 0 1,0 1-1,0-1 1,1 0-1,-1 0 1,1 0-1,-1 0 1,1 0-1,0 0 1,2 1-1,-2-1-11,0 0-1,0 0 1,0 0-1,1-1 1,-1 1 0,0-1-1,1 0 1,-1 1-1,1-1 1,0 0 0,-1-1-1,1 1 1,0 0 0,-1-1-1,1 0 1,0 1-1,0-1 1,-1 0 0,1 0-1,3-1 1,0 0 101,0 0 0,-1 0 0,1-1 0,0 0 0,6-2 0,-10 2-51,1 1 0,-1 0 0,1-1 1,-1 1-1,1-1 0,-1 0 0,0 1 1,0-1-1,0 0 0,0-1 0,0 1 0,2-4 1,-1 2-20,-1-1 1,1 0-1,-1 1 0,0-1 1,0 0-1,-1 0 0,1-1 1,-1 1-1,0 0 1,-1 0-1,1-1 0,-1 1 1,0 0-1,-1-9 1,0 5 23,1-6 0,0 15-45,0-1-1,0 1 1,0 0-1,0 0 0,0 0 1,0 0-1,0-1 1,0 1-1,0 0 1,0 0-1,0 0 0,0 0 1,0-1-1,0 1 1,0 0-1,0 0 0,0 0 1,0 0-1,0-1 1,-1 1-1,1 0 0,0 0 1,0 0-1,0 0 1,0 0-1,0-1 0,0 1 1,0 0-1,-1 0 1,1 0-1,0 0 1,0 0-1,0 0 0,0 0 1,0 0-1,-1 0 1,1-1-1,0 1 0,0 0 1,0 0-1,0 0 1,-1 0-1,1 0 0,0 0 1,0 0-1,0 0 1,-1 1-10,1 0 0,-1-1 0,1 1 0,-1 0 0,1-1 0,0 1 0,-1 0 1,1 0-1,0-1 0,0 1 0,-1 0 0,1 0 0,0 0 0,0-1 0,0 1 0,0 2 1,1 17-243,-1-13 183,0-2 72,1 0-1,0-1 0,0 1 1,0-1-1,0 1 0,4 5 1,2 12-150,-7-20 151,1 0 0,0 0 1,0 0-1,-1 0 0,1 0 1,1 0-1,-1 0 0,0-1 1,0 1-1,1 0 0,-1-1 1,1 1-1,-1-1 0,1 1 1,-1-1-1,1 0 0,0 1 1,0-1-1,0 0 0,0 0 1,0-1-1,0 1 0,0 0 1,0-1-1,0 1 0,0-1 1,0 1-1,0-1 0,1 0 1,-1 0-1,0 0 0,0 0 1,0-1-1,0 1 0,0-1 1,3 0-1,-3 0 8,0 0 0,1-1 0,-1 1 1,0-1-1,0 1 0,0-1 0,0 0 0,0 0 0,-1 0 0,1 0 1,-1 0-1,1 0 0,-1 0 0,0 0 0,1-1 0,-1 1 0,0 0 0,-1-1 1,1 1-1,0-1 0,0-3 0,1-6 30,-1 0-1,0-1 1,0-12 0,-1 20-71,0-26-8,1 15 38,-1 1 1,-1 0-1,-2-19 0,2 7-167,10 31-91,-5-1 238,-1 0 0,1 1-1,0-1 1,-1 1 0,0 0-1,0 0 1,3 5 0,-3-4 33,1 0 1,0 0-1,0 0 1,0-1-1,8 7 1,-5-6-17,0 0 1,0 0-1,1-1 1,0 0-1,0-1 1,0 1-1,0-2 0,0 1 1,1-1-1,-1 0 1,1-1-1,0 0 1,-1 0-1,1-1 1,0 0-1,0-1 1,-1 0-1,1 0 1,15-5-1,-19 4 37,1 0 0,0-1 0,-1 0 0,1 0 0,-1 0 1,0-1-1,0 0 0,0 0 0,6-7 0,0-1-91,-1 0 1,13-20-1,-16 21 92,-1 0 0,0 0 0,-1-1-1,5-16 1,-7 20-28,-1 0-1,0 0 0,-1 0 1,0 0-1,0-1 0,-1 1 1,-1-14-1,1 19 2,-1 0 1,1 0-1,-1 0 0,0 0 1,0 0-1,0 0 0,0 0 1,0 0-1,0 0 0,-1 1 1,0-1-1,1 1 0,-1-1 1,0 1-1,0 0 0,0-1 0,-1 1 1,1 0-1,0 0 0,-1 1 1,0-1-1,1 0 0,-1 1 1,0 0-1,0 0 0,1-1 1,-1 2-1,0-1 0,0 0 1,-5 0-1,6 1-16,1 0-1,-1 0 1,1 1-1,0-1 1,-1 0 0,1 1-1,-1-1 1,1 1-1,0 0 1,0-1-1,-1 1 1,1 0 0,0 0-1,0 0 1,0 0-1,0 0 1,0 0 0,0 0-1,0 0 1,0 0-1,0 0 1,0 1-1,1-1 1,-2 3 0,-1 3 22,1 0 0,-1 0 1,-1 12-1,3-12 31,-1 1-43,1-1-1,1 1 1,0 0 0,0-1-1,0 1 1,1 0 0,0-1-1,1 1 1,-1-1-1,1 1 1,1-1 0,0 0-1,0 0 1,0 0 0,1 0-1,8 12 1,-7-13 62,0 1 0,0-1-1,1 1 1,0-1 0,0-1 0,1 1 0,0-1-1,0-1 1,0 1 0,0-1 0,1 0-1,-1-1 1,1 1 0,0-2 0,12 4 0,-15-6 41,0 1 0,0-1 0,0 0 1,1-1-1,-1 1 0,0-1 0,0 0 0,0 0 1,0 0-1,0-1 0,0 0 0,5-3 1,8-4 303,29-21 1,-33 21-475,-4 1 80,-1 0 1,0 0-1,15-18 0,-20 22-86,-3 3-532,0-1-1,0 0 1,0 1-1,0-1 0,0 0 1,-1 1-1,1-1 1,0 0-1,0-2 0,-1 1-3520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19:15.1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306 0 1472,'7'1'2773,"-8"0"-2566,0 0 1,0 0-1,0 0 0,0-1 1,-1 1-1,1 0 0,0-1 0,0 1 1,-1-1-1,-2 1 0,-13 6 724,5 4-493,7-7-285,0 0 1,0 0 0,0 0-1,0-1 1,-10 6 0,11-7-124,0 0 1,0 0-1,1 1 1,-1 0-1,0 0 1,1 0-1,0 0 1,0 0-1,0 1 1,-4 5-1,3-4 16,0 1-1,-1-1 1,-8 7-1,-18 9 300,21-14-250,0 0 0,0 0 0,-16 16 0,-3 1-154,23-20 89,0 1-1,0-1 1,-7 9-1,12-11-16,0-1 0,-1 0 0,1 1 0,0-1-1,0 1 1,1-1 0,-1 1 0,0-1 0,0 1 0,1 0 0,-1 0 0,1-1 0,0 1-1,-1 0 1,1 0 0,0-1 0,0 5 0,1-3 6,0 0 0,0 1 0,0-1 0,0 0 0,1 0 1,2 6-1,-2-6-27,0 0 1,0 0 0,-1 0 0,0 0-1,1 0 1,-1 1 0,0-1 0,-1 0 0,2 7-1,-2-6 64,1-1 0,-1 0 0,1 0-1,0 1 1,0-1 0,3 4 0,1 8-4,3 20-24,-5-19-18,8 25 0,10 6-79,-20-43 103,1 0 0,0 0 0,0-1 0,0 1 0,0-1 1,1 1-1,-1-1 0,1 0 0,0 0 0,3 3 0,4 2 69,-1 0-1,12 7 0,-14-9-95,-6-5-7,0 0-1,1 0 1,-1 1 0,0-1 0,1 0 0,-1 0 0,1 0 0,-1 0 0,1-1 0,-1 1 0,4 1 0,-1-1 14,0 1 1,0-1 0,0 0-1,0 0 1,1 0 0,-1 0-1,0-1 1,1 0 0,-1 0-1,0 0 1,1 0 0,-1-1-1,0 0 1,0 0 0,1 0-1,3-1 1,-1-2 17,1 1 0,-1-1 0,0 1 1,-1-2-1,1 1 0,-1-1 0,12-11 0,4-2-83,3-3-20,-15 12 127,0 0 1,11-8-1,-12 10 2,1 0 0,-1-1-1,8-10 1,-1 1-87,-13 16 35,-1-1 0,0 0 1,0 0-1,0 0 0,0 0 0,0-1 1,-1 1-1,1 0 0,-1-1 1,1 1-1,-1-1 0,0 1 1,0-1-1,0 0 0,0 0 0,-1 1 1,1-1-1,-1-4 0,3-9 99,-3 15-99,0-1 1,1 1-1,-1-1 1,0 1-1,0-1 1,0 0-1,0 1 1,0-1-1,0 1 1,0-1-1,0 0 0,-1 1 1,1-1-1,-1 1 1,-1-3-1,-9-21-2,8 17 57,-1 0 0,1 0 0,-1 1 0,-1 0-1,0 0 1,0 0 0,-11-12 0,-82-71 771,72 64-733,17 17-149,0 0 1,-11-9 0,16 16 3,1 0 1,-1-1-1,0 1 1,1 1-1,-1-1 1,0 0 0,0 1-1,0 0 1,0 0-1,-7-1 1,8 2-311,0-1 0,-1 1 0,1 0 0,0 0 0,0 1 0,0-1 0,0 1 0,0-1 0,-1 1 1,1 0-1,0 0 0,0 0 0,1 1 0,-5 2 0,-4 4-2561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19:25.5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767 1073 992,'0'-8'2853,"0"8"-2671,0 0 47,1-12 2064,-1 12-2266,0 0 0,0-1 0,0 1 0,1 0 0,-1 0 0,0 0 0,0 0 1,0 0-1,1 0 0,-1-1 0,0 1 0,0 0 0,0 0 0,0 0 0,0-1 0,1 1 0,-1 0 0,0 0 0,0 0 0,0-1 0,0 1 0,0 0 0,0 0 0,0-1 0,0 1 0,0 0 0,0 0 0,0-1 0,0 1 1,0 0-1,0 0 0,0-1 0,0 1 0,0 0 0,0 0 0,0 0 0,0-1 0,0 1 0,0 0 0,-1 0 0,1 0 0,0-1 0,0 1 0,0 0 0,0 0 0,0 0 0,-1-1 0,1 1 0,0 0 0,0 0 1,0 0-1,-1 0 0,1 0 0,0 0 0,0 0 0,-1-1 0,1 1 0,0 0 0,0 0 0,0 0 0,-1 0 0,1 0 0,0 0 0,0 0 0,-1 0 0,1 0 0,0 0 0,0 0 0,-1 0 0,1-1-2,0 0 0,0 0 0,-1 0 0,1 0 0,0 0 0,-1 1 0,1-1 0,-1 0-1,1 0 1,-1 0 0,0-1 0,-15-11 381,7 6-75,0-1-1,-13-13 0,18 17-255,-1-1 0,1 1-1,-1 1 1,0-1 0,0 1-1,0-1 1,-1 1 0,-7-2-1,7 1 16,0 1 0,0-1 0,0 0-1,0 0 1,-7-8 0,-1-6 2,12 15-85,1 1-1,-1 0 1,0-1-1,0 1 1,1 0-1,-1 0 1,-3-2-1,3 2-2,-1 0-1,1 0 1,0 0-1,0-1 1,1 1-1,-3-3 1,-10-12 115,11 14-32,0-1 0,0 1 0,0-1-1,0 0 1,1 0 0,-1 0 0,1 0 0,0-1 0,-2-7 0,1 5-47,0 1 0,0 0 0,-6-11 0,6 12-10,0 0 0,1-1 1,0 1-1,0 0 0,0-1 0,-1-9 0,-1 0-70,-4-26-21,7 31 64,0 1-1,-2-1 1,1 0-1,-5-9 1,-7-14 167,4 12-79,-12-41 0,17 38 112,5 20-200,0 0-1,-1 0 0,0 1 1,0-1-1,0 1 0,0-1 1,0 1-1,-1-1 1,1 1-1,-4-5 0,1 1 40,0 1-1,0-1 1,-2-7-1,4 9-36,0 0-1,0 0 1,-1 0 0,0 0-1,0 0 1,0 1-1,-4-5 1,-6-6 33,1 0 1,0-1-1,1 0 1,-10-22-1,19 36-34,0-1 0,0 1 0,0 0 0,0 0 0,-1 0 0,1 1 0,-1-1 0,1 0 0,-1 1 0,-5-3 0,5 3 8,1 0 1,-1-1-1,0 1 0,1-1 0,-1 0 1,1 0-1,-1 0 0,-2-3 1,4 4-20,-1-1 0,0 0 1,1 1-1,-1 0 1,0-1-1,0 1 0,0 0 1,0 0-1,0 0 1,-2-1-1,2 1 3,-1 0 1,1 0-1,0 0 1,0 0-1,0 0 0,0-1 1,0 1-1,0-1 1,0 1-1,-2-4 1,3 3 0,-1 0 1,0 0-1,0 0 1,0 0 0,0 0-1,0 0 1,-1 1 0,-2-2-1,-6-8 15,4 3-72,-14-12 279,9 8-274,11 10 68,0 0-1,-1 0 0,1 0 0,-1 1 0,1-1 0,-1 1 0,-2-2 1,-2-1-29,-1-1 1,0 1-1,1-1 1,0-1 0,0 1-1,1-1 1,-1 0-1,-5-9 1,3 7-113,7 8 125,0-1-1,1 1 1,-1-1 0,0 0 0,1 1 0,-1-1-1,0 0 1,1 1 0,-1-1 0,1 0 0,-1 0-1,1 1 1,0-1 0,-1-1 0,-4-2-40,5 22 43,1-3-16,-2-1 0,1 0 0,-4 16 0,1 9-36,3-13 88,-1-15-6,0 0-1,2 0 0,-1 0 1,1 0-1,5 19 0,-1 11-162,-5-34 252,0-6-96,0-1 1,0 0 0,0 0-1,0 1 1,0-1-1,0 0 1,0 0-1,0 1 1,0-1 0,0 0-1,0 0 1,0 1-1,0-1 1,0 0 0,0 0-1,0 1 1,0-1-1,0 0 1,0 0-1,0 1 1,0-1 0,1 0-1,-1 0 1,0 0-1,0 1 1,0-1-1,0 0 1,0 0 0,1 0-1,-1 1 1,0-1-1,0 0 1,0 0 0,1 0-1,-1 0 1,0 0-1,0 1 1,1-1-1,-1 0 1,0 0 0,1 0-1,7-17 111,-4 8-135,-1 0 1,0 0-1,0-1 1,-1 1 0,-1-1-1,0 1 1,0-1 0,-1 0-1,0 1 1,0-1-1,-1 0 1,-1 0 0,-4-18-1,-14-48 55,18 60-92,2 15 41,1-1 1,-1 1 0,0-1 0,-1 1-1,1 0 1,0-1 0,0 1 0,-1 0-1,1-1 1,0 1 0,-1 0-1,0-2 1,0 3-4,1-1-1,0 1 0,0-1 1,-1 1-1,1-1 0,0 1 1,0-1-1,0 1 0,-1-1 1,1 1-1,0-1 0,0 1 1,0-1-1,0 1 0,0-1 1,0 1-1,0-1 1,0 0-1,6-2-57,-4 3 48,0 0 1,-1 0-1,1 1 1,0-1-1,-1 0 1,1 1-1,-1-1 1,1 1-1,2 1 1,4 2 14,0 0 1,1 0-1,0-1 0,0 0 0,11 2 1,-13-4 5,-1 1 0,1 0 0,0 0 0,0 0 1,-1 1-1,0 0 0,1 0 0,-1 1 0,0 0 0,6 5 1,-11-8 94,-1-1-42,0 0 0,0 0 86,0 0-142,1 0 0,-1 0 0,0 0 0,1 1 0,-1-1 0,0 0 0,1 0 0,-1 0 0,0 1 0,0-1 0,1 0 0,-1 1 0,0-1 0,0 0 1,0 1-1,1-1 0,-1 0 0,0 1 0,0-1 0,0 0 0,0 1 0,0-1 0,0 0 0,0 1 0,0-1 0,0 1 0,0-1 0,0 0 0,0 1 1,0-1-1,0 1 0,0-1 0,0 0 0,0 1 0,0 0-1,0 0-1,-1 0 1,1 1 0,0-1-1,0 0 1,-1 0 0,1 0-1,0 0 1,-1 0 0,1 0-1,-2 1 1,-3 2 24,-1-1 1,1 0-1,-1 0 0,0 0 0,-6 1 0,-21 11-10,19-7-155,-11 7-203,13-4-3517,12-10 3569,1-1 0,-1 1-1,0-1 1,0 0 0,1 1 0,-1-1 0,0 1-1,1-1 1,-1 0 0,0 1 0,1-1-1,-1 0 1,1 0 0,-1 1 0,0-1 0,1 0-1,-1 0 1,1 0 0,-1 1 0,1-1 0,-1 0-1,1 0 1,0 0 131,0 0-1,0 0 1,0 0 0,0 0-1,0 0 1,0-1 0,-1 1-1,1 0 1,0-1 0,0 1-1,0 0 1,0-1-1,-1 1 1,1-1 0,0 1-1,0-1 1,0 0 0,17-23-1425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19:32.4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9 1984,'-5'3'876,"5"-3"-802,0-2 139,0 1 517,0 1-154,0 0 102,0 0-241,0 0-5,0 0-374,-1 0-1,1 0 1,-1 0 0,1 1 0,-1-1 0,0 0-1,1 0 1,-1 0 0,1 1 0,-1-1-1,1 0 1,0 1 0,-1-1 0,1 0 0,-1 1-1,1-1 1,0 0 0,-1 1 0,1-1 0,0 1-1,-1-1 1,1 1 0,0-1 0,-1 1 0,1-1-1,0 1 1,0-1 0,0 1 0,0-1-1,0 1 1,-1 0 0,1-1 0,0 1 0,0-1-1,0 1 1,0-1 0,1 2 0,3 22 370,11 9-27,-12-29-392,0 1 1,-1 0-1,0 1 0,0-1 1,0 0-1,0 1 0,-1-1 1,1 12-1,-2 26 196,0-26 57,0-15 12,0-7 137,0 2-410,0 0-1,-1 0 1,1 0 0,-1-1-1,-2-4 1,-2-10 32,4 12-52,0 1 1,1 0-1,0-1 0,0 1 0,0-1 0,0 1 0,1 0 0,0-1 0,0 1 0,4-9 0,-4 9 29,1 0-1,0-1 0,0 1 1,1 0-1,0 0 0,0 0 1,0 1-1,0-1 0,1 1 1,0-1-1,4-3 0,-3 3 14,-3 3-19,-1 1 0,1-1 1,-1 1-1,1-1 1,0 1-1,0-1 0,-1 1 1,1 0-1,0 0 1,0 0-1,0 0 1,0 0-1,1 1 0,-1-1 1,0 1-1,0-1 1,0 1-1,0 0 0,1 0 1,-1-1-1,0 2 1,0-1-1,1 0 1,-1 0-1,0 1 0,0-1 1,0 1-1,0 0 1,3 1-1,21 14 503,-25-16-379,-1 0-107,0 1 0,1-1 0,-1 1 0,0-1 0,0 1 0,0-1 0,1 1 0,-1-1 1,0 1-1,0-1 0,1 1 0,-1-1 0,0 0 0,1 1 0,-1-1 0,0 0 0,1 1 0,-1-1 1,1 0-1,-1 1 0,1-1 0,-1 0 0,1 0 0,-1 1 0,1-1 0,-1 0 0,1 0 0,-1 0 1,1 0-1,-1 0 0,1 0 0,5 2-1589,-4 1-3779,-1 4 2803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19:33.3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 61 2240,'0'0'15,"0"0"1,0 0-1,0 0 1,0 0-1,0 1 1,0-1-1,-1 0 1,1 0-1,0 0 1,0 0-1,0 1 1,0-1-1,0 0 1,0 0 0,0 0-1,0 0 1,0 0-1,-1 0 1,1 0-1,0 1 1,0-1-1,0 0 1,0 0-1,0 0 1,-1 0-1,1 0 1,0 0-1,0 0 1,0 0-1,0 0 1,0 0-1,-1 0 1,1 0-1,0 0 1,0 0-1,0 0 1,0 0-1,-1 0 1,1 0-1,0 0 1,0 0-1,0 0 1,0 0-1,-1 0 1,1 0-1,0 0 1,0 0-1,0 0 1,0-1-1,0 1 1,0 0-1,-1 0 1,1 0-1,0 0 1,0 0-1,0 0 1,0-1-1,0 1 1,0 0-1,0 0 1,0 0-1,0 0 1,-1 0-1,1-1 1,0 1-1,0 0 1,0 0-1,0 0 1,0-1-1,0 2 38,0-1-1,0 1 1,0-1-1,-1 1 0,1-1 1,0 0-1,-1 1 1,1-1-1,0 0 1,-1 1-1,1-1 1,0 0-1,-1 1 0,1-1 1,0 0-1,-1 0 1,1 1-1,-1-1 1,1 0-1,-1 0 1,1 0-1,-1 1 0,1-1 1,-1 0-1,1 0 1,-1 0-1,1 0 1,-1 0-1,1 0 1,0 0-1,-1 0 0,1 0 1,-1-1-1,1 1 1,-1 0-1,1 0 1,-1 0-1,1 0 1,-1-1-1,1 1 0,0 0 1,-1 0-1,1-1 1,-1 1-1,0-1-47,0 1 98,1-1 1,-1 1 0,1 0-1,-1 0 1,1-1 0,-1 1 0,1 0-1,0-1 1,-1 1 0,1 0-1,-1-1 1,1 1 0,0 0-1,-1-1 1,1 1 0,0-1-1,0 1 1,-1-1 0,1 1-1,0-1 1,0 1 0,0-1 0,0 1-1,0-1 1,0 1 0,0-1-1,-1 1 1,1-1 0,1 1-1,-1-1 1,0 0 0,0 1 312,0 0-107,0 0 64,0 0-111,25-7 812,114-25 92,-66 22-5065,-55 9 2091,4 1-1861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35:13.3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209 1 832,'0'0'44,"0"1"1,0-1-1,0 0 0,0 1 1,0-1-1,0 0 0,0 1 0,0-1 1,0 0-1,1 1 0,-1-1 1,0 0-1,0 1 0,0-1 1,1 0-1,-1 1 0,0-1 0,0 0 1,1 0-1,-1 1 0,0-1 1,0 0-1,1 0 0,-1 0 1,0 1-1,1-1 0,-1 0 1,0 0-1,1 0 0,-1 0 0,1 0 1,3 2 414,-3-1-229,-1-1-81,0 0-32,1 0-75,-1 0-1,1 0 0,-1 0 1,1 0-1,0 0 1,-1 0-1,1 0 1,-1 0-1,1 0 0,-1 0 1,1 0-1,-1 0 1,1 0-1,-1 0 0,1 1 1,0-1-1,-1 7-17,0 3 533,0 0 1,3 16-1,1 35-536,-3-48-9,0 0-1,-1-1 0,-1 1 1,-2 15-1,1 0 124,0 10-61,2-21 19,-1 1 0,-4 20-1,2-17-77,-1 30-1,-2 7 144,-5 63 266,5-39-507,-1 3-71,-4 33 170,-27 89 618,34-186-586,1 0-1,0 40 1,2-36 51,-5 35 1,1-26-192,0 61 0,3-17 116,0-6-101,-1 12 164,2-67-65,1 0-1,1-1 0,2 19 1,-3-29-110,1 1 0,-2 0 1,-1 10-1,0 11-9,-6 71-53,8-94 142,-1 1 0,0-1 0,0 1 0,-2 6 0,1-6-14,1-1-1,0 1 0,0-1 0,-1 9 0,3-14 22,-1 1 0,0 0 0,0 0 1,0 0-1,0-1 0,-1 1 0,1 0 0,0 0 0,0 0 1,0-1-1,-1 1 0,1 0 0,0 0 0,-1 0 0,1-1 1,0 1-1,-1 0 0,1-1 0,-2 2 0,-5 8-25,7-10 28,0 0 0,0 0 0,0-1-1,0 1 1,0 0 0,0 0 0,0 0 0,0 0 0,0 0-1,0 0 1,0 0 0,0 0 0,0 0 0,0-1 0,0 1-1,0 0 1,0 0 0,0 0 0,0 0 0,0 0 0,0 0-1,0 0 1,0 0 0,0 0 0,0 0 0,-1 0-1,1 0 1,0-1 0,0 1 0,0 0 0,0 0 0,0 0-1,0 0 1,0 0 0,0 0 0,0 0 0,-1 0 0,1 0-1,0 0 1,0 0 0,0 0 0,0 0 0,0 0 0,0 0-1,0 0 1,0 0 0,0 0 0,-1 0 0,1 0 0,0 0-1,0 0 1,0 0 0,0 0 0,0 0 0,0 1 0,0-1-1,0 0 1,0 0 0,0 0 0,0 0 0,-1 0-1,1 0 1,0 0 0,0 0 0,0 0 0,0 0 0,0 0-1,0 0 1,0 1 0,-2-11-99,2 8 119,-4-12 18,1 1 28,0 0-1,0 0 0,-1-21 1,3 21-48,-1 1 0,0-1 0,-1 1 1,-8-23-1,8 28-4,-2-6 36,4 10-37,0-1 1,-1 1-1,1-1 1,0 0-1,1 1 1,-1-1 0,0-4-1,0-18-134,0 20 143,0 0 1,1 0 0,0 0-1,0 0 1,1 0 0,1-8-1,-2 13-26,0 0 0,0-1 0,0 1 0,0 0 0,0-1 0,-1 1 0,1 0 0,0 0 0,-1-1 0,1 1 0,-1 0 0,1 0 0,-1 0 0,-1-2 0,-3-11-42,6-1 120,0 12-114,-1 1-1,0-1 1,0 0-1,0 0 0,0 1 1,0-1-1,0 0 1,-1 0-1,-1-3 0,2 6 33,0 0 0,0 0 0,0-1 0,0 1-1,0 0 1,0 0 0,0 0 0,0-1 0,0 1-1,0 0 1,0 0 0,0-1 0,0 1 0,0 0-1,0 0 1,0 0 0,0-1 0,0 1 0,0 0-1,0 0 1,0-1 0,0 1 0,0 0 0,0 0-1,0 0 1,1-1 0,-1 1 0,0 0 0,0 0-1,0-1 7,0 1-1,1 0 0,-1 0 1,0 0-1,0 0 0,0 0 1,0 0-1,0 0 0,0-1 1,0 1-1,0 0 0,0 0 1,0 0-1,0 0 0,0 0 0,0 0 1,0-1-1,0 1 0,0 0 1,0 0-1,0 0 0,0 0 1,0 0-1,0 0 0,0-1 1,0 1-1,0 0 0,0 0 1,0 0-1,0 0 0,0 0 1,0 0-1,0-1 0,0 1 1,-1 0-1,1 0 0,0 0 1,0 0-1,0 0 0,0 0 1,0 0-1,0 0 0,0 0 0,-1 0 1,1 0-1,0-1 0,0 1 1,-2-2-323,4 4 210,-1-1 94,-1 0 0,1 0 0,-1-1 0,0 1 0,1 0 0,-1 0 0,0 0 0,1 0 0,-1-1 0,0 1 0,0 0 0,0 1 0,1 1 4,-1 0 1,1-1-1,0 1 0,-1 0 0,1-1 0,0 1 1,1-1-1,-1 1 0,0-1 0,1 0 0,1 3 1,10 16-22,-7-5 55,-1-1 0,0 1 0,-1 0 0,-1 0 0,0 0 0,0 18 0,-8 28 8,5-55 32,-1 1-1,0-1 1,0 1 0,-5 12-1,0 3 33,5-21-120,2-1 34,-1 0-1,0-1 0,-1 1 0,1 0 1,0-1-1,0 1 0,0 0 0,0-1 1,0 1-1,-1 0 0,1-1 0,0 1 1,-1 0-1,1-1 0,0 1 1,-1-1-1,1 1 0,-1-1 0,1 1 1,-1-1-1,1 1 0,-1-1 0,1 1 1,-1-1-1,1 0 0,-1 1 0,0-1 1,1 0-1,-1 0 0,1 1 0,-1-1 1,-1 0-1,1 0 38,1 0 6,0 0-26,0 0-1,-1 0 0,1-1 0,0 1 0,0 0 0,0-1 0,0 1 0,-1 0 0,1-1 1,0 1-1,0 0 0,0-1 0,0 1 0,0 0 0,0-1 0,0 1 0,0 0 0,0-1 1,0 1-1,0 0 0,0-1 0,0 1 0,0-1 0,41-53 480,-32 44-473,-7 7 27,1 0 0,0-1-1,0 1 1,1 0 0,-1 1 0,0-1 0,1 1 0,0-1 0,6-2-1,32-14 106,-34 15-231,-8 3 63,0 1 1,0 0-1,1 0 1,-1 0 0,0-1-1,0 1 1,0 0 0,1 0-1,-1 0 1,0 0 0,0 0-1,1 0 1,-1 0 0,0-1-1,0 1 1,1 0-1,-1 0 1,0 0 0,1 0-1,-1 0 1,0 0 0,0 0-1,1 0 1,-1 0 0,0 0-1,0 1 1,1-1 0,-1 0-1,0 0 1,0 0-1,1 0 1,-1 0 0,2 1-191,-2-1-10,0 0-261,0 0-27,0 0-448,0 0 11,9-2-2128,-1 4 2010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35:14.7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0 1152,'-1'1'103,"0"0"1,0 0-1,0 0 0,0 0 1,0 0-1,0 0 0,0 0 1,0 0-1,0 0 1,1 1-1,-1-1 0,1 0 1,-1 0-1,1 1 0,-1-1 1,1 1-1,0-1 0,0 0 1,-1 1-1,1-1 1,0 0-1,0 1 0,0-1 1,1 3-1,-1 0 44,0-3 215,-5 10-10,5-10-334,0-1-1,0 0 0,0 1 1,0-1-1,0 0 1,0 0-1,0 1 1,0-1-1,0 0 0,0 1 1,0-1-1,0 0 1,0 0-1,0 1 1,0-1-1,0 0 0,1 1 1,-1-1-1,0 0 1,0 0-1,0 1 0,0-1 1,0 0-1,1 0 1,-1 0-1,0 1 1,0-1-1,1 0 0,-1 0 1,0 1-1,13 6 169,14 0 427,-10-7-451,0 0 1,-1 1-1,1 2 0,-1-1 1,1 2-1,-1 0 0,0 1 1,16 7-1,10 2 905,-41-13-966,4 3 315,16 2-6560,-12-5 4555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35:16.4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4 455 1472,'0'0'46,"0"0"1,0 0-1,-1 0 1,1 0-1,0 0 1,0 1-1,0-1 1,-1 0-1,1 0 0,0 0 1,0 0-1,0 1 1,0-1-1,-1 0 1,1 0-1,0 0 1,0 1-1,0-1 0,0 0 1,0 0-1,0 1 1,0-1-1,0 0 1,-1 0-1,1 0 1,0 1-1,0-1 0,0 0 1,0 0-1,0 1 1,1-1-1,5 6 381,18 1-795,-17-6 460,3 3-11,0-1 0,1 0-1,-1-1 1,1-1 0,0 1-1,0-1 1,18-2 0,-9 0 166,-14 1-129,1 0 1,-1-1-1,0 0 1,0 0-1,0 0 0,0-1 1,9-4-1,-2 2-7,-12 4-96,0 0-1,0 0 1,0 0-1,-1-1 0,1 1 1,0 0-1,0 0 1,0-1-1,0 1 1,0-1-1,-1 1 0,1-1 1,0 1-1,0-1 1,-1 1-1,1-1 1,0 0-1,-1 0 0,1 1 1,0-1-1,-1 0 1,1 0-1,-1 1 1,0-1-1,1 0 0,-1 0 1,0 0-1,1 0 1,-1-1-1,8-11 61,-7 12-65,-1 1 1,1-1 0,-1 1-1,1-1 1,-1 0 0,1 1-1,-1-1 1,0 0 0,1 0-1,-1 1 1,0-1 0,1 0-1,-1 0 1,0 1 0,0-1-1,0 0 1,0 0 0,0 0-1,0 0 1,0 1 0,0-3-1,-14-51 348,14 52-344,-1 1 1,1 0-1,-1-1 0,1 1 1,-1-1-1,0 1 0,0 0 1,1 0-1,-2-2 0,1 2-9,0 0 0,0 0-1,0 0 1,1-1-1,-1 1 1,0 0 0,1 0-1,-1-1 1,1 1-1,0 0 1,-1-1 0,1 1-1,0-3 1,-4-15-178,3 17 171,1 1 1,-1-1-1,1 0 1,-1 1-1,1-1 0,0 0 1,0 1-1,0-1 0,0 0 1,0 1-1,0-1 0,0 0 1,0 1-1,1-3 0,-1 4 11,1-1 0,-1 1-1,0-1 1,0 0 0,0 1-1,0-1 1,0 0 0,0 1-1,0-1 1,0 0 0,0 1-1,0-1 1,-1 0 0,1 0-1,0 0-10,-1 1-1,1-1 1,0 1-1,0-1 1,0 1-1,0-1 1,0 1-1,0-1 1,0 1-1,0-1 1,0 1-1,0-1 1,0 1-1,0-1 1,0 1-1,0-1 1,0 1-1,1-1 1,-1 1-1,0-1 1,1 0-1,5-8-70,-4 6 84,0 0 0,0 0 0,-1 1 1,1-1-1,-1 0 0,0 0 0,2-6 0,-2 5 23,1 0 0,-1 1 0,1-1 0,0 1-1,-1-1 1,2 1 0,-1 0 0,0-1 0,5-4 0,10-14 16,26-61 121,-37 74-166,0 0-1,0 0 1,1 1-1,0 0 1,0 0 0,15-11-1,-19 17 10,1 0 0,-1 1-1,0-1 1,0 1 0,1 0-1,-1 0 1,0 0 0,1 0 0,-1 1-1,7-1 1,-7 1 0,0 0 0,-1 0 0,1 0 1,0 0-1,-1 1 0,1-1 0,-1 1 0,1 0 0,-1 0 0,1 0 0,-1 0 0,1 0 1,-1 0-1,5 4 0,-5-2-4,1-1-1,-1 2 1,1-1 0,-1 0 0,0 0 0,0 1 0,-1-1-1,1 1 1,-1-1 0,1 1 0,-1 0 0,0-1-1,0 1 1,-1 0 0,1 0 0,-1 0 0,0 0 0,-1 6-1,1-2-5,-2 0-1,1-1 0,-1 1 0,0 0 1,-1-1-1,1 0 0,-1 1 1,-1-1-1,-6 10 0,-12 29 103,6-1-79,16-43-33,0 1 1,0-1 0,1 0-1,-1 1 1,1-1-1,-1 1 1,1-1-1,0 0 1,0 0 0,0 1-1,0-1 1,1 0-1,1 2 1,1 4 171,-1-3-157,0-1 0,1 1 0,-1-1 0,1 0 0,0 0 0,0 0 0,0-1 0,9 6-1,-12-8 83,0 0-55,0-1 1,0 1-1,0-1 0,0 1 0,0 0 1,-1-1-1,1 1 0,0 0 1,0 0-1,-1-1 0,1 1 0,0 2 1,2 0-18,0 0 17,1-1 1,0 1-1,0-1 0,0 0 1,1 0-1,5 1 1,6 4 129,-13-6-126,1 0-1,0 0 0,0 0 1,0 0-1,0 0 1,0-1-1,1 0 1,4 0-1,16 1 246,69 12 78,-89-13-488,1 1 1,-1 0-1,1 0 1,-1 1-1,9 3 1,-13-4-484,-1-1-539,0 0 43,0 0-922,-2-1 559,-8-3-58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35:17.3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0 1248,'-1'8'871,"1"-1"2359,-1-2-2353,0-5-810,1 0 0,0 0-1,0 0 1,0 0 0,0 1 0,0-1-1,-1 0 1,1 0 0,0 0-1,0 1 1,0-1 0,0 0 0,0 0-1,0 0 1,0 1 0,0-1 0,0 0-1,0 0 1,0 1 0,0-1 0,0 0-1,0 0 1,0 1 0,0-1 0,0 0-1,0 0 1,0 0 0,0 1 0,0-1-1,0 0 1,0 0 0,0 0 0,1 1-1,-1-1 1,0 0 0,0 0 0,0 0-1,0 1 1,1-1 0,3 2 71,0-1 1,0 0 0,0 0-1,0 0 1,0 0 0,0 0-1,0-1 1,1 0 0,-1 0-1,0 0 1,7-1 0,-1 0 10,0 0 0,0 1 0,0 0 1,12 3-1,22 0 315,85 0 672,-81-1-1004,-28-1-769,0-1-1,29-2 0,-27 1-695,-18 1 821,0 1 0,0-1 0,0-1 0,0 1 0,7-2 0,6-7-3040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38:24.5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164 36 416,'-10'25'352,"-11"39"0,-26 76 341,47-138-692,-15 54 103,-24 59-1,32-96-74,1 0 0,1 1 0,0 0 0,2 0 0,0 0 0,0 32 0,11-68 51,-2 7-80,4-18-105,-1-1 0,-1 1 0,8-53 0,-4 20 13,-2 7 88,-7 32-27,1 1 0,0-1 0,10-21 0,1-9 167,-9 26-331,-1 14 128,-4 10 104,-1-1 0,1 1 1,-1 0-1,1 0 0,-1-1 0,0 1 0,1 0 0,-1 0 0,0-1 1,0 1-1,0-2 0,0 5 58,0-1-83,0-1 0,0 1 0,1-1 0,-1 1 0,0 0 0,-1-1 1,1 1-1,0-1 0,0 1 0,0-1 0,0 1 0,0-1 0,0 1 0,-1 0 0,1-1 1,0 1-1,-1-1 0,1 1 0,0-1 0,-1 0 0,1 1 0,-1 0 0,-2 4 456,0 2 288,3-7-745,0 0 0,-1 0 0,1 0 0,0 0 0,0 0 0,0 0 0,-1 0 0,1 0 0,0 0 0,0 0 0,-1 0 0,1 0 0,0 0 0,0 0 0,0 0 0,-1 0 1,1-1-1,0 1 0,0 0 0,0 0 0,0 0 0,-1 0 0,1 0 0,0 0 0,0 0 0,0-1 0,0 1 0,-1 0 0,1 0 0,0 0 0,0 0 0,0-1 0,0 1 0,0 0 0,0 0 0,-1-1 0,1 0-11,0-1 0,-1 1-1,1-1 1,0 1-1,0-1 1,0 1 0,0-1-1,0 1 1,0-1 0,0 1-1,0-1 1,1 1 0,-1-1-1,1 1 1,0-2 0,1-10 43,-1 9-45,-1 0 0,0 0 0,1-1 0,0 1 0,0 0 0,2-5 0,-1 3 4,0 1 0,0-1 0,-1 0 0,0 0 0,0 1 0,-1-11 0,0 16 8,-8 39 188,4-24-44,-1 1-60,0 0 0,-8 16 0,-3 7 83,-3 11 5,10-28-145,-10 32 0,19-48-130,4-6-62,-3-1 131,-1 1-1,1-1 1,0 1-1,0-1 1,-1 1 0,1-1-1,-1 0 1,1 0-1,0 1 1,-1-1-1,1 0 1,0-1 0,16-33-185,-12 27 175,-1-1 0,0 1 0,0-1 0,5-18 0,-6 16 23,0 0 1,1 1-1,0-1 0,0 1 1,12-17-1,-16 27 11,4-14 8,-4 13-10,0 0 0,1 1-1,-1-1 1,0 0-1,0 0 1,0 0 0,1 0-1,-1 0 1,1 1-1,-1-1 1,0 0-1,1 0 1,-1 0 0,1 1-1,0-1 1,-1 0-1,1 1 1,0-2 0,0 2-164,-18 50 609,-8 18-511,2 2 1,-24 131-1,26-127-465,21-62 350,0-11 156,0 0-1,0-1 1,0 1 0,0 0-1,0 0 1,0 0-1,0 0 1,0 0-1,0 0 1,0 0-1,-1 0 1,1 0 0,0-1-1,-1 1 1,1 0-1,-1 0 1,1 0-1,-2 1 1,2-2 29,0 0 0,0 0 0,0 0 1,0 0-1,-1 0 0,1 0 0,0 0 0,0 0 0,0-1 1,0 1-1,-1 0 0,1 0 0,0 0 0,0 0 0,0 0 1,0 0-1,0 0 0,0-1 0,-1 1 0,1 0 0,0 0 1,0 0-1,0 0 0,0 0 0,0-1 0,0 1 0,0 0 1,0 0-1,0 0 0,0-1 0,0 1 0,0 0 0,0 0 1,0 0-1,0 0 0,0-1 0,0 1 0,0 0 0,0 0 1,0 0-1,0 0 0,0-1 0,-1-9 103,1 9-100,2-21 143,1 0 1,0 1 0,9-30 0,1-10-72,15-58-648,-25 103-512,-3 16-10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38:25.5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 0 832,'-9'34'288,"9"-13"-224,0 9 0,0-16 96,0 5-96,0 5-32,0-2 0,-3-2-32,-2-1 0,0-3 64,5-1-32,-5-3 128,5-4-96,0 3-96,0-3 0,5-2-320,-5-6 192,5 8-512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52:48.9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134 92 1568,'5'-5'1492,"-14"10"440,-25 13 297,23-9-2032,0 0-1,1 1 1,-11 13 0,16-17-117,1 0 0,0 1 1,0 0-1,0-1 0,1 1 1,0 1-1,-3 10 0,3-3-17,0 1-1,1 0 0,1 1 0,0-1 1,3 30-1,-2-45-58,0 0-1,0 1 1,0-1 0,0 0 0,1 1-1,-1-1 1,0 0 0,1 1 0,-1-1 0,1 0-1,-1 0 1,1 0 0,-1 0 0,1 1 0,0-1-1,0 0 1,-1 0 0,1 0 0,0 0 0,0 0-1,0-1 1,0 1 0,0 0 0,0 0 0,0-1-1,1 1 1,-1 0 0,0-1 0,2 1 0,-2-1 15,1 0 1,0 0-1,-1 0 1,1-1-1,-1 1 1,1 0-1,-1-1 1,1 1 0,-1-1-1,1 0 1,-1 1-1,0-1 1,1 0-1,-1 0 1,0 0-1,0 0 1,1 0-1,-1 0 1,0 0 0,0 0-1,0-1 1,0 1-1,0 0 1,0-2-1,6-10 53,-1-1-1,0 0 0,-1 0 1,-1 0-1,5-21 1,-8 28-69,8-45-4,-7 36 12,1-1 0,6-19 0,-7 22 127,-1 10-46,-1 10-156,1 5 58,0-1 1,1 1 0,5 15-1,0 0-42,-6-22 80,13 51 230,-13-50-215,1-1 1,0 1-1,0-1 1,0 1-1,1-1 1,0 0-1,-1 0 0,2 0 1,3 4-1,-6-8-22,-1 1-1,1-1 0,0 1 1,-1-1-1,1 1 0,0-1 1,0 0-1,-1 1 1,1-1-1,0 0 0,0 1 1,0-1-1,-1 0 0,1 0 1,0 0-1,0 0 0,0 0 1,0 0-1,0 0 0,-1 0 1,1 0-1,0 0 0,0-1 1,0 1-1,0 0 1,-1-1-1,1 1 0,0 0 1,0-1-1,-1 1 0,1-1 1,0 1-1,-1-1 0,1 1 1,0-1-1,-1 0 0,1 1 1,-1-1-1,1 0 1,-1 1-1,1-3 0,3-2 60,0-2-1,-1 1 1,6-12 0,-8 15-98,19-51 122,-12 31-290,15-32 0,-14 36 179,-8 15 0,0 0 0,1 0 1,0 0-1,0 1 0,0-1 0,0 1 0,0-1 0,1 1 0,5-6 0,-7 8 5,0 1-1,0 0 0,0-1 1,-1 1-1,1 0 0,0 0 0,0 0 1,0-1-1,0 1 0,0 0 1,0 0-1,-1 0 0,1 1 1,0-1-1,0 0 0,0 0 0,0 0 1,0 1-1,1-1 0,17 11-4,-12-7 2,91 53-144,22 12-20,-114-66 167,1 0-1,0 0 1,0-1 0,0 0-1,0 0 1,0-1-1,0 0 1,10 0 0,-14-1-1,1 0 0,-1 0 0,0-1 1,0 1-1,0-1 0,0 0 1,0 0-1,0 0 0,0 0 1,0 0-1,-1-1 0,1 1 0,0-1 1,-1 0-1,1 0 0,-1 0 1,0 0-1,1 0 0,-1-1 0,0 1 1,2-5-1,8-10 49,-7 10-140,0 1 1,-1-1 0,0 0 0,0-1-1,0 1 1,-1-1 0,0 1 0,-1-1 0,3-12-1,0-36 165,-5 33 148,0 23-212,-1-1-1,1 0 0,0 1 0,0-1 0,0 1 0,0-1 1,0 1-1,-1-1 0,1 1 0,0-1 0,0 1 1,-1-1-1,1 1 0,0-1 0,-1 1 0,1 0 1,-1-1-1,1 1 0,0-1 0,-1 1 0,1 0 0,-1 0 1,1-1-1,-1 1 0,1 0 0,-1 0 0,1-1 1,-1 1-1,0 0 0,1 0 0,-2 0 0,1 1-17,-1 0 0,1 0-1,0 1 1,0-1 0,-1 0-1,1 1 1,0-1 0,0 1 0,0-1-1,1 1 1,-1 0 0,-1 1-1,0 2 34,-2 2 77,0 0 1,1 1-1,0 0 1,0-1-1,1 1 0,0 0 1,0 1-1,1-1 0,-1 12 1,2-15-56,0 0-1,0-1 1,0 1 0,0 0 0,1-1-1,0 1 1,0-1 0,0 1 0,1-1-1,-1 1 1,1-1 0,0 0 0,0 0-1,1 0 1,-1 0 0,1 0 0,0-1 0,4 5-1,-5-6-8,0-1 0,0 1 0,0-1 0,0 0 0,1 0 0,-1 0 0,0 0 0,0-1 0,1 1 0,-1 0 0,0-1-1,5 1 1,29-3-333,-13 0-2414,-3-3-2182,-8 2 1674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38:42.3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273 83 1408,'-5'-19'2475,"10"47"-1275,-6 53-595,2 90-240,2-135-398,2 27 130,-5-56-85,0-1 0,-1 0 0,1 0 0,-1 1 0,0-1 0,-1 0-1,1 0 1,-1 0 0,0 0 0,-1-1 0,1 1 0,-5 5 0,4-5-5,-10 10 77,13-16-83,0 0 0,0 0 0,0 0 0,0 0 0,0 0-1,0 0 1,0 0 0,-1 0 0,1 0 0,0 0 0,0 0 0,0 1 0,0-1-1,0 0 1,0 0 0,0 0 0,-1 0 0,1 0 0,0 0 0,0-1-1,0 1 1,0 0 0,0 0 0,0 0 0,0 0 0,0 0 0,-1 0-1,1 0 1,0 0 0,0 0 0,0 0 0,0 0 0,0 0 0,0 0-1,0 0 1,0 0 0,0-1 0,0 1 0,-1 0 0,1 0 0,0 0 0,0 0-1,0 0 1,0 0 0,-1-13 7,1-12-296,4-88-138,0-2 563,-4 89-56,-1 14 218,-1-1 0,-3-15-1,13 108 705,-8 126-96,-2-240-909,-6-35 0,1 4-128,-1-68 221,3 91 16,6 63-99,2 49 250,19 105-82,-19-134-100,-2 47-1,-1-45 9,-8-8 236,3-39-272,1-4-39,1 0-1,0 0 0,1-1 1,0 1-1,0-1 1,-1-14-1,1 4 45,-9-135-553,5 54 387,2 16 91,3 52 44,1 31-92,0 15-36,5 127 495,-1 98-96,-8-201-47,-5-60-49,5-40-480,0 25 214,1 0 0,4-56-1,4-25-234,-4 84 266,-1 23-5,1 0-1,0-1 0,0 1 1,5-17-1,-5 31 5,2 10-48,1 16 5,0 187 553,-4-146-307,0-66-154,0 8 50,0-1-1,-1 1 1,0-1 0,-5 20 0,6-19 105,-1-20-20,-2-10-281,1 0 1,1 0-1,0 1 1,3-23-1,-1-1 126,-1-101 218,-8 431 629,9-256-770,-1 12 1,0-41-11,-1-1 0,1 1 1,-1 0-1,0 0 0,0-1 1,0 1-1,0-1 0,-3 6 1,5-12-22,-1 0 0,0 0 0,0 0 0,0 0 0,0 0 0,-1-3 0,0-5-54,-2-206-376,4 173 295,0 20 130,-1 0 1,-1-1-1,-1 1 1,-6-26-1,6 41-166,2 13 131,2 13 149,-2 280 751,-3-235-930,0-35 146,2-21 47,0-6 94,0-17-365,0 0-1,2-28 1,0 9-20,-1-242-444,3 374 885,-6 236 662,-2-409-1419,5 53 406,4-109-177,-1 99 265,-4-53 1,0 29-34,-2 41-128,2 18 86,0 8 61,1 30 71,-4 146 178,3-67 15,1-75 107,0-313-995,5 182 208,-5 457 1584,0-369-1195,-1 0 0,1 0 0,0 0 0,0 0 0,-1 0 0,1 0 0,0 0 0,0 0 1,0 0-1,-1 0 0,1 0 0,0-1 0,0 1 0,0 0 0,-1 0 0,1 0 0,0 0 0,0-1 0,0 1 0,0 0 0,0 0 0,-1 0 0,1-1 1,0 1-1,0 0 0,0 0 0,0-1 0,0 1 0,0 0 0,0 0 0,0-1 0,0 1 0,0 0 0,0 0 0,0 0 0,0-1 0,0 1 0,0 0 1,0-1-1,-6-70-365,-1 1-80,-1-139 205,-1 176 368,7 28-127,1 0 1,-1 0-1,1-1 1,-1-10-1,2 16-6,0 0 0,0 0 0,0 0-1,0 0 1,-1 0 0,1 0 0,0 0-1,0 0 1,0 0 0,0 0 0,0 0-1,0 0 1,0 0 0,0 0 0,0 0 0,-1 0-1,1 0 1,0 0 0,0 0 0,0 0-1,0 0 1,0 0 0,0 0 0,0 0-1,0 0 1,0 0 0,-1 0 0,1 0-1,0 0 1,0 0 0,0 0 0,0 0 0,0 0-1,0 0 1,0 0 0,0 0 0,0 0-1,0 0 1,0 0 0,-1-1 0,1 1-1,0 0 1,0 0 0,0 0 0,0 0-1,0 0 1,0 0 0,0 0 0,0 0 0,0 0-1,0-1 1,0 1 0,0 0 0,0 0-1,0 0 1,0 0 0,0 0 0,0 0-1,0 0 1,0 0 0,0 0 0,0-1-1,0 1 1,0 0 0,0 0 0,-4 8-27,2 17 208,3 47 0,0-29-90,6 56 32,-5-78-170,1 12 190,1-13-157,-1 0 0,-1 0 0,-2 38 0,0-32 134,0-25-19,0-1 48,0 0-58,0 0-6,-4-12 97,3 4-196,0-1 1,1 0-1,0 0 1,1 0 0,2-15-1,-1 9-12,2-7-103,-2 13 117,-1 1 0,1-15 0,-2 2-41,-4-133 138,4 75-129,0 57 27,0-1-1,-5-36 1,5 55 8,-1 0 1,1 0 0,0 1 0,0-1 0,1-5 0,-1 9 5,0 0 0,0 0-1,0 0 1,0 0 0,0 1 0,0-1 0,0 0-1,0 0 1,0 0 0,0 0 0,0 0 0,0 0-1,0 0 1,0 0 0,0 0 0,0 0 0,1 0-1,-1 0 1,0 0 0,0 0 0,0 0 0,0 0-1,0 0 1,0 0 0,0 0 0,0 0 0,0 0-1,0 0 1,0 0 0,0 0 0,0 0 0,0 0-1,0 0 1,0 0 0,0 0 0,1 0 0,-1 0-1,0-1 1,0 1 0,0 0 0,0 0 0,0 0-1,0 0 1,0 0 0,0 0 0,0 0-1,0 0 1,0 0 0,0 0 0,0 0 0,0 0-1,0 0 1,3 16-232,5 111 166,-3 167 129,-6-180-67,-4-53 386,6-95-406,8-54 1,-2 33-65,2-86 0,-4-183 91,-1 275-368,-8 204 454,-4 22 314,1-103-398,1 0 54,5-49-98,-4 26-1,3-35 139,-3 30 53,5-45-101,0-1-26,0 0-65,-1 0 11,-2 3 37,2-3 43,1 0-26,0 0-65,0 0-26,0 0-102,0 0 86,0 0 138,0 0-58,0 0-177,0 0 65,0 0 53,0 0 53,0 0 102,0 0-43,0 1-50,0 1-1,0-1 1,0 1 0,0-1-1,0 0 1,-1 1 0,1-1 0,-1 0-1,1 0 1,-1 1 0,-1 1-1,2-2 20,0-1-10,0 0 0,0 0-1,0 1 1,0-1-1,0 0 1,0 0 0,-1 0-1,1 0 1,0 0-1,0 0 1,0 1 0,0-1-1,0 0 1,0 0 0,0 0-1,0 0 1,0 0-1,-1 0 1,1 0 0,0 0-1,0 0 1,0 0-1,0 1 1,0-1 0,0 0-1,-1 0 1,1 0 0,0 0-1,0 0 1,0 0-1,0 0 1,0 0 0,-1 0-1,1 0 1,0 0-1,0 0 1,0 0 0,0 0-1,0 0 1,-1 0 0,1 0-1,0-1 1,0 1-1,0 0 1,0 0 0,0 0-1,0 0 1,-1 0-1,1 0 1,0 0 0,0 0-1,0 0 1,0 0 0,0-1-1,-8-10 103,-2-17-96,-17-71-24,23 83 200,-9-20-1,4 12-64,8 19-82,0 0-1,0-1 1,1 1 0,-1-9-1,-4 8 62,2 6-4,3 6-45,7 26-25,-4-16-19,0 0 0,2-1 0,6 17 1,-3-10 13,0-1 1,-2 1 0,4 26 0,-2-11-2,4 19 169,-9-42-117,-1-14-50,-1-1 0,0 0 0,0 0-1,1 1 1,-1-1 0,0 0 0,0 0 0,0 0 0,0 0 0,0-1 0,1-1 0,50-81-121,-49 80 82,1 0 0,0 0 0,0 0 0,0 1 0,0-1 0,1 1 0,-1 0 1,1 0-1,0 1 0,0-1 0,0 1 0,0 0 0,1 1 0,8-3 1,-13 4 13,3-1 22,1 1 0,-1-1 0,0 0 0,0-1 0,0 1 0,0-1 0,4-2 0,-7 4-9,-1 0 1,1 0 0,-1-1 0,0 1 0,1 0 0,-1-1 0,0 1 0,1-1 0,-1 1-1,0 0 1,1-1 0,-1 1 0,0-1 0,0 1 0,0-1 0,1 1 0,-1 0 0,0-1-1,0 1 1,0-1 0,0 1 0,0-1 0,0 1 0,0-1 0,0 1 0,0-1 0,0 1-1,0-1 1,0 1 0,0-2 0,-1 1 9,2-8-179,-1-11-70,0 20 221,0 0-1,0-1 1,-1 1-1,1-1 1,0 1 0,0-1-1,0 1 1,0 0-1,0-1 1,-1 1 0,1-1-1,0 1 1,0 0-1,0-1 1,-1 1 0,1 0-1,0-1 1,-1 1-1,1 0 1,0 0 0,-1-1-1,1 1 1,0 0-1,-1 0 1,1-1 0,-1 1-1,1 0 1,0 0 0,-1 0-1,1 0 1,-1 0-1,1 0 1,-1-1 0,-3 1 53,0-1 1,0 1 0,1-1 0,-1 0 0,0-1-1,-6-2 1,6 2-9,-1 0-1,1 1 0,0-1 1,-7 0-1,2 0-76,-1 0 0,0 0-1,1-1 1,0-1 0,0 1-1,0-1 1,-11-7 0,11 5 50,1 0 0,0 0 1,0-1-1,0 0 0,-12-15 1,16 14-21,3 8 5,1-1 1,0 1 0,-1-1-1,1 1 1,0-1 0,-1 1 0,1-1-1,0 1 1,-1-1 0,1 1-1,-1-1 1,1 1 0,-1 0 0,1-1-1,-1 1 1,1 0 0,-1 0-1,1-1 1,-1 1 0,1 0 0,-1 0-1,0 0 1,1 0 0,-1 0-1,1 0 1,-1-1 0,0 1 0,1 1-1,-1-1 1,1 0 0,-2 0 0,-16 0-271,17 0 270,0 0 0,0 0 0,0 0 1,1 0-1,-1 0 0,0 0 0,0 1 1,0-1-1,1 0 0,-1 0 1,0 1-1,1-1 0,-1 0 0,0 1 1,0-1-1,1 1 0,-1-1 0,1 1 1,-1-1-1,0 1 0,1 0 0,-1-1 1,1 1-1,0 0 0,-1-1 1,1 1-1,-1 0 0,1-1 0,0 1 1,0 0-1,-1 0 0,1-1 0,0 1 1,0 0-1,0 0 0,0 1 1,-2 4-36,2-6 34,0 0 0,0 0 0,0 1 0,0-1 0,0 0-1,-1 0 1,1 0 0,0 0 0,0 1 0,0-1 0,0 0-1,0 0 1,0 0 0,0 0 0,0 1 0,0-1-1,0 0 1,0 0 0,0 0 0,0 0 0,1 1 0,-1-1-1,0 0 1,0 0 0,0 0 0,0 0 0,0 1 0,0-1-1,0 0 1,0 0 0,0 0 0,1 0 0,-1 1 0,5 14-99,-1-10 124,1 0-1,0-1 1,0 0-1,0 0 1,0 0 0,0 0-1,1-1 1,0 0-1,0 0 1,0-1-1,0 1 1,0-1-1,0 0 1,9 0 0,8 2 107,1-2 0,36 0 1,-52-2-95,38 4 93,-44-4-5,16 13 362,-16-9-509,-2-3 24,1-1 0,-1 1 0,1-1 0,-1 1-1,0 0 1,1-1 0,-1 1 0,0 0 0,0-1 0,1 1 0,-1 0 0,0-1 0,0 1 0,0 0-1,0 0 1,0-1 0,0 1 0,0 0 0,0 0 0,0-1 0,0 1 0,-1 0 0,1-1 0,0 1 0,0 0-1,-1 0 1,1-1 0,-1 2 0,0-1 64,0-2-58,0 1 0,0 0-1,0 0 1,0 1 0,-1-1 0,1 0-1,0 0 1,0 0 0,0 1 0,0-1-1,0 1 1,-2 0 0,-4 5-13,0-1 1,0 0 0,-1 0-1,1-1 1,-1 0 0,-14 6-1,8-5 46,-19 13-1,29-16-61,1 0 0,-1 0 1,1-1-1,-1 1 0,0-1 1,1 0-1,-9 2 1,11-3 15,1 1 0,-1-1 0,0 1 1,1-1-1,-1 0 0,1 1 1,-1-1-1,0 1 0,1-1 1,-1 1-1,1 0 0,0-1 1,-1 1-1,1 0 0,-1-1 1,1 1-1,0 0 0,-1 0 0,-2 3 149,2-11 14,1 5-128,0-1 0,-1 1 0,0-1 0,0 1-1,0-1 1,-2-4 0,-3-6 76,0-8-195,-23-68 86,9 53-10,2 7-29,17 26-62,-1-1-1,0 1 0,0 0 1,0 0-1,-1 0 0,1 0 1,-6-4-1,10 13 93,0 1-1,0-1 1,1 1 0,-1-1 0,1 0 0,1 0-1,-1 0 1,6 5 0,-9-10 51,2 1 11,4 2-49,0 0-1,0 0 1,1 0-1,-1 0 1,1-1-1,0-1 1,0 1-1,0-1 1,0 0-1,0 0 1,1-1-1,-1 0 1,0 0-1,1-1 1,-1 0-1,1 0 1,11-3 0,67 0 107,-75 2-63,0 2-1,0-1 1,0 1-1,17 4 1,-27-5-42,14 3 127,-11-3-115,0 0-1,0 1 1,-1 0-1,1 0 1,0 0 0,-1 0-1,6 3 1,-8-4 46,-1 0-75,1 2-11,2 3 54,-2-4 116,-1-1-36,0 0-43,0 0 0,0 0 85,0 0-58,0 0-107,0 1 10,0-1 0,-1 0 0,1 1 0,0-1 0,0 0 0,0 1 0,-1-1 0,1 0 0,0 0 0,0 1 0,-1-1 0,1 0 0,0 0 0,0 1 0,-1-1 0,1 0 0,0 0 0,-1 0 0,1 0 0,0 0 0,-1 1 0,1-1 0,0 0 0,-1 0 0,1 0 0,0 0 0,-1 0 0,1 0 0,-1 0 1,0 0-1,-12 1 186,8-2-198,-1 2 1,1-1 0,0 0-1,-1 1 1,1 0 0,0 0-1,-9 4 1,-11 2 84,21-7-83,0 1 0,0 0 0,0 0 1,0 0-1,0 1 0,0-1 0,1 1 1,-1 0-1,0 0 0,-5 5 0,-4 4 26,11-9-28,-1 0 0,1 0 0,0 0 0,0 0-1,0 0 1,0 0 0,0 1 0,0-1 0,0 1 0,1-1 0,-2 4-1,-27 60 99,28-62-92,-2 5-32,0-1 0,-4 13 1,8-21-21,0 0 80,0 0 26,0 0 33,0 4-6,-4-1-53,4-2 32,-8-9 80,0-19-35,-10-41 27,13 48-111,-2 1 0,0 1 0,-12-24-1,0 0-21,15 33 12,-1 0 0,-1 1 0,1 0 0,-10-11 0,6 9 59,8 9-40,1 0 0,-1-1 1,0 1-1,-1 0 0,1 0 0,0 0 0,0 0 0,0 0 0,-1 0 0,1 1 1,0-1-1,-1 0 0,1 1 0,-2-1 0,2-1 69,1 2-96,0-1 1,0 1-1,0-1 1,0 1 0,0 0-1,0-1 1,0 1 0,0-1-1,0 1 1,0-1 0,0 1-1,0-1 1,0 1-1,-1 0 1,1-1 0,0 1-1,0-1 1,0 1 0,-1 0-1,1-1 1,0 1 0,-1 0-1,1-1 1,-1 1-1,0-1-60,1 1 21,0 0-11,0 0 17,2 1 79,3 5 0,3 1-39,1 0 0,0 0-1,16 9 1,3 2 70,-24-15-206,36 22 780,-37-23-925,-1-1 0,1 1 1,0-1-1,0 0 0,1 0 0,-1-1 0,0 1 0,0-1 0,0 1 1,0-1-1,1 0 0,2 0 0,6-3-1754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38:45.5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78 55 1728,'-10'0'846,"7"0"2788,1 0-3488,2 0-123,0 0 1,-1 0-1,1 0 1,0 1-1,0-1 1,0 0 0,-1 0-1,1 0 1,0 0-1,0 0 1,-1 0-1,1 0 1,0 0 0,0 0-1,0-1 1,-1 1-1,1 0 1,0 0 0,0 0-1,0 0 1,-1 0-1,1 0 1,0 0-1,0 0 1,0 0 0,0-1-1,-1 1 1,1 0-1,0 0 1,0 0-1,0 0 1,0-1 0,0 1-1,-1 0 1,1 0-1,0 0 1,0-1-1,0 1 1,0 0 0,0 0-1,0-1 1,0 0 93,-13-7 464,13 8-550,-1-1 0,0 1-1,1 0 1,-1-1 0,1 1-1,-1-1 1,1 1 0,-1-1-1,1 1 1,0-1 0,-1 1-1,1-1 1,0 1 0,-1-1-1,1 1 1,-1-2 0,1 1 25,0 1 0,-1-1 1,1 0-1,0 1 1,-1-1-1,1 0 1,-1 1-1,1-1 0,-1 0 1,0 1-1,1-1 1,-1 1-1,0-1 1,1 1-1,-2-1 0,-19-14 1235,17 12-1163,3 2-139,1 1-47,0 0 26,0 0 117,0 0 11,0 0 53,1 0-131,-1-1-1,1 1 1,-1 0-1,1-1 0,-1 1 1,1 0-1,-1 0 0,1-1 1,0 1-1,-1 0 1,1 0-1,-1 0 0,1 0 1,0 0-1,-1 0 1,1 0-1,0 0 0,-1 0 1,1 0-1,-1 0 1,1 0-1,0 1 0,2-2-11,0 2-5,11 9-2,21 16-463,-11-9-1006,35 33 1,-41-36-2840,-3-6 2133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38:46.5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143 115 1472,'-4'-4'219,"3"3"106,5-1-5,-3 1 192,-1 1-117,0 0 53,0-1-342,0 0 0,0 0 0,0 0 1,-1 0-1,1-1 0,0 1 0,0 0 1,-1 0-1,1 0 0,0 0 1,-1 0-1,1 0 0,-1 0 0,0 0 1,1 0-1,-1 0 0,0 0 0,1 0 1,-1 0-1,-2-1 0,-6-9 430,3 0 9,5 9-387,0 0 0,0 0 0,0 0 0,-1 0 0,1 0 0,0 0 0,-1 0 0,1 1 0,-1-1 0,0 0 0,0 1 0,1 0 0,-1-1 0,0 1 0,0 0 0,0 0 0,0 0 0,-4-1 0,-71-28 2034,77 30-2199,-1 0 1,1 0 0,0 0-1,0 0 1,0 0-1,0 0 1,0-1-1,0 1 1,0 0-1,-1 0 1,1 0-1,0 0 1,0 0-1,0 0 1,0 0-1,0 0 1,-1 0 0,1 0-1,0 0 1,0 0-1,0 0 1,0 0-1,-1 0 1,1 0-1,0 0 1,0 0-1,0 0 1,0 0-1,0 0 1,0 0-1,-1 1 1,1-1-1,0 0 1,0 0 0,0 0-1,0 0 1,0 0-1,0 0 1,-1 0-1,5 7 120,14 11 235,-13-13-507,8 6-327,24 17 0,-18-14-878,12 6-2412,-11-6 496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38:49.5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71 5 1664,'-5'-2'274,"4"2"-231,1-1 0,-1 1 0,0 0 1,1-1-1,-1 1 0,0 0 0,0 0 1,1 0-1,-1-1 0,0 1 0,0 0 1,0 0-1,1 0 0,-1 0 0,0 1 1,0-1-1,1 0 0,-1 0 0,0 0 0,0 0 1,1 1-1,-1-1 0,0 0 0,1 1 1,-1-1-1,0 1 0,1-1 0,-1 1 1,0-1-1,1 1 0,-1-1 0,1 1 1,-2 1-1,-7 12 1365,8-2-841,1-7-414,-6 19 333,-1 9-92,4-5-380,-2 51-66,1-17 607,3-53-483,-1-14-103,0-15 27,2 10 23,0-4 17,0 0 1,5-28-1,-2 22 30,1-22-1,1-10 119,-5 45-84,0 6-82,0 1 0,0-1 0,0 0 1,0 1-1,0-1 0,0 1 0,0-1 0,0 1 0,0-1 0,1 1 1,-1-1-1,0 1 0,0-1 0,0 1 0,1-1 0,-1 1 1,0 0-1,0-1 0,1 1 0,-1-1 0,0 1 0,1-1 0,0 1 73,0 1-22,1 9 13,0-1 0,0 1-1,-1-1 1,0 1-1,0 0 1,-2 16-1,0-5-12,2 12 56,-1-12 153,0 0 1,-4 26-1,7-176 213,-3 96-503,0 20 109,0 11-77,0 4-40,0 138 191,0-127 267,-1-21-6,-1-24-310,3 15-127,1 0-1,0 0 1,2 1 0,7-25-1,-2 5-308,-8 129 676,2 9-815,-1-92-86,-1-9 211,-1-1-1,1 1 0,-1 0 1,1-1-1,-1 1 0,1 0 0,-1-1 1,1 1-1,0-1 0,-1 1 0,1-1 1,0 1-1,0-1 0,-1 1 1,1-1-1,0 0 0,0 0 0,0 1 1,-1-1-1,1 0 0,1 0 1,7 3-1523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38:50.1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55 165 1248,'1'-2'202,"-1"0"0,0 0 0,0 0 0,0-1 0,0 1 1,-1 0-1,1 0 0,0 0 0,-1 0 0,0 0 0,1 0 0,-1 0 0,0 0 0,0 0 0,0 0 1,0 0-1,0 0 0,-3-2 0,3 2-134,0 0 1,0 1 0,1-1-1,-1 0 1,1 1-1,-1-1 1,1 0 0,0 0-1,-1-2 1,-1-7 306,1 0-92,1 10-242,0 0 0,0 0 0,0 0 1,0 0-1,0 0 0,0 0 0,0 1 0,0-1 1,0 0-1,-1 0 0,1 0 0,0 0 0,-1 1 0,1-1 1,-1 0-1,1 0 0,-1 0 0,0-1 52,1 0 0,-1-1 0,1 1 1,0 0-1,-1 0 0,1 0 0,0 0 0,1-1 0,-1 1 0,1-4 0,0-8-40,-1 13-51,0 0-1,0 1 1,0-1-1,1 1 0,-1-1 1,0 0-1,0 1 0,1-1 1,-1 0-1,0 1 1,1-1-1,-1 1 0,1-1 1,-1 1-1,1-1 1,0 0-1,-1 1 25,1-1 0,0 1 1,-1-1-1,1 1 0,-1-1 0,1 0 0,-1 1 1,0-1-1,1 0 0,-1 1 0,0-1 1,1 0-1,-1 1 0,0-1 0,0 0 1,1-1-1,1 11 386,0 14-350,-24 141-75,2-55-2806,18-102 2165,1 0 0,0-1 0,1 1 0,-1 0-1,1 9 1,4-3-791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38:50.7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13 105 2144,'-3'-6'434,"1"-1"0,0 1 1,0-1-1,1 1 0,0-1 0,0 0 0,0 0 1,1 1-1,0-1 0,1 0 0,1-8 0,-2 2 205,0 10 194,0 9-609,0 119-565,0-106-1552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39:39.955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973 128 1152,'-14'-18'433,"13"16"-336,0 0 0,0 0 0,-1 0 0,1 0 0,-1 0 0,1 0 0,-1 0 0,0 1 0,1-1 0,-1 1 0,0-1 0,0 1 0,0 0 0,0 0 0,0 0 0,0 0 0,-1 0 0,1 0 0,0 1 0,0-1 0,-1 1 0,1-1 1,-1 1-1,-2 0 0,1 0-53,-1 1 1,1 0 0,-1-1-1,1 2 1,0-1-1,-1 0 1,1 1 0,0 0-1,0 0 1,0 0 0,-5 4-1,-3 3 28,1 0 0,-13 14 1,-14 19 211,3 2 1,-56 89-1,51-72-172,-32 69 218,68-121-355,1 0-1,0 0 1,0 1-1,1-1 0,1 1 1,-1-1-1,2 1 0,-1 0 1,1-1-1,1 1 0,-1 0 1,2-1-1,-1 1 0,1-1 1,1 1-1,0-1 0,0 0 1,1 0-1,0 0 0,8 13 1,-11-21 34,0 1 1,0-1 0,0 1-1,0-1 1,1 1 0,-1-1-1,0 0 1,1 0-1,-1 1 1,1-1 0,-1 0-1,1 0 1,-1 0 0,1-1-1,0 1 1,-1 0-1,1-1 1,0 1 0,0-1-1,-1 1 1,1-1 0,0 0-1,0 0 1,0 0-1,0 0 1,-1 0 0,1 0-1,0 0 1,0-1 0,0 1-1,-1-1 1,1 1-1,0-1 1,-1 0 0,1 1-1,0-1 1,-1 0 0,1 0-1,-1 0 1,2-2-1,18-14 49,-1 0 0,-1-2 0,0 0 0,-1-2 0,-2 1 0,22-35 0,-33 46-14,1 0-1,-2 0 1,1-1 0,-1 1 0,0-1-1,3-15 1,-6 19-16,0 0 0,-1 1 0,0-1 0,1 0 0,-2 0 0,1 0 0,-1 0 0,0 1 0,0-1 0,0 0 0,-1 1 0,0-1 0,-3-6 0,0 3 15,0-1-1,-1 1 1,0 0-1,-1 1 0,1-1 1,-2 1-1,1 1 1,-17-14-1,19 17-53,-1 0 0,1 1 0,-1 0-1,0 0 1,0 0 0,0 1 0,0-1 0,-1 1-1,1 1 1,0 0 0,-1-1 0,1 2 0,-1-1-1,0 1 1,-11 1 0,14 0-1,1-1 0,-1 1 0,0 1 1,1-1-1,-1 0 0,1 1 0,0 0 0,-1 0 0,-3 3 0,-27 25 79,16-13-15,7-7-95,-1 1-1,2 0 0,-1 0 1,2 1-1,-11 16 1,8-9-76,1 1 1,-15 36-1,23-48 122,0 0 0,1 0 0,0 1-1,1-1 1,0 1 0,0 0 0,1-1-1,0 1 1,0 0 0,3 11-1,0-6 33,0 0 0,7 17-1,-8-26-29,0 0-1,1 1 1,-1-1-1,1 0 1,0-1-1,1 1 1,-1 0-1,6 5 0,-7-9-2,-1 0 0,1 0-1,-1 0 1,1 0-1,-1-1 1,1 1 0,0 0-1,0-1 1,-1 1-1,1-1 1,0 1 0,0-1-1,0 0 1,-1 0-1,1 0 1,0 0-1,0 0 1,0 0 0,0 0-1,-1-1 1,1 1-1,0-1 1,3-1 0,1-1 12,1 0 1,-1 0 0,0-1 0,9-6-1,11-11 92,36-40 0,-38 37-40,-7 7-1,0-1-1,-2-1 1,0 0 0,-1 0 0,-1-2-1,17-35 1,-27 48-28,0 0 1,-1 0-1,0 0 0,0 0 1,-1-1-1,0 1 0,0 0 1,-1-1-1,0 1 0,-1-12 1,0 16-49,1 0 0,-1-1 1,0 1-1,-1 0 0,1 0 1,-1 0-1,1 0 0,-1 0 1,-1 1-1,1-1 0,0 0 1,-1 1-1,0 0 0,1-1 1,-1 1-1,-1 0 0,1 1 1,0-1-1,-1 0 0,1 1 1,-8-4-1,9 5-10,-1 1 0,0-1 0,0 0 0,1 1 0,-1-1 0,0 1 0,0 0 0,1 0 0,-1 0 0,0 0 0,0 1 0,1-1 0,-1 1 0,0-1 0,1 1 0,-1 0 0,0 0 0,1 0 0,-1 1 0,1-1 0,0 1 0,-3 1 0,-6 6 18,0 0-1,1 0 0,-13 15 0,2-2-37,2-5-16,-23 23 32,-62 73-1,93-98 24,0 0 0,1 0 0,1 1 0,1 0 0,0 1 0,1-1 0,0 2 0,2-1 0,-6 28 0,9-29-43,0 0-1,2 0 1,0 1-1,0-1 1,2 0-1,3 17 1,-3-22 62,0-1 0,1 1-1,1-1 1,-1 0 0,2 0 0,0 0 0,0-1 0,0 1 0,14 15 0,-17-22-5,0-1 0,0 0 0,0 0 0,1 0 0,-1 0 0,1 0 0,-1-1 0,1 1 0,-1-1 0,1 0 0,0 1-1,0-1 1,0-1 0,-1 1 0,1 0 0,0-1 0,0 1 0,0-1 0,0 0 0,0 0 0,0 0 0,0 0 0,0-1 0,6-1 0,-4 1-2,-1-1 1,1 0 0,-1 0-1,1-1 1,-1 1 0,0-1-1,0 0 1,0 0 0,0-1-1,-1 1 1,1-1 0,-1 1-1,0-1 1,5-7 0,48-94 240,-10 19-76,-31 59-108,-1 1 0,-1-2-1,18-56 1,-30 78-57,0 1 1,0-1-1,0 1 0,-1-1 0,0 1 1,0-1-1,-1 1 0,1-1 0,-1 1 0,0-1 1,-1 1-1,1 0 0,-1-1 0,0 1 1,0 0-1,-1 0 0,1 0 0,-1 1 1,0-1-1,-1 1 0,1-1 0,-1 1 1,0 0-1,-5-4 0,7 7-16,-1-1 0,0 1 0,0 0 1,0-1-1,0 1 0,0 1 0,0-1 0,0 0 0,-1 1 0,1 0 0,0-1 1,0 1-1,0 1 0,0-1 0,-1 0 0,-3 2 0,-8 1-41,-29 10 0,36-10 44,-114 33 13,-71 27-42,175-56-12,-3 2 15,-23 12 1,39-18 25,0 0 0,0 0 0,0 0 0,1 1 0,-1-1 0,1 1 1,0 0-1,0 1 0,1-1 0,-4 6 0,2 0-20,0 1 1,0 0-1,1 0 0,1 0 0,0 1 1,1-1-1,0 1 0,0 0 0,1-1 1,1 1-1,0 0 0,2 16 0,0-13 61,1-1 0,0 0-1,1 1 1,0-1-1,1 0 1,1-1-1,0 1 1,1-1 0,14 20-1,-11-20 35,1 0 1,1-1-1,24 21 1,45 25 12,-46-33 57,-28-21-90,0 0 0,0 0 0,0-1 0,1 1 0,0-2 0,-1 1 0,1-1 0,14 2 0,26 7-56,-34-10 55,-12-2-46,0 1 0,0 0 0,0 0 0,0 0 0,0 0 1,0 0-1,0 0 0,0 1 0,0-1 0,0 1 0,0-1 1,4 3-1,0-2 3,1-1 0,-1 1 1,0-1-1,1 0 1,-1-1-1,10-1 0,-10 1 7,-1-1-1,0 1 0,0-1 0,0 0 0,0 0 1,0-1-1,-1 1 0,1-1 0,6-5 0,3-4 108,19-20-1,-10 9-26,-4 4-94,-1-1 0,-1 0-1,24-38 1,34-73 104,-57 97-154,-2 3 157,-2-1 1,16-53-1,-28 80-100,-1-1-1,0 1 1,0 0-1,-1-1 1,1 1 0,-1-1-1,0 1 1,-1-1-1,1 1 1,-1-1-1,0 1 1,-1 0-1,1-1 1,-5-8-1,-1-1-51,-1 1-1,-1 0 0,-16-20 0,8 12 47,15 20-14,0-1-1,0 0 1,0 0-1,1 0 0,-1 0 1,1 0-1,0 0 1,0 0-1,0-1 0,0 1 1,-1-6-1,2 6-5,1 1-1,-1-1 1,0 1 0,1-1-1,0 1 1,-1 0-1,1-1 1,0 1 0,0 0-1,0-1 1,0 1-1,1 0 1,-1 0 0,1 0-1,-1 0 1,4-3-1,26-26-5,-21 22 52,-1 0 1,0 0-1,0-1 0,-1-1 1,0 1-1,-1-1 1,9-19-1,3-3-237,-16 29 259,0-1-1,0-1 0,0 1 1,0 0-1,-1-1 1,0 1-1,3-11 1,3-12-185,-4 18 94,-4 8 47,1 0 0,0 0-1,-1-1 1,0 1 0,1 0 0,-1 0 0,0-1 0,0 1 0,0 0 0,-1-1 0,1 1 0,0 0 0,-1 0-1,0 0 1,1-1 0,-1 1 0,0 0 0,0 0 0,0 0 0,0 0 0,-1 0 0,1 0 0,0 1 0,-1-1-1,1 0 1,-1 1 0,0-1 0,0 1 0,1-1 0,-1 1 0,0 0 0,0 0 0,0 0 0,0 0 0,0 0-1,-4-1 1,-5-1-40,-1-1 0,1 2 0,-1-1 0,0 2 0,0 0 0,0 0-1,0 1 1,1 0 0,-22 4 0,25-3 52,0 0 1,0 0-1,-13-1 1,-17 1 67,25 1-97,7-2 1,0 1 0,0 0 0,0 0 0,0 0 0,0 1 0,0 0 0,0 0 0,-9 6 0,7 3-274,-2 4 200,10-15 101,0 1 0,0-1 0,-1 0 0,1 1 0,0-1 0,-1 0 1,1 0-1,0 1 0,-1-1 0,1 0 0,0 0 0,-1 0 0,1 1 0,0-1 0,-1 0 0,1 0 0,-1 0 1,1 0-1,0 0 0,-1 0 0,1 0 0,-1 0 0,1 0 0,0 0 0,-1 0 0,1 0 0,-1 0 0,1 0 1,0 0-1,-1-1 0,1 1 0,0 0 0,-1 0 0,0-1-6,1 0 0,0 1 0,0-1 0,-1 1 0,1-1 0,0 1 0,0-1 1,0 1-1,0-1 0,0 0 0,0 1 0,0-1 0,0 1 0,0-1 0,0 0 0,0 1 0,0-1 0,0 1 0,0-1 0,1 1 0,-1-2 0,5-11 61,-2 9-96,0 0 0,0 0 1,0 0-1,1 0 0,0 0 1,-1 1-1,1 0 0,0-1 1,1 1-1,-1 1 0,0-1 1,1 1-1,0 0 0,-1 0 1,9-2-1,8-2-36,0 1-1,30-2 1,-39 5 76,-9 2-11,30-5 99,39 1 0,-61 4-126,-1 0 0,0 1 0,0 0 0,0 1 0,0 0 0,0 1 0,-1 0 1,15 6-1,-9-1 76,-5-4-56,0 1-1,-1 0 1,1 0 0,-1 1 0,-1 0 0,1 1 0,15 15 0,-9-5-42,-9-11 35,0 0 1,9 14 0,57 110 280,-69-123-247,1-1 0,-1 0-1,2 10 1,-3-11 7,0 0-1,0 0 1,1 0-1,-1 0 0,7 9 1,13 13-109,-8-12 119,-1 1 0,-1 1 0,-1 0 0,15 29 0,-24-43-16,-1-1-1,-1 1 1,1-1-1,0 1 1,-1-1-1,1 1 1,-1-1-1,0 1 1,0 0-1,0-1 1,0 1-1,0-1 1,0 1-1,-1-1 1,0 1-1,1-1 1,-1 1-1,0-1 1,-1 3-1,1-3 2,-1 0-1,1 0 1,0-1-1,-1 1 1,1-1-1,-1 1 1,1-1-1,-1 1 1,0-1-1,0 0 1,0 0-1,1 0 1,-1 0-1,0 0 1,0-1-1,0 1 1,-1 0-1,1-1 1,0 1-1,0-1 1,0 0-1,-4 0 1,2 0-2,-2 0 16,0 0 1,0 0-1,-9-2 0,13 1-28,-1 0 0,1 0 0,0 0 0,0 0 0,-1 0 0,1 0 0,0-1 1,0 1-1,0 0 0,0-1 0,-2-3 0,-4-3 67,-1 0-90,0-1 0,1-1 0,0 1 0,1-1-1,0-1 1,0 1 0,1-1 0,-7-18 0,9 18-35,1 0-1,0 0 1,1 0 0,0 0-1,1-1 1,0 1 0,1 0-1,0-1 1,1 1 0,0-1-1,5-17 1,-3 14 11,1-3-121,9-25-1,-11 38 137,-1 1-1,1 0 1,1 0-1,-1 0 0,1 0 1,-1 0-1,1 0 1,0 1-1,0-1 1,8-5-1,-9 7 0,0 0-1,0 0 1,1 0 0,-1 1-1,1 0 1,-1-1 0,1 1 0,-1 0-1,1 0 1,0 0 0,0 0-1,-1 1 1,1-1 0,0 1-1,0 0 1,0 0 0,0 0-1,0 0 1,0 0 0,-1 1 0,1-1-1,0 1 1,0 0 0,0-1-1,4 3 1,2 2 1,-1-1-1,0 1 1,0 0-1,0 1 1,0 0-1,-1 0 1,0 0 0,0 1-1,-1 0 1,7 10-1,3 5 40,-2 0 0,16 34-1,-22-41-2,-1 0 0,-1 0 1,0 1-1,-1 0 0,-1 0 0,0 0 0,-1 1 0,-1-1 0,-1 1 0,0 0 0,-1-1 0,-1 1 0,0 0 0,-5 19 0,0-11 21,0 0 1,-2-1-1,0 0 0,-2 0 0,0-1 0,-22 35 0,24-45 46,2-4 8,1 0 0,-14 14 0,18-21-84,0-1-1,-1 1 0,1-1 0,-1 1 0,1-1 1,-1 0-1,0 0 0,1 0 0,-1 0 1,0 0-1,0 0 0,0 0 0,0-1 0,0 1 1,0-1-1,0 1 0,0-1 0,0 0 1,0 0-1,-3 0 0,3 0 5,1-1 0,-1 0 0,1 0 0,-1 1 0,1-1 0,-1 0 0,1 0 0,0 0 0,-1-1 0,1 1 0,0 0 0,0 0 0,0-1 0,0 1 0,0 0 0,0-1 0,0 1 0,0-1 0,1 1 0,-1-1 0,1 0 0,-1 1 0,0-3-1,-1-3-48,1-1 0,-1 0 0,0-11 0,2 10-17,0 0 0,1 0 0,0 0 0,0 1 0,1-1 1,0 0-1,1 1 0,0-1 0,0 1 0,0 0 0,8-11 1,-9 15 31,0 1 0,0-1 0,1 0 1,0 1-1,0 0 0,0-1 1,0 1-1,0 1 0,1-1 0,-1 0 1,1 1-1,-1 0 0,1-1 1,0 1-1,0 1 0,0-1 0,0 1 1,1-1-1,-1 1 0,0 1 1,1-1-1,-1 0 0,0 1 0,1 0 1,4 0-1,-6 1 15,0 0-1,0 0 1,0 0 0,0 0 0,0 0-1,0 0 1,0 1 0,0 0-1,-1-1 1,1 1 0,-1 0-1,1 0 1,-1 0 0,0 1-1,0-1 1,0 1 0,0-1 0,0 1-1,0 0 1,-1-1 0,1 1-1,-1 0 1,0 0 0,2 5-1,1 4-19,-1 1-1,-1-1 1,0 1 0,1 21-1,-2-9 39,-1 0 0,-2 0 0,0 0 0,-2 0 0,-7 27 0,7-37 32,-1 0-1,0-1 1,-1 0-1,-1 0 0,0 0 1,-1-1-1,0 0 1,-1 0-1,-16 17 1,19-24-22,-1 2 80,-1-1 1,1 1-1,-1-2 0,-13 10 0,20-16-95,0 1 0,-1 0 0,1 0 0,0 0 0,0-1 0,-1 1 0,1-1 0,0 1 0,-1-1 0,1 0 0,0 1 0,-1-1 0,1 0 0,-1 0 0,1 0 0,-1 0 0,1 0 0,0 0 0,-1 0 0,1-1 0,-1 1 0,1 0 0,0-1 0,-1 1 0,1-1 0,0 0 0,0 1 0,-1-1 0,1 0 0,0 0 0,0 0-1,0 0 1,0 0 0,0 0 0,0 0 0,0 0 0,0 0 0,0 0 0,1 0 0,-1-1 0,0 0 0,-1-3-34,1 1-1,0-1 1,-1 1-1,2-1 1,-1 0 0,1 0-1,-1 1 1,1-1-1,1 0 1,0-8-1,0 4-116,0-2 62,1 1 1,0 0 0,1 0-1,0 0 1,5-11 0,25-48-139,-25 53 189,2-2-3,0 1 0,1-1 0,1 2 0,1 0 0,0 0 1,1 1-1,1 1 0,0 0 0,1 1 0,32-20 0,-45 31 24,0 1 1,0-1-1,1 1 0,-1 0 0,1 0 0,-1 0 1,1 0-1,-1 0 0,1 1 0,-1 0 1,1-1-1,0 1 0,-1 1 0,1-1 0,-1 0 1,1 1-1,-1 0 0,1 0 0,-1 0 1,6 2-1,-5-1-2,0 1 0,-1-1 0,1 1 0,0 0 0,-1 0 0,0 0 0,0 0-1,0 0 1,0 1 0,0 0 0,-1-1 0,1 1 0,-1 0 0,0 0 0,0 0 0,1 5 0,4 13 54,-1 0 0,-1 0 0,0 1 1,-2-1-1,-1 1 0,-1 41 0,-2-54 72,0 0 0,-1 0 0,0 0 0,-1 0-1,-3 9 1,5-18-106,1-1-1,0 1 1,-1-1-1,1 1 1,-1-1-1,1 1 1,-1-1-1,1 0 1,-1 1-1,1-1 1,-1 0-1,1 1 1,-1-1-1,1 0 1,-1 0-1,1 1 1,-1-1-1,0 0 1,1 0-1,-1 0 1,1 0-1,-1 0 1,0 0-1,1 0 1,-1 0-1,1 0 1,-1 0-1,0 0 1,1 0-1,-1 0 1,1 0-1,-1-1 1,1 1-1,-1 0 1,0 0-1,1-1 1,-1 1-1,1 0 1,-1-1-1,1 1 1,0-1-1,-1 1 1,1-1-1,-1 1 1,1 0-1,0-1 1,-1 0-1,1 1 1,0-1-1,-1 1 1,1-1-1,0 1 1,0-1-1,0 0 1,-2-7-21,2 1 0,-1 0 0,1-1 0,1 1 0,-1 0 0,3-9 0,10-45-178,-11 52 188,12-34-49,1-1 0,29-55-1,-27 56-127,-17 42 204,1 1-1,-1-1 0,0 1 1,0-1-1,1 0 1,-1 1-1,0-1 1,0 0-1,0 1 1,0-1-1,0 0 1,0 1-1,0-1 1,0 0-1,0 1 0,0-1 1,0 0-1,-1 1 1,1-1-1,0 0 1,0 1-1,-1-1 1,1 1-1,0-1 1,-2 0-1,-13-16 81,3 5 79,9 8-189,1 0 0,-1 1-1,0-1 1,0 1-1,0 0 1,-6-5 0,8 7-21,0 0 1,0 0-1,-1 0 1,1 1-1,0-1 1,0 1-1,0-1 1,0 1-1,-1-1 0,1 1 1,0 0-1,0-1 1,-1 1-1,1 0 1,0 0-1,-1 0 1,1 0-1,0 0 1,0 0-1,-1 0 1,1 1-1,0-1 1,0 0-1,-1 1 1,1-1-1,-2 1 1,-3 4-9,0 0 1,0 0-1,0 1 1,1-1 0,0 1-1,0 0 1,0 1-1,1-1 1,-7 12-1,-1 7 41,-11 35 1,22-59-9,-19 56-4,8-18 117,-2-1-1,-1-1 1,-41 69 0,33-72 95,-41 45-1,50-64-119,0 0-1,-2-1 1,1-1 0,-2-1 0,-18 12-1,27-20-43,-1-1-1,0 1 0,0-2 0,0 1 1,0-1-1,-1 0 0,1-1 0,0 0 1,-1-1-1,-13 0 0,-5-2 45,-1-2 1,-31-7-1,31 5 38,-33-13-1,52 16-136,0-2-1,0 1 1,0-1-1,1-1 1,0 1-1,-14-12 1,22 15-39,-1 1-1,0-1 1,0 0-1,1 0 1,-1 0 0,1 0-1,-1 0 1,1 0-1,0 0 1,0-1 0,0 1-1,-1-4 1,2 5 37,0-1 1,0 1-1,0 0 0,0 0 1,0 0-1,0-1 1,0 1-1,0 0 0,1 0 1,-1-1-1,0 1 1,1 0-1,-1 0 1,1 0-1,0 0 0,-1 0 1,1 0-1,0 0 1,-1 0-1,1 0 0,0 0 1,0 0-1,0 0 1,0 1-1,0-1 1,0 0-1,1 0 0,32-19-121,56-22 0,7-4-150,-82 37 326,-1 0-1,0 0 1,0-1 0,17-17-1,-25 21-23,3-3 52,1-1 1,-1 1-1,0-1 1,-1-1-1,0 0 1,-1 0-1,10-20 1,-15 26-23,0 0 0,-1-1 0,1 1 0,-1-1 0,1-10 1,-2 14-42,0-1 1,0 1 0,0-1 0,-1 1-1,1 0 1,-1-1 0,0 1 0,0 0 0,1-1-1,-1 1 1,-1 0 0,1 0 0,0 0 0,-1 0-1,1 0 1,-3-3 0,1 2-23,1 1 0,-1-1-1,1 1 1,-1-1 0,0 1 0,0 0-1,0 0 1,0 0 0,-1 1 0,1-1-1,0 1 1,-1 0 0,1 0 0,-1 0-1,1 0 1,-1 1 0,1-1 0,-6 1-1,-1 1-6,0 1-1,0 1 1,0-1-1,0 2 1,1-1-1,0 1 1,0 1-1,0-1 1,-15 12-1,-5 6-145,-36 36 0,45-40 75,-26 26 7,-45 55 0,66-68 44,1 1-1,-38 70 0,56-90-22,-8 23 0,12-30 57,1-1-1,0 1 0,0 0 1,0-1-1,1 1 1,-1-1-1,1 1 1,1 6-1,-1-10 26,0 0 0,0 0-1,1 0 1,-1 0 0,0 0-1,1 0 1,-1 0 0,1 0-1,-1-1 1,1 1 0,-1 0-1,1 0 1,-1 0 0,1-1-1,0 1 1,-1 0-1,1-1 1,0 1 0,0-1-1,0 1 1,-1-1 0,2 1-1,1 0 12,-1 0 0,0-1 0,0 1 0,0-1 0,0 0 0,1 1 0,-1-1 0,0 0 0,4-1 0,1 0 34,0-1 0,0 1 0,0-1 0,0-1 0,9-4 0,-9 4-35,0-1 1,0 0 0,0-1-1,-1 1 1,0-1 0,0-1-1,0 1 1,-1-1 0,0 0-1,0 0 1,0-1 0,-1 1-1,7-14 1,-9 14-6,1 0 0,-1-1-1,-1 1 1,1 0 0,-1-1-1,0 1 1,-1 0 0,0-1 0,0 1-1,0-1 1,-1 1 0,1-1 0,-2 1-1,1 0 1,-1-1 0,0 1 0,-4-9-1,2 8-43,0 0-1,-1 0 0,0 0 0,0 1 0,-1 0 1,1 0-1,-1 0 0,0 1 0,-1 0 1,0 0-1,1 1 0,-2-1 0,1 1 0,0 1 1,-1 0-1,1 0 0,-13-3 0,3 3 25,0 2 0,0 0 0,-1 1 0,1 0 0,0 1 0,-23 5 0,12-2 69,-31 0-1,41-4-157,-1 1-1,1 0 0,-25 6 1,23-4 111,13-2-16,1 0-1,-1 1 1,1-1-1,0 1 0,-7 3 1,-10 7-47,-1-1 1,0-2 0,-26 7-1,40-13 72,-1-1-1,0 0 1,1-1 0,-1 0-1,0-1 1,0 0-1,1-1 1,-1 0-1,0 0 1,0-1-1,1-1 1,-12-4-1,21 7-43,1-1 0,-1 1-1,0 0 1,0-1-1,0 1 1,0 0 0,0 0-1,1 0 1,-1-1-1,0 1 1,0 0 0,0 0-1,0 0 1,0 0 0,0 1-1,0-1 1,0 0-1,0 0 1,1 0 0,-1 1-1,0-1 1,-1 1-1,1 0-3,1 0 0,-1-1 0,1 1 0,-1 0 0,1 0 0,0-1 0,-1 1 0,1 0 0,0 0 0,-1 0 0,1 0 0,0-1 0,0 1 0,0 0 0,0 0 0,0 0 0,0 0 0,0 1 0,1 4-32,1-1 1,-1 1-1,1-1 1,0 1-1,3 5 1,14 26-119,-6-12 305,19 49 0,-26-57-37,2 0 0,0 0 0,17 27 0,-22-41-64,-1 0 0,0-1 0,0 1-1,1-1 1,0 0 0,-1 1 0,1-1-1,0-1 1,0 1 0,0 0 0,0-1 0,5 2-1,4 1 6,26 5 0,-16-4-230,-17-4 191,42 10 162,83 10 0,-99-19-101,-12 1-90,0-2 1,0 0 0,-1-2-1,1 0 1,20-3-1,88-17 120,-9 3-15,-25 0-14,146-48 0,-219 59-112,33-8 0,-52 15 46,-1 0 0,1-1 0,-1 1-1,1 0 1,-1 0 0,1 0 0,-1 0 0,1 0 0,-1 0 0,1 0-1,-1 0 1,1 0 0,-1 0 0,1 0 0,0 0 0,-1 1 0,1-1 0,-1 0-1,0 0 1,1 0 0,-1 1 0,1-1 0,-1 0 0,1 0 0,-1 1-1,1-1 1,-1 1 0,0-1 0,1 0 0,-1 1 0,0-1 0,0 1-1,1-1 1,-1 0 0,0 1 0,1 0 0,-1 2-10,0 0 0,1 0 0,-1-1 0,0 1 0,-1 0 0,0 3-1,1-2 12,-2 4 25,0 1 0,0-1 0,-1 1 0,-1-1 0,1 0 0,-1 0 0,-1 0 0,-7 10 0,-2 5 48,11-18-37,0-1 0,0 0 0,-1 1 0,0-1 0,1 0 0,-2-1 0,1 1 0,0-1 0,-1 0 0,1 0 0,-1 0 0,0 0 0,0-1 0,0 0 0,0 0 0,-1 0 0,1-1 1,0 0-1,-1 0 0,-9 1 0,-179-20-93,88 5 78,98 13-21,-113-8-49,103 8 10,-1 1 0,1 1 0,0 1 1,-30 7-1,36-6 36,1 0 0,0 0 0,-21 11 0,2 2-264,20-13 232,1 1 0,-1 1 1,1 0-1,0 0 1,1 0-1,-9 9 0,17-14 27,-1-1 1,1 1-1,0-1 0,-1 1 0,1 0 0,0-1 0,-1 1 0,1-1 0,0 1 0,0-1 0,0 1 1,0 0-1,0-1 0,0 1 0,0 0 0,0-1 0,0 1 0,0-1 0,0 1 0,0 0 0,0-1 0,1 2 1,9 14-122,-8-14 115,0 1-1,1-1 0,-1 0 1,1 0-1,-1 0 0,1 0 1,0-1-1,0 1 0,4 1 1,4-1 37,1-1 0,-1 0 0,0 0 1,1-1-1,-1 0 0,1-1 0,17-4 1,80-25 236,-90 24-248,315-120 31,-302 112 49,0-2 0,49-34-1,-61 39-43,-15 9-42,-1-1-1,1 0 1,-1 0-1,5-3 1,1 0-5,-9 5 5,1 1 0,-1-1 1,0 1-1,1-1 0,-1 0 1,0 0-1,0 0 0,0 0 1,0 0-1,0 0 0,0 0 1,1-1-1,-2 1-96,0 1 1,4-3-86,-20 16 367,7-4-206,-13 5 52,0 0 0,-1-2 1,0-1-1,-1-1 0,0-1 1,0 0-1,-30 4 0,-37 12-55,77-21-65,1 1 1,0 1-1,1 0 0,-21 14 0,32-20 76,0 0 0,0 1 0,1-1 0,-1 1 0,0 0 0,0-1 0,1 1 0,-1-1-1,0 1 1,1 0 0,-1 0 0,1-1 0,-1 1 0,1 0 0,-1 0 0,1 0 0,0 0 0,-1-1-1,1 1 1,0 0 0,0 0 0,-1 0 0,1 0 0,0 0 0,0 0 0,0 0 0,0 0-1,0 0 1,0 0 0,1 0 0,-1-1 0,0 1 0,0 0 0,1 0 0,-1 0 0,1 1 0,0-1-4,0 1 0,1-1 1,-1 1-1,1-1 1,-1 0-1,1 0 0,-1 1 1,1-1-1,0 0 1,0 0-1,-1-1 1,1 1-1,0 0 0,0-1 1,0 1-1,0-1 1,2 1-1,12 0 23,-1 0 0,1 0 1,0-2-1,-1 0 0,1-1 0,-1-1 0,1 0 1,-1-1-1,0 0 0,0-1 0,16-9 0,5-4 74,-1-2 0,0-1 1,35-30-1,-27 21-45,1 2-1,92-43 1,-105 59-54,-22 9 18,0-1-1,0 0 1,12-7 0,-20 10-112,-14 4 155,-7 5-38,-18 11-1,0 0-103,14-6 145,-30 20 0,43-26-83,7-4-2,0-1-1,0 1 0,1 0 0,-1 0-1,-5 6 1,6-5-11,17-7 153,14-8-154,-26 10 67,34-10-51,0 1 0,42-5 0,21-6 268,-70 13-259,-28 8 30,-1-1 0,1 1-1,0 0 1,0 0 0,-1-1-1,1 1 1,0-1 0,-1 1 0,1 0-1,0-1 1,-1 1 0,1-1-1,-1 1 1,1-1 0,0 0-1,3-2 4,25-7-72,-26 9 99,-1-1-1,0 1 1,1 0-1,-1 0 1,0-1-1,1 1 1,-1-1-1,0 0 1,3-3-1,-5 5-38,0-1 0,1 1-1,-1-1 1,0 1 0,1-1-1,-1 1 1,0-1-1,0 1 1,0-1 0,0 1-1,1-1 1,-1 1 0,0-1-1,0 1 1,0-1 0,0 1-1,0-1 1,0 1 0,0-1-1,0 1 1,0-1-1,-1 0 1,1 1 0,0-1-1,0 1 1,0-1 0,-1 1-1,1 0 1,0-1 0,-1 0-1,0 0-6,0 1 0,0-1-1,0 0 1,0 1 0,0-1 0,-1 0-1,1 1 1,0 0 0,0-1 0,0 1-1,-1 0 1,-1-1 0,-3 1-3,-1-1 1,0 1-1,-12 1 0,-205 45-276,147-28 233,68-16 87,0 0-1,0-1 1,0-1 0,0 1-1,0-1 1,-13-2 0,19 2-29,-1-1 1,0 0 0,1 0 0,-1 0 0,1 0-1,0 0 1,-1-1 0,1 1 0,0-1 0,0 0-1,0 0 1,0 0 0,0 0 0,1-1 0,-1 1 0,0-1-1,1 0 1,-4-5 0,2 1-29,1 1 0,-1-1 0,1 0 0,1-1 0,-1 1 0,1 0 0,1-1 0,-1 1 0,1-1 0,1 0 0,-1-7 0,7-112 149,5-44-373,-10 143 242,-1-37-1,0-19 10,0 77-3,1 1 0,-1 1 0,1-1 0,-2 1 0,1-1 0,0 1 0,-3-9 0,0 0-5,1 0 1,-1-15 0,2 17-9,-1 0 0,0 1 0,-6-23 1,3 19 22,-1 0 1,0 0 0,-2 1-1,1 0 1,-12-16 0,-2 0 18,15 21-11,0 0 0,0 0 0,-12-11 0,-24-22-38,18 16-21,-42-32 1,50 45 41,10 8-3,-1-1-1,0 1 1,0 1-1,-1-1 1,1 1-1,-14-5 1,2 3-47,0 0 0,-1 1 0,-27-3 0,40 8 36,0-1 1,0 1 0,0 0 0,0 1-1,0 0 1,0 0 0,1 0-1,-1 1 1,0 0 0,0 0 0,1 1-1,0 0 1,-8 4 0,3 2-29,0 0 0,1 1 0,0 0 0,1 1 0,0 0 0,-14 22 0,13-19 24,-27 48-63,0-3-70,28-42 158,-1 0 0,-1-1 0,-25 28 0,-10 5 72,30-35-2,-68 57-81,76-64-38,-1 1 0,-10 13 0,-9 8 116,7-6 10,20-23-21,1 0-106,0 0 20,0 0 150,2 0-100,0 0 0,0-1 0,0 1 0,0-1 0,0 1-1,0-1 1,0 0 0,0 0 0,0 0 0,0 0 0,2-2-1,20-17 180,-9 7-188,12-7-29,-1-1-1,0-2 0,-2-1 1,0-1-1,30-41 0,-22 24-247,-20 28 275,0-2 0,15-24-1,23-43-58,-50 81 36,1 1 0,0 0 0,0-1 0,-1 1 1,1 0-1,0 0 0,0 0 0,1 0 1,-1 0-1,0 0 0,0 0 0,0 0 0,1 0 1,-1 1-1,0-1 0,1 0 0,-1 1 0,0-1 1,1 1-1,-1-1 0,1 1 0,2 0 0,-7 16 76,-1-3-85,-1 0-1,-1-1 1,0 0 0,-1 0 0,0 0 0,-15 18-1,-2 4-5,-2 1-91,-52 57 1,14-20-66,5 5 229,50-63-15,1 0 1,0 1 0,-11 30-1,12-24-63,2 0 0,0 1 0,1 0-1,1 0 1,1 0 0,1 0 0,0 0 0,2 0-1,1 0 1,1 0 0,6 24 0,-5-29 18,1 0 0,0 0 1,1 0-1,1-1 0,1 0 0,0 0 1,1-1-1,21 27 0,-16-26 33,32 40-2,-7-12-94,-10-10 36,5 4 123,63 58 0,-88-89-65,0 0 0,1 0 0,0-1 0,0-1 0,0 1 0,1-1 0,-1-1 0,1 0 0,1-1 0,-1 0 0,0 0 0,1-2 0,-1 1 0,1-1 0,14-1 0,28-4-39,1-2 0,92-22 0,-120 20 55,-1-1 0,0-1 0,0-1 0,-1-1 0,45-30 0,-44 25-34,1 1 0,1 1 0,34-13 0,91-26 11,-104 38-14,-21 8-2,51-9 0,-73 17 4,-5 0-5,0 1-1,0-1 1,0 0-1,0 0 1,0 0-1,0 0 0,0-1 1,0 1-1,0 0 1,-1 0-1,1 0 1,0-1-1,0 1 0,0-1 1,0 1-1,0 0 1,-1-1-1,1 1 1,1-2-1,-1 2-115,-1 0 42,-13 8 144,-5 0 71,-3 3-61,2-6-62,-27 12 1,-9 2 112,14-6-149,1 1-1,1 2 1,0 2-1,1 2 1,-67 46-1,73-43 130,14-9-1565,-36 20 0,41-32-2582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40:05.9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564 54 1824,'-9'-4'215,"7"4"-172,0-1 0,0 0 1,0 0-1,0 1 0,0-1 1,0 1-1,0-1 0,0 1 1,0 0-1,0 0 0,0 0 1,0 0-1,-3 1 0,-5-1-202,0 0 0,0-1 0,0-1 0,1 1-1,-1-1 1,0-1 0,1 0 0,-13-5 0,9 3 381,-1 0 0,1 1 0,-22-3 0,10 4 54,0 2 0,0 0 0,0 2-1,0 1 1,0 1 0,-36 8 0,22 6 26,9-4-257,23-11 16,0 1 0,0 1 1,0-1-1,1 1 0,-1 0 1,1 1-1,-11 9 0,17-14-68,0 1-1,-1-1 0,1 1 1,-1-1-1,1 0 1,0 1-1,-1-1 0,1 1 1,0-1-1,0 1 1,-1-1-1,1 1 0,0 0 1,0-1-1,0 1 1,0-1-1,0 1 0,0-1 1,-1 1-1,2 0 1,-1-1-1,0 1 0,0-1 1,0 1-1,0-1 1,0 2-1,1-1 18,0 0 1,-1 0-1,1-1 0,0 1 1,-1 0-1,1 0 1,0-1-1,0 1 0,0-1 1,0 1-1,0 0 0,0-1 1,1 1-1,3 1 84,0-1 0,0 1 1,1-1-1,7 1 0,33 1 286,0-2 0,0-3 0,53-7 0,-59 4-146,73-20 1,-111 24-162,0 0-1,1 1 0,-1-1 1,0 0-1,0 0 1,0-1-1,0 1 1,0 0-1,-1 0 1,1-1-1,3-2 0,-5 3-66,0 1 0,0 0-1,-1-1 1,1 1 0,0-1-1,0 1 1,0 0 0,0-1-1,0 1 1,0 0 0,0-1-1,-1 1 1,1 0 0,0-1-1,0 1 1,0 0 0,-1-1-1,1 1 1,0 0 0,0-1-1,-1 1 1,1 0 0,0 0-1,-1-1 1,1 1-1,0 0 1,-1 0 0,1 0-1,-1 0 1,0-1 0,-13-3 0,2 3-36,0 1 1,-1 0-1,1 1 0,0 0 1,0 1-1,-16 4 1,8 0-13,0 1 1,-36 17 0,46-19 9,0 1 1,0 0-1,1 0 0,0 1 1,1 0-1,-1 1 0,1 0 1,1 0-1,-1 1 0,-5 9 0,10-13-4,0 1-1,0-1 0,0 1 1,1-1-1,0 1 0,0 0 1,0 0-1,1 0 0,0 0 0,0 0 1,0 0-1,1 0 0,0 1 1,0-1-1,1 0 0,0 0 1,0 0-1,0 0 0,4 11 0,-1-9-306,0-1 0,1 1-1,0-1 1,0 0 0,0-1-1,1 1 1,0-1-1,0 0 1,1-1 0,0 1-1,0-1 1,8 4 0,6 0-980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40:06.2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250 47 2560,'-4'-8'960,"4"2"-768,-5-2-32,5 3 1056,-5 2-704,-3-5 480,0 4-544,-5 0 0,-4 4-256,-5 4 96,-9 4-160,6 4-288,-1 7 96,-4 0-288,0 0 224,4 0-1440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40:07.5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112 27 832,'-1'0'15,"1"0"0,0 0 1,0 1-1,-1-1 0,1 0 0,0 0 0,0 0 0,0 0 1,-1 0-1,1 0 0,0 1 0,0-1 0,0 0 1,-1 0-1,1 0 0,0 1 0,0-1 0,0 0 1,0 0-1,0 0 0,-1 1 0,1-1 0,0 0 1,0 0-1,0 1 0,0-1 0,0 0 0,0 0 0,0 1 1,0-1-1,0 14 396,5 12-29,-4-23-359,1 1 35,0 0 1,-1 0-1,1 1 1,-1-1-1,0 1 1,0-1-1,0 10 1,2 3-8,-3-15 27,1-1 1,-1 1-1,1 0 1,-1 0-1,0-1 1,0 1-1,0 0 1,0 0-1,0-1 0,0 1 1,-1 0-1,1 0 1,0-1-1,-1 1 1,-1 3-1,2-5-48,0 0-1,0 0 0,0 0 1,0 0-1,-1 0 0,1 0 1,0 1-1,0-1 0,0 0 1,0 0-1,-1 0 0,1 0 1,0 0-1,0 0 0,0 0 1,-1 0-1,1 0 1,0 0-1,0 0 0,0 0 1,-1 0-1,1 0 0,0 0 1,0 0-1,0 0 0,0 0 1,-1 0-1,1 0 0,0 0 1,0-1-1,0 1 0,-1 0 1,1 0-1,0 0 1,0 0-1,0 0 0,0 0 1,0-1-1,0 1 0,-1 0 1,1 0-1,0 0 0,0-1 1,-6-6 15,5 6 32,-19-22 140,14 17-140,0-1 0,0 0 0,1-1 0,-7-10 0,-3-5 72,12 18-109,-1 1 0,1-1 0,1 0 0,-1 0 0,-2-6 0,-1-2 104,5 11-166,0 1-1,0 0 1,1-1 0,-1 1-1,0-1 1,1 1 0,-1-1-1,1 1 1,-1-3-1,1 3-158,0 20 64,1-11 231,0-1 0,0 0 0,0 0-1,4 10 1,-3-10-75,0 1 0,0-1-1,-1 0 1,1 11-1,3 41 1552,-6-58-1565,1-1-1,0 0 1,0 1 0,0-1 0,0 1 0,0-1 0,-1 0 0,1 1-1,0-1 1,0 1 0,0-1 0,-1 0 0,1 1 0,0-1-1,-1 0 1,1 1 0,0-1 0,-1 0 0,1 0 0,0 1 0,-1-1-1,1 0 1,-1 0 0,1 0 0,-1 0 0,1 1 0,0-1 0,-1 0-1,1 0 1,-1 0 0,0 0 0,-15 0 217,13 0-101,2 0-66,1 0-70,0 0-143,0 0 47,0 0 86,0 0-38,9 0-197,0 0-271,-1 1 1,0 0-1,9 2 0,1 0-2971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52:51.5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1 290 3392,'0'0'1088,"0"0"-651,0 0-165,0 0 91,13-8 298,-11 7-569,0-1 0,1 0 0,-1 1 0,0-1 0,0 0 0,0 0 0,0 0 0,0 0 0,2-5 0,8-8 407,-6 8-404,0 0 1,-1 0-1,0 0 0,0-1 1,0 1-1,-1-1 1,0 0-1,-1-1 0,3-10 1,-2 4 115,0 0 0,-2 0 1,0 0-1,0-25 0,3-9 552,-5 49-764,0-1 1,0 1-1,0 0 0,0-1 0,0 1 1,0 0-1,0 0 0,-1-1 1,1 1-1,0 0 0,0-1 0,0 1 1,0 0-1,0 0 0,-1-1 0,1 1 1,0 0-1,0 0 0,0-1 1,-1 1-1,1 0 0,0 0 0,-1 0 1,1 0-1,0-1 0,0 1 1,-1 0-1,1 0 0,0 0 0,-1 0 1,1 0-1,0 0 0,0 0 1,-1 0-1,1 0 0,-1 0 0,-4 66 129,5-60-106,0-1 0,0 0 0,0 1-1,0-1 1,1 0 0,0 0 0,0 1-1,1-1 1,-1 0 0,1 0 0,0 0-1,5 9 1,1-2-41,-7-9 22,1-1-1,-1 0 0,1 1 0,-1-1 0,1 0 0,-1 0 0,1 0 0,3 2 0,-4-3 27,0-1-1,0 0 1,0 0-1,0 1 1,0-1-1,0 0 1,-1 0 0,1 0-1,0 0 1,0 0-1,0 0 1,0 0-1,0 0 1,0 0 0,0 0-1,0-1 1,-1 1-1,1 0 1,0-1 0,0 1-1,0 0 1,0-1-1,-1 1 1,1-1-1,0 1 1,0-1 0,-1 0-1,2 0 1,16-21 198,-11 12-269,10-14 410,24-28-1,-40 50-344,0 1-1,0 0 0,0 0 1,0 0-1,0 0 0,0 0 0,0 0 1,1 0-1,-1 1 0,0-1 1,0 0-1,1 1 0,-1-1 1,1 1-1,-1-1 0,0 1 1,1 0-1,1-1 0,-2 2-6,1-1-1,-1 0 1,0 1 0,0-1-1,1 1 1,-1 0-1,0-1 1,0 1 0,0 0-1,0 0 1,0 0-1,0 0 1,0 0 0,0 0-1,0 0 1,0 0-1,0 0 1,0 0 0,0 2-1,5 7 171,-1 1 0,7 17-1,-5-9-182,-7-18-2,0 0 0,1 0 0,-1-1 0,0 1 0,0 0 0,1 0 0,-1-1 0,0 1 0,1 0 0,-1-1 0,1 1 0,-1 0 0,1-1-1,-1 1 1,1-1 0,0 1 0,-1-1 0,1 1 0,0-1 0,-1 1 0,1-1 0,0 1 0,-1-1 0,1 0 0,0 0 0,0 1 0,0-1 0,-1 0 0,1 0 0,0 0 0,0 0-1,0 0 1,-1 0 0,1 0 0,0 0 0,0 0 0,0 0 0,-1 0 0,1-1 0,0 1 0,1-1 0,2-1 18,1-1 0,-1-1 0,0 1 0,0 0 0,6-8 0,5-3 62,8-3 69,-12 9-101,1-1 0,0 1 0,26-12 1,-32 18 52,3-2 77,1 0 0,13-3 0,-19 7-142,0-1-1,0 1 0,0-1 0,0 1 1,0 1-1,0-1 0,0 0 1,0 1-1,6 2 0,-1 0-66,0 1 0,0 0 0,0 1 1,0 0-1,14 11 0,-11-8-2422,19 11 1,-29-18 328,-2-1 384,0 0-703,-1 1 815,-3 1 182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40:08.5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 1 1248,'0'0'51,"-1"0"0,1 0-1,-1 0 1,1 0 0,-1 0 0,1 1 0,0-1 0,-1 0-1,1 0 1,-1 1 0,1-1 0,0 0 0,-1 1 0,1-1-1,0 0 1,-1 1 0,1-1 0,0 0 0,0 1 0,-1-1-1,1 1 1,0-1 0,0 1 0,0-1 0,-1 0 0,1 1-1,0-1 1,0 1 0,0-1 0,0 1 0,0-1 0,0 1 0,0-1-1,0 1 1,0-1 0,0 1 0,1 0 0,2 22 145,-2-18 7,1 10-116,-1 0 0,-2 24 1,0-9 146,-1-3 134,-1 0 0,-2-1 0,0 0-1,-15 42 1,18-62-372,1 1 0,0 0-1,1 0 1,-1 0-1,1 0 1,0 0-1,3 12 1,-1 16-259,-1-28-201,3-2-1520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40:12.5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195 178 64,'0'6'32,"-3"-7"274,1 0 0,-1 0 0,1 1 0,-1-1 0,1 1 0,-1 0 0,1 0-1,-1 0 1,1 0 0,-4 1 0,-6-7 57,7-7 250,5 9-581,0 2-26,-1 1 0,1 0 0,0 0 0,0-1 1,0 1-1,1 0 0,-1 0 0,0-1 0,0 1 0,1 0 0,-1 0 0,1-1 0,-1 1 0,1 0 1,-1 0-1,1 0 0,0 0 0,-1 0 0,1 0 0,1-1 0,-1 0-1,1-1 0,-1 1 0,0 0 0,0 0 0,0-1-1,1-4 1,1-3 63,-2 8-27,-1 0 1,0 0 0,1 0 0,-1 0 0,0 0-1,0 0 1,0 0 0,-1-3 0,0-11 445,1 15-449,-1-9 175,2 9-197,-1 0-1,0 1 0,0-1 1,0 0-1,0 0 0,-1 1 0,1-1 1,0 0-1,0 0 0,0 0 0,-1 1 1,1-1-1,0 0 0,-1 1 0,1-1 1,0 0-1,-1 1 0,1-1 0,-1 0 1,1 1-1,-2-1 0,-3-4 323,5 4-338,0 1-1,0 0 0,0 0 1,-1-1-1,1 1 0,0 0 1,0 0-1,-1-1 0,1 1 1,0 0-1,-1 0 0,1 0 1,0 0-1,-1-1 0,1 1 1,0 0-1,-1 0 0,1 0 0,0 0 1,-1 0-1,1 0 0,0 0 1,-1 0-1,1 0 0,0 0 1,-1 0-1,-1 0-3,0 0 1,0 0-1,0 0 1,0 0-1,0 1 0,0-1 1,0 1-1,1-1 0,-1 1 1,0 0-1,0-1 0,0 1 1,1 0-1,-3 2 0,2-1-12,-1 0-1,1 1 1,0-1-1,0 1 1,1 0-1,-1 0 1,-2 5-1,2-6 23,1 1 0,-1 0 1,0-1-1,0 0 0,0 1 0,-4 2 0,4-3-6,0 0 1,0-1 0,0 1 0,1 1-1,-1-1 1,0 0 0,-2 5-1,-26 63-16,30-70 21,0 0 0,0 0 0,0 0 0,0 0 0,0 0-1,0 1 1,0-1 0,0 0 0,0 0 0,0 0-1,0 0 1,0 0 0,0 0 0,0 0 0,0 0-1,0 1 1,0-1 0,1 0 0,-1 0 0,0 0-1,0 0 1,0 0 0,0 0 0,0 0 0,0 0-1,0 0 1,0 0 0,1 0 0,-1 0 0,0 0-1,0 0 1,0 0 0,0 0 0,0 0 0,0 0 0,1 0-1,-1 0 1,0 0 0,0 0 0,0 0 0,0 0-1,0 0 1,0 0 0,0 0 0,1 0 0,-1 0-1,0 0 1,0 0 0,0 0 0,0 0 0,0 0-1,0 0 1,0-1 0,0 1 0,1 0 0,14-5-99,16-10 164,-29 14-61,-1-1 0,1 0 0,-1 1 0,1-1 0,-1 0 0,1 0 0,-1 0 1,0 0-1,0 0 0,2-4 0,-2 3-8,0 1-1,0-1 1,0 1 0,1 0 0,-1 0 0,1-1 0,3-2-1,-5 4 1,1 0 0,0 0 0,0-1 0,0 1 0,-1 0 0,1-1 0,-1 1 0,1 0 0,-1-1 0,1 1 0,-1 0 0,0-1 0,0 1 0,1-1 0,-1-2 0,18-11 42,-15 12-58,15-18 34,-17 20-13,-1 0 0,1 0 0,-1 1 1,1-1-1,-1 0 0,0 0 0,1 0 1,-1 0-1,0 0 0,0 0 0,0 0 0,0 0 1,0 0-1,0 0 0,0 0 0,0 0 0,0 0 1,0 0-1,0 0 0,-1 0 0,1 0 1,0 1-1,-1-1 0,1 0 0,-1-1 0,0 1-64,1 1 74,-1 1 45,-1-5-129,0-3-27,0 6 100,0 0 5,2-5-3,0 5-77,-13 5 97,-2 14-163,13-15 133,-1 0-1,1 0 1,-1 0-1,1-1 1,-1 1-1,0-1 1,0 1-1,0-1 1,-5 3-1,-4 2 135,-6 1-155,-21 8 253,38-16-246,-1 1 0,1 0-1,0 0 1,0-1 0,0 1-1,-1 0 1,1 0 0,0 0-1,-1 3 1,-11 7-124,13-11 140,0 0 0,0 0 1,1 0-1,-1 0 0,0 0 1,0 0-1,0 0 0,0 0 0,0 0 1,0 0-1,0 0 0,0 0 1,0 0-1,0 1 0,0-1 0,0 0 1,0 0-1,0 0 0,0 0 1,0 0-1,0 0 0,0 0 0,0 0 1,0 0-1,0 0 0,0 0 1,0 0-1,0 0 0,0 0 0,0 0 1,0 0-1,0 0 0,1 0 1,-1 0-1,0 1 0,0-1 0,-1 0 1,1 0-1,0 0 0,0 0 1,0 0-1,0 0 0,0 0 0,0 0 1,0 0-1,0 0 0,0 0 1,0 0-1,0 0 0,0 0 0,0 0 1,0 0-1,0 0 0,0 0 1,0 1-1,10-1 6,14-3-82,40-16 125,-60 17-59,0 1 0,1 1-1,-1-1 1,0 1 0,0-1 0,0 1 0,8 1 0,-2-1 142,-8 0-93,0 0-159,-2 0 115,0 0 1,0 0-1,1 0 1,-1 0 0,0 0-1,1 0 1,-1 0-1,0 0 1,0 0 0,1 0-1,-1 0 1,0 0-1,1 0 1,-1 0 0,0 0-1,0 0 1,1 0-1,-1 0 1,0 1 0,0-1-1,1 0 1,-1 0 0,0 0-1,2 5 11,0 1 0,-1-1 0,1 0-1,-1 0 1,-1 0 0,1 1 0,-1-1 0,0 0 0,0 1-1,0-1 1,-3 9 0,1 17 156,-2 6-295,4-36 22,-1-1 108,1 1-1,0-1 0,0 1 0,0-1 0,0 1 0,0-1 0,0 0 0,0 1 0,0-1 0,0 1 0,0-1 0,0 1 0,0-1 0,0 1 0,0-1 0,0 1 0,0-1 0,0 0 0,1 1 1,-1 0-1,0-1 10,0 0 1,0 0-1,0 0 1,0 0 0,0 0-1,0 0 1,0 0-1,0 0 1,0 0 0,0 0-1,0 0 1,0 0-1,0 0 1,0 0 0,0 0-1,0 0 1,0 1-1,0-1 1,0 0 0,0 0-1,0 0 1,0 0 0,0 0-1,0 0 1,0 0-1,0 0 1,0 0 0,0 0-1,0 0-842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40:20.4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143 376 736,'0'0'23,"-1"0"0,1 0 0,-1 1 0,0-1 0,1 0 0,-1 0 0,0 0 0,1 0 0,-1 0 0,0 0 0,1-1 0,-1 1 0,1 0 0,-1 0 0,0 0 0,1-1 0,-1 1 0,1 0 0,-1 0 0,1-1 0,-1 1 0,0-1 0,1 1 0,0 0 0,-1-1 0,1 1 0,-1-1 0,1 1 0,-1-1 0,1 1 0,0-1 0,0 0 0,-1 1 0,1-1 0,0 1 0,0-1 0,-1 0 0,1 1 0,0-1 0,0 0 0,0 1 0,0-1 0,0 1 0,0-2 0,-2-10 190,-19-48 1008,18 44-925,1 0 0,0 0 0,0-17 0,-2-21 163,4 54-445,-1-1 1,1 0 0,0 1-1,0-1 1,0 1-1,-1-1 1,1 1-1,0-1 1,0 0 0,-1 1-1,1-1 1,-1 1-1,1-1 1,0 1 0,-1 0-1,1-1 1,-1 1-1,1-1 1,-1 1-1,1 0 1,-2-1 0,1 1 9,1-1 0,-1 1 1,1 0-1,-1-1 1,1 1-1,-1-1 1,1 1-1,-1 0 1,1-1-1,-1 1 1,1-1-1,0 1 0,-1-1 1,1 0-1,0 1 1,-1-1-1,1 1 1,0-1-1,0 0 1,0 1-1,-1-2 0,1-2 52,-1-1 0,0 1-1,0-1 1,0 1-1,-1 0 1,-3-7 0,-4-14 114,-1-2 434,8 24-629,0-1 1,0 0 0,1 1 0,-1-1 0,1 0 0,0 0 0,0 0 0,0-6 0,1 9-172,0 1 43,1 1 110,0 0 0,-1 0 1,1 0-1,-1 1 0,1-1 1,-1 0-1,0 0 0,1 0 1,-1 0-1,0 1 0,0-1 1,0 0-1,0 0 0,0 1 1,0 1-1,1 22 13,9 47 0,-5-46 95,1 49-1,-6-58-133,1 3 204,-1 1 0,-2 0 0,-6 37 0,4-27 106,1-24-197,2-7-48,1 0-1,0 0 0,0 0 0,-1 0 0,1 1 0,0-1 0,0 0 0,0 0 0,-1 0 0,1 0 0,0 0 0,-1 0 0,1 0 0,0 0 1,0 0-1,-1 0 0,1 0 0,0 0 0,0 0 0,-1 0 0,1 0 0,0 0 0,0 0 0,-1 0 0,1-1 0,0 1 0,0 0 0,0 0 1,-1 0-1,1 0 0,0 0 0,0-1 0,0 1 0,-1 0 0,1 0 0,0 0 0,0-1 0,0 1 0,0 0 0,0 0 0,-1 0 0,1-1 1,0 1-1,0 0 0,0-1 0,-5-21-5,1 0 0,1 0 0,1 0 0,1-1 0,1 1 0,1-1 0,3-23 0,-2 28-115,-2 13 61,0 0-1,1-1 1,2-9-1,1 1-28,-4 11 62,1 0 1,-1 1 0,1-1-1,0 1 1,0-1-1,0 1 1,0-1-1,0 1 1,1 0-1,-1-1 1,1 1-1,-1 0 1,1 0 0,0 0-1,0 0 1,0 0-1,2-1 1,-3 3 13,-1 0 0,0 0 0,0 0 0,0 0 0,0 0 0,1-1 0,-1 1 0,0 0 0,0 0 0,0 0 0,0 0 0,1 0 0,-1 0 0,0 0 0,0-1 0,0 1 0,0 0 0,0 0 0,0 0 0,0 0 0,0-1 0,0 1 0,1 0 0,-1 0 0,0 0 0,0 0 0,0-1 0,0 1 0,0 0 0,0 0 0,0 0 0,0-1 0,0 1 0,0 0 0,0 0 0,0 0 0,-1 0 0,1-1 1,2-2 214,-2 2-218,1 1 0,-1-1 0,1 0 0,-1 1 0,1-1 0,-1 0 1,0 1-1,1-1 0,-1 0 0,0 1 0,0-1 0,1 0 0,-1 0 0,0 1 1,0-1-1,0 0 0,0 0 0,0-1-125,-1 14-94,-4 34 91,4-25 136,-1 0 0,-8 35-1,2-17 376,7-35-307,0 0 0,-1-1 0,1 1 1,-1 0-1,0 0 0,-3 4 0,3-5-23,1-2-53,1-1 9,-1 0-1,1 0 0,0-1 1,-1 1-1,1 0 0,0-1 1,-1 1-1,1 0 0,0-1 1,0 1-1,-1 0 0,1-1 1,0 1-1,0-1 0,-1 1 0,1-1 1,0 1-1,0 0 0,0-1 1,0 1-1,0-1 0,0 1 1,0-1-1,0 1 0,0-1 1,0 1-1,0-1 0,0-20 20,0 15 58,10-98-203,-10 103 111,0-1 1,0 0-1,1 0 1,-1 0-1,1 0 1,-1 0-1,1 0 1,-1 1-1,1-1 1,0 0-1,0 0 1,2-2-1,0-1-45,-1 0-169,-4 11 35,2-5 185,-25 113 144,23-98-372,-2 4 266,2 0 0,-1 31 0,4-43-442,-1-1 0,1 1 1,1-1-1,-1 0 0,1 1 1,1-1-1,-1 0 0,1 0 1,1 0-1,4 8 0,6 6-1494,-1-8 639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40:22.4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20 306 480,'-17'5'277,"16"-5"-154,1 0 48,0 0-124,0 0 0,0 0 0,0 0 0,0 0 0,-1 0 0,1-1 0,0 1 0,0 0 0,0 0 0,0 0 0,0 0 0,0 0 0,0 0 0,0 0 0,0 0 0,0 0 0,0-1 0,0 1 0,0 0 0,0 0 0,0 0 0,0 0 0,0 0 0,0 0 0,0 0 0,0-1 0,0 1 0,0 0 0,0 0 0,0 0 0,0 0 0,0 0 0,0 0 0,0 0 0,0 0 0,0-1 0,0 1 0,0 0 0,0 0 0,0 0 0,0 0 0,0 0 0,0 0 0,0 0 0,1 0 1,-1 0-1,0 0 0,0-1 0,28-18 483,-22 16-398,-1-1 1,0 0-1,1 1 0,-2-1 1,1-1-1,0 1 1,4-7-1,2-5 96,10-19 0,-18 29-226,0 0 1,0-1 0,-1 1-1,0-1 1,0 1 0,2-11-1,-3 8 114,1 0-1,0 0 1,6-14-1,2-12 149,-9 31-272,0 0 0,0 0 0,1 0 1,-1 0-1,1 0 0,0 0 0,0 1 0,0-1 0,0 1 1,1-1-1,-1 1 0,1 0 0,0 0 0,4-3 0,-6 5-168,1 1 194,0 0-1,0 0 0,0 1 0,0-1 0,1 0 0,-1 1 1,0-1-1,0 1 0,0 0 0,0-1 0,0 1 0,0 0 1,2 2-1,-3-2-19,0 0 0,0 0 0,0 0 0,0 0 0,0 1 0,0-1 1,-1 0-1,1 1 0,0-1 0,-1 0 0,1 1 0,-1-1 0,1 1 0,-1-1 1,0 1-1,0-1 0,1 1 0,-1 0 0,0 2 0,3 195 349,-3-192-347,0-3 0,0 0 0,0 1 0,1-1 0,0 0 0,0 0 0,1 5 0,0-7 0,-2-1 5,1-1-1,-1 1 1,0-1 0,1 1-1,-1-1 1,0 1-1,0-1 1,0 1-1,1-1 1,-1 1-1,0 0 1,0-1-1,0 1 1,0-1 0,0 1-1,0-1 1,0 1-1,0 0 1,0-1-1,-1 2 1,1-1 53,0-1 92,0 0-60,1 0-70,0 0 0,0 0 0,0 0 0,0-1-1,0 1 1,0 0 0,0 0 0,0-1-1,0 1 1,0-1 0,0 1 0,0-1-1,0 1 1,-1-1 0,1 1 0,1-2-1,-1 1-3,-1 1-80,0 0 48,1-1 41,0 0 0,0 1 0,-1-1 0,1 0 0,0 0 0,0 0 0,-1 0 0,1 0 0,0 0 0,-1-1 0,1 1 0,-1 0 0,0 0 0,1 0 0,-1 0 0,0-1 0,0 1 0,1-2 0,1-5 172,-2-22-469,0 30 224,0-1 62,1 0 0,-1 0-1,0 0 1,1 0 0,-1 0-1,0 0 1,1 0 0,-1 0-1,0 0 1,0 0 0,0 0-1,0 0 1,0 1 0,0-1-1,0 0 1,0-2 0,0 1 15,0-1-41,0 1 0,0-1 0,0 1 0,0-1 0,1 0 0,0 1 0,-1-1 0,1 1 0,0-1 0,0 1 0,2-5 0,-1 1 6,-1 2 48,5 8-94,25 41 116,-28-40 69,1 1 0,-1 0 1,-1 0-1,1 0 0,-1 0 1,0 0-1,0 0 0,-1 1 1,0-1-1,0 1 0,0-1 1,-1 1-1,0 7 0,0-13-47,0-1-257,0 0-224,0 0-810,1-2-171,3-7-1941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40:28.3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13 576,'4'6'233,"-3"-5"2307,-1-5-1607,0 3-917,1 1-1,-1-1 1,0 1 0,0-1-1,0 1 1,0-1 0,0 1-1,0-1 1,0 1 0,0 0 0,0-1-1,0 1 1,0-1 0,0 1-1,0-1 1,0 1 0,0-1-1,0 1 1,-1-1 0,1 1-1,0 0 1,0-1 0,-1 1 0,1-1-1,0 1 1,0 0 0,-1-1-1,1 1 1,0 0 0,-1-1-1,1 1 1,-1 0 0,0 0 240,1-1-241,0 1 1,1 0-1,-1 0 1,0 0 0,0 0-1,0 0 1,0 0-1,1 0 1,-1 0-1,0 0 1,0 0-1,0 0 1,0 0 0,1 0-1,-1 0 1,0 0-1,0 0 1,0 0-1,0 0 1,1 0-1,-1 0 1,0 0 0,0 0-1,0 0 1,0 0-1,0 1 1,1-1-1,-1 0 1,0 0-1,0 0 1,0 0-1,0 0 1,0 0 0,0 0-1,1 1 1,-1-1-1,0 0 1,0 0-1,0 0 1,0 0-1,0 0 1,0 1 0,0-1-1,0 0 1,11 12-159,-6-7 220,-1-2-81,1 0 0,-1 0 0,0-1 0,1 1 0,6 1 0,12 8 60,1 4-123,25 23-1,19 14 267,-63-50-164,1 1 19,1 0 0,-1-1 0,13 5 0,-18-8 42,-1 0 0,0 0 53,-17 1 22,12 0-144,1 0 0,-1 0-1,1 0 1,-1 0 0,1-1-1,-1 0 1,1 0 0,-1 0 0,-7-2-1,3 0 13,1 0-1,-1 0 1,-16-7-1,-9-5 457,24 11-521,-1-1-1,2 0 1,-1-1-1,0 0 1,-13-10-1,-12-9 251,29 19-152,4 4-68,-1-1 1,1 1 0,0-1 0,0 0 0,0 1 0,1-1 0,-1 0 0,0-1 0,1 1-1,-1 0 1,1 0 0,0-1 0,0 1 0,0 0 0,-1-4 0,0-1-51,-1-5-180,3 12 130,0 0-38,0 0 38,1 0 84,1 0-1,-1 1 0,0 0 0,1-1 0,-1 1 0,0 0 0,0-1 0,0 1 1,0 0-1,1 0 0,-1 0 0,1 1 0,-2-1-6,16 15 26,0 2 1,-1 0-1,-1 0 0,-1 1 1,15 31-1,-26-48 13,5 10-32,0 0 14,-1-1 0,7 18 0,-13-27 190,0-2-58,0 0-97,0 2 70,0 1 73,-3-5-110,-7-13 53,3 3-139,-2-1-80,5 8 96,-1 0 0,1-1 0,-9-7 0,9 10-44,3 3 24,0-1 0,0 1 0,0-1 0,0 0 0,0 1 0,1-1 0,-1 0 0,0 0 0,0 0 0,1 1-1,-1-1 1,1 0 0,-1 0 0,1 0 0,-1 0 0,1 0 0,-1 0 0,1 0 0,0 0 0,0 0 0,-1-2 0,10 19-72,-5-9-168,1 2 119,-4-8 167,0 1 0,0-1 0,0 1 0,-1 0 0,1-1 0,0 1-1,-1 0 1,1 0 0,-1-1 0,1 3 0,-2-3-13,1-1 1,0 0-1,0 0 1,0 0-1,0 1 1,0-1-1,0 0 1,0 0-1,0 0 1,0 1-1,0-1 1,0 0-1,0 0 1,0 0-1,0 1 1,0-1-1,0 0 1,0 0-1,0 0 1,0 1-1,0-1 1,1 0-1,-1 0 1,0 0-1,0 0 1,0 1-1,0-1 1,0 0-1,0 0 1,1 0-1,-1 0 1,0 1-1,0-1 1,0 0-1,0 0 1,1 0-1,-1 0 1,0 0-1,0 0 1,0 0-1,1 0 1,-1 0 4,0 0 1,0-1-1,1 1 1,-1 0 0,0 0-1,0-1 1,0 1-1,0 0 1,0-1 0,0 1-1,1-1 1,-1 1 0,0 0-1,0-1 1,0 1-1,0 0 1,0-1 0,0 1-1,-1 0 1,1-1-1,0 1 1,0 0 0,0-1-1,0 1 1,0-1-1,-2-5 5,0-1-1,1 0 0,0 0 0,0 0 1,0-13-1,1 0-97,-1-18-54,1 35 125,1 0 0,-1 0 1,1 0-1,-1 0 1,1 0-1,0 0 0,0 1 1,0-1-1,2-4 1,1-8-150,-4 14 157,0 1 1,0-1-1,0 0 0,0 1 0,0-1 1,0 0-1,1 1 0,-1-1 1,0 0-1,0 1 0,0-1 0,1 1 1,-1-1-1,0 0 0,1 1 0,-1-1 1,0 1-1,1-1 0,-1 1 1,1-1-1,0 0 0,2-5 173,-3 5-230,0 1 0,0 0 1,0-1-1,0 1 0,0 0 1,0 0-1,0-1 0,0 1 0,0 0 1,0 0-1,0-1 0,1 1 1,-1 0-1,0 0 0,0-1 0,0 1 1,0 0-1,0 0 0,1 0 1,-1-1-1,0 1 0,0 0 1,0 0-1,1 0 0,-1-1 0,0 1 1,0 0-1,1 0 0,-1 0 1,0 0-1,0 0 0,1 0 0,-1 0-1141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40:41.6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66 269 992,'0'0'309,"0"0"-175,0 0-38,0 0 80,0 0-54,0-4 348,0 0-454,0 4 32,0 0-38,0 0-100,0 0 31,0 0 75,0 0 16,9-6-91,18 6-10,-4 2 32,-20-5 164,-3 3-128,0 0-1,0 0 1,0-1-1,0 1 1,0 0 0,0 0-1,0 0 1,0-1 0,0 1-1,0 0 1,1 0 0,-1 0-1,0-1 1,0 1 0,0 0-1,0 0 1,0 0 0,1 0-1,-1-1 1,0 1-1,0 0 1,0 0 0,1 0-1,-1 0 1,0 0 0,0 0-1,0 0 1,1 0 0,-1 0-1,1-1 1,-1 1 9,1 0 0,0 0 0,0-1 0,0 1 0,-1 0 0,1-1 0,0 1 0,0-1 0,-1 1-1,1-1 1,0 1 0,-1-1 0,1 0 0,-1 1 0,1-1 0,-1 0 0,1 0 0,-1 1 0,1-1 0,-1 0 0,0 0 0,1 0 0,-1 1 0,0-1 0,0 0 0,1 0 0,-1 0 0,0 0 0,0-1 0,0 1-3,0 0 1,1-1 0,-1 1 0,0 0 0,1 0-1,-1-1 1,1 1 0,0 0 0,-1 0 0,1 0-1,0-1 1,0 1 0,1-1 0,-2 2-6,0 0 0,0 0 0,1 0 0,-1-1 1,0 1-1,0 0 0,1 0 0,-1 0 0,0-1 0,0 1 0,0 0 1,1 0-1,-1-1 0,0 1 0,0 0 0,0-1 0,0 1 0,0 0 1,0 0-1,0-1 0,0 1 0,1 0 0,-1-1 0,0 1 0,0 0 1,0-1-1,-1 1 0,1 0 0,0 0 0,0-1 0,0 1 0,0 0 1,0-1-1,0 1 0,0 0 0,0 0 0,-1-1 0,1 1 0,0-1 1,-2-7 222,-15-18 353,16 25-677,1 0 97,0 1 1,0 0-1,0 0 1,-1-1-1,1 1 0,0 0 1,0 0-1,0 0 1,0 0-1,-1-1 0,1 1 1,0 0-1,0 0 1,-1 0-1,1 0 1,0 0-1,0 0 0,0-1 1,-1 1-1,1 0 1,0 0-1,-1 0 0,1 0 1,0 0-1,0 0 1,-1 0-1,1 0 1,0 0-1,0 0 0,-1 0 1,1 0-1,0 1 1,0-1-1,-1 0 0,-4-1 45,6-1-34,-6 0 199,5 2-105,-1 0-93,0 0 0,0 0 0,0-1 0,0 1 0,0 0 0,0 0 0,0 0 0,0 1 0,0-1 0,0 0 0,0 0 0,0 0 0,0 1 0,0-1 0,0 0 0,0 1 0,1-1 0,-1 1 0,-1 0 0,1 0 30,1-1 10,0 0-5,0 0-43,-1 0 0,1 0 0,0 0 0,0 0 0,0 0 0,-1 0 0,1 0 0,0 0 0,0 0 0,-1 0 0,1 0 0,0 0 0,0 0 0,-1 0 0,1 0 0,0 0 0,0 0 0,0 0 0,-1 0 0,1 0 0,0 0 0,0 0 0,0-1 0,-1 1 0,1 0 0,0 0-1,0 0 1,0 0 0,0-1 0,-1 1 0,1 0 0,0 0 0,0 0 0,0-1 0,0 1 0,0 0 0,0 0 0,0 0 0,0-1 0,-2-7 130,2 8-132,0-1 1,0 1 0,0 0 0,0 0 0,0-1-1,0 1 1,0 0 0,0 0 0,0-1 0,0 1-1,0 0 1,0 0 0,0-1 0,-1 1 0,1 0-1,0 0 1,0-1 0,0 1 0,0 0 0,0 0 0,-1 0-1,1-1 1,0 1 0,0 0 0,0 0 0,0 0-1,-1-1 1,0 1 124,1 0-80,0 0-155,0 0 10,-1 0 44,-2 4 47,2 2-5,1-5-53,0-1 21,1 23 26,0-21 22,2 11-29,0 0 0,-1 0-1,1 15 1,-3-23 28,1 0 1,-1 0-1,1 0 0,0 0 1,0 0-1,0 0 0,3 5 1,-4-10 7,0 1 1,0-1-1,0 0 1,1 0-1,-1 1 1,0-1-1,0 0 1,0 1-1,0-1 1,0 0 0,0 0-1,0 1 1,0-1-1,0 0 1,0 0-1,0 1 1,0-1-1,0 0 1,0 1-1,0-1 1,0 0-1,0 0 1,-1 1 0,1-1-1,0 0 1,0 0-1,0 1 1,-1-1-1,-1 0 123,1-7-73,-1 0-57,2 6 0,0 1 0,0-1 0,0 1 0,0-1 0,0 1 0,0-1 0,-1 1 0,1-1 0,0 1 0,0-1 0,0 1 0,1-1 0,-1 1 0,0-1 0,0 1 0,0-1 0,0 1 0,0-1 0,1 1 0,-1-1 0,0-1 18,1 0 0,-1 0 0,0 0-1,-1 0 1,1 0 0,0 0 0,0 0 0,-1 0 0,1 0 0,-1 0 0,0 0 0,-1-3-1,1 2-14,-14-24-297,14 25 306,0 0 0,0 0-1,0 0 1,0-1 0,0 1 0,1 0-1,-1 0 1,1 0 0,-1-5 0,-1 1-34,-1-4-47,0-16-11,3 25 123,0 1-22,0-1-64,0-1 11,3-10-92,-1 9-130,0 6 255,1 0 1,0 0 0,-1 1-1,1-1 1,-1 1 0,0-1-1,0 1 1,-1 0 0,1-1-1,-1 1 1,1 0 0,-1 0-1,0 0 1,-1 0 0,1 6-1,2 8-42,-3-16 55,1 0 0,-1-1 0,0 1 0,1 0 0,-1-1 0,0 1 0,0 0 0,0-1 0,0 1 0,0 0 0,-1-1 0,1 1 0,0-1 0,-1 1 0,0 0 1,0 1-1,1-3-4,-1 1 0,1-1 0,0 0 1,0 0-1,-1 1 0,1-1 0,0 0 1,-1 0-1,1 0 0,0 1 0,-1-1 1,1 0-1,0 0 0,-1 0 1,1 0-1,0 0 0,-1 0 0,1 0 1,0 0-1,-1 0 0,1 0 0,-1 0 1,1 0-1,0 0 0,-1 0 0,1 0 1,0 0-1,-1 0 0,1 0 0,0-1 1,-1 1-1,1 0 0,0 0 1,-1-1-1,-8-6 132,3-8-242,-15-34 40,20 46 47,0 0 0,0 1-1,0-1 1,1 0 0,0 0 0,-1 1 0,1-1 0,0 0-1,0 0 1,0 1 0,1-1 0,-1 0 0,1 0 0,1-4 0,-2 7-46,1-1 52,0 0 0,-1 0 1,1 0-1,0 0 0,0 0 0,0 0 0,-1 1 1,1-1-1,0 0 0,2 0 0,1 6 55,-1 0 0,1 1 0,4 9 0,-7-14-181,-1 0 16,3 3 100,-1-1 0,0 1 0,0-1 0,-1 1 0,1 0 0,-1 0 0,0 0 0,0 0 0,0 0 0,0 7 0,4 30 316,-5-40-203,0-1-80,0 0 74,0 0-42,0 0-112,0 0 0,-8-18 214,2 9-99,5 8-42,0 0-1,0 0 1,0-1 0,0 1 0,0 0-1,0-1 1,1 1 0,-1-1-1,0-1 1,-2-10-146,2 10 112,0-1 0,0 1 0,1-1 0,-1 1-1,1-6 1,-5-25-97,5-23 148,18 69-351,-15-9 338,1 1 0,-1 0 0,0 1 0,0-1 0,0 1 0,-1-1 0,1 1 0,-1 0 0,0 0 0,-1 0 0,1 0 0,-1 0 0,0 0 0,0 0 0,-1 1 0,1-1 1,-2 10-1,1-15-9,-1 6 63,-6 4-128,7-10 63,0 0 0,0 0-1,0 0 1,0 0 0,0 0 0,0 0-1,0 0 1,0 1 0,0-1 0,0 0-1,0 0 1,0 0 0,0 0 0,0 0-1,0 0 1,0 0 0,0 0-1,0 0 1,0 0 0,0 1 0,0-1-1,0 0 1,0 0 0,-1 0 0,1 0-1,0 0 1,0 0 0,0 0 0,0 0-1,0 0 1,0 0 0,0 0-1,0 0 1,0 0 0,0 1 0,0-1-1,0 0 1,-1 0 0,1 0 0,0 0-1,0 0 1,0 0 0,0 0 0,0 0-1,0 0 1,0 0 0,0 0-1,0 0 1,-1 0 0,1 0 0,0 0-1,0 0 1,0 0 0,0 0 0,0 0-1,0-1 1,0 1 0,0 0 0,0 0-1,0 0 1,-1 0 0,1 0 0,0 0-1,0 0 1,0 0 0,0-8 184,0 6-305,-5-36 209,1 24-142,0-3 88,-1-7-249,0 6 346,5 17-129,0 1-1,-1 0 1,1 0-1,0-1 1,-1 1-1,1 0 0,0-1 1,0 1-1,-1 0 1,1-1-1,0 1 1,0 0-1,-1-1 1,1 1-1,0-1 1,0 1-1,0 0 1,0-1-1,0 0 1,4 58-180,-8 8 32,6-52 35,0 11 271,-2-23-114,0-1 53,0 0-42,0 0-75,0 0-27,0 0-31,0 0 47,0 2 70,0 3-35,-2-6 86,0-5 145,-2-66-255,-5 30-5,6 12 671,3 30-602,-6-8-336,3 10 326,-3 3 106,-1 7-417,6-10 275,0-1-1,0 1 1,0 0 0,0 0 0,0 0 0,1 0 0,-1 0 0,0 2 0,-2 21 46,1 41 0,4-59 44,-2-7-100,0 1-1,1 0 1,-1 0-1,1 0 1,-1 0-1,0 0 1,0 0 0,1 0-1,-1-1 1,0 1-1,0 0 1,0 0-1,0 0 1,0 0-1,-1 1 1,1-1-61,0-1 53,0 0 106,0 0-20,0 0-33,0 0 11,0 0 53,0 0-5,-5-19 11,-2 2-242,5 13 136,1 0-1,-1 0 0,1 0 0,0 0 0,0 0 0,-1-7 1,-1 1 99,2 9-99,1 0 0,-1 0 0,0 0 0,1 0 0,0-1 0,-1 1 0,1 0 0,0 0 0,0 0 0,-1-3 1,-1-1-246,3 10 269,0-4-68,-1-1 1,0 0-17,0 0 16,1 0 49,-1 1 0,0-1 0,0 1 0,1-1 0,-1 0 0,1 1 0,-1-1 0,0 0 0,1 1 0,-1-1 0,1 0 0,-1 0 0,1 1 0,-1-1 0,1 0 0,-1 0 0,1 0 0,-1 0 0,1 0 0,-1 1 0,1-1 0,-1 0 0,1 0 0,-1 0 0,1-1 0,-1 1 0,1 0 0,-1 0 0,2 0 0,14-5 108,-10 1-121,0-1 1,0 0 0,0 0 0,-1-1-1,9-10 1,-10 10 12,-2 4 2,-1 1 0,1-1 0,-1 1 0,0-1 1,0 0-1,0 0 0,0 0 0,0 0 0,-1 0 1,1 0-1,0 0 0,0-2 0,5-10 71,-6 12-74,1 1-1,0 0 1,0-1-1,-1 1 1,1 0 0,-1-1-1,1 1 1,-1-1-1,0 1 1,0-1 0,1 1-1,-1-3 1,0 0 191,0 3-186,0 1-1,0-1 0,0 1 1,0-1-1,1 1 0,-1 0 1,0-1-1,0 1 0,0-1 1,0 1-1,0-1 0,0 1 1,-1 0-1,1-1 0,0 1 1,0-1-1,0 1 1,0-1-1,0 1 0,-1 0 1,1-1-1,0 1 0,0 0 1,-1-1-1,1 1 0,0 0 1,-1-1-1,1 1 0,0 0 1,-1-1-1,1 1 0,0 0 1,-1 0-1,1-1 1,0 1-1,-1 0 0,1 0 1,-1 0-1,1 0 0,-1 0 1,1 0-1,0 0 0,-1-1 1,1 1-1,-1 0 0,1 0 1,-1 1-1,1-1 0,0 0 1,-1 0-1,0 0 0,-9 9 141,8-8-130,0 0 0,0 1 1,0-1-1,0 0 0,0 0 0,-1 0 1,1-1-1,0 1 0,-3 0 0,4-1 71,1 0-32,0 0-75,0 0-48,0 0-107,0 0 86,0 0 138,0 0 38,0 0 149,0 0-144,0 0-267,0 0 27,0 0 53,0 4 70,0-1-1,1 0 0,-1 0 0,1 1 0,-1-1 0,1 0 0,0 0 0,1 0 1,-1 0-1,0 0 0,1 0 0,3 4 0,5 14-56,-6-9 160,0-1-1,10 18 1,-13-24-89,0-1-1,0 0 1,0 1-1,0-1 0,-1 1 1,1-1-1,-1 1 1,-1-1-1,0 6 1,1 4 87,0-13-42,0 1-23,0-1-1,0 1 1,0-1 0,-1 1 0,1-1 0,0 1 0,-1-1-1,-1 3 1,-2-3 6,0 1-5,3-2 32,-6 7-72,3-8-12,2-7 134,2 7-61,0 1-33,-1 0-1,1-1 1,-1 1 0,0-1 0,1 1-1,-1-1 1,1 1 0,-1-1-1,1 1 1,0-1 0,-1 1-1,1-1 1,-1 0 0,1 1-1,0-1 1,-1 0 0,1 1-1,0-1 1,0-1 0,-4-6-83,2 6 76,1-1 0,0 0 0,0 0 0,0 0 0,0 0 1,0 0-1,1 0 0,-1 0 0,1 0 0,0 0 0,0 0 0,0 0 0,1-3 1,-1-3 4,3-28 94,-3 36-48,0 1 27,-1-7-352,0 11 157,0-2 97,0 0 0,0 1 0,0-1 1,1 1-1,-1-1 0,1 1 0,-1-1 0,1 5 0,-2 0 33,2-6-3,-1-1 0,1 1 1,-1 0-1,1 0 0,0 0 1,-1 0-1,1 0 0,0-1 1,0 1-1,0 0 0,0 0 0,0 0 1,0 0-1,0 0 0,0 0 1,0 1-1,-1 6-61,1-8 41,0 1 0,0-1 0,0 1 1,0-1-1,0 0 0,0 1 1,0-1-1,0 1 0,0-1 0,0 1 1,0-1-1,1 0 0,-1 1 0,0-1 1,0 1-1,0-1 0,0 0 0,1 1 1,-1-1-1,0 1 0,0-1 1,1 0-1,-1 1 0,0-1 0,1 0 1,-1 0-1,1 1 0,5 7-1368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40:44.4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128 52 576,'15'-11'1488,"-15"11"-1301,0 0-70,0 0-26,0 0-17,0 0 6,0 0-26,0 0 20,0 0 12,-1 0-39,1 1 1,0-1-1,0 1 1,-1 0-1,1-1 1,-1 1-1,1-1 1,0 1-1,-1-1 1,1 1-1,-1-1 1,1 0-1,-1 1 1,1-1-1,-2 1 1,-4 4-24,2 1 23,-1-1 0,1 0 0,-1 0 0,0 0 0,0-1 0,-7 5 0,-8 7 77,-23 18 73,27-23-106,15-10-96,1-1 0,0 0 0,-1 0 0,1 0 0,0 0 0,-1 0 0,1 0 0,-1 1-1,1-1 1,0 0 0,-1 0 0,1 0 0,0 0 0,-1 0 0,1 0 0,0-1 0,-1 1 0,1 0 0,-1 0 0,1 0 0,-1 0 0,0-1 47,2 0-5,10-13 123,-11 12-121,0 0 0,0 0 0,0 0 0,0 0 0,0 0 0,0 0 0,0 0 1,-1-3-1,-1-8-76,2 12 101,0 1-48,8-14 224,-2 11-223,1 0 0,-1-1 0,-1 0 0,9-6 0,-1-2 26,14-17-1,-27 29-47,1 0-1,-1-1 0,1 1 1,-1-1-1,1 1 0,-1 0 1,1-1-1,-1 1 0,1 0 1,-1 0-1,1-1 0,-1 1 1,1 0-1,-1 0 1,2 0-1,-1 0 14,-1 0 0,0-1 0,1 1-1,-1 0 1,1 0 0,-1 0 0,0 0 0,1 0 0,-1-1 0,1 1 0,-1 0 0,0 0-1,1-1 1,-1 1 0,0 0 0,1 0 0,-1-1 0,0 1 0,0 0 0,1-1 0,-1 1-1,0 0 1,0-1 0,0 1 0,1-1 0,-1 0 0,3-10 72,-3 10-149,0 1 21,0 0-11,0 0 38,0 0 154,0 0-16,0 0-5,0 0-69,0 0-129,0 0 17,0 8 32,1-6 31,0 1 0,-1-1 1,0 1-1,1-1 0,-1 1 1,0-1-1,0 1 0,-1-1 1,1 1-1,0-1 0,-1 1 1,1-1-1,-1 1 0,0-1 0,0 0 1,0 1-1,0-1 0,-1 0 1,1 0-1,-2 2 0,0 1 9,-10 30-425,4-16-1572,1-8 399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4:40:47.0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285 22 480,'0'0'8,"0"0"0,-1 0 0,1 0 0,0 1 0,-1-1 1,1 0-1,0 0 0,0 0 0,-1 0 0,1 0 0,0 0 0,-1 0 0,1 0 0,0 1 0,0-1 1,-1 0-1,1 0 0,0 0 0,0 0 0,0 1 0,-1-1 0,1 0 0,0 0 0,0 1 0,0-1 1,-1 0-1,1 1 36,0-1 1,0 0 0,0 1-1,0-1 1,0 0 0,-1 0-1,1 0 1,0 1-1,0-1 1,-1 0 0,1 0-1,0 0 1,0 1 0,-1-1-1,1 0 1,0 0 0,0 0-1,-1 0 1,1 0-1,0 0 1,0 0 0,-1 0-1,1 0 1,0 0 0,-1 0-1,1 0 1,-38 4 856,36-4-837,0 0-11,-1 0 0,0 0 0,0 0 0,0 0 0,1 0 0,-1-1 0,0 1 0,0-1 0,1 0 0,-1 1 0,0-1 0,1 0 0,-1-1 0,-4-2 0,6 4-54,-1-1 0,0 1 1,1 0-1,-1-1 0,0 1 1,1 0-1,-1 0 0,0 0 1,0 0-1,-2 1 0,-1-1 30,-22 1 572,10 0-373,1-2 0,-28-2 1,33 2-150,10 2-69,0-1 0,0 0 0,0 0 0,0 0 0,0 0 0,0 0 1,0-1-1,0 1 0,0 0 0,0 0 0,0-1 0,0 1 0,0 0 0,0-1 0,0 1 0,-2-2 0,2 1-10,1 1 1,-1-1-1,0 1 0,0 0 0,1-1 1,-1 1-1,0 0 0,0-1 1,0 1-1,1 0 0,-1 0 0,-2 0 1,-6-4 102,9 4-106,0 0 0,0 0 0,-1 0 0,1 0 0,0 0 0,0 0 0,0 0 0,0 0 0,0-1 0,0 1 0,0 0 0,-1 0 0,1 0 0,0 0 0,0 0 0,0 0 0,0 0 0,0 0 0,0 0 0,-1 0 0,1 0 0,0 0 0,0 0 0,0 0 0,0 0 0,0 0 0,0 0 0,-1 0 0,1 0 0,0 0-1,0 0 1,0 0 0,0 0 0,0 1 0,0-1 0,-1 0 0,1 0 0,0 0 0,0 0 0,0 0 0,0 0 0,0 0 0,0 0 0,0 0 0,0 1 0,0-1 0,0 0 0,-1 0 0,1 0 0,0 0 0,0 0 0,0 0 0,0 1 0,0-1 0,0 0 0,0 0 0,0 0 0,0 0 0,0 0 0,0 0 0,0 1 0,0-1 0,0 0 0,0 0 0,0 0 0,1 0 0,-2 12-11,1-12-58,0 0 88,2 1 0,3 1-36,0 0 1,1-1 0,-1 0-1,1 0 1,0-1-1,-1 1 1,1-1-1,7-1 1,20 2 18,-17 1-124,0-1 161,0 1 1,30 8-1,1 1-84,-43-11 56,8 3 240,-11-2-189,-1-1 90,0 0 6,0-1-106,0 0 1,-1 1-1,1-1 1,0 1-1,-1-1 1,1 1-1,-1-1 1,1 1 0,-1-1-1,1 1 1,-1-1-1,1 1 1,-1 0-1,1-1 1,-1 1 0,0-1-1,-34-12 243,29 10-299,1 0 0,-1 1 0,1 0-1,-1 0 1,0 1 0,0 0 0,-8-2 0,11 3 15,0-1-1,0 1 1,0-1 0,0 0 0,1 0 0,-1 0-1,0-1 1,1 1 0,-1 0 0,1-1-1,-5-3 1,0 0-160,6 4 45,1 1-117,0 0 54,2 1 85,-1-1 0,1 1 0,-1 0-1,0-1 1,0 1 0,1 0 0,-1 0 0,0 0 0,0 0 0,0 0 0,0 0 0,0 0 0,0 1-1,0-1 1,1 2 0,6 6-724,7-1-1164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3:35.1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2523 70 1984,'-4'-1'1344,"-11"1"137,-7 1 158,5-5-1018,-4 0 16,-23 4 190,-105 4 533,103-2-1040,32-2-48,-25 2 0,-4 5 28,-108 14 141,123-18-321,-13 1 214,-75-12 348,85 7-695,-41-8 0,58 7 66,-142-17 75,122 16-31,4 1 12,-34-8 0,1 0 93,41 7 1,-40-10 0,54 11-157,-1 0 1,-15 0 0,-4-2 63,8 1-270,3-1 171,1 1 0,-1 1-1,1 0 1,-1 1 0,-18 2-1,-21 2 20,37-3 27,-30 5 0,-64 9-3,99-13-79,1 0-4,1 0 0,-13 4 0,-7 1 29,0 0 0,-59 2 0,83-8 0,0 1 0,-15 4 0,16-4 0,-1 1 0,-15 0 0,-9-3 212,-56-11 0,57 7-19,-55-2 0,-40 13-91,89 0 116,27-3-191,0-1 7,4 0 24,0-1 0,0 0 0,-10 0 1,14-1-241,0 0 1,0 0 0,0 1-1,0-1 1,0 1 0,0-1-1,0 1 1,0 0 0,0 0-1,0 0 1,0 0 0,0 0-1,-2 2 1,4-3-2054,2 2 27,10 7-2250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3:57.6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188 8 896,'7'-2'171,"-6"2"-64,-4 7 442,3-7-341,0 0-16,-4-5 2746,3 5-2543,1 0-107,0 0-16,0 0-102,0 0-4,0 0-65,0 0-58,7-8 2335,-7 8-2359,-1 0 0,0 0 0,1 0 0,-1 1 0,1-1 0,-1 0 0,0 0 0,1 1 0,-1-1 0,1 0 0,-1 1 0,1-1 0,-1 0 0,1 1 0,-1-1 0,1 1 0,0-1 0,-1 1 0,1-1 0,-1 1 0,1-1 0,-1 1 0,-6 16 324,1-3-339,-2-3 66,6-9-43,1 0 0,-1 0 0,1 0 1,0 0-1,-1 0 0,1 1 0,0-1 0,0 0 0,1 1 0,-1-1 0,-1 5 0,2-4-5,-1 0-1,0 0 1,0 0-1,0-1 1,0 1-1,0 0 1,-3 2-1,2-2 13,1 0-1,-1 1 1,1-1-1,-1 0 1,0 6-1,-6 9 42,6-16-66,1 0-1,0 0 1,0 1 0,0-1 0,0 0-1,1 0 1,-1 1 0,1-1 0,-1 0-1,1 4 1,0-4-2,-2 9 96,-13 4 160,12-11-194,-1 0-1,1 1 1,0-1-1,0 1 1,-3 9-1,5-11-44,0-1 0,0 0 0,0 1-1,0-1 1,-1 0 0,1 0 0,-1 0 0,1 0 0,-1 0 0,0 0-1,0 0 1,0-1 0,0 1 0,0-1 0,0 1 0,0-1 0,0 0-1,-3 2 1,2-2-206,0 1-1,0-1 0,0 1 0,1 0 0,-1 0 1,1 0-1,-4 4 0,-6 4-5672,23-16 4282,2 2-123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52:51.8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 38 6304,'-25'-3'2336,"15"3"-1824,7 0-128,-2-5-128,0 2-224,5-2-1216,-4 2 640,4-5-1120,4 0 960,1 5-992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4:06.4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6 2816,'-7'0'1132,"6"0"-936,4 0-25,-3 0 229,0 0-112,7-3 393,-6 3-671,-1 0 1,0-1-1,1 1 1,-1 0-1,0 0 1,1 0-1,-1-1 1,0 1 0,1 0-1,-1 0 1,1 0-1,-1 0 1,0 0-1,1 0 1,-1 0-1,1-1 1,-1 1-1,0 0 1,1 1-1,-1-1 1,1 0 0,-1 0-1,1 0 1,-1 0-1,0 0 1,1 0-1,-1 0 1,0 1-1,1-1 1,8 2-7,-6-2 92,-1 0-1,1 1 1,-1-1-1,0 0 0,0 1 1,1 0-1,2 1 1,-4-2-166,33 15 966,-21-10-695,-11-5-190,-1 0-1,1 0 0,-1 1 1,0-1-1,1 1 0,-1-1 1,0 1-1,0-1 0,2 2 0,23 11 28,-21-8-30,16 17 74,-9-3 1,0 0-1,-1 1 0,-1 0 0,9 25 0,-13-29 115,14 25-1,-12-25-30,10 26 0,-14-34-210,0 0-1,0 0 0,1 0 1,0 0-1,0-1 0,9 9 1,-3-3-182,-4-6-306,-7-7 341,0 0 0,1 1 0,-1-1 0,0 0 0,1 1 0,-1-1 0,0 0 0,0 0-1,1 0 1,-1 1 0,0-1 0,1 0 0,-1 0 0,1 0 0,-1 0 0,0 0 0,1 0-1,-1 1 1,0-1 0,1 0 0,-1 0 0,1 0 0,-1 0 0,0 0 0,1-1-1,-1 1 1,1 0 0,3-5-1398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4:08.8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383 86 2144,'-6'-3'640,"7"1"1173,-6-4-881,5 5-878,-1 0 0,0 1-1,1-1 1,-1 1 0,1-1 0,-1 0-1,1 0 1,-1 1 0,1-1 0,-1 0 0,1 0-1,-1 0 1,1 1 0,0-3 0,0 2-27,0 1 0,0-1 0,0 0 0,0 1 0,0-1 0,0 0 0,0 1 0,0-1 0,0 0 0,-1 1 0,1-1 0,0 0 0,0 1 0,-1-1 0,1 0 0,0 1 0,-1-1 0,1 1 0,0-1 0,-1 1 0,1-1 0,-1 0 0,1 1 0,-1 0 0,1-1 0,-1 1 0,1-1 0,-1 1 0,0 0 0,1-1 0,-1 1 0,1 0 0,-1 0 0,-1-1 0,-11-6 9,-3-9 519,6 12-478,5 1 36,1 0-1,-1 1 1,0 0 0,0 1-1,-7-3 1,10 4-89,0 0 0,0 0 1,0 0-1,0 0 1,1 0-1,-1 0 0,0 1 1,0-1-1,0 1 0,0-1 1,0 1-1,1 0 0,-1-1 1,0 1-1,0 0 1,1 0-1,-1 1 0,-2 1 1,-14 7 92,16-9-97,-1 0 1,0 0 0,1 1-1,-1-1 1,1 1-1,-4 3 1,-24 21-26,-18 25 383,37-43-376,10-7 16,0-1 1,0 1-1,0 0 0,0 0 1,-1 0-1,1 0 0,0 0 1,1 0-1,-1 0 0,0 0 1,0 0-1,-1 2 0,0 1-20,0-1 0,-1 0 1,1 0-1,-1 0 0,0 0 0,0 0 0,0-1 0,-6 4 0,-13 14 110,9-9-254,11-9 140,0-1 1,0 1-1,0-1 1,0 1-1,0 0 0,1 0 1,-1 0-1,1 0 1,-1 0-1,1 0 1,0 0-1,-1 3 0,-1 4 75,-2 12 113,5-19-129,0-2-4,-1 1 0,1 0 0,-1 0 0,1 0 0,-1 0 0,1 0 0,0 0 0,0 0 0,-1 1 0,1 0 0,1 0-31,7 9 12,14 13-284,-11-13 280,0 1 0,-1 0 1,13 21-1,8 10-96,-12-15 90,-14-22-58,-1 0 0,1 1-1,3 8 1,15 24 113,-7-14-33,-10-9-35,-6-14-7,1 0 0,-1 0 0,1-1-1,-1 1 1,1 0 0,0-1 0,0 1 0,0-1 0,1 2 0,11 19 121,-12-19-104,0 0 1,1-1 0,-1 1 0,1-1 0,0 1 0,-1-1 0,1 0 0,3 3 0,-2-2-12,0-1 1,0 0-1,0 0 0,0 1 0,1-2 0,-1 1 0,1 0 0,-1-1 1,1 0-1,5 2 0,-8-3-4,1 0 1,0 0 1,0 0 0,0 0 0,0 0 0,0 0 0,0 0-1,0-1 1,0 1 0,0-1 0,0 1 0,0-1-1,0 0 1,0 0 0,0 0 0,0 0 0,-1 0-1,1-1 1,0 1 0,-1 0 0,1-1 0,-1 1-1,2-3 1,0 2-7,-1-1 0,1 1 0,0 0 0,0 0 0,3-2 0,-2 2 25,0-1 0,0 1 0,-1-1 0,1 0-1,-1 0 1,0 0 0,0 0 0,0-1 0,0 1 0,0-1 0,-1 1 0,1-1 0,-1 0 0,0 0-1,-1 0 1,1-1 0,0 1 0,0-7 0,6-14 90,-6 20-136,0 1-1,0-1 0,-1 0 1,2-9-1,-1 0-62,2-1-1,9-25 0,-8 25 74,0 1-6,1 1 1,14-25-1,-8 10 143,-11 25-99,0 0-1,0 0 1,0 0 0,0 0-1,0-1 1,-1 1-1,1 0 1,-1-1 0,0 1-1,0 0 1,-1-5 0,0-5 129,1 10-176,-1 0-1,0 0 1,0 0-1,0 0 1,0 0 0,0 0-1,0 1 1,-4-5-1,-5-13 134,8 14-53,-1 0 1,0 1-1,0-1 0,-6-7 1,-5-9-206,-3-2 96,13 20 84,1 1 1,0-1-1,1 0 1,-1 0 0,1 0-1,-3-7 1,2 5-10,0 0 1,-1 0-1,0 0 1,0 0-1,-1 1 0,1 0 1,-1-1-1,0 2 1,-7-6-1,11 9-103,-1-1-1,0 1 1,-1 0-1,1 0 1,0 0-1,0 0 0,0 0 1,-1 0-1,1 1 1,0-1-1,-1 1 1,1 0-1,0-1 1,-1 1-1,1 0 1,-1 0-1,1 1 0,0-1 1,-1 0-1,1 1 1,0 0-1,-1-1 1,1 1-1,0 0 1,0 0-1,-1 0 0,1 0 1,-2 2-1,-5 4-494,-7 10-1548,10-6-741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4:10.9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86 1568,'7'-4'448,"-13"3"203,2 1 458,4 0-592,0-1-259,0 1-1,0-1 1,0 0 0,0 0-1,1 0 1,-1 0 0,0 0-1,1 1 1,-1-1 0,1 0-1,-1 0 1,1 0-1,0 1-228,-1-1 0,1 1 0,-1 0-1,0 0 1,1-1 0,-1 1 0,0 0-1,1-1 1,-1 1 0,0 0 0,1-1-1,-1 1 1,0-1 0,0 1 0,1 0-1,-1-1 1,0 1 0,0-1 0,0 1-1,0-1 1,0 1 0,1 0 0,-1-1-1,0 1 1,0-1 0,0 1 0,0-1-1,0 1 1,0-1 0,-1 0 0,1 0 14,0-1 1,0 1 0,0-1 0,1 1 0,-1 0 0,0-1 0,1 1-1,-1 0 1,1-1 0,-1 1 0,1 0 0,1-3 0,2-5-17,-4 8-29,1 1 0,-1-1 0,0 1 0,0-1 0,1 0 0,-1 1 0,0-1 0,1 1 0,-1-1 0,0 1 0,1-1-1,-1 1 1,1-1 0,-1 1 0,1 0 0,-1-1 0,1 1 0,-1-1 0,1 1 0,1-1 0,8-3 13,-7 2 3,0 0 1,0 1-1,1-1 0,-1 1 1,0 0-1,1 0 1,-1 0-1,1 0 1,-1 1-1,1 0 1,0-1-1,-1 1 1,7 1-1,5 1 120,-7-1 50,0 0 0,-1 1-1,14 3 1,-21-4-176,0-1-1,1 0 0,-1 0 0,0 0 0,1 1 0,-1-1 1,0 0-1,1 1 0,-1-1 0,0 0 0,0 1 1,0-1-1,1 0 0,-1 1 0,0-1 0,0 0 0,0 1 1,0-1-1,1 1 0,-1-1 0,0 0 0,0 1 1,0-1-1,0 1 0,0-1 0,0 0 0,0 1 0,-1 0 1,-2 13 115,2-10-23,-1 18 252,2-18-292,-1 0-1,1-1 0,-1 1 0,1 0 0,-1 0 1,0-1-1,0 1 0,0-1 0,-3 6 0,2-5-65,0-1-1,1 0 0,0 1 0,0 0 1,0-1-1,0 1 0,1 0 0,-1-1 0,1 1 1,0 0-1,1 4 0,-1-2 35,0-5-27,0-1-1,-1 0 1,1 1-1,0-1 1,0 1-1,0-1 1,0 1-1,0-1 1,0 1-1,1-1 1,-1 1-1,0-1 1,0 1 0,0-1-1,0 0 1,0 1-1,1-1 1,-1 1-1,0-1 1,0 0-1,1 1 1,-1-1-1,0 0 1,1 1-1,-1-1 1,0 0 0,1 1-1,-1-1 1,1 0-1,-1 0 1,1 1-1,4 2-193,4 8 76,-8-9 137,0 0-1,0-1 0,0 1 0,0-1 1,0 0-1,1 1 0,-1-1 0,1 0 0,-1 0 1,1 0-1,-1 0 0,3 1 0,3 2 19,-5-3 20,-2-1 92,1-1-22,13-3-68,-13 4-60,0 0 1,0-1 0,0 1 0,0 0-1,1 0 1,-1-1 0,0 1 0,0 0-1,0-1 1,0 1 0,0-1 0,0 0-1,0 1 1,0-1 0,0 0-1,0 0 1,0 1 0,-1-1 0,1 0-1,0 0 1,0 0 0,-1 0 0,1 0-1,-1 0 1,1 0 0,0-2 0,0 0-1,0 1 0,0-1 0,0 0 0,1 1 0,-1-1 0,1 1 0,0-1 0,2-2 0,-2 3 0,0 0 0,-1-1 0,1 1 0,-1 0 0,1-1 0,-1 1 0,2-5 0,-2 3-16,1 1 0,0-1 0,0 1 0,0 0 0,0-1 0,0 1 0,1 0 0,-1 0 0,1 1 0,0-1 0,0 1 0,0-1 0,0 1 0,1 0 0,-1 0 0,0 0 0,1 0 0,-1 1 0,7-2 0,47-20 949,-49 20-968,0 0 0,0 1 0,1 0 0,-1 0 0,10 0 0,-14 2 58,0 0 0,0 0 0,0 1 0,0-1 1,-1 1-1,1 0 0,0 0 0,0 0 0,-1 1 0,1-1 0,0 1 0,5 4 1,-7-5-110,-2-1-31,0 12-1896,-2-7-1197,-2-11-665,0-5 1944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4:11.6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3 3232,'-10'-3'2029,"17"6"470,-7-3-2174,0 0 112,0 0-95,1 1 143,1 0-417,-1 0 0,1 1-1,0-1 1,0 0 0,0 0 0,0-1-1,0 1 1,0 0 0,0-1 0,0 1-1,0-1 1,0 1 0,0-1 0,3 0-1,38-2 1375,-16 0-961,-10 2-385,0 2 0,23 5 1,19 2 174,-27-7-168,94 11-409,-123-12 89,0-1 0,-1 1-1,1 0 1,0 0 0,-1 0 0,1 0 0,-1 0-1,1 0 1,-1 1 0,3 1 0,4 8-983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4:34.0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878 1 1248,'0'0'389,"-5"4"630,0 30-253,2-19-881,-15 63 1528,13-51-1121,-2 1 0,-1-2 1,-1 1-1,-22 44 0,19-46-158,-2-1 1,-33 43-1,-44 37 34,48-53-43,-64 101 0,34-44 25,39-61-66,2 2 1,2 1-1,2 1 1,2 2-1,-22 67 0,20-30 172,-22 129 0,25-97-326,-14 98 258,-9 184-7,42-363 146,0 81 0,13 42 133,-3-92-353,-2-29-84,0 4 298,1 0 1,11 50-1,-13-85-182,-1-12-154,0 1-1,0-1 1,0 0 0,0 1 0,0-1 0,0 0-1,-1 0 1,1 1 0,0-1 0,0 0-1,0 1 1,0-1 0,1 0 0,-1 1 0,0-1-1,0 0 1,0 1 0,0-1 0,0 0-1,0 0 1,0 1 0,1-1 0,-1 0-1,0 1 1,0-1 0,0 0 0,1 0 0,-1 1-1,0-1 1,0 0 0,1 0 0,-1 0-1,0 0 1,0 1 0,1-1 0,-1 0 0,0 0-1,1 0 1,-1 0 0,0 0 0,0 0-1,1 0 1,-1 0 0,0 0 0,1 0-1,-1 0 1,1 0 0,5-11-3313,0-3 1830,-4-10-1297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4:35.4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467 577 1728,'0'-1'752,"-1"-1"-681,4-2 7,2-7 274,-4 10-320,-1 1-1,0 0 1,0-1 0,0 1 0,0-1 0,0 1 0,0 0 0,0-1-1,0 1 1,0-1 0,0 1 0,0-1 0,0 1 0,0 0 0,0-1-1,0 1 1,0-1 0,0 1 0,0 0 0,-1-1 0,1 1 0,0 0-1,0-1 1,-1 1 0,1 0 0,0-1 0,0 1 0,-1 0 0,1-1-1,0 1 1,-1 0 0,1 0 0,-1-1 0,-5-6 1185,5 6-1100,0 0 0,1 0-1,-1 0 1,0 0 0,0 0 0,1 0-1,-1 0 1,0 0 0,0 1-1,-2-2 1,-24-13 453,0-1 1,1-1-1,0-1 0,2-1 1,-44-45-1,40 33-420,2 0-1,2-2 1,1-1 0,-21-40 0,30 48-52,-47-97 156,49 96-564,112 223-100,-46-84 303,-43-92 100,0-1-1,0-1 1,2 0 0,1-1-1,0 0 1,1-1 0,29 25-1,-26-25-148,-10-10 194,-1 1 0,1-1 0,15 9 0,-22-14-30,1 0 0,0 0 0,0 0-1,0-1 1,0 1 0,0 0-1,0-1 1,0 0 0,0 1 0,0-1-1,0 0 1,0 0 0,0 0-1,0 0 1,0 0 0,0-1 0,0 1-1,0-1 1,0 1 0,0-1 0,0 0-1,0 0 1,2-1 0,10-14 77,-3 6-151,-1-1 0,-1-1 0,12-16 0,2-3-22,-16 21 42,1 0 0,11-23-1,-5 12-33,-11 17 115,-1 1-1,1-1 1,-1 0-1,0 1 1,0-1-1,0 0 0,0 0 1,-1 0-1,1-1 1,-1 1-1,0 0 1,0-5-1,-1 6 62,0 0-1,-1 0 1,1-1-1,-1 1 1,0 0 0,0 0-1,0 0 1,0 1-1,0-1 1,-1 0-1,0 0 1,-3-4-1,-2-2 27,-1 0 0,-10-9 0,-6-5 302,18 16-371,-1 2-1,1-1 1,-1 1-1,-1 0 1,1 0 0,0 1-1,-1 0 1,0 0-1,0 1 1,0 0-1,-16-3 1,-8 0-102,-57-4 0,85 9 28,-172 0-145,85 3-1118,91-2 1241,-1 0 0,1 0 1,-1 0-1,1 0 1,-1 0-1,1 0 0,-1 0 1,1 0-1,-1 0 1,1 0-1,-1 0 0,0 0 1,1 0-1,-1 0 0,1-1 1,-1 1-1,1 0 1,-1 0-1,1 0 0,0-1 1,-1 1-1,1 0 1,-1-1-1,1 1 0,-1 0 1,1-1-1,0 1 0,-1-1 1,1 0-57,1 0 1,-1 1-1,0-1 0,0 0 0,1 1 1,-1-1-1,1 0 0,-1 1 1,1-1-1,-1 1 0,1-1 1,-1 1-1,1-1 0,-1 1 1,1-1-1,1 0 0,4-3-448,0 1 0,0-1 1,0 1-1,8-2 0,27-7-2525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4:37.1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96 2240,'-6'1'246,"-5"1"179,10-2-180,6 0 55,-4 0 127,-1 0-129,0 0-4,-5 7 735,6 9-608,1 0 0,0 1 0,2-1 0,7 22 1,-6-19-426,0 0 1,4 33 0,5 48 219,-3-21 362,-3-21 9,-7-57-602,-1 1 1,0-1-1,0 0 0,0 0 1,1 0-1,-1 1 0,0-1 1,-1 0-1,1 0 0,0 1 1,0 0-1,-3-2-106,1-9 66,-23-86 423,4 16 320,19 72-651,-8-46 156,10 48-177,-1-1 0,1 1 0,0-1 0,0 1 0,1 0 0,-1-1-1,4-8 1,1-2 52,-2 4 130,2-1 0,0 1-1,0 0 1,11-18-1,48-54-10,-58 76-189,1 0 1,-1 0-1,2 1 1,14-12-1,-17 16-22,-1-1 0,1 1-1,0 1 1,1-1 0,-1 1-1,0-1 1,1 1 0,0 1 0,10-3-1,-13 4 27,-1 0-1,0 0 1,0 0-1,1 0 1,-1 0-1,0 1 1,0-1-1,1 1 1,-1-1-1,0 1 1,0 0-1,0 0 1,0 0-1,0 0 1,0 0-1,0 0 1,0 1-1,0-1 1,-1 0-1,1 1 1,0 0-1,-1-1 1,0 1-1,1 0 1,-1 0-1,0 0 1,0 0-1,0 0 1,0 0-1,0 0 1,0 0-1,-1 0 1,2 4-1,-1 1-6,1 0 0,-1 1 0,-1-1 0,1 0 0,-1 1 0,-1-1 0,1 1 0,-1-1-1,-3 9 1,-3 6 213,-1-1 0,-2 0 0,-19 33 0,25-49-209,-1 1-1,1-1 0,-1 1 0,0-1 0,-6 5 1,-2 2-181,15-12 100,-1-1 0,1 1 0,0 0 0,0 0 0,0 0 0,-1 0 0,1 1 0,0-1 0,0 0 0,-1 1 0,1 0-1,0-1 1,2 2 0,36 14 30,-30-12-69,10 6 205,1 0 1,-1 2-1,-1 1 0,0 0 1,27 25-1,-43-36-3,-1 1-1,1-1 1,-1 1-1,0-1 1,0 1-1,0 0 1,0 0-1,0 0 1,-1 0-1,1 0 1,0 5-1,-1-6-44,-1-1 0,0 1 0,0-1 0,1 1-1,-1-1 1,0 1 0,-1-1 0,1 1-1,0-1 1,0 1 0,-1-1 0,1 0 0,-1 1-1,1-1 1,-1 1 0,0-1 0,1 0-1,-1 1 1,0-1 0,0 0 0,0 0 0,0 0-1,0 0 1,0 0 0,0 0 0,0 0-1,-3 2 1,-8 4 56,0 0-1,0-1 0,0-1 0,-1 0 1,0 0-1,0-2 0,0 1 0,0-2 1,-1 0-1,-20 1 0,6-2-1090,-1-2 0,0-1 0,-55-12 0,74 12 80,1 0-1,-18-7 0,25 8 658,1 0 0,-1 1 0,0-1 0,0 0 0,1 0 0,-1 0 0,0 0 0,1-1 0,-1 1 1,1 0-1,-1-1 0,1 1 0,0-1 0,0 1 0,0-1 0,0 0 0,0 0 0,0 1 0,0-1 0,0 0 0,0-2 0,0-8-634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4:37.7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2 3328,'-8'-2'2409,"10"6"1258,8 2-799,-1-4-3700,18 1 1384,28-3 1,-28 0-564,28 3-1,-28-1-39,10 2-2700,71 17 1,-56-4-956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4:50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1 1248,'-7'0'474,"6"0"-380,4 0 47,-3 0 366,0 0-112,0 0 53,0 0-150,0 0 1,0 0-96,0 0-11,0 0-38,0 0 97,0 0-107,0 0-107,-21 3 1510,20-2-1471,0 0-1,-1 0 1,1 0 0,-1 0 0,1 0 0,-1-1 0,1 1-1,-1-1 1,1 1 0,-1-1 0,-2 1 0,2-1-30,1 0 0,-1 1 0,0-1 0,1 0 0,-1 1 0,1-1 1,0 1-1,-1 0 0,1-1 0,-1 1 0,1 0 0,0 0 1,-1 0-1,1 0 0,0 0 0,0 0 0,0 0 0,-1 2 0,-3 2 30,0 4 163,3-3-127,0-1 1,0 1-1,-1-1 0,1 0 1,-6 8-1,5-8-23,0 0 1,0 0-1,0 0 1,1 1-1,-4 9 1,3 2-60,-2 32-1,4-43-3,1 1 0,0 0 0,1 0 0,0-1 0,0 1 0,0-1-1,5 13 1,-2-9-56,-3-7 36,1 1-1,-1 0 1,1-1-1,0 1 0,0-1 1,5 6-1,-6-8 1,0 0 0,1 0 0,-1 0 0,0 0 0,1 0 0,-1 0 0,1-1 0,-1 1 0,1-1 0,-1 1 0,1-1 0,-1 1 0,1-1 0,-1 0-1,1 0 1,0 0 0,-1 0 0,1 0 0,-1 0 0,1 0 0,2-1 0,-1 0-14,-1 0 0,1 0 0,-1 0 0,0 0 0,1 0 0,-1-1 0,0 1 0,0-1 0,0 1 0,3-4 0,20-22 5,-14 14 126,-8 9-108,0 1 0,0-1-1,-1 0 1,0 0 0,0 0-1,0 0 1,0 0 0,-1-1 0,1 1-1,-1-1 1,0 1 0,0-1 0,-1 1-1,1-7 1,4-24 249,-3 28-200,-1-1-1,0 1 0,0-1 1,-1-14-1,0 19-28,-1-1 0,1 1 0,-1 0 0,1 0 0,-1 0-1,0-1 1,0 1 0,0 0 0,-1 0 0,1 0 0,-1 0 0,1 1 0,-5-6 0,-1 1-86,6 7 61,-1-1-1,1 0 0,0 0 0,0 0 0,1 1 0,-1-1 1,0 0-1,0 0 0,0 0 0,1-1 0,-1 1 1,0 0-1,1 0 0,-1 0 0,1 0 0,-1-1 0,1 1 1,0 0-1,-1-2 0,2 6 16,0-1 1,-1 0-1,1 0 1,0 1-1,0-1 1,0 0-1,1 0 1,-1 0 0,4 3-1,7 16 173,34 73 109,-14-32 42,-28-55-324,0 1 0,0-1 0,1 0 0,-1 0-1,2-1 1,9 10 0,-10-11-713,0-1 1,0 0-1,0-1 1,1 1-1,7 3 0,-2-6-1216,5-7-1754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4:52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2144,'2'-2'992,"-2"2"-938,0 0-1,0-1 1,0 1-1,0 0 1,0 0 0,0 0-1,0 0 1,0 0 0,0-1-1,0 1 1,0 0-1,1 0 1,-1 0 0,0 0-1,0 0 1,0-1-1,0 1 1,0 0 0,1 0-1,-1 0 1,0 0 0,0 0-1,0 0 1,0 0-1,1 0 1,-1 0 0,0 0-1,0 0 1,0 0 0,0 0-1,1 0 1,-1 0-1,0 0 1,0 0 0,0 0-1,1 0 1,0 0 324,-1 0-47,0 0 181,0 0-165,0 0-86,6 9 1776,-3-5-1676,0 0 0,0 0 0,-1 0 0,1 0 0,2 8 0,-5-10-354,1-1 0,-1 0 0,0 1 0,0-1 0,1 0 0,-1 0 0,0 1 0,0-1 0,0 0 0,-1 2 0,1 9 1,6 11-35,-4-16 12,0-1 0,-1 1 1,0-1-1,1 10 0,0 38 129,12 76 1,-7-66 56,-2 90-1,-5-154-63,0 0 229,0 0-139,4-12-133,2-33-149,-2 31 103,1-11-61,2 0 0,1 0 0,0 1 0,14-24 0,-19 42 28,1 0-1,0 0 1,0 0-1,0 0 1,1 0-1,0 1 1,0 0-1,1 0 1,-1 1-1,1-1 1,0 1-1,0 0 1,0 1-1,1 0 1,-1 0-1,1 0 1,0 0-1,0 1 1,8-1-1,-13 3 20,0-1-1,-1 1 0,1 0 0,0 0 1,0 0-1,-1 0 0,1 1 0,0-1 1,0 0-1,0 1 0,-1-1 1,1 1-1,0 0 0,-1 0 0,1-1 1,-1 1-1,1 0 0,-1 0 1,1 0-1,-1 1 0,0-1 0,1 0 1,-1 0-1,0 1 0,0-1 0,0 1 1,0-1-1,0 1 0,0-1 1,0 1-1,-1 0 0,1-1 0,-1 1 1,1 2-1,1 4 22,0 0-1,0-1 1,-1 1 0,-1 0 0,1 0 0,-2 11-1,0-8 74,0-1 0,-1 0 0,-1 0-1,0 0 1,0-1 0,0 1 0,-2-1 0,1 0-1,-1 0 1,0 0 0,-1 0 0,0-1-1,-13 14 1,11-13-102,-1-1 0,0-1 1,0 0-1,-1 0 0,0 0 0,0-2 0,-1 1 0,1-1 0,-1-1 1,0 1-1,-20 3 0,31-8 4,-31 5-1980,29-5 1642,0 1 0,0-1 0,0 0 0,0 0 0,0-1 0,0 1 0,0 0 0,0 0 0,0-1 1,0 0-1,0 1 0,-3-2 0,-5-11-3422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53:05.1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299 493 2080,'0'0'47,"0"1"0,-1-1 0,1 0 0,0 0 0,0 1 0,0-1 0,0 0 0,-1 1 0,1-1 0,0 0 0,0 0 0,0 0 0,-1 1 0,1-1 0,0 0 0,0 0 0,-1 0 0,1 1 0,0-1 0,-1 0 0,1 0 0,0 0 0,-1 0 0,1 0 0,0 0 0,-1 0 0,1 0 0,0 0 0,-1 0 0,1 0 0,0 0 0,0 0 0,-1 0 0,1 0 0,-1 0 0,-20-3 1189,4 1-127,2 1 174,-23-4 0,23 3-534,-25-1 0,33 3-729,-1 1 0,1 0-1,0 0 1,0 1 0,0-1 0,0 2 0,0-1-1,0 1 1,1 0 0,-1 0 0,1 1 0,0 0 0,0 0-1,0 0 1,1 1 0,-1 0 0,1 0 0,0 0-1,1 1 1,-7 8 0,10-12-26,0 0-1,1 0 1,-1 0-1,0 0 1,1 0 0,-1 0-1,1 0 1,-1 0 0,1 0-1,0 0 1,0 0-1,0 0 1,0 0 0,0 0-1,1 0 1,-1 0-1,2 3 1,-1-2-12,0 0-1,1 0 1,-1 0 0,1-1 0,0 1-1,0-1 1,0 1 0,0-1 0,1 0-1,3 3 1,-1-1-10,1 0 1,0 0-1,0 0 1,0-1-1,1 0 0,-1-1 1,1 1-1,0-1 1,10 1-1,-7-2 63,-1-1 1,1 0-1,0-1 0,0 0 1,-1 0-1,1-1 0,-1 0 1,1-1-1,-1 0 0,0-1 1,0 0-1,0 0 0,10-7 1,-11 6-1,0 0 1,0-1 0,-1 0-1,0 0 1,0 0 0,-1-1-1,0 0 1,0-1-1,0 1 1,-1-1 0,0 0-1,-1 0 1,0 0 0,3-10-1,-4 6 3,-1 1 0,-1-1 0,0 1 0,-1-1 0,-1-14 0,1 1 65,0 24-119,0 12-256,2-5 267,0-1-1,0 0 1,1 0-1,0 0 1,0 0-1,0 0 1,0-1 0,7 7-1,-2 0 44,64 69-38,-71-79 21,1 0-1,-1 0 1,0 0 0,1 0-1,-1 0 1,0-1-1,1 1 1,-1 0-1,1-1 1,-1 1 0,1-1-1,-1 0 1,1 1-1,-1-1 1,1 0-1,0 0 1,-1 0 0,1 0-1,-1 0 1,1 0-1,0-1 1,-1 1-1,3-1 1,-2 0 30,0 0 0,0 0-1,0 1 1,0-1 0,0-1 0,-1 1 0,1 0-1,0 0 1,-1-1 0,1 1 0,-1-1 0,1 1-1,-1-1 1,0 0 0,0 1 0,1-1-1,0-3 1,-1-8 16,-1 3-54,0 9 35,0 1-51,1 0 0,-1 0 0,1 0-1,-1 1 1,1-1 0,-1 0 0,1 0 0,-1 0-1,1 1 1,-1-1 0,1 0 0,-1 1 0,1-1-1,-1 0 1,1 1 0,-1-1 0,0 0-1,1 1 1,-1-1 0,0 1 0,1 0 0,6 17 58,-2 22 147,-4-34-186,45 340-96,-34-266 160,-5-31 176,0 75 0,-8-122-35,-2-6-84,-2-10-15,0-21-199,1 0-1,2-48 1,1 30 21,-1 9 11,3 1-1,2 0 1,1 0 0,2 0-1,3 1 1,1-1 0,1 2-1,3 0 1,33-69 0,-44 103 70,51-90-172,-43 80 50,2-1-1,-1 1 0,20-18 1,-29 32 91,0 0 1,0 0 0,1 0 0,-1 1 0,1 0 0,-1-1-1,1 1 1,4-1 0,-6 2 19,-1 1 1,0-1-1,1 1 1,-1 0-1,1 0 1,-1-1-1,0 1 0,1 0 1,-1 0-1,1 0 1,-1 1-1,1-1 1,-1 0-1,0 0 0,1 1 1,-1-1-1,0 1 1,1-1-1,-1 1 1,0 0-1,0 0 0,1-1 1,-1 1-1,0 0 1,0 0-1,0 0 1,1 2-1,1 0-6,-1-1 0,0 1 0,0 1 0,-1-1 0,1 0 1,-1 0-1,1 0 0,-1 1 0,0-1 0,0 1 0,0-1 0,-1 1 0,1 3 0,-1-1 25,0 0-1,-1 0 0,1 0 1,-1-1-1,-1 1 0,1 0 1,-4 7-1,0-1 41,0-1 1,-1 0-1,0-1 1,-1 0-1,0 0 1,-1 0-1,-10 10 1,6-9-35,0 0 1,0-1-1,-1 0 1,-24 13-1,35-22-75,0 0 1,1 0-1,-1 0 0,0-1 0,0 1 0,0 0 1,0-1-1,0 1 0,0-1 0,0 0 0,0 0 1,0 0-1,0 0 0,0 0 0,0 0 0,0 0 0,0-1 1,0 1-1,0-1 0,-2 0 0,4 1 25,-1 0 0,1-1 1,0 1-1,0 0 0,0 0 0,-1 0 0,1-1 0,0 1 0,0 0 0,0 0 0,0 0 0,0-1 0,-1 1 0,1 0 1,0 0-1,0-1 0,0 1 0,0 0 0,0-1 0,0 1 0,0 0 0,0 0 0,0-1 0,0 1 0,0 0 0,0 0 1,0-1-1,0 1 0,0 0 0,0-1 0,1 1 0,6-11-274,14-5-78,-11 12 242,0 0-1,0 0 1,1 1 0,-1 0 0,1 1 0,-1 0-1,1 1 1,0 0 0,0 1 0,18 1-1,-22 0 101,0 0 0,-1 0-1,0 1 1,1 0 0,-1 0-1,0 0 1,0 1 0,0 0-1,0 0 1,-1 1 0,1 0 0,-1 0-1,0 0 1,0 0 0,0 1-1,-1 0 1,1 0 0,-1 0-1,3 6 1,0 1 81,-2 0-1,1 0 1,-1 1-1,-1 0 1,0 0 0,-1 0-1,0 1 1,1 26-1,-3 7 134,-5 57-1,3-97-164,0 9 39,1-7-29,0-1-1,-1 1 1,0-1 0,0 0-1,-1 1 1,0-1-1,0 0 1,-6 12 0,8-20-32,0 1 0,-1-1 0,1 0 0,0 1-1,0-1 1,0 0 0,-1 0 0,1 1 0,0-1 0,0 0 0,-1 0 0,1 1 0,0-1 0,-1 0 0,1 0 0,0 0 0,0 0 0,-1 1 0,1-1 0,0 0 0,-1 0 0,1 0 0,-1 0 0,1 0 0,0 0 0,-1 0 0,1 0 0,0 0 0,-1 0 0,1 0 0,0 0 0,-1 0 0,1 0 0,0 0 0,-1-1 0,1 1 0,0 0 0,-1 0 0,1 0-1,0 0 1,-1-1 0,1 1 0,0 0 0,0 0 0,-1-1 0,1 1 0,0 0 0,0 0 0,0-1 0,-1 1 0,1 0 0,0-1 0,0 1 0,-10-19 152,8 12-176,0-1 1,1 1 0,0 0 0,0-1 0,0 1 0,1-1 0,1-9-1,11-53-202,-5 33 108,-3 15 61,1-13-83,2 1 0,16-47 0,16-33 67,25-60 161,-63 172-68,0 0 1,0 0-1,0 0 0,0 0 1,0 0-1,0 0 1,1 1-1,-1-1 1,1 0-1,-1 1 1,1-1-1,-1 1 1,4-2-1,-4 3-13,0 0-1,0-1 0,0 1 1,0 0-1,0 0 1,0 0-1,0 0 1,0 0-1,0 0 1,0 0-1,0 1 1,0-1-1,0 0 1,0 1-1,0-1 1,-1 0-1,1 1 1,0-1-1,0 1 1,0-1-1,0 1 1,0 0-1,-1-1 1,1 1-1,0 0 1,-1 0-1,1-1 1,0 1-1,-1 0 0,1 2 1,4 4 3,0 0 0,-1 1 0,0 0 0,0 0 0,-1 0 0,0 0 0,0 1 0,-1-1-1,0 1 1,1 13 0,-2-11 29,-1 1 1,0-1-1,-1 0 0,0 0 0,0 0 0,-1 0 0,-1 0 0,-3 11 0,4-19-47,1 1-1,-1-1 1,1 0-1,-1 0 1,0 0-1,0 0 1,0-1-1,0 1 1,-1 0-1,1-1 1,-1 0-1,1 1 1,-1-1-1,0 0 1,0 0-1,-4 1 1,7-3-7,-1 0 1,1 0 0,0 0 0,-1 0 0,1 0 0,0 0-1,-1 0 1,1 0 0,-1 0 0,1 0 0,0 0 0,-1 0 0,1 0-1,0 0 1,-1 0 0,1 0 0,0-1 0,-1 1 0,1 0-1,0 0 1,-1 0 0,1-1 0,0 1 0,-1 0 0,1-1-1,0 1 1,0 0 0,0 0 0,-1-1 0,1 1 0,0 0 0,0-1-1,-1 0 1,1 1-18,0-1-1,-1 0 0,1 0 1,0 0-1,0 0 0,-1 1 1,1-1-1,0 0 0,0 0 1,0 0-1,0 0 0,0-1 1,2-2 9,-1 0 1,1 1 0,0-1-1,1 1 1,-1-1-1,0 1 1,1 0 0,0 0-1,0 0 1,6-5-1,35-23-58,-42 30 75,76-44 146,18-13 261,-77 45-328,-2 0 0,1-1 0,15-18 0,34-45 390,-58 65-385,0-1 1,-1 0-1,-1 0 0,10-24 1,-16 35-49,-1-1 1,1 1-1,-1-1 1,1 1-1,-1-1 1,0 1-1,0-1 1,0 0-1,0 1 1,0-1-1,-1 1 1,1-1-1,-2-3 1,2 4-49,-1 1-1,1 0 1,-1 0 0,0 0 0,1-1 0,-1 1 0,0 0-1,0 0 1,0 0 0,0 0 0,1 0 0,-1 0 0,-1 1 0,1-1-1,0 0 1,0 0 0,0 1 0,0-1 0,0 1 0,-1-1-1,1 1 1,0-1 0,-1 1 0,1 0 0,0 0 0,-1-1-1,-1 1 1,5 1-10,-1 0 0,1 0 0,-1 0 0,1 0 0,-1 0 0,0 0 0,1 0 0,-1 1 0,0-1 0,0 0 0,0 1 0,1 1 0,3 3-22,1 1 40,0 0 0,0 0 1,-1 1-1,1 0 0,-2 0 0,1 0 1,3 13-1,19 65 29,-11-28 113,-12-46-88,21 58 115,-22-63-177,0-1 1,1 1-1,0-1 1,0 0-1,0 0 1,1 0-1,9 9 1,-13-14 18,0 0 0,0 0 0,1-1 0,-1 1 0,0 0 0,0-1 1,1 1-1,-1-1 0,0 1 0,1-1 0,-1 0 0,0 1 0,1-1 1,-1 0-1,1 0 0,-1 0 0,0 0 0,1 0 0,-1 0 0,1 0 1,-1-1-1,0 1 0,1 0 0,-1-1 0,0 1 0,1-1 0,-1 0 1,0 1-1,0-1 0,0 0 0,0 0 0,1 0 0,-1 0 0,0 1 1,1-3-1,5-4 5,-1-1 0,0 1-1,-1-1 1,6-10 0,-7 13-126,30-58-41,9-11 358,-39 64-95,-7 19 40,2 13-192,0-1-1,3 28 1,-1-45 30,0 1 0,0-1 0,1 0 0,-1 0 0,1 0 0,0 0 0,0 0 1,0 0-1,1 0 0,0-1 0,-1 1 0,1-1 0,0 0 0,1 0 0,-1 0 0,0 0 0,1 0 0,0-1 0,-1 0 0,1 1 0,0-1 1,0-1-1,6 3 0,-6-3 20,0 0 1,-1 0 0,1 0 0,0 0 0,0-1-1,0 0 1,-1 0 0,1 0 0,0 0-1,0 0 1,0-1 0,4-1 0,-5 1 15,0 0 1,-1 0-1,1 0 1,-1 0 0,1-1-1,-1 0 1,1 1-1,-1-1 1,0 0-1,0 0 1,0 0 0,0 0-1,0 0 1,0-1-1,-1 1 1,1-1-1,1-4 1,-2 5 1,0-1 0,0 0 0,-1 1 0,1-1-1,-1 0 1,0 0 0,1 0 0,-1 1 0,-1-1 0,1 0 0,0 0 0,-1 0 0,1 1 0,-1-1 0,0 0 0,0 1-1,0-1 1,0 1 0,-2-4 0,-4-5 114,0-1-1,-16-17 1,15 17-85,1 4-85,1 0 1,-1 1-1,0 0 1,-1 0-1,0 0 0,0 1 1,0 0-1,-1 0 1,1 1-1,-1 0 0,-1 1 1,-10-4-1,19 8 14,0 0 0,0 0 1,0 0-1,0 0 0,0 0 0,1 0 0,-1 0 0,0 0 0,0 0 0,0 1 1,0-1-1,0 0 0,0 0 0,1 1 0,-1-1 0,0 1 0,0-1 0,1 1 1,-1-1-1,0 1 0,0 0 0,0 0 0,0 0 8,1-1-1,0 1 1,-1-1 0,1 0 0,0 1-1,0-1 1,-1 1 0,1-1 0,0 0-1,0 1 1,0-1 0,0 1-1,0-1 1,-1 1 0,1-1 0,0 1-1,0-1 1,0 1 0,0-1 0,0 1-1,0-1 1,0 1 0,1-1-1,-1 1 1,0-1 0,0 1 0,0-1-1,0 0 1,1 1 0,-1-1 0,0 1-1,0-1 1,1 0 0,-1 1-1,0-1 1,1 1 0,-1-1 0,0 0-1,1 0 1,-1 1 0,1-1 0,2 2 27,-1-1 0,1-1 1,0 1-1,-1 0 1,1-1-1,0 1 0,-1-1 1,1 0-1,0 0 1,0 0-1,2 0 0,33-6 121,-19 2-41,1-1 0,-1-2 0,-1 0 0,33-17 0,65-47 337,-59 33-211,-19 17-55,-36 20-165,1 0 0,0-1 0,0 1-1,-1 0 1,1 0 0,0 1 0,0-1 0,0 1 0,0-1 0,0 1-1,5 0 1,-6 1 14,-1-1-1,1 1 1,-1 0-1,1 0 1,-1 0-1,1 0 1,-1 0-1,0 0 1,0 0-1,0 0 1,1 0-1,-1 1 1,0-1-1,0 0 1,-1 1-1,3 2 1,9 26 119,-11-27-137,31 122 374,-13-44-410,-17-72 67,1 0-1,0 0 1,1 0-1,0 0 1,0 0-1,0-1 1,1 0-1,1 0 1,-1 0-1,1 0 1,1-1-1,-1 0 1,1-1-1,12 10 1,-15-14-143,1 2 143,1-1 0,0 0 0,9 4 0,-14-6-128,0-1 0,0 1 0,0-1-1,0 0 1,0 0 0,0 1 0,0-1 0,0 0-1,0 0 1,0 0 0,0 0 0,0 0-1,0 0 1,0 0 0,0-1 0,0 1-1,0 0 1,0 0 0,0-1 0,-1 1-1,1-1 1,0 1 0,0-1 0,0 1 0,0-1-1,-1 1 1,1-1 0,0 0 0,0 1-1,-1-1 1,2-1 0,-2 1-392,1-1 0,-1 1 1,0 0-1,1-1 0,-1 1 1,0 0-1,0-1 0,0 1 1,0 0-1,0-1 0,0 1 0,0-2 1,-1 1 132,1 1 0,0-1-1,0 1 1,0-1 0,0 1 0,0-1 0,0 1 0,1-1 0,-1 1 0,0-1 0,1 1 0,-1-1 0,1 1 0,0-2 0,12-11-918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5:05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49 1248,'0'0'389,"0"0"-239,0 0 95,0 0 592,0 0-202,0 0 10,0 0-223,0 0-12,0 0-122,0 0 11,0 0-59,0 0 117,0 0-96,0 0 33,0 0-44,0 0 156,0 0-118,16 0 458,-13 0-644,1-1 0,-1 1 0,1-1 0,-1 0 0,0 0 0,4-2 0,14-3 406,-1-1-119,-16 6-355,-1 0-1,1-1 1,0 1-1,-1 1 1,1-1-1,6 0 1,-2 0 95,1 0 1,0 0-1,0-1 1,-1 0-1,1-1 1,7-3-1,-8 4-44,1 1 1,-1 0-1,0 0 0,0 1 0,1 0 0,8 1 0,6 0 77,-19-1-148,-1 1 1,0-1 0,0 1 0,1 0-1,-1 0 1,0 0 0,0 0 0,3 2-1,-3-1 1,0-1 0,1 1 0,-1-1 0,0 0 0,0 0 0,0 0 0,1-1-1,3 1 1,63 2 433,-64-2-433,-1-1 0,1 1 0,0 0 0,-1 1 0,9 3 0,-8-3 20,0 0 0,-1-1-1,1 1 1,0-1 0,9 0 0,9 1 17,42 8 1,-66-10-46,143 34 297,-53-19-335,-59-11 105,-23-3-54,0-1 1,15-1-1,-18 1-6,1-1 1,0 1-1,-1 0 0,1 0 1,0 1-1,-1 0 0,10 2 1,-11-2 12,0 0 1,0 0 0,0 0 0,0-1-1,1 0 1,-1 1 0,0-2-1,0 1 1,1 0 0,-1-1 0,0 0-1,8-2 1,9-2 44,-15 4-81,13-3-20,-7 3 72,0 0-1,22 2 0,-15 0 29,2-5-11,-16 3-80,1 0 1,-1 0-1,0 0 1,11 1-1,15 0 538,-29 0-534,-2 0-118,0 0-346,0 0-10,0 0-412,-2 8-1887,-4 0 1536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5:10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96 257 1312,'-1'1'159,"1"-1"0,-1 0 1,0 0-1,1 1 0,-1-1 0,0 0 0,1 1 1,-1-1-1,1 0 0,-1 1 0,1-1 0,-1 1 1,1-1-1,-1 1 0,1-1 0,0 1 0,-1-1 1,1 1-1,0 0 0,-1-1 0,1 1 1,0 0-1,0-1 0,0 1 0,-1 0 0,-4 8 944,4-8-612,1-1-128,0 0 85,0 0-112,0 0 42,18 0 310,-16 0-627,0-1-1,1 1 1,-1 0-1,0-1 1,0 1 0,1-1-1,-1 0 1,0 0-1,0 0 1,0 0-1,0 0 1,0 0-1,0 0 1,0-1-1,0 1 1,-1-1-1,1 0 1,0 1-1,-1-1 1,0 0-1,1 0 1,0-2-1,4-6 97,-1 0-1,-1 0 0,6-17 1,6-14 257,-9 31-432,1 0 0,0 0 0,0 1-1,1 0 1,11-8 0,-11 9 26,-1 0 129,2 0 1,-1 1-1,15-9 0,-23 15-108,1 0-1,0 0 0,-1 0 0,1-1 1,-1 1-1,1 0 0,1-4 0,-2 5-16,-1-1-1,0 1 1,1-1-1,-1 1 1,0 0-1,1-1 1,-1 1-1,0-1 1,0 1-1,1-1 1,-1 1-1,0-1 0,0 0 1,0 1-1,0-1 1,0 1-1,0-1 1,0 1-1,0-1 1,0 1-1,0-1 1,0 0-1,0 1 0,0-1 1,0 1-1,0-1 1,-1 1-1,1-1 1,0 1-1,-1-1 1,-19-7 126,5 6-167,-22 0 0,32 2 16,0 0 1,0 0 0,0 0 0,0 1-1,1 0 1,-1 0 0,0 0-1,0 1 1,1-1 0,-1 1 0,1 0-1,0 0 1,-1 1 0,1-1 0,0 1-1,0 0 1,1 0 0,-1 0 0,-6 8-1,7-7 37,-1 0-1,1 1 1,-1 0-1,1-1 1,1 1-1,-1 0 1,1 0-1,0 1 0,0-1 1,0 0-1,1 1 1,0-1-1,0 1 1,0 9-1,-3 49 404,4-63-336,0-1 37,0 0-64,0 0-80,0 0 37,0 0 182,0 0-65,0 0-4,0 0-38,0 0 32,5 15-107,-2-11-13,1-1 0,-1 1 0,1 0 0,0-1-1,0 0 1,0 0 0,0 0 0,6 3 0,41 18 6,-40-19-62,79 37-16,-63-31 208,0 1 0,28 18 0,-46-25-100,-7-4-27,0 0 0,0 0 0,0 0 0,0 0 0,-1 0 0,1 1 0,0-1 0,-1 1 0,1-1 0,-1 1 1,0-1-1,1 1 0,1 3 0,-3-4-14,0 0 1,1 0-1,-1 0 1,0-1-1,0 1 1,0 0-1,0 0 1,0 0-1,0 0 1,0 0-1,0 0 1,0 0-1,0 0 1,0-1-1,-1 1 1,1 0-1,0 0 1,-1 0-1,1 0 1,0 0-1,-1-1 1,1 1-1,-1 0 1,0 0-1,0 0 1,0 1 13,-1-1 0,1 1 0,-1-1 0,0 1 0,0-1 0,1 0 0,-1 0 0,0 0 0,-4 2 0,4-3 4,1 0-1,-1 1 0,1-1 1,-1 0-1,1 0 1,-1 0-1,1-1 1,-1 1-1,0 0 0,1 0 1,-1-1-1,1 1 1,-1-1-1,1 0 0,0 1 1,-1-1-1,1 0 1,0 0-1,-1 0 1,1 1-1,0-1 0,0-1 1,-2-1-1,-2-2 47,1 0 0,-1-1 0,-5-11 0,-1-4-28,-12-31 0,10 19-37,-30-86-13,40 105-72,0 0 0,1 0 0,1-1 1,1-28-1,0 25-207,0 17 194,0 1 128,0 0 91,0 0-70,7 9-84,0 0 0,-1 0 0,0 1 0,0 0 0,-1 0 0,0 0 0,-1 1 0,0-1 0,0 1 0,2 15 0,-6 4-193,0-29 186,0-1 166,0 0-42,1 0-85,-1 0 0,0 0 0,1 0 0,-1-1 0,0 1 0,0 0 0,1 0 0,-1-1 0,0 1 0,0 0 0,1 0 0,-1-1 0,0 1 0,0 0 0,0-1 0,1 1 1,-1 0-1,0-1 0,0 1 0,0 0 0,0-1 0,0 1 0,0 0 0,0-1 0,0 1 0,0-1 0,0 1 0,0 0 0,0-1 0,0 1 0,0-1 0,0-14-86,0 13 83,-1-13-167,0 0 0,-1 0-1,-7-27 1,7 30 58,-1 3-131,3 9 239,-1 0 0,0 1-1,1-1 1,-1 0 0,1 1-1,-1-1 1,1 1 0,-1-1-1,0 1 1,1-1 0,0 1-1,-1-1 1,1 1 0,-1-1-1,1 1 1,0-1 0,-1 1-1,0 1 1,-14 18 100,-1-1 0,-1 0 0,-32 27 0,1-1 192,30-37-102,17-7-186,0 0 0,-1 0 0,1 0 1,-1-1-1,1 1 0,-1 0 0,0-1 0,1 1 0,-1-1 1,0 1-1,1-1 0,-3 0 0,1 1-12,1-1 0,0 0-1,-1 1 1,1 0 0,-1 0 0,1-1-1,-2 3 1,-11 9-20,-3 2 121,4-5-51,-7 2-169,20-11 131,1 0-1,-1 0 1,1 0 0,-1 1-1,1-1 1,-1 0-1,1 0 1,-1 0-1,1 1 1,0-1 0,-1 0-1,1 0 1,0 1-1,-1-1 1,1 0-1,-1 1 1,1-1 0,0 0-1,0 1 1,-1-1-1,1 1 1,0-1-1,0 0 1,-1 1 0,1-1-1,0 1 1,0-1-1,0 1 1,0-1-1,0 1 1,0-1 0,0 1-1,0-1 1,0 1-1,0-1 1,0 0-1,0 1 1,0-1 0,0 1-1,0-1 1,0 1-1,1 0 1,-1 0-5,1-1 1,-1 1 0,1 0-1,-1 0 1,1-1 0,0 1-1,-1 0 1,1-1-1,0 1 1,0-1 0,-1 1-1,1-1 1,0 1-1,0-1 1,0 0 0,-1 1-1,1-1 1,0 0-1,0 0 1,0 0 0,0 1-1,1-1 1,10 1-17,-10-1 31,-1 1 0,1-1 0,0 0 0,-1 0 0,1 0 0,-1 0 0,1 0 0,-1 0 0,1-1 0,0 1 0,-1-1 0,2 0 0,9-3 34,-1-2 1,0 0 0,0 0 0,-1-1-1,1 0 1,-1-1 0,-1 0 0,0 0 0,0-1-1,-1 0 1,14-20 0,-12 17-53,-1-1 162,-8 9-203,0 1 1,0-1-1,-1 0 0,1 1 0,-1-8 0,0 11 42,0 0-1,0 0 1,0 0-1,0-1 1,0 1-1,0 0 1,0 0-1,0 0 1,0 0-1,0 0 0,0-1 1,0 1-1,0 0 1,-1 0-1,1 0 1,0 0-1,0 0 1,0 0-1,0-1 1,0 1-1,0 0 1,0 0-1,0 0 1,0 0-1,0 0 1,0 0-1,-1 0 1,1 0-1,0-1 1,0 1-1,0 0 1,0 0-1,0 0 1,0 0-1,-1 0 1,1 0-1,0 0 0,0 0 1,0 0-1,0 0 1,-8 3-85,-9 11 67,14-12-36,-38 33 65,11-9-96,-50 33 1,72-55 148,0 1 1,0-1 0,-15 6-1,23-10-53,5-2-5,0 0 0,0-1 0,0 1 0,5-4 1,25-21 143,-26 21-119,-1 1 1,0-2-1,-1 1 1,8-9 0,15-18 49,17-22-38,-8 6 43,-37 46-99,0 1 1,-1-1-1,1 1 1,0-1 0,-1 0-1,0 0 1,1 0 0,-1 1-1,0-1 1,-1 0 0,1 0-1,0 0 1,-1-1 0,0 1-1,0 0 1,0 0-1,0-6 1,0 5-78,-17 5 176,13 1-113,0 1 0,0 0 0,0 0 0,0 0 0,0 0 0,0 0 0,1 1 0,0 0 0,-5 6 0,-11 12 96,-12 12 24,21-21-50,-1-1 0,-1-1 0,-13 11 0,4-2 144,17-16-185,0 0-1,1-1 1,-1 0-1,0 1 0,-1-1 1,-4 2-1,-15 10 85,23-14-69,1-1-102,0 0 22,0 0 21,0 0-27,0 0 27,0 0-10,0 1 59,0-1 1,0 1 0,0-1 0,0 1 0,0-1 0,0 1 0,1-1 0,-1 0 0,0 1 0,0-1 0,0 1 0,0-1 0,1 1 0,-1-1 0,0 1 0,0-1 0,1 0 0,-1 1 0,0-1 0,1 0-1,-1 1 1,0-1 0,1 0 0,-1 1 0,1-1 0,-1 0 0,0 0 0,1 1 0,1-1 8,-1 0 1,0 1-1,1-1 0,-1 0 0,0 0 1,1 0-1,-1 0 0,0 0 0,1 0 1,1-1-1,3-1 72,1 0-1,-1 0 1,8-4 0,8-6-99,-1-2 0,0 0 1,-1-1-1,31-30 1,20-15 227,-50 46-150,-13 10-125,-8 4 62,0 0 1,0 0 0,0 0-1,0 0 1,0 0 0,0 0-1,0 0 1,0 0 0,0 1 0,0-1-1,0 0 1,0 0 0,0 0-1,0 0 1,0 0 0,0 0-1,0 0 1,0 0 0,0 0 0,0 0-1,0 0 1,0 0 0,0 0-1,0 0 1,0 0 0,0 0-1,0 0 1,0 0 0,0 0 0,0 1-1,0-1 1,0 0 0,0 0-1,0 0 1,1 0 0,-1 0-1,0 0 1,0 0 0,0 0 0,0 0-1,0 0 1,0 0 0,0 0-1,0 0 1,0 0 0,0 0-1,0 0 1,0 0 0,0 0-1,0 0 1,-25 30-36,-1 0 0,-43 35-1,-60 43 113,108-86-176,21-21 149,0-1-34,1 1 1,-1-1-1,1 0 1,-1 1-1,1-1 1,0 0-1,-1 0 1,1 1 0,-1-1-1,1 0 1,0 0-1,-1 0 1,1 0-1,0 0 1,-1 0 0,1 0-1,0 0 1,0 0-1,17 0 56,-15 0-75,34-1 32,-13 1-9,32 2 1,-45 0 24,1 1 0,0 1-1,-1 0 1,1 1 0,14 8 0,6 1 196,10 9 107,-34-18-765,-8-5 213,1 0-1,-1 1 0,1-1 1,-1 0-1,1 1 0,-1-1 0,1 0 1,-1 0-1,1 1 0,-1-1 1,1 0-1,-1 0 0,1 0 1,-1 0-1,1 0 0,0 0 1,-1 0-1,1 0 0,-1 0 1,1 0-1,-1 0 0,1 0 1,0 0-1,-1 0 0,1 0 1,-1-1-1,1 1 0,-1 0 1,1 0-1,-1-1 0,1 1 0,-1 0 1,1-1-1,-1 1 0,0 0 1,1-1-1,-1 1 0,1-1 1,11-12-4098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5:12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1 231 736,'0'7'215,"0"-6"6487,4-5-6513,-2 1 1,1-1-1,0 1 0,-1-1 1,1 0-1,-1 0 0,0 0 0,0 0 1,2-8-1,4-7 211,0 2-256,23-42 148,-26 52-256,0-1 1,0 1 0,1 1 0,0-1 0,9-8-1,4-3 71,-15 13-50,0 1 1,0-1-1,9-5 0,-12 9-56,-1 1 0,1-1 0,0 1 0,0-1 0,-1 1 0,1 0 0,0-1-1,0 1 1,-1 0 0,1-1 0,0 1 0,0 0 0,0 0 0,-1 0 0,1 0 0,0-1-1,0 1 1,0 1 0,0-1 0,-1 0 0,1 0 0,0 0 0,0 0 0,0 0-1,0 1 1,-1-1 0,1 0 0,0 1 0,0-1 0,-1 1 0,1-1 0,0 1 0,-1-1-1,1 1 1,-1-1 0,1 1 0,0 0 0,-1-1 0,1 1 0,-1 0 0,1-1 0,-1 1-1,0 0 1,1 0 0,-1-1 0,1 3 0,1 4 28,0 1 1,-1-1-1,1 1 0,0 10 0,-1-4-25,5 24-23,-1-8 267,1 0 0,12 36 1,-15-59-212,0-1-1,1 1 1,0 0 0,0-1 0,0 0 0,1 0 0,0-1 0,0 1 0,0-1 0,1 0-1,9 7 1,-12-10 8,-1-1 0,1 0-1,-1 1 1,1-1 0,0 0-1,0 0 1,-1-1 0,1 1-1,0 0 1,0-1 0,6 0-1,-7 0-27,-1 0-1,1 0 0,0 0 1,0-1-1,0 1 1,0 0-1,0-1 0,-1 0 1,1 1-1,0-1 1,0 0-1,-1 0 0,1 0 1,0 0-1,-1 0 1,1-1-1,-1 1 0,0 0 1,2-3-1,16-25-109,-2 0-1,26-61 1,-10 19-112,-29 64 333,0 0 0,0 1 0,1-1 0,0 1 0,7-7 0,-10 11-99,1 1 0,-1-1 0,1 1 1,-1 0-1,1 0 0,-1 0 0,1 0 0,0 0 0,-1 1 0,1-1 1,0 1-1,-1 0 0,1 0 0,3 0 0,-4 0-17,-1 1 0,0-1 0,0 1 0,1 0 0,-1-1-1,0 1 1,0 0 0,0 0 0,0 0 0,0 0 0,0 0-1,2 2 1,-1-1 10,0 0-43,-1-1 0,0 1 0,0 0 0,1-1 0,-1 1 0,0 0 0,0 0 0,-1 0 0,1 0 0,0 0 0,-1 0 0,1 0 0,-1 0 0,1 0 0,-1 0 0,0 2 0,0 6-1071,0-1-1,-3 14 1,0 3-3828,3-21 1944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5:13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12 2240,'-1'0'104,"1"-1"-60,0 1 0,-1 0 1,1 0-1,0-1 1,-1 1-1,1 0 1,0 0-1,-1 0 0,1 0 1,-1 0-1,1 0 1,0-1-1,-1 1 1,1 0-1,-1 0 0,1 0 1,0 0-1,-1 0 1,1 0-1,-1 1 1,1-1-1,0 0 0,-1 0 1,1 0-1,0 0 1,-1 0-1,1 1 1,0-1-1,-1 0 0,1 0 1,-1 1-1,1-1 207,0 0 106,0 0-69,0 0 123,0 0-6,0 0 390,0 0-187,4-9 1600,-1 9-2106,0-1-1,-1 1 1,1-1 0,0 1 0,0 0 0,-1 0 0,1 0 0,0 0 0,4 2 0,8-1 121,39-1 791,137 4 447,-114-2-1313,10 0-3544,-74 2 1551,0 3-2219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5:14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9 3136,'7'-3'1275,"-7"3"-1232,0 0-1,1 0 0,-1 0 1,0 0-1,0 0 0,1 0 1,-1 0-1,0 0 0,0 0 1,0 0-1,1 0 0,-1 0 1,0 0-1,0 0 0,1-1 1,-1 1-1,0 0 0,0 0 1,0 0-1,0 0 0,1-1 1,-1 1-1,0 0 0,0 0 1,0 0-1,0 0 0,0-1 1,0 1-1,0 0 0,1 0 1,-1-1-1,0 1 0,0 0 0,0-1 705,0 1-187,-3 0-327,1 1-1,0-1 1,-1 1-1,1 0 1,0 0-1,0 0 1,0 0-1,-1 0 1,1 0 0,0 0-1,0 1 1,-2 2-1,-25 24 519,20-20-493,-206 229 1363,185-197-3621,28-38 785,0 1-594,1 1-4105,1-4 4778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5:14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11 3552,'-8'-1'1382,"17"-2"-1537,-8 2 265,0 0 0,1 1 0,-1-1 0,0 0 0,0 1 0,1-1 1,-1 1-1,0 0 0,1-1 0,-1 1 0,0 0 0,1 0 1,-1 0-1,0 0 0,1 0 0,-1 0 0,0 0 0,1 0 1,-1 1-1,0-1 0,1 0 0,-1 1 0,0-1 0,1 1 1,-1 0-1,0-1 0,0 1 0,0 0 0,0 0 0,0 0 1,2 1-1,9 11 266,0 1 0,-1 0 0,0 1 0,16 30 1,-10-16-72,6 10 19,-1 0-1,18 51 1,-38-85-371,0 1 0,-1-1 1,1 0-1,0 9 0,-1 9-2924,-1-15 1883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5:15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81 2976,'-2'13'2110,"2"-11"-1957,0-1 0,0 1 0,-1 0 0,1 0-1,0-1 1,1 1 0,-1 0 0,0 0 0,0-1 0,2 4 0,12 52 1108,15 103 0,-22-91-524,6 26-263,-13-57-133,-17-38 294,15-2-567,-1 0 1,0-1-1,1 1 1,0-1 0,0 1-1,0-1 1,-3-4-1,1 1-45,-1-2 26,1-1 1,-1 0-1,1 0 1,1 0-1,0 0 1,-4-18-1,2-17 58,2 10-91,2 14 38,1 0 0,1 0 0,0 0 0,2 0 0,0 0 1,8-26-1,-8 36-26,0 1 1,1-1 0,0 1 0,0 0-1,1 0 1,0 0 0,1 1 0,-1 0-1,2 0 1,-1 0 0,1 1-1,0 0 1,1 0 0,0 1 0,0-1-1,0 2 1,10-6 0,-10 6-16,0 1 1,1 0-1,0 0 0,0 0 1,0 1-1,0 1 0,0 0 1,1 0-1,16-1 0,-19 3-30,0 0 0,0 0 0,0 1-1,0 0 1,9 3 0,-14-4 22,-1 0-1,0 1 1,0-1 0,1 1 0,-1 0 0,0-1 0,0 1-1,0 0 1,0 0 0,0-1 0,0 1 0,0 0-1,0 0 1,0 0 0,0 0 0,-1 1 0,1-1-1,0 0 1,-1 0 0,1 0 0,-1 0 0,1 1 0,-1-1-1,1 0 1,-1 1 0,0-1 0,0 0 0,0 1-1,0-1 1,0 0 0,0 1 0,0-1 0,0 0-1,0 1 1,-1-1 0,1 2 0,-3 7-2,0 0 0,-1 0 0,0 0 1,-1-1-1,1 1 0,-12 15 0,-43 47 80,0 1-113,52-64-111,0 0 1,-10 11-1,26-12-125,-4-5 239,0-1 0,0 0-1,1 1 1,-1-2 0,11 3 0,11 4-136,-10-1 160,-1 0-1,0 0 0,0 2 0,-1 0 1,0 0-1,-1 2 0,0 0 0,-1 0 1,14 15-1,-26-25 29,0 0 0,0 0 1,-1 0-1,1 0 0,0 0 0,0 0 0,-1 1 1,1-1-1,0 0 0,-1 0 0,0 1 0,1-1 1,-1 0-1,0 1 0,1-1 0,-1 0 1,0 1-1,0-1 0,0 1 0,0-1 0,-1 2 1,1-1 9,-1-1 1,0 1 0,0 0 0,0-1-1,0 1 1,0-1 0,0 1 0,0-1-1,0 0 1,0 1 0,-1-1 0,1 0-1,-4 2 1,-3 2 79,-1 0-1,-1-1 0,1 0 1,-15 4-1,20-7-104,-22 7 135,-1-1-1,0-1 1,-44 3-1,52-8-1402,1-1 1,-1-1-1,-28-5 0,46 6 777,0 0 413,1 0 1,0 0 0,0 1 0,0-1 0,-1 0 0,1 0 0,0 0-1,0 0 1,0-1 0,-1 1 0,1 0 0,0 0 0,0 0 0,-1 0-1,1 0 1,0 0 0,0 0 0,0 0 0,-1 0 0,1 0 0,0-1-1,0 1 1,0 0 0,0 0 0,-1 0 0,1 0 0,0 0 0,0-1-1,0 1 1,0 0 0,0 0 0,0 0 0,-1-1 0,1 1 0,0 0-1,0 0 1,0-1 0,0 1 0,0 0 0,0 0 0,0 0 0,0-1-1,0 1 1,0 0 0,0 0 0,0-1 0,0 1 0,0 0 0,0 0-1,0 0 1,1-1 0,-1 1 0,0 0 0,0 0 0,0 0 0,0-1 0,0 1-1,0 0 1,0 0 0,1 0 0,-1 0 0,0-1 0,0 1 0,15-20-2744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5:16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3 1248,'0'0'24,"0"0"1,-1 0-1,1 0 0,0 1 1,0-1-1,0 0 0,0 0 0,0 0 1,0 0-1,0 0 0,-1 0 1,1 0-1,0 0 0,0 0 1,0 0-1,0 0 0,0 0 1,0 0-1,0 0 0,-1 0 1,1 0-1,0 0 0,0 0 1,0 0-1,0 0 0,0 0 0,0 0 1,0 0-1,-1 0 0,1-1 1,0 1-1,0 0 0,0 0 1,0 0-1,0 0 0,0 0 1,0 0-1,0 0 0,0 0 1,0 0-1,0 0 0,-1-1 1,1 1-1,0 0 0,0 0 0,0 0 1,0 0-1,0 0 0,-2-2 1616,5 7-791,-2-4-247,-1-1-132,-3 2 611,3-1-1026,0-1-1,-1 0 1,1 0 0,0 1 0,0-1-1,0 0 1,-1 0 0,1 1 0,0-1 0,0 0-1,0 1 1,0-1 0,0 0 0,0 1-1,-1-1 1,1 0 0,0 1 0,0-1 0,0 0-1,0 1 1,0-1 0,0 0 0,0 1-1,0-1 1,1 0 0,-1 1 0,0 0 265,0-1-232,-1 0 1,1 0-1,0 0 0,0 0 1,0 0-1,0 0 1,-1 0-1,1 0 0,0 0 1,0 1-1,0-1 1,0 0-1,-1 0 0,1 0 1,0 0-1,0 0 1,0 1-1,0-1 0,0 0 1,0 0-1,0 0 1,0 1-1,0-1 0,0 0 1,0 0-1,-1 0 1,1 1-1,0-1 0,0 0 1,0 0-1,0 0 1,1 1-1,8 3 245,-8-3-277,1 0 1,-1 0-1,1-1 1,-1 1-1,1 0 1,-1-1-1,1 0 1,0 1 0,-1-1-1,3 0 1,116 9 113,-66-3-367,17 3-829,-48-5-617,1 0-1,0-2 1,34-2-1,-55 0 1422,0 0 0,0-1 0,0 1-1,0-1 1,1 0 0,-1 0 0,0 0-1,0 0 1,-1 0 0,1-1 0,4-2 0,-1-2-201,1 0 0,-1-1 1,10-14-1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5:25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 2080,'-1'-1'5612,"4"3"-2746,0 2-3931,31 33 1950,-9-6-863,-15-20 48,-1 1 1,0 0 0,7 15-1,-1 6-64,-2 2 1,-1-1-1,8 44 0,12 32-68,27 73 323,-47-142-42,18 53 250,-19-56-503,-9-29 33,0 0 0,5 12 0,5 19 321,-12-39-305,0-1 1,0 0-1,1 1 1,-1-1-1,0 0 1,0 0-1,0 1 1,0-1-1,0 0 1,0 1-1,1-1 1,-1 0-1,0 0 1,0 0-1,0 1 1,1-1-1,-1 0 1,0 0-1,0 0 1,1 1-1,-1-1 1,0 0-1,0 0 1,1 0-1,-1 0 1,4-4 212,0-11 16,12-77 425,4-42-714,0-5-152,-2 10 351,-11 78-196,24-92 0,-21 107 158,-7 26-151,1-1 0,1 1 0,-1 0 0,2 1 0,-1-1 0,2 1 0,7-10 0,16-24-762,-25 34 100,6-8-3961,-9 17 2802,5 4-917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5:27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7 2816,'-4'-3'758,"4"2"-737,0 1-1,0 0 1,0 0 0,0 0 0,0 0-1,-1-1 1,1 1 0,0 0 0,0 0-1,0 0 1,0 0 0,0 0 0,-1 0-1,1-1 1,0 1 0,0 0 0,0 0 0,0 0-1,-1 0 1,1 0 0,0 0 0,0 0-1,0 0 1,-1 0 0,1 0 0,0 0-1,0 0 1,0 0 0,-1 0 0,1 0 0,0 0-1,0 0 1,0 0 0,-1 0 0,1 0-1,0 0 1,0 0 0,0 0 0,-1 0-1,1 1 1,0-1 0,0 0 0,0 0-1,0 0 1,0 0 0,-1 0 0,1 1 0,0 0 229,0-1 246,-2 0-366,1 0-1,0 0 1,0 0 0,0 1-1,0-1 1,0 0-1,0 1 1,-1-1 0,1 1-1,0-1 1,0 1-1,0-1 1,1 1 0,-1 0-1,0 0 1,0-1-1,0 1 1,0 0 0,1 0-1,-1 0 1,0 0-1,1 0 1,-1 0 0,0 1-1,0 1-81,0 0 0,0 0-1,0 0 1,0 0 0,0-1-1,1 1 1,0 0 0,-1 4-1,2 2 25,0 0 0,4 19 0,1 4 54,3 68 141,12 81 106,-12-134-285,8 38 181,-14-75-237,0-1 1,0 1 0,1-1 0,1 0 0,0 0 0,7 10-1,8 14 320,-20-32-197,0-1 282,0 0-143,4-2-71,-3 2-216,-1 0 1,1 0-1,-1 0 1,1 0-1,-1 0 0,1-1 1,-1 1-1,1 0 1,-1 0-1,0-1 1,1 1-1,-1 0 1,1-1-1,-1 1 1,0-1-1,1 1 1,0-1-1,4-21 111,8-21-135,-6 23-155,-2 7 8,10-21 1,-13 32 146,-1-1 1,1 1 0,-1-1 0,1 1 0,0 0 0,0-1 0,0 1 0,0 0 0,0 0-1,1 1 1,-1-1 0,0 0 0,5-2 0,-4 4 2,-1 0 0,0-1 0,0 1 0,0 0 0,0 0 0,0 0 0,0 0 0,0 0 0,1 1 0,-1-1 0,0 1 0,0-1 0,0 1 0,0 0 0,0 0 0,-1 0 0,1 0 0,0 0 0,0 0 0,0 0 0,-1 1 0,2 1 0,1 0 43,0 0 0,-1 1 1,1 0-1,-1 0 0,0 0 0,0 0 1,-1 0-1,3 5 0,-3-5 86,0 1 0,-1-1 0,0 1 0,0 0 0,0-1 0,-1 1 0,1 0 0,-1-1-1,-1 9 1,1-11-66,0 0 0,-1 0 0,1 0-1,-1 0 1,1 0 0,-1 0 0,0 0-1,1 0 1,-1 0 0,0-1 0,-1 1-1,1 0 1,0-1 0,0 1 0,-1 0-1,1-1 1,-1 0 0,1 1 0,-1-1-1,0 0 1,1 0 0,-1 0 0,0 0-1,-2 1 1,-8 2 56,-1 0 1,0 0-1,0-2 0,0 1 0,0-2 0,-16 1 0,13-2-687,-17 0-2188,14-4-1883,19 4 4598,0 0-1,0 0 1,0 0 0,0 0-1,0-1 1,0 1 0,-1 0-1,1 0 1,0 0 0,0 0-1,0 0 1,0 0 0,0 0-1,0-1 1,0 1 0,0 0-1,0 0 1,0 0 0,-1 0-1,1 0 1,0-1 0,0 1 0,0 0-1,0 0 1,0 0 0,0 0-1,0 0 1,0-1 0,0 1-1,0 0 1,0 0 0,0 0-1,1 0 1,-1 0 0,0-1-1,0 1 1,0 0 0,0 0-1,0 0 1,4-10-2441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26:17.7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5 3136,'9'-5'6639,"-7"5"-6129,14 1 1834,18 7-3240,-23-4 1627,72 15-347,-30-3-224,82 14 0,-112-27-50,-11-2-65,0 1 0,0-1 0,-1 2 0,0 0-1,1 0 1,-1 1 0,16 8 0,-24-10-393,-1-1 0,0 1-1,0-1 1,0 1 0,0 0 0,3 3 0,-1 6-3204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53:05.5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394 1 4160,'-21'11'5538,"-2"6"-3900,-16 22-964,32-29-473,0 1-1,0 0 1,0 0 0,2 1-1,-8 19 1,-2 5 265,14-35-453,-117 236 1248,103-215-1450,0-1 0,-30 32 0,-5 6-3537,45-52 2137,5 1-1531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5:28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0 2816,'-3'6'1413,"2"-1"-1263,0 0 0,-1 0-1,0 0 1,0-1 0,0 1 0,-1-1-1,1 1 1,-1-1 0,-5 6 0,0 1 229,-11 19-147,2-1-1,1 2 0,1 1 1,2-1-1,1 2 0,2 0 1,-9 47-1,13-48 13,0 0-1,0 52 1,6-72-124,0-1 0,1 1 1,1-1-1,0 1 1,1-1-1,0 0 1,1 0-1,0 0 1,0-1-1,1 1 1,7 9-1,10 13 104,2-2 0,53 55 0,-64-72-1230,18 27 1,-19-24-296,-2-4-1168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5:29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3552,'-2'0'1686,"6"5"-996,7 8-288,33 19 1316,-30-23-1652,-1 2 1,-1 0 0,0 0-1,0 1 1,-1 1 0,-1 0-1,13 19 1,-10-8-2,-1 0 0,-2 0-1,0 1 1,9 34 0,-9-14 624,10 77-1,-19-103-457,-1 1 0,0-1-1,-1 0 1,-7 33 0,-24 74-164,4-23-2381,27-96 1534,0-1 1,0 1-1,0 0 0,1 13 1,3-10-2112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5:33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6 2560,'2'-1'1446,"-2"1"-1441,-1 0 0,1 0 0,0 0 0,0 0 0,0 0 0,0 0 0,0 0 0,0 0 0,0 0 1,0 0-1,0 0 0,0 0 0,-1 0 0,1 0 0,0 0 0,0 0 0,0 0 0,0 0 0,0 0 0,0 0 0,0 0 0,0 0 0,0 0 1,0 0-1,0 0 0,0-1 0,0 1 0,-1 0 0,1 0 0,0 0 0,0 0 0,0 0 0,0 0 0,0 0 0,0 0 0,0 0 1,0 0-1,0-1 0,0 1 0,0 0 0,0 0 0,0 0 0,0 0 0,0 0 0,0 0 0,0 0 0,0 0 0,0 0 0,0-1 0,0 1 1,1 0-1,-1 0 0,0 0 0,0 0 0,0 0 0,0 0 0,0 0 0,0 0 0,0 0 0,0 0 0,0 0 0,0 0 0,0 0 1,-2-1 291,0 1 0,-1 0 1,1 0-1,-1 0 0,1 0 0,0 0 1,-1 0-1,1 1 0,-1-1 1,1 1-1,0 0 0,-1-1 1,1 1-1,-3 2 0,1-2-213,4 0-23,-1-1-1,1 0 0,-1 0 0,1 0 0,-1 0 0,1 0 1,-1 0-1,1 1 0,-1-1 0,1 0 0,0 0 0,-1 1 1,1-1-1,-1 0 0,1 1 0,0-1 0,-1 0 1,1 1-1,0-1 0,-1 0 0,1 1 0,0-1 0,0 1 1,6 4 877,0-2-979,-4-2 98,0-1 0,1 1 0,-1-1 0,0 0 0,1 0 0,-1 0 1,1 0-1,-1 0 0,5-1 0,1 1 102,15-1 253,0 2 0,1 1 0,35 7 0,-35-5-60,-18-4-518,-1 1 0,0 0 0,0 0 0,0 1 0,0-1 0,7 4 0,-6-4-1398,0-1-1128,1 3 1332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5:35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12 123 3904,'-12'-4'1166,"20"4"-332,-7 0-568,-1 0 1,0 0 416,0 0-91,0 0 213,0 0-192,0 0 129,0 7-316,1-1 1,0 0-1,1 0 0,2 8 1,-1-5-363,-1 0 1,3 16-1,-2-4-23,1 0 0,10 31-1,-2-13-66,10 54 21,-7-30 15,25 71 1,-28-101 95,-1-3-67,0-1 1,20 32-1,-13-23 151,-14-28-149,1-1-1,-1 0 0,2 0 0,-1 0 1,9 10-1,-12-18-1,-1 0 0,0 0 0,0 1 0,0-1 0,0 0 1,0 0-1,0 1 0,-1-1 0,1 1 0,0-1 0,-1 1 0,1-1 0,-1 1 0,1-1 1,-1 1-1,0-1 0,0 1 0,0 0 0,0-1 0,0 3 0,1-46-92,6-51 0,8-21 19,-4 27 264,23-93 0,14-12 122,-45 178-366,0 0 1,1-16-1,-3 17-337,1 0 0,0 0 0,4-13 0,-4 20-216,0 1 1,0-1-1,1 1 1,-1-1-1,1 1 1,0 0-1,1 0 1,-1 0-1,1 1 0,0-1 1,0 1-1,9-7 1,4 2-2426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5:36.0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 43 1248,'-1'0'168,"-1"1"-1,1-1 1,0 0 0,-1 0-1,1 0 1,0-1 0,-1 1-1,1 0 1,0 0 0,0-1-1,-1 1 1,1-1 0,0 1-1,0-1 1,-2 0-1,-18-15 2656,19 14-2565,-1 0 1,1 0-1,-1 0 1,1 0 0,-1 0-1,0 0 1,0 1-1,0-1 1,0 1 0,0 0-1,0 0 1,0 0-1,-5-1 1,5 2-135,0 0 0,-1 1 0,1-1 0,0 0 0,0 1 0,0 0 0,0 0 0,0 0 0,1 0 0,-1 0 0,-3 2 0,1 0-115,1 1 0,0 0 0,-1-1 0,2 1-1,-7 7 1,5-3 8,-1 0-1,1 0 0,0 0 0,1 0 1,-1 1-1,2 0 0,-1-1 0,-3 18 1,6-20-33,0-1-1,0 1 1,1 0 0,-1-1 0,1 1 0,1 0 0,-1 0-1,1-1 1,0 1 0,0 0 0,0-1 0,1 1 0,0-1 0,0 0-1,6 10 1,-6-10 66,1-1 0,0 0 0,0-1 0,0 1-1,1 0 1,-1-1 0,6 5 0,-7-7-35,-1-1 0,0 1 0,1 0 0,-1-1 0,0 1 0,1-1 0,-1 0 0,1 1 0,-1-1 0,1 0 0,-1 0 0,0 0 0,1 0 0,-1 0 0,1 0 0,-1 0-1,1 0 1,-1-1 0,1 1 0,-1-1 0,0 1 0,1-1 0,-1 1 0,0-1 0,1 0 0,-1 0 0,0 1 0,0-1 0,2-2 0,1-1-49,-1 1 1,0-1-1,0 0 0,0 0 0,-1-1 0,1 1 1,-1 0-1,0-1 0,0 0 0,1-7 0,1-3 14,-1 1 0,2-20 0,-4-16 607,-1 50-586,0 0 1,0 0-1,0 0 0,0 0 0,0 0 1,0 0-1,0 0 0,0 0 1,0 1-1,0-1 0,0 0 1,-1 0-1,1 0 0,0 0 1,0 0-1,0 0 0,0 0 1,0 0-1,0 0 0,0 0 0,0 0 1,0 0-1,0 0 0,0 0 1,0 0-1,0 0 0,0 0 1,-1 0-1,1 0 0,0 0 1,0 0-1,0 0 0,0 0 0,0 0 1,0 0-1,0 0 0,0 0 1,0 0-1,0 0 0,0 0 1,-1 0-1,1 0 0,0 0 1,0 0-1,0 0 0,0 0 1,0 0-1,0 0 0,0 0 0,0 0 1,0 0-1,0 0 0,0 0 1,0-1-1,0 1 0,-4 9-42,1 12 204,1-1 1,1 25 0,1-23-136,-1 21 72,2-39-427,-1 0 0,0-1-1,1 1 1,0 0 0,0-1 0,0 1 0,0-1 0,3 5 0,-3-6-1060,-1-2-1466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5:36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5 2720,'0'0'24,"0"0"0,0-1 0,0 1-1,0 0 1,1 0 0,-1 0 0,0 0 0,0 0 0,0 0 0,0-1 0,0 1-1,0 0 1,0 0 0,0 0 0,0 0 0,0 0 0,0 0 0,-1-1 0,1 1-1,0 0 1,0 0 0,0 0 0,0 0 0,0 0 0,0 0 0,0 0 0,0-1-1,0 1 1,0 0 0,0 0 0,0 0 0,-1 0 0,1 0 0,0 0 0,0 0-1,0 0 1,0 0 0,0 0 0,0 0 0,0 0 0,-1-1 0,-4 6 738,-7 17 676,8-16-732,-2 6-506,1 0 0,0 0 0,0 1 0,-3 17 0,-8 54-73,16-79-91,-17 126 526,16-110-494,1 0 0,0 0-1,2 0 1,5 27 0,7 3-777,3 0-1,1-2 1,30 57 0,-46-104 567,1 5-357,0 0 0,0 0 0,1 0 0,0-1 0,1 1 0,-1-1 1,9 8-1,12 3-616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5:37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14 3968,'0'0'40,"0"0"0,0 0 1,-1 0-1,1 0 0,0 0 0,0-1 1,0 1-1,0 0 0,0 0 1,-1 0-1,1 0 0,0 0 0,0 0 1,0 0-1,0 0 0,0-1 0,0 1 1,0 0-1,0 0 0,0 0 0,0 0 1,0 0-1,-1-1 0,1 1 0,0 0 1,0 0-1,0 0 0,0 0 1,0-1-1,0 1 0,0 0 0,0 0 1,0 0-1,0 0 0,1 0 0,-1-1 1,0 1-1,0 0 0,0 0 0,0 0 1,0-1-1,8-3 532,11 0-238,-5 6-168,0 1-1,0 0 1,0 1 0,-1 1-1,0 0 1,0 1 0,0 0-1,0 1 1,-1 0-1,0 1 1,-1 1 0,1 0-1,-2 0 1,1 1 0,-2 0-1,1 1 1,14 21-1,-9-9 35,-1 0 0,0 1 0,-2 1-1,-1 0 1,-1 0 0,-1 1 0,-1 0-1,-1 1 1,-2 0 0,3 30 0,-8-40-283,-1 0 0,-1 1 1,-1-1-1,0 0 0,-1 0 1,-1-1-1,-11 26 0,-18 24-4978,34-55 3376,4-3-699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5:37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3552,'4'4'1580,"-2"-2"4504,2 0-5885,0 1 0,1-1 0,0 0 0,-1 0 0,1 0 0,0 0 0,0-1 0,0 0 0,0 0 0,0 0 0,0-1 0,0 1 0,0-1 0,0-1 0,1 1 0,-1-1 0,0 0 0,9-2 0,-12 2-178,16-3-49,0 0 0,0 1 0,25 0 0,-43 17-1086,-2 2-214,2-15 1191,0 0-1,0-1 0,0 1 1,0-1-1,-1 1 1,1-1-1,0 1 0,0-1 1,-1 1-1,1-1 0,0 1 1,-1-1-1,1 0 1,0 1-1,-1-1 0,1 0 1,-1 1-1,1-1 1,-1 0-1,1 1 0,0-1 1,-1 0-1,1 0 0,-1 1 1,1-1-1,-1 0 1,0 0-1,1 0 0,-1 0 1,-3 0-1767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5:38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 2656,'-6'4'870,"12"-8"4,-6 4-645,0 0 11,0 0 0,0 0 251,0 0-49,0 0 337,0 0-134,0 0 230,14 6 1264,-7-4-1772,1-1 0,-1 1 1,1-1-1,-1 0 1,16-1-1,39-6 656,-52 5-1077,6-1 84,-7 1-1170,0 0 1,-1 0-1,10-4 1,-13 1-2322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5:39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1248,'-4'1'11839,"12"0"-9866,13 1-2847,-17-2 975,1 1 0,0-1 1,-1 1-1,1 1 0,7 2 0,13 3 146,-12-5-20,0 1 1,0 0-1,21 9 1,-2-1 269,-23-9-514,0 0-1,0 0 0,0-1 0,0 0 1,13-1-1,-21 0-921,-1 0-58,0-1 554,-1 1 1,1-1 0,-1 1-1,1 0 1,-1-1-1,1 1 1,-1-1 0,1 0-1,0 1 1,-1-1-1,1 1 1,0-1 0,0 1-1,-1-1 1,1 0 0,0 1-1,0-1 1,0 0-1,0 1 1,0-2 0,6-8-2465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53:05.8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 3 9312,'-13'-3'3424,"10"6"-2656,11 1-192,-8-4 288,0 0-576,-5 8-256,2 0-32,-2 0-1024,1-1 576,-4-3-2656,3-4 1760,0-23-3936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5:41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320 12 1824,'0'0'84,"0"-1"0,0 1 0,0-1-1,0 1 1,0 0 0,0-1 0,0 1 0,0-1 0,0 1 0,0-1 0,0 1-1,-1 0 1,1-1 0,0 1 0,0-1 0,0 1 0,-1 0 0,1-1 0,0 1-1,0 0 1,-1-1 0,1 1 0,0 0 0,-1-1 0,1 1 0,-1-1 0,-11 1 764,3 0-281,4 0-331,0 1-1,-1-1 1,1 1 0,0 0-1,0 1 1,0-1 0,0 1-1,1 0 1,-1 0 0,-5 4-1,1-1 64,1 1-1,0 0 1,1 0-1,-13 14 1,3 0-83,1 1 0,2 0 0,-16 29 0,23-37-244,-7 13 222,0 0 1,-11 33-1,22-50-149,1-1-1,-1 1 0,2 0 1,-1 0-1,1 0 1,0 0-1,1 0 0,0 1 1,1-1-1,0 0 1,3 13-1,3-2 46,0-1 0,2 1-1,0-1 1,23 34 0,14 28 197,-5 18 79,28 107 0,-58-172-330,-4-11-11,0 0 0,-2 1 0,-1 0-1,0-1 1,-1 33 0,-1-15 37,-1-27-48,0 0 1,-2 1-1,1-1 0,-4 15 1,-8 42 145,6-34-66,-1 0 1,-2 0 0,-22 60-1,24-82-83,0-1 0,-1 0-1,-1 0 1,0 0 0,-1-1-1,0-1 1,-23 22 0,7-10-13,-46 37 14,63-54-35,8-6-36,0 0 0,-1 0 0,1 0 0,0 0 0,-1 0 1,1 0-1,-1 0 0,1-1 0,-1 1 0,1 0 0,-1-1 0,1 1 1,-1-1-1,0 0 0,1 0 0,-3 1 0,4-1-36,0-1-1,-1 1 1,1 0-1,-1 0 1,1-1-1,0 1 0,0 0 1,-1-1-1,1 1 1,0 0-1,0-1 1,-1 1-1,1 0 1,0-1-1,0 1 0,0 0 1,-1-1-1,1 1 1,0-1-1,0 1 1,0 0-1,0-1 1,0 1-1,0-1 1,0 1-1,0-1 0,0 0 1,2-14-4803,6 3 2029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5:42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41 2144,'-1'0'69,"1"0"-1,-1 0 1,1 0 0,-1-1 0,1 1-1,0 0 1,-1-1 0,1 1 0,-1 0-1,1-1 1,0 1 0,-1-1 0,1 1-1,0 0 1,-1-1 0,1 1-1,0-1 1,0 1 0,-1-1 0,1 1-1,0-1 1,0 1 0,0-1 0,0 1-1,0-1 1,0 1 0,0-1 0,0 1-1,0-1 1,0 0 0,0 0 0,0 0 67,-17-3 2696,11 1-2441,1 0 0,-1 0 0,0 0 0,0 1 1,-11-4-1,13 6-265,1-1 1,-1 1 0,1-1 0,0 1-1,-1 0 1,1 0 0,-1 1 0,1-1-1,0 1 1,-1 0 0,1-1 0,-6 4-1,-3 1 311,9-4-405,1-1 0,-1 1 0,1 0 0,0 0 0,0 1 0,-1-1 0,1 0 0,0 1 0,0 0 1,0-1-1,1 1 0,-1 0 0,0 0 0,1 0 0,-3 2 0,-1 5-12,0 0 1,0 0-1,1 0 1,0 0-1,1 1 1,0-1-1,1 1 1,-1 0-1,2 0 1,0 0-1,0 0 1,0 0 0,1 0-1,1 0 1,0 0-1,0 0 1,1 0-1,0 0 1,7 17-1,-6-20-3,0 0 0,0 0 0,1 0 0,0-1 0,1 1 0,6 7 0,-10-13-10,0 0-1,0 0 0,1 0 0,-1 0 0,0 0 0,0 0 0,1 0 0,-1-1 0,0 1 0,1-1 0,-1 1 0,1-1 0,-1 1 0,0-1 0,1 0 0,2 0 0,-3 0-9,1 0 1,0-1-1,-1 1 1,1-1-1,0 1 1,-1-1-1,1 0 1,-1 1-1,1-1 1,-1 0-1,1 0 0,-1 0 1,0-1-1,1 1 1,-1 0-1,0 0 1,2-3-1,1-2-2,0 1 0,0-1-1,-1 0 1,0-1-1,0 1 1,0-1 0,2-7-1,8-51-95,-7 30-85,-5 30 230,1-3 63,0-1-1,0 1 1,-1-1-1,0 0 0,-1 0 1,0 1-1,-1-10 1,-1 30 348,1 10-564,4-8 135,0 0 1,0-1-1,8 20 0,-1-4-173,1 4-455,8 33-2695,-15-50 236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5:43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53 1248,'-1'-1'119,"1"-1"-1,-1 1 1,0-1-1,1 0 1,-1 0-1,1 1 1,0-1-1,0 0 1,-1 0-1,1 1 1,0-1 0,0 0-1,1 0 1,-1 1-1,0-1 1,1 0-1,0-2 1,1-15 4947,-2 19-4501,0 0 48,0 0-229,0 0-117,0 7-80,0 22 167,9 58 1,9 42-227,-4-15-68,-11-80 41,1 0 0,13 52 0,4-18 304,-21-67-277,0-1-16,0 0-32,0 0 0,0 0-37,-3-11 186,3 10-224,0-4 2,-1-1 0,1 1 0,1 0 0,-1 0 1,1-1-1,0 1 0,0 0 0,1 0 0,-1 0 0,1 0 0,3-6 1,-3 8-10,0-1 1,1 1-1,-1 0 1,1 0 0,-1 1-1,1-1 1,0 0-1,0 1 1,0 0 0,1-1-1,-1 1 1,0 0-1,1 1 1,-1-1 0,1 1-1,0 0 1,-1-1 0,1 1-1,7 0 1,-3 0 43,0 0 0,-1 1 0,1 0 1,0 1-1,0 0 0,-1 0 0,1 0 1,-1 1-1,9 3 0,-10-3 26,-1 0 0,0 0 0,0 0 0,0 0 0,0 1 0,0 0 0,-1 0 0,1 1 0,-1-1 0,0 1 0,8 7 0,-11-9 19,1 0 0,-1 0 0,1 0 0,-1 0 0,0 1 0,0-1 0,0 0 0,0 0 0,0 1 0,0-1 0,-1 1 0,1-1 0,-1 0 1,1 4-1,-2-4-26,1 0 1,-1 0 0,1 0 0,-1 0 0,0 0 0,0 0 0,0-1 0,0 1 0,0 0 0,0-1 0,0 1 0,0-1 0,-1 1 0,1-1-1,-1 1 1,1-1 0,-1 0 0,1 0 0,-3 1 0,-4 3 13,0-1-1,0 0 0,0 0 1,0-1-1,-1 0 1,1-1-1,-1 0 0,0 0 1,0-1-1,-9 0 1,0 0-1087,1-1 0,-1-1 1,1-1-1,-21-4 0,38 6 816,-1 0 0,1 0 0,-1 0-1,1 0 1,-1-1 0,0 1 0,1 0-1,-1 0 1,1 0 0,-1-1 0,1 1 0,-1 0-1,1-1 1,-1 1 0,1 0 0,0-1-1,-1 1 1,1-1 0,-1 1 0,0-1-1,1 0-10,0 0 0,0 0 0,0 0-1,0 0 1,0 0 0,0 0-1,0 0 1,0 0 0,1 0-1,-1 0 1,0 0 0,1-1 0,8-19-3020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5:46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15 1312,'-8'-5'453,"7"4"-480,0 0-1,0 1 1,0-1 0,0 0-1,0 1 1,0-1 0,0 1-1,0 0 1,0-1-1,0 1 1,0 0 0,-1 0-1,1 0 1,-2-1 0,-1 1-1534,-2-2 4941,3 2 1747,8 2-3274,0 2-1736,0 0-1,0 0 1,-1 0-1,1 1 1,-1-1-1,0 1 1,0 0-1,0 1 1,-1-1-1,0 1 1,0-1-1,0 1 1,-1 0-1,0 0 1,2 9-1,3 11-227,-1 2 0,1 29 0,-6-55 132,13 400 163,-15-337 240,5-26 270,-3-39-681,0 0 0,0 0-1,0 0 1,0 0 0,-1-1 0,1 1 0,0 0 0,0-1 0,0 1 0,0 0 0,0-1 0,0 1 0,1-2 0,2-2 14,1 1 0,0-1 0,0 1 0,0-1-1,0 1 1,1 1 0,-1-1 0,1 1 0,8-2 0,5-1 399,28-3 0,-46 8-411,3 0 1,-1 0 1,1 0-1,-1 0 0,1 0 1,-1 1-1,0 0 1,1 0-1,-1 0 0,0 0 1,7 3-1,-7-3-88,1 1 0,-1-1 0,1 1 1,0-1-1,0-1 0,-1 1 0,7 0 0,3 1-473,-9 1-5118,-4-3 2837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5:46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4576,'39'-13'4602,"-23"10"-3610,1 1 0,16 1 0,-27 1-1006,-1 0 0,1 1 0,-1-1 1,0 1-1,1 1 0,-1-1 0,0 1 0,0 0 0,9 4 1,-12-5-227,-2-1-528,0 0 32,0 0-523,0 0 182,0 0-555,0-1 251,0-3-982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5:47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23 3072,'-2'-1'279,"2"1"-240,0 0 1,0 0-1,0 0 0,0 0 1,-1-1-1,1 1 0,0 0 0,0 0 1,0 0-1,0 0 0,0 0 0,0 0 1,-1 0-1,1 0 0,0 0 0,0 0 1,0 0-1,0 0 0,-1 0 0,1 0 1,0 0-1,0 0 0,0 0 1,0 0-1,-1 0 0,1 0 0,0 0 1,0 0-1,0 0 0,0 0 0,-1 0 1,1 0-1,0 0 0,0 0 0,0 0 1,0 0-1,0 0 0,0 0 0,-1 1 1,1-1-1,0 0 0,0 0 1,0 0-1,0 0 0,0 0 0,0 0 1,0 1-1,0-1 0,0 0 0,-1 0 1,1 0-1,0 0 0,0 1 0,0-1 1,0 0-1,0 0 0,0 0 1,0 0-1,0 1 0,0-1 0,0 0 1,0 0-1,0 0 0,0 0 0,0 0 1,1 1-1,-1-1 0,1-1 235,1 1 0,-1-1-1,0 1 1,1-1 0,0 1-1,-1 0 1,1-1 0,-1 1 0,1 0-1,-1 0 1,3 0 0,2 0 361,41-7 818,-13 1-801,65-3 0,-17 15-44,-45-5-1509,-36-1-64,-1 0 79,9-3-5423,-8 3 3984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5:47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5 105 3392,'-2'0'382,"0"-1"832,3 1 26,14-4 1694,-12 2-2502,1 1-1,-1 0 0,1-1 0,-1 1 0,8-1 0,2 0 70,123-28 1355,37-20-1104,-167 48-1082,1 0 0,0 1 0,-1-1-1,1 2 1,0-1 0,10 1 0,-14 0-23,-1 0 1,1 0-1,0 1 1,0-1-1,0 1 1,-1 0 0,1-1-1,0 1 1,-1 1-1,1-1 1,-1 0-1,1 1 1,-1-1 0,0 1-1,0 0 1,1 0-1,-1 0 1,2 2-1,5 11-2809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5:48.4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93 5984,'-8'-8'6453,"2"1"-5960,0 0 1,0 0-1,-6-13 0,8 12-267,-9-13 374,12 20-581,0 0-1,0 0 0,1 1 0,-1-1 1,0 0-1,0 1 0,-1-1 0,1 0 1,0 1-1,0-1 0,0 1 1,0 0-1,0-1 0,-1 1 0,1 0 1,0 0-1,0 0 0,-2 0 1,3 0-364,-7 0 784,5-1-4971,2-3 2794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5:49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71 594 3136,'7'1'1707,"-6"-2"-1206,-1 1-69,-9 0 2632,8-1-3021,0 1 1,1 0 0,-1 0-1,0 0 1,0 0 0,0 0-1,1 0 1,-1 0 0,0 0-1,0 0 1,0 0 0,1 1-1,-1-1 1,0 0 0,0 0-1,0 1 1,1-1 0,-1 1 0,0-1-1,1 1 1,-1-1 0,0 1-1,1-1 1,-1 1 0,1-1-1,-1 1 1,1 0 0,-2 0-1,-5 8-63,0 0-1,1 0 0,0 1 0,-9 19 1,14-25-9,-1-1 1,1 1-1,0-1 1,1 1 0,-1 0-1,0-1 1,1 1-1,0 0 1,0-1-1,0 1 1,1 0 0,-1-1-1,1 1 1,0 0-1,0-1 1,0 1 0,0-1-1,0 1 1,3 3-1,-3-5 26,1-1-1,-1 1 0,0 0 0,1-1 1,-1 1-1,1-1 0,-1 0 0,1 1 1,0-1-1,0 0 0,-1 0 0,1 0 1,0 0-1,0-1 0,0 1 0,0 0 1,0-1-1,0 1 0,0-1 0,0 0 1,0 0-1,0 0 0,3 0 0,-1 0 38,-1 0-1,0-1 1,0 1-1,1-1 1,-1 0-1,0 0 1,0 0-1,0 0 1,0-1-1,0 1 1,0-1-1,0 0 1,5-3-1,-1-4-78,1 1 0,-2-1 0,1-1 0,-1 1-1,0-1 1,-1 0 0,0 0 0,-1-1 0,4-12 0,2-12-231,8-52 0,-7 18 240,2-73-1,-12 108 230,-2 1 0,-1 0-1,-1-1 1,-12-45 0,14 71-96,-2 0 0,1 0 0,-1 0 0,0 0 0,-1 0 0,0 1 0,0-1 1,0 1-1,-9-10 0,12 16-94,1 1 0,0 0 0,-1-1 0,1 1 0,0-1 0,-1 1 0,1 0 0,-1-1 0,1 1 0,-1 0 0,1 0 0,0-1 0,-1 1 0,1 0 0,-1 0 0,1 0 0,-1 0 0,0 0 0,1-1 0,-1 1 0,1 0 0,-1 0 0,1 0 0,-1 0 0,1 0 0,-1 1 0,1-1 0,-1 0 0,1 0 0,-2 0 0,1 1 2,0 0-1,0 0 0,1 0 1,-1 0-1,0 0 0,0 0 1,0 0-1,1 0 0,-1 0 1,0 0-1,1 1 0,-1 0 1,-1 5 52,0 0 0,0 0 0,-1 12 0,-2 79 295,14 189 0,-6-242-158,-2-15 13,8 40 0,-1-17-104,-5-31-1085,1-1 1,10 36-1,-13-55-746,9-8-2715,10-5 2609,1-7 767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5:49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18 587 3232,'-8'3'398,"-2"0"1245,11-2-922,4 0-395,2-2-158,1 0 0,-1 0 1,0 0-1,0-1 0,0 0 0,0 0 1,0-1-1,-1 0 0,8-4 1,6-5-424,28-22 0,-35 23 197,-1 0-1,-1-1 1,0 0 0,-1-1-1,0 0 1,-1 0 0,0-1-1,-1 0 1,7-17 0,-2-1 84,-2-1-1,0 0 1,6-42 0,-13 60 107,-2 0 0,0-1 0,-1 1-1,0 0 1,-1 0 0,-1-1 0,-1 1-1,0 0 1,-8-28 0,9 41-100,1 0-1,-1 0 1,0 1-1,0-1 1,0 1 0,0-1-1,0 1 1,0-1 0,-1 1-1,1 0 1,0 0-1,-1-1 1,1 1 0,-1 0-1,1 0 1,-1 1-1,1-1 1,-1 0 0,0 0-1,1 1 1,-1-1-1,0 1 1,0-1 0,0 1-1,1 0 1,-1 0-1,0 0 1,0 0 0,0 0-1,0 0 1,1 0-1,-1 1 1,-2 0 0,-1 0 20,0 0 1,0 1 0,0 0 0,0 0 0,0 0 0,1 0 0,-1 1 0,1 0 0,-1 0-1,-6 6 1,5-2-33,0 0 0,1 1 0,0-1 0,0 1-1,1 0 1,0 0 0,0 1 0,0-1 0,2 1 0,-1 0-1,-2 16 1,1 0 247,2-1 1,1 1-1,1 28 0,2-31-178,1 1 1,0-1-1,2-1 0,0 1 0,2-1 1,0 0-1,1 0 0,1-1 1,1 0-1,1 0 0,1-1 0,0-1 1,27 30-1,-35-43-613,0 0-1,1 0 1,0 0 0,0-1 0,1 1-1,-1-1 1,1-1 0,10 6 0,-15-8 352,0-1 0,1 0 1,-1 0-1,0 0 0,0 0 1,0 0-1,0 0 0,0 0 1,0-1-1,1 1 0,-1 0 1,0-1-1,0 1 1,0-1-1,0 1 0,0-1 1,0 1-1,0-1 0,0 0 1,-1 1-1,1-1 0,0 0 1,0 0-1,0 0 0,-1 1 1,1-1-1,0-2 0,6-17-1690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47:45.88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350 51 1152,'-3'-2'175,"2"2"-124,0-1 0,0 1-1,0 0 1,0-1 0,0 1-1,1-1 1,-1 1 0,0-1 0,0 0-1,1 1 1,-1-1 0,1 0-1,-1 1 1,0-1 0,1 0-1,-1 1 1,1-1 0,-1 0 0,0-1-1,1 1 25,0 1-1,0-1 0,0 1 1,-1-1-1,1 1 0,0-1 0,0 1 1,-1-1-1,1 1 0,0-1 1,-1 1-1,1 0 0,-1-1 1,1 1-1,0 0 0,-1-1 1,1 1-1,-1 0 0,0-1-39,0 1 0,0-1 0,1 1 0,-1-1 0,0 1-1,1-1 1,-1 1 0,1-1 0,-1 0 0,1 1 0,-1-1 0,1 0-1,-1 1 1,1-1 0,-1 0 0,1 0 0,0 1 0,0-1-1,-1 0 1,1-1 0,0-11 2758,0 23-737,0 21-1001,-6 103-528,0-37-425,1 6 125,-16 451 282,-40 662 643,35-922-378,-12 169-28,28-245-666,10-201-148,0-11 43,0-1-1,0 1 1,-1-1 0,1 1-1,-2-1 1,-2 11 0,0-9-236,0-8-16,-1-15-156,-4-54 12,1-141 0,46-414 294,53 1-50,73-212 315,-130 673-163,17-67-387,-41 202-276,-4 137 578,-4-44 188,4 415 145,-7-293-142,1-65-143,-5 385 145,-7 25 280,12-97-219,-2-416-541,2-14-315,5-19 269,-1 0 297,0 0 1,-1 0-1,2-17 0,-3 17 78,122-607-1062,-94 441 2063,-29 179-901,-1-1-1,0 1 1,0 0-1,0-1 1,0 1-1,0-1 1,0 1-1,0-1 1,0 1-1,-1-1 1,1 1-1,0 0 1,-1-1-1,1 1 1,-1 0-1,0-1 1,-1-1-1,2 3-21,0 0 0,-1 0 0,1-1 1,0 1-1,0 0 0,-1 0 0,1 0 0,0 0 0,-1 0 0,1 0 0,0 0 0,-1 0 0,1 0 0,0 0 0,-1 0 0,1 0 0,0 0 0,-1 0 0,1 0 0,0 0 1,-1 0-1,1 0 0,0 0 0,-1 0 0,1 1 0,-1-1 0,-11 12 47,-2 11-87,0 1 0,2 0 0,1 1 1,-15 48-1,-20 84-38,-9 26-56,39-138 212,-43 84 0,-68 70 182,55-92-327,52-76 51,-70 103-9,82-123-59,0 0 0,1 1 0,0 0 1,1 0-1,-6 16 0,11-28 69,1 1 1,0-1-1,0 1 0,0-1 0,0 1 1,0-1-1,0 1 0,0-1 1,0 1-1,1-1 0,-1 1 0,0-1 1,0 0-1,0 1 0,0-1 1,1 1-1,-1-1 0,0 1 0,0-1 1,1 0-1,-1 1 0,0-1 1,1 1-1,-1-1 0,0 0 0,1 1 1,-1-1-1,1 0 0,-1 0 1,1 1-1,-1-1 0,0 0 1,1 0-1,-1 0 0,1 0 0,-1 1 1,1-1-1,-1 0 0,1 0 1,-1 0-1,1 0 0,0 0 0,3 0-27,1-1 0,-1 1 0,1-1 0,-1 1 0,0-1 0,1-1 0,-1 1 0,0-1 0,5-1 0,11-5-197,-17 7 186,0 1-1,0-1 1,1 1-1,-1-1 1,0 1-1,0 0 1,1 0-1,-1 0 1,0 1-1,4 0 1,-6-1 48,0 1-1,0 0 1,1-1 0,-1 1-1,0 0 1,0 0-1,0 0 1,0-1 0,0 1-1,0 0 1,-1 0 0,1 1-1,0-1 1,0 0 0,-1 0-1,1 0 1,-1 0 0,1 1-1,-1-1 1,1 0-1,-1 0 1,0 1 0,1-1-1,-1 0 1,0 2 0,2 25 20,-1 47 0,-1-36 191,0-38-214,0 1-1,0-1 0,1 1 0,-1-1 0,1 0 1,-1 1-1,1-1 0,0 0 0,-1 1 1,1-1-1,0 0 0,0 0 0,0 0 0,0 0 1,0 0-1,0 0 0,0 0 0,1 0 1,-1 0-1,0 0 0,0 0 0,1-1 0,-1 1 1,0-1-1,1 1 0,2 0 0,0 0-4,0 0-1,0 0 1,1 0-1,-1 0 1,1-1 0,-1 1-1,9-2 1,-3-1 33,0 0 0,0-1 0,0 0 0,0 0 0,-1-1 1,1-1-1,-1 1 0,0-1 0,-1-1 0,1 0 0,-1 0 1,15-15-1,0-4 61,0-2 1,28-44-1,6-8-187,-30 49 102,1 0-1,1 2 0,45-32 1,107-65 67,-30 23 72,-122 78-191,0-2 0,38-43-1,19-19 133,-57 61-435,45-53-1,-69 69 623,-6 9-114,-3 7-148,0 3-38,0 0 0,-4 13 0,-1 4 65,-7 14 18,12-28-116,-1 1 0,0-1 0,0 0 0,-1 0 0,-10 12 0,1-3 151,-2 0 0,-32 29-1,34-37-90,0 1 0,-1-2 0,0 0 0,-23 11 0,-68 26 236,39-18-23,-70 41 0,110-53-217,1 1 0,-39 37 0,-41 52 224,56-57-76,51-51-146,0 0 0,-1 1 1,1-1-1,-1 1 1,1-1-1,-1 0 1,1 1-1,-1-1 0,1 0 1,-1 1-1,1-1 1,-1 0-1,1 0 0,-1 0 1,1 0-1,-1 1 1,0-1-1,1 0 0,-1 0 1,0 0-1,1 0 4,-1-1 0,1 1 0,0 0 0,0 0 0,-1-1 0,1 1 0,0 0 0,0-1 0,0 1 0,0 0 1,-1-1-1,1 1 0,0 0 0,0-1 0,0 1 0,0 0 0,0-1 0,0 1 0,0 0 0,0-1 0,0 1 0,0 0 0,0-1 0,5-28 63,3 0-70,53-168-214,-15 81 219,32-84 0,11-23 0,-40 102 0,49-208 246,-72 226-210,40-146-318,-60 224 372,-2 1 1,2-28 0,-7 9-100,-1 16-20,3 34-65,0 0-1,0-1 1,0 1-1,4 9 1,3 20 1,18 250 372,-18-157-163,-3-73 43,12 224 716,0-39-336,-15-216-498,-2-17-40,1 0 1,0-1-1,1 1 1,1 8-1,-3-16-11,0 0 1,1 1-1,-1-1 0,0 0 0,0 0 1,0 1-1,0-1 0,0 0 1,0 0-1,0 1 0,0-1 1,1 0-1,-1 0 0,0 1 0,0-1 1,0 0-1,0 0 0,1 0 1,-1 1-1,0-1 0,0 0 0,1 0 1,-1 0-1,0 0 0,0 0 1,1 0-1,-1 1 0,0-1 1,5-6-116,2-19-45,45-425-1327,-49 410 1479,11-197-67,3-36 1754,-17 251-1224,-2 20-308,0 12-164,-3 85-357,0 17 209,-37 423 691,37-493-462,-7 33-92,10-66-32,0-9-129,1-12-250,1 3 383,-3-35 193,4-63 0,1 29 355,3 25-375,3 61-288,-4 1 172,-1 1 1,1 0-1,-2 0 0,1 0 1,1 13-1,2 54-68,-6-70 94,1 74 85,0 13-34,-1-88-77,0-3 1,1 1-1,0-1 1,-1 1-1,1-1 1,0 0-1,1 0 1,-1 1-1,3 4 1,-3-7 104,0-1 69,1-1-118,-1 0 0,0 1-1,0-1 1,0 0 0,0 0 0,0 0-1,0 0 1,0 0 0,0-1 0,0 1-1,0 0 1,-1 0 0,1 0 0,0-1-1,-1 1 1,1 0 0,-1-1-1,1-1 1,5-29 105,-5 22-88,3-20 55,-1-46 0,-1 6-85,1-529-28,-15 463 28,0-14-26,2-135-50,2 187 100,0 14-223,7 70 197,-1 0 0,-1-1 0,0 1 0,-1 0 0,-1 0 0,-8-19 0,13 33-32,-3-7 38,-1 1 1,1 0 0,-7-7-1,-4-9 21,1-1 23,-2 0-1,0 1 0,-1 0 1,-2 2-1,0 0 0,-1 1 1,-39-31-1,-5 5-73,-110-60 0,159 97-36,2 0 0,-1-1 0,1 0 0,1-1 0,-1 0 1,2-1-1,-13-15 0,5 1-12,1 0 1,-22-43 0,28 46 82,-13-22-124,22 41 47,-7-9-190,7 11 67,0 7-25,4 11 112,0 1 0,1-1 0,1 0 0,1 0 1,0-1-1,10 23 0,-5-15-54,15 46 2,-2-7 124,45 92 0,-49-119 90,3-1 0,1 0-1,1-2 1,34 36 0,-13-22 5,8 7 63,76 102-1,-19 24-267,-70-107 197,52 67-1,-1-35 107,-41-50-59,-43-48 29,2 2 251,-10-7-237,-5-4-86,-5-3-128,1 0 0,0-1 0,1-1 0,0 0 0,0 0 0,0-1 0,-11-13 0,16 18 17,-10-13-157,0 0 1,1 0 0,-14-25 0,-27-58-125,-4-5 345,44 82-79,-1 0 1,-23-25-1,31 40 21,0 0 1,0 0-1,-1 1 1,1 0-1,-1 0 1,-1 1-1,1 0 1,-1 1-1,-12-6 1,18 10-9,1-1 0,-1 1 0,1-1 0,-1 1 0,1 0 0,-1 0 1,1 0-1,-1 0 0,1 0 0,-1 0 0,1 1 0,-1 0 0,1-1 0,-1 1 0,1 0 0,0 0 1,0 0-1,-1 0 0,1 1 0,0-1 0,0 0 0,0 1 0,0 0 0,0-1 0,0 1 0,1 0 0,-1 0 1,-1 3-1,-5 6-19,1 1 1,1-1-1,0 1 1,-5 15-1,7-18 25,-19 50-55,-27 58-38,-6-17 174,19-36 33,-37 92 0,25-14 6,11-30-410,47-145-649,-1-3 952,15-36 1,-13 48 54,2 0 0,0 1 1,2 0-1,0 1 0,1 1 0,2 1 1,0 0-1,1 0 0,1 2 1,41-31-1,-44 37 17,-9 7 30,0 0 0,0 1 1,0-1-1,1 1 0,-1 1 0,1-1 0,0 1 0,13-3 0,-19 6-76,1 0 0,-1 0 0,1 1 0,-1-1 0,1 0 0,-1 1 0,1-1 0,-1 1 0,1 0 0,-1 0 0,0 0 0,3 2 0,-2-2-22,0 1-1,0-1 0,1 0 1,-1 1-1,0-2 0,5 2 1,0-1-14,-1-1 0,0 0 1,0 0-1,0-1 0,0 0 1,0 0-1,0-1 0,0 0 1,0 0-1,-1 0 0,1-1 1,-1 0-1,1-1 0,-1 1 1,0-1-1,0 0 0,-1 0 1,1-1-1,5-6 0,16-19 69,-2-1 1,37-59-1,-40 54-84,2 2-1,40-44 1,4 10 346,-71 86-549,-27 95 202,27-99 26,1 0 0,0 0-1,0 20 1,2-33 6,0-1-69,0 0 38,5-4 116,-4 2-74,0 0 0,0-1 0,1 1 0,-2-1 0,1 1 0,0-1 0,0 0 0,-1 1 0,1-1 0,-1 0 0,0 1 0,0-1 0,0 0 0,0 0 0,-1 1 0,0-5 0,1 7-16,0 0 0,0 1 0,0-1 0,0 0-1,0 0 1,0 0 0,0 0 0,0 0 0,0 1 0,0-1 0,0 0-1,-1 0 1,1 0 0,0 0 0,0 0 0,0 0 0,0 0 0,0 1-1,0-1 1,0 0 0,0 0 0,-1 0 0,1 0 0,0 0-1,0 0 1,0 0 0,0 0 0,0 0 0,0 0 0,-1 0 0,1 0-1,0 0 1,0 0 0,0 0 0,0 0 0,0 0 0,-1 0-1,1 0 1,0 0 0,0 0 0,0 0 0,0 0 0,0 0 0,-1 0-1,1 0 1,0 0 0,0 0 0,0 0 0,0 0 0,0 0 0,0 0-1,0-1 1,-1 1 0,1 0 0,0 0 0,0 0 0,0 0-1,0 0 1,0 0 0,0-1 0,0 1 0,0 0 0,0 0 0,0 0-1,0 0 1,0 0 0,0 0 0,0-1 0,0 1 0,-7 12-70,-3 16 5,-11 50 0,5-15 105,-78 288-52,81-298 24,-13 36-72,-55 128 1,-57 73 316,98-212-230,-63 92 0,98-163-10,3-3 9,-1 0 0,0 1 0,0-1-1,-1-1 1,1 1 0,-1 0 0,-7 5 0,11-9-28,-1 0 0,1 0 1,0 0-1,0 0 1,-1 1-1,1-1 1,0 0-1,0 0 1,-1 0-1,1 0 1,0 0-1,0 0 1,-1 0-1,1 0 0,0 0 1,0 0-1,-1 0 1,1 0-1,0 0 1,0 0-1,-1-1 1,1 1-1,0 0 1,0 0-1,-1 0 1,1 0-1,0 0 0,0 0 1,0-1-1,-1 1 1,1 0-1,0 0 1,0 0-1,0-1 1,0 1-1,-1 0 1,1 0-1,0 0 1,0-1-1,0 1 0,0-1 1,-2-13-265,2 0 131,2 0 1,0 0-1,4-13 1,0 0-21,54-202-346,-21 87 244,76-323-244,-79 288 690,-32 148-77,-2 1-1,-1 0 1,-1-1-1,-5-33 1,4 56-108,1 0 1,-2 1 0,1-1 0,-1 1 0,1 0-1,-5-9 1,5 13-3,0-1-1,0 1 1,0-1-1,0 1 1,0-1 0,-1 1-1,1 0 1,0 0-1,-1 0 1,1 0 0,0 0-1,-1 0 1,1 0-1,-1 0 1,0 1-1,1-1 1,-1 0 0,0 1-1,1 0 1,-1-1-1,0 1 1,0 0 0,1 0-1,-1 0 1,-2 0-1,-2 1-5,0 0 0,-1 0 0,1 0 0,0 1 0,0 0 0,0 1 0,1-1 0,-1 1 0,0 0 0,-5 5 0,-9 7-57,-23 21 1,37-31 55,-19 19-22,1 1 0,1 0 1,2 2-1,-23 35 0,-60 125 342,42-67 95,-133 278-100,136-266-207,-81 194-286,117-261 131,2 1 0,3 0 0,-14 116 0,30-170-33,0 3-178,0 0 0,1 16-1,1-28 104,0 0-1,0-1 1,1 1-1,-1 0 0,1 0 1,-1-1-1,1 1 1,0 0-1,0-1 0,0 1 1,0 0-1,0-1 1,1 0-1,-1 1 0,1-1 1,0 0-1,3 4 1,-5-6 75,1 1 1,0-1 0,0 1-1,-1-1 1,1 1 0,0-1 0,0 1-1,0-1 1,0 0 0,0 1-1,-1-1 1,1 0 0,0 0-1,0 0 1,0 0 0,0 0-1,0 0 1,0 0 0,0 0-1,0 0 1,0 0 0,1-1 0,2 0-242,-1-1 0,0 0 1,0 0-1,0 0 0,0 0 1,3-3-1,3-3-310,0-1-1,14-17 1,-13 11-316,13-26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5:50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5152,'2'1'7051,"3"1"-3427,47 15-2444,179 49-367,-73-33-3833,-150-31 2418,1 0 1,0-1 0,1 0 0,-1 0 0,0-1 0,0-1 0,0 1 0,0-1 0,17-5 0,-15 1-588,0 0-1,-1 0 1,11-9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6:04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27 206 1472,'0'0'58,"-1"0"0,1 0 0,0-1 0,0 1 0,-1 0 0,1 0 0,0 0 0,0-1-1,0 1 1,-1 0 0,1-1 0,0 1 0,0 0 0,0 0 0,0-1 0,0 1 0,-1 0 0,1-1 0,0 1 0,0 0 0,0-1 0,0 1 0,0 0 0,0-1 0,0 1 0,0 0-1,0 0 1,0-1 0,9-5 1926,0 1-2405,7-6 697,0-1 0,-1-1 0,0 0 1,25-30-1,-39 41-255,0 1 0,0-1 1,0 1-1,0-1 0,0 0 1,0 0-1,0 1 0,-1-1 1,1 0-1,-1 0 0,1 0 1,-1 0-1,0 1 0,0-1 1,0 0-1,0 0 0,0 0 1,0 0-1,0 0 0,0 0 1,-1 0-1,1 1 0,-1-1 1,0-2-1,-1 1 98,0-1 1,0 1-1,0 0 0,-1-1 0,1 1 1,-1 0-1,1 0 0,-1 1 1,0-1-1,-5-3 0,6 5-83,0 0 1,0-1-1,0 1 1,0 0-1,0 0 0,0 1 1,0-1-1,0 0 0,-1 1 1,1-1-1,0 1 0,0 0 1,-1 0-1,1 0 1,0 0-1,0 0 0,-1 0 1,1 0-1,0 1 0,0-1 1,-1 1-1,1 0 0,0 0 1,0 0-1,0 0 1,0 0-1,0 0 0,0 0 1,-2 2-1,0 1-61,1-1 0,-1 0 1,1 1-1,0 0 0,0 0 0,0 0 0,1 0 0,-1 0 0,1 0 1,0 1-1,0-1 0,-2 8 0,4-11 22,-5 19 115,-2 21 0,6-35-90,1 0-1,-1 0 1,1 0 0,1 0-1,-1 0 1,1-1 0,0 1-1,3 9 1,2 1 74,1 1 0,1-1 0,12 21 0,6 0 592,-25-35-539,18 6-261,-3 0-3088,-16-8-474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6:05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63 2304,'-11'-16'2603,"9"14"-2470,0-1 0,0 1 1,0 0-1,-1 0 1,1 0-1,-1 0 1,0 0-1,0 1 1,1-1-1,-1 1 1,0-1-1,0 1 1,0 0-1,-1 0 1,-2 0-1,-15-7 798,17 7-843,1-1 1,-1 0-1,0 1 0,1 0 1,-1 0-1,0 0 0,0 0 0,-4 0 1,7 1-85,1 0 0,0 1 0,-1-1 0,1 0 0,0 0 0,-1 1 0,1-1-1,0 0 1,-1 0 0,1 1 0,0-1 0,0 0 0,-1 1 0,1-1 0,0 0 0,0 1 0,0-1 0,0 1 0,-1-1 0,1 0 0,0 1 0,0-1 0,0 1 0,0-1 0,0 1 0,0-1 0,0 0 0,0 1 0,0 0 0,0 15 58,1-13-57,-1 5 47,1 1 0,1 0 0,0-1 0,0 1 0,0-1 0,5 9 0,1 7 256,14 36 283,-14-39-500,0 0 0,7 39 0,-11-40-119,-1 0-1,-2 0 1,0 1 0,-1-1-1,-4 39 1,2-32-1067,3-16-1560,-2-11 1322,-1-3-1408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6:05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47 2816,'2'-5'888,"1"1"0,0-1 0,0 1 0,1 0 0,6-7 1,-8 10-733,0-1 0,0 1 1,1-1-1,-1 1 0,0 0 1,1 0-1,-1 0 1,1 0-1,-1 1 0,1-1 1,-1 0-1,1 1 1,-1 0-1,5 0 0,-1 0-254,1 0 0,-1 1 0,0 0 0,1 0 0,-1 1 0,0-1 0,0 1 0,0 1 0,0-1 0,0 1 0,-1 0 0,1 0 0,-1 1 0,0 0 0,9 7 0,-5-2-206,-6-6-198,0 0-1,0 0 0,0 0 0,1-1 0,-1 1 1,1-1-1,-1 0 0,1 0 0,0 0 1,8 3-1,7-4-1369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5:36:45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0 736,'-2'6'1369,"-1"12"-178,-1 27 329,4-44-1163,0-1-69,4 15 427,9 14-518,-13-28-133,0-1 133,6 9 321,-4-4-416,0 0 1,0 0 0,0 0-1,-1 0 1,2 9-1,-3-11-72,2 2 86,-1 1-1,1-1 1,0 1-1,0-1 1,5 8-1,-6-11-76,0 1 0,1-1-1,-1 0 1,1 0 0,0 0-1,-1-1 1,1 1 0,0 0-1,0 0 1,0-1 0,0 0-1,0 1 1,1-1 0,-1 0-1,3 1 1,-2-1-263,1 0 1,-1 0-1,0 1 0,0-1 1,0 1-1,0 0 0,0-1 1,0 1-1,0 1 0,0-1 1,-1 0-1,1 1 0,-1-1 1,0 1-1,1 0 0,1 3 1,-1-4-1111,7 1-815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8:36.3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297 12 224,'0'0'5,"0"-1"0,0 1 0,1-1 0,12-5 1682,-13 7-1642,0-1 0,0 1 1,-1-1-1,1 0 1,0 1-1,-1-1 1,1 1-1,-1-1 1,1 0-1,-1 1 0,1-1 1,0 0-1,-1 1 1,1-1-1,-1 0 1,1 0-1,-1 1 0,1-1 1,-1 0-1,0 0 1,1 0-1,-1 0 1,1 0-1,-1 0 1,1 0-1,-2 0 0,-15 1 128,16-1-148,-30 1 712,0-1 326,-35-3 0,45 1-742,-1 1 0,-29 4 0,-3-1 1100,53-2-1341,-2 0-474,12 1 454,-1 1-1,1-1 1,-1 2 0,0-1 0,0 1 0,0 0 0,10 6-1,18 6 140,-26-11 921,-11-5-1088,1 0 0,0 0 0,0 0 0,-1 0 0,1 0 0,-1 1 0,1-1 0,-1 0 0,1 0-1,-1 0 1,1 0 0,-1 1 0,0-1 0,0 0 0,1 1 0,-2-2 0,-19-12 176,8 5-170,9 6-48,0 0-1,0 0 0,-1 0 1,-4-2-1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8:39.6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149 134 1248,'-1'-23'3042,"2"17"-2737,7-30 774,-3 23-988,-4 11-51,0 0 1,-1 0 0,1 0 0,0 0-1,-1 0 1,1 0 0,-1-3-1,2-1 452,-2 6-490,0 0 0,1-1 0,-1 1-1,0 0 1,0 0 0,0 0 0,0 0 0,1 0 0,-1-1 0,0 1 0,0 0 0,0 0 0,0 0-1,0-1 1,0 1 0,0 0 0,0 0 0,0 0 0,0-1 0,0 1 0,0 0 0,0 0 0,0-1-1,0 1 1,0 0 0,0 0 0,0 0 0,0-1 0,0 1 0,0 0 0,0 0 0,0 0 0,0-1-1,0 1 1,0 0 0,0 0 0,0 0 0,-1-1 0,1 1 0,0 0 0,0 0 0,0 0-1,0 0 1,-1 0 0,1-1 0,0 1 0,0 0 0,0 0 0,0 0 0,-1 0 0,1 0 0,0 0-1,-2 0-97,-1 2 134,2-1-38,0-1-118,-5 1 284,6 2-167,1-3 2,-1 0 0,0 0 0,0 1 0,0-1 0,0 0 0,0 0 0,0 0 0,0 0 0,0 0 0,0 1 0,0-1 0,0 0-1,0 0 1,0 0 0,-1 0 0,1 1 0,0-1 0,0 0 0,0 0 0,0 0 0,0 0 0,0 0 0,0 0 0,0 1 0,0-1 0,0 0 0,-1 0 0,1 0 0,0 0 0,0 0 0,0 0-1,0 0 1,0 0 0,0 0 0,-1 0 0,1 1 0,0-1 0,0 0 0,0 0 0,0 0 0,-1 0 0,1 0 0,0 0 0,0 0 0,0 0 0,0 0 0,0 0 0,-1 0 0,1 0 0,0 0-1,0-1 1,0 1 0,0 0 0,-2 0 162,-20 0 221,21 0-382,0 0 0,0 0 0,0 0 0,1 0 0,-1 0 0,0 0 0,0 1 0,0-1-1,0 0 1,1 0 0,-1 1 0,0-1 0,0 0 0,0 1 0,0 0-2,1-1 0,0 0 0,-1 0 0,1 0 0,0 1 0,-1-1-1,1 0 1,0 0 0,0 0 0,-1 0 0,1 0 0,0 0 0,-1 0 0,1 0 0,-1 0 0,1 0 0,0 0-1,-1 0 1,1 0 0,0 0 0,-1 0 0,1 0 0,0 0 0,0 0 0,-1-1 0,-2 0 23,0 1 1,0 0-1,0-1 1,0 1-1,0 0 1,0 1-1,-1-1 1,1 0-1,0 1 1,1 0-1,-6 1 1,-17 2 78,-1 1 180,13-2 369,15-3-815,-1 1 189,0-1-1,0 0 1,0 0-1,0 0 1,0 0 0,0 0-1,0 0 1,-1-1-1,1 1 1,0 0 0,0 0-1,4-3 554,-1 0-892,22 5 250,-24-2 81,-1-1 0,1 0 0,0 1 0,0-1 1,0 1-1,0 0 0,0-1 0,4 1 0,-5 0 31,4-2-42,-5 2-3,0 0 1,0 0 0,0 0-1,1 0 1,-1 0-1,0 0 1,0 0 0,0 0-1,1 0 1,-1 0-1,0 0 1,0 0 0,0 0-1,1 0 1,-1 0-1,0-1 1,0 1 0,0 0-1,0 0 1,0 0-1,1 0 1,-1 0 0,0-1-1,0 1 1,0 0-1,0 0 1,0 0 0,0 0-1,0-1 1,0 1-1,1 0 1,-1 0 0,0 0-1,0-1 1,0 1-1,0 0 1,0 0 0,0 0-1,0-2 107,2-5 72,-3 6-187,1 0 0,-1 1 0,0-1 0,0 0 0,0 1 0,0-1 0,0 1 0,0-1 0,0 1 0,-1-1 0,1 1 0,0 0 0,0-1 0,0 1 0,0 0 0,0 0 1,-1 0-1,1 0 0,0 0 0,0 0 0,-2 1 0,-2-3 113,4 0 64,-11 1 702,9 1-746,3 0-155,-2 0-36,2 0 93,-1-1 0,0 1 0,1 0 0,-1 0-1,0-1 1,1 1 0,-1 0 0,0-1 0,1 1-1,-1 0 1,1-1 0,-1 1 0,1-1 0,-1 1-1,1-1 1,-1 1 0,1-1 0,0 0 0,-1 0-1,-3-4 158,3 4-149,0 1-42,0 0-7,1 0 1,0 0 0,0-1 0,-1 1-1,1 0 1,0 0 0,0 0 0,-1 0 0,1 0-1,0 0 1,0 0 0,-1 0 0,1 0-1,0 0 1,0 0 0,-1 0 0,1 0-1,0 0 1,0 0 0,-1 0 0,1 0 0,0 0-1,0 0 1,-1 1 0,1-1 0,0 0-1,0 0 1,0 0 0,-1 0 0,1 0-1,0 1 1,0-1 0,0 0 0,0 0 0,-1 0-1,1 1 1,0-1 0,0 0 0,0 0-1,0 0 1,0 1 0,0-1 0,-1 0 0,1 0-1,0 1 1,0-1 0,0 0 0,0 0-1,0 1 1,0-1 0,0 0 0,0 0-1,0 1 1,0-1 0,0 0 0,1 0 0,-1 1-1,1 0 22,0 0-1,0 0 1,0 1 0,0-1-1,0 0 1,1-1-1,-1 1 1,0 0-1,1 0 1,-1 0 0,1-1-1,-1 1 1,1-1-1,-1 1 1,3-1-1,-1 1-16,0 0 0,0 0 0,0-1 0,0 1 0,0-1-1,0 0 1,0 0 0,0 0 0,0-1 0,3 0 0,-1-1 173,-4 1-177,1 0-1,-1 1 1,0-1-1,1 0 1,-1 1-1,1-1 1,-1 1-1,1 0 1,-1 0 0,1-1-1,0 1 1,-1 0-1,1 0 1,1 1-1,0-1-31,-1 0 41,-1 0 0,1 0 0,-1 0 0,1 0 0,-1 0 0,1 0 0,-1-1 0,1 1 0,-1-1 0,3 0 0,21 9-116,-15-7 14,-10 4 63,-10 5 147,7-7 3,2-2-117,-1 0 1,1 0-1,0 0 0,-1 0 0,1-1 0,-1 1 0,1 0 1,-1-1-1,-2 1 0,-8 5-645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8:41.0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108 12 64,'-6'-7'969,"6"6"-899,-1 1-1,0 0 0,1-1 0,-1 1 1,1 0-1,-1 0 0,0 0 0,1-1 0,-1 1 1,0 0-1,1 0 0,-1 0 0,-1 0 1,-24-1 919,22 1-837,0 0 1,1 1-1,-1-1 0,0 1 1,0 0-1,1 0 1,-1 0-1,0 1 0,1 0 1,0-1-1,-1 1 0,1 0 1,-4 4-1,6-5-121,1-1 0,-1 1 0,1 0 0,0 0 0,0-1 0,0 1 0,-1 0 0,1 0 0,0 0 0,0 0-1,0-1 1,0 1 0,0 0 0,0 0 0,1 0 0,-1-1 0,0 1 0,0 0 0,1 0 0,-1 0 0,0-1 0,1 1 0,-1 0 0,0-1 0,2 2-1,3 13 334,-1 6-162,-3-19-167,-1 0-1,1 0 0,-1 0 1,1 0-1,-1 0 0,0 1 1,0-1-1,0 0 0,0 0 1,0 0-1,0 0 0,0 0 0,-2 4 1,0 11 376,0 1-193,0-7-153,2-10-17,0 0-1,0 0 1,0 1-1,0-1 1,0 0-1,0 0 1,0 0-1,0 0 1,-1 0 0,1 1-1,-1-1 1,1 0-1,-1 1 1,-11 13 650,14-6-735,-3-4 76,0 1 1,0-1-1,0 1 0,1 0 0,0-1 1,0 1-1,0 0 0,1-1 1,0 1-1,1 5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8:42.1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1 244 992,'1'-1'84,"-1"0"-50,1 1-1,0-1 1,-1 0 0,1 1 0,0-1 0,-1 0 0,1 0 0,-1 0 0,1 1 0,-1-1 0,1 0 0,-1 0 0,4-16 2020,-1 13-1630,0-3 137,-2 6-494,-1 0-1,1 1 1,-1-1-1,1 0 1,-1 0-1,0 0 1,1 1 0,-1-1-1,0 0 1,0 0-1,0 0 1,0 1-1,0-2 1,0 1-12,1 0 1,-1 0-1,0 1 1,0-1 0,0 0-1,1 1 1,-1-1-1,0 0 1,1 0-1,-1 1 1,0-1-1,1 1 1,-1-1-1,1 0 1,-1 1 0,2-1-1,-2 0-19,1 1 0,-1-1 0,1 0 0,-1 1 0,1-1 0,-1 1 0,1-1 1,-1 0-1,1 0 0,-1 1 0,0-1 0,0 0 0,1 0 0,-1 1 0,0-1 0,0-1 0,1 0 22,-1-1 0,0 1 0,1 0 0,0 0 0,-1 0 0,1 0 0,0 0 0,0 0-1,0 0 1,1 0 0,2-3 0,-2 2-22,-1 1 0,1-1 0,-1 0-1,1 1 1,-1-1 0,0 0 0,2-4-1,-2-1-27,0 5 35,0 1 0,0-1 0,-1 0 1,1 0-1,-1 0 0,0 1 1,0-1-1,0 0 0,0 0 1,-1 0-1,1 1 0,-1-1 0,-1-4 1,-2-6 370,-5-9-375,5 11-86,4 10 32,-1 0 1,1 0 0,0 0-1,0 0 1,0 0 0,-1 0-1,1 0 1,0 0-1,-1 1 1,1-1 0,-1 0-1,1 0 1,-1 1 0,1-1-1,-1 0 1,0 0 0,1 1-1,-2-1 1,1 1-77,1 25-224,-4 107-148,0-44 31,4-76-832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8:45.9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1472,'0'0'75,"1"0"-38,-1-1 1,0 1-1,0 0 1,10 4 1161,-10-4-1162,0 1 1,1-1-1,-1 1 1,0 0-28,1 0 0,0 0 0,0 0 1,0-1-1,0 1 0,0 0 0,0 0 1,0 0-1,0-1 0,0 1 0,0 0 0,2 0 1,-3 0-16,0-1 0,1 1 0,-1 0 0,0 0 0,0 0 0,1 0 0,-1 0 0,0 0 0,0-1 0,0 1 0,0 0 1,0 0-1,0 2 0,0-1 26,7 16 362,-6-16-275,0 0-1,0 1 0,0-1 0,0 0 0,0 1 0,0-1 1,-1 1-1,1-1 0,-1 1 0,0 2 0,5 17 208,-4-19-141,0 1-1,0-1 0,0 1 0,-1 0 1,1 3-1,4 25 285,-5-30-401,0-1 0,0 0-1,0 0 1,0 1 0,0-1-1,-1 0 1,1 0-1,0 1 1,-1-1 0,-2 5 614,-1 0 49,2-7-694,1-1 0,-1 0 0,1 0 1,0 1-1,0-1 0,-1 0 0,1 0 0,-1-4 1,-3-4-109,1 1-53,4 15-476,0-5 546,1 0 1,-1 0 0,0 0 0,1 1-1,-1-1 1,1 0 0,-1 0 0,1 0-1,-1 0 1,1 0 0,0 0 0,-1 0-1,1 0 1,0 0 0,0 0 0,0 0-1,0 0 1,0-1 0,0 1 0,0 0-1,0-1 1,1 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47:52.915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285 1081 64,'-1'-1'4,"1"1"-1,-1 0 1,1 0 0,-1 0 0,1 0-1,-1-1 1,1 1 0,-1 0 0,1 0-1,-1 0 1,1 0 0,-1 0 0,1 0-1,-1 0 1,0 1 0,1-1 0,-1 0-1,1 0 1,-1 0 0,1 0 0,-1 1-1,1-1 1,0 0 0,-1 0-1,1 1 1,-1-1 0,1 0 0,-1 1-1,-21 15 975,12-9-69,-6 5-262,0 2 0,1 0 0,0 0 0,1 2 1,-23 31-1,20-25 77,13-16-491,2-2 141,0-1 0,-1 0 0,0 1 0,-4 4 0,6-8-334,1 0 0,0 1 1,-1-1-1,1 0 1,0 0-1,-1 0 1,1 1-1,0-1 1,-1 0-1,1 0 1,0 0-1,-1 0 1,1 0-1,-1 0 1,1 0-1,0 0 1,-1 0-1,1 0 1,0 0-1,-1 0 0,1 0 1,-1 0-1,1 0 1,-1 0-11,0-1 0,1 1-1,-1-1 1,1 1 0,-1-1 0,1 1 0,0-1 0,-1 0-1,1 1 1,-1-1 0,1 1 0,0-1 0,0 0 0,-1 1 0,1-1-1,0 0 1,0-1 0,-1-4 58,0-1 0,1 0 0,-1 0 0,2 1 0,-1-1 0,1 0 0,0 0 0,2-6 0,-1 3 35,-1 0 1,1-13 0,-2 22-118,0 1 1,0 0 0,0 0-1,0 0 1,0-1 0,0 1-1,0 0 1,0 0 0,0 0-1,0 0 1,-1-1 0,1 1-1,0 0 1,0 0 0,0 0 0,0 0-1,0-1 1,-1 1 0,1 0-1,0 0 1,0 0 0,0 0-1,-1 0 1,1 0 0,0 0-1,0 0 1,0 0 0,-1 0-1,1 0 1,0 0 0,0 0-1,0 0 1,-1 0 0,1 0-1,0 0 1,0 0 0,0 0 0,-1 0-1,1 0 1,0 0 0,0 0-1,-1 0 1,1 0-2,-1 1 0,1-1 0,-1 0 1,1 1-1,0-1 0,-1 0 0,1 1 0,-1-1 0,1 1 1,0-1-1,-1 0 0,1 1 0,0-1 0,-1 1 0,1-1 1,0 1-1,0-1 0,0 1 0,-1-1 0,1 1 0,0 0 1,0-1-1,0 1 0,0-1 0,0 1 0,0-1 0,0 1 1,0 1 31,0-2 16,0 0-42,0 0-102,0 0 70,0 0 197,0 0-169,0 0-1,1 0 1,-1 0-1,0 0 1,0 0-1,0 1 1,0-1 0,1 0-1,-1 0 1,0 0-1,0 1 1,0-1 0,0 0-1,0 0 1,0 0-1,0 1 1,0-1-1,0 0 1,0 0 0,0 0-1,0 1 1,0-1-1,0 0 1,0 0 0,0 1-1,0-1 1,0 0-1,0 0 1,0 0 0,0 1-1,0-1 1,0 0-1,0 0 1,0 0-1,0 1 1,-1-1 0,1 0-1,0 0 1,0 0-1,0 1 1,-9 10-26,4-5 291,-11 18-251,6 1 96,6-17-122,0-1 1,1 1-1,0 0 0,0 0 0,1 0 0,0 0 0,1 1 0,-1-1 0,2 1 0,-1-1 1,1 11-1,0 21 24,-1-10 28,2 1 0,7 54 0,-5-65-36,0 23 1,1 1 23,1 47 286,-3-38-226,0 210 370,-3-137-343,1 4 209,-5-58 127,5-71-420,0-1-43,0 0 1,0 0-1,0 0 1,0 0 0,0 0-1,0 0 1,0 0-1,0 0 1,0 0-1,0 0 1,0 0 0,0 0-1,0 0 1,0 0-1,0 0 1,0 0 0,0 0-1,0 0 1,0 0-1,0 0 1,0 0 0,0 0-1,0 0 6,0 0 1,0 0-1,0 0 0,0 0 0,0 0 1,0 0-1,0 0 0,0 0 0,0 0 1,0 0-1,1 0 0,-1 0 0,0 0 0,0 0 1,0 0-1,0 0 0,0 0 0,0 0 1,0 0-1,0 0 0,0 0 0,0 0 0,0 0 1,0 0-1,1 0 0,-1 0 0,0 0 1,0 0-1,0 0 0,0 0 0,0 0 1,0 0-1,0 0 0,0 0 0,0 0 0,0 1 1,0-1-1,0 0 0,0 0 0,0 0 1,0 0-1,0 0 0,0 0 0,0 0 1,0 0-1,0 0 0,0 0 0,0 0 0,0 0 1,0 1-1,0-1 0,0 0 0,0 0 1,0 0-1,0 0 0,0 0 0,0 0 0,11-7-93,-9 5 130,0 1-1,0 0 0,0-1 0,0 1 1,0 0-1,5-2 0,-2 4-51,1 0 0,-1 0 0,0 0 0,0 1-1,0 0 1,0 0 0,0 0 0,0 1 0,-1-1 0,6 5-1,24 11-42,47 17 201,-41-17 83,0 2 1,66 45 0,41 49-200,-110-83-14,-19-16-36,16 14 115,1-2 0,69 41-1,19-15 115,-27-14-270,-68-26 86,-6-4 8,-1 2 1,34 21 0,-30-13-24,23 15 42,-45-32-40,1 0-1,-1 1 1,0-1-1,0 1 0,0 0 1,0 0-1,2 3 1,18 19 21,-22-23 108,-1-2-70,0 0-170,-9 6-486,2-6 458,4 1 143,0-1 0,1 0 0,-1 0 0,0 0 1,1 0-1,-1 0 0,0-1 0,1 1 0,-1-1 0,-2-1 1,-3-1-186,8 3 175,-1-1-1,1 1 1,-1 0 0,1 0 0,0 0 0,-1 0 0,1 0 0,-1-1 0,1 1 0,0 0 0,-1 0-1,1-1 1,-1 1 0,1 0 0,0 0 0,-1-1 0,1 1 0,0 0 0,0-1 0,-1 1 0,1-1-1,0 1 1,0 0 0,0-1 0,-1 1 0,1-1 0,0 1 0,0-1 0,0 1 0,0 0-1,0-1 1,0 1 0,0-1 0,0 1 0,0-1 0,0 0 0,-1-12-114,0 0 0,-2 0 0,1 0 0,-7-18 0,4 13 99,-4-23 1,-17-185 58,4 63 40,-3-40-458,12-76 524,15 210-170,3 0 0,15-70 0,54-288 192,-19 118-234,-22 50-54,-24 180 133,3-41 37,-10 93-47,-2 0 0,-5-39 0,2 23-7,2 28-4,0 0 0,-1 0 1,-4-15-1,-3 1-130,-1 1 0,-14-30 1,23 55 113,-1-1 1,1 0 0,0 0 0,1 0 0,-1 1 0,1-1 0,0-8 0,-1-8 2,0 15-4,1 0 0,0 0 0,1 0 1,-1 0-1,3-9 0,1-16 102,4-7-367,-8 37 68,0-2 183,0 1 0,0-1-1,0 1 1,0 0 0,1-1-1,-1 1 1,0-1 0,1 1-1,-1 0 1,1-1 0,1-1 0,-2 2 28,0-1-37,0 0 1,1 1 0,-1-1 0,1 0-1,-1 0 1,1 0 0,0 0 0,1-3 0,-1 4 4,0-1 1,0 0 0,0 1 0,-1-1-1,1 0 1,-1 0 0,1 0 0,-1-3-1,2-2 137,-1 3-311,-3 9 146,1 4 105,1-8-47,0 0 0,0 0 0,0 0 0,-1 0 0,1 0 0,0 0 1,0 0-1,0-1 0,-1 1 0,1 0 0,-1 0 0,0 1 0,-16 24 39,6-8-9,-1 0 0,-1-1 0,-25 27 0,-12-1 261,-71 48 0,31-26-32,57-39-103,-46 49-1,-21 39 182,-64 59 43,119-134-327,-2-3 0,-1-1 0,-74 38 0,99-60-32,1 0-1,-37 29 1,49-33-9,1 0 0,0 0-1,0 1 1,0 0 0,2 1 0,-1 0 0,-8 16 0,11-9 169,4-5-115,5-9-86,9-7 27,-10 1 88,47-19-27,90-51 1,-72 35 70,-6 1-201,94-72 1,-152 104 63,6-4-27,0 1 1,1-1 0,0 2-1,0-1 1,0 1 0,17-5 0,-27 10 31,0 1 1,0 0-1,0 0 1,0 0-1,0 0 1,1 0-1,-1 0 1,0 0-1,0 0 1,0 1-1,0-1 1,0 0-1,0 1 1,0-1-1,0 0 1,0 1 0,0 0-1,0-1 1,0 1-1,0-1 1,0 1-1,0 0 1,0 0-1,0 0 1,-1-1-1,1 1 1,0 0-1,0 2 1,2 1 10,-1 0 1,0 0 0,0 1-1,-1-1 1,2 6-1,-1-2-9,-1-1 0,0 1 0,-1-1 0,1 1 0,-1 0 1,-1-1-1,-1 10 0,-1 0 35,-11 34 1,-59 150 83,45-133 124,-3-2 0,-58 92 0,55-106-97,-56 93 63,-29 110-107,18 9-84,95-246 31,0 0 0,1 0 1,-4 24-1,10-30-174,-1-12 114,0 0 0,1 1 0,-1-1 0,0 0-1,0 0 1,0 0 0,0 0 0,1 0 0,-1 0 0,0 0 0,0 1-1,0-1 1,1 0 0,-1 0 0,0 0 0,0 0 0,1 0 0,-1 0-1,0 0 1,0 0 0,0 0 0,1 0 0,-1 0 0,0 0 0,0 0-1,1 0 1,-1 0 0,0 0 0,0-1 0,19-12-239,-3-2 159,-2-1 1,1 0-1,-2-1 0,0-1 1,10-20-1,-1 3-17,73-101-225,-36 54 72,83-155 0,-63 64 245,20-40 144,-71 160-120,66-95 0,-88 141 22,-5 4-8,1 0 1,0 0-1,0 0 0,0 1 0,1-1 0,-1 1 1,0-1-1,1 1 0,0 0 0,-1 0 0,1 0 1,0 0-1,0 1 0,0-1 0,4-1 1,-6 3-25,-1 0 1,1 0 0,-1 0 0,1 0 0,-1 0-1,1 0 1,0 0 0,-1 0 0,1 0 0,-1 0 0,1 0-1,-1 1 1,1-1 0,-1 0 0,1 0 0,-1 0 0,1 1-1,-1-1 1,1 0 0,-1 1 0,0-1 0,1 0 0,-1 1-1,1-1 1,-1 0 0,0 1 0,1-1 0,-1 1-1,0-1 1,0 1 0,1-1 0,-1 1 0,0-1 0,0 1-1,0-1 1,1 1 0,-1-1 0,0 1 0,0-1 0,0 1-1,0-1 1,0 2 0,-3 27-75,2-24 76,-109 516 60,48-219 912,34-151-1030,46-287-916,32-140 378,-22 119 608,10-65 59,-17-1 565,-19 194-446,-1 9 114,-2-27 0,-1 36-313,1 10 4,1 1 0,0 0-1,0 0 1,0 0 0,0 0-1,0 0 1,0-1-1,0 1 1,-1 0 0,1 0-1,0 0 1,0 0-1,0 0 1,0 0 0,0 0-1,-1 0 1,1 0 0,0-1-1,0 1 1,0 0-1,0 0 1,-1 0 0,1 0-1,0 0 1,0 0-1,0 0 1,-1 0 0,1 0-1,0 0 1,0 0-1,0 0 1,-1 1 0,0-1-11,0 1 1,0 0 0,0 0 0,0 0-1,0 0 1,0 0 0,1 1 0,-1-1-1,0 0 1,0 0 0,1 0 0,-1 1-1,0 2 1,-11 34-84,2 0-1,2 1 1,-6 75-1,11-82 89,-48 634-100,37-405 443,13-245-290,1-1 1,0 1-1,1 0 0,0-1 0,7 28 0,-7-42-58,-1 0-1,0 0 0,0 0 0,1 0 0,-1 0 0,1 0 0,-1-1 0,1 1 0,-1 0 0,1 0 0,-1 0 0,1 0 0,0-1 0,0 1 0,-1 0 0,2 0 0,-1-1 3,-1 0-1,1 1 1,-1-1-1,1 0 1,-1 0-1,1 0 1,0 0-1,-1 0 0,1 0 1,-1 0-1,1 0 1,-1 0-1,1 0 1,0 0-1,-1-1 1,1 1-1,-1 0 1,1 0-1,-1 0 1,2-1-1,1-2-17,1 0 1,-1 0-1,1 0 0,-1 0 0,5-7 1,9-13 93,-1-1 1,17-34-1,20-30-297,-51 85 201,0 1 1,0-1 0,0 1 0,1 0 0,-1 0 0,1 0-1,-1 0 1,1 0 0,5-3 0,-7 5 22,0-1 1,0 1 0,0 0-1,0 0 1,0-1-1,0 1 1,0 0-1,0 0 1,0 0-1,0 0 1,0 0-1,0 0 1,0 0-1,0 0 1,0 1-1,0-1 1,0 0-1,0 1 1,0-1-1,0 0 1,-1 1-1,1-1 1,0 1-1,0 0 1,0-1-1,0 1 1,-1-1-1,1 1 1,0 0-1,-1 0 1,1 0-1,0-1 1,0 3 0,2 3 12,0 0 0,0 0 1,-1 0-1,0 1 0,0-1 1,0 1-1,-1-1 0,0 1 1,-1 0-1,1-1 0,-1 1 1,0 0-1,-1-1 1,0 1-1,0 0 0,0-1 1,-1 1-1,0-1 0,0 0 1,-3 7-1,1-5 56,1 0 1,-2 0-1,1 0 0,-1 0 0,-1-1 0,1 0 1,-1 0-1,0 0 0,-1-1 0,1 1 0,-1-2 1,-1 1-1,1-1 0,-12 6 0,13-8 10,1-1 0,-1 0 0,0 0 0,0 0-1,0-1 1,-7 2 0,9-3-48,0 0 0,0 0 0,0-1 0,1 1 1,-1-1-1,0 1 0,0-1 0,1-1 0,-1 1 0,-6-4 0,-12-6-71,1-2 0,0-1 0,1-1 0,-20-19 0,28 24-166,-23-14 0,34 23 183,1 1 1,-1-1-1,1 1 0,-1 0 1,0-1-1,1 1 0,-1 0 1,1 0-1,-1 0 0,0-1 1,1 1-1,-1 0 0,0 0 1,1 0-1,-1 0 1,0 0-1,1 0 0,-1 0 1,-1 0-1,2 1 17,-1-1-1,1 0 1,0 1-1,-1-1 1,1 0-1,-1 1 1,1-1-1,0 0 1,0 1-1,-1-1 1,1 1-1,0-1 1,0 1-1,-1-1 1,1 1 0,0-1-1,0 0 1,0 1-1,0-1 1,-1 1-1,1 4-13,0-1-1,0 0 1,0 0 0,0 0-1,2 5 1,4 44-44,5 30 9,-6-52 226,-4-22-24,1 0 0,0 1 1,5 15-1,-7-25-128,0 0-1,0 1 1,0-1 0,0 0-1,0 0 1,1 1 0,-1-1-1,0 0 1,0 0 0,0 1 0,0-1-1,0 0 1,0 0 0,0 0-1,0 1 1,1-1 0,-1 0 0,0 0-1,0 0 1,0 0 0,1 1-1,-1-1 1,0 0 0,0 0-1,0 0 1,1 0 0,-1 0 0,0 0-1,0 0 1,0 0 0,1 1-1,2-9 243,-2-18-56,-1 25-198,4-140-16,13-150 36,22-6 8,-24 200-60,35-200-121,-35 232 55,2 1 0,41-95-1,-35 99-26,16-67-1,-25 77 19,1 2 1,40-84 0,-43 106-64,-9 19 60,-1 0 0,2 1 0,-1-1 0,1 1 1,0 0-1,8-9 0,-9 13-20,-3 6 24,-6 11-14,5-11 114,-28 78 47,-4 14 19,-51 83 52,-16 38 64,51-89 179,-18 38-132,47-120-107,-42 67 1,-102 108 58,73-106-212,32-41-85,70-88 203,1 0 1,20-20 0,45-35 66,6-6-19,-53 43-63,-1-1 1,26-39-1,42-76-160,-60 87 73,3 1 0,68-77 1,-13 42-796,-93 93 635,0 0 0,1 0 0,-1 0 0,1 0 0,0 1 0,0-1 0,-1 1 0,1 0 0,0 0 0,0 0 0,0 0 0,0 0 0,1 0 0,3 1 0,-7 0 162,0 1 0,0 0-1,1-1 1,-1 1 0,0-1-1,0 1 1,0 0 0,0-1-1,0 1 1,0 0 0,0-1-1,0 1 1,0 0 0,0-1-1,-1 2 1,-2 7 2,0 0 0,0-1-1,-1 1 1,0-1 0,-7 10 0,-8 17 24,-45 103 708,25-66 16,-77 108 1,70-112-830,-15 13 183,29-33 244,-26 43 590,53-83-934,1 0-1,0 1 1,1-1-1,-3 12 1,5-16 2,0 1 0,0-1 0,0 0-1,1 0 1,0 1 0,0-1 0,0 0 0,0 1 0,1-1 0,-1 0 0,3 6 0,6 15 8,59 137-108,-57-139 135,1 2 49,1 0 0,32 44 0,-40-61-78,0 0 0,-1 0 0,0 0 0,0 1-1,0-1 1,2 14 0,10 22-23,-10-30 138,-1 0 0,0 0 0,4 24 0,-9-36-88,0-1 1,0 1 0,1 0-1,-1-1 1,0 1-1,0-1 1,-1 1-1,1-1 1,0 1 0,-1-1-1,0 3 1,1-3-4,0-1 0,-1 1 1,1 0-1,-1-1 1,1 1-1,0-1 1,-1 1-1,1-1 0,-1 1 1,0-1-1,1 1 1,-1-1-1,1 0 1,-1 1-1,0-1 0,1 0 1,-1 1-1,-1-1 1,1 1 10,-1-1 0,0 0 0,0 0 0,0 0 0,0-1 0,1 1 0,-1 0 0,0-1 0,0 1 0,0-1 0,1 1 0,-1-1 0,0 0 0,1 0 0,-1 0 0,1 0 0,-4-2 0,-16-13-365,1-2-1,-21-21 0,30 26 54,-2 1 0,1 0 0,-25-16 0,36 27 266,-7-4-529,0-1-1,1 1 0,0-1 0,-12-13 0,19 19 510,0 0 0,0 0 0,0-1 0,0 1 0,0 0 0,0 0 0,0-1 1,0 1-1,0 0 0,0 0 0,0 0 0,0-1 0,0 1 0,0 0 0,0 0 0,0 0 0,0 0 0,0-1 0,0 1 0,0 0 0,0 0 1,1 0-1,-1 0 0,0-1 0,0 1 0,0 0 0,0 0 0,0 0 0,1 0 0,-1 0 0,0-1 0,0 1 0,0 0 0,0 0 1,1 0-1,-1 0 0,0 0 0,0 0 0,0 0 0,1 0 0,-1 0 0,0 0 0,0 0 0,0 0 0,1 0 0,-1 0 0,0 0 0,12-1-1522,2 5 274,5-1-932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8:46.7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 0 416,'-5'3'85,"5"0"-38,2 3 477,-20 2 1695,17-8-2204,1 1 1,-1 0-1,1-1 1,-1 1-1,1 0 1,-1-1-1,1 1 1,-1 0-1,1 0 1,0 0-1,0-1 1,-1 1-1,1 0 1,0 0-1,0 0 1,0-1-1,0 1 1,0 0-1,0 0 1,0 0 0,0 0-1,0 0 1,0-1-1,0 1 1,0 0-1,1 1 1,0 1 7,-1-1 0,0 0 0,1 1 0,-1-1 0,0 1 0,0-1 0,-1 0 0,1 1 0,0-1 0,-1 1 0,0-1 0,1 0 0,-2 3 0,-8 23 2569,7-14-1132,5-16-1363,-2 2-103,1 0 0,-1 0 0,0 0 1,0 0-1,0-1 0,0 1 0,0 0 0,0 0 0,0 0 0,0 0 1,0 0-1,0 0 0,0 0 0,0 0 0,0 0 0,0-1 0,0 1 0,0 0 1,0 0-1,0 0 0,0 0 0,0 0 0,0 0 0,0 0 0,0 0 0,0-1 1,0 1-1,0 0 0,0 0 0,0 0 0,0 0 0,0 0 0,0 0 0,0 0 1,0 0-1,0 0 0,-1-1 0,1 1 0,0 0 0,0 0 0,0 0 1,0 0-1,0 0 0,0 0 0,0 0 0,0 0 0,0 0 0,-1 0 0,1 0 1,0 0-1,0 0 0,0 0 0,0 0 0,0 0 0,0 0 0,-4-4 214,4 4-215,0-1 1,0 0-1,0 1 1,1-1-1,-1 1 1,0-1-1,0 1 1,1-1-1,-1 1 0,0 0 1,1-1-1,-1 1 1,0-1-1,1 1 1,-1 0-1,1-1 1,-1 1-1,1-1 1,4-5 6,-7 5 0,1 1 0,4-12-1318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8:48.7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300 8 1152,'-8'-5'1430,"7"5"-1375,-20 0 1276,-17-2-25,27 2-1146,0-1 0,0 1 0,-1 1 0,1 0 0,-19 4 0,7-3 256,20-2-356,0 0 1,0 0-1,0 0 1,0 0 0,-5 2-1,-3 1 98,9-3-147,0 0-1,1 1 1,-1-1-1,0 1 0,1-1 1,-1 1-1,0 0 0,1 0 1,-1-1-1,1 1 0,-2 1 1,1 0 102,-1-1 0,1 0 0,0 0 0,-1 0-1,1 0 1,-1-1 0,0 1 0,1-1 0,-1 1 0,1-1 0,-1 0 0,0 0 0,1 0 0,-4-1 0,-1 1 198,6 0-309,0 0 0,0 0 0,1 0 1,-1 0-1,0 0 0,0 0 0,1-1 0,-1 1 0,0 0 0,1-1 0,-1 1 1,0 0-1,1-1 0,-1 1 0,1-1 0,-1 1 0,1-1 0,-1 1 1,0-1-1,1 1 0,-1-1 0,-3-4-246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8:53.9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283 1 1056,'-4'4'154,"-3"4"91,7-8-239,0 0 1,0 0 0,0 0-1,0 0 1,-1 0-1,1 0 1,0 1-1,0-1 1,0 0-1,0 0 1,-1 0-1,1 0 1,0 0 0,0 0-1,0 0 1,-1 0-1,1 0 1,0 0-1,0 0 1,0 0-1,-1 0 1,1 0-1,0 0 1,0 0 0,0 0-1,-1 0 1,1 0-1,0 0 1,0 0-1,0 0 1,-1-1-1,1 1 1,0 0 0,0 0-1,-1 0 1,-17 10 1486,-42 24 304,35-19-1418,-31 14-1,39-20-50,0 0-1,-23 17 0,30-18-419,-6 3-67,11-7-380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8:55.4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249 14 320,'-6'-2'260,"0"1"0,0 0 0,0 0 0,0 0 0,0 1 0,0 0 0,-8 1 0,0-1 961,-25-8-431,-50 8 1087,87 0-1879,0 1 0,1-1 1,-1 1-1,0-1 1,0 1-1,0 0 0,1 0 1,-1 0-1,-2 1 0,3-1 2,-1 0 0,0 0 0,1 0 0,-1 0 1,0 0-1,1-1 0,-1 1 0,0-1 0,-2 1 0,-8 7 469,19-8-906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8:58.2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108 123 224,'2'-28'3212,"-3"28"-3144,0-2 102,1 0 0,-1 0 0,0 0 0,1 0 0,0 0 0,-1 0 0,1 0 0,0 0 0,0 0 0,0-4 0,0 5-62,0-38 676,-5 19-373,5 20-387,0-1 0,0 1-1,0 0 1,0-1 0,0 1 0,0 0-1,0-1 1,0 1 0,0 0 0,0-1-1,0 1 1,-1 0 0,1-1 0,0 1-1,0 0 1,0 0 0,-1-1 0,1 1-1,0 0 1,0 0 0,-1-1 0,1 1-1,0 0 1,0 0 0,-1 0-1,1-1 1,0 1 0,-1 0 0,1 0-1,0 0 1,-1 0 0,1 0 0,0 0-1,-1 0 1,1 0 0,0 0 0,-1 0-1,1 0 1,0 0 0,-1 0 0,1 0-1,0 0 1,-1 0 0,1 0 0,0 0-1,-1 0 1,1 0 0,0 1 0,-1-1-1,1 0 1,0 0 0,0 0 0,-1 1-1,-1 0-41,1-1 0,-1 1 0,1 0 0,0 0 1,-1 0-1,1 0 0,0 0 0,-1 1 0,1-1 0,0 0 0,-1 3 0,2-3-36,0 6 652,-1-7-592,0 0 1,1 0-1,-1 0 1,1 1 0,-1-1-1,0 0 1,1 1-1,-1-1 1,1 0-1,-1 1 1,1-1-1,-1 1 1,1-1-1,0 0 1,-1 1 0,0 0-1,1 0 10,-1 0 0,1-1-1,-1 1 1,1-1 0,-1 1 0,1-1-1,-1 1 1,1-1 0,-1 1 0,0-1-1,1 0 1,-1 1 0,0-1-1,1 0 1,-1 1 0,0-1 0,-1 0-1,1 0 27,0 1-1,0-1 0,0 0 0,0 0 0,0 0 1,0 0-1,0-1 0,0 1 0,0 0 1,0 0-1,0-1 0,0 1 0,0 0 0,0-1 1,0 1-1,1-1 0,-1 1 0,0-1 0,0 0 1,0 1-1,0-2 0,-14-2-126,4 1-22,20 3-144,-5 0 165,0 0-1,-1 0 0,1 1 0,0 0 1,0 0-1,0 0 0,0 0 0,-1 0 1,1 1-1,0 0 0,-1-1 0,0 2 1,1-1-1,4 4 0,5 4-1257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8:59.6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142 215 832,'-16'-22'1144,"10"14"-213,0 0-1,-7-12 1,10 12-607,0 1-145,-1 0 0,0 0 0,0 1 1,0-1-1,-1 1 0,-7-8 0,8 9-122,0 1 0,0-1 0,1 0 0,-1 0 0,-3-8-1,-6-9 94,4 11 341,8 10-512,0 0 0,0 0-1,-1 0 1,1 0 0,0 0-1,1-1 1,-1 1-1,0 0 1,0-1 0,1 1-1,-1 0 1,0-1 0,1 1-1,-1-1 1,1 1-1,0-3 1,9 23-91,-3-3 34,11 18 1,-11-22 82,0-1 1,7 21-1,-11-24 40,2 0 0,6 13 0,7 18 2453,-18-42-2489,-1 0 0,1 0 1,0 0-1,-1 0 0,-2-3 0,3 4 4,-1 0 0,1 0-1,0 0 1,0 1 0,0-1-1,0 0 1,0 0 0,1 0 0,-2-4-1,-4-10-5,3 7-37,2 8 23,1 0 0,0 1 0,0-1 0,0 0 0,-1 0 0,1 1 0,-1-1 0,1 0 0,0 0 0,-1 1 0,1-1 0,-1 0 0,0 0 0,-3-6-5,4 7 9,0 0 0,0-1 1,0 1-1,-1-1 0,1 1 0,0-1 1,0 1-1,-1-1 0,1 1 0,0 0 1,0-1-1,-1 1 0,1 0 0,-1-1 1,1 1-1,0 0 0,-1-1 0,0 1 1,-12-13 2,13 13 0,-1-1 0,1 1 0,-1-1 0,0 1-1,1-1 1,-1 1 0,1-1 0,-1 0 0,1 1 0,0-1 0,-1 0 0,1 1 0,0-1 0,-1 0 0,1 0 0,0 0 0,0 1 1,0-1-1,0 1 1,-1-1-1,1 1 0,0-1 1,0 1-1,0-1 1,-1 1-1,1 0 0,0-1 1,-1 1-1,1 0 0,0-1 1,0 1-1,-1 0 1,1-1-1,-1 1 0,1 0 1,0-1-1,-1 1 1,1 0-1,-1 0 0,1 0 1,-1-1-1,1 1 1,-1 0-1,0 0 0,1 0 48,5 16-554,-1-11 460,1-1 0,-1 0 0,1 0 0,0 0 0,0 0 1,0-1-1,1 0 0,7 4 0,28 4-4021,-39-10 3820,1-1 1,-1 0-1,1 0 1,0 0-1,-1 0 1,1-1-1,-1 1 1,5-2-1,-4 1 81,-1 0 0,0-1 1,0 1-1,0-1 0,0 1 0,0-1 0,0 0 0,1-2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9:02.7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 31 1472,'-3'-17'4417,"-9"14"-4416,12 3-4,0 0-1,-1 0 1,1 0-1,0 0 1,0 0 0,-1 0-1,1 0 1,0 0-1,0 0 1,-1 0 0,1 0-1,0 0 1,0 0 0,-1 0-1,1 0 1,0 0-1,0 0 1,0 0 0,-1 0-1,1 0 1,0 1-1,0-1 1,0 0 0,-1 0-1,1 0 1,0 0 0,0 1-1,0-1 1,0 0-1,-1 0 1,1 0 0,0 0-1,0 1 1,0-1-1,0 0 1,0 0 0,0 1-1,0-1 1,0 1-1,-4 8 628,4-9-605,1 0 1,-1 0-1,0 1 0,0-1 0,0 0 1,1 0-1,-1 0 0,0 0 0,1 0 1,-1 0-1,0 0 0,0 0 0,1 0 1,-1 0-1,0 0 0,0 0 0,1 0 1,-1 0-1,0 0 0,1 0 0,-1 0 1,0 0-1,0 0 0,1 0 0,-1 0 1,0 0-1,1 0 0,1-1-58,0 0-1,1 0 1,-1 0-1,1 0 1,-1 0-1,0 0 1,0-1-1,0 1 1,0-1 0,3-2-1,-1 1-118,4-4-823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9:06.9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153 138 2720,'-2'-11'4046,"0"8"-3671,-5-5 113,0 0 1,-1 1-1,0 0 0,0 0 0,-16-10 1,-15-12 314,21 15-850,13 11-22,0 0-1,1-1 1,-1 0-1,-6-7 1,19 9-735,6 5 568,10 8 52,19 8 235,0-1 0,0-3 1,63 15-1,-99-29 6,-1 0 0,1 0 1,0-1-1,0 0 0,-1 0 0,1 0 1,0-1-1,-1 0 0,1 0 0,8-3 0,-8 1 64,-4 3-76,-1-1 0,0 0 1,-1 1-1,1-1 0,0 0 1,0 0-1,2-2 0,-3 3-34,-1-1 1,0 1-1,1 0 0,-1-1 0,0 1 1,0-1-1,0 1 0,1-1 1,-1 1-1,0-1 0,0 1 0,0-1 1,0 1-1,0-1 0,0 1 1,0-1-1,0 1 0,0-1 0,0 1 1,0 0-1,0-1 0,0 1 1,0-1-1,-1 1 0,1-1 0,0 1 1,0-1-1,0 1 0,-1-1 0,1 1 1,0 0-1,-1-1 0,1 1 1,0 0-1,-1-1 0,1 1 0,0 0 1,-1-1-1,-4-3 33,1 0 0,-1 0 0,0 1 0,0-1-1,0 1 1,0 1 0,0-1 0,-1 1 0,1-1 0,-1 2 0,0-1 0,-10-1 0,14 2-70,0 1 0,0 0 0,0 0 0,0 0 0,0 0 0,0 0 0,0 0 0,0 0 0,0 1 0,0-1 0,1 1 1,-1-1-1,0 1 0,0 0 0,0 0 0,1 0 0,-1 0 0,0 0 0,1 0 0,-1 0 0,1 1 0,-1-1 0,1 1 0,0-1 1,0 1-1,-1-1 0,1 1 0,0-1 0,0 1 0,1 0 0,-1 0 0,0 0 0,0-1 0,1 1 0,-1 4 0,1 0-11,1 0 0,0-1 0,0 1 0,0 0 0,1 0 0,0-1 0,0 1 0,1-1 0,-1 0 0,5 6 0,2 4 196,2-1 0,13 14 2101,-34-37-2285,-1 1-1,0-1 1,0 2 0,-1 0-1,0 0 1,0 1 0,-14-5-1,35 30-1963,6-7 1189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9:09.0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10 1728,'-1'-1'140,"0"1"-1,0-1 1,0 1 0,-1 0 0,1-1-1,0 1 1,0 0 0,-1 0 0,1 0-1,0 0 1,0 0 0,-1 0 0,1 0-1,0 0 1,0 0 0,-3 1 0,-8 1 1063,-27-12 1792,46 14-2920,12 1-132,-6-3 51,-9-2 33,0 0 1,0 1-1,1 0 1,-1-1-1,0 2 1,6 1-1,-7-2 15,1 0 0,-1 0 0,1 0-1,-1 0 1,1-1 0,0 0 0,-1 0 0,5 0-1,6 0 1184,-20 0-692,-1 0-460,5 0-104,-1 0 1,1 0 0,0 0-1,-1 0 1,1 0-1,0 0 1,-1-1 0,1 0-1,0 1 1,-3-2-1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9:11.6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4 262 992,'0'-1'47,"1"1"0,0-1 0,-1 0 0,1 1 0,0-1 0,-1 1 0,1 0 0,0-1 1,0 1-1,0-1 0,0 1 0,-1 0 0,1 0 0,0-1 0,0 1 0,0 0 0,0 0 0,0 0 0,0 0 0,1 0 0,-1 0-22,-1 0 0,1 0 0,0 0 0,0 0 0,0 0 0,0 0 0,-1 0-1,1 0 1,0 0 0,0-1 0,0 1 0,-1 0 0,1-1 0,0 1 0,0-1 0,-1 1-1,1-1 1,1 0 0,4-6 94,-5 5-60,0 1 0,0-1 0,0 1 0,0-1-1,0 1 1,0-1 0,0 0 0,0 1 0,-1-1 0,1 0 0,-1 0 0,1 1 0,-1-1 0,0 0-1,0 0 1,1-3 0,-2-10 429,1 0 0,-2 0 0,-3-18 0,4 24-396,0-1 1,0 1-1,1 0 0,1-10 0,0-8 460,0 25-564,-1 1 0,1-1 0,-1 0 0,1 0-1,0 0 1,0 1 0,-1-1 0,1 0-1,0 1 1,1-1 0,-1 1 0,0-1 0,0 1-1,3-3 1,23-18 30,-26 22-34,8 5-176,-6 1 250,0 1-1,0 0 0,-1-1 1,0 1-1,0 1 0,-1-1 1,0 0-1,0 0 0,-1 11 1,-5 66 472,-3-8-210,7-62-322,1 23-1,0-20 72,-1-12-41,0-5-28,1 1 0,-1-1 0,1 0 0,-1 1 0,1-1 0,0 0 0,-1 1-1,1-1 1,0 1 0,-1-1 0,1 0 0,0 1 0,0-1 0,-1 1 0,1-1 0,0 1 0,0-1 0,0 1 0,0-1 0,0 1 0,-1 0 0,1-1 0,0 1 0,0-1 0,1 2 0,-4 2 44,1 1 1,0 0 0,-1-1-1,0 1 1,0-1 0,-1 0-1,1 0 1,-6 4 0,0 3-63,2-5 54,1 0 1,-1 0-1,0-1 1,0 0-1,-12 6 0,17-10-189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57:22.0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12 576,'1'-1'10,"-1"1"-1,0-1 1,1 1-1,-1-1 1,0 1-1,1-1 1,-1 1 0,1 0-1,-1-1 1,0 1-1,1 0 1,-1-1 0,1 1-1,0 0 1,-1-1-1,1 1 1,-1 0-1,2-1 1,5-2 965,-6 3-591,-1 0 43,0 0-118,0 0 59,0 0-90,0 0 84,0 0-52,-6 4 6837,8 1-7687,2 6 844,-3-10-274,-1 0 0,0 0-1,0 0 1,0 0 0,1 0 0,-1 0 0,1 0 0,-1-1 0,1 1 0,-1 0 0,1 0 0,-1 0 0,1 0 0,0-1 0,-1 1 0,1 0 0,0-1 0,0 1 0,-1 0-1,1-1 1,0 1 0,1-1 0,25 15 347,-23-12-281,0 0 0,1 0-1,-1-1 1,1 0 0,-1 0-1,1 0 1,-1 0 0,1-1-1,0 0 1,9 1 0,19 10-6,-15-9 27,-1 0-1,0-1 0,1-1 0,32-2 1,-25-1-143,-14 1 79,0-1 0,12-2 0,7-4 13,-13 3 1,-1 1-1,1 0 0,32-2 0,0 5-59,-25 0 10,0 1 0,30 3 0,-27 0 5,46-2 1,-44-2-40,35 5 0,-12-3 168,-40-1-183,0 0-1,-1 1 1,1 0 0,14 3-1,-21-3 80,-1 0-1,1-1 0,-1 1 1,7-1-1,12 1 160,-18 0-168,0 0 1,0-1 0,1 0 0,-1 0 0,0 0 0,7-1 0,-10 1-52,1 0 0,-1 0 0,1 0 0,-1 1 0,1-1 0,-1 1 1,1-1-1,-1 1 0,4 1 0,9 3 8,1-1 274,-11-3-284,0 0 1,0 0 0,0 0 0,7-1 0,56 8 56,-49-7 36,6-1 134,26-3 0,-34 3-48,-15 0-165,0 1 0,1-1-1,-1 0 1,0 0 0,1-1 0,-1 1-1,4-1 1,15-4-60,40-5 0,-61 10 61,64-4 122,-62 4-112,-1 0 0,0 1 0,1-1 0,-1 0 0,0-1 0,0 1 0,1 0 0,-1 0 0,0 0 0,0-1 0,1 1 0,0-1-1,-1 0-8,0 1 0,1-1 0,-1 1-1,0 0 1,0-1 0,0 1 0,1 0-1,-1 0 1,0 0 0,0 0-1,0 0 1,2 0 0,-1 0-6,1 0 0,-1 0 0,0 0 0,0 0 0,0-1 1,1 1-1,-1-1 0,0 1 0,0-1 0,0 0 0,4-2 0,-6 2 112,0 1 48,16 3-623,-12-1-361,-1-1 0,0 1 0,0 0 1,0 0-1,0 0 0,-1 0 0,6 5 1,-4-3 288,25 13-2531,-13-6 260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9:17.7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 72 1056,'0'-3'126,"0"3"-114,0 0 1,0 0 0,0-1 0,0 1 0,0 0-1,0 0 1,0-1 0,0 1 0,0 0-1,0-1 1,0 1 0,0 0 0,0 0 0,0-1-1,0 1 1,0 0 0,0 0 0,0-1-1,0 1 1,0 0 0,-1 0 0,1-1 0,0 1-1,0 0 1,0 0 0,0-1 0,-1 1-1,1 0 1,-3-2 414,-4-7 87,6 8-507,1 1-1,-1-1 1,1 0 0,-1 1-1,1-1 1,-1 0 0,1 1-1,-1-1 1,1 0-1,0 1 1,0-1 0,-1 0-1,1 0 1,0 1 0,0-1-1,0 0 1,-1 0-1,1 0 1,0 1 0,0-1-1,0 0 1,1 0 0,-1 0-1,0 1 1,0-1 0,0 0-1,0 0 1,1 1-1,-1-1 1,0 0 0,1 0-1,-1 1 1,1-1 0,0 0-1,7-22-80,-7 22-92,0 1 70,3 0 107,4 0 16,0 0-38,-5 0-58,-2-1 69,1 1-1,-1 0 1,1 0 0,-1 1 0,0-1 0,1 0 0,-1 0 0,1 1 0,1 0 0,3 7 272,-4-2-250,0-3-10,0 0 0,0 1 0,1-1 0,-1 0 0,1 0 0,-1-1 0,4 4 0,7 10 105,-10-13-99,-1 0 0,1 0 0,-1 0-1,1 1 1,-1-1 0,0 1 0,2 5 0,-3-8-11,-1 2-3,1 0 0,0 1 0,-1-1 0,0 0 0,0 0 0,0 0 0,0 1 1,-1 3-1,0 5 97,1-8-113,0 0 0,0 1 0,1-1 0,-1 0 0,2 4 0,0 4 132,-2-11-82,1 9-113,-1-9 78,1 0 20,0 0 1,-1 1-1,1-1 1,-1 1 0,1-1-1,-1 1 1,0-1-1,0 1 1,1-1 0,-1 1-1,0-1 1,0 1-1,0-1 1,-1 3 0,1 0-66,0 34 68,0-37 1,0 0-12,0-1 0,0 0-1,0 1 1,0-1 0,0 0 0,0 1 0,0-1-1,0 1 1,-1-1 0,1 0 0,0 1 0,0-1-1,0 0 1,0 1 0,-1-1 0,1 0 0,0 0 0,0 1-1,0-1 1,-1 0 0,1 1 0,0-1 0,-1 0-1,1 0 1,0 0 0,-1 1 0,-3 0 153,1-1 0,-1 1 0,1-1 0,-1 1 0,-4-1 91,7-1-250,0 0 0,0 0 0,0 0 0,0 1 1,1-1-1,-1 0 0,0 0 0,0 0 0,1-1 1,-2 0-1,2-1-29,1 0 1,-1 0-1,0 0 0,1 0 1,0 0-1,0 0 1,-1 0-1,2 0 1,-1 0-1,0 0 0,1 1 1,2-5-1,0 2-13,-1 1 0,1 0 0,0 0 0,0 1 0,1-1 0,6-4 1,20-11 496,-15 9-691,7-3 374,-9 5-73,-12 7-62,-1 0 0,1 0 0,0 0 0,0 0 0,0 0-1,0 0 1,0 1 0,3-2 0,3-1-119,-6 1 262,-1 8-22,-1-5-135,-1 0 0,1 1 1,0-1-1,-1 0 0,1 0 0,-1 1 0,0-1 0,1 0 0,-1 0 0,0 0 0,0 0 1,0 0-1,0 0 0,0 0 0,0 0 0,0 0 0,0-1 0,0 1 0,0 0 0,0 0 1,-2 0-1,-9 7 11,10-6-144,0-1 0,1-1 1,-1 1-1,0 0 0,0 0 0,0-1 0,0 1 0,0-1 0,0 0 0,0 1 1,0-1-1,0 0 0,0 0 0,-3-1 0,2 1-316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39:21.0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 17 640,'-27'3'5781,"2"-22"-3237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40:44.2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162 46 1728,'-1'-1'62,"-1"0"1,1 1-1,-1-1 1,0 1-1,1 0 0,-1 0 1,1-1-1,-1 1 1,0 0-1,1 0 1,-1 1-1,1-1 0,-1 0 1,0 1-1,1-1 1,-1 0-1,-2 2 1,-18 2 792,-53 0 1272,42-4-1428,32 0-646,9 0 187,124 43 635,-124-41-825,0-1 0,0 1 0,10-1 0,6 1 97,-17-2-140,-1 0 0,1 0 0,-1 0 0,10-2 0,-10 1 9,0 0 0,0 0 1,0 1-1,0 0 1,10 1-1,24 3 1259,-40-5-1218,0-1 1,-1 1-1,1-1 1,-1 0-1,1 1 1,-1-1-1,1 1 1,-1-1 0,0 1-1,0-1 1,0 1-1,0 0 1,0-1-1,0 1 1,0 0-1,0 0 1,0 0-1,-1 0 1,1 0-1,-2-1 1,-4-3 52,-1 1 1,-13-6-1,6 3 20,-38-24 137,40 25-149,10 4-170,-1 0 0,1 1 1,0-1-1,-1 1 0,1 0 0,-1 0 0,0 0 0,1 0 0,-6 0 1,8 1-19,2 8-271,10 8 345,1-1 0,0 0 0,18 16 0,-28-29 8,-1 0 0,1 0 0,-1 0 0,0 0 0,0 0 0,0 0 0,0 0 0,0 1 0,0-1 0,-1 0 0,2 5 0,-2-5 68,0 2 103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40:48.9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150 0 1312,'-3'1'115,"0"-1"0,1 0 0,-1 1 0,1 0 0,-1-1 0,1 1 1,-1 0-1,1 1 0,-3 0 0,2 0 54,0-1 0,0 1 0,1-1 1,-1 0-1,0 0 0,0 0 0,-1-1 0,1 1 0,-5 0 1,-55-1 560,39 8-53,27-4-622,-1 0-1,0 0 0,1 0 0,-1-1 1,4 5-1,1-2 49,-5-5-99,-1 1 0,1-1-1,-1 1 1,1 0 0,-1 0-1,0 0 1,1-1 0,-1 1-1,0 0 1,1 3 0,14 18 1612,-5-11-1958,-4-8 332,11 5 251,-13-7 312,-5-1-563,0 0-1,1 0 1,-1 0-1,0 0 1,1 0-1,-1 0 1,1 0-1,-1 0 1,1 0-1,0 0 1,-1 0-1,1 0 1,0 0-1,-1-1 1,1 1-1,2 1 1,4 6-110,0 1 127,1 0 0,15 15 0,3-8 1641,-26-18-1597,0 1 0,0-1 1,-1 1-1,1-1 0,0 1 0,-1-1 0,0 1 0,1 0 0,-1-1 1,0 1-1,1 0 0,-1-1 0,0 1 0,0 0 0,0 0 1,0 0-1,-1 0 0,1 0 0,0 0 0,0 0 0,-1 0 1,1 0-1,0 1 0,-1-1 0,1 0 0,-3 0 0,-5 0-42,0-1-1,-15 0 0,0 1 559,17-1-566,1 1 0,-1-1 0,1 0-1,-1 0 1,1 0 0,-6-4 0,11 5-47,1 1 0,-1 0 1,1-1-1,0 1 1,-1-1-1,1 1 0,-1-1 1,1 1-1,0-1 1,0 1-1,-1-1 0,1 0 1,0 1-1,0-1 1,0 1-1,-1-1 0,1 0 1,0 1-1,0-1 0,0 1 1,0-1-1,0 0 1,0 1-1,0-1 0,1 1 1,-1-1-1,0 0 1,0 1-1,0-1 0,1 1 1,-1-1-1,0 1 1,1-1-1,-1 0 0,0 1 1,1-1-1,15-21-2069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40:50.3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314 125 1312,'-110'-6'3600,"37"1"-2139,19 2-565,2-5 496,27-1-1632,33 9 231,-1-1 1,0 0-1,10-4 1,4 0 10,102-25-907,-2-6-3358,-81 20 2386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40:53.0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90 1135 1408,'-4'-1'-5,"2"0"103,1 1 0,0 0 0,-1-1 0,1 0 0,0 1-1,-1-1 1,1 0 0,0 1 0,0-1 0,0 0-1,-1 0 1,1 0 0,0 0 0,0 0 0,0 0 0,0 0-1,1 0 1,-1-1 0,-1 0 0,-4-13 622,-9-27 1,3 5 243,5 19-789,1 0-1,2 0 1,-5-30 0,8 40-138,0 0 0,0 0 1,1 0-1,1 0 0,1-10 1,-2 17-41,0 1 1,0 0-1,0-1 1,0 1-1,1 0 1,-1-1-1,0 1 1,0 0-1,0-1 1,1 1-1,-1 0 0,0 0 1,1-1-1,-1 1 1,0 0-1,1 0 1,-1-1-1,0 1 1,1 0-1,-1 0 1,0 0-1,1 0 1,-1 0-1,0 0 1,1-1-1,-1 1 1,1 0-1,-1 0 1,0 0-1,1 0 1,-1 0-1,1 0 0,-1 1 1,0-1-1,1 0 1,-1 0-1,1 0 1,-1 0-1,0 0 1,1 0-1,-1 1 1,1-1-1,-1 0 5,1 1 62,1-2 59,1 0-108,0 0 1,-1 0-1,1-1 0,0 0 1,-1 1-1,1-1 0,-1 0 1,0 0-1,0 0 1,1 0-1,-1-1 0,-1 1 1,1-1-1,0 1 1,-1-1-1,1 0 0,-1 1 1,2-5-1,1-6 10,0 1 1,-1-1-1,2-14 0,-3 11 83,4-43 105,-3 24-74,-1-14-25,-2 35-141,1 1 0,0-1 0,1 1 0,6-24 0,-5 25-80,-1 6 57,-1 0-1,1 0 1,0 0 0,1 0-1,-1 1 1,1-1 0,1 1-1,4-7 1,-8 12 46,1 0 1,-1 0-1,0 1 1,1-1-1,-1 0 1,0 0 0,0 1-1,0-1 1,1 0-1,-1 1 1,0-1-1,0 0 1,0 1-1,0-1 1,0 1-1,0-1 1,0 0-1,1 1 1,-1-1 0,0 0-1,0 1 1,0-1-1,-1 1 1,1-1-1,0 0 1,0 1-1,1 14-14,-3 28 49,-10 68 0,-17 40 168,24-127-162,3-14-25,0-1 0,-1 1-1,0-1 1,-1 0-1,-9 17 1,-8-11 244,13-8-929,6-33-1294,4 13 2063,5-147 901,2 52-810,-9 79-156,0 20 1,1 0 0,-1 0 1,4-14-1,-1 9-7,2-25 0,-5 26-55,2 0 0,0 1 0,4-14 0,-5 21 68,0 0 0,0 0 0,0 0 0,-1 0 0,0-1-1,0 1 1,0 0 0,0 0 0,-1 0 0,-1-7-1,1 0 101,1 11-133,0 1 0,0-1 0,0 0-1,0 0 1,0 1 0,0-1 0,0 0 0,0 0 0,0 0 0,0 1-1,-1-1 1,1 0 0,0 0 0,0 1 0,-1-1 0,1 0 0,-1 1-1,1-1 1,-1-1 0,0 2-20,1-1 0,-1 1 0,1-1 0,-1 0 0,1 1-1,-1-1 1,1 0 0,0 0 0,-1 1 0,1-1 0,0 0 0,0 0 0,-1 0 0,1 1-1,0-1 1,0 0 0,0-1 0,0-2 31,0 4 80,3-2-108,-1 1-1,0-1 0,1 0 1,-1 1-1,0-1 0,0 0 1,0 0-1,0 0 1,0 0-1,-1-1 0,3-3 1,-4 6 35,16-18-24,3-4 237,3 3-738,-22 19 454,20-4 27,-19 4 33,0 0 0,0 0 0,0 0 0,0 0 0,0 0 0,0 0 0,0-1 0,0 1 0,0 0 0,0-1-1,0 1 1,0-1 0,0 0 0,0 1 0,0-1 0,0 1 0,0-1 0,0 0 0,-1 0 0,1 0 0,0 1 0,-1-1 0,1 0 0,0 0 0,-1 0 0,1 0 0,-1 0-1,0 0 1,1-2 0,0-2 39,0 0-1,0 0 1,0 1-1,-1-1 1,0-6-1,0-56 46,-5 53-76,5 13 0,-1-1 1,0 1-1,1-1 0,-1 1 1,1-1-1,-1 0 0,1 1 1,-1-4-1,1 4-42,0 0 1,0 0-1,0 0 0,0 1 0,0-1 1,0 0-1,0 0 0,0 0 0,0 0 1,1 0-1,-1 0 0,0 0 0,0 0 1,1 0-1,-1 1 0,1-1 0,-1 0 1,1 0-1,-1 0 0,1 1 1,0-1-1,3-3 575,-4 5-628,0-1 66,1 1 1,-1-1 0,0 1-1,0-1 1,0 0 0,1 1 0,-1-1-1,0 0 1,0 1 0,1-1-1,-1 0 1,0 1 0,1-1-1,-1 0 1,0 0 0,1 0 0,-1 1-1,0-1 1,1 0 0,-1 0-1,1 0 1,-1 0 0,0 1 0,2-1-1,6 5-135,-6-1 151,1-1 0,-1 1 0,1-1 1,0 0-1,5 5 0,-7-7 14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41:02.5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56 416,'0'-4'4251,"-14"-5"-2684,-21-21 92,22 18-1766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41:04.8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7 203 1056,'-7'-9'1443,"9"-1"-1579,-1 9 170,-1 0 0,0 0 0,1 0 0,-1 0 0,1 0 0,-1 0 0,1 1 1,-1-1-1,1 0 0,0 0 0,-1 0 0,1 1 0,0-1 0,1-1 0,-2 2 6,1-1 0,0 0 0,0 1 0,-1-1 0,1 0 0,-1 1 0,1-1 0,0 0 0,-1 0 1,1 0-1,-1 0 0,0 0 0,1-1 0,7-26 109,0 1 283,-3-4 448,-5 26-807,1 1-27,-1-1-1,-1 0 1,1 0-1,-1 1 1,1-1-1,-1 0 1,-2-4-1,0 2-420,2 6 239,0-1 0,1 1 0,-1 0 0,1 0 1,-1-1-1,1 1 0,0 0 0,0 0 0,-1-1 1,1 1-1,0-2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41:07.0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1 576,'44'6'6224,"-35"-9"-6811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41:14.1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 9 160,'-19'0'4357,"7"-5"-3706,-33 2 757,2 6-208,29 2-1195,7 1-250,7-6 241,-1 0 1,1 0-1,0 0 0,0 0 1,0 0-1,0 0 1,0 0-1,0 0 1,0 0-1,0 0 0,0 0 1,0 1-1,-1-1 1,1 0-1,0 0 0,0 0 1,0 0-1,0 0 1,0 0-1,0 0 1,0 0-1,0 1 0,0-1 1,0 0-1,0 0 1,0 0-1,0 0 1,0 0-1,0 0 0,0 0 1,0 1-1,0-1 1,0 0-1,0 0 0,0 0 1,0 0-1,0 0 1,0 0-1,0 0 1,0 0-1,1 1 0,-1-1 1,0 0-1,0 0 1,0 0-1,0 0 0,0 0 1,0 0-1,0 0 1,0 0-1,0 0 1,1 0-1,5 4-44,-3-3 104,1 1-59,1-1-1,0 0 0,0 0 0,0 0 0,-1 0 0,1-1 0,0 0 0,0 0 0,0 0 0,0-1 0,0 0 1,0 0-1,0 0 0,4-2 0,61-13-1015,-47 12-682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57:23.3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 4 1664,'-9'5'2097,"6"-4"-1711,1 0 1,-1 0 0,1 0 0,-1 0 0,1 1 0,-4 2 0,-15 6 1997,11-6 1296,11-4-2247,4 0-1485,-2 0 195,1 0-1,-1-1 0,1 0 1,-1 0-1,6-2 0,12-2 119,78 1 75,-46 3-253,-37 1 54,31-2 0,79-13 439,-89 15-2128,-37 2 1034,0-1-1,0 1 1,1-1-1,-1 1 0,0 0 1,-1-1-1,1 1 1,0 0-1,0-1 1,-1 1-1,1-1 1,-1 3-1,-1 4-1513,2 2-1189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57:25.8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42 110 1408,'-1'0'22,"1"0"0,-1-1 0,0 1 0,1 0 0,-1 0 0,1-1 0,-1 1 0,1 0 0,-1-1 0,1 1 0,0-1 0,-1 1 0,1 0 0,0-1 0,-1 1 0,1-1 0,0 1 0,-1-1 0,1 1 0,0-1 0,0 1 0,-1-1 0,1 0 0,0 1 0,0-1 0,0 1 0,0-1 0,0 0 0,0 1 0,0-1 0,0 0 0,-1 0 121,-1 0 0,1 1 1,-1-1-1,1 1 0,-1-1 0,1 1 0,-1 0 1,1 0-1,-1 0 0,0 0 0,-2 0 1,4 0-108,-9-2 1543,7 2 1713,3 4-2020,0-3-1000,0 0 91,4 0-216,-2 0 3,0 0 0,1 0-1,0 0 1,-1 0-1,1-1 1,4 1 0,35 2 836,13 2-618,-18-5 579,58-7 0,-73 5-876,0 1 0,28 2 0,-6 0 297,179-9 203,-198 7-504,0-2 1,39-9 0,-32 6-5,41-14 33,-40 12-67,-20 4-44,-1 0-1,1 2 1,0-1 0,18 1-1,28-6-21,-36 7 225,0-1 1,27-5-1,-26 3-163,0 2 0,47 2 0,-43 1-28,48-4 0,-54 1-50,43 2 0,-26 1 271,-36-1-230,0 0 0,0 1 1,0 0-1,0 0 0,0 0 0,0 0 0,-1 0 0,1 1 0,5 3 0,29 21-93,-31-20 208,-7-5-84,1 0 0,0-1 0,-1 1 0,1 0 0,0-1 1,0 1-1,0 0 0,-1-1 0,1 1 0,0-1 0,0 0 0,0 1 0,0-1 0,0 0 0,0 1 1,0-1-1,0 0 0,0 0 0,0 0 0,0 0 0,2 0 0,1-1-117,0 1-1,0-1 1,0 0 0,0 0-1,0 0 1,0-1-1,0 1 1,-1-1 0,1 0-1,0 0 1,4-4-1,-4 3-250,-3 3 13,8-4-372,-1 5-3070,0 3 2040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57:26.5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12 320,'0'-6'128,"5"6"-96,-5 0-32,0-5-192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57:27.1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19 3232,'0'-1'99,"0"1"0,1 0 0,-1-1 0,0 1 0,1 0 0,-1-1-1,0 1 1,1 0 0,-1 0 0,1-1 0,-1 1 0,0 0 0,1 0 0,-1 0 0,1 0 0,-1 0 0,1 0 0,-1-1 0,1 1 0,-1 0 0,1 0 0,-1 0 0,0 0 0,1 1-1,-1-1 1,1 0 0,-1 0 0,1 0 0,0 0 0,3 1 970,-4-1-664,0 0 113,0 0-172,0 0 1,0 0-96,0 0 106,0 0-58,0 0 159,0 0-122,0 0 11,0 0-75,0 0 181,0 0-95,0 0 90,0 0-144,0 0-75,0 0-69,0 0 91,16 0 373,6-2 295,33-4 0,-37 2-797,0 2 0,0 1-1,20 0 1,20 8-28,-37-3-909,34 1 0,-46-5 316,-1 0 1,0 1 0,0 0-1,15 5 1,-18-5-304,-1 1 0,0 0 0,0-1 0,0 2 0,0-1 0,5 4-1,-1 2-2775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57:29.1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87 1568,'-3'0'608,"-5"1"-1036,6 3 6408,4-3-5868,-1-1 1,1 1 0,0-1-1,-1 0 1,1 1-1,0-1 1,0 0-1,2 0 1,4 0 78,1-1 0,0 0-1,0 0 1,-1-1 0,1 0 0,-1 0 0,1-1 0,12-7-1,13-1 123,-8 3-226,-18 5 1,0 1 1,0 0-1,0 0 0,0 1 0,1 0 0,11 0 0,20-3 271,45-4 116,12 0-252,-61 6-99,153 0 528,-102 3 104,-17 7-740,-43-8 229,44 7 0,-52-5-183,1-1 0,30-2 0,-9 0 3,-16 1 23,6 0 161,42-4 1,-42 0 28,-17 3-239,1-1 0,25-7-1,10 1-91,-40 4-358,-10 4 190,1-1 1,0 1 0,-1 0-1,1 0 1,-1-1 0,1 1 0,-1 0-1,1 0 1,0 0 0,-1-1-1,1 1 1,-1 0 0,1 0 0,0 0-1,-1 0 1,1 0 0,0 0-1,-1 0 1,1 0 0,-1 1 0,1-1-1,0 0 1,-1 0 0,1 0-1,-1 1 1,1-1 0,-1 0 0,1 1-1,-1-1 1,1 0 0,-1 1-1,1-1 1,-1 1 0,1-1 0,-1 1-1,1-1 1,-1 1 0,1 0-1,7 10-3421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26:20.5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215 60 1728,'-1'2'2726,"1"-1"-2547,0-1 0,1 1 0,-1-1 0,0 1 0,0 0-61,0-1 0,-1 0 0,1 0 0,0 1 0,0-1 0,-1 0 0,1 0 0,0 1 0,-1-1 0,1 0 1,-1 0-1,1 0 0,0 0 0,-1 0 0,1 1 0,0-1 0,-1 0 0,1 0 0,-1 0 0,1 0 0,0 0 0,-1 0 0,0 0 0,-13 0 1475,11-1-1752,-2 2 322,0-1-1,0 1 1,0 0 0,0 1 0,0-1 0,0 1 0,0 0 0,1 0-1,-1 0 1,1 1 0,-1 0 0,-6 5 0,1 0-98,0 2 1,0-1-1,-14 19 0,10-10-52,1 0-1,-12 24 1,23-37 19,0-1 0,0 1-1,0-1 1,1 1 0,0-1 0,0 1 0,0 0 0,0 0 0,1-1 0,0 1 0,0 0 0,0 0 0,1 0 0,1 7 0,0-5-51,0-1 1,1 1-1,0-1 0,0 1 1,0-1-1,1 0 1,0-1-1,0 1 1,8 7-1,-10-11 43,0 0 0,1 0 0,-1 0-1,1-1 1,-1 1 0,1-1 0,0 1 0,-1-1 0,1 0 0,0 0-1,0 0 1,0 0 0,0-1 0,0 1 0,0-1 0,0 0 0,0 0 0,0 0-1,0 0 1,1 0 0,-1-1 0,0 1 0,0-1 0,-1 0 0,1 0-1,0 0 1,0 0 0,0-1 0,-1 1 0,1-1 0,0 0 0,-1 1 0,0-1-1,1 0 1,-1 0 0,0-1 0,0 1 0,0 0 0,3-5 0,0-1-5,0 1-1,-1-1 1,0 0 0,0 0 0,-1 0 0,0 0 0,0-1 0,-1 1 0,0-1 0,2-13 0,-4 3 39,5-22 0,-3 25-36,0 0-1,-1-31 1,0-1 23,1 14 91,2-2-317,-4 36 176,0 0 1,0 0-1,0 1 1,0-1-1,0 0 1,0 0-1,0 0 1,0 0-1,0 0 1,0 0-1,0 0 1,-1 0-1,1 0 1,0 0-1,0 0 1,0 0-1,0 0 1,0 0-1,0 0 1,0 0-1,0 0 1,0 0-1,-1 0 1,1 0-1,0 0 1,0 0-1,0 0 1,0 0-1,0 0 1,0 0-1,0 0 1,0 0-1,0 0 1,0 0-1,-1 0 1,1 0-1,0-1 1,0 1-1,0 0 1,0 0-1,0 0 1,0 0-1,0 0 0,0 0 1,0 0-1,0 0 1,0 0-1,0 0 1,0 0-1,0-1 1,0 1-1,0 0 1,0 0-1,0 0 1,0 0-1,0 0 1,0 0-1,0 0 1,0 0-1,0 0 1,0-1-1,0 1 1,0 0-1,-4 7-122,0 27 38,2 1 0,2-1 0,3 38 0,0-26 18,-1-17 153,2 0-1,0 0 0,11 31 1,-10-38 126,-4-15-161,1-1 0,-1 0 0,1 1-1,5 8 1,-7-14-35,1 0 0,-1 0 0,1 0 0,-1 0 0,1 0 0,0 0-1,-1-1 1,1 1 0,0 0 0,0 0 0,0-1 0,0 1 0,-1-1-1,1 1 1,1 0 0,-1-1 0,0 0 0,-1 0 0,1 0 0,0 0 0,-1 0 0,1 0 0,-1 0 0,1 0 0,0 0 0,-1 0 0,1 0 0,0 0 0,-1 0 0,1-1 0,-1 1 0,1 0 0,-1-1 1,2 1-1,1-3 20,0 0 1,0 0 0,0 0 0,0 0 0,-1-1 0,3-3 0,1-1-116,4-7 143,0-1 0,-1 0 0,-1-1 0,-1 0 0,0 0 0,-1-1 0,6-30 0,-7 13 122,-4 25-163,1-1 1,3-13-1,-3 17 44,-1-1 0,0 1 0,0-1 0,-1 0 1,0-10-1,-1 3-320,1 14 238,0 1 0,0 0 0,0-1 0,0 1 0,0 0 0,0-1-1,0 1 1,0 0 0,0-1 0,0 1 0,0 0 0,0-1 0,1 1 0,-1 0 0,0-1-1,0 1 1,0 0 0,0 0 0,0-1 0,1 1 0,-1 0 0,0 0 0,0-1 0,0 1-1,1 0 1,-1 0 0,0-1 0,0 1 0,1 0 0,-1 0 0,0 0 0,1 0-1,-1-1 1,0 1 0,1 0 0,0 0 9,0 0 1,0 1-1,0-1 1,0 0-1,0 0 0,0 1 1,0-1-1,0 1 0,0-1 1,0 1-1,1 0 0,26 22 196,-25-20-240,44 35 378,-30-25-361,-1 0 0,18 19 1,1 3 197,-24-24-150,0-1-1,-1 2 0,10 12 0,1 8-143,-20-31 256,12 7 298,-11-6-419,0 0-1,0 0 1,0 0 0,0 0-1,0 0 1,1 0 0,-1 0 0,1-1-1,-1 1 1,1-1 0,0 0-1,-1 0 1,1 0 0,0 0 0,0 0-1,5 0 1,-3 0 29,1-1 0,-1 0 0,1 0 0,0 0 0,-1-1 0,1 1 0,10-4 0,-10 1-84,0-1 0,0 0 0,0 0 0,-1 0-1,6-6 1,-8 8 58,0 0 1,0-1 1,1 0-1,-1-1 1,-1 1-1,1 0 1,0-1-1,-1 0 1,1 1 0,-1-1-1,0 0 1,-1 0-1,3-6 1,10-35-62,-10 32 51,0 0 1,-1 0-1,3-20 1,-2 5 178,-1 11-132,1-21-1,-4 34-28,0 0 1,0 1-1,-1-1 0,1 0 1,-1 1-1,1-1 0,-1 0 0,0 1 1,-1-1-1,1 1 0,-3-6 1,3 8-28,0 0 1,0 0 0,0 0 0,0 0 0,0 0 0,0 0 0,0 1 0,0-1 0,0 0 0,0 0 0,0 1 0,0-1 0,-1 1 0,1-1 0,0 1-1,0 0 1,-1-1 0,1 1 0,0 0 0,0 0 0,-1 0 0,1 0 0,0 0 0,-1 0 0,1 0 0,0 0 0,-1 0 0,1 1 0,0-1 0,0 1-1,-1-1 1,1 1 0,0-1 0,0 1 0,0 0 0,0-1 0,0 1 0,-1 1 0,-1 0-12,0 0 1,0 1-1,0-1 0,0 1 0,1 0 1,-1 0-1,1 0 0,0 0 1,-1 0-1,2 0 0,-1 1 1,-2 3-1,-1 19 16,0 0 1,2 0 0,0 1-1,3 43 1,0-54 65,1-3-36,1 0-1,1 0 1,0 0 0,9 23-1,-7-20 47,-3-11 8,1 0-1,-1 0 0,1-1 1,0 1-1,0-1 1,0 1-1,0-1 1,6 6-1,-7-8-24,0-1 1,0 1 0,0 0-1,0-1 1,0 1-1,0-1 1,0 1 0,0-1-1,1 0 1,-1 0-1,0 0 1,1-1-1,-1 1 1,1 0 0,-1-1-1,1 1 1,-1-1-1,6 0 1,1-2-54,1 0-1,-1-1 1,0 0 0,0-1 0,13-6 0,-16 7-1501,0-1 1,1-1-1,-1 1 1,7-8 0,0-2-3362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57:30.2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 2720,'9'1'1123,"5"-1"-651,-2 0-437,-12 0 38,1 0 0,0 0 0,-1 0 0,1 1 0,0-1 0,-1 0 0,1 0 1,0 0-1,0 0 0,-1 0 0,1 0 0,0-1 0,-1 1 0,1 0 0,0 0 0,-1 0 1,1-1-1,0 1 0,-1 0 0,1-1 0,0 1 0,-1 0 0,1-1 0,-1 1 0,2-2 0,-2 2 30,0 0 1,0-1-1,0 1 0,0 0 0,0-1 0,0 1 0,0 0 0,1-1 0,-1 1 0,0 0 0,0-1 0,0 1 0,1 0 0,-1 0 0,0-1 0,0 1 0,1 0 0,-1 0 0,0 0 0,1-1 0,-1 1 0,0 0 0,1 0 0,-1 0 0,0 0 0,1-1 0,-1 1 0,0 0 0,1 0 0,-1 0 0,0 0 0,1 0 0,-1 0 0,0 0 0,1 0 0,-1 0 0,1 0 0,-1 1 0,15 1 2249,-14-1-2551,91 18 2535,34 4-880,-106-20-1539,31 1-1,-5-4-4831,-27 0-184,-18-1 2518,-3-5 442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57:36.1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20 1408,'3'7'715,"-3"-6"-614,11 10 3835,-7-9-3820,-1-1 1,0-1-1,1 1 1,-1 0-1,0-1 0,1 0 1,-1 0-1,1 0 1,-1 0-1,0 0 1,1-1-1,4-1 1,15 0 107,-10 1 40,-1 0 0,19-5-1,-19 4-110,1 0-1,17-1 0,14-5 216,20 0 619,-63 8-1076,-1 0 1,1 0-1,-1 0 1,0 0-1,1 0 1,-1 0-1,1 0 1,-1-1-1,0 1 1,1 0-1,-1 0 1,0 0-1,1-1 1,-1 1-1,0 0 1,0 0-1,1-1 0,-1 1 1,0 0-1,0-1 1,1 1-1,-1 0 1,0-1-1,0 1 1,0-1-1,1 1 1,-1 0-1,0-1 1,0 0-1,0 1-1932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57:39.1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 31 2080,'-1'-4'971,"1"4"-915,0 0 0,-1 0 0,1 0 0,0-1 0,0 1 0,0 0 0,0 0 0,0 0 0,0-1 0,0 1 0,0 0 0,0 0 0,0 0 0,0-1 0,0 1 0,0 0 0,0 0 0,0 0 0,0-1 0,0 1 0,0 0 0,0 0 0,0 0 0,0 0 0,0-1 0,1 1 0,-1 0 0,0 0 0,0 0 0,0 0 0,0-1 0,-1 11 5564,2 19-5204,0-5-63,4 60 74,0-19-465,0 27 619,23 123 1,-26-206-541,1 0 1,5 12-1,-5-16-33,-1 1 0,0-1 0,0 1 1,0 0-1,-1 0 0,1 10 0,-2-14 8,0 0 0,1 0 1,-1 1-1,0-1 0,1 0 1,0 0-1,1 2 0,1 10 163,-3-12-115,0-2 86,0 0-81,0 0-170,0 0 119,0 0 1,0 0-1,1 1 1,-1-1-1,0 0 1,0 0 0,0 1-1,0-1 1,0 0-1,0 0 1,0 1-1,0-1 1,0 0 0,0 0-1,0 1 1,0-1-1,0 0 1,0 1-1,0-1 1,0 0-1,0 0 1,0 1 0,0-1-1,0 0 1,-1 0-1,1 1 1,-2-2 3,0 0 1,0-1-1,0 1 0,0 0 0,0-1 1,1 0-1,-1 1 0,0-1 1,1 0-1,-1 0 0,1 0 0,-2-3 1,-14-27 9,16 28-13,-42-96 63,39 86-108,0 0 0,1-1 0,0 1 0,1-1 0,0-20 0,1 11 44,1 3-18,0 0 1,1 0-1,0 0 1,2 0-1,10-35 1,-8 43-16,1 0 0,0 0 0,1 0 0,0 0 0,1 1 0,1 1 0,0-1 0,1 1 0,0 1 0,21-18 0,-1 1-108,-14 12 123,-14 13-16,-1 0-1,1 0 1,0 0 0,0 0-1,0 0 1,1 0 0,-1 0-1,0 1 1,1-1 0,-1 1-1,1 0 1,0 0 0,-1-1-1,1 2 1,3-2 0,-5 2 18,0-1 1,1 1 0,-1 0-1,0 0 1,0-1 0,1 1-1,-1 0 1,0 0 0,0 1-1,0-1 1,1 0 0,-1 0-1,2 1 1,12 10-40,-14-11 32,0 1 1,0 0-1,0-1 0,1 1 1,-1 0-1,-1 0 1,1 0-1,0 0 1,0 0-1,0 0 1,0 0-1,-1 0 1,1 0-1,0 0 1,-1 1-1,1-1 1,-1 0-1,0 0 1,1 1-1,-1-1 1,0 0-1,0 1 1,1 1-1,-1 1 12,0 4-1,0 0 0,-1 0 0,0-1 0,0 1 0,-1 0 0,-2 8-1,-4 17-67,1 12 279,-19 61-1,22-91-198,-2 0-1,0 0 0,0-1 0,-1 0 0,-1 0 0,-1-1 0,-15 21 1,14-23 175,9-9-155,-1 1 0,0-1-1,0 0 1,0 0 0,-1 0 0,1 0-1,0 0 1,-6 2 0,-1 3 18,8-6-44,0 0 1,0-1-1,0 1 0,0 0 0,0 0 0,0-1 1,-1 1-1,1 0 0,0-1 0,0 1 0,-3 0 1,12-17 179,-2 10-184,1 0-1,0 0 1,12-8 0,6-4 3,-16 11-44,-1 1-1,1-1 1,0 1 0,1 1-1,-1 0 1,1 0-1,20-6 1,-24 10 28,1 0 1,-1 0-1,1 0 1,-1 1-1,1 0 0,-1 0 1,1 0-1,-1 1 1,0 0-1,1 0 1,-1 1-1,0 0 0,0 0 1,10 4-1,1 3 65,0 0 0,18 13-1,-28-17-49,-1 1 0,0-1-1,1 1 1,-2 0-1,1 0 1,-1 1 0,7 9-1,-10-13 14,-1 1 0,1-1-1,-1 0 1,0 1 0,0-1-1,0 1 1,-1 0 0,1-1-1,-1 1 1,0-1 0,0 1-1,0 0 1,0-1 0,-1 1-1,1-1 1,-1 1 0,0 0-1,0-1 1,0 0 0,-1 1-1,1-1 1,-1 0 0,0 0-1,0 0 1,0 0 0,0 0-1,0 0 1,-1 0 0,1-1-1,-1 1 1,-4 3 0,4-4 27,-3 3 30,-1 0 0,1-1-1,-1 1 1,0-1 0,0-1-1,0 1 1,-11 2-1,0 0 38,-1-2-1,0 0 0,0-1 1,-30 0-1,-124 4-1439,148-3 588,-11-1-770,17 1-404,8-1-3099,19 3 1499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57:41.0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86 9 1312,'0'0'421,"-2"2"3113,-4 9-2273,6-10-1172,-1 0 0,1 0-1,-1-1 1,1 1 0,-1 0 0,1 0 0,-1-1 0,1 1 0,-1 0 0,0-1-1,1 1 1,-1 0 0,0-1 0,0 1 0,1-1 0,-1 0 0,0 1 0,0-1-1,0 1 1,-1-1 0,-6 5 733,6-4-573,-1 1 1,0-1-1,1 1 0,-1-1 1,0 0-1,0 0 1,0-1-1,0 1 0,0-1 1,0 1-1,0-1 1,0 0-1,0 0 1,-5-1-1,2 1-108,5 0-7,1 0 26,0 0-48,0 0-22,0 0 28,0 0 159,0 0-42,13 0 133,51-10-567,22-1 504,-3-1 401,-31 3-564,-40 7-130,2 0 28,0 0 1,1 1-1,-1 1 0,15 1 1,-28-1-37,0 0 0,0 0 1,0 0-1,-1 0 1,1 0-1,0 0 1,0 0-1,0 1 1,0-1-1,0 0 1,-1 1-1,1-1 0,0 1 1,0-1-1,-1 1 1,1-1-1,0 1 1,0 0-1,-1-1 1,1 1-1,-1 0 1,1-1-1,-1 1 1,2 1-1,-2-1 13,0 1 1,0-1-1,0 0 0,-1 0 0,1 0 1,0 0-1,0 0 0,-1 0 1,1 0-1,0 0 0,-1 0 1,1 0-1,-1 0 0,1 0 0,-1 0 1,0-1-1,1 1 0,-1 0 1,0 0-1,-1 1 0,-4 4 69,6-5-83,-1 0 1,1 0-1,-1 0 1,0-1 0,0 1-1,1 0 1,-1 0-1,0-1 1,0 1-1,0 0 1,0-1-1,0 1 1,0-1-1,0 1 1,0-1-1,0 0 1,-2 1 0,-75 19 289,33-8-95,30-7-298,-1-1 0,-23 3 0,12-5-638,12 0-975,-1 0 0,-24-2 0,40 0 1497,-1 0 0,0 0 0,0 0 0,0 0 0,1 0 0,-1-1 0,0 1 0,0 0 0,1-1 0,-1 1 0,0 0 0,0-1 0,1 1 0,-1-1 0,0 1 0,1-1 0,-1 1 0,1-1 0,-1 0-1,0 0 1,-5-17-1749,5 13 1678,-8-40-2118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59:16.8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2 227 1312,'-2'-2'753,"4"7"1187,-2-5-1888,0 1-1,0-1 1,1 0-1,-1 0 1,0 1-1,0-1 1,1 0-1,-1 0 1,0 0-1,1 1 1,-1-1-1,0 0 1,1 0-1,-1 0 1,0 0-1,1 0 1,-1 0-1,0 1 1,1-1-1,-1 0 1,0 0-1,1 0 1,-1 0-1,0 0 1,1-1-1,-1 1 1,0 0-1,1 0 1,0 0-1,10-2 1545,-10 1-1478,1 1-65,0-1 0,0 1 1,-1-1-1,1 0 1,0 1-1,0-1 0,-1 0 1,1 0-1,-1 0 0,1 0 1,-1-1-1,1 1 0,-1 0 1,1-1-1,-1 1 0,0-1 1,0 1-1,1-2 0,14-13-10,12-5 499,-21 15-399,1 1 0,-1 0 0,17-9 0,-15 9-105,-8 4-28,1 0 0,0 0 0,-1 0 0,1 0 0,0 1 0,0-1 0,-1 1 0,3-1 0,-2 1-2,0 0-1,-1 1 0,1-1 0,0 1 0,-1-1 0,1 1 1,-1-1-1,1 1 0,-1 0 0,1 0 0,-1 0 1,1 0-1,-1 0 0,2 3 0,18 20 199,-16-18-45,12 24-28,-4 27 118,-12-48-186,0 0 0,-1 0-1,0-1 1,0 1 0,-3 12 0,0 19-86,-1 3 52,2-34 1,1 1 1,0 1-1,1-1 0,1 15 0,-1-18-21,1 0 0,0 0 0,1-1 1,0 1-1,0 0 0,0 0 0,1-1 0,0 1 0,0-1 1,7 10-1,-7-12-8,1 0 1,0-1-1,-1 1 0,1-1 1,1 0-1,7 6 1,-10-9-4,0 1 0,0 0 1,0-1-1,0 1 0,0-1 1,0 0-1,0 0 1,0 1-1,0-1 0,0-1 1,0 1-1,0 0 0,0 0 1,0-1-1,0 1 0,0-1 1,0 0-1,0 1 1,0-1-1,0 0 0,2-2 1,7-3 37,0-1 1,-1 0-1,0-1 1,0 0-1,-1-1 1,0 0-1,0 0 1,11-18-1,10-19-19,43-92 0,-60 107 222,14-51 1,-1 4 69,-16 51-180,-6 13 10,1 1 0,10-18 1,-14 28-108,1 0 0,0 0 0,-1 1 0,1-1-1,0 0 1,1 1 0,-1-1 0,3-1 0,-4 3-16,0 1 0,1-1 0,-1 0 0,1 1 0,-1 0 0,0-1 0,1 1 0,-1 0 0,1-1 0,-1 1 0,1 0 0,-1 0 0,1 0 0,-1 1 0,0-1 0,1 0 0,-1 0 0,1 1 0,-1-1 0,3 2 0,0 0 6,1 0 1,-1 0 0,0 1 0,0 0 0,-1-1-1,1 1 1,5 7 0,14 9-4031,-23-19 1760,2 0 374,4 0-1162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59:18.9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28 1056,'-1'-1'691,"2"8"58,-1-5-349,-4 7 2565,4-9-2926,-1 0-1,1 0 1,1 1 0,-1-1-1,0 0 1,0 0-1,0 0 1,0 1 0,0-1-1,0 0 1,0 0-1,0 0 1,0 1 0,0-1-1,0 0 1,0 0 0,1 0-1,-1 1 1,0-1-1,0 0 1,0 0 0,0 0-1,1 0 1,-1 0-1,0 1 1,0-1 0,0 0-1,0 0 1,1 0-1,-1 0 1,0 0 0,1 0-1,9-1 630,16-9-192,-18 6-227,4 0-221,-1-1-14,1 1 1,0 0 0,0 1-1,14-3 1,2 2 30,9 0-21,1 4-12,114 4 408,-73-2 6,-52-2-17,43 4-1,-51-5-326,-9 0-68,-8 1-19,-2 0-107,3-7-3920,-6 11 1648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59:20.1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8 1312,'-3'-6'463,"1"12"-142,2-6-289,0 0-75,0 0 91,0 0 304,0 0-5,0 0 208,0 0-150,16-8 2421,27 9-2547,1 2 0,-1 2-1,58 14 1,-20-5 5,18 5 72,-45 1-299,-26-9-125,-23-9 66,1-1-1,0 0 0,0 0 1,-1 0-1,1-1 0,0 0 1,0 0-1,0-1 0,6-1 1,-10 2 16,-1 0 1,0 0 0,0-1-1,1 1 1,-1 0 0,0-1-1,0 1 1,0-1-1,0 0 1,0 1 0,0-1-1,0 0 1,0 0 0,0 1-1,0-1 1,0 0 0,0 0-1,-1 0 1,1 0-1,0-2 1,1 0-99,-1 0 1,0 0-1,0-1 1,0 1-1,0-6 1,4-14-1590,-5 22 1622,1 1 0,-1 0 0,0 0 0,0-1 0,0 1 0,0 0 0,0-1 0,0 1 0,0 0 0,0 0 0,0-1 0,0 1-1,0 0 1,0 0 0,0-1 0,-1 1 0,1 0 0,0 0 0,0-1 0,0 1 0,0 0 0,0 0 0,0-1 0,-1 1 0,1 0 0,0 0 0,0 0 0,0 0 0,-1-1 0,1 1 0,0 0-1,-1-1-282,-3-2-1991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59:21.8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57 51 2560,'0'-2'116,"0"0"0,1 1 0,-1-1 0,0 0-1,1 0 1,-1 1 0,1-1 0,-1 0 0,1 1 0,0-1 0,0 1 0,0-1 0,0 1-1,0-1 1,2-1 0,-1 1 387,0-13 1251,-4 9-556,-2 12-886,-2 8-178,0 1-1,1 0 1,-3 17 0,-3 11 163,6-28-286,-3 11 12,-5 30 0,11-47-21,1 0 0,0 0 0,1 0 1,0-1-1,0 1 0,1 0 0,3 14 1,-1-9 44,1-1 1,0 0 0,1 0 0,11 21-1,-12-28-27,1 0-1,-1 0 1,1-1-1,0 1 1,0-1-1,0 0 1,1 0-1,-1-1 1,1 0 0,11 6-1,-12-7 9,0 0 0,1 0 0,-1-1 0,1 0 0,0 0 0,0 0 0,0-1 0,0 0 0,0 0 0,0-1 0,0 1 0,0-1 0,0-1 0,0 1 0,0-1 0,0 0 0,0 0 0,-1-1 0,1 0 0,0 0 0,-1 0 0,1-1 0,-1 1 0,1-1 0,-1-1 0,0 1 0,-1-1 0,1 0 0,0 0 0,-1 0 0,0 0 0,0-1 0,0 0 0,-1 0 0,3-5 0,0 0 7,0-1 0,-1 1 0,-1-1 0,0 0 0,0 0 0,-1-1 0,-1 1 0,1-1 1,0-18-1,-3 23 19,0 0 1,-1 0 0,0 0-1,0 0 1,0 0 0,-1 0-1,0 1 1,0-1 0,0 0-1,-1 1 1,0 0 0,-1-1-1,1 1 1,-1 0 0,0 1-1,-10-11 1,9 11-131,-1 1-1,1-1 1,-1 1 0,0 0-1,0 1 1,0-1 0,0 1-1,-1 0 1,1 1 0,-1-1-1,0 2 1,0-1 0,0 1-1,0-1 1,0 2 0,0-1 0,0 1-1,0 0 1,0 1 0,0 0-1,0 0 1,0 0 0,0 1-1,0 0 1,1 0 0,-1 1-1,1 0 1,-10 5 0,9-4-361,6-4 256,0 1 0,0-1 0,0 1 0,0-1 0,0 1 0,0-1 0,0 1 1,0 0-1,0 0 0,0-1 0,1 1 0,-1 0 0,0 0 0,0 0 0,1 0 0,-1 0 0,1 0 1,-1 0-1,1 0 0,-1 0 0,1 0 0,-1 0 0,1 3 0,0-3-2384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59:24.0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4 331 2304,'0'0'752,"-3"-2"734,2 0 3449,4-1-4589,-1 1-285,-1 0 0,1 1 0,0-1 0,-1 1 0,1-1 0,0 1 0,0-1 0,0 1 0,0 0 0,0 0 1,1 0-1,-1 0 0,0 0 0,0 1 0,4-2 0,0 1 3,0 0 0,-1-1 0,1 0 0,7-4 0,12-4 480,-13 7-314,-1-1-123,0 1 1,0 0-1,1 1 1,17-2 0,40 0-140,-41 2 21,-21 1 41,1 0 1,-1 1 0,8 0 0,52 4-86,0-3-1,83-9 1,-99 1 109,23-2-65,89 7-116,-96 3 311,103-11-1,-169 10-183,33-5-21,44-1-1,-70 6 55,1 0 0,0-1 0,-1 0-1,1-1 1,0 0 0,11-4 0,-18 5 9,-2 1-4,2-2-1,-14-6-112,-122-39 523,0-5-262,121 47-158,-9-4-83,6 3 130,-22-12 1,7 0-140,-41-16 0,83 46-588,12 8 674,4-1-125,1-2 0,35 18 1,-17-11 117,-18-9 111,-20-12-49,0 1 1,0 0-1,0 1 0,-1 0 0,1 0 0,6 8 1,-13-13-68,-1 0 0,1 1 0,-1-1 0,1 1 0,-1-1 0,1 1 0,-1 0 0,0-1 0,1 1 0,-1-1 0,0 1 0,0 0-1,1-1 1,-1 1 0,0-1 0,0 1 0,0 0 0,0-1 0,0 1 0,0 0 0,0-1 0,0 1 0,0 0 0,0-1 0,0 1 0,0 0 0,-1-1 0,1 1 0,0 0 0,0-1 0,-1 1 0,1-1 0,0 1 0,-1 0 0,1-1 0,0 1 0,-1-1 0,1 1 0,-1-1 0,1 0 0,-2 1 0,-2 3 86,0-1 0,0 0 0,-1-1 0,-6 4 0,3-2 61,-74 39-29,55-29-373,19-9-40,0-1 0,1 1 0,-1 0 0,-8 7 0,4-1-728,6-6 152,1-1 0,0 1 1,0 0-1,-4 8 0,8-13 677,1 1-1,-1 0 1,1 0-1,0 0 1,0 0-1,-1 0 1,1 0-1,0-1 1,0 1-1,0 0 1,0 0 0,0 0-1,0 0 1,0 0-1,0 0 1,1 0-1,-1 0 1,0 0-1,0-1 1,1 1-1,-1 0 1,1 0-1,-1 0 1,1 0 0,-1-1-1,2 2 1,-1 0 55,7 12-1359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59:26.41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6 136 1984,'1'-4'527,"-3"4"-301,-2 4 653,4-4-463,0 0 128,0 0-75,0 0 310,0 0-203,0 0 80,0 0-214,8-9 796,5-6-1034,-9 11-121,-1 1 0,0 0-1,-1-1 1,1 0 0,-1 0 0,3-4 0,-1-1 87,1-1-1,1 1 1,0 0 0,12-13 0,-14 16-65,17-9 231,-20 14-298,8 16 49,-7-12-92,0 1 0,0-1 0,0 0 0,0 1 0,-1 0 0,0-1 0,1 1 0,-1 0 0,1 6 0,5 52 240,-6-50-147,0-1-1,4 17 1,-3-16-106,0 0-1,0 18 1,-1-20 152,0-1 0,3 15 1,-1-14 2,-2 1 1,2 16 0,2 57 128,-5-81-266,0 0 0,0 0 0,0 0 0,1 0 0,0 0 0,-1 0 0,1 0 0,0 0 0,0-1 0,1 1 0,-1 0 0,1-1 0,-1 1 0,1-1 0,0 1 0,0-1 0,0 0 0,0 0 0,0 1 0,0-2 0,1 1 0,-1 0 0,1 0 0,-1-1 0,1 1 0,0-1 0,-1 0 0,1 0 0,0 0 0,3 0 0,6 0 21,0 0 1,0-2-1,0 1 0,0-2 0,-1 1 0,1-2 0,-1 1 1,1-2-1,13-5 0,0-2 17,-1 0-1,0-2 1,23-17 0,-38 24-4,-1-1 0,0 1 0,0-2-1,-1 1 1,0-1 0,0 0 0,6-9 0,-9 11-2,-1-1 0,1 1 0,-1 0 0,0-1 0,-1 0 0,0 0 1,0 0-1,0 0 0,-1 0 0,0 0 0,0-10 0,-7-54 200,3 44-144,2-27-130,1 32-7,0 21 40,0 0 0,0 0 0,0 1-1,1-1 1,-1 0 0,0 0 0,0 1-1,0-1 1,0 0 0,1 1 0,-1-1 0,0 0-1,1 1 1,-1-1 0,1 0 0,-1 1 0,0-1-1,1 1 1,-1-1 0,1 1 0,0-1-1,-1 1 1,1-1 0,0 0 0,1 1 33,0-1 0,-1 0 0,1 1 0,0 0 0,0-1 0,-1 1 0,1 0 0,0 0 0,0 0 0,2 0 0,1 1 87,1 0 1,-1 0 0,1 1 0,-1-1 0,1 1-1,4 3 1,-3-2-90,-2 0 0,1 1 0,0 0-1,-1 0 1,1 0 0,-1 1 0,0 0 0,-1 0 0,1 0-1,6 11 1,0-3-29,-10-12-54,0-1-1,0 1 1,0 0-1,-1 0 1,1-1 0,0 1-1,0 0 1,-1 0 0,1 0-1,-1 0 1,1 0 0,-1 0-1,1 0 1,-1 0-1,0 0 1,1 0 0,-1 0-1,0 2 1,0-2-1315,0-1 69,1-4-2885,1 0 630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26:26.4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272 674 1472,'-3'-3'276,"3"3"-192,-1 0-1,1-1 0,-1 1 0,1 0 0,0-1 1,-1 1-1,1-1 0,0 1 0,-1-1 1,1 1-1,0-1 0,0 1 0,-1-1 1,1 1-1,0-1 0,0 1 0,0-1 1,0 1-1,0-1 0,0 0 0,0 1 1,0-1-1,0 1 0,0-2 0,0 1 23,0 0 0,0 0-1,-1 0 1,1 0 0,0 0-1,-1 0 1,1 0 0,0 0 0,-1 0-1,1 0 1,-1 0 0,0 0-1,1 1 1,-1-1 0,0 0 0,1 0-1,-1 1 1,0-1 0,0 0-1,0 1 1,0-1 0,0 0 0,1 1-1,-1-1 1,-2 0 0,0 0 24,0 0 0,0 0 1,-1 0-1,1 1 1,0-1-1,0 1 1,-4 0-1,-1 1-13,-1 0-1,1 1 0,-1 1 1,1-1-1,0 1 1,0 1-1,0-1 0,-14 10 1,2-2 83,2-1-218,-27 19 0,40-26 10,1 0 0,0 1 0,-1 0 0,2-1-1,-1 1 1,0 1 0,1-1 0,0 1 0,0-1 0,0 1 0,-2 6 0,4-10 21,1 1 1,0-1 0,0 0 0,0 1 0,0-1-1,0 0 1,0 1 0,1-1 0,-1 0-1,0 0 1,1 1 0,-1-1 0,1 0-1,-1 0 1,1 0 0,-1 0 0,1 1-1,0-1 1,0 0 0,0 0 0,-1 0-1,1 0 1,0-1 0,0 1 0,0 0-1,3 1 1,2 2 25,0 0 0,0 0 1,8 3-1,69 25-142,-56-22 56,-14-4 117,-9-5-52,1 1 1,-1 0-1,0-1 0,0 0 1,1 0-1,-1 0 0,0-1 1,6 1-1,-7-1 7,-1 0 0,0 0 0,0 0 0,0 0 0,1 0 1,-1-1-1,0 1 0,0-1 0,0 0 0,0 1 0,0-1 0,0 0 0,3-2 0,-3 1 10,-1 0 0,1 1-1,-1-1 1,1 0 0,-1 0 0,0 0-1,0 0 1,0 0 0,0 0-1,-1 0 1,1 0 0,0-1 0,0-3-1,4-44 396,-2 14-337,4-126 15,-6 80-195,0-173-53,-2 140 56,-7 25 356,7 86-204,0 8-229,-2 11-146,0 30 56,2 48 0,2-40 487,2 115 884,2-78-806,2-2-379,-1 2-40,-5-71 85,5 25 0,-4-34 65,0 0-6,1 0 1,1-1-1,-1 1 0,9 15 1,-10-21-8,9 9 38,-10-12-44,0 0-1,0 0 0,1 0 1,-1 1-1,0-1 1,0 0-1,-1 1 1,2 1-1,-1-2-36,0 0-1,-1 0 1,1 0 0,0 0-1,0 0 1,0 0-1,0 0 1,0 0 0,0 0-1,0-1 1,0 1 0,0 0-1,0-1 1,0 1 0,1-1-1,1 1 1,21 5 7,-22-6 30,11 2 43,1-1-1,0 0 0,-1-2 0,20-2 1,-25 3 0,0-2 1,-1 1-1,1-1 0,-1-1 1,1 1-1,-1-1 1,9-5-1,-13 6-43,0 0 0,0 0 0,0 0 1,-1 0-1,1 0 0,-1 0 0,1-1 0,-1 1 0,0-1 0,0 0 0,0 0 0,-1 0 0,1 0 0,0 0 0,-1 0 1,0 0-1,0 0 0,0-1 0,1-3 0,-2-6-56,0 0 1,0 0-1,-1 0 0,-1 0 0,0 0 1,-6-21-1,6 25 55,-1 0 0,0 0 0,0 1-1,-1-1 1,0 1 0,-1 0 0,0 0 0,-10-13 0,13 20-35,1-1 0,-1 1 0,1-1 1,-1 1-1,0 0 0,0 0 0,0 0 0,0 0 0,0 0 1,0 0-1,0 0 0,0 1 0,0-1 0,0 1 0,0-1 1,0 1-1,0 0 0,0 0 0,-1 0 0,1 0 0,0 0 0,0 1 1,0-1-1,0 1 0,0-1 0,0 1 0,-4 1 0,3 1-1,-1-1-1,1 0 0,0 1 0,0-1 0,0 1 0,1 0 0,-1 0 1,1 0-1,-1 0 0,1 0 0,0 0 0,0 1 0,0-1 0,-1 7 1,0-4-20,2 0 1,-1 1 0,0-1-1,1 1 1,1-1 0,-1 1-1,1-1 1,0 1 0,0-1-1,1 1 1,0-1 0,0 0-1,0 1 1,1-1 0,0 0-1,0 0 1,1 0 0,0 0-1,0 0 1,0 0 0,0-1-1,1 1 1,0-1 0,0 0-1,1 0 1,-1-1 0,1 1-1,0-1 1,0 0 0,1-1-1,7 5 1,6 3 74,1 0 0,0-2 1,1 0-1,-1-1 0,2-2 0,29 7 0,-36-11-20,0 0-1,1-1 1,31-1 0,-42-1-26,0 1 1,0-1 0,0-1 0,0 1-1,0-1 1,0 0 0,0 0 0,0 0 0,-1 0-1,1-1 1,-1 0 0,1 0 0,-1 0-1,0-1 1,6-6 0,-1-1 44,0-2 0,-1 1 0,0-1 0,-1 0 0,-1-1-1,7-18 1,22-90 219,-13 37-333,42-190 83,-58 246-40,-2 5 85,-1-1-1,-1 0 1,-1 0 0,-2 0 0,-3-25 0,4 35-142,-2-12 77,1 26 2,1 0-1,0 0 1,-1 0 0,1 0 0,-1 0 0,1 0-1,-1 1 1,1-1 0,-1 0 0,1 0 0,-1 0 0,0 0-1,1 1 1,-1-1 0,0 0 0,0 1 0,0-1-1,0 1 1,0-1 0,1 1 0,-3-1 0,2 1-4,1 0 1,-1 0 0,1 0 0,-1 0-1,1 0 1,0 1 0,-1-1-1,1 0 1,-1 0 0,1 1 0,-1-1-1,1 0 1,0 1 0,-1-1 0,1 0-1,0 1 1,-1-1 0,1 1 0,0-1-1,0 0 1,-1 1 0,1-1-1,0 1 1,0-1 0,0 1 0,-1-1-1,1 1 1,-7 20-70,5-16 50,-46 163 2,39-132 32,3 2 0,-3 41 0,3-22 119,-60 358-300,57-372 188,-7 43 114,14-76-30,-1 1 0,0-1 0,-8 20 0,6-19-57,1 0 0,-3 15 1,6-20-24,2-5-2,-1-1 1,0 1-1,0 0 0,0-1 1,0 1-1,0-1 1,0 1-1,0-1 1,0 1-1,0 0 0,-1-1 1,1 1-1,0-1 1,0 1-1,0-1 0,-1 1 1,1-1-1,0 1 1,0-1-1,-1 1 0,1-1 1,0 1-1,-1-1 1,1 1-1,-1-1 1,0 1-1,1-21-462,1 19 425,-1-1 1,1 0-1,-1 1 1,1-1-1,0 1 1,-1-1-1,1 1 1,0-1 0,0 1-1,0 0 1,0-1-1,0 1 1,1 0-1,-1 0 1,2-2-1,10-12-166,12-12 381,40-76-395,-21 42 80,-42 56 121,110-170-12,-66 118 114,31-44 334,-77 100-409,2-1 6,-1 0-1,1 0 1,-1 0 0,0 0-1,0 0 1,0 0 0,0 0-1,0-1 1,0 1 0,-1 0-1,1-1 1,-1 1 0,0 0-1,1-4 1,-2 6-35,1 0 0,0-1-1,0 1 1,0 0 0,-1 0 0,1 0 0,0-1-1,0 1 1,-1 0 0,1 0 0,0 0 0,-1 0-1,1 0 1,0-1 0,0 1 0,-1 0 0,1 0-1,0 0 1,-1 0 0,1 0 0,0 0 0,-1 0-1,1 0 1,0 0 0,-1 0 0,1 0 0,0 0-1,0 1 1,-1-1 0,1 0 0,0 0 0,-1 0-1,1 0 1,0 0 0,0 1 0,-1-1 0,1 0-1,0 0 1,0 0 0,-1 1 0,1-1 0,0 0-1,0 0 1,0 1 0,0-1 0,-1 0 0,-3 19-97,1-1 1,1 1 0,0 25 0,-1 3 42,3-30 0,1 0 1,0 0-1,1 0 1,1-1-1,1 1 0,0-1 1,1 0-1,1 0 1,7 15-1,-11-27 65,-1-1 1,1 1-1,0-1 1,0 0-1,0 0 0,0 0 1,0 0-1,1 0 0,0 0 1,-1-1-1,1 1 1,6 3-1,-1 1 103,-7-6-76,1 1 0,-1-1 0,0 0 0,1 0 0,-1 0 0,1 0 0,-1 0 0,1-1 0,-1 1 0,1 0 0,-1-1 0,1 1 0,0-1 0,-1 1 0,1-1 0,2 0 0,1 0 0,0 0 1,-1-1-1,1 1 1,0-1-1,0-1 0,-1 1 1,1-1-1,-1 1 1,0-1-1,1-1 0,-1 1 1,0 0-1,0-1 1,0 0-1,-1 0 0,1 0 1,4-6-1,4-4-26,-2-2 1,0 1-1,12-24 0,3-4-63,-21 36 23,-1 3 18,-1-1-1,1 0 1,-1 1 0,0-1 0,0 0 0,-1 0 0,1 0-1,1-7 1,-3 11 15,0-1-1,0 0 0,0 0 0,0 0 1,1 1-1,-1-1 0,0 0 1,0 0-1,1 1 0,-1-1 0,1 0 1,-1 1-1,1-1 0,-1 0 1,2 0-1,-2 1-3,0-1 0,1 1 0,-1 0 1,0 0-1,1 0 0,-1 0 0,0 0 1,1 0-1,-1 0 0,1-1 0,-1 1 0,0 0 1,1 0-1,-1 0 0,0 1 0,1-1 1,-1 0-1,1 0 0,-1 0 0,0 0 0,1 0 1,-1 0-1,1 1 0,0-1 13,0 1-1,0 0 0,0 0 1,0 0-1,0 0 0,0 0 1,0 0-1,0 0 1,0 0-1,-1 0 0,1 1 1,0-1-1,-1 0 0,1 0 1,-1 1-1,0-1 1,1 1-1,0 4 1,-1-1 1,0 1 0,0-1-1,0 0 1,-2 10-1,1-10-12,0 1-1,0 0 1,1-1-1,0 1 0,1 5 1,0-7 19,-1-1 0,0 0 1,1 0-1,-1 1 0,0-1 0,-1 0 1,1 1-1,0-1 0,-1 0 0,0 1 0,0-1 1,-1 3-1,1-4-23,1-1 1,-1 0-1,1 1 1,0-1-1,0 1 1,0-1-1,-1 0 1,1 1-1,0-1 1,1 2-1,-1 11-50,-2-8 184,2-4 143,3-5-68,-1 0-201,0 1-1,0-1 0,0 1 0,0-1 1,-1 0-1,1 0 0,-1 0 1,2-5-1,5-12-194,9-16-50,20-65 1,-3 21 299,-25 60 40,-6 15-133,-1 0 0,1 0 0,0 0 0,0 0 0,1 1-1,-1 0 1,1-1 0,6-4 0,-9 8 25,7 5 198,-8-1-165,1-1 0,0 1 0,-1 0 1,1-1-1,-1 1 0,0 0 0,0 0 0,0-1 1,0 1-1,0 0 0,-2 4 0,1 7 27,1-11-27,0 13 33,0-1 0,1 0 1,1 1-1,4 16 0,15 50-391,-15-47 683,-5-31-351,1 0 0,0 0 0,0 0 0,1 0 0,-1 0 0,1 0 1,0 0-1,0-1 0,0 0 0,1 1 0,-1-1 0,1 0 0,0-1 0,4 4 0,-2-3 6,0 0 0,0 0 0,1 0-1,-1-1 1,1 0 0,-1 0 0,1 0-1,12 1 1,26 4-135,-25-7 235,0-1 1,-1-1-1,1-1 1,-1-1-1,24-7 1,-34 8-112,0 0 1,-1 0-1,0-1 1,0 0-1,0-1 1,0 0-1,0 0 1,-1-1-1,0 1 1,0-2-1,-1 1 1,0-1-1,8-10 1,-8 8-16,-3 5 79,0-1 0,0 1 0,0-1 0,-1 0 0,0 1 0,1-1 0,-2 0 0,1 0 0,-1 0 0,2-10 0,-2 9-21,0 0 1,-1-1-1,0 1 0,0 0 0,0 0 1,-1-1-1,0 1 0,0 0 0,0 0 0,-1 0 1,-4-11-1,3 11-64,-19-30 84,20 34-73,0-1 1,-1 0 0,0 1-1,1-1 1,-1 1-1,0 0 1,0 0 0,0 0-1,-5-2 1,7 3 2,-1 1 1,1-1-1,-1 0 1,0 1-1,1-1 0,-1 1 1,1-1-1,-1 1 1,0 0-1,0 0 0,-2 0 1,3 0 0,0 1 0,0-1-1,0 1 1,0-1 0,0 1 0,0 0 0,0-1-1,0 1 1,0 0 0,0 0 0,0 0 0,0 0 0,1 0-1,-1 0 1,0 0 0,1 0 0,-1 0 0,1 0-1,-1 1 1,-3 9-49,1-1-1,0 1 1,1 0 0,-3 20-1,5-26 105,-2 16 2,2 33 0,1-21-14,0-26-68,-1-1 0,1 1 1,1-1-1,-1 1 0,1-1 0,0 0 1,1 0-1,-1 0 0,1 0 1,0 0-1,8 10 0,-1-3 126,1 0 0,0-1 0,19 17-1,-28-28-73,0 1 0,0-1 0,0 0 0,0 0-1,1 1 1,-1-2 0,0 1 0,0 0 0,1 0-1,-1-1 1,1 1 0,-1-1 0,0 0 0,1 0 0,-1 0-1,1 0 1,-1 0 0,1 0 0,-1-1 0,1 1 0,-1-1-1,3 0 1,-5 0-7,1 1 0,0 0-1,-1-1 1,1 1 0,0 0 0,0 0-1,0 0 1,-1-1 0,1 1 0,0 0-1,0 0 1,-1 0 0,1 0 0,0 1 0,1-1-1,-1 0 2,0 0-1,0 1 1,0-1-1,-1 0 1,1 0-1,0 0 1,0 0 0,0 0-1,0 0 1,0-1-1,-1 1 1,1 0-1,0 0 1,0-1-1,0 1 1,-1 0-1,1-1 1,0 1-1,1-2 1,2-1-6,1 0-1,-1-1 1,0 0-1,0 0 1,-1 0 0,1 0-1,-1 0 1,0-1 0,0 0-1,-1 1 1,1-1 0,-1 0-1,0-1 1,1-4 0,14-41-104,5-14 106,-18 47-54,2 0-1,0 0 0,1 1 1,1 0-1,0 0 0,1 1 1,17-23-1,-24 37 35,0 0 1,-1 0-1,1 0 1,0 0-1,1 0 1,-1 0-1,0 0 1,0 1-1,1-1 1,-1 1-1,1 0 1,-1 0-1,1 0 1,0 0-1,-1 0 1,1 1-1,0-1 1,0 1-1,-1-1 0,1 1 1,0 0-1,0 0 1,-1 0-1,1 1 1,0-1-1,4 2 1,4 2 41,0 0-1,-1 1 1,1 0 0,-1 1 0,11 7-1,-12-7 9,1 2 36,-1-1-1,0 1 1,-1 0-1,1 1 1,7 10 0,-12-11 753,-8-12-410,-10-18-389,9 14-58,0 1-1,0-1 1,-1 1-1,-12-12 1,13 15 34,-1-2-12,-1 0 1,0 1-1,0 0 1,-10-5-1,16 9 9,-1 0 1,1 0 0,-1 1-1,1-1 1,-1 1-1,1-1 1,-1 1-1,1-1 1,-1 1 0,0 0-1,1 0 1,-1 0-1,1 0 1,-1 0-1,0 0 1,1 1 0,-1-1-1,1 0 1,-1 1-1,1-1 1,-1 1-1,1 0 1,-1-1-1,1 1 1,-1 0 0,1 0-1,0 0 1,0 0-1,-3 2 1,-3 5-29,0 0 1,1 1-1,0-1 0,0 2 1,1-1-1,0 0 0,1 1 1,0 0-1,0 0 0,1 0 1,1 0-1,-1 1 0,2-1 1,-1 1-1,1 12 0,1-11-91,0 10 22,0 1 0,7 33-1,-7-51 120,2 1 0,-1-1 0,0 1 0,1-1 0,0 0 0,1 1 0,-1-1 0,1 0 0,0-1 0,0 1 0,0 0-1,1-1 1,0 0 0,0 0 0,6 6 0,-7-9-8,-1 1 0,1 0 0,0-1 0,-1 0 0,1 1 0,0-1 0,0-1 0,0 1 0,0 0 0,0-1 0,0 1 0,0-1 0,0 0 0,6 0 0,-3-1 6,-1 0 0,0 0 0,-1-1 1,1 1-1,0-1 0,0 0 0,-1 0 1,7-5-1,-2 1 4,0 0 0,-1-1 0,0 0 0,0-1 0,-1 0 0,0 0 0,-1 0 0,8-13 0,-1-2-66,-2-1 0,16-46-1,8-56 190,-28 97 9,-2 0 0,0 0 0,0-37 0,-5 50-137,0-1-1,-2 1 0,0-1 0,0 1 0,-2 0 0,0 0 0,-8-22 0,-57-141-498,68 177 471,0-1 1,0 1-1,0 0 0,0-1 1,-1 1-1,1 0 0,0 0 1,-3-3-1,4 5 6,0 0 1,-1 1-1,1-1 0,0 0 0,0 0 1,-1 0-1,1 0 0,0 0 0,0 0 0,-1 1 1,1-1-1,0 0 0,0 0 0,-1 0 1,1 0-1,0 1 0,0-1 0,0 0 0,-1 0 1,1 1-1,0-1 0,0 0 0,0 1 1,-4 7-38,1 0 1,0 0-1,1 0 1,0 0-1,0 1 1,0 12-1,-2 1 149,3-14-64,-2 10-83,0-1 0,1 0 0,0 1-1,2-1 1,2 29 0,6 2 17,3-1 1,2-1-1,1 0 0,24 50 1,-31-82 76,0 0 1,0 0-1,2-1 1,0 0-1,0-1 1,1 0-1,21 20 1,-24-26-83,0 0 1,1-1 0,-1 1-1,1-2 1,0 1 0,0-1 0,0 0-1,1-1 1,0 0 0,-1 0-1,1-1 1,0 0 0,0 0 0,16 0-1,-25-2 29,6 0-518,-1 1 1,1-1 0,0-1 0,0 1-1,-1-1 1,1 0 0,-1 0-1,1-1 1,-1 1 0,1-1 0,-1 0-1,0-1 1,0 1 0,6-5-1,15-15-3138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59:27.55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72 2816,'0'-1'55,"0"1"-1,-1 0 1,1 0-1,0-1 1,0 1 0,-1 0-1,1 0 1,0-1-1,0 1 1,-1 0 0,1-1-1,0 1 1,0 0-1,0-1 1,0 1 0,-1 0-1,1-1 1,0 1-1,0 0 1,0-1 0,0 1-1,0-1 1,0 1-1,0 0 1,0-1 0,0 1-1,0 0 1,0-1 0,0 1-1,0-1 1,1 1-1,-1 0 1,0-1 0,0 1-1,0 0 1,1-1-1,8-11 960,-8 12-939,-1-1 90,0 1 107,21-5 1712,-19 5-1584,3 0-94,-1 0 0,1 0-1,0 0 1,0-1-1,0 0 1,0 0 0,-1 0-1,1-1 1,7-3-1,-3 1-226,0 0-1,0 1 1,0 0-1,0 1 1,1 0-1,-1 1 1,1-1-1,-1 2 1,1-1 0,9 2-1,11 2-115,54 13 0,-54-9 197,42 3 0,-43-10-104,0-1 0,0-1 1,0-2-1,44-11 1,-46 8 88,1 1 0,0 2 0,0 1 0,50 0 1,-74 4-171,0 0 0,0-1 1,0 1-1,-1 0 1,1 1-1,-1-1 1,1 1-1,-1 0 1,4 2-1,-5-3-86,0 0-1,0 0 1,0 1 0,-1 0-1,1-1 1,0 1 0,-1 0-1,1-1 1,-1 1 0,0 0 0,1 0-1,-1 0 1,0 0 0,0 1-1,0 2 1,0-4-69,-1 0 0,0 0 0,0 0 0,0 0 0,-1 1 0,1-1 0,0 0 0,0 0-1,-1 0 1,1 0 0,0 0 0,-1 0 0,1 0 0,-1 0 0,0 0 0,1 0 0,-1 0 0,0 0 0,1-1 0,-2 2 0,-5 2-2012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59:28.3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51 2720,'0'-1'174,"1"-1"0,-1 1 0,1-1 0,0 1 0,0 0 0,-1-1 0,1 1 0,0-1 0,0 1 0,0 0-1,0 0 1,1 0 0,1-2 0,0 0 68,-3 3-2,0 0-37,0 0 127,0 0-36,0 0 164,0 0-84,0 0-126,0 1 0,-1-1 0,1 1 0,0-1 0,-1 1 0,1 0 0,0-1 0,0 1 0,0-1 0,-1 1 0,1 0 0,0-1 0,0 1 0,0 0 0,0 1 0,124 2 632,6 6-416,-105-10-273,-6 0-23,28-2 1,58-3 373,-68 5-392,48-7 0,10-8-80,-93 14-252,17-5-632,-18 6 616,-1 0 0,1 0 0,-1-1 0,1 1 0,-1 0 0,1-1 0,-1 1 0,1 0 0,-1-1 0,1 1 0,-1-1 0,0 1 0,1-1 0,-1 1 0,0-1 0,1 1 0,-1-1-1,0 1 1,1-1 0,-1 1 0,0-1 0,0 0 0,0 1 0,1-2 0,-1-3-1055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59:29.0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316 1 2240,'0'0'720,"0"0"-448,0 0-48,0 0 203,0 0-129,0 20 1569,-15 16 252,8-22-1488,-6 22 0,-39 182 1495,6-15-1441,-31 50-440,51-171-151,10-30-632,-33 73 1,36-93-1682,12-29 884,1-3 511,2-4-505,6-9-1748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5:59:30.2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253 0 1248,'0'0'26,"-1"0"0,1 0 0,-1 0 0,1 1 0,-1-1 0,1 0 0,-1 0 0,1 0 0,-1 0-1,1 1 1,-1-1 0,1 0 0,-1 1 0,1-1 0,-1 0 0,1 1 0,-1-1 0,1 0 0,0 1 0,-1-1 0,1 1 0,0-1 0,-1 2 0,1-2-8,-1 1 1,1-1-1,-1 1 0,1-1 1,-1 1-1,1-1 1,-1 1-1,1-1 0,-1 1 1,1-1-1,-1 1 1,1-1-1,-1 0 0,0 1 1,1-1-1,-1 0 0,0 0 1,1 1-1,-1-1 1,0 0-1,1 0 0,-1 0 1,0 0-1,0 0 1,-3 1 367,0-1 0,0 1 0,0 0 0,0 0 0,0 1 0,0-1 0,1 1 0,-1 0 0,0 0 0,1 0 0,-5 4 0,-2 1 464,-1 0-314,1 2 1,0 0-1,-11 11 0,-14 14 76,28-27-404,1 1-1,0 0 0,0 0 0,1 0 0,-1 1 0,2 0 1,-7 15-1,6-13-249,0 2 48,1 1-1,0-1 0,1 1 1,0 0-1,1-1 0,0 1 1,1 22-1,2-31 41,-1 0 0,1 0-1,1 0 1,-1 0 0,0 0 0,1 0-1,0 0 1,0-1 0,5 7 0,-2-2 86,1 0 0,0-1 0,13 14 1,-14-18-141,1 0 1,-1 0 0,1 0 0,0-1 0,0 0 0,0 0 0,0 0-1,1-1 1,-1 0 0,11 2 0,11 1 150,32 2 0,-43-6-89,24 3 58,1-2 0,73-6 0,-100 1 37,1-1 1,-1-1-1,1 0 0,-1-1 1,-1-1-1,1 0 0,16-12 1,-26 16-127,-1 0 1,0-1-1,0 1 1,0-1-1,0 0 1,0 0-1,-1 0 1,0 0-1,0-1 1,0 1-1,0-1 1,-1 0-1,0 0 1,0 0-1,0 0 1,-1 0-1,3-9 1,-2-4 1,-1 0 0,-1 0 0,-3-34 0,2 38-10,0 3 24,0 1 1,-1 0-1,0 0 0,-1 0 0,0 0 0,0 0 0,-1 0 1,0 1-1,-1-1 0,0 1 0,-1 1 0,0-1 0,0 1 1,0 0-1,-1 0 0,-1 1 0,1-1 0,-1 2 0,0-1 1,-1 1-1,1 1 0,-1-1 0,-1 1 0,1 1 0,0 0 1,-1 0-1,0 1 0,-16-3 0,-1 2-384,0 1 0,0 2 0,0 0 0,-40 6 0,40-2-1557,0 2 1,-35 12 0,48-11-104,14-6 1872,0 0 0,1 0 0,-1 1 0,0-1 0,0 0 0,0 0 0,0 1 0,0-1 0,0 0 0,0 0 0,0 1 0,1-1 0,-1 0 0,0 0 0,0 1 0,0-1 0,0 0 0,1 0 1,-1 0-1,0 1 0,0-1 0,1 0 0,-1 0 0,0 0 0,0 0 0,1 0 0,-1 0 0,0 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6:10.7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219 25 736,'-15'-11'1824,"13"9"-1744,1 2-71,1-1-1,0 1 1,-1 0-1,-2-10 1243,2 10-1257,1 0 0,0 0 0,-1 0 0,1 1 0,0-1 1,-1 0-1,1 0 0,0 0 0,0 1 0,-1-1 0,1 0 0,0 1 0,0-1 0,0 0 0,-1 0 0,1 1 0,0-1 0,0 0 0,0 1 0,0-1 0,0 0 0,0 1 0,0-1 0,0 0 0,-1 1 0,1 0 1,-2 10 213,1-1-165,0 0-1,-1 0 1,0 0-1,-6 17 1,4-15 49,0 1 1,-1 14 0,3-15-37,0 0 1,-1 0-1,-1 1 0,1-2 1,-2 1-1,-8 16 1,3-6 238,4-10-206,0 0-1,-1 0 1,-11 16 0,-48 54 178,54-74-116,8-5-332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6:12.8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 1 1056,'0'8'137,"1"0"-1,1 0 1,-1 0 0,5 13 0,-3-11 8,0-1 1,1 20-1,0 29 354,-6 109-1,0-76-650,4-49 1579,-3-43-1425,1-1 1,0 1-1,-1 0 1,1 0-1,0 0 1,0-1-1,0 1 1,0 0-1,0 0 0,0-1 1,0 1-1,0-1 1,0-8 18,-10-61 379,4 28-365,-3-65 0,1-83-307,7 189 107,0 8 118,-2 10 99,8 186 166,-6-188-47,-5 29 0,4-33-127,0 0 1,1 0-1,0 1 0,0-1 1,3 18-1,-2-28-103,0 1 0,0-1 0,0 1 0,0 0 0,0-1 0,0 1 0,0-1 0,1 1 0,-1-1 0,0 1 0,0-1 0,13 6-1536,-12-6 1536,-1 0 0,2-1 0,14-2-1450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6:17.3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321 32 832,'-6'1'111,"-1"0"0,0 0 0,1 1 0,-1-1 0,1 2 0,-7 2 0,6-2 68,-1 0 0,1-1 0,-15 3 0,-16-1 347,-51 4 778,74-10-672,14 2-625,1 0 0,-1-1-1,1 1 1,0 0 0,-1 0 0,1 0-1,-1-1 1,1 1 0,0 0 0,-1 0-1,1-1 1,0 1 0,0 0-1,-1-1 1,1 1 0,0 0 0,-1-1-1,1 1 1,0 0 0,0-1 0,0 1-1,0-1 1,-1 1 0,1 0 0,0-1-1,0 1 1,0-1 0,0 0 15,0 0 0,-1 0 0,1 0 1,0 1-1,-1-1 0,1 0 0,-1 0 0,1 1 1,-1-1-1,1 0 0,-1 1 0,0-1 0,1 1 1,-1-1-1,0 1 0,1-1 0,-1 1 0,0-1 1,1 1-1,-1-1 0,-1 1 0,-1-1 28,1 0-1,0 0 1,-1 0 0,1 1-1,0-1 1,-1 1 0,-2-1-1,1 1-4,2 1-30,-1-1 0,0 0-1,0 0 1,1 0 0,-1 0-1,0-1 1,0 1 0,1-1-1,-5-1 1,5 1 79,2 1-93,0 0 0,0 0-1,0 0 1,0 0 0,-1 0 0,1 0 0,0 0-1,0 0 1,0 0 0,0 0 0,0 0 0,0 0 0,0 0-1,0 0 1,0 0 0,-1 0 0,1 0 0,0 0-1,0 0 1,0 0 0,0 0 0,0 0 0,0 0 0,0 0-1,0 0 1,0 0 0,0 0 0,0 0 0,-1-1-1,1 1 1,0 0 0,0 0 0,0 0 0,0 0 0,0 0-1,0 0 1,0 0 0,0 0 0,0 0 0,0-1-1,0 1 1,0 0 0,0 0 0,0 0 0,0 0-1,0 0 1,0 0 0,0 0 0,0 0 0,0 0 0,0-1-1,0 1 1,0 0 0,0 0 0,0 0 0,0 0-1,0 0 1,1 0 0,-1 0 0,0 0 0,0 0 0,0 0-1,0 0 1,0-1 0,0 1 0,0 0 0,0 0-1,1-1 18,1 0-1,-1-1 1,0 1-1,1 0 1,-1 0-1,1 0 0,-1 0 1,1 0-1,-1 1 1,1-1-1,0 0 0,-1 1 1,3-1-1,24-6-148,-26 7 98,5-1-4,4-2-25,1 2 0,20-2-1,29 2 428,-31-1-411,59 5-1,-73-1-115,6 0 104,-1 0 0,23-3 0,-38 2-400,-1-1-1,0 1 0,0 0 0,0 0 0,0 1 0,0-1 1,9 5-1,2 0-729,-6-2 564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6:18.5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124 350 2144,'-4'-3'1118,"4"2"-1076,1 0-1,-1 0 1,1 0-1,-1 1 1,0-1-1,1 0 0,-1 0 1,0 0-1,0 0 1,1 1-1,-1-1 1,0 0-1,0 0 1,0 0-1,0 0 1,0 0-1,0 0 1,0 0-1,-1 1 1,1-2-1,-5-17 232,-2-25 0,-3-10 696,7 41-751,-1 1-105,1-1 0,0 1 0,1-1-1,1 1 1,0-1 0,1-21 0,0 13-75,0 1-1,-4-21 1,4 35-285,-10 118 290,8-81-52,-1-1-1,-1 0 0,-2 0 1,-12 37-1,17-65 34,1 0 0,-1 0 0,1 0 0,-1 0 0,0-1 0,0 1 0,0 0 0,0 0 0,-2 2 0,-2-19 547,4 7-582,1 1 0,0-1 1,0 1-1,0 0 0,2-9 1,1-19-17,-3 17 36,4-96-381,-2 89 582,-2 19-267,0 0-1,0 0 1,1 1 0,0-1-1,0 0 1,3-6-1,-4 12 51,0-1-1,0 1 0,0 0 0,0 0 0,0 0 0,0-1 0,0 1 0,1 0 1,-1 0-1,0-1 0,0 1 0,0 0 0,0 0 0,1 0 0,-1 0 0,0-1 1,0 1-1,0 0 0,1 0 0,-1 0 0,0 0 0,0 0 0,0 0 0,1 0 1,-1-1-1,0 1 0,0 0 0,1 0 0,-1 0 0,0 0 0,0 0 0,1 0 1,-1 0-1,0 0 0,0 0 0,1 0 0,-1 0 0,0 1 0,0-1 0,1 0 1,-1 0-1,0 0 0,0 0 0,0 0 0,1 0 0,-1 1 0,0-1 0,0 0 1,0 0-1,1 0 0,-1 0 0,0 1 0,0-1 0,0 0 0,0 0 0,1 1 1,7 13-73,-2 33-1238,-4-24 370,-2-11 557,0 0 1,0 0-1,-1-1 1,-1 1-1,0 0 1,-1-1-1,0 1 1,-8 18-1,11-28 465,-1 0-1,0 0 1,0 0-1,0 0 1,0 0-1,0 0 1,0-1-1,0 1 1,-1 0-1,1-1 1,-1 1-1,1-1 1,-1 1-1,1-1 1,-1 0-1,0 0 0,0 1 1,0-1-1,0 0 1,0-1-1,1 1 1,-2 0-1,1-1 1,0 1-1,0-1 1,-3 1-1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6:19.5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220 50 1152,'-4'-1'164,"0"-1"-1,-1 0 1,1 1-1,0 0 1,-1 0-1,1 0 1,-1 1 0,0-1-1,1 1 1,-1 0-1,1 1 1,-9 0 0,6 0 22,0 0 0,1-1 0,-1 0 0,0 0 0,-7-2 0,-3-8 731,8 7-699,1 0-1,0 0 1,0-1 0,1 0-1,-10-6 1,16 9-207,-3 0 8,0 0-1,0 0 1,0 1 0,0-1-1,-6 1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5:36:22.6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167 34 832,'0'-34'2117,"-18"38"-1215,16-2-868,0 0 1,0 1 0,0-1 0,0 1 0,0 0 0,1-1 0,-1 1 0,1 0 0,0 0 0,0 0 0,0 0 0,0 0 0,0 0 0,1 0 0,-1 4 0,0 8 100,0 0 0,2 15 0,0-6 245,-1 6-152,1-5-75,-2 1 0,0-1-1,-1 1 1,-8 29-1,-11 23-146,17-66 372,4-12-367,0 0 0,0-1-1,0 1 1,0 0-1,0 0 1,0 0-1,0 0 1,0 0 0,0-1-1,0 1 1,-1 0-1,1 0 1,0 0 0,0 0-1,0 0 1,0 0-1,0 0 1,0-1 0,0 1-1,-1 0 1,1 0-1,0 0 1,0 0-1,0 0 1,0 0 0,0 0-1,0 0 1,-1 0-1,1 0 1,0 0 0,0 0-1,0 0 1,0 0-1,0 0 1,-1 0 0,1 0-1,0 0 1,0 0-1,0 0 1,0 0 0,0 0-1,-1 0 1,1 0-1,0 0 1,0 0-1,0 1 1,0-1 0,0 0-1,0 0 1,-1 0-1,1 0 1,0 0 0,0 0-1,0 0 1,0 0-1,0 1 1,0-1 0,0 0-1,0 0 1,0 0-1,0 0 1,0 0 0,0 1-1,-1-1 1,1 0-1,0 0 1,0 0-1,-5-9-27,-3-6-72,-22-132 1011,27 130-742,2 12-178,0 0 1,0 0-1,0 0 0,0 1 0,-1-1 0,0 0 1,-4-7-1,6 12-6,-1 0 0,1 0-1,0 0 1,0 0 0,0 0 0,-1 0 0,1 0 0,0 0 0,0 0 0,-1 0 0,1 0 0,0 0 0,0 0-1,0 0 1,-1 0 0,1 0 0,0 1 0,0-1 0,0 0 0,-1 0 0,1 0 0,0 0 0,0 0 0,0 0-1,-1 1 1,1-1 0,0 0 0,0 0 0,0 0 0,0 0 0,0 1 0,0-1 0,-1 0 0,1 0 0,0 0-1,0 1 1,0-1 0,-5 9-214,4-7 215,0 0 0,0-1 0,1 1 0,-1 0-1,1 0 1,-1 0 0,1 0 0,0 0 0,-1 0-1,1 0 1,0-1 0,1 1 0,-1 0 0,0 2-1,1-1 10,-1 1-1,0-1 1,0 0-1,0 0 1,-1 0-1,0 5 1,-2 12-98,3-18 231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13656-9D20-4AD8-90C1-5DED09160A5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88B6D-D653-4F22-8FF8-39EA4EF00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89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88B6D-D653-4F22-8FF8-39EA4EF00A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26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88B6D-D653-4F22-8FF8-39EA4EF00A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99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88B6D-D653-4F22-8FF8-39EA4EF00A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82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88B6D-D653-4F22-8FF8-39EA4EF00A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40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88B6D-D653-4F22-8FF8-39EA4EF00A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64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88B6D-D653-4F22-8FF8-39EA4EF00A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33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88B6D-D653-4F22-8FF8-39EA4EF00A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86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88B6D-D653-4F22-8FF8-39EA4EF00A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03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88B6D-D653-4F22-8FF8-39EA4EF00A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85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88B6D-D653-4F22-8FF8-39EA4EF00A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5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88B6D-D653-4F22-8FF8-39EA4EF00A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66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88B6D-D653-4F22-8FF8-39EA4EF00A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45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88B6D-D653-4F22-8FF8-39EA4EF00A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1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88B6D-D653-4F22-8FF8-39EA4EF00A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69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88B6D-D653-4F22-8FF8-39EA4EF00A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34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88B6D-D653-4F22-8FF8-39EA4EF00A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01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88B6D-D653-4F22-8FF8-39EA4EF00A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9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2EEA-A1BE-496C-BDB4-FE912CBB699F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1AFE-E52A-4F3D-9365-51961126B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2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2EEA-A1BE-496C-BDB4-FE912CBB699F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1AFE-E52A-4F3D-9365-51961126B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6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2EEA-A1BE-496C-BDB4-FE912CBB699F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1AFE-E52A-4F3D-9365-51961126B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7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2EEA-A1BE-496C-BDB4-FE912CBB699F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1AFE-E52A-4F3D-9365-51961126B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0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2EEA-A1BE-496C-BDB4-FE912CBB699F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1AFE-E52A-4F3D-9365-51961126B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4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2EEA-A1BE-496C-BDB4-FE912CBB699F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1AFE-E52A-4F3D-9365-51961126B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2EEA-A1BE-496C-BDB4-FE912CBB699F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1AFE-E52A-4F3D-9365-51961126B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3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2EEA-A1BE-496C-BDB4-FE912CBB699F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1AFE-E52A-4F3D-9365-51961126B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2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2EEA-A1BE-496C-BDB4-FE912CBB699F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1AFE-E52A-4F3D-9365-51961126B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5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2EEA-A1BE-496C-BDB4-FE912CBB699F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1AFE-E52A-4F3D-9365-51961126B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6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2EEA-A1BE-496C-BDB4-FE912CBB699F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1AFE-E52A-4F3D-9365-51961126B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92EEA-A1BE-496C-BDB4-FE912CBB699F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61AFE-E52A-4F3D-9365-51961126B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6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0.png"/><Relationship Id="rId18" Type="http://schemas.openxmlformats.org/officeDocument/2006/relationships/customXml" Target="../ink/ink182.xml"/><Relationship Id="rId26" Type="http://schemas.openxmlformats.org/officeDocument/2006/relationships/customXml" Target="../ink/ink186.xml"/><Relationship Id="rId39" Type="http://schemas.openxmlformats.org/officeDocument/2006/relationships/image" Target="../media/image760.png"/><Relationship Id="rId21" Type="http://schemas.openxmlformats.org/officeDocument/2006/relationships/image" Target="../media/image670.png"/><Relationship Id="rId34" Type="http://schemas.openxmlformats.org/officeDocument/2006/relationships/customXml" Target="../ink/ink190.xml"/><Relationship Id="rId42" Type="http://schemas.openxmlformats.org/officeDocument/2006/relationships/customXml" Target="../ink/ink194.xml"/><Relationship Id="rId47" Type="http://schemas.openxmlformats.org/officeDocument/2006/relationships/image" Target="../media/image800.png"/><Relationship Id="rId50" Type="http://schemas.openxmlformats.org/officeDocument/2006/relationships/customXml" Target="../ink/ink198.xml"/><Relationship Id="rId55" Type="http://schemas.openxmlformats.org/officeDocument/2006/relationships/image" Target="../media/image840.png"/><Relationship Id="rId63" Type="http://schemas.openxmlformats.org/officeDocument/2006/relationships/image" Target="../media/image880.png"/><Relationship Id="rId68" Type="http://schemas.openxmlformats.org/officeDocument/2006/relationships/customXml" Target="../ink/ink207.xml"/><Relationship Id="rId76" Type="http://schemas.openxmlformats.org/officeDocument/2006/relationships/customXml" Target="../ink/ink211.xml"/><Relationship Id="rId7" Type="http://schemas.openxmlformats.org/officeDocument/2006/relationships/image" Target="../media/image600.png"/><Relationship Id="rId71" Type="http://schemas.openxmlformats.org/officeDocument/2006/relationships/image" Target="../media/image130.png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181.xml"/><Relationship Id="rId29" Type="http://schemas.openxmlformats.org/officeDocument/2006/relationships/image" Target="../media/image711.png"/><Relationship Id="rId11" Type="http://schemas.openxmlformats.org/officeDocument/2006/relationships/image" Target="../media/image620.png"/><Relationship Id="rId24" Type="http://schemas.openxmlformats.org/officeDocument/2006/relationships/customXml" Target="../ink/ink185.xml"/><Relationship Id="rId32" Type="http://schemas.openxmlformats.org/officeDocument/2006/relationships/customXml" Target="../ink/ink189.xml"/><Relationship Id="rId37" Type="http://schemas.openxmlformats.org/officeDocument/2006/relationships/image" Target="../media/image750.png"/><Relationship Id="rId40" Type="http://schemas.openxmlformats.org/officeDocument/2006/relationships/customXml" Target="../ink/ink193.xml"/><Relationship Id="rId45" Type="http://schemas.openxmlformats.org/officeDocument/2006/relationships/image" Target="../media/image790.png"/><Relationship Id="rId53" Type="http://schemas.openxmlformats.org/officeDocument/2006/relationships/image" Target="../media/image830.png"/><Relationship Id="rId58" Type="http://schemas.openxmlformats.org/officeDocument/2006/relationships/customXml" Target="../ink/ink202.xml"/><Relationship Id="rId66" Type="http://schemas.openxmlformats.org/officeDocument/2006/relationships/customXml" Target="../ink/ink206.xml"/><Relationship Id="rId74" Type="http://schemas.openxmlformats.org/officeDocument/2006/relationships/customXml" Target="../ink/ink210.xml"/><Relationship Id="rId5" Type="http://schemas.openxmlformats.org/officeDocument/2006/relationships/image" Target="../media/image590.png"/><Relationship Id="rId15" Type="http://schemas.openxmlformats.org/officeDocument/2006/relationships/image" Target="../media/image640.png"/><Relationship Id="rId23" Type="http://schemas.openxmlformats.org/officeDocument/2006/relationships/image" Target="../media/image680.png"/><Relationship Id="rId28" Type="http://schemas.openxmlformats.org/officeDocument/2006/relationships/customXml" Target="../ink/ink187.xml"/><Relationship Id="rId36" Type="http://schemas.openxmlformats.org/officeDocument/2006/relationships/customXml" Target="../ink/ink191.xml"/><Relationship Id="rId49" Type="http://schemas.openxmlformats.org/officeDocument/2006/relationships/image" Target="../media/image811.png"/><Relationship Id="rId57" Type="http://schemas.openxmlformats.org/officeDocument/2006/relationships/image" Target="../media/image850.png"/><Relationship Id="rId61" Type="http://schemas.openxmlformats.org/officeDocument/2006/relationships/image" Target="../media/image870.png"/><Relationship Id="rId10" Type="http://schemas.openxmlformats.org/officeDocument/2006/relationships/customXml" Target="../ink/ink178.xml"/><Relationship Id="rId19" Type="http://schemas.openxmlformats.org/officeDocument/2006/relationships/image" Target="../media/image660.png"/><Relationship Id="rId31" Type="http://schemas.openxmlformats.org/officeDocument/2006/relationships/image" Target="../media/image720.png"/><Relationship Id="rId44" Type="http://schemas.openxmlformats.org/officeDocument/2006/relationships/customXml" Target="../ink/ink195.xml"/><Relationship Id="rId52" Type="http://schemas.openxmlformats.org/officeDocument/2006/relationships/customXml" Target="../ink/ink199.xml"/><Relationship Id="rId60" Type="http://schemas.openxmlformats.org/officeDocument/2006/relationships/customXml" Target="../ink/ink203.xml"/><Relationship Id="rId65" Type="http://schemas.openxmlformats.org/officeDocument/2006/relationships/image" Target="../media/image890.png"/><Relationship Id="rId73" Type="http://schemas.openxmlformats.org/officeDocument/2006/relationships/image" Target="../media/image131.png"/><Relationship Id="rId4" Type="http://schemas.openxmlformats.org/officeDocument/2006/relationships/customXml" Target="../ink/ink175.xml"/><Relationship Id="rId9" Type="http://schemas.openxmlformats.org/officeDocument/2006/relationships/image" Target="../media/image611.png"/><Relationship Id="rId14" Type="http://schemas.openxmlformats.org/officeDocument/2006/relationships/customXml" Target="../ink/ink180.xml"/><Relationship Id="rId22" Type="http://schemas.openxmlformats.org/officeDocument/2006/relationships/customXml" Target="../ink/ink184.xml"/><Relationship Id="rId27" Type="http://schemas.openxmlformats.org/officeDocument/2006/relationships/image" Target="../media/image700.png"/><Relationship Id="rId30" Type="http://schemas.openxmlformats.org/officeDocument/2006/relationships/customXml" Target="../ink/ink188.xml"/><Relationship Id="rId35" Type="http://schemas.openxmlformats.org/officeDocument/2006/relationships/image" Target="../media/image740.png"/><Relationship Id="rId43" Type="http://schemas.openxmlformats.org/officeDocument/2006/relationships/image" Target="../media/image780.png"/><Relationship Id="rId48" Type="http://schemas.openxmlformats.org/officeDocument/2006/relationships/customXml" Target="../ink/ink197.xml"/><Relationship Id="rId56" Type="http://schemas.openxmlformats.org/officeDocument/2006/relationships/customXml" Target="../ink/ink201.xml"/><Relationship Id="rId64" Type="http://schemas.openxmlformats.org/officeDocument/2006/relationships/customXml" Target="../ink/ink205.xml"/><Relationship Id="rId69" Type="http://schemas.openxmlformats.org/officeDocument/2006/relationships/image" Target="../media/image129.png"/><Relationship Id="rId77" Type="http://schemas.openxmlformats.org/officeDocument/2006/relationships/image" Target="../media/image133.png"/><Relationship Id="rId8" Type="http://schemas.openxmlformats.org/officeDocument/2006/relationships/customXml" Target="../ink/ink177.xml"/><Relationship Id="rId51" Type="http://schemas.openxmlformats.org/officeDocument/2006/relationships/image" Target="../media/image820.png"/><Relationship Id="rId72" Type="http://schemas.openxmlformats.org/officeDocument/2006/relationships/customXml" Target="../ink/ink209.xml"/><Relationship Id="rId3" Type="http://schemas.openxmlformats.org/officeDocument/2006/relationships/image" Target="../media/image127.png"/><Relationship Id="rId12" Type="http://schemas.openxmlformats.org/officeDocument/2006/relationships/customXml" Target="../ink/ink179.xml"/><Relationship Id="rId17" Type="http://schemas.openxmlformats.org/officeDocument/2006/relationships/image" Target="../media/image650.png"/><Relationship Id="rId25" Type="http://schemas.openxmlformats.org/officeDocument/2006/relationships/image" Target="../media/image690.png"/><Relationship Id="rId33" Type="http://schemas.openxmlformats.org/officeDocument/2006/relationships/image" Target="../media/image730.png"/><Relationship Id="rId38" Type="http://schemas.openxmlformats.org/officeDocument/2006/relationships/customXml" Target="../ink/ink192.xml"/><Relationship Id="rId46" Type="http://schemas.openxmlformats.org/officeDocument/2006/relationships/customXml" Target="../ink/ink196.xml"/><Relationship Id="rId59" Type="http://schemas.openxmlformats.org/officeDocument/2006/relationships/image" Target="../media/image860.png"/><Relationship Id="rId67" Type="http://schemas.openxmlformats.org/officeDocument/2006/relationships/image" Target="../media/image128.png"/><Relationship Id="rId20" Type="http://schemas.openxmlformats.org/officeDocument/2006/relationships/customXml" Target="../ink/ink183.xml"/><Relationship Id="rId41" Type="http://schemas.openxmlformats.org/officeDocument/2006/relationships/image" Target="../media/image770.png"/><Relationship Id="rId54" Type="http://schemas.openxmlformats.org/officeDocument/2006/relationships/customXml" Target="../ink/ink200.xml"/><Relationship Id="rId62" Type="http://schemas.openxmlformats.org/officeDocument/2006/relationships/customXml" Target="../ink/ink204.xml"/><Relationship Id="rId70" Type="http://schemas.openxmlformats.org/officeDocument/2006/relationships/customXml" Target="../ink/ink208.xml"/><Relationship Id="rId75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6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6.png"/><Relationship Id="rId18" Type="http://schemas.openxmlformats.org/officeDocument/2006/relationships/customXml" Target="../ink/ink219.xml"/><Relationship Id="rId26" Type="http://schemas.openxmlformats.org/officeDocument/2006/relationships/customXml" Target="../ink/ink223.xml"/><Relationship Id="rId39" Type="http://schemas.openxmlformats.org/officeDocument/2006/relationships/image" Target="../media/image149.png"/><Relationship Id="rId21" Type="http://schemas.openxmlformats.org/officeDocument/2006/relationships/image" Target="../media/image140.png"/><Relationship Id="rId34" Type="http://schemas.openxmlformats.org/officeDocument/2006/relationships/customXml" Target="../ink/ink227.xml"/><Relationship Id="rId42" Type="http://schemas.openxmlformats.org/officeDocument/2006/relationships/customXml" Target="../ink/ink231.xml"/><Relationship Id="rId47" Type="http://schemas.openxmlformats.org/officeDocument/2006/relationships/image" Target="../media/image153.png"/><Relationship Id="rId50" Type="http://schemas.openxmlformats.org/officeDocument/2006/relationships/customXml" Target="../ink/ink235.xml"/><Relationship Id="rId55" Type="http://schemas.openxmlformats.org/officeDocument/2006/relationships/image" Target="../media/image157.png"/><Relationship Id="rId63" Type="http://schemas.openxmlformats.org/officeDocument/2006/relationships/image" Target="../media/image161.png"/><Relationship Id="rId68" Type="http://schemas.openxmlformats.org/officeDocument/2006/relationships/customXml" Target="../ink/ink244.xml"/><Relationship Id="rId7" Type="http://schemas.openxmlformats.org/officeDocument/2006/relationships/image" Target="../media/image920.png"/><Relationship Id="rId71" Type="http://schemas.openxmlformats.org/officeDocument/2006/relationships/image" Target="../media/image165.png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218.xml"/><Relationship Id="rId29" Type="http://schemas.openxmlformats.org/officeDocument/2006/relationships/image" Target="../media/image144.png"/><Relationship Id="rId11" Type="http://schemas.openxmlformats.org/officeDocument/2006/relationships/image" Target="../media/image135.png"/><Relationship Id="rId24" Type="http://schemas.openxmlformats.org/officeDocument/2006/relationships/customXml" Target="../ink/ink222.xml"/><Relationship Id="rId32" Type="http://schemas.openxmlformats.org/officeDocument/2006/relationships/customXml" Target="../ink/ink226.xml"/><Relationship Id="rId37" Type="http://schemas.openxmlformats.org/officeDocument/2006/relationships/image" Target="../media/image148.png"/><Relationship Id="rId40" Type="http://schemas.openxmlformats.org/officeDocument/2006/relationships/customXml" Target="../ink/ink230.xml"/><Relationship Id="rId45" Type="http://schemas.openxmlformats.org/officeDocument/2006/relationships/image" Target="../media/image152.png"/><Relationship Id="rId53" Type="http://schemas.openxmlformats.org/officeDocument/2006/relationships/image" Target="../media/image156.png"/><Relationship Id="rId58" Type="http://schemas.openxmlformats.org/officeDocument/2006/relationships/customXml" Target="../ink/ink239.xml"/><Relationship Id="rId66" Type="http://schemas.openxmlformats.org/officeDocument/2006/relationships/customXml" Target="../ink/ink243.xml"/><Relationship Id="rId74" Type="http://schemas.openxmlformats.org/officeDocument/2006/relationships/customXml" Target="../ink/ink247.xml"/><Relationship Id="rId5" Type="http://schemas.openxmlformats.org/officeDocument/2006/relationships/image" Target="../media/image911.png"/><Relationship Id="rId15" Type="http://schemas.openxmlformats.org/officeDocument/2006/relationships/image" Target="../media/image137.png"/><Relationship Id="rId23" Type="http://schemas.openxmlformats.org/officeDocument/2006/relationships/image" Target="../media/image141.png"/><Relationship Id="rId28" Type="http://schemas.openxmlformats.org/officeDocument/2006/relationships/customXml" Target="../ink/ink224.xml"/><Relationship Id="rId36" Type="http://schemas.openxmlformats.org/officeDocument/2006/relationships/customXml" Target="../ink/ink228.xml"/><Relationship Id="rId49" Type="http://schemas.openxmlformats.org/officeDocument/2006/relationships/image" Target="../media/image154.png"/><Relationship Id="rId57" Type="http://schemas.openxmlformats.org/officeDocument/2006/relationships/image" Target="../media/image158.png"/><Relationship Id="rId61" Type="http://schemas.openxmlformats.org/officeDocument/2006/relationships/image" Target="../media/image160.png"/><Relationship Id="rId10" Type="http://schemas.openxmlformats.org/officeDocument/2006/relationships/customXml" Target="../ink/ink215.xml"/><Relationship Id="rId19" Type="http://schemas.openxmlformats.org/officeDocument/2006/relationships/image" Target="../media/image139.png"/><Relationship Id="rId31" Type="http://schemas.openxmlformats.org/officeDocument/2006/relationships/image" Target="../media/image145.png"/><Relationship Id="rId44" Type="http://schemas.openxmlformats.org/officeDocument/2006/relationships/customXml" Target="../ink/ink232.xml"/><Relationship Id="rId52" Type="http://schemas.openxmlformats.org/officeDocument/2006/relationships/customXml" Target="../ink/ink236.xml"/><Relationship Id="rId60" Type="http://schemas.openxmlformats.org/officeDocument/2006/relationships/customXml" Target="../ink/ink240.xml"/><Relationship Id="rId65" Type="http://schemas.openxmlformats.org/officeDocument/2006/relationships/image" Target="../media/image162.png"/><Relationship Id="rId73" Type="http://schemas.openxmlformats.org/officeDocument/2006/relationships/image" Target="../media/image166.png"/><Relationship Id="rId4" Type="http://schemas.openxmlformats.org/officeDocument/2006/relationships/customXml" Target="../ink/ink212.xml"/><Relationship Id="rId9" Type="http://schemas.openxmlformats.org/officeDocument/2006/relationships/image" Target="../media/image930.png"/><Relationship Id="rId14" Type="http://schemas.openxmlformats.org/officeDocument/2006/relationships/customXml" Target="../ink/ink217.xml"/><Relationship Id="rId22" Type="http://schemas.openxmlformats.org/officeDocument/2006/relationships/customXml" Target="../ink/ink221.xml"/><Relationship Id="rId27" Type="http://schemas.openxmlformats.org/officeDocument/2006/relationships/image" Target="../media/image143.png"/><Relationship Id="rId30" Type="http://schemas.openxmlformats.org/officeDocument/2006/relationships/customXml" Target="../ink/ink225.xml"/><Relationship Id="rId35" Type="http://schemas.openxmlformats.org/officeDocument/2006/relationships/image" Target="../media/image147.png"/><Relationship Id="rId43" Type="http://schemas.openxmlformats.org/officeDocument/2006/relationships/image" Target="../media/image151.png"/><Relationship Id="rId48" Type="http://schemas.openxmlformats.org/officeDocument/2006/relationships/customXml" Target="../ink/ink234.xml"/><Relationship Id="rId56" Type="http://schemas.openxmlformats.org/officeDocument/2006/relationships/customXml" Target="../ink/ink238.xml"/><Relationship Id="rId64" Type="http://schemas.openxmlformats.org/officeDocument/2006/relationships/customXml" Target="../ink/ink242.xml"/><Relationship Id="rId69" Type="http://schemas.openxmlformats.org/officeDocument/2006/relationships/image" Target="../media/image164.png"/><Relationship Id="rId8" Type="http://schemas.openxmlformats.org/officeDocument/2006/relationships/customXml" Target="../ink/ink214.xml"/><Relationship Id="rId51" Type="http://schemas.openxmlformats.org/officeDocument/2006/relationships/image" Target="../media/image155.png"/><Relationship Id="rId72" Type="http://schemas.openxmlformats.org/officeDocument/2006/relationships/customXml" Target="../ink/ink246.xml"/><Relationship Id="rId3" Type="http://schemas.openxmlformats.org/officeDocument/2006/relationships/image" Target="../media/image134.png"/><Relationship Id="rId12" Type="http://schemas.openxmlformats.org/officeDocument/2006/relationships/customXml" Target="../ink/ink216.xml"/><Relationship Id="rId17" Type="http://schemas.openxmlformats.org/officeDocument/2006/relationships/image" Target="../media/image138.png"/><Relationship Id="rId25" Type="http://schemas.openxmlformats.org/officeDocument/2006/relationships/image" Target="../media/image142.png"/><Relationship Id="rId33" Type="http://schemas.openxmlformats.org/officeDocument/2006/relationships/image" Target="../media/image146.png"/><Relationship Id="rId38" Type="http://schemas.openxmlformats.org/officeDocument/2006/relationships/customXml" Target="../ink/ink229.xml"/><Relationship Id="rId46" Type="http://schemas.openxmlformats.org/officeDocument/2006/relationships/customXml" Target="../ink/ink233.xml"/><Relationship Id="rId59" Type="http://schemas.openxmlformats.org/officeDocument/2006/relationships/image" Target="../media/image159.png"/><Relationship Id="rId67" Type="http://schemas.openxmlformats.org/officeDocument/2006/relationships/image" Target="../media/image163.png"/><Relationship Id="rId20" Type="http://schemas.openxmlformats.org/officeDocument/2006/relationships/customXml" Target="../ink/ink220.xml"/><Relationship Id="rId41" Type="http://schemas.openxmlformats.org/officeDocument/2006/relationships/image" Target="../media/image150.png"/><Relationship Id="rId54" Type="http://schemas.openxmlformats.org/officeDocument/2006/relationships/customXml" Target="../ink/ink237.xml"/><Relationship Id="rId62" Type="http://schemas.openxmlformats.org/officeDocument/2006/relationships/customXml" Target="../ink/ink241.xml"/><Relationship Id="rId70" Type="http://schemas.openxmlformats.org/officeDocument/2006/relationships/customXml" Target="../ink/ink245.xml"/><Relationship Id="rId75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3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90.png"/><Relationship Id="rId18" Type="http://schemas.openxmlformats.org/officeDocument/2006/relationships/customXml" Target="../ink/ink255.xml"/><Relationship Id="rId26" Type="http://schemas.openxmlformats.org/officeDocument/2006/relationships/customXml" Target="../ink/ink259.xml"/><Relationship Id="rId39" Type="http://schemas.openxmlformats.org/officeDocument/2006/relationships/image" Target="../media/image1120.png"/><Relationship Id="rId21" Type="http://schemas.openxmlformats.org/officeDocument/2006/relationships/image" Target="../media/image1030.png"/><Relationship Id="rId34" Type="http://schemas.openxmlformats.org/officeDocument/2006/relationships/customXml" Target="../ink/ink263.xml"/><Relationship Id="rId42" Type="http://schemas.openxmlformats.org/officeDocument/2006/relationships/customXml" Target="../ink/ink267.xml"/><Relationship Id="rId47" Type="http://schemas.openxmlformats.org/officeDocument/2006/relationships/image" Target="../media/image1160.png"/><Relationship Id="rId50" Type="http://schemas.openxmlformats.org/officeDocument/2006/relationships/customXml" Target="../ink/ink271.xml"/><Relationship Id="rId55" Type="http://schemas.openxmlformats.org/officeDocument/2006/relationships/image" Target="../media/image171.png"/><Relationship Id="rId63" Type="http://schemas.openxmlformats.org/officeDocument/2006/relationships/image" Target="../media/image175.png"/><Relationship Id="rId68" Type="http://schemas.openxmlformats.org/officeDocument/2006/relationships/customXml" Target="../ink/ink280.xml"/><Relationship Id="rId76" Type="http://schemas.openxmlformats.org/officeDocument/2006/relationships/customXml" Target="../ink/ink284.xml"/><Relationship Id="rId84" Type="http://schemas.openxmlformats.org/officeDocument/2006/relationships/customXml" Target="../ink/ink288.xml"/><Relationship Id="rId89" Type="http://schemas.openxmlformats.org/officeDocument/2006/relationships/image" Target="../media/image188.png"/><Relationship Id="rId7" Type="http://schemas.openxmlformats.org/officeDocument/2006/relationships/image" Target="../media/image960.png"/><Relationship Id="rId71" Type="http://schemas.openxmlformats.org/officeDocument/2006/relationships/image" Target="../media/image179.png"/><Relationship Id="rId92" Type="http://schemas.openxmlformats.org/officeDocument/2006/relationships/customXml" Target="../ink/ink292.xml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254.xml"/><Relationship Id="rId29" Type="http://schemas.openxmlformats.org/officeDocument/2006/relationships/image" Target="../media/image1070.png"/><Relationship Id="rId11" Type="http://schemas.openxmlformats.org/officeDocument/2006/relationships/image" Target="../media/image980.png"/><Relationship Id="rId24" Type="http://schemas.openxmlformats.org/officeDocument/2006/relationships/customXml" Target="../ink/ink258.xml"/><Relationship Id="rId32" Type="http://schemas.openxmlformats.org/officeDocument/2006/relationships/customXml" Target="../ink/ink262.xml"/><Relationship Id="rId37" Type="http://schemas.openxmlformats.org/officeDocument/2006/relationships/image" Target="../media/image1111.png"/><Relationship Id="rId40" Type="http://schemas.openxmlformats.org/officeDocument/2006/relationships/customXml" Target="../ink/ink266.xml"/><Relationship Id="rId45" Type="http://schemas.openxmlformats.org/officeDocument/2006/relationships/image" Target="../media/image1150.png"/><Relationship Id="rId53" Type="http://schemas.openxmlformats.org/officeDocument/2006/relationships/image" Target="../media/image170.png"/><Relationship Id="rId58" Type="http://schemas.openxmlformats.org/officeDocument/2006/relationships/customXml" Target="../ink/ink275.xml"/><Relationship Id="rId66" Type="http://schemas.openxmlformats.org/officeDocument/2006/relationships/customXml" Target="../ink/ink279.xml"/><Relationship Id="rId74" Type="http://schemas.openxmlformats.org/officeDocument/2006/relationships/customXml" Target="../ink/ink283.xml"/><Relationship Id="rId79" Type="http://schemas.openxmlformats.org/officeDocument/2006/relationships/image" Target="../media/image183.png"/><Relationship Id="rId87" Type="http://schemas.openxmlformats.org/officeDocument/2006/relationships/image" Target="../media/image187.png"/><Relationship Id="rId5" Type="http://schemas.openxmlformats.org/officeDocument/2006/relationships/image" Target="../media/image950.png"/><Relationship Id="rId61" Type="http://schemas.openxmlformats.org/officeDocument/2006/relationships/image" Target="../media/image174.png"/><Relationship Id="rId82" Type="http://schemas.openxmlformats.org/officeDocument/2006/relationships/customXml" Target="../ink/ink287.xml"/><Relationship Id="rId90" Type="http://schemas.openxmlformats.org/officeDocument/2006/relationships/customXml" Target="../ink/ink291.xml"/><Relationship Id="rId95" Type="http://schemas.openxmlformats.org/officeDocument/2006/relationships/image" Target="../media/image191.png"/><Relationship Id="rId19" Type="http://schemas.openxmlformats.org/officeDocument/2006/relationships/image" Target="../media/image1020.png"/><Relationship Id="rId14" Type="http://schemas.openxmlformats.org/officeDocument/2006/relationships/customXml" Target="../ink/ink253.xml"/><Relationship Id="rId22" Type="http://schemas.openxmlformats.org/officeDocument/2006/relationships/customXml" Target="../ink/ink257.xml"/><Relationship Id="rId27" Type="http://schemas.openxmlformats.org/officeDocument/2006/relationships/image" Target="../media/image1060.png"/><Relationship Id="rId30" Type="http://schemas.openxmlformats.org/officeDocument/2006/relationships/customXml" Target="../ink/ink261.xml"/><Relationship Id="rId35" Type="http://schemas.openxmlformats.org/officeDocument/2006/relationships/image" Target="../media/image1100.png"/><Relationship Id="rId43" Type="http://schemas.openxmlformats.org/officeDocument/2006/relationships/image" Target="../media/image1140.png"/><Relationship Id="rId48" Type="http://schemas.openxmlformats.org/officeDocument/2006/relationships/customXml" Target="../ink/ink270.xml"/><Relationship Id="rId56" Type="http://schemas.openxmlformats.org/officeDocument/2006/relationships/customXml" Target="../ink/ink274.xml"/><Relationship Id="rId64" Type="http://schemas.openxmlformats.org/officeDocument/2006/relationships/customXml" Target="../ink/ink278.xml"/><Relationship Id="rId69" Type="http://schemas.openxmlformats.org/officeDocument/2006/relationships/image" Target="../media/image178.png"/><Relationship Id="rId77" Type="http://schemas.openxmlformats.org/officeDocument/2006/relationships/image" Target="../media/image182.png"/><Relationship Id="rId8" Type="http://schemas.openxmlformats.org/officeDocument/2006/relationships/customXml" Target="../ink/ink250.xml"/><Relationship Id="rId51" Type="http://schemas.openxmlformats.org/officeDocument/2006/relationships/image" Target="../media/image169.png"/><Relationship Id="rId72" Type="http://schemas.openxmlformats.org/officeDocument/2006/relationships/customXml" Target="../ink/ink282.xml"/><Relationship Id="rId80" Type="http://schemas.openxmlformats.org/officeDocument/2006/relationships/customXml" Target="../ink/ink286.xml"/><Relationship Id="rId85" Type="http://schemas.openxmlformats.org/officeDocument/2006/relationships/image" Target="../media/image186.png"/><Relationship Id="rId93" Type="http://schemas.openxmlformats.org/officeDocument/2006/relationships/image" Target="../media/image190.png"/><Relationship Id="rId3" Type="http://schemas.openxmlformats.org/officeDocument/2006/relationships/image" Target="../media/image168.png"/><Relationship Id="rId12" Type="http://schemas.openxmlformats.org/officeDocument/2006/relationships/customXml" Target="../ink/ink252.xml"/><Relationship Id="rId17" Type="http://schemas.openxmlformats.org/officeDocument/2006/relationships/image" Target="../media/image1011.png"/><Relationship Id="rId25" Type="http://schemas.openxmlformats.org/officeDocument/2006/relationships/image" Target="../media/image1050.png"/><Relationship Id="rId33" Type="http://schemas.openxmlformats.org/officeDocument/2006/relationships/image" Target="../media/image1090.png"/><Relationship Id="rId38" Type="http://schemas.openxmlformats.org/officeDocument/2006/relationships/customXml" Target="../ink/ink265.xml"/><Relationship Id="rId46" Type="http://schemas.openxmlformats.org/officeDocument/2006/relationships/customXml" Target="../ink/ink269.xml"/><Relationship Id="rId59" Type="http://schemas.openxmlformats.org/officeDocument/2006/relationships/image" Target="../media/image173.png"/><Relationship Id="rId67" Type="http://schemas.openxmlformats.org/officeDocument/2006/relationships/image" Target="../media/image177.png"/><Relationship Id="rId20" Type="http://schemas.openxmlformats.org/officeDocument/2006/relationships/customXml" Target="../ink/ink256.xml"/><Relationship Id="rId41" Type="http://schemas.openxmlformats.org/officeDocument/2006/relationships/image" Target="../media/image1130.png"/><Relationship Id="rId54" Type="http://schemas.openxmlformats.org/officeDocument/2006/relationships/customXml" Target="../ink/ink273.xml"/><Relationship Id="rId62" Type="http://schemas.openxmlformats.org/officeDocument/2006/relationships/customXml" Target="../ink/ink277.xml"/><Relationship Id="rId70" Type="http://schemas.openxmlformats.org/officeDocument/2006/relationships/customXml" Target="../ink/ink281.xml"/><Relationship Id="rId75" Type="http://schemas.openxmlformats.org/officeDocument/2006/relationships/image" Target="../media/image181.png"/><Relationship Id="rId83" Type="http://schemas.openxmlformats.org/officeDocument/2006/relationships/image" Target="../media/image185.png"/><Relationship Id="rId88" Type="http://schemas.openxmlformats.org/officeDocument/2006/relationships/customXml" Target="../ink/ink290.xml"/><Relationship Id="rId91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9.xml"/><Relationship Id="rId15" Type="http://schemas.openxmlformats.org/officeDocument/2006/relationships/image" Target="../media/image1000.png"/><Relationship Id="rId23" Type="http://schemas.openxmlformats.org/officeDocument/2006/relationships/image" Target="../media/image1040.png"/><Relationship Id="rId28" Type="http://schemas.openxmlformats.org/officeDocument/2006/relationships/customXml" Target="../ink/ink260.xml"/><Relationship Id="rId36" Type="http://schemas.openxmlformats.org/officeDocument/2006/relationships/customXml" Target="../ink/ink264.xml"/><Relationship Id="rId49" Type="http://schemas.openxmlformats.org/officeDocument/2006/relationships/image" Target="../media/image1170.png"/><Relationship Id="rId57" Type="http://schemas.openxmlformats.org/officeDocument/2006/relationships/image" Target="../media/image172.png"/><Relationship Id="rId10" Type="http://schemas.openxmlformats.org/officeDocument/2006/relationships/customXml" Target="../ink/ink251.xml"/><Relationship Id="rId31" Type="http://schemas.openxmlformats.org/officeDocument/2006/relationships/image" Target="../media/image1080.png"/><Relationship Id="rId44" Type="http://schemas.openxmlformats.org/officeDocument/2006/relationships/customXml" Target="../ink/ink268.xml"/><Relationship Id="rId52" Type="http://schemas.openxmlformats.org/officeDocument/2006/relationships/customXml" Target="../ink/ink272.xml"/><Relationship Id="rId60" Type="http://schemas.openxmlformats.org/officeDocument/2006/relationships/customXml" Target="../ink/ink276.xml"/><Relationship Id="rId65" Type="http://schemas.openxmlformats.org/officeDocument/2006/relationships/image" Target="../media/image176.png"/><Relationship Id="rId73" Type="http://schemas.openxmlformats.org/officeDocument/2006/relationships/image" Target="../media/image180.png"/><Relationship Id="rId78" Type="http://schemas.openxmlformats.org/officeDocument/2006/relationships/customXml" Target="../ink/ink285.xml"/><Relationship Id="rId81" Type="http://schemas.openxmlformats.org/officeDocument/2006/relationships/image" Target="../media/image184.png"/><Relationship Id="rId86" Type="http://schemas.openxmlformats.org/officeDocument/2006/relationships/customXml" Target="../ink/ink289.xml"/><Relationship Id="rId94" Type="http://schemas.openxmlformats.org/officeDocument/2006/relationships/customXml" Target="../ink/ink293.xml"/><Relationship Id="rId4" Type="http://schemas.openxmlformats.org/officeDocument/2006/relationships/customXml" Target="../ink/ink248.xml"/><Relationship Id="rId9" Type="http://schemas.openxmlformats.org/officeDocument/2006/relationships/image" Target="../media/image9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6.xml"/><Relationship Id="rId13" Type="http://schemas.openxmlformats.org/officeDocument/2006/relationships/image" Target="../media/image1230.png"/><Relationship Id="rId18" Type="http://schemas.openxmlformats.org/officeDocument/2006/relationships/customXml" Target="../ink/ink301.xml"/><Relationship Id="rId3" Type="http://schemas.openxmlformats.org/officeDocument/2006/relationships/image" Target="../media/image192.png"/><Relationship Id="rId21" Type="http://schemas.openxmlformats.org/officeDocument/2006/relationships/image" Target="../media/image193.png"/><Relationship Id="rId7" Type="http://schemas.openxmlformats.org/officeDocument/2006/relationships/image" Target="../media/image1200.png"/><Relationship Id="rId12" Type="http://schemas.openxmlformats.org/officeDocument/2006/relationships/customXml" Target="../ink/ink298.xml"/><Relationship Id="rId17" Type="http://schemas.openxmlformats.org/officeDocument/2006/relationships/image" Target="../media/image1250.png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300.xml"/><Relationship Id="rId20" Type="http://schemas.openxmlformats.org/officeDocument/2006/relationships/customXml" Target="../ink/ink30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5.xml"/><Relationship Id="rId11" Type="http://schemas.openxmlformats.org/officeDocument/2006/relationships/image" Target="../media/image1220.png"/><Relationship Id="rId5" Type="http://schemas.openxmlformats.org/officeDocument/2006/relationships/image" Target="../media/image1190.png"/><Relationship Id="rId15" Type="http://schemas.openxmlformats.org/officeDocument/2006/relationships/image" Target="../media/image1240.png"/><Relationship Id="rId23" Type="http://schemas.openxmlformats.org/officeDocument/2006/relationships/image" Target="../media/image194.png"/><Relationship Id="rId10" Type="http://schemas.openxmlformats.org/officeDocument/2006/relationships/customXml" Target="../ink/ink297.xml"/><Relationship Id="rId19" Type="http://schemas.openxmlformats.org/officeDocument/2006/relationships/image" Target="../media/image1260.png"/><Relationship Id="rId4" Type="http://schemas.openxmlformats.org/officeDocument/2006/relationships/customXml" Target="../ink/ink294.xml"/><Relationship Id="rId9" Type="http://schemas.openxmlformats.org/officeDocument/2006/relationships/image" Target="../media/image1211.png"/><Relationship Id="rId14" Type="http://schemas.openxmlformats.org/officeDocument/2006/relationships/customXml" Target="../ink/ink299.xml"/><Relationship Id="rId22" Type="http://schemas.openxmlformats.org/officeDocument/2006/relationships/customXml" Target="../ink/ink303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8.png"/><Relationship Id="rId299" Type="http://schemas.openxmlformats.org/officeDocument/2006/relationships/image" Target="../media/image295.png"/><Relationship Id="rId303" Type="http://schemas.openxmlformats.org/officeDocument/2006/relationships/image" Target="../media/image297.png"/><Relationship Id="rId21" Type="http://schemas.openxmlformats.org/officeDocument/2006/relationships/image" Target="../media/image1350.png"/><Relationship Id="rId42" Type="http://schemas.openxmlformats.org/officeDocument/2006/relationships/customXml" Target="../ink/ink323.xml"/><Relationship Id="rId63" Type="http://schemas.openxmlformats.org/officeDocument/2006/relationships/image" Target="../media/image1561.png"/><Relationship Id="rId84" Type="http://schemas.openxmlformats.org/officeDocument/2006/relationships/customXml" Target="../ink/ink344.xml"/><Relationship Id="rId138" Type="http://schemas.openxmlformats.org/officeDocument/2006/relationships/customXml" Target="../ink/ink371.xml"/><Relationship Id="rId159" Type="http://schemas.openxmlformats.org/officeDocument/2006/relationships/image" Target="../media/image219.png"/><Relationship Id="rId170" Type="http://schemas.openxmlformats.org/officeDocument/2006/relationships/customXml" Target="../ink/ink387.xml"/><Relationship Id="rId191" Type="http://schemas.openxmlformats.org/officeDocument/2006/relationships/image" Target="../media/image235.png"/><Relationship Id="rId205" Type="http://schemas.openxmlformats.org/officeDocument/2006/relationships/image" Target="../media/image242.png"/><Relationship Id="rId226" Type="http://schemas.openxmlformats.org/officeDocument/2006/relationships/customXml" Target="../ink/ink415.xml"/><Relationship Id="rId247" Type="http://schemas.openxmlformats.org/officeDocument/2006/relationships/image" Target="../media/image263.png"/><Relationship Id="rId107" Type="http://schemas.openxmlformats.org/officeDocument/2006/relationships/image" Target="../media/image1781.png"/><Relationship Id="rId268" Type="http://schemas.openxmlformats.org/officeDocument/2006/relationships/customXml" Target="../ink/ink436.xml"/><Relationship Id="rId289" Type="http://schemas.openxmlformats.org/officeDocument/2006/relationships/image" Target="../media/image288.png"/><Relationship Id="rId11" Type="http://schemas.openxmlformats.org/officeDocument/2006/relationships/image" Target="../media/image1311.png"/><Relationship Id="rId32" Type="http://schemas.openxmlformats.org/officeDocument/2006/relationships/customXml" Target="../ink/ink318.xml"/><Relationship Id="rId53" Type="http://schemas.openxmlformats.org/officeDocument/2006/relationships/image" Target="../media/image1512.png"/><Relationship Id="rId74" Type="http://schemas.openxmlformats.org/officeDocument/2006/relationships/customXml" Target="../ink/ink339.xml"/><Relationship Id="rId128" Type="http://schemas.openxmlformats.org/officeDocument/2006/relationships/customXml" Target="../ink/ink366.xml"/><Relationship Id="rId149" Type="http://schemas.openxmlformats.org/officeDocument/2006/relationships/image" Target="../media/image214.png"/><Relationship Id="rId314" Type="http://schemas.openxmlformats.org/officeDocument/2006/relationships/customXml" Target="../ink/ink459.xml"/><Relationship Id="rId5" Type="http://schemas.openxmlformats.org/officeDocument/2006/relationships/image" Target="../media/image1280.png"/><Relationship Id="rId95" Type="http://schemas.openxmlformats.org/officeDocument/2006/relationships/image" Target="../media/image1721.png"/><Relationship Id="rId160" Type="http://schemas.openxmlformats.org/officeDocument/2006/relationships/customXml" Target="../ink/ink382.xml"/><Relationship Id="rId181" Type="http://schemas.openxmlformats.org/officeDocument/2006/relationships/image" Target="../media/image230.png"/><Relationship Id="rId216" Type="http://schemas.openxmlformats.org/officeDocument/2006/relationships/customXml" Target="../ink/ink410.xml"/><Relationship Id="rId237" Type="http://schemas.openxmlformats.org/officeDocument/2006/relationships/image" Target="../media/image258.png"/><Relationship Id="rId258" Type="http://schemas.openxmlformats.org/officeDocument/2006/relationships/customXml" Target="../ink/ink431.xml"/><Relationship Id="rId279" Type="http://schemas.openxmlformats.org/officeDocument/2006/relationships/image" Target="../media/image283.png"/><Relationship Id="rId22" Type="http://schemas.openxmlformats.org/officeDocument/2006/relationships/customXml" Target="../ink/ink313.xml"/><Relationship Id="rId43" Type="http://schemas.openxmlformats.org/officeDocument/2006/relationships/image" Target="../media/image1460.png"/><Relationship Id="rId64" Type="http://schemas.openxmlformats.org/officeDocument/2006/relationships/customXml" Target="../ink/ink334.xml"/><Relationship Id="rId118" Type="http://schemas.openxmlformats.org/officeDocument/2006/relationships/customXml" Target="../ink/ink361.xml"/><Relationship Id="rId139" Type="http://schemas.openxmlformats.org/officeDocument/2006/relationships/image" Target="../media/image209.png"/><Relationship Id="rId290" Type="http://schemas.openxmlformats.org/officeDocument/2006/relationships/customXml" Target="../ink/ink447.xml"/><Relationship Id="rId304" Type="http://schemas.openxmlformats.org/officeDocument/2006/relationships/customXml" Target="../ink/ink454.xml"/><Relationship Id="rId85" Type="http://schemas.openxmlformats.org/officeDocument/2006/relationships/image" Target="../media/image1671.png"/><Relationship Id="rId150" Type="http://schemas.openxmlformats.org/officeDocument/2006/relationships/customXml" Target="../ink/ink377.xml"/><Relationship Id="rId171" Type="http://schemas.openxmlformats.org/officeDocument/2006/relationships/image" Target="../media/image225.png"/><Relationship Id="rId192" Type="http://schemas.openxmlformats.org/officeDocument/2006/relationships/customXml" Target="../ink/ink398.xml"/><Relationship Id="rId206" Type="http://schemas.openxmlformats.org/officeDocument/2006/relationships/customXml" Target="../ink/ink405.xml"/><Relationship Id="rId227" Type="http://schemas.openxmlformats.org/officeDocument/2006/relationships/image" Target="../media/image253.png"/><Relationship Id="rId248" Type="http://schemas.openxmlformats.org/officeDocument/2006/relationships/customXml" Target="../ink/ink426.xml"/><Relationship Id="rId269" Type="http://schemas.openxmlformats.org/officeDocument/2006/relationships/image" Target="../media/image274.png"/><Relationship Id="rId12" Type="http://schemas.openxmlformats.org/officeDocument/2006/relationships/customXml" Target="../ink/ink308.xml"/><Relationship Id="rId33" Type="http://schemas.openxmlformats.org/officeDocument/2006/relationships/image" Target="../media/image1412.png"/><Relationship Id="rId108" Type="http://schemas.openxmlformats.org/officeDocument/2006/relationships/customXml" Target="../ink/ink356.xml"/><Relationship Id="rId129" Type="http://schemas.openxmlformats.org/officeDocument/2006/relationships/image" Target="../media/image204.png"/><Relationship Id="rId280" Type="http://schemas.openxmlformats.org/officeDocument/2006/relationships/customXml" Target="../ink/ink442.xml"/><Relationship Id="rId315" Type="http://schemas.openxmlformats.org/officeDocument/2006/relationships/image" Target="../media/image305.png"/><Relationship Id="rId54" Type="http://schemas.openxmlformats.org/officeDocument/2006/relationships/customXml" Target="../ink/ink329.xml"/><Relationship Id="rId75" Type="http://schemas.openxmlformats.org/officeDocument/2006/relationships/image" Target="../media/image1621.png"/><Relationship Id="rId96" Type="http://schemas.openxmlformats.org/officeDocument/2006/relationships/customXml" Target="../ink/ink350.xml"/><Relationship Id="rId140" Type="http://schemas.openxmlformats.org/officeDocument/2006/relationships/customXml" Target="../ink/ink372.xml"/><Relationship Id="rId161" Type="http://schemas.openxmlformats.org/officeDocument/2006/relationships/image" Target="../media/image220.png"/><Relationship Id="rId182" Type="http://schemas.openxmlformats.org/officeDocument/2006/relationships/customXml" Target="../ink/ink393.xml"/><Relationship Id="rId217" Type="http://schemas.openxmlformats.org/officeDocument/2006/relationships/image" Target="../media/image248.png"/><Relationship Id="rId6" Type="http://schemas.openxmlformats.org/officeDocument/2006/relationships/customXml" Target="../ink/ink305.xml"/><Relationship Id="rId238" Type="http://schemas.openxmlformats.org/officeDocument/2006/relationships/customXml" Target="../ink/ink421.xml"/><Relationship Id="rId259" Type="http://schemas.openxmlformats.org/officeDocument/2006/relationships/image" Target="../media/image269.png"/><Relationship Id="rId23" Type="http://schemas.openxmlformats.org/officeDocument/2006/relationships/image" Target="../media/image1361.png"/><Relationship Id="rId119" Type="http://schemas.openxmlformats.org/officeDocument/2006/relationships/image" Target="../media/image199.png"/><Relationship Id="rId270" Type="http://schemas.openxmlformats.org/officeDocument/2006/relationships/customXml" Target="../ink/ink437.xml"/><Relationship Id="rId291" Type="http://schemas.openxmlformats.org/officeDocument/2006/relationships/image" Target="../media/image289.png"/><Relationship Id="rId305" Type="http://schemas.openxmlformats.org/officeDocument/2006/relationships/image" Target="../media/image298.png"/><Relationship Id="rId44" Type="http://schemas.openxmlformats.org/officeDocument/2006/relationships/customXml" Target="../ink/ink324.xml"/><Relationship Id="rId65" Type="http://schemas.openxmlformats.org/officeDocument/2006/relationships/image" Target="../media/image1571.png"/><Relationship Id="rId86" Type="http://schemas.openxmlformats.org/officeDocument/2006/relationships/customXml" Target="../ink/ink345.xml"/><Relationship Id="rId130" Type="http://schemas.openxmlformats.org/officeDocument/2006/relationships/customXml" Target="../ink/ink367.xml"/><Relationship Id="rId151" Type="http://schemas.openxmlformats.org/officeDocument/2006/relationships/image" Target="../media/image215.png"/><Relationship Id="rId172" Type="http://schemas.openxmlformats.org/officeDocument/2006/relationships/customXml" Target="../ink/ink388.xml"/><Relationship Id="rId193" Type="http://schemas.openxmlformats.org/officeDocument/2006/relationships/image" Target="../media/image236.png"/><Relationship Id="rId207" Type="http://schemas.openxmlformats.org/officeDocument/2006/relationships/image" Target="../media/image243.png"/><Relationship Id="rId228" Type="http://schemas.openxmlformats.org/officeDocument/2006/relationships/customXml" Target="../ink/ink416.xml"/><Relationship Id="rId249" Type="http://schemas.openxmlformats.org/officeDocument/2006/relationships/image" Target="../media/image264.png"/><Relationship Id="rId13" Type="http://schemas.openxmlformats.org/officeDocument/2006/relationships/image" Target="../media/image1320.png"/><Relationship Id="rId109" Type="http://schemas.openxmlformats.org/officeDocument/2006/relationships/image" Target="../media/image1791.png"/><Relationship Id="rId260" Type="http://schemas.openxmlformats.org/officeDocument/2006/relationships/customXml" Target="../ink/ink432.xml"/><Relationship Id="rId281" Type="http://schemas.openxmlformats.org/officeDocument/2006/relationships/image" Target="../media/image284.png"/><Relationship Id="rId316" Type="http://schemas.openxmlformats.org/officeDocument/2006/relationships/customXml" Target="../ink/ink460.xml"/><Relationship Id="rId34" Type="http://schemas.openxmlformats.org/officeDocument/2006/relationships/customXml" Target="../ink/ink319.xml"/><Relationship Id="rId55" Type="http://schemas.openxmlformats.org/officeDocument/2006/relationships/image" Target="../media/image1521.png"/><Relationship Id="rId76" Type="http://schemas.openxmlformats.org/officeDocument/2006/relationships/customXml" Target="../ink/ink340.xml"/><Relationship Id="rId97" Type="http://schemas.openxmlformats.org/officeDocument/2006/relationships/image" Target="../media/image1732.png"/><Relationship Id="rId120" Type="http://schemas.openxmlformats.org/officeDocument/2006/relationships/customXml" Target="../ink/ink362.xml"/><Relationship Id="rId141" Type="http://schemas.openxmlformats.org/officeDocument/2006/relationships/image" Target="../media/image210.png"/><Relationship Id="rId7" Type="http://schemas.openxmlformats.org/officeDocument/2006/relationships/image" Target="../media/image1290.png"/><Relationship Id="rId162" Type="http://schemas.openxmlformats.org/officeDocument/2006/relationships/customXml" Target="../ink/ink383.xml"/><Relationship Id="rId183" Type="http://schemas.openxmlformats.org/officeDocument/2006/relationships/image" Target="../media/image231.png"/><Relationship Id="rId218" Type="http://schemas.openxmlformats.org/officeDocument/2006/relationships/customXml" Target="../ink/ink411.xml"/><Relationship Id="rId239" Type="http://schemas.openxmlformats.org/officeDocument/2006/relationships/image" Target="../media/image259.png"/><Relationship Id="rId250" Type="http://schemas.openxmlformats.org/officeDocument/2006/relationships/customXml" Target="../ink/ink427.xml"/><Relationship Id="rId271" Type="http://schemas.openxmlformats.org/officeDocument/2006/relationships/image" Target="../media/image275.png"/><Relationship Id="rId292" Type="http://schemas.openxmlformats.org/officeDocument/2006/relationships/customXml" Target="../ink/ink448.xml"/><Relationship Id="rId306" Type="http://schemas.openxmlformats.org/officeDocument/2006/relationships/customXml" Target="../ink/ink455.xml"/><Relationship Id="rId24" Type="http://schemas.openxmlformats.org/officeDocument/2006/relationships/customXml" Target="../ink/ink314.xml"/><Relationship Id="rId45" Type="http://schemas.openxmlformats.org/officeDocument/2006/relationships/image" Target="../media/image1471.png"/><Relationship Id="rId66" Type="http://schemas.openxmlformats.org/officeDocument/2006/relationships/customXml" Target="../ink/ink335.xml"/><Relationship Id="rId87" Type="http://schemas.openxmlformats.org/officeDocument/2006/relationships/image" Target="../media/image1680.png"/><Relationship Id="rId110" Type="http://schemas.openxmlformats.org/officeDocument/2006/relationships/customXml" Target="../ink/ink357.xml"/><Relationship Id="rId131" Type="http://schemas.openxmlformats.org/officeDocument/2006/relationships/image" Target="../media/image205.png"/><Relationship Id="rId152" Type="http://schemas.openxmlformats.org/officeDocument/2006/relationships/customXml" Target="../ink/ink378.xml"/><Relationship Id="rId173" Type="http://schemas.openxmlformats.org/officeDocument/2006/relationships/image" Target="../media/image226.png"/><Relationship Id="rId194" Type="http://schemas.openxmlformats.org/officeDocument/2006/relationships/customXml" Target="../ink/ink399.xml"/><Relationship Id="rId208" Type="http://schemas.openxmlformats.org/officeDocument/2006/relationships/customXml" Target="../ink/ink406.xml"/><Relationship Id="rId229" Type="http://schemas.openxmlformats.org/officeDocument/2006/relationships/image" Target="../media/image254.png"/><Relationship Id="rId19" Type="http://schemas.openxmlformats.org/officeDocument/2006/relationships/image" Target="../media/image1270.png"/><Relationship Id="rId224" Type="http://schemas.openxmlformats.org/officeDocument/2006/relationships/customXml" Target="../ink/ink414.xml"/><Relationship Id="rId240" Type="http://schemas.openxmlformats.org/officeDocument/2006/relationships/customXml" Target="../ink/ink422.xml"/><Relationship Id="rId245" Type="http://schemas.openxmlformats.org/officeDocument/2006/relationships/image" Target="../media/image262.png"/><Relationship Id="rId261" Type="http://schemas.openxmlformats.org/officeDocument/2006/relationships/image" Target="../media/image270.png"/><Relationship Id="rId266" Type="http://schemas.openxmlformats.org/officeDocument/2006/relationships/customXml" Target="../ink/ink435.xml"/><Relationship Id="rId287" Type="http://schemas.openxmlformats.org/officeDocument/2006/relationships/image" Target="../media/image287.png"/><Relationship Id="rId14" Type="http://schemas.openxmlformats.org/officeDocument/2006/relationships/customXml" Target="../ink/ink309.xml"/><Relationship Id="rId30" Type="http://schemas.openxmlformats.org/officeDocument/2006/relationships/customXml" Target="../ink/ink317.xml"/><Relationship Id="rId35" Type="http://schemas.openxmlformats.org/officeDocument/2006/relationships/image" Target="../media/image1421.png"/><Relationship Id="rId56" Type="http://schemas.openxmlformats.org/officeDocument/2006/relationships/customXml" Target="../ink/ink330.xml"/><Relationship Id="rId77" Type="http://schemas.openxmlformats.org/officeDocument/2006/relationships/image" Target="../media/image1630.png"/><Relationship Id="rId100" Type="http://schemas.openxmlformats.org/officeDocument/2006/relationships/customXml" Target="../ink/ink352.xml"/><Relationship Id="rId105" Type="http://schemas.openxmlformats.org/officeDocument/2006/relationships/image" Target="../media/image1771.png"/><Relationship Id="rId126" Type="http://schemas.openxmlformats.org/officeDocument/2006/relationships/customXml" Target="../ink/ink365.xml"/><Relationship Id="rId147" Type="http://schemas.openxmlformats.org/officeDocument/2006/relationships/image" Target="../media/image213.png"/><Relationship Id="rId168" Type="http://schemas.openxmlformats.org/officeDocument/2006/relationships/customXml" Target="../ink/ink386.xml"/><Relationship Id="rId282" Type="http://schemas.openxmlformats.org/officeDocument/2006/relationships/customXml" Target="../ink/ink443.xml"/><Relationship Id="rId312" Type="http://schemas.openxmlformats.org/officeDocument/2006/relationships/customXml" Target="../ink/ink458.xml"/><Relationship Id="rId317" Type="http://schemas.openxmlformats.org/officeDocument/2006/relationships/image" Target="../media/image306.png"/><Relationship Id="rId8" Type="http://schemas.openxmlformats.org/officeDocument/2006/relationships/customXml" Target="../ink/ink306.xml"/><Relationship Id="rId51" Type="http://schemas.openxmlformats.org/officeDocument/2006/relationships/image" Target="../media/image1501.png"/><Relationship Id="rId72" Type="http://schemas.openxmlformats.org/officeDocument/2006/relationships/customXml" Target="../ink/ink338.xml"/><Relationship Id="rId93" Type="http://schemas.openxmlformats.org/officeDocument/2006/relationships/image" Target="../media/image1712.png"/><Relationship Id="rId98" Type="http://schemas.openxmlformats.org/officeDocument/2006/relationships/customXml" Target="../ink/ink351.xml"/><Relationship Id="rId121" Type="http://schemas.openxmlformats.org/officeDocument/2006/relationships/image" Target="../media/image200.png"/><Relationship Id="rId142" Type="http://schemas.openxmlformats.org/officeDocument/2006/relationships/customXml" Target="../ink/ink373.xml"/><Relationship Id="rId163" Type="http://schemas.openxmlformats.org/officeDocument/2006/relationships/image" Target="../media/image221.png"/><Relationship Id="rId184" Type="http://schemas.openxmlformats.org/officeDocument/2006/relationships/customXml" Target="../ink/ink394.xml"/><Relationship Id="rId189" Type="http://schemas.openxmlformats.org/officeDocument/2006/relationships/image" Target="../media/image234.png"/><Relationship Id="rId219" Type="http://schemas.openxmlformats.org/officeDocument/2006/relationships/image" Target="../media/image249.png"/><Relationship Id="rId3" Type="http://schemas.openxmlformats.org/officeDocument/2006/relationships/image" Target="../media/image195.png"/><Relationship Id="rId214" Type="http://schemas.openxmlformats.org/officeDocument/2006/relationships/customXml" Target="../ink/ink409.xml"/><Relationship Id="rId230" Type="http://schemas.openxmlformats.org/officeDocument/2006/relationships/customXml" Target="../ink/ink417.xml"/><Relationship Id="rId235" Type="http://schemas.openxmlformats.org/officeDocument/2006/relationships/image" Target="../media/image257.png"/><Relationship Id="rId251" Type="http://schemas.openxmlformats.org/officeDocument/2006/relationships/image" Target="../media/image265.png"/><Relationship Id="rId256" Type="http://schemas.openxmlformats.org/officeDocument/2006/relationships/customXml" Target="../ink/ink430.xml"/><Relationship Id="rId277" Type="http://schemas.openxmlformats.org/officeDocument/2006/relationships/image" Target="../media/image282.png"/><Relationship Id="rId298" Type="http://schemas.openxmlformats.org/officeDocument/2006/relationships/customXml" Target="../ink/ink451.xml"/><Relationship Id="rId25" Type="http://schemas.openxmlformats.org/officeDocument/2006/relationships/image" Target="../media/image1371.png"/><Relationship Id="rId46" Type="http://schemas.openxmlformats.org/officeDocument/2006/relationships/customXml" Target="../ink/ink325.xml"/><Relationship Id="rId67" Type="http://schemas.openxmlformats.org/officeDocument/2006/relationships/image" Target="../media/image1581.png"/><Relationship Id="rId116" Type="http://schemas.openxmlformats.org/officeDocument/2006/relationships/customXml" Target="../ink/ink360.xml"/><Relationship Id="rId137" Type="http://schemas.openxmlformats.org/officeDocument/2006/relationships/image" Target="../media/image208.png"/><Relationship Id="rId158" Type="http://schemas.openxmlformats.org/officeDocument/2006/relationships/customXml" Target="../ink/ink381.xml"/><Relationship Id="rId272" Type="http://schemas.openxmlformats.org/officeDocument/2006/relationships/customXml" Target="../ink/ink438.xml"/><Relationship Id="rId293" Type="http://schemas.openxmlformats.org/officeDocument/2006/relationships/image" Target="../media/image292.png"/><Relationship Id="rId302" Type="http://schemas.openxmlformats.org/officeDocument/2006/relationships/customXml" Target="../ink/ink453.xml"/><Relationship Id="rId307" Type="http://schemas.openxmlformats.org/officeDocument/2006/relationships/image" Target="../media/image299.png"/><Relationship Id="rId20" Type="http://schemas.openxmlformats.org/officeDocument/2006/relationships/customXml" Target="../ink/ink312.xml"/><Relationship Id="rId41" Type="http://schemas.openxmlformats.org/officeDocument/2006/relationships/image" Target="../media/image1451.png"/><Relationship Id="rId62" Type="http://schemas.openxmlformats.org/officeDocument/2006/relationships/customXml" Target="../ink/ink333.xml"/><Relationship Id="rId83" Type="http://schemas.openxmlformats.org/officeDocument/2006/relationships/image" Target="../media/image1661.png"/><Relationship Id="rId88" Type="http://schemas.openxmlformats.org/officeDocument/2006/relationships/customXml" Target="../ink/ink346.xml"/><Relationship Id="rId111" Type="http://schemas.openxmlformats.org/officeDocument/2006/relationships/image" Target="../media/image1801.png"/><Relationship Id="rId132" Type="http://schemas.openxmlformats.org/officeDocument/2006/relationships/customXml" Target="../ink/ink368.xml"/><Relationship Id="rId153" Type="http://schemas.openxmlformats.org/officeDocument/2006/relationships/image" Target="../media/image216.png"/><Relationship Id="rId174" Type="http://schemas.openxmlformats.org/officeDocument/2006/relationships/customXml" Target="../ink/ink389.xml"/><Relationship Id="rId179" Type="http://schemas.openxmlformats.org/officeDocument/2006/relationships/image" Target="../media/image229.png"/><Relationship Id="rId195" Type="http://schemas.openxmlformats.org/officeDocument/2006/relationships/image" Target="../media/image237.png"/><Relationship Id="rId209" Type="http://schemas.openxmlformats.org/officeDocument/2006/relationships/image" Target="../media/image244.png"/><Relationship Id="rId190" Type="http://schemas.openxmlformats.org/officeDocument/2006/relationships/customXml" Target="../ink/ink397.xml"/><Relationship Id="rId204" Type="http://schemas.openxmlformats.org/officeDocument/2006/relationships/customXml" Target="../ink/ink404.xml"/><Relationship Id="rId220" Type="http://schemas.openxmlformats.org/officeDocument/2006/relationships/customXml" Target="../ink/ink412.xml"/><Relationship Id="rId225" Type="http://schemas.openxmlformats.org/officeDocument/2006/relationships/image" Target="../media/image252.png"/><Relationship Id="rId241" Type="http://schemas.openxmlformats.org/officeDocument/2006/relationships/image" Target="../media/image260.png"/><Relationship Id="rId246" Type="http://schemas.openxmlformats.org/officeDocument/2006/relationships/customXml" Target="../ink/ink425.xml"/><Relationship Id="rId267" Type="http://schemas.openxmlformats.org/officeDocument/2006/relationships/image" Target="../media/image273.png"/><Relationship Id="rId288" Type="http://schemas.openxmlformats.org/officeDocument/2006/relationships/customXml" Target="../ink/ink446.xml"/><Relationship Id="rId15" Type="http://schemas.openxmlformats.org/officeDocument/2006/relationships/image" Target="../media/image1330.png"/><Relationship Id="rId36" Type="http://schemas.openxmlformats.org/officeDocument/2006/relationships/customXml" Target="../ink/ink320.xml"/><Relationship Id="rId57" Type="http://schemas.openxmlformats.org/officeDocument/2006/relationships/image" Target="../media/image1531.png"/><Relationship Id="rId106" Type="http://schemas.openxmlformats.org/officeDocument/2006/relationships/customXml" Target="../ink/ink355.xml"/><Relationship Id="rId127" Type="http://schemas.openxmlformats.org/officeDocument/2006/relationships/image" Target="../media/image203.png"/><Relationship Id="rId262" Type="http://schemas.openxmlformats.org/officeDocument/2006/relationships/customXml" Target="../ink/ink433.xml"/><Relationship Id="rId283" Type="http://schemas.openxmlformats.org/officeDocument/2006/relationships/image" Target="../media/image285.png"/><Relationship Id="rId313" Type="http://schemas.openxmlformats.org/officeDocument/2006/relationships/image" Target="../media/image304.png"/><Relationship Id="rId318" Type="http://schemas.openxmlformats.org/officeDocument/2006/relationships/customXml" Target="../ink/ink461.xml"/><Relationship Id="rId10" Type="http://schemas.openxmlformats.org/officeDocument/2006/relationships/customXml" Target="../ink/ink307.xml"/><Relationship Id="rId31" Type="http://schemas.openxmlformats.org/officeDocument/2006/relationships/image" Target="../media/image1401.png"/><Relationship Id="rId52" Type="http://schemas.openxmlformats.org/officeDocument/2006/relationships/customXml" Target="../ink/ink328.xml"/><Relationship Id="rId73" Type="http://schemas.openxmlformats.org/officeDocument/2006/relationships/image" Target="../media/image1612.png"/><Relationship Id="rId78" Type="http://schemas.openxmlformats.org/officeDocument/2006/relationships/customXml" Target="../ink/ink341.xml"/><Relationship Id="rId94" Type="http://schemas.openxmlformats.org/officeDocument/2006/relationships/customXml" Target="../ink/ink349.xml"/><Relationship Id="rId99" Type="http://schemas.openxmlformats.org/officeDocument/2006/relationships/image" Target="../media/image1742.png"/><Relationship Id="rId101" Type="http://schemas.openxmlformats.org/officeDocument/2006/relationships/image" Target="../media/image1751.png"/><Relationship Id="rId122" Type="http://schemas.openxmlformats.org/officeDocument/2006/relationships/customXml" Target="../ink/ink363.xml"/><Relationship Id="rId143" Type="http://schemas.openxmlformats.org/officeDocument/2006/relationships/image" Target="../media/image211.png"/><Relationship Id="rId148" Type="http://schemas.openxmlformats.org/officeDocument/2006/relationships/customXml" Target="../ink/ink376.xml"/><Relationship Id="rId164" Type="http://schemas.openxmlformats.org/officeDocument/2006/relationships/customXml" Target="../ink/ink384.xml"/><Relationship Id="rId169" Type="http://schemas.openxmlformats.org/officeDocument/2006/relationships/image" Target="../media/image224.png"/><Relationship Id="rId185" Type="http://schemas.openxmlformats.org/officeDocument/2006/relationships/image" Target="../media/image232.png"/><Relationship Id="rId4" Type="http://schemas.openxmlformats.org/officeDocument/2006/relationships/customXml" Target="../ink/ink304.xml"/><Relationship Id="rId9" Type="http://schemas.openxmlformats.org/officeDocument/2006/relationships/image" Target="../media/image1300.png"/><Relationship Id="rId180" Type="http://schemas.openxmlformats.org/officeDocument/2006/relationships/customXml" Target="../ink/ink392.xml"/><Relationship Id="rId210" Type="http://schemas.openxmlformats.org/officeDocument/2006/relationships/customXml" Target="../ink/ink407.xml"/><Relationship Id="rId215" Type="http://schemas.openxmlformats.org/officeDocument/2006/relationships/image" Target="../media/image247.png"/><Relationship Id="rId236" Type="http://schemas.openxmlformats.org/officeDocument/2006/relationships/customXml" Target="../ink/ink420.xml"/><Relationship Id="rId257" Type="http://schemas.openxmlformats.org/officeDocument/2006/relationships/image" Target="../media/image268.png"/><Relationship Id="rId278" Type="http://schemas.openxmlformats.org/officeDocument/2006/relationships/customXml" Target="../ink/ink441.xml"/><Relationship Id="rId26" Type="http://schemas.openxmlformats.org/officeDocument/2006/relationships/customXml" Target="../ink/ink315.xml"/><Relationship Id="rId231" Type="http://schemas.openxmlformats.org/officeDocument/2006/relationships/image" Target="../media/image255.png"/><Relationship Id="rId252" Type="http://schemas.openxmlformats.org/officeDocument/2006/relationships/customXml" Target="../ink/ink428.xml"/><Relationship Id="rId273" Type="http://schemas.openxmlformats.org/officeDocument/2006/relationships/image" Target="../media/image276.png"/><Relationship Id="rId294" Type="http://schemas.openxmlformats.org/officeDocument/2006/relationships/customXml" Target="../ink/ink449.xml"/><Relationship Id="rId308" Type="http://schemas.openxmlformats.org/officeDocument/2006/relationships/customXml" Target="../ink/ink456.xml"/><Relationship Id="rId47" Type="http://schemas.openxmlformats.org/officeDocument/2006/relationships/image" Target="../media/image1481.png"/><Relationship Id="rId68" Type="http://schemas.openxmlformats.org/officeDocument/2006/relationships/customXml" Target="../ink/ink336.xml"/><Relationship Id="rId89" Type="http://schemas.openxmlformats.org/officeDocument/2006/relationships/image" Target="../media/image1691.png"/><Relationship Id="rId112" Type="http://schemas.openxmlformats.org/officeDocument/2006/relationships/customXml" Target="../ink/ink358.xml"/><Relationship Id="rId133" Type="http://schemas.openxmlformats.org/officeDocument/2006/relationships/image" Target="../media/image206.png"/><Relationship Id="rId154" Type="http://schemas.openxmlformats.org/officeDocument/2006/relationships/customXml" Target="../ink/ink379.xml"/><Relationship Id="rId175" Type="http://schemas.openxmlformats.org/officeDocument/2006/relationships/image" Target="../media/image227.png"/><Relationship Id="rId196" Type="http://schemas.openxmlformats.org/officeDocument/2006/relationships/customXml" Target="../ink/ink400.xml"/><Relationship Id="rId200" Type="http://schemas.openxmlformats.org/officeDocument/2006/relationships/customXml" Target="../ink/ink402.xml"/><Relationship Id="rId16" Type="http://schemas.openxmlformats.org/officeDocument/2006/relationships/customXml" Target="../ink/ink310.xml"/><Relationship Id="rId221" Type="http://schemas.openxmlformats.org/officeDocument/2006/relationships/image" Target="../media/image250.png"/><Relationship Id="rId242" Type="http://schemas.openxmlformats.org/officeDocument/2006/relationships/customXml" Target="../ink/ink423.xml"/><Relationship Id="rId263" Type="http://schemas.openxmlformats.org/officeDocument/2006/relationships/image" Target="../media/image271.png"/><Relationship Id="rId284" Type="http://schemas.openxmlformats.org/officeDocument/2006/relationships/customXml" Target="../ink/ink444.xml"/><Relationship Id="rId319" Type="http://schemas.openxmlformats.org/officeDocument/2006/relationships/image" Target="../media/image307.png"/><Relationship Id="rId37" Type="http://schemas.openxmlformats.org/officeDocument/2006/relationships/image" Target="../media/image1431.png"/><Relationship Id="rId58" Type="http://schemas.openxmlformats.org/officeDocument/2006/relationships/customXml" Target="../ink/ink331.xml"/><Relationship Id="rId79" Type="http://schemas.openxmlformats.org/officeDocument/2006/relationships/image" Target="../media/image1641.png"/><Relationship Id="rId102" Type="http://schemas.openxmlformats.org/officeDocument/2006/relationships/customXml" Target="../ink/ink353.xml"/><Relationship Id="rId123" Type="http://schemas.openxmlformats.org/officeDocument/2006/relationships/image" Target="../media/image201.png"/><Relationship Id="rId144" Type="http://schemas.openxmlformats.org/officeDocument/2006/relationships/customXml" Target="../ink/ink374.xml"/><Relationship Id="rId90" Type="http://schemas.openxmlformats.org/officeDocument/2006/relationships/customXml" Target="../ink/ink347.xml"/><Relationship Id="rId165" Type="http://schemas.openxmlformats.org/officeDocument/2006/relationships/image" Target="../media/image222.png"/><Relationship Id="rId186" Type="http://schemas.openxmlformats.org/officeDocument/2006/relationships/customXml" Target="../ink/ink395.xml"/><Relationship Id="rId211" Type="http://schemas.openxmlformats.org/officeDocument/2006/relationships/image" Target="../media/image245.png"/><Relationship Id="rId232" Type="http://schemas.openxmlformats.org/officeDocument/2006/relationships/customXml" Target="../ink/ink418.xml"/><Relationship Id="rId253" Type="http://schemas.openxmlformats.org/officeDocument/2006/relationships/image" Target="../media/image266.png"/><Relationship Id="rId274" Type="http://schemas.openxmlformats.org/officeDocument/2006/relationships/customXml" Target="../ink/ink439.xml"/><Relationship Id="rId295" Type="http://schemas.openxmlformats.org/officeDocument/2006/relationships/image" Target="../media/image293.png"/><Relationship Id="rId309" Type="http://schemas.openxmlformats.org/officeDocument/2006/relationships/image" Target="../media/image302.png"/><Relationship Id="rId27" Type="http://schemas.openxmlformats.org/officeDocument/2006/relationships/image" Target="../media/image1381.png"/><Relationship Id="rId48" Type="http://schemas.openxmlformats.org/officeDocument/2006/relationships/customXml" Target="../ink/ink326.xml"/><Relationship Id="rId69" Type="http://schemas.openxmlformats.org/officeDocument/2006/relationships/image" Target="../media/image1591.png"/><Relationship Id="rId113" Type="http://schemas.openxmlformats.org/officeDocument/2006/relationships/image" Target="../media/image196.png"/><Relationship Id="rId134" Type="http://schemas.openxmlformats.org/officeDocument/2006/relationships/customXml" Target="../ink/ink369.xml"/><Relationship Id="rId320" Type="http://schemas.openxmlformats.org/officeDocument/2006/relationships/customXml" Target="../ink/ink462.xml"/><Relationship Id="rId80" Type="http://schemas.openxmlformats.org/officeDocument/2006/relationships/customXml" Target="../ink/ink342.xml"/><Relationship Id="rId155" Type="http://schemas.openxmlformats.org/officeDocument/2006/relationships/image" Target="../media/image217.png"/><Relationship Id="rId176" Type="http://schemas.openxmlformats.org/officeDocument/2006/relationships/customXml" Target="../ink/ink390.xml"/><Relationship Id="rId197" Type="http://schemas.openxmlformats.org/officeDocument/2006/relationships/image" Target="../media/image238.png"/><Relationship Id="rId201" Type="http://schemas.openxmlformats.org/officeDocument/2006/relationships/image" Target="../media/image240.png"/><Relationship Id="rId222" Type="http://schemas.openxmlformats.org/officeDocument/2006/relationships/customXml" Target="../ink/ink413.xml"/><Relationship Id="rId243" Type="http://schemas.openxmlformats.org/officeDocument/2006/relationships/image" Target="../media/image261.png"/><Relationship Id="rId264" Type="http://schemas.openxmlformats.org/officeDocument/2006/relationships/customXml" Target="../ink/ink434.xml"/><Relationship Id="rId285" Type="http://schemas.openxmlformats.org/officeDocument/2006/relationships/image" Target="../media/image286.png"/><Relationship Id="rId17" Type="http://schemas.openxmlformats.org/officeDocument/2006/relationships/image" Target="../media/image1340.png"/><Relationship Id="rId38" Type="http://schemas.openxmlformats.org/officeDocument/2006/relationships/customXml" Target="../ink/ink321.xml"/><Relationship Id="rId59" Type="http://schemas.openxmlformats.org/officeDocument/2006/relationships/image" Target="../media/image1541.png"/><Relationship Id="rId103" Type="http://schemas.openxmlformats.org/officeDocument/2006/relationships/image" Target="../media/image1761.png"/><Relationship Id="rId124" Type="http://schemas.openxmlformats.org/officeDocument/2006/relationships/customXml" Target="../ink/ink364.xml"/><Relationship Id="rId310" Type="http://schemas.openxmlformats.org/officeDocument/2006/relationships/customXml" Target="../ink/ink457.xml"/><Relationship Id="rId70" Type="http://schemas.openxmlformats.org/officeDocument/2006/relationships/customXml" Target="../ink/ink337.xml"/><Relationship Id="rId91" Type="http://schemas.openxmlformats.org/officeDocument/2006/relationships/image" Target="../media/image1701.png"/><Relationship Id="rId145" Type="http://schemas.openxmlformats.org/officeDocument/2006/relationships/image" Target="../media/image212.png"/><Relationship Id="rId166" Type="http://schemas.openxmlformats.org/officeDocument/2006/relationships/customXml" Target="../ink/ink385.xml"/><Relationship Id="rId187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08.xml"/><Relationship Id="rId233" Type="http://schemas.openxmlformats.org/officeDocument/2006/relationships/image" Target="../media/image256.png"/><Relationship Id="rId254" Type="http://schemas.openxmlformats.org/officeDocument/2006/relationships/customXml" Target="../ink/ink429.xml"/><Relationship Id="rId28" Type="http://schemas.openxmlformats.org/officeDocument/2006/relationships/customXml" Target="../ink/ink316.xml"/><Relationship Id="rId49" Type="http://schemas.openxmlformats.org/officeDocument/2006/relationships/image" Target="../media/image1491.png"/><Relationship Id="rId114" Type="http://schemas.openxmlformats.org/officeDocument/2006/relationships/customXml" Target="../ink/ink359.xml"/><Relationship Id="rId275" Type="http://schemas.openxmlformats.org/officeDocument/2006/relationships/image" Target="../media/image277.png"/><Relationship Id="rId296" Type="http://schemas.openxmlformats.org/officeDocument/2006/relationships/customXml" Target="../ink/ink450.xml"/><Relationship Id="rId300" Type="http://schemas.openxmlformats.org/officeDocument/2006/relationships/customXml" Target="../ink/ink452.xml"/><Relationship Id="rId60" Type="http://schemas.openxmlformats.org/officeDocument/2006/relationships/customXml" Target="../ink/ink332.xml"/><Relationship Id="rId81" Type="http://schemas.openxmlformats.org/officeDocument/2006/relationships/image" Target="../media/image1651.png"/><Relationship Id="rId135" Type="http://schemas.openxmlformats.org/officeDocument/2006/relationships/image" Target="../media/image207.png"/><Relationship Id="rId156" Type="http://schemas.openxmlformats.org/officeDocument/2006/relationships/customXml" Target="../ink/ink380.xml"/><Relationship Id="rId177" Type="http://schemas.openxmlformats.org/officeDocument/2006/relationships/image" Target="../media/image228.png"/><Relationship Id="rId198" Type="http://schemas.openxmlformats.org/officeDocument/2006/relationships/customXml" Target="../ink/ink401.xml"/><Relationship Id="rId321" Type="http://schemas.openxmlformats.org/officeDocument/2006/relationships/image" Target="../media/image308.png"/><Relationship Id="rId202" Type="http://schemas.openxmlformats.org/officeDocument/2006/relationships/customXml" Target="../ink/ink403.xml"/><Relationship Id="rId223" Type="http://schemas.openxmlformats.org/officeDocument/2006/relationships/image" Target="../media/image251.png"/><Relationship Id="rId244" Type="http://schemas.openxmlformats.org/officeDocument/2006/relationships/customXml" Target="../ink/ink424.xml"/><Relationship Id="rId18" Type="http://schemas.openxmlformats.org/officeDocument/2006/relationships/customXml" Target="../ink/ink311.xml"/><Relationship Id="rId39" Type="http://schemas.openxmlformats.org/officeDocument/2006/relationships/image" Target="../media/image1441.png"/><Relationship Id="rId265" Type="http://schemas.openxmlformats.org/officeDocument/2006/relationships/image" Target="../media/image272.png"/><Relationship Id="rId286" Type="http://schemas.openxmlformats.org/officeDocument/2006/relationships/customXml" Target="../ink/ink445.xml"/><Relationship Id="rId50" Type="http://schemas.openxmlformats.org/officeDocument/2006/relationships/customXml" Target="../ink/ink327.xml"/><Relationship Id="rId104" Type="http://schemas.openxmlformats.org/officeDocument/2006/relationships/customXml" Target="../ink/ink354.xml"/><Relationship Id="rId125" Type="http://schemas.openxmlformats.org/officeDocument/2006/relationships/image" Target="../media/image202.png"/><Relationship Id="rId146" Type="http://schemas.openxmlformats.org/officeDocument/2006/relationships/customXml" Target="../ink/ink375.xml"/><Relationship Id="rId167" Type="http://schemas.openxmlformats.org/officeDocument/2006/relationships/image" Target="../media/image223.png"/><Relationship Id="rId188" Type="http://schemas.openxmlformats.org/officeDocument/2006/relationships/customXml" Target="../ink/ink396.xml"/><Relationship Id="rId311" Type="http://schemas.openxmlformats.org/officeDocument/2006/relationships/image" Target="../media/image303.png"/><Relationship Id="rId71" Type="http://schemas.openxmlformats.org/officeDocument/2006/relationships/image" Target="../media/image1601.png"/><Relationship Id="rId92" Type="http://schemas.openxmlformats.org/officeDocument/2006/relationships/customXml" Target="../ink/ink348.xml"/><Relationship Id="rId213" Type="http://schemas.openxmlformats.org/officeDocument/2006/relationships/image" Target="../media/image246.png"/><Relationship Id="rId234" Type="http://schemas.openxmlformats.org/officeDocument/2006/relationships/customXml" Target="../ink/ink419.xml"/><Relationship Id="rId2" Type="http://schemas.openxmlformats.org/officeDocument/2006/relationships/notesSlide" Target="../notesSlides/notesSlide12.xml"/><Relationship Id="rId29" Type="http://schemas.openxmlformats.org/officeDocument/2006/relationships/image" Target="../media/image1391.png"/><Relationship Id="rId255" Type="http://schemas.openxmlformats.org/officeDocument/2006/relationships/image" Target="../media/image267.png"/><Relationship Id="rId276" Type="http://schemas.openxmlformats.org/officeDocument/2006/relationships/customXml" Target="../ink/ink440.xml"/><Relationship Id="rId297" Type="http://schemas.openxmlformats.org/officeDocument/2006/relationships/image" Target="../media/image294.png"/><Relationship Id="rId40" Type="http://schemas.openxmlformats.org/officeDocument/2006/relationships/customXml" Target="../ink/ink322.xml"/><Relationship Id="rId115" Type="http://schemas.openxmlformats.org/officeDocument/2006/relationships/image" Target="../media/image197.png"/><Relationship Id="rId136" Type="http://schemas.openxmlformats.org/officeDocument/2006/relationships/customXml" Target="../ink/ink370.xml"/><Relationship Id="rId157" Type="http://schemas.openxmlformats.org/officeDocument/2006/relationships/image" Target="../media/image218.png"/><Relationship Id="rId178" Type="http://schemas.openxmlformats.org/officeDocument/2006/relationships/customXml" Target="../ink/ink391.xml"/><Relationship Id="rId301" Type="http://schemas.openxmlformats.org/officeDocument/2006/relationships/image" Target="../media/image296.png"/><Relationship Id="rId61" Type="http://schemas.openxmlformats.org/officeDocument/2006/relationships/image" Target="../media/image1550.png"/><Relationship Id="rId82" Type="http://schemas.openxmlformats.org/officeDocument/2006/relationships/customXml" Target="../ink/ink343.xml"/><Relationship Id="rId199" Type="http://schemas.openxmlformats.org/officeDocument/2006/relationships/image" Target="../media/image239.png"/><Relationship Id="rId203" Type="http://schemas.openxmlformats.org/officeDocument/2006/relationships/image" Target="../media/image241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00.png"/><Relationship Id="rId18" Type="http://schemas.openxmlformats.org/officeDocument/2006/relationships/customXml" Target="../ink/ink470.xml"/><Relationship Id="rId26" Type="http://schemas.openxmlformats.org/officeDocument/2006/relationships/customXml" Target="../ink/ink474.xml"/><Relationship Id="rId39" Type="http://schemas.openxmlformats.org/officeDocument/2006/relationships/image" Target="../media/image317.png"/><Relationship Id="rId21" Type="http://schemas.openxmlformats.org/officeDocument/2006/relationships/image" Target="../media/image1440.png"/><Relationship Id="rId34" Type="http://schemas.openxmlformats.org/officeDocument/2006/relationships/customXml" Target="../ink/ink478.xml"/><Relationship Id="rId42" Type="http://schemas.openxmlformats.org/officeDocument/2006/relationships/customXml" Target="../ink/ink482.xml"/><Relationship Id="rId47" Type="http://schemas.openxmlformats.org/officeDocument/2006/relationships/image" Target="../media/image323.png"/><Relationship Id="rId50" Type="http://schemas.openxmlformats.org/officeDocument/2006/relationships/customXml" Target="../ink/ink486.xml"/><Relationship Id="rId55" Type="http://schemas.openxmlformats.org/officeDocument/2006/relationships/image" Target="../media/image327.png"/><Relationship Id="rId63" Type="http://schemas.openxmlformats.org/officeDocument/2006/relationships/image" Target="../media/image333.png"/><Relationship Id="rId68" Type="http://schemas.openxmlformats.org/officeDocument/2006/relationships/customXml" Target="../ink/ink495.xml"/><Relationship Id="rId76" Type="http://schemas.openxmlformats.org/officeDocument/2006/relationships/customXml" Target="../ink/ink499.xml"/><Relationship Id="rId84" Type="http://schemas.openxmlformats.org/officeDocument/2006/relationships/customXml" Target="../ink/ink503.xml"/><Relationship Id="rId7" Type="http://schemas.openxmlformats.org/officeDocument/2006/relationships/image" Target="../media/image1370.png"/><Relationship Id="rId71" Type="http://schemas.openxmlformats.org/officeDocument/2006/relationships/image" Target="../media/image337.png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469.xml"/><Relationship Id="rId29" Type="http://schemas.openxmlformats.org/officeDocument/2006/relationships/image" Target="../media/image312.png"/><Relationship Id="rId11" Type="http://schemas.openxmlformats.org/officeDocument/2006/relationships/image" Target="../media/image1390.png"/><Relationship Id="rId24" Type="http://schemas.openxmlformats.org/officeDocument/2006/relationships/customXml" Target="../ink/ink473.xml"/><Relationship Id="rId32" Type="http://schemas.openxmlformats.org/officeDocument/2006/relationships/customXml" Target="../ink/ink477.xml"/><Relationship Id="rId37" Type="http://schemas.openxmlformats.org/officeDocument/2006/relationships/image" Target="../media/image316.png"/><Relationship Id="rId40" Type="http://schemas.openxmlformats.org/officeDocument/2006/relationships/customXml" Target="../ink/ink481.xml"/><Relationship Id="rId45" Type="http://schemas.openxmlformats.org/officeDocument/2006/relationships/image" Target="../media/image322.png"/><Relationship Id="rId53" Type="http://schemas.openxmlformats.org/officeDocument/2006/relationships/image" Target="../media/image326.png"/><Relationship Id="rId58" Type="http://schemas.openxmlformats.org/officeDocument/2006/relationships/customXml" Target="../ink/ink490.xml"/><Relationship Id="rId66" Type="http://schemas.openxmlformats.org/officeDocument/2006/relationships/customXml" Target="../ink/ink494.xml"/><Relationship Id="rId74" Type="http://schemas.openxmlformats.org/officeDocument/2006/relationships/customXml" Target="../ink/ink498.xml"/><Relationship Id="rId79" Type="http://schemas.openxmlformats.org/officeDocument/2006/relationships/image" Target="../media/image343.png"/><Relationship Id="rId5" Type="http://schemas.openxmlformats.org/officeDocument/2006/relationships/image" Target="../media/image1360.png"/><Relationship Id="rId61" Type="http://schemas.openxmlformats.org/officeDocument/2006/relationships/image" Target="../media/image332.png"/><Relationship Id="rId82" Type="http://schemas.openxmlformats.org/officeDocument/2006/relationships/customXml" Target="../ink/ink502.xml"/><Relationship Id="rId19" Type="http://schemas.openxmlformats.org/officeDocument/2006/relationships/image" Target="../media/image1430.png"/><Relationship Id="rId4" Type="http://schemas.openxmlformats.org/officeDocument/2006/relationships/customXml" Target="../ink/ink463.xml"/><Relationship Id="rId9" Type="http://schemas.openxmlformats.org/officeDocument/2006/relationships/image" Target="../media/image1380.png"/><Relationship Id="rId14" Type="http://schemas.openxmlformats.org/officeDocument/2006/relationships/customXml" Target="../ink/ink468.xml"/><Relationship Id="rId22" Type="http://schemas.openxmlformats.org/officeDocument/2006/relationships/customXml" Target="../ink/ink472.xml"/><Relationship Id="rId27" Type="http://schemas.openxmlformats.org/officeDocument/2006/relationships/image" Target="../media/image1831.png"/><Relationship Id="rId30" Type="http://schemas.openxmlformats.org/officeDocument/2006/relationships/customXml" Target="../ink/ink476.xml"/><Relationship Id="rId35" Type="http://schemas.openxmlformats.org/officeDocument/2006/relationships/image" Target="../media/image315.png"/><Relationship Id="rId43" Type="http://schemas.openxmlformats.org/officeDocument/2006/relationships/image" Target="../media/image319.png"/><Relationship Id="rId48" Type="http://schemas.openxmlformats.org/officeDocument/2006/relationships/customXml" Target="../ink/ink485.xml"/><Relationship Id="rId56" Type="http://schemas.openxmlformats.org/officeDocument/2006/relationships/customXml" Target="../ink/ink489.xml"/><Relationship Id="rId64" Type="http://schemas.openxmlformats.org/officeDocument/2006/relationships/customXml" Target="../ink/ink493.xml"/><Relationship Id="rId69" Type="http://schemas.openxmlformats.org/officeDocument/2006/relationships/image" Target="../media/image336.png"/><Relationship Id="rId77" Type="http://schemas.openxmlformats.org/officeDocument/2006/relationships/image" Target="../media/image342.png"/><Relationship Id="rId8" Type="http://schemas.openxmlformats.org/officeDocument/2006/relationships/customXml" Target="../ink/ink465.xml"/><Relationship Id="rId51" Type="http://schemas.openxmlformats.org/officeDocument/2006/relationships/image" Target="../media/image325.png"/><Relationship Id="rId72" Type="http://schemas.openxmlformats.org/officeDocument/2006/relationships/customXml" Target="../ink/ink497.xml"/><Relationship Id="rId80" Type="http://schemas.openxmlformats.org/officeDocument/2006/relationships/customXml" Target="../ink/ink501.xml"/><Relationship Id="rId85" Type="http://schemas.openxmlformats.org/officeDocument/2006/relationships/image" Target="../media/image346.png"/><Relationship Id="rId3" Type="http://schemas.openxmlformats.org/officeDocument/2006/relationships/image" Target="../media/image309.png"/><Relationship Id="rId12" Type="http://schemas.openxmlformats.org/officeDocument/2006/relationships/customXml" Target="../ink/ink467.xml"/><Relationship Id="rId17" Type="http://schemas.openxmlformats.org/officeDocument/2006/relationships/image" Target="../media/image1420.png"/><Relationship Id="rId25" Type="http://schemas.openxmlformats.org/officeDocument/2006/relationships/image" Target="../media/image1821.png"/><Relationship Id="rId33" Type="http://schemas.openxmlformats.org/officeDocument/2006/relationships/image" Target="../media/image314.png"/><Relationship Id="rId38" Type="http://schemas.openxmlformats.org/officeDocument/2006/relationships/customXml" Target="../ink/ink480.xml"/><Relationship Id="rId46" Type="http://schemas.openxmlformats.org/officeDocument/2006/relationships/customXml" Target="../ink/ink484.xml"/><Relationship Id="rId59" Type="http://schemas.openxmlformats.org/officeDocument/2006/relationships/image" Target="../media/image329.png"/><Relationship Id="rId67" Type="http://schemas.openxmlformats.org/officeDocument/2006/relationships/image" Target="../media/image335.png"/><Relationship Id="rId20" Type="http://schemas.openxmlformats.org/officeDocument/2006/relationships/customXml" Target="../ink/ink471.xml"/><Relationship Id="rId41" Type="http://schemas.openxmlformats.org/officeDocument/2006/relationships/image" Target="../media/image318.png"/><Relationship Id="rId54" Type="http://schemas.openxmlformats.org/officeDocument/2006/relationships/customXml" Target="../ink/ink488.xml"/><Relationship Id="rId62" Type="http://schemas.openxmlformats.org/officeDocument/2006/relationships/customXml" Target="../ink/ink492.xml"/><Relationship Id="rId70" Type="http://schemas.openxmlformats.org/officeDocument/2006/relationships/customXml" Target="../ink/ink496.xml"/><Relationship Id="rId75" Type="http://schemas.openxmlformats.org/officeDocument/2006/relationships/image" Target="../media/image339.png"/><Relationship Id="rId83" Type="http://schemas.openxmlformats.org/officeDocument/2006/relationships/image" Target="../media/image34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4.xml"/><Relationship Id="rId15" Type="http://schemas.openxmlformats.org/officeDocument/2006/relationships/image" Target="../media/image1410.png"/><Relationship Id="rId23" Type="http://schemas.openxmlformats.org/officeDocument/2006/relationships/image" Target="../media/image1450.png"/><Relationship Id="rId28" Type="http://schemas.openxmlformats.org/officeDocument/2006/relationships/customXml" Target="../ink/ink475.xml"/><Relationship Id="rId36" Type="http://schemas.openxmlformats.org/officeDocument/2006/relationships/customXml" Target="../ink/ink479.xml"/><Relationship Id="rId49" Type="http://schemas.openxmlformats.org/officeDocument/2006/relationships/image" Target="../media/image324.png"/><Relationship Id="rId57" Type="http://schemas.openxmlformats.org/officeDocument/2006/relationships/image" Target="../media/image328.png"/><Relationship Id="rId10" Type="http://schemas.openxmlformats.org/officeDocument/2006/relationships/customXml" Target="../ink/ink466.xml"/><Relationship Id="rId31" Type="http://schemas.openxmlformats.org/officeDocument/2006/relationships/image" Target="../media/image313.png"/><Relationship Id="rId44" Type="http://schemas.openxmlformats.org/officeDocument/2006/relationships/customXml" Target="../ink/ink483.xml"/><Relationship Id="rId52" Type="http://schemas.openxmlformats.org/officeDocument/2006/relationships/customXml" Target="../ink/ink487.xml"/><Relationship Id="rId60" Type="http://schemas.openxmlformats.org/officeDocument/2006/relationships/customXml" Target="../ink/ink491.xml"/><Relationship Id="rId65" Type="http://schemas.openxmlformats.org/officeDocument/2006/relationships/image" Target="../media/image334.png"/><Relationship Id="rId73" Type="http://schemas.openxmlformats.org/officeDocument/2006/relationships/image" Target="../media/image338.png"/><Relationship Id="rId78" Type="http://schemas.openxmlformats.org/officeDocument/2006/relationships/customXml" Target="../ink/ink500.xml"/><Relationship Id="rId81" Type="http://schemas.openxmlformats.org/officeDocument/2006/relationships/image" Target="../media/image3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6.xml"/><Relationship Id="rId13" Type="http://schemas.openxmlformats.org/officeDocument/2006/relationships/image" Target="../media/image1510.png"/><Relationship Id="rId18" Type="http://schemas.openxmlformats.org/officeDocument/2006/relationships/customXml" Target="../ink/ink511.xml"/><Relationship Id="rId26" Type="http://schemas.openxmlformats.org/officeDocument/2006/relationships/customXml" Target="../ink/ink515.xml"/><Relationship Id="rId3" Type="http://schemas.openxmlformats.org/officeDocument/2006/relationships/image" Target="../media/image347.png"/><Relationship Id="rId21" Type="http://schemas.openxmlformats.org/officeDocument/2006/relationships/image" Target="../media/image348.png"/><Relationship Id="rId34" Type="http://schemas.openxmlformats.org/officeDocument/2006/relationships/customXml" Target="../ink/ink519.xml"/><Relationship Id="rId7" Type="http://schemas.openxmlformats.org/officeDocument/2006/relationships/image" Target="../media/image1480.png"/><Relationship Id="rId12" Type="http://schemas.openxmlformats.org/officeDocument/2006/relationships/customXml" Target="../ink/ink508.xml"/><Relationship Id="rId17" Type="http://schemas.openxmlformats.org/officeDocument/2006/relationships/image" Target="../media/image1530.png"/><Relationship Id="rId25" Type="http://schemas.openxmlformats.org/officeDocument/2006/relationships/image" Target="../media/image352.png"/><Relationship Id="rId33" Type="http://schemas.openxmlformats.org/officeDocument/2006/relationships/image" Target="../media/image356.png"/><Relationship Id="rId2" Type="http://schemas.openxmlformats.org/officeDocument/2006/relationships/notesSlide" Target="../notesSlides/notesSlide14.xml"/><Relationship Id="rId16" Type="http://schemas.openxmlformats.org/officeDocument/2006/relationships/customXml" Target="../ink/ink510.xml"/><Relationship Id="rId20" Type="http://schemas.openxmlformats.org/officeDocument/2006/relationships/customXml" Target="../ink/ink512.xml"/><Relationship Id="rId29" Type="http://schemas.openxmlformats.org/officeDocument/2006/relationships/image" Target="../media/image35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05.xml"/><Relationship Id="rId11" Type="http://schemas.openxmlformats.org/officeDocument/2006/relationships/image" Target="../media/image1500.png"/><Relationship Id="rId24" Type="http://schemas.openxmlformats.org/officeDocument/2006/relationships/customXml" Target="../ink/ink514.xml"/><Relationship Id="rId32" Type="http://schemas.openxmlformats.org/officeDocument/2006/relationships/customXml" Target="../ink/ink518.xml"/><Relationship Id="rId5" Type="http://schemas.openxmlformats.org/officeDocument/2006/relationships/image" Target="../media/image1470.png"/><Relationship Id="rId15" Type="http://schemas.openxmlformats.org/officeDocument/2006/relationships/image" Target="../media/image1520.png"/><Relationship Id="rId23" Type="http://schemas.openxmlformats.org/officeDocument/2006/relationships/image" Target="../media/image349.png"/><Relationship Id="rId28" Type="http://schemas.openxmlformats.org/officeDocument/2006/relationships/customXml" Target="../ink/ink516.xml"/><Relationship Id="rId10" Type="http://schemas.openxmlformats.org/officeDocument/2006/relationships/customXml" Target="../ink/ink507.xml"/><Relationship Id="rId19" Type="http://schemas.openxmlformats.org/officeDocument/2006/relationships/image" Target="../media/image1540.png"/><Relationship Id="rId31" Type="http://schemas.openxmlformats.org/officeDocument/2006/relationships/image" Target="../media/image355.png"/><Relationship Id="rId4" Type="http://schemas.openxmlformats.org/officeDocument/2006/relationships/customXml" Target="../ink/ink504.xml"/><Relationship Id="rId9" Type="http://schemas.openxmlformats.org/officeDocument/2006/relationships/image" Target="../media/image1490.png"/><Relationship Id="rId14" Type="http://schemas.openxmlformats.org/officeDocument/2006/relationships/customXml" Target="../ink/ink509.xml"/><Relationship Id="rId22" Type="http://schemas.openxmlformats.org/officeDocument/2006/relationships/customXml" Target="../ink/ink513.xml"/><Relationship Id="rId27" Type="http://schemas.openxmlformats.org/officeDocument/2006/relationships/image" Target="../media/image353.png"/><Relationship Id="rId30" Type="http://schemas.openxmlformats.org/officeDocument/2006/relationships/customXml" Target="../ink/ink517.xml"/><Relationship Id="rId35" Type="http://schemas.openxmlformats.org/officeDocument/2006/relationships/image" Target="../media/image357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9.png"/><Relationship Id="rId21" Type="http://schemas.openxmlformats.org/officeDocument/2006/relationships/image" Target="../media/image1741.png"/><Relationship Id="rId42" Type="http://schemas.openxmlformats.org/officeDocument/2006/relationships/customXml" Target="../ink/ink539.xml"/><Relationship Id="rId63" Type="http://schemas.openxmlformats.org/officeDocument/2006/relationships/image" Target="../media/image377.png"/><Relationship Id="rId84" Type="http://schemas.openxmlformats.org/officeDocument/2006/relationships/customXml" Target="../ink/ink560.xml"/><Relationship Id="rId138" Type="http://schemas.openxmlformats.org/officeDocument/2006/relationships/customXml" Target="../ink/ink587.xml"/><Relationship Id="rId159" Type="http://schemas.openxmlformats.org/officeDocument/2006/relationships/image" Target="../media/image433.png"/><Relationship Id="rId170" Type="http://schemas.openxmlformats.org/officeDocument/2006/relationships/customXml" Target="../ink/ink603.xml"/><Relationship Id="rId191" Type="http://schemas.openxmlformats.org/officeDocument/2006/relationships/image" Target="../media/image450.png"/><Relationship Id="rId196" Type="http://schemas.openxmlformats.org/officeDocument/2006/relationships/customXml" Target="../ink/ink616.xml"/><Relationship Id="rId200" Type="http://schemas.openxmlformats.org/officeDocument/2006/relationships/customXml" Target="../ink/ink618.xml"/><Relationship Id="rId16" Type="http://schemas.openxmlformats.org/officeDocument/2006/relationships/customXml" Target="../ink/ink526.xml"/><Relationship Id="rId107" Type="http://schemas.openxmlformats.org/officeDocument/2006/relationships/image" Target="../media/image404.png"/><Relationship Id="rId11" Type="http://schemas.openxmlformats.org/officeDocument/2006/relationships/image" Target="../media/image1590.png"/><Relationship Id="rId32" Type="http://schemas.openxmlformats.org/officeDocument/2006/relationships/customXml" Target="../ink/ink534.xml"/><Relationship Id="rId37" Type="http://schemas.openxmlformats.org/officeDocument/2006/relationships/image" Target="../media/image362.png"/><Relationship Id="rId53" Type="http://schemas.openxmlformats.org/officeDocument/2006/relationships/image" Target="../media/image372.png"/><Relationship Id="rId58" Type="http://schemas.openxmlformats.org/officeDocument/2006/relationships/customXml" Target="../ink/ink547.xml"/><Relationship Id="rId74" Type="http://schemas.openxmlformats.org/officeDocument/2006/relationships/customXml" Target="../ink/ink555.xml"/><Relationship Id="rId79" Type="http://schemas.openxmlformats.org/officeDocument/2006/relationships/image" Target="../media/image386.png"/><Relationship Id="rId102" Type="http://schemas.openxmlformats.org/officeDocument/2006/relationships/customXml" Target="../ink/ink569.xml"/><Relationship Id="rId123" Type="http://schemas.openxmlformats.org/officeDocument/2006/relationships/image" Target="../media/image413.png"/><Relationship Id="rId128" Type="http://schemas.openxmlformats.org/officeDocument/2006/relationships/customXml" Target="../ink/ink582.xml"/><Relationship Id="rId144" Type="http://schemas.openxmlformats.org/officeDocument/2006/relationships/customXml" Target="../ink/ink590.xml"/><Relationship Id="rId149" Type="http://schemas.openxmlformats.org/officeDocument/2006/relationships/image" Target="../media/image427.png"/><Relationship Id="rId5" Type="http://schemas.openxmlformats.org/officeDocument/2006/relationships/image" Target="../media/image1560.png"/><Relationship Id="rId90" Type="http://schemas.openxmlformats.org/officeDocument/2006/relationships/customXml" Target="../ink/ink563.xml"/><Relationship Id="rId95" Type="http://schemas.openxmlformats.org/officeDocument/2006/relationships/image" Target="../media/image396.png"/><Relationship Id="rId160" Type="http://schemas.openxmlformats.org/officeDocument/2006/relationships/customXml" Target="../ink/ink598.xml"/><Relationship Id="rId165" Type="http://schemas.openxmlformats.org/officeDocument/2006/relationships/image" Target="../media/image436.png"/><Relationship Id="rId181" Type="http://schemas.openxmlformats.org/officeDocument/2006/relationships/image" Target="../media/image445.png"/><Relationship Id="rId186" Type="http://schemas.openxmlformats.org/officeDocument/2006/relationships/customXml" Target="../ink/ink611.xml"/><Relationship Id="rId22" Type="http://schemas.openxmlformats.org/officeDocument/2006/relationships/customXml" Target="../ink/ink529.xml"/><Relationship Id="rId27" Type="http://schemas.openxmlformats.org/officeDocument/2006/relationships/image" Target="../media/image1770.png"/><Relationship Id="rId43" Type="http://schemas.openxmlformats.org/officeDocument/2006/relationships/image" Target="../media/image365.png"/><Relationship Id="rId48" Type="http://schemas.openxmlformats.org/officeDocument/2006/relationships/customXml" Target="../ink/ink542.xml"/><Relationship Id="rId64" Type="http://schemas.openxmlformats.org/officeDocument/2006/relationships/customXml" Target="../ink/ink550.xml"/><Relationship Id="rId69" Type="http://schemas.openxmlformats.org/officeDocument/2006/relationships/image" Target="../media/image381.png"/><Relationship Id="rId113" Type="http://schemas.openxmlformats.org/officeDocument/2006/relationships/image" Target="../media/image407.png"/><Relationship Id="rId118" Type="http://schemas.openxmlformats.org/officeDocument/2006/relationships/customXml" Target="../ink/ink577.xml"/><Relationship Id="rId134" Type="http://schemas.openxmlformats.org/officeDocument/2006/relationships/customXml" Target="../ink/ink585.xml"/><Relationship Id="rId139" Type="http://schemas.openxmlformats.org/officeDocument/2006/relationships/image" Target="../media/image422.png"/><Relationship Id="rId80" Type="http://schemas.openxmlformats.org/officeDocument/2006/relationships/customXml" Target="../ink/ink558.xml"/><Relationship Id="rId85" Type="http://schemas.openxmlformats.org/officeDocument/2006/relationships/image" Target="../media/image389.png"/><Relationship Id="rId150" Type="http://schemas.openxmlformats.org/officeDocument/2006/relationships/customXml" Target="../ink/ink593.xml"/><Relationship Id="rId155" Type="http://schemas.openxmlformats.org/officeDocument/2006/relationships/image" Target="../media/image431.png"/><Relationship Id="rId171" Type="http://schemas.openxmlformats.org/officeDocument/2006/relationships/image" Target="../media/image439.png"/><Relationship Id="rId176" Type="http://schemas.openxmlformats.org/officeDocument/2006/relationships/customXml" Target="../ink/ink606.xml"/><Relationship Id="rId192" Type="http://schemas.openxmlformats.org/officeDocument/2006/relationships/customXml" Target="../ink/ink614.xml"/><Relationship Id="rId197" Type="http://schemas.openxmlformats.org/officeDocument/2006/relationships/image" Target="../media/image453.png"/><Relationship Id="rId201" Type="http://schemas.openxmlformats.org/officeDocument/2006/relationships/image" Target="../media/image455.png"/><Relationship Id="rId12" Type="http://schemas.openxmlformats.org/officeDocument/2006/relationships/customXml" Target="../ink/ink524.xml"/><Relationship Id="rId17" Type="http://schemas.openxmlformats.org/officeDocument/2006/relationships/image" Target="../media/image1620.png"/><Relationship Id="rId33" Type="http://schemas.openxmlformats.org/officeDocument/2006/relationships/image" Target="../media/image1800.png"/><Relationship Id="rId38" Type="http://schemas.openxmlformats.org/officeDocument/2006/relationships/customXml" Target="../ink/ink537.xml"/><Relationship Id="rId59" Type="http://schemas.openxmlformats.org/officeDocument/2006/relationships/image" Target="../media/image375.png"/><Relationship Id="rId103" Type="http://schemas.openxmlformats.org/officeDocument/2006/relationships/image" Target="../media/image402.png"/><Relationship Id="rId108" Type="http://schemas.openxmlformats.org/officeDocument/2006/relationships/customXml" Target="../ink/ink572.xml"/><Relationship Id="rId124" Type="http://schemas.openxmlformats.org/officeDocument/2006/relationships/customXml" Target="../ink/ink580.xml"/><Relationship Id="rId129" Type="http://schemas.openxmlformats.org/officeDocument/2006/relationships/image" Target="../media/image416.png"/><Relationship Id="rId54" Type="http://schemas.openxmlformats.org/officeDocument/2006/relationships/customXml" Target="../ink/ink545.xml"/><Relationship Id="rId70" Type="http://schemas.openxmlformats.org/officeDocument/2006/relationships/customXml" Target="../ink/ink553.xml"/><Relationship Id="rId75" Type="http://schemas.openxmlformats.org/officeDocument/2006/relationships/image" Target="../media/image384.png"/><Relationship Id="rId91" Type="http://schemas.openxmlformats.org/officeDocument/2006/relationships/image" Target="../media/image394.png"/><Relationship Id="rId96" Type="http://schemas.openxmlformats.org/officeDocument/2006/relationships/customXml" Target="../ink/ink566.xml"/><Relationship Id="rId140" Type="http://schemas.openxmlformats.org/officeDocument/2006/relationships/customXml" Target="../ink/ink588.xml"/><Relationship Id="rId145" Type="http://schemas.openxmlformats.org/officeDocument/2006/relationships/image" Target="../media/image425.png"/><Relationship Id="rId161" Type="http://schemas.openxmlformats.org/officeDocument/2006/relationships/image" Target="../media/image434.png"/><Relationship Id="rId166" Type="http://schemas.openxmlformats.org/officeDocument/2006/relationships/customXml" Target="../ink/ink601.xml"/><Relationship Id="rId182" Type="http://schemas.openxmlformats.org/officeDocument/2006/relationships/customXml" Target="../ink/ink609.xml"/><Relationship Id="rId187" Type="http://schemas.openxmlformats.org/officeDocument/2006/relationships/image" Target="../media/image44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21.xml"/><Relationship Id="rId23" Type="http://schemas.openxmlformats.org/officeDocument/2006/relationships/image" Target="../media/image1750.png"/><Relationship Id="rId28" Type="http://schemas.openxmlformats.org/officeDocument/2006/relationships/customXml" Target="../ink/ink532.xml"/><Relationship Id="rId49" Type="http://schemas.openxmlformats.org/officeDocument/2006/relationships/image" Target="../media/image368.png"/><Relationship Id="rId114" Type="http://schemas.openxmlformats.org/officeDocument/2006/relationships/customXml" Target="../ink/ink575.xml"/><Relationship Id="rId119" Type="http://schemas.openxmlformats.org/officeDocument/2006/relationships/image" Target="../media/image411.png"/><Relationship Id="rId44" Type="http://schemas.openxmlformats.org/officeDocument/2006/relationships/customXml" Target="../ink/ink540.xml"/><Relationship Id="rId60" Type="http://schemas.openxmlformats.org/officeDocument/2006/relationships/customXml" Target="../ink/ink548.xml"/><Relationship Id="rId65" Type="http://schemas.openxmlformats.org/officeDocument/2006/relationships/image" Target="../media/image378.png"/><Relationship Id="rId81" Type="http://schemas.openxmlformats.org/officeDocument/2006/relationships/image" Target="../media/image387.png"/><Relationship Id="rId86" Type="http://schemas.openxmlformats.org/officeDocument/2006/relationships/customXml" Target="../ink/ink561.xml"/><Relationship Id="rId130" Type="http://schemas.openxmlformats.org/officeDocument/2006/relationships/customXml" Target="../ink/ink583.xml"/><Relationship Id="rId135" Type="http://schemas.openxmlformats.org/officeDocument/2006/relationships/image" Target="../media/image419.png"/><Relationship Id="rId151" Type="http://schemas.openxmlformats.org/officeDocument/2006/relationships/image" Target="../media/image428.png"/><Relationship Id="rId156" Type="http://schemas.openxmlformats.org/officeDocument/2006/relationships/customXml" Target="../ink/ink596.xml"/><Relationship Id="rId177" Type="http://schemas.openxmlformats.org/officeDocument/2006/relationships/image" Target="../media/image443.png"/><Relationship Id="rId198" Type="http://schemas.openxmlformats.org/officeDocument/2006/relationships/customXml" Target="../ink/ink617.xml"/><Relationship Id="rId172" Type="http://schemas.openxmlformats.org/officeDocument/2006/relationships/customXml" Target="../ink/ink604.xml"/><Relationship Id="rId193" Type="http://schemas.openxmlformats.org/officeDocument/2006/relationships/image" Target="../media/image451.png"/><Relationship Id="rId202" Type="http://schemas.openxmlformats.org/officeDocument/2006/relationships/customXml" Target="../ink/ink619.xml"/><Relationship Id="rId13" Type="http://schemas.openxmlformats.org/officeDocument/2006/relationships/image" Target="../media/image1600.png"/><Relationship Id="rId18" Type="http://schemas.openxmlformats.org/officeDocument/2006/relationships/customXml" Target="../ink/ink527.xml"/><Relationship Id="rId39" Type="http://schemas.openxmlformats.org/officeDocument/2006/relationships/image" Target="../media/image363.png"/><Relationship Id="rId109" Type="http://schemas.openxmlformats.org/officeDocument/2006/relationships/image" Target="../media/image405.png"/><Relationship Id="rId34" Type="http://schemas.openxmlformats.org/officeDocument/2006/relationships/customXml" Target="../ink/ink535.xml"/><Relationship Id="rId50" Type="http://schemas.openxmlformats.org/officeDocument/2006/relationships/customXml" Target="../ink/ink543.xml"/><Relationship Id="rId55" Type="http://schemas.openxmlformats.org/officeDocument/2006/relationships/image" Target="../media/image373.png"/><Relationship Id="rId76" Type="http://schemas.openxmlformats.org/officeDocument/2006/relationships/customXml" Target="../ink/ink556.xml"/><Relationship Id="rId97" Type="http://schemas.openxmlformats.org/officeDocument/2006/relationships/image" Target="../media/image397.png"/><Relationship Id="rId104" Type="http://schemas.openxmlformats.org/officeDocument/2006/relationships/customXml" Target="../ink/ink570.xml"/><Relationship Id="rId120" Type="http://schemas.openxmlformats.org/officeDocument/2006/relationships/customXml" Target="../ink/ink578.xml"/><Relationship Id="rId125" Type="http://schemas.openxmlformats.org/officeDocument/2006/relationships/image" Target="../media/image414.png"/><Relationship Id="rId141" Type="http://schemas.openxmlformats.org/officeDocument/2006/relationships/image" Target="../media/image423.png"/><Relationship Id="rId146" Type="http://schemas.openxmlformats.org/officeDocument/2006/relationships/customXml" Target="../ink/ink591.xml"/><Relationship Id="rId167" Type="http://schemas.openxmlformats.org/officeDocument/2006/relationships/image" Target="../media/image437.png"/><Relationship Id="rId188" Type="http://schemas.openxmlformats.org/officeDocument/2006/relationships/customXml" Target="../ink/ink612.xml"/><Relationship Id="rId7" Type="http://schemas.openxmlformats.org/officeDocument/2006/relationships/image" Target="../media/image1570.png"/><Relationship Id="rId71" Type="http://schemas.openxmlformats.org/officeDocument/2006/relationships/image" Target="../media/image382.png"/><Relationship Id="rId92" Type="http://schemas.openxmlformats.org/officeDocument/2006/relationships/customXml" Target="../ink/ink564.xml"/><Relationship Id="rId162" Type="http://schemas.openxmlformats.org/officeDocument/2006/relationships/customXml" Target="../ink/ink599.xml"/><Relationship Id="rId183" Type="http://schemas.openxmlformats.org/officeDocument/2006/relationships/image" Target="../media/image446.png"/><Relationship Id="rId2" Type="http://schemas.openxmlformats.org/officeDocument/2006/relationships/notesSlide" Target="../notesSlides/notesSlide15.xml"/><Relationship Id="rId29" Type="http://schemas.openxmlformats.org/officeDocument/2006/relationships/image" Target="../media/image1780.png"/><Relationship Id="rId24" Type="http://schemas.openxmlformats.org/officeDocument/2006/relationships/customXml" Target="../ink/ink530.xml"/><Relationship Id="rId40" Type="http://schemas.openxmlformats.org/officeDocument/2006/relationships/customXml" Target="../ink/ink538.xml"/><Relationship Id="rId45" Type="http://schemas.openxmlformats.org/officeDocument/2006/relationships/image" Target="../media/image366.png"/><Relationship Id="rId66" Type="http://schemas.openxmlformats.org/officeDocument/2006/relationships/customXml" Target="../ink/ink551.xml"/><Relationship Id="rId87" Type="http://schemas.openxmlformats.org/officeDocument/2006/relationships/image" Target="../media/image392.png"/><Relationship Id="rId110" Type="http://schemas.openxmlformats.org/officeDocument/2006/relationships/customXml" Target="../ink/ink573.xml"/><Relationship Id="rId115" Type="http://schemas.openxmlformats.org/officeDocument/2006/relationships/image" Target="../media/image408.png"/><Relationship Id="rId131" Type="http://schemas.openxmlformats.org/officeDocument/2006/relationships/image" Target="../media/image417.png"/><Relationship Id="rId136" Type="http://schemas.openxmlformats.org/officeDocument/2006/relationships/customXml" Target="../ink/ink586.xml"/><Relationship Id="rId157" Type="http://schemas.openxmlformats.org/officeDocument/2006/relationships/image" Target="../media/image432.png"/><Relationship Id="rId178" Type="http://schemas.openxmlformats.org/officeDocument/2006/relationships/customXml" Target="../ink/ink607.xml"/><Relationship Id="rId61" Type="http://schemas.openxmlformats.org/officeDocument/2006/relationships/image" Target="../media/image376.png"/><Relationship Id="rId82" Type="http://schemas.openxmlformats.org/officeDocument/2006/relationships/customXml" Target="../ink/ink559.xml"/><Relationship Id="rId152" Type="http://schemas.openxmlformats.org/officeDocument/2006/relationships/customXml" Target="../ink/ink594.xml"/><Relationship Id="rId173" Type="http://schemas.openxmlformats.org/officeDocument/2006/relationships/image" Target="../media/image441.png"/><Relationship Id="rId194" Type="http://schemas.openxmlformats.org/officeDocument/2006/relationships/customXml" Target="../ink/ink615.xml"/><Relationship Id="rId199" Type="http://schemas.openxmlformats.org/officeDocument/2006/relationships/image" Target="../media/image454.png"/><Relationship Id="rId203" Type="http://schemas.openxmlformats.org/officeDocument/2006/relationships/image" Target="../media/image456.png"/><Relationship Id="rId19" Type="http://schemas.openxmlformats.org/officeDocument/2006/relationships/image" Target="../media/image1731.png"/><Relationship Id="rId14" Type="http://schemas.openxmlformats.org/officeDocument/2006/relationships/customXml" Target="../ink/ink525.xml"/><Relationship Id="rId30" Type="http://schemas.openxmlformats.org/officeDocument/2006/relationships/customXml" Target="../ink/ink533.xml"/><Relationship Id="rId35" Type="http://schemas.openxmlformats.org/officeDocument/2006/relationships/image" Target="../media/image359.png"/><Relationship Id="rId56" Type="http://schemas.openxmlformats.org/officeDocument/2006/relationships/customXml" Target="../ink/ink546.xml"/><Relationship Id="rId77" Type="http://schemas.openxmlformats.org/officeDocument/2006/relationships/image" Target="../media/image385.png"/><Relationship Id="rId100" Type="http://schemas.openxmlformats.org/officeDocument/2006/relationships/customXml" Target="../ink/ink568.xml"/><Relationship Id="rId105" Type="http://schemas.openxmlformats.org/officeDocument/2006/relationships/image" Target="../media/image403.png"/><Relationship Id="rId126" Type="http://schemas.openxmlformats.org/officeDocument/2006/relationships/customXml" Target="../ink/ink581.xml"/><Relationship Id="rId147" Type="http://schemas.openxmlformats.org/officeDocument/2006/relationships/image" Target="../media/image426.png"/><Relationship Id="rId168" Type="http://schemas.openxmlformats.org/officeDocument/2006/relationships/customXml" Target="../ink/ink602.xml"/><Relationship Id="rId8" Type="http://schemas.openxmlformats.org/officeDocument/2006/relationships/customXml" Target="../ink/ink522.xml"/><Relationship Id="rId51" Type="http://schemas.openxmlformats.org/officeDocument/2006/relationships/image" Target="../media/image369.png"/><Relationship Id="rId72" Type="http://schemas.openxmlformats.org/officeDocument/2006/relationships/customXml" Target="../ink/ink554.xml"/><Relationship Id="rId93" Type="http://schemas.openxmlformats.org/officeDocument/2006/relationships/image" Target="../media/image395.png"/><Relationship Id="rId98" Type="http://schemas.openxmlformats.org/officeDocument/2006/relationships/customXml" Target="../ink/ink567.xml"/><Relationship Id="rId121" Type="http://schemas.openxmlformats.org/officeDocument/2006/relationships/image" Target="../media/image412.png"/><Relationship Id="rId142" Type="http://schemas.openxmlformats.org/officeDocument/2006/relationships/customXml" Target="../ink/ink589.xml"/><Relationship Id="rId163" Type="http://schemas.openxmlformats.org/officeDocument/2006/relationships/image" Target="../media/image435.png"/><Relationship Id="rId184" Type="http://schemas.openxmlformats.org/officeDocument/2006/relationships/customXml" Target="../ink/ink610.xml"/><Relationship Id="rId189" Type="http://schemas.openxmlformats.org/officeDocument/2006/relationships/image" Target="../media/image449.png"/><Relationship Id="rId3" Type="http://schemas.openxmlformats.org/officeDocument/2006/relationships/image" Target="../media/image358.png"/><Relationship Id="rId25" Type="http://schemas.openxmlformats.org/officeDocument/2006/relationships/image" Target="../media/image1760.png"/><Relationship Id="rId46" Type="http://schemas.openxmlformats.org/officeDocument/2006/relationships/customXml" Target="../ink/ink541.xml"/><Relationship Id="rId67" Type="http://schemas.openxmlformats.org/officeDocument/2006/relationships/image" Target="../media/image379.png"/><Relationship Id="rId116" Type="http://schemas.openxmlformats.org/officeDocument/2006/relationships/customXml" Target="../ink/ink576.xml"/><Relationship Id="rId137" Type="http://schemas.openxmlformats.org/officeDocument/2006/relationships/image" Target="../media/image421.png"/><Relationship Id="rId158" Type="http://schemas.openxmlformats.org/officeDocument/2006/relationships/customXml" Target="../ink/ink597.xml"/><Relationship Id="rId20" Type="http://schemas.openxmlformats.org/officeDocument/2006/relationships/customXml" Target="../ink/ink528.xml"/><Relationship Id="rId41" Type="http://schemas.openxmlformats.org/officeDocument/2006/relationships/image" Target="../media/image364.png"/><Relationship Id="rId62" Type="http://schemas.openxmlformats.org/officeDocument/2006/relationships/customXml" Target="../ink/ink549.xml"/><Relationship Id="rId83" Type="http://schemas.openxmlformats.org/officeDocument/2006/relationships/image" Target="../media/image388.png"/><Relationship Id="rId88" Type="http://schemas.openxmlformats.org/officeDocument/2006/relationships/customXml" Target="../ink/ink562.xml"/><Relationship Id="rId111" Type="http://schemas.openxmlformats.org/officeDocument/2006/relationships/image" Target="../media/image406.png"/><Relationship Id="rId132" Type="http://schemas.openxmlformats.org/officeDocument/2006/relationships/customXml" Target="../ink/ink584.xml"/><Relationship Id="rId153" Type="http://schemas.openxmlformats.org/officeDocument/2006/relationships/image" Target="../media/image429.png"/><Relationship Id="rId174" Type="http://schemas.openxmlformats.org/officeDocument/2006/relationships/customXml" Target="../ink/ink605.xml"/><Relationship Id="rId179" Type="http://schemas.openxmlformats.org/officeDocument/2006/relationships/image" Target="../media/image444.png"/><Relationship Id="rId195" Type="http://schemas.openxmlformats.org/officeDocument/2006/relationships/image" Target="../media/image452.png"/><Relationship Id="rId190" Type="http://schemas.openxmlformats.org/officeDocument/2006/relationships/customXml" Target="../ink/ink613.xml"/><Relationship Id="rId15" Type="http://schemas.openxmlformats.org/officeDocument/2006/relationships/image" Target="../media/image1610.png"/><Relationship Id="rId36" Type="http://schemas.openxmlformats.org/officeDocument/2006/relationships/customXml" Target="../ink/ink536.xml"/><Relationship Id="rId57" Type="http://schemas.openxmlformats.org/officeDocument/2006/relationships/image" Target="../media/image374.png"/><Relationship Id="rId106" Type="http://schemas.openxmlformats.org/officeDocument/2006/relationships/customXml" Target="../ink/ink571.xml"/><Relationship Id="rId127" Type="http://schemas.openxmlformats.org/officeDocument/2006/relationships/image" Target="../media/image415.png"/><Relationship Id="rId10" Type="http://schemas.openxmlformats.org/officeDocument/2006/relationships/customXml" Target="../ink/ink523.xml"/><Relationship Id="rId31" Type="http://schemas.openxmlformats.org/officeDocument/2006/relationships/image" Target="../media/image1790.png"/><Relationship Id="rId52" Type="http://schemas.openxmlformats.org/officeDocument/2006/relationships/customXml" Target="../ink/ink544.xml"/><Relationship Id="rId73" Type="http://schemas.openxmlformats.org/officeDocument/2006/relationships/image" Target="../media/image383.png"/><Relationship Id="rId78" Type="http://schemas.openxmlformats.org/officeDocument/2006/relationships/customXml" Target="../ink/ink557.xml"/><Relationship Id="rId94" Type="http://schemas.openxmlformats.org/officeDocument/2006/relationships/customXml" Target="../ink/ink565.xml"/><Relationship Id="rId99" Type="http://schemas.openxmlformats.org/officeDocument/2006/relationships/image" Target="../media/image398.png"/><Relationship Id="rId101" Type="http://schemas.openxmlformats.org/officeDocument/2006/relationships/image" Target="../media/image399.png"/><Relationship Id="rId122" Type="http://schemas.openxmlformats.org/officeDocument/2006/relationships/customXml" Target="../ink/ink579.xml"/><Relationship Id="rId143" Type="http://schemas.openxmlformats.org/officeDocument/2006/relationships/image" Target="../media/image424.png"/><Relationship Id="rId148" Type="http://schemas.openxmlformats.org/officeDocument/2006/relationships/customXml" Target="../ink/ink592.xml"/><Relationship Id="rId164" Type="http://schemas.openxmlformats.org/officeDocument/2006/relationships/customXml" Target="../ink/ink600.xml"/><Relationship Id="rId169" Type="http://schemas.openxmlformats.org/officeDocument/2006/relationships/image" Target="../media/image438.png"/><Relationship Id="rId185" Type="http://schemas.openxmlformats.org/officeDocument/2006/relationships/image" Target="../media/image447.png"/><Relationship Id="rId4" Type="http://schemas.openxmlformats.org/officeDocument/2006/relationships/customXml" Target="../ink/ink520.xml"/><Relationship Id="rId9" Type="http://schemas.openxmlformats.org/officeDocument/2006/relationships/image" Target="../media/image1580.png"/><Relationship Id="rId180" Type="http://schemas.openxmlformats.org/officeDocument/2006/relationships/customXml" Target="../ink/ink608.xml"/><Relationship Id="rId26" Type="http://schemas.openxmlformats.org/officeDocument/2006/relationships/customXml" Target="../ink/ink531.xml"/><Relationship Id="rId47" Type="http://schemas.openxmlformats.org/officeDocument/2006/relationships/image" Target="../media/image367.png"/><Relationship Id="rId68" Type="http://schemas.openxmlformats.org/officeDocument/2006/relationships/customXml" Target="../ink/ink552.xml"/><Relationship Id="rId89" Type="http://schemas.openxmlformats.org/officeDocument/2006/relationships/image" Target="../media/image393.png"/><Relationship Id="rId112" Type="http://schemas.openxmlformats.org/officeDocument/2006/relationships/customXml" Target="../ink/ink574.xml"/><Relationship Id="rId133" Type="http://schemas.openxmlformats.org/officeDocument/2006/relationships/image" Target="../media/image418.png"/><Relationship Id="rId154" Type="http://schemas.openxmlformats.org/officeDocument/2006/relationships/customXml" Target="../ink/ink595.xml"/><Relationship Id="rId175" Type="http://schemas.openxmlformats.org/officeDocument/2006/relationships/image" Target="../media/image4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22.xml"/><Relationship Id="rId13" Type="http://schemas.openxmlformats.org/officeDocument/2006/relationships/image" Target="../media/image1820.png"/><Relationship Id="rId18" Type="http://schemas.openxmlformats.org/officeDocument/2006/relationships/customXml" Target="../ink/ink627.xml"/><Relationship Id="rId3" Type="http://schemas.openxmlformats.org/officeDocument/2006/relationships/image" Target="../media/image457.png"/><Relationship Id="rId21" Type="http://schemas.openxmlformats.org/officeDocument/2006/relationships/image" Target="../media/image1860.png"/><Relationship Id="rId7" Type="http://schemas.openxmlformats.org/officeDocument/2006/relationships/image" Target="../media/image1650.png"/><Relationship Id="rId12" Type="http://schemas.openxmlformats.org/officeDocument/2006/relationships/customXml" Target="../ink/ink624.xml"/><Relationship Id="rId17" Type="http://schemas.openxmlformats.org/officeDocument/2006/relationships/image" Target="../media/image1840.png"/><Relationship Id="rId2" Type="http://schemas.openxmlformats.org/officeDocument/2006/relationships/notesSlide" Target="../notesSlides/notesSlide16.xml"/><Relationship Id="rId16" Type="http://schemas.openxmlformats.org/officeDocument/2006/relationships/customXml" Target="../ink/ink626.xml"/><Relationship Id="rId20" Type="http://schemas.openxmlformats.org/officeDocument/2006/relationships/customXml" Target="../ink/ink6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21.xml"/><Relationship Id="rId11" Type="http://schemas.openxmlformats.org/officeDocument/2006/relationships/image" Target="../media/image1670.png"/><Relationship Id="rId5" Type="http://schemas.openxmlformats.org/officeDocument/2006/relationships/image" Target="../media/image1640.png"/><Relationship Id="rId15" Type="http://schemas.openxmlformats.org/officeDocument/2006/relationships/image" Target="../media/image1830.png"/><Relationship Id="rId10" Type="http://schemas.openxmlformats.org/officeDocument/2006/relationships/customXml" Target="../ink/ink623.xml"/><Relationship Id="rId19" Type="http://schemas.openxmlformats.org/officeDocument/2006/relationships/image" Target="../media/image1850.png"/><Relationship Id="rId4" Type="http://schemas.openxmlformats.org/officeDocument/2006/relationships/customXml" Target="../ink/ink620.xml"/><Relationship Id="rId9" Type="http://schemas.openxmlformats.org/officeDocument/2006/relationships/image" Target="../media/image1660.png"/><Relationship Id="rId14" Type="http://schemas.openxmlformats.org/officeDocument/2006/relationships/customXml" Target="../ink/ink625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85.xml"/><Relationship Id="rId21" Type="http://schemas.openxmlformats.org/officeDocument/2006/relationships/customXml" Target="../ink/ink637.xml"/><Relationship Id="rId42" Type="http://schemas.openxmlformats.org/officeDocument/2006/relationships/image" Target="../media/image2000.png"/><Relationship Id="rId63" Type="http://schemas.openxmlformats.org/officeDocument/2006/relationships/customXml" Target="../ink/ink658.xml"/><Relationship Id="rId84" Type="http://schemas.openxmlformats.org/officeDocument/2006/relationships/image" Target="../media/image2210.png"/><Relationship Id="rId138" Type="http://schemas.openxmlformats.org/officeDocument/2006/relationships/image" Target="../media/image2480.png"/><Relationship Id="rId159" Type="http://schemas.openxmlformats.org/officeDocument/2006/relationships/customXml" Target="../ink/ink706.xml"/><Relationship Id="rId170" Type="http://schemas.openxmlformats.org/officeDocument/2006/relationships/image" Target="../media/image2640.png"/><Relationship Id="rId191" Type="http://schemas.openxmlformats.org/officeDocument/2006/relationships/customXml" Target="../ink/ink722.xml"/><Relationship Id="rId205" Type="http://schemas.openxmlformats.org/officeDocument/2006/relationships/customXml" Target="../ink/ink729.xml"/><Relationship Id="rId226" Type="http://schemas.openxmlformats.org/officeDocument/2006/relationships/image" Target="../media/image474.png"/><Relationship Id="rId107" Type="http://schemas.openxmlformats.org/officeDocument/2006/relationships/customXml" Target="../ink/ink680.xml"/><Relationship Id="rId11" Type="http://schemas.openxmlformats.org/officeDocument/2006/relationships/customXml" Target="../ink/ink632.xml"/><Relationship Id="rId32" Type="http://schemas.openxmlformats.org/officeDocument/2006/relationships/image" Target="../media/image1950.png"/><Relationship Id="rId53" Type="http://schemas.openxmlformats.org/officeDocument/2006/relationships/customXml" Target="../ink/ink653.xml"/><Relationship Id="rId74" Type="http://schemas.openxmlformats.org/officeDocument/2006/relationships/image" Target="../media/image2160.png"/><Relationship Id="rId128" Type="http://schemas.openxmlformats.org/officeDocument/2006/relationships/image" Target="../media/image2430.png"/><Relationship Id="rId149" Type="http://schemas.openxmlformats.org/officeDocument/2006/relationships/customXml" Target="../ink/ink701.xml"/><Relationship Id="rId5" Type="http://schemas.openxmlformats.org/officeDocument/2006/relationships/customXml" Target="../ink/ink629.xml"/><Relationship Id="rId95" Type="http://schemas.openxmlformats.org/officeDocument/2006/relationships/customXml" Target="../ink/ink674.xml"/><Relationship Id="rId160" Type="http://schemas.openxmlformats.org/officeDocument/2006/relationships/image" Target="../media/image2590.png"/><Relationship Id="rId181" Type="http://schemas.openxmlformats.org/officeDocument/2006/relationships/customXml" Target="../ink/ink717.xml"/><Relationship Id="rId216" Type="http://schemas.openxmlformats.org/officeDocument/2006/relationships/image" Target="../media/image469.png"/><Relationship Id="rId237" Type="http://schemas.openxmlformats.org/officeDocument/2006/relationships/customXml" Target="../ink/ink745.xml"/><Relationship Id="rId22" Type="http://schemas.openxmlformats.org/officeDocument/2006/relationships/image" Target="../media/image1900.png"/><Relationship Id="rId43" Type="http://schemas.openxmlformats.org/officeDocument/2006/relationships/customXml" Target="../ink/ink648.xml"/><Relationship Id="rId64" Type="http://schemas.openxmlformats.org/officeDocument/2006/relationships/image" Target="../media/image2111.png"/><Relationship Id="rId118" Type="http://schemas.openxmlformats.org/officeDocument/2006/relationships/image" Target="../media/image2380.png"/><Relationship Id="rId139" Type="http://schemas.openxmlformats.org/officeDocument/2006/relationships/customXml" Target="../ink/ink696.xml"/><Relationship Id="rId85" Type="http://schemas.openxmlformats.org/officeDocument/2006/relationships/customXml" Target="../ink/ink669.xml"/><Relationship Id="rId150" Type="http://schemas.openxmlformats.org/officeDocument/2006/relationships/image" Target="../media/image2540.png"/><Relationship Id="rId171" Type="http://schemas.openxmlformats.org/officeDocument/2006/relationships/customXml" Target="../ink/ink712.xml"/><Relationship Id="rId192" Type="http://schemas.openxmlformats.org/officeDocument/2006/relationships/image" Target="../media/image2750.png"/><Relationship Id="rId206" Type="http://schemas.openxmlformats.org/officeDocument/2006/relationships/image" Target="../media/image464.png"/><Relationship Id="rId227" Type="http://schemas.openxmlformats.org/officeDocument/2006/relationships/customXml" Target="../ink/ink740.xml"/><Relationship Id="rId201" Type="http://schemas.openxmlformats.org/officeDocument/2006/relationships/customXml" Target="../ink/ink727.xml"/><Relationship Id="rId222" Type="http://schemas.openxmlformats.org/officeDocument/2006/relationships/image" Target="../media/image472.png"/><Relationship Id="rId243" Type="http://schemas.openxmlformats.org/officeDocument/2006/relationships/customXml" Target="../ink/ink748.xml"/><Relationship Id="rId12" Type="http://schemas.openxmlformats.org/officeDocument/2006/relationships/image" Target="../media/image1720.png"/><Relationship Id="rId17" Type="http://schemas.openxmlformats.org/officeDocument/2006/relationships/customXml" Target="../ink/ink635.xml"/><Relationship Id="rId33" Type="http://schemas.openxmlformats.org/officeDocument/2006/relationships/customXml" Target="../ink/ink643.xml"/><Relationship Id="rId38" Type="http://schemas.openxmlformats.org/officeDocument/2006/relationships/image" Target="../media/image1980.png"/><Relationship Id="rId59" Type="http://schemas.openxmlformats.org/officeDocument/2006/relationships/customXml" Target="../ink/ink656.xml"/><Relationship Id="rId103" Type="http://schemas.openxmlformats.org/officeDocument/2006/relationships/customXml" Target="../ink/ink678.xml"/><Relationship Id="rId108" Type="http://schemas.openxmlformats.org/officeDocument/2006/relationships/image" Target="../media/image2330.png"/><Relationship Id="rId124" Type="http://schemas.openxmlformats.org/officeDocument/2006/relationships/image" Target="../media/image2411.png"/><Relationship Id="rId129" Type="http://schemas.openxmlformats.org/officeDocument/2006/relationships/customXml" Target="../ink/ink691.xml"/><Relationship Id="rId54" Type="http://schemas.openxmlformats.org/officeDocument/2006/relationships/image" Target="../media/image2060.png"/><Relationship Id="rId70" Type="http://schemas.openxmlformats.org/officeDocument/2006/relationships/image" Target="../media/image2140.png"/><Relationship Id="rId75" Type="http://schemas.openxmlformats.org/officeDocument/2006/relationships/customXml" Target="../ink/ink664.xml"/><Relationship Id="rId91" Type="http://schemas.openxmlformats.org/officeDocument/2006/relationships/customXml" Target="../ink/ink672.xml"/><Relationship Id="rId96" Type="http://schemas.openxmlformats.org/officeDocument/2006/relationships/image" Target="../media/image2270.png"/><Relationship Id="rId140" Type="http://schemas.openxmlformats.org/officeDocument/2006/relationships/image" Target="../media/image2490.png"/><Relationship Id="rId145" Type="http://schemas.openxmlformats.org/officeDocument/2006/relationships/customXml" Target="../ink/ink699.xml"/><Relationship Id="rId161" Type="http://schemas.openxmlformats.org/officeDocument/2006/relationships/customXml" Target="../ink/ink707.xml"/><Relationship Id="rId166" Type="http://schemas.openxmlformats.org/officeDocument/2006/relationships/image" Target="../media/image2620.png"/><Relationship Id="rId182" Type="http://schemas.openxmlformats.org/officeDocument/2006/relationships/image" Target="../media/image2700.png"/><Relationship Id="rId187" Type="http://schemas.openxmlformats.org/officeDocument/2006/relationships/customXml" Target="../ink/ink720.xml"/><Relationship Id="rId217" Type="http://schemas.openxmlformats.org/officeDocument/2006/relationships/customXml" Target="../ink/ink7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0.png"/><Relationship Id="rId212" Type="http://schemas.openxmlformats.org/officeDocument/2006/relationships/image" Target="../media/image467.png"/><Relationship Id="rId233" Type="http://schemas.openxmlformats.org/officeDocument/2006/relationships/customXml" Target="../ink/ink743.xml"/><Relationship Id="rId238" Type="http://schemas.openxmlformats.org/officeDocument/2006/relationships/image" Target="../media/image480.png"/><Relationship Id="rId23" Type="http://schemas.openxmlformats.org/officeDocument/2006/relationships/customXml" Target="../ink/ink638.xml"/><Relationship Id="rId28" Type="http://schemas.openxmlformats.org/officeDocument/2006/relationships/image" Target="../media/image1930.png"/><Relationship Id="rId49" Type="http://schemas.openxmlformats.org/officeDocument/2006/relationships/customXml" Target="../ink/ink651.xml"/><Relationship Id="rId114" Type="http://schemas.openxmlformats.org/officeDocument/2006/relationships/image" Target="../media/image2360.png"/><Relationship Id="rId119" Type="http://schemas.openxmlformats.org/officeDocument/2006/relationships/customXml" Target="../ink/ink686.xml"/><Relationship Id="rId44" Type="http://schemas.openxmlformats.org/officeDocument/2006/relationships/image" Target="../media/image2011.png"/><Relationship Id="rId60" Type="http://schemas.openxmlformats.org/officeDocument/2006/relationships/image" Target="../media/image2090.png"/><Relationship Id="rId65" Type="http://schemas.openxmlformats.org/officeDocument/2006/relationships/customXml" Target="../ink/ink659.xml"/><Relationship Id="rId81" Type="http://schemas.openxmlformats.org/officeDocument/2006/relationships/customXml" Target="../ink/ink667.xml"/><Relationship Id="rId86" Type="http://schemas.openxmlformats.org/officeDocument/2006/relationships/image" Target="../media/image2220.png"/><Relationship Id="rId130" Type="http://schemas.openxmlformats.org/officeDocument/2006/relationships/image" Target="../media/image2440.png"/><Relationship Id="rId135" Type="http://schemas.openxmlformats.org/officeDocument/2006/relationships/customXml" Target="../ink/ink694.xml"/><Relationship Id="rId151" Type="http://schemas.openxmlformats.org/officeDocument/2006/relationships/customXml" Target="../ink/ink702.xml"/><Relationship Id="rId156" Type="http://schemas.openxmlformats.org/officeDocument/2006/relationships/image" Target="../media/image2570.png"/><Relationship Id="rId177" Type="http://schemas.openxmlformats.org/officeDocument/2006/relationships/customXml" Target="../ink/ink715.xml"/><Relationship Id="rId198" Type="http://schemas.openxmlformats.org/officeDocument/2006/relationships/image" Target="../media/image460.png"/><Relationship Id="rId172" Type="http://schemas.openxmlformats.org/officeDocument/2006/relationships/image" Target="../media/image2650.png"/><Relationship Id="rId193" Type="http://schemas.openxmlformats.org/officeDocument/2006/relationships/customXml" Target="../ink/ink723.xml"/><Relationship Id="rId202" Type="http://schemas.openxmlformats.org/officeDocument/2006/relationships/image" Target="../media/image462.png"/><Relationship Id="rId207" Type="http://schemas.openxmlformats.org/officeDocument/2006/relationships/customXml" Target="../ink/ink730.xml"/><Relationship Id="rId223" Type="http://schemas.openxmlformats.org/officeDocument/2006/relationships/customXml" Target="../ink/ink738.xml"/><Relationship Id="rId228" Type="http://schemas.openxmlformats.org/officeDocument/2006/relationships/image" Target="../media/image475.png"/><Relationship Id="rId244" Type="http://schemas.openxmlformats.org/officeDocument/2006/relationships/image" Target="../media/image483.png"/><Relationship Id="rId13" Type="http://schemas.openxmlformats.org/officeDocument/2006/relationships/customXml" Target="../ink/ink633.xml"/><Relationship Id="rId18" Type="http://schemas.openxmlformats.org/officeDocument/2006/relationships/image" Target="../media/image1880.png"/><Relationship Id="rId39" Type="http://schemas.openxmlformats.org/officeDocument/2006/relationships/customXml" Target="../ink/ink646.xml"/><Relationship Id="rId109" Type="http://schemas.openxmlformats.org/officeDocument/2006/relationships/customXml" Target="../ink/ink681.xml"/><Relationship Id="rId34" Type="http://schemas.openxmlformats.org/officeDocument/2006/relationships/image" Target="../media/image1960.png"/><Relationship Id="rId50" Type="http://schemas.openxmlformats.org/officeDocument/2006/relationships/image" Target="../media/image2040.png"/><Relationship Id="rId55" Type="http://schemas.openxmlformats.org/officeDocument/2006/relationships/customXml" Target="../ink/ink654.xml"/><Relationship Id="rId76" Type="http://schemas.openxmlformats.org/officeDocument/2006/relationships/image" Target="../media/image2170.png"/><Relationship Id="rId97" Type="http://schemas.openxmlformats.org/officeDocument/2006/relationships/customXml" Target="../ink/ink675.xml"/><Relationship Id="rId104" Type="http://schemas.openxmlformats.org/officeDocument/2006/relationships/image" Target="../media/image2310.png"/><Relationship Id="rId120" Type="http://schemas.openxmlformats.org/officeDocument/2006/relationships/image" Target="../media/image2390.png"/><Relationship Id="rId125" Type="http://schemas.openxmlformats.org/officeDocument/2006/relationships/customXml" Target="../ink/ink689.xml"/><Relationship Id="rId141" Type="http://schemas.openxmlformats.org/officeDocument/2006/relationships/customXml" Target="../ink/ink697.xml"/><Relationship Id="rId146" Type="http://schemas.openxmlformats.org/officeDocument/2006/relationships/image" Target="../media/image2520.png"/><Relationship Id="rId167" Type="http://schemas.openxmlformats.org/officeDocument/2006/relationships/customXml" Target="../ink/ink710.xml"/><Relationship Id="rId188" Type="http://schemas.openxmlformats.org/officeDocument/2006/relationships/image" Target="../media/image2730.png"/><Relationship Id="rId7" Type="http://schemas.openxmlformats.org/officeDocument/2006/relationships/customXml" Target="../ink/ink630.xml"/><Relationship Id="rId71" Type="http://schemas.openxmlformats.org/officeDocument/2006/relationships/customXml" Target="../ink/ink662.xml"/><Relationship Id="rId92" Type="http://schemas.openxmlformats.org/officeDocument/2006/relationships/image" Target="../media/image2250.png"/><Relationship Id="rId162" Type="http://schemas.openxmlformats.org/officeDocument/2006/relationships/image" Target="../media/image2600.png"/><Relationship Id="rId183" Type="http://schemas.openxmlformats.org/officeDocument/2006/relationships/customXml" Target="../ink/ink718.xml"/><Relationship Id="rId213" Type="http://schemas.openxmlformats.org/officeDocument/2006/relationships/customXml" Target="../ink/ink733.xml"/><Relationship Id="rId218" Type="http://schemas.openxmlformats.org/officeDocument/2006/relationships/image" Target="../media/image470.png"/><Relationship Id="rId234" Type="http://schemas.openxmlformats.org/officeDocument/2006/relationships/image" Target="../media/image478.png"/><Relationship Id="rId239" Type="http://schemas.openxmlformats.org/officeDocument/2006/relationships/customXml" Target="../ink/ink746.xml"/><Relationship Id="rId2" Type="http://schemas.openxmlformats.org/officeDocument/2006/relationships/notesSlide" Target="../notesSlides/notesSlide17.xml"/><Relationship Id="rId29" Type="http://schemas.openxmlformats.org/officeDocument/2006/relationships/customXml" Target="../ink/ink641.xml"/><Relationship Id="rId24" Type="http://schemas.openxmlformats.org/officeDocument/2006/relationships/image" Target="../media/image1911.png"/><Relationship Id="rId40" Type="http://schemas.openxmlformats.org/officeDocument/2006/relationships/image" Target="../media/image1990.png"/><Relationship Id="rId45" Type="http://schemas.openxmlformats.org/officeDocument/2006/relationships/customXml" Target="../ink/ink649.xml"/><Relationship Id="rId66" Type="http://schemas.openxmlformats.org/officeDocument/2006/relationships/image" Target="../media/image2120.png"/><Relationship Id="rId87" Type="http://schemas.openxmlformats.org/officeDocument/2006/relationships/customXml" Target="../ink/ink670.xml"/><Relationship Id="rId110" Type="http://schemas.openxmlformats.org/officeDocument/2006/relationships/image" Target="../media/image2340.png"/><Relationship Id="rId115" Type="http://schemas.openxmlformats.org/officeDocument/2006/relationships/customXml" Target="../ink/ink684.xml"/><Relationship Id="rId131" Type="http://schemas.openxmlformats.org/officeDocument/2006/relationships/customXml" Target="../ink/ink692.xml"/><Relationship Id="rId136" Type="http://schemas.openxmlformats.org/officeDocument/2006/relationships/image" Target="../media/image2470.png"/><Relationship Id="rId157" Type="http://schemas.openxmlformats.org/officeDocument/2006/relationships/customXml" Target="../ink/ink705.xml"/><Relationship Id="rId178" Type="http://schemas.openxmlformats.org/officeDocument/2006/relationships/image" Target="../media/image2680.png"/><Relationship Id="rId61" Type="http://schemas.openxmlformats.org/officeDocument/2006/relationships/customXml" Target="../ink/ink657.xml"/><Relationship Id="rId82" Type="http://schemas.openxmlformats.org/officeDocument/2006/relationships/image" Target="../media/image2200.png"/><Relationship Id="rId152" Type="http://schemas.openxmlformats.org/officeDocument/2006/relationships/image" Target="../media/image2550.png"/><Relationship Id="rId173" Type="http://schemas.openxmlformats.org/officeDocument/2006/relationships/customXml" Target="../ink/ink713.xml"/><Relationship Id="rId194" Type="http://schemas.openxmlformats.org/officeDocument/2006/relationships/image" Target="../media/image2760.png"/><Relationship Id="rId199" Type="http://schemas.openxmlformats.org/officeDocument/2006/relationships/customXml" Target="../ink/ink726.xml"/><Relationship Id="rId203" Type="http://schemas.openxmlformats.org/officeDocument/2006/relationships/customXml" Target="../ink/ink728.xml"/><Relationship Id="rId208" Type="http://schemas.openxmlformats.org/officeDocument/2006/relationships/image" Target="../media/image465.png"/><Relationship Id="rId229" Type="http://schemas.openxmlformats.org/officeDocument/2006/relationships/customXml" Target="../ink/ink741.xml"/><Relationship Id="rId19" Type="http://schemas.openxmlformats.org/officeDocument/2006/relationships/customXml" Target="../ink/ink636.xml"/><Relationship Id="rId224" Type="http://schemas.openxmlformats.org/officeDocument/2006/relationships/image" Target="../media/image473.png"/><Relationship Id="rId240" Type="http://schemas.openxmlformats.org/officeDocument/2006/relationships/image" Target="../media/image481.png"/><Relationship Id="rId245" Type="http://schemas.openxmlformats.org/officeDocument/2006/relationships/customXml" Target="../ink/ink749.xml"/><Relationship Id="rId14" Type="http://schemas.openxmlformats.org/officeDocument/2006/relationships/image" Target="../media/image1730.png"/><Relationship Id="rId30" Type="http://schemas.openxmlformats.org/officeDocument/2006/relationships/image" Target="../media/image1940.png"/><Relationship Id="rId35" Type="http://schemas.openxmlformats.org/officeDocument/2006/relationships/customXml" Target="../ink/ink644.xml"/><Relationship Id="rId56" Type="http://schemas.openxmlformats.org/officeDocument/2006/relationships/image" Target="../media/image2070.png"/><Relationship Id="rId77" Type="http://schemas.openxmlformats.org/officeDocument/2006/relationships/customXml" Target="../ink/ink665.xml"/><Relationship Id="rId100" Type="http://schemas.openxmlformats.org/officeDocument/2006/relationships/image" Target="../media/image2290.png"/><Relationship Id="rId105" Type="http://schemas.openxmlformats.org/officeDocument/2006/relationships/customXml" Target="../ink/ink679.xml"/><Relationship Id="rId126" Type="http://schemas.openxmlformats.org/officeDocument/2006/relationships/image" Target="../media/image2420.png"/><Relationship Id="rId147" Type="http://schemas.openxmlformats.org/officeDocument/2006/relationships/customXml" Target="../ink/ink700.xml"/><Relationship Id="rId168" Type="http://schemas.openxmlformats.org/officeDocument/2006/relationships/image" Target="../media/image2630.png"/><Relationship Id="rId8" Type="http://schemas.openxmlformats.org/officeDocument/2006/relationships/image" Target="../media/image1700.png"/><Relationship Id="rId51" Type="http://schemas.openxmlformats.org/officeDocument/2006/relationships/customXml" Target="../ink/ink652.xml"/><Relationship Id="rId72" Type="http://schemas.openxmlformats.org/officeDocument/2006/relationships/image" Target="../media/image2150.png"/><Relationship Id="rId93" Type="http://schemas.openxmlformats.org/officeDocument/2006/relationships/customXml" Target="../ink/ink673.xml"/><Relationship Id="rId98" Type="http://schemas.openxmlformats.org/officeDocument/2006/relationships/image" Target="../media/image2280.png"/><Relationship Id="rId121" Type="http://schemas.openxmlformats.org/officeDocument/2006/relationships/customXml" Target="../ink/ink687.xml"/><Relationship Id="rId142" Type="http://schemas.openxmlformats.org/officeDocument/2006/relationships/image" Target="../media/image2500.png"/><Relationship Id="rId163" Type="http://schemas.openxmlformats.org/officeDocument/2006/relationships/customXml" Target="../ink/ink708.xml"/><Relationship Id="rId184" Type="http://schemas.openxmlformats.org/officeDocument/2006/relationships/image" Target="../media/image2710.png"/><Relationship Id="rId189" Type="http://schemas.openxmlformats.org/officeDocument/2006/relationships/customXml" Target="../ink/ink721.xml"/><Relationship Id="rId219" Type="http://schemas.openxmlformats.org/officeDocument/2006/relationships/customXml" Target="../ink/ink736.xml"/><Relationship Id="rId3" Type="http://schemas.openxmlformats.org/officeDocument/2006/relationships/image" Target="../media/image458.png"/><Relationship Id="rId214" Type="http://schemas.openxmlformats.org/officeDocument/2006/relationships/image" Target="../media/image468.png"/><Relationship Id="rId230" Type="http://schemas.openxmlformats.org/officeDocument/2006/relationships/image" Target="../media/image476.png"/><Relationship Id="rId235" Type="http://schemas.openxmlformats.org/officeDocument/2006/relationships/customXml" Target="../ink/ink744.xml"/><Relationship Id="rId25" Type="http://schemas.openxmlformats.org/officeDocument/2006/relationships/customXml" Target="../ink/ink639.xml"/><Relationship Id="rId46" Type="http://schemas.openxmlformats.org/officeDocument/2006/relationships/image" Target="../media/image2020.png"/><Relationship Id="rId67" Type="http://schemas.openxmlformats.org/officeDocument/2006/relationships/customXml" Target="../ink/ink660.xml"/><Relationship Id="rId116" Type="http://schemas.openxmlformats.org/officeDocument/2006/relationships/image" Target="../media/image2370.png"/><Relationship Id="rId137" Type="http://schemas.openxmlformats.org/officeDocument/2006/relationships/customXml" Target="../ink/ink695.xml"/><Relationship Id="rId158" Type="http://schemas.openxmlformats.org/officeDocument/2006/relationships/image" Target="../media/image2580.png"/><Relationship Id="rId20" Type="http://schemas.openxmlformats.org/officeDocument/2006/relationships/image" Target="../media/image1890.png"/><Relationship Id="rId41" Type="http://schemas.openxmlformats.org/officeDocument/2006/relationships/customXml" Target="../ink/ink647.xml"/><Relationship Id="rId62" Type="http://schemas.openxmlformats.org/officeDocument/2006/relationships/image" Target="../media/image2100.png"/><Relationship Id="rId83" Type="http://schemas.openxmlformats.org/officeDocument/2006/relationships/customXml" Target="../ink/ink668.xml"/><Relationship Id="rId88" Type="http://schemas.openxmlformats.org/officeDocument/2006/relationships/image" Target="../media/image2230.png"/><Relationship Id="rId111" Type="http://schemas.openxmlformats.org/officeDocument/2006/relationships/customXml" Target="../ink/ink682.xml"/><Relationship Id="rId132" Type="http://schemas.openxmlformats.org/officeDocument/2006/relationships/image" Target="../media/image2450.png"/><Relationship Id="rId153" Type="http://schemas.openxmlformats.org/officeDocument/2006/relationships/customXml" Target="../ink/ink703.xml"/><Relationship Id="rId174" Type="http://schemas.openxmlformats.org/officeDocument/2006/relationships/image" Target="../media/image2660.png"/><Relationship Id="rId179" Type="http://schemas.openxmlformats.org/officeDocument/2006/relationships/customXml" Target="../ink/ink716.xml"/><Relationship Id="rId195" Type="http://schemas.openxmlformats.org/officeDocument/2006/relationships/customXml" Target="../ink/ink724.xml"/><Relationship Id="rId209" Type="http://schemas.openxmlformats.org/officeDocument/2006/relationships/customXml" Target="../ink/ink731.xml"/><Relationship Id="rId190" Type="http://schemas.openxmlformats.org/officeDocument/2006/relationships/image" Target="../media/image2740.png"/><Relationship Id="rId204" Type="http://schemas.openxmlformats.org/officeDocument/2006/relationships/image" Target="../media/image463.png"/><Relationship Id="rId220" Type="http://schemas.openxmlformats.org/officeDocument/2006/relationships/image" Target="../media/image471.png"/><Relationship Id="rId225" Type="http://schemas.openxmlformats.org/officeDocument/2006/relationships/customXml" Target="../ink/ink739.xml"/><Relationship Id="rId241" Type="http://schemas.openxmlformats.org/officeDocument/2006/relationships/customXml" Target="../ink/ink747.xml"/><Relationship Id="rId246" Type="http://schemas.openxmlformats.org/officeDocument/2006/relationships/image" Target="../media/image484.png"/><Relationship Id="rId15" Type="http://schemas.openxmlformats.org/officeDocument/2006/relationships/customXml" Target="../ink/ink634.xml"/><Relationship Id="rId36" Type="http://schemas.openxmlformats.org/officeDocument/2006/relationships/image" Target="../media/image1970.png"/><Relationship Id="rId57" Type="http://schemas.openxmlformats.org/officeDocument/2006/relationships/customXml" Target="../ink/ink655.xml"/><Relationship Id="rId106" Type="http://schemas.openxmlformats.org/officeDocument/2006/relationships/image" Target="../media/image2320.png"/><Relationship Id="rId127" Type="http://schemas.openxmlformats.org/officeDocument/2006/relationships/customXml" Target="../ink/ink690.xml"/><Relationship Id="rId10" Type="http://schemas.openxmlformats.org/officeDocument/2006/relationships/image" Target="../media/image1710.png"/><Relationship Id="rId31" Type="http://schemas.openxmlformats.org/officeDocument/2006/relationships/customXml" Target="../ink/ink642.xml"/><Relationship Id="rId52" Type="http://schemas.openxmlformats.org/officeDocument/2006/relationships/image" Target="../media/image2050.png"/><Relationship Id="rId73" Type="http://schemas.openxmlformats.org/officeDocument/2006/relationships/customXml" Target="../ink/ink663.xml"/><Relationship Id="rId78" Type="http://schemas.openxmlformats.org/officeDocument/2006/relationships/image" Target="../media/image2180.png"/><Relationship Id="rId94" Type="http://schemas.openxmlformats.org/officeDocument/2006/relationships/image" Target="../media/image2260.png"/><Relationship Id="rId99" Type="http://schemas.openxmlformats.org/officeDocument/2006/relationships/customXml" Target="../ink/ink676.xml"/><Relationship Id="rId101" Type="http://schemas.openxmlformats.org/officeDocument/2006/relationships/customXml" Target="../ink/ink677.xml"/><Relationship Id="rId122" Type="http://schemas.openxmlformats.org/officeDocument/2006/relationships/image" Target="../media/image2400.png"/><Relationship Id="rId143" Type="http://schemas.openxmlformats.org/officeDocument/2006/relationships/customXml" Target="../ink/ink698.xml"/><Relationship Id="rId148" Type="http://schemas.openxmlformats.org/officeDocument/2006/relationships/image" Target="../media/image2530.png"/><Relationship Id="rId164" Type="http://schemas.openxmlformats.org/officeDocument/2006/relationships/image" Target="../media/image2612.png"/><Relationship Id="rId169" Type="http://schemas.openxmlformats.org/officeDocument/2006/relationships/customXml" Target="../ink/ink711.xml"/><Relationship Id="rId185" Type="http://schemas.openxmlformats.org/officeDocument/2006/relationships/customXml" Target="../ink/ink719.xml"/><Relationship Id="rId4" Type="http://schemas.openxmlformats.org/officeDocument/2006/relationships/image" Target="../media/image459.png"/><Relationship Id="rId9" Type="http://schemas.openxmlformats.org/officeDocument/2006/relationships/customXml" Target="../ink/ink631.xml"/><Relationship Id="rId180" Type="http://schemas.openxmlformats.org/officeDocument/2006/relationships/image" Target="../media/image2690.png"/><Relationship Id="rId210" Type="http://schemas.openxmlformats.org/officeDocument/2006/relationships/image" Target="../media/image466.png"/><Relationship Id="rId215" Type="http://schemas.openxmlformats.org/officeDocument/2006/relationships/customXml" Target="../ink/ink734.xml"/><Relationship Id="rId236" Type="http://schemas.openxmlformats.org/officeDocument/2006/relationships/image" Target="../media/image479.png"/><Relationship Id="rId26" Type="http://schemas.openxmlformats.org/officeDocument/2006/relationships/image" Target="../media/image1920.png"/><Relationship Id="rId231" Type="http://schemas.openxmlformats.org/officeDocument/2006/relationships/customXml" Target="../ink/ink742.xml"/><Relationship Id="rId47" Type="http://schemas.openxmlformats.org/officeDocument/2006/relationships/customXml" Target="../ink/ink650.xml"/><Relationship Id="rId68" Type="http://schemas.openxmlformats.org/officeDocument/2006/relationships/image" Target="../media/image2130.png"/><Relationship Id="rId89" Type="http://schemas.openxmlformats.org/officeDocument/2006/relationships/customXml" Target="../ink/ink671.xml"/><Relationship Id="rId112" Type="http://schemas.openxmlformats.org/officeDocument/2006/relationships/image" Target="../media/image2350.png"/><Relationship Id="rId133" Type="http://schemas.openxmlformats.org/officeDocument/2006/relationships/customXml" Target="../ink/ink693.xml"/><Relationship Id="rId154" Type="http://schemas.openxmlformats.org/officeDocument/2006/relationships/image" Target="../media/image2560.png"/><Relationship Id="rId175" Type="http://schemas.openxmlformats.org/officeDocument/2006/relationships/customXml" Target="../ink/ink714.xml"/><Relationship Id="rId196" Type="http://schemas.openxmlformats.org/officeDocument/2006/relationships/image" Target="../media/image2770.png"/><Relationship Id="rId200" Type="http://schemas.openxmlformats.org/officeDocument/2006/relationships/image" Target="../media/image461.png"/><Relationship Id="rId16" Type="http://schemas.openxmlformats.org/officeDocument/2006/relationships/image" Target="../media/image1740.png"/><Relationship Id="rId221" Type="http://schemas.openxmlformats.org/officeDocument/2006/relationships/customXml" Target="../ink/ink737.xml"/><Relationship Id="rId242" Type="http://schemas.openxmlformats.org/officeDocument/2006/relationships/image" Target="../media/image482.png"/><Relationship Id="rId37" Type="http://schemas.openxmlformats.org/officeDocument/2006/relationships/customXml" Target="../ink/ink645.xml"/><Relationship Id="rId58" Type="http://schemas.openxmlformats.org/officeDocument/2006/relationships/image" Target="../media/image2080.png"/><Relationship Id="rId79" Type="http://schemas.openxmlformats.org/officeDocument/2006/relationships/customXml" Target="../ink/ink666.xml"/><Relationship Id="rId102" Type="http://schemas.openxmlformats.org/officeDocument/2006/relationships/image" Target="../media/image2300.png"/><Relationship Id="rId123" Type="http://schemas.openxmlformats.org/officeDocument/2006/relationships/customXml" Target="../ink/ink688.xml"/><Relationship Id="rId144" Type="http://schemas.openxmlformats.org/officeDocument/2006/relationships/image" Target="../media/image2511.png"/><Relationship Id="rId90" Type="http://schemas.openxmlformats.org/officeDocument/2006/relationships/image" Target="../media/image2240.png"/><Relationship Id="rId165" Type="http://schemas.openxmlformats.org/officeDocument/2006/relationships/customXml" Target="../ink/ink709.xml"/><Relationship Id="rId186" Type="http://schemas.openxmlformats.org/officeDocument/2006/relationships/image" Target="../media/image2720.png"/><Relationship Id="rId211" Type="http://schemas.openxmlformats.org/officeDocument/2006/relationships/customXml" Target="../ink/ink732.xml"/><Relationship Id="rId232" Type="http://schemas.openxmlformats.org/officeDocument/2006/relationships/image" Target="../media/image477.png"/><Relationship Id="rId27" Type="http://schemas.openxmlformats.org/officeDocument/2006/relationships/customXml" Target="../ink/ink640.xml"/><Relationship Id="rId48" Type="http://schemas.openxmlformats.org/officeDocument/2006/relationships/image" Target="../media/image2030.png"/><Relationship Id="rId69" Type="http://schemas.openxmlformats.org/officeDocument/2006/relationships/customXml" Target="../ink/ink661.xml"/><Relationship Id="rId113" Type="http://schemas.openxmlformats.org/officeDocument/2006/relationships/customXml" Target="../ink/ink683.xml"/><Relationship Id="rId134" Type="http://schemas.openxmlformats.org/officeDocument/2006/relationships/image" Target="../media/image2460.png"/><Relationship Id="rId80" Type="http://schemas.openxmlformats.org/officeDocument/2006/relationships/image" Target="../media/image2190.png"/><Relationship Id="rId155" Type="http://schemas.openxmlformats.org/officeDocument/2006/relationships/customXml" Target="../ink/ink704.xml"/><Relationship Id="rId176" Type="http://schemas.openxmlformats.org/officeDocument/2006/relationships/image" Target="../media/image2670.png"/><Relationship Id="rId197" Type="http://schemas.openxmlformats.org/officeDocument/2006/relationships/customXml" Target="../ink/ink7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omopolar_generator#cite_note-3" TargetMode="External"/><Relationship Id="rId3" Type="http://schemas.openxmlformats.org/officeDocument/2006/relationships/hyperlink" Target="https://en.wikipedia.org/wiki/Flywheel" TargetMode="External"/><Relationship Id="rId7" Type="http://schemas.openxmlformats.org/officeDocument/2006/relationships/hyperlink" Target="https://en.wikipedia.org/wiki/Megajoule" TargetMode="External"/><Relationship Id="rId2" Type="http://schemas.openxmlformats.org/officeDocument/2006/relationships/image" Target="../media/image48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Australian_National_University" TargetMode="External"/><Relationship Id="rId5" Type="http://schemas.openxmlformats.org/officeDocument/2006/relationships/hyperlink" Target="https://en.wikipedia.org/wiki/Research_School_of_Physical_Sciences_and_Engineering" TargetMode="External"/><Relationship Id="rId10" Type="http://schemas.openxmlformats.org/officeDocument/2006/relationships/hyperlink" Target="https://en.wikipedia.org/wiki/Ampere" TargetMode="External"/><Relationship Id="rId4" Type="http://schemas.openxmlformats.org/officeDocument/2006/relationships/hyperlink" Target="https://en.wikipedia.org/wiki/Mark_Oliphant" TargetMode="External"/><Relationship Id="rId9" Type="http://schemas.openxmlformats.org/officeDocument/2006/relationships/hyperlink" Target="https://en.wikipedia.org/wiki/Synchrotron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8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1.png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34" Type="http://schemas.openxmlformats.org/officeDocument/2006/relationships/customXml" Target="../ink/ink16.xml"/><Relationship Id="rId7" Type="http://schemas.openxmlformats.org/officeDocument/2006/relationships/image" Target="../media/image5.png"/><Relationship Id="rId12" Type="http://schemas.openxmlformats.org/officeDocument/2006/relationships/customXml" Target="../ink/ink5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38" Type="http://schemas.openxmlformats.org/officeDocument/2006/relationships/customXml" Target="../ink/ink18.xml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7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image" Target="../media/image11.png"/><Relationship Id="rId31" Type="http://schemas.openxmlformats.org/officeDocument/2006/relationships/image" Target="../media/image17.png"/><Relationship Id="rId4" Type="http://schemas.openxmlformats.org/officeDocument/2006/relationships/customXml" Target="../ink/ink1.xml"/><Relationship Id="rId9" Type="http://schemas.openxmlformats.org/officeDocument/2006/relationships/image" Target="../media/image6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5.png"/><Relationship Id="rId30" Type="http://schemas.openxmlformats.org/officeDocument/2006/relationships/customXml" Target="../ink/ink14.xml"/><Relationship Id="rId35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4.xml"/><Relationship Id="rId18" Type="http://schemas.openxmlformats.org/officeDocument/2006/relationships/image" Target="../media/image1310.png"/><Relationship Id="rId26" Type="http://schemas.openxmlformats.org/officeDocument/2006/relationships/image" Target="../media/image1711.png"/><Relationship Id="rId39" Type="http://schemas.openxmlformats.org/officeDocument/2006/relationships/customXml" Target="../ink/ink37.xml"/><Relationship Id="rId21" Type="http://schemas.openxmlformats.org/officeDocument/2006/relationships/customXml" Target="../ink/ink28.xml"/><Relationship Id="rId34" Type="http://schemas.openxmlformats.org/officeDocument/2006/relationships/image" Target="../media/image2110.png"/><Relationship Id="rId42" Type="http://schemas.openxmlformats.org/officeDocument/2006/relationships/image" Target="../media/image25.png"/><Relationship Id="rId47" Type="http://schemas.openxmlformats.org/officeDocument/2006/relationships/customXml" Target="../ink/ink41.xml"/><Relationship Id="rId50" Type="http://schemas.openxmlformats.org/officeDocument/2006/relationships/image" Target="../media/image29.png"/><Relationship Id="rId55" Type="http://schemas.openxmlformats.org/officeDocument/2006/relationships/customXml" Target="../ink/ink45.xml"/><Relationship Id="rId63" Type="http://schemas.openxmlformats.org/officeDocument/2006/relationships/customXml" Target="../ink/ink49.xml"/><Relationship Id="rId68" Type="http://schemas.openxmlformats.org/officeDocument/2006/relationships/image" Target="../media/image38.png"/><Relationship Id="rId7" Type="http://schemas.openxmlformats.org/officeDocument/2006/relationships/customXml" Target="../ink/ink21.xml"/><Relationship Id="rId71" Type="http://schemas.openxmlformats.org/officeDocument/2006/relationships/customXml" Target="../ink/ink53.xml"/><Relationship Id="rId2" Type="http://schemas.openxmlformats.org/officeDocument/2006/relationships/image" Target="../media/image4.emf"/><Relationship Id="rId16" Type="http://schemas.openxmlformats.org/officeDocument/2006/relationships/image" Target="../media/image1210.png"/><Relationship Id="rId29" Type="http://schemas.openxmlformats.org/officeDocument/2006/relationships/customXml" Target="../ink/ink32.xml"/><Relationship Id="rId11" Type="http://schemas.openxmlformats.org/officeDocument/2006/relationships/customXml" Target="../ink/ink23.xml"/><Relationship Id="rId24" Type="http://schemas.openxmlformats.org/officeDocument/2006/relationships/image" Target="../media/image1611.png"/><Relationship Id="rId32" Type="http://schemas.openxmlformats.org/officeDocument/2006/relationships/image" Target="../media/image2010.png"/><Relationship Id="rId37" Type="http://schemas.openxmlformats.org/officeDocument/2006/relationships/customXml" Target="../ink/ink36.xml"/><Relationship Id="rId40" Type="http://schemas.openxmlformats.org/officeDocument/2006/relationships/image" Target="../media/image24.png"/><Relationship Id="rId45" Type="http://schemas.openxmlformats.org/officeDocument/2006/relationships/customXml" Target="../ink/ink40.xml"/><Relationship Id="rId53" Type="http://schemas.openxmlformats.org/officeDocument/2006/relationships/customXml" Target="../ink/ink44.xml"/><Relationship Id="rId58" Type="http://schemas.openxmlformats.org/officeDocument/2006/relationships/image" Target="../media/image33.png"/><Relationship Id="rId66" Type="http://schemas.openxmlformats.org/officeDocument/2006/relationships/image" Target="../media/image37.png"/><Relationship Id="rId74" Type="http://schemas.openxmlformats.org/officeDocument/2006/relationships/image" Target="../media/image41.png"/><Relationship Id="rId5" Type="http://schemas.openxmlformats.org/officeDocument/2006/relationships/customXml" Target="../ink/ink20.xml"/><Relationship Id="rId15" Type="http://schemas.openxmlformats.org/officeDocument/2006/relationships/customXml" Target="../ink/ink25.xml"/><Relationship Id="rId23" Type="http://schemas.openxmlformats.org/officeDocument/2006/relationships/customXml" Target="../ink/ink29.xml"/><Relationship Id="rId28" Type="http://schemas.openxmlformats.org/officeDocument/2006/relationships/image" Target="../media/image1810.png"/><Relationship Id="rId36" Type="http://schemas.openxmlformats.org/officeDocument/2006/relationships/image" Target="../media/image22.png"/><Relationship Id="rId49" Type="http://schemas.openxmlformats.org/officeDocument/2006/relationships/customXml" Target="../ink/ink42.xml"/><Relationship Id="rId57" Type="http://schemas.openxmlformats.org/officeDocument/2006/relationships/customXml" Target="../ink/ink46.xml"/><Relationship Id="rId61" Type="http://schemas.openxmlformats.org/officeDocument/2006/relationships/customXml" Target="../ink/ink48.xml"/><Relationship Id="rId10" Type="http://schemas.openxmlformats.org/officeDocument/2006/relationships/image" Target="../media/image910.png"/><Relationship Id="rId19" Type="http://schemas.openxmlformats.org/officeDocument/2006/relationships/customXml" Target="../ink/ink27.xml"/><Relationship Id="rId31" Type="http://schemas.openxmlformats.org/officeDocument/2006/relationships/customXml" Target="../ink/ink33.xml"/><Relationship Id="rId44" Type="http://schemas.openxmlformats.org/officeDocument/2006/relationships/image" Target="../media/image26.png"/><Relationship Id="rId52" Type="http://schemas.openxmlformats.org/officeDocument/2006/relationships/image" Target="../media/image30.png"/><Relationship Id="rId60" Type="http://schemas.openxmlformats.org/officeDocument/2006/relationships/image" Target="../media/image34.png"/><Relationship Id="rId65" Type="http://schemas.openxmlformats.org/officeDocument/2006/relationships/customXml" Target="../ink/ink50.xml"/><Relationship Id="rId73" Type="http://schemas.openxmlformats.org/officeDocument/2006/relationships/customXml" Target="../ink/ink54.xml"/><Relationship Id="rId4" Type="http://schemas.openxmlformats.org/officeDocument/2006/relationships/image" Target="../media/image610.png"/><Relationship Id="rId9" Type="http://schemas.openxmlformats.org/officeDocument/2006/relationships/customXml" Target="../ink/ink22.xml"/><Relationship Id="rId14" Type="http://schemas.openxmlformats.org/officeDocument/2006/relationships/image" Target="../media/image1110.png"/><Relationship Id="rId22" Type="http://schemas.openxmlformats.org/officeDocument/2006/relationships/image" Target="../media/image1511.png"/><Relationship Id="rId27" Type="http://schemas.openxmlformats.org/officeDocument/2006/relationships/customXml" Target="../ink/ink31.xml"/><Relationship Id="rId30" Type="http://schemas.openxmlformats.org/officeDocument/2006/relationships/image" Target="../media/image1910.png"/><Relationship Id="rId35" Type="http://schemas.openxmlformats.org/officeDocument/2006/relationships/customXml" Target="../ink/ink35.xml"/><Relationship Id="rId43" Type="http://schemas.openxmlformats.org/officeDocument/2006/relationships/customXml" Target="../ink/ink39.xml"/><Relationship Id="rId48" Type="http://schemas.openxmlformats.org/officeDocument/2006/relationships/image" Target="../media/image28.png"/><Relationship Id="rId56" Type="http://schemas.openxmlformats.org/officeDocument/2006/relationships/image" Target="../media/image32.png"/><Relationship Id="rId64" Type="http://schemas.openxmlformats.org/officeDocument/2006/relationships/image" Target="../media/image36.png"/><Relationship Id="rId69" Type="http://schemas.openxmlformats.org/officeDocument/2006/relationships/customXml" Target="../ink/ink52.xml"/><Relationship Id="rId8" Type="http://schemas.openxmlformats.org/officeDocument/2006/relationships/image" Target="../media/image810.png"/><Relationship Id="rId51" Type="http://schemas.openxmlformats.org/officeDocument/2006/relationships/customXml" Target="../ink/ink43.xml"/><Relationship Id="rId72" Type="http://schemas.openxmlformats.org/officeDocument/2006/relationships/image" Target="../media/image40.png"/><Relationship Id="rId3" Type="http://schemas.openxmlformats.org/officeDocument/2006/relationships/customXml" Target="../ink/ink19.xml"/><Relationship Id="rId12" Type="http://schemas.openxmlformats.org/officeDocument/2006/relationships/image" Target="../media/image1010.png"/><Relationship Id="rId17" Type="http://schemas.openxmlformats.org/officeDocument/2006/relationships/customXml" Target="../ink/ink26.xml"/><Relationship Id="rId25" Type="http://schemas.openxmlformats.org/officeDocument/2006/relationships/customXml" Target="../ink/ink30.xml"/><Relationship Id="rId33" Type="http://schemas.openxmlformats.org/officeDocument/2006/relationships/customXml" Target="../ink/ink34.xml"/><Relationship Id="rId38" Type="http://schemas.openxmlformats.org/officeDocument/2006/relationships/image" Target="../media/image23.png"/><Relationship Id="rId46" Type="http://schemas.openxmlformats.org/officeDocument/2006/relationships/image" Target="../media/image27.png"/><Relationship Id="rId59" Type="http://schemas.openxmlformats.org/officeDocument/2006/relationships/customXml" Target="../ink/ink47.xml"/><Relationship Id="rId67" Type="http://schemas.openxmlformats.org/officeDocument/2006/relationships/customXml" Target="../ink/ink51.xml"/><Relationship Id="rId20" Type="http://schemas.openxmlformats.org/officeDocument/2006/relationships/image" Target="../media/image1411.png"/><Relationship Id="rId41" Type="http://schemas.openxmlformats.org/officeDocument/2006/relationships/customXml" Target="../ink/ink38.xml"/><Relationship Id="rId54" Type="http://schemas.openxmlformats.org/officeDocument/2006/relationships/image" Target="../media/image31.png"/><Relationship Id="rId62" Type="http://schemas.openxmlformats.org/officeDocument/2006/relationships/image" Target="../media/image35.png"/><Relationship Id="rId7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7.xml"/><Relationship Id="rId13" Type="http://schemas.openxmlformats.org/officeDocument/2006/relationships/image" Target="../media/image281.png"/><Relationship Id="rId18" Type="http://schemas.openxmlformats.org/officeDocument/2006/relationships/customXml" Target="../ink/ink62.xml"/><Relationship Id="rId26" Type="http://schemas.openxmlformats.org/officeDocument/2006/relationships/customXml" Target="../ink/ink66.xml"/><Relationship Id="rId3" Type="http://schemas.openxmlformats.org/officeDocument/2006/relationships/image" Target="../media/image42.png"/><Relationship Id="rId21" Type="http://schemas.openxmlformats.org/officeDocument/2006/relationships/image" Target="../media/image321.png"/><Relationship Id="rId34" Type="http://schemas.openxmlformats.org/officeDocument/2006/relationships/customXml" Target="../ink/ink70.xml"/><Relationship Id="rId7" Type="http://schemas.openxmlformats.org/officeDocument/2006/relationships/image" Target="../media/image2510.png"/><Relationship Id="rId12" Type="http://schemas.openxmlformats.org/officeDocument/2006/relationships/customXml" Target="../ink/ink59.xml"/><Relationship Id="rId17" Type="http://schemas.openxmlformats.org/officeDocument/2006/relationships/image" Target="../media/image301.png"/><Relationship Id="rId25" Type="http://schemas.openxmlformats.org/officeDocument/2006/relationships/image" Target="../media/image341.png"/><Relationship Id="rId33" Type="http://schemas.openxmlformats.org/officeDocument/2006/relationships/image" Target="../media/image380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61.xml"/><Relationship Id="rId20" Type="http://schemas.openxmlformats.org/officeDocument/2006/relationships/customXml" Target="../ink/ink63.xml"/><Relationship Id="rId29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6.xml"/><Relationship Id="rId11" Type="http://schemas.openxmlformats.org/officeDocument/2006/relationships/image" Target="../media/image279.png"/><Relationship Id="rId24" Type="http://schemas.openxmlformats.org/officeDocument/2006/relationships/customXml" Target="../ink/ink65.xml"/><Relationship Id="rId32" Type="http://schemas.openxmlformats.org/officeDocument/2006/relationships/customXml" Target="../ink/ink69.xml"/><Relationship Id="rId37" Type="http://schemas.openxmlformats.org/officeDocument/2006/relationships/image" Target="../media/image401.png"/><Relationship Id="rId5" Type="http://schemas.openxmlformats.org/officeDocument/2006/relationships/image" Target="../media/image2410.png"/><Relationship Id="rId15" Type="http://schemas.openxmlformats.org/officeDocument/2006/relationships/image" Target="../media/image291.png"/><Relationship Id="rId23" Type="http://schemas.openxmlformats.org/officeDocument/2006/relationships/image" Target="../media/image331.png"/><Relationship Id="rId28" Type="http://schemas.openxmlformats.org/officeDocument/2006/relationships/customXml" Target="../ink/ink67.xml"/><Relationship Id="rId36" Type="http://schemas.openxmlformats.org/officeDocument/2006/relationships/customXml" Target="../ink/ink71.xml"/><Relationship Id="rId10" Type="http://schemas.openxmlformats.org/officeDocument/2006/relationships/customXml" Target="../ink/ink58.xml"/><Relationship Id="rId19" Type="http://schemas.openxmlformats.org/officeDocument/2006/relationships/image" Target="../media/image311.png"/><Relationship Id="rId31" Type="http://schemas.openxmlformats.org/officeDocument/2006/relationships/image" Target="../media/image371.png"/><Relationship Id="rId4" Type="http://schemas.openxmlformats.org/officeDocument/2006/relationships/customXml" Target="../ink/ink55.xml"/><Relationship Id="rId9" Type="http://schemas.openxmlformats.org/officeDocument/2006/relationships/image" Target="../media/image2611.png"/><Relationship Id="rId14" Type="http://schemas.openxmlformats.org/officeDocument/2006/relationships/customXml" Target="../ink/ink60.xml"/><Relationship Id="rId22" Type="http://schemas.openxmlformats.org/officeDocument/2006/relationships/customXml" Target="../ink/ink64.xml"/><Relationship Id="rId27" Type="http://schemas.openxmlformats.org/officeDocument/2006/relationships/image" Target="../media/image351.png"/><Relationship Id="rId30" Type="http://schemas.openxmlformats.org/officeDocument/2006/relationships/customXml" Target="../ink/ink68.xml"/><Relationship Id="rId35" Type="http://schemas.openxmlformats.org/officeDocument/2006/relationships/image" Target="../media/image39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4.xml"/><Relationship Id="rId13" Type="http://schemas.openxmlformats.org/officeDocument/2006/relationships/image" Target="../media/image300.png"/><Relationship Id="rId18" Type="http://schemas.openxmlformats.org/officeDocument/2006/relationships/customXml" Target="../ink/ink79.xml"/><Relationship Id="rId26" Type="http://schemas.openxmlformats.org/officeDocument/2006/relationships/customXml" Target="../ink/ink83.xml"/><Relationship Id="rId3" Type="http://schemas.openxmlformats.org/officeDocument/2006/relationships/image" Target="../media/image43.png"/><Relationship Id="rId21" Type="http://schemas.openxmlformats.org/officeDocument/2006/relationships/image" Target="../media/image340.png"/><Relationship Id="rId7" Type="http://schemas.openxmlformats.org/officeDocument/2006/relationships/image" Target="../media/image278.png"/><Relationship Id="rId12" Type="http://schemas.openxmlformats.org/officeDocument/2006/relationships/customXml" Target="../ink/ink76.xml"/><Relationship Id="rId17" Type="http://schemas.openxmlformats.org/officeDocument/2006/relationships/image" Target="../media/image320.png"/><Relationship Id="rId25" Type="http://schemas.openxmlformats.org/officeDocument/2006/relationships/image" Target="../media/image360.png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78.xml"/><Relationship Id="rId20" Type="http://schemas.openxmlformats.org/officeDocument/2006/relationships/customXml" Target="../ink/ink8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3.xml"/><Relationship Id="rId11" Type="http://schemas.openxmlformats.org/officeDocument/2006/relationships/image" Target="../media/image290.png"/><Relationship Id="rId24" Type="http://schemas.openxmlformats.org/officeDocument/2006/relationships/customXml" Target="../ink/ink82.xml"/><Relationship Id="rId5" Type="http://schemas.openxmlformats.org/officeDocument/2006/relationships/image" Target="../media/image2610.png"/><Relationship Id="rId15" Type="http://schemas.openxmlformats.org/officeDocument/2006/relationships/image" Target="../media/image310.png"/><Relationship Id="rId23" Type="http://schemas.openxmlformats.org/officeDocument/2006/relationships/image" Target="../media/image350.png"/><Relationship Id="rId10" Type="http://schemas.openxmlformats.org/officeDocument/2006/relationships/customXml" Target="../ink/ink75.xml"/><Relationship Id="rId19" Type="http://schemas.openxmlformats.org/officeDocument/2006/relationships/image" Target="../media/image330.png"/><Relationship Id="rId4" Type="http://schemas.openxmlformats.org/officeDocument/2006/relationships/customXml" Target="../ink/ink72.xml"/><Relationship Id="rId9" Type="http://schemas.openxmlformats.org/officeDocument/2006/relationships/image" Target="../media/image280.png"/><Relationship Id="rId14" Type="http://schemas.openxmlformats.org/officeDocument/2006/relationships/customXml" Target="../ink/ink77.xml"/><Relationship Id="rId22" Type="http://schemas.openxmlformats.org/officeDocument/2006/relationships/customXml" Target="../ink/ink81.xml"/><Relationship Id="rId27" Type="http://schemas.openxmlformats.org/officeDocument/2006/relationships/image" Target="../media/image37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0.png"/><Relationship Id="rId18" Type="http://schemas.openxmlformats.org/officeDocument/2006/relationships/customXml" Target="../ink/ink91.xml"/><Relationship Id="rId26" Type="http://schemas.openxmlformats.org/officeDocument/2006/relationships/customXml" Target="../ink/ink95.xml"/><Relationship Id="rId39" Type="http://schemas.openxmlformats.org/officeDocument/2006/relationships/image" Target="../media/image56.png"/><Relationship Id="rId21" Type="http://schemas.openxmlformats.org/officeDocument/2006/relationships/image" Target="../media/image47.png"/><Relationship Id="rId34" Type="http://schemas.openxmlformats.org/officeDocument/2006/relationships/customXml" Target="../ink/ink99.xml"/><Relationship Id="rId42" Type="http://schemas.openxmlformats.org/officeDocument/2006/relationships/customXml" Target="../ink/ink103.xml"/><Relationship Id="rId47" Type="http://schemas.openxmlformats.org/officeDocument/2006/relationships/image" Target="../media/image60.png"/><Relationship Id="rId50" Type="http://schemas.openxmlformats.org/officeDocument/2006/relationships/customXml" Target="../ink/ink107.xml"/><Relationship Id="rId55" Type="http://schemas.openxmlformats.org/officeDocument/2006/relationships/image" Target="../media/image64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90.xml"/><Relationship Id="rId20" Type="http://schemas.openxmlformats.org/officeDocument/2006/relationships/customXml" Target="../ink/ink92.xml"/><Relationship Id="rId29" Type="http://schemas.openxmlformats.org/officeDocument/2006/relationships/image" Target="../media/image51.png"/><Relationship Id="rId41" Type="http://schemas.openxmlformats.org/officeDocument/2006/relationships/image" Target="../media/image57.png"/><Relationship Id="rId54" Type="http://schemas.openxmlformats.org/officeDocument/2006/relationships/customXml" Target="../ink/ink10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5.xml"/><Relationship Id="rId11" Type="http://schemas.openxmlformats.org/officeDocument/2006/relationships/image" Target="../media/image420.png"/><Relationship Id="rId24" Type="http://schemas.openxmlformats.org/officeDocument/2006/relationships/customXml" Target="../ink/ink94.xml"/><Relationship Id="rId32" Type="http://schemas.openxmlformats.org/officeDocument/2006/relationships/customXml" Target="../ink/ink98.xml"/><Relationship Id="rId37" Type="http://schemas.openxmlformats.org/officeDocument/2006/relationships/image" Target="../media/image55.png"/><Relationship Id="rId40" Type="http://schemas.openxmlformats.org/officeDocument/2006/relationships/customXml" Target="../ink/ink102.xml"/><Relationship Id="rId45" Type="http://schemas.openxmlformats.org/officeDocument/2006/relationships/image" Target="../media/image59.png"/><Relationship Id="rId53" Type="http://schemas.openxmlformats.org/officeDocument/2006/relationships/image" Target="../media/image63.png"/><Relationship Id="rId58" Type="http://schemas.openxmlformats.org/officeDocument/2006/relationships/customXml" Target="../ink/ink111.xml"/><Relationship Id="rId5" Type="http://schemas.openxmlformats.org/officeDocument/2006/relationships/image" Target="../media/image390.png"/><Relationship Id="rId15" Type="http://schemas.openxmlformats.org/officeDocument/2006/relationships/image" Target="../media/image440.png"/><Relationship Id="rId23" Type="http://schemas.openxmlformats.org/officeDocument/2006/relationships/image" Target="../media/image48.png"/><Relationship Id="rId28" Type="http://schemas.openxmlformats.org/officeDocument/2006/relationships/customXml" Target="../ink/ink96.xml"/><Relationship Id="rId36" Type="http://schemas.openxmlformats.org/officeDocument/2006/relationships/customXml" Target="../ink/ink100.xml"/><Relationship Id="rId49" Type="http://schemas.openxmlformats.org/officeDocument/2006/relationships/image" Target="../media/image61.png"/><Relationship Id="rId57" Type="http://schemas.openxmlformats.org/officeDocument/2006/relationships/image" Target="../media/image65.png"/><Relationship Id="rId61" Type="http://schemas.openxmlformats.org/officeDocument/2006/relationships/image" Target="../media/image67.png"/><Relationship Id="rId10" Type="http://schemas.openxmlformats.org/officeDocument/2006/relationships/customXml" Target="../ink/ink87.xml"/><Relationship Id="rId19" Type="http://schemas.openxmlformats.org/officeDocument/2006/relationships/image" Target="../media/image46.png"/><Relationship Id="rId31" Type="http://schemas.openxmlformats.org/officeDocument/2006/relationships/image" Target="../media/image52.png"/><Relationship Id="rId44" Type="http://schemas.openxmlformats.org/officeDocument/2006/relationships/customXml" Target="../ink/ink104.xml"/><Relationship Id="rId52" Type="http://schemas.openxmlformats.org/officeDocument/2006/relationships/customXml" Target="../ink/ink108.xml"/><Relationship Id="rId60" Type="http://schemas.openxmlformats.org/officeDocument/2006/relationships/customXml" Target="../ink/ink112.xml"/><Relationship Id="rId4" Type="http://schemas.openxmlformats.org/officeDocument/2006/relationships/customXml" Target="../ink/ink84.xml"/><Relationship Id="rId9" Type="http://schemas.openxmlformats.org/officeDocument/2006/relationships/image" Target="../media/image410.png"/><Relationship Id="rId14" Type="http://schemas.openxmlformats.org/officeDocument/2006/relationships/customXml" Target="../ink/ink89.xml"/><Relationship Id="rId22" Type="http://schemas.openxmlformats.org/officeDocument/2006/relationships/customXml" Target="../ink/ink93.xml"/><Relationship Id="rId27" Type="http://schemas.openxmlformats.org/officeDocument/2006/relationships/image" Target="../media/image50.png"/><Relationship Id="rId30" Type="http://schemas.openxmlformats.org/officeDocument/2006/relationships/customXml" Target="../ink/ink97.xml"/><Relationship Id="rId35" Type="http://schemas.openxmlformats.org/officeDocument/2006/relationships/image" Target="../media/image54.png"/><Relationship Id="rId43" Type="http://schemas.openxmlformats.org/officeDocument/2006/relationships/image" Target="../media/image58.png"/><Relationship Id="rId48" Type="http://schemas.openxmlformats.org/officeDocument/2006/relationships/customXml" Target="../ink/ink106.xml"/><Relationship Id="rId56" Type="http://schemas.openxmlformats.org/officeDocument/2006/relationships/customXml" Target="../ink/ink110.xml"/><Relationship Id="rId8" Type="http://schemas.openxmlformats.org/officeDocument/2006/relationships/customXml" Target="../ink/ink86.xml"/><Relationship Id="rId51" Type="http://schemas.openxmlformats.org/officeDocument/2006/relationships/image" Target="../media/image62.png"/><Relationship Id="rId3" Type="http://schemas.openxmlformats.org/officeDocument/2006/relationships/image" Target="../media/image44.png"/><Relationship Id="rId12" Type="http://schemas.openxmlformats.org/officeDocument/2006/relationships/customXml" Target="../ink/ink88.xml"/><Relationship Id="rId17" Type="http://schemas.openxmlformats.org/officeDocument/2006/relationships/image" Target="../media/image45.png"/><Relationship Id="rId25" Type="http://schemas.openxmlformats.org/officeDocument/2006/relationships/image" Target="../media/image49.png"/><Relationship Id="rId33" Type="http://schemas.openxmlformats.org/officeDocument/2006/relationships/image" Target="../media/image53.png"/><Relationship Id="rId38" Type="http://schemas.openxmlformats.org/officeDocument/2006/relationships/customXml" Target="../ink/ink101.xml"/><Relationship Id="rId46" Type="http://schemas.openxmlformats.org/officeDocument/2006/relationships/customXml" Target="../ink/ink105.xml"/><Relationship Id="rId59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png"/><Relationship Id="rId18" Type="http://schemas.openxmlformats.org/officeDocument/2006/relationships/customXml" Target="../ink/ink120.xml"/><Relationship Id="rId26" Type="http://schemas.openxmlformats.org/officeDocument/2006/relationships/customXml" Target="../ink/ink124.xml"/><Relationship Id="rId39" Type="http://schemas.openxmlformats.org/officeDocument/2006/relationships/image" Target="../media/image83.png"/><Relationship Id="rId3" Type="http://schemas.openxmlformats.org/officeDocument/2006/relationships/image" Target="../media/image68.png"/><Relationship Id="rId21" Type="http://schemas.openxmlformats.org/officeDocument/2006/relationships/image" Target="../media/image74.png"/><Relationship Id="rId34" Type="http://schemas.openxmlformats.org/officeDocument/2006/relationships/customXml" Target="../ink/ink128.xml"/><Relationship Id="rId42" Type="http://schemas.openxmlformats.org/officeDocument/2006/relationships/customXml" Target="../ink/ink132.xml"/><Relationship Id="rId47" Type="http://schemas.openxmlformats.org/officeDocument/2006/relationships/image" Target="../media/image87.png"/><Relationship Id="rId7" Type="http://schemas.openxmlformats.org/officeDocument/2006/relationships/image" Target="../media/image510.png"/><Relationship Id="rId12" Type="http://schemas.openxmlformats.org/officeDocument/2006/relationships/customXml" Target="../ink/ink117.xml"/><Relationship Id="rId17" Type="http://schemas.openxmlformats.org/officeDocument/2006/relationships/image" Target="../media/image72.png"/><Relationship Id="rId25" Type="http://schemas.openxmlformats.org/officeDocument/2006/relationships/image" Target="../media/image76.png"/><Relationship Id="rId33" Type="http://schemas.openxmlformats.org/officeDocument/2006/relationships/image" Target="../media/image80.png"/><Relationship Id="rId38" Type="http://schemas.openxmlformats.org/officeDocument/2006/relationships/customXml" Target="../ink/ink130.xml"/><Relationship Id="rId46" Type="http://schemas.openxmlformats.org/officeDocument/2006/relationships/customXml" Target="../ink/ink134.xml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119.xml"/><Relationship Id="rId20" Type="http://schemas.openxmlformats.org/officeDocument/2006/relationships/customXml" Target="../ink/ink121.xml"/><Relationship Id="rId29" Type="http://schemas.openxmlformats.org/officeDocument/2006/relationships/image" Target="../media/image78.png"/><Relationship Id="rId41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4.xml"/><Relationship Id="rId11" Type="http://schemas.openxmlformats.org/officeDocument/2006/relationships/image" Target="../media/image69.png"/><Relationship Id="rId24" Type="http://schemas.openxmlformats.org/officeDocument/2006/relationships/customXml" Target="../ink/ink123.xml"/><Relationship Id="rId32" Type="http://schemas.openxmlformats.org/officeDocument/2006/relationships/customXml" Target="../ink/ink127.xml"/><Relationship Id="rId37" Type="http://schemas.openxmlformats.org/officeDocument/2006/relationships/image" Target="../media/image82.png"/><Relationship Id="rId40" Type="http://schemas.openxmlformats.org/officeDocument/2006/relationships/customXml" Target="../ink/ink131.xml"/><Relationship Id="rId45" Type="http://schemas.openxmlformats.org/officeDocument/2006/relationships/image" Target="../media/image86.png"/><Relationship Id="rId5" Type="http://schemas.openxmlformats.org/officeDocument/2006/relationships/image" Target="../media/image500.png"/><Relationship Id="rId15" Type="http://schemas.openxmlformats.org/officeDocument/2006/relationships/image" Target="../media/image71.png"/><Relationship Id="rId23" Type="http://schemas.openxmlformats.org/officeDocument/2006/relationships/image" Target="../media/image75.png"/><Relationship Id="rId28" Type="http://schemas.openxmlformats.org/officeDocument/2006/relationships/customXml" Target="../ink/ink125.xml"/><Relationship Id="rId36" Type="http://schemas.openxmlformats.org/officeDocument/2006/relationships/customXml" Target="../ink/ink129.xml"/><Relationship Id="rId49" Type="http://schemas.openxmlformats.org/officeDocument/2006/relationships/image" Target="../media/image88.png"/><Relationship Id="rId10" Type="http://schemas.openxmlformats.org/officeDocument/2006/relationships/customXml" Target="../ink/ink116.xml"/><Relationship Id="rId19" Type="http://schemas.openxmlformats.org/officeDocument/2006/relationships/image" Target="../media/image73.png"/><Relationship Id="rId31" Type="http://schemas.openxmlformats.org/officeDocument/2006/relationships/image" Target="../media/image79.png"/><Relationship Id="rId44" Type="http://schemas.openxmlformats.org/officeDocument/2006/relationships/customXml" Target="../ink/ink133.xml"/><Relationship Id="rId4" Type="http://schemas.openxmlformats.org/officeDocument/2006/relationships/customXml" Target="../ink/ink113.xml"/><Relationship Id="rId9" Type="http://schemas.openxmlformats.org/officeDocument/2006/relationships/image" Target="../media/image520.png"/><Relationship Id="rId14" Type="http://schemas.openxmlformats.org/officeDocument/2006/relationships/customXml" Target="../ink/ink118.xml"/><Relationship Id="rId22" Type="http://schemas.openxmlformats.org/officeDocument/2006/relationships/customXml" Target="../ink/ink122.xml"/><Relationship Id="rId27" Type="http://schemas.openxmlformats.org/officeDocument/2006/relationships/image" Target="../media/image77.png"/><Relationship Id="rId30" Type="http://schemas.openxmlformats.org/officeDocument/2006/relationships/customXml" Target="../ink/ink126.xml"/><Relationship Id="rId35" Type="http://schemas.openxmlformats.org/officeDocument/2006/relationships/image" Target="../media/image81.png"/><Relationship Id="rId43" Type="http://schemas.openxmlformats.org/officeDocument/2006/relationships/image" Target="../media/image85.png"/><Relationship Id="rId48" Type="http://schemas.openxmlformats.org/officeDocument/2006/relationships/customXml" Target="../ink/ink135.xml"/><Relationship Id="rId8" Type="http://schemas.openxmlformats.org/officeDocument/2006/relationships/customXml" Target="../ink/ink115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0.xml"/><Relationship Id="rId18" Type="http://schemas.openxmlformats.org/officeDocument/2006/relationships/image" Target="../media/image94.png"/><Relationship Id="rId26" Type="http://schemas.openxmlformats.org/officeDocument/2006/relationships/image" Target="../media/image98.png"/><Relationship Id="rId39" Type="http://schemas.openxmlformats.org/officeDocument/2006/relationships/customXml" Target="../ink/ink153.xml"/><Relationship Id="rId21" Type="http://schemas.openxmlformats.org/officeDocument/2006/relationships/customXml" Target="../ink/ink144.xml"/><Relationship Id="rId34" Type="http://schemas.openxmlformats.org/officeDocument/2006/relationships/image" Target="../media/image102.png"/><Relationship Id="rId42" Type="http://schemas.openxmlformats.org/officeDocument/2006/relationships/image" Target="../media/image106.png"/><Relationship Id="rId47" Type="http://schemas.openxmlformats.org/officeDocument/2006/relationships/customXml" Target="../ink/ink157.xml"/><Relationship Id="rId50" Type="http://schemas.openxmlformats.org/officeDocument/2006/relationships/image" Target="../media/image110.png"/><Relationship Id="rId55" Type="http://schemas.openxmlformats.org/officeDocument/2006/relationships/customXml" Target="../ink/ink161.xml"/><Relationship Id="rId63" Type="http://schemas.openxmlformats.org/officeDocument/2006/relationships/customXml" Target="../ink/ink165.xml"/><Relationship Id="rId68" Type="http://schemas.openxmlformats.org/officeDocument/2006/relationships/image" Target="../media/image119.png"/><Relationship Id="rId76" Type="http://schemas.openxmlformats.org/officeDocument/2006/relationships/image" Target="../media/image123.png"/><Relationship Id="rId7" Type="http://schemas.openxmlformats.org/officeDocument/2006/relationships/customXml" Target="../ink/ink137.xml"/><Relationship Id="rId71" Type="http://schemas.openxmlformats.org/officeDocument/2006/relationships/customXml" Target="../ink/ink169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3.png"/><Relationship Id="rId29" Type="http://schemas.openxmlformats.org/officeDocument/2006/relationships/customXml" Target="../ink/ink148.xml"/><Relationship Id="rId11" Type="http://schemas.openxmlformats.org/officeDocument/2006/relationships/customXml" Target="../ink/ink139.xml"/><Relationship Id="rId24" Type="http://schemas.openxmlformats.org/officeDocument/2006/relationships/image" Target="../media/image97.png"/><Relationship Id="rId32" Type="http://schemas.openxmlformats.org/officeDocument/2006/relationships/image" Target="../media/image101.png"/><Relationship Id="rId37" Type="http://schemas.openxmlformats.org/officeDocument/2006/relationships/customXml" Target="../ink/ink152.xml"/><Relationship Id="rId40" Type="http://schemas.openxmlformats.org/officeDocument/2006/relationships/image" Target="../media/image105.png"/><Relationship Id="rId45" Type="http://schemas.openxmlformats.org/officeDocument/2006/relationships/customXml" Target="../ink/ink156.xml"/><Relationship Id="rId53" Type="http://schemas.openxmlformats.org/officeDocument/2006/relationships/customXml" Target="../ink/ink160.xml"/><Relationship Id="rId58" Type="http://schemas.openxmlformats.org/officeDocument/2006/relationships/image" Target="../media/image114.png"/><Relationship Id="rId66" Type="http://schemas.openxmlformats.org/officeDocument/2006/relationships/image" Target="../media/image118.png"/><Relationship Id="rId74" Type="http://schemas.openxmlformats.org/officeDocument/2006/relationships/image" Target="../media/image122.png"/><Relationship Id="rId79" Type="http://schemas.openxmlformats.org/officeDocument/2006/relationships/customXml" Target="../ink/ink173.xml"/><Relationship Id="rId5" Type="http://schemas.openxmlformats.org/officeDocument/2006/relationships/customXml" Target="../ink/ink136.xml"/><Relationship Id="rId61" Type="http://schemas.openxmlformats.org/officeDocument/2006/relationships/customXml" Target="../ink/ink164.xml"/><Relationship Id="rId82" Type="http://schemas.openxmlformats.org/officeDocument/2006/relationships/image" Target="../media/image126.png"/><Relationship Id="rId10" Type="http://schemas.openxmlformats.org/officeDocument/2006/relationships/image" Target="../media/image570.png"/><Relationship Id="rId19" Type="http://schemas.openxmlformats.org/officeDocument/2006/relationships/customXml" Target="../ink/ink143.xml"/><Relationship Id="rId31" Type="http://schemas.openxmlformats.org/officeDocument/2006/relationships/customXml" Target="../ink/ink149.xml"/><Relationship Id="rId44" Type="http://schemas.openxmlformats.org/officeDocument/2006/relationships/image" Target="../media/image107.png"/><Relationship Id="rId52" Type="http://schemas.openxmlformats.org/officeDocument/2006/relationships/image" Target="../media/image111.png"/><Relationship Id="rId60" Type="http://schemas.openxmlformats.org/officeDocument/2006/relationships/image" Target="../media/image115.png"/><Relationship Id="rId65" Type="http://schemas.openxmlformats.org/officeDocument/2006/relationships/customXml" Target="../ink/ink166.xml"/><Relationship Id="rId73" Type="http://schemas.openxmlformats.org/officeDocument/2006/relationships/customXml" Target="../ink/ink170.xml"/><Relationship Id="rId78" Type="http://schemas.openxmlformats.org/officeDocument/2006/relationships/image" Target="../media/image124.png"/><Relationship Id="rId81" Type="http://schemas.openxmlformats.org/officeDocument/2006/relationships/customXml" Target="../ink/ink174.xml"/><Relationship Id="rId4" Type="http://schemas.openxmlformats.org/officeDocument/2006/relationships/image" Target="../media/image90.png"/><Relationship Id="rId9" Type="http://schemas.openxmlformats.org/officeDocument/2006/relationships/customXml" Target="../ink/ink138.xml"/><Relationship Id="rId14" Type="http://schemas.openxmlformats.org/officeDocument/2006/relationships/image" Target="../media/image92.png"/><Relationship Id="rId22" Type="http://schemas.openxmlformats.org/officeDocument/2006/relationships/image" Target="../media/image96.png"/><Relationship Id="rId27" Type="http://schemas.openxmlformats.org/officeDocument/2006/relationships/customXml" Target="../ink/ink147.xml"/><Relationship Id="rId30" Type="http://schemas.openxmlformats.org/officeDocument/2006/relationships/image" Target="../media/image100.png"/><Relationship Id="rId35" Type="http://schemas.openxmlformats.org/officeDocument/2006/relationships/customXml" Target="../ink/ink151.xml"/><Relationship Id="rId43" Type="http://schemas.openxmlformats.org/officeDocument/2006/relationships/customXml" Target="../ink/ink155.xml"/><Relationship Id="rId48" Type="http://schemas.openxmlformats.org/officeDocument/2006/relationships/image" Target="../media/image109.png"/><Relationship Id="rId56" Type="http://schemas.openxmlformats.org/officeDocument/2006/relationships/image" Target="../media/image113.png"/><Relationship Id="rId64" Type="http://schemas.openxmlformats.org/officeDocument/2006/relationships/image" Target="../media/image117.png"/><Relationship Id="rId69" Type="http://schemas.openxmlformats.org/officeDocument/2006/relationships/customXml" Target="../ink/ink168.xml"/><Relationship Id="rId77" Type="http://schemas.openxmlformats.org/officeDocument/2006/relationships/customXml" Target="../ink/ink172.xml"/><Relationship Id="rId8" Type="http://schemas.openxmlformats.org/officeDocument/2006/relationships/image" Target="../media/image560.png"/><Relationship Id="rId51" Type="http://schemas.openxmlformats.org/officeDocument/2006/relationships/customXml" Target="../ink/ink159.xml"/><Relationship Id="rId72" Type="http://schemas.openxmlformats.org/officeDocument/2006/relationships/image" Target="../media/image121.png"/><Relationship Id="rId80" Type="http://schemas.openxmlformats.org/officeDocument/2006/relationships/image" Target="../media/image125.png"/><Relationship Id="rId3" Type="http://schemas.openxmlformats.org/officeDocument/2006/relationships/image" Target="../media/image89.png"/><Relationship Id="rId12" Type="http://schemas.openxmlformats.org/officeDocument/2006/relationships/image" Target="../media/image91.png"/><Relationship Id="rId17" Type="http://schemas.openxmlformats.org/officeDocument/2006/relationships/customXml" Target="../ink/ink142.xml"/><Relationship Id="rId25" Type="http://schemas.openxmlformats.org/officeDocument/2006/relationships/customXml" Target="../ink/ink146.xml"/><Relationship Id="rId33" Type="http://schemas.openxmlformats.org/officeDocument/2006/relationships/customXml" Target="../ink/ink150.xml"/><Relationship Id="rId38" Type="http://schemas.openxmlformats.org/officeDocument/2006/relationships/image" Target="../media/image104.png"/><Relationship Id="rId46" Type="http://schemas.openxmlformats.org/officeDocument/2006/relationships/image" Target="../media/image108.png"/><Relationship Id="rId59" Type="http://schemas.openxmlformats.org/officeDocument/2006/relationships/customXml" Target="../ink/ink163.xml"/><Relationship Id="rId67" Type="http://schemas.openxmlformats.org/officeDocument/2006/relationships/customXml" Target="../ink/ink167.xml"/><Relationship Id="rId20" Type="http://schemas.openxmlformats.org/officeDocument/2006/relationships/image" Target="../media/image95.png"/><Relationship Id="rId41" Type="http://schemas.openxmlformats.org/officeDocument/2006/relationships/customXml" Target="../ink/ink154.xml"/><Relationship Id="rId54" Type="http://schemas.openxmlformats.org/officeDocument/2006/relationships/image" Target="../media/image112.png"/><Relationship Id="rId62" Type="http://schemas.openxmlformats.org/officeDocument/2006/relationships/image" Target="../media/image116.png"/><Relationship Id="rId70" Type="http://schemas.openxmlformats.org/officeDocument/2006/relationships/image" Target="../media/image120.png"/><Relationship Id="rId75" Type="http://schemas.openxmlformats.org/officeDocument/2006/relationships/customXml" Target="../ink/ink1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15" Type="http://schemas.openxmlformats.org/officeDocument/2006/relationships/customXml" Target="../ink/ink141.xml"/><Relationship Id="rId23" Type="http://schemas.openxmlformats.org/officeDocument/2006/relationships/customXml" Target="../ink/ink145.xml"/><Relationship Id="rId28" Type="http://schemas.openxmlformats.org/officeDocument/2006/relationships/image" Target="../media/image99.png"/><Relationship Id="rId36" Type="http://schemas.openxmlformats.org/officeDocument/2006/relationships/image" Target="../media/image103.png"/><Relationship Id="rId49" Type="http://schemas.openxmlformats.org/officeDocument/2006/relationships/customXml" Target="../ink/ink158.xml"/><Relationship Id="rId57" Type="http://schemas.openxmlformats.org/officeDocument/2006/relationships/customXml" Target="../ink/ink1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Motion of a conductor in a magnetic field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63</a:t>
            </a:r>
          </a:p>
        </p:txBody>
      </p:sp>
    </p:spTree>
    <p:extLst>
      <p:ext uri="{BB962C8B-B14F-4D97-AF65-F5344CB8AC3E}">
        <p14:creationId xmlns:p14="http://schemas.microsoft.com/office/powerpoint/2010/main" val="1216033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243" y="1006764"/>
            <a:ext cx="8658957" cy="524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96200" y="8382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5943600"/>
            <a:ext cx="1828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29401" y="1676400"/>
            <a:ext cx="160019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new contour     at </a:t>
            </a:r>
            <a:r>
              <a:rPr lang="en-US" i="1" dirty="0"/>
              <a:t>t</a:t>
            </a:r>
            <a:r>
              <a:rPr lang="en-US" dirty="0"/>
              <a:t> + </a:t>
            </a:r>
            <a:r>
              <a:rPr lang="en-US" dirty="0" err="1"/>
              <a:t>d</a:t>
            </a:r>
            <a:r>
              <a:rPr lang="en-US" i="1" dirty="0" err="1"/>
              <a:t>t</a:t>
            </a:r>
            <a:endParaRPr lang="en-US" i="1" dirty="0"/>
          </a:p>
          <a:p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1002268"/>
            <a:ext cx="1457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contour at </a:t>
            </a:r>
            <a:r>
              <a:rPr lang="en-US" i="1" dirty="0"/>
              <a:t>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362200"/>
            <a:ext cx="1143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Outward flux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5486400"/>
            <a:ext cx="2667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Change in flux through C due to motion of C</a:t>
            </a:r>
          </a:p>
        </p:txBody>
      </p:sp>
      <p:sp>
        <p:nvSpPr>
          <p:cNvPr id="10" name="Freeform 9"/>
          <p:cNvSpPr/>
          <p:nvPr/>
        </p:nvSpPr>
        <p:spPr>
          <a:xfrm>
            <a:off x="5067149" y="5448300"/>
            <a:ext cx="12851" cy="101600"/>
          </a:xfrm>
          <a:custGeom>
            <a:avLst/>
            <a:gdLst>
              <a:gd name="connsiteX0" fmla="*/ 12851 w 12851"/>
              <a:gd name="connsiteY0" fmla="*/ 0 h 101600"/>
              <a:gd name="connsiteX1" fmla="*/ 151 w 12851"/>
              <a:gd name="connsiteY1" fmla="*/ 10160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51" h="101600">
                <a:moveTo>
                  <a:pt x="12851" y="0"/>
                </a:moveTo>
                <a:cubicBezTo>
                  <a:pt x="-2340" y="75953"/>
                  <a:pt x="151" y="41914"/>
                  <a:pt x="151" y="1016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F2D631-1C84-4015-813B-B847E9010F4B}"/>
                  </a:ext>
                </a:extLst>
              </p14:cNvPr>
              <p14:cNvContentPartPr/>
              <p14:nvPr/>
            </p14:nvContentPartPr>
            <p14:xfrm>
              <a:off x="3450557" y="1811743"/>
              <a:ext cx="265680" cy="450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F2D631-1C84-4015-813B-B847E9010F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6917" y="1704103"/>
                <a:ext cx="37332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576C61E-649B-4AD9-B6EB-6DEE4C4AFF67}"/>
                  </a:ext>
                </a:extLst>
              </p14:cNvPr>
              <p14:cNvContentPartPr/>
              <p14:nvPr/>
            </p14:nvContentPartPr>
            <p14:xfrm>
              <a:off x="4524077" y="3709663"/>
              <a:ext cx="428040" cy="161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576C61E-649B-4AD9-B6EB-6DEE4C4AFF6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70437" y="3602023"/>
                <a:ext cx="53568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540C962-5709-420F-A682-4B6CAFC3A737}"/>
                  </a:ext>
                </a:extLst>
              </p14:cNvPr>
              <p14:cNvContentPartPr/>
              <p14:nvPr/>
            </p14:nvContentPartPr>
            <p14:xfrm>
              <a:off x="4524437" y="3957703"/>
              <a:ext cx="708480" cy="183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540C962-5709-420F-A682-4B6CAFC3A73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70437" y="3850063"/>
                <a:ext cx="81612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87F9612-3479-43BA-B80E-961C388EFA96}"/>
                  </a:ext>
                </a:extLst>
              </p14:cNvPr>
              <p14:cNvContentPartPr/>
              <p14:nvPr/>
            </p14:nvContentPartPr>
            <p14:xfrm>
              <a:off x="6617837" y="4706143"/>
              <a:ext cx="34920" cy="148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87F9612-3479-43BA-B80E-961C388EFA9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64197" y="4598503"/>
                <a:ext cx="14256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FFCA2AC-60CD-4C91-9D3A-EBC1ACC23867}"/>
                  </a:ext>
                </a:extLst>
              </p14:cNvPr>
              <p14:cNvContentPartPr/>
              <p14:nvPr/>
            </p14:nvContentPartPr>
            <p14:xfrm>
              <a:off x="6683717" y="4716583"/>
              <a:ext cx="7200" cy="196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FFCA2AC-60CD-4C91-9D3A-EBC1ACC238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30077" y="4608583"/>
                <a:ext cx="11484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6FE638B-50C0-4803-A95C-18C10557C198}"/>
                  </a:ext>
                </a:extLst>
              </p14:cNvPr>
              <p14:cNvContentPartPr/>
              <p14:nvPr/>
            </p14:nvContentPartPr>
            <p14:xfrm>
              <a:off x="6751397" y="4722703"/>
              <a:ext cx="6840" cy="191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6FE638B-50C0-4803-A95C-18C10557C19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97757" y="4615063"/>
                <a:ext cx="11448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5C64DC9-457C-4933-A497-7B794B2A141C}"/>
                  </a:ext>
                </a:extLst>
              </p14:cNvPr>
              <p14:cNvContentPartPr/>
              <p14:nvPr/>
            </p14:nvContentPartPr>
            <p14:xfrm>
              <a:off x="6863717" y="4737823"/>
              <a:ext cx="9000" cy="219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5C64DC9-457C-4933-A497-7B794B2A141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10077" y="4629823"/>
                <a:ext cx="11664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DE8F917-52E0-4DE6-99F7-61FFC4591A64}"/>
                  </a:ext>
                </a:extLst>
              </p14:cNvPr>
              <p14:cNvContentPartPr/>
              <p14:nvPr/>
            </p14:nvContentPartPr>
            <p14:xfrm>
              <a:off x="6808637" y="4750423"/>
              <a:ext cx="17640" cy="221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DE8F917-52E0-4DE6-99F7-61FFC4591A6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54997" y="4642423"/>
                <a:ext cx="12528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75EA4A7-D685-4589-B936-20F34B238F52}"/>
                  </a:ext>
                </a:extLst>
              </p14:cNvPr>
              <p14:cNvContentPartPr/>
              <p14:nvPr/>
            </p14:nvContentPartPr>
            <p14:xfrm>
              <a:off x="6920597" y="4795783"/>
              <a:ext cx="12960" cy="220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75EA4A7-D685-4589-B936-20F34B238F5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66597" y="4688143"/>
                <a:ext cx="12060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6D3EA24-722B-4BD9-B425-93413F267E35}"/>
                  </a:ext>
                </a:extLst>
              </p14:cNvPr>
              <p14:cNvContentPartPr/>
              <p14:nvPr/>
            </p14:nvContentPartPr>
            <p14:xfrm>
              <a:off x="6999797" y="4808383"/>
              <a:ext cx="22320" cy="199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6D3EA24-722B-4BD9-B425-93413F267E3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45797" y="4700383"/>
                <a:ext cx="1299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9B64504-8350-46D6-9C80-F31397E40BBF}"/>
                  </a:ext>
                </a:extLst>
              </p14:cNvPr>
              <p14:cNvContentPartPr/>
              <p14:nvPr/>
            </p14:nvContentPartPr>
            <p14:xfrm>
              <a:off x="7092317" y="4805503"/>
              <a:ext cx="22320" cy="219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9B64504-8350-46D6-9C80-F31397E40BB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038677" y="4697503"/>
                <a:ext cx="12996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75B038F-5DF3-4F57-AB47-D95EA1EDFA33}"/>
                  </a:ext>
                </a:extLst>
              </p14:cNvPr>
              <p14:cNvContentPartPr/>
              <p14:nvPr/>
            </p14:nvContentPartPr>
            <p14:xfrm>
              <a:off x="7232357" y="4849423"/>
              <a:ext cx="1440" cy="90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75B038F-5DF3-4F57-AB47-D95EA1EDFA3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78717" y="4741783"/>
                <a:ext cx="1090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916FB6C-C3B8-45E9-A855-F44B098616B4}"/>
                  </a:ext>
                </a:extLst>
              </p14:cNvPr>
              <p14:cNvContentPartPr/>
              <p14:nvPr/>
            </p14:nvContentPartPr>
            <p14:xfrm>
              <a:off x="7184117" y="4793263"/>
              <a:ext cx="23400" cy="237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916FB6C-C3B8-45E9-A855-F44B098616B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30117" y="4685623"/>
                <a:ext cx="13104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3F4E98B-3FB6-4407-B60A-4EA1FFB88A71}"/>
                  </a:ext>
                </a:extLst>
              </p14:cNvPr>
              <p14:cNvContentPartPr/>
              <p14:nvPr/>
            </p14:nvContentPartPr>
            <p14:xfrm>
              <a:off x="7234517" y="4804423"/>
              <a:ext cx="44640" cy="186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3F4E98B-3FB6-4407-B60A-4EA1FFB88A7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80877" y="4696423"/>
                <a:ext cx="15228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A941DDA-E176-47AD-9191-E084D415D76C}"/>
                  </a:ext>
                </a:extLst>
              </p14:cNvPr>
              <p14:cNvContentPartPr/>
              <p14:nvPr/>
            </p14:nvContentPartPr>
            <p14:xfrm>
              <a:off x="7352237" y="4797223"/>
              <a:ext cx="17280" cy="193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A941DDA-E176-47AD-9191-E084D415D76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298597" y="4689583"/>
                <a:ext cx="12492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8CD30CE-32BD-42FA-9818-9E0AF7FE04C1}"/>
                  </a:ext>
                </a:extLst>
              </p14:cNvPr>
              <p14:cNvContentPartPr/>
              <p14:nvPr/>
            </p14:nvContentPartPr>
            <p14:xfrm>
              <a:off x="7405877" y="4792903"/>
              <a:ext cx="18720" cy="170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8CD30CE-32BD-42FA-9818-9E0AF7FE04C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352237" y="4685263"/>
                <a:ext cx="12636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0768558-9E32-4579-87F4-FB56F5B1218F}"/>
                  </a:ext>
                </a:extLst>
              </p14:cNvPr>
              <p14:cNvContentPartPr/>
              <p14:nvPr/>
            </p14:nvContentPartPr>
            <p14:xfrm>
              <a:off x="7465277" y="4784623"/>
              <a:ext cx="21240" cy="176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0768558-9E32-4579-87F4-FB56F5B1218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411637" y="4676983"/>
                <a:ext cx="12888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0C2E59F-397C-4027-BDA5-D937881035A1}"/>
                  </a:ext>
                </a:extLst>
              </p14:cNvPr>
              <p14:cNvContentPartPr/>
              <p14:nvPr/>
            </p14:nvContentPartPr>
            <p14:xfrm>
              <a:off x="7544117" y="4788943"/>
              <a:ext cx="18360" cy="196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0C2E59F-397C-4027-BDA5-D937881035A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490477" y="4680943"/>
                <a:ext cx="1260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534C107-10A3-4E65-B20F-C42BEC4E1E0C}"/>
                  </a:ext>
                </a:extLst>
              </p14:cNvPr>
              <p14:cNvContentPartPr/>
              <p14:nvPr/>
            </p14:nvContentPartPr>
            <p14:xfrm>
              <a:off x="7610717" y="4761223"/>
              <a:ext cx="7920" cy="201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534C107-10A3-4E65-B20F-C42BEC4E1E0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56717" y="4653583"/>
                <a:ext cx="11556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D48A3F5-1035-43F0-A306-3C03CACC0B16}"/>
                  </a:ext>
                </a:extLst>
              </p14:cNvPr>
              <p14:cNvContentPartPr/>
              <p14:nvPr/>
            </p14:nvContentPartPr>
            <p14:xfrm>
              <a:off x="7711517" y="4655383"/>
              <a:ext cx="43920" cy="183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D48A3F5-1035-43F0-A306-3C03CACC0B1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657877" y="4547383"/>
                <a:ext cx="15156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192" name="Ink 8191">
                <a:extLst>
                  <a:ext uri="{FF2B5EF4-FFF2-40B4-BE49-F238E27FC236}">
                    <a16:creationId xmlns:a16="http://schemas.microsoft.com/office/drawing/2014/main" id="{6868FC7C-D350-497A-8FAB-8530A1512056}"/>
                  </a:ext>
                </a:extLst>
              </p14:cNvPr>
              <p14:cNvContentPartPr/>
              <p14:nvPr/>
            </p14:nvContentPartPr>
            <p14:xfrm>
              <a:off x="7633757" y="4790383"/>
              <a:ext cx="14760" cy="95040"/>
            </p14:xfrm>
          </p:contentPart>
        </mc:Choice>
        <mc:Fallback xmlns="">
          <p:pic>
            <p:nvPicPr>
              <p:cNvPr id="8192" name="Ink 8191">
                <a:extLst>
                  <a:ext uri="{FF2B5EF4-FFF2-40B4-BE49-F238E27FC236}">
                    <a16:creationId xmlns:a16="http://schemas.microsoft.com/office/drawing/2014/main" id="{6868FC7C-D350-497A-8FAB-8530A151205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579757" y="4682743"/>
                <a:ext cx="122400" cy="31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197" name="Group 8196">
            <a:extLst>
              <a:ext uri="{FF2B5EF4-FFF2-40B4-BE49-F238E27FC236}">
                <a16:creationId xmlns:a16="http://schemas.microsoft.com/office/drawing/2014/main" id="{BF5A3E30-C1CA-43D8-BC0C-0A785462F3E7}"/>
              </a:ext>
            </a:extLst>
          </p:cNvPr>
          <p:cNvGrpSpPr/>
          <p:nvPr/>
        </p:nvGrpSpPr>
        <p:grpSpPr>
          <a:xfrm>
            <a:off x="8137397" y="3070303"/>
            <a:ext cx="341280" cy="340200"/>
            <a:chOff x="8137397" y="3070303"/>
            <a:chExt cx="34128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195" name="Ink 8194">
                  <a:extLst>
                    <a:ext uri="{FF2B5EF4-FFF2-40B4-BE49-F238E27FC236}">
                      <a16:creationId xmlns:a16="http://schemas.microsoft.com/office/drawing/2014/main" id="{C54CE7A7-A71E-470D-88A3-31FCDF0584F9}"/>
                    </a:ext>
                  </a:extLst>
                </p14:cNvPr>
                <p14:cNvContentPartPr/>
                <p14:nvPr/>
              </p14:nvContentPartPr>
              <p14:xfrm>
                <a:off x="8344757" y="3070303"/>
                <a:ext cx="133920" cy="340200"/>
              </p14:xfrm>
            </p:contentPart>
          </mc:Choice>
          <mc:Fallback xmlns="">
            <p:pic>
              <p:nvPicPr>
                <p:cNvPr id="8195" name="Ink 8194">
                  <a:extLst>
                    <a:ext uri="{FF2B5EF4-FFF2-40B4-BE49-F238E27FC236}">
                      <a16:creationId xmlns:a16="http://schemas.microsoft.com/office/drawing/2014/main" id="{C54CE7A7-A71E-470D-88A3-31FCDF0584F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282117" y="3007663"/>
                  <a:ext cx="25956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196" name="Ink 8195">
                  <a:extLst>
                    <a:ext uri="{FF2B5EF4-FFF2-40B4-BE49-F238E27FC236}">
                      <a16:creationId xmlns:a16="http://schemas.microsoft.com/office/drawing/2014/main" id="{A160142B-6001-4D66-9F0A-3A2A484C6B19}"/>
                    </a:ext>
                  </a:extLst>
                </p14:cNvPr>
                <p14:cNvContentPartPr/>
                <p14:nvPr/>
              </p14:nvContentPartPr>
              <p14:xfrm>
                <a:off x="8137397" y="3310423"/>
                <a:ext cx="16200" cy="83520"/>
              </p14:xfrm>
            </p:contentPart>
          </mc:Choice>
          <mc:Fallback xmlns="">
            <p:pic>
              <p:nvPicPr>
                <p:cNvPr id="8196" name="Ink 8195">
                  <a:extLst>
                    <a:ext uri="{FF2B5EF4-FFF2-40B4-BE49-F238E27FC236}">
                      <a16:creationId xmlns:a16="http://schemas.microsoft.com/office/drawing/2014/main" id="{A160142B-6001-4D66-9F0A-3A2A484C6B1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074757" y="3247423"/>
                  <a:ext cx="14184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00" name="Group 8199">
            <a:extLst>
              <a:ext uri="{FF2B5EF4-FFF2-40B4-BE49-F238E27FC236}">
                <a16:creationId xmlns:a16="http://schemas.microsoft.com/office/drawing/2014/main" id="{C2E96370-FFCE-496C-BC35-B4267EA070DE}"/>
              </a:ext>
            </a:extLst>
          </p:cNvPr>
          <p:cNvGrpSpPr/>
          <p:nvPr/>
        </p:nvGrpSpPr>
        <p:grpSpPr>
          <a:xfrm>
            <a:off x="5519837" y="3378463"/>
            <a:ext cx="203760" cy="273600"/>
            <a:chOff x="5519837" y="3378463"/>
            <a:chExt cx="20376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198" name="Ink 8197">
                  <a:extLst>
                    <a:ext uri="{FF2B5EF4-FFF2-40B4-BE49-F238E27FC236}">
                      <a16:creationId xmlns:a16="http://schemas.microsoft.com/office/drawing/2014/main" id="{4B65CDD8-F579-4111-9FE7-D320176D87F5}"/>
                    </a:ext>
                  </a:extLst>
                </p14:cNvPr>
                <p14:cNvContentPartPr/>
                <p14:nvPr/>
              </p14:nvContentPartPr>
              <p14:xfrm>
                <a:off x="5723237" y="3645943"/>
                <a:ext cx="360" cy="6120"/>
              </p14:xfrm>
            </p:contentPart>
          </mc:Choice>
          <mc:Fallback xmlns="">
            <p:pic>
              <p:nvPicPr>
                <p:cNvPr id="8198" name="Ink 8197">
                  <a:extLst>
                    <a:ext uri="{FF2B5EF4-FFF2-40B4-BE49-F238E27FC236}">
                      <a16:creationId xmlns:a16="http://schemas.microsoft.com/office/drawing/2014/main" id="{4B65CDD8-F579-4111-9FE7-D320176D87F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60237" y="3582943"/>
                  <a:ext cx="126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199" name="Ink 8198">
                  <a:extLst>
                    <a:ext uri="{FF2B5EF4-FFF2-40B4-BE49-F238E27FC236}">
                      <a16:creationId xmlns:a16="http://schemas.microsoft.com/office/drawing/2014/main" id="{20A3D05A-6872-4548-AC02-9E66BDA3621B}"/>
                    </a:ext>
                  </a:extLst>
                </p14:cNvPr>
                <p14:cNvContentPartPr/>
                <p14:nvPr/>
              </p14:nvContentPartPr>
              <p14:xfrm>
                <a:off x="5519837" y="3378463"/>
                <a:ext cx="192960" cy="222480"/>
              </p14:xfrm>
            </p:contentPart>
          </mc:Choice>
          <mc:Fallback xmlns="">
            <p:pic>
              <p:nvPicPr>
                <p:cNvPr id="8199" name="Ink 8198">
                  <a:extLst>
                    <a:ext uri="{FF2B5EF4-FFF2-40B4-BE49-F238E27FC236}">
                      <a16:creationId xmlns:a16="http://schemas.microsoft.com/office/drawing/2014/main" id="{20A3D05A-6872-4548-AC02-9E66BDA3621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56837" y="3315463"/>
                  <a:ext cx="318600" cy="34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201" name="Ink 8200">
                <a:extLst>
                  <a:ext uri="{FF2B5EF4-FFF2-40B4-BE49-F238E27FC236}">
                    <a16:creationId xmlns:a16="http://schemas.microsoft.com/office/drawing/2014/main" id="{6B591050-0DA5-4DD5-8DD6-C66C033F0AF7}"/>
                  </a:ext>
                </a:extLst>
              </p14:cNvPr>
              <p14:cNvContentPartPr/>
              <p14:nvPr/>
            </p14:nvContentPartPr>
            <p14:xfrm>
              <a:off x="3417077" y="2369743"/>
              <a:ext cx="119160" cy="88200"/>
            </p14:xfrm>
          </p:contentPart>
        </mc:Choice>
        <mc:Fallback xmlns="">
          <p:pic>
            <p:nvPicPr>
              <p:cNvPr id="8201" name="Ink 8200">
                <a:extLst>
                  <a:ext uri="{FF2B5EF4-FFF2-40B4-BE49-F238E27FC236}">
                    <a16:creationId xmlns:a16="http://schemas.microsoft.com/office/drawing/2014/main" id="{6B591050-0DA5-4DD5-8DD6-C66C033F0AF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354437" y="2306743"/>
                <a:ext cx="24480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202" name="Ink 8201">
                <a:extLst>
                  <a:ext uri="{FF2B5EF4-FFF2-40B4-BE49-F238E27FC236}">
                    <a16:creationId xmlns:a16="http://schemas.microsoft.com/office/drawing/2014/main" id="{4207449B-3744-46C1-81C5-4500ED919A96}"/>
                  </a:ext>
                </a:extLst>
              </p14:cNvPr>
              <p14:cNvContentPartPr/>
              <p14:nvPr/>
            </p14:nvContentPartPr>
            <p14:xfrm>
              <a:off x="4310237" y="3661423"/>
              <a:ext cx="31320" cy="47520"/>
            </p14:xfrm>
          </p:contentPart>
        </mc:Choice>
        <mc:Fallback xmlns="">
          <p:pic>
            <p:nvPicPr>
              <p:cNvPr id="8202" name="Ink 8201">
                <a:extLst>
                  <a:ext uri="{FF2B5EF4-FFF2-40B4-BE49-F238E27FC236}">
                    <a16:creationId xmlns:a16="http://schemas.microsoft.com/office/drawing/2014/main" id="{4207449B-3744-46C1-81C5-4500ED919A9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47597" y="3598423"/>
                <a:ext cx="15696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05" name="Group 8204">
            <a:extLst>
              <a:ext uri="{FF2B5EF4-FFF2-40B4-BE49-F238E27FC236}">
                <a16:creationId xmlns:a16="http://schemas.microsoft.com/office/drawing/2014/main" id="{678E06B0-C0FB-412A-A711-2F48F75F4BB2}"/>
              </a:ext>
            </a:extLst>
          </p:cNvPr>
          <p:cNvGrpSpPr/>
          <p:nvPr/>
        </p:nvGrpSpPr>
        <p:grpSpPr>
          <a:xfrm>
            <a:off x="3836837" y="3056263"/>
            <a:ext cx="198720" cy="129240"/>
            <a:chOff x="3836837" y="3056263"/>
            <a:chExt cx="198720" cy="12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203" name="Ink 8202">
                  <a:extLst>
                    <a:ext uri="{FF2B5EF4-FFF2-40B4-BE49-F238E27FC236}">
                      <a16:creationId xmlns:a16="http://schemas.microsoft.com/office/drawing/2014/main" id="{C888CD4E-3F35-4910-A264-69BB6689F472}"/>
                    </a:ext>
                  </a:extLst>
                </p14:cNvPr>
                <p14:cNvContentPartPr/>
                <p14:nvPr/>
              </p14:nvContentPartPr>
              <p14:xfrm>
                <a:off x="3836837" y="3056263"/>
                <a:ext cx="198720" cy="129240"/>
              </p14:xfrm>
            </p:contentPart>
          </mc:Choice>
          <mc:Fallback xmlns="">
            <p:pic>
              <p:nvPicPr>
                <p:cNvPr id="8203" name="Ink 8202">
                  <a:extLst>
                    <a:ext uri="{FF2B5EF4-FFF2-40B4-BE49-F238E27FC236}">
                      <a16:creationId xmlns:a16="http://schemas.microsoft.com/office/drawing/2014/main" id="{C888CD4E-3F35-4910-A264-69BB6689F47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774197" y="2993263"/>
                  <a:ext cx="3243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204" name="Ink 8203">
                  <a:extLst>
                    <a:ext uri="{FF2B5EF4-FFF2-40B4-BE49-F238E27FC236}">
                      <a16:creationId xmlns:a16="http://schemas.microsoft.com/office/drawing/2014/main" id="{0C2FC2BD-C36B-456B-B1CB-CD44EF16985C}"/>
                    </a:ext>
                  </a:extLst>
                </p14:cNvPr>
                <p14:cNvContentPartPr/>
                <p14:nvPr/>
              </p14:nvContentPartPr>
              <p14:xfrm>
                <a:off x="3925037" y="3101263"/>
                <a:ext cx="105840" cy="22680"/>
              </p14:xfrm>
            </p:contentPart>
          </mc:Choice>
          <mc:Fallback xmlns="">
            <p:pic>
              <p:nvPicPr>
                <p:cNvPr id="8204" name="Ink 8203">
                  <a:extLst>
                    <a:ext uri="{FF2B5EF4-FFF2-40B4-BE49-F238E27FC236}">
                      <a16:creationId xmlns:a16="http://schemas.microsoft.com/office/drawing/2014/main" id="{0C2FC2BD-C36B-456B-B1CB-CD44EF16985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62397" y="3038623"/>
                  <a:ext cx="231480" cy="14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206" name="Ink 8205">
                <a:extLst>
                  <a:ext uri="{FF2B5EF4-FFF2-40B4-BE49-F238E27FC236}">
                    <a16:creationId xmlns:a16="http://schemas.microsoft.com/office/drawing/2014/main" id="{420F5F9C-4B79-4E6E-8CAB-FC9D1320F300}"/>
                  </a:ext>
                </a:extLst>
              </p14:cNvPr>
              <p14:cNvContentPartPr/>
              <p14:nvPr/>
            </p14:nvContentPartPr>
            <p14:xfrm>
              <a:off x="2735957" y="3457303"/>
              <a:ext cx="212400" cy="19800"/>
            </p14:xfrm>
          </p:contentPart>
        </mc:Choice>
        <mc:Fallback xmlns="">
          <p:pic>
            <p:nvPicPr>
              <p:cNvPr id="8206" name="Ink 8205">
                <a:extLst>
                  <a:ext uri="{FF2B5EF4-FFF2-40B4-BE49-F238E27FC236}">
                    <a16:creationId xmlns:a16="http://schemas.microsoft.com/office/drawing/2014/main" id="{420F5F9C-4B79-4E6E-8CAB-FC9D1320F30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72957" y="3394663"/>
                <a:ext cx="3380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207" name="Ink 8206">
                <a:extLst>
                  <a:ext uri="{FF2B5EF4-FFF2-40B4-BE49-F238E27FC236}">
                    <a16:creationId xmlns:a16="http://schemas.microsoft.com/office/drawing/2014/main" id="{57062655-386C-44DC-8C80-FC5AD80D3840}"/>
                  </a:ext>
                </a:extLst>
              </p14:cNvPr>
              <p14:cNvContentPartPr/>
              <p14:nvPr/>
            </p14:nvContentPartPr>
            <p14:xfrm>
              <a:off x="5343077" y="5412463"/>
              <a:ext cx="152280" cy="34200"/>
            </p14:xfrm>
          </p:contentPart>
        </mc:Choice>
        <mc:Fallback xmlns="">
          <p:pic>
            <p:nvPicPr>
              <p:cNvPr id="8207" name="Ink 8206">
                <a:extLst>
                  <a:ext uri="{FF2B5EF4-FFF2-40B4-BE49-F238E27FC236}">
                    <a16:creationId xmlns:a16="http://schemas.microsoft.com/office/drawing/2014/main" id="{57062655-386C-44DC-8C80-FC5AD80D384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80437" y="5349463"/>
                <a:ext cx="2779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B6911C-2FA3-49FC-9CB8-BD10CF1CE80D}"/>
                  </a:ext>
                </a:extLst>
              </p14:cNvPr>
              <p14:cNvContentPartPr/>
              <p14:nvPr/>
            </p14:nvContentPartPr>
            <p14:xfrm>
              <a:off x="1808236" y="3071553"/>
              <a:ext cx="100440" cy="129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B6911C-2FA3-49FC-9CB8-BD10CF1CE80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745236" y="3008913"/>
                <a:ext cx="22608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BFE8574-EC36-47FC-A115-786FE4CFB764}"/>
                  </a:ext>
                </a:extLst>
              </p14:cNvPr>
              <p14:cNvContentPartPr/>
              <p14:nvPr/>
            </p14:nvContentPartPr>
            <p14:xfrm>
              <a:off x="1620316" y="3843753"/>
              <a:ext cx="79200" cy="799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BFE8574-EC36-47FC-A115-786FE4CFB76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557676" y="3781113"/>
                <a:ext cx="2048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193" name="Ink 8192">
                <a:extLst>
                  <a:ext uri="{FF2B5EF4-FFF2-40B4-BE49-F238E27FC236}">
                    <a16:creationId xmlns:a16="http://schemas.microsoft.com/office/drawing/2014/main" id="{25EF12B1-1726-452B-81A1-6170EE68CC7E}"/>
                  </a:ext>
                </a:extLst>
              </p14:cNvPr>
              <p14:cNvContentPartPr/>
              <p14:nvPr/>
            </p14:nvContentPartPr>
            <p14:xfrm>
              <a:off x="2497276" y="3179913"/>
              <a:ext cx="74880" cy="145800"/>
            </p14:xfrm>
          </p:contentPart>
        </mc:Choice>
        <mc:Fallback xmlns="">
          <p:pic>
            <p:nvPicPr>
              <p:cNvPr id="8193" name="Ink 8192">
                <a:extLst>
                  <a:ext uri="{FF2B5EF4-FFF2-40B4-BE49-F238E27FC236}">
                    <a16:creationId xmlns:a16="http://schemas.microsoft.com/office/drawing/2014/main" id="{25EF12B1-1726-452B-81A1-6170EE68CC7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434276" y="3117273"/>
                <a:ext cx="20052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208" name="Ink 8207">
                <a:extLst>
                  <a:ext uri="{FF2B5EF4-FFF2-40B4-BE49-F238E27FC236}">
                    <a16:creationId xmlns:a16="http://schemas.microsoft.com/office/drawing/2014/main" id="{26908931-74BF-4E28-829E-9149B99FE5EE}"/>
                  </a:ext>
                </a:extLst>
              </p14:cNvPr>
              <p14:cNvContentPartPr/>
              <p14:nvPr/>
            </p14:nvContentPartPr>
            <p14:xfrm>
              <a:off x="3004876" y="3286473"/>
              <a:ext cx="32760" cy="362520"/>
            </p14:xfrm>
          </p:contentPart>
        </mc:Choice>
        <mc:Fallback xmlns="">
          <p:pic>
            <p:nvPicPr>
              <p:cNvPr id="8208" name="Ink 8207">
                <a:extLst>
                  <a:ext uri="{FF2B5EF4-FFF2-40B4-BE49-F238E27FC236}">
                    <a16:creationId xmlns:a16="http://schemas.microsoft.com/office/drawing/2014/main" id="{26908931-74BF-4E28-829E-9149B99FE5E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942236" y="3223833"/>
                <a:ext cx="15840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209" name="Ink 8208">
                <a:extLst>
                  <a:ext uri="{FF2B5EF4-FFF2-40B4-BE49-F238E27FC236}">
                    <a16:creationId xmlns:a16="http://schemas.microsoft.com/office/drawing/2014/main" id="{49B2BE68-9071-461B-A4B0-0E3936331FE0}"/>
                  </a:ext>
                </a:extLst>
              </p14:cNvPr>
              <p14:cNvContentPartPr/>
              <p14:nvPr/>
            </p14:nvContentPartPr>
            <p14:xfrm>
              <a:off x="2716156" y="3304473"/>
              <a:ext cx="62280" cy="419040"/>
            </p14:xfrm>
          </p:contentPart>
        </mc:Choice>
        <mc:Fallback xmlns="">
          <p:pic>
            <p:nvPicPr>
              <p:cNvPr id="8209" name="Ink 8208">
                <a:extLst>
                  <a:ext uri="{FF2B5EF4-FFF2-40B4-BE49-F238E27FC236}">
                    <a16:creationId xmlns:a16="http://schemas.microsoft.com/office/drawing/2014/main" id="{49B2BE68-9071-461B-A4B0-0E3936331FE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653516" y="3241833"/>
                <a:ext cx="187920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210" name="Ink 8209">
                <a:extLst>
                  <a:ext uri="{FF2B5EF4-FFF2-40B4-BE49-F238E27FC236}">
                    <a16:creationId xmlns:a16="http://schemas.microsoft.com/office/drawing/2014/main" id="{85B04ADE-727A-452D-89B7-13F3DEFC5D45}"/>
                  </a:ext>
                </a:extLst>
              </p14:cNvPr>
              <p14:cNvContentPartPr/>
              <p14:nvPr/>
            </p14:nvContentPartPr>
            <p14:xfrm>
              <a:off x="6077476" y="1077873"/>
              <a:ext cx="148320" cy="252360"/>
            </p14:xfrm>
          </p:contentPart>
        </mc:Choice>
        <mc:Fallback xmlns="">
          <p:pic>
            <p:nvPicPr>
              <p:cNvPr id="8210" name="Ink 8209">
                <a:extLst>
                  <a:ext uri="{FF2B5EF4-FFF2-40B4-BE49-F238E27FC236}">
                    <a16:creationId xmlns:a16="http://schemas.microsoft.com/office/drawing/2014/main" id="{85B04ADE-727A-452D-89B7-13F3DEFC5D4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014476" y="1014873"/>
                <a:ext cx="273960" cy="37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6434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9021899" cy="464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9F0424-611E-48A4-8C17-7023C008B10B}"/>
                  </a:ext>
                </a:extLst>
              </p14:cNvPr>
              <p14:cNvContentPartPr/>
              <p14:nvPr/>
            </p14:nvContentPartPr>
            <p14:xfrm>
              <a:off x="7699277" y="1053223"/>
              <a:ext cx="177840" cy="111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9F0424-611E-48A4-8C17-7023C008B1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36637" y="990223"/>
                <a:ext cx="30348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F63473-863D-486D-953F-3E1F6D02D8CE}"/>
                  </a:ext>
                </a:extLst>
              </p14:cNvPr>
              <p14:cNvContentPartPr/>
              <p14:nvPr/>
            </p14:nvContentPartPr>
            <p14:xfrm>
              <a:off x="5236157" y="3051583"/>
              <a:ext cx="135000" cy="96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F63473-863D-486D-953F-3E1F6D02D8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73157" y="2988583"/>
                <a:ext cx="2606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7D1B2E0-4BED-4072-91AA-8D9ACF0DC4F2}"/>
                  </a:ext>
                </a:extLst>
              </p14:cNvPr>
              <p14:cNvContentPartPr/>
              <p14:nvPr/>
            </p14:nvContentPartPr>
            <p14:xfrm>
              <a:off x="4283237" y="3130063"/>
              <a:ext cx="376200" cy="18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7D1B2E0-4BED-4072-91AA-8D9ACF0DC4F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65237" y="3112063"/>
                <a:ext cx="4118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4F8B5C8-2F41-4D2E-8352-03BD6684D1CB}"/>
                  </a:ext>
                </a:extLst>
              </p14:cNvPr>
              <p14:cNvContentPartPr/>
              <p14:nvPr/>
            </p14:nvContentPartPr>
            <p14:xfrm>
              <a:off x="344476" y="2071113"/>
              <a:ext cx="91800" cy="151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4F8B5C8-2F41-4D2E-8352-03BD6684D1C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1476" y="2008113"/>
                <a:ext cx="2174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9AC23C-5B4F-406B-8601-EDC7F0E48D27}"/>
                  </a:ext>
                </a:extLst>
              </p14:cNvPr>
              <p14:cNvContentPartPr/>
              <p14:nvPr/>
            </p14:nvContentPartPr>
            <p14:xfrm>
              <a:off x="2182276" y="1094073"/>
              <a:ext cx="218880" cy="133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D9AC23C-5B4F-406B-8601-EDC7F0E48D2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19636" y="1031073"/>
                <a:ext cx="34452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219BACB-8CAB-46DA-8A8C-B0565BB066A8}"/>
                  </a:ext>
                </a:extLst>
              </p14:cNvPr>
              <p14:cNvContentPartPr/>
              <p14:nvPr/>
            </p14:nvContentPartPr>
            <p14:xfrm>
              <a:off x="1863676" y="1860513"/>
              <a:ext cx="60480" cy="34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219BACB-8CAB-46DA-8A8C-B0565BB066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01036" y="1797513"/>
                <a:ext cx="1861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2FEF485-F623-45B0-815C-4863E9C91BAE}"/>
                  </a:ext>
                </a:extLst>
              </p14:cNvPr>
              <p14:cNvContentPartPr/>
              <p14:nvPr/>
            </p14:nvContentPartPr>
            <p14:xfrm>
              <a:off x="2103796" y="1262913"/>
              <a:ext cx="57600" cy="192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2FEF485-F623-45B0-815C-4863E9C91B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40796" y="1199913"/>
                <a:ext cx="18324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AE4DC65-C79D-4E93-B7E1-28C2BE2DEBA0}"/>
                  </a:ext>
                </a:extLst>
              </p14:cNvPr>
              <p14:cNvContentPartPr/>
              <p14:nvPr/>
            </p14:nvContentPartPr>
            <p14:xfrm>
              <a:off x="1713916" y="1438953"/>
              <a:ext cx="34560" cy="28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AE4DC65-C79D-4E93-B7E1-28C2BE2DEBA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51276" y="1375953"/>
                <a:ext cx="1602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8F8CC21-5E5B-421C-9A8B-2F6D9067366E}"/>
                  </a:ext>
                </a:extLst>
              </p14:cNvPr>
              <p14:cNvContentPartPr/>
              <p14:nvPr/>
            </p14:nvContentPartPr>
            <p14:xfrm>
              <a:off x="4502116" y="1814073"/>
              <a:ext cx="33840" cy="224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8F8CC21-5E5B-421C-9A8B-2F6D9067366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39116" y="1751073"/>
                <a:ext cx="15948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57A9E2-7172-4901-8710-A4FCD5B4693E}"/>
                  </a:ext>
                </a:extLst>
              </p14:cNvPr>
              <p14:cNvContentPartPr/>
              <p14:nvPr/>
            </p14:nvContentPartPr>
            <p14:xfrm>
              <a:off x="6520996" y="1043313"/>
              <a:ext cx="113760" cy="412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57A9E2-7172-4901-8710-A4FCD5B4693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57996" y="980313"/>
                <a:ext cx="239400" cy="53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FE36D9BF-2FB2-40A6-B844-69AA3138F428}"/>
              </a:ext>
            </a:extLst>
          </p:cNvPr>
          <p:cNvGrpSpPr/>
          <p:nvPr/>
        </p:nvGrpSpPr>
        <p:grpSpPr>
          <a:xfrm>
            <a:off x="5494276" y="1044393"/>
            <a:ext cx="798480" cy="867240"/>
            <a:chOff x="5494276" y="1044393"/>
            <a:chExt cx="798480" cy="86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3039E30-9364-472C-9FE6-74AE9CED55CF}"/>
                    </a:ext>
                  </a:extLst>
                </p14:cNvPr>
                <p14:cNvContentPartPr/>
                <p14:nvPr/>
              </p14:nvContentPartPr>
              <p14:xfrm>
                <a:off x="5494276" y="1044393"/>
                <a:ext cx="798480" cy="867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3039E30-9364-472C-9FE6-74AE9CED55C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31636" y="981393"/>
                  <a:ext cx="924120" cy="9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26CCFDC-E7D8-4925-817A-21BD6BA7DAE6}"/>
                    </a:ext>
                  </a:extLst>
                </p14:cNvPr>
                <p14:cNvContentPartPr/>
                <p14:nvPr/>
              </p14:nvContentPartPr>
              <p14:xfrm>
                <a:off x="5614516" y="1819113"/>
                <a:ext cx="202680" cy="58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26CCFDC-E7D8-4925-817A-21BD6BA7DAE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51876" y="1756113"/>
                  <a:ext cx="3283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C170EF6-E835-4CF1-9B26-C945050BC985}"/>
                    </a:ext>
                  </a:extLst>
                </p14:cNvPr>
                <p14:cNvContentPartPr/>
                <p14:nvPr/>
              </p14:nvContentPartPr>
              <p14:xfrm>
                <a:off x="6041836" y="1873113"/>
                <a:ext cx="57600" cy="35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C170EF6-E835-4CF1-9B26-C945050BC98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79196" y="1810473"/>
                  <a:ext cx="183240" cy="16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0582FAA-8ABE-4E19-B808-05BA970FB15F}"/>
                  </a:ext>
                </a:extLst>
              </p14:cNvPr>
              <p14:cNvContentPartPr/>
              <p14:nvPr/>
            </p14:nvContentPartPr>
            <p14:xfrm>
              <a:off x="6111676" y="2177673"/>
              <a:ext cx="52200" cy="43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0582FAA-8ABE-4E19-B808-05BA970FB15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49036" y="2115033"/>
                <a:ext cx="1778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7B61067-9A93-4A2A-B411-1820AA81FC3B}"/>
                  </a:ext>
                </a:extLst>
              </p14:cNvPr>
              <p14:cNvContentPartPr/>
              <p14:nvPr/>
            </p14:nvContentPartPr>
            <p14:xfrm>
              <a:off x="5622796" y="1030353"/>
              <a:ext cx="610560" cy="557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7B61067-9A93-4A2A-B411-1820AA81FC3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569156" y="922713"/>
                <a:ext cx="718200" cy="77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4C3A2B8-B9FA-4C5B-B83C-7DCD394C578F}"/>
                  </a:ext>
                </a:extLst>
              </p14:cNvPr>
              <p14:cNvContentPartPr/>
              <p14:nvPr/>
            </p14:nvContentPartPr>
            <p14:xfrm>
              <a:off x="5270356" y="3585273"/>
              <a:ext cx="59040" cy="293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4C3A2B8-B9FA-4C5B-B83C-7DCD394C578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07356" y="3522633"/>
                <a:ext cx="18468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6C80B1E-3C4F-4157-8CEB-510CBBAEDF56}"/>
                  </a:ext>
                </a:extLst>
              </p14:cNvPr>
              <p14:cNvContentPartPr/>
              <p14:nvPr/>
            </p14:nvContentPartPr>
            <p14:xfrm>
              <a:off x="6106996" y="2538393"/>
              <a:ext cx="271800" cy="112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6C80B1E-3C4F-4157-8CEB-510CBBAEDF5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44356" y="2475393"/>
                <a:ext cx="39744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42D9F70-3C3B-4BA6-98A9-CBFEFE37E5C2}"/>
                  </a:ext>
                </a:extLst>
              </p14:cNvPr>
              <p14:cNvContentPartPr/>
              <p14:nvPr/>
            </p14:nvContentPartPr>
            <p14:xfrm>
              <a:off x="5161276" y="3137433"/>
              <a:ext cx="115920" cy="236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42D9F70-3C3B-4BA6-98A9-CBFEFE37E5C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98276" y="3074433"/>
                <a:ext cx="24156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D052EB5-4D51-4972-80BB-A2059841DA08}"/>
                  </a:ext>
                </a:extLst>
              </p14:cNvPr>
              <p14:cNvContentPartPr/>
              <p14:nvPr/>
            </p14:nvContentPartPr>
            <p14:xfrm>
              <a:off x="5742316" y="3354873"/>
              <a:ext cx="114120" cy="54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D052EB5-4D51-4972-80BB-A2059841DA0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679316" y="3292233"/>
                <a:ext cx="239760" cy="17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E19489EC-FCE8-4A50-8A1C-444634C8D07D}"/>
              </a:ext>
            </a:extLst>
          </p:cNvPr>
          <p:cNvGrpSpPr/>
          <p:nvPr/>
        </p:nvGrpSpPr>
        <p:grpSpPr>
          <a:xfrm>
            <a:off x="5541796" y="3618033"/>
            <a:ext cx="349200" cy="121680"/>
            <a:chOff x="5541796" y="3618033"/>
            <a:chExt cx="349200" cy="12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52ABAA8-1701-4DEA-BEAF-9157E556FFE8}"/>
                    </a:ext>
                  </a:extLst>
                </p14:cNvPr>
                <p14:cNvContentPartPr/>
                <p14:nvPr/>
              </p14:nvContentPartPr>
              <p14:xfrm>
                <a:off x="5541796" y="3626673"/>
                <a:ext cx="24120" cy="97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52ABAA8-1701-4DEA-BEAF-9157E556FFE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79156" y="3563673"/>
                  <a:ext cx="1497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8952909-8645-4DB6-AC40-2824109C0497}"/>
                    </a:ext>
                  </a:extLst>
                </p14:cNvPr>
                <p14:cNvContentPartPr/>
                <p14:nvPr/>
              </p14:nvContentPartPr>
              <p14:xfrm>
                <a:off x="5801716" y="3618033"/>
                <a:ext cx="89280" cy="121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8952909-8645-4DB6-AC40-2824109C049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39076" y="3555033"/>
                  <a:ext cx="21492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DCC4D06-67AF-4A6C-B958-9EA272188AB8}"/>
              </a:ext>
            </a:extLst>
          </p:cNvPr>
          <p:cNvGrpSpPr/>
          <p:nvPr/>
        </p:nvGrpSpPr>
        <p:grpSpPr>
          <a:xfrm>
            <a:off x="6451516" y="3393033"/>
            <a:ext cx="282600" cy="347400"/>
            <a:chOff x="6451516" y="3393033"/>
            <a:chExt cx="28260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40B3F8E-6B07-4DDE-862C-FB271C7DF12F}"/>
                    </a:ext>
                  </a:extLst>
                </p14:cNvPr>
                <p14:cNvContentPartPr/>
                <p14:nvPr/>
              </p14:nvContentPartPr>
              <p14:xfrm>
                <a:off x="6451516" y="3393033"/>
                <a:ext cx="32400" cy="150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40B3F8E-6B07-4DDE-862C-FB271C7DF12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88516" y="3330393"/>
                  <a:ext cx="1580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78783D7-EF2A-4C1C-91BE-29A6A9517681}"/>
                    </a:ext>
                  </a:extLst>
                </p14:cNvPr>
                <p14:cNvContentPartPr/>
                <p14:nvPr/>
              </p14:nvContentPartPr>
              <p14:xfrm>
                <a:off x="6677956" y="3505353"/>
                <a:ext cx="56160" cy="42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78783D7-EF2A-4C1C-91BE-29A6A951768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15316" y="3442713"/>
                  <a:ext cx="181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A50F054-C348-45C6-B60E-648E3061EBAE}"/>
                    </a:ext>
                  </a:extLst>
                </p14:cNvPr>
                <p14:cNvContentPartPr/>
                <p14:nvPr/>
              </p14:nvContentPartPr>
              <p14:xfrm>
                <a:off x="6681916" y="3613353"/>
                <a:ext cx="24480" cy="127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A50F054-C348-45C6-B60E-648E3061EBA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19276" y="3550353"/>
                  <a:ext cx="150120" cy="25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FF32897-8031-4ADA-B5DD-2948BDC51DFB}"/>
                  </a:ext>
                </a:extLst>
              </p14:cNvPr>
              <p14:cNvContentPartPr/>
              <p14:nvPr/>
            </p14:nvContentPartPr>
            <p14:xfrm>
              <a:off x="5476996" y="4014753"/>
              <a:ext cx="22680" cy="20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FF32897-8031-4ADA-B5DD-2948BDC51DF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13996" y="3952113"/>
                <a:ext cx="1483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216" name="Ink 9215">
                <a:extLst>
                  <a:ext uri="{FF2B5EF4-FFF2-40B4-BE49-F238E27FC236}">
                    <a16:creationId xmlns:a16="http://schemas.microsoft.com/office/drawing/2014/main" id="{DEE06E0E-154E-42C8-8526-3A57125CC5A0}"/>
                  </a:ext>
                </a:extLst>
              </p14:cNvPr>
              <p14:cNvContentPartPr/>
              <p14:nvPr/>
            </p14:nvContentPartPr>
            <p14:xfrm>
              <a:off x="4506796" y="4000713"/>
              <a:ext cx="65520" cy="35640"/>
            </p14:xfrm>
          </p:contentPart>
        </mc:Choice>
        <mc:Fallback xmlns="">
          <p:pic>
            <p:nvPicPr>
              <p:cNvPr id="9216" name="Ink 9215">
                <a:extLst>
                  <a:ext uri="{FF2B5EF4-FFF2-40B4-BE49-F238E27FC236}">
                    <a16:creationId xmlns:a16="http://schemas.microsoft.com/office/drawing/2014/main" id="{DEE06E0E-154E-42C8-8526-3A57125CC5A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444156" y="3938073"/>
                <a:ext cx="1911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217" name="Ink 9216">
                <a:extLst>
                  <a:ext uri="{FF2B5EF4-FFF2-40B4-BE49-F238E27FC236}">
                    <a16:creationId xmlns:a16="http://schemas.microsoft.com/office/drawing/2014/main" id="{B2EEFCC3-61C6-430C-83EB-773CDAE1F48A}"/>
                  </a:ext>
                </a:extLst>
              </p14:cNvPr>
              <p14:cNvContentPartPr/>
              <p14:nvPr/>
            </p14:nvContentPartPr>
            <p14:xfrm>
              <a:off x="4592116" y="5343873"/>
              <a:ext cx="164880" cy="66600"/>
            </p14:xfrm>
          </p:contentPart>
        </mc:Choice>
        <mc:Fallback xmlns="">
          <p:pic>
            <p:nvPicPr>
              <p:cNvPr id="9217" name="Ink 9216">
                <a:extLst>
                  <a:ext uri="{FF2B5EF4-FFF2-40B4-BE49-F238E27FC236}">
                    <a16:creationId xmlns:a16="http://schemas.microsoft.com/office/drawing/2014/main" id="{B2EEFCC3-61C6-430C-83EB-773CDAE1F48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529116" y="5281233"/>
                <a:ext cx="29052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219" name="Ink 9218">
                <a:extLst>
                  <a:ext uri="{FF2B5EF4-FFF2-40B4-BE49-F238E27FC236}">
                    <a16:creationId xmlns:a16="http://schemas.microsoft.com/office/drawing/2014/main" id="{50B3DF11-3EEA-4A01-812B-44A4582EEB91}"/>
                  </a:ext>
                </a:extLst>
              </p14:cNvPr>
              <p14:cNvContentPartPr/>
              <p14:nvPr/>
            </p14:nvContentPartPr>
            <p14:xfrm>
              <a:off x="5541076" y="5247033"/>
              <a:ext cx="94320" cy="50040"/>
            </p14:xfrm>
          </p:contentPart>
        </mc:Choice>
        <mc:Fallback xmlns="">
          <p:pic>
            <p:nvPicPr>
              <p:cNvPr id="9219" name="Ink 9218">
                <a:extLst>
                  <a:ext uri="{FF2B5EF4-FFF2-40B4-BE49-F238E27FC236}">
                    <a16:creationId xmlns:a16="http://schemas.microsoft.com/office/drawing/2014/main" id="{50B3DF11-3EEA-4A01-812B-44A4582EEB9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78076" y="5184033"/>
                <a:ext cx="2199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9220" name="Ink 9219">
                <a:extLst>
                  <a:ext uri="{FF2B5EF4-FFF2-40B4-BE49-F238E27FC236}">
                    <a16:creationId xmlns:a16="http://schemas.microsoft.com/office/drawing/2014/main" id="{292831D6-426C-4B0B-8D53-2D8FB2D69447}"/>
                  </a:ext>
                </a:extLst>
              </p14:cNvPr>
              <p14:cNvContentPartPr/>
              <p14:nvPr/>
            </p14:nvContentPartPr>
            <p14:xfrm>
              <a:off x="5214916" y="4926993"/>
              <a:ext cx="109440" cy="342000"/>
            </p14:xfrm>
          </p:contentPart>
        </mc:Choice>
        <mc:Fallback xmlns="">
          <p:pic>
            <p:nvPicPr>
              <p:cNvPr id="9220" name="Ink 9219">
                <a:extLst>
                  <a:ext uri="{FF2B5EF4-FFF2-40B4-BE49-F238E27FC236}">
                    <a16:creationId xmlns:a16="http://schemas.microsoft.com/office/drawing/2014/main" id="{292831D6-426C-4B0B-8D53-2D8FB2D6944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151916" y="4863993"/>
                <a:ext cx="23508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9221" name="Ink 9220">
                <a:extLst>
                  <a:ext uri="{FF2B5EF4-FFF2-40B4-BE49-F238E27FC236}">
                    <a16:creationId xmlns:a16="http://schemas.microsoft.com/office/drawing/2014/main" id="{4AF552C3-DEA0-49EA-AAE6-695651BBC28E}"/>
                  </a:ext>
                </a:extLst>
              </p14:cNvPr>
              <p14:cNvContentPartPr/>
              <p14:nvPr/>
            </p14:nvContentPartPr>
            <p14:xfrm>
              <a:off x="5473756" y="4537113"/>
              <a:ext cx="47880" cy="32400"/>
            </p14:xfrm>
          </p:contentPart>
        </mc:Choice>
        <mc:Fallback xmlns="">
          <p:pic>
            <p:nvPicPr>
              <p:cNvPr id="9221" name="Ink 9220">
                <a:extLst>
                  <a:ext uri="{FF2B5EF4-FFF2-40B4-BE49-F238E27FC236}">
                    <a16:creationId xmlns:a16="http://schemas.microsoft.com/office/drawing/2014/main" id="{4AF552C3-DEA0-49EA-AAE6-695651BBC28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411116" y="4474473"/>
                <a:ext cx="1735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222" name="Ink 9221">
                <a:extLst>
                  <a:ext uri="{FF2B5EF4-FFF2-40B4-BE49-F238E27FC236}">
                    <a16:creationId xmlns:a16="http://schemas.microsoft.com/office/drawing/2014/main" id="{D05B2C4F-7288-44A2-B698-B3621DE5A0DF}"/>
                  </a:ext>
                </a:extLst>
              </p14:cNvPr>
              <p14:cNvContentPartPr/>
              <p14:nvPr/>
            </p14:nvContentPartPr>
            <p14:xfrm>
              <a:off x="6994756" y="5091153"/>
              <a:ext cx="55800" cy="176400"/>
            </p14:xfrm>
          </p:contentPart>
        </mc:Choice>
        <mc:Fallback xmlns="">
          <p:pic>
            <p:nvPicPr>
              <p:cNvPr id="9222" name="Ink 9221">
                <a:extLst>
                  <a:ext uri="{FF2B5EF4-FFF2-40B4-BE49-F238E27FC236}">
                    <a16:creationId xmlns:a16="http://schemas.microsoft.com/office/drawing/2014/main" id="{D05B2C4F-7288-44A2-B698-B3621DE5A0D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932116" y="5028513"/>
                <a:ext cx="1814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223" name="Ink 9222">
                <a:extLst>
                  <a:ext uri="{FF2B5EF4-FFF2-40B4-BE49-F238E27FC236}">
                    <a16:creationId xmlns:a16="http://schemas.microsoft.com/office/drawing/2014/main" id="{C6F345FA-B8E7-44AD-B3DA-F1F59583B57A}"/>
                  </a:ext>
                </a:extLst>
              </p14:cNvPr>
              <p14:cNvContentPartPr/>
              <p14:nvPr/>
            </p14:nvContentPartPr>
            <p14:xfrm>
              <a:off x="5273956" y="4146873"/>
              <a:ext cx="48600" cy="47160"/>
            </p14:xfrm>
          </p:contentPart>
        </mc:Choice>
        <mc:Fallback xmlns="">
          <p:pic>
            <p:nvPicPr>
              <p:cNvPr id="9223" name="Ink 9222">
                <a:extLst>
                  <a:ext uri="{FF2B5EF4-FFF2-40B4-BE49-F238E27FC236}">
                    <a16:creationId xmlns:a16="http://schemas.microsoft.com/office/drawing/2014/main" id="{C6F345FA-B8E7-44AD-B3DA-F1F59583B57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11316" y="4084233"/>
                <a:ext cx="174240" cy="17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229" name="Group 9228">
            <a:extLst>
              <a:ext uri="{FF2B5EF4-FFF2-40B4-BE49-F238E27FC236}">
                <a16:creationId xmlns:a16="http://schemas.microsoft.com/office/drawing/2014/main" id="{BAF13BE2-4EA9-4A0E-8519-3382DF2DD20C}"/>
              </a:ext>
            </a:extLst>
          </p:cNvPr>
          <p:cNvGrpSpPr/>
          <p:nvPr/>
        </p:nvGrpSpPr>
        <p:grpSpPr>
          <a:xfrm>
            <a:off x="5087836" y="3990633"/>
            <a:ext cx="128880" cy="73440"/>
            <a:chOff x="5087836" y="3990633"/>
            <a:chExt cx="128880" cy="7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224" name="Ink 9223">
                  <a:extLst>
                    <a:ext uri="{FF2B5EF4-FFF2-40B4-BE49-F238E27FC236}">
                      <a16:creationId xmlns:a16="http://schemas.microsoft.com/office/drawing/2014/main" id="{CCBA7F96-A9D4-4296-89A1-5D1485B3A831}"/>
                    </a:ext>
                  </a:extLst>
                </p14:cNvPr>
                <p14:cNvContentPartPr/>
                <p14:nvPr/>
              </p14:nvContentPartPr>
              <p14:xfrm>
                <a:off x="5095756" y="4006833"/>
                <a:ext cx="100800" cy="37800"/>
              </p14:xfrm>
            </p:contentPart>
          </mc:Choice>
          <mc:Fallback xmlns="">
            <p:pic>
              <p:nvPicPr>
                <p:cNvPr id="9224" name="Ink 9223">
                  <a:extLst>
                    <a:ext uri="{FF2B5EF4-FFF2-40B4-BE49-F238E27FC236}">
                      <a16:creationId xmlns:a16="http://schemas.microsoft.com/office/drawing/2014/main" id="{CCBA7F96-A9D4-4296-89A1-5D1485B3A83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32756" y="3943833"/>
                  <a:ext cx="226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225" name="Ink 9224">
                  <a:extLst>
                    <a:ext uri="{FF2B5EF4-FFF2-40B4-BE49-F238E27FC236}">
                      <a16:creationId xmlns:a16="http://schemas.microsoft.com/office/drawing/2014/main" id="{F78A93A6-1B9F-4B70-ADC4-83B03837D23C}"/>
                    </a:ext>
                  </a:extLst>
                </p14:cNvPr>
                <p14:cNvContentPartPr/>
                <p14:nvPr/>
              </p14:nvContentPartPr>
              <p14:xfrm>
                <a:off x="5087836" y="3990633"/>
                <a:ext cx="128880" cy="55080"/>
              </p14:xfrm>
            </p:contentPart>
          </mc:Choice>
          <mc:Fallback xmlns="">
            <p:pic>
              <p:nvPicPr>
                <p:cNvPr id="9225" name="Ink 9224">
                  <a:extLst>
                    <a:ext uri="{FF2B5EF4-FFF2-40B4-BE49-F238E27FC236}">
                      <a16:creationId xmlns:a16="http://schemas.microsoft.com/office/drawing/2014/main" id="{F78A93A6-1B9F-4B70-ADC4-83B03837D23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25196" y="3927993"/>
                  <a:ext cx="2545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227" name="Ink 9226">
                  <a:extLst>
                    <a:ext uri="{FF2B5EF4-FFF2-40B4-BE49-F238E27FC236}">
                      <a16:creationId xmlns:a16="http://schemas.microsoft.com/office/drawing/2014/main" id="{6A868DE2-ACAF-44EC-A07C-B692AD662C1F}"/>
                    </a:ext>
                  </a:extLst>
                </p14:cNvPr>
                <p14:cNvContentPartPr/>
                <p14:nvPr/>
              </p14:nvContentPartPr>
              <p14:xfrm>
                <a:off x="5089996" y="4030593"/>
                <a:ext cx="54000" cy="27720"/>
              </p14:xfrm>
            </p:contentPart>
          </mc:Choice>
          <mc:Fallback xmlns="">
            <p:pic>
              <p:nvPicPr>
                <p:cNvPr id="9227" name="Ink 9226">
                  <a:extLst>
                    <a:ext uri="{FF2B5EF4-FFF2-40B4-BE49-F238E27FC236}">
                      <a16:creationId xmlns:a16="http://schemas.microsoft.com/office/drawing/2014/main" id="{6A868DE2-ACAF-44EC-A07C-B692AD662C1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26996" y="3967953"/>
                  <a:ext cx="179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228" name="Ink 9227">
                  <a:extLst>
                    <a:ext uri="{FF2B5EF4-FFF2-40B4-BE49-F238E27FC236}">
                      <a16:creationId xmlns:a16="http://schemas.microsoft.com/office/drawing/2014/main" id="{293D0164-E424-4A86-8E4E-55082EFFA4FA}"/>
                    </a:ext>
                  </a:extLst>
                </p14:cNvPr>
                <p14:cNvContentPartPr/>
                <p14:nvPr/>
              </p14:nvContentPartPr>
              <p14:xfrm>
                <a:off x="5109796" y="4011873"/>
                <a:ext cx="81720" cy="52200"/>
              </p14:xfrm>
            </p:contentPart>
          </mc:Choice>
          <mc:Fallback xmlns="">
            <p:pic>
              <p:nvPicPr>
                <p:cNvPr id="9228" name="Ink 9227">
                  <a:extLst>
                    <a:ext uri="{FF2B5EF4-FFF2-40B4-BE49-F238E27FC236}">
                      <a16:creationId xmlns:a16="http://schemas.microsoft.com/office/drawing/2014/main" id="{293D0164-E424-4A86-8E4E-55082EFFA4F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46796" y="3949233"/>
                  <a:ext cx="207360" cy="177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00550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3451" y="1866899"/>
            <a:ext cx="7267949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533400"/>
            <a:ext cx="3351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7.  Add the two terms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7800" y="3886200"/>
            <a:ext cx="295465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FARADAY’S LAW		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2971800"/>
            <a:ext cx="931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= </a:t>
            </a:r>
            <a:r>
              <a:rPr lang="en-US" sz="2000" dirty="0" err="1"/>
              <a:t>const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5715000"/>
            <a:ext cx="2314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Total time derivative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1E29615-B0B7-48B7-8296-2693D88D3911}"/>
                  </a:ext>
                </a:extLst>
              </p14:cNvPr>
              <p14:cNvContentPartPr/>
              <p14:nvPr/>
            </p14:nvContentPartPr>
            <p14:xfrm>
              <a:off x="6238757" y="2963743"/>
              <a:ext cx="22320" cy="40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1E29615-B0B7-48B7-8296-2693D88D39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75757" y="2901103"/>
                <a:ext cx="1479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8C1AD5F-0F56-4887-85EA-2A0C98790C23}"/>
                  </a:ext>
                </a:extLst>
              </p14:cNvPr>
              <p14:cNvContentPartPr/>
              <p14:nvPr/>
            </p14:nvContentPartPr>
            <p14:xfrm>
              <a:off x="3740357" y="3983983"/>
              <a:ext cx="83160" cy="88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8C1AD5F-0F56-4887-85EA-2A0C98790C2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77357" y="3921343"/>
                <a:ext cx="2088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A6913B8-DF00-4087-A3F0-CC3ACC1FEA3B}"/>
                  </a:ext>
                </a:extLst>
              </p14:cNvPr>
              <p14:cNvContentPartPr/>
              <p14:nvPr/>
            </p14:nvContentPartPr>
            <p14:xfrm>
              <a:off x="4260557" y="4236343"/>
              <a:ext cx="324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A6913B8-DF00-4087-A3F0-CC3ACC1FEA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97557" y="4173343"/>
                <a:ext cx="1288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47C8DF2-61C6-42AC-AF5D-2764C52B996C}"/>
                  </a:ext>
                </a:extLst>
              </p14:cNvPr>
              <p14:cNvContentPartPr/>
              <p14:nvPr/>
            </p14:nvContentPartPr>
            <p14:xfrm>
              <a:off x="3768797" y="4201423"/>
              <a:ext cx="468720" cy="39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47C8DF2-61C6-42AC-AF5D-2764C52B996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05797" y="4138423"/>
                <a:ext cx="5943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9B44987-F38B-4B51-8A74-99F1B53C4F74}"/>
                  </a:ext>
                </a:extLst>
              </p14:cNvPr>
              <p14:cNvContentPartPr/>
              <p14:nvPr/>
            </p14:nvContentPartPr>
            <p14:xfrm>
              <a:off x="3700397" y="4192063"/>
              <a:ext cx="353880" cy="50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9B44987-F38B-4B51-8A74-99F1B53C4F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37757" y="4129423"/>
                <a:ext cx="4795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0100484-42D6-462E-87AB-CDA50A81A0AA}"/>
                  </a:ext>
                </a:extLst>
              </p14:cNvPr>
              <p14:cNvContentPartPr/>
              <p14:nvPr/>
            </p14:nvContentPartPr>
            <p14:xfrm>
              <a:off x="3691757" y="4355863"/>
              <a:ext cx="173880" cy="524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0100484-42D6-462E-87AB-CDA50A81A0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29117" y="4293223"/>
                <a:ext cx="299520" cy="65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CA93EEF7-1689-4FB1-85FA-73945A242BDF}"/>
              </a:ext>
            </a:extLst>
          </p:cNvPr>
          <p:cNvGrpSpPr/>
          <p:nvPr/>
        </p:nvGrpSpPr>
        <p:grpSpPr>
          <a:xfrm>
            <a:off x="2957717" y="3774103"/>
            <a:ext cx="263880" cy="415440"/>
            <a:chOff x="2957717" y="3774103"/>
            <a:chExt cx="263880" cy="41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6BFB046-7237-45E2-9CFD-0595BE2391CF}"/>
                    </a:ext>
                  </a:extLst>
                </p14:cNvPr>
                <p14:cNvContentPartPr/>
                <p14:nvPr/>
              </p14:nvContentPartPr>
              <p14:xfrm>
                <a:off x="2957717" y="4159663"/>
                <a:ext cx="263880" cy="29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6BFB046-7237-45E2-9CFD-0595BE2391C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39717" y="4142023"/>
                  <a:ext cx="299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0759366-F188-4F7E-9AC5-FF12503FA00F}"/>
                    </a:ext>
                  </a:extLst>
                </p14:cNvPr>
                <p14:cNvContentPartPr/>
                <p14:nvPr/>
              </p14:nvContentPartPr>
              <p14:xfrm>
                <a:off x="3053837" y="3774103"/>
                <a:ext cx="57600" cy="313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0759366-F188-4F7E-9AC5-FF12503FA00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36197" y="3756463"/>
                  <a:ext cx="93240" cy="34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3FE375-E464-409D-B4DC-02EE87809729}"/>
                  </a:ext>
                </a:extLst>
              </p14:cNvPr>
              <p14:cNvContentPartPr/>
              <p14:nvPr/>
            </p14:nvContentPartPr>
            <p14:xfrm>
              <a:off x="2980397" y="4225183"/>
              <a:ext cx="182160" cy="597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3FE375-E464-409D-B4DC-02EE8780972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17757" y="4162543"/>
                <a:ext cx="3078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62CD804-D97A-4E96-B2FE-37FF4615BE37}"/>
                  </a:ext>
                </a:extLst>
              </p14:cNvPr>
              <p14:cNvContentPartPr/>
              <p14:nvPr/>
            </p14:nvContentPartPr>
            <p14:xfrm>
              <a:off x="3082997" y="4090183"/>
              <a:ext cx="88560" cy="19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62CD804-D97A-4E96-B2FE-37FF4615BE3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20357" y="4027183"/>
                <a:ext cx="214200" cy="14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37ABDCDD-0884-4466-945C-0755EB578495}"/>
              </a:ext>
            </a:extLst>
          </p:cNvPr>
          <p:cNvGrpSpPr/>
          <p:nvPr/>
        </p:nvGrpSpPr>
        <p:grpSpPr>
          <a:xfrm>
            <a:off x="3225917" y="4527223"/>
            <a:ext cx="51480" cy="141120"/>
            <a:chOff x="3225917" y="4527223"/>
            <a:chExt cx="5148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E8C2F26-9E29-41BE-B128-83B5A539CD26}"/>
                    </a:ext>
                  </a:extLst>
                </p14:cNvPr>
                <p14:cNvContentPartPr/>
                <p14:nvPr/>
              </p14:nvContentPartPr>
              <p14:xfrm>
                <a:off x="3243197" y="4603183"/>
                <a:ext cx="360" cy="5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E8C2F26-9E29-41BE-B128-83B5A539CD2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80197" y="4540183"/>
                  <a:ext cx="126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DC23AD6-B62E-4DA0-B72B-3477B620A67A}"/>
                    </a:ext>
                  </a:extLst>
                </p14:cNvPr>
                <p14:cNvContentPartPr/>
                <p14:nvPr/>
              </p14:nvContentPartPr>
              <p14:xfrm>
                <a:off x="3225917" y="4527223"/>
                <a:ext cx="51480" cy="141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DC23AD6-B62E-4DA0-B72B-3477B620A67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62917" y="4464583"/>
                  <a:ext cx="177120" cy="26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2586DB4-81E2-4CB8-B7C3-6B57DD427698}"/>
                  </a:ext>
                </a:extLst>
              </p14:cNvPr>
              <p14:cNvContentPartPr/>
              <p14:nvPr/>
            </p14:nvContentPartPr>
            <p14:xfrm>
              <a:off x="4131677" y="4860583"/>
              <a:ext cx="403920" cy="168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2586DB4-81E2-4CB8-B7C3-6B57DD42769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68677" y="4797943"/>
                <a:ext cx="529560" cy="29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40" name="Group 10239">
            <a:extLst>
              <a:ext uri="{FF2B5EF4-FFF2-40B4-BE49-F238E27FC236}">
                <a16:creationId xmlns:a16="http://schemas.microsoft.com/office/drawing/2014/main" id="{6704356E-7F3A-4B9D-8C04-601865822C46}"/>
              </a:ext>
            </a:extLst>
          </p:cNvPr>
          <p:cNvGrpSpPr/>
          <p:nvPr/>
        </p:nvGrpSpPr>
        <p:grpSpPr>
          <a:xfrm>
            <a:off x="3715877" y="3550903"/>
            <a:ext cx="836280" cy="332280"/>
            <a:chOff x="3715877" y="3550903"/>
            <a:chExt cx="83628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A4B6FE1-6AF5-4D3E-AFC6-9848AA61AC0C}"/>
                    </a:ext>
                  </a:extLst>
                </p14:cNvPr>
                <p14:cNvContentPartPr/>
                <p14:nvPr/>
              </p14:nvContentPartPr>
              <p14:xfrm>
                <a:off x="3735317" y="3697063"/>
                <a:ext cx="69120" cy="105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A4B6FE1-6AF5-4D3E-AFC6-9848AA61AC0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72677" y="3634063"/>
                  <a:ext cx="1947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51DDC0C-33AC-462D-92DE-87F54C7A3B7B}"/>
                    </a:ext>
                  </a:extLst>
                </p14:cNvPr>
                <p14:cNvContentPartPr/>
                <p14:nvPr/>
              </p14:nvContentPartPr>
              <p14:xfrm>
                <a:off x="3715877" y="3844663"/>
                <a:ext cx="39240" cy="38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51DDC0C-33AC-462D-92DE-87F54C7A3B7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53237" y="3782023"/>
                  <a:ext cx="164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8959922-FC95-43F1-B803-203F65ABA965}"/>
                    </a:ext>
                  </a:extLst>
                </p14:cNvPr>
                <p14:cNvContentPartPr/>
                <p14:nvPr/>
              </p14:nvContentPartPr>
              <p14:xfrm>
                <a:off x="4255877" y="3738823"/>
                <a:ext cx="71640" cy="102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8959922-FC95-43F1-B803-203F65ABA96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92877" y="3675823"/>
                  <a:ext cx="197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52DAED6-94CC-4366-9471-7E293A5CAB88}"/>
                    </a:ext>
                  </a:extLst>
                </p14:cNvPr>
                <p14:cNvContentPartPr/>
                <p14:nvPr/>
              </p14:nvContentPartPr>
              <p14:xfrm>
                <a:off x="4315637" y="3688783"/>
                <a:ext cx="38160" cy="69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52DAED6-94CC-4366-9471-7E293A5CAB8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52997" y="3625783"/>
                  <a:ext cx="163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50325D0-AFE2-4811-8469-389891264272}"/>
                    </a:ext>
                  </a:extLst>
                </p14:cNvPr>
                <p14:cNvContentPartPr/>
                <p14:nvPr/>
              </p14:nvContentPartPr>
              <p14:xfrm>
                <a:off x="3993437" y="3760423"/>
                <a:ext cx="30240" cy="30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50325D0-AFE2-4811-8469-38989126427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30437" y="3697783"/>
                  <a:ext cx="155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A98D62C-B529-4939-9B56-8E4F1CBB2657}"/>
                    </a:ext>
                  </a:extLst>
                </p14:cNvPr>
                <p14:cNvContentPartPr/>
                <p14:nvPr/>
              </p14:nvContentPartPr>
              <p14:xfrm>
                <a:off x="4015037" y="3743863"/>
                <a:ext cx="59400" cy="73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A98D62C-B529-4939-9B56-8E4F1CBB265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52397" y="3681223"/>
                  <a:ext cx="185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F2F57FE-579D-4B7F-A754-49CC9123C9AD}"/>
                    </a:ext>
                  </a:extLst>
                </p14:cNvPr>
                <p14:cNvContentPartPr/>
                <p14:nvPr/>
              </p14:nvContentPartPr>
              <p14:xfrm>
                <a:off x="4309517" y="3550903"/>
                <a:ext cx="242640" cy="108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F2F57FE-579D-4B7F-A754-49CC9123C9A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46877" y="3487903"/>
                  <a:ext cx="368280" cy="23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241" name="Ink 10240">
                <a:extLst>
                  <a:ext uri="{FF2B5EF4-FFF2-40B4-BE49-F238E27FC236}">
                    <a16:creationId xmlns:a16="http://schemas.microsoft.com/office/drawing/2014/main" id="{0D408094-8D38-49E1-A037-A8BEABF58F0D}"/>
                  </a:ext>
                </a:extLst>
              </p14:cNvPr>
              <p14:cNvContentPartPr/>
              <p14:nvPr/>
            </p14:nvContentPartPr>
            <p14:xfrm>
              <a:off x="4807757" y="5111863"/>
              <a:ext cx="163080" cy="133560"/>
            </p14:xfrm>
          </p:contentPart>
        </mc:Choice>
        <mc:Fallback xmlns="">
          <p:pic>
            <p:nvPicPr>
              <p:cNvPr id="10241" name="Ink 10240">
                <a:extLst>
                  <a:ext uri="{FF2B5EF4-FFF2-40B4-BE49-F238E27FC236}">
                    <a16:creationId xmlns:a16="http://schemas.microsoft.com/office/drawing/2014/main" id="{0D408094-8D38-49E1-A037-A8BEABF58F0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45117" y="5048863"/>
                <a:ext cx="28872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244" name="Ink 10243">
                <a:extLst>
                  <a:ext uri="{FF2B5EF4-FFF2-40B4-BE49-F238E27FC236}">
                    <a16:creationId xmlns:a16="http://schemas.microsoft.com/office/drawing/2014/main" id="{A19E31D6-C0AB-483B-A5E5-F8F976A225FB}"/>
                  </a:ext>
                </a:extLst>
              </p14:cNvPr>
              <p14:cNvContentPartPr/>
              <p14:nvPr/>
            </p14:nvContentPartPr>
            <p14:xfrm>
              <a:off x="3630557" y="4893343"/>
              <a:ext cx="145440" cy="769680"/>
            </p14:xfrm>
          </p:contentPart>
        </mc:Choice>
        <mc:Fallback xmlns="">
          <p:pic>
            <p:nvPicPr>
              <p:cNvPr id="10244" name="Ink 10243">
                <a:extLst>
                  <a:ext uri="{FF2B5EF4-FFF2-40B4-BE49-F238E27FC236}">
                    <a16:creationId xmlns:a16="http://schemas.microsoft.com/office/drawing/2014/main" id="{A19E31D6-C0AB-483B-A5E5-F8F976A225F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12557" y="4875703"/>
                <a:ext cx="181080" cy="80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245" name="Ink 10244">
                <a:extLst>
                  <a:ext uri="{FF2B5EF4-FFF2-40B4-BE49-F238E27FC236}">
                    <a16:creationId xmlns:a16="http://schemas.microsoft.com/office/drawing/2014/main" id="{844C0FE5-E105-41A5-BA2A-859DC2D49AD3}"/>
                  </a:ext>
                </a:extLst>
              </p14:cNvPr>
              <p14:cNvContentPartPr/>
              <p14:nvPr/>
            </p14:nvContentPartPr>
            <p14:xfrm>
              <a:off x="5317877" y="3939343"/>
              <a:ext cx="1877400" cy="249120"/>
            </p14:xfrm>
          </p:contentPart>
        </mc:Choice>
        <mc:Fallback xmlns="">
          <p:pic>
            <p:nvPicPr>
              <p:cNvPr id="10245" name="Ink 10244">
                <a:extLst>
                  <a:ext uri="{FF2B5EF4-FFF2-40B4-BE49-F238E27FC236}">
                    <a16:creationId xmlns:a16="http://schemas.microsoft.com/office/drawing/2014/main" id="{844C0FE5-E105-41A5-BA2A-859DC2D49AD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64237" y="3831703"/>
                <a:ext cx="1985040" cy="46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A57C710E-C612-4456-B729-26B5AF6A1AB2}"/>
              </a:ext>
            </a:extLst>
          </p:cNvPr>
          <p:cNvGrpSpPr/>
          <p:nvPr/>
        </p:nvGrpSpPr>
        <p:grpSpPr>
          <a:xfrm>
            <a:off x="6110236" y="2915313"/>
            <a:ext cx="171000" cy="382320"/>
            <a:chOff x="6110236" y="2915313"/>
            <a:chExt cx="17100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FEBFF50-8BD8-4360-A5CC-9F6009036AE3}"/>
                    </a:ext>
                  </a:extLst>
                </p14:cNvPr>
                <p14:cNvContentPartPr/>
                <p14:nvPr/>
              </p14:nvContentPartPr>
              <p14:xfrm>
                <a:off x="6110236" y="2915313"/>
                <a:ext cx="171000" cy="382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FEBFF50-8BD8-4360-A5CC-9F6009036AE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47596" y="2852673"/>
                  <a:ext cx="29664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6957619-4A57-47C4-9E2B-413B88B4D2A0}"/>
                    </a:ext>
                  </a:extLst>
                </p14:cNvPr>
                <p14:cNvContentPartPr/>
                <p14:nvPr/>
              </p14:nvContentPartPr>
              <p14:xfrm>
                <a:off x="6198796" y="3108273"/>
                <a:ext cx="66600" cy="77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6957619-4A57-47C4-9E2B-413B88B4D2A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35796" y="3045273"/>
                  <a:ext cx="192240" cy="20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DBA3817-FCEE-4C44-AABC-5E7F443C4A53}"/>
                  </a:ext>
                </a:extLst>
              </p14:cNvPr>
              <p14:cNvContentPartPr/>
              <p14:nvPr/>
            </p14:nvContentPartPr>
            <p14:xfrm>
              <a:off x="6366556" y="1967073"/>
              <a:ext cx="189720" cy="95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DBA3817-FCEE-4C44-AABC-5E7F443C4A5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303556" y="1904433"/>
                <a:ext cx="3153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243" name="Ink 10242">
                <a:extLst>
                  <a:ext uri="{FF2B5EF4-FFF2-40B4-BE49-F238E27FC236}">
                    <a16:creationId xmlns:a16="http://schemas.microsoft.com/office/drawing/2014/main" id="{7B8D8510-63F2-4DA5-B9CA-66B4297B8FC2}"/>
                  </a:ext>
                </a:extLst>
              </p14:cNvPr>
              <p14:cNvContentPartPr/>
              <p14:nvPr/>
            </p14:nvContentPartPr>
            <p14:xfrm>
              <a:off x="7178356" y="2018193"/>
              <a:ext cx="91800" cy="83880"/>
            </p14:xfrm>
          </p:contentPart>
        </mc:Choice>
        <mc:Fallback xmlns="">
          <p:pic>
            <p:nvPicPr>
              <p:cNvPr id="10243" name="Ink 10242">
                <a:extLst>
                  <a:ext uri="{FF2B5EF4-FFF2-40B4-BE49-F238E27FC236}">
                    <a16:creationId xmlns:a16="http://schemas.microsoft.com/office/drawing/2014/main" id="{7B8D8510-63F2-4DA5-B9CA-66B4297B8FC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115356" y="1955193"/>
                <a:ext cx="2174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246" name="Ink 10245">
                <a:extLst>
                  <a:ext uri="{FF2B5EF4-FFF2-40B4-BE49-F238E27FC236}">
                    <a16:creationId xmlns:a16="http://schemas.microsoft.com/office/drawing/2014/main" id="{97168076-3212-4F1F-AEF7-3932F7FF8B79}"/>
                  </a:ext>
                </a:extLst>
              </p14:cNvPr>
              <p14:cNvContentPartPr/>
              <p14:nvPr/>
            </p14:nvContentPartPr>
            <p14:xfrm>
              <a:off x="7005556" y="3282153"/>
              <a:ext cx="95400" cy="38880"/>
            </p14:xfrm>
          </p:contentPart>
        </mc:Choice>
        <mc:Fallback xmlns="">
          <p:pic>
            <p:nvPicPr>
              <p:cNvPr id="10246" name="Ink 10245">
                <a:extLst>
                  <a:ext uri="{FF2B5EF4-FFF2-40B4-BE49-F238E27FC236}">
                    <a16:creationId xmlns:a16="http://schemas.microsoft.com/office/drawing/2014/main" id="{97168076-3212-4F1F-AEF7-3932F7FF8B7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942556" y="3219153"/>
                <a:ext cx="2210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0247" name="Ink 10246">
                <a:extLst>
                  <a:ext uri="{FF2B5EF4-FFF2-40B4-BE49-F238E27FC236}">
                    <a16:creationId xmlns:a16="http://schemas.microsoft.com/office/drawing/2014/main" id="{DB54542D-93D1-4255-A1C4-70533C98075C}"/>
                  </a:ext>
                </a:extLst>
              </p14:cNvPr>
              <p14:cNvContentPartPr/>
              <p14:nvPr/>
            </p14:nvContentPartPr>
            <p14:xfrm>
              <a:off x="6375556" y="2891913"/>
              <a:ext cx="32760" cy="35280"/>
            </p14:xfrm>
          </p:contentPart>
        </mc:Choice>
        <mc:Fallback xmlns="">
          <p:pic>
            <p:nvPicPr>
              <p:cNvPr id="10247" name="Ink 10246">
                <a:extLst>
                  <a:ext uri="{FF2B5EF4-FFF2-40B4-BE49-F238E27FC236}">
                    <a16:creationId xmlns:a16="http://schemas.microsoft.com/office/drawing/2014/main" id="{DB54542D-93D1-4255-A1C4-70533C98075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312916" y="2829273"/>
                <a:ext cx="1584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248" name="Ink 10247">
                <a:extLst>
                  <a:ext uri="{FF2B5EF4-FFF2-40B4-BE49-F238E27FC236}">
                    <a16:creationId xmlns:a16="http://schemas.microsoft.com/office/drawing/2014/main" id="{D2A87730-FAD9-41CC-9BA9-EE2E2BFA2DF9}"/>
                  </a:ext>
                </a:extLst>
              </p14:cNvPr>
              <p14:cNvContentPartPr/>
              <p14:nvPr/>
            </p14:nvContentPartPr>
            <p14:xfrm>
              <a:off x="6478516" y="2229873"/>
              <a:ext cx="73080" cy="47520"/>
            </p14:xfrm>
          </p:contentPart>
        </mc:Choice>
        <mc:Fallback xmlns="">
          <p:pic>
            <p:nvPicPr>
              <p:cNvPr id="10248" name="Ink 10247">
                <a:extLst>
                  <a:ext uri="{FF2B5EF4-FFF2-40B4-BE49-F238E27FC236}">
                    <a16:creationId xmlns:a16="http://schemas.microsoft.com/office/drawing/2014/main" id="{D2A87730-FAD9-41CC-9BA9-EE2E2BFA2DF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415876" y="2166873"/>
                <a:ext cx="1987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249" name="Ink 10248">
                <a:extLst>
                  <a:ext uri="{FF2B5EF4-FFF2-40B4-BE49-F238E27FC236}">
                    <a16:creationId xmlns:a16="http://schemas.microsoft.com/office/drawing/2014/main" id="{94351C7C-DA4F-4D89-BA9E-13FA84308FAF}"/>
                  </a:ext>
                </a:extLst>
              </p14:cNvPr>
              <p14:cNvContentPartPr/>
              <p14:nvPr/>
            </p14:nvContentPartPr>
            <p14:xfrm>
              <a:off x="3895156" y="2858793"/>
              <a:ext cx="172080" cy="353160"/>
            </p14:xfrm>
          </p:contentPart>
        </mc:Choice>
        <mc:Fallback xmlns="">
          <p:pic>
            <p:nvPicPr>
              <p:cNvPr id="10249" name="Ink 10248">
                <a:extLst>
                  <a:ext uri="{FF2B5EF4-FFF2-40B4-BE49-F238E27FC236}">
                    <a16:creationId xmlns:a16="http://schemas.microsoft.com/office/drawing/2014/main" id="{94351C7C-DA4F-4D89-BA9E-13FA84308FA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832156" y="2796153"/>
                <a:ext cx="297720" cy="47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2" name="Group 10251">
            <a:extLst>
              <a:ext uri="{FF2B5EF4-FFF2-40B4-BE49-F238E27FC236}">
                <a16:creationId xmlns:a16="http://schemas.microsoft.com/office/drawing/2014/main" id="{8959CA67-AFBB-4A49-8B28-CB2A8212A132}"/>
              </a:ext>
            </a:extLst>
          </p:cNvPr>
          <p:cNvGrpSpPr/>
          <p:nvPr/>
        </p:nvGrpSpPr>
        <p:grpSpPr>
          <a:xfrm>
            <a:off x="3467836" y="2247873"/>
            <a:ext cx="73440" cy="56160"/>
            <a:chOff x="3467836" y="2247873"/>
            <a:chExt cx="73440" cy="5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250" name="Ink 10249">
                  <a:extLst>
                    <a:ext uri="{FF2B5EF4-FFF2-40B4-BE49-F238E27FC236}">
                      <a16:creationId xmlns:a16="http://schemas.microsoft.com/office/drawing/2014/main" id="{5EB3142F-3987-47B6-97C3-283DB40D855F}"/>
                    </a:ext>
                  </a:extLst>
                </p14:cNvPr>
                <p14:cNvContentPartPr/>
                <p14:nvPr/>
              </p14:nvContentPartPr>
              <p14:xfrm>
                <a:off x="3467836" y="2247873"/>
                <a:ext cx="73440" cy="17280"/>
              </p14:xfrm>
            </p:contentPart>
          </mc:Choice>
          <mc:Fallback xmlns="">
            <p:pic>
              <p:nvPicPr>
                <p:cNvPr id="10250" name="Ink 10249">
                  <a:extLst>
                    <a:ext uri="{FF2B5EF4-FFF2-40B4-BE49-F238E27FC236}">
                      <a16:creationId xmlns:a16="http://schemas.microsoft.com/office/drawing/2014/main" id="{5EB3142F-3987-47B6-97C3-283DB40D855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05196" y="2184873"/>
                  <a:ext cx="199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251" name="Ink 10250">
                  <a:extLst>
                    <a:ext uri="{FF2B5EF4-FFF2-40B4-BE49-F238E27FC236}">
                      <a16:creationId xmlns:a16="http://schemas.microsoft.com/office/drawing/2014/main" id="{5F4B24D1-FF11-4544-A622-A2D34603249B}"/>
                    </a:ext>
                  </a:extLst>
                </p14:cNvPr>
                <p14:cNvContentPartPr/>
                <p14:nvPr/>
              </p14:nvContentPartPr>
              <p14:xfrm>
                <a:off x="3495916" y="2276673"/>
                <a:ext cx="43560" cy="27360"/>
              </p14:xfrm>
            </p:contentPart>
          </mc:Choice>
          <mc:Fallback xmlns="">
            <p:pic>
              <p:nvPicPr>
                <p:cNvPr id="10251" name="Ink 10250">
                  <a:extLst>
                    <a:ext uri="{FF2B5EF4-FFF2-40B4-BE49-F238E27FC236}">
                      <a16:creationId xmlns:a16="http://schemas.microsoft.com/office/drawing/2014/main" id="{5F4B24D1-FF11-4544-A622-A2D34603249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33276" y="2214033"/>
                  <a:ext cx="169200" cy="15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253" name="Ink 10252">
                <a:extLst>
                  <a:ext uri="{FF2B5EF4-FFF2-40B4-BE49-F238E27FC236}">
                    <a16:creationId xmlns:a16="http://schemas.microsoft.com/office/drawing/2014/main" id="{8A28A556-0B9A-4D47-8E4A-6ED17B9F6021}"/>
                  </a:ext>
                </a:extLst>
              </p14:cNvPr>
              <p14:cNvContentPartPr/>
              <p14:nvPr/>
            </p14:nvContentPartPr>
            <p14:xfrm>
              <a:off x="4067956" y="2006313"/>
              <a:ext cx="273960" cy="168840"/>
            </p14:xfrm>
          </p:contentPart>
        </mc:Choice>
        <mc:Fallback xmlns="">
          <p:pic>
            <p:nvPicPr>
              <p:cNvPr id="10253" name="Ink 10252">
                <a:extLst>
                  <a:ext uri="{FF2B5EF4-FFF2-40B4-BE49-F238E27FC236}">
                    <a16:creationId xmlns:a16="http://schemas.microsoft.com/office/drawing/2014/main" id="{8A28A556-0B9A-4D47-8E4A-6ED17B9F602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05316" y="1943313"/>
                <a:ext cx="39960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254" name="Ink 10253">
                <a:extLst>
                  <a:ext uri="{FF2B5EF4-FFF2-40B4-BE49-F238E27FC236}">
                    <a16:creationId xmlns:a16="http://schemas.microsoft.com/office/drawing/2014/main" id="{0D2B6C1F-140B-48C4-B1EB-C94E1E4C3813}"/>
                  </a:ext>
                </a:extLst>
              </p14:cNvPr>
              <p14:cNvContentPartPr/>
              <p14:nvPr/>
            </p14:nvContentPartPr>
            <p14:xfrm>
              <a:off x="4143916" y="3148593"/>
              <a:ext cx="124560" cy="83160"/>
            </p14:xfrm>
          </p:contentPart>
        </mc:Choice>
        <mc:Fallback xmlns="">
          <p:pic>
            <p:nvPicPr>
              <p:cNvPr id="10254" name="Ink 10253">
                <a:extLst>
                  <a:ext uri="{FF2B5EF4-FFF2-40B4-BE49-F238E27FC236}">
                    <a16:creationId xmlns:a16="http://schemas.microsoft.com/office/drawing/2014/main" id="{0D2B6C1F-140B-48C4-B1EB-C94E1E4C381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081276" y="3085953"/>
                <a:ext cx="2502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255" name="Ink 10254">
                <a:extLst>
                  <a:ext uri="{FF2B5EF4-FFF2-40B4-BE49-F238E27FC236}">
                    <a16:creationId xmlns:a16="http://schemas.microsoft.com/office/drawing/2014/main" id="{2029CB69-E1F2-4167-82B4-6A2055AF3509}"/>
                  </a:ext>
                </a:extLst>
              </p14:cNvPr>
              <p14:cNvContentPartPr/>
              <p14:nvPr/>
            </p14:nvContentPartPr>
            <p14:xfrm>
              <a:off x="4366396" y="2946633"/>
              <a:ext cx="27720" cy="25920"/>
            </p14:xfrm>
          </p:contentPart>
        </mc:Choice>
        <mc:Fallback xmlns="">
          <p:pic>
            <p:nvPicPr>
              <p:cNvPr id="10255" name="Ink 10254">
                <a:extLst>
                  <a:ext uri="{FF2B5EF4-FFF2-40B4-BE49-F238E27FC236}">
                    <a16:creationId xmlns:a16="http://schemas.microsoft.com/office/drawing/2014/main" id="{2029CB69-E1F2-4167-82B4-6A2055AF350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303756" y="2883633"/>
                <a:ext cx="1533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256" name="Ink 10255">
                <a:extLst>
                  <a:ext uri="{FF2B5EF4-FFF2-40B4-BE49-F238E27FC236}">
                    <a16:creationId xmlns:a16="http://schemas.microsoft.com/office/drawing/2014/main" id="{803F8588-2FAA-4A2F-8AAE-755B5A1CE112}"/>
                  </a:ext>
                </a:extLst>
              </p14:cNvPr>
              <p14:cNvContentPartPr/>
              <p14:nvPr/>
            </p14:nvContentPartPr>
            <p14:xfrm>
              <a:off x="1473436" y="2556033"/>
              <a:ext cx="164880" cy="55440"/>
            </p14:xfrm>
          </p:contentPart>
        </mc:Choice>
        <mc:Fallback xmlns="">
          <p:pic>
            <p:nvPicPr>
              <p:cNvPr id="10256" name="Ink 10255">
                <a:extLst>
                  <a:ext uri="{FF2B5EF4-FFF2-40B4-BE49-F238E27FC236}">
                    <a16:creationId xmlns:a16="http://schemas.microsoft.com/office/drawing/2014/main" id="{803F8588-2FAA-4A2F-8AAE-755B5A1CE11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410436" y="2493393"/>
                <a:ext cx="2905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257" name="Ink 10256">
                <a:extLst>
                  <a:ext uri="{FF2B5EF4-FFF2-40B4-BE49-F238E27FC236}">
                    <a16:creationId xmlns:a16="http://schemas.microsoft.com/office/drawing/2014/main" id="{2A328374-A1E5-4A18-85AC-1858ECF5EC1E}"/>
                  </a:ext>
                </a:extLst>
              </p14:cNvPr>
              <p14:cNvContentPartPr/>
              <p14:nvPr/>
            </p14:nvContentPartPr>
            <p14:xfrm>
              <a:off x="2014876" y="2545953"/>
              <a:ext cx="115920" cy="275040"/>
            </p14:xfrm>
          </p:contentPart>
        </mc:Choice>
        <mc:Fallback xmlns="">
          <p:pic>
            <p:nvPicPr>
              <p:cNvPr id="10257" name="Ink 10256">
                <a:extLst>
                  <a:ext uri="{FF2B5EF4-FFF2-40B4-BE49-F238E27FC236}">
                    <a16:creationId xmlns:a16="http://schemas.microsoft.com/office/drawing/2014/main" id="{2A328374-A1E5-4A18-85AC-1858ECF5EC1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952236" y="2482953"/>
                <a:ext cx="241560" cy="40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61" name="Group 10260">
            <a:extLst>
              <a:ext uri="{FF2B5EF4-FFF2-40B4-BE49-F238E27FC236}">
                <a16:creationId xmlns:a16="http://schemas.microsoft.com/office/drawing/2014/main" id="{D45BF9D9-98F8-4BF3-9049-71748D1953A7}"/>
              </a:ext>
            </a:extLst>
          </p:cNvPr>
          <p:cNvGrpSpPr/>
          <p:nvPr/>
        </p:nvGrpSpPr>
        <p:grpSpPr>
          <a:xfrm>
            <a:off x="3570796" y="3632073"/>
            <a:ext cx="338040" cy="78480"/>
            <a:chOff x="3570796" y="3632073"/>
            <a:chExt cx="338040" cy="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258" name="Ink 10257">
                  <a:extLst>
                    <a:ext uri="{FF2B5EF4-FFF2-40B4-BE49-F238E27FC236}">
                      <a16:creationId xmlns:a16="http://schemas.microsoft.com/office/drawing/2014/main" id="{A2179517-7F57-4C63-8DEC-BC0E3583AAC7}"/>
                    </a:ext>
                  </a:extLst>
                </p14:cNvPr>
                <p14:cNvContentPartPr/>
                <p14:nvPr/>
              </p14:nvContentPartPr>
              <p14:xfrm>
                <a:off x="3570796" y="3636033"/>
                <a:ext cx="38520" cy="74520"/>
              </p14:xfrm>
            </p:contentPart>
          </mc:Choice>
          <mc:Fallback xmlns="">
            <p:pic>
              <p:nvPicPr>
                <p:cNvPr id="10258" name="Ink 10257">
                  <a:extLst>
                    <a:ext uri="{FF2B5EF4-FFF2-40B4-BE49-F238E27FC236}">
                      <a16:creationId xmlns:a16="http://schemas.microsoft.com/office/drawing/2014/main" id="{A2179517-7F57-4C63-8DEC-BC0E3583AAC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07796" y="3573393"/>
                  <a:ext cx="164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259" name="Ink 10258">
                  <a:extLst>
                    <a:ext uri="{FF2B5EF4-FFF2-40B4-BE49-F238E27FC236}">
                      <a16:creationId xmlns:a16="http://schemas.microsoft.com/office/drawing/2014/main" id="{D090B42D-D1D6-4DEB-A2F5-F76D14C2F5EE}"/>
                    </a:ext>
                  </a:extLst>
                </p14:cNvPr>
                <p14:cNvContentPartPr/>
                <p14:nvPr/>
              </p14:nvContentPartPr>
              <p14:xfrm>
                <a:off x="3859876" y="3632073"/>
                <a:ext cx="48960" cy="18360"/>
              </p14:xfrm>
            </p:contentPart>
          </mc:Choice>
          <mc:Fallback xmlns="">
            <p:pic>
              <p:nvPicPr>
                <p:cNvPr id="10259" name="Ink 10258">
                  <a:extLst>
                    <a:ext uri="{FF2B5EF4-FFF2-40B4-BE49-F238E27FC236}">
                      <a16:creationId xmlns:a16="http://schemas.microsoft.com/office/drawing/2014/main" id="{D090B42D-D1D6-4DEB-A2F5-F76D14C2F5E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96876" y="3569073"/>
                  <a:ext cx="174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260" name="Ink 10259">
                  <a:extLst>
                    <a:ext uri="{FF2B5EF4-FFF2-40B4-BE49-F238E27FC236}">
                      <a16:creationId xmlns:a16="http://schemas.microsoft.com/office/drawing/2014/main" id="{A089E0BA-2E49-44DA-8FC8-2E897C6E74DC}"/>
                    </a:ext>
                  </a:extLst>
                </p14:cNvPr>
                <p14:cNvContentPartPr/>
                <p14:nvPr/>
              </p14:nvContentPartPr>
              <p14:xfrm>
                <a:off x="3601036" y="3633153"/>
                <a:ext cx="46080" cy="50760"/>
              </p14:xfrm>
            </p:contentPart>
          </mc:Choice>
          <mc:Fallback xmlns="">
            <p:pic>
              <p:nvPicPr>
                <p:cNvPr id="10260" name="Ink 10259">
                  <a:extLst>
                    <a:ext uri="{FF2B5EF4-FFF2-40B4-BE49-F238E27FC236}">
                      <a16:creationId xmlns:a16="http://schemas.microsoft.com/office/drawing/2014/main" id="{A089E0BA-2E49-44DA-8FC8-2E897C6E74D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38036" y="3570513"/>
                  <a:ext cx="171720" cy="17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262" name="Ink 10261">
                <a:extLst>
                  <a:ext uri="{FF2B5EF4-FFF2-40B4-BE49-F238E27FC236}">
                    <a16:creationId xmlns:a16="http://schemas.microsoft.com/office/drawing/2014/main" id="{8FC072BB-6D32-41EA-9287-CC88678E5E5E}"/>
                  </a:ext>
                </a:extLst>
              </p14:cNvPr>
              <p14:cNvContentPartPr/>
              <p14:nvPr/>
            </p14:nvContentPartPr>
            <p14:xfrm>
              <a:off x="3425356" y="4674993"/>
              <a:ext cx="73440" cy="165960"/>
            </p14:xfrm>
          </p:contentPart>
        </mc:Choice>
        <mc:Fallback xmlns="">
          <p:pic>
            <p:nvPicPr>
              <p:cNvPr id="10262" name="Ink 10261">
                <a:extLst>
                  <a:ext uri="{FF2B5EF4-FFF2-40B4-BE49-F238E27FC236}">
                    <a16:creationId xmlns:a16="http://schemas.microsoft.com/office/drawing/2014/main" id="{8FC072BB-6D32-41EA-9287-CC88678E5E5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362716" y="4611993"/>
                <a:ext cx="19908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263" name="Ink 10262">
                <a:extLst>
                  <a:ext uri="{FF2B5EF4-FFF2-40B4-BE49-F238E27FC236}">
                    <a16:creationId xmlns:a16="http://schemas.microsoft.com/office/drawing/2014/main" id="{5F6EA0D2-C1CA-452F-AD28-381FCDD92D86}"/>
                  </a:ext>
                </a:extLst>
              </p14:cNvPr>
              <p14:cNvContentPartPr/>
              <p14:nvPr/>
            </p14:nvContentPartPr>
            <p14:xfrm>
              <a:off x="4089196" y="4482033"/>
              <a:ext cx="132840" cy="266040"/>
            </p14:xfrm>
          </p:contentPart>
        </mc:Choice>
        <mc:Fallback xmlns="">
          <p:pic>
            <p:nvPicPr>
              <p:cNvPr id="10263" name="Ink 10262">
                <a:extLst>
                  <a:ext uri="{FF2B5EF4-FFF2-40B4-BE49-F238E27FC236}">
                    <a16:creationId xmlns:a16="http://schemas.microsoft.com/office/drawing/2014/main" id="{5F6EA0D2-C1CA-452F-AD28-381FCDD92D8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026556" y="4419033"/>
                <a:ext cx="25848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264" name="Ink 10263">
                <a:extLst>
                  <a:ext uri="{FF2B5EF4-FFF2-40B4-BE49-F238E27FC236}">
                    <a16:creationId xmlns:a16="http://schemas.microsoft.com/office/drawing/2014/main" id="{60B3AE75-5EC9-44EE-B4AB-F238C1F732E3}"/>
                  </a:ext>
                </a:extLst>
              </p14:cNvPr>
              <p14:cNvContentPartPr/>
              <p14:nvPr/>
            </p14:nvContentPartPr>
            <p14:xfrm>
              <a:off x="3474316" y="4651953"/>
              <a:ext cx="43560" cy="168120"/>
            </p14:xfrm>
          </p:contentPart>
        </mc:Choice>
        <mc:Fallback xmlns="">
          <p:pic>
            <p:nvPicPr>
              <p:cNvPr id="10264" name="Ink 10263">
                <a:extLst>
                  <a:ext uri="{FF2B5EF4-FFF2-40B4-BE49-F238E27FC236}">
                    <a16:creationId xmlns:a16="http://schemas.microsoft.com/office/drawing/2014/main" id="{60B3AE75-5EC9-44EE-B4AB-F238C1F732E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411316" y="4589313"/>
                <a:ext cx="16920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265" name="Ink 10264">
                <a:extLst>
                  <a:ext uri="{FF2B5EF4-FFF2-40B4-BE49-F238E27FC236}">
                    <a16:creationId xmlns:a16="http://schemas.microsoft.com/office/drawing/2014/main" id="{66C90F0B-2ABB-4444-A9FA-AD9743C86B0D}"/>
                  </a:ext>
                </a:extLst>
              </p14:cNvPr>
              <p14:cNvContentPartPr/>
              <p14:nvPr/>
            </p14:nvContentPartPr>
            <p14:xfrm>
              <a:off x="3147076" y="4514433"/>
              <a:ext cx="23400" cy="61200"/>
            </p14:xfrm>
          </p:contentPart>
        </mc:Choice>
        <mc:Fallback xmlns="">
          <p:pic>
            <p:nvPicPr>
              <p:cNvPr id="10265" name="Ink 10264">
                <a:extLst>
                  <a:ext uri="{FF2B5EF4-FFF2-40B4-BE49-F238E27FC236}">
                    <a16:creationId xmlns:a16="http://schemas.microsoft.com/office/drawing/2014/main" id="{66C90F0B-2ABB-4444-A9FA-AD9743C86B0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084076" y="4451433"/>
                <a:ext cx="1490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266" name="Ink 10265">
                <a:extLst>
                  <a:ext uri="{FF2B5EF4-FFF2-40B4-BE49-F238E27FC236}">
                    <a16:creationId xmlns:a16="http://schemas.microsoft.com/office/drawing/2014/main" id="{5E4FCD53-B120-4FBE-AE21-E52B72A4ECEE}"/>
                  </a:ext>
                </a:extLst>
              </p14:cNvPr>
              <p14:cNvContentPartPr/>
              <p14:nvPr/>
            </p14:nvContentPartPr>
            <p14:xfrm>
              <a:off x="1545796" y="4062633"/>
              <a:ext cx="127080" cy="496440"/>
            </p14:xfrm>
          </p:contentPart>
        </mc:Choice>
        <mc:Fallback xmlns="">
          <p:pic>
            <p:nvPicPr>
              <p:cNvPr id="10266" name="Ink 10265">
                <a:extLst>
                  <a:ext uri="{FF2B5EF4-FFF2-40B4-BE49-F238E27FC236}">
                    <a16:creationId xmlns:a16="http://schemas.microsoft.com/office/drawing/2014/main" id="{5E4FCD53-B120-4FBE-AE21-E52B72A4ECE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483156" y="3999993"/>
                <a:ext cx="252720" cy="62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8364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89" y="1669143"/>
            <a:ext cx="9019822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9400" y="1606610"/>
            <a:ext cx="2303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Static magnetic field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0553" y="4800600"/>
            <a:ext cx="69428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every point of the circuit moves along a field line, the flux through the side surface is zero, and the flux through the circuit is constant.</a:t>
            </a:r>
          </a:p>
          <a:p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AB7589-04AA-47E1-8956-792D400718F9}"/>
              </a:ext>
            </a:extLst>
          </p:cNvPr>
          <p:cNvSpPr/>
          <p:nvPr/>
        </p:nvSpPr>
        <p:spPr>
          <a:xfrm>
            <a:off x="304800" y="381000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8.  To induce an emf, the conductor must cross field lines.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D12BA5F-6B13-417A-A199-5E44F22F3D13}"/>
                  </a:ext>
                </a:extLst>
              </p14:cNvPr>
              <p14:cNvContentPartPr/>
              <p14:nvPr/>
            </p14:nvContentPartPr>
            <p14:xfrm>
              <a:off x="4599317" y="2514463"/>
              <a:ext cx="143280" cy="30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D12BA5F-6B13-417A-A199-5E44F22F3D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6677" y="2451823"/>
                <a:ext cx="268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A1AEAD7-5486-45A8-938C-B135BE4924AD}"/>
                  </a:ext>
                </a:extLst>
              </p14:cNvPr>
              <p14:cNvContentPartPr/>
              <p14:nvPr/>
            </p14:nvContentPartPr>
            <p14:xfrm>
              <a:off x="6097277" y="1704463"/>
              <a:ext cx="187560" cy="329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A1AEAD7-5486-45A8-938C-B135BE4924A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34637" y="1641463"/>
                <a:ext cx="3132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CD28BC6-819F-4BC3-87DF-0728E696B907}"/>
                  </a:ext>
                </a:extLst>
              </p14:cNvPr>
              <p14:cNvContentPartPr/>
              <p14:nvPr/>
            </p14:nvContentPartPr>
            <p14:xfrm>
              <a:off x="6058397" y="1868623"/>
              <a:ext cx="192240" cy="353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CD28BC6-819F-4BC3-87DF-0728E696B90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40757" y="1850623"/>
                <a:ext cx="22788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70E9FE2-7055-4405-9E7F-5BCB5A4895B8}"/>
                  </a:ext>
                </a:extLst>
              </p14:cNvPr>
              <p14:cNvContentPartPr/>
              <p14:nvPr/>
            </p14:nvContentPartPr>
            <p14:xfrm>
              <a:off x="6032837" y="1737943"/>
              <a:ext cx="223920" cy="68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70E9FE2-7055-4405-9E7F-5BCB5A4895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15197" y="1719943"/>
                <a:ext cx="259560" cy="10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FD163DD-D72A-4F5C-BA6D-E2812D3143ED}"/>
              </a:ext>
            </a:extLst>
          </p:cNvPr>
          <p:cNvGrpSpPr/>
          <p:nvPr/>
        </p:nvGrpSpPr>
        <p:grpSpPr>
          <a:xfrm>
            <a:off x="3635957" y="3018823"/>
            <a:ext cx="885240" cy="440640"/>
            <a:chOff x="3635957" y="3018823"/>
            <a:chExt cx="88524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7EF290C-8176-4EF0-B70B-BFD09029401E}"/>
                    </a:ext>
                  </a:extLst>
                </p14:cNvPr>
                <p14:cNvContentPartPr/>
                <p14:nvPr/>
              </p14:nvContentPartPr>
              <p14:xfrm>
                <a:off x="3635957" y="3018823"/>
                <a:ext cx="885240" cy="168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7EF290C-8176-4EF0-B70B-BFD09029401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17957" y="3001183"/>
                  <a:ext cx="9208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FF6F2A6-5A3A-4EAB-A396-59BFBC470D96}"/>
                    </a:ext>
                  </a:extLst>
                </p14:cNvPr>
                <p14:cNvContentPartPr/>
                <p14:nvPr/>
              </p14:nvContentPartPr>
              <p14:xfrm>
                <a:off x="3962117" y="3281263"/>
                <a:ext cx="306720" cy="178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FF6F2A6-5A3A-4EAB-A396-59BFBC470D9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44477" y="3263623"/>
                  <a:ext cx="342360" cy="21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81962D2-6357-4151-A62B-CB66FD85A609}"/>
                  </a:ext>
                </a:extLst>
              </p14:cNvPr>
              <p14:cNvContentPartPr/>
              <p14:nvPr/>
            </p14:nvContentPartPr>
            <p14:xfrm>
              <a:off x="2825597" y="3144463"/>
              <a:ext cx="144720" cy="194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81962D2-6357-4151-A62B-CB66FD85A60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07957" y="3126823"/>
                <a:ext cx="1803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3E4835C-E699-4D59-BE1F-7854B7BF06A4}"/>
                  </a:ext>
                </a:extLst>
              </p14:cNvPr>
              <p14:cNvContentPartPr/>
              <p14:nvPr/>
            </p14:nvContentPartPr>
            <p14:xfrm>
              <a:off x="2774837" y="3740983"/>
              <a:ext cx="350640" cy="179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3E4835C-E699-4D59-BE1F-7854B7BF06A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56837" y="3723343"/>
                <a:ext cx="386280" cy="2152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B8CEA42-2FBD-466A-9F99-D4C4C56434E4}"/>
              </a:ext>
            </a:extLst>
          </p:cNvPr>
          <p:cNvSpPr txBox="1"/>
          <p:nvPr/>
        </p:nvSpPr>
        <p:spPr>
          <a:xfrm>
            <a:off x="6553200" y="2514463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this case, any change in flux through the circuit could only be due to the motion of the circuit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EEDC36-74C6-443B-A845-66F84270E39D}"/>
              </a:ext>
            </a:extLst>
          </p:cNvPr>
          <p:cNvGrpSpPr/>
          <p:nvPr/>
        </p:nvGrpSpPr>
        <p:grpSpPr>
          <a:xfrm>
            <a:off x="6779476" y="1957713"/>
            <a:ext cx="563040" cy="641160"/>
            <a:chOff x="6779476" y="1957713"/>
            <a:chExt cx="563040" cy="64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CB0A3BC-F7CC-41FC-B7B3-5802D918C005}"/>
                    </a:ext>
                  </a:extLst>
                </p14:cNvPr>
                <p14:cNvContentPartPr/>
                <p14:nvPr/>
              </p14:nvContentPartPr>
              <p14:xfrm>
                <a:off x="6779476" y="1957713"/>
                <a:ext cx="563040" cy="89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CB0A3BC-F7CC-41FC-B7B3-5802D918C00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61836" y="1940073"/>
                  <a:ext cx="598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2F77C1C-BAD2-4A57-8571-05FECB4273E6}"/>
                    </a:ext>
                  </a:extLst>
                </p14:cNvPr>
                <p14:cNvContentPartPr/>
                <p14:nvPr/>
              </p14:nvContentPartPr>
              <p14:xfrm>
                <a:off x="7106716" y="2075073"/>
                <a:ext cx="183600" cy="523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2F77C1C-BAD2-4A57-8571-05FECB4273E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089076" y="2057433"/>
                  <a:ext cx="219240" cy="559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46899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9200" y="952500"/>
            <a:ext cx="6858000" cy="552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27337"/>
            <a:ext cx="7239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9.  Field equations for a moving conductor</a:t>
            </a:r>
          </a:p>
        </p:txBody>
      </p:sp>
      <p:sp>
        <p:nvSpPr>
          <p:cNvPr id="5" name="Oval 4"/>
          <p:cNvSpPr/>
          <p:nvPr/>
        </p:nvSpPr>
        <p:spPr>
          <a:xfrm>
            <a:off x="3810000" y="876300"/>
            <a:ext cx="228600" cy="3429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67600" y="1981200"/>
            <a:ext cx="725383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03141" y="2819400"/>
            <a:ext cx="1193059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66800" y="1416050"/>
            <a:ext cx="457200" cy="1403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C953CA-441A-434F-B134-0AEA38A01104}"/>
              </a:ext>
            </a:extLst>
          </p:cNvPr>
          <p:cNvGrpSpPr/>
          <p:nvPr/>
        </p:nvGrpSpPr>
        <p:grpSpPr>
          <a:xfrm>
            <a:off x="4873277" y="4005943"/>
            <a:ext cx="1312560" cy="128520"/>
            <a:chOff x="4873277" y="4005943"/>
            <a:chExt cx="1312560" cy="12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DCC5986-8ACC-4616-8545-40B8472BC22E}"/>
                    </a:ext>
                  </a:extLst>
                </p14:cNvPr>
                <p14:cNvContentPartPr/>
                <p14:nvPr/>
              </p14:nvContentPartPr>
              <p14:xfrm>
                <a:off x="4873277" y="4005943"/>
                <a:ext cx="361800" cy="113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DCC5986-8ACC-4616-8545-40B8472BC22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10637" y="3942943"/>
                  <a:ext cx="4874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1DD2A4C-F8BF-4A32-81DC-8009CEF1E4D6}"/>
                    </a:ext>
                  </a:extLst>
                </p14:cNvPr>
                <p14:cNvContentPartPr/>
                <p14:nvPr/>
              </p14:nvContentPartPr>
              <p14:xfrm>
                <a:off x="5498237" y="4007743"/>
                <a:ext cx="687600" cy="126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1DD2A4C-F8BF-4A32-81DC-8009CEF1E4D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35597" y="3945103"/>
                  <a:ext cx="813240" cy="25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8A49326-F4BC-4675-B8AA-48CEC04E4D9A}"/>
                  </a:ext>
                </a:extLst>
              </p14:cNvPr>
              <p14:cNvContentPartPr/>
              <p14:nvPr/>
            </p14:nvContentPartPr>
            <p14:xfrm>
              <a:off x="4313117" y="4345063"/>
              <a:ext cx="518760" cy="114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8A49326-F4BC-4675-B8AA-48CEC04E4D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50477" y="4282423"/>
                <a:ext cx="6444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0DF7AA4-823C-402D-80CE-72D223E1482E}"/>
                  </a:ext>
                </a:extLst>
              </p14:cNvPr>
              <p14:cNvContentPartPr/>
              <p14:nvPr/>
            </p14:nvContentPartPr>
            <p14:xfrm>
              <a:off x="5090357" y="4658983"/>
              <a:ext cx="81000" cy="159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0DF7AA4-823C-402D-80CE-72D223E148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27357" y="4596343"/>
                <a:ext cx="206640" cy="28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1F6785D-E092-49BE-B0DF-32A9C4528B83}"/>
              </a:ext>
            </a:extLst>
          </p:cNvPr>
          <p:cNvGrpSpPr/>
          <p:nvPr/>
        </p:nvGrpSpPr>
        <p:grpSpPr>
          <a:xfrm>
            <a:off x="1400357" y="882223"/>
            <a:ext cx="1194120" cy="421200"/>
            <a:chOff x="1400357" y="882223"/>
            <a:chExt cx="119412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48FB153-922F-47B4-864C-A3728595E882}"/>
                    </a:ext>
                  </a:extLst>
                </p14:cNvPr>
                <p14:cNvContentPartPr/>
                <p14:nvPr/>
              </p14:nvContentPartPr>
              <p14:xfrm>
                <a:off x="1400357" y="1145023"/>
                <a:ext cx="27720" cy="85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48FB153-922F-47B4-864C-A3728595E88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37357" y="1082383"/>
                  <a:ext cx="1533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FF39891-23C2-41FA-A886-F1F45A1F7BC8}"/>
                    </a:ext>
                  </a:extLst>
                </p14:cNvPr>
                <p14:cNvContentPartPr/>
                <p14:nvPr/>
              </p14:nvContentPartPr>
              <p14:xfrm>
                <a:off x="1444997" y="903823"/>
                <a:ext cx="1149480" cy="399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FF39891-23C2-41FA-A886-F1F45A1F7BC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81997" y="840823"/>
                  <a:ext cx="127512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29BE3A9-4964-420D-B672-B7D412FFE926}"/>
                    </a:ext>
                  </a:extLst>
                </p14:cNvPr>
                <p14:cNvContentPartPr/>
                <p14:nvPr/>
              </p14:nvContentPartPr>
              <p14:xfrm>
                <a:off x="1502597" y="882223"/>
                <a:ext cx="166680" cy="210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9BE3A9-4964-420D-B672-B7D412FFE92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39597" y="819583"/>
                  <a:ext cx="292320" cy="33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0B5E454-B194-45C5-A022-FA706A2C03C2}"/>
              </a:ext>
            </a:extLst>
          </p:cNvPr>
          <p:cNvGrpSpPr/>
          <p:nvPr/>
        </p:nvGrpSpPr>
        <p:grpSpPr>
          <a:xfrm>
            <a:off x="3980837" y="2474143"/>
            <a:ext cx="550800" cy="590400"/>
            <a:chOff x="3980837" y="2474143"/>
            <a:chExt cx="550800" cy="59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9877142-2DD1-4A00-897E-898A0BFEFF03}"/>
                    </a:ext>
                  </a:extLst>
                </p14:cNvPr>
                <p14:cNvContentPartPr/>
                <p14:nvPr/>
              </p14:nvContentPartPr>
              <p14:xfrm>
                <a:off x="3980837" y="2474143"/>
                <a:ext cx="389880" cy="286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9877142-2DD1-4A00-897E-898A0BFEFF0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63197" y="2456503"/>
                  <a:ext cx="4255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119E290-6C7F-4864-A2C6-71CD6A726671}"/>
                    </a:ext>
                  </a:extLst>
                </p14:cNvPr>
                <p14:cNvContentPartPr/>
                <p14:nvPr/>
              </p14:nvContentPartPr>
              <p14:xfrm>
                <a:off x="4362437" y="2547223"/>
                <a:ext cx="28440" cy="78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119E290-6C7F-4864-A2C6-71CD6A72667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44797" y="2529223"/>
                  <a:ext cx="64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CF6CE95-13AF-4520-8538-D7F6499D5A50}"/>
                    </a:ext>
                  </a:extLst>
                </p14:cNvPr>
                <p14:cNvContentPartPr/>
                <p14:nvPr/>
              </p14:nvContentPartPr>
              <p14:xfrm>
                <a:off x="4455317" y="2677903"/>
                <a:ext cx="76320" cy="105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CF6CE95-13AF-4520-8538-D7F6499D5A5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37317" y="2659903"/>
                  <a:ext cx="111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AEE4383-EFEA-4EC1-B11D-098B636E704F}"/>
                    </a:ext>
                  </a:extLst>
                </p14:cNvPr>
                <p14:cNvContentPartPr/>
                <p14:nvPr/>
              </p14:nvContentPartPr>
              <p14:xfrm>
                <a:off x="4012157" y="2848903"/>
                <a:ext cx="462240" cy="215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AEE4383-EFEA-4EC1-B11D-098B636E704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94517" y="2830903"/>
                  <a:ext cx="497880" cy="25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93885C0-8AFA-4E34-A620-1D911E620D04}"/>
                  </a:ext>
                </a:extLst>
              </p14:cNvPr>
              <p14:cNvContentPartPr/>
              <p14:nvPr/>
            </p14:nvContentPartPr>
            <p14:xfrm>
              <a:off x="5626757" y="2771143"/>
              <a:ext cx="1309320" cy="100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93885C0-8AFA-4E34-A620-1D911E620D0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08757" y="2753503"/>
                <a:ext cx="1344960" cy="13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02" name="Group 12301">
            <a:extLst>
              <a:ext uri="{FF2B5EF4-FFF2-40B4-BE49-F238E27FC236}">
                <a16:creationId xmlns:a16="http://schemas.microsoft.com/office/drawing/2014/main" id="{0C787E2C-FDE5-45CE-BE32-E5D06BAFC254}"/>
              </a:ext>
            </a:extLst>
          </p:cNvPr>
          <p:cNvGrpSpPr/>
          <p:nvPr/>
        </p:nvGrpSpPr>
        <p:grpSpPr>
          <a:xfrm>
            <a:off x="5487077" y="2827303"/>
            <a:ext cx="2581200" cy="799920"/>
            <a:chOff x="5487077" y="2827303"/>
            <a:chExt cx="2581200" cy="79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D24CD69-F20F-4C45-AFEF-5BB54AC8C1AD}"/>
                    </a:ext>
                  </a:extLst>
                </p14:cNvPr>
                <p14:cNvContentPartPr/>
                <p14:nvPr/>
              </p14:nvContentPartPr>
              <p14:xfrm>
                <a:off x="5513357" y="2936383"/>
                <a:ext cx="948240" cy="276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D24CD69-F20F-4C45-AFEF-5BB54AC8C1A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95717" y="2918383"/>
                  <a:ext cx="9838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E48648E-D614-479A-97D6-BCA29326E1AB}"/>
                    </a:ext>
                  </a:extLst>
                </p14:cNvPr>
                <p14:cNvContentPartPr/>
                <p14:nvPr/>
              </p14:nvContentPartPr>
              <p14:xfrm>
                <a:off x="6195917" y="3004063"/>
                <a:ext cx="5040" cy="8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E48648E-D614-479A-97D6-BCA29326E1A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178277" y="2986063"/>
                  <a:ext cx="40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92CD819-219F-45EA-8A3D-A790FF7E5092}"/>
                    </a:ext>
                  </a:extLst>
                </p14:cNvPr>
                <p14:cNvContentPartPr/>
                <p14:nvPr/>
              </p14:nvContentPartPr>
              <p14:xfrm>
                <a:off x="6080357" y="2978503"/>
                <a:ext cx="136080" cy="17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92CD819-219F-45EA-8A3D-A790FF7E509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62717" y="2960503"/>
                  <a:ext cx="171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56BA7BE-D306-48AF-8DD3-91FF22E82EE3}"/>
                    </a:ext>
                  </a:extLst>
                </p14:cNvPr>
                <p14:cNvContentPartPr/>
                <p14:nvPr/>
              </p14:nvContentPartPr>
              <p14:xfrm>
                <a:off x="6605237" y="2917663"/>
                <a:ext cx="791640" cy="213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56BA7BE-D306-48AF-8DD3-91FF22E82EE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87237" y="2899663"/>
                  <a:ext cx="8272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2288" name="Ink 12287">
                  <a:extLst>
                    <a:ext uri="{FF2B5EF4-FFF2-40B4-BE49-F238E27FC236}">
                      <a16:creationId xmlns:a16="http://schemas.microsoft.com/office/drawing/2014/main" id="{3C9B12AE-7C09-4B7B-A0E5-88C794F50B0D}"/>
                    </a:ext>
                  </a:extLst>
                </p14:cNvPr>
                <p14:cNvContentPartPr/>
                <p14:nvPr/>
              </p14:nvContentPartPr>
              <p14:xfrm>
                <a:off x="7188797" y="2981743"/>
                <a:ext cx="36000" cy="10080"/>
              </p14:xfrm>
            </p:contentPart>
          </mc:Choice>
          <mc:Fallback xmlns="">
            <p:pic>
              <p:nvPicPr>
                <p:cNvPr id="12288" name="Ink 12287">
                  <a:extLst>
                    <a:ext uri="{FF2B5EF4-FFF2-40B4-BE49-F238E27FC236}">
                      <a16:creationId xmlns:a16="http://schemas.microsoft.com/office/drawing/2014/main" id="{3C9B12AE-7C09-4B7B-A0E5-88C794F50B0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71157" y="2963743"/>
                  <a:ext cx="71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2289" name="Ink 12288">
                  <a:extLst>
                    <a:ext uri="{FF2B5EF4-FFF2-40B4-BE49-F238E27FC236}">
                      <a16:creationId xmlns:a16="http://schemas.microsoft.com/office/drawing/2014/main" id="{2F6A1FE4-059A-41DE-9C2D-65B8AF496DA8}"/>
                    </a:ext>
                  </a:extLst>
                </p14:cNvPr>
                <p14:cNvContentPartPr/>
                <p14:nvPr/>
              </p14:nvContentPartPr>
              <p14:xfrm>
                <a:off x="7036517" y="2978863"/>
                <a:ext cx="157320" cy="20880"/>
              </p14:xfrm>
            </p:contentPart>
          </mc:Choice>
          <mc:Fallback xmlns="">
            <p:pic>
              <p:nvPicPr>
                <p:cNvPr id="12289" name="Ink 12288">
                  <a:extLst>
                    <a:ext uri="{FF2B5EF4-FFF2-40B4-BE49-F238E27FC236}">
                      <a16:creationId xmlns:a16="http://schemas.microsoft.com/office/drawing/2014/main" id="{2F6A1FE4-059A-41DE-9C2D-65B8AF496DA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18877" y="2960863"/>
                  <a:ext cx="192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2292" name="Ink 12291">
                  <a:extLst>
                    <a:ext uri="{FF2B5EF4-FFF2-40B4-BE49-F238E27FC236}">
                      <a16:creationId xmlns:a16="http://schemas.microsoft.com/office/drawing/2014/main" id="{8A64275A-0016-45A5-A433-E735160619E1}"/>
                    </a:ext>
                  </a:extLst>
                </p14:cNvPr>
                <p14:cNvContentPartPr/>
                <p14:nvPr/>
              </p14:nvContentPartPr>
              <p14:xfrm>
                <a:off x="7454117" y="2827303"/>
                <a:ext cx="614160" cy="371160"/>
              </p14:xfrm>
            </p:contentPart>
          </mc:Choice>
          <mc:Fallback xmlns="">
            <p:pic>
              <p:nvPicPr>
                <p:cNvPr id="12292" name="Ink 12291">
                  <a:extLst>
                    <a:ext uri="{FF2B5EF4-FFF2-40B4-BE49-F238E27FC236}">
                      <a16:creationId xmlns:a16="http://schemas.microsoft.com/office/drawing/2014/main" id="{8A64275A-0016-45A5-A433-E735160619E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36477" y="2809663"/>
                  <a:ext cx="64980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2294" name="Ink 12293">
                  <a:extLst>
                    <a:ext uri="{FF2B5EF4-FFF2-40B4-BE49-F238E27FC236}">
                      <a16:creationId xmlns:a16="http://schemas.microsoft.com/office/drawing/2014/main" id="{FB2E8064-203C-44D3-8CE4-0C7BA346E076}"/>
                    </a:ext>
                  </a:extLst>
                </p14:cNvPr>
                <p14:cNvContentPartPr/>
                <p14:nvPr/>
              </p14:nvContentPartPr>
              <p14:xfrm>
                <a:off x="5487077" y="3382063"/>
                <a:ext cx="322920" cy="124200"/>
              </p14:xfrm>
            </p:contentPart>
          </mc:Choice>
          <mc:Fallback xmlns="">
            <p:pic>
              <p:nvPicPr>
                <p:cNvPr id="12294" name="Ink 12293">
                  <a:extLst>
                    <a:ext uri="{FF2B5EF4-FFF2-40B4-BE49-F238E27FC236}">
                      <a16:creationId xmlns:a16="http://schemas.microsoft.com/office/drawing/2014/main" id="{FB2E8064-203C-44D3-8CE4-0C7BA346E07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69077" y="3364423"/>
                  <a:ext cx="358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2295" name="Ink 12294">
                  <a:extLst>
                    <a:ext uri="{FF2B5EF4-FFF2-40B4-BE49-F238E27FC236}">
                      <a16:creationId xmlns:a16="http://schemas.microsoft.com/office/drawing/2014/main" id="{8ED66BA6-1F16-4D21-8A73-AB108F63D98A}"/>
                    </a:ext>
                  </a:extLst>
                </p14:cNvPr>
                <p14:cNvContentPartPr/>
                <p14:nvPr/>
              </p14:nvContentPartPr>
              <p14:xfrm>
                <a:off x="5491757" y="3279823"/>
                <a:ext cx="12960" cy="20880"/>
              </p14:xfrm>
            </p:contentPart>
          </mc:Choice>
          <mc:Fallback xmlns="">
            <p:pic>
              <p:nvPicPr>
                <p:cNvPr id="12295" name="Ink 12294">
                  <a:extLst>
                    <a:ext uri="{FF2B5EF4-FFF2-40B4-BE49-F238E27FC236}">
                      <a16:creationId xmlns:a16="http://schemas.microsoft.com/office/drawing/2014/main" id="{8ED66BA6-1F16-4D21-8A73-AB108F63D98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473757" y="3261823"/>
                  <a:ext cx="48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2297" name="Ink 12296">
                  <a:extLst>
                    <a:ext uri="{FF2B5EF4-FFF2-40B4-BE49-F238E27FC236}">
                      <a16:creationId xmlns:a16="http://schemas.microsoft.com/office/drawing/2014/main" id="{F595582F-2FE6-4FF9-B4E9-815CE2D702C0}"/>
                    </a:ext>
                  </a:extLst>
                </p14:cNvPr>
                <p14:cNvContentPartPr/>
                <p14:nvPr/>
              </p14:nvContentPartPr>
              <p14:xfrm>
                <a:off x="5924117" y="3337423"/>
                <a:ext cx="797760" cy="289800"/>
              </p14:xfrm>
            </p:contentPart>
          </mc:Choice>
          <mc:Fallback xmlns="">
            <p:pic>
              <p:nvPicPr>
                <p:cNvPr id="12297" name="Ink 12296">
                  <a:extLst>
                    <a:ext uri="{FF2B5EF4-FFF2-40B4-BE49-F238E27FC236}">
                      <a16:creationId xmlns:a16="http://schemas.microsoft.com/office/drawing/2014/main" id="{F595582F-2FE6-4FF9-B4E9-815CE2D702C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06477" y="3319783"/>
                  <a:ext cx="8334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2298" name="Ink 12297">
                  <a:extLst>
                    <a:ext uri="{FF2B5EF4-FFF2-40B4-BE49-F238E27FC236}">
                      <a16:creationId xmlns:a16="http://schemas.microsoft.com/office/drawing/2014/main" id="{B153374E-B2E9-42E5-BE58-B7C3B062BBF8}"/>
                    </a:ext>
                  </a:extLst>
                </p14:cNvPr>
                <p14:cNvContentPartPr/>
                <p14:nvPr/>
              </p14:nvContentPartPr>
              <p14:xfrm>
                <a:off x="6450437" y="3265783"/>
                <a:ext cx="23400" cy="23400"/>
              </p14:xfrm>
            </p:contentPart>
          </mc:Choice>
          <mc:Fallback xmlns="">
            <p:pic>
              <p:nvPicPr>
                <p:cNvPr id="12298" name="Ink 12297">
                  <a:extLst>
                    <a:ext uri="{FF2B5EF4-FFF2-40B4-BE49-F238E27FC236}">
                      <a16:creationId xmlns:a16="http://schemas.microsoft.com/office/drawing/2014/main" id="{B153374E-B2E9-42E5-BE58-B7C3B062BBF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32797" y="3248143"/>
                  <a:ext cx="590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2300" name="Ink 12299">
                  <a:extLst>
                    <a:ext uri="{FF2B5EF4-FFF2-40B4-BE49-F238E27FC236}">
                      <a16:creationId xmlns:a16="http://schemas.microsoft.com/office/drawing/2014/main" id="{7E786089-A17A-4E37-A10A-71611CEF82EC}"/>
                    </a:ext>
                  </a:extLst>
                </p14:cNvPr>
                <p14:cNvContentPartPr/>
                <p14:nvPr/>
              </p14:nvContentPartPr>
              <p14:xfrm>
                <a:off x="6864077" y="3238783"/>
                <a:ext cx="1114560" cy="259200"/>
              </p14:xfrm>
            </p:contentPart>
          </mc:Choice>
          <mc:Fallback xmlns="">
            <p:pic>
              <p:nvPicPr>
                <p:cNvPr id="12300" name="Ink 12299">
                  <a:extLst>
                    <a:ext uri="{FF2B5EF4-FFF2-40B4-BE49-F238E27FC236}">
                      <a16:creationId xmlns:a16="http://schemas.microsoft.com/office/drawing/2014/main" id="{7E786089-A17A-4E37-A10A-71611CEF82E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46077" y="3220783"/>
                  <a:ext cx="11502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2301" name="Ink 12300">
                  <a:extLst>
                    <a:ext uri="{FF2B5EF4-FFF2-40B4-BE49-F238E27FC236}">
                      <a16:creationId xmlns:a16="http://schemas.microsoft.com/office/drawing/2014/main" id="{A90568C1-00B7-46D3-AA50-0CBE2935F862}"/>
                    </a:ext>
                  </a:extLst>
                </p14:cNvPr>
                <p14:cNvContentPartPr/>
                <p14:nvPr/>
              </p14:nvContentPartPr>
              <p14:xfrm>
                <a:off x="7542317" y="3310063"/>
                <a:ext cx="254880" cy="63360"/>
              </p14:xfrm>
            </p:contentPart>
          </mc:Choice>
          <mc:Fallback xmlns="">
            <p:pic>
              <p:nvPicPr>
                <p:cNvPr id="12301" name="Ink 12300">
                  <a:extLst>
                    <a:ext uri="{FF2B5EF4-FFF2-40B4-BE49-F238E27FC236}">
                      <a16:creationId xmlns:a16="http://schemas.microsoft.com/office/drawing/2014/main" id="{A90568C1-00B7-46D3-AA50-0CBE2935F86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24677" y="3292063"/>
                  <a:ext cx="290520" cy="9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303" name="Ink 12302">
                <a:extLst>
                  <a:ext uri="{FF2B5EF4-FFF2-40B4-BE49-F238E27FC236}">
                    <a16:creationId xmlns:a16="http://schemas.microsoft.com/office/drawing/2014/main" id="{63F6A3E5-CA33-48D2-9FFA-61FC3E7BCC20}"/>
                  </a:ext>
                </a:extLst>
              </p14:cNvPr>
              <p14:cNvContentPartPr/>
              <p14:nvPr/>
            </p14:nvContentPartPr>
            <p14:xfrm>
              <a:off x="6855437" y="1276423"/>
              <a:ext cx="1376640" cy="207360"/>
            </p14:xfrm>
          </p:contentPart>
        </mc:Choice>
        <mc:Fallback xmlns="">
          <p:pic>
            <p:nvPicPr>
              <p:cNvPr id="12303" name="Ink 12302">
                <a:extLst>
                  <a:ext uri="{FF2B5EF4-FFF2-40B4-BE49-F238E27FC236}">
                    <a16:creationId xmlns:a16="http://schemas.microsoft.com/office/drawing/2014/main" id="{63F6A3E5-CA33-48D2-9FFA-61FC3E7BCC2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92797" y="1213423"/>
                <a:ext cx="150228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304" name="Ink 12303">
                <a:extLst>
                  <a:ext uri="{FF2B5EF4-FFF2-40B4-BE49-F238E27FC236}">
                    <a16:creationId xmlns:a16="http://schemas.microsoft.com/office/drawing/2014/main" id="{C1FB35C6-C84B-45B2-93F9-697791E80AA8}"/>
                  </a:ext>
                </a:extLst>
              </p14:cNvPr>
              <p14:cNvContentPartPr/>
              <p14:nvPr/>
            </p14:nvContentPartPr>
            <p14:xfrm>
              <a:off x="4933397" y="1272103"/>
              <a:ext cx="3690000" cy="3162960"/>
            </p14:xfrm>
          </p:contentPart>
        </mc:Choice>
        <mc:Fallback xmlns="">
          <p:pic>
            <p:nvPicPr>
              <p:cNvPr id="12304" name="Ink 12303">
                <a:extLst>
                  <a:ext uri="{FF2B5EF4-FFF2-40B4-BE49-F238E27FC236}">
                    <a16:creationId xmlns:a16="http://schemas.microsoft.com/office/drawing/2014/main" id="{C1FB35C6-C84B-45B2-93F9-697791E80AA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915397" y="1254463"/>
                <a:ext cx="3725640" cy="31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305" name="Ink 12304">
                <a:extLst>
                  <a:ext uri="{FF2B5EF4-FFF2-40B4-BE49-F238E27FC236}">
                    <a16:creationId xmlns:a16="http://schemas.microsoft.com/office/drawing/2014/main" id="{486B8CBB-35C6-424F-846B-DA17CC15906E}"/>
                  </a:ext>
                </a:extLst>
              </p14:cNvPr>
              <p14:cNvContentPartPr/>
              <p14:nvPr/>
            </p14:nvContentPartPr>
            <p14:xfrm>
              <a:off x="273917" y="2446783"/>
              <a:ext cx="1266120" cy="2401200"/>
            </p14:xfrm>
          </p:contentPart>
        </mc:Choice>
        <mc:Fallback xmlns="">
          <p:pic>
            <p:nvPicPr>
              <p:cNvPr id="12305" name="Ink 12304">
                <a:extLst>
                  <a:ext uri="{FF2B5EF4-FFF2-40B4-BE49-F238E27FC236}">
                    <a16:creationId xmlns:a16="http://schemas.microsoft.com/office/drawing/2014/main" id="{486B8CBB-35C6-424F-846B-DA17CC15906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55917" y="2428783"/>
                <a:ext cx="1301760" cy="243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08" name="Group 12307">
            <a:extLst>
              <a:ext uri="{FF2B5EF4-FFF2-40B4-BE49-F238E27FC236}">
                <a16:creationId xmlns:a16="http://schemas.microsoft.com/office/drawing/2014/main" id="{F828F305-AD72-4AA9-A61E-FDE6E7225775}"/>
              </a:ext>
            </a:extLst>
          </p:cNvPr>
          <p:cNvGrpSpPr/>
          <p:nvPr/>
        </p:nvGrpSpPr>
        <p:grpSpPr>
          <a:xfrm>
            <a:off x="758117" y="3750343"/>
            <a:ext cx="713520" cy="357840"/>
            <a:chOff x="758117" y="3750343"/>
            <a:chExt cx="71352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2306" name="Ink 12305">
                  <a:extLst>
                    <a:ext uri="{FF2B5EF4-FFF2-40B4-BE49-F238E27FC236}">
                      <a16:creationId xmlns:a16="http://schemas.microsoft.com/office/drawing/2014/main" id="{0D21094C-A792-4547-B273-98127CC3ECB4}"/>
                    </a:ext>
                  </a:extLst>
                </p14:cNvPr>
                <p14:cNvContentPartPr/>
                <p14:nvPr/>
              </p14:nvContentPartPr>
              <p14:xfrm>
                <a:off x="758117" y="3750343"/>
                <a:ext cx="713520" cy="357840"/>
              </p14:xfrm>
            </p:contentPart>
          </mc:Choice>
          <mc:Fallback xmlns="">
            <p:pic>
              <p:nvPicPr>
                <p:cNvPr id="12306" name="Ink 12305">
                  <a:extLst>
                    <a:ext uri="{FF2B5EF4-FFF2-40B4-BE49-F238E27FC236}">
                      <a16:creationId xmlns:a16="http://schemas.microsoft.com/office/drawing/2014/main" id="{0D21094C-A792-4547-B273-98127CC3ECB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40117" y="3732703"/>
                  <a:ext cx="74916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2307" name="Ink 12306">
                  <a:extLst>
                    <a:ext uri="{FF2B5EF4-FFF2-40B4-BE49-F238E27FC236}">
                      <a16:creationId xmlns:a16="http://schemas.microsoft.com/office/drawing/2014/main" id="{F30BF43C-1361-4C32-8ECC-4D58F284D265}"/>
                    </a:ext>
                  </a:extLst>
                </p14:cNvPr>
                <p14:cNvContentPartPr/>
                <p14:nvPr/>
              </p14:nvContentPartPr>
              <p14:xfrm>
                <a:off x="765677" y="3878863"/>
                <a:ext cx="180360" cy="8280"/>
              </p14:xfrm>
            </p:contentPart>
          </mc:Choice>
          <mc:Fallback xmlns="">
            <p:pic>
              <p:nvPicPr>
                <p:cNvPr id="12307" name="Ink 12306">
                  <a:extLst>
                    <a:ext uri="{FF2B5EF4-FFF2-40B4-BE49-F238E27FC236}">
                      <a16:creationId xmlns:a16="http://schemas.microsoft.com/office/drawing/2014/main" id="{F30BF43C-1361-4C32-8ECC-4D58F284D26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48037" y="3861223"/>
                  <a:ext cx="21600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309" name="Ink 12308">
                <a:extLst>
                  <a:ext uri="{FF2B5EF4-FFF2-40B4-BE49-F238E27FC236}">
                    <a16:creationId xmlns:a16="http://schemas.microsoft.com/office/drawing/2014/main" id="{7D215C89-14A2-4AEE-B4AA-5C76CA5BA99C}"/>
                  </a:ext>
                </a:extLst>
              </p14:cNvPr>
              <p14:cNvContentPartPr/>
              <p14:nvPr/>
            </p14:nvContentPartPr>
            <p14:xfrm>
              <a:off x="1552277" y="3717943"/>
              <a:ext cx="623880" cy="409320"/>
            </p14:xfrm>
          </p:contentPart>
        </mc:Choice>
        <mc:Fallback xmlns="">
          <p:pic>
            <p:nvPicPr>
              <p:cNvPr id="12309" name="Ink 12308">
                <a:extLst>
                  <a:ext uri="{FF2B5EF4-FFF2-40B4-BE49-F238E27FC236}">
                    <a16:creationId xmlns:a16="http://schemas.microsoft.com/office/drawing/2014/main" id="{7D215C89-14A2-4AEE-B4AA-5C76CA5BA99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534637" y="3699943"/>
                <a:ext cx="659520" cy="44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16" name="Group 12315">
            <a:extLst>
              <a:ext uri="{FF2B5EF4-FFF2-40B4-BE49-F238E27FC236}">
                <a16:creationId xmlns:a16="http://schemas.microsoft.com/office/drawing/2014/main" id="{074D4B16-B2D9-452C-9BE6-0500E6C0F0B9}"/>
              </a:ext>
            </a:extLst>
          </p:cNvPr>
          <p:cNvGrpSpPr/>
          <p:nvPr/>
        </p:nvGrpSpPr>
        <p:grpSpPr>
          <a:xfrm>
            <a:off x="2329157" y="3698503"/>
            <a:ext cx="1712520" cy="481680"/>
            <a:chOff x="2329157" y="3698503"/>
            <a:chExt cx="171252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2310" name="Ink 12309">
                  <a:extLst>
                    <a:ext uri="{FF2B5EF4-FFF2-40B4-BE49-F238E27FC236}">
                      <a16:creationId xmlns:a16="http://schemas.microsoft.com/office/drawing/2014/main" id="{A8C537E5-A24D-4221-9144-95C72A55C9B7}"/>
                    </a:ext>
                  </a:extLst>
                </p14:cNvPr>
                <p14:cNvContentPartPr/>
                <p14:nvPr/>
              </p14:nvContentPartPr>
              <p14:xfrm>
                <a:off x="2329157" y="3766903"/>
                <a:ext cx="228960" cy="413280"/>
              </p14:xfrm>
            </p:contentPart>
          </mc:Choice>
          <mc:Fallback xmlns="">
            <p:pic>
              <p:nvPicPr>
                <p:cNvPr id="12310" name="Ink 12309">
                  <a:extLst>
                    <a:ext uri="{FF2B5EF4-FFF2-40B4-BE49-F238E27FC236}">
                      <a16:creationId xmlns:a16="http://schemas.microsoft.com/office/drawing/2014/main" id="{A8C537E5-A24D-4221-9144-95C72A55C9B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311157" y="3748903"/>
                  <a:ext cx="26460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2311" name="Ink 12310">
                  <a:extLst>
                    <a:ext uri="{FF2B5EF4-FFF2-40B4-BE49-F238E27FC236}">
                      <a16:creationId xmlns:a16="http://schemas.microsoft.com/office/drawing/2014/main" id="{3279FDEE-A7F1-4AF4-BEA5-AE346C8640D5}"/>
                    </a:ext>
                  </a:extLst>
                </p14:cNvPr>
                <p14:cNvContentPartPr/>
                <p14:nvPr/>
              </p14:nvContentPartPr>
              <p14:xfrm>
                <a:off x="2671877" y="3698503"/>
                <a:ext cx="550800" cy="419760"/>
              </p14:xfrm>
            </p:contentPart>
          </mc:Choice>
          <mc:Fallback xmlns="">
            <p:pic>
              <p:nvPicPr>
                <p:cNvPr id="12311" name="Ink 12310">
                  <a:extLst>
                    <a:ext uri="{FF2B5EF4-FFF2-40B4-BE49-F238E27FC236}">
                      <a16:creationId xmlns:a16="http://schemas.microsoft.com/office/drawing/2014/main" id="{3279FDEE-A7F1-4AF4-BEA5-AE346C8640D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54237" y="3680503"/>
                  <a:ext cx="58644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2312" name="Ink 12311">
                  <a:extLst>
                    <a:ext uri="{FF2B5EF4-FFF2-40B4-BE49-F238E27FC236}">
                      <a16:creationId xmlns:a16="http://schemas.microsoft.com/office/drawing/2014/main" id="{60C58B8D-AA03-4B70-822F-B580C9DFC7DB}"/>
                    </a:ext>
                  </a:extLst>
                </p14:cNvPr>
                <p14:cNvContentPartPr/>
                <p14:nvPr/>
              </p14:nvContentPartPr>
              <p14:xfrm>
                <a:off x="2788517" y="3861943"/>
                <a:ext cx="265320" cy="17280"/>
              </p14:xfrm>
            </p:contentPart>
          </mc:Choice>
          <mc:Fallback xmlns="">
            <p:pic>
              <p:nvPicPr>
                <p:cNvPr id="12312" name="Ink 12311">
                  <a:extLst>
                    <a:ext uri="{FF2B5EF4-FFF2-40B4-BE49-F238E27FC236}">
                      <a16:creationId xmlns:a16="http://schemas.microsoft.com/office/drawing/2014/main" id="{60C58B8D-AA03-4B70-822F-B580C9DFC7D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70877" y="3844303"/>
                  <a:ext cx="300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2314" name="Ink 12313">
                  <a:extLst>
                    <a:ext uri="{FF2B5EF4-FFF2-40B4-BE49-F238E27FC236}">
                      <a16:creationId xmlns:a16="http://schemas.microsoft.com/office/drawing/2014/main" id="{C9D3B448-AACB-419D-A4D3-1C2A02BE1CA4}"/>
                    </a:ext>
                  </a:extLst>
                </p14:cNvPr>
                <p14:cNvContentPartPr/>
                <p14:nvPr/>
              </p14:nvContentPartPr>
              <p14:xfrm>
                <a:off x="3319517" y="3722623"/>
                <a:ext cx="722160" cy="375840"/>
              </p14:xfrm>
            </p:contentPart>
          </mc:Choice>
          <mc:Fallback xmlns="">
            <p:pic>
              <p:nvPicPr>
                <p:cNvPr id="12314" name="Ink 12313">
                  <a:extLst>
                    <a:ext uri="{FF2B5EF4-FFF2-40B4-BE49-F238E27FC236}">
                      <a16:creationId xmlns:a16="http://schemas.microsoft.com/office/drawing/2014/main" id="{C9D3B448-AACB-419D-A4D3-1C2A02BE1CA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01877" y="3704983"/>
                  <a:ext cx="75780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2315" name="Ink 12314">
                  <a:extLst>
                    <a:ext uri="{FF2B5EF4-FFF2-40B4-BE49-F238E27FC236}">
                      <a16:creationId xmlns:a16="http://schemas.microsoft.com/office/drawing/2014/main" id="{DA985AC1-3333-4BAE-821C-470E8791EE44}"/>
                    </a:ext>
                  </a:extLst>
                </p14:cNvPr>
                <p14:cNvContentPartPr/>
                <p14:nvPr/>
              </p14:nvContentPartPr>
              <p14:xfrm>
                <a:off x="3426077" y="3722263"/>
                <a:ext cx="34200" cy="79920"/>
              </p14:xfrm>
            </p:contentPart>
          </mc:Choice>
          <mc:Fallback xmlns="">
            <p:pic>
              <p:nvPicPr>
                <p:cNvPr id="12315" name="Ink 12314">
                  <a:extLst>
                    <a:ext uri="{FF2B5EF4-FFF2-40B4-BE49-F238E27FC236}">
                      <a16:creationId xmlns:a16="http://schemas.microsoft.com/office/drawing/2014/main" id="{DA985AC1-3333-4BAE-821C-470E8791EE4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08077" y="3704263"/>
                  <a:ext cx="6984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2317" name="Ink 12316">
                <a:extLst>
                  <a:ext uri="{FF2B5EF4-FFF2-40B4-BE49-F238E27FC236}">
                    <a16:creationId xmlns:a16="http://schemas.microsoft.com/office/drawing/2014/main" id="{5C080AAF-ABE5-4DF0-BA7E-35DDB8AB068B}"/>
                  </a:ext>
                </a:extLst>
              </p14:cNvPr>
              <p14:cNvContentPartPr/>
              <p14:nvPr/>
            </p14:nvContentPartPr>
            <p14:xfrm>
              <a:off x="5326157" y="4741063"/>
              <a:ext cx="353880" cy="66240"/>
            </p14:xfrm>
          </p:contentPart>
        </mc:Choice>
        <mc:Fallback xmlns="">
          <p:pic>
            <p:nvPicPr>
              <p:cNvPr id="12317" name="Ink 12316">
                <a:extLst>
                  <a:ext uri="{FF2B5EF4-FFF2-40B4-BE49-F238E27FC236}">
                    <a16:creationId xmlns:a16="http://schemas.microsoft.com/office/drawing/2014/main" id="{5C080AAF-ABE5-4DF0-BA7E-35DDB8AB068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263157" y="4678423"/>
                <a:ext cx="479520" cy="19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20" name="Group 12319">
            <a:extLst>
              <a:ext uri="{FF2B5EF4-FFF2-40B4-BE49-F238E27FC236}">
                <a16:creationId xmlns:a16="http://schemas.microsoft.com/office/drawing/2014/main" id="{8DE32EC5-431F-485A-A45C-6DDCC1732AD7}"/>
              </a:ext>
            </a:extLst>
          </p:cNvPr>
          <p:cNvGrpSpPr/>
          <p:nvPr/>
        </p:nvGrpSpPr>
        <p:grpSpPr>
          <a:xfrm>
            <a:off x="5389517" y="4498063"/>
            <a:ext cx="186840" cy="273960"/>
            <a:chOff x="5389517" y="4498063"/>
            <a:chExt cx="18684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2318" name="Ink 12317">
                  <a:extLst>
                    <a:ext uri="{FF2B5EF4-FFF2-40B4-BE49-F238E27FC236}">
                      <a16:creationId xmlns:a16="http://schemas.microsoft.com/office/drawing/2014/main" id="{EAF83137-8B13-42AA-9877-5578CCA68938}"/>
                    </a:ext>
                  </a:extLst>
                </p14:cNvPr>
                <p14:cNvContentPartPr/>
                <p14:nvPr/>
              </p14:nvContentPartPr>
              <p14:xfrm>
                <a:off x="5389517" y="4498063"/>
                <a:ext cx="95040" cy="64440"/>
              </p14:xfrm>
            </p:contentPart>
          </mc:Choice>
          <mc:Fallback xmlns="">
            <p:pic>
              <p:nvPicPr>
                <p:cNvPr id="12318" name="Ink 12317">
                  <a:extLst>
                    <a:ext uri="{FF2B5EF4-FFF2-40B4-BE49-F238E27FC236}">
                      <a16:creationId xmlns:a16="http://schemas.microsoft.com/office/drawing/2014/main" id="{EAF83137-8B13-42AA-9877-5578CCA6893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326877" y="4435423"/>
                  <a:ext cx="2206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2319" name="Ink 12318">
                  <a:extLst>
                    <a:ext uri="{FF2B5EF4-FFF2-40B4-BE49-F238E27FC236}">
                      <a16:creationId xmlns:a16="http://schemas.microsoft.com/office/drawing/2014/main" id="{63E135D6-AE22-4CC7-9F42-6D4A139CE486}"/>
                    </a:ext>
                  </a:extLst>
                </p14:cNvPr>
                <p14:cNvContentPartPr/>
                <p14:nvPr/>
              </p14:nvContentPartPr>
              <p14:xfrm>
                <a:off x="5535677" y="4655023"/>
                <a:ext cx="40680" cy="117000"/>
              </p14:xfrm>
            </p:contentPart>
          </mc:Choice>
          <mc:Fallback xmlns="">
            <p:pic>
              <p:nvPicPr>
                <p:cNvPr id="12319" name="Ink 12318">
                  <a:extLst>
                    <a:ext uri="{FF2B5EF4-FFF2-40B4-BE49-F238E27FC236}">
                      <a16:creationId xmlns:a16="http://schemas.microsoft.com/office/drawing/2014/main" id="{63E135D6-AE22-4CC7-9F42-6D4A139CE48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472677" y="4592383"/>
                  <a:ext cx="166320" cy="24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2321" name="Ink 12320">
                <a:extLst>
                  <a:ext uri="{FF2B5EF4-FFF2-40B4-BE49-F238E27FC236}">
                    <a16:creationId xmlns:a16="http://schemas.microsoft.com/office/drawing/2014/main" id="{8FA463CE-9CB4-4537-8CF3-35B56390E19E}"/>
                  </a:ext>
                </a:extLst>
              </p14:cNvPr>
              <p14:cNvContentPartPr/>
              <p14:nvPr/>
            </p14:nvContentPartPr>
            <p14:xfrm>
              <a:off x="5735117" y="4232023"/>
              <a:ext cx="136800" cy="29160"/>
            </p14:xfrm>
          </p:contentPart>
        </mc:Choice>
        <mc:Fallback xmlns="">
          <p:pic>
            <p:nvPicPr>
              <p:cNvPr id="12321" name="Ink 12320">
                <a:extLst>
                  <a:ext uri="{FF2B5EF4-FFF2-40B4-BE49-F238E27FC236}">
                    <a16:creationId xmlns:a16="http://schemas.microsoft.com/office/drawing/2014/main" id="{8FA463CE-9CB4-4537-8CF3-35B56390E19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717477" y="4214023"/>
                <a:ext cx="1724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2322" name="Ink 12321">
                <a:extLst>
                  <a:ext uri="{FF2B5EF4-FFF2-40B4-BE49-F238E27FC236}">
                    <a16:creationId xmlns:a16="http://schemas.microsoft.com/office/drawing/2014/main" id="{2E1C0720-69EB-4684-9BEC-3B896E54BEF2}"/>
                  </a:ext>
                </a:extLst>
              </p14:cNvPr>
              <p14:cNvContentPartPr/>
              <p14:nvPr/>
            </p14:nvContentPartPr>
            <p14:xfrm>
              <a:off x="7412357" y="4184143"/>
              <a:ext cx="218880" cy="51480"/>
            </p14:xfrm>
          </p:contentPart>
        </mc:Choice>
        <mc:Fallback xmlns="">
          <p:pic>
            <p:nvPicPr>
              <p:cNvPr id="12322" name="Ink 12321">
                <a:extLst>
                  <a:ext uri="{FF2B5EF4-FFF2-40B4-BE49-F238E27FC236}">
                    <a16:creationId xmlns:a16="http://schemas.microsoft.com/office/drawing/2014/main" id="{2E1C0720-69EB-4684-9BEC-3B896E54BEF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394717" y="4166143"/>
                <a:ext cx="25452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2323" name="Ink 12322">
                <a:extLst>
                  <a:ext uri="{FF2B5EF4-FFF2-40B4-BE49-F238E27FC236}">
                    <a16:creationId xmlns:a16="http://schemas.microsoft.com/office/drawing/2014/main" id="{A21708CB-85A2-44CD-B349-EA6CC8013D73}"/>
                  </a:ext>
                </a:extLst>
              </p14:cNvPr>
              <p14:cNvContentPartPr/>
              <p14:nvPr/>
            </p14:nvContentPartPr>
            <p14:xfrm>
              <a:off x="2193077" y="5085583"/>
              <a:ext cx="4715280" cy="614880"/>
            </p14:xfrm>
          </p:contentPart>
        </mc:Choice>
        <mc:Fallback xmlns="">
          <p:pic>
            <p:nvPicPr>
              <p:cNvPr id="12323" name="Ink 12322">
                <a:extLst>
                  <a:ext uri="{FF2B5EF4-FFF2-40B4-BE49-F238E27FC236}">
                    <a16:creationId xmlns:a16="http://schemas.microsoft.com/office/drawing/2014/main" id="{A21708CB-85A2-44CD-B349-EA6CC8013D7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175077" y="5067943"/>
                <a:ext cx="475092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2326" name="Ink 12325">
                <a:extLst>
                  <a:ext uri="{FF2B5EF4-FFF2-40B4-BE49-F238E27FC236}">
                    <a16:creationId xmlns:a16="http://schemas.microsoft.com/office/drawing/2014/main" id="{84CD1EAA-F175-4CCD-A451-DBC7BB03DB13}"/>
                  </a:ext>
                </a:extLst>
              </p14:cNvPr>
              <p14:cNvContentPartPr/>
              <p14:nvPr/>
            </p14:nvContentPartPr>
            <p14:xfrm>
              <a:off x="3135917" y="5106463"/>
              <a:ext cx="3473640" cy="480240"/>
            </p14:xfrm>
          </p:contentPart>
        </mc:Choice>
        <mc:Fallback xmlns="">
          <p:pic>
            <p:nvPicPr>
              <p:cNvPr id="12326" name="Ink 12325">
                <a:extLst>
                  <a:ext uri="{FF2B5EF4-FFF2-40B4-BE49-F238E27FC236}">
                    <a16:creationId xmlns:a16="http://schemas.microsoft.com/office/drawing/2014/main" id="{84CD1EAA-F175-4CCD-A451-DBC7BB03DB1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118277" y="5088823"/>
                <a:ext cx="350928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AA6BF3D-ECB8-4807-B111-DB49C0CE3537}"/>
                  </a:ext>
                </a:extLst>
              </p14:cNvPr>
              <p14:cNvContentPartPr/>
              <p14:nvPr/>
            </p14:nvContentPartPr>
            <p14:xfrm>
              <a:off x="3814877" y="3125023"/>
              <a:ext cx="56880" cy="175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AA6BF3D-ECB8-4807-B111-DB49C0CE353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797237" y="3107023"/>
                <a:ext cx="92520" cy="21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31" name="Group 12330">
            <a:extLst>
              <a:ext uri="{FF2B5EF4-FFF2-40B4-BE49-F238E27FC236}">
                <a16:creationId xmlns:a16="http://schemas.microsoft.com/office/drawing/2014/main" id="{8C8419DE-D6E0-462C-B618-A58B897FAFAE}"/>
              </a:ext>
            </a:extLst>
          </p:cNvPr>
          <p:cNvGrpSpPr/>
          <p:nvPr/>
        </p:nvGrpSpPr>
        <p:grpSpPr>
          <a:xfrm>
            <a:off x="3898397" y="2998303"/>
            <a:ext cx="880920" cy="231840"/>
            <a:chOff x="3898397" y="2998303"/>
            <a:chExt cx="88092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C6F569E-1E62-4320-9EBB-71267AEB395D}"/>
                    </a:ext>
                  </a:extLst>
                </p14:cNvPr>
                <p14:cNvContentPartPr/>
                <p14:nvPr/>
              </p14:nvContentPartPr>
              <p14:xfrm>
                <a:off x="3898397" y="3097303"/>
                <a:ext cx="335880" cy="115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C6F569E-1E62-4320-9EBB-71267AEB395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80757" y="3079663"/>
                  <a:ext cx="371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AC97866-B88F-41DC-BDD4-A638878025EB}"/>
                    </a:ext>
                  </a:extLst>
                </p14:cNvPr>
                <p14:cNvContentPartPr/>
                <p14:nvPr/>
              </p14:nvContentPartPr>
              <p14:xfrm>
                <a:off x="4177757" y="3046543"/>
                <a:ext cx="8280" cy="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AC97866-B88F-41DC-BDD4-A638878025E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60117" y="3028543"/>
                  <a:ext cx="43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296BA37-10F6-4B81-89BA-3FF1452DB070}"/>
                    </a:ext>
                  </a:extLst>
                </p14:cNvPr>
                <p14:cNvContentPartPr/>
                <p14:nvPr/>
              </p14:nvContentPartPr>
              <p14:xfrm>
                <a:off x="4267757" y="2998303"/>
                <a:ext cx="511560" cy="231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296BA37-10F6-4B81-89BA-3FF1452DB07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49757" y="2980303"/>
                  <a:ext cx="5472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46C6A42-D68B-4730-B313-6E91BCF6D720}"/>
                    </a:ext>
                  </a:extLst>
                </p14:cNvPr>
                <p14:cNvContentPartPr/>
                <p14:nvPr/>
              </p14:nvContentPartPr>
              <p14:xfrm>
                <a:off x="4626317" y="3090463"/>
                <a:ext cx="19440" cy="12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46C6A42-D68B-4730-B313-6E91BCF6D72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08317" y="3072823"/>
                  <a:ext cx="55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C3AD1C1-7C2D-41C9-A606-269BD6347712}"/>
                    </a:ext>
                  </a:extLst>
                </p14:cNvPr>
                <p14:cNvContentPartPr/>
                <p14:nvPr/>
              </p14:nvContentPartPr>
              <p14:xfrm>
                <a:off x="4541357" y="3039343"/>
                <a:ext cx="66960" cy="12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C3AD1C1-7C2D-41C9-A606-269BD634771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23357" y="3021703"/>
                  <a:ext cx="102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2324" name="Ink 12323">
                  <a:extLst>
                    <a:ext uri="{FF2B5EF4-FFF2-40B4-BE49-F238E27FC236}">
                      <a16:creationId xmlns:a16="http://schemas.microsoft.com/office/drawing/2014/main" id="{4EFA4050-09F1-4A16-961C-DF35282941F9}"/>
                    </a:ext>
                  </a:extLst>
                </p14:cNvPr>
                <p14:cNvContentPartPr/>
                <p14:nvPr/>
              </p14:nvContentPartPr>
              <p14:xfrm>
                <a:off x="4356677" y="3073903"/>
                <a:ext cx="126000" cy="16920"/>
              </p14:xfrm>
            </p:contentPart>
          </mc:Choice>
          <mc:Fallback xmlns="">
            <p:pic>
              <p:nvPicPr>
                <p:cNvPr id="12324" name="Ink 12323">
                  <a:extLst>
                    <a:ext uri="{FF2B5EF4-FFF2-40B4-BE49-F238E27FC236}">
                      <a16:creationId xmlns:a16="http://schemas.microsoft.com/office/drawing/2014/main" id="{4EFA4050-09F1-4A16-961C-DF35282941F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39037" y="3055903"/>
                  <a:ext cx="16164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30" name="Group 12329">
            <a:extLst>
              <a:ext uri="{FF2B5EF4-FFF2-40B4-BE49-F238E27FC236}">
                <a16:creationId xmlns:a16="http://schemas.microsoft.com/office/drawing/2014/main" id="{AC963733-3455-436E-AD03-C974A37B21BF}"/>
              </a:ext>
            </a:extLst>
          </p:cNvPr>
          <p:cNvGrpSpPr/>
          <p:nvPr/>
        </p:nvGrpSpPr>
        <p:grpSpPr>
          <a:xfrm>
            <a:off x="3872477" y="3307183"/>
            <a:ext cx="734040" cy="244080"/>
            <a:chOff x="3872477" y="3307183"/>
            <a:chExt cx="73404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325" name="Ink 12324">
                  <a:extLst>
                    <a:ext uri="{FF2B5EF4-FFF2-40B4-BE49-F238E27FC236}">
                      <a16:creationId xmlns:a16="http://schemas.microsoft.com/office/drawing/2014/main" id="{C026C40D-A9E9-4908-8143-CAEBE8F9DBE5}"/>
                    </a:ext>
                  </a:extLst>
                </p14:cNvPr>
                <p14:cNvContentPartPr/>
                <p14:nvPr/>
              </p14:nvContentPartPr>
              <p14:xfrm>
                <a:off x="3872477" y="3307183"/>
                <a:ext cx="626400" cy="220680"/>
              </p14:xfrm>
            </p:contentPart>
          </mc:Choice>
          <mc:Fallback xmlns="">
            <p:pic>
              <p:nvPicPr>
                <p:cNvPr id="12325" name="Ink 12324">
                  <a:extLst>
                    <a:ext uri="{FF2B5EF4-FFF2-40B4-BE49-F238E27FC236}">
                      <a16:creationId xmlns:a16="http://schemas.microsoft.com/office/drawing/2014/main" id="{C026C40D-A9E9-4908-8143-CAEBE8F9DBE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54477" y="3289183"/>
                  <a:ext cx="6620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327" name="Ink 12326">
                  <a:extLst>
                    <a:ext uri="{FF2B5EF4-FFF2-40B4-BE49-F238E27FC236}">
                      <a16:creationId xmlns:a16="http://schemas.microsoft.com/office/drawing/2014/main" id="{9FFF149A-9D91-4B0A-AFAC-0340848A156E}"/>
                    </a:ext>
                  </a:extLst>
                </p14:cNvPr>
                <p14:cNvContentPartPr/>
                <p14:nvPr/>
              </p14:nvContentPartPr>
              <p14:xfrm>
                <a:off x="4405277" y="3377023"/>
                <a:ext cx="106560" cy="100440"/>
              </p14:xfrm>
            </p:contentPart>
          </mc:Choice>
          <mc:Fallback xmlns="">
            <p:pic>
              <p:nvPicPr>
                <p:cNvPr id="12327" name="Ink 12326">
                  <a:extLst>
                    <a:ext uri="{FF2B5EF4-FFF2-40B4-BE49-F238E27FC236}">
                      <a16:creationId xmlns:a16="http://schemas.microsoft.com/office/drawing/2014/main" id="{9FFF149A-9D91-4B0A-AFAC-0340848A156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387277" y="3359383"/>
                  <a:ext cx="142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328" name="Ink 12327">
                  <a:extLst>
                    <a:ext uri="{FF2B5EF4-FFF2-40B4-BE49-F238E27FC236}">
                      <a16:creationId xmlns:a16="http://schemas.microsoft.com/office/drawing/2014/main" id="{4BC64870-7CC1-46FC-98E8-C9598C361524}"/>
                    </a:ext>
                  </a:extLst>
                </p14:cNvPr>
                <p14:cNvContentPartPr/>
                <p14:nvPr/>
              </p14:nvContentPartPr>
              <p14:xfrm>
                <a:off x="4581317" y="3329143"/>
                <a:ext cx="8640" cy="126720"/>
              </p14:xfrm>
            </p:contentPart>
          </mc:Choice>
          <mc:Fallback xmlns="">
            <p:pic>
              <p:nvPicPr>
                <p:cNvPr id="12328" name="Ink 12327">
                  <a:extLst>
                    <a:ext uri="{FF2B5EF4-FFF2-40B4-BE49-F238E27FC236}">
                      <a16:creationId xmlns:a16="http://schemas.microsoft.com/office/drawing/2014/main" id="{4BC64870-7CC1-46FC-98E8-C9598C36152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563677" y="3311503"/>
                  <a:ext cx="44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329" name="Ink 12328">
                  <a:extLst>
                    <a:ext uri="{FF2B5EF4-FFF2-40B4-BE49-F238E27FC236}">
                      <a16:creationId xmlns:a16="http://schemas.microsoft.com/office/drawing/2014/main" id="{4C6B55AF-C357-4A40-8719-E562CDE1CBCA}"/>
                    </a:ext>
                  </a:extLst>
                </p14:cNvPr>
                <p14:cNvContentPartPr/>
                <p14:nvPr/>
              </p14:nvContentPartPr>
              <p14:xfrm>
                <a:off x="4592477" y="3527863"/>
                <a:ext cx="14040" cy="23400"/>
              </p14:xfrm>
            </p:contentPart>
          </mc:Choice>
          <mc:Fallback xmlns="">
            <p:pic>
              <p:nvPicPr>
                <p:cNvPr id="12329" name="Ink 12328">
                  <a:extLst>
                    <a:ext uri="{FF2B5EF4-FFF2-40B4-BE49-F238E27FC236}">
                      <a16:creationId xmlns:a16="http://schemas.microsoft.com/office/drawing/2014/main" id="{4C6B55AF-C357-4A40-8719-E562CDE1CBC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574477" y="3509863"/>
                  <a:ext cx="49680" cy="5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2332" name="Ink 12331">
                <a:extLst>
                  <a:ext uri="{FF2B5EF4-FFF2-40B4-BE49-F238E27FC236}">
                    <a16:creationId xmlns:a16="http://schemas.microsoft.com/office/drawing/2014/main" id="{7E808D1A-6D7D-4B1D-8B70-7DC2D469F3F3}"/>
                  </a:ext>
                </a:extLst>
              </p14:cNvPr>
              <p14:cNvContentPartPr/>
              <p14:nvPr/>
            </p14:nvContentPartPr>
            <p14:xfrm>
              <a:off x="2621476" y="1248153"/>
              <a:ext cx="35280" cy="321840"/>
            </p14:xfrm>
          </p:contentPart>
        </mc:Choice>
        <mc:Fallback>
          <p:pic>
            <p:nvPicPr>
              <p:cNvPr id="12332" name="Ink 12331">
                <a:extLst>
                  <a:ext uri="{FF2B5EF4-FFF2-40B4-BE49-F238E27FC236}">
                    <a16:creationId xmlns:a16="http://schemas.microsoft.com/office/drawing/2014/main" id="{7E808D1A-6D7D-4B1D-8B70-7DC2D469F3F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558836" y="1185153"/>
                <a:ext cx="16092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2333" name="Ink 12332">
                <a:extLst>
                  <a:ext uri="{FF2B5EF4-FFF2-40B4-BE49-F238E27FC236}">
                    <a16:creationId xmlns:a16="http://schemas.microsoft.com/office/drawing/2014/main" id="{D4562CEF-2D56-40BC-9DE1-DF07BAD6B0D2}"/>
                  </a:ext>
                </a:extLst>
              </p14:cNvPr>
              <p14:cNvContentPartPr/>
              <p14:nvPr/>
            </p14:nvContentPartPr>
            <p14:xfrm>
              <a:off x="1953316" y="1562433"/>
              <a:ext cx="73800" cy="104760"/>
            </p14:xfrm>
          </p:contentPart>
        </mc:Choice>
        <mc:Fallback>
          <p:pic>
            <p:nvPicPr>
              <p:cNvPr id="12333" name="Ink 12332">
                <a:extLst>
                  <a:ext uri="{FF2B5EF4-FFF2-40B4-BE49-F238E27FC236}">
                    <a16:creationId xmlns:a16="http://schemas.microsoft.com/office/drawing/2014/main" id="{D4562CEF-2D56-40BC-9DE1-DF07BAD6B0D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890316" y="1499793"/>
                <a:ext cx="1994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2334" name="Ink 12333">
                <a:extLst>
                  <a:ext uri="{FF2B5EF4-FFF2-40B4-BE49-F238E27FC236}">
                    <a16:creationId xmlns:a16="http://schemas.microsoft.com/office/drawing/2014/main" id="{967EF232-156A-48C3-8795-53519B5122A0}"/>
                  </a:ext>
                </a:extLst>
              </p14:cNvPr>
              <p14:cNvContentPartPr/>
              <p14:nvPr/>
            </p14:nvContentPartPr>
            <p14:xfrm>
              <a:off x="3432916" y="1032153"/>
              <a:ext cx="86040" cy="36720"/>
            </p14:xfrm>
          </p:contentPart>
        </mc:Choice>
        <mc:Fallback>
          <p:pic>
            <p:nvPicPr>
              <p:cNvPr id="12334" name="Ink 12333">
                <a:extLst>
                  <a:ext uri="{FF2B5EF4-FFF2-40B4-BE49-F238E27FC236}">
                    <a16:creationId xmlns:a16="http://schemas.microsoft.com/office/drawing/2014/main" id="{967EF232-156A-48C3-8795-53519B5122A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370276" y="969153"/>
                <a:ext cx="2116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2335" name="Ink 12334">
                <a:extLst>
                  <a:ext uri="{FF2B5EF4-FFF2-40B4-BE49-F238E27FC236}">
                    <a16:creationId xmlns:a16="http://schemas.microsoft.com/office/drawing/2014/main" id="{428ADC59-ACBB-4D6C-8596-36807079312B}"/>
                  </a:ext>
                </a:extLst>
              </p14:cNvPr>
              <p14:cNvContentPartPr/>
              <p14:nvPr/>
            </p14:nvContentPartPr>
            <p14:xfrm>
              <a:off x="3765556" y="1061313"/>
              <a:ext cx="51840" cy="27360"/>
            </p14:xfrm>
          </p:contentPart>
        </mc:Choice>
        <mc:Fallback>
          <p:pic>
            <p:nvPicPr>
              <p:cNvPr id="12335" name="Ink 12334">
                <a:extLst>
                  <a:ext uri="{FF2B5EF4-FFF2-40B4-BE49-F238E27FC236}">
                    <a16:creationId xmlns:a16="http://schemas.microsoft.com/office/drawing/2014/main" id="{428ADC59-ACBB-4D6C-8596-36807079312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702916" y="998673"/>
                <a:ext cx="177480" cy="15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39" name="Group 12338">
            <a:extLst>
              <a:ext uri="{FF2B5EF4-FFF2-40B4-BE49-F238E27FC236}">
                <a16:creationId xmlns:a16="http://schemas.microsoft.com/office/drawing/2014/main" id="{0671BCF9-C6A6-43C1-8CF4-EDC192395A51}"/>
              </a:ext>
            </a:extLst>
          </p:cNvPr>
          <p:cNvGrpSpPr/>
          <p:nvPr/>
        </p:nvGrpSpPr>
        <p:grpSpPr>
          <a:xfrm>
            <a:off x="3557116" y="1663593"/>
            <a:ext cx="271440" cy="52560"/>
            <a:chOff x="3557116" y="1663593"/>
            <a:chExt cx="271440" cy="5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2336" name="Ink 12335">
                  <a:extLst>
                    <a:ext uri="{FF2B5EF4-FFF2-40B4-BE49-F238E27FC236}">
                      <a16:creationId xmlns:a16="http://schemas.microsoft.com/office/drawing/2014/main" id="{B9A6D2E3-E168-4104-8EB4-4C815B8F15DD}"/>
                    </a:ext>
                  </a:extLst>
                </p14:cNvPr>
                <p14:cNvContentPartPr/>
                <p14:nvPr/>
              </p14:nvContentPartPr>
              <p14:xfrm>
                <a:off x="3751516" y="1672593"/>
                <a:ext cx="77040" cy="43560"/>
              </p14:xfrm>
            </p:contentPart>
          </mc:Choice>
          <mc:Fallback>
            <p:pic>
              <p:nvPicPr>
                <p:cNvPr id="12336" name="Ink 12335">
                  <a:extLst>
                    <a:ext uri="{FF2B5EF4-FFF2-40B4-BE49-F238E27FC236}">
                      <a16:creationId xmlns:a16="http://schemas.microsoft.com/office/drawing/2014/main" id="{B9A6D2E3-E168-4104-8EB4-4C815B8F15D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88516" y="1609953"/>
                  <a:ext cx="202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2337" name="Ink 12336">
                  <a:extLst>
                    <a:ext uri="{FF2B5EF4-FFF2-40B4-BE49-F238E27FC236}">
                      <a16:creationId xmlns:a16="http://schemas.microsoft.com/office/drawing/2014/main" id="{8B2638F6-7461-4949-974A-6122E28287BE}"/>
                    </a:ext>
                  </a:extLst>
                </p14:cNvPr>
                <p14:cNvContentPartPr/>
                <p14:nvPr/>
              </p14:nvContentPartPr>
              <p14:xfrm>
                <a:off x="3557116" y="1680513"/>
                <a:ext cx="41040" cy="20160"/>
              </p14:xfrm>
            </p:contentPart>
          </mc:Choice>
          <mc:Fallback>
            <p:pic>
              <p:nvPicPr>
                <p:cNvPr id="12337" name="Ink 12336">
                  <a:extLst>
                    <a:ext uri="{FF2B5EF4-FFF2-40B4-BE49-F238E27FC236}">
                      <a16:creationId xmlns:a16="http://schemas.microsoft.com/office/drawing/2014/main" id="{8B2638F6-7461-4949-974A-6122E28287B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94116" y="1617513"/>
                  <a:ext cx="166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2338" name="Ink 12337">
                  <a:extLst>
                    <a:ext uri="{FF2B5EF4-FFF2-40B4-BE49-F238E27FC236}">
                      <a16:creationId xmlns:a16="http://schemas.microsoft.com/office/drawing/2014/main" id="{C26D00F1-F08D-4E8B-8CD4-F15E75A0EB28}"/>
                    </a:ext>
                  </a:extLst>
                </p14:cNvPr>
                <p14:cNvContentPartPr/>
                <p14:nvPr/>
              </p14:nvContentPartPr>
              <p14:xfrm>
                <a:off x="3566476" y="1663593"/>
                <a:ext cx="39600" cy="28440"/>
              </p14:xfrm>
            </p:contentPart>
          </mc:Choice>
          <mc:Fallback>
            <p:pic>
              <p:nvPicPr>
                <p:cNvPr id="12338" name="Ink 12337">
                  <a:extLst>
                    <a:ext uri="{FF2B5EF4-FFF2-40B4-BE49-F238E27FC236}">
                      <a16:creationId xmlns:a16="http://schemas.microsoft.com/office/drawing/2014/main" id="{C26D00F1-F08D-4E8B-8CD4-F15E75A0EB2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503476" y="1600593"/>
                  <a:ext cx="16524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2340" name="Ink 12339">
                <a:extLst>
                  <a:ext uri="{FF2B5EF4-FFF2-40B4-BE49-F238E27FC236}">
                    <a16:creationId xmlns:a16="http://schemas.microsoft.com/office/drawing/2014/main" id="{62122DA9-7608-41DA-85AE-B430567D8410}"/>
                  </a:ext>
                </a:extLst>
              </p14:cNvPr>
              <p14:cNvContentPartPr/>
              <p14:nvPr/>
            </p14:nvContentPartPr>
            <p14:xfrm>
              <a:off x="4426876" y="1502673"/>
              <a:ext cx="69840" cy="38160"/>
            </p14:xfrm>
          </p:contentPart>
        </mc:Choice>
        <mc:Fallback>
          <p:pic>
            <p:nvPicPr>
              <p:cNvPr id="12340" name="Ink 12339">
                <a:extLst>
                  <a:ext uri="{FF2B5EF4-FFF2-40B4-BE49-F238E27FC236}">
                    <a16:creationId xmlns:a16="http://schemas.microsoft.com/office/drawing/2014/main" id="{62122DA9-7608-41DA-85AE-B430567D841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363876" y="1440033"/>
                <a:ext cx="1954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2341" name="Ink 12340">
                <a:extLst>
                  <a:ext uri="{FF2B5EF4-FFF2-40B4-BE49-F238E27FC236}">
                    <a16:creationId xmlns:a16="http://schemas.microsoft.com/office/drawing/2014/main" id="{EF0994B3-F38D-41C6-8B91-3A721F91B17C}"/>
                  </a:ext>
                </a:extLst>
              </p14:cNvPr>
              <p14:cNvContentPartPr/>
              <p14:nvPr/>
            </p14:nvContentPartPr>
            <p14:xfrm>
              <a:off x="4205836" y="1495473"/>
              <a:ext cx="30240" cy="122400"/>
            </p14:xfrm>
          </p:contentPart>
        </mc:Choice>
        <mc:Fallback>
          <p:pic>
            <p:nvPicPr>
              <p:cNvPr id="12341" name="Ink 12340">
                <a:extLst>
                  <a:ext uri="{FF2B5EF4-FFF2-40B4-BE49-F238E27FC236}">
                    <a16:creationId xmlns:a16="http://schemas.microsoft.com/office/drawing/2014/main" id="{EF0994B3-F38D-41C6-8B91-3A721F91B17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142836" y="1432833"/>
                <a:ext cx="1558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2342" name="Ink 12341">
                <a:extLst>
                  <a:ext uri="{FF2B5EF4-FFF2-40B4-BE49-F238E27FC236}">
                    <a16:creationId xmlns:a16="http://schemas.microsoft.com/office/drawing/2014/main" id="{0525804B-6DF3-4072-89FA-7B47DCF6D90A}"/>
                  </a:ext>
                </a:extLst>
              </p14:cNvPr>
              <p14:cNvContentPartPr/>
              <p14:nvPr/>
            </p14:nvContentPartPr>
            <p14:xfrm>
              <a:off x="2498716" y="1948353"/>
              <a:ext cx="29160" cy="51120"/>
            </p14:xfrm>
          </p:contentPart>
        </mc:Choice>
        <mc:Fallback>
          <p:pic>
            <p:nvPicPr>
              <p:cNvPr id="12342" name="Ink 12341">
                <a:extLst>
                  <a:ext uri="{FF2B5EF4-FFF2-40B4-BE49-F238E27FC236}">
                    <a16:creationId xmlns:a16="http://schemas.microsoft.com/office/drawing/2014/main" id="{0525804B-6DF3-4072-89FA-7B47DCF6D90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435716" y="1885713"/>
                <a:ext cx="1548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2358" name="Ink 12357">
                <a:extLst>
                  <a:ext uri="{FF2B5EF4-FFF2-40B4-BE49-F238E27FC236}">
                    <a16:creationId xmlns:a16="http://schemas.microsoft.com/office/drawing/2014/main" id="{F14CE9A3-50D6-4A73-BA74-FFDF295794B7}"/>
                  </a:ext>
                </a:extLst>
              </p14:cNvPr>
              <p14:cNvContentPartPr/>
              <p14:nvPr/>
            </p14:nvContentPartPr>
            <p14:xfrm>
              <a:off x="2182276" y="2200353"/>
              <a:ext cx="32760" cy="47520"/>
            </p14:xfrm>
          </p:contentPart>
        </mc:Choice>
        <mc:Fallback>
          <p:pic>
            <p:nvPicPr>
              <p:cNvPr id="12358" name="Ink 12357">
                <a:extLst>
                  <a:ext uri="{FF2B5EF4-FFF2-40B4-BE49-F238E27FC236}">
                    <a16:creationId xmlns:a16="http://schemas.microsoft.com/office/drawing/2014/main" id="{F14CE9A3-50D6-4A73-BA74-FFDF295794B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119276" y="2137713"/>
                <a:ext cx="15840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61" name="Group 12360">
            <a:extLst>
              <a:ext uri="{FF2B5EF4-FFF2-40B4-BE49-F238E27FC236}">
                <a16:creationId xmlns:a16="http://schemas.microsoft.com/office/drawing/2014/main" id="{019D39DB-F890-42F5-94BB-6E3059153FCF}"/>
              </a:ext>
            </a:extLst>
          </p:cNvPr>
          <p:cNvGrpSpPr/>
          <p:nvPr/>
        </p:nvGrpSpPr>
        <p:grpSpPr>
          <a:xfrm>
            <a:off x="2002636" y="2386473"/>
            <a:ext cx="371880" cy="117360"/>
            <a:chOff x="2002636" y="2386473"/>
            <a:chExt cx="371880" cy="11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2345" name="Ink 12344">
                  <a:extLst>
                    <a:ext uri="{FF2B5EF4-FFF2-40B4-BE49-F238E27FC236}">
                      <a16:creationId xmlns:a16="http://schemas.microsoft.com/office/drawing/2014/main" id="{2F596A6D-31EB-4760-BBF6-6914683F926B}"/>
                    </a:ext>
                  </a:extLst>
                </p14:cNvPr>
                <p14:cNvContentPartPr/>
                <p14:nvPr/>
              </p14:nvContentPartPr>
              <p14:xfrm>
                <a:off x="2357956" y="2400513"/>
                <a:ext cx="5040" cy="3240"/>
              </p14:xfrm>
            </p:contentPart>
          </mc:Choice>
          <mc:Fallback>
            <p:pic>
              <p:nvPicPr>
                <p:cNvPr id="12345" name="Ink 12344">
                  <a:extLst>
                    <a:ext uri="{FF2B5EF4-FFF2-40B4-BE49-F238E27FC236}">
                      <a16:creationId xmlns:a16="http://schemas.microsoft.com/office/drawing/2014/main" id="{2F596A6D-31EB-4760-BBF6-6914683F926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295316" y="2337873"/>
                  <a:ext cx="130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2346" name="Ink 12345">
                  <a:extLst>
                    <a:ext uri="{FF2B5EF4-FFF2-40B4-BE49-F238E27FC236}">
                      <a16:creationId xmlns:a16="http://schemas.microsoft.com/office/drawing/2014/main" id="{B0321F9F-1F7D-4494-AA7B-E39D49DF79DB}"/>
                    </a:ext>
                  </a:extLst>
                </p14:cNvPr>
                <p14:cNvContentPartPr/>
                <p14:nvPr/>
              </p14:nvContentPartPr>
              <p14:xfrm>
                <a:off x="2370556" y="2386473"/>
                <a:ext cx="3960" cy="4320"/>
              </p14:xfrm>
            </p:contentPart>
          </mc:Choice>
          <mc:Fallback>
            <p:pic>
              <p:nvPicPr>
                <p:cNvPr id="12346" name="Ink 12345">
                  <a:extLst>
                    <a:ext uri="{FF2B5EF4-FFF2-40B4-BE49-F238E27FC236}">
                      <a16:creationId xmlns:a16="http://schemas.microsoft.com/office/drawing/2014/main" id="{B0321F9F-1F7D-4494-AA7B-E39D49DF79D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307556" y="2323833"/>
                  <a:ext cx="129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2347" name="Ink 12346">
                  <a:extLst>
                    <a:ext uri="{FF2B5EF4-FFF2-40B4-BE49-F238E27FC236}">
                      <a16:creationId xmlns:a16="http://schemas.microsoft.com/office/drawing/2014/main" id="{26340B69-DCDD-4403-A576-DF94B65AA90A}"/>
                    </a:ext>
                  </a:extLst>
                </p14:cNvPr>
                <p14:cNvContentPartPr/>
                <p14:nvPr/>
              </p14:nvContentPartPr>
              <p14:xfrm>
                <a:off x="2362636" y="2394393"/>
                <a:ext cx="3240" cy="6840"/>
              </p14:xfrm>
            </p:contentPart>
          </mc:Choice>
          <mc:Fallback>
            <p:pic>
              <p:nvPicPr>
                <p:cNvPr id="12347" name="Ink 12346">
                  <a:extLst>
                    <a:ext uri="{FF2B5EF4-FFF2-40B4-BE49-F238E27FC236}">
                      <a16:creationId xmlns:a16="http://schemas.microsoft.com/office/drawing/2014/main" id="{26340B69-DCDD-4403-A576-DF94B65AA90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299996" y="2331393"/>
                  <a:ext cx="128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2348" name="Ink 12347">
                  <a:extLst>
                    <a:ext uri="{FF2B5EF4-FFF2-40B4-BE49-F238E27FC236}">
                      <a16:creationId xmlns:a16="http://schemas.microsoft.com/office/drawing/2014/main" id="{408AEB55-F6E7-4E5D-B04C-EED65DBA811B}"/>
                    </a:ext>
                  </a:extLst>
                </p14:cNvPr>
                <p14:cNvContentPartPr/>
                <p14:nvPr/>
              </p14:nvContentPartPr>
              <p14:xfrm>
                <a:off x="2343196" y="2404833"/>
                <a:ext cx="16200" cy="20160"/>
              </p14:xfrm>
            </p:contentPart>
          </mc:Choice>
          <mc:Fallback>
            <p:pic>
              <p:nvPicPr>
                <p:cNvPr id="12348" name="Ink 12347">
                  <a:extLst>
                    <a:ext uri="{FF2B5EF4-FFF2-40B4-BE49-F238E27FC236}">
                      <a16:creationId xmlns:a16="http://schemas.microsoft.com/office/drawing/2014/main" id="{408AEB55-F6E7-4E5D-B04C-EED65DBA811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280556" y="2341833"/>
                  <a:ext cx="1418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2349" name="Ink 12348">
                  <a:extLst>
                    <a:ext uri="{FF2B5EF4-FFF2-40B4-BE49-F238E27FC236}">
                      <a16:creationId xmlns:a16="http://schemas.microsoft.com/office/drawing/2014/main" id="{6534F5ED-3DBE-42E8-BB13-89FE121EE867}"/>
                    </a:ext>
                  </a:extLst>
                </p14:cNvPr>
                <p14:cNvContentPartPr/>
                <p14:nvPr/>
              </p14:nvContentPartPr>
              <p14:xfrm>
                <a:off x="2350036" y="2406633"/>
                <a:ext cx="9720" cy="7200"/>
              </p14:xfrm>
            </p:contentPart>
          </mc:Choice>
          <mc:Fallback>
            <p:pic>
              <p:nvPicPr>
                <p:cNvPr id="12349" name="Ink 12348">
                  <a:extLst>
                    <a:ext uri="{FF2B5EF4-FFF2-40B4-BE49-F238E27FC236}">
                      <a16:creationId xmlns:a16="http://schemas.microsoft.com/office/drawing/2014/main" id="{6534F5ED-3DBE-42E8-BB13-89FE121EE86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87036" y="2343633"/>
                  <a:ext cx="135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2350" name="Ink 12349">
                  <a:extLst>
                    <a:ext uri="{FF2B5EF4-FFF2-40B4-BE49-F238E27FC236}">
                      <a16:creationId xmlns:a16="http://schemas.microsoft.com/office/drawing/2014/main" id="{0F6D976E-0559-4D02-8B12-A01C2D424762}"/>
                    </a:ext>
                  </a:extLst>
                </p14:cNvPr>
                <p14:cNvContentPartPr/>
                <p14:nvPr/>
              </p14:nvContentPartPr>
              <p14:xfrm>
                <a:off x="2361196" y="2396553"/>
                <a:ext cx="3960" cy="10440"/>
              </p14:xfrm>
            </p:contentPart>
          </mc:Choice>
          <mc:Fallback>
            <p:pic>
              <p:nvPicPr>
                <p:cNvPr id="12350" name="Ink 12349">
                  <a:extLst>
                    <a:ext uri="{FF2B5EF4-FFF2-40B4-BE49-F238E27FC236}">
                      <a16:creationId xmlns:a16="http://schemas.microsoft.com/office/drawing/2014/main" id="{0F6D976E-0559-4D02-8B12-A01C2D42476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298196" y="2333913"/>
                  <a:ext cx="129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2351" name="Ink 12350">
                  <a:extLst>
                    <a:ext uri="{FF2B5EF4-FFF2-40B4-BE49-F238E27FC236}">
                      <a16:creationId xmlns:a16="http://schemas.microsoft.com/office/drawing/2014/main" id="{7C1AF76A-09B6-450E-899E-F577CBCC7846}"/>
                    </a:ext>
                  </a:extLst>
                </p14:cNvPr>
                <p14:cNvContentPartPr/>
                <p14:nvPr/>
              </p14:nvContentPartPr>
              <p14:xfrm>
                <a:off x="2347156" y="2445513"/>
                <a:ext cx="2160" cy="360"/>
              </p14:xfrm>
            </p:contentPart>
          </mc:Choice>
          <mc:Fallback>
            <p:pic>
              <p:nvPicPr>
                <p:cNvPr id="12351" name="Ink 12350">
                  <a:extLst>
                    <a:ext uri="{FF2B5EF4-FFF2-40B4-BE49-F238E27FC236}">
                      <a16:creationId xmlns:a16="http://schemas.microsoft.com/office/drawing/2014/main" id="{7C1AF76A-09B6-450E-899E-F577CBCC784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284156" y="2382873"/>
                  <a:ext cx="127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2293" name="Ink 12292">
                  <a:extLst>
                    <a:ext uri="{FF2B5EF4-FFF2-40B4-BE49-F238E27FC236}">
                      <a16:creationId xmlns:a16="http://schemas.microsoft.com/office/drawing/2014/main" id="{38F4FA95-D3D9-4A36-84BD-E6EA5B3F890B}"/>
                    </a:ext>
                  </a:extLst>
                </p14:cNvPr>
                <p14:cNvContentPartPr/>
                <p14:nvPr/>
              </p14:nvContentPartPr>
              <p14:xfrm>
                <a:off x="2353276" y="2414553"/>
                <a:ext cx="1440" cy="3240"/>
              </p14:xfrm>
            </p:contentPart>
          </mc:Choice>
          <mc:Fallback>
            <p:pic>
              <p:nvPicPr>
                <p:cNvPr id="12293" name="Ink 12292">
                  <a:extLst>
                    <a:ext uri="{FF2B5EF4-FFF2-40B4-BE49-F238E27FC236}">
                      <a16:creationId xmlns:a16="http://schemas.microsoft.com/office/drawing/2014/main" id="{38F4FA95-D3D9-4A36-84BD-E6EA5B3F890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290636" y="2351913"/>
                  <a:ext cx="127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2296" name="Ink 12295">
                  <a:extLst>
                    <a:ext uri="{FF2B5EF4-FFF2-40B4-BE49-F238E27FC236}">
                      <a16:creationId xmlns:a16="http://schemas.microsoft.com/office/drawing/2014/main" id="{E7846B70-997F-4FD6-9759-F62505CD42A8}"/>
                    </a:ext>
                  </a:extLst>
                </p14:cNvPr>
                <p14:cNvContentPartPr/>
                <p14:nvPr/>
              </p14:nvContentPartPr>
              <p14:xfrm>
                <a:off x="2357956" y="2424633"/>
                <a:ext cx="5040" cy="28440"/>
              </p14:xfrm>
            </p:contentPart>
          </mc:Choice>
          <mc:Fallback>
            <p:pic>
              <p:nvPicPr>
                <p:cNvPr id="12296" name="Ink 12295">
                  <a:extLst>
                    <a:ext uri="{FF2B5EF4-FFF2-40B4-BE49-F238E27FC236}">
                      <a16:creationId xmlns:a16="http://schemas.microsoft.com/office/drawing/2014/main" id="{E7846B70-997F-4FD6-9759-F62505CD42A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295316" y="2361633"/>
                  <a:ext cx="130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2299" name="Ink 12298">
                  <a:extLst>
                    <a:ext uri="{FF2B5EF4-FFF2-40B4-BE49-F238E27FC236}">
                      <a16:creationId xmlns:a16="http://schemas.microsoft.com/office/drawing/2014/main" id="{58199ABB-2548-4940-A299-94613736B1B6}"/>
                    </a:ext>
                  </a:extLst>
                </p14:cNvPr>
                <p14:cNvContentPartPr/>
                <p14:nvPr/>
              </p14:nvContentPartPr>
              <p14:xfrm>
                <a:off x="2345356" y="2470713"/>
                <a:ext cx="3960" cy="7200"/>
              </p14:xfrm>
            </p:contentPart>
          </mc:Choice>
          <mc:Fallback>
            <p:pic>
              <p:nvPicPr>
                <p:cNvPr id="12299" name="Ink 12298">
                  <a:extLst>
                    <a:ext uri="{FF2B5EF4-FFF2-40B4-BE49-F238E27FC236}">
                      <a16:creationId xmlns:a16="http://schemas.microsoft.com/office/drawing/2014/main" id="{58199ABB-2548-4940-A299-94613736B1B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282356" y="2407713"/>
                  <a:ext cx="129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313" name="Ink 12312">
                  <a:extLst>
                    <a:ext uri="{FF2B5EF4-FFF2-40B4-BE49-F238E27FC236}">
                      <a16:creationId xmlns:a16="http://schemas.microsoft.com/office/drawing/2014/main" id="{8730D016-E0F9-42DC-8EEB-F8D5355CA320}"/>
                    </a:ext>
                  </a:extLst>
                </p14:cNvPr>
                <p14:cNvContentPartPr/>
                <p14:nvPr/>
              </p14:nvContentPartPr>
              <p14:xfrm>
                <a:off x="2354716" y="2427513"/>
                <a:ext cx="6840" cy="14400"/>
              </p14:xfrm>
            </p:contentPart>
          </mc:Choice>
          <mc:Fallback>
            <p:pic>
              <p:nvPicPr>
                <p:cNvPr id="12313" name="Ink 12312">
                  <a:extLst>
                    <a:ext uri="{FF2B5EF4-FFF2-40B4-BE49-F238E27FC236}">
                      <a16:creationId xmlns:a16="http://schemas.microsoft.com/office/drawing/2014/main" id="{8730D016-E0F9-42DC-8EEB-F8D5355CA32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291716" y="2364513"/>
                  <a:ext cx="132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352" name="Ink 12351">
                  <a:extLst>
                    <a:ext uri="{FF2B5EF4-FFF2-40B4-BE49-F238E27FC236}">
                      <a16:creationId xmlns:a16="http://schemas.microsoft.com/office/drawing/2014/main" id="{E6FB587C-59AB-4F68-980D-BA1C5A8A0F97}"/>
                    </a:ext>
                  </a:extLst>
                </p14:cNvPr>
                <p14:cNvContentPartPr/>
                <p14:nvPr/>
              </p14:nvContentPartPr>
              <p14:xfrm>
                <a:off x="2357956" y="2466753"/>
                <a:ext cx="1440" cy="1440"/>
              </p14:xfrm>
            </p:contentPart>
          </mc:Choice>
          <mc:Fallback>
            <p:pic>
              <p:nvPicPr>
                <p:cNvPr id="12352" name="Ink 12351">
                  <a:extLst>
                    <a:ext uri="{FF2B5EF4-FFF2-40B4-BE49-F238E27FC236}">
                      <a16:creationId xmlns:a16="http://schemas.microsoft.com/office/drawing/2014/main" id="{E6FB587C-59AB-4F68-980D-BA1C5A8A0F9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295316" y="2403753"/>
                  <a:ext cx="127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353" name="Ink 12352">
                  <a:extLst>
                    <a:ext uri="{FF2B5EF4-FFF2-40B4-BE49-F238E27FC236}">
                      <a16:creationId xmlns:a16="http://schemas.microsoft.com/office/drawing/2014/main" id="{B295D42B-F1E5-497E-B958-F5B52231159C}"/>
                    </a:ext>
                  </a:extLst>
                </p14:cNvPr>
                <p14:cNvContentPartPr/>
                <p14:nvPr/>
              </p14:nvContentPartPr>
              <p14:xfrm>
                <a:off x="2350036" y="2397633"/>
                <a:ext cx="19800" cy="72000"/>
              </p14:xfrm>
            </p:contentPart>
          </mc:Choice>
          <mc:Fallback>
            <p:pic>
              <p:nvPicPr>
                <p:cNvPr id="12353" name="Ink 12352">
                  <a:extLst>
                    <a:ext uri="{FF2B5EF4-FFF2-40B4-BE49-F238E27FC236}">
                      <a16:creationId xmlns:a16="http://schemas.microsoft.com/office/drawing/2014/main" id="{B295D42B-F1E5-497E-B958-F5B52231159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287036" y="2334993"/>
                  <a:ext cx="1454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354" name="Ink 12353">
                  <a:extLst>
                    <a:ext uri="{FF2B5EF4-FFF2-40B4-BE49-F238E27FC236}">
                      <a16:creationId xmlns:a16="http://schemas.microsoft.com/office/drawing/2014/main" id="{21C0623B-1320-40B5-BA9F-D3B4CC75A220}"/>
                    </a:ext>
                  </a:extLst>
                </p14:cNvPr>
                <p14:cNvContentPartPr/>
                <p14:nvPr/>
              </p14:nvContentPartPr>
              <p14:xfrm>
                <a:off x="2361196" y="2414553"/>
                <a:ext cx="2160" cy="7200"/>
              </p14:xfrm>
            </p:contentPart>
          </mc:Choice>
          <mc:Fallback>
            <p:pic>
              <p:nvPicPr>
                <p:cNvPr id="12354" name="Ink 12353">
                  <a:extLst>
                    <a:ext uri="{FF2B5EF4-FFF2-40B4-BE49-F238E27FC236}">
                      <a16:creationId xmlns:a16="http://schemas.microsoft.com/office/drawing/2014/main" id="{21C0623B-1320-40B5-BA9F-D3B4CC75A22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298196" y="2351913"/>
                  <a:ext cx="127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355" name="Ink 12354">
                  <a:extLst>
                    <a:ext uri="{FF2B5EF4-FFF2-40B4-BE49-F238E27FC236}">
                      <a16:creationId xmlns:a16="http://schemas.microsoft.com/office/drawing/2014/main" id="{F35E798D-D8AE-416B-92CC-95A33202C2BC}"/>
                    </a:ext>
                  </a:extLst>
                </p14:cNvPr>
                <p14:cNvContentPartPr/>
                <p14:nvPr/>
              </p14:nvContentPartPr>
              <p14:xfrm>
                <a:off x="2343916" y="2389713"/>
                <a:ext cx="21960" cy="55080"/>
              </p14:xfrm>
            </p:contentPart>
          </mc:Choice>
          <mc:Fallback>
            <p:pic>
              <p:nvPicPr>
                <p:cNvPr id="12355" name="Ink 12354">
                  <a:extLst>
                    <a:ext uri="{FF2B5EF4-FFF2-40B4-BE49-F238E27FC236}">
                      <a16:creationId xmlns:a16="http://schemas.microsoft.com/office/drawing/2014/main" id="{F35E798D-D8AE-416B-92CC-95A33202C2B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281276" y="2326713"/>
                  <a:ext cx="147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356" name="Ink 12355">
                  <a:extLst>
                    <a:ext uri="{FF2B5EF4-FFF2-40B4-BE49-F238E27FC236}">
                      <a16:creationId xmlns:a16="http://schemas.microsoft.com/office/drawing/2014/main" id="{9F5B2AFB-1B1C-4AFC-8E65-BE6F9AA1A569}"/>
                    </a:ext>
                  </a:extLst>
                </p14:cNvPr>
                <p14:cNvContentPartPr/>
                <p14:nvPr/>
              </p14:nvContentPartPr>
              <p14:xfrm>
                <a:off x="2350036" y="2451273"/>
                <a:ext cx="3960" cy="1440"/>
              </p14:xfrm>
            </p:contentPart>
          </mc:Choice>
          <mc:Fallback>
            <p:pic>
              <p:nvPicPr>
                <p:cNvPr id="12356" name="Ink 12355">
                  <a:extLst>
                    <a:ext uri="{FF2B5EF4-FFF2-40B4-BE49-F238E27FC236}">
                      <a16:creationId xmlns:a16="http://schemas.microsoft.com/office/drawing/2014/main" id="{9F5B2AFB-1B1C-4AFC-8E65-BE6F9AA1A56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287036" y="2388633"/>
                  <a:ext cx="129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359" name="Ink 12358">
                  <a:extLst>
                    <a:ext uri="{FF2B5EF4-FFF2-40B4-BE49-F238E27FC236}">
                      <a16:creationId xmlns:a16="http://schemas.microsoft.com/office/drawing/2014/main" id="{45BC6648-B5BF-488B-95C0-526268520BE7}"/>
                    </a:ext>
                  </a:extLst>
                </p14:cNvPr>
                <p14:cNvContentPartPr/>
                <p14:nvPr/>
              </p14:nvContentPartPr>
              <p14:xfrm>
                <a:off x="2002636" y="2460633"/>
                <a:ext cx="54000" cy="43200"/>
              </p14:xfrm>
            </p:contentPart>
          </mc:Choice>
          <mc:Fallback>
            <p:pic>
              <p:nvPicPr>
                <p:cNvPr id="12359" name="Ink 12358">
                  <a:extLst>
                    <a:ext uri="{FF2B5EF4-FFF2-40B4-BE49-F238E27FC236}">
                      <a16:creationId xmlns:a16="http://schemas.microsoft.com/office/drawing/2014/main" id="{45BC6648-B5BF-488B-95C0-526268520BE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39636" y="2397633"/>
                  <a:ext cx="179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360" name="Ink 12359">
                  <a:extLst>
                    <a:ext uri="{FF2B5EF4-FFF2-40B4-BE49-F238E27FC236}">
                      <a16:creationId xmlns:a16="http://schemas.microsoft.com/office/drawing/2014/main" id="{1C581B81-295D-4CA3-8E70-4587BED09243}"/>
                    </a:ext>
                  </a:extLst>
                </p14:cNvPr>
                <p14:cNvContentPartPr/>
                <p14:nvPr/>
              </p14:nvContentPartPr>
              <p14:xfrm>
                <a:off x="2177956" y="2453793"/>
                <a:ext cx="3960" cy="10440"/>
              </p14:xfrm>
            </p:contentPart>
          </mc:Choice>
          <mc:Fallback>
            <p:pic>
              <p:nvPicPr>
                <p:cNvPr id="12360" name="Ink 12359">
                  <a:extLst>
                    <a:ext uri="{FF2B5EF4-FFF2-40B4-BE49-F238E27FC236}">
                      <a16:creationId xmlns:a16="http://schemas.microsoft.com/office/drawing/2014/main" id="{1C581B81-295D-4CA3-8E70-4587BED0924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114956" y="2390793"/>
                  <a:ext cx="12960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66" name="Group 12365">
            <a:extLst>
              <a:ext uri="{FF2B5EF4-FFF2-40B4-BE49-F238E27FC236}">
                <a16:creationId xmlns:a16="http://schemas.microsoft.com/office/drawing/2014/main" id="{F651502B-C328-4B3D-95E6-B06FE11C26E0}"/>
              </a:ext>
            </a:extLst>
          </p:cNvPr>
          <p:cNvGrpSpPr/>
          <p:nvPr/>
        </p:nvGrpSpPr>
        <p:grpSpPr>
          <a:xfrm>
            <a:off x="1669636" y="2161833"/>
            <a:ext cx="172080" cy="94320"/>
            <a:chOff x="1669636" y="2161833"/>
            <a:chExt cx="172080" cy="9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362" name="Ink 12361">
                  <a:extLst>
                    <a:ext uri="{FF2B5EF4-FFF2-40B4-BE49-F238E27FC236}">
                      <a16:creationId xmlns:a16="http://schemas.microsoft.com/office/drawing/2014/main" id="{5763FE3B-B685-426D-A503-6D03944DCED7}"/>
                    </a:ext>
                  </a:extLst>
                </p14:cNvPr>
                <p14:cNvContentPartPr/>
                <p14:nvPr/>
              </p14:nvContentPartPr>
              <p14:xfrm>
                <a:off x="1669636" y="2161833"/>
                <a:ext cx="48960" cy="35640"/>
              </p14:xfrm>
            </p:contentPart>
          </mc:Choice>
          <mc:Fallback>
            <p:pic>
              <p:nvPicPr>
                <p:cNvPr id="12362" name="Ink 12361">
                  <a:extLst>
                    <a:ext uri="{FF2B5EF4-FFF2-40B4-BE49-F238E27FC236}">
                      <a16:creationId xmlns:a16="http://schemas.microsoft.com/office/drawing/2014/main" id="{5763FE3B-B685-426D-A503-6D03944DCED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606636" y="2098833"/>
                  <a:ext cx="1746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363" name="Ink 12362">
                  <a:extLst>
                    <a:ext uri="{FF2B5EF4-FFF2-40B4-BE49-F238E27FC236}">
                      <a16:creationId xmlns:a16="http://schemas.microsoft.com/office/drawing/2014/main" id="{3EFE6768-CAF0-42C6-B14D-FDB9AE9647CB}"/>
                    </a:ext>
                  </a:extLst>
                </p14:cNvPr>
                <p14:cNvContentPartPr/>
                <p14:nvPr/>
              </p14:nvContentPartPr>
              <p14:xfrm>
                <a:off x="1745236" y="2213673"/>
                <a:ext cx="81000" cy="13320"/>
              </p14:xfrm>
            </p:contentPart>
          </mc:Choice>
          <mc:Fallback>
            <p:pic>
              <p:nvPicPr>
                <p:cNvPr id="12363" name="Ink 12362">
                  <a:extLst>
                    <a:ext uri="{FF2B5EF4-FFF2-40B4-BE49-F238E27FC236}">
                      <a16:creationId xmlns:a16="http://schemas.microsoft.com/office/drawing/2014/main" id="{3EFE6768-CAF0-42C6-B14D-FDB9AE9647C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682596" y="2151033"/>
                  <a:ext cx="206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364" name="Ink 12363">
                  <a:extLst>
                    <a:ext uri="{FF2B5EF4-FFF2-40B4-BE49-F238E27FC236}">
                      <a16:creationId xmlns:a16="http://schemas.microsoft.com/office/drawing/2014/main" id="{2458AA80-DEE7-4CD0-84DC-B19C278A4D1A}"/>
                    </a:ext>
                  </a:extLst>
                </p14:cNvPr>
                <p14:cNvContentPartPr/>
                <p14:nvPr/>
              </p14:nvContentPartPr>
              <p14:xfrm>
                <a:off x="1721476" y="2217993"/>
                <a:ext cx="120240" cy="24120"/>
              </p14:xfrm>
            </p:contentPart>
          </mc:Choice>
          <mc:Fallback>
            <p:pic>
              <p:nvPicPr>
                <p:cNvPr id="12364" name="Ink 12363">
                  <a:extLst>
                    <a:ext uri="{FF2B5EF4-FFF2-40B4-BE49-F238E27FC236}">
                      <a16:creationId xmlns:a16="http://schemas.microsoft.com/office/drawing/2014/main" id="{2458AA80-DEE7-4CD0-84DC-B19C278A4D1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658476" y="2154993"/>
                  <a:ext cx="245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365" name="Ink 12364">
                  <a:extLst>
                    <a:ext uri="{FF2B5EF4-FFF2-40B4-BE49-F238E27FC236}">
                      <a16:creationId xmlns:a16="http://schemas.microsoft.com/office/drawing/2014/main" id="{F62F6BC4-D08A-43DB-B73E-34F0E27FEEB6}"/>
                    </a:ext>
                  </a:extLst>
                </p14:cNvPr>
                <p14:cNvContentPartPr/>
                <p14:nvPr/>
              </p14:nvContentPartPr>
              <p14:xfrm>
                <a:off x="1693396" y="2208273"/>
                <a:ext cx="109080" cy="47880"/>
              </p14:xfrm>
            </p:contentPart>
          </mc:Choice>
          <mc:Fallback>
            <p:pic>
              <p:nvPicPr>
                <p:cNvPr id="12365" name="Ink 12364">
                  <a:extLst>
                    <a:ext uri="{FF2B5EF4-FFF2-40B4-BE49-F238E27FC236}">
                      <a16:creationId xmlns:a16="http://schemas.microsoft.com/office/drawing/2014/main" id="{F62F6BC4-D08A-43DB-B73E-34F0E27FEEB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630756" y="2145633"/>
                  <a:ext cx="234720" cy="17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2367" name="Ink 12366">
                <a:extLst>
                  <a:ext uri="{FF2B5EF4-FFF2-40B4-BE49-F238E27FC236}">
                    <a16:creationId xmlns:a16="http://schemas.microsoft.com/office/drawing/2014/main" id="{F59AE437-EC4A-4B14-ACAD-36CBE0AB98B5}"/>
                  </a:ext>
                </a:extLst>
              </p14:cNvPr>
              <p14:cNvContentPartPr/>
              <p14:nvPr/>
            </p14:nvContentPartPr>
            <p14:xfrm>
              <a:off x="3219796" y="2671233"/>
              <a:ext cx="91800" cy="29160"/>
            </p14:xfrm>
          </p:contentPart>
        </mc:Choice>
        <mc:Fallback>
          <p:pic>
            <p:nvPicPr>
              <p:cNvPr id="12367" name="Ink 12366">
                <a:extLst>
                  <a:ext uri="{FF2B5EF4-FFF2-40B4-BE49-F238E27FC236}">
                    <a16:creationId xmlns:a16="http://schemas.microsoft.com/office/drawing/2014/main" id="{F59AE437-EC4A-4B14-ACAD-36CBE0AB98B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157156" y="2608233"/>
                <a:ext cx="2174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2368" name="Ink 12367">
                <a:extLst>
                  <a:ext uri="{FF2B5EF4-FFF2-40B4-BE49-F238E27FC236}">
                    <a16:creationId xmlns:a16="http://schemas.microsoft.com/office/drawing/2014/main" id="{CE41F348-5AD5-4609-91CC-F9B5ED11DFB9}"/>
                  </a:ext>
                </a:extLst>
              </p14:cNvPr>
              <p14:cNvContentPartPr/>
              <p14:nvPr/>
            </p14:nvContentPartPr>
            <p14:xfrm>
              <a:off x="3621916" y="2581593"/>
              <a:ext cx="6480" cy="21240"/>
            </p14:xfrm>
          </p:contentPart>
        </mc:Choice>
        <mc:Fallback>
          <p:pic>
            <p:nvPicPr>
              <p:cNvPr id="12368" name="Ink 12367">
                <a:extLst>
                  <a:ext uri="{FF2B5EF4-FFF2-40B4-BE49-F238E27FC236}">
                    <a16:creationId xmlns:a16="http://schemas.microsoft.com/office/drawing/2014/main" id="{CE41F348-5AD5-4609-91CC-F9B5ED11DFB9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558916" y="2518593"/>
                <a:ext cx="1321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2369" name="Ink 12368">
                <a:extLst>
                  <a:ext uri="{FF2B5EF4-FFF2-40B4-BE49-F238E27FC236}">
                    <a16:creationId xmlns:a16="http://schemas.microsoft.com/office/drawing/2014/main" id="{DC9265A2-6C33-4BBB-BD07-45D066744197}"/>
                  </a:ext>
                </a:extLst>
              </p14:cNvPr>
              <p14:cNvContentPartPr/>
              <p14:nvPr/>
            </p14:nvContentPartPr>
            <p14:xfrm>
              <a:off x="3827116" y="2197113"/>
              <a:ext cx="20880" cy="121320"/>
            </p14:xfrm>
          </p:contentPart>
        </mc:Choice>
        <mc:Fallback>
          <p:pic>
            <p:nvPicPr>
              <p:cNvPr id="12369" name="Ink 12368">
                <a:extLst>
                  <a:ext uri="{FF2B5EF4-FFF2-40B4-BE49-F238E27FC236}">
                    <a16:creationId xmlns:a16="http://schemas.microsoft.com/office/drawing/2014/main" id="{DC9265A2-6C33-4BBB-BD07-45D066744197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764116" y="2134113"/>
                <a:ext cx="1465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2370" name="Ink 12369">
                <a:extLst>
                  <a:ext uri="{FF2B5EF4-FFF2-40B4-BE49-F238E27FC236}">
                    <a16:creationId xmlns:a16="http://schemas.microsoft.com/office/drawing/2014/main" id="{B8B5ACF1-1F84-432E-9D47-B30907BCC8D0}"/>
                  </a:ext>
                </a:extLst>
              </p14:cNvPr>
              <p14:cNvContentPartPr/>
              <p14:nvPr/>
            </p14:nvContentPartPr>
            <p14:xfrm>
              <a:off x="4328236" y="2185593"/>
              <a:ext cx="50040" cy="223200"/>
            </p14:xfrm>
          </p:contentPart>
        </mc:Choice>
        <mc:Fallback>
          <p:pic>
            <p:nvPicPr>
              <p:cNvPr id="12370" name="Ink 12369">
                <a:extLst>
                  <a:ext uri="{FF2B5EF4-FFF2-40B4-BE49-F238E27FC236}">
                    <a16:creationId xmlns:a16="http://schemas.microsoft.com/office/drawing/2014/main" id="{B8B5ACF1-1F84-432E-9D47-B30907BCC8D0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265596" y="2122953"/>
                <a:ext cx="17568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2371" name="Ink 12370">
                <a:extLst>
                  <a:ext uri="{FF2B5EF4-FFF2-40B4-BE49-F238E27FC236}">
                    <a16:creationId xmlns:a16="http://schemas.microsoft.com/office/drawing/2014/main" id="{55BD459A-E066-4AC0-8A54-F4A1E03DBB74}"/>
                  </a:ext>
                </a:extLst>
              </p14:cNvPr>
              <p14:cNvContentPartPr/>
              <p14:nvPr/>
            </p14:nvContentPartPr>
            <p14:xfrm>
              <a:off x="4863196" y="2302593"/>
              <a:ext cx="56880" cy="43560"/>
            </p14:xfrm>
          </p:contentPart>
        </mc:Choice>
        <mc:Fallback>
          <p:pic>
            <p:nvPicPr>
              <p:cNvPr id="12371" name="Ink 12370">
                <a:extLst>
                  <a:ext uri="{FF2B5EF4-FFF2-40B4-BE49-F238E27FC236}">
                    <a16:creationId xmlns:a16="http://schemas.microsoft.com/office/drawing/2014/main" id="{55BD459A-E066-4AC0-8A54-F4A1E03DBB74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800196" y="2239593"/>
                <a:ext cx="1825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2372" name="Ink 12371">
                <a:extLst>
                  <a:ext uri="{FF2B5EF4-FFF2-40B4-BE49-F238E27FC236}">
                    <a16:creationId xmlns:a16="http://schemas.microsoft.com/office/drawing/2014/main" id="{01B2F2EE-C55D-4B8F-8F63-1AE6E731482A}"/>
                  </a:ext>
                </a:extLst>
              </p14:cNvPr>
              <p14:cNvContentPartPr/>
              <p14:nvPr/>
            </p14:nvContentPartPr>
            <p14:xfrm>
              <a:off x="5336236" y="2014593"/>
              <a:ext cx="47520" cy="147600"/>
            </p14:xfrm>
          </p:contentPart>
        </mc:Choice>
        <mc:Fallback>
          <p:pic>
            <p:nvPicPr>
              <p:cNvPr id="12372" name="Ink 12371">
                <a:extLst>
                  <a:ext uri="{FF2B5EF4-FFF2-40B4-BE49-F238E27FC236}">
                    <a16:creationId xmlns:a16="http://schemas.microsoft.com/office/drawing/2014/main" id="{01B2F2EE-C55D-4B8F-8F63-1AE6E731482A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273236" y="1951953"/>
                <a:ext cx="173160" cy="27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75" name="Group 12374">
            <a:extLst>
              <a:ext uri="{FF2B5EF4-FFF2-40B4-BE49-F238E27FC236}">
                <a16:creationId xmlns:a16="http://schemas.microsoft.com/office/drawing/2014/main" id="{654AEF6D-459A-44CD-A395-4EE6DAF772BA}"/>
              </a:ext>
            </a:extLst>
          </p:cNvPr>
          <p:cNvGrpSpPr/>
          <p:nvPr/>
        </p:nvGrpSpPr>
        <p:grpSpPr>
          <a:xfrm>
            <a:off x="4760236" y="1951233"/>
            <a:ext cx="43200" cy="27360"/>
            <a:chOff x="4760236" y="1951233"/>
            <a:chExt cx="43200" cy="2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373" name="Ink 12372">
                  <a:extLst>
                    <a:ext uri="{FF2B5EF4-FFF2-40B4-BE49-F238E27FC236}">
                      <a16:creationId xmlns:a16="http://schemas.microsoft.com/office/drawing/2014/main" id="{5466625C-531B-4FB3-B9C5-1D9D054AE834}"/>
                    </a:ext>
                  </a:extLst>
                </p14:cNvPr>
                <p14:cNvContentPartPr/>
                <p14:nvPr/>
              </p14:nvContentPartPr>
              <p14:xfrm>
                <a:off x="4772836" y="1951233"/>
                <a:ext cx="30600" cy="19080"/>
              </p14:xfrm>
            </p:contentPart>
          </mc:Choice>
          <mc:Fallback>
            <p:pic>
              <p:nvPicPr>
                <p:cNvPr id="12373" name="Ink 12372">
                  <a:extLst>
                    <a:ext uri="{FF2B5EF4-FFF2-40B4-BE49-F238E27FC236}">
                      <a16:creationId xmlns:a16="http://schemas.microsoft.com/office/drawing/2014/main" id="{5466625C-531B-4FB3-B9C5-1D9D054AE83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709836" y="1888593"/>
                  <a:ext cx="156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374" name="Ink 12373">
                  <a:extLst>
                    <a:ext uri="{FF2B5EF4-FFF2-40B4-BE49-F238E27FC236}">
                      <a16:creationId xmlns:a16="http://schemas.microsoft.com/office/drawing/2014/main" id="{2DB21199-1DF4-4FB4-9007-622A745EFEB5}"/>
                    </a:ext>
                  </a:extLst>
                </p14:cNvPr>
                <p14:cNvContentPartPr/>
                <p14:nvPr/>
              </p14:nvContentPartPr>
              <p14:xfrm>
                <a:off x="4760236" y="1958433"/>
                <a:ext cx="32040" cy="20160"/>
              </p14:xfrm>
            </p:contentPart>
          </mc:Choice>
          <mc:Fallback>
            <p:pic>
              <p:nvPicPr>
                <p:cNvPr id="12374" name="Ink 12373">
                  <a:extLst>
                    <a:ext uri="{FF2B5EF4-FFF2-40B4-BE49-F238E27FC236}">
                      <a16:creationId xmlns:a16="http://schemas.microsoft.com/office/drawing/2014/main" id="{2DB21199-1DF4-4FB4-9007-622A745EFEB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697236" y="1895433"/>
                  <a:ext cx="157680" cy="14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2376" name="Ink 12375">
                <a:extLst>
                  <a:ext uri="{FF2B5EF4-FFF2-40B4-BE49-F238E27FC236}">
                    <a16:creationId xmlns:a16="http://schemas.microsoft.com/office/drawing/2014/main" id="{70B8F891-5D4B-474B-913C-301457F82070}"/>
                  </a:ext>
                </a:extLst>
              </p14:cNvPr>
              <p14:cNvContentPartPr/>
              <p14:nvPr/>
            </p14:nvContentPartPr>
            <p14:xfrm>
              <a:off x="4706596" y="2330673"/>
              <a:ext cx="85680" cy="17280"/>
            </p14:xfrm>
          </p:contentPart>
        </mc:Choice>
        <mc:Fallback>
          <p:pic>
            <p:nvPicPr>
              <p:cNvPr id="12376" name="Ink 12375">
                <a:extLst>
                  <a:ext uri="{FF2B5EF4-FFF2-40B4-BE49-F238E27FC236}">
                    <a16:creationId xmlns:a16="http://schemas.microsoft.com/office/drawing/2014/main" id="{70B8F891-5D4B-474B-913C-301457F82070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643596" y="2267673"/>
                <a:ext cx="211320" cy="14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79" name="Group 12378">
            <a:extLst>
              <a:ext uri="{FF2B5EF4-FFF2-40B4-BE49-F238E27FC236}">
                <a16:creationId xmlns:a16="http://schemas.microsoft.com/office/drawing/2014/main" id="{0FA281B6-43EE-46A8-9EA4-4DB63100AC24}"/>
              </a:ext>
            </a:extLst>
          </p:cNvPr>
          <p:cNvGrpSpPr/>
          <p:nvPr/>
        </p:nvGrpSpPr>
        <p:grpSpPr>
          <a:xfrm>
            <a:off x="5574916" y="2493393"/>
            <a:ext cx="58320" cy="133560"/>
            <a:chOff x="5574916" y="2493393"/>
            <a:chExt cx="58320" cy="13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377" name="Ink 12376">
                  <a:extLst>
                    <a:ext uri="{FF2B5EF4-FFF2-40B4-BE49-F238E27FC236}">
                      <a16:creationId xmlns:a16="http://schemas.microsoft.com/office/drawing/2014/main" id="{69B7938C-75A2-4003-BC04-7FE1ABCBA3DF}"/>
                    </a:ext>
                  </a:extLst>
                </p14:cNvPr>
                <p14:cNvContentPartPr/>
                <p14:nvPr/>
              </p14:nvContentPartPr>
              <p14:xfrm>
                <a:off x="5574916" y="2493393"/>
                <a:ext cx="58320" cy="121320"/>
              </p14:xfrm>
            </p:contentPart>
          </mc:Choice>
          <mc:Fallback>
            <p:pic>
              <p:nvPicPr>
                <p:cNvPr id="12377" name="Ink 12376">
                  <a:extLst>
                    <a:ext uri="{FF2B5EF4-FFF2-40B4-BE49-F238E27FC236}">
                      <a16:creationId xmlns:a16="http://schemas.microsoft.com/office/drawing/2014/main" id="{69B7938C-75A2-4003-BC04-7FE1ABCBA3D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511916" y="2430753"/>
                  <a:ext cx="1839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378" name="Ink 12377">
                  <a:extLst>
                    <a:ext uri="{FF2B5EF4-FFF2-40B4-BE49-F238E27FC236}">
                      <a16:creationId xmlns:a16="http://schemas.microsoft.com/office/drawing/2014/main" id="{09F580D4-FFFC-4211-BBC9-85780B1A8DB9}"/>
                    </a:ext>
                  </a:extLst>
                </p14:cNvPr>
                <p14:cNvContentPartPr/>
                <p14:nvPr/>
              </p14:nvContentPartPr>
              <p14:xfrm>
                <a:off x="5601556" y="2556393"/>
                <a:ext cx="14760" cy="70560"/>
              </p14:xfrm>
            </p:contentPart>
          </mc:Choice>
          <mc:Fallback>
            <p:pic>
              <p:nvPicPr>
                <p:cNvPr id="12378" name="Ink 12377">
                  <a:extLst>
                    <a:ext uri="{FF2B5EF4-FFF2-40B4-BE49-F238E27FC236}">
                      <a16:creationId xmlns:a16="http://schemas.microsoft.com/office/drawing/2014/main" id="{09F580D4-FFFC-4211-BBC9-85780B1A8DB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538916" y="2493393"/>
                  <a:ext cx="140400" cy="19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2380" name="Ink 12379">
                <a:extLst>
                  <a:ext uri="{FF2B5EF4-FFF2-40B4-BE49-F238E27FC236}">
                    <a16:creationId xmlns:a16="http://schemas.microsoft.com/office/drawing/2014/main" id="{AD5D5106-D42E-46D7-9548-AD56D1FBE987}"/>
                  </a:ext>
                </a:extLst>
              </p14:cNvPr>
              <p14:cNvContentPartPr/>
              <p14:nvPr/>
            </p14:nvContentPartPr>
            <p14:xfrm>
              <a:off x="5536756" y="1874913"/>
              <a:ext cx="96840" cy="82800"/>
            </p14:xfrm>
          </p:contentPart>
        </mc:Choice>
        <mc:Fallback>
          <p:pic>
            <p:nvPicPr>
              <p:cNvPr id="12380" name="Ink 12379">
                <a:extLst>
                  <a:ext uri="{FF2B5EF4-FFF2-40B4-BE49-F238E27FC236}">
                    <a16:creationId xmlns:a16="http://schemas.microsoft.com/office/drawing/2014/main" id="{AD5D5106-D42E-46D7-9548-AD56D1FBE987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473756" y="1811913"/>
                <a:ext cx="222480" cy="20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85" name="Group 12384">
            <a:extLst>
              <a:ext uri="{FF2B5EF4-FFF2-40B4-BE49-F238E27FC236}">
                <a16:creationId xmlns:a16="http://schemas.microsoft.com/office/drawing/2014/main" id="{E217D276-39AE-42F0-A14D-204D510B0A10}"/>
              </a:ext>
            </a:extLst>
          </p:cNvPr>
          <p:cNvGrpSpPr/>
          <p:nvPr/>
        </p:nvGrpSpPr>
        <p:grpSpPr>
          <a:xfrm>
            <a:off x="6819796" y="2419593"/>
            <a:ext cx="339480" cy="286200"/>
            <a:chOff x="6819796" y="2419593"/>
            <a:chExt cx="339480" cy="28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381" name="Ink 12380">
                  <a:extLst>
                    <a:ext uri="{FF2B5EF4-FFF2-40B4-BE49-F238E27FC236}">
                      <a16:creationId xmlns:a16="http://schemas.microsoft.com/office/drawing/2014/main" id="{3D77BCF3-6C3C-4323-829F-74C2FC3FD7F0}"/>
                    </a:ext>
                  </a:extLst>
                </p14:cNvPr>
                <p14:cNvContentPartPr/>
                <p14:nvPr/>
              </p14:nvContentPartPr>
              <p14:xfrm>
                <a:off x="7001956" y="2682033"/>
                <a:ext cx="105840" cy="23760"/>
              </p14:xfrm>
            </p:contentPart>
          </mc:Choice>
          <mc:Fallback>
            <p:pic>
              <p:nvPicPr>
                <p:cNvPr id="12381" name="Ink 12380">
                  <a:extLst>
                    <a:ext uri="{FF2B5EF4-FFF2-40B4-BE49-F238E27FC236}">
                      <a16:creationId xmlns:a16="http://schemas.microsoft.com/office/drawing/2014/main" id="{3D77BCF3-6C3C-4323-829F-74C2FC3FD7F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939316" y="2619393"/>
                  <a:ext cx="231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382" name="Ink 12381">
                  <a:extLst>
                    <a:ext uri="{FF2B5EF4-FFF2-40B4-BE49-F238E27FC236}">
                      <a16:creationId xmlns:a16="http://schemas.microsoft.com/office/drawing/2014/main" id="{5BD996AB-B922-4404-97A1-39FDAABD3761}"/>
                    </a:ext>
                  </a:extLst>
                </p14:cNvPr>
                <p14:cNvContentPartPr/>
                <p14:nvPr/>
              </p14:nvContentPartPr>
              <p14:xfrm>
                <a:off x="6819796" y="2662593"/>
                <a:ext cx="63000" cy="33120"/>
              </p14:xfrm>
            </p:contentPart>
          </mc:Choice>
          <mc:Fallback>
            <p:pic>
              <p:nvPicPr>
                <p:cNvPr id="12382" name="Ink 12381">
                  <a:extLst>
                    <a:ext uri="{FF2B5EF4-FFF2-40B4-BE49-F238E27FC236}">
                      <a16:creationId xmlns:a16="http://schemas.microsoft.com/office/drawing/2014/main" id="{5BD996AB-B922-4404-97A1-39FDAABD376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57156" y="2599953"/>
                  <a:ext cx="188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384" name="Ink 12383">
                  <a:extLst>
                    <a:ext uri="{FF2B5EF4-FFF2-40B4-BE49-F238E27FC236}">
                      <a16:creationId xmlns:a16="http://schemas.microsoft.com/office/drawing/2014/main" id="{3C02703A-B0AF-4B45-B084-60849B36AF58}"/>
                    </a:ext>
                  </a:extLst>
                </p14:cNvPr>
                <p14:cNvContentPartPr/>
                <p14:nvPr/>
              </p14:nvContentPartPr>
              <p14:xfrm>
                <a:off x="7043716" y="2419593"/>
                <a:ext cx="115560" cy="164880"/>
              </p14:xfrm>
            </p:contentPart>
          </mc:Choice>
          <mc:Fallback>
            <p:pic>
              <p:nvPicPr>
                <p:cNvPr id="12384" name="Ink 12383">
                  <a:extLst>
                    <a:ext uri="{FF2B5EF4-FFF2-40B4-BE49-F238E27FC236}">
                      <a16:creationId xmlns:a16="http://schemas.microsoft.com/office/drawing/2014/main" id="{3C02703A-B0AF-4B45-B084-60849B36AF5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981076" y="2356953"/>
                  <a:ext cx="241200" cy="29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2386" name="Ink 12385">
                <a:extLst>
                  <a:ext uri="{FF2B5EF4-FFF2-40B4-BE49-F238E27FC236}">
                    <a16:creationId xmlns:a16="http://schemas.microsoft.com/office/drawing/2014/main" id="{7FCAFE53-F596-4E1B-A124-385B9EDE8213}"/>
                  </a:ext>
                </a:extLst>
              </p14:cNvPr>
              <p14:cNvContentPartPr/>
              <p14:nvPr/>
            </p14:nvContentPartPr>
            <p14:xfrm>
              <a:off x="6743836" y="2203953"/>
              <a:ext cx="9720" cy="4320"/>
            </p14:xfrm>
          </p:contentPart>
        </mc:Choice>
        <mc:Fallback>
          <p:pic>
            <p:nvPicPr>
              <p:cNvPr id="12386" name="Ink 12385">
                <a:extLst>
                  <a:ext uri="{FF2B5EF4-FFF2-40B4-BE49-F238E27FC236}">
                    <a16:creationId xmlns:a16="http://schemas.microsoft.com/office/drawing/2014/main" id="{7FCAFE53-F596-4E1B-A124-385B9EDE8213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681196" y="2141313"/>
                <a:ext cx="1353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2387" name="Ink 12386">
                <a:extLst>
                  <a:ext uri="{FF2B5EF4-FFF2-40B4-BE49-F238E27FC236}">
                    <a16:creationId xmlns:a16="http://schemas.microsoft.com/office/drawing/2014/main" id="{6130FCE9-E1A2-40D4-A237-21133BE8B55E}"/>
                  </a:ext>
                </a:extLst>
              </p14:cNvPr>
              <p14:cNvContentPartPr/>
              <p14:nvPr/>
            </p14:nvContentPartPr>
            <p14:xfrm>
              <a:off x="6621796" y="2441913"/>
              <a:ext cx="2880" cy="2520"/>
            </p14:xfrm>
          </p:contentPart>
        </mc:Choice>
        <mc:Fallback>
          <p:pic>
            <p:nvPicPr>
              <p:cNvPr id="12387" name="Ink 12386">
                <a:extLst>
                  <a:ext uri="{FF2B5EF4-FFF2-40B4-BE49-F238E27FC236}">
                    <a16:creationId xmlns:a16="http://schemas.microsoft.com/office/drawing/2014/main" id="{6130FCE9-E1A2-40D4-A237-21133BE8B55E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6559156" y="2379273"/>
                <a:ext cx="1285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2388" name="Ink 12387">
                <a:extLst>
                  <a:ext uri="{FF2B5EF4-FFF2-40B4-BE49-F238E27FC236}">
                    <a16:creationId xmlns:a16="http://schemas.microsoft.com/office/drawing/2014/main" id="{7449C21F-AB4B-4950-8366-ACBBF3F484CA}"/>
                  </a:ext>
                </a:extLst>
              </p14:cNvPr>
              <p14:cNvContentPartPr/>
              <p14:nvPr/>
            </p14:nvContentPartPr>
            <p14:xfrm>
              <a:off x="6385996" y="2554953"/>
              <a:ext cx="61200" cy="52560"/>
            </p14:xfrm>
          </p:contentPart>
        </mc:Choice>
        <mc:Fallback>
          <p:pic>
            <p:nvPicPr>
              <p:cNvPr id="12388" name="Ink 12387">
                <a:extLst>
                  <a:ext uri="{FF2B5EF4-FFF2-40B4-BE49-F238E27FC236}">
                    <a16:creationId xmlns:a16="http://schemas.microsoft.com/office/drawing/2014/main" id="{7449C21F-AB4B-4950-8366-ACBBF3F484CA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322996" y="2492313"/>
                <a:ext cx="1868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2389" name="Ink 12388">
                <a:extLst>
                  <a:ext uri="{FF2B5EF4-FFF2-40B4-BE49-F238E27FC236}">
                    <a16:creationId xmlns:a16="http://schemas.microsoft.com/office/drawing/2014/main" id="{3445067A-AD24-4E46-8A00-A7D98E81837D}"/>
                  </a:ext>
                </a:extLst>
              </p14:cNvPr>
              <p14:cNvContentPartPr/>
              <p14:nvPr/>
            </p14:nvContentPartPr>
            <p14:xfrm>
              <a:off x="7163596" y="1943313"/>
              <a:ext cx="37080" cy="7200"/>
            </p14:xfrm>
          </p:contentPart>
        </mc:Choice>
        <mc:Fallback>
          <p:pic>
            <p:nvPicPr>
              <p:cNvPr id="12389" name="Ink 12388">
                <a:extLst>
                  <a:ext uri="{FF2B5EF4-FFF2-40B4-BE49-F238E27FC236}">
                    <a16:creationId xmlns:a16="http://schemas.microsoft.com/office/drawing/2014/main" id="{3445067A-AD24-4E46-8A00-A7D98E81837D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100596" y="1880313"/>
                <a:ext cx="1627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2390" name="Ink 12389">
                <a:extLst>
                  <a:ext uri="{FF2B5EF4-FFF2-40B4-BE49-F238E27FC236}">
                    <a16:creationId xmlns:a16="http://schemas.microsoft.com/office/drawing/2014/main" id="{881414B2-E5EC-4FF7-A277-B2624BD9FBF1}"/>
                  </a:ext>
                </a:extLst>
              </p14:cNvPr>
              <p14:cNvContentPartPr/>
              <p14:nvPr/>
            </p14:nvContentPartPr>
            <p14:xfrm>
              <a:off x="6162076" y="2455593"/>
              <a:ext cx="82800" cy="18720"/>
            </p14:xfrm>
          </p:contentPart>
        </mc:Choice>
        <mc:Fallback>
          <p:pic>
            <p:nvPicPr>
              <p:cNvPr id="12390" name="Ink 12389">
                <a:extLst>
                  <a:ext uri="{FF2B5EF4-FFF2-40B4-BE49-F238E27FC236}">
                    <a16:creationId xmlns:a16="http://schemas.microsoft.com/office/drawing/2014/main" id="{881414B2-E5EC-4FF7-A277-B2624BD9FBF1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099076" y="2392593"/>
                <a:ext cx="2084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2391" name="Ink 12390">
                <a:extLst>
                  <a:ext uri="{FF2B5EF4-FFF2-40B4-BE49-F238E27FC236}">
                    <a16:creationId xmlns:a16="http://schemas.microsoft.com/office/drawing/2014/main" id="{C1FE8792-741F-4B60-90A7-E29C522C32A2}"/>
                  </a:ext>
                </a:extLst>
              </p14:cNvPr>
              <p14:cNvContentPartPr/>
              <p14:nvPr/>
            </p14:nvContentPartPr>
            <p14:xfrm>
              <a:off x="1609516" y="3127713"/>
              <a:ext cx="47520" cy="232200"/>
            </p14:xfrm>
          </p:contentPart>
        </mc:Choice>
        <mc:Fallback>
          <p:pic>
            <p:nvPicPr>
              <p:cNvPr id="12391" name="Ink 12390">
                <a:extLst>
                  <a:ext uri="{FF2B5EF4-FFF2-40B4-BE49-F238E27FC236}">
                    <a16:creationId xmlns:a16="http://schemas.microsoft.com/office/drawing/2014/main" id="{C1FE8792-741F-4B60-90A7-E29C522C32A2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546876" y="3065073"/>
                <a:ext cx="17316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2392" name="Ink 12391">
                <a:extLst>
                  <a:ext uri="{FF2B5EF4-FFF2-40B4-BE49-F238E27FC236}">
                    <a16:creationId xmlns:a16="http://schemas.microsoft.com/office/drawing/2014/main" id="{B3923257-E5FD-485B-8853-24BA28325A83}"/>
                  </a:ext>
                </a:extLst>
              </p14:cNvPr>
              <p14:cNvContentPartPr/>
              <p14:nvPr/>
            </p14:nvContentPartPr>
            <p14:xfrm>
              <a:off x="2364076" y="3190713"/>
              <a:ext cx="13320" cy="105840"/>
            </p14:xfrm>
          </p:contentPart>
        </mc:Choice>
        <mc:Fallback>
          <p:pic>
            <p:nvPicPr>
              <p:cNvPr id="12392" name="Ink 12391">
                <a:extLst>
                  <a:ext uri="{FF2B5EF4-FFF2-40B4-BE49-F238E27FC236}">
                    <a16:creationId xmlns:a16="http://schemas.microsoft.com/office/drawing/2014/main" id="{B3923257-E5FD-485B-8853-24BA28325A83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2301076" y="3128073"/>
                <a:ext cx="13896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2393" name="Ink 12392">
                <a:extLst>
                  <a:ext uri="{FF2B5EF4-FFF2-40B4-BE49-F238E27FC236}">
                    <a16:creationId xmlns:a16="http://schemas.microsoft.com/office/drawing/2014/main" id="{B8F6E0F2-9ECD-4D07-9653-002E7BA01291}"/>
                  </a:ext>
                </a:extLst>
              </p14:cNvPr>
              <p14:cNvContentPartPr/>
              <p14:nvPr/>
            </p14:nvContentPartPr>
            <p14:xfrm>
              <a:off x="2398996" y="3376473"/>
              <a:ext cx="17640" cy="88560"/>
            </p14:xfrm>
          </p:contentPart>
        </mc:Choice>
        <mc:Fallback>
          <p:pic>
            <p:nvPicPr>
              <p:cNvPr id="12393" name="Ink 12392">
                <a:extLst>
                  <a:ext uri="{FF2B5EF4-FFF2-40B4-BE49-F238E27FC236}">
                    <a16:creationId xmlns:a16="http://schemas.microsoft.com/office/drawing/2014/main" id="{B8F6E0F2-9ECD-4D07-9653-002E7BA01291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2335996" y="3313833"/>
                <a:ext cx="14328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2396" name="Ink 12395">
                <a:extLst>
                  <a:ext uri="{FF2B5EF4-FFF2-40B4-BE49-F238E27FC236}">
                    <a16:creationId xmlns:a16="http://schemas.microsoft.com/office/drawing/2014/main" id="{C93801E6-4934-4416-A7BA-F4B35D8B43A6}"/>
                  </a:ext>
                </a:extLst>
              </p14:cNvPr>
              <p14:cNvContentPartPr/>
              <p14:nvPr/>
            </p14:nvContentPartPr>
            <p14:xfrm>
              <a:off x="2625796" y="3412473"/>
              <a:ext cx="9000" cy="82440"/>
            </p14:xfrm>
          </p:contentPart>
        </mc:Choice>
        <mc:Fallback>
          <p:pic>
            <p:nvPicPr>
              <p:cNvPr id="12396" name="Ink 12395">
                <a:extLst>
                  <a:ext uri="{FF2B5EF4-FFF2-40B4-BE49-F238E27FC236}">
                    <a16:creationId xmlns:a16="http://schemas.microsoft.com/office/drawing/2014/main" id="{C93801E6-4934-4416-A7BA-F4B35D8B43A6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562796" y="3349473"/>
                <a:ext cx="134640" cy="20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04" name="Group 12403">
            <a:extLst>
              <a:ext uri="{FF2B5EF4-FFF2-40B4-BE49-F238E27FC236}">
                <a16:creationId xmlns:a16="http://schemas.microsoft.com/office/drawing/2014/main" id="{316741C0-6466-42C3-BAC8-B93FEC3AA728}"/>
              </a:ext>
            </a:extLst>
          </p:cNvPr>
          <p:cNvGrpSpPr/>
          <p:nvPr/>
        </p:nvGrpSpPr>
        <p:grpSpPr>
          <a:xfrm>
            <a:off x="3036556" y="4813953"/>
            <a:ext cx="176040" cy="177120"/>
            <a:chOff x="3036556" y="4813953"/>
            <a:chExt cx="176040" cy="17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2397" name="Ink 12396">
                  <a:extLst>
                    <a:ext uri="{FF2B5EF4-FFF2-40B4-BE49-F238E27FC236}">
                      <a16:creationId xmlns:a16="http://schemas.microsoft.com/office/drawing/2014/main" id="{A194609E-6EE2-4C42-B3E8-327B28A180F7}"/>
                    </a:ext>
                  </a:extLst>
                </p14:cNvPr>
                <p14:cNvContentPartPr/>
                <p14:nvPr/>
              </p14:nvContentPartPr>
              <p14:xfrm>
                <a:off x="3036556" y="4968033"/>
                <a:ext cx="68760" cy="23040"/>
              </p14:xfrm>
            </p:contentPart>
          </mc:Choice>
          <mc:Fallback>
            <p:pic>
              <p:nvPicPr>
                <p:cNvPr id="12397" name="Ink 12396">
                  <a:extLst>
                    <a:ext uri="{FF2B5EF4-FFF2-40B4-BE49-F238E27FC236}">
                      <a16:creationId xmlns:a16="http://schemas.microsoft.com/office/drawing/2014/main" id="{A194609E-6EE2-4C42-B3E8-327B28A180F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973916" y="4905393"/>
                  <a:ext cx="194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2398" name="Ink 12397">
                  <a:extLst>
                    <a:ext uri="{FF2B5EF4-FFF2-40B4-BE49-F238E27FC236}">
                      <a16:creationId xmlns:a16="http://schemas.microsoft.com/office/drawing/2014/main" id="{8442A00F-4EE5-4B8B-916C-5B51CE9D46D5}"/>
                    </a:ext>
                  </a:extLst>
                </p14:cNvPr>
                <p14:cNvContentPartPr/>
                <p14:nvPr/>
              </p14:nvContentPartPr>
              <p14:xfrm>
                <a:off x="3110356" y="4920873"/>
                <a:ext cx="26640" cy="25200"/>
              </p14:xfrm>
            </p:contentPart>
          </mc:Choice>
          <mc:Fallback>
            <p:pic>
              <p:nvPicPr>
                <p:cNvPr id="12398" name="Ink 12397">
                  <a:extLst>
                    <a:ext uri="{FF2B5EF4-FFF2-40B4-BE49-F238E27FC236}">
                      <a16:creationId xmlns:a16="http://schemas.microsoft.com/office/drawing/2014/main" id="{8442A00F-4EE5-4B8B-916C-5B51CE9D46D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047356" y="4858233"/>
                  <a:ext cx="152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2399" name="Ink 12398">
                  <a:extLst>
                    <a:ext uri="{FF2B5EF4-FFF2-40B4-BE49-F238E27FC236}">
                      <a16:creationId xmlns:a16="http://schemas.microsoft.com/office/drawing/2014/main" id="{E6EBAFB7-D0E2-49EB-A10C-7B4B5DD734FE}"/>
                    </a:ext>
                  </a:extLst>
                </p14:cNvPr>
                <p14:cNvContentPartPr/>
                <p14:nvPr/>
              </p14:nvContentPartPr>
              <p14:xfrm>
                <a:off x="3103516" y="4912233"/>
                <a:ext cx="20160" cy="16920"/>
              </p14:xfrm>
            </p:contentPart>
          </mc:Choice>
          <mc:Fallback>
            <p:pic>
              <p:nvPicPr>
                <p:cNvPr id="12399" name="Ink 12398">
                  <a:extLst>
                    <a:ext uri="{FF2B5EF4-FFF2-40B4-BE49-F238E27FC236}">
                      <a16:creationId xmlns:a16="http://schemas.microsoft.com/office/drawing/2014/main" id="{E6EBAFB7-D0E2-49EB-A10C-7B4B5DD734F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040516" y="4849233"/>
                  <a:ext cx="145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2400" name="Ink 12399">
                  <a:extLst>
                    <a:ext uri="{FF2B5EF4-FFF2-40B4-BE49-F238E27FC236}">
                      <a16:creationId xmlns:a16="http://schemas.microsoft.com/office/drawing/2014/main" id="{F5D7EFEC-A1DF-47DD-9204-66D58177BCDC}"/>
                    </a:ext>
                  </a:extLst>
                </p14:cNvPr>
                <p14:cNvContentPartPr/>
                <p14:nvPr/>
              </p14:nvContentPartPr>
              <p14:xfrm>
                <a:off x="3128356" y="4813953"/>
                <a:ext cx="84240" cy="66240"/>
              </p14:xfrm>
            </p:contentPart>
          </mc:Choice>
          <mc:Fallback>
            <p:pic>
              <p:nvPicPr>
                <p:cNvPr id="12400" name="Ink 12399">
                  <a:extLst>
                    <a:ext uri="{FF2B5EF4-FFF2-40B4-BE49-F238E27FC236}">
                      <a16:creationId xmlns:a16="http://schemas.microsoft.com/office/drawing/2014/main" id="{F5D7EFEC-A1DF-47DD-9204-66D58177BCD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065716" y="4751313"/>
                  <a:ext cx="2098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2402" name="Ink 12401">
                  <a:extLst>
                    <a:ext uri="{FF2B5EF4-FFF2-40B4-BE49-F238E27FC236}">
                      <a16:creationId xmlns:a16="http://schemas.microsoft.com/office/drawing/2014/main" id="{06A89BB3-D58E-424C-A9DB-42A9FDAAB549}"/>
                    </a:ext>
                  </a:extLst>
                </p14:cNvPr>
                <p14:cNvContentPartPr/>
                <p14:nvPr/>
              </p14:nvContentPartPr>
              <p14:xfrm>
                <a:off x="3103516" y="4903593"/>
                <a:ext cx="20880" cy="29520"/>
              </p14:xfrm>
            </p:contentPart>
          </mc:Choice>
          <mc:Fallback>
            <p:pic>
              <p:nvPicPr>
                <p:cNvPr id="12402" name="Ink 12401">
                  <a:extLst>
                    <a:ext uri="{FF2B5EF4-FFF2-40B4-BE49-F238E27FC236}">
                      <a16:creationId xmlns:a16="http://schemas.microsoft.com/office/drawing/2014/main" id="{06A89BB3-D58E-424C-A9DB-42A9FDAAB54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040516" y="4840593"/>
                  <a:ext cx="146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2403" name="Ink 12402">
                  <a:extLst>
                    <a:ext uri="{FF2B5EF4-FFF2-40B4-BE49-F238E27FC236}">
                      <a16:creationId xmlns:a16="http://schemas.microsoft.com/office/drawing/2014/main" id="{915B87FF-7998-4151-968F-F978020692C0}"/>
                    </a:ext>
                  </a:extLst>
                </p14:cNvPr>
                <p14:cNvContentPartPr/>
                <p14:nvPr/>
              </p14:nvContentPartPr>
              <p14:xfrm>
                <a:off x="3059236" y="4921953"/>
                <a:ext cx="47520" cy="62640"/>
              </p14:xfrm>
            </p:contentPart>
          </mc:Choice>
          <mc:Fallback>
            <p:pic>
              <p:nvPicPr>
                <p:cNvPr id="12403" name="Ink 12402">
                  <a:extLst>
                    <a:ext uri="{FF2B5EF4-FFF2-40B4-BE49-F238E27FC236}">
                      <a16:creationId xmlns:a16="http://schemas.microsoft.com/office/drawing/2014/main" id="{915B87FF-7998-4151-968F-F978020692C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996236" y="4858953"/>
                  <a:ext cx="173160" cy="18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2405" name="Ink 12404">
                <a:extLst>
                  <a:ext uri="{FF2B5EF4-FFF2-40B4-BE49-F238E27FC236}">
                    <a16:creationId xmlns:a16="http://schemas.microsoft.com/office/drawing/2014/main" id="{D257A779-2F3F-4EF6-BE5C-C8EA7966C3C9}"/>
                  </a:ext>
                </a:extLst>
              </p14:cNvPr>
              <p14:cNvContentPartPr/>
              <p14:nvPr/>
            </p14:nvContentPartPr>
            <p14:xfrm>
              <a:off x="2242396" y="4889553"/>
              <a:ext cx="129960" cy="92520"/>
            </p14:xfrm>
          </p:contentPart>
        </mc:Choice>
        <mc:Fallback>
          <p:pic>
            <p:nvPicPr>
              <p:cNvPr id="12405" name="Ink 12404">
                <a:extLst>
                  <a:ext uri="{FF2B5EF4-FFF2-40B4-BE49-F238E27FC236}">
                    <a16:creationId xmlns:a16="http://schemas.microsoft.com/office/drawing/2014/main" id="{D257A779-2F3F-4EF6-BE5C-C8EA7966C3C9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2179756" y="4826913"/>
                <a:ext cx="25560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2406" name="Ink 12405">
                <a:extLst>
                  <a:ext uri="{FF2B5EF4-FFF2-40B4-BE49-F238E27FC236}">
                    <a16:creationId xmlns:a16="http://schemas.microsoft.com/office/drawing/2014/main" id="{EBF5F62C-088D-4289-91B6-384BA04A3814}"/>
                  </a:ext>
                </a:extLst>
              </p14:cNvPr>
              <p14:cNvContentPartPr/>
              <p14:nvPr/>
            </p14:nvContentPartPr>
            <p14:xfrm>
              <a:off x="2251396" y="4321113"/>
              <a:ext cx="129600" cy="123840"/>
            </p14:xfrm>
          </p:contentPart>
        </mc:Choice>
        <mc:Fallback>
          <p:pic>
            <p:nvPicPr>
              <p:cNvPr id="12406" name="Ink 12405">
                <a:extLst>
                  <a:ext uri="{FF2B5EF4-FFF2-40B4-BE49-F238E27FC236}">
                    <a16:creationId xmlns:a16="http://schemas.microsoft.com/office/drawing/2014/main" id="{EBF5F62C-088D-4289-91B6-384BA04A3814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2188396" y="4258113"/>
                <a:ext cx="255240" cy="24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11" name="Group 12410">
            <a:extLst>
              <a:ext uri="{FF2B5EF4-FFF2-40B4-BE49-F238E27FC236}">
                <a16:creationId xmlns:a16="http://schemas.microsoft.com/office/drawing/2014/main" id="{64FA42D2-BC80-4C18-9496-2DF1505F292E}"/>
              </a:ext>
            </a:extLst>
          </p:cNvPr>
          <p:cNvGrpSpPr/>
          <p:nvPr/>
        </p:nvGrpSpPr>
        <p:grpSpPr>
          <a:xfrm>
            <a:off x="3049516" y="4312473"/>
            <a:ext cx="46440" cy="182880"/>
            <a:chOff x="3049516" y="4312473"/>
            <a:chExt cx="46440" cy="18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2407" name="Ink 12406">
                  <a:extLst>
                    <a:ext uri="{FF2B5EF4-FFF2-40B4-BE49-F238E27FC236}">
                      <a16:creationId xmlns:a16="http://schemas.microsoft.com/office/drawing/2014/main" id="{DC983281-9B06-48AE-8C98-D8A56A9E4BC2}"/>
                    </a:ext>
                  </a:extLst>
                </p14:cNvPr>
                <p14:cNvContentPartPr/>
                <p14:nvPr/>
              </p14:nvContentPartPr>
              <p14:xfrm>
                <a:off x="3054196" y="4319313"/>
                <a:ext cx="32040" cy="10440"/>
              </p14:xfrm>
            </p:contentPart>
          </mc:Choice>
          <mc:Fallback>
            <p:pic>
              <p:nvPicPr>
                <p:cNvPr id="12407" name="Ink 12406">
                  <a:extLst>
                    <a:ext uri="{FF2B5EF4-FFF2-40B4-BE49-F238E27FC236}">
                      <a16:creationId xmlns:a16="http://schemas.microsoft.com/office/drawing/2014/main" id="{DC983281-9B06-48AE-8C98-D8A56A9E4BC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991196" y="4256673"/>
                  <a:ext cx="157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2408" name="Ink 12407">
                  <a:extLst>
                    <a:ext uri="{FF2B5EF4-FFF2-40B4-BE49-F238E27FC236}">
                      <a16:creationId xmlns:a16="http://schemas.microsoft.com/office/drawing/2014/main" id="{B11A8C59-176E-44C4-A7A1-37BA06E93304}"/>
                    </a:ext>
                  </a:extLst>
                </p14:cNvPr>
                <p14:cNvContentPartPr/>
                <p14:nvPr/>
              </p14:nvContentPartPr>
              <p14:xfrm>
                <a:off x="3067876" y="4330473"/>
                <a:ext cx="28080" cy="25920"/>
              </p14:xfrm>
            </p:contentPart>
          </mc:Choice>
          <mc:Fallback>
            <p:pic>
              <p:nvPicPr>
                <p:cNvPr id="12408" name="Ink 12407">
                  <a:extLst>
                    <a:ext uri="{FF2B5EF4-FFF2-40B4-BE49-F238E27FC236}">
                      <a16:creationId xmlns:a16="http://schemas.microsoft.com/office/drawing/2014/main" id="{B11A8C59-176E-44C4-A7A1-37BA06E9330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005236" y="4267833"/>
                  <a:ext cx="153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2410" name="Ink 12409">
                  <a:extLst>
                    <a:ext uri="{FF2B5EF4-FFF2-40B4-BE49-F238E27FC236}">
                      <a16:creationId xmlns:a16="http://schemas.microsoft.com/office/drawing/2014/main" id="{299307DC-B4F9-42E9-A128-6F88510D9440}"/>
                    </a:ext>
                  </a:extLst>
                </p14:cNvPr>
                <p14:cNvContentPartPr/>
                <p14:nvPr/>
              </p14:nvContentPartPr>
              <p14:xfrm>
                <a:off x="3049516" y="4312473"/>
                <a:ext cx="16200" cy="182880"/>
              </p14:xfrm>
            </p:contentPart>
          </mc:Choice>
          <mc:Fallback>
            <p:pic>
              <p:nvPicPr>
                <p:cNvPr id="12410" name="Ink 12409">
                  <a:extLst>
                    <a:ext uri="{FF2B5EF4-FFF2-40B4-BE49-F238E27FC236}">
                      <a16:creationId xmlns:a16="http://schemas.microsoft.com/office/drawing/2014/main" id="{299307DC-B4F9-42E9-A128-6F88510D944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986876" y="4249473"/>
                  <a:ext cx="141840" cy="30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2412" name="Ink 12411">
                <a:extLst>
                  <a:ext uri="{FF2B5EF4-FFF2-40B4-BE49-F238E27FC236}">
                    <a16:creationId xmlns:a16="http://schemas.microsoft.com/office/drawing/2014/main" id="{15BC4587-5F69-4A9F-BBEC-8E74D2177D2E}"/>
                  </a:ext>
                </a:extLst>
              </p14:cNvPr>
              <p14:cNvContentPartPr/>
              <p14:nvPr/>
            </p14:nvContentPartPr>
            <p14:xfrm>
              <a:off x="4330756" y="4510473"/>
              <a:ext cx="16560" cy="69480"/>
            </p14:xfrm>
          </p:contentPart>
        </mc:Choice>
        <mc:Fallback>
          <p:pic>
            <p:nvPicPr>
              <p:cNvPr id="12412" name="Ink 12411">
                <a:extLst>
                  <a:ext uri="{FF2B5EF4-FFF2-40B4-BE49-F238E27FC236}">
                    <a16:creationId xmlns:a16="http://schemas.microsoft.com/office/drawing/2014/main" id="{15BC4587-5F69-4A9F-BBEC-8E74D2177D2E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4267756" y="4447473"/>
                <a:ext cx="142200" cy="19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16" name="Group 12415">
            <a:extLst>
              <a:ext uri="{FF2B5EF4-FFF2-40B4-BE49-F238E27FC236}">
                <a16:creationId xmlns:a16="http://schemas.microsoft.com/office/drawing/2014/main" id="{ADAEE177-AD7A-4ACE-B24B-CE707274D5F6}"/>
              </a:ext>
            </a:extLst>
          </p:cNvPr>
          <p:cNvGrpSpPr/>
          <p:nvPr/>
        </p:nvGrpSpPr>
        <p:grpSpPr>
          <a:xfrm>
            <a:off x="5403196" y="4710993"/>
            <a:ext cx="257400" cy="59400"/>
            <a:chOff x="5403196" y="4710993"/>
            <a:chExt cx="257400" cy="5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2413" name="Ink 12412">
                  <a:extLst>
                    <a:ext uri="{FF2B5EF4-FFF2-40B4-BE49-F238E27FC236}">
                      <a16:creationId xmlns:a16="http://schemas.microsoft.com/office/drawing/2014/main" id="{FB0C2F87-E752-4A18-815C-0DCA724726DB}"/>
                    </a:ext>
                  </a:extLst>
                </p14:cNvPr>
                <p14:cNvContentPartPr/>
                <p14:nvPr/>
              </p14:nvContentPartPr>
              <p14:xfrm>
                <a:off x="5403196" y="4718193"/>
                <a:ext cx="84240" cy="52200"/>
              </p14:xfrm>
            </p:contentPart>
          </mc:Choice>
          <mc:Fallback>
            <p:pic>
              <p:nvPicPr>
                <p:cNvPr id="12413" name="Ink 12412">
                  <a:extLst>
                    <a:ext uri="{FF2B5EF4-FFF2-40B4-BE49-F238E27FC236}">
                      <a16:creationId xmlns:a16="http://schemas.microsoft.com/office/drawing/2014/main" id="{FB0C2F87-E752-4A18-815C-0DCA724726D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340196" y="4655193"/>
                  <a:ext cx="209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2414" name="Ink 12413">
                  <a:extLst>
                    <a:ext uri="{FF2B5EF4-FFF2-40B4-BE49-F238E27FC236}">
                      <a16:creationId xmlns:a16="http://schemas.microsoft.com/office/drawing/2014/main" id="{1820046C-1A73-4F4D-AA61-B6C0D4C172D2}"/>
                    </a:ext>
                  </a:extLst>
                </p14:cNvPr>
                <p14:cNvContentPartPr/>
                <p14:nvPr/>
              </p14:nvContentPartPr>
              <p14:xfrm>
                <a:off x="5587516" y="4710993"/>
                <a:ext cx="73080" cy="28440"/>
              </p14:xfrm>
            </p:contentPart>
          </mc:Choice>
          <mc:Fallback>
            <p:pic>
              <p:nvPicPr>
                <p:cNvPr id="12414" name="Ink 12413">
                  <a:extLst>
                    <a:ext uri="{FF2B5EF4-FFF2-40B4-BE49-F238E27FC236}">
                      <a16:creationId xmlns:a16="http://schemas.microsoft.com/office/drawing/2014/main" id="{1820046C-1A73-4F4D-AA61-B6C0D4C172D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524516" y="4648353"/>
                  <a:ext cx="19872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21" name="Group 12420">
            <a:extLst>
              <a:ext uri="{FF2B5EF4-FFF2-40B4-BE49-F238E27FC236}">
                <a16:creationId xmlns:a16="http://schemas.microsoft.com/office/drawing/2014/main" id="{191A46E8-42E5-4A96-BC97-CC9F3FE92934}"/>
              </a:ext>
            </a:extLst>
          </p:cNvPr>
          <p:cNvGrpSpPr/>
          <p:nvPr/>
        </p:nvGrpSpPr>
        <p:grpSpPr>
          <a:xfrm>
            <a:off x="5310316" y="4280793"/>
            <a:ext cx="374760" cy="94680"/>
            <a:chOff x="5310316" y="4280793"/>
            <a:chExt cx="374760" cy="9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2415" name="Ink 12414">
                  <a:extLst>
                    <a:ext uri="{FF2B5EF4-FFF2-40B4-BE49-F238E27FC236}">
                      <a16:creationId xmlns:a16="http://schemas.microsoft.com/office/drawing/2014/main" id="{FD0890BD-84E2-4C10-B488-1071C9E7751D}"/>
                    </a:ext>
                  </a:extLst>
                </p14:cNvPr>
                <p14:cNvContentPartPr/>
                <p14:nvPr/>
              </p14:nvContentPartPr>
              <p14:xfrm>
                <a:off x="5641516" y="4325073"/>
                <a:ext cx="43560" cy="29160"/>
              </p14:xfrm>
            </p:contentPart>
          </mc:Choice>
          <mc:Fallback>
            <p:pic>
              <p:nvPicPr>
                <p:cNvPr id="12415" name="Ink 12414">
                  <a:extLst>
                    <a:ext uri="{FF2B5EF4-FFF2-40B4-BE49-F238E27FC236}">
                      <a16:creationId xmlns:a16="http://schemas.microsoft.com/office/drawing/2014/main" id="{FD0890BD-84E2-4C10-B488-1071C9E7751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578516" y="4262073"/>
                  <a:ext cx="169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2417" name="Ink 12416">
                  <a:extLst>
                    <a:ext uri="{FF2B5EF4-FFF2-40B4-BE49-F238E27FC236}">
                      <a16:creationId xmlns:a16="http://schemas.microsoft.com/office/drawing/2014/main" id="{A60C71E7-B388-4C2A-8A36-A1414C940CBD}"/>
                    </a:ext>
                  </a:extLst>
                </p14:cNvPr>
                <p14:cNvContentPartPr/>
                <p14:nvPr/>
              </p14:nvContentPartPr>
              <p14:xfrm>
                <a:off x="5475556" y="4333353"/>
                <a:ext cx="3240" cy="3240"/>
              </p14:xfrm>
            </p:contentPart>
          </mc:Choice>
          <mc:Fallback>
            <p:pic>
              <p:nvPicPr>
                <p:cNvPr id="12417" name="Ink 12416">
                  <a:extLst>
                    <a:ext uri="{FF2B5EF4-FFF2-40B4-BE49-F238E27FC236}">
                      <a16:creationId xmlns:a16="http://schemas.microsoft.com/office/drawing/2014/main" id="{A60C71E7-B388-4C2A-8A36-A1414C940CB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412916" y="4270713"/>
                  <a:ext cx="1288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2418" name="Ink 12417">
                  <a:extLst>
                    <a:ext uri="{FF2B5EF4-FFF2-40B4-BE49-F238E27FC236}">
                      <a16:creationId xmlns:a16="http://schemas.microsoft.com/office/drawing/2014/main" id="{0B813E8F-6715-4564-999A-B8C6576451BE}"/>
                    </a:ext>
                  </a:extLst>
                </p14:cNvPr>
                <p14:cNvContentPartPr/>
                <p14:nvPr/>
              </p14:nvContentPartPr>
              <p14:xfrm>
                <a:off x="5428036" y="4340553"/>
                <a:ext cx="50760" cy="34920"/>
              </p14:xfrm>
            </p:contentPart>
          </mc:Choice>
          <mc:Fallback>
            <p:pic>
              <p:nvPicPr>
                <p:cNvPr id="12418" name="Ink 12417">
                  <a:extLst>
                    <a:ext uri="{FF2B5EF4-FFF2-40B4-BE49-F238E27FC236}">
                      <a16:creationId xmlns:a16="http://schemas.microsoft.com/office/drawing/2014/main" id="{0B813E8F-6715-4564-999A-B8C6576451B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365396" y="4277553"/>
                  <a:ext cx="176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2420" name="Ink 12419">
                  <a:extLst>
                    <a:ext uri="{FF2B5EF4-FFF2-40B4-BE49-F238E27FC236}">
                      <a16:creationId xmlns:a16="http://schemas.microsoft.com/office/drawing/2014/main" id="{7D37BC70-B879-4BCE-885F-7F2F7D7ECF5D}"/>
                    </a:ext>
                  </a:extLst>
                </p14:cNvPr>
                <p14:cNvContentPartPr/>
                <p14:nvPr/>
              </p14:nvContentPartPr>
              <p14:xfrm>
                <a:off x="5310316" y="4280793"/>
                <a:ext cx="126000" cy="32400"/>
              </p14:xfrm>
            </p:contentPart>
          </mc:Choice>
          <mc:Fallback>
            <p:pic>
              <p:nvPicPr>
                <p:cNvPr id="12420" name="Ink 12419">
                  <a:extLst>
                    <a:ext uri="{FF2B5EF4-FFF2-40B4-BE49-F238E27FC236}">
                      <a16:creationId xmlns:a16="http://schemas.microsoft.com/office/drawing/2014/main" id="{7D37BC70-B879-4BCE-885F-7F2F7D7ECF5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247676" y="4218153"/>
                  <a:ext cx="25164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2422" name="Ink 12421">
                <a:extLst>
                  <a:ext uri="{FF2B5EF4-FFF2-40B4-BE49-F238E27FC236}">
                    <a16:creationId xmlns:a16="http://schemas.microsoft.com/office/drawing/2014/main" id="{B0F0A1B9-30D3-462A-9F1A-4E8CE5AC56A0}"/>
                  </a:ext>
                </a:extLst>
              </p14:cNvPr>
              <p14:cNvContentPartPr/>
              <p14:nvPr/>
            </p14:nvContentPartPr>
            <p14:xfrm>
              <a:off x="6173956" y="4995033"/>
              <a:ext cx="41040" cy="131760"/>
            </p14:xfrm>
          </p:contentPart>
        </mc:Choice>
        <mc:Fallback>
          <p:pic>
            <p:nvPicPr>
              <p:cNvPr id="12422" name="Ink 12421">
                <a:extLst>
                  <a:ext uri="{FF2B5EF4-FFF2-40B4-BE49-F238E27FC236}">
                    <a16:creationId xmlns:a16="http://schemas.microsoft.com/office/drawing/2014/main" id="{B0F0A1B9-30D3-462A-9F1A-4E8CE5AC56A0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6111316" y="4932033"/>
                <a:ext cx="16668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2423" name="Ink 12422">
                <a:extLst>
                  <a:ext uri="{FF2B5EF4-FFF2-40B4-BE49-F238E27FC236}">
                    <a16:creationId xmlns:a16="http://schemas.microsoft.com/office/drawing/2014/main" id="{6155A1ED-6B97-4867-A4C6-B9A4EB7BEDD9}"/>
                  </a:ext>
                </a:extLst>
              </p14:cNvPr>
              <p14:cNvContentPartPr/>
              <p14:nvPr/>
            </p14:nvContentPartPr>
            <p14:xfrm>
              <a:off x="7205716" y="4235073"/>
              <a:ext cx="10440" cy="50760"/>
            </p14:xfrm>
          </p:contentPart>
        </mc:Choice>
        <mc:Fallback>
          <p:pic>
            <p:nvPicPr>
              <p:cNvPr id="12423" name="Ink 12422">
                <a:extLst>
                  <a:ext uri="{FF2B5EF4-FFF2-40B4-BE49-F238E27FC236}">
                    <a16:creationId xmlns:a16="http://schemas.microsoft.com/office/drawing/2014/main" id="{6155A1ED-6B97-4867-A4C6-B9A4EB7BEDD9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142716" y="4172433"/>
                <a:ext cx="13608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2424" name="Ink 12423">
                <a:extLst>
                  <a:ext uri="{FF2B5EF4-FFF2-40B4-BE49-F238E27FC236}">
                    <a16:creationId xmlns:a16="http://schemas.microsoft.com/office/drawing/2014/main" id="{773F6873-40D7-4464-B09E-FD0606B065CC}"/>
                  </a:ext>
                </a:extLst>
              </p14:cNvPr>
              <p14:cNvContentPartPr/>
              <p14:nvPr/>
            </p14:nvContentPartPr>
            <p14:xfrm>
              <a:off x="7211116" y="4750953"/>
              <a:ext cx="8280" cy="25200"/>
            </p14:xfrm>
          </p:contentPart>
        </mc:Choice>
        <mc:Fallback>
          <p:pic>
            <p:nvPicPr>
              <p:cNvPr id="12424" name="Ink 12423">
                <a:extLst>
                  <a:ext uri="{FF2B5EF4-FFF2-40B4-BE49-F238E27FC236}">
                    <a16:creationId xmlns:a16="http://schemas.microsoft.com/office/drawing/2014/main" id="{773F6873-40D7-4464-B09E-FD0606B065CC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7148476" y="4687953"/>
                <a:ext cx="1339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2425" name="Ink 12424">
                <a:extLst>
                  <a:ext uri="{FF2B5EF4-FFF2-40B4-BE49-F238E27FC236}">
                    <a16:creationId xmlns:a16="http://schemas.microsoft.com/office/drawing/2014/main" id="{EB48A85E-C9E2-40A2-944E-8B17269EE346}"/>
                  </a:ext>
                </a:extLst>
              </p14:cNvPr>
              <p14:cNvContentPartPr/>
              <p14:nvPr/>
            </p14:nvContentPartPr>
            <p14:xfrm>
              <a:off x="6963076" y="4746993"/>
              <a:ext cx="58680" cy="60120"/>
            </p14:xfrm>
          </p:contentPart>
        </mc:Choice>
        <mc:Fallback>
          <p:pic>
            <p:nvPicPr>
              <p:cNvPr id="12425" name="Ink 12424">
                <a:extLst>
                  <a:ext uri="{FF2B5EF4-FFF2-40B4-BE49-F238E27FC236}">
                    <a16:creationId xmlns:a16="http://schemas.microsoft.com/office/drawing/2014/main" id="{EB48A85E-C9E2-40A2-944E-8B17269EE346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6900076" y="4683993"/>
                <a:ext cx="1843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2426" name="Ink 12425">
                <a:extLst>
                  <a:ext uri="{FF2B5EF4-FFF2-40B4-BE49-F238E27FC236}">
                    <a16:creationId xmlns:a16="http://schemas.microsoft.com/office/drawing/2014/main" id="{FBDB1824-49E9-4AD5-B524-29DEB47C517B}"/>
                  </a:ext>
                </a:extLst>
              </p14:cNvPr>
              <p14:cNvContentPartPr/>
              <p14:nvPr/>
            </p14:nvContentPartPr>
            <p14:xfrm>
              <a:off x="7547716" y="4735113"/>
              <a:ext cx="240120" cy="270000"/>
            </p14:xfrm>
          </p:contentPart>
        </mc:Choice>
        <mc:Fallback>
          <p:pic>
            <p:nvPicPr>
              <p:cNvPr id="12426" name="Ink 12425">
                <a:extLst>
                  <a:ext uri="{FF2B5EF4-FFF2-40B4-BE49-F238E27FC236}">
                    <a16:creationId xmlns:a16="http://schemas.microsoft.com/office/drawing/2014/main" id="{FBDB1824-49E9-4AD5-B524-29DEB47C517B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7484716" y="4672113"/>
                <a:ext cx="36576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2427" name="Ink 12426">
                <a:extLst>
                  <a:ext uri="{FF2B5EF4-FFF2-40B4-BE49-F238E27FC236}">
                    <a16:creationId xmlns:a16="http://schemas.microsoft.com/office/drawing/2014/main" id="{E6767D90-E2F8-44B5-9398-EF9EABAD1706}"/>
                  </a:ext>
                </a:extLst>
              </p14:cNvPr>
              <p14:cNvContentPartPr/>
              <p14:nvPr/>
            </p14:nvContentPartPr>
            <p14:xfrm>
              <a:off x="1934956" y="6270873"/>
              <a:ext cx="50400" cy="164520"/>
            </p14:xfrm>
          </p:contentPart>
        </mc:Choice>
        <mc:Fallback>
          <p:pic>
            <p:nvPicPr>
              <p:cNvPr id="12427" name="Ink 12426">
                <a:extLst>
                  <a:ext uri="{FF2B5EF4-FFF2-40B4-BE49-F238E27FC236}">
                    <a16:creationId xmlns:a16="http://schemas.microsoft.com/office/drawing/2014/main" id="{E6767D90-E2F8-44B5-9398-EF9EABAD1706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872316" y="6208233"/>
                <a:ext cx="17604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2428" name="Ink 12427">
                <a:extLst>
                  <a:ext uri="{FF2B5EF4-FFF2-40B4-BE49-F238E27FC236}">
                    <a16:creationId xmlns:a16="http://schemas.microsoft.com/office/drawing/2014/main" id="{7B947EB6-A3C5-46AB-B1DC-B6B0C287FF24}"/>
                  </a:ext>
                </a:extLst>
              </p14:cNvPr>
              <p14:cNvContentPartPr/>
              <p14:nvPr/>
            </p14:nvContentPartPr>
            <p14:xfrm>
              <a:off x="1475596" y="5915553"/>
              <a:ext cx="18360" cy="169200"/>
            </p14:xfrm>
          </p:contentPart>
        </mc:Choice>
        <mc:Fallback>
          <p:pic>
            <p:nvPicPr>
              <p:cNvPr id="12428" name="Ink 12427">
                <a:extLst>
                  <a:ext uri="{FF2B5EF4-FFF2-40B4-BE49-F238E27FC236}">
                    <a16:creationId xmlns:a16="http://schemas.microsoft.com/office/drawing/2014/main" id="{7B947EB6-A3C5-46AB-B1DC-B6B0C287FF24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412956" y="5852553"/>
                <a:ext cx="14400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2429" name="Ink 12428">
                <a:extLst>
                  <a:ext uri="{FF2B5EF4-FFF2-40B4-BE49-F238E27FC236}">
                    <a16:creationId xmlns:a16="http://schemas.microsoft.com/office/drawing/2014/main" id="{D86D9D0A-C202-4D83-A6C6-2E5099C872AE}"/>
                  </a:ext>
                </a:extLst>
              </p14:cNvPr>
              <p14:cNvContentPartPr/>
              <p14:nvPr/>
            </p14:nvContentPartPr>
            <p14:xfrm>
              <a:off x="2067436" y="5905833"/>
              <a:ext cx="38160" cy="146160"/>
            </p14:xfrm>
          </p:contentPart>
        </mc:Choice>
        <mc:Fallback>
          <p:pic>
            <p:nvPicPr>
              <p:cNvPr id="12429" name="Ink 12428">
                <a:extLst>
                  <a:ext uri="{FF2B5EF4-FFF2-40B4-BE49-F238E27FC236}">
                    <a16:creationId xmlns:a16="http://schemas.microsoft.com/office/drawing/2014/main" id="{D86D9D0A-C202-4D83-A6C6-2E5099C872AE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2004796" y="5842833"/>
                <a:ext cx="163800" cy="27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33" name="Group 12432">
            <a:extLst>
              <a:ext uri="{FF2B5EF4-FFF2-40B4-BE49-F238E27FC236}">
                <a16:creationId xmlns:a16="http://schemas.microsoft.com/office/drawing/2014/main" id="{4C20F361-9340-458C-B6F7-1D9D1ED20103}"/>
              </a:ext>
            </a:extLst>
          </p:cNvPr>
          <p:cNvGrpSpPr/>
          <p:nvPr/>
        </p:nvGrpSpPr>
        <p:grpSpPr>
          <a:xfrm>
            <a:off x="2059156" y="5372313"/>
            <a:ext cx="96840" cy="128160"/>
            <a:chOff x="2059156" y="5372313"/>
            <a:chExt cx="96840" cy="12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2430" name="Ink 12429">
                  <a:extLst>
                    <a:ext uri="{FF2B5EF4-FFF2-40B4-BE49-F238E27FC236}">
                      <a16:creationId xmlns:a16="http://schemas.microsoft.com/office/drawing/2014/main" id="{D9E07F7F-C2C8-4E91-BFB2-20469D311A3E}"/>
                    </a:ext>
                  </a:extLst>
                </p14:cNvPr>
                <p14:cNvContentPartPr/>
                <p14:nvPr/>
              </p14:nvContentPartPr>
              <p14:xfrm>
                <a:off x="2102356" y="5480313"/>
                <a:ext cx="33120" cy="20160"/>
              </p14:xfrm>
            </p:contentPart>
          </mc:Choice>
          <mc:Fallback>
            <p:pic>
              <p:nvPicPr>
                <p:cNvPr id="12430" name="Ink 12429">
                  <a:extLst>
                    <a:ext uri="{FF2B5EF4-FFF2-40B4-BE49-F238E27FC236}">
                      <a16:creationId xmlns:a16="http://schemas.microsoft.com/office/drawing/2014/main" id="{D9E07F7F-C2C8-4E91-BFB2-20469D311A3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039716" y="5417313"/>
                  <a:ext cx="158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2431" name="Ink 12430">
                  <a:extLst>
                    <a:ext uri="{FF2B5EF4-FFF2-40B4-BE49-F238E27FC236}">
                      <a16:creationId xmlns:a16="http://schemas.microsoft.com/office/drawing/2014/main" id="{35FC9590-A377-49B6-82A7-FA5B9648126B}"/>
                    </a:ext>
                  </a:extLst>
                </p14:cNvPr>
                <p14:cNvContentPartPr/>
                <p14:nvPr/>
              </p14:nvContentPartPr>
              <p14:xfrm>
                <a:off x="2059156" y="5467353"/>
                <a:ext cx="94320" cy="27360"/>
              </p14:xfrm>
            </p:contentPart>
          </mc:Choice>
          <mc:Fallback>
            <p:pic>
              <p:nvPicPr>
                <p:cNvPr id="12431" name="Ink 12430">
                  <a:extLst>
                    <a:ext uri="{FF2B5EF4-FFF2-40B4-BE49-F238E27FC236}">
                      <a16:creationId xmlns:a16="http://schemas.microsoft.com/office/drawing/2014/main" id="{35FC9590-A377-49B6-82A7-FA5B9648126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996156" y="5404713"/>
                  <a:ext cx="219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2432" name="Ink 12431">
                  <a:extLst>
                    <a:ext uri="{FF2B5EF4-FFF2-40B4-BE49-F238E27FC236}">
                      <a16:creationId xmlns:a16="http://schemas.microsoft.com/office/drawing/2014/main" id="{D9868DBF-F760-4595-A380-2C97537D9009}"/>
                    </a:ext>
                  </a:extLst>
                </p14:cNvPr>
                <p14:cNvContentPartPr/>
                <p14:nvPr/>
              </p14:nvContentPartPr>
              <p14:xfrm>
                <a:off x="2078956" y="5372313"/>
                <a:ext cx="77040" cy="119160"/>
              </p14:xfrm>
            </p:contentPart>
          </mc:Choice>
          <mc:Fallback>
            <p:pic>
              <p:nvPicPr>
                <p:cNvPr id="12432" name="Ink 12431">
                  <a:extLst>
                    <a:ext uri="{FF2B5EF4-FFF2-40B4-BE49-F238E27FC236}">
                      <a16:creationId xmlns:a16="http://schemas.microsoft.com/office/drawing/2014/main" id="{D9868DBF-F760-4595-A380-2C97537D900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016316" y="5309313"/>
                  <a:ext cx="202680" cy="24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2434" name="Ink 12433">
                <a:extLst>
                  <a:ext uri="{FF2B5EF4-FFF2-40B4-BE49-F238E27FC236}">
                    <a16:creationId xmlns:a16="http://schemas.microsoft.com/office/drawing/2014/main" id="{2D6EEAD2-E7E0-4E32-A825-5C5254084442}"/>
                  </a:ext>
                </a:extLst>
              </p14:cNvPr>
              <p14:cNvContentPartPr/>
              <p14:nvPr/>
            </p14:nvContentPartPr>
            <p14:xfrm>
              <a:off x="3127276" y="6029313"/>
              <a:ext cx="61560" cy="121320"/>
            </p14:xfrm>
          </p:contentPart>
        </mc:Choice>
        <mc:Fallback>
          <p:pic>
            <p:nvPicPr>
              <p:cNvPr id="12434" name="Ink 12433">
                <a:extLst>
                  <a:ext uri="{FF2B5EF4-FFF2-40B4-BE49-F238E27FC236}">
                    <a16:creationId xmlns:a16="http://schemas.microsoft.com/office/drawing/2014/main" id="{2D6EEAD2-E7E0-4E32-A825-5C5254084442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3064636" y="5966673"/>
                <a:ext cx="187200" cy="24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37" name="Group 12436">
            <a:extLst>
              <a:ext uri="{FF2B5EF4-FFF2-40B4-BE49-F238E27FC236}">
                <a16:creationId xmlns:a16="http://schemas.microsoft.com/office/drawing/2014/main" id="{54191B2F-F909-4D6E-929F-FE9E5BAA9305}"/>
              </a:ext>
            </a:extLst>
          </p:cNvPr>
          <p:cNvGrpSpPr/>
          <p:nvPr/>
        </p:nvGrpSpPr>
        <p:grpSpPr>
          <a:xfrm>
            <a:off x="3127636" y="5713593"/>
            <a:ext cx="210960" cy="144720"/>
            <a:chOff x="3127636" y="5713593"/>
            <a:chExt cx="210960" cy="14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2435" name="Ink 12434">
                  <a:extLst>
                    <a:ext uri="{FF2B5EF4-FFF2-40B4-BE49-F238E27FC236}">
                      <a16:creationId xmlns:a16="http://schemas.microsoft.com/office/drawing/2014/main" id="{24558267-821D-4344-B05D-D550E2883042}"/>
                    </a:ext>
                  </a:extLst>
                </p14:cNvPr>
                <p14:cNvContentPartPr/>
                <p14:nvPr/>
              </p14:nvContentPartPr>
              <p14:xfrm>
                <a:off x="3298636" y="5753913"/>
                <a:ext cx="39960" cy="104400"/>
              </p14:xfrm>
            </p:contentPart>
          </mc:Choice>
          <mc:Fallback>
            <p:pic>
              <p:nvPicPr>
                <p:cNvPr id="12435" name="Ink 12434">
                  <a:extLst>
                    <a:ext uri="{FF2B5EF4-FFF2-40B4-BE49-F238E27FC236}">
                      <a16:creationId xmlns:a16="http://schemas.microsoft.com/office/drawing/2014/main" id="{24558267-821D-4344-B05D-D550E288304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235996" y="5691273"/>
                  <a:ext cx="1656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2436" name="Ink 12435">
                  <a:extLst>
                    <a:ext uri="{FF2B5EF4-FFF2-40B4-BE49-F238E27FC236}">
                      <a16:creationId xmlns:a16="http://schemas.microsoft.com/office/drawing/2014/main" id="{F1E89CD9-439E-4670-82A5-6E9F7F7E2E30}"/>
                    </a:ext>
                  </a:extLst>
                </p14:cNvPr>
                <p14:cNvContentPartPr/>
                <p14:nvPr/>
              </p14:nvContentPartPr>
              <p14:xfrm>
                <a:off x="3127636" y="5713593"/>
                <a:ext cx="77040" cy="102600"/>
              </p14:xfrm>
            </p:contentPart>
          </mc:Choice>
          <mc:Fallback>
            <p:pic>
              <p:nvPicPr>
                <p:cNvPr id="12436" name="Ink 12435">
                  <a:extLst>
                    <a:ext uri="{FF2B5EF4-FFF2-40B4-BE49-F238E27FC236}">
                      <a16:creationId xmlns:a16="http://schemas.microsoft.com/office/drawing/2014/main" id="{F1E89CD9-439E-4670-82A5-6E9F7F7E2E3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064996" y="5650953"/>
                  <a:ext cx="202680" cy="22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2438" name="Ink 12437">
                <a:extLst>
                  <a:ext uri="{FF2B5EF4-FFF2-40B4-BE49-F238E27FC236}">
                    <a16:creationId xmlns:a16="http://schemas.microsoft.com/office/drawing/2014/main" id="{C779B003-F915-41C0-BF5A-96DF39F57D29}"/>
                  </a:ext>
                </a:extLst>
              </p14:cNvPr>
              <p14:cNvContentPartPr/>
              <p14:nvPr/>
            </p14:nvContentPartPr>
            <p14:xfrm>
              <a:off x="3477196" y="5585793"/>
              <a:ext cx="119160" cy="87480"/>
            </p14:xfrm>
          </p:contentPart>
        </mc:Choice>
        <mc:Fallback>
          <p:pic>
            <p:nvPicPr>
              <p:cNvPr id="12438" name="Ink 12437">
                <a:extLst>
                  <a:ext uri="{FF2B5EF4-FFF2-40B4-BE49-F238E27FC236}">
                    <a16:creationId xmlns:a16="http://schemas.microsoft.com/office/drawing/2014/main" id="{C779B003-F915-41C0-BF5A-96DF39F57D29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3414196" y="5523153"/>
                <a:ext cx="24480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2439" name="Ink 12438">
                <a:extLst>
                  <a:ext uri="{FF2B5EF4-FFF2-40B4-BE49-F238E27FC236}">
                    <a16:creationId xmlns:a16="http://schemas.microsoft.com/office/drawing/2014/main" id="{2B350AD1-9F25-49FB-9F6D-A1D882ED624C}"/>
                  </a:ext>
                </a:extLst>
              </p14:cNvPr>
              <p14:cNvContentPartPr/>
              <p14:nvPr/>
            </p14:nvContentPartPr>
            <p14:xfrm>
              <a:off x="4287916" y="5523873"/>
              <a:ext cx="46080" cy="114120"/>
            </p14:xfrm>
          </p:contentPart>
        </mc:Choice>
        <mc:Fallback>
          <p:pic>
            <p:nvPicPr>
              <p:cNvPr id="12439" name="Ink 12438">
                <a:extLst>
                  <a:ext uri="{FF2B5EF4-FFF2-40B4-BE49-F238E27FC236}">
                    <a16:creationId xmlns:a16="http://schemas.microsoft.com/office/drawing/2014/main" id="{2B350AD1-9F25-49FB-9F6D-A1D882ED624C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4225276" y="5461233"/>
                <a:ext cx="1717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2440" name="Ink 12439">
                <a:extLst>
                  <a:ext uri="{FF2B5EF4-FFF2-40B4-BE49-F238E27FC236}">
                    <a16:creationId xmlns:a16="http://schemas.microsoft.com/office/drawing/2014/main" id="{B4910FF9-FEBD-4A42-B7E8-B47C4F3CA770}"/>
                  </a:ext>
                </a:extLst>
              </p14:cNvPr>
              <p14:cNvContentPartPr/>
              <p14:nvPr/>
            </p14:nvContentPartPr>
            <p14:xfrm>
              <a:off x="3469636" y="5550873"/>
              <a:ext cx="46080" cy="167040"/>
            </p14:xfrm>
          </p:contentPart>
        </mc:Choice>
        <mc:Fallback>
          <p:pic>
            <p:nvPicPr>
              <p:cNvPr id="12440" name="Ink 12439">
                <a:extLst>
                  <a:ext uri="{FF2B5EF4-FFF2-40B4-BE49-F238E27FC236}">
                    <a16:creationId xmlns:a16="http://schemas.microsoft.com/office/drawing/2014/main" id="{B4910FF9-FEBD-4A42-B7E8-B47C4F3CA770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3406636" y="5487873"/>
                <a:ext cx="17172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2441" name="Ink 12440">
                <a:extLst>
                  <a:ext uri="{FF2B5EF4-FFF2-40B4-BE49-F238E27FC236}">
                    <a16:creationId xmlns:a16="http://schemas.microsoft.com/office/drawing/2014/main" id="{1B6DDC67-82A4-48A0-962B-932064E8257C}"/>
                  </a:ext>
                </a:extLst>
              </p14:cNvPr>
              <p14:cNvContentPartPr/>
              <p14:nvPr/>
            </p14:nvContentPartPr>
            <p14:xfrm>
              <a:off x="4249036" y="6202113"/>
              <a:ext cx="116280" cy="74880"/>
            </p14:xfrm>
          </p:contentPart>
        </mc:Choice>
        <mc:Fallback>
          <p:pic>
            <p:nvPicPr>
              <p:cNvPr id="12441" name="Ink 12440">
                <a:extLst>
                  <a:ext uri="{FF2B5EF4-FFF2-40B4-BE49-F238E27FC236}">
                    <a16:creationId xmlns:a16="http://schemas.microsoft.com/office/drawing/2014/main" id="{1B6DDC67-82A4-48A0-962B-932064E8257C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4186396" y="6139473"/>
                <a:ext cx="241920" cy="20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45" name="Group 12444">
            <a:extLst>
              <a:ext uri="{FF2B5EF4-FFF2-40B4-BE49-F238E27FC236}">
                <a16:creationId xmlns:a16="http://schemas.microsoft.com/office/drawing/2014/main" id="{2437EE0E-2AD2-437D-B6B1-63E393E4F070}"/>
              </a:ext>
            </a:extLst>
          </p:cNvPr>
          <p:cNvGrpSpPr/>
          <p:nvPr/>
        </p:nvGrpSpPr>
        <p:grpSpPr>
          <a:xfrm>
            <a:off x="3771676" y="6058833"/>
            <a:ext cx="221760" cy="158760"/>
            <a:chOff x="3771676" y="6058833"/>
            <a:chExt cx="221760" cy="15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2442" name="Ink 12441">
                  <a:extLst>
                    <a:ext uri="{FF2B5EF4-FFF2-40B4-BE49-F238E27FC236}">
                      <a16:creationId xmlns:a16="http://schemas.microsoft.com/office/drawing/2014/main" id="{B2F36C80-5FE4-42B7-8571-B82EB1964CC5}"/>
                    </a:ext>
                  </a:extLst>
                </p14:cNvPr>
                <p14:cNvContentPartPr/>
                <p14:nvPr/>
              </p14:nvContentPartPr>
              <p14:xfrm>
                <a:off x="3771676" y="6058833"/>
                <a:ext cx="63720" cy="158760"/>
              </p14:xfrm>
            </p:contentPart>
          </mc:Choice>
          <mc:Fallback>
            <p:pic>
              <p:nvPicPr>
                <p:cNvPr id="12442" name="Ink 12441">
                  <a:extLst>
                    <a:ext uri="{FF2B5EF4-FFF2-40B4-BE49-F238E27FC236}">
                      <a16:creationId xmlns:a16="http://schemas.microsoft.com/office/drawing/2014/main" id="{B2F36C80-5FE4-42B7-8571-B82EB1964CC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708676" y="5996193"/>
                  <a:ext cx="1893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2443" name="Ink 12442">
                  <a:extLst>
                    <a:ext uri="{FF2B5EF4-FFF2-40B4-BE49-F238E27FC236}">
                      <a16:creationId xmlns:a16="http://schemas.microsoft.com/office/drawing/2014/main" id="{D499E0E2-1031-447C-83D9-DA9B54C2C64D}"/>
                    </a:ext>
                  </a:extLst>
                </p14:cNvPr>
                <p14:cNvContentPartPr/>
                <p14:nvPr/>
              </p14:nvContentPartPr>
              <p14:xfrm>
                <a:off x="3948796" y="6071433"/>
                <a:ext cx="44640" cy="42480"/>
              </p14:xfrm>
            </p:contentPart>
          </mc:Choice>
          <mc:Fallback>
            <p:pic>
              <p:nvPicPr>
                <p:cNvPr id="12443" name="Ink 12442">
                  <a:extLst>
                    <a:ext uri="{FF2B5EF4-FFF2-40B4-BE49-F238E27FC236}">
                      <a16:creationId xmlns:a16="http://schemas.microsoft.com/office/drawing/2014/main" id="{D499E0E2-1031-447C-83D9-DA9B54C2C64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885796" y="6008433"/>
                  <a:ext cx="170280" cy="16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2444" name="Ink 12443">
                <a:extLst>
                  <a:ext uri="{FF2B5EF4-FFF2-40B4-BE49-F238E27FC236}">
                    <a16:creationId xmlns:a16="http://schemas.microsoft.com/office/drawing/2014/main" id="{A7BD5CE7-8113-4E38-95BA-A2174B32A412}"/>
                  </a:ext>
                </a:extLst>
              </p14:cNvPr>
              <p14:cNvContentPartPr/>
              <p14:nvPr/>
            </p14:nvContentPartPr>
            <p14:xfrm>
              <a:off x="3979396" y="5728713"/>
              <a:ext cx="21600" cy="114840"/>
            </p14:xfrm>
          </p:contentPart>
        </mc:Choice>
        <mc:Fallback>
          <p:pic>
            <p:nvPicPr>
              <p:cNvPr id="12444" name="Ink 12443">
                <a:extLst>
                  <a:ext uri="{FF2B5EF4-FFF2-40B4-BE49-F238E27FC236}">
                    <a16:creationId xmlns:a16="http://schemas.microsoft.com/office/drawing/2014/main" id="{A7BD5CE7-8113-4E38-95BA-A2174B32A412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3916396" y="5666073"/>
                <a:ext cx="147240" cy="24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48" name="Group 12447">
            <a:extLst>
              <a:ext uri="{FF2B5EF4-FFF2-40B4-BE49-F238E27FC236}">
                <a16:creationId xmlns:a16="http://schemas.microsoft.com/office/drawing/2014/main" id="{371867BE-C368-4F5F-A285-D5053F7A4D00}"/>
              </a:ext>
            </a:extLst>
          </p:cNvPr>
          <p:cNvGrpSpPr/>
          <p:nvPr/>
        </p:nvGrpSpPr>
        <p:grpSpPr>
          <a:xfrm>
            <a:off x="4582756" y="5780913"/>
            <a:ext cx="43200" cy="345960"/>
            <a:chOff x="4582756" y="5780913"/>
            <a:chExt cx="43200" cy="34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2446" name="Ink 12445">
                  <a:extLst>
                    <a:ext uri="{FF2B5EF4-FFF2-40B4-BE49-F238E27FC236}">
                      <a16:creationId xmlns:a16="http://schemas.microsoft.com/office/drawing/2014/main" id="{65471B76-E0E3-4DA3-BA31-C855867FDEB7}"/>
                    </a:ext>
                  </a:extLst>
                </p14:cNvPr>
                <p14:cNvContentPartPr/>
                <p14:nvPr/>
              </p14:nvContentPartPr>
              <p14:xfrm>
                <a:off x="4594636" y="5790633"/>
                <a:ext cx="9720" cy="4320"/>
              </p14:xfrm>
            </p:contentPart>
          </mc:Choice>
          <mc:Fallback>
            <p:pic>
              <p:nvPicPr>
                <p:cNvPr id="12446" name="Ink 12445">
                  <a:extLst>
                    <a:ext uri="{FF2B5EF4-FFF2-40B4-BE49-F238E27FC236}">
                      <a16:creationId xmlns:a16="http://schemas.microsoft.com/office/drawing/2014/main" id="{65471B76-E0E3-4DA3-BA31-C855867FDEB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531636" y="5727993"/>
                  <a:ext cx="1353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2447" name="Ink 12446">
                  <a:extLst>
                    <a:ext uri="{FF2B5EF4-FFF2-40B4-BE49-F238E27FC236}">
                      <a16:creationId xmlns:a16="http://schemas.microsoft.com/office/drawing/2014/main" id="{C6FDDEEF-CEEA-4DC5-B672-52DCFF8B3498}"/>
                    </a:ext>
                  </a:extLst>
                </p14:cNvPr>
                <p14:cNvContentPartPr/>
                <p14:nvPr/>
              </p14:nvContentPartPr>
              <p14:xfrm>
                <a:off x="4582756" y="5780913"/>
                <a:ext cx="43200" cy="345960"/>
              </p14:xfrm>
            </p:contentPart>
          </mc:Choice>
          <mc:Fallback>
            <p:pic>
              <p:nvPicPr>
                <p:cNvPr id="12447" name="Ink 12446">
                  <a:extLst>
                    <a:ext uri="{FF2B5EF4-FFF2-40B4-BE49-F238E27FC236}">
                      <a16:creationId xmlns:a16="http://schemas.microsoft.com/office/drawing/2014/main" id="{C6FDDEEF-CEEA-4DC5-B672-52DCFF8B349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520116" y="5717913"/>
                  <a:ext cx="168840" cy="47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2449" name="Ink 12448">
                <a:extLst>
                  <a:ext uri="{FF2B5EF4-FFF2-40B4-BE49-F238E27FC236}">
                    <a16:creationId xmlns:a16="http://schemas.microsoft.com/office/drawing/2014/main" id="{FF6A7391-0FBC-4070-AC5D-AC666A0CD412}"/>
                  </a:ext>
                </a:extLst>
              </p14:cNvPr>
              <p14:cNvContentPartPr/>
              <p14:nvPr/>
            </p14:nvContentPartPr>
            <p14:xfrm>
              <a:off x="5798836" y="5725833"/>
              <a:ext cx="91080" cy="115920"/>
            </p14:xfrm>
          </p:contentPart>
        </mc:Choice>
        <mc:Fallback>
          <p:pic>
            <p:nvPicPr>
              <p:cNvPr id="12449" name="Ink 12448">
                <a:extLst>
                  <a:ext uri="{FF2B5EF4-FFF2-40B4-BE49-F238E27FC236}">
                    <a16:creationId xmlns:a16="http://schemas.microsoft.com/office/drawing/2014/main" id="{FF6A7391-0FBC-4070-AC5D-AC666A0CD412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5735836" y="5663193"/>
                <a:ext cx="2167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2450" name="Ink 12449">
                <a:extLst>
                  <a:ext uri="{FF2B5EF4-FFF2-40B4-BE49-F238E27FC236}">
                    <a16:creationId xmlns:a16="http://schemas.microsoft.com/office/drawing/2014/main" id="{21661B50-3659-44CC-9B65-D71934CEF07B}"/>
                  </a:ext>
                </a:extLst>
              </p14:cNvPr>
              <p14:cNvContentPartPr/>
              <p14:nvPr/>
            </p14:nvContentPartPr>
            <p14:xfrm>
              <a:off x="6530356" y="6101313"/>
              <a:ext cx="71640" cy="54720"/>
            </p14:xfrm>
          </p:contentPart>
        </mc:Choice>
        <mc:Fallback>
          <p:pic>
            <p:nvPicPr>
              <p:cNvPr id="12450" name="Ink 12449">
                <a:extLst>
                  <a:ext uri="{FF2B5EF4-FFF2-40B4-BE49-F238E27FC236}">
                    <a16:creationId xmlns:a16="http://schemas.microsoft.com/office/drawing/2014/main" id="{21661B50-3659-44CC-9B65-D71934CEF07B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6467356" y="6038313"/>
                <a:ext cx="19728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2451" name="Ink 12450">
                <a:extLst>
                  <a:ext uri="{FF2B5EF4-FFF2-40B4-BE49-F238E27FC236}">
                    <a16:creationId xmlns:a16="http://schemas.microsoft.com/office/drawing/2014/main" id="{7EBA0078-4FEC-43C0-90F8-6CA7724D64FF}"/>
                  </a:ext>
                </a:extLst>
              </p14:cNvPr>
              <p14:cNvContentPartPr/>
              <p14:nvPr/>
            </p14:nvContentPartPr>
            <p14:xfrm>
              <a:off x="6710716" y="5819793"/>
              <a:ext cx="7920" cy="33480"/>
            </p14:xfrm>
          </p:contentPart>
        </mc:Choice>
        <mc:Fallback>
          <p:pic>
            <p:nvPicPr>
              <p:cNvPr id="12451" name="Ink 12450">
                <a:extLst>
                  <a:ext uri="{FF2B5EF4-FFF2-40B4-BE49-F238E27FC236}">
                    <a16:creationId xmlns:a16="http://schemas.microsoft.com/office/drawing/2014/main" id="{7EBA0078-4FEC-43C0-90F8-6CA7724D64FF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6647716" y="5757153"/>
                <a:ext cx="1335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2452" name="Ink 12451">
                <a:extLst>
                  <a:ext uri="{FF2B5EF4-FFF2-40B4-BE49-F238E27FC236}">
                    <a16:creationId xmlns:a16="http://schemas.microsoft.com/office/drawing/2014/main" id="{F886EBD7-1CCD-46A8-A72A-D4E8792DFB47}"/>
                  </a:ext>
                </a:extLst>
              </p14:cNvPr>
              <p14:cNvContentPartPr/>
              <p14:nvPr/>
            </p14:nvContentPartPr>
            <p14:xfrm>
              <a:off x="7010596" y="6219033"/>
              <a:ext cx="172440" cy="63360"/>
            </p14:xfrm>
          </p:contentPart>
        </mc:Choice>
        <mc:Fallback>
          <p:pic>
            <p:nvPicPr>
              <p:cNvPr id="12452" name="Ink 12451">
                <a:extLst>
                  <a:ext uri="{FF2B5EF4-FFF2-40B4-BE49-F238E27FC236}">
                    <a16:creationId xmlns:a16="http://schemas.microsoft.com/office/drawing/2014/main" id="{F886EBD7-1CCD-46A8-A72A-D4E8792DFB47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6947596" y="6156393"/>
                <a:ext cx="2980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12453" name="Ink 12452">
                <a:extLst>
                  <a:ext uri="{FF2B5EF4-FFF2-40B4-BE49-F238E27FC236}">
                    <a16:creationId xmlns:a16="http://schemas.microsoft.com/office/drawing/2014/main" id="{ACFBAFC9-2739-44A4-AC93-CF68F02B4089}"/>
                  </a:ext>
                </a:extLst>
              </p14:cNvPr>
              <p14:cNvContentPartPr/>
              <p14:nvPr/>
            </p14:nvContentPartPr>
            <p14:xfrm>
              <a:off x="7850476" y="6239913"/>
              <a:ext cx="74520" cy="78480"/>
            </p14:xfrm>
          </p:contentPart>
        </mc:Choice>
        <mc:Fallback>
          <p:pic>
            <p:nvPicPr>
              <p:cNvPr id="12453" name="Ink 12452">
                <a:extLst>
                  <a:ext uri="{FF2B5EF4-FFF2-40B4-BE49-F238E27FC236}">
                    <a16:creationId xmlns:a16="http://schemas.microsoft.com/office/drawing/2014/main" id="{ACFBAFC9-2739-44A4-AC93-CF68F02B4089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7787836" y="6177273"/>
                <a:ext cx="2001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2454" name="Ink 12453">
                <a:extLst>
                  <a:ext uri="{FF2B5EF4-FFF2-40B4-BE49-F238E27FC236}">
                    <a16:creationId xmlns:a16="http://schemas.microsoft.com/office/drawing/2014/main" id="{8D5615C8-B7F9-4626-8FF2-53ACC7C1BFE5}"/>
                  </a:ext>
                </a:extLst>
              </p14:cNvPr>
              <p14:cNvContentPartPr/>
              <p14:nvPr/>
            </p14:nvContentPartPr>
            <p14:xfrm>
              <a:off x="7918516" y="5291313"/>
              <a:ext cx="90720" cy="169920"/>
            </p14:xfrm>
          </p:contentPart>
        </mc:Choice>
        <mc:Fallback>
          <p:pic>
            <p:nvPicPr>
              <p:cNvPr id="12454" name="Ink 12453">
                <a:extLst>
                  <a:ext uri="{FF2B5EF4-FFF2-40B4-BE49-F238E27FC236}">
                    <a16:creationId xmlns:a16="http://schemas.microsoft.com/office/drawing/2014/main" id="{8D5615C8-B7F9-4626-8FF2-53ACC7C1BFE5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7855516" y="5228313"/>
                <a:ext cx="21636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12455" name="Ink 12454">
                <a:extLst>
                  <a:ext uri="{FF2B5EF4-FFF2-40B4-BE49-F238E27FC236}">
                    <a16:creationId xmlns:a16="http://schemas.microsoft.com/office/drawing/2014/main" id="{D792DF4E-A87B-44ED-9B6F-77D88AB22290}"/>
                  </a:ext>
                </a:extLst>
              </p14:cNvPr>
              <p14:cNvContentPartPr/>
              <p14:nvPr/>
            </p14:nvContentPartPr>
            <p14:xfrm>
              <a:off x="7673356" y="6143433"/>
              <a:ext cx="54000" cy="89640"/>
            </p14:xfrm>
          </p:contentPart>
        </mc:Choice>
        <mc:Fallback>
          <p:pic>
            <p:nvPicPr>
              <p:cNvPr id="12455" name="Ink 12454">
                <a:extLst>
                  <a:ext uri="{FF2B5EF4-FFF2-40B4-BE49-F238E27FC236}">
                    <a16:creationId xmlns:a16="http://schemas.microsoft.com/office/drawing/2014/main" id="{D792DF4E-A87B-44ED-9B6F-77D88AB22290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7610716" y="6080433"/>
                <a:ext cx="179640" cy="21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4361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67400"/>
            <a:ext cx="75438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Motion of conductor gives new term to the </a:t>
            </a:r>
            <a:r>
              <a:rPr lang="en-US" sz="2000" i="1" dirty="0"/>
              <a:t>quasistatic</a:t>
            </a:r>
            <a:r>
              <a:rPr lang="en-US" sz="2000" dirty="0"/>
              <a:t> field equation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31899" y="1600200"/>
            <a:ext cx="7765143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2209800" y="3581400"/>
            <a:ext cx="2133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57293" y="2876490"/>
            <a:ext cx="612930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Assume a homogeneous conductor with uniform </a:t>
            </a:r>
            <a:r>
              <a:rPr lang="en-US" sz="2000" dirty="0">
                <a:latin typeface="Symbol" pitchFamily="18" charset="2"/>
              </a:rPr>
              <a:t>s</a:t>
            </a:r>
            <a:r>
              <a:rPr lang="en-US" sz="2000" dirty="0"/>
              <a:t> and </a:t>
            </a:r>
            <a:r>
              <a:rPr lang="en-US" sz="2000" dirty="0">
                <a:latin typeface="Symbol" pitchFamily="18" charset="2"/>
              </a:rPr>
              <a:t>m</a:t>
            </a:r>
          </a:p>
          <a:p>
            <a:endParaRPr lang="en-US" sz="2000" dirty="0">
              <a:latin typeface="Symbol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120" y="4705290"/>
            <a:ext cx="232288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Compare with (58.6)</a:t>
            </a:r>
          </a:p>
          <a:p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60E2AF0-2B13-4746-BE37-8023780F3821}"/>
                  </a:ext>
                </a:extLst>
              </p14:cNvPr>
              <p14:cNvContentPartPr/>
              <p14:nvPr/>
            </p14:nvContentPartPr>
            <p14:xfrm>
              <a:off x="5099717" y="5063623"/>
              <a:ext cx="1663920" cy="390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60E2AF0-2B13-4746-BE37-8023780F38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37077" y="5000623"/>
                <a:ext cx="1789560" cy="51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CCBC4417-9759-4537-B42E-5F915A217210}"/>
              </a:ext>
            </a:extLst>
          </p:cNvPr>
          <p:cNvGrpSpPr/>
          <p:nvPr/>
        </p:nvGrpSpPr>
        <p:grpSpPr>
          <a:xfrm>
            <a:off x="4805957" y="4681663"/>
            <a:ext cx="974880" cy="849600"/>
            <a:chOff x="4805957" y="4681663"/>
            <a:chExt cx="974880" cy="84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1D8C598-F915-46B2-8C0E-07B160B8CCB7}"/>
                    </a:ext>
                  </a:extLst>
                </p14:cNvPr>
                <p14:cNvContentPartPr/>
                <p14:nvPr/>
              </p14:nvContentPartPr>
              <p14:xfrm>
                <a:off x="5122397" y="4872823"/>
                <a:ext cx="50400" cy="48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1D8C598-F915-46B2-8C0E-07B160B8CCB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59397" y="4809823"/>
                  <a:ext cx="176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2191AB8-2C89-4D44-99C0-E1197839029A}"/>
                    </a:ext>
                  </a:extLst>
                </p14:cNvPr>
                <p14:cNvContentPartPr/>
                <p14:nvPr/>
              </p14:nvContentPartPr>
              <p14:xfrm>
                <a:off x="5039597" y="4681663"/>
                <a:ext cx="71280" cy="74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2191AB8-2C89-4D44-99C0-E1197839029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976957" y="4618663"/>
                  <a:ext cx="1969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66471FA-066C-42F7-8A2B-52A83667DA1C}"/>
                    </a:ext>
                  </a:extLst>
                </p14:cNvPr>
                <p14:cNvContentPartPr/>
                <p14:nvPr/>
              </p14:nvContentPartPr>
              <p14:xfrm>
                <a:off x="4954997" y="4837183"/>
                <a:ext cx="55080" cy="149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66471FA-066C-42F7-8A2B-52A83667DA1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92357" y="4774183"/>
                  <a:ext cx="1807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75208CD-6377-4232-89E5-EB51655BE687}"/>
                    </a:ext>
                  </a:extLst>
                </p14:cNvPr>
                <p14:cNvContentPartPr/>
                <p14:nvPr/>
              </p14:nvContentPartPr>
              <p14:xfrm>
                <a:off x="5044997" y="5124103"/>
                <a:ext cx="2160" cy="3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75208CD-6377-4232-89E5-EB51655BE68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82357" y="5061103"/>
                  <a:ext cx="127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33B41A8-FAFF-409B-BA68-AC1F9F57A333}"/>
                    </a:ext>
                  </a:extLst>
                </p14:cNvPr>
                <p14:cNvContentPartPr/>
                <p14:nvPr/>
              </p14:nvContentPartPr>
              <p14:xfrm>
                <a:off x="5007917" y="5035903"/>
                <a:ext cx="693000" cy="250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33B41A8-FAFF-409B-BA68-AC1F9F57A33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944917" y="4973263"/>
                  <a:ext cx="81864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49EC66C-B219-4CB9-B629-668880EE517E}"/>
                    </a:ext>
                  </a:extLst>
                </p14:cNvPr>
                <p14:cNvContentPartPr/>
                <p14:nvPr/>
              </p14:nvContentPartPr>
              <p14:xfrm>
                <a:off x="4805957" y="4846183"/>
                <a:ext cx="974880" cy="685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49EC66C-B219-4CB9-B629-668880EE517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43317" y="4783543"/>
                  <a:ext cx="1100520" cy="81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808DE8-5F69-4B12-86C4-9CBF61B2761D}"/>
              </a:ext>
            </a:extLst>
          </p:cNvPr>
          <p:cNvGrpSpPr/>
          <p:nvPr/>
        </p:nvGrpSpPr>
        <p:grpSpPr>
          <a:xfrm>
            <a:off x="2934317" y="5090623"/>
            <a:ext cx="1076760" cy="218160"/>
            <a:chOff x="2934317" y="5090623"/>
            <a:chExt cx="1076760" cy="2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55E136B-E554-4F3F-84DB-9699F8DE11E9}"/>
                    </a:ext>
                  </a:extLst>
                </p14:cNvPr>
                <p14:cNvContentPartPr/>
                <p14:nvPr/>
              </p14:nvContentPartPr>
              <p14:xfrm>
                <a:off x="3581237" y="5090623"/>
                <a:ext cx="429840" cy="218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55E136B-E554-4F3F-84DB-9699F8DE11E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18597" y="5027983"/>
                  <a:ext cx="5554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28AF015-1178-4DF8-9E58-E22DBD803214}"/>
                    </a:ext>
                  </a:extLst>
                </p14:cNvPr>
                <p14:cNvContentPartPr/>
                <p14:nvPr/>
              </p14:nvContentPartPr>
              <p14:xfrm>
                <a:off x="2934317" y="5093863"/>
                <a:ext cx="156960" cy="196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28AF015-1178-4DF8-9E58-E22DBD80321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71317" y="5030863"/>
                  <a:ext cx="282600" cy="32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32221D3-CD31-48E5-969C-D58EAC6692D9}"/>
                  </a:ext>
                </a:extLst>
              </p14:cNvPr>
              <p14:cNvContentPartPr/>
              <p14:nvPr/>
            </p14:nvContentPartPr>
            <p14:xfrm>
              <a:off x="2386757" y="4631623"/>
              <a:ext cx="270360" cy="84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32221D3-CD31-48E5-969C-D58EAC6692D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24117" y="4568983"/>
                <a:ext cx="39600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B788F4D-5412-4290-A9FF-FC961617D19A}"/>
                  </a:ext>
                </a:extLst>
              </p14:cNvPr>
              <p14:cNvContentPartPr/>
              <p14:nvPr/>
            </p14:nvContentPartPr>
            <p14:xfrm>
              <a:off x="6321557" y="3768703"/>
              <a:ext cx="234720" cy="43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B788F4D-5412-4290-A9FF-FC961617D19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03917" y="3751063"/>
                <a:ext cx="2703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170B57-8648-4F7A-AA35-E21B65D062BF}"/>
                  </a:ext>
                </a:extLst>
              </p14:cNvPr>
              <p14:cNvContentPartPr/>
              <p14:nvPr/>
            </p14:nvContentPartPr>
            <p14:xfrm>
              <a:off x="5342717" y="4671943"/>
              <a:ext cx="212760" cy="30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170B57-8648-4F7A-AA35-E21B65D062B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25077" y="4653943"/>
                <a:ext cx="2484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68397AF-CBF0-4E16-9C5E-D51F67C0006B}"/>
                  </a:ext>
                </a:extLst>
              </p14:cNvPr>
              <p14:cNvContentPartPr/>
              <p14:nvPr/>
            </p14:nvContentPartPr>
            <p14:xfrm>
              <a:off x="4025476" y="3818913"/>
              <a:ext cx="93600" cy="28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68397AF-CBF0-4E16-9C5E-D51F67C000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62476" y="3755913"/>
                <a:ext cx="219240" cy="15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5C65E8D9-4FAF-46D4-AFD6-FDDBBC01D04A}"/>
              </a:ext>
            </a:extLst>
          </p:cNvPr>
          <p:cNvGrpSpPr/>
          <p:nvPr/>
        </p:nvGrpSpPr>
        <p:grpSpPr>
          <a:xfrm>
            <a:off x="3958876" y="4310313"/>
            <a:ext cx="112680" cy="63360"/>
            <a:chOff x="3958876" y="4310313"/>
            <a:chExt cx="112680" cy="6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8C02793-AF9F-4305-83D4-F5F66C23ECCC}"/>
                    </a:ext>
                  </a:extLst>
                </p14:cNvPr>
                <p14:cNvContentPartPr/>
                <p14:nvPr/>
              </p14:nvContentPartPr>
              <p14:xfrm>
                <a:off x="4004956" y="4325433"/>
                <a:ext cx="31680" cy="14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8C02793-AF9F-4305-83D4-F5F66C23ECC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42316" y="4262433"/>
                  <a:ext cx="157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C5E83D3-F81A-4444-8BDB-9ED05D2E7807}"/>
                    </a:ext>
                  </a:extLst>
                </p14:cNvPr>
                <p14:cNvContentPartPr/>
                <p14:nvPr/>
              </p14:nvContentPartPr>
              <p14:xfrm>
                <a:off x="4020796" y="4316433"/>
                <a:ext cx="22320" cy="27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C5E83D3-F81A-4444-8BDB-9ED05D2E780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57796" y="4253433"/>
                  <a:ext cx="147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9FF7712-798A-4F6B-A0BC-3E9649127675}"/>
                    </a:ext>
                  </a:extLst>
                </p14:cNvPr>
                <p14:cNvContentPartPr/>
                <p14:nvPr/>
              </p14:nvContentPartPr>
              <p14:xfrm>
                <a:off x="3998476" y="4310313"/>
                <a:ext cx="49680" cy="345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9FF7712-798A-4F6B-A0BC-3E964912767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35836" y="4247313"/>
                  <a:ext cx="175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AF505C4-07E6-4086-82FC-0FA47FFF7911}"/>
                    </a:ext>
                  </a:extLst>
                </p14:cNvPr>
                <p14:cNvContentPartPr/>
                <p14:nvPr/>
              </p14:nvContentPartPr>
              <p14:xfrm>
                <a:off x="3958876" y="4328313"/>
                <a:ext cx="82080" cy="45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AF505C4-07E6-4086-82FC-0FA47FFF791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95876" y="4265313"/>
                  <a:ext cx="207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E37DFC1-E9EA-4E5F-897F-D35D8F2A8301}"/>
                    </a:ext>
                  </a:extLst>
                </p14:cNvPr>
                <p14:cNvContentPartPr/>
                <p14:nvPr/>
              </p14:nvContentPartPr>
              <p14:xfrm>
                <a:off x="4018996" y="4336233"/>
                <a:ext cx="52560" cy="187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E37DFC1-E9EA-4E5F-897F-D35D8F2A830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56356" y="4273233"/>
                  <a:ext cx="178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626D475-5249-4BD9-A634-BE5B9107F045}"/>
                    </a:ext>
                  </a:extLst>
                </p14:cNvPr>
                <p14:cNvContentPartPr/>
                <p14:nvPr/>
              </p14:nvContentPartPr>
              <p14:xfrm>
                <a:off x="4013236" y="4318233"/>
                <a:ext cx="47520" cy="42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626D475-5249-4BD9-A634-BE5B9107F04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50236" y="4255593"/>
                  <a:ext cx="17316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17" name="Group 13316">
            <a:extLst>
              <a:ext uri="{FF2B5EF4-FFF2-40B4-BE49-F238E27FC236}">
                <a16:creationId xmlns:a16="http://schemas.microsoft.com/office/drawing/2014/main" id="{53F329D0-243E-4B8C-8F7B-1EB14544C142}"/>
              </a:ext>
            </a:extLst>
          </p:cNvPr>
          <p:cNvGrpSpPr/>
          <p:nvPr/>
        </p:nvGrpSpPr>
        <p:grpSpPr>
          <a:xfrm>
            <a:off x="3594916" y="3860673"/>
            <a:ext cx="429120" cy="203040"/>
            <a:chOff x="3594916" y="3860673"/>
            <a:chExt cx="429120" cy="20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78B0D81-80F0-4F3E-8D10-82AF5894E9E7}"/>
                    </a:ext>
                  </a:extLst>
                </p14:cNvPr>
                <p14:cNvContentPartPr/>
                <p14:nvPr/>
              </p14:nvContentPartPr>
              <p14:xfrm>
                <a:off x="3957796" y="3860673"/>
                <a:ext cx="47520" cy="972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78B0D81-80F0-4F3E-8D10-82AF5894E9E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94796" y="3798033"/>
                  <a:ext cx="1731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01562E8-31D9-45BF-AD23-0EE429E1D31A}"/>
                    </a:ext>
                  </a:extLst>
                </p14:cNvPr>
                <p14:cNvContentPartPr/>
                <p14:nvPr/>
              </p14:nvContentPartPr>
              <p14:xfrm>
                <a:off x="3907756" y="4013673"/>
                <a:ext cx="116280" cy="21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01562E8-31D9-45BF-AD23-0EE429E1D31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45116" y="3951033"/>
                  <a:ext cx="2419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3313" name="Ink 13312">
                  <a:extLst>
                    <a:ext uri="{FF2B5EF4-FFF2-40B4-BE49-F238E27FC236}">
                      <a16:creationId xmlns:a16="http://schemas.microsoft.com/office/drawing/2014/main" id="{E1F0CE62-9661-4E6C-A689-6B5892916947}"/>
                    </a:ext>
                  </a:extLst>
                </p14:cNvPr>
                <p14:cNvContentPartPr/>
                <p14:nvPr/>
              </p14:nvContentPartPr>
              <p14:xfrm>
                <a:off x="3768076" y="4018713"/>
                <a:ext cx="63000" cy="14760"/>
              </p14:xfrm>
            </p:contentPart>
          </mc:Choice>
          <mc:Fallback>
            <p:pic>
              <p:nvPicPr>
                <p:cNvPr id="13313" name="Ink 13312">
                  <a:extLst>
                    <a:ext uri="{FF2B5EF4-FFF2-40B4-BE49-F238E27FC236}">
                      <a16:creationId xmlns:a16="http://schemas.microsoft.com/office/drawing/2014/main" id="{E1F0CE62-9661-4E6C-A689-6B589291694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05436" y="3955713"/>
                  <a:ext cx="188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3316" name="Ink 13315">
                  <a:extLst>
                    <a:ext uri="{FF2B5EF4-FFF2-40B4-BE49-F238E27FC236}">
                      <a16:creationId xmlns:a16="http://schemas.microsoft.com/office/drawing/2014/main" id="{57FD3A65-313B-43A3-ABB9-ABE01C1905B0}"/>
                    </a:ext>
                  </a:extLst>
                </p14:cNvPr>
                <p14:cNvContentPartPr/>
                <p14:nvPr/>
              </p14:nvContentPartPr>
              <p14:xfrm>
                <a:off x="3594916" y="4016553"/>
                <a:ext cx="42120" cy="47160"/>
              </p14:xfrm>
            </p:contentPart>
          </mc:Choice>
          <mc:Fallback>
            <p:pic>
              <p:nvPicPr>
                <p:cNvPr id="13316" name="Ink 13315">
                  <a:extLst>
                    <a:ext uri="{FF2B5EF4-FFF2-40B4-BE49-F238E27FC236}">
                      <a16:creationId xmlns:a16="http://schemas.microsoft.com/office/drawing/2014/main" id="{57FD3A65-313B-43A3-ABB9-ABE01C1905B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31916" y="3953913"/>
                  <a:ext cx="167760" cy="17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3318" name="Ink 13317">
                <a:extLst>
                  <a:ext uri="{FF2B5EF4-FFF2-40B4-BE49-F238E27FC236}">
                    <a16:creationId xmlns:a16="http://schemas.microsoft.com/office/drawing/2014/main" id="{02585473-9A72-48CF-9415-C69EAA0E3E8B}"/>
                  </a:ext>
                </a:extLst>
              </p14:cNvPr>
              <p14:cNvContentPartPr/>
              <p14:nvPr/>
            </p14:nvContentPartPr>
            <p14:xfrm>
              <a:off x="3095956" y="3853833"/>
              <a:ext cx="64440" cy="15480"/>
            </p14:xfrm>
          </p:contentPart>
        </mc:Choice>
        <mc:Fallback>
          <p:pic>
            <p:nvPicPr>
              <p:cNvPr id="13318" name="Ink 13317">
                <a:extLst>
                  <a:ext uri="{FF2B5EF4-FFF2-40B4-BE49-F238E27FC236}">
                    <a16:creationId xmlns:a16="http://schemas.microsoft.com/office/drawing/2014/main" id="{02585473-9A72-48CF-9415-C69EAA0E3E8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32956" y="3791193"/>
                <a:ext cx="19008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3319" name="Ink 13318">
                <a:extLst>
                  <a:ext uri="{FF2B5EF4-FFF2-40B4-BE49-F238E27FC236}">
                    <a16:creationId xmlns:a16="http://schemas.microsoft.com/office/drawing/2014/main" id="{66780BA4-84C2-495B-85AB-977DCFC86A67}"/>
                  </a:ext>
                </a:extLst>
              </p14:cNvPr>
              <p14:cNvContentPartPr/>
              <p14:nvPr/>
            </p14:nvContentPartPr>
            <p14:xfrm>
              <a:off x="2700676" y="4287993"/>
              <a:ext cx="83880" cy="66960"/>
            </p14:xfrm>
          </p:contentPart>
        </mc:Choice>
        <mc:Fallback>
          <p:pic>
            <p:nvPicPr>
              <p:cNvPr id="13319" name="Ink 13318">
                <a:extLst>
                  <a:ext uri="{FF2B5EF4-FFF2-40B4-BE49-F238E27FC236}">
                    <a16:creationId xmlns:a16="http://schemas.microsoft.com/office/drawing/2014/main" id="{66780BA4-84C2-495B-85AB-977DCFC86A6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637676" y="4224993"/>
                <a:ext cx="2095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3320" name="Ink 13319">
                <a:extLst>
                  <a:ext uri="{FF2B5EF4-FFF2-40B4-BE49-F238E27FC236}">
                    <a16:creationId xmlns:a16="http://schemas.microsoft.com/office/drawing/2014/main" id="{3F6729DD-BF32-46DC-BA86-9D6C5019675C}"/>
                  </a:ext>
                </a:extLst>
              </p14:cNvPr>
              <p14:cNvContentPartPr/>
              <p14:nvPr/>
            </p14:nvContentPartPr>
            <p14:xfrm>
              <a:off x="3111076" y="4300593"/>
              <a:ext cx="50040" cy="49320"/>
            </p14:xfrm>
          </p:contentPart>
        </mc:Choice>
        <mc:Fallback>
          <p:pic>
            <p:nvPicPr>
              <p:cNvPr id="13320" name="Ink 13319">
                <a:extLst>
                  <a:ext uri="{FF2B5EF4-FFF2-40B4-BE49-F238E27FC236}">
                    <a16:creationId xmlns:a16="http://schemas.microsoft.com/office/drawing/2014/main" id="{3F6729DD-BF32-46DC-BA86-9D6C5019675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048076" y="4237593"/>
                <a:ext cx="1756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3321" name="Ink 13320">
                <a:extLst>
                  <a:ext uri="{FF2B5EF4-FFF2-40B4-BE49-F238E27FC236}">
                    <a16:creationId xmlns:a16="http://schemas.microsoft.com/office/drawing/2014/main" id="{3AA0BAB7-E367-4BE8-8FDD-FF7EF39DE583}"/>
                  </a:ext>
                </a:extLst>
              </p14:cNvPr>
              <p14:cNvContentPartPr/>
              <p14:nvPr/>
            </p14:nvContentPartPr>
            <p14:xfrm>
              <a:off x="1325116" y="3926553"/>
              <a:ext cx="69840" cy="43560"/>
            </p14:xfrm>
          </p:contentPart>
        </mc:Choice>
        <mc:Fallback>
          <p:pic>
            <p:nvPicPr>
              <p:cNvPr id="13321" name="Ink 13320">
                <a:extLst>
                  <a:ext uri="{FF2B5EF4-FFF2-40B4-BE49-F238E27FC236}">
                    <a16:creationId xmlns:a16="http://schemas.microsoft.com/office/drawing/2014/main" id="{3AA0BAB7-E367-4BE8-8FDD-FF7EF39DE58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62476" y="3863553"/>
                <a:ext cx="1954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3322" name="Ink 13321">
                <a:extLst>
                  <a:ext uri="{FF2B5EF4-FFF2-40B4-BE49-F238E27FC236}">
                    <a16:creationId xmlns:a16="http://schemas.microsoft.com/office/drawing/2014/main" id="{CB1EECE3-1397-4301-90BF-472E34DD929D}"/>
                  </a:ext>
                </a:extLst>
              </p14:cNvPr>
              <p14:cNvContentPartPr/>
              <p14:nvPr/>
            </p14:nvContentPartPr>
            <p14:xfrm>
              <a:off x="1645516" y="4461153"/>
              <a:ext cx="44640" cy="196200"/>
            </p14:xfrm>
          </p:contentPart>
        </mc:Choice>
        <mc:Fallback>
          <p:pic>
            <p:nvPicPr>
              <p:cNvPr id="13322" name="Ink 13321">
                <a:extLst>
                  <a:ext uri="{FF2B5EF4-FFF2-40B4-BE49-F238E27FC236}">
                    <a16:creationId xmlns:a16="http://schemas.microsoft.com/office/drawing/2014/main" id="{CB1EECE3-1397-4301-90BF-472E34DD929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582876" y="4398513"/>
                <a:ext cx="170280" cy="32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25" name="Group 13324">
            <a:extLst>
              <a:ext uri="{FF2B5EF4-FFF2-40B4-BE49-F238E27FC236}">
                <a16:creationId xmlns:a16="http://schemas.microsoft.com/office/drawing/2014/main" id="{DA140A57-7B35-4929-8FB6-56E1AB0BFF5E}"/>
              </a:ext>
            </a:extLst>
          </p:cNvPr>
          <p:cNvGrpSpPr/>
          <p:nvPr/>
        </p:nvGrpSpPr>
        <p:grpSpPr>
          <a:xfrm>
            <a:off x="5289436" y="3715953"/>
            <a:ext cx="154440" cy="141840"/>
            <a:chOff x="5289436" y="3715953"/>
            <a:chExt cx="154440" cy="14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3323" name="Ink 13322">
                  <a:extLst>
                    <a:ext uri="{FF2B5EF4-FFF2-40B4-BE49-F238E27FC236}">
                      <a16:creationId xmlns:a16="http://schemas.microsoft.com/office/drawing/2014/main" id="{CBA26D35-4B2D-4F0B-B2A4-49586B6BDDB2}"/>
                    </a:ext>
                  </a:extLst>
                </p14:cNvPr>
                <p14:cNvContentPartPr/>
                <p14:nvPr/>
              </p14:nvContentPartPr>
              <p14:xfrm>
                <a:off x="5289436" y="3794433"/>
                <a:ext cx="40680" cy="63360"/>
              </p14:xfrm>
            </p:contentPart>
          </mc:Choice>
          <mc:Fallback>
            <p:pic>
              <p:nvPicPr>
                <p:cNvPr id="13323" name="Ink 13322">
                  <a:extLst>
                    <a:ext uri="{FF2B5EF4-FFF2-40B4-BE49-F238E27FC236}">
                      <a16:creationId xmlns:a16="http://schemas.microsoft.com/office/drawing/2014/main" id="{CBA26D35-4B2D-4F0B-B2A4-49586B6BDDB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26436" y="3731793"/>
                  <a:ext cx="166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3324" name="Ink 13323">
                  <a:extLst>
                    <a:ext uri="{FF2B5EF4-FFF2-40B4-BE49-F238E27FC236}">
                      <a16:creationId xmlns:a16="http://schemas.microsoft.com/office/drawing/2014/main" id="{25C3835A-EB1A-44D8-8081-56F575432723}"/>
                    </a:ext>
                  </a:extLst>
                </p14:cNvPr>
                <p14:cNvContentPartPr/>
                <p14:nvPr/>
              </p14:nvContentPartPr>
              <p14:xfrm>
                <a:off x="5405356" y="3715953"/>
                <a:ext cx="38520" cy="107280"/>
              </p14:xfrm>
            </p:contentPart>
          </mc:Choice>
          <mc:Fallback>
            <p:pic>
              <p:nvPicPr>
                <p:cNvPr id="13324" name="Ink 13323">
                  <a:extLst>
                    <a:ext uri="{FF2B5EF4-FFF2-40B4-BE49-F238E27FC236}">
                      <a16:creationId xmlns:a16="http://schemas.microsoft.com/office/drawing/2014/main" id="{25C3835A-EB1A-44D8-8081-56F57543272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42716" y="3653313"/>
                  <a:ext cx="164160" cy="23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3326" name="Ink 13325">
                <a:extLst>
                  <a:ext uri="{FF2B5EF4-FFF2-40B4-BE49-F238E27FC236}">
                    <a16:creationId xmlns:a16="http://schemas.microsoft.com/office/drawing/2014/main" id="{6C8603C1-FDD1-4859-8D4A-6AA2927738FB}"/>
                  </a:ext>
                </a:extLst>
              </p14:cNvPr>
              <p14:cNvContentPartPr/>
              <p14:nvPr/>
            </p14:nvContentPartPr>
            <p14:xfrm>
              <a:off x="5489596" y="4273233"/>
              <a:ext cx="36720" cy="71640"/>
            </p14:xfrm>
          </p:contentPart>
        </mc:Choice>
        <mc:Fallback>
          <p:pic>
            <p:nvPicPr>
              <p:cNvPr id="13326" name="Ink 13325">
                <a:extLst>
                  <a:ext uri="{FF2B5EF4-FFF2-40B4-BE49-F238E27FC236}">
                    <a16:creationId xmlns:a16="http://schemas.microsoft.com/office/drawing/2014/main" id="{6C8603C1-FDD1-4859-8D4A-6AA2927738F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426956" y="4210593"/>
                <a:ext cx="1623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3330" name="Ink 13329">
                <a:extLst>
                  <a:ext uri="{FF2B5EF4-FFF2-40B4-BE49-F238E27FC236}">
                    <a16:creationId xmlns:a16="http://schemas.microsoft.com/office/drawing/2014/main" id="{702B4C35-5003-4591-9C64-CA8CDFEC585D}"/>
                  </a:ext>
                </a:extLst>
              </p14:cNvPr>
              <p14:cNvContentPartPr/>
              <p14:nvPr/>
            </p14:nvContentPartPr>
            <p14:xfrm>
              <a:off x="5799196" y="4450353"/>
              <a:ext cx="33480" cy="81360"/>
            </p14:xfrm>
          </p:contentPart>
        </mc:Choice>
        <mc:Fallback>
          <p:pic>
            <p:nvPicPr>
              <p:cNvPr id="13330" name="Ink 13329">
                <a:extLst>
                  <a:ext uri="{FF2B5EF4-FFF2-40B4-BE49-F238E27FC236}">
                    <a16:creationId xmlns:a16="http://schemas.microsoft.com/office/drawing/2014/main" id="{702B4C35-5003-4591-9C64-CA8CDFEC585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736556" y="4387353"/>
                <a:ext cx="159120" cy="20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32" name="Group 13331">
            <a:extLst>
              <a:ext uri="{FF2B5EF4-FFF2-40B4-BE49-F238E27FC236}">
                <a16:creationId xmlns:a16="http://schemas.microsoft.com/office/drawing/2014/main" id="{A253B4A2-65BC-4528-802A-723A308265B0}"/>
              </a:ext>
            </a:extLst>
          </p:cNvPr>
          <p:cNvGrpSpPr/>
          <p:nvPr/>
        </p:nvGrpSpPr>
        <p:grpSpPr>
          <a:xfrm>
            <a:off x="5412196" y="4574913"/>
            <a:ext cx="104760" cy="51120"/>
            <a:chOff x="5412196" y="4574913"/>
            <a:chExt cx="104760" cy="5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3327" name="Ink 13326">
                  <a:extLst>
                    <a:ext uri="{FF2B5EF4-FFF2-40B4-BE49-F238E27FC236}">
                      <a16:creationId xmlns:a16="http://schemas.microsoft.com/office/drawing/2014/main" id="{E17EF683-99A2-491D-84BD-125BB0C46D8A}"/>
                    </a:ext>
                  </a:extLst>
                </p14:cNvPr>
                <p14:cNvContentPartPr/>
                <p14:nvPr/>
              </p14:nvContentPartPr>
              <p14:xfrm>
                <a:off x="5442796" y="4582473"/>
                <a:ext cx="74160" cy="43560"/>
              </p14:xfrm>
            </p:contentPart>
          </mc:Choice>
          <mc:Fallback>
            <p:pic>
              <p:nvPicPr>
                <p:cNvPr id="13327" name="Ink 13326">
                  <a:extLst>
                    <a:ext uri="{FF2B5EF4-FFF2-40B4-BE49-F238E27FC236}">
                      <a16:creationId xmlns:a16="http://schemas.microsoft.com/office/drawing/2014/main" id="{E17EF683-99A2-491D-84BD-125BB0C46D8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379796" y="4519833"/>
                  <a:ext cx="199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3328" name="Ink 13327">
                  <a:extLst>
                    <a:ext uri="{FF2B5EF4-FFF2-40B4-BE49-F238E27FC236}">
                      <a16:creationId xmlns:a16="http://schemas.microsoft.com/office/drawing/2014/main" id="{F9970D68-1E02-4A1B-9202-8E695F597421}"/>
                    </a:ext>
                  </a:extLst>
                </p14:cNvPr>
                <p14:cNvContentPartPr/>
                <p14:nvPr/>
              </p14:nvContentPartPr>
              <p14:xfrm>
                <a:off x="5412196" y="4574913"/>
                <a:ext cx="96480" cy="21600"/>
              </p14:xfrm>
            </p:contentPart>
          </mc:Choice>
          <mc:Fallback>
            <p:pic>
              <p:nvPicPr>
                <p:cNvPr id="13328" name="Ink 13327">
                  <a:extLst>
                    <a:ext uri="{FF2B5EF4-FFF2-40B4-BE49-F238E27FC236}">
                      <a16:creationId xmlns:a16="http://schemas.microsoft.com/office/drawing/2014/main" id="{F9970D68-1E02-4A1B-9202-8E695F59742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49196" y="4511913"/>
                  <a:ext cx="222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3331" name="Ink 13330">
                  <a:extLst>
                    <a:ext uri="{FF2B5EF4-FFF2-40B4-BE49-F238E27FC236}">
                      <a16:creationId xmlns:a16="http://schemas.microsoft.com/office/drawing/2014/main" id="{31F0BE64-9371-4672-8788-70B191C19399}"/>
                    </a:ext>
                  </a:extLst>
                </p14:cNvPr>
                <p14:cNvContentPartPr/>
                <p14:nvPr/>
              </p14:nvContentPartPr>
              <p14:xfrm>
                <a:off x="5443516" y="4619913"/>
                <a:ext cx="13320" cy="4320"/>
              </p14:xfrm>
            </p:contentPart>
          </mc:Choice>
          <mc:Fallback>
            <p:pic>
              <p:nvPicPr>
                <p:cNvPr id="13331" name="Ink 13330">
                  <a:extLst>
                    <a:ext uri="{FF2B5EF4-FFF2-40B4-BE49-F238E27FC236}">
                      <a16:creationId xmlns:a16="http://schemas.microsoft.com/office/drawing/2014/main" id="{31F0BE64-9371-4672-8788-70B191C1939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80876" y="4557273"/>
                  <a:ext cx="13896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35" name="Group 13334">
            <a:extLst>
              <a:ext uri="{FF2B5EF4-FFF2-40B4-BE49-F238E27FC236}">
                <a16:creationId xmlns:a16="http://schemas.microsoft.com/office/drawing/2014/main" id="{1DF725F8-BF4A-4443-9B2F-848B8AAC4658}"/>
              </a:ext>
            </a:extLst>
          </p:cNvPr>
          <p:cNvGrpSpPr/>
          <p:nvPr/>
        </p:nvGrpSpPr>
        <p:grpSpPr>
          <a:xfrm>
            <a:off x="5060116" y="4342353"/>
            <a:ext cx="13320" cy="98280"/>
            <a:chOff x="5060116" y="4342353"/>
            <a:chExt cx="13320" cy="9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3333" name="Ink 13332">
                  <a:extLst>
                    <a:ext uri="{FF2B5EF4-FFF2-40B4-BE49-F238E27FC236}">
                      <a16:creationId xmlns:a16="http://schemas.microsoft.com/office/drawing/2014/main" id="{B24BC2CB-73A6-497C-81DF-61A37FF01557}"/>
                    </a:ext>
                  </a:extLst>
                </p14:cNvPr>
                <p14:cNvContentPartPr/>
                <p14:nvPr/>
              </p14:nvContentPartPr>
              <p14:xfrm>
                <a:off x="5060116" y="4342353"/>
                <a:ext cx="9720" cy="49320"/>
              </p14:xfrm>
            </p:contentPart>
          </mc:Choice>
          <mc:Fallback>
            <p:pic>
              <p:nvPicPr>
                <p:cNvPr id="13333" name="Ink 13332">
                  <a:extLst>
                    <a:ext uri="{FF2B5EF4-FFF2-40B4-BE49-F238E27FC236}">
                      <a16:creationId xmlns:a16="http://schemas.microsoft.com/office/drawing/2014/main" id="{B24BC2CB-73A6-497C-81DF-61A37FF0155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97476" y="4279353"/>
                  <a:ext cx="135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3334" name="Ink 13333">
                  <a:extLst>
                    <a:ext uri="{FF2B5EF4-FFF2-40B4-BE49-F238E27FC236}">
                      <a16:creationId xmlns:a16="http://schemas.microsoft.com/office/drawing/2014/main" id="{5430F9FB-263C-42E2-B30B-1A5053A2347A}"/>
                    </a:ext>
                  </a:extLst>
                </p14:cNvPr>
                <p14:cNvContentPartPr/>
                <p14:nvPr/>
              </p14:nvContentPartPr>
              <p14:xfrm>
                <a:off x="5071276" y="4384113"/>
                <a:ext cx="2160" cy="56520"/>
              </p14:xfrm>
            </p:contentPart>
          </mc:Choice>
          <mc:Fallback>
            <p:pic>
              <p:nvPicPr>
                <p:cNvPr id="13334" name="Ink 13333">
                  <a:extLst>
                    <a:ext uri="{FF2B5EF4-FFF2-40B4-BE49-F238E27FC236}">
                      <a16:creationId xmlns:a16="http://schemas.microsoft.com/office/drawing/2014/main" id="{5430F9FB-263C-42E2-B30B-1A5053A2347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08276" y="4321473"/>
                  <a:ext cx="12780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39" name="Group 13338">
            <a:extLst>
              <a:ext uri="{FF2B5EF4-FFF2-40B4-BE49-F238E27FC236}">
                <a16:creationId xmlns:a16="http://schemas.microsoft.com/office/drawing/2014/main" id="{50B02A63-07DC-4F9A-88EC-9FB98F7B2E8B}"/>
              </a:ext>
            </a:extLst>
          </p:cNvPr>
          <p:cNvGrpSpPr/>
          <p:nvPr/>
        </p:nvGrpSpPr>
        <p:grpSpPr>
          <a:xfrm>
            <a:off x="8137396" y="4329393"/>
            <a:ext cx="239760" cy="142200"/>
            <a:chOff x="8137396" y="4329393"/>
            <a:chExt cx="239760" cy="14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3336" name="Ink 13335">
                  <a:extLst>
                    <a:ext uri="{FF2B5EF4-FFF2-40B4-BE49-F238E27FC236}">
                      <a16:creationId xmlns:a16="http://schemas.microsoft.com/office/drawing/2014/main" id="{9A19D7BA-131B-42D4-8466-F656463083BA}"/>
                    </a:ext>
                  </a:extLst>
                </p14:cNvPr>
                <p14:cNvContentPartPr/>
                <p14:nvPr/>
              </p14:nvContentPartPr>
              <p14:xfrm>
                <a:off x="8374996" y="4465473"/>
                <a:ext cx="2160" cy="6120"/>
              </p14:xfrm>
            </p:contentPart>
          </mc:Choice>
          <mc:Fallback>
            <p:pic>
              <p:nvPicPr>
                <p:cNvPr id="13336" name="Ink 13335">
                  <a:extLst>
                    <a:ext uri="{FF2B5EF4-FFF2-40B4-BE49-F238E27FC236}">
                      <a16:creationId xmlns:a16="http://schemas.microsoft.com/office/drawing/2014/main" id="{9A19D7BA-131B-42D4-8466-F656463083B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312356" y="4402473"/>
                  <a:ext cx="127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3337" name="Ink 13336">
                  <a:extLst>
                    <a:ext uri="{FF2B5EF4-FFF2-40B4-BE49-F238E27FC236}">
                      <a16:creationId xmlns:a16="http://schemas.microsoft.com/office/drawing/2014/main" id="{27016E09-AC8B-4397-81D3-90BB2D0F4504}"/>
                    </a:ext>
                  </a:extLst>
                </p14:cNvPr>
                <p14:cNvContentPartPr/>
                <p14:nvPr/>
              </p14:nvContentPartPr>
              <p14:xfrm>
                <a:off x="8308396" y="4422273"/>
                <a:ext cx="19440" cy="7200"/>
              </p14:xfrm>
            </p:contentPart>
          </mc:Choice>
          <mc:Fallback>
            <p:pic>
              <p:nvPicPr>
                <p:cNvPr id="13337" name="Ink 13336">
                  <a:extLst>
                    <a:ext uri="{FF2B5EF4-FFF2-40B4-BE49-F238E27FC236}">
                      <a16:creationId xmlns:a16="http://schemas.microsoft.com/office/drawing/2014/main" id="{27016E09-AC8B-4397-81D3-90BB2D0F450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45756" y="4359273"/>
                  <a:ext cx="145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3338" name="Ink 13337">
                  <a:extLst>
                    <a:ext uri="{FF2B5EF4-FFF2-40B4-BE49-F238E27FC236}">
                      <a16:creationId xmlns:a16="http://schemas.microsoft.com/office/drawing/2014/main" id="{DEB90E23-9571-4EE3-81F5-54C563AE9694}"/>
                    </a:ext>
                  </a:extLst>
                </p14:cNvPr>
                <p14:cNvContentPartPr/>
                <p14:nvPr/>
              </p14:nvContentPartPr>
              <p14:xfrm>
                <a:off x="8137396" y="4329393"/>
                <a:ext cx="26280" cy="25920"/>
              </p14:xfrm>
            </p:contentPart>
          </mc:Choice>
          <mc:Fallback>
            <p:pic>
              <p:nvPicPr>
                <p:cNvPr id="13338" name="Ink 13337">
                  <a:extLst>
                    <a:ext uri="{FF2B5EF4-FFF2-40B4-BE49-F238E27FC236}">
                      <a16:creationId xmlns:a16="http://schemas.microsoft.com/office/drawing/2014/main" id="{DEB90E23-9571-4EE3-81F5-54C563AE969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74756" y="4266393"/>
                  <a:ext cx="151920" cy="15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3340" name="Ink 13339">
                <a:extLst>
                  <a:ext uri="{FF2B5EF4-FFF2-40B4-BE49-F238E27FC236}">
                    <a16:creationId xmlns:a16="http://schemas.microsoft.com/office/drawing/2014/main" id="{E3C28248-6948-451E-BF55-EFF4D2EE02C9}"/>
                  </a:ext>
                </a:extLst>
              </p14:cNvPr>
              <p14:cNvContentPartPr/>
              <p14:nvPr/>
            </p14:nvContentPartPr>
            <p14:xfrm>
              <a:off x="8507476" y="3969753"/>
              <a:ext cx="65160" cy="74880"/>
            </p14:xfrm>
          </p:contentPart>
        </mc:Choice>
        <mc:Fallback>
          <p:pic>
            <p:nvPicPr>
              <p:cNvPr id="13340" name="Ink 13339">
                <a:extLst>
                  <a:ext uri="{FF2B5EF4-FFF2-40B4-BE49-F238E27FC236}">
                    <a16:creationId xmlns:a16="http://schemas.microsoft.com/office/drawing/2014/main" id="{E3C28248-6948-451E-BF55-EFF4D2EE02C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444476" y="3907113"/>
                <a:ext cx="190800" cy="20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3108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54002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10.  For a single conductor moving as a whole, without deformation, in an external H-field:  problem “simplifies”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00600" cy="2579254"/>
          </a:xfrm>
        </p:spPr>
        <p:txBody>
          <a:bodyPr>
            <a:normAutofit/>
          </a:bodyPr>
          <a:lstStyle/>
          <a:p>
            <a:r>
              <a:rPr lang="en-US" sz="2000" dirty="0"/>
              <a:t>Choose coordinates fixed to the conductor.</a:t>
            </a:r>
          </a:p>
          <a:p>
            <a:r>
              <a:rPr lang="en-US" sz="2000" dirty="0"/>
              <a:t>External field then changes with time.</a:t>
            </a:r>
          </a:p>
          <a:p>
            <a:r>
              <a:rPr lang="en-US" sz="2000" dirty="0"/>
              <a:t>Becomes usual eddy current problem.</a:t>
            </a:r>
          </a:p>
          <a:p>
            <a:r>
              <a:rPr lang="en-US" sz="2000" dirty="0"/>
              <a:t>Electromagnetic induction is independent of the cause of the change in magnetic flux (Faraday’s law)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0200" y="1295400"/>
            <a:ext cx="2702653" cy="288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0058D9-CE75-458A-A91A-D8EA493F8FC9}"/>
                  </a:ext>
                </a:extLst>
              </p14:cNvPr>
              <p14:cNvContentPartPr/>
              <p14:nvPr/>
            </p14:nvContentPartPr>
            <p14:xfrm>
              <a:off x="6031757" y="2128183"/>
              <a:ext cx="45360" cy="171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0058D9-CE75-458A-A91A-D8EA493F8F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69117" y="2065183"/>
                <a:ext cx="1710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65A9B5D-7745-42F7-B389-3B18D421F905}"/>
                  </a:ext>
                </a:extLst>
              </p14:cNvPr>
              <p14:cNvContentPartPr/>
              <p14:nvPr/>
            </p14:nvContentPartPr>
            <p14:xfrm>
              <a:off x="5656277" y="2600863"/>
              <a:ext cx="311040" cy="58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65A9B5D-7745-42F7-B389-3B18D421F9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93277" y="2537863"/>
                <a:ext cx="4366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420C969-61D2-4AD8-B2D1-2743BE0074F6}"/>
                  </a:ext>
                </a:extLst>
              </p14:cNvPr>
              <p14:cNvContentPartPr/>
              <p14:nvPr/>
            </p14:nvContentPartPr>
            <p14:xfrm>
              <a:off x="7345757" y="2312503"/>
              <a:ext cx="25200" cy="23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420C969-61D2-4AD8-B2D1-2743BE0074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82757" y="2249503"/>
                <a:ext cx="1508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DD7F395-3DB2-4DBF-9473-83AFCEEEDD28}"/>
                  </a:ext>
                </a:extLst>
              </p14:cNvPr>
              <p14:cNvContentPartPr/>
              <p14:nvPr/>
            </p14:nvContentPartPr>
            <p14:xfrm>
              <a:off x="6961277" y="2456503"/>
              <a:ext cx="195480" cy="102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DD7F395-3DB2-4DBF-9473-83AFCEEEDD2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98277" y="2393863"/>
                <a:ext cx="3211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E29C9A8-CC0E-4164-8332-FB79771FAB53}"/>
                  </a:ext>
                </a:extLst>
              </p14:cNvPr>
              <p14:cNvContentPartPr/>
              <p14:nvPr/>
            </p14:nvContentPartPr>
            <p14:xfrm>
              <a:off x="6978197" y="2268943"/>
              <a:ext cx="145440" cy="62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E29C9A8-CC0E-4164-8332-FB79771FAB5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15557" y="2205943"/>
                <a:ext cx="2710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4BAD53F-3B78-4841-81EF-B0B1F0782BB4}"/>
                  </a:ext>
                </a:extLst>
              </p14:cNvPr>
              <p14:cNvContentPartPr/>
              <p14:nvPr/>
            </p14:nvContentPartPr>
            <p14:xfrm>
              <a:off x="5611277" y="1750543"/>
              <a:ext cx="468360" cy="1175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4BAD53F-3B78-4841-81EF-B0B1F0782BB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57637" y="1642903"/>
                <a:ext cx="576000" cy="13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3B5F2FD-8B2A-452F-8757-8E90CF28CEAB}"/>
                  </a:ext>
                </a:extLst>
              </p14:cNvPr>
              <p14:cNvContentPartPr/>
              <p14:nvPr/>
            </p14:nvContentPartPr>
            <p14:xfrm>
              <a:off x="7321637" y="1598623"/>
              <a:ext cx="687960" cy="135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3B5F2FD-8B2A-452F-8757-8E90CF28CEA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67637" y="1490983"/>
                <a:ext cx="795600" cy="157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8F85AC5-8C05-43E0-B568-EC5CA9AC0729}"/>
                  </a:ext>
                </a:extLst>
              </p14:cNvPr>
              <p14:cNvContentPartPr/>
              <p14:nvPr/>
            </p14:nvContentPartPr>
            <p14:xfrm>
              <a:off x="6468437" y="3512383"/>
              <a:ext cx="430200" cy="277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8F85AC5-8C05-43E0-B568-EC5CA9AC072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14437" y="3404383"/>
                <a:ext cx="53784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3E06FC2-37ED-42BF-9882-B622D16949A9}"/>
                  </a:ext>
                </a:extLst>
              </p14:cNvPr>
              <p14:cNvContentPartPr/>
              <p14:nvPr/>
            </p14:nvContentPartPr>
            <p14:xfrm>
              <a:off x="7397956" y="4080633"/>
              <a:ext cx="63360" cy="118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3E06FC2-37ED-42BF-9882-B622D16949A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35316" y="4017633"/>
                <a:ext cx="189000" cy="13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A7A151D-33FF-4C70-B944-8A27C7ADDD50}"/>
              </a:ext>
            </a:extLst>
          </p:cNvPr>
          <p:cNvGrpSpPr/>
          <p:nvPr/>
        </p:nvGrpSpPr>
        <p:grpSpPr>
          <a:xfrm>
            <a:off x="7611436" y="3656913"/>
            <a:ext cx="106560" cy="135360"/>
            <a:chOff x="7611436" y="3656913"/>
            <a:chExt cx="106560" cy="13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BF14BFB-1152-4497-BF64-C5BFB4D3CC35}"/>
                    </a:ext>
                  </a:extLst>
                </p14:cNvPr>
                <p14:cNvContentPartPr/>
                <p14:nvPr/>
              </p14:nvContentPartPr>
              <p14:xfrm>
                <a:off x="7629796" y="3656913"/>
                <a:ext cx="86400" cy="43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BF14BFB-1152-4497-BF64-C5BFB4D3CC3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67156" y="3594273"/>
                  <a:ext cx="212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0DDFC6A-EDC4-4BD6-9710-45E51ABA29BB}"/>
                    </a:ext>
                  </a:extLst>
                </p14:cNvPr>
                <p14:cNvContentPartPr/>
                <p14:nvPr/>
              </p14:nvContentPartPr>
              <p14:xfrm>
                <a:off x="7611436" y="3672033"/>
                <a:ext cx="106560" cy="120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0DDFC6A-EDC4-4BD6-9710-45E51ABA29B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48796" y="3609033"/>
                  <a:ext cx="23220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E3AF5B-210B-4140-A79D-1CA8887C08AE}"/>
              </a:ext>
            </a:extLst>
          </p:cNvPr>
          <p:cNvGrpSpPr/>
          <p:nvPr/>
        </p:nvGrpSpPr>
        <p:grpSpPr>
          <a:xfrm>
            <a:off x="4849876" y="2666913"/>
            <a:ext cx="473400" cy="290160"/>
            <a:chOff x="4849876" y="2666913"/>
            <a:chExt cx="473400" cy="29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64DDED7-013D-435D-AD26-193392521EBF}"/>
                    </a:ext>
                  </a:extLst>
                </p14:cNvPr>
                <p14:cNvContentPartPr/>
                <p14:nvPr/>
              </p14:nvContentPartPr>
              <p14:xfrm>
                <a:off x="4849876" y="2666913"/>
                <a:ext cx="100080" cy="181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64DDED7-013D-435D-AD26-193392521EB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31876" y="2648913"/>
                  <a:ext cx="1357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62FBC26-583B-4691-A9A3-84DF092C6D5E}"/>
                    </a:ext>
                  </a:extLst>
                </p14:cNvPr>
                <p14:cNvContentPartPr/>
                <p14:nvPr/>
              </p14:nvContentPartPr>
              <p14:xfrm>
                <a:off x="4897756" y="2772393"/>
                <a:ext cx="70200" cy="150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62FBC26-583B-4691-A9A3-84DF092C6D5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80116" y="2754393"/>
                  <a:ext cx="1058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3D848BE-F432-4854-897B-0FC93E4301C4}"/>
                    </a:ext>
                  </a:extLst>
                </p14:cNvPr>
                <p14:cNvContentPartPr/>
                <p14:nvPr/>
              </p14:nvContentPartPr>
              <p14:xfrm>
                <a:off x="5067676" y="2687073"/>
                <a:ext cx="68760" cy="9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3D848BE-F432-4854-897B-0FC93E4301C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50036" y="2669433"/>
                  <a:ext cx="104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E91C164-4E7F-4573-9122-3F14B4868197}"/>
                    </a:ext>
                  </a:extLst>
                </p14:cNvPr>
                <p14:cNvContentPartPr/>
                <p14:nvPr/>
              </p14:nvContentPartPr>
              <p14:xfrm>
                <a:off x="5203756" y="2669793"/>
                <a:ext cx="119520" cy="287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E91C164-4E7F-4573-9122-3F14B486819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85756" y="2651793"/>
                  <a:ext cx="1551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ECB3F6E-922E-4521-B9C1-B28C7BFC1B1B}"/>
                    </a:ext>
                  </a:extLst>
                </p14:cNvPr>
                <p14:cNvContentPartPr/>
                <p14:nvPr/>
              </p14:nvContentPartPr>
              <p14:xfrm>
                <a:off x="5046076" y="2702193"/>
                <a:ext cx="126360" cy="232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ECB3F6E-922E-4521-B9C1-B28C7BFC1B1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28436" y="2684553"/>
                  <a:ext cx="162000" cy="267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78357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8310" y="152401"/>
            <a:ext cx="6579490" cy="417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1242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Equivalence proof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2362200"/>
            <a:ext cx="27432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=0 for motion as a whole of an incompressible body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17267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“substantial” time derivative = rate of change of </a:t>
            </a:r>
            <a:r>
              <a:rPr lang="en-US" sz="2000" b="1" dirty="0"/>
              <a:t>B</a:t>
            </a:r>
            <a:r>
              <a:rPr lang="en-US" sz="2000" dirty="0"/>
              <a:t> at the point moving with </a:t>
            </a:r>
            <a:r>
              <a:rPr lang="en-US" sz="2000" b="1" dirty="0"/>
              <a:t>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5048071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Takes into account the change of direction of </a:t>
            </a:r>
            <a:r>
              <a:rPr lang="en-US" sz="2000" b="1" dirty="0"/>
              <a:t>B</a:t>
            </a:r>
            <a:r>
              <a:rPr lang="en-US" sz="2000" dirty="0"/>
              <a:t> relative to the body.</a:t>
            </a:r>
          </a:p>
          <a:p>
            <a:r>
              <a:rPr lang="en-US" sz="2000" dirty="0"/>
              <a:t>= 0 for uniform </a:t>
            </a:r>
            <a:r>
              <a:rPr lang="en-US" sz="2000" b="1" dirty="0"/>
              <a:t>v</a:t>
            </a:r>
            <a:r>
              <a:rPr lang="en-US" sz="2000" dirty="0"/>
              <a:t> (pure translation).</a:t>
            </a:r>
          </a:p>
          <a:p>
            <a:r>
              <a:rPr lang="en-US" sz="2000"/>
              <a:t>= -</a:t>
            </a:r>
            <a:r>
              <a:rPr lang="en-US" sz="2000" b="1" dirty="0">
                <a:latin typeface="Symbol" pitchFamily="18" charset="2"/>
              </a:rPr>
              <a:t>W </a:t>
            </a:r>
            <a:r>
              <a:rPr lang="en-US" sz="2000" b="1" dirty="0"/>
              <a:t>x B</a:t>
            </a:r>
            <a:r>
              <a:rPr lang="en-US" sz="2000" dirty="0"/>
              <a:t> for </a:t>
            </a:r>
            <a:r>
              <a:rPr lang="en-US" sz="2000" b="1" dirty="0"/>
              <a:t>v</a:t>
            </a:r>
            <a:r>
              <a:rPr lang="en-US" sz="2000" dirty="0"/>
              <a:t> = </a:t>
            </a:r>
            <a:r>
              <a:rPr lang="en-US" sz="2000" b="1" dirty="0">
                <a:latin typeface="Symbol" pitchFamily="18" charset="2"/>
              </a:rPr>
              <a:t>W </a:t>
            </a:r>
            <a:r>
              <a:rPr lang="en-US" sz="2000" b="1" dirty="0"/>
              <a:t>x r</a:t>
            </a:r>
            <a:r>
              <a:rPr lang="en-US" sz="2000" dirty="0"/>
              <a:t> (pure rotation)</a:t>
            </a:r>
          </a:p>
        </p:txBody>
      </p:sp>
      <p:sp>
        <p:nvSpPr>
          <p:cNvPr id="9" name="Freeform 8"/>
          <p:cNvSpPr/>
          <p:nvPr/>
        </p:nvSpPr>
        <p:spPr>
          <a:xfrm>
            <a:off x="2652369" y="4279900"/>
            <a:ext cx="763931" cy="914400"/>
          </a:xfrm>
          <a:custGeom>
            <a:avLst/>
            <a:gdLst>
              <a:gd name="connsiteX0" fmla="*/ 763931 w 763931"/>
              <a:gd name="connsiteY0" fmla="*/ 0 h 914400"/>
              <a:gd name="connsiteX1" fmla="*/ 725831 w 763931"/>
              <a:gd name="connsiteY1" fmla="*/ 76200 h 914400"/>
              <a:gd name="connsiteX2" fmla="*/ 675031 w 763931"/>
              <a:gd name="connsiteY2" fmla="*/ 152400 h 914400"/>
              <a:gd name="connsiteX3" fmla="*/ 662331 w 763931"/>
              <a:gd name="connsiteY3" fmla="*/ 190500 h 914400"/>
              <a:gd name="connsiteX4" fmla="*/ 573431 w 763931"/>
              <a:gd name="connsiteY4" fmla="*/ 304800 h 914400"/>
              <a:gd name="connsiteX5" fmla="*/ 535331 w 763931"/>
              <a:gd name="connsiteY5" fmla="*/ 330200 h 914400"/>
              <a:gd name="connsiteX6" fmla="*/ 446431 w 763931"/>
              <a:gd name="connsiteY6" fmla="*/ 393700 h 914400"/>
              <a:gd name="connsiteX7" fmla="*/ 344831 w 763931"/>
              <a:gd name="connsiteY7" fmla="*/ 444500 h 914400"/>
              <a:gd name="connsiteX8" fmla="*/ 294031 w 763931"/>
              <a:gd name="connsiteY8" fmla="*/ 469900 h 914400"/>
              <a:gd name="connsiteX9" fmla="*/ 243231 w 763931"/>
              <a:gd name="connsiteY9" fmla="*/ 508000 h 914400"/>
              <a:gd name="connsiteX10" fmla="*/ 141631 w 763931"/>
              <a:gd name="connsiteY10" fmla="*/ 571500 h 914400"/>
              <a:gd name="connsiteX11" fmla="*/ 116231 w 763931"/>
              <a:gd name="connsiteY11" fmla="*/ 609600 h 914400"/>
              <a:gd name="connsiteX12" fmla="*/ 65431 w 763931"/>
              <a:gd name="connsiteY12" fmla="*/ 660400 h 914400"/>
              <a:gd name="connsiteX13" fmla="*/ 14631 w 763931"/>
              <a:gd name="connsiteY13" fmla="*/ 749300 h 914400"/>
              <a:gd name="connsiteX14" fmla="*/ 1931 w 763931"/>
              <a:gd name="connsiteY14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3931" h="914400">
                <a:moveTo>
                  <a:pt x="763931" y="0"/>
                </a:moveTo>
                <a:cubicBezTo>
                  <a:pt x="751231" y="25400"/>
                  <a:pt x="740140" y="51670"/>
                  <a:pt x="725831" y="76200"/>
                </a:cubicBezTo>
                <a:cubicBezTo>
                  <a:pt x="710449" y="102569"/>
                  <a:pt x="684684" y="123440"/>
                  <a:pt x="675031" y="152400"/>
                </a:cubicBezTo>
                <a:cubicBezTo>
                  <a:pt x="670798" y="165100"/>
                  <a:pt x="668832" y="178798"/>
                  <a:pt x="662331" y="190500"/>
                </a:cubicBezTo>
                <a:cubicBezTo>
                  <a:pt x="637916" y="234446"/>
                  <a:pt x="611731" y="272883"/>
                  <a:pt x="573431" y="304800"/>
                </a:cubicBezTo>
                <a:cubicBezTo>
                  <a:pt x="561705" y="314571"/>
                  <a:pt x="547751" y="321328"/>
                  <a:pt x="535331" y="330200"/>
                </a:cubicBezTo>
                <a:cubicBezTo>
                  <a:pt x="514458" y="345109"/>
                  <a:pt x="471756" y="379886"/>
                  <a:pt x="446431" y="393700"/>
                </a:cubicBezTo>
                <a:cubicBezTo>
                  <a:pt x="413190" y="411831"/>
                  <a:pt x="378698" y="427567"/>
                  <a:pt x="344831" y="444500"/>
                </a:cubicBezTo>
                <a:cubicBezTo>
                  <a:pt x="327898" y="452967"/>
                  <a:pt x="309177" y="458541"/>
                  <a:pt x="294031" y="469900"/>
                </a:cubicBezTo>
                <a:cubicBezTo>
                  <a:pt x="277098" y="482600"/>
                  <a:pt x="261180" y="496782"/>
                  <a:pt x="243231" y="508000"/>
                </a:cubicBezTo>
                <a:cubicBezTo>
                  <a:pt x="189577" y="541534"/>
                  <a:pt x="189600" y="523531"/>
                  <a:pt x="141631" y="571500"/>
                </a:cubicBezTo>
                <a:cubicBezTo>
                  <a:pt x="130838" y="582293"/>
                  <a:pt x="126164" y="598011"/>
                  <a:pt x="116231" y="609600"/>
                </a:cubicBezTo>
                <a:cubicBezTo>
                  <a:pt x="100646" y="627782"/>
                  <a:pt x="81016" y="642218"/>
                  <a:pt x="65431" y="660400"/>
                </a:cubicBezTo>
                <a:cubicBezTo>
                  <a:pt x="49055" y="679506"/>
                  <a:pt x="22639" y="727946"/>
                  <a:pt x="14631" y="749300"/>
                </a:cubicBezTo>
                <a:cubicBezTo>
                  <a:pt x="-7310" y="807808"/>
                  <a:pt x="1931" y="846502"/>
                  <a:pt x="1931" y="91440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232400" y="4191000"/>
            <a:ext cx="501134" cy="824938"/>
          </a:xfrm>
          <a:custGeom>
            <a:avLst/>
            <a:gdLst>
              <a:gd name="connsiteX0" fmla="*/ 0 w 501134"/>
              <a:gd name="connsiteY0" fmla="*/ 0 h 824938"/>
              <a:gd name="connsiteX1" fmla="*/ 38100 w 501134"/>
              <a:gd name="connsiteY1" fmla="*/ 177800 h 824938"/>
              <a:gd name="connsiteX2" fmla="*/ 63500 w 501134"/>
              <a:gd name="connsiteY2" fmla="*/ 228600 h 824938"/>
              <a:gd name="connsiteX3" fmla="*/ 101600 w 501134"/>
              <a:gd name="connsiteY3" fmla="*/ 266700 h 824938"/>
              <a:gd name="connsiteX4" fmla="*/ 215900 w 501134"/>
              <a:gd name="connsiteY4" fmla="*/ 406400 h 824938"/>
              <a:gd name="connsiteX5" fmla="*/ 292100 w 501134"/>
              <a:gd name="connsiteY5" fmla="*/ 457200 h 824938"/>
              <a:gd name="connsiteX6" fmla="*/ 393700 w 501134"/>
              <a:gd name="connsiteY6" fmla="*/ 469900 h 824938"/>
              <a:gd name="connsiteX7" fmla="*/ 482600 w 501134"/>
              <a:gd name="connsiteY7" fmla="*/ 495300 h 824938"/>
              <a:gd name="connsiteX8" fmla="*/ 482600 w 501134"/>
              <a:gd name="connsiteY8" fmla="*/ 762000 h 824938"/>
              <a:gd name="connsiteX9" fmla="*/ 469900 w 501134"/>
              <a:gd name="connsiteY9" fmla="*/ 812800 h 8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1134" h="824938">
                <a:moveTo>
                  <a:pt x="0" y="0"/>
                </a:moveTo>
                <a:cubicBezTo>
                  <a:pt x="7201" y="39608"/>
                  <a:pt x="16258" y="126834"/>
                  <a:pt x="38100" y="177800"/>
                </a:cubicBezTo>
                <a:cubicBezTo>
                  <a:pt x="45558" y="195201"/>
                  <a:pt x="52496" y="213194"/>
                  <a:pt x="63500" y="228600"/>
                </a:cubicBezTo>
                <a:cubicBezTo>
                  <a:pt x="73939" y="243215"/>
                  <a:pt x="91161" y="252085"/>
                  <a:pt x="101600" y="266700"/>
                </a:cubicBezTo>
                <a:cubicBezTo>
                  <a:pt x="160854" y="349655"/>
                  <a:pt x="80161" y="315907"/>
                  <a:pt x="215900" y="406400"/>
                </a:cubicBezTo>
                <a:cubicBezTo>
                  <a:pt x="241300" y="423333"/>
                  <a:pt x="261809" y="453414"/>
                  <a:pt x="292100" y="457200"/>
                </a:cubicBezTo>
                <a:cubicBezTo>
                  <a:pt x="325967" y="461433"/>
                  <a:pt x="360034" y="464289"/>
                  <a:pt x="393700" y="469900"/>
                </a:cubicBezTo>
                <a:cubicBezTo>
                  <a:pt x="425594" y="475216"/>
                  <a:pt x="452403" y="485234"/>
                  <a:pt x="482600" y="495300"/>
                </a:cubicBezTo>
                <a:cubicBezTo>
                  <a:pt x="511123" y="609393"/>
                  <a:pt x="503187" y="556126"/>
                  <a:pt x="482600" y="762000"/>
                </a:cubicBezTo>
                <a:cubicBezTo>
                  <a:pt x="468561" y="902387"/>
                  <a:pt x="469900" y="755637"/>
                  <a:pt x="469900" y="81280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304875A-D544-4FDE-B0CA-C783E83D8198}"/>
                  </a:ext>
                </a:extLst>
              </p14:cNvPr>
              <p14:cNvContentPartPr/>
              <p14:nvPr/>
            </p14:nvContentPartPr>
            <p14:xfrm>
              <a:off x="3902717" y="4301143"/>
              <a:ext cx="559080" cy="91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304875A-D544-4FDE-B0CA-C783E83D819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0077" y="4238503"/>
                <a:ext cx="68472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1AD163C-E2FA-4211-9585-845FEC8D9A28}"/>
                  </a:ext>
                </a:extLst>
              </p14:cNvPr>
              <p14:cNvContentPartPr/>
              <p14:nvPr/>
            </p14:nvContentPartPr>
            <p14:xfrm>
              <a:off x="3621197" y="3719023"/>
              <a:ext cx="174240" cy="170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1AD163C-E2FA-4211-9585-845FEC8D9A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58197" y="3656383"/>
                <a:ext cx="29988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AB42092-4EB1-4DC7-BAA8-628BE8086F0B}"/>
                  </a:ext>
                </a:extLst>
              </p14:cNvPr>
              <p14:cNvContentPartPr/>
              <p14:nvPr/>
            </p14:nvContentPartPr>
            <p14:xfrm>
              <a:off x="3600677" y="3205303"/>
              <a:ext cx="212040" cy="121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AB42092-4EB1-4DC7-BAA8-628BE8086F0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37677" y="3142303"/>
                <a:ext cx="3376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D64FD23-9A94-4504-AFCC-17BD7B965E32}"/>
                  </a:ext>
                </a:extLst>
              </p14:cNvPr>
              <p14:cNvContentPartPr/>
              <p14:nvPr/>
            </p14:nvContentPartPr>
            <p14:xfrm>
              <a:off x="4133837" y="3745663"/>
              <a:ext cx="187920" cy="118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D64FD23-9A94-4504-AFCC-17BD7B965E3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70837" y="3683023"/>
                <a:ext cx="313560" cy="24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BFB789A6-7955-422B-BF26-0CB0117A65B8}"/>
              </a:ext>
            </a:extLst>
          </p:cNvPr>
          <p:cNvGrpSpPr/>
          <p:nvPr/>
        </p:nvGrpSpPr>
        <p:grpSpPr>
          <a:xfrm>
            <a:off x="4080557" y="3221863"/>
            <a:ext cx="123120" cy="74520"/>
            <a:chOff x="4080557" y="3221863"/>
            <a:chExt cx="123120" cy="7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DA68AF1-1CEB-4CFA-864B-642A6066D6E7}"/>
                    </a:ext>
                  </a:extLst>
                </p14:cNvPr>
                <p14:cNvContentPartPr/>
                <p14:nvPr/>
              </p14:nvContentPartPr>
              <p14:xfrm>
                <a:off x="4080557" y="3221863"/>
                <a:ext cx="123120" cy="42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DA68AF1-1CEB-4CFA-864B-642A6066D6E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17557" y="3159223"/>
                  <a:ext cx="248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1720453-4EC1-4289-9C70-E596899AD5E4}"/>
                    </a:ext>
                  </a:extLst>
                </p14:cNvPr>
                <p14:cNvContentPartPr/>
                <p14:nvPr/>
              </p14:nvContentPartPr>
              <p14:xfrm>
                <a:off x="4105037" y="3224023"/>
                <a:ext cx="95040" cy="47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1720453-4EC1-4289-9C70-E596899AD5E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42037" y="3161023"/>
                  <a:ext cx="220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213E486-017C-4562-B4A5-87BD555E0D80}"/>
                    </a:ext>
                  </a:extLst>
                </p14:cNvPr>
                <p14:cNvContentPartPr/>
                <p14:nvPr/>
              </p14:nvContentPartPr>
              <p14:xfrm>
                <a:off x="4114397" y="3225103"/>
                <a:ext cx="72000" cy="71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213E486-017C-4562-B4A5-87BD555E0D8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51397" y="3162103"/>
                  <a:ext cx="197640" cy="19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DB86964-1FAA-41E9-A04B-244FF9523B6A}"/>
                  </a:ext>
                </a:extLst>
              </p14:cNvPr>
              <p14:cNvContentPartPr/>
              <p14:nvPr/>
            </p14:nvContentPartPr>
            <p14:xfrm>
              <a:off x="6273317" y="2312503"/>
              <a:ext cx="892440" cy="367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DB86964-1FAA-41E9-A04B-244FF9523B6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55677" y="2294863"/>
                <a:ext cx="9280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D6DF3C8-1E7E-456C-B9A8-58AA2ECC61A6}"/>
                  </a:ext>
                </a:extLst>
              </p14:cNvPr>
              <p14:cNvContentPartPr/>
              <p14:nvPr/>
            </p14:nvContentPartPr>
            <p14:xfrm>
              <a:off x="3897677" y="3454423"/>
              <a:ext cx="73080" cy="16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D6DF3C8-1E7E-456C-B9A8-58AA2ECC61A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34677" y="3391783"/>
                <a:ext cx="1987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DE55DE2-6A76-4186-81D6-8945BF80133F}"/>
                  </a:ext>
                </a:extLst>
              </p14:cNvPr>
              <p14:cNvContentPartPr/>
              <p14:nvPr/>
            </p14:nvContentPartPr>
            <p14:xfrm>
              <a:off x="4711637" y="5732863"/>
              <a:ext cx="151920" cy="585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DE55DE2-6A76-4186-81D6-8945BF80133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93997" y="5715223"/>
                <a:ext cx="187560" cy="6210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0B374244-A0DD-4243-A929-B68DF67D32F2}"/>
              </a:ext>
            </a:extLst>
          </p:cNvPr>
          <p:cNvSpPr txBox="1"/>
          <p:nvPr/>
        </p:nvSpPr>
        <p:spPr>
          <a:xfrm>
            <a:off x="203683" y="3039590"/>
            <a:ext cx="1803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derivative of </a:t>
            </a:r>
            <a:r>
              <a:rPr lang="en-US" b="1" dirty="0"/>
              <a:t>B</a:t>
            </a:r>
            <a:r>
              <a:rPr lang="en-US" dirty="0"/>
              <a:t> </a:t>
            </a:r>
            <a:r>
              <a:rPr lang="en-US" dirty="0" err="1"/>
              <a:t>w.r.t.</a:t>
            </a:r>
            <a:r>
              <a:rPr lang="en-US" dirty="0"/>
              <a:t> axes fixed in a rotating body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7C7939B-98C8-42D9-BF2B-2A81D2246CA9}"/>
              </a:ext>
            </a:extLst>
          </p:cNvPr>
          <p:cNvGrpSpPr/>
          <p:nvPr/>
        </p:nvGrpSpPr>
        <p:grpSpPr>
          <a:xfrm>
            <a:off x="2008037" y="3578263"/>
            <a:ext cx="296640" cy="157320"/>
            <a:chOff x="2008037" y="3578263"/>
            <a:chExt cx="29664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174A0DF-6336-4568-B12E-C4A0AB9159DE}"/>
                    </a:ext>
                  </a:extLst>
                </p14:cNvPr>
                <p14:cNvContentPartPr/>
                <p14:nvPr/>
              </p14:nvContentPartPr>
              <p14:xfrm>
                <a:off x="2008037" y="3578263"/>
                <a:ext cx="261000" cy="47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174A0DF-6336-4568-B12E-C4A0AB9159D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90397" y="3560263"/>
                  <a:ext cx="296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CFD4B2F-DF0A-449A-A170-505D488E9F91}"/>
                    </a:ext>
                  </a:extLst>
                </p14:cNvPr>
                <p14:cNvContentPartPr/>
                <p14:nvPr/>
              </p14:nvContentPartPr>
              <p14:xfrm>
                <a:off x="2037917" y="3712183"/>
                <a:ext cx="266760" cy="23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CFD4B2F-DF0A-449A-A170-505D488E9F9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20277" y="3694183"/>
                  <a:ext cx="30240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A6AC6F3-244D-44A8-8F9D-3118D1EBEAE0}"/>
              </a:ext>
            </a:extLst>
          </p:cNvPr>
          <p:cNvGrpSpPr/>
          <p:nvPr/>
        </p:nvGrpSpPr>
        <p:grpSpPr>
          <a:xfrm>
            <a:off x="2927837" y="2140423"/>
            <a:ext cx="2750400" cy="1068120"/>
            <a:chOff x="2927837" y="2140423"/>
            <a:chExt cx="2750400" cy="106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9B9769E-2060-4C3B-AA00-3478A389E52D}"/>
                    </a:ext>
                  </a:extLst>
                </p14:cNvPr>
                <p14:cNvContentPartPr/>
                <p14:nvPr/>
              </p14:nvContentPartPr>
              <p14:xfrm>
                <a:off x="3598877" y="3014143"/>
                <a:ext cx="2079360" cy="194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9B9769E-2060-4C3B-AA00-3478A389E52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81237" y="2996503"/>
                  <a:ext cx="21150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186F47E-E804-4AAF-968C-DB17CA975EDB}"/>
                    </a:ext>
                  </a:extLst>
                </p14:cNvPr>
                <p14:cNvContentPartPr/>
                <p14:nvPr/>
              </p14:nvContentPartPr>
              <p14:xfrm>
                <a:off x="2927837" y="2140423"/>
                <a:ext cx="1190160" cy="191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186F47E-E804-4AAF-968C-DB17CA975ED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10197" y="2122783"/>
                  <a:ext cx="12258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F2693DC-668D-470E-97B2-91556126A7DE}"/>
                    </a:ext>
                  </a:extLst>
                </p14:cNvPr>
                <p14:cNvContentPartPr/>
                <p14:nvPr/>
              </p14:nvContentPartPr>
              <p14:xfrm>
                <a:off x="3422477" y="2409703"/>
                <a:ext cx="1190160" cy="547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F2693DC-668D-470E-97B2-91556126A7D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04837" y="2391703"/>
                  <a:ext cx="1225800" cy="58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9D3E6DC-04B4-4640-8D9B-32FC3C7776BB}"/>
              </a:ext>
            </a:extLst>
          </p:cNvPr>
          <p:cNvGrpSpPr/>
          <p:nvPr/>
        </p:nvGrpSpPr>
        <p:grpSpPr>
          <a:xfrm>
            <a:off x="3300796" y="714633"/>
            <a:ext cx="414000" cy="293760"/>
            <a:chOff x="3300796" y="714633"/>
            <a:chExt cx="414000" cy="29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1608315-35CE-4547-91C9-1010DE21B2C2}"/>
                    </a:ext>
                  </a:extLst>
                </p14:cNvPr>
                <p14:cNvContentPartPr/>
                <p14:nvPr/>
              </p14:nvContentPartPr>
              <p14:xfrm>
                <a:off x="3637036" y="814353"/>
                <a:ext cx="77760" cy="1940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1608315-35CE-4547-91C9-1010DE21B2C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74396" y="751713"/>
                  <a:ext cx="2034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04588A2-00D7-466B-BAA1-6E80CCDDCCF1}"/>
                    </a:ext>
                  </a:extLst>
                </p14:cNvPr>
                <p14:cNvContentPartPr/>
                <p14:nvPr/>
              </p14:nvContentPartPr>
              <p14:xfrm>
                <a:off x="3590596" y="714633"/>
                <a:ext cx="100800" cy="18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04588A2-00D7-466B-BAA1-6E80CCDDCCF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27596" y="651993"/>
                  <a:ext cx="226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A802026-1CAA-4B57-8163-8804A4EC66C9}"/>
                    </a:ext>
                  </a:extLst>
                </p14:cNvPr>
                <p14:cNvContentPartPr/>
                <p14:nvPr/>
              </p14:nvContentPartPr>
              <p14:xfrm>
                <a:off x="3300796" y="839553"/>
                <a:ext cx="76320" cy="55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A802026-1CAA-4B57-8163-8804A4EC66C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37796" y="776553"/>
                  <a:ext cx="20196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7F2EA88-0D82-40B2-88E8-1928456FCFC6}"/>
                  </a:ext>
                </a:extLst>
              </p14:cNvPr>
              <p14:cNvContentPartPr/>
              <p14:nvPr/>
            </p14:nvContentPartPr>
            <p14:xfrm>
              <a:off x="3234556" y="321873"/>
              <a:ext cx="113400" cy="26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7F2EA88-0D82-40B2-88E8-1928456FCFC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171916" y="259233"/>
                <a:ext cx="2390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5360" name="Ink 15359">
                <a:extLst>
                  <a:ext uri="{FF2B5EF4-FFF2-40B4-BE49-F238E27FC236}">
                    <a16:creationId xmlns:a16="http://schemas.microsoft.com/office/drawing/2014/main" id="{CA0FFADE-443E-4FBE-BC5A-24269343C2FE}"/>
                  </a:ext>
                </a:extLst>
              </p14:cNvPr>
              <p14:cNvContentPartPr/>
              <p14:nvPr/>
            </p14:nvContentPartPr>
            <p14:xfrm>
              <a:off x="4529836" y="710673"/>
              <a:ext cx="27000" cy="45360"/>
            </p14:xfrm>
          </p:contentPart>
        </mc:Choice>
        <mc:Fallback>
          <p:pic>
            <p:nvPicPr>
              <p:cNvPr id="15360" name="Ink 15359">
                <a:extLst>
                  <a:ext uri="{FF2B5EF4-FFF2-40B4-BE49-F238E27FC236}">
                    <a16:creationId xmlns:a16="http://schemas.microsoft.com/office/drawing/2014/main" id="{CA0FFADE-443E-4FBE-BC5A-24269343C2F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66836" y="647673"/>
                <a:ext cx="1526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5361" name="Ink 15360">
                <a:extLst>
                  <a:ext uri="{FF2B5EF4-FFF2-40B4-BE49-F238E27FC236}">
                    <a16:creationId xmlns:a16="http://schemas.microsoft.com/office/drawing/2014/main" id="{FFC29751-42E4-4238-A116-E1C2B0F321B8}"/>
                  </a:ext>
                </a:extLst>
              </p14:cNvPr>
              <p14:cNvContentPartPr/>
              <p14:nvPr/>
            </p14:nvContentPartPr>
            <p14:xfrm>
              <a:off x="4843756" y="329073"/>
              <a:ext cx="170640" cy="44640"/>
            </p14:xfrm>
          </p:contentPart>
        </mc:Choice>
        <mc:Fallback>
          <p:pic>
            <p:nvPicPr>
              <p:cNvPr id="15361" name="Ink 15360">
                <a:extLst>
                  <a:ext uri="{FF2B5EF4-FFF2-40B4-BE49-F238E27FC236}">
                    <a16:creationId xmlns:a16="http://schemas.microsoft.com/office/drawing/2014/main" id="{FFC29751-42E4-4238-A116-E1C2B0F321B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80756" y="266433"/>
                <a:ext cx="2962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5363" name="Ink 15362">
                <a:extLst>
                  <a:ext uri="{FF2B5EF4-FFF2-40B4-BE49-F238E27FC236}">
                    <a16:creationId xmlns:a16="http://schemas.microsoft.com/office/drawing/2014/main" id="{208B0065-00EB-4BB8-B8DC-085FE413C00F}"/>
                  </a:ext>
                </a:extLst>
              </p14:cNvPr>
              <p14:cNvContentPartPr/>
              <p14:nvPr/>
            </p14:nvContentPartPr>
            <p14:xfrm>
              <a:off x="5438836" y="321873"/>
              <a:ext cx="126720" cy="38520"/>
            </p14:xfrm>
          </p:contentPart>
        </mc:Choice>
        <mc:Fallback>
          <p:pic>
            <p:nvPicPr>
              <p:cNvPr id="15363" name="Ink 15362">
                <a:extLst>
                  <a:ext uri="{FF2B5EF4-FFF2-40B4-BE49-F238E27FC236}">
                    <a16:creationId xmlns:a16="http://schemas.microsoft.com/office/drawing/2014/main" id="{208B0065-00EB-4BB8-B8DC-085FE413C00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76196" y="259233"/>
                <a:ext cx="2523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5364" name="Ink 15363">
                <a:extLst>
                  <a:ext uri="{FF2B5EF4-FFF2-40B4-BE49-F238E27FC236}">
                    <a16:creationId xmlns:a16="http://schemas.microsoft.com/office/drawing/2014/main" id="{DDA6DBA8-02D3-4FCA-A74E-740AAE983399}"/>
                  </a:ext>
                </a:extLst>
              </p14:cNvPr>
              <p14:cNvContentPartPr/>
              <p14:nvPr/>
            </p14:nvContentPartPr>
            <p14:xfrm>
              <a:off x="5248036" y="514473"/>
              <a:ext cx="22680" cy="25560"/>
            </p14:xfrm>
          </p:contentPart>
        </mc:Choice>
        <mc:Fallback>
          <p:pic>
            <p:nvPicPr>
              <p:cNvPr id="15364" name="Ink 15363">
                <a:extLst>
                  <a:ext uri="{FF2B5EF4-FFF2-40B4-BE49-F238E27FC236}">
                    <a16:creationId xmlns:a16="http://schemas.microsoft.com/office/drawing/2014/main" id="{DDA6DBA8-02D3-4FCA-A74E-740AAE98339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185396" y="451473"/>
                <a:ext cx="1483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5365" name="Ink 15364">
                <a:extLst>
                  <a:ext uri="{FF2B5EF4-FFF2-40B4-BE49-F238E27FC236}">
                    <a16:creationId xmlns:a16="http://schemas.microsoft.com/office/drawing/2014/main" id="{FB7B7286-83FC-41D1-95C5-BC57155F51A9}"/>
                  </a:ext>
                </a:extLst>
              </p14:cNvPr>
              <p14:cNvContentPartPr/>
              <p14:nvPr/>
            </p14:nvContentPartPr>
            <p14:xfrm>
              <a:off x="4841236" y="693753"/>
              <a:ext cx="36000" cy="34560"/>
            </p14:xfrm>
          </p:contentPart>
        </mc:Choice>
        <mc:Fallback>
          <p:pic>
            <p:nvPicPr>
              <p:cNvPr id="15365" name="Ink 15364">
                <a:extLst>
                  <a:ext uri="{FF2B5EF4-FFF2-40B4-BE49-F238E27FC236}">
                    <a16:creationId xmlns:a16="http://schemas.microsoft.com/office/drawing/2014/main" id="{FB7B7286-83FC-41D1-95C5-BC57155F51A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778236" y="630753"/>
                <a:ext cx="1616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5366" name="Ink 15365">
                <a:extLst>
                  <a:ext uri="{FF2B5EF4-FFF2-40B4-BE49-F238E27FC236}">
                    <a16:creationId xmlns:a16="http://schemas.microsoft.com/office/drawing/2014/main" id="{B7ED5D8B-DF15-4415-BAB0-8D62ABC1EF66}"/>
                  </a:ext>
                </a:extLst>
              </p14:cNvPr>
              <p14:cNvContentPartPr/>
              <p14:nvPr/>
            </p14:nvContentPartPr>
            <p14:xfrm>
              <a:off x="7102396" y="782313"/>
              <a:ext cx="47160" cy="84240"/>
            </p14:xfrm>
          </p:contentPart>
        </mc:Choice>
        <mc:Fallback>
          <p:pic>
            <p:nvPicPr>
              <p:cNvPr id="15366" name="Ink 15365">
                <a:extLst>
                  <a:ext uri="{FF2B5EF4-FFF2-40B4-BE49-F238E27FC236}">
                    <a16:creationId xmlns:a16="http://schemas.microsoft.com/office/drawing/2014/main" id="{B7ED5D8B-DF15-4415-BAB0-8D62ABC1EF6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039756" y="719673"/>
                <a:ext cx="1728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5367" name="Ink 15366">
                <a:extLst>
                  <a:ext uri="{FF2B5EF4-FFF2-40B4-BE49-F238E27FC236}">
                    <a16:creationId xmlns:a16="http://schemas.microsoft.com/office/drawing/2014/main" id="{6A6FA218-C0E9-4F6C-8828-1D496F77FDEE}"/>
                  </a:ext>
                </a:extLst>
              </p14:cNvPr>
              <p14:cNvContentPartPr/>
              <p14:nvPr/>
            </p14:nvContentPartPr>
            <p14:xfrm>
              <a:off x="7379956" y="510873"/>
              <a:ext cx="19800" cy="14400"/>
            </p14:xfrm>
          </p:contentPart>
        </mc:Choice>
        <mc:Fallback>
          <p:pic>
            <p:nvPicPr>
              <p:cNvPr id="15367" name="Ink 15366">
                <a:extLst>
                  <a:ext uri="{FF2B5EF4-FFF2-40B4-BE49-F238E27FC236}">
                    <a16:creationId xmlns:a16="http://schemas.microsoft.com/office/drawing/2014/main" id="{6A6FA218-C0E9-4F6C-8828-1D496F77FDE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317316" y="447873"/>
                <a:ext cx="1454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5368" name="Ink 15367">
                <a:extLst>
                  <a:ext uri="{FF2B5EF4-FFF2-40B4-BE49-F238E27FC236}">
                    <a16:creationId xmlns:a16="http://schemas.microsoft.com/office/drawing/2014/main" id="{91FBFB5D-D4C1-4050-B2E5-14DA0648A761}"/>
                  </a:ext>
                </a:extLst>
              </p14:cNvPr>
              <p14:cNvContentPartPr/>
              <p14:nvPr/>
            </p14:nvContentPartPr>
            <p14:xfrm>
              <a:off x="7625116" y="197313"/>
              <a:ext cx="66240" cy="59040"/>
            </p14:xfrm>
          </p:contentPart>
        </mc:Choice>
        <mc:Fallback>
          <p:pic>
            <p:nvPicPr>
              <p:cNvPr id="15368" name="Ink 15367">
                <a:extLst>
                  <a:ext uri="{FF2B5EF4-FFF2-40B4-BE49-F238E27FC236}">
                    <a16:creationId xmlns:a16="http://schemas.microsoft.com/office/drawing/2014/main" id="{91FBFB5D-D4C1-4050-B2E5-14DA0648A76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562476" y="134673"/>
                <a:ext cx="1918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5369" name="Ink 15368">
                <a:extLst>
                  <a:ext uri="{FF2B5EF4-FFF2-40B4-BE49-F238E27FC236}">
                    <a16:creationId xmlns:a16="http://schemas.microsoft.com/office/drawing/2014/main" id="{0B35E260-E8B7-460B-A8E8-C2630D88058B}"/>
                  </a:ext>
                </a:extLst>
              </p14:cNvPr>
              <p14:cNvContentPartPr/>
              <p14:nvPr/>
            </p14:nvContentPartPr>
            <p14:xfrm>
              <a:off x="8414596" y="135393"/>
              <a:ext cx="43920" cy="82440"/>
            </p14:xfrm>
          </p:contentPart>
        </mc:Choice>
        <mc:Fallback>
          <p:pic>
            <p:nvPicPr>
              <p:cNvPr id="15369" name="Ink 15368">
                <a:extLst>
                  <a:ext uri="{FF2B5EF4-FFF2-40B4-BE49-F238E27FC236}">
                    <a16:creationId xmlns:a16="http://schemas.microsoft.com/office/drawing/2014/main" id="{0B35E260-E8B7-460B-A8E8-C2630D88058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351956" y="72753"/>
                <a:ext cx="1695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5370" name="Ink 15369">
                <a:extLst>
                  <a:ext uri="{FF2B5EF4-FFF2-40B4-BE49-F238E27FC236}">
                    <a16:creationId xmlns:a16="http://schemas.microsoft.com/office/drawing/2014/main" id="{5B2CBFAB-3BC3-49AA-B25A-12D093D53E4C}"/>
                  </a:ext>
                </a:extLst>
              </p14:cNvPr>
              <p14:cNvContentPartPr/>
              <p14:nvPr/>
            </p14:nvContentPartPr>
            <p14:xfrm>
              <a:off x="8202916" y="849633"/>
              <a:ext cx="79200" cy="37080"/>
            </p14:xfrm>
          </p:contentPart>
        </mc:Choice>
        <mc:Fallback>
          <p:pic>
            <p:nvPicPr>
              <p:cNvPr id="15370" name="Ink 15369">
                <a:extLst>
                  <a:ext uri="{FF2B5EF4-FFF2-40B4-BE49-F238E27FC236}">
                    <a16:creationId xmlns:a16="http://schemas.microsoft.com/office/drawing/2014/main" id="{5B2CBFAB-3BC3-49AA-B25A-12D093D53E4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140276" y="786633"/>
                <a:ext cx="2048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5371" name="Ink 15370">
                <a:extLst>
                  <a:ext uri="{FF2B5EF4-FFF2-40B4-BE49-F238E27FC236}">
                    <a16:creationId xmlns:a16="http://schemas.microsoft.com/office/drawing/2014/main" id="{098AC985-4673-4D21-B1C2-D684266AF433}"/>
                  </a:ext>
                </a:extLst>
              </p14:cNvPr>
              <p14:cNvContentPartPr/>
              <p14:nvPr/>
            </p14:nvContentPartPr>
            <p14:xfrm>
              <a:off x="8042356" y="732633"/>
              <a:ext cx="72000" cy="18720"/>
            </p14:xfrm>
          </p:contentPart>
        </mc:Choice>
        <mc:Fallback>
          <p:pic>
            <p:nvPicPr>
              <p:cNvPr id="15371" name="Ink 15370">
                <a:extLst>
                  <a:ext uri="{FF2B5EF4-FFF2-40B4-BE49-F238E27FC236}">
                    <a16:creationId xmlns:a16="http://schemas.microsoft.com/office/drawing/2014/main" id="{098AC985-4673-4D21-B1C2-D684266AF43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979716" y="669633"/>
                <a:ext cx="1976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5372" name="Ink 15371">
                <a:extLst>
                  <a:ext uri="{FF2B5EF4-FFF2-40B4-BE49-F238E27FC236}">
                    <a16:creationId xmlns:a16="http://schemas.microsoft.com/office/drawing/2014/main" id="{81FA1522-76A3-4114-BCDC-AD974A5ECA9F}"/>
                  </a:ext>
                </a:extLst>
              </p14:cNvPr>
              <p14:cNvContentPartPr/>
              <p14:nvPr/>
            </p14:nvContentPartPr>
            <p14:xfrm>
              <a:off x="7506676" y="807513"/>
              <a:ext cx="38160" cy="58320"/>
            </p14:xfrm>
          </p:contentPart>
        </mc:Choice>
        <mc:Fallback>
          <p:pic>
            <p:nvPicPr>
              <p:cNvPr id="15372" name="Ink 15371">
                <a:extLst>
                  <a:ext uri="{FF2B5EF4-FFF2-40B4-BE49-F238E27FC236}">
                    <a16:creationId xmlns:a16="http://schemas.microsoft.com/office/drawing/2014/main" id="{81FA1522-76A3-4114-BCDC-AD974A5ECA9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443676" y="744513"/>
                <a:ext cx="1638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5373" name="Ink 15372">
                <a:extLst>
                  <a:ext uri="{FF2B5EF4-FFF2-40B4-BE49-F238E27FC236}">
                    <a16:creationId xmlns:a16="http://schemas.microsoft.com/office/drawing/2014/main" id="{76FF3566-FDD6-47DB-B16A-DEFBD2E05FD0}"/>
                  </a:ext>
                </a:extLst>
              </p14:cNvPr>
              <p14:cNvContentPartPr/>
              <p14:nvPr/>
            </p14:nvContentPartPr>
            <p14:xfrm>
              <a:off x="7311916" y="516993"/>
              <a:ext cx="57240" cy="12960"/>
            </p14:xfrm>
          </p:contentPart>
        </mc:Choice>
        <mc:Fallback>
          <p:pic>
            <p:nvPicPr>
              <p:cNvPr id="15373" name="Ink 15372">
                <a:extLst>
                  <a:ext uri="{FF2B5EF4-FFF2-40B4-BE49-F238E27FC236}">
                    <a16:creationId xmlns:a16="http://schemas.microsoft.com/office/drawing/2014/main" id="{76FF3566-FDD6-47DB-B16A-DEFBD2E05FD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249276" y="454353"/>
                <a:ext cx="182880" cy="13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76" name="Group 15375">
            <a:extLst>
              <a:ext uri="{FF2B5EF4-FFF2-40B4-BE49-F238E27FC236}">
                <a16:creationId xmlns:a16="http://schemas.microsoft.com/office/drawing/2014/main" id="{443EB1EA-C2C0-4B76-85A0-B5A331D31CA7}"/>
              </a:ext>
            </a:extLst>
          </p:cNvPr>
          <p:cNvGrpSpPr/>
          <p:nvPr/>
        </p:nvGrpSpPr>
        <p:grpSpPr>
          <a:xfrm>
            <a:off x="4246876" y="1121793"/>
            <a:ext cx="167760" cy="45720"/>
            <a:chOff x="4246876" y="1121793"/>
            <a:chExt cx="167760" cy="4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5374" name="Ink 15373">
                  <a:extLst>
                    <a:ext uri="{FF2B5EF4-FFF2-40B4-BE49-F238E27FC236}">
                      <a16:creationId xmlns:a16="http://schemas.microsoft.com/office/drawing/2014/main" id="{445A68FF-E6F1-4ED0-AFAF-4028C3F95E50}"/>
                    </a:ext>
                  </a:extLst>
                </p14:cNvPr>
                <p14:cNvContentPartPr/>
                <p14:nvPr/>
              </p14:nvContentPartPr>
              <p14:xfrm>
                <a:off x="4246876" y="1123593"/>
                <a:ext cx="138600" cy="40320"/>
              </p14:xfrm>
            </p:contentPart>
          </mc:Choice>
          <mc:Fallback>
            <p:pic>
              <p:nvPicPr>
                <p:cNvPr id="15374" name="Ink 15373">
                  <a:extLst>
                    <a:ext uri="{FF2B5EF4-FFF2-40B4-BE49-F238E27FC236}">
                      <a16:creationId xmlns:a16="http://schemas.microsoft.com/office/drawing/2014/main" id="{445A68FF-E6F1-4ED0-AFAF-4028C3F95E5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84236" y="1060593"/>
                  <a:ext cx="264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5375" name="Ink 15374">
                  <a:extLst>
                    <a:ext uri="{FF2B5EF4-FFF2-40B4-BE49-F238E27FC236}">
                      <a16:creationId xmlns:a16="http://schemas.microsoft.com/office/drawing/2014/main" id="{D2AA73C0-78FB-4319-B62E-8306F5D581A9}"/>
                    </a:ext>
                  </a:extLst>
                </p14:cNvPr>
                <p14:cNvContentPartPr/>
                <p14:nvPr/>
              </p14:nvContentPartPr>
              <p14:xfrm>
                <a:off x="4346596" y="1121793"/>
                <a:ext cx="68040" cy="45720"/>
              </p14:xfrm>
            </p:contentPart>
          </mc:Choice>
          <mc:Fallback>
            <p:pic>
              <p:nvPicPr>
                <p:cNvPr id="15375" name="Ink 15374">
                  <a:extLst>
                    <a:ext uri="{FF2B5EF4-FFF2-40B4-BE49-F238E27FC236}">
                      <a16:creationId xmlns:a16="http://schemas.microsoft.com/office/drawing/2014/main" id="{D2AA73C0-78FB-4319-B62E-8306F5D581A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83596" y="1058793"/>
                  <a:ext cx="19368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79" name="Group 15378">
            <a:extLst>
              <a:ext uri="{FF2B5EF4-FFF2-40B4-BE49-F238E27FC236}">
                <a16:creationId xmlns:a16="http://schemas.microsoft.com/office/drawing/2014/main" id="{56612607-2E28-48B0-AE0B-4739AEEC12AE}"/>
              </a:ext>
            </a:extLst>
          </p:cNvPr>
          <p:cNvGrpSpPr/>
          <p:nvPr/>
        </p:nvGrpSpPr>
        <p:grpSpPr>
          <a:xfrm>
            <a:off x="3044836" y="1671873"/>
            <a:ext cx="241920" cy="205560"/>
            <a:chOff x="3044836" y="1671873"/>
            <a:chExt cx="241920" cy="20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5377" name="Ink 15376">
                  <a:extLst>
                    <a:ext uri="{FF2B5EF4-FFF2-40B4-BE49-F238E27FC236}">
                      <a16:creationId xmlns:a16="http://schemas.microsoft.com/office/drawing/2014/main" id="{0539B19A-085E-4DCD-8017-0802FFD22DE9}"/>
                    </a:ext>
                  </a:extLst>
                </p14:cNvPr>
                <p14:cNvContentPartPr/>
                <p14:nvPr/>
              </p14:nvContentPartPr>
              <p14:xfrm>
                <a:off x="3044836" y="1671873"/>
                <a:ext cx="34920" cy="42480"/>
              </p14:xfrm>
            </p:contentPart>
          </mc:Choice>
          <mc:Fallback>
            <p:pic>
              <p:nvPicPr>
                <p:cNvPr id="15377" name="Ink 15376">
                  <a:extLst>
                    <a:ext uri="{FF2B5EF4-FFF2-40B4-BE49-F238E27FC236}">
                      <a16:creationId xmlns:a16="http://schemas.microsoft.com/office/drawing/2014/main" id="{0539B19A-085E-4DCD-8017-0802FFD22DE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82196" y="1608873"/>
                  <a:ext cx="160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5378" name="Ink 15377">
                  <a:extLst>
                    <a:ext uri="{FF2B5EF4-FFF2-40B4-BE49-F238E27FC236}">
                      <a16:creationId xmlns:a16="http://schemas.microsoft.com/office/drawing/2014/main" id="{DD00FC13-2F64-43F7-A696-879C0D4CA3C9}"/>
                    </a:ext>
                  </a:extLst>
                </p14:cNvPr>
                <p14:cNvContentPartPr/>
                <p14:nvPr/>
              </p14:nvContentPartPr>
              <p14:xfrm>
                <a:off x="3248596" y="1776273"/>
                <a:ext cx="38160" cy="101160"/>
              </p14:xfrm>
            </p:contentPart>
          </mc:Choice>
          <mc:Fallback>
            <p:pic>
              <p:nvPicPr>
                <p:cNvPr id="15378" name="Ink 15377">
                  <a:extLst>
                    <a:ext uri="{FF2B5EF4-FFF2-40B4-BE49-F238E27FC236}">
                      <a16:creationId xmlns:a16="http://schemas.microsoft.com/office/drawing/2014/main" id="{DD00FC13-2F64-43F7-A696-879C0D4CA3C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85956" y="1713273"/>
                  <a:ext cx="16380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83" name="Group 15382">
            <a:extLst>
              <a:ext uri="{FF2B5EF4-FFF2-40B4-BE49-F238E27FC236}">
                <a16:creationId xmlns:a16="http://schemas.microsoft.com/office/drawing/2014/main" id="{8AD5F127-C6B6-48CA-B135-BE9CADC60C79}"/>
              </a:ext>
            </a:extLst>
          </p:cNvPr>
          <p:cNvGrpSpPr/>
          <p:nvPr/>
        </p:nvGrpSpPr>
        <p:grpSpPr>
          <a:xfrm>
            <a:off x="3347956" y="1707513"/>
            <a:ext cx="115560" cy="32400"/>
            <a:chOff x="3347956" y="1707513"/>
            <a:chExt cx="115560" cy="3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5380" name="Ink 15379">
                  <a:extLst>
                    <a:ext uri="{FF2B5EF4-FFF2-40B4-BE49-F238E27FC236}">
                      <a16:creationId xmlns:a16="http://schemas.microsoft.com/office/drawing/2014/main" id="{520787CB-F07E-4D7B-B4E6-549BF8EAE9B5}"/>
                    </a:ext>
                  </a:extLst>
                </p14:cNvPr>
                <p14:cNvContentPartPr/>
                <p14:nvPr/>
              </p14:nvContentPartPr>
              <p14:xfrm>
                <a:off x="3347956" y="1724433"/>
                <a:ext cx="95400" cy="15480"/>
              </p14:xfrm>
            </p:contentPart>
          </mc:Choice>
          <mc:Fallback>
            <p:pic>
              <p:nvPicPr>
                <p:cNvPr id="15380" name="Ink 15379">
                  <a:extLst>
                    <a:ext uri="{FF2B5EF4-FFF2-40B4-BE49-F238E27FC236}">
                      <a16:creationId xmlns:a16="http://schemas.microsoft.com/office/drawing/2014/main" id="{520787CB-F07E-4D7B-B4E6-549BF8EAE9B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84956" y="1661793"/>
                  <a:ext cx="221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5381" name="Ink 15380">
                  <a:extLst>
                    <a:ext uri="{FF2B5EF4-FFF2-40B4-BE49-F238E27FC236}">
                      <a16:creationId xmlns:a16="http://schemas.microsoft.com/office/drawing/2014/main" id="{A6A02214-F169-411D-93D7-63C7B27F590E}"/>
                    </a:ext>
                  </a:extLst>
                </p14:cNvPr>
                <p14:cNvContentPartPr/>
                <p14:nvPr/>
              </p14:nvContentPartPr>
              <p14:xfrm>
                <a:off x="3396556" y="1707513"/>
                <a:ext cx="66960" cy="24840"/>
              </p14:xfrm>
            </p:contentPart>
          </mc:Choice>
          <mc:Fallback>
            <p:pic>
              <p:nvPicPr>
                <p:cNvPr id="15381" name="Ink 15380">
                  <a:extLst>
                    <a:ext uri="{FF2B5EF4-FFF2-40B4-BE49-F238E27FC236}">
                      <a16:creationId xmlns:a16="http://schemas.microsoft.com/office/drawing/2014/main" id="{A6A02214-F169-411D-93D7-63C7B27F590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33916" y="1644513"/>
                  <a:ext cx="192600" cy="15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5382" name="Ink 15381">
                <a:extLst>
                  <a:ext uri="{FF2B5EF4-FFF2-40B4-BE49-F238E27FC236}">
                    <a16:creationId xmlns:a16="http://schemas.microsoft.com/office/drawing/2014/main" id="{17149B77-063D-499F-B19A-EA7234E61C77}"/>
                  </a:ext>
                </a:extLst>
              </p14:cNvPr>
              <p14:cNvContentPartPr/>
              <p14:nvPr/>
            </p14:nvContentPartPr>
            <p14:xfrm>
              <a:off x="3390796" y="2031153"/>
              <a:ext cx="24120" cy="95040"/>
            </p14:xfrm>
          </p:contentPart>
        </mc:Choice>
        <mc:Fallback>
          <p:pic>
            <p:nvPicPr>
              <p:cNvPr id="15382" name="Ink 15381">
                <a:extLst>
                  <a:ext uri="{FF2B5EF4-FFF2-40B4-BE49-F238E27FC236}">
                    <a16:creationId xmlns:a16="http://schemas.microsoft.com/office/drawing/2014/main" id="{17149B77-063D-499F-B19A-EA7234E61C7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327796" y="1968513"/>
                <a:ext cx="1497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5384" name="Ink 15383">
                <a:extLst>
                  <a:ext uri="{FF2B5EF4-FFF2-40B4-BE49-F238E27FC236}">
                    <a16:creationId xmlns:a16="http://schemas.microsoft.com/office/drawing/2014/main" id="{0DA9A56A-E837-45AD-92DD-E2BA2B19B1E8}"/>
                  </a:ext>
                </a:extLst>
              </p14:cNvPr>
              <p14:cNvContentPartPr/>
              <p14:nvPr/>
            </p14:nvContentPartPr>
            <p14:xfrm>
              <a:off x="4984156" y="1639473"/>
              <a:ext cx="14760" cy="9000"/>
            </p14:xfrm>
          </p:contentPart>
        </mc:Choice>
        <mc:Fallback>
          <p:pic>
            <p:nvPicPr>
              <p:cNvPr id="15384" name="Ink 15383">
                <a:extLst>
                  <a:ext uri="{FF2B5EF4-FFF2-40B4-BE49-F238E27FC236}">
                    <a16:creationId xmlns:a16="http://schemas.microsoft.com/office/drawing/2014/main" id="{0DA9A56A-E837-45AD-92DD-E2BA2B19B1E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921516" y="1576833"/>
                <a:ext cx="1404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5385" name="Ink 15384">
                <a:extLst>
                  <a:ext uri="{FF2B5EF4-FFF2-40B4-BE49-F238E27FC236}">
                    <a16:creationId xmlns:a16="http://schemas.microsoft.com/office/drawing/2014/main" id="{8EFFEB6C-AEC6-40B8-9877-49DC983D9671}"/>
                  </a:ext>
                </a:extLst>
              </p14:cNvPr>
              <p14:cNvContentPartPr/>
              <p14:nvPr/>
            </p14:nvContentPartPr>
            <p14:xfrm>
              <a:off x="5306356" y="1621473"/>
              <a:ext cx="29520" cy="96120"/>
            </p14:xfrm>
          </p:contentPart>
        </mc:Choice>
        <mc:Fallback>
          <p:pic>
            <p:nvPicPr>
              <p:cNvPr id="15385" name="Ink 15384">
                <a:extLst>
                  <a:ext uri="{FF2B5EF4-FFF2-40B4-BE49-F238E27FC236}">
                    <a16:creationId xmlns:a16="http://schemas.microsoft.com/office/drawing/2014/main" id="{8EFFEB6C-AEC6-40B8-9877-49DC983D967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243356" y="1558833"/>
                <a:ext cx="15516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5386" name="Ink 15385">
                <a:extLst>
                  <a:ext uri="{FF2B5EF4-FFF2-40B4-BE49-F238E27FC236}">
                    <a16:creationId xmlns:a16="http://schemas.microsoft.com/office/drawing/2014/main" id="{5C5C18D7-895F-4914-8D39-6AD31F49B8C9}"/>
                  </a:ext>
                </a:extLst>
              </p14:cNvPr>
              <p14:cNvContentPartPr/>
              <p14:nvPr/>
            </p14:nvContentPartPr>
            <p14:xfrm>
              <a:off x="6385276" y="1598073"/>
              <a:ext cx="102240" cy="50040"/>
            </p14:xfrm>
          </p:contentPart>
        </mc:Choice>
        <mc:Fallback>
          <p:pic>
            <p:nvPicPr>
              <p:cNvPr id="15386" name="Ink 15385">
                <a:extLst>
                  <a:ext uri="{FF2B5EF4-FFF2-40B4-BE49-F238E27FC236}">
                    <a16:creationId xmlns:a16="http://schemas.microsoft.com/office/drawing/2014/main" id="{5C5C18D7-895F-4914-8D39-6AD31F49B8C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322636" y="1535433"/>
                <a:ext cx="2278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5387" name="Ink 15386">
                <a:extLst>
                  <a:ext uri="{FF2B5EF4-FFF2-40B4-BE49-F238E27FC236}">
                    <a16:creationId xmlns:a16="http://schemas.microsoft.com/office/drawing/2014/main" id="{14F8406D-4107-456A-A053-18182DA4C7E0}"/>
                  </a:ext>
                </a:extLst>
              </p14:cNvPr>
              <p14:cNvContentPartPr/>
              <p14:nvPr/>
            </p14:nvContentPartPr>
            <p14:xfrm>
              <a:off x="5870116" y="1632633"/>
              <a:ext cx="114120" cy="35280"/>
            </p14:xfrm>
          </p:contentPart>
        </mc:Choice>
        <mc:Fallback>
          <p:pic>
            <p:nvPicPr>
              <p:cNvPr id="15387" name="Ink 15386">
                <a:extLst>
                  <a:ext uri="{FF2B5EF4-FFF2-40B4-BE49-F238E27FC236}">
                    <a16:creationId xmlns:a16="http://schemas.microsoft.com/office/drawing/2014/main" id="{14F8406D-4107-456A-A053-18182DA4C7E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07476" y="1569993"/>
                <a:ext cx="2397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5388" name="Ink 15387">
                <a:extLst>
                  <a:ext uri="{FF2B5EF4-FFF2-40B4-BE49-F238E27FC236}">
                    <a16:creationId xmlns:a16="http://schemas.microsoft.com/office/drawing/2014/main" id="{2BC70618-6124-4731-997E-55F28F5A1600}"/>
                  </a:ext>
                </a:extLst>
              </p14:cNvPr>
              <p14:cNvContentPartPr/>
              <p14:nvPr/>
            </p14:nvContentPartPr>
            <p14:xfrm>
              <a:off x="6403996" y="2026113"/>
              <a:ext cx="119160" cy="77040"/>
            </p14:xfrm>
          </p:contentPart>
        </mc:Choice>
        <mc:Fallback>
          <p:pic>
            <p:nvPicPr>
              <p:cNvPr id="15388" name="Ink 15387">
                <a:extLst>
                  <a:ext uri="{FF2B5EF4-FFF2-40B4-BE49-F238E27FC236}">
                    <a16:creationId xmlns:a16="http://schemas.microsoft.com/office/drawing/2014/main" id="{2BC70618-6124-4731-997E-55F28F5A160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340996" y="1963473"/>
                <a:ext cx="2448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5389" name="Ink 15388">
                <a:extLst>
                  <a:ext uri="{FF2B5EF4-FFF2-40B4-BE49-F238E27FC236}">
                    <a16:creationId xmlns:a16="http://schemas.microsoft.com/office/drawing/2014/main" id="{774A32E4-346B-415A-89D0-69FCB1637E41}"/>
                  </a:ext>
                </a:extLst>
              </p14:cNvPr>
              <p14:cNvContentPartPr/>
              <p14:nvPr/>
            </p14:nvContentPartPr>
            <p14:xfrm>
              <a:off x="5858956" y="2021073"/>
              <a:ext cx="38880" cy="51120"/>
            </p14:xfrm>
          </p:contentPart>
        </mc:Choice>
        <mc:Fallback>
          <p:pic>
            <p:nvPicPr>
              <p:cNvPr id="15389" name="Ink 15388">
                <a:extLst>
                  <a:ext uri="{FF2B5EF4-FFF2-40B4-BE49-F238E27FC236}">
                    <a16:creationId xmlns:a16="http://schemas.microsoft.com/office/drawing/2014/main" id="{774A32E4-346B-415A-89D0-69FCB1637E4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795956" y="1958433"/>
                <a:ext cx="1645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5390" name="Ink 15389">
                <a:extLst>
                  <a:ext uri="{FF2B5EF4-FFF2-40B4-BE49-F238E27FC236}">
                    <a16:creationId xmlns:a16="http://schemas.microsoft.com/office/drawing/2014/main" id="{B8F9B379-586B-4224-B96D-5848AAAD4833}"/>
                  </a:ext>
                </a:extLst>
              </p14:cNvPr>
              <p14:cNvContentPartPr/>
              <p14:nvPr/>
            </p14:nvContentPartPr>
            <p14:xfrm>
              <a:off x="6948676" y="2048073"/>
              <a:ext cx="191880" cy="19440"/>
            </p14:xfrm>
          </p:contentPart>
        </mc:Choice>
        <mc:Fallback>
          <p:pic>
            <p:nvPicPr>
              <p:cNvPr id="15390" name="Ink 15389">
                <a:extLst>
                  <a:ext uri="{FF2B5EF4-FFF2-40B4-BE49-F238E27FC236}">
                    <a16:creationId xmlns:a16="http://schemas.microsoft.com/office/drawing/2014/main" id="{B8F9B379-586B-4224-B96D-5848AAAD483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86036" y="1985433"/>
                <a:ext cx="3175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5391" name="Ink 15390">
                <a:extLst>
                  <a:ext uri="{FF2B5EF4-FFF2-40B4-BE49-F238E27FC236}">
                    <a16:creationId xmlns:a16="http://schemas.microsoft.com/office/drawing/2014/main" id="{3943E2B0-F5F2-4281-9B06-C37400B787A8}"/>
                  </a:ext>
                </a:extLst>
              </p14:cNvPr>
              <p14:cNvContentPartPr/>
              <p14:nvPr/>
            </p14:nvContentPartPr>
            <p14:xfrm>
              <a:off x="6926356" y="1611393"/>
              <a:ext cx="63720" cy="21600"/>
            </p14:xfrm>
          </p:contentPart>
        </mc:Choice>
        <mc:Fallback>
          <p:pic>
            <p:nvPicPr>
              <p:cNvPr id="15391" name="Ink 15390">
                <a:extLst>
                  <a:ext uri="{FF2B5EF4-FFF2-40B4-BE49-F238E27FC236}">
                    <a16:creationId xmlns:a16="http://schemas.microsoft.com/office/drawing/2014/main" id="{3943E2B0-F5F2-4281-9B06-C37400B787A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63356" y="1548393"/>
                <a:ext cx="189360" cy="14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94" name="Group 15393">
            <a:extLst>
              <a:ext uri="{FF2B5EF4-FFF2-40B4-BE49-F238E27FC236}">
                <a16:creationId xmlns:a16="http://schemas.microsoft.com/office/drawing/2014/main" id="{E00EC84A-27E3-4C11-AFAF-2FD98418C760}"/>
              </a:ext>
            </a:extLst>
          </p:cNvPr>
          <p:cNvGrpSpPr/>
          <p:nvPr/>
        </p:nvGrpSpPr>
        <p:grpSpPr>
          <a:xfrm>
            <a:off x="7321636" y="1562793"/>
            <a:ext cx="124200" cy="141840"/>
            <a:chOff x="7321636" y="1562793"/>
            <a:chExt cx="124200" cy="14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5392" name="Ink 15391">
                  <a:extLst>
                    <a:ext uri="{FF2B5EF4-FFF2-40B4-BE49-F238E27FC236}">
                      <a16:creationId xmlns:a16="http://schemas.microsoft.com/office/drawing/2014/main" id="{39796328-8F99-4E21-8309-DB8AED8A1403}"/>
                    </a:ext>
                  </a:extLst>
                </p14:cNvPr>
                <p14:cNvContentPartPr/>
                <p14:nvPr/>
              </p14:nvContentPartPr>
              <p14:xfrm>
                <a:off x="7321636" y="1562793"/>
                <a:ext cx="114120" cy="88560"/>
              </p14:xfrm>
            </p:contentPart>
          </mc:Choice>
          <mc:Fallback>
            <p:pic>
              <p:nvPicPr>
                <p:cNvPr id="15392" name="Ink 15391">
                  <a:extLst>
                    <a:ext uri="{FF2B5EF4-FFF2-40B4-BE49-F238E27FC236}">
                      <a16:creationId xmlns:a16="http://schemas.microsoft.com/office/drawing/2014/main" id="{39796328-8F99-4E21-8309-DB8AED8A140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258636" y="1499793"/>
                  <a:ext cx="2397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5393" name="Ink 15392">
                  <a:extLst>
                    <a:ext uri="{FF2B5EF4-FFF2-40B4-BE49-F238E27FC236}">
                      <a16:creationId xmlns:a16="http://schemas.microsoft.com/office/drawing/2014/main" id="{3CF2E946-15E1-4BE5-9E04-3ED93BD22C01}"/>
                    </a:ext>
                  </a:extLst>
                </p14:cNvPr>
                <p14:cNvContentPartPr/>
                <p14:nvPr/>
              </p14:nvContentPartPr>
              <p14:xfrm>
                <a:off x="7409116" y="1606353"/>
                <a:ext cx="36720" cy="98280"/>
              </p14:xfrm>
            </p:contentPart>
          </mc:Choice>
          <mc:Fallback>
            <p:pic>
              <p:nvPicPr>
                <p:cNvPr id="15393" name="Ink 15392">
                  <a:extLst>
                    <a:ext uri="{FF2B5EF4-FFF2-40B4-BE49-F238E27FC236}">
                      <a16:creationId xmlns:a16="http://schemas.microsoft.com/office/drawing/2014/main" id="{3CF2E946-15E1-4BE5-9E04-3ED93BD22C0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346476" y="1543713"/>
                  <a:ext cx="162360" cy="22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5395" name="Ink 15394">
                <a:extLst>
                  <a:ext uri="{FF2B5EF4-FFF2-40B4-BE49-F238E27FC236}">
                    <a16:creationId xmlns:a16="http://schemas.microsoft.com/office/drawing/2014/main" id="{4F775413-9E5E-4534-91BF-840F3CE92B6E}"/>
                  </a:ext>
                </a:extLst>
              </p14:cNvPr>
              <p14:cNvContentPartPr/>
              <p14:nvPr/>
            </p14:nvContentPartPr>
            <p14:xfrm>
              <a:off x="7795396" y="1555593"/>
              <a:ext cx="99720" cy="189720"/>
            </p14:xfrm>
          </p:contentPart>
        </mc:Choice>
        <mc:Fallback>
          <p:pic>
            <p:nvPicPr>
              <p:cNvPr id="15395" name="Ink 15394">
                <a:extLst>
                  <a:ext uri="{FF2B5EF4-FFF2-40B4-BE49-F238E27FC236}">
                    <a16:creationId xmlns:a16="http://schemas.microsoft.com/office/drawing/2014/main" id="{4F775413-9E5E-4534-91BF-840F3CE92B6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732396" y="1492953"/>
                <a:ext cx="22536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5396" name="Ink 15395">
                <a:extLst>
                  <a:ext uri="{FF2B5EF4-FFF2-40B4-BE49-F238E27FC236}">
                    <a16:creationId xmlns:a16="http://schemas.microsoft.com/office/drawing/2014/main" id="{2C1491BF-1AEC-472D-82AD-D71B03F31B7C}"/>
                  </a:ext>
                </a:extLst>
              </p14:cNvPr>
              <p14:cNvContentPartPr/>
              <p14:nvPr/>
            </p14:nvContentPartPr>
            <p14:xfrm>
              <a:off x="7999156" y="1553793"/>
              <a:ext cx="141120" cy="142560"/>
            </p14:xfrm>
          </p:contentPart>
        </mc:Choice>
        <mc:Fallback>
          <p:pic>
            <p:nvPicPr>
              <p:cNvPr id="15396" name="Ink 15395">
                <a:extLst>
                  <a:ext uri="{FF2B5EF4-FFF2-40B4-BE49-F238E27FC236}">
                    <a16:creationId xmlns:a16="http://schemas.microsoft.com/office/drawing/2014/main" id="{2C1491BF-1AEC-472D-82AD-D71B03F31B7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936156" y="1490793"/>
                <a:ext cx="266760" cy="26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01" name="Group 15400">
            <a:extLst>
              <a:ext uri="{FF2B5EF4-FFF2-40B4-BE49-F238E27FC236}">
                <a16:creationId xmlns:a16="http://schemas.microsoft.com/office/drawing/2014/main" id="{3BB1F2C9-C2D8-4F42-A1C5-8710A136E7C3}"/>
              </a:ext>
            </a:extLst>
          </p:cNvPr>
          <p:cNvGrpSpPr/>
          <p:nvPr/>
        </p:nvGrpSpPr>
        <p:grpSpPr>
          <a:xfrm>
            <a:off x="8035516" y="2049873"/>
            <a:ext cx="153720" cy="96840"/>
            <a:chOff x="8035516" y="2049873"/>
            <a:chExt cx="153720" cy="9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5397" name="Ink 15396">
                  <a:extLst>
                    <a:ext uri="{FF2B5EF4-FFF2-40B4-BE49-F238E27FC236}">
                      <a16:creationId xmlns:a16="http://schemas.microsoft.com/office/drawing/2014/main" id="{B945F0C5-3832-4E84-9AC4-D4767B8DEA31}"/>
                    </a:ext>
                  </a:extLst>
                </p14:cNvPr>
                <p14:cNvContentPartPr/>
                <p14:nvPr/>
              </p14:nvContentPartPr>
              <p14:xfrm>
                <a:off x="8177716" y="2063913"/>
                <a:ext cx="5040" cy="4320"/>
              </p14:xfrm>
            </p:contentPart>
          </mc:Choice>
          <mc:Fallback>
            <p:pic>
              <p:nvPicPr>
                <p:cNvPr id="15397" name="Ink 15396">
                  <a:extLst>
                    <a:ext uri="{FF2B5EF4-FFF2-40B4-BE49-F238E27FC236}">
                      <a16:creationId xmlns:a16="http://schemas.microsoft.com/office/drawing/2014/main" id="{B945F0C5-3832-4E84-9AC4-D4767B8DEA3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15076" y="2001273"/>
                  <a:ext cx="130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5398" name="Ink 15397">
                  <a:extLst>
                    <a:ext uri="{FF2B5EF4-FFF2-40B4-BE49-F238E27FC236}">
                      <a16:creationId xmlns:a16="http://schemas.microsoft.com/office/drawing/2014/main" id="{50947369-55F3-4E8C-B7BE-C758DD5E54F5}"/>
                    </a:ext>
                  </a:extLst>
                </p14:cNvPr>
                <p14:cNvContentPartPr/>
                <p14:nvPr/>
              </p14:nvContentPartPr>
              <p14:xfrm>
                <a:off x="8035516" y="2049873"/>
                <a:ext cx="153720" cy="96840"/>
              </p14:xfrm>
            </p:contentPart>
          </mc:Choice>
          <mc:Fallback>
            <p:pic>
              <p:nvPicPr>
                <p:cNvPr id="15398" name="Ink 15397">
                  <a:extLst>
                    <a:ext uri="{FF2B5EF4-FFF2-40B4-BE49-F238E27FC236}">
                      <a16:creationId xmlns:a16="http://schemas.microsoft.com/office/drawing/2014/main" id="{50947369-55F3-4E8C-B7BE-C758DD5E54F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972876" y="1987233"/>
                  <a:ext cx="27936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5399" name="Ink 15398">
                <a:extLst>
                  <a:ext uri="{FF2B5EF4-FFF2-40B4-BE49-F238E27FC236}">
                    <a16:creationId xmlns:a16="http://schemas.microsoft.com/office/drawing/2014/main" id="{E8DBD75C-4C3C-4CD0-B3BF-56184FC96FF9}"/>
                  </a:ext>
                </a:extLst>
              </p14:cNvPr>
              <p14:cNvContentPartPr/>
              <p14:nvPr/>
            </p14:nvContentPartPr>
            <p14:xfrm>
              <a:off x="8554996" y="2061033"/>
              <a:ext cx="75960" cy="65160"/>
            </p14:xfrm>
          </p:contentPart>
        </mc:Choice>
        <mc:Fallback>
          <p:pic>
            <p:nvPicPr>
              <p:cNvPr id="15399" name="Ink 15398">
                <a:extLst>
                  <a:ext uri="{FF2B5EF4-FFF2-40B4-BE49-F238E27FC236}">
                    <a16:creationId xmlns:a16="http://schemas.microsoft.com/office/drawing/2014/main" id="{E8DBD75C-4C3C-4CD0-B3BF-56184FC96FF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492356" y="1998033"/>
                <a:ext cx="2016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5400" name="Ink 15399">
                <a:extLst>
                  <a:ext uri="{FF2B5EF4-FFF2-40B4-BE49-F238E27FC236}">
                    <a16:creationId xmlns:a16="http://schemas.microsoft.com/office/drawing/2014/main" id="{0275EBDB-DC64-4029-9CF6-C0A56E8389B0}"/>
                  </a:ext>
                </a:extLst>
              </p14:cNvPr>
              <p14:cNvContentPartPr/>
              <p14:nvPr/>
            </p14:nvContentPartPr>
            <p14:xfrm>
              <a:off x="8603956" y="1578993"/>
              <a:ext cx="22680" cy="42480"/>
            </p14:xfrm>
          </p:contentPart>
        </mc:Choice>
        <mc:Fallback>
          <p:pic>
            <p:nvPicPr>
              <p:cNvPr id="15400" name="Ink 15399">
                <a:extLst>
                  <a:ext uri="{FF2B5EF4-FFF2-40B4-BE49-F238E27FC236}">
                    <a16:creationId xmlns:a16="http://schemas.microsoft.com/office/drawing/2014/main" id="{0275EBDB-DC64-4029-9CF6-C0A56E8389B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541316" y="1516353"/>
                <a:ext cx="14832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5402" name="Ink 15401">
                <a:extLst>
                  <a:ext uri="{FF2B5EF4-FFF2-40B4-BE49-F238E27FC236}">
                    <a16:creationId xmlns:a16="http://schemas.microsoft.com/office/drawing/2014/main" id="{8654F8A1-F3D1-451A-AA43-A3F2489A9951}"/>
                  </a:ext>
                </a:extLst>
              </p14:cNvPr>
              <p14:cNvContentPartPr/>
              <p14:nvPr/>
            </p14:nvContentPartPr>
            <p14:xfrm>
              <a:off x="8705116" y="1749273"/>
              <a:ext cx="1800" cy="13320"/>
            </p14:xfrm>
          </p:contentPart>
        </mc:Choice>
        <mc:Fallback>
          <p:pic>
            <p:nvPicPr>
              <p:cNvPr id="15402" name="Ink 15401">
                <a:extLst>
                  <a:ext uri="{FF2B5EF4-FFF2-40B4-BE49-F238E27FC236}">
                    <a16:creationId xmlns:a16="http://schemas.microsoft.com/office/drawing/2014/main" id="{8654F8A1-F3D1-451A-AA43-A3F2489A995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642116" y="1686633"/>
                <a:ext cx="12744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5403" name="Ink 15402">
                <a:extLst>
                  <a:ext uri="{FF2B5EF4-FFF2-40B4-BE49-F238E27FC236}">
                    <a16:creationId xmlns:a16="http://schemas.microsoft.com/office/drawing/2014/main" id="{C18FDC3E-C316-48FB-8507-F5A471011D99}"/>
                  </a:ext>
                </a:extLst>
              </p14:cNvPr>
              <p14:cNvContentPartPr/>
              <p14:nvPr/>
            </p14:nvContentPartPr>
            <p14:xfrm>
              <a:off x="8710516" y="2013153"/>
              <a:ext cx="7920" cy="31320"/>
            </p14:xfrm>
          </p:contentPart>
        </mc:Choice>
        <mc:Fallback>
          <p:pic>
            <p:nvPicPr>
              <p:cNvPr id="15403" name="Ink 15402">
                <a:extLst>
                  <a:ext uri="{FF2B5EF4-FFF2-40B4-BE49-F238E27FC236}">
                    <a16:creationId xmlns:a16="http://schemas.microsoft.com/office/drawing/2014/main" id="{C18FDC3E-C316-48FB-8507-F5A471011D9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647516" y="1950153"/>
                <a:ext cx="133560" cy="15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06" name="Group 15405">
            <a:extLst>
              <a:ext uri="{FF2B5EF4-FFF2-40B4-BE49-F238E27FC236}">
                <a16:creationId xmlns:a16="http://schemas.microsoft.com/office/drawing/2014/main" id="{3EBFAEDB-2B7F-4BD0-B0B7-C49A472B56CC}"/>
              </a:ext>
            </a:extLst>
          </p:cNvPr>
          <p:cNvGrpSpPr/>
          <p:nvPr/>
        </p:nvGrpSpPr>
        <p:grpSpPr>
          <a:xfrm>
            <a:off x="8694316" y="1728393"/>
            <a:ext cx="12600" cy="42480"/>
            <a:chOff x="8694316" y="1728393"/>
            <a:chExt cx="12600" cy="4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5404" name="Ink 15403">
                  <a:extLst>
                    <a:ext uri="{FF2B5EF4-FFF2-40B4-BE49-F238E27FC236}">
                      <a16:creationId xmlns:a16="http://schemas.microsoft.com/office/drawing/2014/main" id="{A6C8B3E7-DC6A-4446-ACBE-4CE79E599133}"/>
                    </a:ext>
                  </a:extLst>
                </p14:cNvPr>
                <p14:cNvContentPartPr/>
                <p14:nvPr/>
              </p14:nvContentPartPr>
              <p14:xfrm>
                <a:off x="8701156" y="1728393"/>
                <a:ext cx="5760" cy="11160"/>
              </p14:xfrm>
            </p:contentPart>
          </mc:Choice>
          <mc:Fallback>
            <p:pic>
              <p:nvPicPr>
                <p:cNvPr id="15404" name="Ink 15403">
                  <a:extLst>
                    <a:ext uri="{FF2B5EF4-FFF2-40B4-BE49-F238E27FC236}">
                      <a16:creationId xmlns:a16="http://schemas.microsoft.com/office/drawing/2014/main" id="{A6C8B3E7-DC6A-4446-ACBE-4CE79E59913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638516" y="1665393"/>
                  <a:ext cx="131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5405" name="Ink 15404">
                  <a:extLst>
                    <a:ext uri="{FF2B5EF4-FFF2-40B4-BE49-F238E27FC236}">
                      <a16:creationId xmlns:a16="http://schemas.microsoft.com/office/drawing/2014/main" id="{74F17A52-3FEA-4563-A80E-900AF0C140F6}"/>
                    </a:ext>
                  </a:extLst>
                </p14:cNvPr>
                <p14:cNvContentPartPr/>
                <p14:nvPr/>
              </p14:nvContentPartPr>
              <p14:xfrm>
                <a:off x="8694316" y="1733433"/>
                <a:ext cx="7920" cy="37440"/>
              </p14:xfrm>
            </p:contentPart>
          </mc:Choice>
          <mc:Fallback>
            <p:pic>
              <p:nvPicPr>
                <p:cNvPr id="15405" name="Ink 15404">
                  <a:extLst>
                    <a:ext uri="{FF2B5EF4-FFF2-40B4-BE49-F238E27FC236}">
                      <a16:creationId xmlns:a16="http://schemas.microsoft.com/office/drawing/2014/main" id="{74F17A52-3FEA-4563-A80E-900AF0C140F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631316" y="1670793"/>
                  <a:ext cx="13356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5407" name="Ink 15406">
                <a:extLst>
                  <a:ext uri="{FF2B5EF4-FFF2-40B4-BE49-F238E27FC236}">
                    <a16:creationId xmlns:a16="http://schemas.microsoft.com/office/drawing/2014/main" id="{DC9500AD-3A3E-492F-A77A-5FA29A9B1C6F}"/>
                  </a:ext>
                </a:extLst>
              </p14:cNvPr>
              <p14:cNvContentPartPr/>
              <p14:nvPr/>
            </p14:nvContentPartPr>
            <p14:xfrm>
              <a:off x="2790676" y="3374673"/>
              <a:ext cx="51120" cy="9360"/>
            </p14:xfrm>
          </p:contentPart>
        </mc:Choice>
        <mc:Fallback>
          <p:pic>
            <p:nvPicPr>
              <p:cNvPr id="15407" name="Ink 15406">
                <a:extLst>
                  <a:ext uri="{FF2B5EF4-FFF2-40B4-BE49-F238E27FC236}">
                    <a16:creationId xmlns:a16="http://schemas.microsoft.com/office/drawing/2014/main" id="{DC9500AD-3A3E-492F-A77A-5FA29A9B1C6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727676" y="3311673"/>
                <a:ext cx="1767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5408" name="Ink 15407">
                <a:extLst>
                  <a:ext uri="{FF2B5EF4-FFF2-40B4-BE49-F238E27FC236}">
                    <a16:creationId xmlns:a16="http://schemas.microsoft.com/office/drawing/2014/main" id="{9E489B81-CA47-41DC-85A6-8C144496831F}"/>
                  </a:ext>
                </a:extLst>
              </p14:cNvPr>
              <p14:cNvContentPartPr/>
              <p14:nvPr/>
            </p14:nvContentPartPr>
            <p14:xfrm>
              <a:off x="2722276" y="3749793"/>
              <a:ext cx="86040" cy="42480"/>
            </p14:xfrm>
          </p:contentPart>
        </mc:Choice>
        <mc:Fallback>
          <p:pic>
            <p:nvPicPr>
              <p:cNvPr id="15408" name="Ink 15407">
                <a:extLst>
                  <a:ext uri="{FF2B5EF4-FFF2-40B4-BE49-F238E27FC236}">
                    <a16:creationId xmlns:a16="http://schemas.microsoft.com/office/drawing/2014/main" id="{9E489B81-CA47-41DC-85A6-8C144496831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659276" y="3686793"/>
                <a:ext cx="211680" cy="16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11" name="Group 15410">
            <a:extLst>
              <a:ext uri="{FF2B5EF4-FFF2-40B4-BE49-F238E27FC236}">
                <a16:creationId xmlns:a16="http://schemas.microsoft.com/office/drawing/2014/main" id="{A59CC4E1-8D64-4F9C-AEF0-701DE832C067}"/>
              </a:ext>
            </a:extLst>
          </p:cNvPr>
          <p:cNvGrpSpPr/>
          <p:nvPr/>
        </p:nvGrpSpPr>
        <p:grpSpPr>
          <a:xfrm>
            <a:off x="3072916" y="3760593"/>
            <a:ext cx="45000" cy="139680"/>
            <a:chOff x="3072916" y="3760593"/>
            <a:chExt cx="45000" cy="13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5409" name="Ink 15408">
                  <a:extLst>
                    <a:ext uri="{FF2B5EF4-FFF2-40B4-BE49-F238E27FC236}">
                      <a16:creationId xmlns:a16="http://schemas.microsoft.com/office/drawing/2014/main" id="{E8E11F6B-E683-40E5-B51D-3AE7FC70861E}"/>
                    </a:ext>
                  </a:extLst>
                </p14:cNvPr>
                <p14:cNvContentPartPr/>
                <p14:nvPr/>
              </p14:nvContentPartPr>
              <p14:xfrm>
                <a:off x="3075076" y="3760593"/>
                <a:ext cx="42840" cy="21960"/>
              </p14:xfrm>
            </p:contentPart>
          </mc:Choice>
          <mc:Fallback>
            <p:pic>
              <p:nvPicPr>
                <p:cNvPr id="15409" name="Ink 15408">
                  <a:extLst>
                    <a:ext uri="{FF2B5EF4-FFF2-40B4-BE49-F238E27FC236}">
                      <a16:creationId xmlns:a16="http://schemas.microsoft.com/office/drawing/2014/main" id="{E8E11F6B-E683-40E5-B51D-3AE7FC70861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012076" y="3697953"/>
                  <a:ext cx="168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5410" name="Ink 15409">
                  <a:extLst>
                    <a:ext uri="{FF2B5EF4-FFF2-40B4-BE49-F238E27FC236}">
                      <a16:creationId xmlns:a16="http://schemas.microsoft.com/office/drawing/2014/main" id="{596FA8E0-003F-4AFF-B7A9-59162C6C08D3}"/>
                    </a:ext>
                  </a:extLst>
                </p14:cNvPr>
                <p14:cNvContentPartPr/>
                <p14:nvPr/>
              </p14:nvContentPartPr>
              <p14:xfrm>
                <a:off x="3072916" y="3849513"/>
                <a:ext cx="21960" cy="50760"/>
              </p14:xfrm>
            </p:contentPart>
          </mc:Choice>
          <mc:Fallback>
            <p:pic>
              <p:nvPicPr>
                <p:cNvPr id="15410" name="Ink 15409">
                  <a:extLst>
                    <a:ext uri="{FF2B5EF4-FFF2-40B4-BE49-F238E27FC236}">
                      <a16:creationId xmlns:a16="http://schemas.microsoft.com/office/drawing/2014/main" id="{596FA8E0-003F-4AFF-B7A9-59162C6C08D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10276" y="3786513"/>
                  <a:ext cx="147600" cy="17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5412" name="Ink 15411">
                <a:extLst>
                  <a:ext uri="{FF2B5EF4-FFF2-40B4-BE49-F238E27FC236}">
                    <a16:creationId xmlns:a16="http://schemas.microsoft.com/office/drawing/2014/main" id="{AE398FA3-A042-4E16-B2C2-665E88CDBDA4}"/>
                  </a:ext>
                </a:extLst>
              </p14:cNvPr>
              <p14:cNvContentPartPr/>
              <p14:nvPr/>
            </p14:nvContentPartPr>
            <p14:xfrm>
              <a:off x="3559636" y="3749793"/>
              <a:ext cx="213480" cy="39600"/>
            </p14:xfrm>
          </p:contentPart>
        </mc:Choice>
        <mc:Fallback>
          <p:pic>
            <p:nvPicPr>
              <p:cNvPr id="15412" name="Ink 15411">
                <a:extLst>
                  <a:ext uri="{FF2B5EF4-FFF2-40B4-BE49-F238E27FC236}">
                    <a16:creationId xmlns:a16="http://schemas.microsoft.com/office/drawing/2014/main" id="{AE398FA3-A042-4E16-B2C2-665E88CDBDA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496996" y="3687153"/>
                <a:ext cx="339120" cy="16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15" name="Group 15414">
            <a:extLst>
              <a:ext uri="{FF2B5EF4-FFF2-40B4-BE49-F238E27FC236}">
                <a16:creationId xmlns:a16="http://schemas.microsoft.com/office/drawing/2014/main" id="{A948F8AA-8267-4466-8E32-A3B2D27547FD}"/>
              </a:ext>
            </a:extLst>
          </p:cNvPr>
          <p:cNvGrpSpPr/>
          <p:nvPr/>
        </p:nvGrpSpPr>
        <p:grpSpPr>
          <a:xfrm>
            <a:off x="4134916" y="3315633"/>
            <a:ext cx="74160" cy="34560"/>
            <a:chOff x="4134916" y="3315633"/>
            <a:chExt cx="74160" cy="3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5413" name="Ink 15412">
                  <a:extLst>
                    <a:ext uri="{FF2B5EF4-FFF2-40B4-BE49-F238E27FC236}">
                      <a16:creationId xmlns:a16="http://schemas.microsoft.com/office/drawing/2014/main" id="{45A7E83C-70B8-41DB-B5D7-CFE60D89022B}"/>
                    </a:ext>
                  </a:extLst>
                </p14:cNvPr>
                <p14:cNvContentPartPr/>
                <p14:nvPr/>
              </p14:nvContentPartPr>
              <p14:xfrm>
                <a:off x="4146796" y="3315633"/>
                <a:ext cx="1080" cy="12240"/>
              </p14:xfrm>
            </p:contentPart>
          </mc:Choice>
          <mc:Fallback>
            <p:pic>
              <p:nvPicPr>
                <p:cNvPr id="15413" name="Ink 15412">
                  <a:extLst>
                    <a:ext uri="{FF2B5EF4-FFF2-40B4-BE49-F238E27FC236}">
                      <a16:creationId xmlns:a16="http://schemas.microsoft.com/office/drawing/2014/main" id="{45A7E83C-70B8-41DB-B5D7-CFE60D89022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084156" y="3252993"/>
                  <a:ext cx="126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5414" name="Ink 15413">
                  <a:extLst>
                    <a:ext uri="{FF2B5EF4-FFF2-40B4-BE49-F238E27FC236}">
                      <a16:creationId xmlns:a16="http://schemas.microsoft.com/office/drawing/2014/main" id="{C79BC50F-76E4-47C9-B6FA-DEEA860EA3BE}"/>
                    </a:ext>
                  </a:extLst>
                </p14:cNvPr>
                <p14:cNvContentPartPr/>
                <p14:nvPr/>
              </p14:nvContentPartPr>
              <p14:xfrm>
                <a:off x="4134916" y="3329673"/>
                <a:ext cx="74160" cy="20520"/>
              </p14:xfrm>
            </p:contentPart>
          </mc:Choice>
          <mc:Fallback>
            <p:pic>
              <p:nvPicPr>
                <p:cNvPr id="15414" name="Ink 15413">
                  <a:extLst>
                    <a:ext uri="{FF2B5EF4-FFF2-40B4-BE49-F238E27FC236}">
                      <a16:creationId xmlns:a16="http://schemas.microsoft.com/office/drawing/2014/main" id="{C79BC50F-76E4-47C9-B6FA-DEEA860EA3B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071916" y="3267033"/>
                  <a:ext cx="199800" cy="14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5416" name="Ink 15415">
                <a:extLst>
                  <a:ext uri="{FF2B5EF4-FFF2-40B4-BE49-F238E27FC236}">
                    <a16:creationId xmlns:a16="http://schemas.microsoft.com/office/drawing/2014/main" id="{C4B3EAE5-E532-422E-A006-F2B7DFDDD76D}"/>
                  </a:ext>
                </a:extLst>
              </p14:cNvPr>
              <p14:cNvContentPartPr/>
              <p14:nvPr/>
            </p14:nvContentPartPr>
            <p14:xfrm>
              <a:off x="4215196" y="3763833"/>
              <a:ext cx="81000" cy="24120"/>
            </p14:xfrm>
          </p:contentPart>
        </mc:Choice>
        <mc:Fallback>
          <p:pic>
            <p:nvPicPr>
              <p:cNvPr id="15416" name="Ink 15415">
                <a:extLst>
                  <a:ext uri="{FF2B5EF4-FFF2-40B4-BE49-F238E27FC236}">
                    <a16:creationId xmlns:a16="http://schemas.microsoft.com/office/drawing/2014/main" id="{C4B3EAE5-E532-422E-A006-F2B7DFDDD76D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152196" y="3701193"/>
                <a:ext cx="2066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5420" name="Ink 15419">
                <a:extLst>
                  <a:ext uri="{FF2B5EF4-FFF2-40B4-BE49-F238E27FC236}">
                    <a16:creationId xmlns:a16="http://schemas.microsoft.com/office/drawing/2014/main" id="{E4ECD3A6-0CEC-4059-A6CC-F7DF33B90464}"/>
                  </a:ext>
                </a:extLst>
              </p14:cNvPr>
              <p14:cNvContentPartPr/>
              <p14:nvPr/>
            </p14:nvContentPartPr>
            <p14:xfrm>
              <a:off x="4836556" y="3826833"/>
              <a:ext cx="102600" cy="25920"/>
            </p14:xfrm>
          </p:contentPart>
        </mc:Choice>
        <mc:Fallback>
          <p:pic>
            <p:nvPicPr>
              <p:cNvPr id="15420" name="Ink 15419">
                <a:extLst>
                  <a:ext uri="{FF2B5EF4-FFF2-40B4-BE49-F238E27FC236}">
                    <a16:creationId xmlns:a16="http://schemas.microsoft.com/office/drawing/2014/main" id="{E4ECD3A6-0CEC-4059-A6CC-F7DF33B9046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773556" y="3763833"/>
                <a:ext cx="2282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5426" name="Ink 15425">
                <a:extLst>
                  <a:ext uri="{FF2B5EF4-FFF2-40B4-BE49-F238E27FC236}">
                    <a16:creationId xmlns:a16="http://schemas.microsoft.com/office/drawing/2014/main" id="{050C8F8B-A2D1-4E42-8D7A-96B76928821C}"/>
                  </a:ext>
                </a:extLst>
              </p14:cNvPr>
              <p14:cNvContentPartPr/>
              <p14:nvPr/>
            </p14:nvContentPartPr>
            <p14:xfrm>
              <a:off x="4684276" y="3578433"/>
              <a:ext cx="39600" cy="86040"/>
            </p14:xfrm>
          </p:contentPart>
        </mc:Choice>
        <mc:Fallback>
          <p:pic>
            <p:nvPicPr>
              <p:cNvPr id="15426" name="Ink 15425">
                <a:extLst>
                  <a:ext uri="{FF2B5EF4-FFF2-40B4-BE49-F238E27FC236}">
                    <a16:creationId xmlns:a16="http://schemas.microsoft.com/office/drawing/2014/main" id="{050C8F8B-A2D1-4E42-8D7A-96B76928821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621636" y="3515433"/>
                <a:ext cx="16524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5428" name="Ink 15427">
                <a:extLst>
                  <a:ext uri="{FF2B5EF4-FFF2-40B4-BE49-F238E27FC236}">
                    <a16:creationId xmlns:a16="http://schemas.microsoft.com/office/drawing/2014/main" id="{25880AA1-85C8-4786-999B-BE6F02FF69AC}"/>
                  </a:ext>
                </a:extLst>
              </p14:cNvPr>
              <p14:cNvContentPartPr/>
              <p14:nvPr/>
            </p14:nvContentPartPr>
            <p14:xfrm>
              <a:off x="3480436" y="3542073"/>
              <a:ext cx="45000" cy="22680"/>
            </p14:xfrm>
          </p:contentPart>
        </mc:Choice>
        <mc:Fallback>
          <p:pic>
            <p:nvPicPr>
              <p:cNvPr id="15428" name="Ink 15427">
                <a:extLst>
                  <a:ext uri="{FF2B5EF4-FFF2-40B4-BE49-F238E27FC236}">
                    <a16:creationId xmlns:a16="http://schemas.microsoft.com/office/drawing/2014/main" id="{25880AA1-85C8-4786-999B-BE6F02FF69A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417796" y="3479433"/>
                <a:ext cx="170640" cy="14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31" name="Group 15430">
            <a:extLst>
              <a:ext uri="{FF2B5EF4-FFF2-40B4-BE49-F238E27FC236}">
                <a16:creationId xmlns:a16="http://schemas.microsoft.com/office/drawing/2014/main" id="{7F805019-FD53-4B8D-94A7-E6CE068FB927}"/>
              </a:ext>
            </a:extLst>
          </p:cNvPr>
          <p:cNvGrpSpPr/>
          <p:nvPr/>
        </p:nvGrpSpPr>
        <p:grpSpPr>
          <a:xfrm>
            <a:off x="4490956" y="3417153"/>
            <a:ext cx="417960" cy="248400"/>
            <a:chOff x="4490956" y="3417153"/>
            <a:chExt cx="417960" cy="24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5421" name="Ink 15420">
                  <a:extLst>
                    <a:ext uri="{FF2B5EF4-FFF2-40B4-BE49-F238E27FC236}">
                      <a16:creationId xmlns:a16="http://schemas.microsoft.com/office/drawing/2014/main" id="{EEA22387-7B55-4EE4-B472-99364BF8A57D}"/>
                    </a:ext>
                  </a:extLst>
                </p14:cNvPr>
                <p14:cNvContentPartPr/>
                <p14:nvPr/>
              </p14:nvContentPartPr>
              <p14:xfrm>
                <a:off x="4856356" y="3417153"/>
                <a:ext cx="3240" cy="15480"/>
              </p14:xfrm>
            </p:contentPart>
          </mc:Choice>
          <mc:Fallback>
            <p:pic>
              <p:nvPicPr>
                <p:cNvPr id="15421" name="Ink 15420">
                  <a:extLst>
                    <a:ext uri="{FF2B5EF4-FFF2-40B4-BE49-F238E27FC236}">
                      <a16:creationId xmlns:a16="http://schemas.microsoft.com/office/drawing/2014/main" id="{EEA22387-7B55-4EE4-B472-99364BF8A57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793716" y="3354513"/>
                  <a:ext cx="128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5422" name="Ink 15421">
                  <a:extLst>
                    <a:ext uri="{FF2B5EF4-FFF2-40B4-BE49-F238E27FC236}">
                      <a16:creationId xmlns:a16="http://schemas.microsoft.com/office/drawing/2014/main" id="{D0A9ED00-368D-4C3D-AA8C-2E866EA621DB}"/>
                    </a:ext>
                  </a:extLst>
                </p14:cNvPr>
                <p14:cNvContentPartPr/>
                <p14:nvPr/>
              </p14:nvContentPartPr>
              <p14:xfrm>
                <a:off x="4845916" y="3456393"/>
                <a:ext cx="5040" cy="1800"/>
              </p14:xfrm>
            </p:contentPart>
          </mc:Choice>
          <mc:Fallback>
            <p:pic>
              <p:nvPicPr>
                <p:cNvPr id="15422" name="Ink 15421">
                  <a:extLst>
                    <a:ext uri="{FF2B5EF4-FFF2-40B4-BE49-F238E27FC236}">
                      <a16:creationId xmlns:a16="http://schemas.microsoft.com/office/drawing/2014/main" id="{D0A9ED00-368D-4C3D-AA8C-2E866EA621D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782916" y="3393393"/>
                  <a:ext cx="130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5423" name="Ink 15422">
                  <a:extLst>
                    <a:ext uri="{FF2B5EF4-FFF2-40B4-BE49-F238E27FC236}">
                      <a16:creationId xmlns:a16="http://schemas.microsoft.com/office/drawing/2014/main" id="{94462BAB-FB25-46C5-A61B-E4B87C5B9E7B}"/>
                    </a:ext>
                  </a:extLst>
                </p14:cNvPr>
                <p14:cNvContentPartPr/>
                <p14:nvPr/>
              </p14:nvContentPartPr>
              <p14:xfrm>
                <a:off x="4846996" y="3474393"/>
                <a:ext cx="9720" cy="35280"/>
              </p14:xfrm>
            </p:contentPart>
          </mc:Choice>
          <mc:Fallback>
            <p:pic>
              <p:nvPicPr>
                <p:cNvPr id="15423" name="Ink 15422">
                  <a:extLst>
                    <a:ext uri="{FF2B5EF4-FFF2-40B4-BE49-F238E27FC236}">
                      <a16:creationId xmlns:a16="http://schemas.microsoft.com/office/drawing/2014/main" id="{94462BAB-FB25-46C5-A61B-E4B87C5B9E7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784356" y="3411753"/>
                  <a:ext cx="135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5424" name="Ink 15423">
                  <a:extLst>
                    <a:ext uri="{FF2B5EF4-FFF2-40B4-BE49-F238E27FC236}">
                      <a16:creationId xmlns:a16="http://schemas.microsoft.com/office/drawing/2014/main" id="{997D325B-9E9F-4717-BBD6-A36BD86430B6}"/>
                    </a:ext>
                  </a:extLst>
                </p14:cNvPr>
                <p14:cNvContentPartPr/>
                <p14:nvPr/>
              </p14:nvContentPartPr>
              <p14:xfrm>
                <a:off x="4900996" y="3460353"/>
                <a:ext cx="7920" cy="3240"/>
              </p14:xfrm>
            </p:contentPart>
          </mc:Choice>
          <mc:Fallback>
            <p:pic>
              <p:nvPicPr>
                <p:cNvPr id="15424" name="Ink 15423">
                  <a:extLst>
                    <a:ext uri="{FF2B5EF4-FFF2-40B4-BE49-F238E27FC236}">
                      <a16:creationId xmlns:a16="http://schemas.microsoft.com/office/drawing/2014/main" id="{997D325B-9E9F-4717-BBD6-A36BD86430B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837996" y="3397713"/>
                  <a:ext cx="133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5417" name="Ink 15416">
                  <a:extLst>
                    <a:ext uri="{FF2B5EF4-FFF2-40B4-BE49-F238E27FC236}">
                      <a16:creationId xmlns:a16="http://schemas.microsoft.com/office/drawing/2014/main" id="{A01C86BC-2428-4DE7-8A49-70C43B5720D1}"/>
                    </a:ext>
                  </a:extLst>
                </p14:cNvPr>
                <p14:cNvContentPartPr/>
                <p14:nvPr/>
              </p14:nvContentPartPr>
              <p14:xfrm>
                <a:off x="4729996" y="3603273"/>
                <a:ext cx="8640" cy="17280"/>
              </p14:xfrm>
            </p:contentPart>
          </mc:Choice>
          <mc:Fallback>
            <p:pic>
              <p:nvPicPr>
                <p:cNvPr id="15417" name="Ink 15416">
                  <a:extLst>
                    <a:ext uri="{FF2B5EF4-FFF2-40B4-BE49-F238E27FC236}">
                      <a16:creationId xmlns:a16="http://schemas.microsoft.com/office/drawing/2014/main" id="{A01C86BC-2428-4DE7-8A49-70C43B5720D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66996" y="3540633"/>
                  <a:ext cx="134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5418" name="Ink 15417">
                  <a:extLst>
                    <a:ext uri="{FF2B5EF4-FFF2-40B4-BE49-F238E27FC236}">
                      <a16:creationId xmlns:a16="http://schemas.microsoft.com/office/drawing/2014/main" id="{344C59A9-F02F-4538-B72F-681D8E3E2421}"/>
                    </a:ext>
                  </a:extLst>
                </p14:cNvPr>
                <p14:cNvContentPartPr/>
                <p14:nvPr/>
              </p14:nvContentPartPr>
              <p14:xfrm>
                <a:off x="4737916" y="3615153"/>
                <a:ext cx="14400" cy="50400"/>
              </p14:xfrm>
            </p:contentPart>
          </mc:Choice>
          <mc:Fallback>
            <p:pic>
              <p:nvPicPr>
                <p:cNvPr id="15418" name="Ink 15417">
                  <a:extLst>
                    <a:ext uri="{FF2B5EF4-FFF2-40B4-BE49-F238E27FC236}">
                      <a16:creationId xmlns:a16="http://schemas.microsoft.com/office/drawing/2014/main" id="{344C59A9-F02F-4538-B72F-681D8E3E242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675276" y="3552153"/>
                  <a:ext cx="140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5429" name="Ink 15428">
                  <a:extLst>
                    <a:ext uri="{FF2B5EF4-FFF2-40B4-BE49-F238E27FC236}">
                      <a16:creationId xmlns:a16="http://schemas.microsoft.com/office/drawing/2014/main" id="{B8EC25B3-D17B-447D-AA95-3D3A4F32B77B}"/>
                    </a:ext>
                  </a:extLst>
                </p14:cNvPr>
                <p14:cNvContentPartPr/>
                <p14:nvPr/>
              </p14:nvContentPartPr>
              <p14:xfrm>
                <a:off x="4546036" y="3564393"/>
                <a:ext cx="118080" cy="6120"/>
              </p14:xfrm>
            </p:contentPart>
          </mc:Choice>
          <mc:Fallback>
            <p:pic>
              <p:nvPicPr>
                <p:cNvPr id="15429" name="Ink 15428">
                  <a:extLst>
                    <a:ext uri="{FF2B5EF4-FFF2-40B4-BE49-F238E27FC236}">
                      <a16:creationId xmlns:a16="http://schemas.microsoft.com/office/drawing/2014/main" id="{B8EC25B3-D17B-447D-AA95-3D3A4F32B77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483396" y="3501393"/>
                  <a:ext cx="243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5430" name="Ink 15429">
                  <a:extLst>
                    <a:ext uri="{FF2B5EF4-FFF2-40B4-BE49-F238E27FC236}">
                      <a16:creationId xmlns:a16="http://schemas.microsoft.com/office/drawing/2014/main" id="{3BF85AA7-9DC8-4C64-B9EC-8D941EF8AFBF}"/>
                    </a:ext>
                  </a:extLst>
                </p14:cNvPr>
                <p14:cNvContentPartPr/>
                <p14:nvPr/>
              </p14:nvContentPartPr>
              <p14:xfrm>
                <a:off x="4490956" y="3544593"/>
                <a:ext cx="149400" cy="17640"/>
              </p14:xfrm>
            </p:contentPart>
          </mc:Choice>
          <mc:Fallback>
            <p:pic>
              <p:nvPicPr>
                <p:cNvPr id="15430" name="Ink 15429">
                  <a:extLst>
                    <a:ext uri="{FF2B5EF4-FFF2-40B4-BE49-F238E27FC236}">
                      <a16:creationId xmlns:a16="http://schemas.microsoft.com/office/drawing/2014/main" id="{3BF85AA7-9DC8-4C64-B9EC-8D941EF8AFB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427956" y="3481593"/>
                  <a:ext cx="27504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5432" name="Ink 15431">
                <a:extLst>
                  <a:ext uri="{FF2B5EF4-FFF2-40B4-BE49-F238E27FC236}">
                    <a16:creationId xmlns:a16="http://schemas.microsoft.com/office/drawing/2014/main" id="{60B081EE-7E33-4FFA-8B9F-BE43D81DE2CC}"/>
                  </a:ext>
                </a:extLst>
              </p14:cNvPr>
              <p14:cNvContentPartPr/>
              <p14:nvPr/>
            </p14:nvContentPartPr>
            <p14:xfrm>
              <a:off x="4114036" y="3682113"/>
              <a:ext cx="73080" cy="143280"/>
            </p14:xfrm>
          </p:contentPart>
        </mc:Choice>
        <mc:Fallback>
          <p:pic>
            <p:nvPicPr>
              <p:cNvPr id="15432" name="Ink 15431">
                <a:extLst>
                  <a:ext uri="{FF2B5EF4-FFF2-40B4-BE49-F238E27FC236}">
                    <a16:creationId xmlns:a16="http://schemas.microsoft.com/office/drawing/2014/main" id="{60B081EE-7E33-4FFA-8B9F-BE43D81DE2C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051396" y="3619473"/>
                <a:ext cx="19872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5433" name="Ink 15432">
                <a:extLst>
                  <a:ext uri="{FF2B5EF4-FFF2-40B4-BE49-F238E27FC236}">
                    <a16:creationId xmlns:a16="http://schemas.microsoft.com/office/drawing/2014/main" id="{9F2BD983-1586-409F-8868-B6859ED0CF70}"/>
                  </a:ext>
                </a:extLst>
              </p14:cNvPr>
              <p14:cNvContentPartPr/>
              <p14:nvPr/>
            </p14:nvContentPartPr>
            <p14:xfrm>
              <a:off x="5534236" y="3648273"/>
              <a:ext cx="33480" cy="128160"/>
            </p14:xfrm>
          </p:contentPart>
        </mc:Choice>
        <mc:Fallback>
          <p:pic>
            <p:nvPicPr>
              <p:cNvPr id="15433" name="Ink 15432">
                <a:extLst>
                  <a:ext uri="{FF2B5EF4-FFF2-40B4-BE49-F238E27FC236}">
                    <a16:creationId xmlns:a16="http://schemas.microsoft.com/office/drawing/2014/main" id="{9F2BD983-1586-409F-8868-B6859ED0CF7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471596" y="3585633"/>
                <a:ext cx="1591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5434" name="Ink 15433">
                <a:extLst>
                  <a:ext uri="{FF2B5EF4-FFF2-40B4-BE49-F238E27FC236}">
                    <a16:creationId xmlns:a16="http://schemas.microsoft.com/office/drawing/2014/main" id="{2D0E08B6-191F-4579-9FD7-026AA2D558EE}"/>
                  </a:ext>
                </a:extLst>
              </p14:cNvPr>
              <p14:cNvContentPartPr/>
              <p14:nvPr/>
            </p14:nvContentPartPr>
            <p14:xfrm>
              <a:off x="5639716" y="3412113"/>
              <a:ext cx="18000" cy="16920"/>
            </p14:xfrm>
          </p:contentPart>
        </mc:Choice>
        <mc:Fallback>
          <p:pic>
            <p:nvPicPr>
              <p:cNvPr id="15434" name="Ink 15433">
                <a:extLst>
                  <a:ext uri="{FF2B5EF4-FFF2-40B4-BE49-F238E27FC236}">
                    <a16:creationId xmlns:a16="http://schemas.microsoft.com/office/drawing/2014/main" id="{2D0E08B6-191F-4579-9FD7-026AA2D558E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576716" y="3349113"/>
                <a:ext cx="1436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5435" name="Ink 15434">
                <a:extLst>
                  <a:ext uri="{FF2B5EF4-FFF2-40B4-BE49-F238E27FC236}">
                    <a16:creationId xmlns:a16="http://schemas.microsoft.com/office/drawing/2014/main" id="{35E913FB-BE58-4386-926D-0DC765AB62FC}"/>
                  </a:ext>
                </a:extLst>
              </p14:cNvPr>
              <p14:cNvContentPartPr/>
              <p14:nvPr/>
            </p14:nvContentPartPr>
            <p14:xfrm>
              <a:off x="5521276" y="3433353"/>
              <a:ext cx="14040" cy="123120"/>
            </p14:xfrm>
          </p:contentPart>
        </mc:Choice>
        <mc:Fallback>
          <p:pic>
            <p:nvPicPr>
              <p:cNvPr id="15435" name="Ink 15434">
                <a:extLst>
                  <a:ext uri="{FF2B5EF4-FFF2-40B4-BE49-F238E27FC236}">
                    <a16:creationId xmlns:a16="http://schemas.microsoft.com/office/drawing/2014/main" id="{35E913FB-BE58-4386-926D-0DC765AB62FC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458636" y="3370353"/>
                <a:ext cx="13968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5436" name="Ink 15435">
                <a:extLst>
                  <a:ext uri="{FF2B5EF4-FFF2-40B4-BE49-F238E27FC236}">
                    <a16:creationId xmlns:a16="http://schemas.microsoft.com/office/drawing/2014/main" id="{48004997-4C43-4977-A509-1C60647FEF5F}"/>
                  </a:ext>
                </a:extLst>
              </p14:cNvPr>
              <p14:cNvContentPartPr/>
              <p14:nvPr/>
            </p14:nvContentPartPr>
            <p14:xfrm>
              <a:off x="5561596" y="3396633"/>
              <a:ext cx="272880" cy="19440"/>
            </p14:xfrm>
          </p:contentPart>
        </mc:Choice>
        <mc:Fallback>
          <p:pic>
            <p:nvPicPr>
              <p:cNvPr id="15436" name="Ink 15435">
                <a:extLst>
                  <a:ext uri="{FF2B5EF4-FFF2-40B4-BE49-F238E27FC236}">
                    <a16:creationId xmlns:a16="http://schemas.microsoft.com/office/drawing/2014/main" id="{48004997-4C43-4977-A509-1C60647FEF5F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498596" y="3333993"/>
                <a:ext cx="3985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5437" name="Ink 15436">
                <a:extLst>
                  <a:ext uri="{FF2B5EF4-FFF2-40B4-BE49-F238E27FC236}">
                    <a16:creationId xmlns:a16="http://schemas.microsoft.com/office/drawing/2014/main" id="{B5FBA1C4-4522-4CFA-85FC-BACD183428C8}"/>
                  </a:ext>
                </a:extLst>
              </p14:cNvPr>
              <p14:cNvContentPartPr/>
              <p14:nvPr/>
            </p14:nvContentPartPr>
            <p14:xfrm>
              <a:off x="7222636" y="4060473"/>
              <a:ext cx="58320" cy="14040"/>
            </p14:xfrm>
          </p:contentPart>
        </mc:Choice>
        <mc:Fallback>
          <p:pic>
            <p:nvPicPr>
              <p:cNvPr id="15437" name="Ink 15436">
                <a:extLst>
                  <a:ext uri="{FF2B5EF4-FFF2-40B4-BE49-F238E27FC236}">
                    <a16:creationId xmlns:a16="http://schemas.microsoft.com/office/drawing/2014/main" id="{B5FBA1C4-4522-4CFA-85FC-BACD183428C8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159996" y="3997473"/>
                <a:ext cx="1839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5438" name="Ink 15437">
                <a:extLst>
                  <a:ext uri="{FF2B5EF4-FFF2-40B4-BE49-F238E27FC236}">
                    <a16:creationId xmlns:a16="http://schemas.microsoft.com/office/drawing/2014/main" id="{95F160B2-E365-4967-A66E-E029DC15E17A}"/>
                  </a:ext>
                </a:extLst>
              </p14:cNvPr>
              <p14:cNvContentPartPr/>
              <p14:nvPr/>
            </p14:nvContentPartPr>
            <p14:xfrm>
              <a:off x="7357636" y="3785793"/>
              <a:ext cx="27000" cy="28080"/>
            </p14:xfrm>
          </p:contentPart>
        </mc:Choice>
        <mc:Fallback>
          <p:pic>
            <p:nvPicPr>
              <p:cNvPr id="15438" name="Ink 15437">
                <a:extLst>
                  <a:ext uri="{FF2B5EF4-FFF2-40B4-BE49-F238E27FC236}">
                    <a16:creationId xmlns:a16="http://schemas.microsoft.com/office/drawing/2014/main" id="{95F160B2-E365-4967-A66E-E029DC15E17A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294996" y="3723153"/>
                <a:ext cx="1526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5439" name="Ink 15438">
                <a:extLst>
                  <a:ext uri="{FF2B5EF4-FFF2-40B4-BE49-F238E27FC236}">
                    <a16:creationId xmlns:a16="http://schemas.microsoft.com/office/drawing/2014/main" id="{A66E53FC-5C0F-4DFE-A522-01FA7563ECAB}"/>
                  </a:ext>
                </a:extLst>
              </p14:cNvPr>
              <p14:cNvContentPartPr/>
              <p14:nvPr/>
            </p14:nvContentPartPr>
            <p14:xfrm>
              <a:off x="8395876" y="4288353"/>
              <a:ext cx="118440" cy="68400"/>
            </p14:xfrm>
          </p:contentPart>
        </mc:Choice>
        <mc:Fallback>
          <p:pic>
            <p:nvPicPr>
              <p:cNvPr id="15439" name="Ink 15438">
                <a:extLst>
                  <a:ext uri="{FF2B5EF4-FFF2-40B4-BE49-F238E27FC236}">
                    <a16:creationId xmlns:a16="http://schemas.microsoft.com/office/drawing/2014/main" id="{A66E53FC-5C0F-4DFE-A522-01FA7563ECAB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332876" y="4225353"/>
                <a:ext cx="24408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5440" name="Ink 15439">
                <a:extLst>
                  <a:ext uri="{FF2B5EF4-FFF2-40B4-BE49-F238E27FC236}">
                    <a16:creationId xmlns:a16="http://schemas.microsoft.com/office/drawing/2014/main" id="{230086B7-015E-40C1-9F2A-B46E4B6596FA}"/>
                  </a:ext>
                </a:extLst>
              </p14:cNvPr>
              <p14:cNvContentPartPr/>
              <p14:nvPr/>
            </p14:nvContentPartPr>
            <p14:xfrm>
              <a:off x="8482636" y="3467553"/>
              <a:ext cx="95760" cy="78480"/>
            </p14:xfrm>
          </p:contentPart>
        </mc:Choice>
        <mc:Fallback>
          <p:pic>
            <p:nvPicPr>
              <p:cNvPr id="15440" name="Ink 15439">
                <a:extLst>
                  <a:ext uri="{FF2B5EF4-FFF2-40B4-BE49-F238E27FC236}">
                    <a16:creationId xmlns:a16="http://schemas.microsoft.com/office/drawing/2014/main" id="{230086B7-015E-40C1-9F2A-B46E4B6596FA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419636" y="3404553"/>
                <a:ext cx="22140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5441" name="Ink 15440">
                <a:extLst>
                  <a:ext uri="{FF2B5EF4-FFF2-40B4-BE49-F238E27FC236}">
                    <a16:creationId xmlns:a16="http://schemas.microsoft.com/office/drawing/2014/main" id="{8BFAD446-EA45-4CB7-B230-273514A7CD12}"/>
                  </a:ext>
                </a:extLst>
              </p14:cNvPr>
              <p14:cNvContentPartPr/>
              <p14:nvPr/>
            </p14:nvContentPartPr>
            <p14:xfrm>
              <a:off x="7648516" y="3538473"/>
              <a:ext cx="46440" cy="30600"/>
            </p14:xfrm>
          </p:contentPart>
        </mc:Choice>
        <mc:Fallback>
          <p:pic>
            <p:nvPicPr>
              <p:cNvPr id="15441" name="Ink 15440">
                <a:extLst>
                  <a:ext uri="{FF2B5EF4-FFF2-40B4-BE49-F238E27FC236}">
                    <a16:creationId xmlns:a16="http://schemas.microsoft.com/office/drawing/2014/main" id="{8BFAD446-EA45-4CB7-B230-273514A7CD12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585516" y="3475833"/>
                <a:ext cx="1720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5442" name="Ink 15441">
                <a:extLst>
                  <a:ext uri="{FF2B5EF4-FFF2-40B4-BE49-F238E27FC236}">
                    <a16:creationId xmlns:a16="http://schemas.microsoft.com/office/drawing/2014/main" id="{815D048E-4FAC-4E8C-9BE1-81A1926FB7DB}"/>
                  </a:ext>
                </a:extLst>
              </p14:cNvPr>
              <p14:cNvContentPartPr/>
              <p14:nvPr/>
            </p14:nvContentPartPr>
            <p14:xfrm>
              <a:off x="8224876" y="4091793"/>
              <a:ext cx="25560" cy="88920"/>
            </p14:xfrm>
          </p:contentPart>
        </mc:Choice>
        <mc:Fallback>
          <p:pic>
            <p:nvPicPr>
              <p:cNvPr id="15442" name="Ink 15441">
                <a:extLst>
                  <a:ext uri="{FF2B5EF4-FFF2-40B4-BE49-F238E27FC236}">
                    <a16:creationId xmlns:a16="http://schemas.microsoft.com/office/drawing/2014/main" id="{815D048E-4FAC-4E8C-9BE1-81A1926FB7DB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162236" y="4029153"/>
                <a:ext cx="151200" cy="21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45" name="Group 15444">
            <a:extLst>
              <a:ext uri="{FF2B5EF4-FFF2-40B4-BE49-F238E27FC236}">
                <a16:creationId xmlns:a16="http://schemas.microsoft.com/office/drawing/2014/main" id="{1DE1E004-C3D6-40F8-9667-5F841466B36A}"/>
              </a:ext>
            </a:extLst>
          </p:cNvPr>
          <p:cNvGrpSpPr/>
          <p:nvPr/>
        </p:nvGrpSpPr>
        <p:grpSpPr>
          <a:xfrm>
            <a:off x="8223076" y="3643233"/>
            <a:ext cx="32040" cy="44640"/>
            <a:chOff x="8223076" y="3643233"/>
            <a:chExt cx="32040" cy="4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5443" name="Ink 15442">
                  <a:extLst>
                    <a:ext uri="{FF2B5EF4-FFF2-40B4-BE49-F238E27FC236}">
                      <a16:creationId xmlns:a16="http://schemas.microsoft.com/office/drawing/2014/main" id="{8D6CF871-E5B2-4172-91F2-1D04E7280A33}"/>
                    </a:ext>
                  </a:extLst>
                </p14:cNvPr>
                <p14:cNvContentPartPr/>
                <p14:nvPr/>
              </p14:nvContentPartPr>
              <p14:xfrm>
                <a:off x="8223076" y="3643233"/>
                <a:ext cx="16200" cy="10440"/>
              </p14:xfrm>
            </p:contentPart>
          </mc:Choice>
          <mc:Fallback>
            <p:pic>
              <p:nvPicPr>
                <p:cNvPr id="15443" name="Ink 15442">
                  <a:extLst>
                    <a:ext uri="{FF2B5EF4-FFF2-40B4-BE49-F238E27FC236}">
                      <a16:creationId xmlns:a16="http://schemas.microsoft.com/office/drawing/2014/main" id="{8D6CF871-E5B2-4172-91F2-1D04E7280A3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160436" y="3580233"/>
                  <a:ext cx="141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5444" name="Ink 15443">
                  <a:extLst>
                    <a:ext uri="{FF2B5EF4-FFF2-40B4-BE49-F238E27FC236}">
                      <a16:creationId xmlns:a16="http://schemas.microsoft.com/office/drawing/2014/main" id="{39873EC7-47A0-4055-9D82-4D73F9DA88BE}"/>
                    </a:ext>
                  </a:extLst>
                </p14:cNvPr>
                <p14:cNvContentPartPr/>
                <p14:nvPr/>
              </p14:nvContentPartPr>
              <p14:xfrm>
                <a:off x="8224876" y="3643233"/>
                <a:ext cx="30240" cy="44640"/>
              </p14:xfrm>
            </p:contentPart>
          </mc:Choice>
          <mc:Fallback>
            <p:pic>
              <p:nvPicPr>
                <p:cNvPr id="15444" name="Ink 15443">
                  <a:extLst>
                    <a:ext uri="{FF2B5EF4-FFF2-40B4-BE49-F238E27FC236}">
                      <a16:creationId xmlns:a16="http://schemas.microsoft.com/office/drawing/2014/main" id="{39873EC7-47A0-4055-9D82-4D73F9DA88B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162236" y="3580233"/>
                  <a:ext cx="155880" cy="17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5446" name="Ink 15445">
                <a:extLst>
                  <a:ext uri="{FF2B5EF4-FFF2-40B4-BE49-F238E27FC236}">
                    <a16:creationId xmlns:a16="http://schemas.microsoft.com/office/drawing/2014/main" id="{7F990E8A-F0F3-49C6-80D4-640DA82BED4A}"/>
                  </a:ext>
                </a:extLst>
              </p14:cNvPr>
              <p14:cNvContentPartPr/>
              <p14:nvPr/>
            </p14:nvContentPartPr>
            <p14:xfrm>
              <a:off x="7636276" y="4215273"/>
              <a:ext cx="53280" cy="62280"/>
            </p14:xfrm>
          </p:contentPart>
        </mc:Choice>
        <mc:Fallback>
          <p:pic>
            <p:nvPicPr>
              <p:cNvPr id="15446" name="Ink 15445">
                <a:extLst>
                  <a:ext uri="{FF2B5EF4-FFF2-40B4-BE49-F238E27FC236}">
                    <a16:creationId xmlns:a16="http://schemas.microsoft.com/office/drawing/2014/main" id="{7F990E8A-F0F3-49C6-80D4-640DA82BED4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573276" y="4152633"/>
                <a:ext cx="1789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5447" name="Ink 15446">
                <a:extLst>
                  <a:ext uri="{FF2B5EF4-FFF2-40B4-BE49-F238E27FC236}">
                    <a16:creationId xmlns:a16="http://schemas.microsoft.com/office/drawing/2014/main" id="{6EB9FD38-C554-4CC7-AAF3-E42DEBB203B4}"/>
                  </a:ext>
                </a:extLst>
              </p14:cNvPr>
              <p14:cNvContentPartPr/>
              <p14:nvPr/>
            </p14:nvContentPartPr>
            <p14:xfrm>
              <a:off x="4291876" y="356073"/>
              <a:ext cx="1257480" cy="351000"/>
            </p14:xfrm>
          </p:contentPart>
        </mc:Choice>
        <mc:Fallback>
          <p:pic>
            <p:nvPicPr>
              <p:cNvPr id="15447" name="Ink 15446">
                <a:extLst>
                  <a:ext uri="{FF2B5EF4-FFF2-40B4-BE49-F238E27FC236}">
                    <a16:creationId xmlns:a16="http://schemas.microsoft.com/office/drawing/2014/main" id="{6EB9FD38-C554-4CC7-AAF3-E42DEBB203B4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238236" y="248433"/>
                <a:ext cx="1365120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5448" name="Ink 15447">
                <a:extLst>
                  <a:ext uri="{FF2B5EF4-FFF2-40B4-BE49-F238E27FC236}">
                    <a16:creationId xmlns:a16="http://schemas.microsoft.com/office/drawing/2014/main" id="{8C745894-12AD-4516-A36D-821500B36D41}"/>
                  </a:ext>
                </a:extLst>
              </p14:cNvPr>
              <p14:cNvContentPartPr/>
              <p14:nvPr/>
            </p14:nvContentPartPr>
            <p14:xfrm>
              <a:off x="2832076" y="1743513"/>
              <a:ext cx="3240" cy="2160"/>
            </p14:xfrm>
          </p:contentPart>
        </mc:Choice>
        <mc:Fallback>
          <p:pic>
            <p:nvPicPr>
              <p:cNvPr id="15448" name="Ink 15447">
                <a:extLst>
                  <a:ext uri="{FF2B5EF4-FFF2-40B4-BE49-F238E27FC236}">
                    <a16:creationId xmlns:a16="http://schemas.microsoft.com/office/drawing/2014/main" id="{8C745894-12AD-4516-A36D-821500B36D41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778076" y="1635873"/>
                <a:ext cx="1108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5449" name="Ink 15448">
                <a:extLst>
                  <a:ext uri="{FF2B5EF4-FFF2-40B4-BE49-F238E27FC236}">
                    <a16:creationId xmlns:a16="http://schemas.microsoft.com/office/drawing/2014/main" id="{BAAE1A96-8B53-425B-8F98-345F427BAEC3}"/>
                  </a:ext>
                </a:extLst>
              </p14:cNvPr>
              <p14:cNvContentPartPr/>
              <p14:nvPr/>
            </p14:nvContentPartPr>
            <p14:xfrm>
              <a:off x="2823796" y="1683393"/>
              <a:ext cx="1261440" cy="295560"/>
            </p14:xfrm>
          </p:contentPart>
        </mc:Choice>
        <mc:Fallback>
          <p:pic>
            <p:nvPicPr>
              <p:cNvPr id="15449" name="Ink 15448">
                <a:extLst>
                  <a:ext uri="{FF2B5EF4-FFF2-40B4-BE49-F238E27FC236}">
                    <a16:creationId xmlns:a16="http://schemas.microsoft.com/office/drawing/2014/main" id="{BAAE1A96-8B53-425B-8F98-345F427BAEC3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770156" y="1575753"/>
                <a:ext cx="136908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5450" name="Ink 15449">
                <a:extLst>
                  <a:ext uri="{FF2B5EF4-FFF2-40B4-BE49-F238E27FC236}">
                    <a16:creationId xmlns:a16="http://schemas.microsoft.com/office/drawing/2014/main" id="{615D82B5-6838-4994-900A-C496510DF683}"/>
                  </a:ext>
                </a:extLst>
              </p14:cNvPr>
              <p14:cNvContentPartPr/>
              <p14:nvPr/>
            </p14:nvContentPartPr>
            <p14:xfrm>
              <a:off x="4404556" y="1724073"/>
              <a:ext cx="765360" cy="227160"/>
            </p14:xfrm>
          </p:contentPart>
        </mc:Choice>
        <mc:Fallback>
          <p:pic>
            <p:nvPicPr>
              <p:cNvPr id="15450" name="Ink 15449">
                <a:extLst>
                  <a:ext uri="{FF2B5EF4-FFF2-40B4-BE49-F238E27FC236}">
                    <a16:creationId xmlns:a16="http://schemas.microsoft.com/office/drawing/2014/main" id="{615D82B5-6838-4994-900A-C496510DF683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350556" y="1616433"/>
                <a:ext cx="87300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5451" name="Ink 15450">
                <a:extLst>
                  <a:ext uri="{FF2B5EF4-FFF2-40B4-BE49-F238E27FC236}">
                    <a16:creationId xmlns:a16="http://schemas.microsoft.com/office/drawing/2014/main" id="{EE28E0DC-2A8A-4C04-8819-928099B063B1}"/>
                  </a:ext>
                </a:extLst>
              </p14:cNvPr>
              <p14:cNvContentPartPr/>
              <p14:nvPr/>
            </p14:nvContentPartPr>
            <p14:xfrm>
              <a:off x="7990876" y="1722633"/>
              <a:ext cx="2160" cy="3240"/>
            </p14:xfrm>
          </p:contentPart>
        </mc:Choice>
        <mc:Fallback>
          <p:pic>
            <p:nvPicPr>
              <p:cNvPr id="15451" name="Ink 15450">
                <a:extLst>
                  <a:ext uri="{FF2B5EF4-FFF2-40B4-BE49-F238E27FC236}">
                    <a16:creationId xmlns:a16="http://schemas.microsoft.com/office/drawing/2014/main" id="{EE28E0DC-2A8A-4C04-8819-928099B063B1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937236" y="1614633"/>
                <a:ext cx="1098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5454" name="Ink 15453">
                <a:extLst>
                  <a:ext uri="{FF2B5EF4-FFF2-40B4-BE49-F238E27FC236}">
                    <a16:creationId xmlns:a16="http://schemas.microsoft.com/office/drawing/2014/main" id="{61304C80-154B-477B-93D4-2D2672DE56C6}"/>
                  </a:ext>
                </a:extLst>
              </p14:cNvPr>
              <p14:cNvContentPartPr/>
              <p14:nvPr/>
            </p14:nvContentPartPr>
            <p14:xfrm>
              <a:off x="4778956" y="3379353"/>
              <a:ext cx="1006560" cy="405720"/>
            </p14:xfrm>
          </p:contentPart>
        </mc:Choice>
        <mc:Fallback>
          <p:pic>
            <p:nvPicPr>
              <p:cNvPr id="15454" name="Ink 15453">
                <a:extLst>
                  <a:ext uri="{FF2B5EF4-FFF2-40B4-BE49-F238E27FC236}">
                    <a16:creationId xmlns:a16="http://schemas.microsoft.com/office/drawing/2014/main" id="{61304C80-154B-477B-93D4-2D2672DE56C6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724956" y="3271353"/>
                <a:ext cx="1114200" cy="6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5455" name="Ink 15454">
                <a:extLst>
                  <a:ext uri="{FF2B5EF4-FFF2-40B4-BE49-F238E27FC236}">
                    <a16:creationId xmlns:a16="http://schemas.microsoft.com/office/drawing/2014/main" id="{B36867F7-27E8-43C1-BA32-93F4F2E03978}"/>
                  </a:ext>
                </a:extLst>
              </p14:cNvPr>
              <p14:cNvContentPartPr/>
              <p14:nvPr/>
            </p14:nvContentPartPr>
            <p14:xfrm>
              <a:off x="7981516" y="1691673"/>
              <a:ext cx="864000" cy="367560"/>
            </p14:xfrm>
          </p:contentPart>
        </mc:Choice>
        <mc:Fallback>
          <p:pic>
            <p:nvPicPr>
              <p:cNvPr id="15455" name="Ink 15454">
                <a:extLst>
                  <a:ext uri="{FF2B5EF4-FFF2-40B4-BE49-F238E27FC236}">
                    <a16:creationId xmlns:a16="http://schemas.microsoft.com/office/drawing/2014/main" id="{B36867F7-27E8-43C1-BA32-93F4F2E03978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927876" y="1583673"/>
                <a:ext cx="971640" cy="58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5456" name="Ink 15455">
                <a:extLst>
                  <a:ext uri="{FF2B5EF4-FFF2-40B4-BE49-F238E27FC236}">
                    <a16:creationId xmlns:a16="http://schemas.microsoft.com/office/drawing/2014/main" id="{29DB3355-071F-4C78-9769-9A53D798F0B0}"/>
                  </a:ext>
                </a:extLst>
              </p14:cNvPr>
              <p14:cNvContentPartPr/>
              <p14:nvPr/>
            </p14:nvContentPartPr>
            <p14:xfrm>
              <a:off x="3477556" y="3333273"/>
              <a:ext cx="964080" cy="424440"/>
            </p14:xfrm>
          </p:contentPart>
        </mc:Choice>
        <mc:Fallback>
          <p:pic>
            <p:nvPicPr>
              <p:cNvPr id="15456" name="Ink 15455">
                <a:extLst>
                  <a:ext uri="{FF2B5EF4-FFF2-40B4-BE49-F238E27FC236}">
                    <a16:creationId xmlns:a16="http://schemas.microsoft.com/office/drawing/2014/main" id="{29DB3355-071F-4C78-9769-9A53D798F0B0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423556" y="3225633"/>
                <a:ext cx="1071720" cy="64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1917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7100" y="838201"/>
            <a:ext cx="35941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39476" y="1120914"/>
            <a:ext cx="2828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Rotating magnetized conductor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1" y="685800"/>
            <a:ext cx="2442079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Sliding contacts A &amp; B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1" y="1905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Current flows in the wire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75" y="3905071"/>
            <a:ext cx="900682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 find </a:t>
            </a:r>
            <a:r>
              <a:rPr lang="en-US" sz="2000" dirty="0" err="1"/>
              <a:t>emf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Choose rotating coordinates fixed to the magnet</a:t>
            </a:r>
          </a:p>
          <a:p>
            <a:pPr marL="342900" indent="-342900">
              <a:buAutoNum type="arabicPeriod"/>
            </a:pPr>
            <a:r>
              <a:rPr lang="en-US" sz="2000" dirty="0"/>
              <a:t>Then wire rotates with –</a:t>
            </a:r>
            <a:r>
              <a:rPr lang="en-US" sz="2000" b="1" dirty="0">
                <a:latin typeface="Symbol" pitchFamily="18" charset="2"/>
              </a:rPr>
              <a:t>W</a:t>
            </a:r>
            <a:r>
              <a:rPr lang="en-US" sz="2000" dirty="0"/>
              <a:t> while magnet is at rest.</a:t>
            </a:r>
          </a:p>
          <a:p>
            <a:pPr marL="342900" indent="-342900">
              <a:buAutoNum type="arabicPeriod"/>
            </a:pPr>
            <a:r>
              <a:rPr lang="en-US" sz="2000" dirty="0"/>
              <a:t>Then the conductor is moving at </a:t>
            </a:r>
            <a:r>
              <a:rPr lang="en-US" sz="2000" b="1" dirty="0"/>
              <a:t>v</a:t>
            </a:r>
            <a:r>
              <a:rPr lang="en-US" sz="2000" dirty="0"/>
              <a:t> in a given static field </a:t>
            </a:r>
            <a:r>
              <a:rPr lang="en-US" sz="2000" b="1" dirty="0"/>
              <a:t>B</a:t>
            </a:r>
            <a:r>
              <a:rPr lang="en-US" sz="2000" dirty="0"/>
              <a:t> due to the fixed magnet</a:t>
            </a:r>
          </a:p>
          <a:p>
            <a:pPr marL="342900" indent="-342900">
              <a:buAutoNum type="arabicPeriod"/>
            </a:pP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47BA556-3601-4758-996E-CAFC0F5CF4D8}"/>
                  </a:ext>
                </a:extLst>
              </p14:cNvPr>
              <p14:cNvContentPartPr/>
              <p14:nvPr/>
            </p14:nvContentPartPr>
            <p14:xfrm>
              <a:off x="3915317" y="1581703"/>
              <a:ext cx="1644840" cy="1560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47BA556-3601-4758-996E-CAFC0F5CF4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61317" y="1473703"/>
                <a:ext cx="1752480" cy="177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1C9B1B5-CA11-41BC-982C-7B94A508F121}"/>
                  </a:ext>
                </a:extLst>
              </p14:cNvPr>
              <p14:cNvContentPartPr/>
              <p14:nvPr/>
            </p14:nvContentPartPr>
            <p14:xfrm>
              <a:off x="4561517" y="1413943"/>
              <a:ext cx="244080" cy="79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1C9B1B5-CA11-41BC-982C-7B94A508F12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43517" y="1395943"/>
                <a:ext cx="2797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1A64104-0642-4DE5-A882-9B163893DD09}"/>
                  </a:ext>
                </a:extLst>
              </p14:cNvPr>
              <p14:cNvContentPartPr/>
              <p14:nvPr/>
            </p14:nvContentPartPr>
            <p14:xfrm>
              <a:off x="3158237" y="1403863"/>
              <a:ext cx="1461600" cy="1313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1A64104-0642-4DE5-A882-9B163893DD0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0237" y="1386223"/>
                <a:ext cx="1497240" cy="13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032D231-2EB7-4B05-91D3-DCA8FDAA7F6D}"/>
                  </a:ext>
                </a:extLst>
              </p14:cNvPr>
              <p14:cNvContentPartPr/>
              <p14:nvPr/>
            </p14:nvContentPartPr>
            <p14:xfrm>
              <a:off x="4764917" y="1389103"/>
              <a:ext cx="84960" cy="99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032D231-2EB7-4B05-91D3-DCA8FDAA7F6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47277" y="1371463"/>
                <a:ext cx="120600" cy="1353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87F717B-10EA-4F8D-847F-5747ED41893D}"/>
              </a:ext>
            </a:extLst>
          </p:cNvPr>
          <p:cNvSpPr txBox="1"/>
          <p:nvPr/>
        </p:nvSpPr>
        <p:spPr>
          <a:xfrm>
            <a:off x="142618" y="54821"/>
            <a:ext cx="3041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11.  Unipolar induction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F1038CB-D8AE-48DB-BC05-AED588DB9641}"/>
                  </a:ext>
                </a:extLst>
              </p14:cNvPr>
              <p14:cNvContentPartPr/>
              <p14:nvPr/>
            </p14:nvContentPartPr>
            <p14:xfrm>
              <a:off x="2737037" y="614023"/>
              <a:ext cx="1697400" cy="527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F1038CB-D8AE-48DB-BC05-AED588DB964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19037" y="596023"/>
                <a:ext cx="173304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B9E6D4A-8401-4820-9355-DF3B74616BC1}"/>
                  </a:ext>
                </a:extLst>
              </p14:cNvPr>
              <p14:cNvContentPartPr/>
              <p14:nvPr/>
            </p14:nvContentPartPr>
            <p14:xfrm>
              <a:off x="3158957" y="2745583"/>
              <a:ext cx="413280" cy="297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B9E6D4A-8401-4820-9355-DF3B74616BC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40957" y="2727943"/>
                <a:ext cx="44892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47F0D5-563A-4E56-A26C-FCFF2ED83D7A}"/>
                  </a:ext>
                </a:extLst>
              </p14:cNvPr>
              <p14:cNvContentPartPr/>
              <p14:nvPr/>
            </p14:nvContentPartPr>
            <p14:xfrm>
              <a:off x="3002357" y="3271543"/>
              <a:ext cx="299520" cy="181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47F0D5-563A-4E56-A26C-FCFF2ED83D7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39717" y="3208903"/>
                <a:ext cx="42516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5AC3149-AFA8-4F91-A97D-E977903B9D16}"/>
                  </a:ext>
                </a:extLst>
              </p14:cNvPr>
              <p14:cNvContentPartPr/>
              <p14:nvPr/>
            </p14:nvContentPartPr>
            <p14:xfrm>
              <a:off x="5659517" y="1482703"/>
              <a:ext cx="558720" cy="399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5AC3149-AFA8-4F91-A97D-E977903B9D1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41877" y="1465063"/>
                <a:ext cx="59436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1099766-B398-4092-BF68-653294FDEF03}"/>
                  </a:ext>
                </a:extLst>
              </p14:cNvPr>
              <p14:cNvContentPartPr/>
              <p14:nvPr/>
            </p14:nvContentPartPr>
            <p14:xfrm>
              <a:off x="4549997" y="931183"/>
              <a:ext cx="245520" cy="214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1099766-B398-4092-BF68-653294FDEF0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31997" y="913543"/>
                <a:ext cx="281160" cy="25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8754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4200" y="533400"/>
            <a:ext cx="60198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66468" y="0"/>
            <a:ext cx="393501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5257800"/>
            <a:ext cx="1752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Unipolar induction</a:t>
            </a:r>
          </a:p>
          <a:p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7BD8D1C-8176-4792-BD6B-FDEA987AACBD}"/>
                  </a:ext>
                </a:extLst>
              </p14:cNvPr>
              <p14:cNvContentPartPr/>
              <p14:nvPr/>
            </p14:nvContentPartPr>
            <p14:xfrm>
              <a:off x="8261237" y="4712983"/>
              <a:ext cx="104760" cy="81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7BD8D1C-8176-4792-BD6B-FDEA987AAC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43597" y="4694983"/>
                <a:ext cx="1404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4D09CC1-232A-43D5-8E27-ED2267BCF322}"/>
                  </a:ext>
                </a:extLst>
              </p14:cNvPr>
              <p14:cNvContentPartPr/>
              <p14:nvPr/>
            </p14:nvContentPartPr>
            <p14:xfrm>
              <a:off x="6945077" y="4720183"/>
              <a:ext cx="1340280" cy="129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4D09CC1-232A-43D5-8E27-ED2267BCF32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27437" y="4702183"/>
                <a:ext cx="13759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044F040-98C2-4441-80E2-77D9058FD4A6}"/>
                  </a:ext>
                </a:extLst>
              </p14:cNvPr>
              <p14:cNvContentPartPr/>
              <p14:nvPr/>
            </p14:nvContentPartPr>
            <p14:xfrm>
              <a:off x="7512797" y="5368543"/>
              <a:ext cx="113760" cy="152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044F040-98C2-4441-80E2-77D9058FD4A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94797" y="5350903"/>
                <a:ext cx="1494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027AE95-6BDB-45B8-A2C9-44126BF7530F}"/>
                  </a:ext>
                </a:extLst>
              </p14:cNvPr>
              <p14:cNvContentPartPr/>
              <p14:nvPr/>
            </p14:nvContentPartPr>
            <p14:xfrm>
              <a:off x="6915917" y="4827103"/>
              <a:ext cx="586440" cy="635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027AE95-6BDB-45B8-A2C9-44126BF753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98277" y="4809103"/>
                <a:ext cx="622080" cy="67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4F30486-9ECD-4A63-B2B5-9E3B3C63C8AE}"/>
                  </a:ext>
                </a:extLst>
              </p14:cNvPr>
              <p14:cNvContentPartPr/>
              <p14:nvPr/>
            </p14:nvContentPartPr>
            <p14:xfrm>
              <a:off x="7757957" y="4855183"/>
              <a:ext cx="877680" cy="1054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4F30486-9ECD-4A63-B2B5-9E3B3C63C8A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04317" y="4747543"/>
                <a:ext cx="985320" cy="12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728771D-0D62-4E8E-B062-0CEE3183DA2F}"/>
                  </a:ext>
                </a:extLst>
              </p14:cNvPr>
              <p14:cNvContentPartPr/>
              <p14:nvPr/>
            </p14:nvContentPartPr>
            <p14:xfrm>
              <a:off x="4807397" y="24703"/>
              <a:ext cx="77040" cy="51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728771D-0D62-4E8E-B062-0CEE3183DA2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44757" y="-37937"/>
                <a:ext cx="202680" cy="17676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B791992-DA95-4A9A-9DDD-728FC46EB552}"/>
              </a:ext>
            </a:extLst>
          </p:cNvPr>
          <p:cNvSpPr txBox="1"/>
          <p:nvPr/>
        </p:nvSpPr>
        <p:spPr>
          <a:xfrm>
            <a:off x="1819443" y="16406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EMF 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134BDD-6E3D-43F3-A43B-CAE75121AC77}"/>
              </a:ext>
            </a:extLst>
          </p:cNvPr>
          <p:cNvSpPr txBox="1"/>
          <p:nvPr/>
        </p:nvSpPr>
        <p:spPr>
          <a:xfrm>
            <a:off x="6701478" y="27636"/>
            <a:ext cx="2366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Effective electric field of moving wire in static B-field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E718D3-9C47-414C-8125-B784D4D35FA7}"/>
              </a:ext>
            </a:extLst>
          </p:cNvPr>
          <p:cNvGrpSpPr/>
          <p:nvPr/>
        </p:nvGrpSpPr>
        <p:grpSpPr>
          <a:xfrm>
            <a:off x="4190717" y="539160"/>
            <a:ext cx="2495880" cy="281520"/>
            <a:chOff x="4190717" y="539160"/>
            <a:chExt cx="249588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25084B2-580B-4E54-8DE4-2A874CBA9B48}"/>
                    </a:ext>
                  </a:extLst>
                </p14:cNvPr>
                <p14:cNvContentPartPr/>
                <p14:nvPr/>
              </p14:nvContentPartPr>
              <p14:xfrm>
                <a:off x="4190717" y="539160"/>
                <a:ext cx="1588680" cy="124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25084B2-580B-4E54-8DE4-2A874CBA9B4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72717" y="521520"/>
                  <a:ext cx="1624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576D2BB-E910-4565-B4B9-351F93D6028B}"/>
                    </a:ext>
                  </a:extLst>
                </p14:cNvPr>
                <p14:cNvContentPartPr/>
                <p14:nvPr/>
              </p14:nvContentPartPr>
              <p14:xfrm>
                <a:off x="4990997" y="585240"/>
                <a:ext cx="1695600" cy="235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576D2BB-E910-4565-B4B9-351F93D6028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73357" y="567600"/>
                  <a:ext cx="1731240" cy="27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24E9DC-69AB-43E3-BC99-8695549A5217}"/>
                  </a:ext>
                </a:extLst>
              </p14:cNvPr>
              <p14:cNvContentPartPr/>
              <p14:nvPr/>
            </p14:nvContentPartPr>
            <p14:xfrm>
              <a:off x="531317" y="1063320"/>
              <a:ext cx="718200" cy="701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24E9DC-69AB-43E3-BC99-8695549A521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3677" y="1045680"/>
                <a:ext cx="753840" cy="73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D6F92330-E0DC-4A76-A46D-B1530B634BA3}"/>
              </a:ext>
            </a:extLst>
          </p:cNvPr>
          <p:cNvGrpSpPr/>
          <p:nvPr/>
        </p:nvGrpSpPr>
        <p:grpSpPr>
          <a:xfrm>
            <a:off x="233237" y="849480"/>
            <a:ext cx="752040" cy="660600"/>
            <a:chOff x="233237" y="849480"/>
            <a:chExt cx="752040" cy="66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017A15F-1599-4F53-B8F9-23D8A7052272}"/>
                    </a:ext>
                  </a:extLst>
                </p14:cNvPr>
                <p14:cNvContentPartPr/>
                <p14:nvPr/>
              </p14:nvContentPartPr>
              <p14:xfrm>
                <a:off x="880157" y="983040"/>
                <a:ext cx="102600" cy="99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017A15F-1599-4F53-B8F9-23D8A705227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2517" y="965040"/>
                  <a:ext cx="1382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89CE545-DB31-4F48-9B5E-489AB215EE33}"/>
                    </a:ext>
                  </a:extLst>
                </p14:cNvPr>
                <p14:cNvContentPartPr/>
                <p14:nvPr/>
              </p14:nvContentPartPr>
              <p14:xfrm>
                <a:off x="447797" y="1414680"/>
                <a:ext cx="72000" cy="82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89CE545-DB31-4F48-9B5E-489AB215EE3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9797" y="1396680"/>
                  <a:ext cx="107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498DF24-5CF6-4932-B8B2-07897C2AD614}"/>
                    </a:ext>
                  </a:extLst>
                </p14:cNvPr>
                <p14:cNvContentPartPr/>
                <p14:nvPr/>
              </p14:nvContentPartPr>
              <p14:xfrm>
                <a:off x="233237" y="849480"/>
                <a:ext cx="752040" cy="660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498DF24-5CF6-4932-B8B2-07897C2AD61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15237" y="831480"/>
                  <a:ext cx="787680" cy="69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AC7CE9-8E21-4582-900D-9FCDA9D22030}"/>
              </a:ext>
            </a:extLst>
          </p:cNvPr>
          <p:cNvGrpSpPr/>
          <p:nvPr/>
        </p:nvGrpSpPr>
        <p:grpSpPr>
          <a:xfrm>
            <a:off x="1033157" y="864240"/>
            <a:ext cx="174960" cy="210240"/>
            <a:chOff x="1033157" y="864240"/>
            <a:chExt cx="17496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A39167C-0674-49D1-9ADC-1B0E302413E8}"/>
                    </a:ext>
                  </a:extLst>
                </p14:cNvPr>
                <p14:cNvContentPartPr/>
                <p14:nvPr/>
              </p14:nvContentPartPr>
              <p14:xfrm>
                <a:off x="1033157" y="864240"/>
                <a:ext cx="161640" cy="210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A39167C-0674-49D1-9ADC-1B0E302413E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5157" y="846600"/>
                  <a:ext cx="1972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DB2318D-8BCB-41F1-A1F4-7A892A24F920}"/>
                    </a:ext>
                  </a:extLst>
                </p14:cNvPr>
                <p14:cNvContentPartPr/>
                <p14:nvPr/>
              </p14:nvContentPartPr>
              <p14:xfrm>
                <a:off x="1074197" y="973680"/>
                <a:ext cx="133920" cy="19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DB2318D-8BCB-41F1-A1F4-7A892A24F92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56557" y="956040"/>
                  <a:ext cx="169560" cy="5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FDD9B62-794C-4237-B20B-B72A2320C81B}"/>
                  </a:ext>
                </a:extLst>
              </p14:cNvPr>
              <p14:cNvContentPartPr/>
              <p14:nvPr/>
            </p14:nvContentPartPr>
            <p14:xfrm>
              <a:off x="95717" y="678840"/>
              <a:ext cx="203400" cy="174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FDD9B62-794C-4237-B20B-B72A2320C81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7717" y="660840"/>
                <a:ext cx="2390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8B40AEE-A942-410F-B387-5AF9BCF11244}"/>
                  </a:ext>
                </a:extLst>
              </p14:cNvPr>
              <p14:cNvContentPartPr/>
              <p14:nvPr/>
            </p14:nvContentPartPr>
            <p14:xfrm>
              <a:off x="361037" y="1582800"/>
              <a:ext cx="152280" cy="232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8B40AEE-A942-410F-B387-5AF9BCF1124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43397" y="1564800"/>
                <a:ext cx="187920" cy="26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11" name="Group 17410">
            <a:extLst>
              <a:ext uri="{FF2B5EF4-FFF2-40B4-BE49-F238E27FC236}">
                <a16:creationId xmlns:a16="http://schemas.microsoft.com/office/drawing/2014/main" id="{82FEE05A-1873-4809-B90E-C7FF780CA827}"/>
              </a:ext>
            </a:extLst>
          </p:cNvPr>
          <p:cNvGrpSpPr/>
          <p:nvPr/>
        </p:nvGrpSpPr>
        <p:grpSpPr>
          <a:xfrm>
            <a:off x="483077" y="384360"/>
            <a:ext cx="271800" cy="245160"/>
            <a:chOff x="483077" y="384360"/>
            <a:chExt cx="27180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7408" name="Ink 17407">
                  <a:extLst>
                    <a:ext uri="{FF2B5EF4-FFF2-40B4-BE49-F238E27FC236}">
                      <a16:creationId xmlns:a16="http://schemas.microsoft.com/office/drawing/2014/main" id="{DA0F00B7-FEF3-4936-912E-E4FD0FCFDFFF}"/>
                    </a:ext>
                  </a:extLst>
                </p14:cNvPr>
                <p14:cNvContentPartPr/>
                <p14:nvPr/>
              </p14:nvContentPartPr>
              <p14:xfrm>
                <a:off x="483077" y="483720"/>
                <a:ext cx="271800" cy="145800"/>
              </p14:xfrm>
            </p:contentPart>
          </mc:Choice>
          <mc:Fallback xmlns="">
            <p:pic>
              <p:nvPicPr>
                <p:cNvPr id="17408" name="Ink 17407">
                  <a:extLst>
                    <a:ext uri="{FF2B5EF4-FFF2-40B4-BE49-F238E27FC236}">
                      <a16:creationId xmlns:a16="http://schemas.microsoft.com/office/drawing/2014/main" id="{DA0F00B7-FEF3-4936-912E-E4FD0FCFDFF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65437" y="466080"/>
                  <a:ext cx="307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7409" name="Ink 17408">
                  <a:extLst>
                    <a:ext uri="{FF2B5EF4-FFF2-40B4-BE49-F238E27FC236}">
                      <a16:creationId xmlns:a16="http://schemas.microsoft.com/office/drawing/2014/main" id="{ED575FE5-CABE-4D81-A941-5A0D2C2DBFC0}"/>
                    </a:ext>
                  </a:extLst>
                </p14:cNvPr>
                <p14:cNvContentPartPr/>
                <p14:nvPr/>
              </p14:nvContentPartPr>
              <p14:xfrm>
                <a:off x="530957" y="384360"/>
                <a:ext cx="186840" cy="14040"/>
              </p14:xfrm>
            </p:contentPart>
          </mc:Choice>
          <mc:Fallback xmlns="">
            <p:pic>
              <p:nvPicPr>
                <p:cNvPr id="17409" name="Ink 17408">
                  <a:extLst>
                    <a:ext uri="{FF2B5EF4-FFF2-40B4-BE49-F238E27FC236}">
                      <a16:creationId xmlns:a16="http://schemas.microsoft.com/office/drawing/2014/main" id="{ED575FE5-CABE-4D81-A941-5A0D2C2DBFC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3317" y="366360"/>
                  <a:ext cx="22248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13" name="Group 17412">
            <a:extLst>
              <a:ext uri="{FF2B5EF4-FFF2-40B4-BE49-F238E27FC236}">
                <a16:creationId xmlns:a16="http://schemas.microsoft.com/office/drawing/2014/main" id="{B6F6869A-2D3B-48CE-9B4E-F038C6980B3F}"/>
              </a:ext>
            </a:extLst>
          </p:cNvPr>
          <p:cNvGrpSpPr/>
          <p:nvPr/>
        </p:nvGrpSpPr>
        <p:grpSpPr>
          <a:xfrm>
            <a:off x="444917" y="762360"/>
            <a:ext cx="431280" cy="621000"/>
            <a:chOff x="444917" y="762360"/>
            <a:chExt cx="431280" cy="62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AB4F39D-E9D8-4908-A435-18C8D53EFEFB}"/>
                    </a:ext>
                  </a:extLst>
                </p14:cNvPr>
                <p14:cNvContentPartPr/>
                <p14:nvPr/>
              </p14:nvContentPartPr>
              <p14:xfrm>
                <a:off x="502517" y="856320"/>
                <a:ext cx="41760" cy="43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AB4F39D-E9D8-4908-A435-18C8D53EFEF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84877" y="838680"/>
                  <a:ext cx="774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DA5C25F-4FD3-42BA-BA49-F34E8A3C39C5}"/>
                    </a:ext>
                  </a:extLst>
                </p14:cNvPr>
                <p14:cNvContentPartPr/>
                <p14:nvPr/>
              </p14:nvContentPartPr>
              <p14:xfrm>
                <a:off x="456797" y="839760"/>
                <a:ext cx="120240" cy="85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DA5C25F-4FD3-42BA-BA49-F34E8A3C39C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39157" y="821760"/>
                  <a:ext cx="155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1947978-672B-4658-A562-AE65976ACFB3}"/>
                    </a:ext>
                  </a:extLst>
                </p14:cNvPr>
                <p14:cNvContentPartPr/>
                <p14:nvPr/>
              </p14:nvContentPartPr>
              <p14:xfrm>
                <a:off x="503957" y="815280"/>
                <a:ext cx="85320" cy="113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1947978-672B-4658-A562-AE65976ACFB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85957" y="797280"/>
                  <a:ext cx="120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B351B2F-D08B-43BB-9A9B-4F078CA8D0C2}"/>
                    </a:ext>
                  </a:extLst>
                </p14:cNvPr>
                <p14:cNvContentPartPr/>
                <p14:nvPr/>
              </p14:nvContentPartPr>
              <p14:xfrm>
                <a:off x="444917" y="762360"/>
                <a:ext cx="179640" cy="221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B351B2F-D08B-43BB-9A9B-4F078CA8D0C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27277" y="744360"/>
                  <a:ext cx="2152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7412" name="Ink 17411">
                  <a:extLst>
                    <a:ext uri="{FF2B5EF4-FFF2-40B4-BE49-F238E27FC236}">
                      <a16:creationId xmlns:a16="http://schemas.microsoft.com/office/drawing/2014/main" id="{6B9B9E70-4585-4C6A-B02A-0C6090677867}"/>
                    </a:ext>
                  </a:extLst>
                </p14:cNvPr>
                <p14:cNvContentPartPr/>
                <p14:nvPr/>
              </p14:nvContentPartPr>
              <p14:xfrm>
                <a:off x="598277" y="997080"/>
                <a:ext cx="277920" cy="386280"/>
              </p14:xfrm>
            </p:contentPart>
          </mc:Choice>
          <mc:Fallback xmlns="">
            <p:pic>
              <p:nvPicPr>
                <p:cNvPr id="17412" name="Ink 17411">
                  <a:extLst>
                    <a:ext uri="{FF2B5EF4-FFF2-40B4-BE49-F238E27FC236}">
                      <a16:creationId xmlns:a16="http://schemas.microsoft.com/office/drawing/2014/main" id="{6B9B9E70-4585-4C6A-B02A-0C609067786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80277" y="979440"/>
                  <a:ext cx="313560" cy="42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16" name="Group 17415">
            <a:extLst>
              <a:ext uri="{FF2B5EF4-FFF2-40B4-BE49-F238E27FC236}">
                <a16:creationId xmlns:a16="http://schemas.microsoft.com/office/drawing/2014/main" id="{807D439C-CBF3-4E62-B874-9C4238FED531}"/>
              </a:ext>
            </a:extLst>
          </p:cNvPr>
          <p:cNvGrpSpPr/>
          <p:nvPr/>
        </p:nvGrpSpPr>
        <p:grpSpPr>
          <a:xfrm>
            <a:off x="425837" y="1056480"/>
            <a:ext cx="101520" cy="116280"/>
            <a:chOff x="425837" y="1056480"/>
            <a:chExt cx="101520" cy="11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7414" name="Ink 17413">
                  <a:extLst>
                    <a:ext uri="{FF2B5EF4-FFF2-40B4-BE49-F238E27FC236}">
                      <a16:creationId xmlns:a16="http://schemas.microsoft.com/office/drawing/2014/main" id="{458E4B34-777B-4F67-AF92-77C517F1148F}"/>
                    </a:ext>
                  </a:extLst>
                </p14:cNvPr>
                <p14:cNvContentPartPr/>
                <p14:nvPr/>
              </p14:nvContentPartPr>
              <p14:xfrm>
                <a:off x="458957" y="1099680"/>
                <a:ext cx="68400" cy="73080"/>
              </p14:xfrm>
            </p:contentPart>
          </mc:Choice>
          <mc:Fallback xmlns="">
            <p:pic>
              <p:nvPicPr>
                <p:cNvPr id="17414" name="Ink 17413">
                  <a:extLst>
                    <a:ext uri="{FF2B5EF4-FFF2-40B4-BE49-F238E27FC236}">
                      <a16:creationId xmlns:a16="http://schemas.microsoft.com/office/drawing/2014/main" id="{458E4B34-777B-4F67-AF92-77C517F1148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40957" y="1081680"/>
                  <a:ext cx="104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7415" name="Ink 17414">
                  <a:extLst>
                    <a:ext uri="{FF2B5EF4-FFF2-40B4-BE49-F238E27FC236}">
                      <a16:creationId xmlns:a16="http://schemas.microsoft.com/office/drawing/2014/main" id="{BF8F5774-A975-4626-A197-81E67C571B6F}"/>
                    </a:ext>
                  </a:extLst>
                </p14:cNvPr>
                <p14:cNvContentPartPr/>
                <p14:nvPr/>
              </p14:nvContentPartPr>
              <p14:xfrm>
                <a:off x="425837" y="1056480"/>
                <a:ext cx="100080" cy="24840"/>
              </p14:xfrm>
            </p:contentPart>
          </mc:Choice>
          <mc:Fallback xmlns="">
            <p:pic>
              <p:nvPicPr>
                <p:cNvPr id="17415" name="Ink 17414">
                  <a:extLst>
                    <a:ext uri="{FF2B5EF4-FFF2-40B4-BE49-F238E27FC236}">
                      <a16:creationId xmlns:a16="http://schemas.microsoft.com/office/drawing/2014/main" id="{BF8F5774-A975-4626-A197-81E67C571B6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07837" y="1038480"/>
                  <a:ext cx="13572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21" name="Group 17420">
            <a:extLst>
              <a:ext uri="{FF2B5EF4-FFF2-40B4-BE49-F238E27FC236}">
                <a16:creationId xmlns:a16="http://schemas.microsoft.com/office/drawing/2014/main" id="{930AAF80-373F-422D-9469-355CAAC250A8}"/>
              </a:ext>
            </a:extLst>
          </p:cNvPr>
          <p:cNvGrpSpPr/>
          <p:nvPr/>
        </p:nvGrpSpPr>
        <p:grpSpPr>
          <a:xfrm>
            <a:off x="565517" y="1399560"/>
            <a:ext cx="377280" cy="1095480"/>
            <a:chOff x="565517" y="1399560"/>
            <a:chExt cx="377280" cy="109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7417" name="Ink 17416">
                  <a:extLst>
                    <a:ext uri="{FF2B5EF4-FFF2-40B4-BE49-F238E27FC236}">
                      <a16:creationId xmlns:a16="http://schemas.microsoft.com/office/drawing/2014/main" id="{AF8E9627-FFA9-4809-ACD4-F85CB119FCF5}"/>
                    </a:ext>
                  </a:extLst>
                </p14:cNvPr>
                <p14:cNvContentPartPr/>
                <p14:nvPr/>
              </p14:nvContentPartPr>
              <p14:xfrm>
                <a:off x="800957" y="1399560"/>
                <a:ext cx="86760" cy="714240"/>
              </p14:xfrm>
            </p:contentPart>
          </mc:Choice>
          <mc:Fallback xmlns="">
            <p:pic>
              <p:nvPicPr>
                <p:cNvPr id="17417" name="Ink 17416">
                  <a:extLst>
                    <a:ext uri="{FF2B5EF4-FFF2-40B4-BE49-F238E27FC236}">
                      <a16:creationId xmlns:a16="http://schemas.microsoft.com/office/drawing/2014/main" id="{AF8E9627-FFA9-4809-ACD4-F85CB119FCF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82957" y="1381920"/>
                  <a:ext cx="122400" cy="74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7418" name="Ink 17417">
                  <a:extLst>
                    <a:ext uri="{FF2B5EF4-FFF2-40B4-BE49-F238E27FC236}">
                      <a16:creationId xmlns:a16="http://schemas.microsoft.com/office/drawing/2014/main" id="{4D34A537-7CE3-4E8D-87B1-08F2BB8C5EAF}"/>
                    </a:ext>
                  </a:extLst>
                </p14:cNvPr>
                <p14:cNvContentPartPr/>
                <p14:nvPr/>
              </p14:nvContentPartPr>
              <p14:xfrm>
                <a:off x="565517" y="2362200"/>
                <a:ext cx="102960" cy="46800"/>
              </p14:xfrm>
            </p:contentPart>
          </mc:Choice>
          <mc:Fallback xmlns="">
            <p:pic>
              <p:nvPicPr>
                <p:cNvPr id="17418" name="Ink 17417">
                  <a:extLst>
                    <a:ext uri="{FF2B5EF4-FFF2-40B4-BE49-F238E27FC236}">
                      <a16:creationId xmlns:a16="http://schemas.microsoft.com/office/drawing/2014/main" id="{4D34A537-7CE3-4E8D-87B1-08F2BB8C5EA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47877" y="2344200"/>
                  <a:ext cx="138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7419" name="Ink 17418">
                  <a:extLst>
                    <a:ext uri="{FF2B5EF4-FFF2-40B4-BE49-F238E27FC236}">
                      <a16:creationId xmlns:a16="http://schemas.microsoft.com/office/drawing/2014/main" id="{EC66E485-8FCF-406D-A0C5-7D8D2FA46FB0}"/>
                    </a:ext>
                  </a:extLst>
                </p14:cNvPr>
                <p14:cNvContentPartPr/>
                <p14:nvPr/>
              </p14:nvContentPartPr>
              <p14:xfrm>
                <a:off x="667037" y="2318280"/>
                <a:ext cx="275760" cy="176760"/>
              </p14:xfrm>
            </p:contentPart>
          </mc:Choice>
          <mc:Fallback xmlns="">
            <p:pic>
              <p:nvPicPr>
                <p:cNvPr id="17419" name="Ink 17418">
                  <a:extLst>
                    <a:ext uri="{FF2B5EF4-FFF2-40B4-BE49-F238E27FC236}">
                      <a16:creationId xmlns:a16="http://schemas.microsoft.com/office/drawing/2014/main" id="{EC66E485-8FCF-406D-A0C5-7D8D2FA46FB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9037" y="2300640"/>
                  <a:ext cx="311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7420" name="Ink 17419">
                  <a:extLst>
                    <a:ext uri="{FF2B5EF4-FFF2-40B4-BE49-F238E27FC236}">
                      <a16:creationId xmlns:a16="http://schemas.microsoft.com/office/drawing/2014/main" id="{0FFB890D-6A7B-4CC2-8613-E82078B13CCC}"/>
                    </a:ext>
                  </a:extLst>
                </p14:cNvPr>
                <p14:cNvContentPartPr/>
                <p14:nvPr/>
              </p14:nvContentPartPr>
              <p14:xfrm>
                <a:off x="725357" y="2233680"/>
                <a:ext cx="180720" cy="16560"/>
              </p14:xfrm>
            </p:contentPart>
          </mc:Choice>
          <mc:Fallback xmlns="">
            <p:pic>
              <p:nvPicPr>
                <p:cNvPr id="17420" name="Ink 17419">
                  <a:extLst>
                    <a:ext uri="{FF2B5EF4-FFF2-40B4-BE49-F238E27FC236}">
                      <a16:creationId xmlns:a16="http://schemas.microsoft.com/office/drawing/2014/main" id="{0FFB890D-6A7B-4CC2-8613-E82078B13CC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07717" y="2215680"/>
                  <a:ext cx="21636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24" name="Group 17423">
            <a:extLst>
              <a:ext uri="{FF2B5EF4-FFF2-40B4-BE49-F238E27FC236}">
                <a16:creationId xmlns:a16="http://schemas.microsoft.com/office/drawing/2014/main" id="{A642DC70-3A06-4649-BE4C-6EC5DC0DC353}"/>
              </a:ext>
            </a:extLst>
          </p:cNvPr>
          <p:cNvGrpSpPr/>
          <p:nvPr/>
        </p:nvGrpSpPr>
        <p:grpSpPr>
          <a:xfrm>
            <a:off x="6846077" y="5022600"/>
            <a:ext cx="164880" cy="236160"/>
            <a:chOff x="6846077" y="5022600"/>
            <a:chExt cx="16488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7422" name="Ink 17421">
                  <a:extLst>
                    <a:ext uri="{FF2B5EF4-FFF2-40B4-BE49-F238E27FC236}">
                      <a16:creationId xmlns:a16="http://schemas.microsoft.com/office/drawing/2014/main" id="{3880A9F4-1EED-4510-AB84-2D0FFF466151}"/>
                    </a:ext>
                  </a:extLst>
                </p14:cNvPr>
                <p14:cNvContentPartPr/>
                <p14:nvPr/>
              </p14:nvContentPartPr>
              <p14:xfrm>
                <a:off x="6846077" y="5022600"/>
                <a:ext cx="59400" cy="219240"/>
              </p14:xfrm>
            </p:contentPart>
          </mc:Choice>
          <mc:Fallback xmlns="">
            <p:pic>
              <p:nvPicPr>
                <p:cNvPr id="17422" name="Ink 17421">
                  <a:extLst>
                    <a:ext uri="{FF2B5EF4-FFF2-40B4-BE49-F238E27FC236}">
                      <a16:creationId xmlns:a16="http://schemas.microsoft.com/office/drawing/2014/main" id="{3880A9F4-1EED-4510-AB84-2D0FFF46615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783077" y="4959960"/>
                  <a:ext cx="1850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7423" name="Ink 17422">
                  <a:extLst>
                    <a:ext uri="{FF2B5EF4-FFF2-40B4-BE49-F238E27FC236}">
                      <a16:creationId xmlns:a16="http://schemas.microsoft.com/office/drawing/2014/main" id="{70872EC7-D3A5-4671-BA3E-D83BA00C6E1B}"/>
                    </a:ext>
                  </a:extLst>
                </p14:cNvPr>
                <p14:cNvContentPartPr/>
                <p14:nvPr/>
              </p14:nvContentPartPr>
              <p14:xfrm>
                <a:off x="7000877" y="5155080"/>
                <a:ext cx="10080" cy="103680"/>
              </p14:xfrm>
            </p:contentPart>
          </mc:Choice>
          <mc:Fallback xmlns="">
            <p:pic>
              <p:nvPicPr>
                <p:cNvPr id="17423" name="Ink 17422">
                  <a:extLst>
                    <a:ext uri="{FF2B5EF4-FFF2-40B4-BE49-F238E27FC236}">
                      <a16:creationId xmlns:a16="http://schemas.microsoft.com/office/drawing/2014/main" id="{70872EC7-D3A5-4671-BA3E-D83BA00C6E1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937877" y="5092080"/>
                  <a:ext cx="135720" cy="22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7425" name="Ink 17424">
                <a:extLst>
                  <a:ext uri="{FF2B5EF4-FFF2-40B4-BE49-F238E27FC236}">
                    <a16:creationId xmlns:a16="http://schemas.microsoft.com/office/drawing/2014/main" id="{622AC725-BF55-4297-ACC7-848B66A4D14D}"/>
                  </a:ext>
                </a:extLst>
              </p14:cNvPr>
              <p14:cNvContentPartPr/>
              <p14:nvPr/>
            </p14:nvContentPartPr>
            <p14:xfrm>
              <a:off x="6907997" y="4894800"/>
              <a:ext cx="142920" cy="261000"/>
            </p14:xfrm>
          </p:contentPart>
        </mc:Choice>
        <mc:Fallback xmlns="">
          <p:pic>
            <p:nvPicPr>
              <p:cNvPr id="17425" name="Ink 17424">
                <a:extLst>
                  <a:ext uri="{FF2B5EF4-FFF2-40B4-BE49-F238E27FC236}">
                    <a16:creationId xmlns:a16="http://schemas.microsoft.com/office/drawing/2014/main" id="{622AC725-BF55-4297-ACC7-848B66A4D14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889997" y="4877160"/>
                <a:ext cx="178560" cy="29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32" name="Group 17431">
            <a:extLst>
              <a:ext uri="{FF2B5EF4-FFF2-40B4-BE49-F238E27FC236}">
                <a16:creationId xmlns:a16="http://schemas.microsoft.com/office/drawing/2014/main" id="{95E7032C-379C-40ED-BCD7-356A81C8E36B}"/>
              </a:ext>
            </a:extLst>
          </p:cNvPr>
          <p:cNvGrpSpPr/>
          <p:nvPr/>
        </p:nvGrpSpPr>
        <p:grpSpPr>
          <a:xfrm>
            <a:off x="6886037" y="4848720"/>
            <a:ext cx="115560" cy="249840"/>
            <a:chOff x="6886037" y="4848720"/>
            <a:chExt cx="115560" cy="24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7426" name="Ink 17425">
                  <a:extLst>
                    <a:ext uri="{FF2B5EF4-FFF2-40B4-BE49-F238E27FC236}">
                      <a16:creationId xmlns:a16="http://schemas.microsoft.com/office/drawing/2014/main" id="{35C1A5C4-ACDB-4383-B8EC-1D25490FACE5}"/>
                    </a:ext>
                  </a:extLst>
                </p14:cNvPr>
                <p14:cNvContentPartPr/>
                <p14:nvPr/>
              </p14:nvContentPartPr>
              <p14:xfrm>
                <a:off x="6897197" y="5052840"/>
                <a:ext cx="66960" cy="45720"/>
              </p14:xfrm>
            </p:contentPart>
          </mc:Choice>
          <mc:Fallback xmlns="">
            <p:pic>
              <p:nvPicPr>
                <p:cNvPr id="17426" name="Ink 17425">
                  <a:extLst>
                    <a:ext uri="{FF2B5EF4-FFF2-40B4-BE49-F238E27FC236}">
                      <a16:creationId xmlns:a16="http://schemas.microsoft.com/office/drawing/2014/main" id="{35C1A5C4-ACDB-4383-B8EC-1D25490FACE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879197" y="5035200"/>
                  <a:ext cx="102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7427" name="Ink 17426">
                  <a:extLst>
                    <a:ext uri="{FF2B5EF4-FFF2-40B4-BE49-F238E27FC236}">
                      <a16:creationId xmlns:a16="http://schemas.microsoft.com/office/drawing/2014/main" id="{9CAC3AD5-A097-433B-AFF1-DE071CB887E3}"/>
                    </a:ext>
                  </a:extLst>
                </p14:cNvPr>
                <p14:cNvContentPartPr/>
                <p14:nvPr/>
              </p14:nvContentPartPr>
              <p14:xfrm>
                <a:off x="6886037" y="5035200"/>
                <a:ext cx="53280" cy="42840"/>
              </p14:xfrm>
            </p:contentPart>
          </mc:Choice>
          <mc:Fallback xmlns="">
            <p:pic>
              <p:nvPicPr>
                <p:cNvPr id="17427" name="Ink 17426">
                  <a:extLst>
                    <a:ext uri="{FF2B5EF4-FFF2-40B4-BE49-F238E27FC236}">
                      <a16:creationId xmlns:a16="http://schemas.microsoft.com/office/drawing/2014/main" id="{9CAC3AD5-A097-433B-AFF1-DE071CB887E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868037" y="5017200"/>
                  <a:ext cx="88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7429" name="Ink 17428">
                  <a:extLst>
                    <a:ext uri="{FF2B5EF4-FFF2-40B4-BE49-F238E27FC236}">
                      <a16:creationId xmlns:a16="http://schemas.microsoft.com/office/drawing/2014/main" id="{E434F276-D3A4-4EAF-906F-A468177501EE}"/>
                    </a:ext>
                  </a:extLst>
                </p14:cNvPr>
                <p14:cNvContentPartPr/>
                <p14:nvPr/>
              </p14:nvContentPartPr>
              <p14:xfrm>
                <a:off x="6963437" y="4869240"/>
                <a:ext cx="32040" cy="100080"/>
              </p14:xfrm>
            </p:contentPart>
          </mc:Choice>
          <mc:Fallback xmlns="">
            <p:pic>
              <p:nvPicPr>
                <p:cNvPr id="17429" name="Ink 17428">
                  <a:extLst>
                    <a:ext uri="{FF2B5EF4-FFF2-40B4-BE49-F238E27FC236}">
                      <a16:creationId xmlns:a16="http://schemas.microsoft.com/office/drawing/2014/main" id="{E434F276-D3A4-4EAF-906F-A468177501E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45797" y="4851240"/>
                  <a:ext cx="67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7430" name="Ink 17429">
                  <a:extLst>
                    <a:ext uri="{FF2B5EF4-FFF2-40B4-BE49-F238E27FC236}">
                      <a16:creationId xmlns:a16="http://schemas.microsoft.com/office/drawing/2014/main" id="{5ECF44E7-97AB-45A2-B376-D08B74FAAE39}"/>
                    </a:ext>
                  </a:extLst>
                </p14:cNvPr>
                <p14:cNvContentPartPr/>
                <p14:nvPr/>
              </p14:nvContentPartPr>
              <p14:xfrm>
                <a:off x="6981077" y="4848720"/>
                <a:ext cx="20520" cy="132840"/>
              </p14:xfrm>
            </p:contentPart>
          </mc:Choice>
          <mc:Fallback xmlns="">
            <p:pic>
              <p:nvPicPr>
                <p:cNvPr id="17430" name="Ink 17429">
                  <a:extLst>
                    <a:ext uri="{FF2B5EF4-FFF2-40B4-BE49-F238E27FC236}">
                      <a16:creationId xmlns:a16="http://schemas.microsoft.com/office/drawing/2014/main" id="{5ECF44E7-97AB-45A2-B376-D08B74FAAE3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63077" y="4831080"/>
                  <a:ext cx="56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7431" name="Ink 17430">
                  <a:extLst>
                    <a:ext uri="{FF2B5EF4-FFF2-40B4-BE49-F238E27FC236}">
                      <a16:creationId xmlns:a16="http://schemas.microsoft.com/office/drawing/2014/main" id="{8AD354E9-D9BA-4038-921E-A8AFBB408FB7}"/>
                    </a:ext>
                  </a:extLst>
                </p14:cNvPr>
                <p14:cNvContentPartPr/>
                <p14:nvPr/>
              </p14:nvContentPartPr>
              <p14:xfrm>
                <a:off x="6958037" y="4856640"/>
                <a:ext cx="4680" cy="54720"/>
              </p14:xfrm>
            </p:contentPart>
          </mc:Choice>
          <mc:Fallback xmlns="">
            <p:pic>
              <p:nvPicPr>
                <p:cNvPr id="17431" name="Ink 17430">
                  <a:extLst>
                    <a:ext uri="{FF2B5EF4-FFF2-40B4-BE49-F238E27FC236}">
                      <a16:creationId xmlns:a16="http://schemas.microsoft.com/office/drawing/2014/main" id="{8AD354E9-D9BA-4038-921E-A8AFBB408FB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940037" y="4839000"/>
                  <a:ext cx="40320" cy="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7433" name="Ink 17432">
                <a:extLst>
                  <a:ext uri="{FF2B5EF4-FFF2-40B4-BE49-F238E27FC236}">
                    <a16:creationId xmlns:a16="http://schemas.microsoft.com/office/drawing/2014/main" id="{6AD08E85-6324-4C41-9D4B-52E77456EB21}"/>
                  </a:ext>
                </a:extLst>
              </p14:cNvPr>
              <p14:cNvContentPartPr/>
              <p14:nvPr/>
            </p14:nvContentPartPr>
            <p14:xfrm>
              <a:off x="593957" y="1141080"/>
              <a:ext cx="621000" cy="564480"/>
            </p14:xfrm>
          </p:contentPart>
        </mc:Choice>
        <mc:Fallback xmlns="">
          <p:pic>
            <p:nvPicPr>
              <p:cNvPr id="17433" name="Ink 17432">
                <a:extLst>
                  <a:ext uri="{FF2B5EF4-FFF2-40B4-BE49-F238E27FC236}">
                    <a16:creationId xmlns:a16="http://schemas.microsoft.com/office/drawing/2014/main" id="{6AD08E85-6324-4C41-9D4B-52E77456EB2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39957" y="1033440"/>
                <a:ext cx="728640" cy="78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36" name="Group 17435">
            <a:extLst>
              <a:ext uri="{FF2B5EF4-FFF2-40B4-BE49-F238E27FC236}">
                <a16:creationId xmlns:a16="http://schemas.microsoft.com/office/drawing/2014/main" id="{73AFDCAF-65E0-4655-B961-6C1BA9CFFEB1}"/>
              </a:ext>
            </a:extLst>
          </p:cNvPr>
          <p:cNvGrpSpPr/>
          <p:nvPr/>
        </p:nvGrpSpPr>
        <p:grpSpPr>
          <a:xfrm>
            <a:off x="5789837" y="3439680"/>
            <a:ext cx="203040" cy="147960"/>
            <a:chOff x="5789837" y="3439680"/>
            <a:chExt cx="203040" cy="14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7434" name="Ink 17433">
                  <a:extLst>
                    <a:ext uri="{FF2B5EF4-FFF2-40B4-BE49-F238E27FC236}">
                      <a16:creationId xmlns:a16="http://schemas.microsoft.com/office/drawing/2014/main" id="{D26F8D5C-B895-4583-B027-484C8F22C0A7}"/>
                    </a:ext>
                  </a:extLst>
                </p14:cNvPr>
                <p14:cNvContentPartPr/>
                <p14:nvPr/>
              </p14:nvContentPartPr>
              <p14:xfrm>
                <a:off x="5789837" y="3439680"/>
                <a:ext cx="203040" cy="147960"/>
              </p14:xfrm>
            </p:contentPart>
          </mc:Choice>
          <mc:Fallback xmlns="">
            <p:pic>
              <p:nvPicPr>
                <p:cNvPr id="17434" name="Ink 17433">
                  <a:extLst>
                    <a:ext uri="{FF2B5EF4-FFF2-40B4-BE49-F238E27FC236}">
                      <a16:creationId xmlns:a16="http://schemas.microsoft.com/office/drawing/2014/main" id="{D26F8D5C-B895-4583-B027-484C8F22C0A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726837" y="3376680"/>
                  <a:ext cx="3286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7435" name="Ink 17434">
                  <a:extLst>
                    <a:ext uri="{FF2B5EF4-FFF2-40B4-BE49-F238E27FC236}">
                      <a16:creationId xmlns:a16="http://schemas.microsoft.com/office/drawing/2014/main" id="{7FD0C041-151F-49BB-A1E6-B0A86AFD8FEF}"/>
                    </a:ext>
                  </a:extLst>
                </p14:cNvPr>
                <p14:cNvContentPartPr/>
                <p14:nvPr/>
              </p14:nvContentPartPr>
              <p14:xfrm>
                <a:off x="5828717" y="3551280"/>
                <a:ext cx="90360" cy="36360"/>
              </p14:xfrm>
            </p:contentPart>
          </mc:Choice>
          <mc:Fallback xmlns="">
            <p:pic>
              <p:nvPicPr>
                <p:cNvPr id="17435" name="Ink 17434">
                  <a:extLst>
                    <a:ext uri="{FF2B5EF4-FFF2-40B4-BE49-F238E27FC236}">
                      <a16:creationId xmlns:a16="http://schemas.microsoft.com/office/drawing/2014/main" id="{7FD0C041-151F-49BB-A1E6-B0A86AFD8FE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65717" y="3488640"/>
                  <a:ext cx="21600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39" name="Group 17438">
            <a:extLst>
              <a:ext uri="{FF2B5EF4-FFF2-40B4-BE49-F238E27FC236}">
                <a16:creationId xmlns:a16="http://schemas.microsoft.com/office/drawing/2014/main" id="{AF67A927-BF47-460B-A43C-700C8F2A5CE6}"/>
              </a:ext>
            </a:extLst>
          </p:cNvPr>
          <p:cNvGrpSpPr/>
          <p:nvPr/>
        </p:nvGrpSpPr>
        <p:grpSpPr>
          <a:xfrm>
            <a:off x="4114397" y="3962400"/>
            <a:ext cx="102960" cy="175680"/>
            <a:chOff x="4114397" y="3962400"/>
            <a:chExt cx="102960" cy="1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7437" name="Ink 17436">
                  <a:extLst>
                    <a:ext uri="{FF2B5EF4-FFF2-40B4-BE49-F238E27FC236}">
                      <a16:creationId xmlns:a16="http://schemas.microsoft.com/office/drawing/2014/main" id="{A0C47C1C-3175-4507-8CF2-B5AFDB157316}"/>
                    </a:ext>
                  </a:extLst>
                </p14:cNvPr>
                <p14:cNvContentPartPr/>
                <p14:nvPr/>
              </p14:nvContentPartPr>
              <p14:xfrm>
                <a:off x="4170557" y="3962400"/>
                <a:ext cx="46800" cy="68040"/>
              </p14:xfrm>
            </p:contentPart>
          </mc:Choice>
          <mc:Fallback xmlns="">
            <p:pic>
              <p:nvPicPr>
                <p:cNvPr id="17437" name="Ink 17436">
                  <a:extLst>
                    <a:ext uri="{FF2B5EF4-FFF2-40B4-BE49-F238E27FC236}">
                      <a16:creationId xmlns:a16="http://schemas.microsoft.com/office/drawing/2014/main" id="{A0C47C1C-3175-4507-8CF2-B5AFDB15731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107557" y="3899400"/>
                  <a:ext cx="1724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7438" name="Ink 17437">
                  <a:extLst>
                    <a:ext uri="{FF2B5EF4-FFF2-40B4-BE49-F238E27FC236}">
                      <a16:creationId xmlns:a16="http://schemas.microsoft.com/office/drawing/2014/main" id="{7077D1AD-F248-46E5-B0B5-5E133178231B}"/>
                    </a:ext>
                  </a:extLst>
                </p14:cNvPr>
                <p14:cNvContentPartPr/>
                <p14:nvPr/>
              </p14:nvContentPartPr>
              <p14:xfrm>
                <a:off x="4114397" y="3982920"/>
                <a:ext cx="15840" cy="155160"/>
              </p14:xfrm>
            </p:contentPart>
          </mc:Choice>
          <mc:Fallback xmlns="">
            <p:pic>
              <p:nvPicPr>
                <p:cNvPr id="17438" name="Ink 17437">
                  <a:extLst>
                    <a:ext uri="{FF2B5EF4-FFF2-40B4-BE49-F238E27FC236}">
                      <a16:creationId xmlns:a16="http://schemas.microsoft.com/office/drawing/2014/main" id="{7077D1AD-F248-46E5-B0B5-5E133178231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051397" y="3920280"/>
                  <a:ext cx="141480" cy="28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7440" name="Ink 17439">
                <a:extLst>
                  <a:ext uri="{FF2B5EF4-FFF2-40B4-BE49-F238E27FC236}">
                    <a16:creationId xmlns:a16="http://schemas.microsoft.com/office/drawing/2014/main" id="{3B34F6C9-16E2-4C63-8D8A-75D47A31E1BC}"/>
                  </a:ext>
                </a:extLst>
              </p14:cNvPr>
              <p14:cNvContentPartPr/>
              <p14:nvPr/>
            </p14:nvContentPartPr>
            <p14:xfrm>
              <a:off x="4096037" y="2190480"/>
              <a:ext cx="70200" cy="84600"/>
            </p14:xfrm>
          </p:contentPart>
        </mc:Choice>
        <mc:Fallback xmlns="">
          <p:pic>
            <p:nvPicPr>
              <p:cNvPr id="17440" name="Ink 17439">
                <a:extLst>
                  <a:ext uri="{FF2B5EF4-FFF2-40B4-BE49-F238E27FC236}">
                    <a16:creationId xmlns:a16="http://schemas.microsoft.com/office/drawing/2014/main" id="{3B34F6C9-16E2-4C63-8D8A-75D47A31E1B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033037" y="2127840"/>
                <a:ext cx="1958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7441" name="Ink 17440">
                <a:extLst>
                  <a:ext uri="{FF2B5EF4-FFF2-40B4-BE49-F238E27FC236}">
                    <a16:creationId xmlns:a16="http://schemas.microsoft.com/office/drawing/2014/main" id="{AF2177E4-5F28-434A-9B2D-21DBEB98907D}"/>
                  </a:ext>
                </a:extLst>
              </p14:cNvPr>
              <p14:cNvContentPartPr/>
              <p14:nvPr/>
            </p14:nvContentPartPr>
            <p14:xfrm>
              <a:off x="6125717" y="3234480"/>
              <a:ext cx="51840" cy="165960"/>
            </p14:xfrm>
          </p:contentPart>
        </mc:Choice>
        <mc:Fallback xmlns="">
          <p:pic>
            <p:nvPicPr>
              <p:cNvPr id="17441" name="Ink 17440">
                <a:extLst>
                  <a:ext uri="{FF2B5EF4-FFF2-40B4-BE49-F238E27FC236}">
                    <a16:creationId xmlns:a16="http://schemas.microsoft.com/office/drawing/2014/main" id="{AF2177E4-5F28-434A-9B2D-21DBEB98907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062717" y="3171480"/>
                <a:ext cx="17748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7442" name="Ink 17441">
                <a:extLst>
                  <a:ext uri="{FF2B5EF4-FFF2-40B4-BE49-F238E27FC236}">
                    <a16:creationId xmlns:a16="http://schemas.microsoft.com/office/drawing/2014/main" id="{18A68105-6738-4322-BBA1-340FEEEBD318}"/>
                  </a:ext>
                </a:extLst>
              </p14:cNvPr>
              <p14:cNvContentPartPr/>
              <p14:nvPr/>
            </p14:nvContentPartPr>
            <p14:xfrm>
              <a:off x="6643757" y="4209360"/>
              <a:ext cx="126360" cy="112320"/>
            </p14:xfrm>
          </p:contentPart>
        </mc:Choice>
        <mc:Fallback xmlns="">
          <p:pic>
            <p:nvPicPr>
              <p:cNvPr id="17442" name="Ink 17441">
                <a:extLst>
                  <a:ext uri="{FF2B5EF4-FFF2-40B4-BE49-F238E27FC236}">
                    <a16:creationId xmlns:a16="http://schemas.microsoft.com/office/drawing/2014/main" id="{18A68105-6738-4322-BBA1-340FEEEBD31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581117" y="4146360"/>
                <a:ext cx="2520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7443" name="Ink 17442">
                <a:extLst>
                  <a:ext uri="{FF2B5EF4-FFF2-40B4-BE49-F238E27FC236}">
                    <a16:creationId xmlns:a16="http://schemas.microsoft.com/office/drawing/2014/main" id="{84ED3C34-0A9B-4D86-9A70-0CB32D48A55C}"/>
                  </a:ext>
                </a:extLst>
              </p14:cNvPr>
              <p14:cNvContentPartPr/>
              <p14:nvPr/>
            </p14:nvContentPartPr>
            <p14:xfrm>
              <a:off x="5088557" y="4141320"/>
              <a:ext cx="108720" cy="93600"/>
            </p14:xfrm>
          </p:contentPart>
        </mc:Choice>
        <mc:Fallback xmlns="">
          <p:pic>
            <p:nvPicPr>
              <p:cNvPr id="17443" name="Ink 17442">
                <a:extLst>
                  <a:ext uri="{FF2B5EF4-FFF2-40B4-BE49-F238E27FC236}">
                    <a16:creationId xmlns:a16="http://schemas.microsoft.com/office/drawing/2014/main" id="{84ED3C34-0A9B-4D86-9A70-0CB32D48A55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025917" y="4078680"/>
                <a:ext cx="234360" cy="21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50" name="Group 17449">
            <a:extLst>
              <a:ext uri="{FF2B5EF4-FFF2-40B4-BE49-F238E27FC236}">
                <a16:creationId xmlns:a16="http://schemas.microsoft.com/office/drawing/2014/main" id="{6B5C3241-135E-4F43-A954-9C93D8BD3B90}"/>
              </a:ext>
            </a:extLst>
          </p:cNvPr>
          <p:cNvGrpSpPr/>
          <p:nvPr/>
        </p:nvGrpSpPr>
        <p:grpSpPr>
          <a:xfrm>
            <a:off x="4879037" y="4260120"/>
            <a:ext cx="157320" cy="108000"/>
            <a:chOff x="4879037" y="4260120"/>
            <a:chExt cx="157320" cy="10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7446" name="Ink 17445">
                  <a:extLst>
                    <a:ext uri="{FF2B5EF4-FFF2-40B4-BE49-F238E27FC236}">
                      <a16:creationId xmlns:a16="http://schemas.microsoft.com/office/drawing/2014/main" id="{74DB87E0-2E93-46DA-97EB-0A4BCC6E50F6}"/>
                    </a:ext>
                  </a:extLst>
                </p14:cNvPr>
                <p14:cNvContentPartPr/>
                <p14:nvPr/>
              </p14:nvContentPartPr>
              <p14:xfrm>
                <a:off x="4978037" y="4260120"/>
                <a:ext cx="58320" cy="108000"/>
              </p14:xfrm>
            </p:contentPart>
          </mc:Choice>
          <mc:Fallback xmlns="">
            <p:pic>
              <p:nvPicPr>
                <p:cNvPr id="17446" name="Ink 17445">
                  <a:extLst>
                    <a:ext uri="{FF2B5EF4-FFF2-40B4-BE49-F238E27FC236}">
                      <a16:creationId xmlns:a16="http://schemas.microsoft.com/office/drawing/2014/main" id="{74DB87E0-2E93-46DA-97EB-0A4BCC6E50F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915037" y="4197120"/>
                  <a:ext cx="1839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7447" name="Ink 17446">
                  <a:extLst>
                    <a:ext uri="{FF2B5EF4-FFF2-40B4-BE49-F238E27FC236}">
                      <a16:creationId xmlns:a16="http://schemas.microsoft.com/office/drawing/2014/main" id="{052522C8-C9CF-4DDA-B72A-046C2947FFF9}"/>
                    </a:ext>
                  </a:extLst>
                </p14:cNvPr>
                <p14:cNvContentPartPr/>
                <p14:nvPr/>
              </p14:nvContentPartPr>
              <p14:xfrm>
                <a:off x="4949237" y="4286040"/>
                <a:ext cx="51480" cy="56160"/>
              </p14:xfrm>
            </p:contentPart>
          </mc:Choice>
          <mc:Fallback xmlns="">
            <p:pic>
              <p:nvPicPr>
                <p:cNvPr id="17447" name="Ink 17446">
                  <a:extLst>
                    <a:ext uri="{FF2B5EF4-FFF2-40B4-BE49-F238E27FC236}">
                      <a16:creationId xmlns:a16="http://schemas.microsoft.com/office/drawing/2014/main" id="{052522C8-C9CF-4DDA-B72A-046C2947FFF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86237" y="4223400"/>
                  <a:ext cx="177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7449" name="Ink 17448">
                  <a:extLst>
                    <a:ext uri="{FF2B5EF4-FFF2-40B4-BE49-F238E27FC236}">
                      <a16:creationId xmlns:a16="http://schemas.microsoft.com/office/drawing/2014/main" id="{AF5A9D3F-E97E-423F-99BF-B00E866F2217}"/>
                    </a:ext>
                  </a:extLst>
                </p14:cNvPr>
                <p14:cNvContentPartPr/>
                <p14:nvPr/>
              </p14:nvContentPartPr>
              <p14:xfrm>
                <a:off x="4879037" y="4341840"/>
                <a:ext cx="102960" cy="22320"/>
              </p14:xfrm>
            </p:contentPart>
          </mc:Choice>
          <mc:Fallback xmlns="">
            <p:pic>
              <p:nvPicPr>
                <p:cNvPr id="17449" name="Ink 17448">
                  <a:extLst>
                    <a:ext uri="{FF2B5EF4-FFF2-40B4-BE49-F238E27FC236}">
                      <a16:creationId xmlns:a16="http://schemas.microsoft.com/office/drawing/2014/main" id="{AF5A9D3F-E97E-423F-99BF-B00E866F221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816037" y="4278840"/>
                  <a:ext cx="228600" cy="14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7451" name="Ink 17450">
                <a:extLst>
                  <a:ext uri="{FF2B5EF4-FFF2-40B4-BE49-F238E27FC236}">
                    <a16:creationId xmlns:a16="http://schemas.microsoft.com/office/drawing/2014/main" id="{C2D344E1-4AC1-4D54-88E8-7AC20A70FF94}"/>
                  </a:ext>
                </a:extLst>
              </p14:cNvPr>
              <p14:cNvContentPartPr/>
              <p14:nvPr/>
            </p14:nvContentPartPr>
            <p14:xfrm>
              <a:off x="562277" y="3202440"/>
              <a:ext cx="908280" cy="38160"/>
            </p14:xfrm>
          </p:contentPart>
        </mc:Choice>
        <mc:Fallback xmlns="">
          <p:pic>
            <p:nvPicPr>
              <p:cNvPr id="17451" name="Ink 17450">
                <a:extLst>
                  <a:ext uri="{FF2B5EF4-FFF2-40B4-BE49-F238E27FC236}">
                    <a16:creationId xmlns:a16="http://schemas.microsoft.com/office/drawing/2014/main" id="{C2D344E1-4AC1-4D54-88E8-7AC20A70FF9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44637" y="3184440"/>
                <a:ext cx="9439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7453" name="Ink 17452">
                <a:extLst>
                  <a:ext uri="{FF2B5EF4-FFF2-40B4-BE49-F238E27FC236}">
                    <a16:creationId xmlns:a16="http://schemas.microsoft.com/office/drawing/2014/main" id="{DDA2CDF2-1C70-4275-82CA-D2D313AC1307}"/>
                  </a:ext>
                </a:extLst>
              </p14:cNvPr>
              <p14:cNvContentPartPr/>
              <p14:nvPr/>
            </p14:nvContentPartPr>
            <p14:xfrm>
              <a:off x="968357" y="3143400"/>
              <a:ext cx="70560" cy="110520"/>
            </p14:xfrm>
          </p:contentPart>
        </mc:Choice>
        <mc:Fallback xmlns="">
          <p:pic>
            <p:nvPicPr>
              <p:cNvPr id="17453" name="Ink 17452">
                <a:extLst>
                  <a:ext uri="{FF2B5EF4-FFF2-40B4-BE49-F238E27FC236}">
                    <a16:creationId xmlns:a16="http://schemas.microsoft.com/office/drawing/2014/main" id="{DDA2CDF2-1C70-4275-82CA-D2D313AC130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50357" y="3125400"/>
                <a:ext cx="106200" cy="14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59" name="Group 17458">
            <a:extLst>
              <a:ext uri="{FF2B5EF4-FFF2-40B4-BE49-F238E27FC236}">
                <a16:creationId xmlns:a16="http://schemas.microsoft.com/office/drawing/2014/main" id="{EA51553D-93FE-4FB9-A59F-BCD1EBF9E45F}"/>
              </a:ext>
            </a:extLst>
          </p:cNvPr>
          <p:cNvGrpSpPr/>
          <p:nvPr/>
        </p:nvGrpSpPr>
        <p:grpSpPr>
          <a:xfrm>
            <a:off x="896357" y="3107400"/>
            <a:ext cx="177840" cy="232200"/>
            <a:chOff x="896357" y="3107400"/>
            <a:chExt cx="17784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7457" name="Ink 17456">
                  <a:extLst>
                    <a:ext uri="{FF2B5EF4-FFF2-40B4-BE49-F238E27FC236}">
                      <a16:creationId xmlns:a16="http://schemas.microsoft.com/office/drawing/2014/main" id="{67FA744C-5A2E-47C5-B246-1E8591BDE89D}"/>
                    </a:ext>
                  </a:extLst>
                </p14:cNvPr>
                <p14:cNvContentPartPr/>
                <p14:nvPr/>
              </p14:nvContentPartPr>
              <p14:xfrm>
                <a:off x="922997" y="3159600"/>
                <a:ext cx="128880" cy="143640"/>
              </p14:xfrm>
            </p:contentPart>
          </mc:Choice>
          <mc:Fallback xmlns="">
            <p:pic>
              <p:nvPicPr>
                <p:cNvPr id="17457" name="Ink 17456">
                  <a:extLst>
                    <a:ext uri="{FF2B5EF4-FFF2-40B4-BE49-F238E27FC236}">
                      <a16:creationId xmlns:a16="http://schemas.microsoft.com/office/drawing/2014/main" id="{67FA744C-5A2E-47C5-B246-1E8591BDE89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04997" y="3141600"/>
                  <a:ext cx="164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7458" name="Ink 17457">
                  <a:extLst>
                    <a:ext uri="{FF2B5EF4-FFF2-40B4-BE49-F238E27FC236}">
                      <a16:creationId xmlns:a16="http://schemas.microsoft.com/office/drawing/2014/main" id="{54E46615-E3B8-4F34-A557-4A5580BEA959}"/>
                    </a:ext>
                  </a:extLst>
                </p14:cNvPr>
                <p14:cNvContentPartPr/>
                <p14:nvPr/>
              </p14:nvContentPartPr>
              <p14:xfrm>
                <a:off x="896357" y="3107400"/>
                <a:ext cx="177840" cy="232200"/>
              </p14:xfrm>
            </p:contentPart>
          </mc:Choice>
          <mc:Fallback xmlns="">
            <p:pic>
              <p:nvPicPr>
                <p:cNvPr id="17458" name="Ink 17457">
                  <a:extLst>
                    <a:ext uri="{FF2B5EF4-FFF2-40B4-BE49-F238E27FC236}">
                      <a16:creationId xmlns:a16="http://schemas.microsoft.com/office/drawing/2014/main" id="{54E46615-E3B8-4F34-A557-4A5580BEA95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78357" y="3089760"/>
                  <a:ext cx="21348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62" name="Group 17461">
            <a:extLst>
              <a:ext uri="{FF2B5EF4-FFF2-40B4-BE49-F238E27FC236}">
                <a16:creationId xmlns:a16="http://schemas.microsoft.com/office/drawing/2014/main" id="{4D725BE6-4DB3-4D6D-83E6-FE2F3C0364EB}"/>
              </a:ext>
            </a:extLst>
          </p:cNvPr>
          <p:cNvGrpSpPr/>
          <p:nvPr/>
        </p:nvGrpSpPr>
        <p:grpSpPr>
          <a:xfrm>
            <a:off x="947477" y="2828400"/>
            <a:ext cx="173880" cy="163800"/>
            <a:chOff x="947477" y="2828400"/>
            <a:chExt cx="17388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7460" name="Ink 17459">
                  <a:extLst>
                    <a:ext uri="{FF2B5EF4-FFF2-40B4-BE49-F238E27FC236}">
                      <a16:creationId xmlns:a16="http://schemas.microsoft.com/office/drawing/2014/main" id="{79EC4599-75CB-44B7-A6DA-781687F5300E}"/>
                    </a:ext>
                  </a:extLst>
                </p14:cNvPr>
                <p14:cNvContentPartPr/>
                <p14:nvPr/>
              </p14:nvContentPartPr>
              <p14:xfrm>
                <a:off x="947477" y="2916960"/>
                <a:ext cx="173880" cy="75240"/>
              </p14:xfrm>
            </p:contentPart>
          </mc:Choice>
          <mc:Fallback xmlns="">
            <p:pic>
              <p:nvPicPr>
                <p:cNvPr id="17460" name="Ink 17459">
                  <a:extLst>
                    <a:ext uri="{FF2B5EF4-FFF2-40B4-BE49-F238E27FC236}">
                      <a16:creationId xmlns:a16="http://schemas.microsoft.com/office/drawing/2014/main" id="{79EC4599-75CB-44B7-A6DA-781687F5300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29837" y="2898960"/>
                  <a:ext cx="209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7461" name="Ink 17460">
                  <a:extLst>
                    <a:ext uri="{FF2B5EF4-FFF2-40B4-BE49-F238E27FC236}">
                      <a16:creationId xmlns:a16="http://schemas.microsoft.com/office/drawing/2014/main" id="{09685E98-2E74-49EF-B4E5-FDF54E20CFFA}"/>
                    </a:ext>
                  </a:extLst>
                </p14:cNvPr>
                <p14:cNvContentPartPr/>
                <p14:nvPr/>
              </p14:nvContentPartPr>
              <p14:xfrm>
                <a:off x="960797" y="2828400"/>
                <a:ext cx="159120" cy="24840"/>
              </p14:xfrm>
            </p:contentPart>
          </mc:Choice>
          <mc:Fallback xmlns="">
            <p:pic>
              <p:nvPicPr>
                <p:cNvPr id="17461" name="Ink 17460">
                  <a:extLst>
                    <a:ext uri="{FF2B5EF4-FFF2-40B4-BE49-F238E27FC236}">
                      <a16:creationId xmlns:a16="http://schemas.microsoft.com/office/drawing/2014/main" id="{09685E98-2E74-49EF-B4E5-FDF54E20CFF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42797" y="2810400"/>
                  <a:ext cx="19476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68" name="Group 17467">
            <a:extLst>
              <a:ext uri="{FF2B5EF4-FFF2-40B4-BE49-F238E27FC236}">
                <a16:creationId xmlns:a16="http://schemas.microsoft.com/office/drawing/2014/main" id="{A9F2AFBE-99AB-4198-BA73-4BFC85280A71}"/>
              </a:ext>
            </a:extLst>
          </p:cNvPr>
          <p:cNvGrpSpPr/>
          <p:nvPr/>
        </p:nvGrpSpPr>
        <p:grpSpPr>
          <a:xfrm>
            <a:off x="821477" y="2780880"/>
            <a:ext cx="447480" cy="1429920"/>
            <a:chOff x="821477" y="2780880"/>
            <a:chExt cx="447480" cy="14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7463" name="Ink 17462">
                  <a:extLst>
                    <a:ext uri="{FF2B5EF4-FFF2-40B4-BE49-F238E27FC236}">
                      <a16:creationId xmlns:a16="http://schemas.microsoft.com/office/drawing/2014/main" id="{03494CCE-CAFC-4D83-8522-902A456EEA2C}"/>
                    </a:ext>
                  </a:extLst>
                </p14:cNvPr>
                <p14:cNvContentPartPr/>
                <p14:nvPr/>
              </p14:nvContentPartPr>
              <p14:xfrm>
                <a:off x="952517" y="2780880"/>
                <a:ext cx="316440" cy="1052280"/>
              </p14:xfrm>
            </p:contentPart>
          </mc:Choice>
          <mc:Fallback xmlns="">
            <p:pic>
              <p:nvPicPr>
                <p:cNvPr id="17463" name="Ink 17462">
                  <a:extLst>
                    <a:ext uri="{FF2B5EF4-FFF2-40B4-BE49-F238E27FC236}">
                      <a16:creationId xmlns:a16="http://schemas.microsoft.com/office/drawing/2014/main" id="{03494CCE-CAFC-4D83-8522-902A456EEA2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34517" y="2763240"/>
                  <a:ext cx="352080" cy="10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7464" name="Ink 17463">
                  <a:extLst>
                    <a:ext uri="{FF2B5EF4-FFF2-40B4-BE49-F238E27FC236}">
                      <a16:creationId xmlns:a16="http://schemas.microsoft.com/office/drawing/2014/main" id="{57FD8F46-2BA7-477F-B94E-C55AD1788118}"/>
                    </a:ext>
                  </a:extLst>
                </p14:cNvPr>
                <p14:cNvContentPartPr/>
                <p14:nvPr/>
              </p14:nvContentPartPr>
              <p14:xfrm>
                <a:off x="821477" y="3666480"/>
                <a:ext cx="210240" cy="208080"/>
              </p14:xfrm>
            </p:contentPart>
          </mc:Choice>
          <mc:Fallback xmlns="">
            <p:pic>
              <p:nvPicPr>
                <p:cNvPr id="17464" name="Ink 17463">
                  <a:extLst>
                    <a:ext uri="{FF2B5EF4-FFF2-40B4-BE49-F238E27FC236}">
                      <a16:creationId xmlns:a16="http://schemas.microsoft.com/office/drawing/2014/main" id="{57FD8F46-2BA7-477F-B94E-C55AD178811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03477" y="3648480"/>
                  <a:ext cx="2458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7466" name="Ink 17465">
                  <a:extLst>
                    <a:ext uri="{FF2B5EF4-FFF2-40B4-BE49-F238E27FC236}">
                      <a16:creationId xmlns:a16="http://schemas.microsoft.com/office/drawing/2014/main" id="{56CD7C90-9ABD-492C-AF0F-4A2B91E8DE7A}"/>
                    </a:ext>
                  </a:extLst>
                </p14:cNvPr>
                <p14:cNvContentPartPr/>
                <p14:nvPr/>
              </p14:nvContentPartPr>
              <p14:xfrm>
                <a:off x="917237" y="4012080"/>
                <a:ext cx="157320" cy="198720"/>
              </p14:xfrm>
            </p:contentPart>
          </mc:Choice>
          <mc:Fallback xmlns="">
            <p:pic>
              <p:nvPicPr>
                <p:cNvPr id="17466" name="Ink 17465">
                  <a:extLst>
                    <a:ext uri="{FF2B5EF4-FFF2-40B4-BE49-F238E27FC236}">
                      <a16:creationId xmlns:a16="http://schemas.microsoft.com/office/drawing/2014/main" id="{56CD7C90-9ABD-492C-AF0F-4A2B91E8DE7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99597" y="3994440"/>
                  <a:ext cx="1929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7467" name="Ink 17466">
                  <a:extLst>
                    <a:ext uri="{FF2B5EF4-FFF2-40B4-BE49-F238E27FC236}">
                      <a16:creationId xmlns:a16="http://schemas.microsoft.com/office/drawing/2014/main" id="{57AEC7A8-42B7-49A3-A923-4060E9D2747A}"/>
                    </a:ext>
                  </a:extLst>
                </p14:cNvPr>
                <p14:cNvContentPartPr/>
                <p14:nvPr/>
              </p14:nvContentPartPr>
              <p14:xfrm>
                <a:off x="882317" y="3944040"/>
                <a:ext cx="147600" cy="22680"/>
              </p14:xfrm>
            </p:contentPart>
          </mc:Choice>
          <mc:Fallback xmlns="">
            <p:pic>
              <p:nvPicPr>
                <p:cNvPr id="17467" name="Ink 17466">
                  <a:extLst>
                    <a:ext uri="{FF2B5EF4-FFF2-40B4-BE49-F238E27FC236}">
                      <a16:creationId xmlns:a16="http://schemas.microsoft.com/office/drawing/2014/main" id="{57AEC7A8-42B7-49A3-A923-4060E9D2747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64317" y="3926040"/>
                  <a:ext cx="183240" cy="5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7469" name="Ink 17468">
                <a:extLst>
                  <a:ext uri="{FF2B5EF4-FFF2-40B4-BE49-F238E27FC236}">
                    <a16:creationId xmlns:a16="http://schemas.microsoft.com/office/drawing/2014/main" id="{782AFB56-077B-4B47-8DFC-841D1220CDD5}"/>
                  </a:ext>
                </a:extLst>
              </p14:cNvPr>
              <p14:cNvContentPartPr/>
              <p14:nvPr/>
            </p14:nvContentPartPr>
            <p14:xfrm>
              <a:off x="1432397" y="2982120"/>
              <a:ext cx="122040" cy="109440"/>
            </p14:xfrm>
          </p:contentPart>
        </mc:Choice>
        <mc:Fallback xmlns="">
          <p:pic>
            <p:nvPicPr>
              <p:cNvPr id="17469" name="Ink 17468">
                <a:extLst>
                  <a:ext uri="{FF2B5EF4-FFF2-40B4-BE49-F238E27FC236}">
                    <a16:creationId xmlns:a16="http://schemas.microsoft.com/office/drawing/2014/main" id="{782AFB56-077B-4B47-8DFC-841D1220CDD5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414397" y="2964480"/>
                <a:ext cx="1576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7470" name="Ink 17469">
                <a:extLst>
                  <a:ext uri="{FF2B5EF4-FFF2-40B4-BE49-F238E27FC236}">
                    <a16:creationId xmlns:a16="http://schemas.microsoft.com/office/drawing/2014/main" id="{EC2C98BE-4D55-4091-AEBB-020E5774AD7D}"/>
                  </a:ext>
                </a:extLst>
              </p14:cNvPr>
              <p14:cNvContentPartPr/>
              <p14:nvPr/>
            </p14:nvContentPartPr>
            <p14:xfrm>
              <a:off x="508637" y="2914440"/>
              <a:ext cx="113400" cy="201240"/>
            </p14:xfrm>
          </p:contentPart>
        </mc:Choice>
        <mc:Fallback xmlns="">
          <p:pic>
            <p:nvPicPr>
              <p:cNvPr id="17470" name="Ink 17469">
                <a:extLst>
                  <a:ext uri="{FF2B5EF4-FFF2-40B4-BE49-F238E27FC236}">
                    <a16:creationId xmlns:a16="http://schemas.microsoft.com/office/drawing/2014/main" id="{EC2C98BE-4D55-4091-AEBB-020E5774AD7D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90637" y="2896800"/>
                <a:ext cx="1490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7471" name="Ink 17470">
                <a:extLst>
                  <a:ext uri="{FF2B5EF4-FFF2-40B4-BE49-F238E27FC236}">
                    <a16:creationId xmlns:a16="http://schemas.microsoft.com/office/drawing/2014/main" id="{AE57DDD9-CB33-4F89-B066-2418C3411348}"/>
                  </a:ext>
                </a:extLst>
              </p14:cNvPr>
              <p14:cNvContentPartPr/>
              <p14:nvPr/>
            </p14:nvContentPartPr>
            <p14:xfrm>
              <a:off x="424757" y="3300000"/>
              <a:ext cx="438840" cy="42480"/>
            </p14:xfrm>
          </p:contentPart>
        </mc:Choice>
        <mc:Fallback xmlns="">
          <p:pic>
            <p:nvPicPr>
              <p:cNvPr id="17471" name="Ink 17470">
                <a:extLst>
                  <a:ext uri="{FF2B5EF4-FFF2-40B4-BE49-F238E27FC236}">
                    <a16:creationId xmlns:a16="http://schemas.microsoft.com/office/drawing/2014/main" id="{AE57DDD9-CB33-4F89-B066-2418C341134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07117" y="3282360"/>
                <a:ext cx="474480" cy="7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79" name="Group 17478">
            <a:extLst>
              <a:ext uri="{FF2B5EF4-FFF2-40B4-BE49-F238E27FC236}">
                <a16:creationId xmlns:a16="http://schemas.microsoft.com/office/drawing/2014/main" id="{A3DA917D-8058-4101-B7EA-C10AA5835B1C}"/>
              </a:ext>
            </a:extLst>
          </p:cNvPr>
          <p:cNvGrpSpPr/>
          <p:nvPr/>
        </p:nvGrpSpPr>
        <p:grpSpPr>
          <a:xfrm>
            <a:off x="98597" y="3235920"/>
            <a:ext cx="616680" cy="412920"/>
            <a:chOff x="98597" y="3235920"/>
            <a:chExt cx="61668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7472" name="Ink 17471">
                  <a:extLst>
                    <a:ext uri="{FF2B5EF4-FFF2-40B4-BE49-F238E27FC236}">
                      <a16:creationId xmlns:a16="http://schemas.microsoft.com/office/drawing/2014/main" id="{00E98862-99B2-491B-A588-1C3EF9D7FD94}"/>
                    </a:ext>
                  </a:extLst>
                </p14:cNvPr>
                <p14:cNvContentPartPr/>
                <p14:nvPr/>
              </p14:nvContentPartPr>
              <p14:xfrm>
                <a:off x="326837" y="3235920"/>
                <a:ext cx="163800" cy="154800"/>
              </p14:xfrm>
            </p:contentPart>
          </mc:Choice>
          <mc:Fallback xmlns="">
            <p:pic>
              <p:nvPicPr>
                <p:cNvPr id="17472" name="Ink 17471">
                  <a:extLst>
                    <a:ext uri="{FF2B5EF4-FFF2-40B4-BE49-F238E27FC236}">
                      <a16:creationId xmlns:a16="http://schemas.microsoft.com/office/drawing/2014/main" id="{00E98862-99B2-491B-A588-1C3EF9D7FD9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08837" y="3218280"/>
                  <a:ext cx="1994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7473" name="Ink 17472">
                  <a:extLst>
                    <a:ext uri="{FF2B5EF4-FFF2-40B4-BE49-F238E27FC236}">
                      <a16:creationId xmlns:a16="http://schemas.microsoft.com/office/drawing/2014/main" id="{31D5DF25-DDA2-47B8-BB8C-8D323A30422B}"/>
                    </a:ext>
                  </a:extLst>
                </p14:cNvPr>
                <p14:cNvContentPartPr/>
                <p14:nvPr/>
              </p14:nvContentPartPr>
              <p14:xfrm>
                <a:off x="98597" y="3515280"/>
                <a:ext cx="215280" cy="119520"/>
              </p14:xfrm>
            </p:contentPart>
          </mc:Choice>
          <mc:Fallback xmlns="">
            <p:pic>
              <p:nvPicPr>
                <p:cNvPr id="17473" name="Ink 17472">
                  <a:extLst>
                    <a:ext uri="{FF2B5EF4-FFF2-40B4-BE49-F238E27FC236}">
                      <a16:creationId xmlns:a16="http://schemas.microsoft.com/office/drawing/2014/main" id="{31D5DF25-DDA2-47B8-BB8C-8D323A30422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0957" y="3497280"/>
                  <a:ext cx="250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7474" name="Ink 17473">
                  <a:extLst>
                    <a:ext uri="{FF2B5EF4-FFF2-40B4-BE49-F238E27FC236}">
                      <a16:creationId xmlns:a16="http://schemas.microsoft.com/office/drawing/2014/main" id="{F1F4BF68-9FDF-4322-A946-BDDE6549250E}"/>
                    </a:ext>
                  </a:extLst>
                </p14:cNvPr>
                <p14:cNvContentPartPr/>
                <p14:nvPr/>
              </p14:nvContentPartPr>
              <p14:xfrm>
                <a:off x="130277" y="3423480"/>
                <a:ext cx="175320" cy="8280"/>
              </p14:xfrm>
            </p:contentPart>
          </mc:Choice>
          <mc:Fallback xmlns="">
            <p:pic>
              <p:nvPicPr>
                <p:cNvPr id="17474" name="Ink 17473">
                  <a:extLst>
                    <a:ext uri="{FF2B5EF4-FFF2-40B4-BE49-F238E27FC236}">
                      <a16:creationId xmlns:a16="http://schemas.microsoft.com/office/drawing/2014/main" id="{F1F4BF68-9FDF-4322-A946-BDDE6549250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2277" y="3405840"/>
                  <a:ext cx="210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7475" name="Ink 17474">
                  <a:extLst>
                    <a:ext uri="{FF2B5EF4-FFF2-40B4-BE49-F238E27FC236}">
                      <a16:creationId xmlns:a16="http://schemas.microsoft.com/office/drawing/2014/main" id="{5FB7281A-1E04-4430-B050-41E2280D3A80}"/>
                    </a:ext>
                  </a:extLst>
                </p14:cNvPr>
                <p14:cNvContentPartPr/>
                <p14:nvPr/>
              </p14:nvContentPartPr>
              <p14:xfrm>
                <a:off x="370397" y="3500160"/>
                <a:ext cx="114840" cy="122040"/>
              </p14:xfrm>
            </p:contentPart>
          </mc:Choice>
          <mc:Fallback xmlns="">
            <p:pic>
              <p:nvPicPr>
                <p:cNvPr id="17475" name="Ink 17474">
                  <a:extLst>
                    <a:ext uri="{FF2B5EF4-FFF2-40B4-BE49-F238E27FC236}">
                      <a16:creationId xmlns:a16="http://schemas.microsoft.com/office/drawing/2014/main" id="{5FB7281A-1E04-4430-B050-41E2280D3A8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52397" y="3482520"/>
                  <a:ext cx="150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7476" name="Ink 17475">
                  <a:extLst>
                    <a:ext uri="{FF2B5EF4-FFF2-40B4-BE49-F238E27FC236}">
                      <a16:creationId xmlns:a16="http://schemas.microsoft.com/office/drawing/2014/main" id="{82FAAB4A-AFCD-4BDF-82D4-42F632555243}"/>
                    </a:ext>
                  </a:extLst>
                </p14:cNvPr>
                <p14:cNvContentPartPr/>
                <p14:nvPr/>
              </p14:nvContentPartPr>
              <p14:xfrm>
                <a:off x="373637" y="3485760"/>
                <a:ext cx="85320" cy="135360"/>
              </p14:xfrm>
            </p:contentPart>
          </mc:Choice>
          <mc:Fallback xmlns="">
            <p:pic>
              <p:nvPicPr>
                <p:cNvPr id="17476" name="Ink 17475">
                  <a:extLst>
                    <a:ext uri="{FF2B5EF4-FFF2-40B4-BE49-F238E27FC236}">
                      <a16:creationId xmlns:a16="http://schemas.microsoft.com/office/drawing/2014/main" id="{82FAAB4A-AFCD-4BDF-82D4-42F63255524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55997" y="3468120"/>
                  <a:ext cx="120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7477" name="Ink 17476">
                  <a:extLst>
                    <a:ext uri="{FF2B5EF4-FFF2-40B4-BE49-F238E27FC236}">
                      <a16:creationId xmlns:a16="http://schemas.microsoft.com/office/drawing/2014/main" id="{2F998FEA-1FF5-42DA-9A6C-EAB4F9A99F65}"/>
                    </a:ext>
                  </a:extLst>
                </p14:cNvPr>
                <p14:cNvContentPartPr/>
                <p14:nvPr/>
              </p14:nvContentPartPr>
              <p14:xfrm>
                <a:off x="534197" y="3446880"/>
                <a:ext cx="136080" cy="201960"/>
              </p14:xfrm>
            </p:contentPart>
          </mc:Choice>
          <mc:Fallback xmlns="">
            <p:pic>
              <p:nvPicPr>
                <p:cNvPr id="17477" name="Ink 17476">
                  <a:extLst>
                    <a:ext uri="{FF2B5EF4-FFF2-40B4-BE49-F238E27FC236}">
                      <a16:creationId xmlns:a16="http://schemas.microsoft.com/office/drawing/2014/main" id="{2F998FEA-1FF5-42DA-9A6C-EAB4F9A99F6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16557" y="3429240"/>
                  <a:ext cx="1717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7478" name="Ink 17477">
                  <a:extLst>
                    <a:ext uri="{FF2B5EF4-FFF2-40B4-BE49-F238E27FC236}">
                      <a16:creationId xmlns:a16="http://schemas.microsoft.com/office/drawing/2014/main" id="{1855A547-1FF8-4342-8190-F926692F38E6}"/>
                    </a:ext>
                  </a:extLst>
                </p14:cNvPr>
                <p14:cNvContentPartPr/>
                <p14:nvPr/>
              </p14:nvContentPartPr>
              <p14:xfrm>
                <a:off x="542837" y="3395040"/>
                <a:ext cx="172440" cy="24480"/>
              </p14:xfrm>
            </p:contentPart>
          </mc:Choice>
          <mc:Fallback xmlns="">
            <p:pic>
              <p:nvPicPr>
                <p:cNvPr id="17478" name="Ink 17477">
                  <a:extLst>
                    <a:ext uri="{FF2B5EF4-FFF2-40B4-BE49-F238E27FC236}">
                      <a16:creationId xmlns:a16="http://schemas.microsoft.com/office/drawing/2014/main" id="{1855A547-1FF8-4342-8190-F926692F38E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24837" y="3377040"/>
                  <a:ext cx="20808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15" name="Group 17514">
            <a:extLst>
              <a:ext uri="{FF2B5EF4-FFF2-40B4-BE49-F238E27FC236}">
                <a16:creationId xmlns:a16="http://schemas.microsoft.com/office/drawing/2014/main" id="{9B71C63F-3515-468E-AFD1-7852F71935DA}"/>
              </a:ext>
            </a:extLst>
          </p:cNvPr>
          <p:cNvGrpSpPr/>
          <p:nvPr/>
        </p:nvGrpSpPr>
        <p:grpSpPr>
          <a:xfrm>
            <a:off x="183917" y="4167960"/>
            <a:ext cx="2473200" cy="1014120"/>
            <a:chOff x="183917" y="4167960"/>
            <a:chExt cx="2473200" cy="101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7480" name="Ink 17479">
                  <a:extLst>
                    <a:ext uri="{FF2B5EF4-FFF2-40B4-BE49-F238E27FC236}">
                      <a16:creationId xmlns:a16="http://schemas.microsoft.com/office/drawing/2014/main" id="{E9FA159D-7572-48D6-ACAF-A86095376E40}"/>
                    </a:ext>
                  </a:extLst>
                </p14:cNvPr>
                <p14:cNvContentPartPr/>
                <p14:nvPr/>
              </p14:nvContentPartPr>
              <p14:xfrm>
                <a:off x="183917" y="4558200"/>
                <a:ext cx="207000" cy="324360"/>
              </p14:xfrm>
            </p:contentPart>
          </mc:Choice>
          <mc:Fallback xmlns="">
            <p:pic>
              <p:nvPicPr>
                <p:cNvPr id="17480" name="Ink 17479">
                  <a:extLst>
                    <a:ext uri="{FF2B5EF4-FFF2-40B4-BE49-F238E27FC236}">
                      <a16:creationId xmlns:a16="http://schemas.microsoft.com/office/drawing/2014/main" id="{E9FA159D-7572-48D6-ACAF-A86095376E4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65917" y="4540200"/>
                  <a:ext cx="2426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7481" name="Ink 17480">
                  <a:extLst>
                    <a:ext uri="{FF2B5EF4-FFF2-40B4-BE49-F238E27FC236}">
                      <a16:creationId xmlns:a16="http://schemas.microsoft.com/office/drawing/2014/main" id="{F9C1B56F-214B-474B-BF48-A1C02CFEB977}"/>
                    </a:ext>
                  </a:extLst>
                </p14:cNvPr>
                <p14:cNvContentPartPr/>
                <p14:nvPr/>
              </p14:nvContentPartPr>
              <p14:xfrm>
                <a:off x="503957" y="4585920"/>
                <a:ext cx="108720" cy="234000"/>
              </p14:xfrm>
            </p:contentPart>
          </mc:Choice>
          <mc:Fallback xmlns="">
            <p:pic>
              <p:nvPicPr>
                <p:cNvPr id="17481" name="Ink 17480">
                  <a:extLst>
                    <a:ext uri="{FF2B5EF4-FFF2-40B4-BE49-F238E27FC236}">
                      <a16:creationId xmlns:a16="http://schemas.microsoft.com/office/drawing/2014/main" id="{F9C1B56F-214B-474B-BF48-A1C02CFEB97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85957" y="4568280"/>
                  <a:ext cx="1443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7482" name="Ink 17481">
                  <a:extLst>
                    <a:ext uri="{FF2B5EF4-FFF2-40B4-BE49-F238E27FC236}">
                      <a16:creationId xmlns:a16="http://schemas.microsoft.com/office/drawing/2014/main" id="{D966D452-CDCC-42EA-AC4D-AAC8ED9951EC}"/>
                    </a:ext>
                  </a:extLst>
                </p14:cNvPr>
                <p14:cNvContentPartPr/>
                <p14:nvPr/>
              </p14:nvContentPartPr>
              <p14:xfrm>
                <a:off x="441317" y="4551000"/>
                <a:ext cx="82800" cy="321840"/>
              </p14:xfrm>
            </p:contentPart>
          </mc:Choice>
          <mc:Fallback xmlns="">
            <p:pic>
              <p:nvPicPr>
                <p:cNvPr id="17482" name="Ink 17481">
                  <a:extLst>
                    <a:ext uri="{FF2B5EF4-FFF2-40B4-BE49-F238E27FC236}">
                      <a16:creationId xmlns:a16="http://schemas.microsoft.com/office/drawing/2014/main" id="{D966D452-CDCC-42EA-AC4D-AAC8ED9951E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23677" y="4533000"/>
                  <a:ext cx="1184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7483" name="Ink 17482">
                  <a:extLst>
                    <a:ext uri="{FF2B5EF4-FFF2-40B4-BE49-F238E27FC236}">
                      <a16:creationId xmlns:a16="http://schemas.microsoft.com/office/drawing/2014/main" id="{A0A4DAFB-FDC2-42B5-815D-B21F77E67900}"/>
                    </a:ext>
                  </a:extLst>
                </p14:cNvPr>
                <p14:cNvContentPartPr/>
                <p14:nvPr/>
              </p14:nvContentPartPr>
              <p14:xfrm>
                <a:off x="620957" y="4556400"/>
                <a:ext cx="94320" cy="324360"/>
              </p14:xfrm>
            </p:contentPart>
          </mc:Choice>
          <mc:Fallback xmlns="">
            <p:pic>
              <p:nvPicPr>
                <p:cNvPr id="17483" name="Ink 17482">
                  <a:extLst>
                    <a:ext uri="{FF2B5EF4-FFF2-40B4-BE49-F238E27FC236}">
                      <a16:creationId xmlns:a16="http://schemas.microsoft.com/office/drawing/2014/main" id="{A0A4DAFB-FDC2-42B5-815D-B21F77E6790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02957" y="4538760"/>
                  <a:ext cx="12996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7485" name="Ink 17484">
                  <a:extLst>
                    <a:ext uri="{FF2B5EF4-FFF2-40B4-BE49-F238E27FC236}">
                      <a16:creationId xmlns:a16="http://schemas.microsoft.com/office/drawing/2014/main" id="{5328326A-DD6A-4099-8A21-AE613D776D2B}"/>
                    </a:ext>
                  </a:extLst>
                </p14:cNvPr>
                <p14:cNvContentPartPr/>
                <p14:nvPr/>
              </p14:nvContentPartPr>
              <p14:xfrm>
                <a:off x="791957" y="4724520"/>
                <a:ext cx="95040" cy="19800"/>
              </p14:xfrm>
            </p:contentPart>
          </mc:Choice>
          <mc:Fallback xmlns="">
            <p:pic>
              <p:nvPicPr>
                <p:cNvPr id="17485" name="Ink 17484">
                  <a:extLst>
                    <a:ext uri="{FF2B5EF4-FFF2-40B4-BE49-F238E27FC236}">
                      <a16:creationId xmlns:a16="http://schemas.microsoft.com/office/drawing/2014/main" id="{5328326A-DD6A-4099-8A21-AE613D776D2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74317" y="4706880"/>
                  <a:ext cx="1306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7486" name="Ink 17485">
                  <a:extLst>
                    <a:ext uri="{FF2B5EF4-FFF2-40B4-BE49-F238E27FC236}">
                      <a16:creationId xmlns:a16="http://schemas.microsoft.com/office/drawing/2014/main" id="{021D749A-9013-4C93-AF76-929930BC2C29}"/>
                    </a:ext>
                  </a:extLst>
                </p14:cNvPr>
                <p14:cNvContentPartPr/>
                <p14:nvPr/>
              </p14:nvContentPartPr>
              <p14:xfrm>
                <a:off x="975557" y="4540200"/>
                <a:ext cx="170640" cy="328320"/>
              </p14:xfrm>
            </p:contentPart>
          </mc:Choice>
          <mc:Fallback xmlns="">
            <p:pic>
              <p:nvPicPr>
                <p:cNvPr id="17486" name="Ink 17485">
                  <a:extLst>
                    <a:ext uri="{FF2B5EF4-FFF2-40B4-BE49-F238E27FC236}">
                      <a16:creationId xmlns:a16="http://schemas.microsoft.com/office/drawing/2014/main" id="{021D749A-9013-4C93-AF76-929930BC2C2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57557" y="4522200"/>
                  <a:ext cx="2062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7487" name="Ink 17486">
                  <a:extLst>
                    <a:ext uri="{FF2B5EF4-FFF2-40B4-BE49-F238E27FC236}">
                      <a16:creationId xmlns:a16="http://schemas.microsoft.com/office/drawing/2014/main" id="{C555057A-9E88-4285-AAE3-95EEB3257F61}"/>
                    </a:ext>
                  </a:extLst>
                </p14:cNvPr>
                <p14:cNvContentPartPr/>
                <p14:nvPr/>
              </p14:nvContentPartPr>
              <p14:xfrm>
                <a:off x="1227557" y="4687440"/>
                <a:ext cx="74160" cy="105120"/>
              </p14:xfrm>
            </p:contentPart>
          </mc:Choice>
          <mc:Fallback xmlns="">
            <p:pic>
              <p:nvPicPr>
                <p:cNvPr id="17487" name="Ink 17486">
                  <a:extLst>
                    <a:ext uri="{FF2B5EF4-FFF2-40B4-BE49-F238E27FC236}">
                      <a16:creationId xmlns:a16="http://schemas.microsoft.com/office/drawing/2014/main" id="{C555057A-9E88-4285-AAE3-95EEB3257F6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209557" y="4669440"/>
                  <a:ext cx="109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7488" name="Ink 17487">
                  <a:extLst>
                    <a:ext uri="{FF2B5EF4-FFF2-40B4-BE49-F238E27FC236}">
                      <a16:creationId xmlns:a16="http://schemas.microsoft.com/office/drawing/2014/main" id="{49927E5B-D9FB-4EBE-A05B-F23A41F1BFD7}"/>
                    </a:ext>
                  </a:extLst>
                </p14:cNvPr>
                <p14:cNvContentPartPr/>
                <p14:nvPr/>
              </p14:nvContentPartPr>
              <p14:xfrm>
                <a:off x="1178237" y="4599240"/>
                <a:ext cx="62280" cy="288360"/>
              </p14:xfrm>
            </p:contentPart>
          </mc:Choice>
          <mc:Fallback xmlns="">
            <p:pic>
              <p:nvPicPr>
                <p:cNvPr id="17488" name="Ink 17487">
                  <a:extLst>
                    <a:ext uri="{FF2B5EF4-FFF2-40B4-BE49-F238E27FC236}">
                      <a16:creationId xmlns:a16="http://schemas.microsoft.com/office/drawing/2014/main" id="{49927E5B-D9FB-4EBE-A05B-F23A41F1BFD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60597" y="4581240"/>
                  <a:ext cx="979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7489" name="Ink 17488">
                  <a:extLst>
                    <a:ext uri="{FF2B5EF4-FFF2-40B4-BE49-F238E27FC236}">
                      <a16:creationId xmlns:a16="http://schemas.microsoft.com/office/drawing/2014/main" id="{7313E01C-6AB3-477B-AB95-8CAA55F2B191}"/>
                    </a:ext>
                  </a:extLst>
                </p14:cNvPr>
                <p14:cNvContentPartPr/>
                <p14:nvPr/>
              </p14:nvContentPartPr>
              <p14:xfrm>
                <a:off x="1272197" y="4587360"/>
                <a:ext cx="134640" cy="252360"/>
              </p14:xfrm>
            </p:contentPart>
          </mc:Choice>
          <mc:Fallback xmlns="">
            <p:pic>
              <p:nvPicPr>
                <p:cNvPr id="17489" name="Ink 17488">
                  <a:extLst>
                    <a:ext uri="{FF2B5EF4-FFF2-40B4-BE49-F238E27FC236}">
                      <a16:creationId xmlns:a16="http://schemas.microsoft.com/office/drawing/2014/main" id="{7313E01C-6AB3-477B-AB95-8CAA55F2B19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254197" y="4569360"/>
                  <a:ext cx="1702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7490" name="Ink 17489">
                  <a:extLst>
                    <a:ext uri="{FF2B5EF4-FFF2-40B4-BE49-F238E27FC236}">
                      <a16:creationId xmlns:a16="http://schemas.microsoft.com/office/drawing/2014/main" id="{8BC2F4F9-56C8-4AE1-B1BC-493606BDA685}"/>
                    </a:ext>
                  </a:extLst>
                </p14:cNvPr>
                <p14:cNvContentPartPr/>
                <p14:nvPr/>
              </p14:nvContentPartPr>
              <p14:xfrm>
                <a:off x="1482437" y="4690320"/>
                <a:ext cx="74880" cy="16920"/>
              </p14:xfrm>
            </p:contentPart>
          </mc:Choice>
          <mc:Fallback xmlns="">
            <p:pic>
              <p:nvPicPr>
                <p:cNvPr id="17490" name="Ink 17489">
                  <a:extLst>
                    <a:ext uri="{FF2B5EF4-FFF2-40B4-BE49-F238E27FC236}">
                      <a16:creationId xmlns:a16="http://schemas.microsoft.com/office/drawing/2014/main" id="{8BC2F4F9-56C8-4AE1-B1BC-493606BDA68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464437" y="4672320"/>
                  <a:ext cx="110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7491" name="Ink 17490">
                  <a:extLst>
                    <a:ext uri="{FF2B5EF4-FFF2-40B4-BE49-F238E27FC236}">
                      <a16:creationId xmlns:a16="http://schemas.microsoft.com/office/drawing/2014/main" id="{042716EC-DE05-4CDA-8AAA-4EA204F7EE6B}"/>
                    </a:ext>
                  </a:extLst>
                </p14:cNvPr>
                <p14:cNvContentPartPr/>
                <p14:nvPr/>
              </p14:nvContentPartPr>
              <p14:xfrm>
                <a:off x="1486757" y="4768800"/>
                <a:ext cx="78480" cy="7560"/>
              </p14:xfrm>
            </p:contentPart>
          </mc:Choice>
          <mc:Fallback xmlns="">
            <p:pic>
              <p:nvPicPr>
                <p:cNvPr id="17491" name="Ink 17490">
                  <a:extLst>
                    <a:ext uri="{FF2B5EF4-FFF2-40B4-BE49-F238E27FC236}">
                      <a16:creationId xmlns:a16="http://schemas.microsoft.com/office/drawing/2014/main" id="{042716EC-DE05-4CDA-8AAA-4EA204F7EE6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468757" y="4750800"/>
                  <a:ext cx="114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7493" name="Ink 17492">
                  <a:extLst>
                    <a:ext uri="{FF2B5EF4-FFF2-40B4-BE49-F238E27FC236}">
                      <a16:creationId xmlns:a16="http://schemas.microsoft.com/office/drawing/2014/main" id="{28193E47-5DA1-485D-957B-76B0910A6FC3}"/>
                    </a:ext>
                  </a:extLst>
                </p14:cNvPr>
                <p14:cNvContentPartPr/>
                <p14:nvPr/>
              </p14:nvContentPartPr>
              <p14:xfrm>
                <a:off x="1686917" y="4709760"/>
                <a:ext cx="94680" cy="20880"/>
              </p14:xfrm>
            </p:contentPart>
          </mc:Choice>
          <mc:Fallback xmlns="">
            <p:pic>
              <p:nvPicPr>
                <p:cNvPr id="17493" name="Ink 17492">
                  <a:extLst>
                    <a:ext uri="{FF2B5EF4-FFF2-40B4-BE49-F238E27FC236}">
                      <a16:creationId xmlns:a16="http://schemas.microsoft.com/office/drawing/2014/main" id="{28193E47-5DA1-485D-957B-76B0910A6FC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669277" y="4691760"/>
                  <a:ext cx="130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7494" name="Ink 17493">
                  <a:extLst>
                    <a:ext uri="{FF2B5EF4-FFF2-40B4-BE49-F238E27FC236}">
                      <a16:creationId xmlns:a16="http://schemas.microsoft.com/office/drawing/2014/main" id="{DFEDA91C-CF32-4755-8F1C-4CCD7F044EDA}"/>
                    </a:ext>
                  </a:extLst>
                </p14:cNvPr>
                <p14:cNvContentPartPr/>
                <p14:nvPr/>
              </p14:nvContentPartPr>
              <p14:xfrm>
                <a:off x="1835597" y="4390800"/>
                <a:ext cx="115200" cy="641880"/>
              </p14:xfrm>
            </p:contentPart>
          </mc:Choice>
          <mc:Fallback xmlns="">
            <p:pic>
              <p:nvPicPr>
                <p:cNvPr id="17494" name="Ink 17493">
                  <a:extLst>
                    <a:ext uri="{FF2B5EF4-FFF2-40B4-BE49-F238E27FC236}">
                      <a16:creationId xmlns:a16="http://schemas.microsoft.com/office/drawing/2014/main" id="{DFEDA91C-CF32-4755-8F1C-4CCD7F044ED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817957" y="4373160"/>
                  <a:ext cx="150840" cy="6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7496" name="Ink 17495">
                  <a:extLst>
                    <a:ext uri="{FF2B5EF4-FFF2-40B4-BE49-F238E27FC236}">
                      <a16:creationId xmlns:a16="http://schemas.microsoft.com/office/drawing/2014/main" id="{8DE96B2A-93EF-44C7-99BF-A6B6DC931490}"/>
                    </a:ext>
                  </a:extLst>
                </p14:cNvPr>
                <p14:cNvContentPartPr/>
                <p14:nvPr/>
              </p14:nvContentPartPr>
              <p14:xfrm>
                <a:off x="1935677" y="5068680"/>
                <a:ext cx="78840" cy="113400"/>
              </p14:xfrm>
            </p:contentPart>
          </mc:Choice>
          <mc:Fallback xmlns="">
            <p:pic>
              <p:nvPicPr>
                <p:cNvPr id="17496" name="Ink 17495">
                  <a:extLst>
                    <a:ext uri="{FF2B5EF4-FFF2-40B4-BE49-F238E27FC236}">
                      <a16:creationId xmlns:a16="http://schemas.microsoft.com/office/drawing/2014/main" id="{8DE96B2A-93EF-44C7-99BF-A6B6DC93149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917677" y="5050680"/>
                  <a:ext cx="114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7497" name="Ink 17496">
                  <a:extLst>
                    <a:ext uri="{FF2B5EF4-FFF2-40B4-BE49-F238E27FC236}">
                      <a16:creationId xmlns:a16="http://schemas.microsoft.com/office/drawing/2014/main" id="{F994C59F-88C4-40EA-A074-0806E135EB9A}"/>
                    </a:ext>
                  </a:extLst>
                </p14:cNvPr>
                <p14:cNvContentPartPr/>
                <p14:nvPr/>
              </p14:nvContentPartPr>
              <p14:xfrm>
                <a:off x="1959797" y="4167960"/>
                <a:ext cx="120600" cy="222480"/>
              </p14:xfrm>
            </p:contentPart>
          </mc:Choice>
          <mc:Fallback xmlns="">
            <p:pic>
              <p:nvPicPr>
                <p:cNvPr id="17497" name="Ink 17496">
                  <a:extLst>
                    <a:ext uri="{FF2B5EF4-FFF2-40B4-BE49-F238E27FC236}">
                      <a16:creationId xmlns:a16="http://schemas.microsoft.com/office/drawing/2014/main" id="{F994C59F-88C4-40EA-A074-0806E135EB9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941797" y="4150320"/>
                  <a:ext cx="1562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7499" name="Ink 17498">
                  <a:extLst>
                    <a:ext uri="{FF2B5EF4-FFF2-40B4-BE49-F238E27FC236}">
                      <a16:creationId xmlns:a16="http://schemas.microsoft.com/office/drawing/2014/main" id="{0D798DB1-2548-49FB-972A-16B0361FBAC4}"/>
                    </a:ext>
                  </a:extLst>
                </p14:cNvPr>
                <p14:cNvContentPartPr/>
                <p14:nvPr/>
              </p14:nvContentPartPr>
              <p14:xfrm>
                <a:off x="2082917" y="4581960"/>
                <a:ext cx="122400" cy="256320"/>
              </p14:xfrm>
            </p:contentPart>
          </mc:Choice>
          <mc:Fallback xmlns="">
            <p:pic>
              <p:nvPicPr>
                <p:cNvPr id="17499" name="Ink 17498">
                  <a:extLst>
                    <a:ext uri="{FF2B5EF4-FFF2-40B4-BE49-F238E27FC236}">
                      <a16:creationId xmlns:a16="http://schemas.microsoft.com/office/drawing/2014/main" id="{0D798DB1-2548-49FB-972A-16B0361FBAC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064917" y="4564320"/>
                  <a:ext cx="1580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7500" name="Ink 17499">
                  <a:extLst>
                    <a:ext uri="{FF2B5EF4-FFF2-40B4-BE49-F238E27FC236}">
                      <a16:creationId xmlns:a16="http://schemas.microsoft.com/office/drawing/2014/main" id="{913C1BA5-6C9E-4BDB-9334-B39AAE84C24F}"/>
                    </a:ext>
                  </a:extLst>
                </p14:cNvPr>
                <p14:cNvContentPartPr/>
                <p14:nvPr/>
              </p14:nvContentPartPr>
              <p14:xfrm>
                <a:off x="2145917" y="4689960"/>
                <a:ext cx="61200" cy="7200"/>
              </p14:xfrm>
            </p:contentPart>
          </mc:Choice>
          <mc:Fallback xmlns="">
            <p:pic>
              <p:nvPicPr>
                <p:cNvPr id="17500" name="Ink 17499">
                  <a:extLst>
                    <a:ext uri="{FF2B5EF4-FFF2-40B4-BE49-F238E27FC236}">
                      <a16:creationId xmlns:a16="http://schemas.microsoft.com/office/drawing/2014/main" id="{913C1BA5-6C9E-4BDB-9334-B39AAE84C24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128277" y="4672320"/>
                  <a:ext cx="96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7501" name="Ink 17500">
                  <a:extLst>
                    <a:ext uri="{FF2B5EF4-FFF2-40B4-BE49-F238E27FC236}">
                      <a16:creationId xmlns:a16="http://schemas.microsoft.com/office/drawing/2014/main" id="{98C1E549-280C-4884-A89A-DC10E95D81A7}"/>
                    </a:ext>
                  </a:extLst>
                </p14:cNvPr>
                <p14:cNvContentPartPr/>
                <p14:nvPr/>
              </p14:nvContentPartPr>
              <p14:xfrm>
                <a:off x="2098397" y="4583040"/>
                <a:ext cx="121320" cy="9360"/>
              </p14:xfrm>
            </p:contentPart>
          </mc:Choice>
          <mc:Fallback xmlns="">
            <p:pic>
              <p:nvPicPr>
                <p:cNvPr id="17501" name="Ink 17500">
                  <a:extLst>
                    <a:ext uri="{FF2B5EF4-FFF2-40B4-BE49-F238E27FC236}">
                      <a16:creationId xmlns:a16="http://schemas.microsoft.com/office/drawing/2014/main" id="{98C1E549-280C-4884-A89A-DC10E95D81A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080397" y="4565040"/>
                  <a:ext cx="156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7502" name="Ink 17501">
                  <a:extLst>
                    <a:ext uri="{FF2B5EF4-FFF2-40B4-BE49-F238E27FC236}">
                      <a16:creationId xmlns:a16="http://schemas.microsoft.com/office/drawing/2014/main" id="{67E53D9F-49EC-4530-A7D3-28BF434D2C69}"/>
                    </a:ext>
                  </a:extLst>
                </p14:cNvPr>
                <p14:cNvContentPartPr/>
                <p14:nvPr/>
              </p14:nvContentPartPr>
              <p14:xfrm>
                <a:off x="2067077" y="4471080"/>
                <a:ext cx="173880" cy="37800"/>
              </p14:xfrm>
            </p:contentPart>
          </mc:Choice>
          <mc:Fallback xmlns="">
            <p:pic>
              <p:nvPicPr>
                <p:cNvPr id="17502" name="Ink 17501">
                  <a:extLst>
                    <a:ext uri="{FF2B5EF4-FFF2-40B4-BE49-F238E27FC236}">
                      <a16:creationId xmlns:a16="http://schemas.microsoft.com/office/drawing/2014/main" id="{67E53D9F-49EC-4530-A7D3-28BF434D2C6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049437" y="4453440"/>
                  <a:ext cx="2095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7503" name="Ink 17502">
                  <a:extLst>
                    <a:ext uri="{FF2B5EF4-FFF2-40B4-BE49-F238E27FC236}">
                      <a16:creationId xmlns:a16="http://schemas.microsoft.com/office/drawing/2014/main" id="{EBF42626-301C-44C8-8703-960579BD1048}"/>
                    </a:ext>
                  </a:extLst>
                </p14:cNvPr>
                <p14:cNvContentPartPr/>
                <p14:nvPr/>
              </p14:nvContentPartPr>
              <p14:xfrm>
                <a:off x="2341397" y="4731360"/>
                <a:ext cx="31320" cy="33480"/>
              </p14:xfrm>
            </p:contentPart>
          </mc:Choice>
          <mc:Fallback xmlns="">
            <p:pic>
              <p:nvPicPr>
                <p:cNvPr id="17503" name="Ink 17502">
                  <a:extLst>
                    <a:ext uri="{FF2B5EF4-FFF2-40B4-BE49-F238E27FC236}">
                      <a16:creationId xmlns:a16="http://schemas.microsoft.com/office/drawing/2014/main" id="{EBF42626-301C-44C8-8703-960579BD104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323757" y="4713720"/>
                  <a:ext cx="66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7504" name="Ink 17503">
                  <a:extLst>
                    <a:ext uri="{FF2B5EF4-FFF2-40B4-BE49-F238E27FC236}">
                      <a16:creationId xmlns:a16="http://schemas.microsoft.com/office/drawing/2014/main" id="{ABD284FF-2436-4CB3-B94B-7201F81C2AE0}"/>
                    </a:ext>
                  </a:extLst>
                </p14:cNvPr>
                <p14:cNvContentPartPr/>
                <p14:nvPr/>
              </p14:nvContentPartPr>
              <p14:xfrm>
                <a:off x="2393957" y="4564680"/>
                <a:ext cx="79920" cy="276120"/>
              </p14:xfrm>
            </p:contentPart>
          </mc:Choice>
          <mc:Fallback xmlns="">
            <p:pic>
              <p:nvPicPr>
                <p:cNvPr id="17504" name="Ink 17503">
                  <a:extLst>
                    <a:ext uri="{FF2B5EF4-FFF2-40B4-BE49-F238E27FC236}">
                      <a16:creationId xmlns:a16="http://schemas.microsoft.com/office/drawing/2014/main" id="{ABD284FF-2436-4CB3-B94B-7201F81C2AE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375957" y="4546680"/>
                  <a:ext cx="1155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7505" name="Ink 17504">
                  <a:extLst>
                    <a:ext uri="{FF2B5EF4-FFF2-40B4-BE49-F238E27FC236}">
                      <a16:creationId xmlns:a16="http://schemas.microsoft.com/office/drawing/2014/main" id="{58DFA239-8DA9-4B14-B6E5-2AE6012472A4}"/>
                    </a:ext>
                  </a:extLst>
                </p14:cNvPr>
                <p14:cNvContentPartPr/>
                <p14:nvPr/>
              </p14:nvContentPartPr>
              <p14:xfrm>
                <a:off x="2501237" y="4594920"/>
                <a:ext cx="129600" cy="229320"/>
              </p14:xfrm>
            </p:contentPart>
          </mc:Choice>
          <mc:Fallback xmlns="">
            <p:pic>
              <p:nvPicPr>
                <p:cNvPr id="17505" name="Ink 17504">
                  <a:extLst>
                    <a:ext uri="{FF2B5EF4-FFF2-40B4-BE49-F238E27FC236}">
                      <a16:creationId xmlns:a16="http://schemas.microsoft.com/office/drawing/2014/main" id="{58DFA239-8DA9-4B14-B6E5-2AE6012472A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483237" y="4577280"/>
                  <a:ext cx="1652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7506" name="Ink 17505">
                  <a:extLst>
                    <a:ext uri="{FF2B5EF4-FFF2-40B4-BE49-F238E27FC236}">
                      <a16:creationId xmlns:a16="http://schemas.microsoft.com/office/drawing/2014/main" id="{C206D86F-F53A-49D9-A24B-6DF4C93186CC}"/>
                    </a:ext>
                  </a:extLst>
                </p14:cNvPr>
                <p14:cNvContentPartPr/>
                <p14:nvPr/>
              </p14:nvContentPartPr>
              <p14:xfrm>
                <a:off x="2437877" y="4469640"/>
                <a:ext cx="219240" cy="45360"/>
              </p14:xfrm>
            </p:contentPart>
          </mc:Choice>
          <mc:Fallback xmlns="">
            <p:pic>
              <p:nvPicPr>
                <p:cNvPr id="17506" name="Ink 17505">
                  <a:extLst>
                    <a:ext uri="{FF2B5EF4-FFF2-40B4-BE49-F238E27FC236}">
                      <a16:creationId xmlns:a16="http://schemas.microsoft.com/office/drawing/2014/main" id="{C206D86F-F53A-49D9-A24B-6DF4C93186C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419877" y="4451640"/>
                  <a:ext cx="254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7508" name="Ink 17507">
                  <a:extLst>
                    <a:ext uri="{FF2B5EF4-FFF2-40B4-BE49-F238E27FC236}">
                      <a16:creationId xmlns:a16="http://schemas.microsoft.com/office/drawing/2014/main" id="{22A113E9-A68F-4209-B781-9564CFD41B92}"/>
                    </a:ext>
                  </a:extLst>
                </p14:cNvPr>
                <p14:cNvContentPartPr/>
                <p14:nvPr/>
              </p14:nvContentPartPr>
              <p14:xfrm>
                <a:off x="2206397" y="4839720"/>
                <a:ext cx="55440" cy="121320"/>
              </p14:xfrm>
            </p:contentPart>
          </mc:Choice>
          <mc:Fallback xmlns="">
            <p:pic>
              <p:nvPicPr>
                <p:cNvPr id="17508" name="Ink 17507">
                  <a:extLst>
                    <a:ext uri="{FF2B5EF4-FFF2-40B4-BE49-F238E27FC236}">
                      <a16:creationId xmlns:a16="http://schemas.microsoft.com/office/drawing/2014/main" id="{22A113E9-A68F-4209-B781-9564CFD41B9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188397" y="4822080"/>
                  <a:ext cx="91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7509" name="Ink 17508">
                  <a:extLst>
                    <a:ext uri="{FF2B5EF4-FFF2-40B4-BE49-F238E27FC236}">
                      <a16:creationId xmlns:a16="http://schemas.microsoft.com/office/drawing/2014/main" id="{D274F8A4-A6FC-4A26-B5CD-AC41C3CB561A}"/>
                    </a:ext>
                  </a:extLst>
                </p14:cNvPr>
                <p14:cNvContentPartPr/>
                <p14:nvPr/>
              </p14:nvContentPartPr>
              <p14:xfrm>
                <a:off x="2327717" y="4822440"/>
                <a:ext cx="43920" cy="173880"/>
              </p14:xfrm>
            </p:contentPart>
          </mc:Choice>
          <mc:Fallback xmlns="">
            <p:pic>
              <p:nvPicPr>
                <p:cNvPr id="17509" name="Ink 17508">
                  <a:extLst>
                    <a:ext uri="{FF2B5EF4-FFF2-40B4-BE49-F238E27FC236}">
                      <a16:creationId xmlns:a16="http://schemas.microsoft.com/office/drawing/2014/main" id="{D274F8A4-A6FC-4A26-B5CD-AC41C3CB561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309717" y="4804800"/>
                  <a:ext cx="795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7510" name="Ink 17509">
                  <a:extLst>
                    <a:ext uri="{FF2B5EF4-FFF2-40B4-BE49-F238E27FC236}">
                      <a16:creationId xmlns:a16="http://schemas.microsoft.com/office/drawing/2014/main" id="{28E21F01-873A-4A35-B0F3-3B135A39D0D7}"/>
                    </a:ext>
                  </a:extLst>
                </p14:cNvPr>
                <p14:cNvContentPartPr/>
                <p14:nvPr/>
              </p14:nvContentPartPr>
              <p14:xfrm>
                <a:off x="2327717" y="4883280"/>
                <a:ext cx="87480" cy="29520"/>
              </p14:xfrm>
            </p:contentPart>
          </mc:Choice>
          <mc:Fallback xmlns="">
            <p:pic>
              <p:nvPicPr>
                <p:cNvPr id="17510" name="Ink 17509">
                  <a:extLst>
                    <a:ext uri="{FF2B5EF4-FFF2-40B4-BE49-F238E27FC236}">
                      <a16:creationId xmlns:a16="http://schemas.microsoft.com/office/drawing/2014/main" id="{28E21F01-873A-4A35-B0F3-3B135A39D0D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310077" y="4865640"/>
                  <a:ext cx="123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7514" name="Ink 17513">
                  <a:extLst>
                    <a:ext uri="{FF2B5EF4-FFF2-40B4-BE49-F238E27FC236}">
                      <a16:creationId xmlns:a16="http://schemas.microsoft.com/office/drawing/2014/main" id="{652CD98C-98F5-428E-A6E6-5B3643F05FC1}"/>
                    </a:ext>
                  </a:extLst>
                </p14:cNvPr>
                <p14:cNvContentPartPr/>
                <p14:nvPr/>
              </p14:nvContentPartPr>
              <p14:xfrm>
                <a:off x="1280477" y="4690320"/>
                <a:ext cx="52920" cy="99360"/>
              </p14:xfrm>
            </p:contentPart>
          </mc:Choice>
          <mc:Fallback xmlns="">
            <p:pic>
              <p:nvPicPr>
                <p:cNvPr id="17514" name="Ink 17513">
                  <a:extLst>
                    <a:ext uri="{FF2B5EF4-FFF2-40B4-BE49-F238E27FC236}">
                      <a16:creationId xmlns:a16="http://schemas.microsoft.com/office/drawing/2014/main" id="{652CD98C-98F5-428E-A6E6-5B3643F05FC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262837" y="4672320"/>
                  <a:ext cx="88560" cy="13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B305A5F-BCC1-48E5-92CB-2F71361E2732}"/>
                  </a:ext>
                </a:extLst>
              </p14:cNvPr>
              <p14:cNvContentPartPr/>
              <p14:nvPr/>
            </p14:nvContentPartPr>
            <p14:xfrm>
              <a:off x="6271876" y="101487"/>
              <a:ext cx="112320" cy="20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B305A5F-BCC1-48E5-92CB-2F71361E2732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6208876" y="38487"/>
                <a:ext cx="2379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0E90738-1999-4BCC-8D0E-DDFE806FBACB}"/>
                  </a:ext>
                </a:extLst>
              </p14:cNvPr>
              <p14:cNvContentPartPr/>
              <p14:nvPr/>
            </p14:nvContentPartPr>
            <p14:xfrm>
              <a:off x="6650596" y="44967"/>
              <a:ext cx="61920" cy="482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0E90738-1999-4BCC-8D0E-DDFE806FBACB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6587596" y="-17673"/>
                <a:ext cx="1875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2886970-621B-46C5-94BA-8C8055A4050C}"/>
                  </a:ext>
                </a:extLst>
              </p14:cNvPr>
              <p14:cNvContentPartPr/>
              <p14:nvPr/>
            </p14:nvContentPartPr>
            <p14:xfrm>
              <a:off x="6490396" y="348447"/>
              <a:ext cx="38880" cy="957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2886970-621B-46C5-94BA-8C8055A4050C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6427756" y="285807"/>
                <a:ext cx="1645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7484" name="Ink 17483">
                <a:extLst>
                  <a:ext uri="{FF2B5EF4-FFF2-40B4-BE49-F238E27FC236}">
                    <a16:creationId xmlns:a16="http://schemas.microsoft.com/office/drawing/2014/main" id="{57FE25FA-2911-41EA-B3E9-60E824D74FD2}"/>
                  </a:ext>
                </a:extLst>
              </p14:cNvPr>
              <p14:cNvContentPartPr/>
              <p14:nvPr/>
            </p14:nvContentPartPr>
            <p14:xfrm>
              <a:off x="6259996" y="442407"/>
              <a:ext cx="24120" cy="93240"/>
            </p14:xfrm>
          </p:contentPart>
        </mc:Choice>
        <mc:Fallback>
          <p:pic>
            <p:nvPicPr>
              <p:cNvPr id="17484" name="Ink 17483">
                <a:extLst>
                  <a:ext uri="{FF2B5EF4-FFF2-40B4-BE49-F238E27FC236}">
                    <a16:creationId xmlns:a16="http://schemas.microsoft.com/office/drawing/2014/main" id="{57FE25FA-2911-41EA-B3E9-60E824D74FD2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6197356" y="379767"/>
                <a:ext cx="149760" cy="21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98" name="Group 17497">
            <a:extLst>
              <a:ext uri="{FF2B5EF4-FFF2-40B4-BE49-F238E27FC236}">
                <a16:creationId xmlns:a16="http://schemas.microsoft.com/office/drawing/2014/main" id="{F510015E-8660-49EF-9349-BD9022128155}"/>
              </a:ext>
            </a:extLst>
          </p:cNvPr>
          <p:cNvGrpSpPr/>
          <p:nvPr/>
        </p:nvGrpSpPr>
        <p:grpSpPr>
          <a:xfrm>
            <a:off x="5761036" y="324327"/>
            <a:ext cx="31680" cy="146520"/>
            <a:chOff x="5761036" y="324327"/>
            <a:chExt cx="31680" cy="14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7492" name="Ink 17491">
                  <a:extLst>
                    <a:ext uri="{FF2B5EF4-FFF2-40B4-BE49-F238E27FC236}">
                      <a16:creationId xmlns:a16="http://schemas.microsoft.com/office/drawing/2014/main" id="{1774E3B6-782C-4E8B-86A6-FEF3FDC37779}"/>
                    </a:ext>
                  </a:extLst>
                </p14:cNvPr>
                <p14:cNvContentPartPr/>
                <p14:nvPr/>
              </p14:nvContentPartPr>
              <p14:xfrm>
                <a:off x="5761036" y="324327"/>
                <a:ext cx="21240" cy="66600"/>
              </p14:xfrm>
            </p:contentPart>
          </mc:Choice>
          <mc:Fallback>
            <p:pic>
              <p:nvPicPr>
                <p:cNvPr id="17492" name="Ink 17491">
                  <a:extLst>
                    <a:ext uri="{FF2B5EF4-FFF2-40B4-BE49-F238E27FC236}">
                      <a16:creationId xmlns:a16="http://schemas.microsoft.com/office/drawing/2014/main" id="{1774E3B6-782C-4E8B-86A6-FEF3FDC3777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698396" y="261327"/>
                  <a:ext cx="146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7495" name="Ink 17494">
                  <a:extLst>
                    <a:ext uri="{FF2B5EF4-FFF2-40B4-BE49-F238E27FC236}">
                      <a16:creationId xmlns:a16="http://schemas.microsoft.com/office/drawing/2014/main" id="{23031F3A-7FDD-4784-85B6-F2F37BDCC3EA}"/>
                    </a:ext>
                  </a:extLst>
                </p14:cNvPr>
                <p14:cNvContentPartPr/>
                <p14:nvPr/>
              </p14:nvContentPartPr>
              <p14:xfrm>
                <a:off x="5776156" y="427287"/>
                <a:ext cx="16560" cy="43560"/>
              </p14:xfrm>
            </p:contentPart>
          </mc:Choice>
          <mc:Fallback>
            <p:pic>
              <p:nvPicPr>
                <p:cNvPr id="17495" name="Ink 17494">
                  <a:extLst>
                    <a:ext uri="{FF2B5EF4-FFF2-40B4-BE49-F238E27FC236}">
                      <a16:creationId xmlns:a16="http://schemas.microsoft.com/office/drawing/2014/main" id="{23031F3A-7FDD-4784-85B6-F2F37BDCC3E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713516" y="364287"/>
                  <a:ext cx="142200" cy="16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7507" name="Ink 17506">
                <a:extLst>
                  <a:ext uri="{FF2B5EF4-FFF2-40B4-BE49-F238E27FC236}">
                    <a16:creationId xmlns:a16="http://schemas.microsoft.com/office/drawing/2014/main" id="{3E9D4E1D-122E-45A5-AEF7-75E7F06A1C02}"/>
                  </a:ext>
                </a:extLst>
              </p14:cNvPr>
              <p14:cNvContentPartPr/>
              <p14:nvPr/>
            </p14:nvContentPartPr>
            <p14:xfrm>
              <a:off x="5804956" y="64047"/>
              <a:ext cx="108000" cy="11520"/>
            </p14:xfrm>
          </p:contentPart>
        </mc:Choice>
        <mc:Fallback>
          <p:pic>
            <p:nvPicPr>
              <p:cNvPr id="17507" name="Ink 17506">
                <a:extLst>
                  <a:ext uri="{FF2B5EF4-FFF2-40B4-BE49-F238E27FC236}">
                    <a16:creationId xmlns:a16="http://schemas.microsoft.com/office/drawing/2014/main" id="{3E9D4E1D-122E-45A5-AEF7-75E7F06A1C02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5742316" y="1047"/>
                <a:ext cx="2336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7511" name="Ink 17510">
                <a:extLst>
                  <a:ext uri="{FF2B5EF4-FFF2-40B4-BE49-F238E27FC236}">
                    <a16:creationId xmlns:a16="http://schemas.microsoft.com/office/drawing/2014/main" id="{5FE3A0BF-4789-4912-B0BB-F0E0C7EED8DE}"/>
                  </a:ext>
                </a:extLst>
              </p14:cNvPr>
              <p14:cNvContentPartPr/>
              <p14:nvPr/>
            </p14:nvContentPartPr>
            <p14:xfrm>
              <a:off x="3654316" y="524127"/>
              <a:ext cx="101880" cy="60480"/>
            </p14:xfrm>
          </p:contentPart>
        </mc:Choice>
        <mc:Fallback>
          <p:pic>
            <p:nvPicPr>
              <p:cNvPr id="17511" name="Ink 17510">
                <a:extLst>
                  <a:ext uri="{FF2B5EF4-FFF2-40B4-BE49-F238E27FC236}">
                    <a16:creationId xmlns:a16="http://schemas.microsoft.com/office/drawing/2014/main" id="{5FE3A0BF-4789-4912-B0BB-F0E0C7EED8DE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3591676" y="461487"/>
                <a:ext cx="2275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7512" name="Ink 17511">
                <a:extLst>
                  <a:ext uri="{FF2B5EF4-FFF2-40B4-BE49-F238E27FC236}">
                    <a16:creationId xmlns:a16="http://schemas.microsoft.com/office/drawing/2014/main" id="{A82464AE-87C8-40B5-835C-A9E58CB606FE}"/>
                  </a:ext>
                </a:extLst>
              </p14:cNvPr>
              <p14:cNvContentPartPr/>
              <p14:nvPr/>
            </p14:nvContentPartPr>
            <p14:xfrm>
              <a:off x="3915676" y="50727"/>
              <a:ext cx="89640" cy="9000"/>
            </p14:xfrm>
          </p:contentPart>
        </mc:Choice>
        <mc:Fallback>
          <p:pic>
            <p:nvPicPr>
              <p:cNvPr id="17512" name="Ink 17511">
                <a:extLst>
                  <a:ext uri="{FF2B5EF4-FFF2-40B4-BE49-F238E27FC236}">
                    <a16:creationId xmlns:a16="http://schemas.microsoft.com/office/drawing/2014/main" id="{A82464AE-87C8-40B5-835C-A9E58CB606FE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3852676" y="-11913"/>
                <a:ext cx="2152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7513" name="Ink 17512">
                <a:extLst>
                  <a:ext uri="{FF2B5EF4-FFF2-40B4-BE49-F238E27FC236}">
                    <a16:creationId xmlns:a16="http://schemas.microsoft.com/office/drawing/2014/main" id="{22BC9E1F-AEA6-465E-8C34-5A9CCD1DDE88}"/>
                  </a:ext>
                </a:extLst>
              </p14:cNvPr>
              <p14:cNvContentPartPr/>
              <p14:nvPr/>
            </p14:nvContentPartPr>
            <p14:xfrm>
              <a:off x="3174796" y="282207"/>
              <a:ext cx="39960" cy="44280"/>
            </p14:xfrm>
          </p:contentPart>
        </mc:Choice>
        <mc:Fallback>
          <p:pic>
            <p:nvPicPr>
              <p:cNvPr id="17513" name="Ink 17512">
                <a:extLst>
                  <a:ext uri="{FF2B5EF4-FFF2-40B4-BE49-F238E27FC236}">
                    <a16:creationId xmlns:a16="http://schemas.microsoft.com/office/drawing/2014/main" id="{22BC9E1F-AEA6-465E-8C34-5A9CCD1DDE88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3112156" y="219567"/>
                <a:ext cx="1656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7516" name="Ink 17515">
                <a:extLst>
                  <a:ext uri="{FF2B5EF4-FFF2-40B4-BE49-F238E27FC236}">
                    <a16:creationId xmlns:a16="http://schemas.microsoft.com/office/drawing/2014/main" id="{90934C9E-C547-41DB-8D07-138EFC717ED5}"/>
                  </a:ext>
                </a:extLst>
              </p14:cNvPr>
              <p14:cNvContentPartPr/>
              <p14:nvPr/>
            </p14:nvContentPartPr>
            <p14:xfrm>
              <a:off x="3199636" y="437007"/>
              <a:ext cx="57600" cy="77400"/>
            </p14:xfrm>
          </p:contentPart>
        </mc:Choice>
        <mc:Fallback>
          <p:pic>
            <p:nvPicPr>
              <p:cNvPr id="17516" name="Ink 17515">
                <a:extLst>
                  <a:ext uri="{FF2B5EF4-FFF2-40B4-BE49-F238E27FC236}">
                    <a16:creationId xmlns:a16="http://schemas.microsoft.com/office/drawing/2014/main" id="{90934C9E-C547-41DB-8D07-138EFC717ED5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3136996" y="374367"/>
                <a:ext cx="18324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7517" name="Ink 17516">
                <a:extLst>
                  <a:ext uri="{FF2B5EF4-FFF2-40B4-BE49-F238E27FC236}">
                    <a16:creationId xmlns:a16="http://schemas.microsoft.com/office/drawing/2014/main" id="{0BF3C553-8419-4B8D-94FD-130BD73B48E6}"/>
                  </a:ext>
                </a:extLst>
              </p14:cNvPr>
              <p14:cNvContentPartPr/>
              <p14:nvPr/>
            </p14:nvContentPartPr>
            <p14:xfrm>
              <a:off x="3386476" y="1011567"/>
              <a:ext cx="17280" cy="11520"/>
            </p14:xfrm>
          </p:contentPart>
        </mc:Choice>
        <mc:Fallback>
          <p:pic>
            <p:nvPicPr>
              <p:cNvPr id="17517" name="Ink 17516">
                <a:extLst>
                  <a:ext uri="{FF2B5EF4-FFF2-40B4-BE49-F238E27FC236}">
                    <a16:creationId xmlns:a16="http://schemas.microsoft.com/office/drawing/2014/main" id="{0BF3C553-8419-4B8D-94FD-130BD73B48E6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3323476" y="948567"/>
                <a:ext cx="1429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7518" name="Ink 17517">
                <a:extLst>
                  <a:ext uri="{FF2B5EF4-FFF2-40B4-BE49-F238E27FC236}">
                    <a16:creationId xmlns:a16="http://schemas.microsoft.com/office/drawing/2014/main" id="{EA444493-109F-4E15-B78C-B3676006C124}"/>
                  </a:ext>
                </a:extLst>
              </p14:cNvPr>
              <p14:cNvContentPartPr/>
              <p14:nvPr/>
            </p14:nvContentPartPr>
            <p14:xfrm>
              <a:off x="3972196" y="1642287"/>
              <a:ext cx="141120" cy="68040"/>
            </p14:xfrm>
          </p:contentPart>
        </mc:Choice>
        <mc:Fallback>
          <p:pic>
            <p:nvPicPr>
              <p:cNvPr id="17518" name="Ink 17517">
                <a:extLst>
                  <a:ext uri="{FF2B5EF4-FFF2-40B4-BE49-F238E27FC236}">
                    <a16:creationId xmlns:a16="http://schemas.microsoft.com/office/drawing/2014/main" id="{EA444493-109F-4E15-B78C-B3676006C124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3909196" y="1579287"/>
                <a:ext cx="2667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7519" name="Ink 17518">
                <a:extLst>
                  <a:ext uri="{FF2B5EF4-FFF2-40B4-BE49-F238E27FC236}">
                    <a16:creationId xmlns:a16="http://schemas.microsoft.com/office/drawing/2014/main" id="{6158D4B9-C0A2-4F8C-94F6-41CA5D0734F3}"/>
                  </a:ext>
                </a:extLst>
              </p14:cNvPr>
              <p14:cNvContentPartPr/>
              <p14:nvPr/>
            </p14:nvContentPartPr>
            <p14:xfrm>
              <a:off x="4619476" y="1173207"/>
              <a:ext cx="45000" cy="8640"/>
            </p14:xfrm>
          </p:contentPart>
        </mc:Choice>
        <mc:Fallback>
          <p:pic>
            <p:nvPicPr>
              <p:cNvPr id="17519" name="Ink 17518">
                <a:extLst>
                  <a:ext uri="{FF2B5EF4-FFF2-40B4-BE49-F238E27FC236}">
                    <a16:creationId xmlns:a16="http://schemas.microsoft.com/office/drawing/2014/main" id="{6158D4B9-C0A2-4F8C-94F6-41CA5D0734F3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4556836" y="1110207"/>
                <a:ext cx="1706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7520" name="Ink 17519">
                <a:extLst>
                  <a:ext uri="{FF2B5EF4-FFF2-40B4-BE49-F238E27FC236}">
                    <a16:creationId xmlns:a16="http://schemas.microsoft.com/office/drawing/2014/main" id="{432B4C50-0FA4-491A-ADBD-5597D6CB53CE}"/>
                  </a:ext>
                </a:extLst>
              </p14:cNvPr>
              <p14:cNvContentPartPr/>
              <p14:nvPr/>
            </p14:nvContentPartPr>
            <p14:xfrm>
              <a:off x="4931236" y="1388847"/>
              <a:ext cx="42840" cy="153360"/>
            </p14:xfrm>
          </p:contentPart>
        </mc:Choice>
        <mc:Fallback>
          <p:pic>
            <p:nvPicPr>
              <p:cNvPr id="17520" name="Ink 17519">
                <a:extLst>
                  <a:ext uri="{FF2B5EF4-FFF2-40B4-BE49-F238E27FC236}">
                    <a16:creationId xmlns:a16="http://schemas.microsoft.com/office/drawing/2014/main" id="{432B4C50-0FA4-491A-ADBD-5597D6CB53CE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4868596" y="1326207"/>
                <a:ext cx="1684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7522" name="Ink 17521">
                <a:extLst>
                  <a:ext uri="{FF2B5EF4-FFF2-40B4-BE49-F238E27FC236}">
                    <a16:creationId xmlns:a16="http://schemas.microsoft.com/office/drawing/2014/main" id="{32313B2D-91B4-4B05-B3A6-D06A674607FE}"/>
                  </a:ext>
                </a:extLst>
              </p14:cNvPr>
              <p14:cNvContentPartPr/>
              <p14:nvPr/>
            </p14:nvContentPartPr>
            <p14:xfrm>
              <a:off x="4875076" y="1138647"/>
              <a:ext cx="91080" cy="97200"/>
            </p14:xfrm>
          </p:contentPart>
        </mc:Choice>
        <mc:Fallback>
          <p:pic>
            <p:nvPicPr>
              <p:cNvPr id="17522" name="Ink 17521">
                <a:extLst>
                  <a:ext uri="{FF2B5EF4-FFF2-40B4-BE49-F238E27FC236}">
                    <a16:creationId xmlns:a16="http://schemas.microsoft.com/office/drawing/2014/main" id="{32313B2D-91B4-4B05-B3A6-D06A674607FE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4812076" y="1075647"/>
                <a:ext cx="21672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7523" name="Ink 17522">
                <a:extLst>
                  <a:ext uri="{FF2B5EF4-FFF2-40B4-BE49-F238E27FC236}">
                    <a16:creationId xmlns:a16="http://schemas.microsoft.com/office/drawing/2014/main" id="{9B17FE21-7727-44A0-B158-D77BBFB5E2EF}"/>
                  </a:ext>
                </a:extLst>
              </p14:cNvPr>
              <p14:cNvContentPartPr/>
              <p14:nvPr/>
            </p14:nvContentPartPr>
            <p14:xfrm>
              <a:off x="5509036" y="1110567"/>
              <a:ext cx="19080" cy="7200"/>
            </p14:xfrm>
          </p:contentPart>
        </mc:Choice>
        <mc:Fallback>
          <p:pic>
            <p:nvPicPr>
              <p:cNvPr id="17523" name="Ink 17522">
                <a:extLst>
                  <a:ext uri="{FF2B5EF4-FFF2-40B4-BE49-F238E27FC236}">
                    <a16:creationId xmlns:a16="http://schemas.microsoft.com/office/drawing/2014/main" id="{9B17FE21-7727-44A0-B158-D77BBFB5E2EF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5446036" y="1047927"/>
                <a:ext cx="1447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7524" name="Ink 17523">
                <a:extLst>
                  <a:ext uri="{FF2B5EF4-FFF2-40B4-BE49-F238E27FC236}">
                    <a16:creationId xmlns:a16="http://schemas.microsoft.com/office/drawing/2014/main" id="{75533D3C-52FF-4813-AD99-6A0FDFED4D25}"/>
                  </a:ext>
                </a:extLst>
              </p14:cNvPr>
              <p14:cNvContentPartPr/>
              <p14:nvPr/>
            </p14:nvContentPartPr>
            <p14:xfrm>
              <a:off x="3910636" y="3310887"/>
              <a:ext cx="120600" cy="43920"/>
            </p14:xfrm>
          </p:contentPart>
        </mc:Choice>
        <mc:Fallback>
          <p:pic>
            <p:nvPicPr>
              <p:cNvPr id="17524" name="Ink 17523">
                <a:extLst>
                  <a:ext uri="{FF2B5EF4-FFF2-40B4-BE49-F238E27FC236}">
                    <a16:creationId xmlns:a16="http://schemas.microsoft.com/office/drawing/2014/main" id="{75533D3C-52FF-4813-AD99-6A0FDFED4D25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3847636" y="3247887"/>
                <a:ext cx="2462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7525" name="Ink 17524">
                <a:extLst>
                  <a:ext uri="{FF2B5EF4-FFF2-40B4-BE49-F238E27FC236}">
                    <a16:creationId xmlns:a16="http://schemas.microsoft.com/office/drawing/2014/main" id="{8075B9BD-10F5-4E85-ADD1-0A73A65AE5F4}"/>
                  </a:ext>
                </a:extLst>
              </p14:cNvPr>
              <p14:cNvContentPartPr/>
              <p14:nvPr/>
            </p14:nvContentPartPr>
            <p14:xfrm>
              <a:off x="4391956" y="2689887"/>
              <a:ext cx="65160" cy="78120"/>
            </p14:xfrm>
          </p:contentPart>
        </mc:Choice>
        <mc:Fallback>
          <p:pic>
            <p:nvPicPr>
              <p:cNvPr id="17525" name="Ink 17524">
                <a:extLst>
                  <a:ext uri="{FF2B5EF4-FFF2-40B4-BE49-F238E27FC236}">
                    <a16:creationId xmlns:a16="http://schemas.microsoft.com/office/drawing/2014/main" id="{8075B9BD-10F5-4E85-ADD1-0A73A65AE5F4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4328956" y="2626887"/>
                <a:ext cx="190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7526" name="Ink 17525">
                <a:extLst>
                  <a:ext uri="{FF2B5EF4-FFF2-40B4-BE49-F238E27FC236}">
                    <a16:creationId xmlns:a16="http://schemas.microsoft.com/office/drawing/2014/main" id="{9F99EFF0-188A-4A62-B144-71B993157185}"/>
                  </a:ext>
                </a:extLst>
              </p14:cNvPr>
              <p14:cNvContentPartPr/>
              <p14:nvPr/>
            </p14:nvContentPartPr>
            <p14:xfrm>
              <a:off x="5089276" y="2769807"/>
              <a:ext cx="124200" cy="45360"/>
            </p14:xfrm>
          </p:contentPart>
        </mc:Choice>
        <mc:Fallback>
          <p:pic>
            <p:nvPicPr>
              <p:cNvPr id="17526" name="Ink 17525">
                <a:extLst>
                  <a:ext uri="{FF2B5EF4-FFF2-40B4-BE49-F238E27FC236}">
                    <a16:creationId xmlns:a16="http://schemas.microsoft.com/office/drawing/2014/main" id="{9F99EFF0-188A-4A62-B144-71B993157185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5026276" y="2706807"/>
                <a:ext cx="2498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7527" name="Ink 17526">
                <a:extLst>
                  <a:ext uri="{FF2B5EF4-FFF2-40B4-BE49-F238E27FC236}">
                    <a16:creationId xmlns:a16="http://schemas.microsoft.com/office/drawing/2014/main" id="{8EC6027B-FB51-4DB9-BF86-06ADFE143913}"/>
                  </a:ext>
                </a:extLst>
              </p14:cNvPr>
              <p14:cNvContentPartPr/>
              <p14:nvPr/>
            </p14:nvContentPartPr>
            <p14:xfrm>
              <a:off x="5088196" y="3010287"/>
              <a:ext cx="84600" cy="408960"/>
            </p14:xfrm>
          </p:contentPart>
        </mc:Choice>
        <mc:Fallback>
          <p:pic>
            <p:nvPicPr>
              <p:cNvPr id="17527" name="Ink 17526">
                <a:extLst>
                  <a:ext uri="{FF2B5EF4-FFF2-40B4-BE49-F238E27FC236}">
                    <a16:creationId xmlns:a16="http://schemas.microsoft.com/office/drawing/2014/main" id="{8EC6027B-FB51-4DB9-BF86-06ADFE143913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5025196" y="2947287"/>
                <a:ext cx="210240" cy="53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32" name="Group 17531">
            <a:extLst>
              <a:ext uri="{FF2B5EF4-FFF2-40B4-BE49-F238E27FC236}">
                <a16:creationId xmlns:a16="http://schemas.microsoft.com/office/drawing/2014/main" id="{6E96E553-9D66-49DA-9F94-244056D50E86}"/>
              </a:ext>
            </a:extLst>
          </p:cNvPr>
          <p:cNvGrpSpPr/>
          <p:nvPr/>
        </p:nvGrpSpPr>
        <p:grpSpPr>
          <a:xfrm>
            <a:off x="5445316" y="2883567"/>
            <a:ext cx="81000" cy="138960"/>
            <a:chOff x="5445316" y="2883567"/>
            <a:chExt cx="81000" cy="13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7528" name="Ink 17527">
                  <a:extLst>
                    <a:ext uri="{FF2B5EF4-FFF2-40B4-BE49-F238E27FC236}">
                      <a16:creationId xmlns:a16="http://schemas.microsoft.com/office/drawing/2014/main" id="{52B51266-070C-42F5-B0BF-04DB2B5BFA8F}"/>
                    </a:ext>
                  </a:extLst>
                </p14:cNvPr>
                <p14:cNvContentPartPr/>
                <p14:nvPr/>
              </p14:nvContentPartPr>
              <p14:xfrm>
                <a:off x="5467636" y="2883567"/>
                <a:ext cx="22680" cy="20160"/>
              </p14:xfrm>
            </p:contentPart>
          </mc:Choice>
          <mc:Fallback>
            <p:pic>
              <p:nvPicPr>
                <p:cNvPr id="17528" name="Ink 17527">
                  <a:extLst>
                    <a:ext uri="{FF2B5EF4-FFF2-40B4-BE49-F238E27FC236}">
                      <a16:creationId xmlns:a16="http://schemas.microsoft.com/office/drawing/2014/main" id="{52B51266-070C-42F5-B0BF-04DB2B5BFA8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404636" y="2820927"/>
                  <a:ext cx="148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7529" name="Ink 17528">
                  <a:extLst>
                    <a:ext uri="{FF2B5EF4-FFF2-40B4-BE49-F238E27FC236}">
                      <a16:creationId xmlns:a16="http://schemas.microsoft.com/office/drawing/2014/main" id="{A06164A9-229E-4304-9F17-399E19C7F963}"/>
                    </a:ext>
                  </a:extLst>
                </p14:cNvPr>
                <p14:cNvContentPartPr/>
                <p14:nvPr/>
              </p14:nvContentPartPr>
              <p14:xfrm>
                <a:off x="5511196" y="2949447"/>
                <a:ext cx="15120" cy="73080"/>
              </p14:xfrm>
            </p:contentPart>
          </mc:Choice>
          <mc:Fallback>
            <p:pic>
              <p:nvPicPr>
                <p:cNvPr id="17529" name="Ink 17528">
                  <a:extLst>
                    <a:ext uri="{FF2B5EF4-FFF2-40B4-BE49-F238E27FC236}">
                      <a16:creationId xmlns:a16="http://schemas.microsoft.com/office/drawing/2014/main" id="{A06164A9-229E-4304-9F17-399E19C7F96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448196" y="2886807"/>
                  <a:ext cx="140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7531" name="Ink 17530">
                  <a:extLst>
                    <a:ext uri="{FF2B5EF4-FFF2-40B4-BE49-F238E27FC236}">
                      <a16:creationId xmlns:a16="http://schemas.microsoft.com/office/drawing/2014/main" id="{53362305-FB15-4437-A6CD-DB48807555F1}"/>
                    </a:ext>
                  </a:extLst>
                </p14:cNvPr>
                <p14:cNvContentPartPr/>
                <p14:nvPr/>
              </p14:nvContentPartPr>
              <p14:xfrm>
                <a:off x="5445316" y="2954127"/>
                <a:ext cx="19440" cy="2520"/>
              </p14:xfrm>
            </p:contentPart>
          </mc:Choice>
          <mc:Fallback>
            <p:pic>
              <p:nvPicPr>
                <p:cNvPr id="17531" name="Ink 17530">
                  <a:extLst>
                    <a:ext uri="{FF2B5EF4-FFF2-40B4-BE49-F238E27FC236}">
                      <a16:creationId xmlns:a16="http://schemas.microsoft.com/office/drawing/2014/main" id="{53362305-FB15-4437-A6CD-DB48807555F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382676" y="2891487"/>
                  <a:ext cx="145080" cy="12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7533" name="Ink 17532">
                <a:extLst>
                  <a:ext uri="{FF2B5EF4-FFF2-40B4-BE49-F238E27FC236}">
                    <a16:creationId xmlns:a16="http://schemas.microsoft.com/office/drawing/2014/main" id="{717F8893-5FBB-4A82-BA59-BBDD94AC5C36}"/>
                  </a:ext>
                </a:extLst>
              </p14:cNvPr>
              <p14:cNvContentPartPr/>
              <p14:nvPr/>
            </p14:nvContentPartPr>
            <p14:xfrm>
              <a:off x="3926116" y="3983007"/>
              <a:ext cx="65520" cy="11160"/>
            </p14:xfrm>
          </p:contentPart>
        </mc:Choice>
        <mc:Fallback>
          <p:pic>
            <p:nvPicPr>
              <p:cNvPr id="17533" name="Ink 17532">
                <a:extLst>
                  <a:ext uri="{FF2B5EF4-FFF2-40B4-BE49-F238E27FC236}">
                    <a16:creationId xmlns:a16="http://schemas.microsoft.com/office/drawing/2014/main" id="{717F8893-5FBB-4A82-BA59-BBDD94AC5C36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3863116" y="3920367"/>
                <a:ext cx="191160" cy="13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556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homopolar gene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638675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295400"/>
            <a:ext cx="204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Faraday disk  (1831)</a:t>
            </a:r>
          </a:p>
        </p:txBody>
      </p:sp>
      <p:pic>
        <p:nvPicPr>
          <p:cNvPr id="4100" name="Picture 4" descr="Image result for homopolar gener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327344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330FB4-C465-4604-BDCE-A3B8EBBF0812}"/>
              </a:ext>
            </a:extLst>
          </p:cNvPr>
          <p:cNvSpPr txBox="1"/>
          <p:nvPr/>
        </p:nvSpPr>
        <p:spPr>
          <a:xfrm>
            <a:off x="3285001" y="1639209"/>
            <a:ext cx="1188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 disk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A0407-AFF0-40D3-A5EF-FC3318DA66AB}"/>
              </a:ext>
            </a:extLst>
          </p:cNvPr>
          <p:cNvSpPr txBox="1"/>
          <p:nvPr/>
        </p:nvSpPr>
        <p:spPr>
          <a:xfrm>
            <a:off x="381000" y="2362200"/>
            <a:ext cx="15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Horseshoe magnet</a:t>
            </a:r>
          </a:p>
        </p:txBody>
      </p:sp>
    </p:spTree>
    <p:extLst>
      <p:ext uri="{BB962C8B-B14F-4D97-AF65-F5344CB8AC3E}">
        <p14:creationId xmlns:p14="http://schemas.microsoft.com/office/powerpoint/2010/main" val="409364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penresearch-repository.anu.edu.au/retrieve/48467/ANUA15-54A-2.tif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598" y="677672"/>
            <a:ext cx="8113802" cy="619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" y="762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rgbClr val="4C6E78"/>
                </a:solidFill>
                <a:latin typeface="Arial" panose="020B0604020202020204" pitchFamily="34" charset="0"/>
              </a:rPr>
              <a:t>Professor Mark Oliphant discusses the specifications of the </a:t>
            </a:r>
            <a:r>
              <a:rPr lang="en-US" dirty="0" err="1">
                <a:solidFill>
                  <a:srgbClr val="4C6E78"/>
                </a:solidFill>
                <a:latin typeface="Arial" panose="020B0604020202020204" pitchFamily="34" charset="0"/>
              </a:rPr>
              <a:t>homopolar</a:t>
            </a:r>
            <a:r>
              <a:rPr lang="en-US" dirty="0">
                <a:solidFill>
                  <a:srgbClr val="4C6E78"/>
                </a:solidFill>
                <a:latin typeface="Arial" panose="020B0604020202020204" pitchFamily="34" charset="0"/>
              </a:rPr>
              <a:t> generator with his senior technical officer, </a:t>
            </a:r>
            <a:r>
              <a:rPr lang="en-US" dirty="0" err="1">
                <a:solidFill>
                  <a:srgbClr val="4C6E78"/>
                </a:solidFill>
                <a:latin typeface="Arial" panose="020B0604020202020204" pitchFamily="34" charset="0"/>
              </a:rPr>
              <a:t>Mr</a:t>
            </a:r>
            <a:r>
              <a:rPr lang="en-US" dirty="0">
                <a:solidFill>
                  <a:srgbClr val="4C6E78"/>
                </a:solidFill>
                <a:latin typeface="Arial" panose="020B0604020202020204" pitchFamily="34" charset="0"/>
              </a:rPr>
              <a:t> Jimmy Edwards</a:t>
            </a:r>
            <a:endParaRPr lang="en-US" b="0" i="0" dirty="0">
              <a:solidFill>
                <a:srgbClr val="4C6E78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33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penresearch-repository.anu.edu.au/retrieve/55593/ANUA226-895.tif.previe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2127417"/>
            <a:ext cx="8208169" cy="471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196" y="0"/>
            <a:ext cx="9067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Homopolar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generators underwent a renaissance in the 1950s as a source of pulsed power storage. These devices used heavy disks as a form of </a:t>
            </a:r>
            <a:r>
              <a:rPr lang="en-US" sz="1600" dirty="0">
                <a:solidFill>
                  <a:srgbClr val="0B0080"/>
                </a:solidFill>
                <a:latin typeface="Arial" panose="020B0604020202020204" pitchFamily="34" charset="0"/>
                <a:hlinkClick r:id="rId3" tooltip="Flywheel"/>
              </a:rPr>
              <a:t>flywheel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 to store mechanical energy that could be quickly dumped into an experimental apparatus. An early example of this sort of device was built by </a:t>
            </a:r>
            <a:r>
              <a:rPr lang="en-US" sz="1600" dirty="0">
                <a:solidFill>
                  <a:srgbClr val="0B0080"/>
                </a:solidFill>
                <a:latin typeface="Arial" panose="020B0604020202020204" pitchFamily="34" charset="0"/>
                <a:hlinkClick r:id="rId4" tooltip="Mark Oliphant"/>
              </a:rPr>
              <a:t>Sir Mark Oliphant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 at the </a:t>
            </a:r>
            <a:r>
              <a:rPr lang="en-US" sz="1600" dirty="0">
                <a:solidFill>
                  <a:srgbClr val="0B0080"/>
                </a:solidFill>
                <a:latin typeface="Arial" panose="020B0604020202020204" pitchFamily="34" charset="0"/>
                <a:hlinkClick r:id="rId5" tooltip="Research School of Physical Sciences and Engineering"/>
              </a:rPr>
              <a:t>Research School of Physical Sciences and Engineering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600" dirty="0">
                <a:solidFill>
                  <a:srgbClr val="0B0080"/>
                </a:solidFill>
                <a:latin typeface="Arial" panose="020B0604020202020204" pitchFamily="34" charset="0"/>
                <a:hlinkClick r:id="rId6" tooltip="Australian National University"/>
              </a:rPr>
              <a:t>Australian National University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. It stored up to 500 </a:t>
            </a:r>
            <a:r>
              <a:rPr lang="en-US" sz="1600" dirty="0" err="1">
                <a:solidFill>
                  <a:srgbClr val="0B0080"/>
                </a:solidFill>
                <a:latin typeface="Arial" panose="020B0604020202020204" pitchFamily="34" charset="0"/>
                <a:hlinkClick r:id="rId7" tooltip="Megajoule"/>
              </a:rPr>
              <a:t>megajoules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 of energy</a:t>
            </a:r>
            <a:r>
              <a:rPr lang="en-US" sz="1600" baseline="30000" dirty="0">
                <a:solidFill>
                  <a:srgbClr val="0B0080"/>
                </a:solidFill>
                <a:latin typeface="Arial" panose="020B0604020202020204" pitchFamily="34" charset="0"/>
                <a:hlinkClick r:id="rId8"/>
              </a:rPr>
              <a:t>[3]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 and was used as an extremely high-current source for </a:t>
            </a:r>
            <a:r>
              <a:rPr lang="en-US" sz="1600" dirty="0">
                <a:solidFill>
                  <a:srgbClr val="0B0080"/>
                </a:solidFill>
                <a:latin typeface="Arial" panose="020B0604020202020204" pitchFamily="34" charset="0"/>
                <a:hlinkClick r:id="rId9" tooltip="Synchrotron"/>
              </a:rPr>
              <a:t>synchrotron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 experimentation from 1962 until it was disassembled in 1986. Oliphant's construction was capable of supplying currents of up to 2 </a:t>
            </a:r>
            <a:r>
              <a:rPr lang="en-US" sz="1600" dirty="0" err="1">
                <a:solidFill>
                  <a:srgbClr val="0B0080"/>
                </a:solidFill>
                <a:latin typeface="Arial" panose="020B0604020202020204" pitchFamily="34" charset="0"/>
                <a:hlinkClick r:id="rId10" tooltip="Ampere"/>
              </a:rPr>
              <a:t>megaamperes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 (MA).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2738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omopolar generat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5" y="1164772"/>
            <a:ext cx="9139535" cy="569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0A48CE-60F8-42C9-9AA4-0E80F9501A2E}"/>
              </a:ext>
            </a:extLst>
          </p:cNvPr>
          <p:cNvSpPr txBox="1"/>
          <p:nvPr/>
        </p:nvSpPr>
        <p:spPr>
          <a:xfrm>
            <a:off x="685800" y="3048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the funding ends…</a:t>
            </a:r>
          </a:p>
        </p:txBody>
      </p:sp>
    </p:spTree>
    <p:extLst>
      <p:ext uri="{BB962C8B-B14F-4D97-AF65-F5344CB8AC3E}">
        <p14:creationId xmlns:p14="http://schemas.microsoft.com/office/powerpoint/2010/main" val="228849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5410200"/>
            <a:ext cx="4343400" cy="121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Note that j is not transformed.  Actually we mean j’ is almost the same as j.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6149" y="1828801"/>
            <a:ext cx="362845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2181761"/>
            <a:ext cx="28901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conductor at rest in K’</a:t>
            </a:r>
          </a:p>
          <a:p>
            <a:endParaRPr lang="en-US" sz="2000" dirty="0"/>
          </a:p>
          <a:p>
            <a:r>
              <a:rPr lang="en-US" sz="2000" b="1" dirty="0"/>
              <a:t>E’</a:t>
            </a:r>
            <a:r>
              <a:rPr lang="en-US" sz="2000" dirty="0"/>
              <a:t> is the electric field in K’.</a:t>
            </a:r>
          </a:p>
          <a:p>
            <a:r>
              <a:rPr lang="en-US" sz="2000" b="1" dirty="0"/>
              <a:t>j</a:t>
            </a:r>
            <a:r>
              <a:rPr lang="en-US" sz="2000" dirty="0"/>
              <a:t> = </a:t>
            </a:r>
            <a:r>
              <a:rPr lang="en-US" sz="2000" dirty="0" err="1">
                <a:latin typeface="Symbol" pitchFamily="18" charset="2"/>
              </a:rPr>
              <a:t>s</a:t>
            </a:r>
            <a:r>
              <a:rPr lang="en-US" sz="2000" b="1" dirty="0" err="1"/>
              <a:t>E</a:t>
            </a:r>
            <a:r>
              <a:rPr lang="en-US" sz="2000" b="1" dirty="0"/>
              <a:t>’</a:t>
            </a:r>
            <a:r>
              <a:rPr lang="en-US" sz="2000" dirty="0"/>
              <a:t> in K’.</a:t>
            </a:r>
          </a:p>
        </p:txBody>
      </p:sp>
      <p:sp>
        <p:nvSpPr>
          <p:cNvPr id="6" name="Freeform 5"/>
          <p:cNvSpPr/>
          <p:nvPr/>
        </p:nvSpPr>
        <p:spPr>
          <a:xfrm>
            <a:off x="3847301" y="3594100"/>
            <a:ext cx="699299" cy="1993900"/>
          </a:xfrm>
          <a:custGeom>
            <a:avLst/>
            <a:gdLst>
              <a:gd name="connsiteX0" fmla="*/ 699299 w 699299"/>
              <a:gd name="connsiteY0" fmla="*/ 1993900 h 1993900"/>
              <a:gd name="connsiteX1" fmla="*/ 648499 w 699299"/>
              <a:gd name="connsiteY1" fmla="*/ 1930400 h 1993900"/>
              <a:gd name="connsiteX2" fmla="*/ 623099 w 699299"/>
              <a:gd name="connsiteY2" fmla="*/ 1866900 h 1993900"/>
              <a:gd name="connsiteX3" fmla="*/ 597699 w 699299"/>
              <a:gd name="connsiteY3" fmla="*/ 1828800 h 1993900"/>
              <a:gd name="connsiteX4" fmla="*/ 584999 w 699299"/>
              <a:gd name="connsiteY4" fmla="*/ 1790700 h 1993900"/>
              <a:gd name="connsiteX5" fmla="*/ 534199 w 699299"/>
              <a:gd name="connsiteY5" fmla="*/ 1701800 h 1993900"/>
              <a:gd name="connsiteX6" fmla="*/ 445299 w 699299"/>
              <a:gd name="connsiteY6" fmla="*/ 1549400 h 1993900"/>
              <a:gd name="connsiteX7" fmla="*/ 381799 w 699299"/>
              <a:gd name="connsiteY7" fmla="*/ 1460500 h 1993900"/>
              <a:gd name="connsiteX8" fmla="*/ 330999 w 699299"/>
              <a:gd name="connsiteY8" fmla="*/ 1435100 h 1993900"/>
              <a:gd name="connsiteX9" fmla="*/ 267499 w 699299"/>
              <a:gd name="connsiteY9" fmla="*/ 1346200 h 1993900"/>
              <a:gd name="connsiteX10" fmla="*/ 242099 w 699299"/>
              <a:gd name="connsiteY10" fmla="*/ 1295400 h 1993900"/>
              <a:gd name="connsiteX11" fmla="*/ 203999 w 699299"/>
              <a:gd name="connsiteY11" fmla="*/ 1231900 h 1993900"/>
              <a:gd name="connsiteX12" fmla="*/ 178599 w 699299"/>
              <a:gd name="connsiteY12" fmla="*/ 1193800 h 1993900"/>
              <a:gd name="connsiteX13" fmla="*/ 127799 w 699299"/>
              <a:gd name="connsiteY13" fmla="*/ 1104900 h 1993900"/>
              <a:gd name="connsiteX14" fmla="*/ 89699 w 699299"/>
              <a:gd name="connsiteY14" fmla="*/ 1079500 h 1993900"/>
              <a:gd name="connsiteX15" fmla="*/ 64299 w 699299"/>
              <a:gd name="connsiteY15" fmla="*/ 1003300 h 1993900"/>
              <a:gd name="connsiteX16" fmla="*/ 51599 w 699299"/>
              <a:gd name="connsiteY16" fmla="*/ 965200 h 1993900"/>
              <a:gd name="connsiteX17" fmla="*/ 26199 w 699299"/>
              <a:gd name="connsiteY17" fmla="*/ 927100 h 1993900"/>
              <a:gd name="connsiteX18" fmla="*/ 13499 w 699299"/>
              <a:gd name="connsiteY18" fmla="*/ 850900 h 1993900"/>
              <a:gd name="connsiteX19" fmla="*/ 799 w 699299"/>
              <a:gd name="connsiteY19" fmla="*/ 812800 h 1993900"/>
              <a:gd name="connsiteX20" fmla="*/ 51599 w 699299"/>
              <a:gd name="connsiteY20" fmla="*/ 647700 h 1993900"/>
              <a:gd name="connsiteX21" fmla="*/ 89699 w 699299"/>
              <a:gd name="connsiteY21" fmla="*/ 635000 h 1993900"/>
              <a:gd name="connsiteX22" fmla="*/ 267499 w 699299"/>
              <a:gd name="connsiteY22" fmla="*/ 635000 h 1993900"/>
              <a:gd name="connsiteX23" fmla="*/ 280199 w 699299"/>
              <a:gd name="connsiteY23" fmla="*/ 596900 h 1993900"/>
              <a:gd name="connsiteX24" fmla="*/ 267499 w 699299"/>
              <a:gd name="connsiteY24" fmla="*/ 482600 h 1993900"/>
              <a:gd name="connsiteX25" fmla="*/ 216699 w 699299"/>
              <a:gd name="connsiteY25" fmla="*/ 406400 h 1993900"/>
              <a:gd name="connsiteX26" fmla="*/ 153199 w 699299"/>
              <a:gd name="connsiteY26" fmla="*/ 266700 h 1993900"/>
              <a:gd name="connsiteX27" fmla="*/ 89699 w 699299"/>
              <a:gd name="connsiteY27" fmla="*/ 152400 h 1993900"/>
              <a:gd name="connsiteX28" fmla="*/ 64299 w 699299"/>
              <a:gd name="connsiteY28" fmla="*/ 114300 h 1993900"/>
              <a:gd name="connsiteX29" fmla="*/ 38899 w 699299"/>
              <a:gd name="connsiteY29" fmla="*/ 38100 h 1993900"/>
              <a:gd name="connsiteX30" fmla="*/ 26199 w 699299"/>
              <a:gd name="connsiteY30" fmla="*/ 0 h 199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99299" h="1993900">
                <a:moveTo>
                  <a:pt x="699299" y="1993900"/>
                </a:moveTo>
                <a:cubicBezTo>
                  <a:pt x="682366" y="1972733"/>
                  <a:pt x="662445" y="1953644"/>
                  <a:pt x="648499" y="1930400"/>
                </a:cubicBezTo>
                <a:cubicBezTo>
                  <a:pt x="636770" y="1910852"/>
                  <a:pt x="633294" y="1887290"/>
                  <a:pt x="623099" y="1866900"/>
                </a:cubicBezTo>
                <a:cubicBezTo>
                  <a:pt x="616273" y="1853248"/>
                  <a:pt x="604525" y="1842452"/>
                  <a:pt x="597699" y="1828800"/>
                </a:cubicBezTo>
                <a:cubicBezTo>
                  <a:pt x="591712" y="1816826"/>
                  <a:pt x="590272" y="1803005"/>
                  <a:pt x="584999" y="1790700"/>
                </a:cubicBezTo>
                <a:cubicBezTo>
                  <a:pt x="544570" y="1696366"/>
                  <a:pt x="576714" y="1779744"/>
                  <a:pt x="534199" y="1701800"/>
                </a:cubicBezTo>
                <a:cubicBezTo>
                  <a:pt x="434016" y="1518131"/>
                  <a:pt x="528432" y="1665786"/>
                  <a:pt x="445299" y="1549400"/>
                </a:cubicBezTo>
                <a:cubicBezTo>
                  <a:pt x="431209" y="1529674"/>
                  <a:pt x="397090" y="1473607"/>
                  <a:pt x="381799" y="1460500"/>
                </a:cubicBezTo>
                <a:cubicBezTo>
                  <a:pt x="367425" y="1448179"/>
                  <a:pt x="347932" y="1443567"/>
                  <a:pt x="330999" y="1435100"/>
                </a:cubicBezTo>
                <a:cubicBezTo>
                  <a:pt x="314644" y="1413294"/>
                  <a:pt x="282355" y="1372199"/>
                  <a:pt x="267499" y="1346200"/>
                </a:cubicBezTo>
                <a:cubicBezTo>
                  <a:pt x="258106" y="1329762"/>
                  <a:pt x="251293" y="1311950"/>
                  <a:pt x="242099" y="1295400"/>
                </a:cubicBezTo>
                <a:cubicBezTo>
                  <a:pt x="230111" y="1273822"/>
                  <a:pt x="217082" y="1252832"/>
                  <a:pt x="203999" y="1231900"/>
                </a:cubicBezTo>
                <a:cubicBezTo>
                  <a:pt x="195909" y="1218957"/>
                  <a:pt x="186172" y="1207052"/>
                  <a:pt x="178599" y="1193800"/>
                </a:cubicBezTo>
                <a:cubicBezTo>
                  <a:pt x="165318" y="1170558"/>
                  <a:pt x="148427" y="1125528"/>
                  <a:pt x="127799" y="1104900"/>
                </a:cubicBezTo>
                <a:cubicBezTo>
                  <a:pt x="117006" y="1094107"/>
                  <a:pt x="102399" y="1087967"/>
                  <a:pt x="89699" y="1079500"/>
                </a:cubicBezTo>
                <a:lnTo>
                  <a:pt x="64299" y="1003300"/>
                </a:lnTo>
                <a:cubicBezTo>
                  <a:pt x="60066" y="990600"/>
                  <a:pt x="59025" y="976339"/>
                  <a:pt x="51599" y="965200"/>
                </a:cubicBezTo>
                <a:lnTo>
                  <a:pt x="26199" y="927100"/>
                </a:lnTo>
                <a:cubicBezTo>
                  <a:pt x="21966" y="901700"/>
                  <a:pt x="19085" y="876037"/>
                  <a:pt x="13499" y="850900"/>
                </a:cubicBezTo>
                <a:cubicBezTo>
                  <a:pt x="10595" y="837832"/>
                  <a:pt x="799" y="826187"/>
                  <a:pt x="799" y="812800"/>
                </a:cubicBezTo>
                <a:cubicBezTo>
                  <a:pt x="799" y="731424"/>
                  <a:pt x="-10469" y="689078"/>
                  <a:pt x="51599" y="647700"/>
                </a:cubicBezTo>
                <a:cubicBezTo>
                  <a:pt x="62738" y="640274"/>
                  <a:pt x="76999" y="639233"/>
                  <a:pt x="89699" y="635000"/>
                </a:cubicBezTo>
                <a:cubicBezTo>
                  <a:pt x="96917" y="635722"/>
                  <a:pt x="231692" y="663645"/>
                  <a:pt x="267499" y="635000"/>
                </a:cubicBezTo>
                <a:cubicBezTo>
                  <a:pt x="277952" y="626637"/>
                  <a:pt x="275966" y="609600"/>
                  <a:pt x="280199" y="596900"/>
                </a:cubicBezTo>
                <a:cubicBezTo>
                  <a:pt x="275966" y="558800"/>
                  <a:pt x="279621" y="518967"/>
                  <a:pt x="267499" y="482600"/>
                </a:cubicBezTo>
                <a:cubicBezTo>
                  <a:pt x="257846" y="453640"/>
                  <a:pt x="216699" y="406400"/>
                  <a:pt x="216699" y="406400"/>
                </a:cubicBezTo>
                <a:cubicBezTo>
                  <a:pt x="186943" y="287376"/>
                  <a:pt x="215983" y="329484"/>
                  <a:pt x="153199" y="266700"/>
                </a:cubicBezTo>
                <a:cubicBezTo>
                  <a:pt x="130846" y="199640"/>
                  <a:pt x="147925" y="239739"/>
                  <a:pt x="89699" y="152400"/>
                </a:cubicBezTo>
                <a:cubicBezTo>
                  <a:pt x="81232" y="139700"/>
                  <a:pt x="69126" y="128780"/>
                  <a:pt x="64299" y="114300"/>
                </a:cubicBezTo>
                <a:lnTo>
                  <a:pt x="38899" y="38100"/>
                </a:lnTo>
                <a:lnTo>
                  <a:pt x="26199" y="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5800" y="464235"/>
            <a:ext cx="7543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1.  Ohm’s law </a:t>
            </a:r>
            <a:r>
              <a:rPr lang="en-US" sz="2400" b="1" dirty="0"/>
              <a:t>j</a:t>
            </a:r>
            <a:r>
              <a:rPr lang="en-US" sz="2400" dirty="0"/>
              <a:t> = </a:t>
            </a:r>
            <a:r>
              <a:rPr lang="en-US" sz="2400" dirty="0">
                <a:latin typeface="Symbol" pitchFamily="18" charset="2"/>
              </a:rPr>
              <a:t>s</a:t>
            </a:r>
            <a:r>
              <a:rPr lang="en-US" sz="2400" dirty="0"/>
              <a:t> </a:t>
            </a:r>
            <a:r>
              <a:rPr lang="en-US" sz="2400" b="1" dirty="0"/>
              <a:t>E</a:t>
            </a:r>
            <a:r>
              <a:rPr lang="en-US" sz="2400" dirty="0"/>
              <a:t> is valid at rest in the frame in which B and H are defined.</a:t>
            </a:r>
          </a:p>
          <a:p>
            <a:endParaRPr lang="en-US" sz="2000" dirty="0"/>
          </a:p>
          <a:p>
            <a:r>
              <a:rPr lang="en-US" sz="2000" dirty="0"/>
              <a:t>Charges moving in a </a:t>
            </a:r>
            <a:r>
              <a:rPr lang="en-US" sz="2000" b="1" dirty="0"/>
              <a:t>B</a:t>
            </a:r>
            <a:r>
              <a:rPr lang="en-US" sz="2000" dirty="0"/>
              <a:t>-field experience an additional force.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61597EB-08A0-4351-854F-2ED87B469177}"/>
                  </a:ext>
                </a:extLst>
              </p14:cNvPr>
              <p14:cNvContentPartPr/>
              <p14:nvPr/>
            </p14:nvContentPartPr>
            <p14:xfrm>
              <a:off x="1580717" y="3014503"/>
              <a:ext cx="1077480" cy="83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61597EB-08A0-4351-854F-2ED87B4691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7077" y="2906863"/>
                <a:ext cx="1185120" cy="10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D952D23-C89C-4250-834A-D3716BDC8E45}"/>
                  </a:ext>
                </a:extLst>
              </p14:cNvPr>
              <p14:cNvContentPartPr/>
              <p14:nvPr/>
            </p14:nvContentPartPr>
            <p14:xfrm>
              <a:off x="410716" y="6049113"/>
              <a:ext cx="584640" cy="315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D952D23-C89C-4250-834A-D3716BDC8E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2716" y="6031113"/>
                <a:ext cx="62028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F8C1B75-ADEE-4C37-826E-E6A2120C3732}"/>
                  </a:ext>
                </a:extLst>
              </p14:cNvPr>
              <p14:cNvContentPartPr/>
              <p14:nvPr/>
            </p14:nvContentPartPr>
            <p14:xfrm>
              <a:off x="822196" y="5173593"/>
              <a:ext cx="478080" cy="334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F8C1B75-ADEE-4C37-826E-E6A2120C37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4556" y="5155953"/>
                <a:ext cx="51372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C1A5487-7C18-4918-9F99-D8216C8DDD74}"/>
                  </a:ext>
                </a:extLst>
              </p14:cNvPr>
              <p14:cNvContentPartPr/>
              <p14:nvPr/>
            </p14:nvContentPartPr>
            <p14:xfrm>
              <a:off x="1450756" y="5211033"/>
              <a:ext cx="129600" cy="265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C1A5487-7C18-4918-9F99-D8216C8DDD7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33116" y="5193393"/>
                <a:ext cx="1652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E627C70-A29B-4F8F-9BDB-D8BAECF8FABB}"/>
                  </a:ext>
                </a:extLst>
              </p14:cNvPr>
              <p14:cNvContentPartPr/>
              <p14:nvPr/>
            </p14:nvContentPartPr>
            <p14:xfrm>
              <a:off x="1468756" y="5308233"/>
              <a:ext cx="123120" cy="29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E627C70-A29B-4F8F-9BDB-D8BAECF8FAB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0756" y="5290593"/>
                <a:ext cx="1587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E3E72A1-C46F-495E-90A9-6306E3887750}"/>
                  </a:ext>
                </a:extLst>
              </p14:cNvPr>
              <p14:cNvContentPartPr/>
              <p14:nvPr/>
            </p14:nvContentPartPr>
            <p14:xfrm>
              <a:off x="1470556" y="5213553"/>
              <a:ext cx="134280" cy="13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E3E72A1-C46F-495E-90A9-6306E388775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52556" y="5195553"/>
                <a:ext cx="1699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70A1FC1-F89C-4766-A8A6-E55BF26D0CA3}"/>
                  </a:ext>
                </a:extLst>
              </p14:cNvPr>
              <p14:cNvContentPartPr/>
              <p14:nvPr/>
            </p14:nvContentPartPr>
            <p14:xfrm>
              <a:off x="1451116" y="5095833"/>
              <a:ext cx="178920" cy="49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70A1FC1-F89C-4766-A8A6-E55BF26D0CA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33476" y="5077833"/>
                <a:ext cx="2145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40E5BCB-959E-437B-93CE-267B44CBAD23}"/>
                  </a:ext>
                </a:extLst>
              </p14:cNvPr>
              <p14:cNvContentPartPr/>
              <p14:nvPr/>
            </p14:nvContentPartPr>
            <p14:xfrm>
              <a:off x="1829116" y="5316873"/>
              <a:ext cx="363600" cy="162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40E5BCB-959E-437B-93CE-267B44CBAD2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11476" y="5298873"/>
                <a:ext cx="39924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19E47BF-39E6-4471-A230-52D56D240B49}"/>
                  </a:ext>
                </a:extLst>
              </p14:cNvPr>
              <p14:cNvContentPartPr/>
              <p14:nvPr/>
            </p14:nvContentPartPr>
            <p14:xfrm>
              <a:off x="384076" y="5623953"/>
              <a:ext cx="1072800" cy="391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19E47BF-39E6-4471-A230-52D56D240B4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6076" y="5606313"/>
                <a:ext cx="110844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2B6800F-3440-41E3-8520-A383F8DF49C4}"/>
                  </a:ext>
                </a:extLst>
              </p14:cNvPr>
              <p14:cNvContentPartPr/>
              <p14:nvPr/>
            </p14:nvContentPartPr>
            <p14:xfrm>
              <a:off x="848476" y="5678673"/>
              <a:ext cx="56880" cy="8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2B6800F-3440-41E3-8520-A383F8DF49C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30476" y="5660673"/>
                <a:ext cx="925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2584B91-5CEF-4732-AC12-76165F5664BE}"/>
                  </a:ext>
                </a:extLst>
              </p14:cNvPr>
              <p14:cNvContentPartPr/>
              <p14:nvPr/>
            </p14:nvContentPartPr>
            <p14:xfrm>
              <a:off x="1604116" y="5770833"/>
              <a:ext cx="286920" cy="155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2584B91-5CEF-4732-AC12-76165F5664B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86476" y="5753193"/>
                <a:ext cx="3225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B52FD31-0EC2-4500-AAA4-777A520D55FC}"/>
                  </a:ext>
                </a:extLst>
              </p14:cNvPr>
              <p14:cNvContentPartPr/>
              <p14:nvPr/>
            </p14:nvContentPartPr>
            <p14:xfrm>
              <a:off x="1672516" y="5662833"/>
              <a:ext cx="10440" cy="6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B52FD31-0EC2-4500-AAA4-777A520D55F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54516" y="5645193"/>
                <a:ext cx="460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9D38AEC-8565-403A-B2A6-DF3BE8289523}"/>
                  </a:ext>
                </a:extLst>
              </p14:cNvPr>
              <p14:cNvContentPartPr/>
              <p14:nvPr/>
            </p14:nvContentPartPr>
            <p14:xfrm>
              <a:off x="2063836" y="5573913"/>
              <a:ext cx="415800" cy="312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9D38AEC-8565-403A-B2A6-DF3BE828952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46196" y="5556273"/>
                <a:ext cx="45144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2B7E82-9CB0-4592-8400-14E93F9B9BBE}"/>
                  </a:ext>
                </a:extLst>
              </p14:cNvPr>
              <p14:cNvContentPartPr/>
              <p14:nvPr/>
            </p14:nvContentPartPr>
            <p14:xfrm>
              <a:off x="2103796" y="5710713"/>
              <a:ext cx="87480" cy="5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2B7E82-9CB0-4592-8400-14E93F9B9BB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85796" y="5693073"/>
                <a:ext cx="1231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B46EED2-FFF5-4134-B869-612A5EB97D3B}"/>
                  </a:ext>
                </a:extLst>
              </p14:cNvPr>
              <p14:cNvContentPartPr/>
              <p14:nvPr/>
            </p14:nvContentPartPr>
            <p14:xfrm>
              <a:off x="1181836" y="6015273"/>
              <a:ext cx="859320" cy="426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B46EED2-FFF5-4134-B869-612A5EB97D3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63836" y="5997273"/>
                <a:ext cx="894960" cy="46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3E36FCE4-998F-4250-B0F7-592550FB81AA}"/>
              </a:ext>
            </a:extLst>
          </p:cNvPr>
          <p:cNvGrpSpPr/>
          <p:nvPr/>
        </p:nvGrpSpPr>
        <p:grpSpPr>
          <a:xfrm>
            <a:off x="141796" y="4796673"/>
            <a:ext cx="496080" cy="754560"/>
            <a:chOff x="141796" y="4796673"/>
            <a:chExt cx="496080" cy="75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53B5F7D-B413-44B4-8F4C-F04C3327BD3E}"/>
                    </a:ext>
                  </a:extLst>
                </p14:cNvPr>
                <p14:cNvContentPartPr/>
                <p14:nvPr/>
              </p14:nvContentPartPr>
              <p14:xfrm>
                <a:off x="477316" y="5252073"/>
                <a:ext cx="160560" cy="299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53B5F7D-B413-44B4-8F4C-F04C3327BD3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9316" y="5234433"/>
                  <a:ext cx="1962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B44E331-477E-46AE-8E3C-F71F713D89A6}"/>
                    </a:ext>
                  </a:extLst>
                </p14:cNvPr>
                <p14:cNvContentPartPr/>
                <p14:nvPr/>
              </p14:nvContentPartPr>
              <p14:xfrm>
                <a:off x="475156" y="5166033"/>
                <a:ext cx="139680" cy="61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B44E331-477E-46AE-8E3C-F71F713D89A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7156" y="5148393"/>
                  <a:ext cx="175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5868BC0-C6AA-4523-8817-4577FAA0B75C}"/>
                    </a:ext>
                  </a:extLst>
                </p14:cNvPr>
                <p14:cNvContentPartPr/>
                <p14:nvPr/>
              </p14:nvContentPartPr>
              <p14:xfrm>
                <a:off x="141796" y="4796673"/>
                <a:ext cx="235800" cy="553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5868BC0-C6AA-4523-8817-4577FAA0B75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4156" y="4779033"/>
                  <a:ext cx="271440" cy="589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411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438AA3-EBE7-44A5-BAC4-700D86EDF0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8"/>
          <a:stretch/>
        </p:blipFill>
        <p:spPr>
          <a:xfrm>
            <a:off x="1299188" y="337457"/>
            <a:ext cx="6244612" cy="6349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A37E18-DB26-49D6-BA7D-34FC32F1F480}"/>
              </a:ext>
            </a:extLst>
          </p:cNvPr>
          <p:cNvSpPr txBox="1"/>
          <p:nvPr/>
        </p:nvSpPr>
        <p:spPr>
          <a:xfrm>
            <a:off x="4191000" y="381000"/>
            <a:ext cx="240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current 4-vector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8CD82BC-9BCE-47BF-A806-D34077D34731}"/>
              </a:ext>
            </a:extLst>
          </p:cNvPr>
          <p:cNvGrpSpPr/>
          <p:nvPr/>
        </p:nvGrpSpPr>
        <p:grpSpPr>
          <a:xfrm>
            <a:off x="6343517" y="404143"/>
            <a:ext cx="1807200" cy="1633320"/>
            <a:chOff x="6343517" y="404143"/>
            <a:chExt cx="1807200" cy="163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FDCBE03-BD04-455B-A651-DCDE3915E725}"/>
                    </a:ext>
                  </a:extLst>
                </p14:cNvPr>
                <p14:cNvContentPartPr/>
                <p14:nvPr/>
              </p14:nvContentPartPr>
              <p14:xfrm>
                <a:off x="6343517" y="1258063"/>
                <a:ext cx="108720" cy="779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FDCBE03-BD04-455B-A651-DCDE3915E72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25517" y="1240423"/>
                  <a:ext cx="144360" cy="81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C25CAEA-33E4-4651-A3FC-C71BAFA7B5A0}"/>
                    </a:ext>
                  </a:extLst>
                </p14:cNvPr>
                <p14:cNvContentPartPr/>
                <p14:nvPr/>
              </p14:nvContentPartPr>
              <p14:xfrm>
                <a:off x="6667877" y="1247263"/>
                <a:ext cx="73440" cy="788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C25CAEA-33E4-4651-A3FC-C71BAFA7B5A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49877" y="1229263"/>
                  <a:ext cx="109080" cy="82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2CD9423-4C06-427B-9217-3F29BD64B077}"/>
                    </a:ext>
                  </a:extLst>
                </p14:cNvPr>
                <p14:cNvContentPartPr/>
                <p14:nvPr/>
              </p14:nvContentPartPr>
              <p14:xfrm>
                <a:off x="6773357" y="730663"/>
                <a:ext cx="601200" cy="460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2CD9423-4C06-427B-9217-3F29BD64B07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55357" y="713023"/>
                  <a:ext cx="63684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A0BD427-47E0-486E-8749-8F4AC93124B8}"/>
                    </a:ext>
                  </a:extLst>
                </p14:cNvPr>
                <p14:cNvContentPartPr/>
                <p14:nvPr/>
              </p14:nvContentPartPr>
              <p14:xfrm>
                <a:off x="6747797" y="1039903"/>
                <a:ext cx="147240" cy="141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A0BD427-47E0-486E-8749-8F4AC93124B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30157" y="1022263"/>
                  <a:ext cx="182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5366CCB-14CE-4DA1-A3F6-103BCCDCD6A5}"/>
                    </a:ext>
                  </a:extLst>
                </p14:cNvPr>
                <p14:cNvContentPartPr/>
                <p14:nvPr/>
              </p14:nvContentPartPr>
              <p14:xfrm>
                <a:off x="7455197" y="404143"/>
                <a:ext cx="695520" cy="344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5366CCB-14CE-4DA1-A3F6-103BCCDCD6A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437557" y="386503"/>
                  <a:ext cx="731160" cy="38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D52C20-B157-4BAC-9332-94CE0C7E1621}"/>
                  </a:ext>
                </a:extLst>
              </p14:cNvPr>
              <p14:cNvContentPartPr/>
              <p14:nvPr/>
            </p14:nvContentPartPr>
            <p14:xfrm>
              <a:off x="7351157" y="1656583"/>
              <a:ext cx="70200" cy="292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D52C20-B157-4BAC-9332-94CE0C7E16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33517" y="1638583"/>
                <a:ext cx="105840" cy="32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2C3AA7A-D393-4B73-8CE7-7049C055F7E2}"/>
              </a:ext>
            </a:extLst>
          </p:cNvPr>
          <p:cNvGrpSpPr/>
          <p:nvPr/>
        </p:nvGrpSpPr>
        <p:grpSpPr>
          <a:xfrm>
            <a:off x="7099157" y="1620583"/>
            <a:ext cx="420120" cy="460800"/>
            <a:chOff x="7099157" y="1620583"/>
            <a:chExt cx="420120" cy="46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9529D47-170D-4CE4-914A-D80B4293E89A}"/>
                    </a:ext>
                  </a:extLst>
                </p14:cNvPr>
                <p14:cNvContentPartPr/>
                <p14:nvPr/>
              </p14:nvContentPartPr>
              <p14:xfrm>
                <a:off x="7411997" y="1934863"/>
                <a:ext cx="107280" cy="146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9529D47-170D-4CE4-914A-D80B4293E89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49357" y="1872223"/>
                  <a:ext cx="2329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DCD337E-E8D9-4793-838F-6FC44FCD828F}"/>
                    </a:ext>
                  </a:extLst>
                </p14:cNvPr>
                <p14:cNvContentPartPr/>
                <p14:nvPr/>
              </p14:nvContentPartPr>
              <p14:xfrm>
                <a:off x="7099157" y="1620583"/>
                <a:ext cx="147240" cy="280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DCD337E-E8D9-4793-838F-6FC44FCD828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36157" y="1557583"/>
                  <a:ext cx="272880" cy="40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80EC47F-CEA6-456D-AEA5-7B68D3B96A8C}"/>
              </a:ext>
            </a:extLst>
          </p:cNvPr>
          <p:cNvGrpSpPr/>
          <p:nvPr/>
        </p:nvGrpSpPr>
        <p:grpSpPr>
          <a:xfrm>
            <a:off x="7027157" y="1525183"/>
            <a:ext cx="619200" cy="516960"/>
            <a:chOff x="7027157" y="1525183"/>
            <a:chExt cx="619200" cy="51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1C58115-CAF7-458C-ABCA-B371975CC147}"/>
                    </a:ext>
                  </a:extLst>
                </p14:cNvPr>
                <p14:cNvContentPartPr/>
                <p14:nvPr/>
              </p14:nvContentPartPr>
              <p14:xfrm>
                <a:off x="7407317" y="1543543"/>
                <a:ext cx="2160" cy="3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1C58115-CAF7-458C-ABCA-B371975CC14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389317" y="1525543"/>
                  <a:ext cx="37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B393304-5159-4B74-8885-75C159F0678D}"/>
                    </a:ext>
                  </a:extLst>
                </p14:cNvPr>
                <p14:cNvContentPartPr/>
                <p14:nvPr/>
              </p14:nvContentPartPr>
              <p14:xfrm>
                <a:off x="7409477" y="1525183"/>
                <a:ext cx="6120" cy="29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B393304-5159-4B74-8885-75C159F0678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91477" y="1507183"/>
                  <a:ext cx="417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58DA3ED-7491-4A04-B948-EBB0D8B108D8}"/>
                    </a:ext>
                  </a:extLst>
                </p14:cNvPr>
                <p14:cNvContentPartPr/>
                <p14:nvPr/>
              </p14:nvContentPartPr>
              <p14:xfrm>
                <a:off x="7027157" y="1628863"/>
                <a:ext cx="208440" cy="42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58DA3ED-7491-4A04-B948-EBB0D8B108D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009157" y="1611223"/>
                  <a:ext cx="244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B7B283F-2146-4045-BC87-EA81F8CF4A1F}"/>
                    </a:ext>
                  </a:extLst>
                </p14:cNvPr>
                <p14:cNvContentPartPr/>
                <p14:nvPr/>
              </p14:nvContentPartPr>
              <p14:xfrm>
                <a:off x="7068917" y="1735423"/>
                <a:ext cx="137520" cy="65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B7B283F-2146-4045-BC87-EA81F8CF4A1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051277" y="1717783"/>
                  <a:ext cx="173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F2302D0-3BD4-4D6C-BE2F-2A0E133CCF3D}"/>
                    </a:ext>
                  </a:extLst>
                </p14:cNvPr>
                <p14:cNvContentPartPr/>
                <p14:nvPr/>
              </p14:nvContentPartPr>
              <p14:xfrm>
                <a:off x="7500557" y="1858543"/>
                <a:ext cx="135000" cy="173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F2302D0-3BD4-4D6C-BE2F-2A0E133CCF3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82917" y="1840543"/>
                  <a:ext cx="1706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1EDEE02-B656-4B58-923A-E7DA62021B05}"/>
                    </a:ext>
                  </a:extLst>
                </p14:cNvPr>
                <p14:cNvContentPartPr/>
                <p14:nvPr/>
              </p14:nvContentPartPr>
              <p14:xfrm>
                <a:off x="7469597" y="1837663"/>
                <a:ext cx="176760" cy="204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1EDEE02-B656-4B58-923A-E7DA62021B0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451957" y="1819663"/>
                  <a:ext cx="212400" cy="24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F9D68CA-3DCD-41C1-AF5A-19C1229C31B4}"/>
                  </a:ext>
                </a:extLst>
              </p14:cNvPr>
              <p14:cNvContentPartPr/>
              <p14:nvPr/>
            </p14:nvContentPartPr>
            <p14:xfrm>
              <a:off x="4099277" y="5783263"/>
              <a:ext cx="23400" cy="622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F9D68CA-3DCD-41C1-AF5A-19C1229C31B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36277" y="5720263"/>
                <a:ext cx="149040" cy="18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7383DBED-05AF-4E8A-B8CC-C1A92B7F82AC}"/>
              </a:ext>
            </a:extLst>
          </p:cNvPr>
          <p:cNvGrpSpPr/>
          <p:nvPr/>
        </p:nvGrpSpPr>
        <p:grpSpPr>
          <a:xfrm>
            <a:off x="3930437" y="3817303"/>
            <a:ext cx="132480" cy="120240"/>
            <a:chOff x="3930437" y="3817303"/>
            <a:chExt cx="132480" cy="12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731E764-6D4C-4AC0-AF6F-999B74484349}"/>
                    </a:ext>
                  </a:extLst>
                </p14:cNvPr>
                <p14:cNvContentPartPr/>
                <p14:nvPr/>
              </p14:nvContentPartPr>
              <p14:xfrm>
                <a:off x="3930437" y="3910543"/>
                <a:ext cx="51120" cy="27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731E764-6D4C-4AC0-AF6F-999B7448434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67797" y="3847903"/>
                  <a:ext cx="176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DE37FA3-0EE6-4E09-B5C4-FE16A8EF5A61}"/>
                    </a:ext>
                  </a:extLst>
                </p14:cNvPr>
                <p14:cNvContentPartPr/>
                <p14:nvPr/>
              </p14:nvContentPartPr>
              <p14:xfrm>
                <a:off x="3971117" y="3817303"/>
                <a:ext cx="91800" cy="14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DE37FA3-0EE6-4E09-B5C4-FE16A8EF5A6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908477" y="3754303"/>
                  <a:ext cx="217440" cy="13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D2C512E-2059-4D50-ABCA-BFDA5D257FB6}"/>
                  </a:ext>
                </a:extLst>
              </p14:cNvPr>
              <p14:cNvContentPartPr/>
              <p14:nvPr/>
            </p14:nvContentPartPr>
            <p14:xfrm>
              <a:off x="3852317" y="3654943"/>
              <a:ext cx="211320" cy="345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D2C512E-2059-4D50-ABCA-BFDA5D257FB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834677" y="3637303"/>
                <a:ext cx="246960" cy="381600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2A9D05D0-0D3E-4DD1-ACA6-A152C827A970}"/>
              </a:ext>
            </a:extLst>
          </p:cNvPr>
          <p:cNvSpPr txBox="1"/>
          <p:nvPr/>
        </p:nvSpPr>
        <p:spPr>
          <a:xfrm>
            <a:off x="94174" y="11668"/>
            <a:ext cx="723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 Current is not transformed by motion of macroscopic conductors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2FCBDF9-9A73-4A5E-9239-B765EAE585CD}"/>
              </a:ext>
            </a:extLst>
          </p:cNvPr>
          <p:cNvGrpSpPr/>
          <p:nvPr/>
        </p:nvGrpSpPr>
        <p:grpSpPr>
          <a:xfrm>
            <a:off x="7023196" y="5916993"/>
            <a:ext cx="1520640" cy="346680"/>
            <a:chOff x="7023196" y="5916993"/>
            <a:chExt cx="152064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0216DCA-E764-4D82-8146-47F196288607}"/>
                    </a:ext>
                  </a:extLst>
                </p14:cNvPr>
                <p14:cNvContentPartPr/>
                <p14:nvPr/>
              </p14:nvContentPartPr>
              <p14:xfrm>
                <a:off x="7023196" y="5938593"/>
                <a:ext cx="543240" cy="325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0216DCA-E764-4D82-8146-47F19628860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005556" y="5920953"/>
                  <a:ext cx="5788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A3FDAB7-3D64-4FA7-9A39-A116B49DFEB3}"/>
                    </a:ext>
                  </a:extLst>
                </p14:cNvPr>
                <p14:cNvContentPartPr/>
                <p14:nvPr/>
              </p14:nvContentPartPr>
              <p14:xfrm>
                <a:off x="7679116" y="5916993"/>
                <a:ext cx="864720" cy="315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A3FDAB7-3D64-4FA7-9A39-A116B49DFEB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661476" y="5898993"/>
                  <a:ext cx="9003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BBE3006-09D6-4307-84AE-8B6A97094D13}"/>
                    </a:ext>
                  </a:extLst>
                </p14:cNvPr>
                <p14:cNvContentPartPr/>
                <p14:nvPr/>
              </p14:nvContentPartPr>
              <p14:xfrm>
                <a:off x="8221636" y="6036513"/>
                <a:ext cx="16200" cy="21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BBE3006-09D6-4307-84AE-8B6A97094D1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203636" y="6018513"/>
                  <a:ext cx="51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C876304-A95D-4823-B034-32132C06EFD1}"/>
                    </a:ext>
                  </a:extLst>
                </p14:cNvPr>
                <p14:cNvContentPartPr/>
                <p14:nvPr/>
              </p14:nvContentPartPr>
              <p14:xfrm>
                <a:off x="7950196" y="5967393"/>
                <a:ext cx="194760" cy="31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C876304-A95D-4823-B034-32132C06EFD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932196" y="5949753"/>
                  <a:ext cx="23040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C87AD83-4D13-4C6A-8D4A-086180836899}"/>
              </a:ext>
            </a:extLst>
          </p:cNvPr>
          <p:cNvGrpSpPr/>
          <p:nvPr/>
        </p:nvGrpSpPr>
        <p:grpSpPr>
          <a:xfrm>
            <a:off x="7044076" y="6309393"/>
            <a:ext cx="1282320" cy="375840"/>
            <a:chOff x="7044076" y="6309393"/>
            <a:chExt cx="128232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A7D71A0-2362-48F0-B91F-E7CD8ECC7D06}"/>
                    </a:ext>
                  </a:extLst>
                </p14:cNvPr>
                <p14:cNvContentPartPr/>
                <p14:nvPr/>
              </p14:nvContentPartPr>
              <p14:xfrm>
                <a:off x="7044076" y="6309393"/>
                <a:ext cx="797400" cy="375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A7D71A0-2362-48F0-B91F-E7CD8ECC7D0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26076" y="6291753"/>
                  <a:ext cx="83304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4B07A5D-E2FC-4B12-ABED-0FFC2E3BDAD5}"/>
                    </a:ext>
                  </a:extLst>
                </p14:cNvPr>
                <p14:cNvContentPartPr/>
                <p14:nvPr/>
              </p14:nvContentPartPr>
              <p14:xfrm>
                <a:off x="7477876" y="6395793"/>
                <a:ext cx="232560" cy="18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4B07A5D-E2FC-4B12-ABED-0FFC2E3BDAD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460236" y="6378153"/>
                  <a:ext cx="268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6A71CE6-C2CF-4831-ACF3-D61CFA2D2D21}"/>
                    </a:ext>
                  </a:extLst>
                </p14:cNvPr>
                <p14:cNvContentPartPr/>
                <p14:nvPr/>
              </p14:nvContentPartPr>
              <p14:xfrm>
                <a:off x="8032996" y="6361233"/>
                <a:ext cx="56520" cy="139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6A71CE6-C2CF-4831-ACF3-D61CFA2D2D2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014996" y="6343233"/>
                  <a:ext cx="92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BED4F9C-85B7-437F-B53C-B31D3EC16F4E}"/>
                    </a:ext>
                  </a:extLst>
                </p14:cNvPr>
                <p14:cNvContentPartPr/>
                <p14:nvPr/>
              </p14:nvContentPartPr>
              <p14:xfrm>
                <a:off x="8120836" y="6400113"/>
                <a:ext cx="160200" cy="242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BED4F9C-85B7-437F-B53C-B31D3EC16F4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02836" y="6382113"/>
                  <a:ext cx="1958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8882294-68D3-49B0-8E8D-3C965CB68C38}"/>
                    </a:ext>
                  </a:extLst>
                </p14:cNvPr>
                <p14:cNvContentPartPr/>
                <p14:nvPr/>
              </p14:nvContentPartPr>
              <p14:xfrm>
                <a:off x="8204716" y="6579753"/>
                <a:ext cx="121680" cy="85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8882294-68D3-49B0-8E8D-3C965CB68C3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87076" y="6562113"/>
                  <a:ext cx="157320" cy="12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9FD5891-60C0-4F13-B8D7-45BDBCFBDB51}"/>
                  </a:ext>
                </a:extLst>
              </p14:cNvPr>
              <p14:cNvContentPartPr/>
              <p14:nvPr/>
            </p14:nvContentPartPr>
            <p14:xfrm>
              <a:off x="5426236" y="6449073"/>
              <a:ext cx="1322640" cy="247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9FD5891-60C0-4F13-B8D7-45BDBCFBDB5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08236" y="6431073"/>
                <a:ext cx="1358280" cy="28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BDAAD25F-F89A-49B8-AB31-D78786E30093}"/>
              </a:ext>
            </a:extLst>
          </p:cNvPr>
          <p:cNvGrpSpPr/>
          <p:nvPr/>
        </p:nvGrpSpPr>
        <p:grpSpPr>
          <a:xfrm>
            <a:off x="2374156" y="4078473"/>
            <a:ext cx="464040" cy="615960"/>
            <a:chOff x="2374156" y="4078473"/>
            <a:chExt cx="464040" cy="61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2E5E874-00E4-46A6-A2CC-1521341A63F5}"/>
                    </a:ext>
                  </a:extLst>
                </p14:cNvPr>
                <p14:cNvContentPartPr/>
                <p14:nvPr/>
              </p14:nvContentPartPr>
              <p14:xfrm>
                <a:off x="2374156" y="4100793"/>
                <a:ext cx="418680" cy="593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2E5E874-00E4-46A6-A2CC-1521341A63F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356516" y="4082793"/>
                  <a:ext cx="45432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FE4320B-21C7-4F4D-844A-85A6F0956AA6}"/>
                    </a:ext>
                  </a:extLst>
                </p14:cNvPr>
                <p14:cNvContentPartPr/>
                <p14:nvPr/>
              </p14:nvContentPartPr>
              <p14:xfrm>
                <a:off x="2687716" y="4078473"/>
                <a:ext cx="150480" cy="129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FE4320B-21C7-4F4D-844A-85A6F0956AA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669716" y="4060473"/>
                  <a:ext cx="18612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596C0DD-8897-4A2A-B498-FFBA73CD1E32}"/>
              </a:ext>
            </a:extLst>
          </p:cNvPr>
          <p:cNvGrpSpPr/>
          <p:nvPr/>
        </p:nvGrpSpPr>
        <p:grpSpPr>
          <a:xfrm>
            <a:off x="1408636" y="4672113"/>
            <a:ext cx="1001520" cy="773280"/>
            <a:chOff x="1408636" y="4672113"/>
            <a:chExt cx="1001520" cy="77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770827B-E238-464C-8CF5-AF7B18E36AA7}"/>
                    </a:ext>
                  </a:extLst>
                </p14:cNvPr>
                <p14:cNvContentPartPr/>
                <p14:nvPr/>
              </p14:nvContentPartPr>
              <p14:xfrm>
                <a:off x="1408636" y="4704513"/>
                <a:ext cx="798120" cy="341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770827B-E238-464C-8CF5-AF7B18E36AA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390636" y="4686513"/>
                  <a:ext cx="8337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96C0977-F33F-405B-9966-8983E9779FF6}"/>
                    </a:ext>
                  </a:extLst>
                </p14:cNvPr>
                <p14:cNvContentPartPr/>
                <p14:nvPr/>
              </p14:nvContentPartPr>
              <p14:xfrm>
                <a:off x="2135476" y="4754913"/>
                <a:ext cx="88560" cy="19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96C0977-F33F-405B-9966-8983E9779FF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117836" y="4736913"/>
                  <a:ext cx="124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6C46918-A397-43CD-AEA3-3381B31FA115}"/>
                    </a:ext>
                  </a:extLst>
                </p14:cNvPr>
                <p14:cNvContentPartPr/>
                <p14:nvPr/>
              </p14:nvContentPartPr>
              <p14:xfrm>
                <a:off x="1712116" y="4672113"/>
                <a:ext cx="8640" cy="3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6C46918-A397-43CD-AEA3-3381B31FA11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694116" y="4654113"/>
                  <a:ext cx="44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5814080-03DC-4AB2-9848-DE7BA43BB47D}"/>
                    </a:ext>
                  </a:extLst>
                </p14:cNvPr>
                <p14:cNvContentPartPr/>
                <p14:nvPr/>
              </p14:nvContentPartPr>
              <p14:xfrm>
                <a:off x="1414036" y="5072073"/>
                <a:ext cx="104760" cy="227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5814080-03DC-4AB2-9848-DE7BA43BB47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396036" y="5054433"/>
                  <a:ext cx="1404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4B40442-1BBE-4E93-8E6B-BF142AC2626E}"/>
                    </a:ext>
                  </a:extLst>
                </p14:cNvPr>
                <p14:cNvContentPartPr/>
                <p14:nvPr/>
              </p14:nvContentPartPr>
              <p14:xfrm>
                <a:off x="1586476" y="5192673"/>
                <a:ext cx="99000" cy="96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4B40442-1BBE-4E93-8E6B-BF142AC2626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568836" y="5175033"/>
                  <a:ext cx="1346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FDF0215-7CDC-4B22-A34D-C9C219C5A8D9}"/>
                    </a:ext>
                  </a:extLst>
                </p14:cNvPr>
                <p14:cNvContentPartPr/>
                <p14:nvPr/>
              </p14:nvContentPartPr>
              <p14:xfrm>
                <a:off x="1784476" y="5137593"/>
                <a:ext cx="625680" cy="307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FDF0215-7CDC-4B22-A34D-C9C219C5A8D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766836" y="5119953"/>
                  <a:ext cx="661320" cy="343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61895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172200" cy="563562"/>
          </a:xfrm>
        </p:spPr>
        <p:txBody>
          <a:bodyPr>
            <a:noAutofit/>
          </a:bodyPr>
          <a:lstStyle/>
          <a:p>
            <a:r>
              <a:rPr lang="en-US" sz="2000" dirty="0"/>
              <a:t>Lorentz transformation with v&lt;&lt;c (vol. 2 sec. 24)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1905000"/>
            <a:ext cx="3859697" cy="316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05500" y="1094817"/>
            <a:ext cx="323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Macroscopic conductors cannot travel nearly the speed of light</a:t>
            </a:r>
          </a:p>
        </p:txBody>
      </p:sp>
      <p:sp>
        <p:nvSpPr>
          <p:cNvPr id="5" name="Freeform 4"/>
          <p:cNvSpPr/>
          <p:nvPr/>
        </p:nvSpPr>
        <p:spPr>
          <a:xfrm>
            <a:off x="5574196" y="704910"/>
            <a:ext cx="331304" cy="609600"/>
          </a:xfrm>
          <a:custGeom>
            <a:avLst/>
            <a:gdLst>
              <a:gd name="connsiteX0" fmla="*/ 331304 w 331304"/>
              <a:gd name="connsiteY0" fmla="*/ 583095 h 609600"/>
              <a:gd name="connsiteX1" fmla="*/ 251791 w 331304"/>
              <a:gd name="connsiteY1" fmla="*/ 596347 h 609600"/>
              <a:gd name="connsiteX2" fmla="*/ 212035 w 331304"/>
              <a:gd name="connsiteY2" fmla="*/ 609600 h 609600"/>
              <a:gd name="connsiteX3" fmla="*/ 92765 w 331304"/>
              <a:gd name="connsiteY3" fmla="*/ 596347 h 609600"/>
              <a:gd name="connsiteX4" fmla="*/ 39757 w 331304"/>
              <a:gd name="connsiteY4" fmla="*/ 516834 h 609600"/>
              <a:gd name="connsiteX5" fmla="*/ 0 w 331304"/>
              <a:gd name="connsiteY5" fmla="*/ 450573 h 609600"/>
              <a:gd name="connsiteX6" fmla="*/ 13252 w 331304"/>
              <a:gd name="connsiteY6" fmla="*/ 304800 h 609600"/>
              <a:gd name="connsiteX7" fmla="*/ 53009 w 331304"/>
              <a:gd name="connsiteY7" fmla="*/ 265043 h 609600"/>
              <a:gd name="connsiteX8" fmla="*/ 119270 w 331304"/>
              <a:gd name="connsiteY8" fmla="*/ 198782 h 609600"/>
              <a:gd name="connsiteX9" fmla="*/ 145774 w 331304"/>
              <a:gd name="connsiteY9" fmla="*/ 119269 h 609600"/>
              <a:gd name="connsiteX10" fmla="*/ 159026 w 331304"/>
              <a:gd name="connsiteY10" fmla="*/ 79513 h 609600"/>
              <a:gd name="connsiteX11" fmla="*/ 159026 w 331304"/>
              <a:gd name="connsiteY11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304" h="609600">
                <a:moveTo>
                  <a:pt x="331304" y="583095"/>
                </a:moveTo>
                <a:cubicBezTo>
                  <a:pt x="304800" y="587512"/>
                  <a:pt x="278021" y="590518"/>
                  <a:pt x="251791" y="596347"/>
                </a:cubicBezTo>
                <a:cubicBezTo>
                  <a:pt x="238155" y="599377"/>
                  <a:pt x="226004" y="609600"/>
                  <a:pt x="212035" y="609600"/>
                </a:cubicBezTo>
                <a:cubicBezTo>
                  <a:pt x="172034" y="609600"/>
                  <a:pt x="132522" y="600765"/>
                  <a:pt x="92765" y="596347"/>
                </a:cubicBezTo>
                <a:cubicBezTo>
                  <a:pt x="75096" y="569843"/>
                  <a:pt x="49831" y="547053"/>
                  <a:pt x="39757" y="516834"/>
                </a:cubicBezTo>
                <a:cubicBezTo>
                  <a:pt x="22553" y="465225"/>
                  <a:pt x="36381" y="486956"/>
                  <a:pt x="0" y="450573"/>
                </a:cubicBezTo>
                <a:cubicBezTo>
                  <a:pt x="4417" y="401982"/>
                  <a:pt x="-152" y="351714"/>
                  <a:pt x="13252" y="304800"/>
                </a:cubicBezTo>
                <a:cubicBezTo>
                  <a:pt x="18401" y="286779"/>
                  <a:pt x="41011" y="279441"/>
                  <a:pt x="53009" y="265043"/>
                </a:cubicBezTo>
                <a:cubicBezTo>
                  <a:pt x="108227" y="198782"/>
                  <a:pt x="46382" y="247375"/>
                  <a:pt x="119270" y="198782"/>
                </a:cubicBezTo>
                <a:lnTo>
                  <a:pt x="145774" y="119269"/>
                </a:lnTo>
                <a:cubicBezTo>
                  <a:pt x="150191" y="106017"/>
                  <a:pt x="159026" y="93482"/>
                  <a:pt x="159026" y="79513"/>
                </a:cubicBezTo>
                <a:lnTo>
                  <a:pt x="159026" y="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61861" y="2286000"/>
            <a:ext cx="3301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E, B</a:t>
            </a:r>
            <a:r>
              <a:rPr lang="en-US" sz="2000" dirty="0"/>
              <a:t> are fields in K  (lab frame)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3657600"/>
            <a:ext cx="4162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= current in rest frame of conductor K’</a:t>
            </a:r>
          </a:p>
        </p:txBody>
      </p:sp>
      <p:sp>
        <p:nvSpPr>
          <p:cNvPr id="8" name="Freeform 7"/>
          <p:cNvSpPr/>
          <p:nvPr/>
        </p:nvSpPr>
        <p:spPr>
          <a:xfrm>
            <a:off x="2040835" y="583096"/>
            <a:ext cx="755374" cy="1669774"/>
          </a:xfrm>
          <a:custGeom>
            <a:avLst/>
            <a:gdLst>
              <a:gd name="connsiteX0" fmla="*/ 755374 w 755374"/>
              <a:gd name="connsiteY0" fmla="*/ 0 h 1669774"/>
              <a:gd name="connsiteX1" fmla="*/ 649356 w 755374"/>
              <a:gd name="connsiteY1" fmla="*/ 66261 h 1669774"/>
              <a:gd name="connsiteX2" fmla="*/ 477078 w 755374"/>
              <a:gd name="connsiteY2" fmla="*/ 212034 h 1669774"/>
              <a:gd name="connsiteX3" fmla="*/ 437322 w 755374"/>
              <a:gd name="connsiteY3" fmla="*/ 265043 h 1669774"/>
              <a:gd name="connsiteX4" fmla="*/ 384313 w 755374"/>
              <a:gd name="connsiteY4" fmla="*/ 318052 h 1669774"/>
              <a:gd name="connsiteX5" fmla="*/ 357808 w 755374"/>
              <a:gd name="connsiteY5" fmla="*/ 344556 h 1669774"/>
              <a:gd name="connsiteX6" fmla="*/ 318052 w 755374"/>
              <a:gd name="connsiteY6" fmla="*/ 397565 h 1669774"/>
              <a:gd name="connsiteX7" fmla="*/ 265043 w 755374"/>
              <a:gd name="connsiteY7" fmla="*/ 530087 h 1669774"/>
              <a:gd name="connsiteX8" fmla="*/ 291548 w 755374"/>
              <a:gd name="connsiteY8" fmla="*/ 742121 h 1669774"/>
              <a:gd name="connsiteX9" fmla="*/ 318052 w 755374"/>
              <a:gd name="connsiteY9" fmla="*/ 781878 h 1669774"/>
              <a:gd name="connsiteX10" fmla="*/ 344556 w 755374"/>
              <a:gd name="connsiteY10" fmla="*/ 861391 h 1669774"/>
              <a:gd name="connsiteX11" fmla="*/ 304800 w 755374"/>
              <a:gd name="connsiteY11" fmla="*/ 993913 h 1669774"/>
              <a:gd name="connsiteX12" fmla="*/ 291548 w 755374"/>
              <a:gd name="connsiteY12" fmla="*/ 1046921 h 1669774"/>
              <a:gd name="connsiteX13" fmla="*/ 265043 w 755374"/>
              <a:gd name="connsiteY13" fmla="*/ 1073426 h 1669774"/>
              <a:gd name="connsiteX14" fmla="*/ 238539 w 755374"/>
              <a:gd name="connsiteY14" fmla="*/ 1126434 h 1669774"/>
              <a:gd name="connsiteX15" fmla="*/ 185530 w 755374"/>
              <a:gd name="connsiteY15" fmla="*/ 1205947 h 1669774"/>
              <a:gd name="connsiteX16" fmla="*/ 159026 w 755374"/>
              <a:gd name="connsiteY16" fmla="*/ 1258956 h 1669774"/>
              <a:gd name="connsiteX17" fmla="*/ 145774 w 755374"/>
              <a:gd name="connsiteY17" fmla="*/ 1298713 h 1669774"/>
              <a:gd name="connsiteX18" fmla="*/ 119269 w 755374"/>
              <a:gd name="connsiteY18" fmla="*/ 1325217 h 1669774"/>
              <a:gd name="connsiteX19" fmla="*/ 66261 w 755374"/>
              <a:gd name="connsiteY19" fmla="*/ 1484243 h 1669774"/>
              <a:gd name="connsiteX20" fmla="*/ 39756 w 755374"/>
              <a:gd name="connsiteY20" fmla="*/ 1563756 h 1669774"/>
              <a:gd name="connsiteX21" fmla="*/ 13252 w 755374"/>
              <a:gd name="connsiteY21" fmla="*/ 1656521 h 1669774"/>
              <a:gd name="connsiteX22" fmla="*/ 0 w 755374"/>
              <a:gd name="connsiteY22" fmla="*/ 1669774 h 166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55374" h="1669774">
                <a:moveTo>
                  <a:pt x="755374" y="0"/>
                </a:moveTo>
                <a:cubicBezTo>
                  <a:pt x="720035" y="22087"/>
                  <a:pt x="681525" y="39769"/>
                  <a:pt x="649356" y="66261"/>
                </a:cubicBezTo>
                <a:cubicBezTo>
                  <a:pt x="443443" y="235836"/>
                  <a:pt x="605911" y="147619"/>
                  <a:pt x="477078" y="212034"/>
                </a:cubicBezTo>
                <a:cubicBezTo>
                  <a:pt x="463826" y="229704"/>
                  <a:pt x="451866" y="248421"/>
                  <a:pt x="437322" y="265043"/>
                </a:cubicBezTo>
                <a:cubicBezTo>
                  <a:pt x="420867" y="283849"/>
                  <a:pt x="401983" y="300382"/>
                  <a:pt x="384313" y="318052"/>
                </a:cubicBezTo>
                <a:cubicBezTo>
                  <a:pt x="375478" y="326887"/>
                  <a:pt x="365305" y="334560"/>
                  <a:pt x="357808" y="344556"/>
                </a:cubicBezTo>
                <a:lnTo>
                  <a:pt x="318052" y="397565"/>
                </a:lnTo>
                <a:cubicBezTo>
                  <a:pt x="285301" y="495820"/>
                  <a:pt x="304042" y="452090"/>
                  <a:pt x="265043" y="530087"/>
                </a:cubicBezTo>
                <a:cubicBezTo>
                  <a:pt x="267574" y="562990"/>
                  <a:pt x="262940" y="684907"/>
                  <a:pt x="291548" y="742121"/>
                </a:cubicBezTo>
                <a:cubicBezTo>
                  <a:pt x="298671" y="756367"/>
                  <a:pt x="311583" y="767324"/>
                  <a:pt x="318052" y="781878"/>
                </a:cubicBezTo>
                <a:cubicBezTo>
                  <a:pt x="329399" y="807408"/>
                  <a:pt x="344556" y="861391"/>
                  <a:pt x="344556" y="861391"/>
                </a:cubicBezTo>
                <a:cubicBezTo>
                  <a:pt x="313702" y="1077368"/>
                  <a:pt x="356457" y="873379"/>
                  <a:pt x="304800" y="993913"/>
                </a:cubicBezTo>
                <a:cubicBezTo>
                  <a:pt x="297626" y="1010654"/>
                  <a:pt x="299693" y="1030631"/>
                  <a:pt x="291548" y="1046921"/>
                </a:cubicBezTo>
                <a:cubicBezTo>
                  <a:pt x="285960" y="1058096"/>
                  <a:pt x="271974" y="1063030"/>
                  <a:pt x="265043" y="1073426"/>
                </a:cubicBezTo>
                <a:cubicBezTo>
                  <a:pt x="254085" y="1089863"/>
                  <a:pt x="248703" y="1109494"/>
                  <a:pt x="238539" y="1126434"/>
                </a:cubicBezTo>
                <a:cubicBezTo>
                  <a:pt x="222150" y="1153749"/>
                  <a:pt x="199775" y="1177456"/>
                  <a:pt x="185530" y="1205947"/>
                </a:cubicBezTo>
                <a:cubicBezTo>
                  <a:pt x="176695" y="1223617"/>
                  <a:pt x="166808" y="1240798"/>
                  <a:pt x="159026" y="1258956"/>
                </a:cubicBezTo>
                <a:cubicBezTo>
                  <a:pt x="153523" y="1271796"/>
                  <a:pt x="152961" y="1286735"/>
                  <a:pt x="145774" y="1298713"/>
                </a:cubicBezTo>
                <a:cubicBezTo>
                  <a:pt x="139346" y="1309427"/>
                  <a:pt x="128104" y="1316382"/>
                  <a:pt x="119269" y="1325217"/>
                </a:cubicBezTo>
                <a:lnTo>
                  <a:pt x="66261" y="1484243"/>
                </a:lnTo>
                <a:cubicBezTo>
                  <a:pt x="66258" y="1484253"/>
                  <a:pt x="39759" y="1563745"/>
                  <a:pt x="39756" y="1563756"/>
                </a:cubicBezTo>
                <a:cubicBezTo>
                  <a:pt x="35510" y="1580742"/>
                  <a:pt x="22758" y="1637508"/>
                  <a:pt x="13252" y="1656521"/>
                </a:cubicBezTo>
                <a:cubicBezTo>
                  <a:pt x="10458" y="1662109"/>
                  <a:pt x="4417" y="1665356"/>
                  <a:pt x="0" y="166977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531D55-4D0E-4241-AB17-ECBFC46A1E57}"/>
              </a:ext>
            </a:extLst>
          </p:cNvPr>
          <p:cNvGrpSpPr/>
          <p:nvPr/>
        </p:nvGrpSpPr>
        <p:grpSpPr>
          <a:xfrm>
            <a:off x="2162117" y="4103863"/>
            <a:ext cx="71280" cy="912960"/>
            <a:chOff x="2162117" y="4103863"/>
            <a:chExt cx="71280" cy="91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0EFFC00-C7B0-4A37-A284-A530A97FBB2B}"/>
                    </a:ext>
                  </a:extLst>
                </p14:cNvPr>
                <p14:cNvContentPartPr/>
                <p14:nvPr/>
              </p14:nvContentPartPr>
              <p14:xfrm>
                <a:off x="2164997" y="4125103"/>
                <a:ext cx="31680" cy="891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0EFFC00-C7B0-4A37-A284-A530A97FBB2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46997" y="4107103"/>
                  <a:ext cx="67320" cy="9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A1AB969-D658-4413-A157-3637884637CD}"/>
                    </a:ext>
                  </a:extLst>
                </p14:cNvPr>
                <p14:cNvContentPartPr/>
                <p14:nvPr/>
              </p14:nvContentPartPr>
              <p14:xfrm>
                <a:off x="2162117" y="4103863"/>
                <a:ext cx="71280" cy="215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A1AB969-D658-4413-A157-3637884637C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44477" y="4085863"/>
                  <a:ext cx="106920" cy="25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E4FCDF7-426D-46D8-825C-3AF22E7B5CF4}"/>
                  </a:ext>
                </a:extLst>
              </p14:cNvPr>
              <p14:cNvContentPartPr/>
              <p14:nvPr/>
            </p14:nvContentPartPr>
            <p14:xfrm>
              <a:off x="2640917" y="4898383"/>
              <a:ext cx="693720" cy="413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E4FCDF7-426D-46D8-825C-3AF22E7B5CF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23277" y="4880383"/>
                <a:ext cx="72936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1ECCAE1-815F-40B8-99B0-923C797672E3}"/>
                  </a:ext>
                </a:extLst>
              </p14:cNvPr>
              <p14:cNvContentPartPr/>
              <p14:nvPr/>
            </p14:nvContentPartPr>
            <p14:xfrm>
              <a:off x="3562517" y="4884703"/>
              <a:ext cx="933840" cy="279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1ECCAE1-815F-40B8-99B0-923C797672E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44877" y="4866703"/>
                <a:ext cx="969480" cy="31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0F52FC6E-B7AF-4E62-98A1-A68F066BFBDA}"/>
              </a:ext>
            </a:extLst>
          </p:cNvPr>
          <p:cNvGrpSpPr/>
          <p:nvPr/>
        </p:nvGrpSpPr>
        <p:grpSpPr>
          <a:xfrm>
            <a:off x="3520037" y="5074063"/>
            <a:ext cx="1444320" cy="600120"/>
            <a:chOff x="3520037" y="5074063"/>
            <a:chExt cx="1444320" cy="60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12D751F-960E-4902-B257-24A798F4607C}"/>
                    </a:ext>
                  </a:extLst>
                </p14:cNvPr>
                <p14:cNvContentPartPr/>
                <p14:nvPr/>
              </p14:nvContentPartPr>
              <p14:xfrm>
                <a:off x="3520037" y="5074063"/>
                <a:ext cx="1444320" cy="600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12D751F-960E-4902-B257-24A798F4607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02397" y="5056423"/>
                  <a:ext cx="147996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F8F763F-CB85-4935-9623-4E8E689ADF3A}"/>
                    </a:ext>
                  </a:extLst>
                </p14:cNvPr>
                <p14:cNvContentPartPr/>
                <p14:nvPr/>
              </p14:nvContentPartPr>
              <p14:xfrm>
                <a:off x="4605077" y="5125183"/>
                <a:ext cx="147600" cy="32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F8F763F-CB85-4935-9623-4E8E689ADF3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87077" y="5107543"/>
                  <a:ext cx="1832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6CBE8CE-9456-44C6-8044-E0419B39D851}"/>
                    </a:ext>
                  </a:extLst>
                </p14:cNvPr>
                <p14:cNvContentPartPr/>
                <p14:nvPr/>
              </p14:nvContentPartPr>
              <p14:xfrm>
                <a:off x="4330397" y="5119423"/>
                <a:ext cx="164520" cy="91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6CBE8CE-9456-44C6-8044-E0419B39D85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12397" y="5101423"/>
                  <a:ext cx="200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DE1EFE7-430E-43A7-B450-AC80149DD25F}"/>
                    </a:ext>
                  </a:extLst>
                </p14:cNvPr>
                <p14:cNvContentPartPr/>
                <p14:nvPr/>
              </p14:nvContentPartPr>
              <p14:xfrm>
                <a:off x="4093157" y="5164063"/>
                <a:ext cx="7920" cy="29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DE1EFE7-430E-43A7-B450-AC80149DD25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75157" y="5146423"/>
                  <a:ext cx="4356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670EE8-9794-4BBC-90B0-6F15484EA23B}"/>
              </a:ext>
            </a:extLst>
          </p:cNvPr>
          <p:cNvGrpSpPr/>
          <p:nvPr/>
        </p:nvGrpSpPr>
        <p:grpSpPr>
          <a:xfrm>
            <a:off x="1986797" y="5117983"/>
            <a:ext cx="1383480" cy="1151280"/>
            <a:chOff x="1986797" y="5117983"/>
            <a:chExt cx="1383480" cy="11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9F5207B-C2CE-4C2A-AA4F-3B2DB0FD023A}"/>
                    </a:ext>
                  </a:extLst>
                </p14:cNvPr>
                <p14:cNvContentPartPr/>
                <p14:nvPr/>
              </p14:nvContentPartPr>
              <p14:xfrm>
                <a:off x="1986797" y="5117983"/>
                <a:ext cx="174600" cy="318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9F5207B-C2CE-4C2A-AA4F-3B2DB0FD023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68797" y="5100343"/>
                  <a:ext cx="2102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81DA190-0022-4720-8CE9-A5B1AD3F35E2}"/>
                    </a:ext>
                  </a:extLst>
                </p14:cNvPr>
                <p14:cNvContentPartPr/>
                <p14:nvPr/>
              </p14:nvContentPartPr>
              <p14:xfrm>
                <a:off x="2236997" y="5150743"/>
                <a:ext cx="182880" cy="211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81DA190-0022-4720-8CE9-A5B1AD3F35E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18997" y="5132743"/>
                  <a:ext cx="2185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5927106-AC72-46E8-9A06-29D261A5CE9F}"/>
                    </a:ext>
                  </a:extLst>
                </p14:cNvPr>
                <p14:cNvContentPartPr/>
                <p14:nvPr/>
              </p14:nvContentPartPr>
              <p14:xfrm>
                <a:off x="2140157" y="5587063"/>
                <a:ext cx="335160" cy="171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5927106-AC72-46E8-9A06-29D261A5CE9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22517" y="5569423"/>
                  <a:ext cx="3708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E7D1211-613B-4351-B9F7-262266E51E6D}"/>
                    </a:ext>
                  </a:extLst>
                </p14:cNvPr>
                <p14:cNvContentPartPr/>
                <p14:nvPr/>
              </p14:nvContentPartPr>
              <p14:xfrm>
                <a:off x="2636237" y="5533783"/>
                <a:ext cx="313920" cy="137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E7D1211-613B-4351-B9F7-262266E51E6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18237" y="5516143"/>
                  <a:ext cx="349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A02B2EE-4602-4B08-B9B8-1D448CCA91AE}"/>
                    </a:ext>
                  </a:extLst>
                </p14:cNvPr>
                <p14:cNvContentPartPr/>
                <p14:nvPr/>
              </p14:nvContentPartPr>
              <p14:xfrm>
                <a:off x="3103157" y="5509303"/>
                <a:ext cx="254880" cy="104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A02B2EE-4602-4B08-B9B8-1D448CCA91A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85517" y="5491663"/>
                  <a:ext cx="290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5A9BE33-7116-479D-8CD9-6C1F2FF5DCF2}"/>
                    </a:ext>
                  </a:extLst>
                </p14:cNvPr>
                <p14:cNvContentPartPr/>
                <p14:nvPr/>
              </p14:nvContentPartPr>
              <p14:xfrm>
                <a:off x="3106037" y="5467543"/>
                <a:ext cx="19440" cy="14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5A9BE33-7116-479D-8CD9-6C1F2FF5DCF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88397" y="5449543"/>
                  <a:ext cx="55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5381D76-CB2B-4A0A-A83D-1BD5D6A49690}"/>
                    </a:ext>
                  </a:extLst>
                </p14:cNvPr>
                <p14:cNvContentPartPr/>
                <p14:nvPr/>
              </p14:nvContentPartPr>
              <p14:xfrm>
                <a:off x="2259317" y="5842663"/>
                <a:ext cx="942480" cy="426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5381D76-CB2B-4A0A-A83D-1BD5D6A4969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41317" y="5824663"/>
                  <a:ext cx="97812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8C07117-8189-4964-A7DE-383EA7F87E23}"/>
                    </a:ext>
                  </a:extLst>
                </p14:cNvPr>
                <p14:cNvContentPartPr/>
                <p14:nvPr/>
              </p14:nvContentPartPr>
              <p14:xfrm>
                <a:off x="3090557" y="5807743"/>
                <a:ext cx="141840" cy="215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8C07117-8189-4964-A7DE-383EA7F87E2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72917" y="5790103"/>
                  <a:ext cx="1774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C2AB3A6-8D22-4BAD-AEE5-C6332D033700}"/>
                    </a:ext>
                  </a:extLst>
                </p14:cNvPr>
                <p14:cNvContentPartPr/>
                <p14:nvPr/>
              </p14:nvContentPartPr>
              <p14:xfrm>
                <a:off x="3354437" y="5997103"/>
                <a:ext cx="15840" cy="15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C2AB3A6-8D22-4BAD-AEE5-C6332D03370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36437" y="5979103"/>
                  <a:ext cx="51480" cy="50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99948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Example of a motor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/>
        </p:blipFill>
        <p:spPr bwMode="auto">
          <a:xfrm>
            <a:off x="3327399" y="1587499"/>
            <a:ext cx="2463801" cy="153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3657600"/>
            <a:ext cx="541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</a:t>
            </a:r>
            <a:r>
              <a:rPr lang="en-US" sz="2000" b="1" dirty="0"/>
              <a:t>v</a:t>
            </a:r>
            <a:r>
              <a:rPr lang="en-US" sz="2000" dirty="0"/>
              <a:t>/c) x </a:t>
            </a:r>
            <a:r>
              <a:rPr lang="en-US" sz="2000" b="1" dirty="0"/>
              <a:t>B</a:t>
            </a:r>
            <a:r>
              <a:rPr lang="en-US" sz="2000" dirty="0"/>
              <a:t> is the correction to the electric field </a:t>
            </a:r>
            <a:r>
              <a:rPr lang="en-US" sz="2000" b="1" dirty="0"/>
              <a:t>E</a:t>
            </a:r>
            <a:r>
              <a:rPr lang="en-US" sz="2000" dirty="0"/>
              <a:t> that drives the current in the loop.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This is generally not small compared to </a:t>
            </a:r>
            <a:r>
              <a:rPr lang="en-US" sz="2000" b="1" dirty="0"/>
              <a:t>E</a:t>
            </a:r>
            <a:r>
              <a:rPr lang="en-US" sz="2000" dirty="0"/>
              <a:t>.  The “correction” might be the </a:t>
            </a:r>
            <a:r>
              <a:rPr lang="en-US" sz="2000" i="1" dirty="0"/>
              <a:t>only</a:t>
            </a:r>
            <a:r>
              <a:rPr lang="en-US" sz="2000" dirty="0"/>
              <a:t> electric field in the loop.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AE976F2-B5B1-4899-A461-8254603AFB03}"/>
                  </a:ext>
                </a:extLst>
              </p14:cNvPr>
              <p14:cNvContentPartPr/>
              <p14:nvPr/>
            </p14:nvContentPartPr>
            <p14:xfrm>
              <a:off x="3451997" y="1766743"/>
              <a:ext cx="502560" cy="1213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AE976F2-B5B1-4899-A461-8254603AFB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7997" y="1658743"/>
                <a:ext cx="610200" cy="14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A12CE24-D904-4C3D-94B8-8A85D6761337}"/>
                  </a:ext>
                </a:extLst>
              </p14:cNvPr>
              <p14:cNvContentPartPr/>
              <p14:nvPr/>
            </p14:nvContentPartPr>
            <p14:xfrm>
              <a:off x="5035637" y="1703743"/>
              <a:ext cx="464760" cy="1113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A12CE24-D904-4C3D-94B8-8A85D676133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81637" y="1595743"/>
                <a:ext cx="572400" cy="132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66DEBD4C-89D2-4CBE-857F-5DD12F745F62}"/>
              </a:ext>
            </a:extLst>
          </p:cNvPr>
          <p:cNvGrpSpPr/>
          <p:nvPr/>
        </p:nvGrpSpPr>
        <p:grpSpPr>
          <a:xfrm>
            <a:off x="3975077" y="2235823"/>
            <a:ext cx="995760" cy="45720"/>
            <a:chOff x="3975077" y="2235823"/>
            <a:chExt cx="995760" cy="4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810EDBA-D070-40AD-8F31-CC15F37384AA}"/>
                    </a:ext>
                  </a:extLst>
                </p14:cNvPr>
                <p14:cNvContentPartPr/>
                <p14:nvPr/>
              </p14:nvContentPartPr>
              <p14:xfrm>
                <a:off x="3975077" y="2235823"/>
                <a:ext cx="587880" cy="45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810EDBA-D070-40AD-8F31-CC15F37384A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57077" y="2218183"/>
                  <a:ext cx="6235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A5F83B2-F21A-4639-AFB3-4E55C2734F56}"/>
                    </a:ext>
                  </a:extLst>
                </p14:cNvPr>
                <p14:cNvContentPartPr/>
                <p14:nvPr/>
              </p14:nvContentPartPr>
              <p14:xfrm>
                <a:off x="4815317" y="2249503"/>
                <a:ext cx="155520" cy="15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A5F83B2-F21A-4639-AFB3-4E55C2734F5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97317" y="2231863"/>
                  <a:ext cx="19116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78217C-CBFF-482F-87F0-6EB2040C43E2}"/>
              </a:ext>
            </a:extLst>
          </p:cNvPr>
          <p:cNvGrpSpPr/>
          <p:nvPr/>
        </p:nvGrpSpPr>
        <p:grpSpPr>
          <a:xfrm>
            <a:off x="3971117" y="2437423"/>
            <a:ext cx="1021680" cy="39960"/>
            <a:chOff x="3971117" y="2437423"/>
            <a:chExt cx="1021680" cy="3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EF407D0-FA70-4410-87A1-BF2EFBD4763F}"/>
                    </a:ext>
                  </a:extLst>
                </p14:cNvPr>
                <p14:cNvContentPartPr/>
                <p14:nvPr/>
              </p14:nvContentPartPr>
              <p14:xfrm>
                <a:off x="3971117" y="2437783"/>
                <a:ext cx="608040" cy="39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EF407D0-FA70-4410-87A1-BF2EFBD4763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53117" y="2420143"/>
                  <a:ext cx="643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129582A-7C06-4D25-87DC-D97CBA2F7931}"/>
                    </a:ext>
                  </a:extLst>
                </p14:cNvPr>
                <p14:cNvContentPartPr/>
                <p14:nvPr/>
              </p14:nvContentPartPr>
              <p14:xfrm>
                <a:off x="4879037" y="2441023"/>
                <a:ext cx="2160" cy="4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129582A-7C06-4D25-87DC-D97CBA2F793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61037" y="2423383"/>
                  <a:ext cx="37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C27EECF-5DB2-47A4-B7AA-BE983FBF6174}"/>
                    </a:ext>
                  </a:extLst>
                </p14:cNvPr>
                <p14:cNvContentPartPr/>
                <p14:nvPr/>
              </p14:nvContentPartPr>
              <p14:xfrm>
                <a:off x="4835837" y="2437423"/>
                <a:ext cx="156960" cy="18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C27EECF-5DB2-47A4-B7AA-BE983FBF617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18197" y="2419423"/>
                  <a:ext cx="19260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93A101-7464-4EFC-B714-789413E10131}"/>
              </a:ext>
            </a:extLst>
          </p:cNvPr>
          <p:cNvGrpSpPr/>
          <p:nvPr/>
        </p:nvGrpSpPr>
        <p:grpSpPr>
          <a:xfrm>
            <a:off x="4026197" y="2572423"/>
            <a:ext cx="890280" cy="42840"/>
            <a:chOff x="4026197" y="2572423"/>
            <a:chExt cx="890280" cy="4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D900E0B-309E-45F4-B217-EBA686C75B16}"/>
                    </a:ext>
                  </a:extLst>
                </p14:cNvPr>
                <p14:cNvContentPartPr/>
                <p14:nvPr/>
              </p14:nvContentPartPr>
              <p14:xfrm>
                <a:off x="4026197" y="2580703"/>
                <a:ext cx="500040" cy="34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D900E0B-309E-45F4-B217-EBA686C75B1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08197" y="2562703"/>
                  <a:ext cx="535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E3EB1C5-B420-460C-A22F-1EE6F87931E7}"/>
                    </a:ext>
                  </a:extLst>
                </p14:cNvPr>
                <p14:cNvContentPartPr/>
                <p14:nvPr/>
              </p14:nvContentPartPr>
              <p14:xfrm>
                <a:off x="4759877" y="2572423"/>
                <a:ext cx="156600" cy="19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E3EB1C5-B420-460C-A22F-1EE6F87931E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41877" y="2554423"/>
                  <a:ext cx="192240" cy="5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4694347-F9A7-41EF-9149-72C54F3714C9}"/>
                  </a:ext>
                </a:extLst>
              </p14:cNvPr>
              <p14:cNvContentPartPr/>
              <p14:nvPr/>
            </p14:nvContentPartPr>
            <p14:xfrm>
              <a:off x="4904237" y="2560903"/>
              <a:ext cx="113400" cy="16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4694347-F9A7-41EF-9149-72C54F3714C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86237" y="2542903"/>
                <a:ext cx="14904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B63ADF4F-81A9-4975-97FC-1AC5AAE71516}"/>
              </a:ext>
            </a:extLst>
          </p:cNvPr>
          <p:cNvGrpSpPr/>
          <p:nvPr/>
        </p:nvGrpSpPr>
        <p:grpSpPr>
          <a:xfrm>
            <a:off x="4700837" y="2694823"/>
            <a:ext cx="197640" cy="314640"/>
            <a:chOff x="4700837" y="2694823"/>
            <a:chExt cx="19764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7AF5AC6-FE7A-436E-8455-BD761798F2E2}"/>
                    </a:ext>
                  </a:extLst>
                </p14:cNvPr>
                <p14:cNvContentPartPr/>
                <p14:nvPr/>
              </p14:nvContentPartPr>
              <p14:xfrm>
                <a:off x="4721357" y="2767543"/>
                <a:ext cx="177120" cy="241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7AF5AC6-FE7A-436E-8455-BD761798F2E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03357" y="2749543"/>
                  <a:ext cx="2127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A973C09-A784-4238-927E-4B6901212E7C}"/>
                    </a:ext>
                  </a:extLst>
                </p14:cNvPr>
                <p14:cNvContentPartPr/>
                <p14:nvPr/>
              </p14:nvContentPartPr>
              <p14:xfrm>
                <a:off x="4700837" y="2694823"/>
                <a:ext cx="150120" cy="38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A973C09-A784-4238-927E-4B6901212E7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82837" y="2677183"/>
                  <a:ext cx="185760" cy="74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28309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51099" y="2425700"/>
            <a:ext cx="664935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533400"/>
            <a:ext cx="74882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4.  Energy dissipation for given j cannot depend on conductor motion.  </a:t>
            </a:r>
          </a:p>
          <a:p>
            <a:endParaRPr lang="en-US" sz="2000" dirty="0"/>
          </a:p>
          <a:p>
            <a:r>
              <a:rPr lang="en-US" sz="2000" dirty="0"/>
              <a:t>It is still given by j</a:t>
            </a:r>
            <a:r>
              <a:rPr lang="en-US" sz="2000" baseline="30000" dirty="0"/>
              <a:t>2</a:t>
            </a:r>
            <a:r>
              <a:rPr lang="en-US" sz="2000" dirty="0"/>
              <a:t>/</a:t>
            </a:r>
            <a:r>
              <a:rPr lang="en-US" sz="2000" dirty="0">
                <a:latin typeface="Symbol" pitchFamily="18" charset="2"/>
              </a:rPr>
              <a:t>s</a:t>
            </a:r>
            <a:r>
              <a:rPr lang="en-US" sz="2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0" y="45499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is the effective electric field that produces the conduction current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7258" y="2667000"/>
            <a:ext cx="545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But</a:t>
            </a:r>
          </a:p>
        </p:txBody>
      </p:sp>
      <p:sp>
        <p:nvSpPr>
          <p:cNvPr id="7" name="Freeform 6"/>
          <p:cNvSpPr/>
          <p:nvPr/>
        </p:nvSpPr>
        <p:spPr>
          <a:xfrm>
            <a:off x="5410200" y="3949700"/>
            <a:ext cx="152400" cy="533400"/>
          </a:xfrm>
          <a:custGeom>
            <a:avLst/>
            <a:gdLst>
              <a:gd name="connsiteX0" fmla="*/ 152400 w 152400"/>
              <a:gd name="connsiteY0" fmla="*/ 0 h 533400"/>
              <a:gd name="connsiteX1" fmla="*/ 127000 w 152400"/>
              <a:gd name="connsiteY1" fmla="*/ 63500 h 533400"/>
              <a:gd name="connsiteX2" fmla="*/ 101600 w 152400"/>
              <a:gd name="connsiteY2" fmla="*/ 139700 h 533400"/>
              <a:gd name="connsiteX3" fmla="*/ 88900 w 152400"/>
              <a:gd name="connsiteY3" fmla="*/ 381000 h 533400"/>
              <a:gd name="connsiteX4" fmla="*/ 76200 w 152400"/>
              <a:gd name="connsiteY4" fmla="*/ 419100 h 533400"/>
              <a:gd name="connsiteX5" fmla="*/ 38100 w 152400"/>
              <a:gd name="connsiteY5" fmla="*/ 444500 h 533400"/>
              <a:gd name="connsiteX6" fmla="*/ 0 w 152400"/>
              <a:gd name="connsiteY6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43933" y="21167"/>
                  <a:pt x="134791" y="42075"/>
                  <a:pt x="127000" y="63500"/>
                </a:cubicBezTo>
                <a:cubicBezTo>
                  <a:pt x="117850" y="88662"/>
                  <a:pt x="101600" y="139700"/>
                  <a:pt x="101600" y="139700"/>
                </a:cubicBezTo>
                <a:cubicBezTo>
                  <a:pt x="97367" y="220133"/>
                  <a:pt x="96192" y="300786"/>
                  <a:pt x="88900" y="381000"/>
                </a:cubicBezTo>
                <a:cubicBezTo>
                  <a:pt x="87688" y="394332"/>
                  <a:pt x="84563" y="408647"/>
                  <a:pt x="76200" y="419100"/>
                </a:cubicBezTo>
                <a:cubicBezTo>
                  <a:pt x="66665" y="431019"/>
                  <a:pt x="50800" y="436033"/>
                  <a:pt x="38100" y="444500"/>
                </a:cubicBezTo>
                <a:cubicBezTo>
                  <a:pt x="10807" y="526380"/>
                  <a:pt x="31632" y="501768"/>
                  <a:pt x="0" y="5334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FD1D44-55D6-418B-BE0B-4BE15311399C}"/>
              </a:ext>
            </a:extLst>
          </p:cNvPr>
          <p:cNvGrpSpPr/>
          <p:nvPr/>
        </p:nvGrpSpPr>
        <p:grpSpPr>
          <a:xfrm>
            <a:off x="2564597" y="1991383"/>
            <a:ext cx="801000" cy="239040"/>
            <a:chOff x="2564597" y="1991383"/>
            <a:chExt cx="80100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ACBC299-633E-47EC-B1FC-325121DF02A7}"/>
                    </a:ext>
                  </a:extLst>
                </p14:cNvPr>
                <p14:cNvContentPartPr/>
                <p14:nvPr/>
              </p14:nvContentPartPr>
              <p14:xfrm>
                <a:off x="2564597" y="2018023"/>
                <a:ext cx="278280" cy="212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ACBC299-633E-47EC-B1FC-325121DF02A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46597" y="2000023"/>
                  <a:ext cx="3139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5CFB05E-4FC1-4636-B901-A09A917B8A46}"/>
                    </a:ext>
                  </a:extLst>
                </p14:cNvPr>
                <p14:cNvContentPartPr/>
                <p14:nvPr/>
              </p14:nvContentPartPr>
              <p14:xfrm>
                <a:off x="2912357" y="2077063"/>
                <a:ext cx="215640" cy="18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5CFB05E-4FC1-4636-B901-A09A917B8A4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94357" y="2059423"/>
                  <a:ext cx="251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D1C3B69-16EB-498A-A9C7-F6616EAD7FCB}"/>
                    </a:ext>
                  </a:extLst>
                </p14:cNvPr>
                <p14:cNvContentPartPr/>
                <p14:nvPr/>
              </p14:nvContentPartPr>
              <p14:xfrm>
                <a:off x="2921357" y="2137903"/>
                <a:ext cx="219240" cy="35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D1C3B69-16EB-498A-A9C7-F6616EAD7FC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03717" y="2119903"/>
                  <a:ext cx="254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BD3AA92-E470-4110-BCF8-4F74C51D01FA}"/>
                    </a:ext>
                  </a:extLst>
                </p14:cNvPr>
                <p14:cNvContentPartPr/>
                <p14:nvPr/>
              </p14:nvContentPartPr>
              <p14:xfrm>
                <a:off x="3243917" y="1991383"/>
                <a:ext cx="121680" cy="171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BD3AA92-E470-4110-BCF8-4F74C51D01F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26277" y="1973383"/>
                  <a:ext cx="157320" cy="20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639095-8348-4CB1-B31E-32605F04E34C}"/>
                  </a:ext>
                </a:extLst>
              </p14:cNvPr>
              <p14:cNvContentPartPr/>
              <p14:nvPr/>
            </p14:nvContentPartPr>
            <p14:xfrm>
              <a:off x="3778157" y="1971943"/>
              <a:ext cx="474480" cy="144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639095-8348-4CB1-B31E-32605F04E34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60157" y="1954303"/>
                <a:ext cx="510120" cy="17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4B1CFB08-4A3F-4498-9FC5-85384C5CA189}"/>
              </a:ext>
            </a:extLst>
          </p:cNvPr>
          <p:cNvGrpSpPr/>
          <p:nvPr/>
        </p:nvGrpSpPr>
        <p:grpSpPr>
          <a:xfrm>
            <a:off x="4776797" y="1845583"/>
            <a:ext cx="992880" cy="387360"/>
            <a:chOff x="4776797" y="1845583"/>
            <a:chExt cx="99288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6D1453B-FED9-4D1D-9586-4720C745F431}"/>
                    </a:ext>
                  </a:extLst>
                </p14:cNvPr>
                <p14:cNvContentPartPr/>
                <p14:nvPr/>
              </p14:nvContentPartPr>
              <p14:xfrm>
                <a:off x="4776797" y="1934863"/>
                <a:ext cx="262440" cy="169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6D1453B-FED9-4D1D-9586-4720C745F43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59157" y="1917223"/>
                  <a:ext cx="298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952FEA9-9448-4088-AB02-C43A9EDFC04D}"/>
                    </a:ext>
                  </a:extLst>
                </p14:cNvPr>
                <p14:cNvContentPartPr/>
                <p14:nvPr/>
              </p14:nvContentPartPr>
              <p14:xfrm>
                <a:off x="5139677" y="1960423"/>
                <a:ext cx="310320" cy="25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952FEA9-9448-4088-AB02-C43A9EDFC04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22037" y="1942423"/>
                  <a:ext cx="345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F140AF8-7255-4646-B8DE-C2A75AA49C8E}"/>
                    </a:ext>
                  </a:extLst>
                </p14:cNvPr>
                <p14:cNvContentPartPr/>
                <p14:nvPr/>
              </p14:nvContentPartPr>
              <p14:xfrm>
                <a:off x="5165957" y="2050783"/>
                <a:ext cx="256680" cy="19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F140AF8-7255-4646-B8DE-C2A75AA49C8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48317" y="2032783"/>
                  <a:ext cx="2923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AE822AF-1C02-4BB4-8D0F-A2C07B070288}"/>
                    </a:ext>
                  </a:extLst>
                </p14:cNvPr>
                <p14:cNvContentPartPr/>
                <p14:nvPr/>
              </p14:nvContentPartPr>
              <p14:xfrm>
                <a:off x="5238677" y="1845583"/>
                <a:ext cx="114120" cy="387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AE822AF-1C02-4BB4-8D0F-A2C07B0702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21037" y="1827943"/>
                  <a:ext cx="14976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5926C0F-1334-4087-A513-7DC7A1E35782}"/>
                    </a:ext>
                  </a:extLst>
                </p14:cNvPr>
                <p14:cNvContentPartPr/>
                <p14:nvPr/>
              </p14:nvContentPartPr>
              <p14:xfrm>
                <a:off x="5542157" y="1893823"/>
                <a:ext cx="227520" cy="181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5926C0F-1334-4087-A513-7DC7A1E3578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24157" y="1875823"/>
                  <a:ext cx="263160" cy="21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CCBDEFB-ED9E-4DEA-B237-922432DAA640}"/>
                  </a:ext>
                </a:extLst>
              </p14:cNvPr>
              <p14:cNvContentPartPr/>
              <p14:nvPr/>
            </p14:nvContentPartPr>
            <p14:xfrm>
              <a:off x="4247236" y="2935113"/>
              <a:ext cx="79200" cy="150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CCBDEFB-ED9E-4DEA-B237-922432DAA6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84596" y="2872473"/>
                <a:ext cx="2048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E56DBF6-3AB4-40AA-ADF8-0796DA7A4D41}"/>
                  </a:ext>
                </a:extLst>
              </p14:cNvPr>
              <p14:cNvContentPartPr/>
              <p14:nvPr/>
            </p14:nvContentPartPr>
            <p14:xfrm>
              <a:off x="4594276" y="2510313"/>
              <a:ext cx="18720" cy="165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E56DBF6-3AB4-40AA-ADF8-0796DA7A4D4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31276" y="2447673"/>
                <a:ext cx="144360" cy="29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6748ED74-B053-49AE-A64C-D948190A4E75}"/>
              </a:ext>
            </a:extLst>
          </p:cNvPr>
          <p:cNvGrpSpPr/>
          <p:nvPr/>
        </p:nvGrpSpPr>
        <p:grpSpPr>
          <a:xfrm>
            <a:off x="5519476" y="2597433"/>
            <a:ext cx="230040" cy="340920"/>
            <a:chOff x="5519476" y="2597433"/>
            <a:chExt cx="23004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10683DA-9DC2-4497-BB2A-5526DC408DBF}"/>
                    </a:ext>
                  </a:extLst>
                </p14:cNvPr>
                <p14:cNvContentPartPr/>
                <p14:nvPr/>
              </p14:nvContentPartPr>
              <p14:xfrm>
                <a:off x="5519476" y="2912793"/>
                <a:ext cx="171360" cy="25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10683DA-9DC2-4497-BB2A-5526DC408DB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56476" y="2850153"/>
                  <a:ext cx="297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9421FA3-C22D-4B83-9C62-181E2DBD8B30}"/>
                    </a:ext>
                  </a:extLst>
                </p14:cNvPr>
                <p14:cNvContentPartPr/>
                <p14:nvPr/>
              </p14:nvContentPartPr>
              <p14:xfrm>
                <a:off x="5704516" y="2722353"/>
                <a:ext cx="45000" cy="126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9421FA3-C22D-4B83-9C62-181E2DBD8B3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41516" y="2659713"/>
                  <a:ext cx="1706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3936D8E-E6A3-4A97-96E5-5AF7A53B5BBC}"/>
                    </a:ext>
                  </a:extLst>
                </p14:cNvPr>
                <p14:cNvContentPartPr/>
                <p14:nvPr/>
              </p14:nvContentPartPr>
              <p14:xfrm>
                <a:off x="5562316" y="2597433"/>
                <a:ext cx="79560" cy="18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3936D8E-E6A3-4A97-96E5-5AF7A53B5BB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99676" y="2534433"/>
                  <a:ext cx="20520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30B8DF9-B032-4B4C-9337-E20686F53075}"/>
                  </a:ext>
                </a:extLst>
              </p14:cNvPr>
              <p14:cNvContentPartPr/>
              <p14:nvPr/>
            </p14:nvContentPartPr>
            <p14:xfrm>
              <a:off x="6516316" y="2472513"/>
              <a:ext cx="60480" cy="149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30B8DF9-B032-4B4C-9337-E20686F5307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53316" y="2409513"/>
                <a:ext cx="186120" cy="27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3F1A16B4-8556-4323-A6DF-B19D44C088A7}"/>
              </a:ext>
            </a:extLst>
          </p:cNvPr>
          <p:cNvGrpSpPr/>
          <p:nvPr/>
        </p:nvGrpSpPr>
        <p:grpSpPr>
          <a:xfrm>
            <a:off x="6871276" y="2373153"/>
            <a:ext cx="119160" cy="227520"/>
            <a:chOff x="6871276" y="2373153"/>
            <a:chExt cx="11916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A8290B5-3AA2-4DE4-BBC7-3E379A48C633}"/>
                    </a:ext>
                  </a:extLst>
                </p14:cNvPr>
                <p14:cNvContentPartPr/>
                <p14:nvPr/>
              </p14:nvContentPartPr>
              <p14:xfrm>
                <a:off x="6871276" y="2448033"/>
                <a:ext cx="92160" cy="152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A8290B5-3AA2-4DE4-BBC7-3E379A48C63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08636" y="2385393"/>
                  <a:ext cx="2178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E420FB5-A5E8-423C-B15F-2C6CB18B0821}"/>
                    </a:ext>
                  </a:extLst>
                </p14:cNvPr>
                <p14:cNvContentPartPr/>
                <p14:nvPr/>
              </p14:nvContentPartPr>
              <p14:xfrm>
                <a:off x="6934636" y="2373153"/>
                <a:ext cx="55800" cy="171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E420FB5-A5E8-423C-B15F-2C6CB18B082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71996" y="2310153"/>
                  <a:ext cx="181440" cy="29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E4736BC-1D42-4D01-8893-0230B661C125}"/>
                  </a:ext>
                </a:extLst>
              </p14:cNvPr>
              <p14:cNvContentPartPr/>
              <p14:nvPr/>
            </p14:nvContentPartPr>
            <p14:xfrm>
              <a:off x="6859036" y="3242553"/>
              <a:ext cx="136080" cy="132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E4736BC-1D42-4D01-8893-0230B661C12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96036" y="3179553"/>
                <a:ext cx="2617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5AD2DF9-5ABD-4039-A70D-ABDB01F7AE31}"/>
                  </a:ext>
                </a:extLst>
              </p14:cNvPr>
              <p14:cNvContentPartPr/>
              <p14:nvPr/>
            </p14:nvContentPartPr>
            <p14:xfrm>
              <a:off x="6547636" y="3140673"/>
              <a:ext cx="20880" cy="223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5AD2DF9-5ABD-4039-A70D-ABDB01F7AE3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84996" y="3077673"/>
                <a:ext cx="14652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CD04C87-F797-4037-859E-ADA8F6EE95E2}"/>
                  </a:ext>
                </a:extLst>
              </p14:cNvPr>
              <p14:cNvContentPartPr/>
              <p14:nvPr/>
            </p14:nvContentPartPr>
            <p14:xfrm>
              <a:off x="6901516" y="3172713"/>
              <a:ext cx="136080" cy="143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CD04C87-F797-4037-859E-ADA8F6EE95E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38876" y="3110073"/>
                <a:ext cx="26172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061E302-CE89-494B-9EA1-8570A8F70DE0}"/>
                  </a:ext>
                </a:extLst>
              </p14:cNvPr>
              <p14:cNvContentPartPr/>
              <p14:nvPr/>
            </p14:nvContentPartPr>
            <p14:xfrm>
              <a:off x="3422476" y="2475393"/>
              <a:ext cx="153720" cy="2109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061E302-CE89-494B-9EA1-8570A8F70DE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59836" y="2412393"/>
                <a:ext cx="27936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123" name="Ink 5122">
                <a:extLst>
                  <a:ext uri="{FF2B5EF4-FFF2-40B4-BE49-F238E27FC236}">
                    <a16:creationId xmlns:a16="http://schemas.microsoft.com/office/drawing/2014/main" id="{A90E4BD6-B73F-4776-A3B7-EE0DBEBD6231}"/>
                  </a:ext>
                </a:extLst>
              </p14:cNvPr>
              <p14:cNvContentPartPr/>
              <p14:nvPr/>
            </p14:nvContentPartPr>
            <p14:xfrm>
              <a:off x="8296516" y="2616513"/>
              <a:ext cx="82080" cy="131760"/>
            </p14:xfrm>
          </p:contentPart>
        </mc:Choice>
        <mc:Fallback xmlns="">
          <p:pic>
            <p:nvPicPr>
              <p:cNvPr id="5123" name="Ink 5122">
                <a:extLst>
                  <a:ext uri="{FF2B5EF4-FFF2-40B4-BE49-F238E27FC236}">
                    <a16:creationId xmlns:a16="http://schemas.microsoft.com/office/drawing/2014/main" id="{A90E4BD6-B73F-4776-A3B7-EE0DBEBD623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233516" y="2553873"/>
                <a:ext cx="207720" cy="25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5" name="Group 5124">
            <a:extLst>
              <a:ext uri="{FF2B5EF4-FFF2-40B4-BE49-F238E27FC236}">
                <a16:creationId xmlns:a16="http://schemas.microsoft.com/office/drawing/2014/main" id="{233DFBF0-C326-41A1-98A1-64E088903247}"/>
              </a:ext>
            </a:extLst>
          </p:cNvPr>
          <p:cNvGrpSpPr/>
          <p:nvPr/>
        </p:nvGrpSpPr>
        <p:grpSpPr>
          <a:xfrm>
            <a:off x="8060356" y="2940153"/>
            <a:ext cx="193320" cy="311760"/>
            <a:chOff x="8060356" y="2940153"/>
            <a:chExt cx="19332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120" name="Ink 5119">
                  <a:extLst>
                    <a:ext uri="{FF2B5EF4-FFF2-40B4-BE49-F238E27FC236}">
                      <a16:creationId xmlns:a16="http://schemas.microsoft.com/office/drawing/2014/main" id="{B61140C0-E675-48FB-9B98-C69B7C91BB3C}"/>
                    </a:ext>
                  </a:extLst>
                </p14:cNvPr>
                <p14:cNvContentPartPr/>
                <p14:nvPr/>
              </p14:nvContentPartPr>
              <p14:xfrm>
                <a:off x="8060356" y="3147153"/>
                <a:ext cx="153720" cy="104760"/>
              </p14:xfrm>
            </p:contentPart>
          </mc:Choice>
          <mc:Fallback xmlns="">
            <p:pic>
              <p:nvPicPr>
                <p:cNvPr id="5120" name="Ink 5119">
                  <a:extLst>
                    <a:ext uri="{FF2B5EF4-FFF2-40B4-BE49-F238E27FC236}">
                      <a16:creationId xmlns:a16="http://schemas.microsoft.com/office/drawing/2014/main" id="{B61140C0-E675-48FB-9B98-C69B7C91BB3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997716" y="3084153"/>
                  <a:ext cx="279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121" name="Ink 5120">
                  <a:extLst>
                    <a:ext uri="{FF2B5EF4-FFF2-40B4-BE49-F238E27FC236}">
                      <a16:creationId xmlns:a16="http://schemas.microsoft.com/office/drawing/2014/main" id="{9CB75441-2D26-4F56-AD93-819B82ABF9CA}"/>
                    </a:ext>
                  </a:extLst>
                </p14:cNvPr>
                <p14:cNvContentPartPr/>
                <p14:nvPr/>
              </p14:nvContentPartPr>
              <p14:xfrm>
                <a:off x="8188156" y="2951313"/>
                <a:ext cx="29160" cy="104400"/>
              </p14:xfrm>
            </p:contentPart>
          </mc:Choice>
          <mc:Fallback xmlns="">
            <p:pic>
              <p:nvPicPr>
                <p:cNvPr id="5121" name="Ink 5120">
                  <a:extLst>
                    <a:ext uri="{FF2B5EF4-FFF2-40B4-BE49-F238E27FC236}">
                      <a16:creationId xmlns:a16="http://schemas.microsoft.com/office/drawing/2014/main" id="{9CB75441-2D26-4F56-AD93-819B82ABF9C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25156" y="2888673"/>
                  <a:ext cx="1548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124" name="Ink 5123">
                  <a:extLst>
                    <a:ext uri="{FF2B5EF4-FFF2-40B4-BE49-F238E27FC236}">
                      <a16:creationId xmlns:a16="http://schemas.microsoft.com/office/drawing/2014/main" id="{6B416B65-55E4-469D-A312-F2F6D0D53880}"/>
                    </a:ext>
                  </a:extLst>
                </p14:cNvPr>
                <p14:cNvContentPartPr/>
                <p14:nvPr/>
              </p14:nvContentPartPr>
              <p14:xfrm>
                <a:off x="8226316" y="2940153"/>
                <a:ext cx="27360" cy="97200"/>
              </p14:xfrm>
            </p:contentPart>
          </mc:Choice>
          <mc:Fallback xmlns="">
            <p:pic>
              <p:nvPicPr>
                <p:cNvPr id="5124" name="Ink 5123">
                  <a:extLst>
                    <a:ext uri="{FF2B5EF4-FFF2-40B4-BE49-F238E27FC236}">
                      <a16:creationId xmlns:a16="http://schemas.microsoft.com/office/drawing/2014/main" id="{6B416B65-55E4-469D-A312-F2F6D0D5388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163676" y="2877153"/>
                  <a:ext cx="153000" cy="22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126" name="Ink 5125">
                <a:extLst>
                  <a:ext uri="{FF2B5EF4-FFF2-40B4-BE49-F238E27FC236}">
                    <a16:creationId xmlns:a16="http://schemas.microsoft.com/office/drawing/2014/main" id="{FEF6B971-0749-4DD3-8547-E0106BCD31EF}"/>
                  </a:ext>
                </a:extLst>
              </p14:cNvPr>
              <p14:cNvContentPartPr/>
              <p14:nvPr/>
            </p14:nvContentPartPr>
            <p14:xfrm>
              <a:off x="7711156" y="2969673"/>
              <a:ext cx="29880" cy="142200"/>
            </p14:xfrm>
          </p:contentPart>
        </mc:Choice>
        <mc:Fallback xmlns="">
          <p:pic>
            <p:nvPicPr>
              <p:cNvPr id="5126" name="Ink 5125">
                <a:extLst>
                  <a:ext uri="{FF2B5EF4-FFF2-40B4-BE49-F238E27FC236}">
                    <a16:creationId xmlns:a16="http://schemas.microsoft.com/office/drawing/2014/main" id="{FEF6B971-0749-4DD3-8547-E0106BCD31E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648516" y="2907033"/>
                <a:ext cx="155520" cy="26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9" name="Group 5128">
            <a:extLst>
              <a:ext uri="{FF2B5EF4-FFF2-40B4-BE49-F238E27FC236}">
                <a16:creationId xmlns:a16="http://schemas.microsoft.com/office/drawing/2014/main" id="{09243B6D-5E27-4949-B67C-927FF16D0684}"/>
              </a:ext>
            </a:extLst>
          </p:cNvPr>
          <p:cNvGrpSpPr/>
          <p:nvPr/>
        </p:nvGrpSpPr>
        <p:grpSpPr>
          <a:xfrm>
            <a:off x="7274476" y="2574393"/>
            <a:ext cx="146160" cy="412920"/>
            <a:chOff x="7274476" y="2574393"/>
            <a:chExt cx="14616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127" name="Ink 5126">
                  <a:extLst>
                    <a:ext uri="{FF2B5EF4-FFF2-40B4-BE49-F238E27FC236}">
                      <a16:creationId xmlns:a16="http://schemas.microsoft.com/office/drawing/2014/main" id="{D855F8D0-DAE1-4B2C-AA93-1EB80583E6F2}"/>
                    </a:ext>
                  </a:extLst>
                </p14:cNvPr>
                <p14:cNvContentPartPr/>
                <p14:nvPr/>
              </p14:nvContentPartPr>
              <p14:xfrm>
                <a:off x="7274476" y="2663313"/>
                <a:ext cx="63720" cy="259920"/>
              </p14:xfrm>
            </p:contentPart>
          </mc:Choice>
          <mc:Fallback xmlns="">
            <p:pic>
              <p:nvPicPr>
                <p:cNvPr id="5127" name="Ink 5126">
                  <a:extLst>
                    <a:ext uri="{FF2B5EF4-FFF2-40B4-BE49-F238E27FC236}">
                      <a16:creationId xmlns:a16="http://schemas.microsoft.com/office/drawing/2014/main" id="{D855F8D0-DAE1-4B2C-AA93-1EB80583E6F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211836" y="2600313"/>
                  <a:ext cx="1893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128" name="Ink 5127">
                  <a:extLst>
                    <a:ext uri="{FF2B5EF4-FFF2-40B4-BE49-F238E27FC236}">
                      <a16:creationId xmlns:a16="http://schemas.microsoft.com/office/drawing/2014/main" id="{1780737E-41A6-4DEF-84EB-A2806A1EB410}"/>
                    </a:ext>
                  </a:extLst>
                </p14:cNvPr>
                <p14:cNvContentPartPr/>
                <p14:nvPr/>
              </p14:nvContentPartPr>
              <p14:xfrm>
                <a:off x="7308676" y="2574393"/>
                <a:ext cx="111960" cy="412920"/>
              </p14:xfrm>
            </p:contentPart>
          </mc:Choice>
          <mc:Fallback xmlns="">
            <p:pic>
              <p:nvPicPr>
                <p:cNvPr id="5128" name="Ink 5127">
                  <a:extLst>
                    <a:ext uri="{FF2B5EF4-FFF2-40B4-BE49-F238E27FC236}">
                      <a16:creationId xmlns:a16="http://schemas.microsoft.com/office/drawing/2014/main" id="{1780737E-41A6-4DEF-84EB-A2806A1EB41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246036" y="2511753"/>
                  <a:ext cx="237600" cy="538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4400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4500" y="803563"/>
            <a:ext cx="6953202" cy="46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5943600"/>
            <a:ext cx="2743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3002" y="1981200"/>
            <a:ext cx="427245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term corresponds to </a:t>
            </a:r>
            <a:r>
              <a:rPr lang="en-US" sz="2000" b="1" dirty="0"/>
              <a:t>v</a:t>
            </a:r>
            <a:r>
              <a:rPr lang="en-US" sz="2000" dirty="0"/>
              <a:t> = 0                  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581400" y="1905000"/>
            <a:ext cx="609600" cy="333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91000" y="1800255"/>
            <a:ext cx="609600" cy="333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02336" y="5802868"/>
            <a:ext cx="3731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= Change of flux due to change in                      </a:t>
            </a:r>
            <a:r>
              <a:rPr lang="en-US" sz="2000" b="1" dirty="0"/>
              <a:t>B</a:t>
            </a:r>
            <a:r>
              <a:rPr lang="en-US" sz="2000" dirty="0"/>
              <a:t>-field in the lab frame 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4394537"/>
            <a:ext cx="219070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Position of  the contour unchanged</a:t>
            </a:r>
          </a:p>
        </p:txBody>
      </p:sp>
      <p:sp>
        <p:nvSpPr>
          <p:cNvPr id="11" name="Freeform 10"/>
          <p:cNvSpPr/>
          <p:nvPr/>
        </p:nvSpPr>
        <p:spPr>
          <a:xfrm>
            <a:off x="5842000" y="4610100"/>
            <a:ext cx="660400" cy="469900"/>
          </a:xfrm>
          <a:custGeom>
            <a:avLst/>
            <a:gdLst>
              <a:gd name="connsiteX0" fmla="*/ 660400 w 660400"/>
              <a:gd name="connsiteY0" fmla="*/ 177800 h 469900"/>
              <a:gd name="connsiteX1" fmla="*/ 609600 w 660400"/>
              <a:gd name="connsiteY1" fmla="*/ 114300 h 469900"/>
              <a:gd name="connsiteX2" fmla="*/ 508000 w 660400"/>
              <a:gd name="connsiteY2" fmla="*/ 25400 h 469900"/>
              <a:gd name="connsiteX3" fmla="*/ 431800 w 660400"/>
              <a:gd name="connsiteY3" fmla="*/ 0 h 469900"/>
              <a:gd name="connsiteX4" fmla="*/ 292100 w 660400"/>
              <a:gd name="connsiteY4" fmla="*/ 12700 h 469900"/>
              <a:gd name="connsiteX5" fmla="*/ 215900 w 660400"/>
              <a:gd name="connsiteY5" fmla="*/ 76200 h 469900"/>
              <a:gd name="connsiteX6" fmla="*/ 177800 w 660400"/>
              <a:gd name="connsiteY6" fmla="*/ 101600 h 469900"/>
              <a:gd name="connsiteX7" fmla="*/ 139700 w 660400"/>
              <a:gd name="connsiteY7" fmla="*/ 177800 h 469900"/>
              <a:gd name="connsiteX8" fmla="*/ 114300 w 660400"/>
              <a:gd name="connsiteY8" fmla="*/ 215900 h 469900"/>
              <a:gd name="connsiteX9" fmla="*/ 101600 w 660400"/>
              <a:gd name="connsiteY9" fmla="*/ 254000 h 469900"/>
              <a:gd name="connsiteX10" fmla="*/ 76200 w 660400"/>
              <a:gd name="connsiteY10" fmla="*/ 292100 h 469900"/>
              <a:gd name="connsiteX11" fmla="*/ 50800 w 660400"/>
              <a:gd name="connsiteY11" fmla="*/ 368300 h 469900"/>
              <a:gd name="connsiteX12" fmla="*/ 38100 w 660400"/>
              <a:gd name="connsiteY12" fmla="*/ 406400 h 469900"/>
              <a:gd name="connsiteX13" fmla="*/ 25400 w 660400"/>
              <a:gd name="connsiteY13" fmla="*/ 444500 h 469900"/>
              <a:gd name="connsiteX14" fmla="*/ 0 w 660400"/>
              <a:gd name="connsiteY14" fmla="*/ 46990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0400" h="469900">
                <a:moveTo>
                  <a:pt x="660400" y="177800"/>
                </a:moveTo>
                <a:cubicBezTo>
                  <a:pt x="643467" y="156633"/>
                  <a:pt x="625864" y="135985"/>
                  <a:pt x="609600" y="114300"/>
                </a:cubicBezTo>
                <a:cubicBezTo>
                  <a:pt x="575028" y="68204"/>
                  <a:pt x="581378" y="49859"/>
                  <a:pt x="508000" y="25400"/>
                </a:cubicBezTo>
                <a:lnTo>
                  <a:pt x="431800" y="0"/>
                </a:lnTo>
                <a:cubicBezTo>
                  <a:pt x="385233" y="4233"/>
                  <a:pt x="337821" y="2903"/>
                  <a:pt x="292100" y="12700"/>
                </a:cubicBezTo>
                <a:cubicBezTo>
                  <a:pt x="266632" y="18157"/>
                  <a:pt x="232344" y="62497"/>
                  <a:pt x="215900" y="76200"/>
                </a:cubicBezTo>
                <a:cubicBezTo>
                  <a:pt x="204174" y="85971"/>
                  <a:pt x="190500" y="93133"/>
                  <a:pt x="177800" y="101600"/>
                </a:cubicBezTo>
                <a:cubicBezTo>
                  <a:pt x="105007" y="210789"/>
                  <a:pt x="192280" y="72640"/>
                  <a:pt x="139700" y="177800"/>
                </a:cubicBezTo>
                <a:cubicBezTo>
                  <a:pt x="132874" y="191452"/>
                  <a:pt x="121126" y="202248"/>
                  <a:pt x="114300" y="215900"/>
                </a:cubicBezTo>
                <a:cubicBezTo>
                  <a:pt x="108313" y="227874"/>
                  <a:pt x="107587" y="242026"/>
                  <a:pt x="101600" y="254000"/>
                </a:cubicBezTo>
                <a:cubicBezTo>
                  <a:pt x="94774" y="267652"/>
                  <a:pt x="82399" y="278152"/>
                  <a:pt x="76200" y="292100"/>
                </a:cubicBezTo>
                <a:cubicBezTo>
                  <a:pt x="65326" y="316566"/>
                  <a:pt x="59267" y="342900"/>
                  <a:pt x="50800" y="368300"/>
                </a:cubicBezTo>
                <a:lnTo>
                  <a:pt x="38100" y="406400"/>
                </a:lnTo>
                <a:cubicBezTo>
                  <a:pt x="33867" y="419100"/>
                  <a:pt x="34866" y="435034"/>
                  <a:pt x="25400" y="444500"/>
                </a:cubicBezTo>
                <a:lnTo>
                  <a:pt x="0" y="46990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699000" y="5334000"/>
            <a:ext cx="127000" cy="355600"/>
          </a:xfrm>
          <a:custGeom>
            <a:avLst/>
            <a:gdLst>
              <a:gd name="connsiteX0" fmla="*/ 0 w 127000"/>
              <a:gd name="connsiteY0" fmla="*/ 266700 h 266700"/>
              <a:gd name="connsiteX1" fmla="*/ 12700 w 127000"/>
              <a:gd name="connsiteY1" fmla="*/ 190500 h 266700"/>
              <a:gd name="connsiteX2" fmla="*/ 50800 w 127000"/>
              <a:gd name="connsiteY2" fmla="*/ 139700 h 266700"/>
              <a:gd name="connsiteX3" fmla="*/ 101600 w 127000"/>
              <a:gd name="connsiteY3" fmla="*/ 63500 h 266700"/>
              <a:gd name="connsiteX4" fmla="*/ 127000 w 127000"/>
              <a:gd name="connsiteY4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" h="266700">
                <a:moveTo>
                  <a:pt x="0" y="266700"/>
                </a:moveTo>
                <a:cubicBezTo>
                  <a:pt x="4233" y="241300"/>
                  <a:pt x="3137" y="214409"/>
                  <a:pt x="12700" y="190500"/>
                </a:cubicBezTo>
                <a:cubicBezTo>
                  <a:pt x="20561" y="170847"/>
                  <a:pt x="38662" y="157040"/>
                  <a:pt x="50800" y="139700"/>
                </a:cubicBezTo>
                <a:cubicBezTo>
                  <a:pt x="68306" y="114691"/>
                  <a:pt x="91947" y="92460"/>
                  <a:pt x="101600" y="63500"/>
                </a:cubicBezTo>
                <a:cubicBezTo>
                  <a:pt x="117293" y="16420"/>
                  <a:pt x="108313" y="37374"/>
                  <a:pt x="127000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3DE70-9916-42AE-A588-75C17CBBEBCC}"/>
              </a:ext>
            </a:extLst>
          </p:cNvPr>
          <p:cNvSpPr txBox="1"/>
          <p:nvPr/>
        </p:nvSpPr>
        <p:spPr>
          <a:xfrm>
            <a:off x="152400" y="120134"/>
            <a:ext cx="836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5.  EMF due to “effective” electric field in a moving conductor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7132C73-0B84-4B65-8C3E-3499F7D57BEA}"/>
                  </a:ext>
                </a:extLst>
              </p14:cNvPr>
              <p14:cNvContentPartPr/>
              <p14:nvPr/>
            </p14:nvContentPartPr>
            <p14:xfrm>
              <a:off x="1640477" y="758023"/>
              <a:ext cx="768240" cy="627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7132C73-0B84-4B65-8C3E-3499F7D57B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77477" y="695383"/>
                <a:ext cx="893880" cy="75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83312AE-64F7-4179-9A5C-C2D5AACF4200}"/>
                  </a:ext>
                </a:extLst>
              </p14:cNvPr>
              <p14:cNvContentPartPr/>
              <p14:nvPr/>
            </p14:nvContentPartPr>
            <p14:xfrm>
              <a:off x="2140157" y="212623"/>
              <a:ext cx="2815560" cy="249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83312AE-64F7-4179-9A5C-C2D5AACF420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86517" y="104983"/>
                <a:ext cx="292320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C0771D-2499-4B20-8DE1-058E0B487A27}"/>
                  </a:ext>
                </a:extLst>
              </p14:cNvPr>
              <p14:cNvContentPartPr/>
              <p14:nvPr/>
            </p14:nvContentPartPr>
            <p14:xfrm>
              <a:off x="4496357" y="854503"/>
              <a:ext cx="2210400" cy="482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C0771D-2499-4B20-8DE1-058E0B487A2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42357" y="746503"/>
                <a:ext cx="2318040" cy="69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16B90EE-4B38-496A-8A8E-928F7BF034C2}"/>
                  </a:ext>
                </a:extLst>
              </p14:cNvPr>
              <p14:cNvContentPartPr/>
              <p14:nvPr/>
            </p14:nvContentPartPr>
            <p14:xfrm>
              <a:off x="7092676" y="3161553"/>
              <a:ext cx="74520" cy="60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16B90EE-4B38-496A-8A8E-928F7BF034C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30036" y="3098553"/>
                <a:ext cx="20016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A1708EE-306E-43EA-BE48-3EEE492BD459}"/>
                  </a:ext>
                </a:extLst>
              </p14:cNvPr>
              <p14:cNvContentPartPr/>
              <p14:nvPr/>
            </p14:nvContentPartPr>
            <p14:xfrm>
              <a:off x="6991516" y="3707673"/>
              <a:ext cx="33120" cy="30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A1708EE-306E-43EA-BE48-3EEE492BD45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28516" y="3644673"/>
                <a:ext cx="1587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8A569A3-3C95-496D-A1AA-E87CF32AEDC6}"/>
                  </a:ext>
                </a:extLst>
              </p14:cNvPr>
              <p14:cNvContentPartPr/>
              <p14:nvPr/>
            </p14:nvContentPartPr>
            <p14:xfrm>
              <a:off x="7348276" y="3716673"/>
              <a:ext cx="52200" cy="217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8A569A3-3C95-496D-A1AA-E87CF32AEDC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85636" y="3653673"/>
                <a:ext cx="17784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9B49CBF-27E3-4C88-AA9C-FB833FE4154A}"/>
                  </a:ext>
                </a:extLst>
              </p14:cNvPr>
              <p14:cNvContentPartPr/>
              <p14:nvPr/>
            </p14:nvContentPartPr>
            <p14:xfrm>
              <a:off x="7770556" y="3535593"/>
              <a:ext cx="50400" cy="26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9B49CBF-27E3-4C88-AA9C-FB833FE4154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07556" y="3472593"/>
                <a:ext cx="1760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355AFEF-639B-4C16-9BD8-65A30CC71751}"/>
                  </a:ext>
                </a:extLst>
              </p14:cNvPr>
              <p14:cNvContentPartPr/>
              <p14:nvPr/>
            </p14:nvContentPartPr>
            <p14:xfrm>
              <a:off x="5731156" y="3548913"/>
              <a:ext cx="19080" cy="102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355AFEF-639B-4C16-9BD8-65A30CC7175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68516" y="3486273"/>
                <a:ext cx="1447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E65EC54-5817-473D-8B9A-F385C38CF931}"/>
                  </a:ext>
                </a:extLst>
              </p14:cNvPr>
              <p14:cNvContentPartPr/>
              <p14:nvPr/>
            </p14:nvContentPartPr>
            <p14:xfrm>
              <a:off x="5617396" y="3619113"/>
              <a:ext cx="93600" cy="57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E65EC54-5817-473D-8B9A-F385C38CF93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54756" y="3556473"/>
                <a:ext cx="2192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AD70FF0-E347-479A-A223-FBFAF6863D51}"/>
                  </a:ext>
                </a:extLst>
              </p14:cNvPr>
              <p14:cNvContentPartPr/>
              <p14:nvPr/>
            </p14:nvContentPartPr>
            <p14:xfrm>
              <a:off x="4468276" y="5244513"/>
              <a:ext cx="137520" cy="19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AD70FF0-E347-479A-A223-FBFAF6863D5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05636" y="5181513"/>
                <a:ext cx="2631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E9F050C-1127-468D-87B9-450897020229}"/>
                  </a:ext>
                </a:extLst>
              </p14:cNvPr>
              <p14:cNvContentPartPr/>
              <p14:nvPr/>
            </p14:nvContentPartPr>
            <p14:xfrm>
              <a:off x="5082436" y="5056593"/>
              <a:ext cx="71640" cy="155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E9F050C-1127-468D-87B9-45089702022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19436" y="4993953"/>
                <a:ext cx="19728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D21AED8-A42C-4310-BA67-4984D9993218}"/>
                  </a:ext>
                </a:extLst>
              </p14:cNvPr>
              <p14:cNvContentPartPr/>
              <p14:nvPr/>
            </p14:nvContentPartPr>
            <p14:xfrm>
              <a:off x="5300236" y="4308513"/>
              <a:ext cx="110880" cy="35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D21AED8-A42C-4310-BA67-4984D999321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37236" y="4245513"/>
                <a:ext cx="2365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2661E70-80A2-4F41-842E-010ACF5410AB}"/>
                  </a:ext>
                </a:extLst>
              </p14:cNvPr>
              <p14:cNvContentPartPr/>
              <p14:nvPr/>
            </p14:nvContentPartPr>
            <p14:xfrm>
              <a:off x="4821436" y="4504713"/>
              <a:ext cx="24120" cy="59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2661E70-80A2-4F41-842E-010ACF5410A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58796" y="4441713"/>
                <a:ext cx="1497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9D3DFF0-1E60-4C75-BF6C-C6DD12D6CE68}"/>
                  </a:ext>
                </a:extLst>
              </p14:cNvPr>
              <p14:cNvContentPartPr/>
              <p14:nvPr/>
            </p14:nvContentPartPr>
            <p14:xfrm>
              <a:off x="4313836" y="5115633"/>
              <a:ext cx="29520" cy="108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9D3DFF0-1E60-4C75-BF6C-C6DD12D6CE6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50836" y="5052633"/>
                <a:ext cx="155160" cy="23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709CF659-BD5B-492A-BB4B-844FC2E54052}"/>
              </a:ext>
            </a:extLst>
          </p:cNvPr>
          <p:cNvGrpSpPr/>
          <p:nvPr/>
        </p:nvGrpSpPr>
        <p:grpSpPr>
          <a:xfrm>
            <a:off x="5914396" y="5088633"/>
            <a:ext cx="27360" cy="244440"/>
            <a:chOff x="5914396" y="5088633"/>
            <a:chExt cx="27360" cy="24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FC99C2E-617C-4440-A9FB-48E17B3D541F}"/>
                    </a:ext>
                  </a:extLst>
                </p14:cNvPr>
                <p14:cNvContentPartPr/>
                <p14:nvPr/>
              </p14:nvContentPartPr>
              <p14:xfrm>
                <a:off x="5916916" y="5244513"/>
                <a:ext cx="24840" cy="88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FC99C2E-617C-4440-A9FB-48E17B3D541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853916" y="5181513"/>
                  <a:ext cx="150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A2C99EF-28AE-4D67-9B4A-9EA538B3F877}"/>
                    </a:ext>
                  </a:extLst>
                </p14:cNvPr>
                <p14:cNvContentPartPr/>
                <p14:nvPr/>
              </p14:nvContentPartPr>
              <p14:xfrm>
                <a:off x="5914396" y="5088633"/>
                <a:ext cx="20880" cy="105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A2C99EF-28AE-4D67-9B4A-9EA538B3F87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51756" y="5025993"/>
                  <a:ext cx="146520" cy="23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6875F49-2CA1-409D-8493-104FC0635E2C}"/>
                  </a:ext>
                </a:extLst>
              </p14:cNvPr>
              <p14:cNvContentPartPr/>
              <p14:nvPr/>
            </p14:nvContentPartPr>
            <p14:xfrm>
              <a:off x="1976356" y="4048233"/>
              <a:ext cx="78840" cy="110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6875F49-2CA1-409D-8493-104FC0635E2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13356" y="3985593"/>
                <a:ext cx="204480" cy="23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49" name="Group 6148">
            <a:extLst>
              <a:ext uri="{FF2B5EF4-FFF2-40B4-BE49-F238E27FC236}">
                <a16:creationId xmlns:a16="http://schemas.microsoft.com/office/drawing/2014/main" id="{47CB60D3-55A9-4F83-ACAA-B45E8DA20D75}"/>
              </a:ext>
            </a:extLst>
          </p:cNvPr>
          <p:cNvGrpSpPr/>
          <p:nvPr/>
        </p:nvGrpSpPr>
        <p:grpSpPr>
          <a:xfrm>
            <a:off x="7453036" y="3881913"/>
            <a:ext cx="144000" cy="158400"/>
            <a:chOff x="7453036" y="3881913"/>
            <a:chExt cx="144000" cy="15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52D00B4-AD14-4BDE-9108-AD26B129D3F5}"/>
                    </a:ext>
                  </a:extLst>
                </p14:cNvPr>
                <p14:cNvContentPartPr/>
                <p14:nvPr/>
              </p14:nvContentPartPr>
              <p14:xfrm>
                <a:off x="7480756" y="3920793"/>
                <a:ext cx="20880" cy="119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52D00B4-AD14-4BDE-9108-AD26B129D3F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18116" y="3858153"/>
                  <a:ext cx="1465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829B6B0-F4CC-40E7-B005-699FD0BB44BE}"/>
                    </a:ext>
                  </a:extLst>
                </p14:cNvPr>
                <p14:cNvContentPartPr/>
                <p14:nvPr/>
              </p14:nvContentPartPr>
              <p14:xfrm>
                <a:off x="7453036" y="3881913"/>
                <a:ext cx="144000" cy="32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829B6B0-F4CC-40E7-B005-699FD0BB44B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90036" y="3818913"/>
                  <a:ext cx="2696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144" name="Ink 6143">
                  <a:extLst>
                    <a:ext uri="{FF2B5EF4-FFF2-40B4-BE49-F238E27FC236}">
                      <a16:creationId xmlns:a16="http://schemas.microsoft.com/office/drawing/2014/main" id="{E9B6E70D-78A7-4938-8AB9-CE98105A1EEB}"/>
                    </a:ext>
                  </a:extLst>
                </p14:cNvPr>
                <p14:cNvContentPartPr/>
                <p14:nvPr/>
              </p14:nvContentPartPr>
              <p14:xfrm>
                <a:off x="7496236" y="3905673"/>
                <a:ext cx="47160" cy="41400"/>
              </p14:xfrm>
            </p:contentPart>
          </mc:Choice>
          <mc:Fallback xmlns="">
            <p:pic>
              <p:nvPicPr>
                <p:cNvPr id="6144" name="Ink 6143">
                  <a:extLst>
                    <a:ext uri="{FF2B5EF4-FFF2-40B4-BE49-F238E27FC236}">
                      <a16:creationId xmlns:a16="http://schemas.microsoft.com/office/drawing/2014/main" id="{E9B6E70D-78A7-4938-8AB9-CE98105A1EE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33236" y="3843033"/>
                  <a:ext cx="1728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145" name="Ink 6144">
                  <a:extLst>
                    <a:ext uri="{FF2B5EF4-FFF2-40B4-BE49-F238E27FC236}">
                      <a16:creationId xmlns:a16="http://schemas.microsoft.com/office/drawing/2014/main" id="{8B76CDF5-AB91-452A-97C0-522C4A913F28}"/>
                    </a:ext>
                  </a:extLst>
                </p14:cNvPr>
                <p14:cNvContentPartPr/>
                <p14:nvPr/>
              </p14:nvContentPartPr>
              <p14:xfrm>
                <a:off x="7514236" y="3944913"/>
                <a:ext cx="6840" cy="13320"/>
              </p14:xfrm>
            </p:contentPart>
          </mc:Choice>
          <mc:Fallback xmlns="">
            <p:pic>
              <p:nvPicPr>
                <p:cNvPr id="6145" name="Ink 6144">
                  <a:extLst>
                    <a:ext uri="{FF2B5EF4-FFF2-40B4-BE49-F238E27FC236}">
                      <a16:creationId xmlns:a16="http://schemas.microsoft.com/office/drawing/2014/main" id="{8B76CDF5-AB91-452A-97C0-522C4A913F2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51236" y="3881913"/>
                  <a:ext cx="132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148" name="Ink 6147">
                  <a:extLst>
                    <a:ext uri="{FF2B5EF4-FFF2-40B4-BE49-F238E27FC236}">
                      <a16:creationId xmlns:a16="http://schemas.microsoft.com/office/drawing/2014/main" id="{ABDF9B4D-ECE8-48C6-A505-0748A884E235}"/>
                    </a:ext>
                  </a:extLst>
                </p14:cNvPr>
                <p14:cNvContentPartPr/>
                <p14:nvPr/>
              </p14:nvContentPartPr>
              <p14:xfrm>
                <a:off x="7534756" y="3899913"/>
                <a:ext cx="25920" cy="43920"/>
              </p14:xfrm>
            </p:contentPart>
          </mc:Choice>
          <mc:Fallback xmlns="">
            <p:pic>
              <p:nvPicPr>
                <p:cNvPr id="6148" name="Ink 6147">
                  <a:extLst>
                    <a:ext uri="{FF2B5EF4-FFF2-40B4-BE49-F238E27FC236}">
                      <a16:creationId xmlns:a16="http://schemas.microsoft.com/office/drawing/2014/main" id="{ABDF9B4D-ECE8-48C6-A505-0748A884E23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72116" y="3836913"/>
                  <a:ext cx="15156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150" name="Ink 6149">
                <a:extLst>
                  <a:ext uri="{FF2B5EF4-FFF2-40B4-BE49-F238E27FC236}">
                    <a16:creationId xmlns:a16="http://schemas.microsoft.com/office/drawing/2014/main" id="{7E5485A3-6124-47DE-8FD0-EE31956797E8}"/>
                  </a:ext>
                </a:extLst>
              </p14:cNvPr>
              <p14:cNvContentPartPr/>
              <p14:nvPr/>
            </p14:nvContentPartPr>
            <p14:xfrm>
              <a:off x="3832516" y="3925113"/>
              <a:ext cx="35640" cy="196920"/>
            </p14:xfrm>
          </p:contentPart>
        </mc:Choice>
        <mc:Fallback xmlns="">
          <p:pic>
            <p:nvPicPr>
              <p:cNvPr id="6150" name="Ink 6149">
                <a:extLst>
                  <a:ext uri="{FF2B5EF4-FFF2-40B4-BE49-F238E27FC236}">
                    <a16:creationId xmlns:a16="http://schemas.microsoft.com/office/drawing/2014/main" id="{7E5485A3-6124-47DE-8FD0-EE31956797E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69876" y="3862113"/>
                <a:ext cx="161280" cy="32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106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6.  Second term in EMF is due to motion of circuit  with given </a:t>
            </a:r>
            <a:r>
              <a:rPr lang="en-US" sz="2000" b="1" dirty="0"/>
              <a:t>B</a:t>
            </a:r>
            <a:r>
              <a:rPr lang="en-US" sz="2000" dirty="0"/>
              <a:t> (= const)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745" y="3232726"/>
            <a:ext cx="8525164" cy="248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6300" y="1676400"/>
            <a:ext cx="5734399" cy="127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2971800"/>
            <a:ext cx="1295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1562100"/>
            <a:ext cx="3048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69020" y="3276600"/>
            <a:ext cx="523681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b="1" i="1" dirty="0"/>
              <a:t>u</a:t>
            </a:r>
            <a:r>
              <a:rPr lang="en-US" sz="2000" dirty="0"/>
              <a:t> = displacement of circuit element d</a:t>
            </a:r>
            <a:r>
              <a:rPr lang="en-US" sz="2000" b="1" i="1" dirty="0"/>
              <a:t>l                 </a:t>
            </a:r>
          </a:p>
          <a:p>
            <a:endParaRPr lang="en-US" sz="2000" b="1" i="1" dirty="0"/>
          </a:p>
          <a:p>
            <a:endParaRPr lang="en-US" sz="2000" b="1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1EA7D0-43DE-4C3D-A48E-A79A8519B34C}"/>
                  </a:ext>
                </a:extLst>
              </p14:cNvPr>
              <p14:cNvContentPartPr/>
              <p14:nvPr/>
            </p14:nvContentPartPr>
            <p14:xfrm>
              <a:off x="1162037" y="738583"/>
              <a:ext cx="1252080" cy="189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1EA7D0-43DE-4C3D-A48E-A79A8519B3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8397" y="630943"/>
                <a:ext cx="135972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48B3E0A-4C00-4E28-8854-DFBEC1A9B56D}"/>
                  </a:ext>
                </a:extLst>
              </p14:cNvPr>
              <p14:cNvContentPartPr/>
              <p14:nvPr/>
            </p14:nvContentPartPr>
            <p14:xfrm>
              <a:off x="4964717" y="1816423"/>
              <a:ext cx="1559160" cy="627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48B3E0A-4C00-4E28-8854-DFBEC1A9B56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10717" y="1708783"/>
                <a:ext cx="1666800" cy="84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04794B2-C78C-4D6E-9EB4-610581067666}"/>
                  </a:ext>
                </a:extLst>
              </p14:cNvPr>
              <p14:cNvContentPartPr/>
              <p14:nvPr/>
            </p14:nvContentPartPr>
            <p14:xfrm>
              <a:off x="2229437" y="5584183"/>
              <a:ext cx="86040" cy="122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04794B2-C78C-4D6E-9EB4-61058106766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66437" y="5521543"/>
                <a:ext cx="2116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7447677-4D59-401B-BF26-8E5C2266BAC9}"/>
                  </a:ext>
                </a:extLst>
              </p14:cNvPr>
              <p14:cNvContentPartPr/>
              <p14:nvPr/>
            </p14:nvContentPartPr>
            <p14:xfrm>
              <a:off x="4951396" y="4708833"/>
              <a:ext cx="124200" cy="103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7447677-4D59-401B-BF26-8E5C2266BAC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88396" y="4645833"/>
                <a:ext cx="249840" cy="22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831915E1-685B-477A-9962-61EFBC1D7808}"/>
              </a:ext>
            </a:extLst>
          </p:cNvPr>
          <p:cNvGrpSpPr/>
          <p:nvPr/>
        </p:nvGrpSpPr>
        <p:grpSpPr>
          <a:xfrm>
            <a:off x="5541796" y="4569153"/>
            <a:ext cx="134640" cy="217080"/>
            <a:chOff x="5541796" y="4569153"/>
            <a:chExt cx="13464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411B18A-470F-46A2-97F1-D3BF561D11F8}"/>
                    </a:ext>
                  </a:extLst>
                </p14:cNvPr>
                <p14:cNvContentPartPr/>
                <p14:nvPr/>
              </p14:nvContentPartPr>
              <p14:xfrm>
                <a:off x="5604796" y="4670313"/>
                <a:ext cx="55440" cy="115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411B18A-470F-46A2-97F1-D3BF561D11F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42156" y="4607313"/>
                  <a:ext cx="1810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31296F7-EA24-4D4B-9BCC-E263733EF296}"/>
                    </a:ext>
                  </a:extLst>
                </p14:cNvPr>
                <p14:cNvContentPartPr/>
                <p14:nvPr/>
              </p14:nvContentPartPr>
              <p14:xfrm>
                <a:off x="5541796" y="4569153"/>
                <a:ext cx="134640" cy="52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31296F7-EA24-4D4B-9BCC-E263733EF29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78796" y="4506513"/>
                  <a:ext cx="260280" cy="17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EC833DD-DB73-4396-826D-1F4FA1AFCBE3}"/>
                  </a:ext>
                </a:extLst>
              </p14:cNvPr>
              <p14:cNvContentPartPr/>
              <p14:nvPr/>
            </p14:nvContentPartPr>
            <p14:xfrm>
              <a:off x="6787036" y="4291233"/>
              <a:ext cx="46800" cy="84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EC833DD-DB73-4396-826D-1F4FA1AFCBE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24396" y="4228233"/>
                <a:ext cx="1724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9E41137-03E7-4DE4-B930-9A93F37F3742}"/>
                  </a:ext>
                </a:extLst>
              </p14:cNvPr>
              <p14:cNvContentPartPr/>
              <p14:nvPr/>
            </p14:nvContentPartPr>
            <p14:xfrm>
              <a:off x="6580396" y="4963713"/>
              <a:ext cx="184320" cy="155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9E41137-03E7-4DE4-B930-9A93F37F374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17396" y="4901073"/>
                <a:ext cx="30996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5370AF0-8AF4-45B6-83FF-6492DC1D90B5}"/>
                  </a:ext>
                </a:extLst>
              </p14:cNvPr>
              <p14:cNvContentPartPr/>
              <p14:nvPr/>
            </p14:nvContentPartPr>
            <p14:xfrm>
              <a:off x="8114356" y="4339113"/>
              <a:ext cx="52560" cy="28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5370AF0-8AF4-45B6-83FF-6492DC1D90B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51716" y="4276113"/>
                <a:ext cx="178200" cy="15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841E31AF-C21F-4719-ACC0-4981560E21AB}"/>
              </a:ext>
            </a:extLst>
          </p:cNvPr>
          <p:cNvGrpSpPr/>
          <p:nvPr/>
        </p:nvGrpSpPr>
        <p:grpSpPr>
          <a:xfrm>
            <a:off x="7724116" y="4905753"/>
            <a:ext cx="147240" cy="52920"/>
            <a:chOff x="7724116" y="4905753"/>
            <a:chExt cx="147240" cy="5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0A46B1-85CD-4AFC-95EA-32FD02087305}"/>
                    </a:ext>
                  </a:extLst>
                </p14:cNvPr>
                <p14:cNvContentPartPr/>
                <p14:nvPr/>
              </p14:nvContentPartPr>
              <p14:xfrm>
                <a:off x="7724116" y="4914753"/>
                <a:ext cx="147240" cy="43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0A46B1-85CD-4AFC-95EA-32FD0208730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61476" y="4852113"/>
                  <a:ext cx="272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72C22D0-9496-4A84-ABD8-67B6A6F5C519}"/>
                    </a:ext>
                  </a:extLst>
                </p14:cNvPr>
                <p14:cNvContentPartPr/>
                <p14:nvPr/>
              </p14:nvContentPartPr>
              <p14:xfrm>
                <a:off x="7807636" y="4942833"/>
                <a:ext cx="3960" cy="11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72C22D0-9496-4A84-ABD8-67B6A6F5C51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744996" y="4879833"/>
                  <a:ext cx="129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3085816-D3BD-4F99-A9A3-0A54B91F5F40}"/>
                    </a:ext>
                  </a:extLst>
                </p14:cNvPr>
                <p14:cNvContentPartPr/>
                <p14:nvPr/>
              </p14:nvContentPartPr>
              <p14:xfrm>
                <a:off x="7732036" y="4905753"/>
                <a:ext cx="59040" cy="19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3085816-D3BD-4F99-A9A3-0A54B91F5F4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669396" y="4843113"/>
                  <a:ext cx="184680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87614AE-EE9B-42DA-8767-E725ED18AD9C}"/>
                  </a:ext>
                </a:extLst>
              </p14:cNvPr>
              <p14:cNvContentPartPr/>
              <p14:nvPr/>
            </p14:nvContentPartPr>
            <p14:xfrm>
              <a:off x="8462116" y="4573113"/>
              <a:ext cx="85680" cy="380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87614AE-EE9B-42DA-8767-E725ED18AD9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399116" y="4510473"/>
                <a:ext cx="21132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47A4E40-6AB0-44B5-B4D5-44B048042343}"/>
                  </a:ext>
                </a:extLst>
              </p14:cNvPr>
              <p14:cNvContentPartPr/>
              <p14:nvPr/>
            </p14:nvContentPartPr>
            <p14:xfrm>
              <a:off x="6028516" y="4534233"/>
              <a:ext cx="56880" cy="192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47A4E40-6AB0-44B5-B4D5-44B04804234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65516" y="4471233"/>
                <a:ext cx="18252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AA99929-A12D-49DB-96F1-511C348A77D9}"/>
                  </a:ext>
                </a:extLst>
              </p14:cNvPr>
              <p14:cNvContentPartPr/>
              <p14:nvPr/>
            </p14:nvContentPartPr>
            <p14:xfrm>
              <a:off x="2074276" y="5490753"/>
              <a:ext cx="27720" cy="100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AA99929-A12D-49DB-96F1-511C348A77D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011276" y="5428113"/>
                <a:ext cx="15336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168" name="Ink 7167">
                <a:extLst>
                  <a:ext uri="{FF2B5EF4-FFF2-40B4-BE49-F238E27FC236}">
                    <a16:creationId xmlns:a16="http://schemas.microsoft.com/office/drawing/2014/main" id="{B1590FD2-F363-4703-8946-B62CB9119B5E}"/>
                  </a:ext>
                </a:extLst>
              </p14:cNvPr>
              <p14:cNvContentPartPr/>
              <p14:nvPr/>
            </p14:nvContentPartPr>
            <p14:xfrm>
              <a:off x="3364156" y="5122473"/>
              <a:ext cx="14400" cy="37080"/>
            </p14:xfrm>
          </p:contentPart>
        </mc:Choice>
        <mc:Fallback xmlns="">
          <p:pic>
            <p:nvPicPr>
              <p:cNvPr id="7168" name="Ink 7167">
                <a:extLst>
                  <a:ext uri="{FF2B5EF4-FFF2-40B4-BE49-F238E27FC236}">
                    <a16:creationId xmlns:a16="http://schemas.microsoft.com/office/drawing/2014/main" id="{B1590FD2-F363-4703-8946-B62CB9119B5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301516" y="5059833"/>
                <a:ext cx="1400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169" name="Ink 7168">
                <a:extLst>
                  <a:ext uri="{FF2B5EF4-FFF2-40B4-BE49-F238E27FC236}">
                    <a16:creationId xmlns:a16="http://schemas.microsoft.com/office/drawing/2014/main" id="{9EF1F157-4DCF-4382-AB76-E62EC4152F64}"/>
                  </a:ext>
                </a:extLst>
              </p14:cNvPr>
              <p14:cNvContentPartPr/>
              <p14:nvPr/>
            </p14:nvContentPartPr>
            <p14:xfrm>
              <a:off x="3356236" y="5195553"/>
              <a:ext cx="27000" cy="7560"/>
            </p14:xfrm>
          </p:contentPart>
        </mc:Choice>
        <mc:Fallback xmlns="">
          <p:pic>
            <p:nvPicPr>
              <p:cNvPr id="7169" name="Ink 7168">
                <a:extLst>
                  <a:ext uri="{FF2B5EF4-FFF2-40B4-BE49-F238E27FC236}">
                    <a16:creationId xmlns:a16="http://schemas.microsoft.com/office/drawing/2014/main" id="{9EF1F157-4DCF-4382-AB76-E62EC4152F6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293236" y="5132553"/>
                <a:ext cx="1526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172" name="Ink 7171">
                <a:extLst>
                  <a:ext uri="{FF2B5EF4-FFF2-40B4-BE49-F238E27FC236}">
                    <a16:creationId xmlns:a16="http://schemas.microsoft.com/office/drawing/2014/main" id="{9A96B09C-C648-4B65-A224-D25287C3BCBF}"/>
                  </a:ext>
                </a:extLst>
              </p14:cNvPr>
              <p14:cNvContentPartPr/>
              <p14:nvPr/>
            </p14:nvContentPartPr>
            <p14:xfrm>
              <a:off x="982036" y="4841673"/>
              <a:ext cx="126360" cy="156600"/>
            </p14:xfrm>
          </p:contentPart>
        </mc:Choice>
        <mc:Fallback xmlns="">
          <p:pic>
            <p:nvPicPr>
              <p:cNvPr id="7172" name="Ink 7171">
                <a:extLst>
                  <a:ext uri="{FF2B5EF4-FFF2-40B4-BE49-F238E27FC236}">
                    <a16:creationId xmlns:a16="http://schemas.microsoft.com/office/drawing/2014/main" id="{9A96B09C-C648-4B65-A224-D25287C3BCB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19036" y="4778673"/>
                <a:ext cx="25200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173" name="Ink 7172">
                <a:extLst>
                  <a:ext uri="{FF2B5EF4-FFF2-40B4-BE49-F238E27FC236}">
                    <a16:creationId xmlns:a16="http://schemas.microsoft.com/office/drawing/2014/main" id="{01923279-22AD-4454-97B6-FE0A444803D0}"/>
                  </a:ext>
                </a:extLst>
              </p14:cNvPr>
              <p14:cNvContentPartPr/>
              <p14:nvPr/>
            </p14:nvContentPartPr>
            <p14:xfrm>
              <a:off x="1536076" y="4838073"/>
              <a:ext cx="71640" cy="106920"/>
            </p14:xfrm>
          </p:contentPart>
        </mc:Choice>
        <mc:Fallback xmlns="">
          <p:pic>
            <p:nvPicPr>
              <p:cNvPr id="7173" name="Ink 7172">
                <a:extLst>
                  <a:ext uri="{FF2B5EF4-FFF2-40B4-BE49-F238E27FC236}">
                    <a16:creationId xmlns:a16="http://schemas.microsoft.com/office/drawing/2014/main" id="{01923279-22AD-4454-97B6-FE0A444803D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473436" y="4775073"/>
                <a:ext cx="197280" cy="23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176" name="Group 7175">
            <a:extLst>
              <a:ext uri="{FF2B5EF4-FFF2-40B4-BE49-F238E27FC236}">
                <a16:creationId xmlns:a16="http://schemas.microsoft.com/office/drawing/2014/main" id="{191CAC87-019B-4E44-9020-90826584F8F1}"/>
              </a:ext>
            </a:extLst>
          </p:cNvPr>
          <p:cNvGrpSpPr/>
          <p:nvPr/>
        </p:nvGrpSpPr>
        <p:grpSpPr>
          <a:xfrm>
            <a:off x="5038516" y="4834833"/>
            <a:ext cx="91440" cy="132120"/>
            <a:chOff x="5038516" y="4834833"/>
            <a:chExt cx="91440" cy="13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174" name="Ink 7173">
                  <a:extLst>
                    <a:ext uri="{FF2B5EF4-FFF2-40B4-BE49-F238E27FC236}">
                      <a16:creationId xmlns:a16="http://schemas.microsoft.com/office/drawing/2014/main" id="{406EA25E-E9F4-44B9-95F9-6B396EBAA088}"/>
                    </a:ext>
                  </a:extLst>
                </p14:cNvPr>
                <p14:cNvContentPartPr/>
                <p14:nvPr/>
              </p14:nvContentPartPr>
              <p14:xfrm>
                <a:off x="5074156" y="4834833"/>
                <a:ext cx="55800" cy="132120"/>
              </p14:xfrm>
            </p:contentPart>
          </mc:Choice>
          <mc:Fallback xmlns="">
            <p:pic>
              <p:nvPicPr>
                <p:cNvPr id="7174" name="Ink 7173">
                  <a:extLst>
                    <a:ext uri="{FF2B5EF4-FFF2-40B4-BE49-F238E27FC236}">
                      <a16:creationId xmlns:a16="http://schemas.microsoft.com/office/drawing/2014/main" id="{406EA25E-E9F4-44B9-95F9-6B396EBAA08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011516" y="4771833"/>
                  <a:ext cx="1814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175" name="Ink 7174">
                  <a:extLst>
                    <a:ext uri="{FF2B5EF4-FFF2-40B4-BE49-F238E27FC236}">
                      <a16:creationId xmlns:a16="http://schemas.microsoft.com/office/drawing/2014/main" id="{2260A80F-8790-4986-BF6E-F8C2F6FF14B0}"/>
                    </a:ext>
                  </a:extLst>
                </p14:cNvPr>
                <p14:cNvContentPartPr/>
                <p14:nvPr/>
              </p14:nvContentPartPr>
              <p14:xfrm>
                <a:off x="5038516" y="4852473"/>
                <a:ext cx="60120" cy="101520"/>
              </p14:xfrm>
            </p:contentPart>
          </mc:Choice>
          <mc:Fallback xmlns="">
            <p:pic>
              <p:nvPicPr>
                <p:cNvPr id="7175" name="Ink 7174">
                  <a:extLst>
                    <a:ext uri="{FF2B5EF4-FFF2-40B4-BE49-F238E27FC236}">
                      <a16:creationId xmlns:a16="http://schemas.microsoft.com/office/drawing/2014/main" id="{2260A80F-8790-4986-BF6E-F8C2F6FF14B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975516" y="4789833"/>
                  <a:ext cx="185760" cy="22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177" name="Ink 7176">
                <a:extLst>
                  <a:ext uri="{FF2B5EF4-FFF2-40B4-BE49-F238E27FC236}">
                    <a16:creationId xmlns:a16="http://schemas.microsoft.com/office/drawing/2014/main" id="{FCD4F0C9-A873-4BDE-B4B9-F0CC32992C0D}"/>
                  </a:ext>
                </a:extLst>
              </p14:cNvPr>
              <p14:cNvContentPartPr/>
              <p14:nvPr/>
            </p14:nvContentPartPr>
            <p14:xfrm>
              <a:off x="7729516" y="1657833"/>
              <a:ext cx="162000" cy="110880"/>
            </p14:xfrm>
          </p:contentPart>
        </mc:Choice>
        <mc:Fallback xmlns="">
          <p:pic>
            <p:nvPicPr>
              <p:cNvPr id="7177" name="Ink 7176">
                <a:extLst>
                  <a:ext uri="{FF2B5EF4-FFF2-40B4-BE49-F238E27FC236}">
                    <a16:creationId xmlns:a16="http://schemas.microsoft.com/office/drawing/2014/main" id="{FCD4F0C9-A873-4BDE-B4B9-F0CC32992C0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666876" y="1595193"/>
                <a:ext cx="28764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178" name="Ink 7177">
                <a:extLst>
                  <a:ext uri="{FF2B5EF4-FFF2-40B4-BE49-F238E27FC236}">
                    <a16:creationId xmlns:a16="http://schemas.microsoft.com/office/drawing/2014/main" id="{01FDF18D-E7BF-4DD4-916C-EDF57C3D7BE3}"/>
                  </a:ext>
                </a:extLst>
              </p14:cNvPr>
              <p14:cNvContentPartPr/>
              <p14:nvPr/>
            </p14:nvContentPartPr>
            <p14:xfrm>
              <a:off x="3288556" y="2441553"/>
              <a:ext cx="124560" cy="93240"/>
            </p14:xfrm>
          </p:contentPart>
        </mc:Choice>
        <mc:Fallback xmlns="">
          <p:pic>
            <p:nvPicPr>
              <p:cNvPr id="7178" name="Ink 7177">
                <a:extLst>
                  <a:ext uri="{FF2B5EF4-FFF2-40B4-BE49-F238E27FC236}">
                    <a16:creationId xmlns:a16="http://schemas.microsoft.com/office/drawing/2014/main" id="{01FDF18D-E7BF-4DD4-916C-EDF57C3D7BE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225556" y="2378553"/>
                <a:ext cx="2502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179" name="Ink 7178">
                <a:extLst>
                  <a:ext uri="{FF2B5EF4-FFF2-40B4-BE49-F238E27FC236}">
                    <a16:creationId xmlns:a16="http://schemas.microsoft.com/office/drawing/2014/main" id="{52F835FB-2B4B-4DA1-86B3-9B21D6F337EF}"/>
                  </a:ext>
                </a:extLst>
              </p14:cNvPr>
              <p14:cNvContentPartPr/>
              <p14:nvPr/>
            </p14:nvContentPartPr>
            <p14:xfrm>
              <a:off x="3640276" y="1638753"/>
              <a:ext cx="78840" cy="175680"/>
            </p14:xfrm>
          </p:contentPart>
        </mc:Choice>
        <mc:Fallback xmlns="">
          <p:pic>
            <p:nvPicPr>
              <p:cNvPr id="7179" name="Ink 7178">
                <a:extLst>
                  <a:ext uri="{FF2B5EF4-FFF2-40B4-BE49-F238E27FC236}">
                    <a16:creationId xmlns:a16="http://schemas.microsoft.com/office/drawing/2014/main" id="{52F835FB-2B4B-4DA1-86B3-9B21D6F337E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577636" y="1575753"/>
                <a:ext cx="2044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180" name="Ink 7179">
                <a:extLst>
                  <a:ext uri="{FF2B5EF4-FFF2-40B4-BE49-F238E27FC236}">
                    <a16:creationId xmlns:a16="http://schemas.microsoft.com/office/drawing/2014/main" id="{5B9991C8-E036-4729-B56C-F0DF2FA789D9}"/>
                  </a:ext>
                </a:extLst>
              </p14:cNvPr>
              <p14:cNvContentPartPr/>
              <p14:nvPr/>
            </p14:nvContentPartPr>
            <p14:xfrm>
              <a:off x="2810836" y="5166393"/>
              <a:ext cx="73440" cy="150480"/>
            </p14:xfrm>
          </p:contentPart>
        </mc:Choice>
        <mc:Fallback xmlns="">
          <p:pic>
            <p:nvPicPr>
              <p:cNvPr id="7180" name="Ink 7179">
                <a:extLst>
                  <a:ext uri="{FF2B5EF4-FFF2-40B4-BE49-F238E27FC236}">
                    <a16:creationId xmlns:a16="http://schemas.microsoft.com/office/drawing/2014/main" id="{5B9991C8-E036-4729-B56C-F0DF2FA789D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748196" y="5103393"/>
                <a:ext cx="19908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181" name="Ink 7180">
                <a:extLst>
                  <a:ext uri="{FF2B5EF4-FFF2-40B4-BE49-F238E27FC236}">
                    <a16:creationId xmlns:a16="http://schemas.microsoft.com/office/drawing/2014/main" id="{47F282CC-2E00-49B6-BEE3-EA9BDB9AB08B}"/>
                  </a:ext>
                </a:extLst>
              </p14:cNvPr>
              <p14:cNvContentPartPr/>
              <p14:nvPr/>
            </p14:nvContentPartPr>
            <p14:xfrm>
              <a:off x="3087676" y="5605233"/>
              <a:ext cx="13320" cy="21960"/>
            </p14:xfrm>
          </p:contentPart>
        </mc:Choice>
        <mc:Fallback xmlns="">
          <p:pic>
            <p:nvPicPr>
              <p:cNvPr id="7181" name="Ink 7180">
                <a:extLst>
                  <a:ext uri="{FF2B5EF4-FFF2-40B4-BE49-F238E27FC236}">
                    <a16:creationId xmlns:a16="http://schemas.microsoft.com/office/drawing/2014/main" id="{47F282CC-2E00-49B6-BEE3-EA9BDB9AB08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024676" y="5542233"/>
                <a:ext cx="1389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182" name="Ink 7181">
                <a:extLst>
                  <a:ext uri="{FF2B5EF4-FFF2-40B4-BE49-F238E27FC236}">
                    <a16:creationId xmlns:a16="http://schemas.microsoft.com/office/drawing/2014/main" id="{788754C3-08F6-4CB4-8468-6236D967B202}"/>
                  </a:ext>
                </a:extLst>
              </p14:cNvPr>
              <p14:cNvContentPartPr/>
              <p14:nvPr/>
            </p14:nvContentPartPr>
            <p14:xfrm>
              <a:off x="1923796" y="5671473"/>
              <a:ext cx="3240" cy="8640"/>
            </p14:xfrm>
          </p:contentPart>
        </mc:Choice>
        <mc:Fallback xmlns="">
          <p:pic>
            <p:nvPicPr>
              <p:cNvPr id="7182" name="Ink 7181">
                <a:extLst>
                  <a:ext uri="{FF2B5EF4-FFF2-40B4-BE49-F238E27FC236}">
                    <a16:creationId xmlns:a16="http://schemas.microsoft.com/office/drawing/2014/main" id="{788754C3-08F6-4CB4-8468-6236D967B20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861156" y="5608833"/>
                <a:ext cx="128880" cy="13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191" name="Group 7190">
            <a:extLst>
              <a:ext uri="{FF2B5EF4-FFF2-40B4-BE49-F238E27FC236}">
                <a16:creationId xmlns:a16="http://schemas.microsoft.com/office/drawing/2014/main" id="{4517BF70-B34F-4D2B-97FC-AF1750E9F32B}"/>
              </a:ext>
            </a:extLst>
          </p:cNvPr>
          <p:cNvGrpSpPr/>
          <p:nvPr/>
        </p:nvGrpSpPr>
        <p:grpSpPr>
          <a:xfrm>
            <a:off x="1686916" y="5026713"/>
            <a:ext cx="489960" cy="623520"/>
            <a:chOff x="1686916" y="5026713"/>
            <a:chExt cx="489960" cy="62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EFD5EB5-2F15-46C8-87E1-6D09CD6C70E9}"/>
                    </a:ext>
                  </a:extLst>
                </p14:cNvPr>
                <p14:cNvContentPartPr/>
                <p14:nvPr/>
              </p14:nvContentPartPr>
              <p14:xfrm>
                <a:off x="1769716" y="5060553"/>
                <a:ext cx="94320" cy="102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EFD5EB5-2F15-46C8-87E1-6D09CD6C70E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707076" y="4997913"/>
                  <a:ext cx="219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E63FD0B-3FF0-4ED5-9C57-051F4AE822D0}"/>
                    </a:ext>
                  </a:extLst>
                </p14:cNvPr>
                <p14:cNvContentPartPr/>
                <p14:nvPr/>
              </p14:nvContentPartPr>
              <p14:xfrm>
                <a:off x="1773676" y="5067753"/>
                <a:ext cx="78480" cy="131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E63FD0B-3FF0-4ED5-9C57-051F4AE822D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710676" y="5004753"/>
                  <a:ext cx="204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49848D5-A4FB-44C7-BFD6-F2A8D6BFBA1A}"/>
                    </a:ext>
                  </a:extLst>
                </p14:cNvPr>
                <p14:cNvContentPartPr/>
                <p14:nvPr/>
              </p14:nvContentPartPr>
              <p14:xfrm>
                <a:off x="1785916" y="5093313"/>
                <a:ext cx="56160" cy="136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49848D5-A4FB-44C7-BFD6-F2A8D6BFBA1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722916" y="5030313"/>
                  <a:ext cx="1818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15A1F74-7EA5-427F-A2A9-4F819E2E9953}"/>
                    </a:ext>
                  </a:extLst>
                </p14:cNvPr>
                <p14:cNvContentPartPr/>
                <p14:nvPr/>
              </p14:nvContentPartPr>
              <p14:xfrm>
                <a:off x="2125756" y="5026713"/>
                <a:ext cx="51120" cy="198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15A1F74-7EA5-427F-A2A9-4F819E2E995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063116" y="4963713"/>
                  <a:ext cx="1767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11A46E6-9B9B-48A4-B6B7-00AAC94CF249}"/>
                    </a:ext>
                  </a:extLst>
                </p14:cNvPr>
                <p14:cNvContentPartPr/>
                <p14:nvPr/>
              </p14:nvContentPartPr>
              <p14:xfrm>
                <a:off x="1975996" y="5232273"/>
                <a:ext cx="156600" cy="77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11A46E6-9B9B-48A4-B6B7-00AAC94CF24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912996" y="5169273"/>
                  <a:ext cx="282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02B9C63-6FF3-4DC6-A4BD-6DACCF30A803}"/>
                    </a:ext>
                  </a:extLst>
                </p14:cNvPr>
                <p14:cNvContentPartPr/>
                <p14:nvPr/>
              </p14:nvContentPartPr>
              <p14:xfrm>
                <a:off x="1972396" y="5244513"/>
                <a:ext cx="102960" cy="30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02B9C63-6FF3-4DC6-A4BD-6DACCF30A80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909396" y="5181513"/>
                  <a:ext cx="2286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187" name="Ink 7186">
                  <a:extLst>
                    <a:ext uri="{FF2B5EF4-FFF2-40B4-BE49-F238E27FC236}">
                      <a16:creationId xmlns:a16="http://schemas.microsoft.com/office/drawing/2014/main" id="{3A6F7E4D-0205-407B-B584-5FAED801F46C}"/>
                    </a:ext>
                  </a:extLst>
                </p14:cNvPr>
                <p14:cNvContentPartPr/>
                <p14:nvPr/>
              </p14:nvContentPartPr>
              <p14:xfrm>
                <a:off x="1686916" y="5154513"/>
                <a:ext cx="142200" cy="284040"/>
              </p14:xfrm>
            </p:contentPart>
          </mc:Choice>
          <mc:Fallback xmlns="">
            <p:pic>
              <p:nvPicPr>
                <p:cNvPr id="7187" name="Ink 7186">
                  <a:extLst>
                    <a:ext uri="{FF2B5EF4-FFF2-40B4-BE49-F238E27FC236}">
                      <a16:creationId xmlns:a16="http://schemas.microsoft.com/office/drawing/2014/main" id="{3A6F7E4D-0205-407B-B584-5FAED801F46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624276" y="5091873"/>
                  <a:ext cx="26784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189" name="Ink 7188">
                  <a:extLst>
                    <a:ext uri="{FF2B5EF4-FFF2-40B4-BE49-F238E27FC236}">
                      <a16:creationId xmlns:a16="http://schemas.microsoft.com/office/drawing/2014/main" id="{82D4335A-36DD-40D2-B03D-7FE87B13EFE1}"/>
                    </a:ext>
                  </a:extLst>
                </p14:cNvPr>
                <p14:cNvContentPartPr/>
                <p14:nvPr/>
              </p14:nvContentPartPr>
              <p14:xfrm>
                <a:off x="1732636" y="5484993"/>
                <a:ext cx="19440" cy="14400"/>
              </p14:xfrm>
            </p:contentPart>
          </mc:Choice>
          <mc:Fallback xmlns="">
            <p:pic>
              <p:nvPicPr>
                <p:cNvPr id="7189" name="Ink 7188">
                  <a:extLst>
                    <a:ext uri="{FF2B5EF4-FFF2-40B4-BE49-F238E27FC236}">
                      <a16:creationId xmlns:a16="http://schemas.microsoft.com/office/drawing/2014/main" id="{82D4335A-36DD-40D2-B03D-7FE87B13EFE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669636" y="5421993"/>
                  <a:ext cx="145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190" name="Ink 7189">
                  <a:extLst>
                    <a:ext uri="{FF2B5EF4-FFF2-40B4-BE49-F238E27FC236}">
                      <a16:creationId xmlns:a16="http://schemas.microsoft.com/office/drawing/2014/main" id="{FCEFB8AE-E251-43CC-A2FF-E5ED4ABF119B}"/>
                    </a:ext>
                  </a:extLst>
                </p14:cNvPr>
                <p14:cNvContentPartPr/>
                <p14:nvPr/>
              </p14:nvContentPartPr>
              <p14:xfrm>
                <a:off x="1734436" y="5427033"/>
                <a:ext cx="28800" cy="223200"/>
              </p14:xfrm>
            </p:contentPart>
          </mc:Choice>
          <mc:Fallback xmlns="">
            <p:pic>
              <p:nvPicPr>
                <p:cNvPr id="7190" name="Ink 7189">
                  <a:extLst>
                    <a:ext uri="{FF2B5EF4-FFF2-40B4-BE49-F238E27FC236}">
                      <a16:creationId xmlns:a16="http://schemas.microsoft.com/office/drawing/2014/main" id="{FCEFB8AE-E251-43CC-A2FF-E5ED4ABF119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671436" y="5364393"/>
                  <a:ext cx="154440" cy="34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94" name="Group 7193">
            <a:extLst>
              <a:ext uri="{FF2B5EF4-FFF2-40B4-BE49-F238E27FC236}">
                <a16:creationId xmlns:a16="http://schemas.microsoft.com/office/drawing/2014/main" id="{96FDCCA2-E157-466F-96C0-8A16C273F4E5}"/>
              </a:ext>
            </a:extLst>
          </p:cNvPr>
          <p:cNvGrpSpPr/>
          <p:nvPr/>
        </p:nvGrpSpPr>
        <p:grpSpPr>
          <a:xfrm>
            <a:off x="2423476" y="5068833"/>
            <a:ext cx="196920" cy="131400"/>
            <a:chOff x="2423476" y="5068833"/>
            <a:chExt cx="196920" cy="13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192" name="Ink 7191">
                  <a:extLst>
                    <a:ext uri="{FF2B5EF4-FFF2-40B4-BE49-F238E27FC236}">
                      <a16:creationId xmlns:a16="http://schemas.microsoft.com/office/drawing/2014/main" id="{432E6739-8C0F-4C9F-AAA4-D8F563FBB5E0}"/>
                    </a:ext>
                  </a:extLst>
                </p14:cNvPr>
                <p14:cNvContentPartPr/>
                <p14:nvPr/>
              </p14:nvContentPartPr>
              <p14:xfrm>
                <a:off x="2423476" y="5068833"/>
                <a:ext cx="170280" cy="131400"/>
              </p14:xfrm>
            </p:contentPart>
          </mc:Choice>
          <mc:Fallback xmlns="">
            <p:pic>
              <p:nvPicPr>
                <p:cNvPr id="7192" name="Ink 7191">
                  <a:extLst>
                    <a:ext uri="{FF2B5EF4-FFF2-40B4-BE49-F238E27FC236}">
                      <a16:creationId xmlns:a16="http://schemas.microsoft.com/office/drawing/2014/main" id="{432E6739-8C0F-4C9F-AAA4-D8F563FBB5E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360836" y="5005833"/>
                  <a:ext cx="2959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193" name="Ink 7192">
                  <a:extLst>
                    <a:ext uri="{FF2B5EF4-FFF2-40B4-BE49-F238E27FC236}">
                      <a16:creationId xmlns:a16="http://schemas.microsoft.com/office/drawing/2014/main" id="{F22CE3C6-D110-44B0-9DF1-860D4165A187}"/>
                    </a:ext>
                  </a:extLst>
                </p14:cNvPr>
                <p14:cNvContentPartPr/>
                <p14:nvPr/>
              </p14:nvContentPartPr>
              <p14:xfrm>
                <a:off x="2471716" y="5077833"/>
                <a:ext cx="148680" cy="74880"/>
              </p14:xfrm>
            </p:contentPart>
          </mc:Choice>
          <mc:Fallback xmlns="">
            <p:pic>
              <p:nvPicPr>
                <p:cNvPr id="7193" name="Ink 7192">
                  <a:extLst>
                    <a:ext uri="{FF2B5EF4-FFF2-40B4-BE49-F238E27FC236}">
                      <a16:creationId xmlns:a16="http://schemas.microsoft.com/office/drawing/2014/main" id="{F22CE3C6-D110-44B0-9DF1-860D4165A18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409076" y="5014833"/>
                  <a:ext cx="274320" cy="20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195" name="Ink 7194">
                <a:extLst>
                  <a:ext uri="{FF2B5EF4-FFF2-40B4-BE49-F238E27FC236}">
                    <a16:creationId xmlns:a16="http://schemas.microsoft.com/office/drawing/2014/main" id="{27A9F556-F414-453B-B9E1-AC38046ED19C}"/>
                  </a:ext>
                </a:extLst>
              </p14:cNvPr>
              <p14:cNvContentPartPr/>
              <p14:nvPr/>
            </p14:nvContentPartPr>
            <p14:xfrm>
              <a:off x="2446876" y="5549433"/>
              <a:ext cx="91440" cy="140040"/>
            </p14:xfrm>
          </p:contentPart>
        </mc:Choice>
        <mc:Fallback xmlns="">
          <p:pic>
            <p:nvPicPr>
              <p:cNvPr id="7195" name="Ink 7194">
                <a:extLst>
                  <a:ext uri="{FF2B5EF4-FFF2-40B4-BE49-F238E27FC236}">
                    <a16:creationId xmlns:a16="http://schemas.microsoft.com/office/drawing/2014/main" id="{27A9F556-F414-453B-B9E1-AC38046ED19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383876" y="5486433"/>
                <a:ext cx="217080" cy="26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8479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2919</TotalTime>
  <Words>808</Words>
  <Application>Microsoft Office PowerPoint</Application>
  <PresentationFormat>On-screen Show (4:3)</PresentationFormat>
  <Paragraphs>95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Symbol</vt:lpstr>
      <vt:lpstr>Office Theme</vt:lpstr>
      <vt:lpstr>Motion of a conductor in a magnetic field</vt:lpstr>
      <vt:lpstr>PowerPoint Presentation</vt:lpstr>
      <vt:lpstr>PowerPoint Presentation</vt:lpstr>
      <vt:lpstr>PowerPoint Presentation</vt:lpstr>
      <vt:lpstr>Lorentz transformation with v&lt;&lt;c (vol. 2 sec. 24)</vt:lpstr>
      <vt:lpstr>Example of a motor</vt:lpstr>
      <vt:lpstr>PowerPoint Presentation</vt:lpstr>
      <vt:lpstr>PowerPoint Presentation</vt:lpstr>
      <vt:lpstr>6.  Second term in EMF is due to motion of circuit  with given B (= const)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10.  For a single conductor moving as a whole, without deformation, in an external H-field:  problem “simplifies”  </vt:lpstr>
      <vt:lpstr>Equivalence proof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Central Florida - 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 of a conductor in a magnetic field</dc:title>
  <dc:creator>Robert Peale</dc:creator>
  <cp:lastModifiedBy>Robert Peale</cp:lastModifiedBy>
  <cp:revision>45</cp:revision>
  <dcterms:created xsi:type="dcterms:W3CDTF">2013-03-14T16:25:02Z</dcterms:created>
  <dcterms:modified xsi:type="dcterms:W3CDTF">2022-03-28T15:45:21Z</dcterms:modified>
</cp:coreProperties>
</file>