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5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6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notesSlides/notesSlide7.xml" ContentType="application/vnd.openxmlformats-officedocument.presentationml.notesSlide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8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9.xml" ContentType="application/vnd.openxmlformats-officedocument.presentationml.notesSlide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98.xml" ContentType="application/inkml+xml"/>
  <Override PartName="/ppt/notesSlides/notesSlide12.xml" ContentType="application/vnd.openxmlformats-officedocument.presentationml.notesSlide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notesSlides/notesSlide13.xml" ContentType="application/vnd.openxmlformats-officedocument.presentationml.notesSlide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notesSlides/notesSlide14.xml" ContentType="application/vnd.openxmlformats-officedocument.presentationml.notesSlide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notesSlides/notesSlide15.xml" ContentType="application/vnd.openxmlformats-officedocument.presentationml.notesSlide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notesSlides/notesSlide16.xml" ContentType="application/vnd.openxmlformats-officedocument.presentationml.notesSlide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notesSlides/notesSlide17.xml" ContentType="application/vnd.openxmlformats-officedocument.presentationml.notesSlide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notesSlides/notesSlide20.xml" ContentType="application/vnd.openxmlformats-officedocument.presentationml.notesSlide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notesSlides/notesSlide21.xml" ContentType="application/vnd.openxmlformats-officedocument.presentationml.notesSlide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notesSlides/notesSlide24.xml" ContentType="application/vnd.openxmlformats-officedocument.presentationml.notesSlide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87" r:id="rId15"/>
    <p:sldId id="267" r:id="rId16"/>
    <p:sldId id="268" r:id="rId17"/>
    <p:sldId id="269" r:id="rId18"/>
    <p:sldId id="271" r:id="rId19"/>
    <p:sldId id="272" r:id="rId20"/>
    <p:sldId id="274" r:id="rId21"/>
    <p:sldId id="276" r:id="rId22"/>
    <p:sldId id="277" r:id="rId23"/>
    <p:sldId id="288" r:id="rId24"/>
    <p:sldId id="278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37:35.8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1176 3436 160,'-4'0'43,"3"0"-81,-2 0 47,3 0 52,-1 0 0,1 0 1,0 0-1,-1 1 0,1-1 1,0 0-1,0 0 0,-1 0 1,1 0-1,0 0 0,-1 0 0,1 0 1,0 0-1,-1 0 0,1 0 1,0-1-1,-1 1 0,1 0 1,0 0-1,0 0 0,-1 0 1,1 0-1,0 0 0,0-1 1,-1 1-1,1 0 0,0 0 1,0 0-1,-1-1 0,1 1 1,0 0-1,0-1 0,-21 1 4104,16 1-3860,1 1-1,0-1 0,0-1 1,0 1-1,-1-1 0,1 0 0,0 0 1,-1 0-1,1 0 0,-5-2 0,-44-11 357,44 10-637,-151-51 247,133 44-196,1-2 0,1-2 0,-46-30 0,42 22 5,-41-40 0,40 33 3,-1 2 0,-35-24-1,-73-41 31,-16-12-5,139 93-103,2-2-1,0 0 0,1-1 0,0 0 1,1-1-1,0 0 0,1-1 0,1 0 1,1 0-1,0-1 0,1-1 1,1 0-1,1 0 0,-5-21 0,2 3-35,1 0 0,-4-55 0,11 77 37,1 0 0,0 0 0,1 0 1,1 1-1,0-1 0,1 0 0,0 1 0,1-1 0,12-24 0,4 0-135,41-56-1,34-30 283,46-39 175,-75 91-108,72-103 0,-122 150-215,5-5 51,23-46 0,1-15 118,95-184 159,-121 241-336,-2-1 0,14-41 0,-24 56 82,-1-1 0,-1 1-1,-1-1 1,-1 0 0,0-35 0,-15-116-331,-15 0 409,23 153-121,3 14-24,-2-13-123,0-1 1,1-19-1,-1-66 148,-2 28-79,-3 14 106,3 40-6,5 22-50,-1 0-1,0 0 1,1 0-1,-1 0 0,1 0 1,-1 0-1,1 0 1,-1 0-1,0 0 0,1 0 1,-1 0-1,1 0 1,-1 0-1,1 1 1,-1-1-1,1 0 0,-1 0 1,1 1-1,-1-1 1,1 0-1,-1 1 0,0-1 1,-19 29 17,1-1 261,-28 30 0,40-48-258,0 0 1,0 0-1,1 1 0,-7 14 0,-4 9 7,6-14-15,0 0-1,-10 32 1,9-13-175,9-18 284,4-19-136,-1 0 0,0-1 0,0 1 1,0 0-1,0-1 0,0 1 0,-1 0 0,1-1 1,0 1-1,-1-1 0,1 1 0,-1 0 0,0-1 1,-1 3-1,1-3-14,1-1 63,9-35-188,21-54-1,38-83 366,-45 116-299,2 2 0,36-57 0,-59 108 75,0 1 1,0-1 0,0 1 0,0 0-1,1 0 1,2-3 0,6-3-78,-6 16 172,-1 7-12,-1-1-1,-1 1 1,2 18-1,1 16 125,2-14-221,2-1 0,1 0 0,1 0-1,26 51 1,5-5 65,-14-28 35,29 76 0,-48-105 17,0 1 0,16 27 0,-24-50 40,-1-1-4,0 0-49,-10-3 182,-17-14-310,-75-42 246,95 55-173,-200-84 238,166 72-222,26 9-88,0 1 0,0 1 0,-20-4 0,19 6-80,-11-1-530,27 4 524,0 0 16,0 0 38,0 0 10,0 0 32,18-1 160,-11-2-120,-1-1 1,0 1 0,0-1-1,0 0 1,0-1 0,0 0-1,-1 1 1,0-2 0,0 1-1,0-1 1,6-9 0,0-3 31,-1 0 0,15-34 0,-25 51-44,0 0 1,1 1 0,-1-1-1,0 1 1,1-1 0,-1 0 0,0 1-1,1-1 1,-1 1 0,1-1 0,-1 1-1,1-1 1,-1 1 0,1-1-1,0 1 1,-1-1 0,1 1 0,0 0-1,-1-1 1,1 1 0,-1 0 0,1 0-1,0 0 1,0-1 0,-1 1-1,2 0 1,0 0-14,-1 0 0,1 1-1,0-1 1,-1 1 0,1-1-1,0 1 1,-1-1 0,1 1 0,-1 0-1,4 1 1,-1 1-17,0 0 0,1 1 0,-1-1 0,0 1-1,-1 0 1,6 6 0,-6-5 84,0-1 0,-1 1 0,1 0-1,-1 0 1,0 0 0,0 0 0,0 1-1,1 6 1,-3-11-40,0 0-1,0-1 0,0 1 1,-1 0-1,1-1 0,0 1 1,0 0-1,-1-1 1,1 1-1,0 0 0,-1-1 1,1 1-1,0 0 0,-1-1 1,1 1-1,-1-1 1,1 1-1,-1-1 0,1 1 1,-1-1-1,0 1 0,1-1 1,-1 0-1,1 1 0,-1-1 1,0 0-1,1 1 1,-1-1-1,0 0 0,0 0 1,0 0-1,-24 2 270,21-2-308,-30-5-89,32 5 58,1 0-383,8 5 269,3 1 164,-1 0 0,0-1 0,1 0 0,0 0 0,1-1 0,-1-1 0,16 4 0,-18-4 107,1-1 1,0-1-1,12 1 0,-20-2-89,0 0 0,1 0-1,-1 0 1,0 0-1,0 0 1,0 0 0,0 0-1,1 0 1,-1 0 0,0 0-1,0 1 1,0-1 0,0 0-1,0 1 1,0-1 0,0 1-1,0 0 1,0-1 0,0 1-1,0 0 1,0-1 0,1 2-1,0-8-36,-2 6 32,1 0 0,-1 0 0,0-1 0,0 1 0,0 0 0,0 0 0,1 0 0,-1-1 0,0 1 0,0 0 0,0 0 0,0-1 0,0 1 0,0 0 0,0 0 0,0 0 0,0-1 0,0 1 0,0 0 0,0 0 0,0-1 0,0 1 0,0 0 0,0 0 0,0-1 0,0 1 0,0 0 0,0 0 0,0-1 0,0 1 0,0 0 0,-1 0 0,1 0 0,0-1 0,0 1 0,0 0 0,0 0 0,-1 0 0,1-1 0,0 1 0,0 0 0,0 0 0,-1 0 0,1 0 0,0 0 0,0 0 0,0-1 0,-1 1 0,-15-11 78,13 8-62,-1 0-1,0 0 0,1 1 0,-1 0 0,0 0 0,0 0 1,0 0-1,0 0 0,0 1 0,0-1 0,-1 1 0,1 0 0,-6 0 1,-29-7-457,57 16-58,22 5 418,-31-9 61,0-1 1,1 0 0,-1-1 0,16 3-1,1-2-22,-21-2 99,1 0 0,-1 0 0,1 0 0,0-1 1,0 0-1,-1 0 0,1-1 0,0 1 0,-1-1 0,1 0 1,5-2-1,-10 2-54,-1 1 0,1 0-1,-1 0 1,1 0 0,-1 0 0,1-1 0,-1 1 0,0 0 0,1 0-1,-1-1 1,1 1 0,-1 0 0,0-1 0,1 1 0,-1-1 0,0 1-1,0 0 1,1-1 0,-1 1 0,0-1 0,0 1 0,1-1 0,-1 1-1,0-1 1,0 1 0,0 0 0,0-1 0,0 1 0,0-1 0,0 0-1,0 0 9,-1 0-1,1 0 0,-1 0 1,1 0-1,-1 1 1,0-1-1,1 0 0,-1 0 1,0 1-1,1-1 0,-1 0 1,0 1-1,-1-2 1,-4-1-1,0 0 0,1 0 0,-11-3 0,10 4-36,1 1 1,-1-1-1,1 1 0,-1 0 0,0 1 0,1-1 0,-1 1 1,0 0-1,1 0 0,-1 1 0,0 0 0,1 0 1,-1 0-1,1 1 0,0-1 0,-1 1 0,-7 4 1,-16 6 27,28-12-10,22 0-214,30 1 6,58-2-139,-98 0 141,0-1 1,13-3 0,-21 5 207,0-1 0,0 0 0,0 0 0,0-1-1,0 1 1,0 0 0,0-1 0,0 0-1,0 0 1,-1 0 0,1 0 0,2-3 0,-5 4-89,1 0 0,-1 0 1,0 0-1,0 0 0,0 0 1,0 0-1,0 0 0,0 0 0,0 0 1,0 0-1,0 0 0,-1 0 1,1 0-1,0 0 0,-1-2 1,-1-5-3813,9 7 2123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36.5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895 78 3808,'0'-1'47,"-1"1"0,1-1 0,-1 0 0,1 0 1,-1 0-1,0 0 0,1 1 0,-1-1 0,0 0 0,0 1 0,0-1 0,0 1 1,1-1-1,-1 1 0,0-1 0,0 1 0,0-1 0,0 1 0,0 0 0,0-1 1,0 1-1,0 0 0,0 0 0,0 0 0,0 0 0,0 0 0,0 0 0,0 0 1,0 0-1,0 1 0,0-1 0,-2 1 0,-5 1 77,-1 1 1,2 0-1,-11 5 1,3-1 424,10-5-400,0 0 0,1 1 0,-1 0 0,-6 4 0,7-4-49,0 0 0,0 0 0,0-1 0,0 0 0,-8 3-1,-12 3 346,8-2-197,-1-1 1,0 0 0,-1-2-1,1 0 1,-26 1-1,24-3 112,9-1-250,1 0 1,0 0-1,0-1 1,-9-1-1,9-1-24,3 2-101,0-1 0,0 1 0,0 0 0,-7 0 0,10 1 63,0-1 1,0 1-1,0-1 0,0 1 0,0-1 1,-3-2-1,3 2-10,1 0 1,-1 0 0,0 1-1,0-1 1,0 0-1,-3 1 1,-13 1 191,13-1-182,1 1 0,-1-1 0,0 0 0,1-1 0,-1 1 0,1-1-1,-1 0 1,-5-2 0,5 2-41,1-1-1,-1 1 1,0 0-1,0 0 1,0 1-1,0 0 1,0 0-1,0 0 1,1 1 0,-1 0-1,-8 2 1,-26 2 378,14-4-289,20 0-2,0 0 1,1-1 0,-1 0 0,1 0-1,-1 0 1,1-1 0,-10-2 0,7 1-91,6 1 22,-1 0 0,0 1 0,1-1 1,0 0-1,-1 0 0,1-1 0,0 1 1,-1 0-1,-2-3 0,4 3-6,0 0 0,-1 0-1,1 0 1,-1 0 0,1 0-1,-1 0 1,1 1 0,-1-1-1,1 0 1,-1 1 0,1 0-1,-1-1 1,0 1 0,1 0-1,-1 0 1,0 0 0,1 0-1,-1 0 1,1 0 0,-1 0-1,0 0 1,1 1 0,-1-1-1,0 1 1,1-1 0,-1 1-1,-1 1 1,-2 0-39,1 1 0,-1-1 0,1 1 1,-1 1-1,1-1 0,0 1 0,-4 4 0,-17 22-151,20-25 170,1 1 32,3-5 112,2 0-54,0 0-90,-1 0 0,1 0-1,-1 0 1,1 0 0,-1 0-1,1-1 1,0 1 0,0 0-1,-1 0 1,1-1 0,0 1 0,0-1-1,0 1 1,0-1 0,-1 1-1,1-1 1,0 1 0,0-1-1,0 0 1,0 1 0,1-1 0,2 1-4,0 0 8,-1 0 0,1 0 0,0 0 0,0-1 0,-1 1 0,1-1 0,0 0 0,0 0 0,0-1 0,0 1 0,0-1 0,4-1 0,5-1 26,0-1 1,13-6 0,1 0 96,-15 6-2,0-1-1,15-7 1,20-13-232,16-8 374,-46 24-344,1 0-1,0 1 1,0 1-1,1 1 1,39-7 0,-44 10 45,-2 1 36,1 0-1,22 1 1,10-2 60,-15 0-578,45-9-2322,-46 5 1279,-1 2 0,1 2-1,35-1 1,-42 4 160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50:40.5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2 1248,'0'-1'26,"0"1"1,-1 0-1,1 0 1,0 0-1,0 0 1,0 0-1,-1 0 0,1-1 1,0 1-1,0 0 1,0 0-1,-1 0 1,1 0-1,0 0 0,0 0 1,-1 0-1,1 0 1,0 0-1,0 0 1,0 0-1,-1 0 0,1 0 1,0 0-1,0 0 1,-1 0-1,1 1 1,0-1-1,0 0 0,0 0 1,-1 0-1,1 0 1,0 0-1,0 0 0,0 1 1,0-1-1,-1 0 1,1 0-1,0 0 1,0 0-1,0 1 0,0-1 1,0 0-1,0 0 1,-1 1-1,1-1 1,0 0-1,0 0 0,0 0 1,0 1-1,0-1 1,0 0-1,0 0 1,0 1-1,0-1 0,-4 7 1790,4-7-1801,0 0 0,0 0 1,0 0-1,0 1 0,-1-1 0,1 0 0,0 0 0,0 0 0,0 1 0,0-1 0,0 0 1,0 0-1,0 1 0,0-1 0,0 0 0,0 0 0,0 0 0,0 1 0,0-1 0,0 0 1,0 0-1,0 1 0,0-1 0,0 0 0,0 0 0,0 0 0,0 1 0,0-1 1,1 0-1,-1 0 0,0 0 0,0 1 0,0-1 0,0 0 0,0 0 0,1 0 0,-1 0 1,0 1-1,0-1 0,10 6 763,-8-4-870,0-2-447,6 3-1018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50:43.1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1 480,'0'1'17,"0"0"-1,0 0 1,0 0-1,0 0 1,0 0 0,1 0-1,-1 0 1,0 0-1,1 0 1,-1 0-1,0 0 1,1 0 0,-1 0-1,1-1 1,0 1-1,-1 0 1,2 1 0,0 1 278,-3 0-263,6 8 675,-3-9-654,0 1 1,0 0-1,0-1 0,1 1 0,-1-1 0,1 0 1,0 0-1,-1 0 0,1 0 0,0-1 0,4 3 1,5 2 150,-11-5-156,8 13 352,10-2 2137,-19-12-2531,0 0 0,1 0 0,-1 0 0,0 0 0,1 1 0,-1-1 0,0 0 0,1 0 0,-1 0 1,0 0-1,1 0 0,-1 0 0,1-1 0,-1 1 0,0 0 0,1 0 0,-1 0 0,0 0 0,1 0 0,-1 0 0,0-1 0,1 1 0,-1 0 0,0 0 0,0 0 0,1-1 0,-1 1 0,0 0 1,0 0-1,1-1 0,-1 1 0,0 0 0,0-1 0,0 1 0,1 0 0,-1-1 0,0 1 0,0 0 0,0-1 0,0 1 0,0 0 0,0-1 0,0 1 0,0-1 0,0 1 0,0 0 0,0-1 1,0 1-1,0 0 0,0-1 0,0 1 0,0 0 0,0-1 0,4-3-566,-4 1-528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50:44.8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2 736,'-4'-1'195,"4"2"-94,7 3 72,-7-4-146,0 0-70,0 0 22,0 0 64,0 0 5,5 17 1925,-4-11-2000,-1-4 149,1 0 0,0 0 0,-1 0 0,1 0 0,-1 0 1,0 0-1,0 0 0,0 0 0,0 1 0,0 1 0,0-3-103,-1-1 0,1 0 0,0 1 1,0-1-1,-1 0 0,1 1 0,0-1 1,0 0-1,-1 1 0,1-1 0,-1 0 1,1 0-1,0 1 0,-1-1 0,1 0 1,0 0-1,-1 0 0,1 1 0,-1-1 1,1 0-1,-1 0 0,1 0 0,0 0 1,-1 0-1,1 0 0,-1 0 0,1 0 1,-1 0-1,0 0 0,1 0 35,0 0-65,-2 0-339,-6 1 1116,9 1-703,-1 0 1,0 0-1,1-1 1,-1 1 0,1 0-1,0 0 1,-1-1-1,1 1 1,0 0-1,0-1 1,2 3-1,-3-4-100,0 0 16,0 0 63,0 0 17,0 0 64,0 0-59,0 0-80,0 0 21,0 0 134,0 0 5,0 0 80,0 0-80,0 0 16,0 0-80,0 0-139,0 0-5,0 0 16,3 6-53,-1-3 118,-1 0 0,0 0 0,0 1 0,0-1 1,-1 0-1,1 4 0,-1-5-271,1 1 1,-1 0 0,1 0-1,0 0 1,0 0 0,2 4-1,-1-7-817,4-4-1244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50:47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2 224,'2'-2'-253,"-1"4"1144,-9 5 1410,3-4-1829,2-2-291,0 1 1,1-1 0,-1 1 0,1-1-1,-5 5 1,-15 4 613,22-9-694,-9 11 544,-20 13 171,28-24-885,1-1 5,0 0 16,0 0-27,0 0 27,2 1-10,0 1 64,0-1 1,0 1-1,0-1 1,0 0-1,1 0 0,-1 0 1,0 0-1,1 0 1,-1 0-1,1-1 1,-1 1-1,0-1 0,1 0 1,0 1-1,-1-1 1,1 0-1,-1-1 1,1 1-1,-1 0 1,1-1-1,-1 1 0,5-3 1,3 0 26,1-2 0,-1 1 1,0-1-1,10-7 0,-13 8-25,-6 4-16,0 0 0,0-1 0,0 0-1,0 1 1,0-1 0,0 1 0,0-1 0,0 0 0,0 0-1,0 1 1,-1-1 0,1 0 0,1-2 0,-2 2 10,8-5-63,-7 6-158,-1 0-58,0 0-384,0 0-91,4-4-2059,8 3 1590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50:50.4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1 640,'0'0'48,"1"0"1,-1 0 0,1 0-1,-1 1 1,1-1-1,0 0 1,-1 0-1,1 1 1,-1-1-1,0 0 1,1 1-1,-1-1 1,1 1-1,-1-1 1,0 1-1,1-1 1,-1 1-1,0-1 1,1 1-1,-1-1 1,0 1-1,0-1 1,1 1-1,-1-1 1,0 1-1,0 0 1,0-1-1,0 1 1,0-1-1,0 1 1,0-1-1,0 2 1,0 25 621,-1-19-546,-4 111-183,5 175 1078,1-286-859,0 0 0,1-1 0,2 11 0,-4-18-139,0 1 1,0-1 0,0 0 0,0 0 0,0 1 0,0-1 0,0 0 0,0 1 0,0-1 0,0 0 0,0 0 0,0 1 0,0-1 0,0 0 0,1 0 0,-1 1 0,0-1 0,0 0 0,0 0 0,0 1-1,1-1 1,-1 0 0,0 0 0,0 0 0,1 1 0,-1-1 0,0 0 0,0 0 0,1 0 0,-1 0 0,0 0 0,0 0 0,1 1 0,-1-1 0,0 0 0,1 0 0,4-7 545,-3 4-640,-2 2 276,0 1-123,0 0-208,0 0 5,0 0-10,0 0-33,0 0-271,0 0 37,0 0-229,0 0 90,0 0-367,2 0 175,6-3-341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50:54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3 320,'-7'-2'122,"8"8"-131,0 3 2099,-1-8-1733,0-1-101,0 0-220,0 1 0,0-1 0,0 1 0,0-1 0,0 1 0,0-1 0,0 0 0,-1 1 0,1-1 0,0 1 0,0-1 1,0 1-1,-1-1 0,1 0 0,0 1 0,0-1 0,-1 0 0,1 1 0,0-1 0,-1 0 0,1 1 0,0-1 0,-1 0 0,-2 5 352,2-4-355,0 1 10,4 8-23,3 4 32,-5-12-35,-1 0 0,1 0-1,0 0 1,0 0 0,-1 0-1,1 0 1,-1 0 0,0 0-1,1 4 1,-1-3-18,-1-3-2,1 1-1,0 0 1,0-1-1,0 1 1,0 0-1,0-1 1,1 1-1,-1 0 1,0-1-1,0 1 1,0 0-1,1-1 1,-1 1-1,0 0 1,1-1-1,-1 1 1,0-1 0,1 1-1,-1-1 1,1 1-1,-1-1 1,1 1-1,-1-1 1,1 1-1,-1-1 1,1 0-1,-1 1 1,1-1-1,0 0 1,-1 1-1,2-1 1,-2 1-9,1 0 1,0 0 0,0-1-1,-1 1 1,1 0 0,-1 0-1,1 0 1,-1 0 0,1 0-1,-1 0 1,0 0-1,1 0 1,-1 1 0,0-1-1,0 0 1,0 0 0,0 0-1,0 0 1,0 0 0,0 0-1,0 0 1,0 2-1,-1-1-104,1-1 0,0 1-1,0 0 1,-1-1 0,1 1 0,-1-1-1,0 1 1,1-1 0,-1 1-1,0-1 1,0 1 0,0-1-1,0 0 1,0 1 0,-2 1-1,2-1-384,1-2-507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51:00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12 64,'-3'-8'32,"3"4"-32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51:01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17 1568,'-1'-1'60,"1"1"-21,0-1 0,0 1 0,0 0 1,-1-1-1,1 1 0,0-1 0,0 1 1,-1 0-1,1-1 0,0 1 0,-1 0 1,1-1-1,0 1 0,-1 0 0,1 0 1,0-1-1,-1 1 0,1 0 0,-1 0 1,1 0-1,-1-1 0,1 1 0,0 0 1,-1 0-1,1 0 0,-1 0 0,1 0 1,-1 0-1,0 0 0,0 0 84,1 0-80,-16 3 954,15-3-946,0 0 0,0 0 0,0 0 0,0 0 1,1-1-1,-1 1 0,0 0 0,0-1 0,0 1 0,0 0 0,1-1 1,-1 1-1,0-1 0,0 0 0,0 0 4,0 1 0,0-1 1,0 0-1,0 1 0,1-1 0,-1 1 0,0 0 0,0-1 1,0 1-1,0 0 0,0-1 0,0 1 0,0 0 0,-2 0 0,18 3-108,-1-1-40,-9 0 268,1-1 0,0 0 0,0 0 0,-1-1 0,1 0 0,0 0 0,10-2 0,15 2-207,-31 0 28,1 0 1,0 0 0,0 0-1,0 0 1,-1 0 0,1 0-1,0 0 1,0 0-1,-1 1 1,1-1 0,0 0-1,-1 1 1,1-1-1,0 0 1,-1 1 0,1-1-1,0 1 1,-1-1 0,1 1-1,-1-1 1,1 1-1,-1-1 1,1 1 0,-1 0-1,1-1 1,0 2 0,1 16 95,-1-12-56,7 34 105,18 47 1,-19-57-52,0 1-1,-2-1 1,-1 2 0,-2-1 0,-2 36-1,6 5-241,-4-56-594,0 1 0,-1-1 0,-1 1 0,-3 29 0,-5-12-1318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9:33.61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1047 106 3328,'0'0'33,"0"0"0,0 0 0,0 0-1,0 0 1,-1 0 0,1 0 0,0-1 0,0 1 0,0 0 0,0 0 0,0 0-1,0 0 1,0 0 0,0-1 0,-1 1 0,1 0 0,0 0 0,0 0 0,0 0-1,0-1 1,0 1 0,0 0 0,0 0 0,0 0 0,0 0 0,0-1 0,0 1-1,0 0 1,0 0 0,0 0 0,0 0 0,1-1 0,-1 1 0,0 0 0,0 0-1,0 0 1,0 0 0,0 0 0,0-1 0,0 1 0,0 0 0,0 0 0,1 0-1,-1 0 1,0 0 0,0 0 0,0 0 0,0-1 0,0 1 0,1 0 0,-1 0-1,0 0 1,0 0 0,15-7 200,-1-1 655,-13 8-797,-1-1 1,1 1-1,0 0 1,-1 0-1,1 0 0,0 0 1,-1 0-1,1 0 1,0 0-1,-1 0 1,1 0-1,-1 0 0,1 0 1,0 1-1,-1-1 1,1 0-1,0 0 1,-1 0-1,1 1 0,-1-1 1,1 0-1,-1 1 1,1-1-1,-1 1 1,1-1-1,-1 1 0,1 0 1,21 19 84,-14-12 176,-2-3-223,-1 0 0,1-1-1,1 0 1,-1 0 0,0 0 0,1-1 0,0 0 0,7 2 0,3-1 55,0 0 0,24 2 0,148 3 449,-104-7-493,106-5 136,-49-1 83,-141 4-357,346 11 561,650 54-227,-982-65-330,781 3 889,-202-49-210,-443 32-522,518-33 429,-38 13-391,-174 8 345,-62-1-418,64-4-84,-252 19 168,228-2 69,5 17-293,-424-3 4,740 47-35,-460-12 180,30 2 30,-261-31-222,240 26 174,-253-24-135,24 4-101,35 5-290,-22-4 158,117 10-840,-169-20 1032,31 1-695,-68-4 733,0 0 1,0 0 0,0 1-1,0-1 1,0 0 0,0 0-1,0 0 1,0 0 0,0 0-1,0 0 1,0 1 0,0-1-1,0 0 1,0 0 0,0 0-1,0 0 1,0 0 0,0 0 0,0 1-1,0-1 1,0 0 0,0 0-1,0 0 1,0 0 0,0 0-1,0 0 1,0 0 0,0 1-1,0-1 1,-1 0 0,1 0-1,0 0 1,0 0 0,0 0-1,0 0 1,0 0 0,0 0-1,0 0 1,-1 0 0,1 0 0,0 0-1,0 0 1,0 1 0,0-1-1,-1 0 1,-7 3-104,0 0 0,0-1 0,0 1 0,-13 1 1,-5 1 69,-4 2 87,-346 72 100,3-38-194,264-32 60,-329 25-17,-106 3-97,258-19 114,-417 21 105,314-18-111,-829 23 80,-364 16 133,1274-44 268,-21 3 146,283-15-552,-153 6 266,-744-21 752,794 7-950,-96-3 305,-69-1-266,-56-3-322,-145 0-446,459 11 654,-22-4-81,-132-23 0,79 7-63,53 8 11,-76-22 1,143 32-290,1 0 1,-1 1-1,-18-1 0,35 9-137,-3-4 483,1-1 0,0 0 0,0 0 0,0 0-1,0 0 1,0-1 0,0 1 0,9 1 0,40 3 53,-45-6-36,57 5 152,322 29-24,-216-16 264,102 11-94,-103-8-60,204 36 188,-74 11-291,211 42 229,164-26-206,12-47-131,-480-28 64,781 46 11,-175-31 435,-674-21-372,766 0 604,93-49-165,77-42-197,-285 35-438,93 69 144,-436 32-623,-433-46 406,-5-1-62,1 1-1,-1 0 1,0 0-1,-1 1 1,1 0-1,13 6 0,-23-8 148,1-1 0,-1 1 0,0 0-1,1-1 1,-1 1 0,0-1-1,0 1 1,1-1 0,-1 1 0,0-1-1,0 1 1,0-1 0,1 0-1,-2 1 1,-6 1 14,0-1-1,0 0 1,0 0 0,0-1 0,0 0-1,-8-1 1,-7 1 10,-432 7-174,-34-5 189,260-3-166,-440-13 241,5-15 53,-465-1-339,462 30 214,176-6 119,314 4-137,-518-15-180,-178-14 303,435 13 51,-690-1 19,455 54 118,-101 57 160,-266 15-485,736-88 42,-68-2-117,268-14 91,78-1-178,-27 5 0,5 0-539,36-4 451,12-3 250,0 0 1,0 0-1,0 0 0,0 0 1,0 0-1,-1 0 1,1 0-1,0 0 0,0 0 1,0 0-1,0 0 1,0 1-1,0-1 0,0 0 1,0 0-1,0 0 1,0 0-1,0 0 0,0 0 1,0 0-1,0 0 1,0 0-1,0 1 0,0-1 1,0 0-1,0 0 1,0 0-1,0 0 0,0 0 1,1 0-1,-1 0 0,0 0 1,0 0-1,0 0 1,0 0-1,0 0 0,0 1 1,0-1-1,0 0 1,0 0-1,0 0 0,0 0 1,0 0-1,0 0 1,0 0-1,1 0 0,-1 0 1,0 0-1,0 0 1,0 0-1,0 0 0,0 0 1,0 0-1,0 0 1,1 0-1,25 7-154,10-2 242,0-1-1,42-2 1,-47-2-59,246-1 86,-104 0 57,299 12 89,-62 24-368,-71-5 100,-75-7 147,266 24 184,-399-37-201,409 29-43,391 38-123,-155-28 154,-572-38-95,112 7 107,137 7 266,459 9-123,4-33-79,-469-2-23,355-13 44,-656 6-169,189-8 61,-4 16-123,-206 6 68,213 38 0,-322-40-65,256 64-542,-270-68 542,49 19-406,-46-17 316,0 1-1,0-1 1,0 1 0,0 0-1,0 0 1,8 8-1,-13-10 104,1 0-1,0-1 1,0 1-1,-1 0 0,1-1 1,-1 1-1,1 0 0,-1 0 1,1-1-1,-1 1 1,1 0-1,-1 0 0,0 0 1,1 0-1,-1 0 1,0 0-1,0 0 0,0 0 1,1-1-1,-1 1 0,0 0 1,0 0-1,-1 0 1,1 0-1,0 0 0,0 0 1,0 0-1,-1 0 0,1 0 1,0 0-1,-1-1 1,1 1-1,-1 0 0,1 0 1,-1 0-1,1-1 0,-1 1 1,1 0-1,-1 0 1,0-1-1,0 1 0,1-1 1,-1 1-1,0-1 1,0 1-1,0-1 0,-1 1 1,-4 3 18,-1-2 1,1 1 0,-1-1 0,0 0-1,-7 2 1,-46 6-7,-93 4 0,-66-11 37,179-3-63,-422-19 2,351 13-16,-754-52-70,734 48 145,-757-63 24,-91-27 170,161 18-426,-526 9 346,608 65-106,84 4-17,504 0 2,-269-12 168,-552-33 535,568 39-581,308 8-204,1 1 42,-177 22 1,221-14-77,0 3 0,0 2 1,2 2-1,-1 2 0,-61 31 1,77-30 58,0 1 0,1 1 1,-37 32-1,50-37-82,1 2 0,0 0 0,1 1 1,1 1-1,1 0 0,-17 30 0,28-45 104,1 0-1,-1 1 1,1-1 0,-1 1-1,1-1 1,0 1-1,1 0 1,-1-1 0,0 1-1,1 6 1,0-8 4,0 0 1,1 0 0,-1 0 0,1-1-1,-1 1 1,1 0 0,0 0 0,-1-1-1,1 1 1,0 0 0,0-1 0,0 1-1,1-1 1,-1 1 0,0-1 0,1 0-1,-1 1 1,0-1 0,1 0 0,-1 0-1,1 0 1,3 1 0,12 6 1,0-1 0,0 0-1,1-2 1,0 0 0,24 3 0,98 6 2,-131-14-1,319 10 172,-60-4-29,283 9 77,-155-5-3,179 6-281,-136-10 109,-247-4-36,951 21 343,-893-16-260,202 9-24,706 22 358,140-49 614,-1172 6-958,743-37 226,-593 20-310,325-16 89,-455 33-107,384 3 88,-82 40-223,-193 5 27,-221-36-26,0 1-1,41 17 0,-40-13-127,-23-6 106,-3-1-46,-9-5 224,0 0-1,0 1 1,0-1-1,0 0 0,0 1 1,0-1-1,0 0 1,0 1-1,0-1 0,-1 0 1,1 1-1,0-1 0,0 0 1,0 1-1,-1-1 1,1 0-1,0 0 0,0 1 1,-1-1-1,1 0 1,0 0-1,0 1 0,-1-1 1,0 0-1,-2 3-7,-1-1-1,0 0 1,0 0 0,0 0-1,0-1 1,0 1 0,0-1-1,-9 2 1,4-1-1,-106 17-91,52-10 132,-481 67-114,342-52-71,-73 8 9,178-22 107,-537 42-69,306-42 179,-339-36-1,-29-37-102,439 39 35,110 10-91,-461-37-200,-125 17 172,275 30-165,204 3 154,-418 1 48,31 1 193,309 0-104,-282-2-39,186 5 107,171 0-127,-566 36 370,809-39-319,-337 33 31,316-30-37,-165 27-336,193-30 268,1 1 0,-1 0-1,1 0 1,-1 0-1,-9 6 1,15-7 28,0 0-1,-1 0 1,1 0 0,0 0 0,-1 0 0,1 0-1,0 0 1,0 0 0,0 1 0,0-1 0,0 0-1,0 1 1,0-1 0,1 1 0,-1-1 0,0 1 0,1-1-1,-1 1 1,1 0 0,0-1 0,-1 1 0,1-1-1,0 1 1,0 0 0,0-1 0,0 1 0,1 3 0,0 0 35,1 0 0,-1 0 1,1-1-1,0 1 1,1 0-1,-1-1 1,1 0-1,0 1 1,0-1-1,0 0 1,0-1-1,1 1 1,0 0-1,-1-1 1,1 0-1,1 0 1,-1 0-1,0 0 1,1-1-1,7 3 1,8 3 44,1-1 0,0-1-1,32 6 1,-45-11-40,379 49 319,4-30-233,469 2 85,97 0 628,-715-14-619,315 13 99,-534-19-295,1358 67 181,-386-67 417,-729-10-467,487-20 554,-706 26-622,931-64 663,-419 16-319,236-22 381,-792 71-770,410-36 157,-6 17-331,-334 20-1039,1 4 1,116 19-1,-113-8-1953,0 4-1,101 37 1,-85-20-1241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17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 2400,'0'0'18,"0"0"-1,0 0 1,-1 0-1,1 0 1,0 0 0,0 0-1,0 0 1,0 0 0,0 0-1,0 0 1,-1 0 0,1 0-1,0 0 1,0 0 0,0-1-1,0 1 1,0 0-1,0 0 1,0 0 0,0 0-1,0 0 1,0 0 0,-1 0-1,1-1 1,0 1 0,0 0-1,0 0 1,0 0-1,0 0 1,0 0 0,0 0-1,0-1 1,0 1 0,0 0-1,0 0 1,0 0 0,0 0-1,0 0 1,0 0-1,0-1 1,0 1 0,0 0-1,0 0 1,1 0 0,-1 0-1,0 0 1,0 0 0,0 0-1,0-1 1,0 1-1,0 0 1,0 0 0,0 0-1,0 0 1,0 0 0,1 0-1,-1 0 1,0 0 0,0 0-1,5-5 178,-5 5-96,1 0-1,0 0 1,-1-1 0,1 1-1,-1 0 1,1 0-1,-1 0 1,1-1 0,0 1-1,-1 0 1,1 0-1,0 0 1,-1 0 0,1 0-1,-1 0 1,1 0-1,0 0 1,-1 1 0,1-1-1,-1 0 1,1 0-1,0 0 1,-1 1 0,1-1-1,-1 0 1,1 1-1,-1-1 1,1 0 0,-1 1-1,1-1 1,-1 1-1,1-1 1,-1 1 0,0-1-1,1 1 1,-1-1-1,0 1 1,1-1 0,-1 1-1,0 0 1,-1 5 469,0-6-548,1 0 1,0 0-1,0 0 0,0 0 0,0 0 0,0 1 1,0-1-1,0 0 0,0 0 0,0 0 0,0 0 1,0 0-1,0 0 0,0 0 0,0 0 0,0 0 1,0 0-1,0 1 0,0-1 0,0 0 0,0 0 1,0 0-1,0 0 0,0 0 0,0 0 1,0 0-1,0 0 0,0 0 0,0 1 0,0-1 1,0 0-1,0 0 0,0 0 0,0 0 0,0 0 1,0 0-1,0 0 0,1 0 0,-1 0 0,0 0 1,0 0-1,0 0 0,0 0 0,0 1 0,0-1 1,0 0-1,0 0 0,0 0 0,1 0 0,-1 0 18,0 0 20,1 24 860,0-20-918,0 0 0,-1 0-1,1 0 1,-1 0 0,-1 5 0,2 15-191,5 58 111,-4-33 165,0 15 105,2 20-145,13 227 301,-16-289-301,-1 17-10,0-21 29,0-15-48,1 0 0,-1 0 0,0 0 0,0 1 0,-1-1 0,0 5 0,-3-3 22,4-4-1,0-1 16,-2-22-110,0 1-1,-6-28 1,-3-25-85,9 35 119,-4-33-98,2 28-13,3-84 0,2 63-36,0 44 177,1 0 0,1 1-1,0-1 1,2 1 0,1 0-1,0 0 1,16-32 0,-17 43-23,0 0 0,1 0 0,0 0 0,0 1 0,1 0 0,14-12 0,-19 18 3,-1 1 0,1-1 1,0 1-1,0 0 1,0-1-1,0 1 0,0 0 1,0 1-1,1-1 1,-1 0-1,0 0 0,0 1 1,1 0-1,-1-1 1,0 1-1,0 0 0,1 0 1,-1 0-1,0 0 1,1 1-1,-1-1 0,0 1 1,0-1-1,1 1 1,-1 0-1,0 0 0,0 0 1,0 0-1,0 0 1,0 0-1,0 0 0,2 3 1,3 2 12,-2-2 8,0 0 0,-1-1-1,0 2 1,0-1 0,0 0-1,-1 1 1,1 0-1,4 10 1,-6-11 24,3 6 82,-1 1 0,0-1 0,3 14 0,-6-20-91,0 0 0,-1 0 0,0 0-1,0 0 1,0 1 0,0-1 0,0 0-1,-1 0 1,0 0 0,0 0 0,0 0-1,-2 4 1,-5 8 1,0-1 1,-1 0-1,0-1 0,-1 0 0,-1-1 1,0 0-1,-1-1 0,-17 15 1,21-19 12,-15 11 139,13-16 290,10-3-456,0 0 0,-1 0 1,1 0-1,0 0 0,-1 0 1,1 0-1,0 0 1,-1 1-1,1-1 0,0 0 1,0 0-1,-1 0 1,1 0-1,0 0 0,-1 1 1,1-1-1,0 0 1,0 0-1,-1 1 0,1-1 1,0 0-1,0 0 1,0 1-1,-1-1 0,0 3-20,1-3 24,-1 1-1,1 0 1,0 0-1,-1 0 1,1-1-1,-1 1 1,1 0-1,-1-1 1,0 1 0,1 0-1,-1-1 1,0 1-1,1-1 1,-1 1-1,0-1 1,0 1 0,1-1-1,-1 1 1,0-1-1,0 0 1,-1 1-1,2-1 41,0 0 47,0 0-42,-4 3-93,3-2 47,1-1 1,-1 0-1,1 0 0,-1 1 1,1-1-1,-1 0 1,1 0-1,-1 1 0,1-1 1,0 1-1,-1-1 1,1 0-1,-1 1 1,1-1-1,0 1 0,0-1 1,-1 1-1,1-1 1,0 1-1,0-1 1,-1 1-1,13 30-275,-8-18 323,1 0 0,1 0 0,0 0 0,0-1 0,1 1 0,11 12 0,2-2 28,2-2 0,0 0 0,1-1 0,1-1 0,42 24 0,-37-24 160,-19-11-46,1-1 0,16 8 0,47 27 133,-71-41-382,0 1 1,0-1-1,1 1 0,-1 0 0,0 0 1,-1 1-1,1-1 0,0 1 0,-1-1 0,1 1 1,2 4-1,-4-6-599,-1-1 10,5 8-3386,-5-8 2773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39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67 2080,'-5'0'4085,"5"1"-4012,0 0 1,-1 0-1,1 0 0,-1 0 1,1 0-1,-1-1 0,0 1 1,1 0-1,-1 0 0,0 0 1,-1 0-1,-2 3 279,-1-1 0,1 1 0,0 0 0,-4 5 0,-4 3 1194,12-13-1523,-1 1 0,1 0 0,0-1 0,0 1 0,0-1 0,0 1 0,0-1 0,1 1-1,-1 0 1,0-1 0,0 1 0,0-1 0,0 1 0,0 0 0,0-1 0,1 1 0,-1-1 0,0 1 0,1-1 0,0-1-11,0 0 0,0-1 0,0 1-1,0 0 1,-1-1 0,1 1 0,-1-1-1,1 1 1,-1-1 0,0-2-1,0 2 17,0 1 0,0-1-1,0 1 1,1 0-1,-1-1 1,1 1-1,0-1 1,0 1-1,-1 0 1,3-3-1,2-9-205,-5 12 177,0 1-1,1 0 1,-1-1-1,1 1 1,-1 0-1,1-1 1,-1 1-1,1 0 1,0 0-1,-1 0 1,1 0-1,1-2 1,5-7-154,-6 9 203,0 1 10,-1 0-54,1 0-1,-1 0 1,0 0-1,0 0 1,0 0-1,1 0 1,-1 0-1,0 0 1,0 0-1,1 0 1,-1 0-1,0 0 1,0 0-1,0 0 1,1 0-1,-1 0 0,0 0 1,0 0-1,1 0 1,-1 0-1,0 0 1,0 0-1,0 0 1,0-1-1,1 1 1,-1 0-1,0 0 1,0 0-1,3-3 291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12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31 1664,'-9'2'489,"18"-4"606,-9 2-615,0 0 48,0 0-176,0 0 27,-1 6 171,3-4 2211,3 0-2632,0-1-1,0-1 0,-1 1 0,1-1 0,0 0 0,0 0 1,0 0-1,0-1 0,0 0 0,7-1 0,24-3 73,12 4-55,-18 0 24,31 3-1,-45-1 309,0-1-1,1 0 0,23-4 1,-26 3-209,-8 1-187,0-1 0,0 0 0,9-3 0,37-12-327,-49 15-91,1 0 0,-1 0 0,1 1 0,-1-1 0,8 1 0,-7-1-449,7-1-1276,-5 2-2954,2 3 3388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13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14 1984,'-6'0'7937,"0"0"-7997,-3-3 871,25 4-520,21 4 0,-23-3-130,0 0 0,-1-1 0,22-1 0,-2-3 53,41-9-1,-60 9-88,1 1 1,-1 1-1,29 0 0,-42 1-159,0 0-1,0 0 1,1 1-1,-1-1 1,0 0-1,0 1 1,0-1-1,0 0 1,0 1-1,0-1 1,0 1-1,0 0 1,0-1-1,0 1 1,0 0-1,-1 0 1,1-1-1,0 1 1,0 0-1,-1 0 1,1 0-1,0 0 0,-1 0 1,1 1-1,11 12-5091,-7-10 1521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41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9 1312,'-12'-4'1134,"8"4"647,7 3 962,2-9-1934,-3 5-582,-4 3 124,-3 6 1793,1 0-2032,0 0-1,1 0 1,0 1-1,-2 10 1,-6 17 109,-16 49 243,6-14-192,-20 92 397,18-58-645,0-2 273,5 2 0,-10 169 0,28-84 12,3-167-296,1 0 1,1 0-1,0 0 1,16 36-1,-6-15 80,70 225 526,-63-205-142,54 110 0,-29-101-444,-16-27-1324,-20-27-1213,10 26 1,-8-15 480,8 8-1907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28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1472,'0'-1'420,"1"1"0,0-1 1,-1 0-1,1 1 0,0-1 0,-1 1 0,1 0 1,0-1-1,0 1 0,-1-1 0,1 1 1,0 0-1,0 0 0,0-1 0,0 1 0,-1 0 1,2 0-1,7 3-203,-6-1-86,-1-2-101,0 1-1,-1 0 1,1 0 0,-1 0 0,1 0-1,-1 0 1,1 0 0,-1 0 0,0 1-1,1-1 1,-1 0 0,0 1 0,0-1-1,0 1 1,0-1 0,0 1 0,-1 0-1,1-1 1,0 1 0,-1 0 0,1-1-1,-1 1 1,0 0 0,1 2 0,7 38-37,-4-22 95,1 21 1,-3-14-58,4 88 354,-6 110 559,4-94-586,-3-120-452,-1-9-83,1 0-1,-1 1 1,0-1 0,0 0-1,0 1 1,0-1 0,-1 1 0,1-1-1,0 0 1,-1 1 0,0-1-1,0 0 1,-1 3 0,2-5-799,0 0-832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28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1568,'0'-1'57,"1"-1"0,-1 1 1,1-1-1,-1 1 0,1-1 1,0 1-1,0-1 0,0 1 0,-1-1 1,1 1-1,1 0 0,-1 0 0,0-1 1,0 1-1,0 0 0,1 0 0,-1 0 1,3-1-1,-3 1 50,-1 1 255,0 0 33,0 0 373,0 0-181,0 0 116,0 0-201,0 0 100,0 2-313,-1-1-1,1 0 0,0 1 1,1-1-1,-1 1 0,0-1 1,0 0-1,1 1 0,-1-1 1,0 0-1,1 1 0,-1-1 1,1 0-1,0 0 0,1 2 1,5 1-130,1-1 0,-1 0 1,1-1-1,0 0 1,0 0-1,0-1 1,11 1-1,6 2 326,-11-3-278,0 0 1,0-2 0,1 1-1,24-5 1,-18 2-50,24-1 0,-40 4-184,22 1-11,-26 0 32,0-1-1,0 0 0,1 0 0,-1 0 1,0 1-1,0-1 0,0 1 1,0-1-1,1 1 0,-1-1 1,0 1-1,0-1 0,0 1 0,0 0 1,0 0-1,1 1 0,-2-1-79,4 0-370,7 4-253,-8-4-6326,1-5 3818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32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20 5632,'-3'-8'2112,"3"5"-1664,-5-2-96,5 5-544,0 0 32,0 0-576,0 0 416,5-3-576,-2 3 544,-3 0-352,0 0 416,0 0-1472,10 8 992,-5-2-576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30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 1568,'-2'0'2171,"6"-1"2622,6 1-793,-4 3-5354,-3-1 1480,1 1-1,0 0 1,1-1-1,-1 0 1,0 0 0,0 0-1,1-1 1,-1 0-1,1 1 1,0-1-1,-1-1 1,8 1-1,0 0 12,22 3 0,-14 0-59,-3-3 131,23 0-1,-38-1-177,13 0 225,-2 1-59,0-1-1,1-1 0,-1 0 0,19-5 1,-26 6-255,-5 0-40,-1 0 1,1 0-1,0 0 0,-1 0 1,1 0-1,0 0 0,0 0 1,-1 0-1,1 0 0,0 0 1,-1 0-1,1-1 1,0 1-1,-1 0 0,1 0 1,0-1-1,-1 1 0,1-1 1,1 0-1,9 2-3358,0 1 955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31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20 1888,'-1'0'22,"1"0"0,0 0 0,-1 0 0,1 0 1,0 0-1,0-1 0,-1 1 0,1 0 0,0 0 0,0 0 0,-1 0 0,1 0 0,0 0 1,0-1-1,0 1 0,-1 0 0,1 0 0,0 0 0,0-1 0,0 1 0,0 0 1,-1 0-1,1 0 0,0-1 0,0 1 0,0 0 0,0 0 0,0-1 0,0 0 3,0 1 0,1 0 0,-1 0 0,0-1 0,0 1-1,1 0 1,-1 0 0,0 0 0,1-1 0,-1 1-1,1 0 1,-1 0 0,0 0 0,1 0 0,-1 0 0,0 0-1,1 0 1,-1 0 0,1 0 0,-1 0 0,0 0 0,1 0-1,0 0 1,-1 0 100,0-1 0,-1 1 0,1 0-1,0 0 1,0 0 0,0-1 0,0 1-1,0 0 1,0 0 0,0 0 0,0-1-1,0 1 1,0 0 0,0 0 0,0 0-1,0-1 1,0 1 0,0 0 0,0 0-1,0 0 1,1-1 0,-1 1 0,0 0-1,0 0 1,0 0 0,0-1 0,0 1-1,0 0 1,0 0 0,1 0 0,-1 0-1,0 0 1,0-1 0,1 1 0,1-4 2196,-6 5-1948,0 2-336,0 0 0,0 1 1,0 0-1,1 0 0,-1 0 0,1 0 0,0 1 0,0-1 0,-2 7 0,-14 18 232,13-21-165,1 0-1,0 0 0,0 0 0,-4 11 1,8-15-74,-1 0-1,1 0 1,-1 0 0,1 0 0,1 0 0,-1 1 0,0-1 0,1 0-1,0 1 1,0-1 0,1 7 0,1-7 40,0 0 0,0 0 0,1 0 0,-1 0 1,1 0-1,0-1 0,0 0 0,4 4 0,3 6-98,-7-11 58,-1 1 1,0-1 0,1 0 0,0 0 0,-1 0 0,1 0-1,0 0 1,6 3 0,-8-5-490,9 5-2053,-3-3 902,2-1 522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33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39 1472,'-5'-3'7456,"2"3"-7584,2 0 189,1 0 1,-1 0 0,0 0-1,1 0 1,-1 0 0,0 1-1,1-1 1,-1 0 0,1 0-1,-1 1 1,0-1-1,1 0 1,-1 1 0,1-1-1,-1 0 1,1 1 0,-1-1-1,1 1 1,-1-1 0,1 1-1,0-1 1,-1 2-1,-6 14 256,0-1 189,6-13-462,0 0 0,0 0 0,0 0 0,0 0 1,0 0-1,0 0 0,0 1 0,1-1 0,-1 0 1,1 1-1,-1-1 0,1 0 0,0 1 0,0-1 1,0 0-1,0 1 0,1-1 0,-1 0 0,1 1 1,-1-1-1,2 4 0,0-2-34,0-1-1,0 1 1,0-1 0,0 0 0,1 1-1,-1-1 1,1 0 0,0 0-1,-1-1 1,2 1 0,-1 0 0,4 1-1,6 7-48,-11-9 34,0 0-1,0 0 0,0 0 1,0-1-1,0 1 0,1-1 1,-1 0-1,0 0 1,1 0-1,-1 0 0,4 1 1,-4-2 1,-1 0 5,0 0 1,-1 0-1,1 0 0,0 0 0,-1 0 0,1 0 0,0 0 1,-1 0-1,1 0 0,-1 1 0,1-1 0,0 0 1,-1 0-1,1 1 0,-1-1 0,1 0 0,-1 1 0,1-1 1,-1 1-1,2 0 0,0 0 7,1 0 0,0-1 1,0 1-1,-1-1 0,1 1 0,0-1 1,0 0-1,0 0 0,0 0 0,4-1 1,19-10 258,-13 4-54,-10 5-172,0 0 0,0-1 1,0 1-1,-1 0 0,1-1 1,-1 0-1,1 0 1,-1 0-1,0 0 0,0 0 1,2-5-1,12-17 204,-3 7-256,-13 18 4,0-1-1,1 1 0,-1 0 0,1-1 1,-1 1-1,0 0 0,1-1 1,-1 1-1,0 0 0,0-1 0,1 1 1,-1-1-1,0 1 0,0 0 1,0-1-1,1 1 0,-1-1 0,0 1 1,0-1-1,0 1 0,0-1 1,0 1-1,0-1 0,0 1 1,0-1-1,0 0 0,0 1-56,0 1-21,12 20-94,-9-14 179,1 0-1,0 0 1,0-1-1,0 1 1,7 6 0,-8-10 16,-2-1-9,1-1-1,-1 1 1,1-1 0,-1 0 0,1 1-1,-1-1 1,1 0 0,0 0 0,-1 0-1,1 0 1,0-1 0,0 1-1,0 0 1,2 0 0,7 3 57,4-1-32,-8-3-16,-5 1 18,0-1 0,0 0 0,0 0 0,0 0 0,-1-1-1,1 1 1,0 0 0,0-1 0,0 1 0,0-1 0,-1 0 0,1 1-1,0-1 1,-1 0 0,1 0 0,0 0 0,-1 0 0,1 0-1,1-3 1,3 0-32,-4 3 10,-1 0 1,1 0-1,0 0 0,-1 0 0,0 0 1,1 0-1,-1-1 0,0 1 0,1 0 1,-1-1-1,0 1 0,0-1 0,0 0 1,0 1-1,0-1 0,-1 0 0,1 1 1,0-4-1,-1 4-5,1 0 1,-1 0 0,0-1-1,0 1 1,0 0-1,1 0 1,-1 0-1,1 0 1,-1-1 0,1 1-1,0-1 1,0 1 9,-1 0-1,1 0 1,0 0 0,-1 0 0,0 0 0,1 0 0,-1 0 0,0-1 0,1 1-1,-1 0 1,0-1 0,3-69 309,-3 70-373,0 0 0,0 0 0,-1 0 0,1 0 0,0 0 0,-1 0 0,1 0 0,0 0 1,-1 0-1,0 0 0,1 0 0,-1 0 0,1 1 0,-1-1 0,0 0 0,0 0 0,1 1 1,-1-1-1,0 0 0,0 1 0,0-1 0,0 1 0,0-1 0,0 1 0,-1-1 0,-10-8-1827,11-3-1816,1 8 1338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35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2 480,'0'0'225,"-1"0"1,1 0-1,0 0 1,-1-1-1,1 1 0,-1 0 1,1 0-1,-1 0 1,1 0-1,0 0 0,-1 0 1,1 0-1,-1 0 1,1 0-1,-1 0 0,1 0 1,-1 0-1,1 0 1,0 0-1,-1 0 0,1 0 1,-1 1-1,1-1 1,0 0-1,-1 0 0,1 1 1,-1-1-1,1 0 1,0 0-1,-1 1 0,1-1 1,-1 1-1,-2 7-138,-2 12 2030,8 54-1208,14 76 0,-15-133-935,4 51 198,-4 89 0,-2-96 82,0-52-246,1 0 0,0 0 0,3 11 0,0-9 166,-4-11-156,0 0 1,0 1 0,1-1-1,-1 0 1,0 0-1,0 0 1,0 0 0,0 0-1,0 1 1,0-1-1,0 0 1,0 0 0,0 0-1,0 0 1,1 0-1,-1 0 1,0 1 0,0-1-1,0 0 1,0 0-1,0 0 1,1 0 0,-1 0-1,0 0 1,0 0-1,0 0 1,0 0 0,0 0-1,1 0 1,-1 0-1,0 0 1,0 0 0,0 0-1,0 0 1,1 0-1,-1 0 1,0 0 0,0 0-1,0 0 1,0 0-1,0 0 1,1 0 0,-1 0-1,0 0 1,0-1-1,0 1 1,0 0 0,0 0-1,0 0 1,1 0-1,-1 0 1,0 0 0,0-1-1,1 1 4,0 0-1,0-1 0,1 1 0,-1 0 1,0 0-1,0 0 0,0 0 1,0 0-1,1 0 0,-1 0 0,1 0 1,1 1 58,2-2-87,0 1-1,-1-1 0,1 0 1,8-3-1,10-1-55,-8 3 95,-1 0-66,-1 1 0,1 0 0,0 1-1,16 2 1,-15 0 85,-13-2-31,1 0 1,0 0 0,0 0 0,0 1 0,0-1 0,-1 1 0,1-1 0,0 1 0,0 0 0,-1 0 0,1 1-1,-1-1 1,1 0 0,-1 1 0,1 0 0,-1-1 0,3 4 0,-2-2 7,0 0 1,1 1 0,0-2-1,-1 1 1,1 0-1,5 2 1,12 8-768,-21-13 562,0 1-1,1-1 0,-1 0 1,0 1-1,0-1 0,1 1 1,-1-1-1,0 0 1,0 1-1,1-1 0,-1 1 1,0-1-1,0 0 0,0 1 1,0-1-1,0 1 1,0-1-1,0 1 0,0-1 1,0 1-1,0-1 0,0 0 1,0 1-1,0-1 0,0 1 1,0-1-1,-1 1 1,1-1-1,0 0 0,0 1 1,0-1-1,-1 1 0,1-1 1,-1 1-1,-9 10-3567,-6-2 1537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43.4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0 416,'-5'8'3029,"5"-9"-3003,-1 1 0,0 0 0,0-1 0,0 1 0,1 0 0,-1 0 0,0 0 0,0-1 0,0 1 0,0 0 0,0 0 0,1 0 0,-1 1 0,0-1 0,0 0 0,0 0 0,0 0 0,-1 1 0,-7 0 590,1-2 247,8 0-839,0 1 0,-1 0 0,1 0 0,0 0 1,-1 0-1,1 0 0,0 0 0,-1 0 1,1 0-1,0 0 0,-1 0 0,1 0 0,0 0 1,-1 0-1,1 0 0,0 0 0,0 0 1,-1 0-1,1 0 0,0 0 0,-1 0 0,1 0 1,0 0-1,-1 1 0,1-1 0,0 0 1,-1 1-1,-1-1 86,0 1 1,1 0-1,-1-1 0,0 1 1,0-1-1,0 1 0,0-1 1,-13-4 1720,15 4-1762,1-4-180,0 6 82,3 2 35,19-2-26,-21-2 116,12 4 155,2 3-65,-9-5-150,-1 1 0,0 0 0,8 4 0,-13-6 12,17 3 166,-11 0-182,14 0 176,13 12 432,-40-16-752,-54-5 149,59 5-101,1 0 58,0 0 1,0 0-1,-1 1 1,1-1-1,0 0 0,0 0 1,-1 0-1,1 0 0,0 0 1,0 0-1,-1 0 1,1 0-1,0 0 0,-1 0 1,1 0-1,0 0 0,0 0 1,-1 0-1,1 0 1,0 0-1,0 0 0,-1 0 1,1 0-1,0 0 0,-1 0 1,1 0-1,0-1 9,-1 1-1,1 0 1,-1 0-1,1 0 0,-1 0 1,1-1-1,0 1 1,-1 0-1,1 0 1,-1 0-1,1 0 0,-1 0 1,1 0-1,-1 0 1,1 0-1,0 0 1,-1 1-1,1-1 1,-1 0-1,1 0 0,-1 0 1,1 0-1,0 1 1,-1-1-1,1 0 1,-1 0-1,1 1 1,0-1-1,-1 0 0,1 1 1,0-1-1,0 0 1,-1 1-1,1-1 1,-1 1-1,1 0-21,0 0 1,-1 0-1,1 0 0,0 0 1,-1 0-1,1 0 0,-1-1 1,0 1-1,1 0 0,-1 0 1,0-1-1,1 1 0,-1 0 1,0-1-1,0 1 0,1-1 1,-2 1-1,2 0 25,0-1 0,0 1 0,0-1 0,0 0 0,0 1 0,0-1 0,0 1 0,0-1 0,-1 1 0,1-1 0,0 0 0,0 1 0,0-1 0,0 0 0,-1 1 0,1-1 0,0 1 0,0-1 0,-1 0-1,1 0 1,0 1 0,-1-1 0,1 0 0,-1 1 0,2 0-3,-1 0-1,1 0 0,-1 0 0,1 0 0,-1 0 0,0 0 1,0 0-1,1 0 0,-1 0 0,0 0 0,0 0 1,0 0-1,0 1 0,0-1 0,0 0 0,-1 0 1,1 0-1,0 0 0,-1 2 0,-2 11-62,-15 23 1875,18-38-1836,0 0 1,0 0-1,0 1 0,-1-1 0,1 0 0,0 0 0,0 0 0,0 0 0,0 0 0,1 0 0,-1 1 0,0-1 0,0 0 0,0 0 0,1 0 0,-1 0 0,1 1 0,-1-1 0,0 0 1,1 0-1,-1 1 0,2-2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36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 3232,'11'-5'1856,"-1"2"-1712,-9 3-11,1-2 4128,7 0-2847,1-1-918,-9 2-430,1 0 0,-1 1-1,0-1 1,1 0 0,-1 1 0,1-1 0,-1 1 0,1 0 0,-1-1 0,1 1 0,-1 0 0,1 0 0,-1 0 0,1 0 0,2 1 0,-2-1-16,1 0 0,0 0 1,0-1-1,-1 1 1,1 0-1,3-2 1,41-9 212,-26 7-228,39-6 192,-40 7-146,1 0 0,24-9 0,70-22 148,-93 29-182,-1 1 0,1 1-1,31 0 1,181-4 886,-120 6-1130,-66 1 165,-22 2 111,-1 1 0,-1 1 0,1 1 0,43 14 0,-62-17-37,31 8 72,2-3 0,38 4 0,-23-4-77,-2-2 146,73-3 0,-80-3-496,-42 2 96,-1-1 0,1 0 0,-1 1 1,1 0-1,-1-1 0,1 1 0,-1 0 0,0 0 0,0 1 1,1-1-1,-1 0 0,0 1 0,3 2 0,24 25-4127,-24-23 3356,-5-5 741,1 0-1,-1-1 1,1 1 0,-1 0-1,1 0 1,-1 0-1,0-1 1,0 1 0,1 0-1,-1 0 1,0 0-1,0 0 1,0 0 0,0 0-1,0 0 1,0 1-1,0-1-36,0-3-1407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38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399 97 1984,'4'-2'638,"-8"4"996,4-2-845,0 0-5,-1-15 1344,-4 5-1309,5 9-728,-1-1-1,0 1 1,1-1-1,-1 1 0,0-1 1,0 1-1,0 0 1,0 0-1,0-1 0,0 1 1,-2-1-1,-11-12 473,11 11-538,1 1 1,-1 0-1,1-1 0,-1 1 0,0 0 0,1 0 0,-1 1 0,0-1 0,0 0 0,-1 1 0,-2-1 0,-9-3 125,0 2 1,-1 0-1,0 1 1,-29-1-1,35 3-157,0 1 0,1 0 0,-1 0 1,1 1-1,-1 0 0,-14 6 0,18-6-31,-3 1 85,1 0 0,-1 1 1,1 0-1,0 0 0,-10 8 0,12-8-55,0 1-1,1 0 1,-1 0-1,1 1 1,0 0-1,0 0 1,1 0 0,-1 0-1,1 1 1,1-1-1,-1 1 1,1 0-1,1 1 1,-1-1-1,1 0 1,-2 12-1,3-7 42,0-1-1,0 1 1,2-1 0,-1 0-1,1 1 1,1-1-1,0 0 1,7 21 0,-3-14-63,0 1 1,1-2 0,12 21-1,-16-32 61,1-1 0,0 0 0,0 0 0,1 0 0,0 0 0,6 4 0,6 8 275,-14-16-260,-1 1 1,0-1-1,1 1 1,-1-1-1,1 0 1,0 0-1,-1 0 0,1 0 1,0 0-1,4 0 1,28 2 322,-11-2-243,0-2 0,0-1 0,0-1-1,31-7 1,-36 7-168,-16 3 22,0-1 0,-1 1-1,1-1 1,-1 1 0,1-1-1,0 0 1,-1 0 0,1 0-1,1-1 1,9 1-1545,-10 1-5915,-10 0 5112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39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31 2080,'0'-1'23,"0"1"-1,0 0 1,0 0-1,0 0 1,0 0 0,0 0-1,0 0 1,0 0-1,0 0 1,0 0 0,0 0-1,0 0 1,0 0-1,0 0 1,0 0 0,0 0-1,-1 0 1,1 0-1,0 0 1,0 0 0,0 0-1,0 0 1,0 0-1,0 0 1,0 0-1,0-1 1,0 1 0,0 0-1,0 0 1,0 0-1,0 0 1,0 1 0,-1-1-1,1 0 1,0 0-1,0 0 1,0 0 0,0 0-1,0 0 1,0 0-1,0 0 1,0 0 0,0 0-1,0 0 1,0 0-1,5-7 518,-3 7-92,-2 0-6,3-2 4560,5-1-3686,10-3-1207,-11 3-32,0 1 0,0 0 0,0 1 0,0 0 0,0 0 1,0 0-1,0 1 0,1 0 0,-1 0 0,0 1 0,0 0 0,0 0 1,0 1-1,10 3 0,-16-5-87,1 1 0,-1-1 0,0 1 1,1-1-1,-1 1 0,0 0 0,1 0 0,-1 0 1,0-1-1,0 1 0,0 0 0,0 1 0,0-1 0,0 0 1,0 0-1,0 0 0,0 0 0,0 2 0,-1-1 12,0 1-1,0-1 0,0 0 0,-1 0 1,1 1-1,0-1 0,-1 0 0,0 0 1,0 0-1,1 0 0,-1 0 1,0 0-1,-1 0 0,1 0 0,0 0 1,-1 0-1,1-1 0,0 1 0,-1 0 1,-3 2-1,-12 14 119,14-13-125,-1-1 0,1 0 0,-1-1 1,0 1-1,-5 3 0,18-10 355,0 1 1,0 1 0,1-1 0,13 1 0,59-2 65,-58 4-547,33 6 0,-17-2-1068,-14 1-1692,-26-7 2810,0 1 0,1 0 0,-1 0 0,0 0 0,0 0 0,1 0 0,-1 1 0,0-1 0,0 0-1,1 0 1,-1 0 0,0 0 0,0 0 0,1 0 0,-1 0 0,0 0 0,0 1 0,0-1 0,1 0-1,-1 0 1,0 0 0,0 0 0,0 1 0,1-1 0,-1 0 0,0 0 0,0 0 0,0 1 0,0-1 0,0 0-1,0 0 1,1 1 0,-1-1 0,0 0 0,0 0 0,0 1 0,0-1 0,0 0 0,0 0 0,0 1-1,0-1 1,0 0 0,0 1 0,0-1 0,0 0 0,0 0 0,-1 1 0,1-1 0,0 0 0,0 0-1,0 0 1,0 1 0,0-1 0,0 0 0,-1 0 0,1 1 0,0-1 0,0 0 0,0 0 0,-1 0 0,1 0-1,0 1 1,0-1 0,0 0 0,-1 0 0,1 0 0,-1 0 0,-10 5-2463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42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 2400,'-3'-4'5642,"5"11"-4676,8 11 676,-9-16-1242,0 0-249,1 1-1,0-1 0,0 1 1,0-1-1,0 0 1,3 2-1,-1 0-35,25 30 493,-26-31-521,0 0 0,-1 1 0,1-1 0,-1 1 0,2 5 0,7 8-54,3 2-31,-5-8-54,0 1 1,-2 0-1,1 0 1,6 15-1,48 159 79,-29-78 122,35 56-217,-44-113 86,-3 2-1,19 67 0,-22-49 175,-4 2 0,10 131 0,-24-177-88,-1 0-1,-2-1 1,0 1-1,-2-1 1,-1 1 0,-14 39-1,-29 92 317,-5 13-162,25-82-153,-2 9-77,-15 51 252,27-83-448,18-63-27,0 0 0,-1 1 0,1-1 0,-1 0 0,-2 4 0,3-6 85,1-1 1,0 1-1,0-1 0,0 0 0,-1 1 0,1-1 0,0 1 0,-1-1 1,1 0-1,0 1 0,-1-1 0,1 0 0,0 0 0,-1 1 1,1-1-1,0 0 0,-1 0 0,1 0 0,-1 1 0,1-1 0,-1 0 1,1 0-1,0 0 0,-1 0 0,1 0 0,-1 0 0,1 0 0,-1 0 1,1 0-1,-1 0 0,1 0 0,0 0 0,-1 0 0,1 0 0,-1 0 1,1 0-1,-1-1 0,1 1 0,0 0 0,-1 0 0,1-1 0,-1 1 1,1 0-1,0 0 0,-1-1 0,1 1 0,0 0 0,-1-1 1,1 1-1,0 0 0,0-1 0,-1 0 0,0 0-266,0-1 1,0 1-1,1-1 0,-1 1 1,0-1-1,1 1 0,-1-1 1,1 0-1,-1 1 1,1-1-1,0 0 0,-1 1 1,1-1-1,0 0 0,1-2 1,3-8-1268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44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0 1824,'4'1'1061,"-3"-2"-383,-1 1-129,0 0 150,0 0-198,0 0 101,0 0-159,0 0 85,0 0-123,0 0 113,0 0-102,0 0 245,0 0-133,0 0 128,0 0-149,0 0 159,0 0-191,0 0 122,13 25 2491,-7-17-2934,-1 1 0,-1-1 0,1 1-1,-1 0 1,-1 0 0,0 0 0,4 16 0,6 71-348,-7-46 186,5 28 36,17 134 238,-8-43 38,-18-144-289,-3 33 0,1-21 595,0-36-593,-1 0 0,1-1 0,0 1 0,0 0 0,0 0 0,-1 0 0,1-1 0,0 1 0,-1 0 0,1 0 0,0-1 0,-1 1 0,1 0 0,-1-1 0,1 1 0,-1 0 0,0-1 0,1 1 0,-1-1 0,1 1 0,-1-1 0,0 1 0,0-1 0,1 0 0,-1 1 0,0-1 0,0 0 0,0 1 0,1-1 0,-1 0 0,0 0 0,-1 0 0,-4 1 59,0 0 1,0-1-1,-9 0 0,6-1 44,-158-4 1032,133 4-1535,0-2 1,1-1-1,0-1 0,-52-16 0,84 21 259,0-1 0,0 1 0,0 0 0,0-1 1,0 1-1,0 0 0,0-1 0,0 1 0,1-1 0,-1 0 1,0 1-1,0-1 0,0 0 0,1 1 0,-1-1 0,0 0 1,1 0-1,-1-1 0,0 1-31,1 0-1,0 0 1,1 0 0,-1 0 0,0-1-1,0 1 1,0 0 0,1 0 0,-1 0 0,0 0-1,1 0 1,-1 0 0,1 0 0,0 0-1,-1 0 1,2-1 0,15-17-4080,-4 5-335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3:45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42 3392,'0'0'1088,"-14"-6"1653,13 6-2620,0 0 0,0 0 0,0 1-1,0-1 1,0 0 0,0 1 0,0-1 0,0 1-1,0-1 1,0 1 0,0 0 0,0-1 0,0 1 0,0 0-1,0 0 1,1-1 0,-1 1 0,-1 2 0,-4 3 335,5-5 21,-1 0-1,1 0 1,-1-1-1,0 1 1,1 0 0,-1-1-1,-3 2 1,3-2 1193,7 0-790,4 0-1190,113-2 1105,13 5 378,223-23 0,-327 16-1202,12-1-394,-22 3-6031,-37 0 1745,-6-8 2165,-4-8-416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4:40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521 63 1472,'0'0'-5,"0"0"56,0 0 1,0 0-1,-1 0 1,1 0-1,0 0 1,0 0-1,-1 0 0,1 0 1,0 0-1,0 0 1,-1 1-1,1-1 0,0 0 1,0 0-1,-1 0 1,1 0-1,0 0 1,0 0-1,0 1 0,-1-1 1,1 0-1,0 0 1,0 0-1,0 1 1,0-1-1,-1 0 0,1 0 1,0 0-1,0 1 1,0-1-1,0 0 0,0 0 1,0 1-1,0-1 1,0 0-1,0 0 1,0 1-1,0-1 0,0 0 1,0 0-1,0 1 1,0-1-1,0 0 0,0 0 1,0 1-1,0-1 1,0 0-1,0 0 1,0 1-1,0-1 0,0 0 1,0 0-1,1 0 1,-1 1-1,0-1 1,0 0-5,0 1 1,1-1-1,-1 0 1,0 0 0,0 1-1,0-1 1,1 0 0,-1 0-1,0 1 1,0-1 0,1 0-1,-1 0 1,0 0 0,1 0-1,-1 1 1,0-1 0,0 0-1,1 0 1,-1 0-1,0 0 1,1 0 0,-1 0-1,0 0 1,1 0 0,0 0-8,-1 0 0,0 0 0,0 0 1,0 0-1,0 0 0,0 0 0,1 0 1,-1 0-1,0 0 0,0 0 0,0 0 1,0 0-1,0-1 0,0 1 0,1 0 1,-1 0-1,0 0 0,0 0 0,0 0 1,0 0-1,0 0 0,0 0 0,0-1 1,0 1-1,0 0 0,0 0 1,1 0-1,-1 0 0,0 0 0,0-1 1,0 1-1,0 0 0,0 0 0,0 0 1,0 0-1,0 0 0,0-1 0,0 1 1,0 0-1,0 0 0,0 0 0,0 0 1,0 0-1,-1-1 0,1 1 0,0 0 1,0 0-1,0 0 0,0 0 0,0 0 1,0 0-1,0-1 0,0 1 0,0 0 1,-1 0-1,-4-9 383,4 6-350,0 1 0,-1-1 0,1 0-1,-1 0 1,0 1 0,0-1 0,0 1 0,0 0 0,-1 0 0,1 0 0,-1 0 0,-3-2-1,-2-1 88,-1 1-1,-1 0 1,1 1-1,-1 0 0,1 0 1,-1 1-1,0 0 1,-14 0-1,10 2-94,2 0-42,0 0 0,-1 0 0,1 1 0,0 1 0,-16 4 0,-19 8 203,20-7-17,-41 17 1,55-18-179,0 1 1,-19 12-1,28-16-39,-1 1-1,1-1 1,0 1 0,0 0-1,0 0 1,1 1 0,-1-1-1,1 1 1,-5 9 0,6-9 52,-4 7-49,-7 23 0,12-31 20,0 1-1,0-1 1,0 1 0,1 0 0,-1-1-1,1 1 1,1 0 0,-1-1-1,1 6 1,0-7 29,0 0 0,0 1 0,0-1 0,1 0 0,-1 0 0,1 0 0,0 0 0,0 0 1,0-1-1,0 1 0,0-1 0,1 1 0,-1-1 0,6 4 0,7 9 100,-10-12-114,0 1-1,0-1 0,0 0 0,1 0 1,-1-1-1,1 1 0,0-1 1,0 0-1,10 1 0,5 3 180,57 13-28,-63-15-6,0-1 0,0-1 0,0 0 0,31-1 0,-45-1-191,-1 0 21,0 0 134,0 0-33,0 0-42,0 0-21,0 0 10,-9 0 262,-2 0-328,-1-1-32,0 1 0,1 0 0,-1 1 0,1 1 0,-1 0 0,1 0 0,-21 7 0,4 3-25,-36 22 0,55-29 61,0 1 1,1 0-1,0 1 1,0 0-1,0 0 1,1 1-1,-11 15 1,10-12-3,1 0 0,-6 14 0,11-20-33,0 0 1,0 0-1,1 0 0,-1 0 0,1 1 0,1-1 0,-1 11 0,1-11 70,0 0 0,1 0 0,0 1 1,0-1-1,0 0 0,0 0 1,1 0-1,0 0 0,0 0 1,1 0-1,4 7 0,2 0 125,1 0 0,18 18 0,-20-23-72,1 0 0,0-1 0,0 0 0,10 4 0,-8-3-5,-3-4 44,-1 0-1,1-1 1,-1 1 0,1-2-1,0 1 1,0-1 0,0 0-1,0 0 1,0-1 0,15-2 0,1 2 251,5-1-293,-1-1 1,1-2 0,-1 0-1,0-2 1,-1-1 0,0-2-1,35-15 1,-43 17-446,1-2-1135,2 1 1,23-6-1,0 2-1338,-32 7 266,22-14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4:44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0 3232,'0'0'25,"0"0"-1,0 0 1,0 0 0,-1 0 0,1 0-1,0 1 1,0-1 0,0 0 0,0 0-1,0 0 1,0 0 0,0 0-1,0 0 1,0 0 0,-1 1 0,1-1-1,0 0 1,0 0 0,0 0 0,0 0-1,0 0 1,0 0 0,0 1 0,0-1-1,0 0 1,0 0 0,0 0-1,0 0 1,0 0 0,0 0 0,0 1-1,0-1 1,0 0 0,0 0 0,0 0-1,1 0 1,-1 0 0,0 0 0,0 1-1,0-1 1,0 0 0,0 0-1,0 0 1,0 0 0,0 0 0,0 0-1,0 0 1,1 0 0,-1 0 0,0 0-1,0 1 1,0-1 0,0 0 0,0 0-1,0 0 1,1 0 0,-1 0 0,0 0-1,0 0 1,0 0 0,0 0-1,0 0 1,0 0 0,1 0 0,-1 0-1,1 0-149,-3 0-443,1 0 872,-7 9 1466,-6 1-861,12-9-843,0 0 0,0 0 0,0 0 1,1 0-1,-1 1 0,1-1 0,-1 0 0,-1 2 0,3-2-20,-1 0 0,0 0 0,0 0 0,0 0 0,0-1 0,0 1 0,0-1 0,-1 1 0,1 0 0,0-1 0,0 0 0,0 1 0,-1-1 0,1 0 0,0 0 0,0 1 0,0-1 0,-2 0 0,1 0 16,1 0 0,-1 0 0,1 0 1,0 0-1,-1 0 0,1 1 0,0-1 0,0 0 0,-1 1 0,1 0 1,0-1-1,0 1 0,-2 1 0,1-1 63,0 0-1,1 0 1,-1 0 0,0 0-1,1 0 1,-1-1 0,0 1-1,0 0 1,1-1-1,-1 1 1,-4-1 0,-21 2 2262,26-2-2185,-2 0 1030,67 5-1194,2 0 57,1 1 407,6 2 303,8-5-314,-2 5-299,-50-5-640,-28-3-869,-1 0 69,0 0-752,2 0 277,4 0-1338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4:45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3328,'6'2'2826,"-1"-5"-3466,-5 2 900,0 1 0,1 0 0,-1-1 0,0 1-1,1 0 1,-1-1 0,0 1 0,1 0 0,-1 0 0,0 0-1,1-1 1,-1 1 0,1 0 0,-1 0 0,1 0 0,-1 0-1,0 0 1,1-1 0,-1 1 0,1 0 0,-1 0 0,1 0-1,-1 0 1,1 0 0,-1 1 0,0-1 0,1 0 0,-1 0-1,1 0 1,-1 0 0,1 1 0,1-1-214,0 1 0,1 0 1,-1-1-1,0 0 0,0 1 0,0-1 1,4 0-1,2 0 59,22 4 214,0-2 0,0-1 0,-1-1 0,1-2 0,36-6 0,-18 2 252,93 0-1,-162 18-6137,14-10 900,14 3 838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4:54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1664,'0'0'4,"0"0"0,0 0 0,0 0 0,0 0 0,0 0 0,0 0 0,0 0 0,0 0 0,1 0 0,-1 0 0,0-1 0,0 1 0,0 0 0,0 0 0,0 0 0,0 0 0,0 0 0,0 0 0,0 0 0,0 0 0,0 0 0,0 0 0,0 0 0,0 0 0,0 0 0,0 0 0,0 0 1,0-1-1,0 1 0,0 0 0,0 0 0,0 0 0,0 0 0,0 0 0,0 0 0,0 0 0,0 0 0,0 0 0,0 0 0,0 0 0,0-1 0,0 1 0,0 0 0,0 0 0,0 0 0,0 0 0,0 0 0,0 0 0,0 0 0,0 0 0,0 0 0,0 0 0,0 0 0,0 0 0,0 0 0,0 0 0,-1 0 0,1 0 0,0 0 0,0-1 0,0 1 0,0 0 0,0 0 0,-1-1 4752,19 24-2665,-18-22-2020,1 1 1,0-1-1,-1 1 1,1-1-1,-1 1 1,1 0-1,-1-1 1,0 1 0,1 3-1,-1-4-43,0 0-1,0 0 1,0 0-1,0 0 1,1 0-1,-1 0 1,0 0-1,1 0 1,-1 0-1,0 0 1,2 2-1,20 30 1552,-18-29-1545,-1 0 0,1 0-1,0-1 1,0 1 0,0-1 0,1 0 0,-1 0 0,1-1 0,0 1 0,0-1 0,10 3 0,-12-3 12,7 1-20,0-1 0,0 1 0,-1-2-1,1 0 1,11 1 0,52-4 187,-19 0-138,-20 2-36,0 1 0,45 9 0,-6-2 340,-56-5-339,0 1 0,-1 0 0,1 1 0,-1 1 0,17 8 0,-4-2 136,-13 0 125,-16-12-294,1 1 0,0 0-1,0 0 1,-1-1-1,1 1 1,0-1-1,0 1 1,0 0-1,0-1 1,0 0-1,0 1 1,0-1 0,0 1-1,1-1 1,9 3-103,-9-2 113,0 0-1,0 0 0,0-1 1,1 1-1,-1 0 1,0-1-1,1 0 0,-1 1 1,0-1-1,1 0 0,-1 0 1,5-1-1,-5 1-9,0 0 1,1 0-1,-1 0 1,0 0-1,0-1 1,0 1-1,0-1 1,0 0-1,0 1 1,0-1-1,0 0 1,0 0-1,0 0 0,0 0 1,0-1-1,0 1 1,-1 0-1,1-1 1,2-2-1,-2 3-44,12-1 236,-14 2-124,-6 5-88,-27 25 103,21-20-38,0 0 0,-17 21 0,10-9-15,0-2 0,-31 25 1,-17 7-33,55-44 53,1-1 1,-2 0 0,-22 9-1,11-5-25,-127 66-28,108-54 145,16-10-154,1 2-1,0 0 1,1 2-1,-30 26 1,37-31-2,15-10 6,0 0 0,0 0 0,0 0 0,0 0 0,-2 3 1,-15 17 131,13-15-135,0 0 1,1 0 0,-8 11-1,6-10-19,3-3 396,5-4-366,0-1 0,-1 0-1,1 0 1,0 0 0,1 1 0,-1-1 0,0 0 0,0 0-1,0 0 1,0 1 0,0-1 0,0 0 0,0 0 0,0 0 0,0 1-1,0-1 1,0 0 0,0 0 0,1 0 0,-1 0 0,0 1 0,0-1-1,0 0 1,0 0 0,0 0 0,1 0 0,-1 0 0,0 0 0,0 1-1,0-1 1,1 0 0,-1 0 0,0 0 0,2 1 72,-2-1-37,1 0-33,1 1-32,1 0-1,-1 0 1,0 0-1,0 1 1,0-1-1,0 0 1,0 1-1,2 1 1,-2-1 52,0-1 0,0 0 1,0 0-1,0 0 1,0 0-1,1 0 1,-1-1-1,3 1 1,8 4 105,-7-4-116,0 1 0,0-1 0,0 0 0,1-1 0,-1 1 0,0-1 0,1-1 0,6 0 0,10 0-88,-16 1 64,31 0-127,66 8 0,-71-5 230,-1-1 0,49-3 0,-23 0-236,-53 1 155,3 0 33,1 0 1,-1 0 0,0 1 0,1 0-1,-1 0 1,0 1 0,15 5 0,-21-6 1,1 0 0,-1-1 0,1 1 0,-1 0 0,1-1 0,3 1 0,25 5 226,-27-4-247,1-1 0,0 0 0,0 0 0,0 0 0,8 0 0,-11-1 5,-2 0-85,0 0-277,0 0 10,0 0-212,0 0 31,0 0-400,0 0-16,0 0 720,1 0 1,-1 0-1,0 0 1,0 0-1,1 0 1,-1 0-1,0 0 1,1 0-1,-1 0 0,0 0 1,0 0-1,1 0 1,-1 0-1,0 0 1,1 0-1,-1 0 1,0 0-1,0 0 1,1 0-1,-1 0 1,0 0-1,0 1 1,1-1-1,-1 0 1,0 0-1,0 0 1,1 0-1,-1 1 1,0-1-1,0 0 1,0 0-1,1 1 1,3 9-1958,-3-10 2040,-1 0 1,0 1 0,0-1 0,1 0-1,-1 0 1,0 0 0,0 0 0,1 0-1,-1 0 1,0 0 0,0 0 0,1 0-1,-1 0 1,0 0 0,1 0 0,-1 0-1,0 0 1,0 0 0,1 0 0,-1 0-1,0 0 1,0 0 0,1 0 0,-1 0-1,0-1 1,1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49.6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59 576,'1'-3'34,"-1"3"-23,1-1-1,-1 1 0,0-1 1,1 1-1,-1-1 1,0 1-1,0-1 0,0 1 1,1-1-1,-1 1 1,0-1-1,0 1 1,0-1-1,0 0 0,0 1 1,0-1-1,0 1 1,0-1-1,0 1 0,0-1 1,-1 1-1,1-1 1,0 0-1,0 1 1,0-1-1,-1 1 0,-4-22 2731,5 16-2259,0 6-445,0-1-1,1 1 0,-1-1 0,0 1 0,0 0 0,0-1 1,0 1-1,0 0 0,0-1 0,0 1 0,0-1 0,0 1 1,0 0-1,0-1 0,0 1 0,0-1 0,0 1 0,0 0 1,0-1-1,-1 1 0,1-1 0,0 1 0,0 0 0,0-1 1,-1 1-1,1 0 0,-1-1 72,1 1-71,0-1-1,-1 1 0,1 0 0,0 0 0,-7-2 765,7 2-767,-1 0 0,1 0 0,-1 0 0,0 0 1,1 0-1,-1 0 0,1 0 0,-1 0 0,1 1 0,-1-1 0,1 0 0,-1 0 0,1 0 0,-1 0 0,1 1 1,-1-1-1,1 0 0,-1 1 0,1-1 0,-1 0 0,1 1 0,-1 0 0,0 3 14,0 1-1,1-1 1,-1 1 0,1 0-1,0 0 1,1 8-1,0 3-7,4 51 1438,-10-48 751,6-15-2078,-1-1 0,1 1 0,-1-1 1,0 1-1,0-1 0,-1 5 0,0 17 44,1-24-147,0 12 326,2-9-527,22-45-4702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4:57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5 3232,'0'-1'44,"0"1"0,0 0 1,0 0-1,0 0 0,0 0 1,1 0-1,-1 0 0,0 0 0,0-1 1,0 1-1,0 0 0,0 0 0,0 0 1,0 0-1,0 0 0,0 0 1,0 0-1,0-1 0,0 1 0,0 0 1,-1 0-1,1 0 0,0 0 0,0 0 1,0 0-1,0 0 0,0 0 1,0-1-1,0 1 0,0 0 0,0 0 1,0 0-1,0 0 0,0 0 0,0 0 1,-1 0-1,1 0 0,0 0 1,0 0-1,0 0 0,0 0 0,0 0 1,0 0-1,0 0 0,-1-1 0,1 1 1,0 0-1,0 0 0,0 0 1,0 0-1,0 0 0,0 0 0,0 1 1,-1-1-1,1 0 0,0 0 0,0 0 1,0 0-1,0 0 0,0 0 1,0 0-1,-1 0 0,1 0 1823,1 1-1798,-1 1 1,1-1 0,-1 1 0,0-1-1,1 1 1,-1-1 0,0 0-1,0 1 1,0-1 0,0 1 0,0-1-1,0 1 1,-1-1 0,1 1-1,0-1 1,-1 0 0,0 2-1,-14 30 863,4-9-473,-14 38 453,-67 115 0,81-156-773,-1 0 20,1 0 0,2 1 1,-9 27-1,15-39-113,0 1 1,1-1-1,1 0 0,-1 1 0,2-1 0,0 1 0,0 0 0,1-1 0,3 18 0,39 143 418,-35-147-307,1-1 1,1 0-1,15 27 0,46 59 313,-65-102-501,-1 0 1,1-1-1,0 0 1,1 0-1,-1 0 1,13 7 0,-18-13-888,-1 0-15,0 0-699,0 0 123,2-2-1853,-1-10 1993,-7-9-1516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4:58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2 736,'-4'-2'-1367,"1"2"4917,10 2 2427,-7-2-5801,0 0 128,0 0-64,0 0 5,0 0-64,0 0 49,0 0-70,-5 4 688,-2 9-443,0 0 1,-8 12-1,2-5-299,11-16-72,0 0 0,0 0-1,1 1 1,-1-1-1,1 1 1,-1 5 0,0 1 18,1-6-47,1 0 0,-1 1 0,1-1 0,0 0 0,1 1 0,-1-1 0,1 0 0,0 1 0,1-1 0,-1 0-1,1 0 1,3 6 0,-2-5 9,1-1 0,1 1 0,-1 0 0,1-1-1,0 0 1,0 0 0,0 0 0,11 6 0,-13-9 25,0 0 1,0 0-1,0 0 1,1-1-1,-1 1 1,1-1-1,-1 0 1,1 0-1,0 0 1,-1-1-1,1 1 0,0-1 1,-1 0-1,1 0 1,0 0-1,-1 0 1,1-1-1,4-1 1,1-1-21,0-1-1,-1 0 1,1 0 0,-1-1 0,0 0 0,-1-1-1,1 1 1,-1-2 0,0 1 0,-1-1 0,1 0-1,-1 0 1,-1 0 0,1-1 0,-1 0 0,-1 0-1,1-1 1,-1 1 0,-1-1 0,4-13 0,-6 21-15,-1-1 1,0 1-1,1-1 0,-1 1 1,0-1-1,0 1 1,0-1-1,0 1 1,0-1-1,0 1 1,0-1-1,0 1 1,-1-1-1,1 1 1,-1 0-1,1-1 1,-1 1-1,1-1 1,-1 1-1,0 0 1,0-1-1,0 1 1,1 0-1,-3-2 1,2 3-17,1 0 0,0-1 0,0 1 0,-1 0 1,1 0-1,0 0 0,0 0 0,-1 0 0,1 0 1,0 0-1,0 0 0,-1 0 0,1 0 1,0 0-1,-1 0 0,1 0 0,0 0 0,0 0 1,-1 0-1,1 0 0,0 0 0,0 0 0,-1 1 1,1-1-1,0 0 0,0 0 0,-1 0 0,1 0 1,0 0-1,0 1 0,0-1 0,-1 0 1,1 0-1,0 0 0,0 1 0,0-1 0,0 0 1,0 0-1,-1 1 0,1-1 0,0 0 0,0 0 1,0 1-1,0-1 0,-4 16-258,4-12 185,-1-1 83,0 0 0,1 0 0,-1 0 0,1 0 0,0 0 0,0 0 0,0 0 0,0 0 0,0 1 0,1-1 0,0 0 0,-1 0 0,1 0 0,0 0 0,3 4 0,-1-2 19,0 0-1,1-1 1,-1 1 0,1-1-1,0 0 1,0 0-1,1 0 1,4 3 0,-1-2 52,1 1 1,-1-1-1,1-1 1,-1 0 0,1 0-1,0 0 1,1-1-1,-1-1 1,1 0-1,-1 0 1,1 0 0,0-1-1,-1-1 1,1 0-1,0 0 1,0-1 0,-1 0-1,1-1 1,-1 0-1,12-3 1,-18 3-53,0 1 0,0-1 0,0 1 0,-1-1 0,6-4 0,9-6 84,-14 11-51,-1-1 0,1 1 0,-1-1 0,0 1 0,1-1 0,-1 0 0,0 0 0,0 0 0,0-1 0,0 1 0,-1 0 1,1-1-1,-1 1 0,3-4 0,-3 1 18,1 0 0,-1 0 0,0-1 0,0 1 0,-1 0 0,1 0 0,-1-6 0,-1 8-123,0-1-1,1 0 1,-1 1-1,0 0 1,-1-1-1,1 1 0,-4-6 1,-1-4-306,5 11 241,0 0-1,0 0 1,-1 0-1,1 0 1,-1 1 0,1-1-1,-1 0 1,0 0-1,1 1 1,-3-2-1,2 1-98,0 1-1,0-1 0,0 0 0,0 1 1,1-1-1,-1 0 0,-2-4 1,-9-9-5360,13 14 3713,0 1-961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4:59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 3808,'2'-2'1693,"-1"1"-1650,-4 4 253,3-3-392,0 0 69,-6-4 1307,13 9 2554,2 3-3394,17 18 1,-11-9-224,0-1 0,27 21-1,-6-5-66,-4-1 43,18 15-37,-2 2 0,53 70 0,-89-102-40,-2 0-1,12 24 1,-19-35-57,-1 1-1,1 0 1,-1-1 0,-1 1-1,1 0 1,-1 0 0,0 1-1,0-1 1,-1 0-1,1 0 1,-2 9 0,-1-4 53,-1 0 0,-1 0 1,0 0-1,0 0 1,-1 0-1,-9 14 1,-44 58 331,36-54-363,-38 48-32,-21 30-536,70-89-215,1 0 0,-12 30 0,21-46 466,0 1 1,0-1-1,1 0 1,-1 0-1,1 1 1,-1-1-1,1 1 1,0-1-1,0 0 0,0 1 1,0-1-1,0 0 1,1 1-1,-1-1 1,1 1-1,-1-1 1,1 0-1,0 0 1,0 1-1,0-1 1,0 0-1,0 0 1,1 0-1,2 3 1,8 4-2901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5:01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56 2912,'-3'-3'893,"6"6"-282,-3-3-328,0 0-150,3-16 139,-3 15-53,0 0 0,1 0 0,-1 0 0,0 0 0,0 0-1,0 0 1,0 0 0,0 0 0,0 1 0,0-1 0,0 0 0,-1 0 0,1 0 0,0 0 0,0 0 0,-1 0 0,1 0 0,-1-1 0,0 2 5,0-1 1,0 1 0,0 0-1,0-1 1,0 1 0,0-1-1,1 0 1,-1 1 0,0-1-1,0 0 1,1 1 0,-1-1-1,0 0 1,1 0 0,-1 0 0,-8-9 1033,9 10-1237,0 0 0,-1 0-1,1 0 1,0 0 0,0 0 0,0 0 0,0 0 0,0 0-1,0 0 1,0 0 0,0 0 0,-1 0 0,1 0 0,0 0-1,0 0 1,0 0 0,0 0 0,0 0 0,0 0 0,0 0 0,-1 0-1,1 0 1,0 0 0,0 0 0,0 0 0,0 0 0,0 0-1,0 0 1,0 0 0,0 1 0,0-1 0,-1 0 0,1 0-1,0 0 1,0 0 0,0 0 0,0 0 0,0 0 0,0 0-1,0 0 1,0 0 0,0 1 0,0-1 0,0 0 0,0 0 0,0 0-1,-2 9 212,2 17-493,0-19 420,2 20-111,0 1-1,2-1 1,1 0-1,2 0 1,0-1-1,2 0 0,1 0 1,0 0-1,20 31 1,-14-33-2,1-1 0,25 27-1,-22-27 249,28 42 0,-46-62-263,0 1 0,0-1 0,-1 1 1,1 0-1,-1-1 0,1 1 0,-1 0 0,-1 0 0,1 0 0,0 0 0,-1 0 0,0 0 0,0 0 0,0 1 0,0-1 1,-1 0-1,0 0 0,1 0 0,-2 0 0,-1 6 0,0-4 37,-1 1 0,1-1-1,-1 0 1,0-1 0,-1 1 0,0-1 0,1 0 0,-2 0-1,1 0 1,0-1 0,-7 5 0,-7 2 356,0 0 1,-1-2-1,-32 12 1,19-8 314,16-7-679,-1-1 0,1-1 1,-1 0-1,0-1 0,-27 0 0,15-1-3469,1-2-3399,29-2 4206,4-7-1686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5:02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2560,'-8'5'7588,"-5"3"-5702,-22 10 0,29-16-1326,3-1-199,1 0-1,-1 0 0,0 0 0,0 0 1,0-1-1,-6 1 0,275-6 499,-115-6-413,-31 0 14,-76 8-387,-28 1-70,-1 1 0,1 0 0,-1 1 0,1 1 0,25 4 0,2 6-1091,-42-10 725,-1-1-378,0 0 69,0 0-442,0 0 58,-10-1-6139,2-3 4710,-4-7 101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25:17.8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25 497 3392,'0'0'80,"-1"0"-1,0 0 1,0 0 0,1 0-1,-1-1 1,0 1 0,0 0 0,1 0-1,-1-1 1,0 1 0,0-1-1,1 1 1,-1 0 0,1-1-1,-1 1 1,0-1 0,1 1 0,-1-1-1,1 0 1,-1 1 0,1-1-1,-1 0 1,-6-17 151,4 11 793,13 8 2435,35-3-2289,-30-3-910,0 0-1,16-9 1,16-7-127,28 0 110,135-21 1,-40 10 208,117-30 114,0 20-396,-133 27-43,239-15-110,-319 28 22,593 7 60,-244 10 488,-84-4-150,-23-8 108,24 2-514,-133-2 56,27 2 24,-177-1-89,53 7 356,-82-7-266,0 2 0,49 15-1,-72-18 15,1-1-1,0 0 0,-1-1 1,1 0-1,9 2 0,-15-4-125,0 0-1,0 1 1,0-1-1,0 0 1,0 1-1,0-1 0,0 0 1,0 1-1,-1-1 1,1 0-1,0 1 0,0-1 1,-1 1-1,1-1 1,-1 1-1,1-1 0,-1 0 1,-4-6 34,0 1 0,-1 1 0,0-1 0,0 1 0,0 0 0,-1 0 0,0 0 0,-9-4 0,-64-26 92,43 20-148,12 5 26,-44-9 0,-10-3-97,60 15 198,0-1 0,-32-18 0,42 20-10,-5-2-67,1-1 0,0 0 1,-17-16-1,29 24-21,0-1 0,-1 1 0,1 0 0,-1 0 0,1 0 0,-1 0 1,1 0-1,-1 1 0,0-1 0,0 0 0,-1 0 0,2 1-183,1 0 80,0 0 128,0 0 16,0 0 32,5 3-5,23 12-143,-20-10 87,0 0 0,16 5 0,211 57 177,-143-42-67,-71-20-39,33 15 0,-46-17-99,-1 1 1,0 0-1,0 0 1,-1 1 0,1-1-1,-1 1 1,9 10-1,-14-14 49,0 0 0,-1-1 0,1 1 0,0 0-1,-1 0 1,1 0 0,-1 0 0,1 0-1,-1-1 1,0 1 0,1 0 0,-1 0 0,0 0-1,0 0 1,1 0 0,-1 0 0,0 0-1,0 1 1,0-1 0,0 0 0,-1 0-1,1 1 1,-1 0-6,0 0-1,0 0 1,0 0-1,0-1 1,0 1 0,0 0-1,0-1 1,-1 1-1,1-1 1,-1 1-1,-1 0 1,-6 4-19,0 0-1,0 0 1,-16 6-1,18-9-14,-25 15-26,2 0-1,-42 34 1,22-14 111,15-11 50,-12 7 23,-27 19-51,56-47-96,18-6 1,-1 1 0,1-1 0,-1 0 0,0 0-1,1 0 1,-1 1 0,0-1 0,1 0 0,-1 0 0,0 0 0,1 0 0,-1 0 0,1 0 0,-1-1 0,0 1 0,1 0 0,-1 0 0,0 0-1,1-1 1,-1 1 0,1 0 0,-1 0 0,1-1 0,-2 0 0,0-6-18,0 0-1,1-1 1,0 1 0,1-1-1,-1 1 1,1-1 0,0 1-1,1-1 1,1-7 0,1-22-16,2-134-234,-10 122-2390,5 48 1457,1 2 708,1 0 0,-1 1 0,0-1 0,0 0 0,0 0 0,0 1 0,-1-1-1,1 0 1,1 3 0,2 2-750,-2-1 384,5 5-1257,1 1 1,8 9 0,2-7-4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11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4 1248,'-6'-4'335,"7"8"487,-1-4-395,0 0 304,0 0-161,0 0 113,0 0-187,0 0 106,0 0-170,0 0 48,-18 7 4608,17-7-4962,1 0 0,0 0 0,0 0 0,0 0 0,0 0 0,-1 0-1,1 0 1,0 0 0,0 0 0,0 0 0,0 0 0,0 0 0,-1 0 0,1 0-1,0 1 1,0-1 0,0 0 0,0 0 0,0 0 0,0 0 0,-1 0 0,1 0-1,0 1 1,0-1 0,0 0 0,0 0 0,0 0 0,0 0 0,0 1-1,0-1 1,0 0 0,0 0 0,0 0 0,0 0 0,0 1 0,0-1 0,0 0-1,0 0 1,0 0 0,0 0 0,0 1 0,0-1 0,0 0 0,0 0 0,0 0-1,0 1 1,5 11-644,-2-2 640,1 22 111,-4-23-144,1 0 1,0 0 0,3 12 0,3 3-8,-2 1 0,5 44 0,-4 52 117,0-5-324,24 118 269,-27-221-50,9 27 1,-9-30-55,0-1 1,0 1-1,-1-1 1,0 1 0,1 16-1,-3-12-4,1-12 40,-1 0-1,0 0 1,0 1-1,0-1 1,0 0-1,0 0 1,-1 0-1,1 1 1,-1-1-1,1 0 1,-1 0-1,0 0 1,-1 2-1,1-1-32,-1-1 0,1 0-1,0 1 1,-1-1 0,0 0-1,1 0 1,-1 0 0,0 0-1,0 0 1,0 0 0,-1 0-1,1-1 1,0 1 0,-1-1-1,1 0 1,-1 1 0,-3 0-1,-6 3 76,7-2-31,1-1 0,0-1 0,0 1 0,-1-1 0,1 0 0,-1 0 1,1 0-1,-9 0 0,-174-16 915,68 3-3034,87 8 293,20 1-693,11 2 221,5 1-894,10 0-895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12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77 1472,'-1'-1'351,"0"-1"0,0 1 0,0 0-1,1-1 1,-1 1 0,1 0 0,-1-1 0,1 1 0,0-1 0,-1 1-1,1 0 1,0-1 0,0 1 0,0-1 0,0 1 0,0-1-1,0 1 1,1-1 0,-1 1 0,0-1 0,1 1 0,0-2 0,0 1-78,1 0 0,-1 0 1,1 0-1,-1 0 1,1 0-1,0 1 0,0-1 1,0 0-1,0 1 1,0 0-1,0-1 0,3 0 1,3-2 4,0 1 1,1 0-1,0 1 1,-1-1-1,1 2 0,12-2 1,30 2 479,-1 3 0,0 2-1,55 11 1,69 5 568,-109-11-1030,-16-2-1951,-16-6-3615,-31 1 1718,4 12 1115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13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 2560,'-2'2'9228,"0"7"-5426,1 17-4484,1-10 1214,-3-2-443,-1 0 1,0-1-1,-1 0 1,0 0 0,-12 21-1,-8 20 350,16-26-282,1 0 0,-7 44 1,7-29-39,1-8-27,1-1 0,2 1 0,2 0-1,1 37 1,1-65-93,1-1 0,0 0 0,0 1 1,1-1-1,0 0 0,0 0 0,4 10 0,-4-13 15,0 0-1,0 0 1,0 0 0,0 0-1,1-1 1,-1 1-1,1 0 1,-1-1 0,1 0-1,0 0 1,0 0 0,0 0-1,0 0 1,7 2-1,170 54 793,-136-47-401,-22-4-277,0-2 0,28 4 0,-44-8-391,0 0-1,-1 0 1,1 1-1,8 3 1,-12-5-697,-2 1 782,0-1-1,0 0 1,1 0 0,-1 1-1,0-1 1,0 0 0,1 1 0,-1-1-1,0 0 1,0 1 0,0-1-1,0 1 1,1-1 0,-1 0 0,0 1-1,0-1 1,0 0 0,0 1-1,0-1 1,0 1 0,0-1 0,0 0-1,0 1 1,0-1 0,0 1 0,0-1-1,0 0 1,-1 1 0,1-1-1,0 0 1,0 1 0,0-1 0,0 0-1,-1 1 1,1-1 0,0 0-1,0 1 1,-1-1 0,1 0 0,0 0-1,-1 1 1,-6 0-3139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13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4064,'0'0'1307,"11"-4"5750,-5 1-7016,7-2 580,1 0 1,-1 1 0,1 1-1,-1 0 1,1 1-1,19-1 1,86 5 333,-94 0-1005,1 0-1,-1 2 0,0 0 1,0 2-1,37 14 0,-56-18-507,0 1 0,-1 0 0,0 1 0,0-1-1,0 1 1,0 0 0,0 0 0,-1 0 0,0 1-1,0 0 1,0 0 0,0 0 0,-1 0 0,6 11-1,-4-4-2395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50.3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9 416,'0'-8'128,"0"16"-96,-8-5-288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14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 4640,'-1'0'293,"0"0"0,1 0 0,-1 1 0,1-1 0,-1 0 0,1 1-1,-1-1 1,1 0 0,0 1 0,-1-1 0,1 1 0,-1-1 0,1 1 0,0-1 0,-1 0 0,1 1 0,0 0 0,-1-1 0,1 1 0,0-1 0,0 1 0,0-1 0,0 1 0,-1 0-1,-4 22 1214,2-8-847,-15 28 358,-14 38-525,12-19 49,-22 118 0,15 57 230,25-197-683,2 1 1,2-1 0,13 78 0,-3-65-591,2-1 1,2 0 0,45 97 0,-57-140-10,1-1 1,0 0 0,0 0 0,0 0-1,1 0 1,0-1 0,1 0 0,0 0 0,0-1-1,0 0 1,12 8 0,23 6-4439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15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 7232,'-1'-2'2824,"1"0"-2260,6 4-86,-2-1-396,0 1 0,0 0 0,-1 0 0,1 0 0,-1 0 0,1 1 0,-1-1 0,0 1 0,0 0 0,4 5 0,3 4 489,12 22 0,-4-6-1,8 9 164,3-2 0,53 53 0,10 7 331,-75-75-718,0 2 0,26 46 1,-19-23-69,-3 2 0,-2 1 0,-2 0 0,-2 1 0,15 84 0,-27-112-412,-1 0 0,-1 0-1,-1 0 1,-1 0-1,-1-1 1,0 1 0,-2 0-1,0-1 1,-1 0-1,-2 0 1,-8 21 0,6-21-753,-1-1 1,-1 0 0,-1 0 0,0-2 0,-1 1-1,-21 20 1,-29 18-1605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35.41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970 72 1472,'0'-5'118,"1"0"0,0 0 1,0 1-1,0-1 0,0 0 0,1 1 0,-1-1 1,1 0-1,1 1 0,-1 0 0,5-7 1,-7 11-115,0 0 0,0 0 0,0 0 0,0-1 0,1 1 1,-1 0-1,0 0 0,0-1 0,0 1 0,0 0 0,0 0 1,0 0-1,0-1 0,0 1 0,0 0 0,0 0 0,0-1 1,0 1-1,0 0 0,0 0 0,0-1 0,0 1 0,0 0 1,0 0-1,0-1 0,0 1 0,0 0 0,0 0 1,0-1-1,0 1 0,0 0 0,-1 0 0,1 0 0,0-1 1,0 1-1,0 0 0,0 0 0,-1 0 0,1 0 0,0-1 1,0 1-1,0 0 0,-1 0 0,1 0 11,-1 0 0,0-1-1,1 1 1,-1 0 0,1 0 0,-1 0-1,0 0 1,1 0 0,-1 0 0,1 0-1,-1 0 1,1 1 0,-1-1 0,0 0 0,1 0-1,-1 0 1,1 1 0,-1-1 0,-4 4 247,1-1 1,0 1 0,1 0 0,-1 0 0,1 0-1,-1 0 1,1 0 0,0 1 0,1 0 0,-3 5 0,-2 6 216,1-1 1,-5 20 0,-7 26-21,-3 0-1,-40 84 1,39-100-278,-79 150 267,-13-8-58,56-106-195,-53 80 281,14 7-203,-92 178-103,69-167-415,120-179 239,0 0 0,-1 0 0,1 0 0,0 0 0,0 0 0,0 0 0,0 0 0,0 0 0,0 1-1,-1-1 1,1 0 0,0 0 0,0 0 0,0 0 0,0 1 0,0-1 0,0 0 0,0 0 0,0 0 0,0 0 0,0 1 0,0-1 0,0 0 0,0 0 0,0 0 0,0 0 0,0 1 0,0-1 0,0 0-1,0 0 1,0 0 0,0 0 0,0 1 0,0-1 0,0 0 0,0 0 0,0 0 0,0 0 0,0 1 0,0-1 0,1 0 0,-1 0 0,0 0 0,0 0 0,0 1 0,10-5-159,-1-2 148,-1 0 0,0-1 0,0 0 0,0-1 0,-1 1-1,11-15 1,32-59 100,-31 48-67,16-22 77,2 2 1,3 1-1,75-74 0,-60 70 195,81-104 0,-74 72-72,-4 5 68,77-86 0,-37 71 55,168-129 0,-254 217-367,0 1 0,1 0 0,18-9 0,-30 17 25,0 1 0,0-1 0,0 1 0,0 0 0,0-1 1,-1 1-1,1 0 0,0 0 0,0 0 0,0 0 0,0 0 1,2 0-1,-3 0 6,0 0 1,0 1-1,0-1 1,1 0 0,-1 1-1,0-1 1,0 0-1,0 1 1,0-1-1,0 0 1,0 1-1,0-1 1,1 0-1,-1 1 1,0-1-1,0 0 1,0 1 0,-1-1-1,1 1 1,0-1-1,0 0 1,0 1-1,0-1 1,0 0-1,0 1 1,0-1-1,-1 0 1,1 1-1,0-1 1,0 0 0,0 0-1,-1 1 1,1-1-1,0 0 1,-1 1-1,-5 9 50,-1 0 0,-14 16 0,-10 12 50,-80 133 252,9 16 7,32-59-247,-140 216 167,197-325-265,-196 307 142,43-7-207,157-302 16,-154 312-320,161-326 323,0 3-63,-1 0 0,1-1 1,0 1-1,0 0 1,1 0-1,-1 1 0,0 9 1,2-15 85,0-1 0,0 0 1,0 0-1,0 1 0,0-1 1,1 0-1,-1 0 0,0 1 1,0-1-1,0 0 0,0 0 1,0 1-1,0-1 0,0 0 0,0 0 1,1 0-1,-1 1 0,0-1 1,0 0-1,0 0 0,0 0 1,1 1-1,-1-1 0,0 0 1,0 0-1,0 0 0,1 0 1,-1 0-1,0 0 0,0 1 1,1-1-1,-1 0 0,0 0 1,0 0-1,1 0 0,-1 0 1,0 0-1,0 0 0,1 0 1,-1 0-1,0 0 0,0 0 1,1 0-1,-1 0 0,0-1 1,1 1-1,4-2 0,0-1-1,-1 0 1,1 0-1,0 0 1,-1 0-1,0-1 1,0 0-1,0 0 1,0 0 0,4-7-1,3-1 9,39-45 6,65-71-16,-59 71-45,107-120-60,-97 96 145,113-129 64,-8 35-47,45-49 350,-121 116-201,158-163 223,-175 202-242,2 3 1,148-91 0,-220 152-180,-5 3 0,-1 0 0,1 0 0,0 0 0,-1 1 0,1-1 0,0 1 0,0 0 0,0 0 0,0 0 0,0 0 0,0 1 0,0-1 0,0 1 0,6 0 0,-8 0 0,-1 0 1,1 0-1,-1 0 0,1 0 1,-1 0-1,1 1 1,-1-1-1,1 0 1,-1 0-1,1 1 1,-1-1-1,1 0 1,-1 0-1,1 1 1,-1-1-1,0 1 1,1-1-1,-1 0 1,0 1-1,1-1 1,-1 1-1,0-1 0,1 1 1,-1-1-1,0 1 1,0-1-1,0 1 1,1-1-1,-1 1 1,0-1-1,0 1 1,0-1-1,0 1 1,0-1-1,0 2 1,-1 3 7,0-1 0,-1 1 0,1-1 0,-3 7 0,4-11-7,-16 37 49,-1-2-1,-22 34 0,-55 68 59,6-7-70,-2 30-31,2-3-68,-86 111 348,2-3 162,167-259-439,-137 244-382,137-240 284,-12 23-186,16-31 250,1-1 0,-1 1 0,1 0 0,-1-1 0,1 1 1,-1 0-1,1 0 0,0-1 0,0 1 0,0 0 0,0 0 0,0-1 0,0 1 0,1 2 1,-1-3 14,0-1 1,0 0 0,0 1-1,1-1 1,-1 0-1,0 0 1,0 0 0,0 1-1,0-1 1,1 0 0,-1 0-1,0 0 1,0 1 0,1-1-1,-1 0 1,0 0 0,0 0-1,1 0 1,-1 0 0,0 1-1,1-1 1,-1 0 0,0 0-1,1 0 1,12-3-205,-4-2 157,0-1 0,-1 1-1,1-2 1,10-9-1,34-36 15,-51 50 41,248-273 128,6-7 7,-212 237-105,150-154 92,158-156 161,-298 306-244,3 3-1,2 2 0,101-57 1,-152 97-24,0 0 20,0-1 1,0 2 0,1-1 0,12-3 0,-20 7-27,1-1 0,0 1-1,0 0 1,-1 0 0,1-1 0,0 1 0,0 1 0,-1-1 0,1 0-1,0 0 1,0 0 0,-1 1 0,1-1 0,0 1 0,-1 0-1,1-1 1,-1 1 0,1 0 0,-1 0 0,1 0 0,-1 0 0,1 0-1,-1 0 1,0 0 0,0 1 0,1-1 0,-1 0 0,1 3 0,0 0 6,0 1 1,0-1-1,0 0 1,-1 1 0,0-1-1,0 1 1,0-1-1,-1 1 1,1-1 0,-1 1-1,0 6 1,-2 6 20,-6 30 0,3-25-5,-1 0 1,-15 35-1,-30 48 39,-76 118 35,-21 40 0,62-91-36,-113 195 173,129-263-346,-103 168 120,87-111-282,65-112-32,21-47 262,-1-1 1,0 1-1,1 0 0,-1-1 0,1 1 1,0 0-1,-1-1 0,1 1 0,0 0 1,0 0-1,0 3 0,1-5 30,-1 0 0,0 0 0,0 1 1,0-1-1,0 0 0,1 0 0,-1 0 0,0 0 0,0 0 0,0 1 0,0-1 0,1 0 0,-1 0 0,0 0 0,0 0 1,1 0-1,-1 0 0,0 0 0,0 0 0,0 0 0,1 0 0,-1 0 0,0 0 0,0 0 0,1 0 0,-1 0 0,0 0 1,0 0-1,1 0 0,-1 0 0,15-8-159,15-11 83,0-2-1,-1-1 1,-2-1 0,44-47 0,19-40 99,158-167 128,13-26-251,-188 212 195,124-118 0,-45 72 169,77-76 36,-147 125-202,-3 3 122,92-77 0,-25 53 176,-142 107-378,0 0 0,-1 0 0,1 0-1,0 0 1,0 1 0,6-2 0,-9 2-9,0 1 0,-1 0 0,1 0-1,0 0 1,-1 0 0,1 0 0,-1 0 0,1 0 0,0 0 0,-1 1 0,1-1 0,0 0 0,-1 0-1,1 0 1,-1 1 0,1-1 0,-1 0 0,1 1 0,0-1 0,0 1 0,-1 0 0,1 0 1,-1 0-1,1-1 1,-1 1-1,1 0 1,-1 0-1,0 0 1,0 0-1,1 0 0,-1 0 1,0 0-1,0 0 1,0 0-1,0 0 1,0 0-1,0 0 1,-1 2-1,-2 13 6,-2-1 0,0 0 0,-1 0 0,-13 25 0,12-26-5,-51 92-52,14-27-78,3-1 47,-76 131-75,9-58 82,-11 17 8,-28 77 2,0 0 94,113-193 20,-180 282 266,206-319-382,1-6-54,1 2 1,0-1-1,-6 18 1,12-28 114,0 0-1,0 0 1,0 0 0,0 1-1,0-1 1,0 0 0,0 0 0,0 0-1,0 0 1,0 0 0,0 0 0,0 1-1,0-1 1,0 0 0,0 0-1,0 0 1,0 0 0,0 0 0,0 1-1,0-1 1,0 0 0,0 0-1,0 0 1,0 0 0,0 0 0,1 0-1,-1 0 1,0 1 0,0-1 0,0 0-1,0 0 1,0 0 0,0 0-1,0 0 1,1 0 0,-1 0 0,0 0-1,0 0 1,0 0 0,0 0-1,0 0 1,1 0 0,-1 0 0,0 0-1,0 0 1,0 0 0,0 0 0,0 0-1,0 0 1,1 0 0,-1 0-1,0 0 1,0 0 0,0 0 0,0 0-1,0 0 1,1 0 0,-1 0-1,0 0 1,0 0 0,0-1 0,0 1-1,0 0 1,0 0 0,14-9-86,3-9 26,0 0 0,-2-1 0,-1-1 0,17-29 0,45-76 5,63-59-30,-52 74-35,38-70 54,-8 12 167,104-102 64,-41 53-34,-68 69-6,74-93-125,22-17 1220,-191 239-773,-15 16-312,-4 6-17,-7 6-234,1 1 0,1 0 0,-12 21 0,-17 30-152,-3-1 0,-63 75 0,62-89 211,-112 138-91,38-21 10,-75 98 166,121-180 18,-194 248 124,145-161-145,-43 60-20,160-228-6,0 1 0,0-1 0,0 0 0,-1 1 0,1-1 0,0 0 0,0 1 1,0-1-1,-1 0 0,1 1 0,0-1 0,-1 0 0,1 1 0,0-1 0,0 0 1,-1 0-1,1 1 0,-1-1 0,1 0 0,0 0 0,-1 0 0,1 1 0,0-1 0,-1 0 1,4-15-61,3-5 54,1 1 1,2 0-1,0 1 0,0 0 1,20-27-1,74-84-70,-41 54 29,51-79-128,-7 9 88,142-133 89,-64 79-37,-148 158 29,203-218-15,38 34 26,-66 58 0,-162 125 1,-1-1 302,63-40 1,-103 77-263,1 1 0,1 0 1,-1 0-1,0 1 1,12-3-1,-19 6-28,0 0 1,0 1-1,0 0 1,0 0-1,0-1 1,0 1-1,0 0 1,0 0-1,0 1 1,0-1-1,1 0 1,-1 1-1,3 1 1,-3-2-2,-1 1 1,0 0 0,0 0-1,0 0 1,0 0 0,0 0-1,0 1 1,0-1-1,0 0 1,0 0 0,0 1-1,-1-1 1,1 0-1,0 1 1,-1-1 0,1 0-1,-1 1 1,0-1-1,1 1 1,-1-1 0,0 3-1,0 6 30,0 0-1,-1-1 1,0 1 0,-1-1-1,0 1 1,-1-1-1,0 0 1,0 0 0,-5 10-1,-37 70-163,-33 41-12,-7-20-5,54-71 97,-102 139-65,92-120 91,-69 95-5,-69 69 16,-33 56-3,46-58 48,21-35 61,-93 122 107,-411 599-37,612-849-854,26-33 239,11-24 441,0-1-1,0 1 1,0 0-1,0 0 0,0 0 1,0 0-1,0 0 1,0 0-1,0 0 1,0 0-1,0 0 1,0 0-1,0 0 1,0 0-1,0 0 1,0 0-1,0 0 1,0-1-1,0 1 1,0 0-1,1 0 1,-1 0-1,0 0 1,0 0-1,0 0 1,0 0-1,0 0 1,0 0-1,0 0 1,0 0-1,0 0 1,0 0-1,0 0 1,0 0-1,0 0 1,0 0-1,0 0 0,1 0 1,-1 0-1,0 0 1,0 0-1,0 0 1,0 0-1,0 0 1,0 0-1,0 0 1,0 0-1,0 0 1,0 0-1,0 0 1,0 0-1,0 0 1,0 0-1,0 1 1,1-1-1,-1 0 1,0 0-1,0 0 1,0 0-1,0 0 1,0 0-1,0 0 1,0 0-1,0 0 1,0 0-1,0 0 1,11-12-278,19-24 66,39-46 185,32-25 51,-7 5-46,95-100 71,-15 27 258,-55 55-157,158-154 26,-61 78-71,-11 3 79,29-27 32,-35 44 60,32-29-50,-135 115-103,130-117 122,11 15 100,-117 105-224,175-135-145,-269 201 42,96-74 114,-114 89-114,27-18 46,-33 23-54,0 0-1,0 0 1,0 0-1,1 0 0,-1 0 1,0 1-1,1-1 1,-1 1-1,0 0 1,1-1-1,-1 1 0,5 0 1,-6 0-4,0 1-1,0-1 1,-1 0 0,1 0-1,0 1 1,0-1 0,0 0 0,-1 1-1,1-1 1,0 1 0,-1-1 0,1 1-1,0-1 1,-1 1 0,1-1-1,-1 1 1,1 0 0,-1-1 0,1 1-1,-1 0 1,1 0 0,-1-1 0,1 1-1,-1 0 1,0 0 0,0 0-1,1-1 1,-1 1 0,0 0 0,0 0-1,0 0 1,0 1 0,0 1 0,0 1 1,-1-1-1,1 1 0,-1-1 1,0 1-1,0-1 1,-2 6-1,-3 4 1,-1 0-1,-17 24 1,-55 72-10,34-49-38,-141 195-88,150-202 131,-74 102 18,-21 16 0,-84 112-60,-129 199 64,172-243 11,24-20-21,24-30-6,24-34-176,-82 178 1,173-316 46,4-6-9,0 0 0,0 0 0,1 0 0,0 0-1,-2 12 1,6-23 128,0 0 0,0 1-1,0-1 1,0 0 0,0 0-1,0 1 1,0-1 0,0 0-1,0 0 1,0 1 0,0-1-1,0 0 1,0 0 0,0 1-1,0-1 1,0 0 0,0 1-1,0-1 1,0 0 0,0 0-1,0 0 1,0 1 0,0-1-1,1 0 1,-1 0 0,0 1-1,0-1 1,0 0 0,0 0-1,1 0 1,-1 0 0,0 1-1,0-1 1,0 0 0,1 0-1,-1 0 1,0 0 0,0 0-1,1 0 1,-1 1 0,0-1-1,0 0 1,1 0 0,-1 0-1,0 0 1,0 0 0,1 0-1,-1 0 1,0 0 0,0 0-1,1 0 1,-1 0 0,0-1-1,0 1 1,1 0 0,-1 0-1,0 0 1,7-3-18,0-1 1,-1 0-1,1 0 0,-1 0 1,0-1-1,0 1 0,9-11 1,7-6 11,-19 19 10,82-79-3,262-330 192,-172 194-131,-35 56-140,41-51 11,-96 106 101,148-175 70,-35 71 74,0-1-92,-14-6 135,-149 171-151,-11 13 57,56-58 0,-78 89-113,0 0 0,0 0 1,1 0-1,-1 0 0,0 1 0,4-2 1,-6 2-9,0 1 0,0 0 0,1 0 0,-1 0 0,0 0 0,0 0 0,0 0 0,0 0 0,1 0 0,-1 0 0,0 0 0,0 0 0,0 0 0,1 0 0,-1 0 0,0 0 0,0 0 0,0 0 0,1 0 0,-1 0 0,0 0 0,0 1 0,0-1 0,0 0 0,1 0 0,-1 0 0,0 0 0,0 0 0,0 0 0,0 1 0,0-1 0,0 0 0,1 0 0,-1 13 44,-3 0-15,-1-1-1,-1 0 1,0 0 0,0-1-1,-1 1 1,-15 20 0,-46 63 55,-36 45-28,-153 212-34,100-136-87,-21 11 0,-34 79-83,90-128 108,-60 83 60,-206 303-96,201-263-751,161-254 362,20-32 223,5-15 233,0 0 1,0 1 0,0-1 0,0 0-1,0 0 1,0 1 0,0-1-1,0 0 1,0 1 0,0-1-1,0 0 1,0 0 0,0 1 0,1-1-1,-1 0 1,0 0 0,0 1-1,0-1 1,0 0 0,0 0-1,0 1 1,1-1 0,-1 0 0,0 0-1,1 1 1,0-1-4,1 0-1,-1 0 1,1 0-1,0 0 1,-1-1 0,1 1-1,-1 0 1,1-1 0,-1 1-1,1-1 1,-1 0-1,0 1 1,1-1 0,-1 0-1,0 0 1,2-1 0,10-6 4,0-1 0,0-1 0,-1 0 0,10-11 0,44-52 3,-41 43-11,94-108-81,28-34 48,-39 46 82,144-171 108,-200 233-82,100-118 126,64-53-11,9-11 12,-196 214-167,167-186 104,12 5 65,6-6-36,-211 216-152,371-374 270,-211 237-181,-117 101-72,232-184 370,-264 213-333,0 0 0,1 0 0,0 2 0,0-1 0,19-5 0,-32 13-26,0 0 1,0 0-1,0 1 0,0-1 0,0 1 1,0 0-1,1-1 0,-1 1 0,0 0 0,2 1 1,-3-1-22,-1 0 0,1 0 0,-1 0 0,1 1 0,-1-1 0,1 0 0,-1 0 0,0 1 0,1-1 0,-1 0 0,0 1 0,1-1 0,-1 0 0,0 1 1,1-1-1,-1 1 0,0-1 0,0 0 0,1 1 0,0 16 117,-3-5-81,0-1 0,-1 0 0,-9 22 0,-1-3-12,-31 53 0,-50 59-69,3 5-6,-72 108-96,-178 218 289,161-209 0,-131 180 25,163-249-212,41-47-419,-167 308 0,256-420-163,17-31 379,5-9 64,20-18-5,40-26 0,-40 30 154,10-7-8,32-33 1,63-81-17,-12 10 38,45-30 45,14-32 115,-12 12-6,28-4 79,-4 5-56,-88 75-39,162-155 155,-3 49 156,-22 20-56,-138 102-252,49-42-40,-109 100-12,80-50 0,-117 78-72,12-7 28,21-8-1,-32 15-24,0 0 0,0 0 0,0 0 0,0 0 0,0 1 0,0-1 0,0 1 0,0 0 0,0 0 0,0 0 0,0 0 0,0 1 0,6 0 0,-8 0-3,0-1 0,0 1-1,1 0 1,-1-1 0,0 1-1,0 0 1,0 0 0,0-1-1,0 1 1,0 0 0,0 0 0,0 0-1,-1 0 1,1 1 0,0-1-1,0 0 1,-1 0 0,1 0 0,-1 0-1,1 1 1,-1-1 0,0 0-1,1 1 1,-1-1 0,0 0 0,0 2-1,0 2 11,0-1 1,0 1-1,-1-1 0,0 1 0,0-1 0,0 1 0,-3 6 0,-29 61 13,-22 40-203,-34 43 11,5-41-18,36-49 88,-270 385-241,150-222 289,-215 299 238,204-273 7,9-28-118,18-32-182,33-31-290,-100 187 1,188-293 1,25-45 281,0 0-102,21-25 83,39-37 134,27-28 36,31-58 33,-93 112-66,96-120 67,56-53 143,19-29-59,20-9-21,-183 205-127,634-688 82,-426 480-88,176-148 52,-43 80 241,-228 185-129,55-36 134,-179 145-265,22-11-1,-34 20-27,0 1 0,0 0 0,0 1 0,0-1 0,0 1 0,1 0 0,-1 0 0,0 0 0,1 1 0,8-1 0,-12 1-2,1 0 1,-1 1-1,1-1 1,-1 0-1,1 1 1,-1-1-1,1 1 1,-1-1-1,0 1 1,1 0-1,-1 0 1,0 0-1,1 0 1,-1 0-1,0 0 1,0 0-1,0 0 1,0 0-1,0 0 1,0 0-1,0 1 1,0-1-1,0 0 1,-1 1-1,2 1 1,-1 2 11,1 0 0,-1 0 0,0 0 0,-1 1 0,1-1 0,-1 8 0,0-1 14,-1 0 0,0 0 0,-1-1 0,-1 1 0,-5 18 1,-2-4-11,-22 41 1,-139 205-208,134-218 166,-50 80 3,-96 136 26,35-84-52,-24 33 52,28-17 193,-61 82 4,71-111-312,100-127-31,23-25-107,11-21 236,0 0 0,0 0 0,0 0 0,0 0 0,0 0 1,0 0-1,0 0 0,0 0 0,0 0 0,0 0 0,0 0 0,0 0 0,0 0 0,0 0 1,0 0-1,0 0 0,0 0 0,0 0 0,0 0 0,0 0 0,1 0 0,-1 0 0,0 0 1,0 0-1,0 0 0,0 0 0,0 0 0,0 0 0,0 0 0,0 0 0,0 0 0,0 0 0,0 0 1,0 0-1,10-15-127,27-55-82,-13 33 162,28-36 1,67-73 60,-29 29 16,135-165 124,391-407-128,-536 605-25,255-264 11,-188 207 141,7 5 1,191-128-1,-299 230-5,3 2 0,58-29 0,-97 56-128,1 1 1,-1 0-1,1 1 0,0 0 1,15-3-1,-24 6-9,1 0 0,-1-1 0,1 1 0,-1 0 0,1 0 0,-1 0 0,1 1 0,-1-1 0,0 1 0,1-1 0,-1 1 1,0 0-1,1 0 0,-1 0 0,0 0 0,0 0 0,0 0 0,0 1 0,0-1 0,0 1 0,0-1 0,0 1 0,-1 0 0,1 0 0,0-1 0,-1 1 0,0 0 0,1 1 0,0 1 0,-1 0 5,0 0 0,0 0 0,0 0 0,0 0 0,-1 0 0,1 0 0,-1 0 0,0-1 0,-1 1 0,1 0 0,-2 7 0,-3 9 63,0 0 0,-16 35-1,-14 19-11,-47 72 0,38-70-66,-39 77-11,-49 82 1,-46 33 129,-7 10 51,-49 115-354,221-366-52,13-27 236,0 0 0,-1 0-1,1 0 1,0 1-1,0-1 1,0 0 0,0 0-1,0 0 1,0 0-1,0 0 1,0 0 0,0 0-1,0 1 1,0-1-1,-1 0 1,1 0-1,0 0 1,0 0 0,0 0-1,0 1 1,0-1-1,0 0 1,0 0 0,0 0-1,0 0 1,0 0-1,0 1 1,1-1-1,-1 0 1,0 0 0,0 0-1,0 0 1,0 0-1,0 1 1,0-1 0,0 0-1,0 0 1,0 0-1,0 0 1,0 0 0,1 0-1,-1 0 1,0 0-1,0 1 1,0-1-1,13-11-197,39-49 41,38-32 59,20-40 31,-73 84 52,66-84-44,95-90-82,-45 54 123,220-231 234,-276 309-180,145-140 25,-162 148-54,88-85-2,-124 127-2,91-63-1,-133 102 3,7-5-4,0 1 0,0-1 0,13-4 0,-20 9 6,0 1 0,0-1 0,-1 0 0,1 1 0,0-1 0,0 1 0,0 0 0,0 0 0,0 0 0,0 0 0,0 0 0,0 0 0,0 0 0,0 1 1,0-1-1,0 1 0,-1-1 0,1 1 0,0 0 0,0 0 0,0 0 0,-1 0 0,3 2 0,-2-1 19,0-1 0,-1 1-1,1 0 1,-1 1 0,1-1 0,-1 0-1,0 0 1,0 1 0,0-1 0,0 0 0,0 1-1,-1-1 1,1 1 0,-1-1 0,0 1-1,0-1 1,0 1 0,0 0 0,0 2-1,-2 7 41,1 0-1,-2-1 0,-5 16 0,-29 78 146,30-84-185,-44 113 55,-35 42-56,-118 183 140,8-14-57,21 10-154,157-315 64,-36 92-494,52-126 415,0-1 0,1 1 0,-1-1 0,0 10 0,2-15 60,0 0 0,0 1-1,0-1 1,0 0-1,0 0 1,0 0 0,0 0-1,0 1 1,0-1 0,0 0-1,0 0 1,0 0-1,0 0 1,0 0 0,0 1-1,0-1 1,0 0-1,0 0 1,0 0 0,0 0-1,0 0 1,1 1-1,-1-1 1,0 0 0,0 0-1,0 0 1,0 0 0,0 0-1,0 0 1,0 0-1,0 1 1,1-1 0,-1 0-1,0 0 1,0 0-1,7-6-141,101-105 221,-105 108-67,108-105 128,9-26-151,35-36-50,-47 60-18,112-117-47,-133 132 138,100-105-15,-133 148-76,93-72-1,-112 100 4,0 1 0,41-19 0,-76 42 80,6-3-14,1 0 1,-1 0-1,1 0 0,0 1 0,0 0 1,11-2-1,-17 4 20,0 0 0,1 0-1,-1 0 1,0 0 0,0 0 0,0 1 0,0-1 0,0 0 0,0 1 0,1-1 0,-1 0 0,0 1 0,0-1-1,0 1 1,0 0 0,0-1 0,0 1 0,-1 0 0,2 1 0,-1-1 20,1 1 0,-1 0 1,0 0-1,-1 0 0,1 0 1,0 0-1,0 0 0,-1 1 1,0-1-1,1 0 0,-1 0 1,0 0-1,0 0 0,0 3 0,-1 10 72,0 0-1,-1 0 0,-7 22 1,-17 51 264,21-73-303,-15 46 91,-68 203 160,-14-9-125,25-96-51,-26 59 42,100-209-187,-87 226-581,89-231 555,-8 30-257,9-33 262,0 1-1,0-1 0,-1 0 0,1 0 1,0 0-1,0 0 0,0 0 0,0 1 1,0-1-1,1 0 0,-1 0 1,0 0-1,0 0 0,1 0 0,-1 1 1,1-1-1,-1 0 0,1 0 1,-1 0-1,1 0 0,1 1 0,-1-2 6,0 1 0,-1-1-1,1 0 1,0 0 0,0 0-1,0 1 1,0-1 0,-1 0-1,1 0 1,0 0 0,0 0-1,0 0 1,0-1 0,0 1-1,-1 0 1,1 0 0,0-1-1,0 1 1,0 0 0,-1-1-1,1 1 1,0 0 0,-1-1-1,1 1 1,1-2 0,21-18-800,-17 15 599,62-65-3238,77-102-1,-82 82 2998,-46 65 943,2-9 253,-17 32-802,-1 0 0,0 0 0,0-1 1,-1 1-1,1-1 0,0 1 0,-1 0 1,1-1-1,-1 1 0,0-1 1,0 1-1,0-5 0,0 7 44,0 0-1,0 0 1,0 0-1,0-1 1,-1 1 0,1 0-1,0 0 1,0 0-1,0 0 1,0 0-1,0-1 1,0 1 0,0 0-1,0 0 1,0 0-1,-1 0 1,1 0-1,0 0 1,0 0 0,0-1-1,0 1 1,0 0-1,0 0 1,-1 0 0,1 0-1,0 0 1,0 0-1,0 0 1,0 0-1,-1 0 1,1 0 0,0 0-1,0 0 1,0 0-1,0 0 1,-1 0 0,1 0-1,0 0 1,0 0-1,0 0 1,0 0-1,0 0 1,-1 0 0,1 1-1,0-1 1,-19 10-3841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38.44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1273 3 3328,'-1'0'58,"0"-1"0,1 1 1,-1 0-1,0-1 0,1 1 1,-1 0-1,0 0 0,1 0 0,-1-1 1,0 1-1,0 0 0,1 0 1,-1 0-1,0 0 0,0 1 1,1-1-1,-1 0 0,0 0 0,1 0 1,-1 0-1,0 1 0,0-1 1,1 0-1,-1 1 0,1-1 0,-2 1 1,-11 16 402,2-2-235,-73 59 1041,51-47-378,-41 44 0,-22 50 73,33-41-329,12-16 204,3 1 1,-76 137-1,72-94-478,-107 191 381,94-200-674,-47 75-19,14 7-96,94-172-10,2-6 24,1 0 0,-1 0 1,1 0-1,-1 1 0,1-1 1,0 0-1,1 1 1,-1-1-1,0 5 0,1-8 29,0 0 0,0 0-1,0 0 1,0 1 0,0-1 0,1 0-1,-1 0 1,0 0 0,0 1-1,0-1 1,0 0 0,0 0 0,0 0-1,1 1 1,-1-1 0,0 0-1,0 0 1,0 0 0,1 0 0,-1 0-1,0 0 1,0 1 0,0-1 0,1 0-1,-1 0 1,0 0 0,0 0-1,0 0 1,1 0 0,-1 0 0,0 0-1,0 0 1,1 0 0,-1 0-1,0 0 1,0 0 0,1 0 0,-1 0-1,0 0 1,0 0 0,0 0-1,1-1 1,-1 1 0,0 0 0,5-2-16,0-1 1,0 1 0,0-1 0,-1 0 0,1 0 0,-1 0-1,0-1 1,4-4 0,0 1 20,68-61 161,-2-4 0,72-93 0,175-219 288,-292 353-428,-39 43 17,-40 51-52,-125 209-12,-2 2 529,23-73-156,14-19 125,15 9-200,117-178-290,-9 16-90,13-20-88,4-9 191,0 0-1,0 0 0,0 0 0,0 0 1,0 0-1,0 0 0,0 0 0,0 0 1,0 0-1,0 0 0,0 0 1,0 0-1,0 0 0,0 0 0,0 0 1,1 0-1,-1 0 0,0 0 0,0 0 1,0 0-1,0 0 0,0 1 1,0-1-1,0 0 0,0 0 0,0 0 1,0 0-1,0 0 0,0 0 0,0 0 1,0 0-1,0 0 0,0 0 1,0 0-1,0 0 0,0 0 0,0 0 1,0 0-1,0 0 0,0 0 0,0 0 1,0 0-1,0 0 0,0 0 0,0 0 1,0 0-1,0 1 0,0-1 1,0 0-1,0 0 0,0 0 0,0 0 1,0 0-1,100-67-126,-73 48 154,39-34 0,61-85 14,-38 36-27,59-45 10,-12 13-9,16-31 18,117-115 26,-142 168-101,193-129 0,-308 232 35,1 0 1,1 1 0,-1 1 0,1 0 0,1 1-1,15-6 1,-28 12 19,0-1 0,0 1-1,0 0 1,0-1 0,0 1-1,0 0 1,1 0 0,-1 0-1,0 1 1,0-1 0,3 1-1,-4-1-3,0 1 0,0-1 0,-1 1 0,1-1 0,0 1 0,0-1 0,-1 1 0,1-1 0,0 1 0,-1 0 0,1-1 0,-1 1 0,1 0 0,-1 0 0,1-1 0,-1 1 0,1 0 0,-1 0 0,0 0 0,1 1 0,-1 2 2,1 0-1,-1 1 1,0-1-1,-1 1 1,1-1-1,-1 1 1,0-1-1,0 0 1,0 1 0,0-1-1,-3 4 1,-38 84 21,-82 131-15,-2 3 42,114-203-52,-179 320 361,-107 162 667,229-378-872,-18 32-564,82-150 318,1 1 0,-6 16 0,9-25 79,1 1 0,0-1 0,-1 0 0,1 0-1,0 0 1,0 1 0,0-1 0,0 0 0,0 0 0,0 1 0,1 0 0,-1-2 7,0 1 1,0-1-1,0 0 1,0 0-1,0 1 0,1-1 1,-1 0-1,0 0 1,0 1-1,0-1 0,1 0 1,-1 0-1,0 0 1,0 0-1,1 1 1,-1-1-1,0 0 0,0 0 1,1 0-1,-1 0 1,0 0-1,0 0 0,1 0 1,-1 0-1,0 0 1,1 0-1,-1 0 1,0 0-1,0 0 0,1 0 1,2 0-5,0-1 0,-1 0 0,1-1 0,0 1 0,-1 0 0,1-1 0,-1 1 0,1-1 0,-1 0 0,2-2 1,150-156 0,-56 36 54,19-40-16,77-73-10,24-32-6,-176 209-12,162-206 109,-123 178 44,155-128 1,-211 195-173,1 1 1,43-25 0,-66 44 15,25-12-11,-27 13 11,-1 0 0,1-1 0,-1 1 0,1 0 0,-1 0 1,1 0-1,-1 0 0,1-1 0,0 1 0,-1 0 0,1 0 0,-1 0 0,1 0 1,0 0-1,-1 1 0,1-1 0,-1 0 0,1 0 0,0 0 0,-1 0 1,1 1-1,-1-1 0,1 0 0,-1 1 0,1-1 0,-1 0 0,1 1 0,-1-1 1,1 0-1,-1 1 0,0-1 0,1 1 0,-1-1 0,0 1 0,1-1 1,-1 1-1,0-1 0,0 1 0,1-1 0,-1 2 0,0 2 23,0 1 0,0-1 0,-1 1 0,0-1 0,0 1 0,0-1 0,-3 8 0,-55 135 197,-15 3-89,-30 66 32,76-148-129,-83 189 298,69-168-217,-137 306 526,171-377-626,-11 29-44,18-43 2,-1 0 0,1 1 0,0-1 0,0 0 1,1 1-1,-1-1 0,1 6 0,0-9 24,0-1 0,0 0 0,0 1 0,0-1 0,0 0 0,0 0 0,0 1 0,1-1 0,-1 0 0,0 1 0,0-1 0,0 0 0,0 0 0,0 1 0,0-1 0,1 0 0,-1 0 1,0 0-1,0 1 0,0-1 0,0 0 0,1 0 0,-1 0 0,0 1 0,0-1 0,1 0 0,-1 0 0,0 0 0,0 0 0,1 0 0,-1 0 0,0 0 0,0 1 0,1-1 0,-1 0 0,0 0 0,1 0 0,-1 0 0,0 0 0,0 0 0,1 0 0,-1 0 0,0 0 0,1-1 0,-1 1 0,0 0 0,0 0 0,1 0 0,-1 0 0,0 0 0,0 0 0,1-1 0,-1 1 0,0 0 0,0 0 0,0 0 0,1 0 0,-1-1 0,0 1 0,0 0 0,1-1 0,10-9 15,-1 0-1,0 0 0,0-2 0,12-17 0,-8 9 2,76-106 85,-14 18-59,36-36-25,29-40 7,-51 54-16,76-101-7,153-119 5,-186 212-45,-120 124 16,6-7-44,1 1 1,0 1 0,25-18-1,-42 35 57,-1 1 0,0-1 0,1 1 0,-1-1 0,1 1 0,-1 0 0,1 0 0,-1 0 0,1 1 0,0-1 0,0 0 0,-1 1 0,1 0 0,0 0 0,3 0 0,-5 0 12,0 0 0,0 0 0,0 1 1,-1-1-1,1 0 0,0 1 0,-1-1 1,1 1-1,0-1 0,-1 1 0,1-1 1,-1 1-1,1-1 0,0 1 0,-1 0 1,1-1-1,-1 1 0,0 0 0,1-1 0,-1 2 1,1 0 12,0 0 0,-1 0 0,1 0 0,-1 0 1,0 1-1,0-1 0,0 0 0,0 0 0,0 0 1,-1 3-1,-2 9 24,0-1 0,-10 23 1,-134 274-28,21-52 60,-63 200 559,85-175-490,103-278-175,-10 37-347,10-39 344,0 0 0,1 1 0,0-1-1,-1 0 1,1 0 0,1 1 0,-1-1 0,0 0-1,2 4 1,-2-6 36,0-1-1,0 0 1,0 1-1,0-1 1,1 0-1,-1 1 1,0-1-1,0 1 1,1-1-1,-1 0 1,0 1 0,0-1-1,1 0 1,-1 0-1,0 1 1,1-1-1,-1 0 1,0 0-1,1 1 1,-1-1-1,1 0 1,-1 0-1,0 0 1,1 0-1,-1 0 1,1 0 0,-1 1-1,1-1 1,-1 0-1,0 0 1,1 0-1,-1 0 1,1-1-1,-1 1 1,0 0-1,1 0 1,-1 0-1,1 0 1,0-1-1,7-2 19,1-2 0,-1 1 0,0-1 0,0-1 0,0 1 0,-1-1 0,8-8 0,-3 4 20,51-48-29,107-130 0,-120 128-34,243-278-127,-226 260 155,114-102 0,-129 139 7,-47 38-11,0 0 1,0 0-1,0 0 0,1 1 1,-1 0-1,1 0 0,0 0 0,7-1 1,-11 3-2,-1-1-1,1 1 1,0 0 0,0 0 0,-1 0 0,1 0-1,0 0 1,0 0 0,-1 1 0,1-1 0,0 1-1,0-1 1,-1 1 0,1 0 0,-1-1 0,1 1-1,0 0 1,-1 0 0,0 0 0,1 0-1,-1 0 1,1 1 0,-1-1 0,0 0 0,0 1-1,0-1 1,0 1 0,0-1 0,0 1 0,0-1-1,-1 1 1,1-1 0,1 4 0,-1 2-1,0 0 0,0 0 0,0 0 0,0-1 0,-1 1 1,0 0-1,-2 12 0,-4 12-22,-2-1 0,0 0 0,-14 31 0,9-26-10,-28 81 58,-138 434 862,164-490-791,-1-2-118,-12 87 0,27-137-3,0-1 1,1 0-1,0 0 1,0 0-1,2 10 0,-2-16 28,0-1 0,0 1 0,0-1-1,0 1 1,0 0 0,1-1 0,-1 1-1,0-1 1,0 1 0,1-1 0,-1 1-1,0-1 1,1 1 0,-1-1 0,1 0-1,-1 1 1,0-1 0,1 1 0,-1-1-1,1 0 1,-1 0 0,1 1-1,-1-1 1,1 0 0,-1 0 0,1 1-1,-1-1 1,2 0 0,-1 0 1,1-1 0,0 1 0,-1-1 1,1 1-1,0-1 0,-1 0 0,1 1 0,-1-1 0,1 0 0,-1 0 1,1 0-1,-1 0 0,0 0 0,3-3 0,129-126 161,-76 77-136,93-113 0,-102 104-48,124-149-21,173-108 226,-279 261-272,-54 48 62,7-8-66,2 1 0,44-28 0,-61 43 89,-1 0 1,0 0-1,1 1 1,0 0-1,-1-1 1,1 1-1,0 0 0,0 1 1,0-1-1,7 0 1,-9 2 8,-1-1 1,1 0 0,-1 1-1,1-1 1,-1 1 0,0-1-1,1 1 1,-1 0-1,0-1 1,1 1 0,-1 0-1,0 0 1,0 0 0,0 0-1,0 0 1,0 0 0,0 1-1,0-1 1,0 0-1,0 0 1,-1 1 0,1-1-1,0 0 1,-1 1 0,1-1-1,-1 1 1,0-1 0,1 1-1,-1 2 1,1 2 4,0 0 1,-1 0 0,0 1-1,0-1 1,0 0-1,-2 8 1,-11 42-22,8-40 8,-15 48 70,-32 73-1,-42 65 420,-33 81 162,72-125-619,51-146-67,-4 24 0,8-20-94,0-15 130,0-1 0,0 0 0,1 0 0,-1 1 0,0-1-1,0 0 1,0 1 0,1-1 0,-1 0 0,0 0 0,0 1-1,0-1 1,1 0 0,-1 0 0,0 0 0,1 1 0,-1-1-1,0 0 1,0 0 0,1 0 0,-1 0 0,0 0 0,1 1-1,-1-1 1,1 0 0,1-1-6,1 1 0,-1-1 0,0 1 0,0-1 0,1 0 0,-1 0 0,0 0 0,0 0 0,0 0 0,4-3 0,109-87 2,-96 74 21,12-10 57,46-53 1,15-36-49,-14 17-78,163-159-37,20 17 58,-247 228 13,13-11-63,33-24 0,-57 47 82,-1-1 1,0 0-1,1 1 1,-1 0 0,1 0-1,0-1 1,-1 1-1,1 1 1,0-1-1,0 0 1,0 1-1,4-1 1,-6 1 7,0 1 1,0-1-1,0 0 0,0 1 1,0-1-1,0 1 0,1-1 1,-1 1-1,0 0 0,0-1 1,-1 1-1,1 0 0,0 0 1,0 0-1,0 0 0,0-1 1,-1 1-1,1 0 0,0 0 1,-1 1-1,1-1 0,-1 0 1,1 0-1,-1 0 0,0 0 1,1 0-1,-1 0 0,0 1 0,0-1 1,0 0-1,0 2 0,1 9 2,-1-1 0,0 1 0,-1 0 0,-1-1 0,0 1 0,0-1 0,-7 17 0,6-14-15,-20 58 39,-2-2-1,-63 122 0,40-102-1,-87 177 81,128-251-132,4-11 4,0 1 1,0 0-1,0 0 1,1 0-1,0 0 1,1 0-1,-1 0 0,1 0 1,-1 8-1,2-13 14,1-1 0,-1 0 0,0 1 0,0-1-1,0 1 1,0-1 0,0 0 0,0 1 0,0-1-1,1 0 1,-1 1 0,0-1 0,0 0 0,1 0-1,-1 1 1,0-1 0,0 0 0,1 0 0,-1 1-1,0-1 1,1 0 0,-1 0 0,0 0 0,1 1-1,-1-1 1,0 0 0,1 0 0,-1 0 0,0 0-1,1 0 1,-1 0 0,0 0 0,1 0 0,-1 0-1,1 0 1,-1 0 0,0 0 0,1 0 0,-1 0-1,0 0 1,1 0 0,-1 0 0,1 0 0,-1-1-1,0 1 1,1 0 0,12-6-73,0-1 0,-1 0 0,0-1 0,19-16 0,-20 16 25,18-16 10,-1 0 0,32-39 0,45-63 79,27-29-50,131-90-177,-94 94-105,-169 151 295,137-119-208,-119 105 64,0 1-1,1 1 0,1 1 0,0 0 0,40-13 0,-54 22 7,0 0 1,0 1 0,-1 0-1,1 0 1,1 0-1,-1 1 1,0 0 0,0 0-1,0 1 1,0 0-1,8 1 1,-11 0-78,0-1 0,1 0 0,-1 0-1,0 1 1,0 0 0,0 0 0,0 0 0,0 0 0,0 0-1,0 0 1,-1 1 0,1 0 0,-1-1 0,0 1 0,0 0 0,0 0-1,0 0 1,0 0 0,1 6 0,7 25-1454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42.06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10 756 3808,'-1'-2'76,"0"0"-1,0 0 1,0 1-1,0-1 1,0 0 0,0 0-1,1 0 1,-1 0-1,1 0 1,-1 0 0,1-1-1,0 1 1,0 0 0,0 0-1,0 0 1,0 0-1,0 0 1,0 0 0,1 0-1,-1 0 1,1 0-1,0 0 1,0 0 0,-1 0-1,1 0 1,0 0 0,2-2-1,2-4-79,-1 1-1,0-1 1,-1-1-1,0 1 1,0 0 0,1-11-1,9-25-28,-9 36-10,0-5 52,2 0 0,0 0 0,11-18 0,-15 28 90,1-1 0,0 1 0,0-1 0,0 1 0,0 0 0,0 0 0,1 1-1,-1-1 1,1 1 0,0 0 0,-1-1 0,1 2 0,0-1 0,0 0 0,1 1 0,3-1 0,2 0 253,1 1 1,-1 0 0,1 1-1,-1 0 1,17 2 0,54 14 644,-26-4-724,58 13 258,43 7 160,500 31 1176,-327-34-1196,-129-16-308,227-15 0,-256-9-91,-2-7 0,201-49 0,188-51 206,5 27 211,-427 73-593,215-21-133,148-6 271,203-14 204,-37 33-343,6 22 7,12-8 5,-221-15 67,-234 11 84,78-4 165,253-13-318,-240 18-10,453-16 210,-716 30-308,422 2-37,-410 4 169,479 48-12,-418-34-31,73 14 196,-11 6-26,-184-37-436,1-1 0,0 0 0,11 0 0,-19-1-295,0 0 75,0 0-208,-5 3 48,-133 58-489,49-23 664,56-24 459,-1-2 0,-53 12 1,-70 4-40,46-9 37,-432 73 77,-409 33-21,-37-21-165,943-101 32,-777 54 223,436-38-247,86-6 69,-475 13 329,-2-15-386,716-10 12,-342-3 179,127 0-7,-800 7 574,1031-5-709,-614 11 43,25 0-176,187 0 475,106-3-130,-1328 3-734,1483-5-924,183-6 1321,3 0 61,0 0 0,0 0 0,0 0 1,0 0-1,1 0 0,-1 0 0,0 0 0,0 0 0,0 0 0,0 1 1,0-1-1,1 0 0,-1 1 0,0-1 0,0 1 0,0-1 0,1 1 1,-1-1-1,-1 2 0,5 1-245,5 0 229,-1 0 0,1 0 0,0-1 0,0 0 0,0-1 0,14 2 0,21 2-16,375 31-43,277-34 23,-337-4-13,40 2 78,357 0-10,-536 1 57,1366 25 696,-794 4-346,291-3 177,-507-26-328,-332-1-76,549 4 1033,192-3-843,13-30-42,76-23 91,33 54-433,-1025 3-214,153 11-1400,-80 6-4082,-151-21 5479,-1-1 1,0 0-1,1 1 0,-1 0 0,0-1 1,1 1-1,-1 0 0,0 0 0,4 2 1,-6-2 30,0 0 1,1 0-1,-1-1 0,0 1 1,1 0-1,-1 0 1,0 0-1,0 0 1,0-1-1,0 1 0,0 0 1,0 0-1,0 0 1,0 0-1,0 0 1,0-1-1,0 1 1,0 0-1,-1 0 0,1 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44.03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32 329 2656,'-7'1'906,"7"-1"-891,0 0 1,0 0-1,1 0 1,-1-1-1,0 1 1,0 0-1,0 0 1,1 0-1,-1 0 1,0 0-1,0 0 1,1 0-1,-1 0 1,0 0-1,0 0 0,0-1 1,0 1-1,1 0 1,-1 0-1,0 0 1,0 0-1,0-1 1,0 1-1,0 0 1,1 0-1,-1 0 1,0-1-1,0 1 1,1-9 228,-1 8-252,1 0 1,-1 0 0,0 0-1,0 0 1,0 0 0,0 0 0,0 0-1,0 0 1,0 0 0,0-1-1,0 1 1,0 0 0,0 0-1,-1 0 1,1 0 0,0 0-1,-1 0 1,1 0 0,-1 0 0,0-1-1,-1 0 197,1 0 0,-1 0 0,1-1-1,0 1 1,0-1 0,-2-5 0,-7-15 2660,9 23-2767,0-1 0,1 0 0,-1 0 0,1 0 1,-1 1-1,1-1 0,-1 0 0,1 0 0,0 0 0,-1 0 0,1 0 1,0 0-1,0 0 0,0 0 0,0 0 0,0 0 0,0 0 0,0-1 1,0 1-46,0 1 1,1-1 0,-1 1 0,0 0-1,1-1 1,-1 1 0,1-1-1,-1 1 1,0 0 0,1-1 0,-1 1-1,1 0 1,-1 0 0,1-1 0,-1 1-1,1 0 1,-1 0 0,1 0-1,-1 0 1,1 0 0,-1 0 0,1-1-1,-1 1 1,2 0 0,1 1 21,0-1 1,0 0-1,0 0 0,0 1 1,0 0-1,0 0 0,0 0 1,0 0-1,0 0 1,4 3-1,66 46 484,50 32-195,130 52-12,-16-25 182,-37-20 142,-19 15-67,7 4-44,173 50 193,-320-141-700,295 98 144,3-26-74,-135-40-48,-184-45-33,0 0 0,0-2 0,0 0 0,39-2 0,-58 0-7,1 0 0,-1 0 1,0-1-1,1 1 0,-1 0 1,0 0-1,1-1 0,-1 1 1,0-1-1,0 1 0,0-1 1,0 0-1,1 1 0,0-3 0,-1 3-14,-1-1 0,1 1-1,-1-1 1,1 0 0,-1 1-1,0-1 1,0 0-1,1 0 1,-1 1 0,0-1-1,0 0 1,0 0-1,1 1 1,-1-1 0,0 0-1,0 0 1,0 1-1,-1-2 1,0-4-18,0 1 0,-1 0-1,0 0 1,0 1 0,-1-1 0,-2-4-1,0 0-64,-23-39-90,-2 2 1,-2 0-1,-2 3 0,-51-53 1,-175-143 45,139 133 188,-385-297 313,425 346-265,-3 3 0,-104-49 0,172 95-272,-1 1-1,0 1 1,-1 0-1,-34-6 1,35 12-128,17 0 261,-1 0 0,1 0-1,0 0 1,-1 0 0,1 0 0,0 0-1,-1 1 1,1-1 0,0 0-1,0 0 1,-1 0 0,1 1-1,0-1 1,-1 0 0,1 0-1,0 1 1,0-1 0,-1 0-1,1 0 1,0 1 0,0-1 0,0 0-1,0 1 1,-1-1 0,1 2-26,1 0 1,-1 0 0,0-1 0,1 1 0,-1-1 0,1 1 0,-1 0 0,1-1 0,0 1 0,0-1 0,-1 1 0,1-1-1,0 0 1,0 1 0,3 1 0,72 106-453,5 5 573,-63-91-60,1-2 0,42 38 0,130 73 164,-68-52-22,20 24 70,136 89 282,-174-131-179,154 67 1,-91-64 346,-167-64-640,0-1-1,0 1 0,1-1 1,-1 1-1,0-1 1,0 0-1,0 0 0,0 1 1,0-1-1,1 0 0,-1 0 1,0 0-1,0 0 1,0 0-1,0-1 0,1 1 1,1-1-1,-3 1-20,0-1 0,0 1 0,1-1-1,-1 1 1,0-1 0,0 1 0,0-1 0,0 1 0,0-1-1,0 1 1,0-1 0,0 1 0,0-1 0,0 1-1,0-1 1,0 1 0,0-1 0,0 1 0,0-1-1,-1 1 1,1-1 0,0 1 0,0-1 0,-1 1 0,1 0-1,-1-2 1,-4-6 15,-1 0-1,-13-14 0,-7-4-160,0 2-1,-2 1 0,0 2 0,-44-26 0,-134-61-274,164 87 366,-60-25-97,-178-53 0,146 56 141,-295-109 20,9-24-2,387 161-64,-35-18-944,-123-41 1,175 72-2,16 2 955,0 0 0,0 0 0,0 0 0,0 0 1,0 0-1,-1 0 0,1 0 0,0 0 0,0 0 0,0 0 0,0 0 0,-1 0 0,1 0 1,0 0-1,0 0 0,0 1 0,0-1 0,0 0 0,0 0 0,-1 0 0,1 0 0,0 0 1,0 0-1,0 1 0,0-1 0,0 0 0,0 0 0,0 0 0,0 0 0,0 0 0,0 1 1,0-1-1,0 0 0,0 0 0,0 0 0,0 0 0,0 1 0,0-1 0,0 0 0,0 0 1,1 3-285,0 0 0,1 0 0,0 0 0,-1 0 1,1 0-1,3 2 0,-3-1 173,31 37-1932,1-1-1,71 65 1,-9-18 127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45.32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 1 6240,'-19'0'2005,"13"1"-1066,8 1-781,9 2-311,7-1 234,-1-1 1,1-1-1,0 0 1,0-2-1,25-2 1,23-1 352,134 4 654,620 12 1189,-592-6-1978,17 0-17,121 11 350,-56-4-293,323 30 402,529-1 987,-216-35-1536,-325 9 212,-502-13-296,66-3 100,66 4 128,-223-4-346,-25 0-194,-9 0-270,-204-11-169,19 0 257,-564 11 252,-197 35 124,113 3 746,29 7 181,327-23-2,1-51-171,-189-90-264,648 114-538,-409-84-3506,379 82 1242,4 2-2977,47 5 3934,5 2 32,20 14-2427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47.32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67 518 7808,'-60'-9'3493,"54"6"-2914,10 0-213,15-2-378,55-8 48,96-3 0,-138 14 4,410-16 1579,-73 5-299,365-43 579,-405 29-1516,418-2-393,-490 23-1,272-17 528,22-4-218,-438 31-470,-144 0-218,-742 25 352,93-16 559,81-39-111,-3-30 48,581 54-433,13 1-28,-175-22 140,144 16-430,-1-2-1,-57-21 1,97 30 274,0 0 0,0 0 0,-1 0 0,1 0 0,0 0 0,0 0 0,0 0 0,-1 0-1,1 0 1,0 0 0,0-1 0,0 1 0,0 0 0,-1 0 0,1 0 0,0 0 0,0 0 0,0-1 0,0 1 0,0 0 0,0 0 0,-1 0-1,1 0 1,0-1 0,0 1 0,0 0 0,0 0 0,0 0 0,0-1 0,0 1 0,0 0 0,0 0 0,0 0 0,0-1 0,0 1 0,0 0 0,7-8-279,14-5 19,0 7 222,-1 0 0,1 2 0,0 0 0,28-1 0,-40 4 48,162-19-11,188-18 198,713-15 691,-498 58-573,-394 5-264,210 39-1,-346-41 71,-1 1 0,1 2-1,72 30 1,-113-40-135,0 1 0,0 0 0,0 0 0,-1 0 0,1 0 0,-1 0 0,1 0-1,-1 1 1,4 4 0,-6-7 6,1 1 0,-1 0 0,1 0 0,-1 0 0,1 0 0,-1-1 0,1 1 0,-1 0 0,0 0 0,0 0 0,1 0-1,-1 0 1,0 0 0,0 0 0,0 0 0,0 0 0,0 0 0,0 0 0,0 0 0,0 0 0,-1 0 0,1 0 0,0 0 0,-1 0 0,1-1 0,0 1-1,-1 0 1,1 0 0,-1 0 0,1 0 0,-1-1 0,0 1 0,1 0 0,-1 0 0,0-1 0,-1 1 0,-5 4-28,-1-1 0,1 0 1,-1 0-1,0-1 0,-1 0 1,1-1-1,0 1 0,-13 0 1,-2 2 18,-128 29-62,-144 35-302,-521 106 554,179-82-541,146-23 410,95-2-148,14 21-3,20 49 602,125-42-17,-258 73 1302,456-157-1819,44-12-367,179-12-266,6-16 639,-112 15 14,61-8-69,166-27 50,-179 28 114,0 5-1,134 2 0,-230 13-41,-1 1 0,0 1 1,0 1-1,0 2 0,44 13 0,-63-15-40,0 1-1,0 1 1,0 0-1,-1 0 1,0 1-1,0 0 1,14 13-1,-17-13-38,0 0 0,-1 1 0,0 0 0,0 0 0,0 0 0,-1 0 0,0 1 0,0 0-1,-1 0 1,5 15 0,-5-8 18,-1-1-1,-1 1 1,0 0 0,0 0-1,-1 0 1,-1 0-1,-1-1 1,-5 22 0,-2 9 46,-3-1 0,-2-1 0,-31 68 0,-76 123 588,20-42-29,-1 26-276,97-207-238,2-7-21,1 0 0,0 0 0,0 0-1,1 0 1,-1 0 0,1 0 0,0 0 0,0 0 0,0 5-1,10-22-11,14-17 3,2 0 0,1 2 0,43-38-1,35-36 7,57-114 24,-18 20-526,60-24-595,-243 269 827,11-4 151,-38 78 0,41-74-29,16-29 39,-108 197-4910,95-178 813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58.3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85 333 4896,'1'-8'340,"0"1"0,0 0 1,1 0-1,0 0 0,1 0 1,-1 0-1,5-6 0,5-15-305,-8 13 247,0 1 0,0-1 0,-2 0 0,0 0 0,0 0 0,-1 0 1,-1 0-1,-3-23 0,3 36-257,0 1 1,0 0 0,-1-1 0,1 1 0,0 0-1,-1-1 1,1 1 0,-1 0 0,1 0-1,-1 0 1,1-1 0,-1 1 0,0 0 0,0 0-1,0 0 1,0 0 0,1 0 0,-3-1-1,2 1-19,0 1 0,0-1 0,0 1 0,-1 0 0,1-1 0,0 1 0,0 0 0,0 0 0,0 0 0,0 0 0,-1 0 0,1 0 0,0 0-1,0 0 1,0 1 0,0-1 0,-2 1 0,-4 2 59,-1 0 1,1 1-1,0 0 0,-13 10 0,10-7 314,-29 23 928,71-62-841,-18 16-406,1 1-1,19-14 1,-29 25-68,0 0 0,0 1 0,1-1 0,0 1 0,0 1 0,0-1 0,0 1 0,0 0 0,0 0 0,0 1 0,12-2 0,-10 3-36,-1 0-1,1 1 1,0 0-1,-1 0 1,1 0-1,-1 1 1,1 0 0,-1 1-1,0-1 1,0 1-1,0 1 1,0-1 0,11 9-1,-11-6-536,-1-1 0,1 1 0,-1 0 0,0 1 1,0-1-1,-1 1 0,6 10 0,-2-1-1099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0:59.1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 0 8064,'0'4'649,"0"1"1506,0-5-2135,0 0 1,0 0-1,0 0 0,0 0 1,0 0-1,0 1 0,0-1 1,0 0-1,0 0 0,0 0 1,0 0-1,0 0 0,0 0 1,-1 0-1,1 0 0,0 0 1,0 0-1,0 0 0,0 0 1,0 0-1,0 0 0,0 0 1,0 0-1,0 0 0,0 0 1,0 0-1,0 0 0,0 0 1,0 0-1,0 0 0,0 0 1,-1 0-1,1 0 0,0 0 1,0 0-1,0 0 0,0 0 1,0 0-1,0 0 0,0 0 1,0 0-1,0 0 0,0 0 1,0 0-1,0 0 0,0 0 1,0 0-1,0 0 0,0 0 1,0 0-1,0 0 0,-1 0 1,1 0-1,0 0 0,0-1 1,0 1-1,0 0 0,0 0 1,0 0-1,0 0 0,0 0 1,0 0-1,0-1 135,0 1-449,2 5 228,1 0 0,-1 0-1,1 0 1,1-1-1,-1 0 1,0 1 0,1-1-1,5 4 1,4 3 278,-10-8 31,1 0-1,-1 0 1,1 0-1,0 0 1,0-1-1,0 0 1,0 0-1,0 0 1,1 0-1,4 1 1,-7-2-364,0 0 0,0 1 0,0-1 0,-1 0 0,1 1 0,0-1 0,-1 1 0,1 0 0,-1-1 0,1 1 0,-1 0 0,0 0 0,0 0 0,0 0 0,0 0 0,0 0 0,1 3 0,-1-1-444,1 0-1,0 0 1,0-1-1,5 8 1,-6-11 357,0 1-1,0 0 1,-1 0 0,1-1-1,0 1 1,0 0 0,0-1-1,0 1 1,0-1 0,0 1-1,0-1 1,0 0 0,0 1-1,0-1 1,0 0 0,0 0-1,0 0 1,0 0 0,1 0-1,-1 0 1,0 0 0,0 0-1,1 0 1,18-9-2192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52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192 62 1248,'-8'11'5243,"3"-13"-4748,5 2-475,0-1 0,0 1 0,-1 0-1,1 0 1,0 0 0,-1 0-1,1 0 1,0 0 0,0 0 0,-1-1-1,1 1 1,0 0 0,0 0-1,-1 0 1,1-1 0,0 1 0,0 0-1,0 0 1,-1-1 0,1 1-1,0 0 1,0 0 0,0-1 0,0 1-1,0 0 1,-1-1 0,1 1-1,0 0 1,0 0 0,0-1-1,0 1 1,0 0 0,0-1 0,0 1-1,0 0 1,0-1 0,0 1-1,0 0 1,1-1 0,-1 1 0,0 0-1,0-1-9,0 1-1,0-1 0,0 1 1,0 0-1,0-1 0,1 1 0,-1-1 1,0 1-1,0 0 0,-1-1 1,1 1-1,0-1 0,0 1 1,0 0-1,0-1 0,0 1 1,0-1-1,0 1 0,-1 0 0,1-1 1,0 1-1,0 0 0,0-1 1,-1 1-1,1 0 0,0-1 1,-1 1-1,1 0 0,0 0 0,-1-1 1,1 1-1,0 0 0,-1 0 1,1 0-1,0 0 0,-1-1 1,1 1-1,-1 0 0,1 0 1,0 0-1,-1 0 0,1 0 0,-1 0 1,1 0-7,-1 0 1,1 0-1,0 0 1,0 0 0,0 0-1,0 0 1,-1 0-1,1 0 1,0 0-1,0 0 1,0 0 0,0-1-1,-1 1 1,1 0-1,0 0 1,0 0-1,0 0 1,0 0 0,0 0-1,-1 0 1,1-1-1,0 1 1,0 0-1,0 0 1,0 0 0,0 0-1,0 0 1,0-1-1,0 1 1,-1 0-1,1 0 1,0 0 0,0 0-1,0-1 1,0 1-1,0 0 1,0 0-1,0 0 1,0-1 0,0 1-1,0 0 1,0 0-1,0 0 1,0 0-1,0-1 1,1 1 0,-1 0-1,0 0 1,0-2 55,-13-6 768,0 4-923,-17 4 875,29 0-694,-22 0 555,20 1-398,2-1-227,1 0-1,0 0 0,0 0 1,-1 0-1,1 0 1,0 0-1,-1 0 1,1 0-1,0 0 1,0 0-1,-1 0 1,1 0-1,0 0 1,0 0-1,-1 0 1,1 0-1,0 0 1,-1 0-1,1 0 1,0 0-1,0 0 1,-1-1-1,1 1 1,0 0-1,0 0 1,-1 0-1,1 0 1,0-1-1,0 1 0,0 0 1,0 0-1,-1-1 1,1 1-1,0 0 1,0 0-1,0 0 1,0-1-1,-1 0 191,-1-3 150,2 4-359,0-1-1,0 1 1,0 0 0,0-1-1,0 1 1,0 0 0,-1-1-1,1 1 1,0 0-1,0-1 1,0 1 0,0 0-1,-1-1 1,1 1 0,0 0-1,0 0 1,0-1 0,-1 1-1,1 0 1,0 0 0,-1-1-1,1 1 1,0 0-1,0 0 1,-1 0 0,1 0-1,0 0 1,-1-1 0,0 1-1,-4-2 240,4 1-352,0 1 69,-13-1 154,14 1-103,0 0 0,0 0 0,0-1 0,0 1 0,0 0 0,0 0 0,0-1 0,0 1 0,0 0 0,-1 0 0,1 0 0,0-1 0,0 1 0,0 0 0,0 0 0,0 0 0,0-1 0,0 1 0,0 0 0,-1 0 0,1 0 0,0 0 0,0 0 1,0-1-1,0 1 0,-1 0 0,1 0 0,0 0 0,0 0 0,0 0 0,-1 0 0,1 0 0,0-1 0,-9 2 145,1 0 44,8-1-96,-1 0-102,0 1 0,0-1 1,0 0-1,0 0 0,1 0 0,-1 0 1,0 0-1,0 0 0,0 0 0,0 0 1,0 0-1,1 0 0,-1-1 0,-1 1 1,0-2-177,15 1 158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05.5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11 208 2144,'2'-6'2640,"-4"11"2122,2-4-4616,-1 1 0,1 0 1,-1-1-1,1 1 0,0 0 0,0-1 0,0 1 0,0 0 0,0-1 0,0 1 0,0 0 0,1 2 0,-1 10 739,-3 3-421,0-1-1,1 1 0,1 0 0,0 0 0,1 0 1,3 20-1,-1-27-450,1 0 1,0 0-1,0 0 0,0 0 1,1 0-1,1-1 0,0 0 1,0 0-1,1 0 0,11 13 1,-3-6-39,0-1 0,2 0-1,0-1 1,20 15 0,-6-10-31,0-1 0,1-1-1,66 25 1,-45-25 91,106 22 1,-65-27-18,142 0 1,-79-11 63,1-7-1,258-44 1,142-67 121,402-114 767,-154 25-1300,-480 97-3329,-215 73-1957,-109 35 5367,0 1-1,0 0 0,0-1 1,0 1-1,0-1 0,0 1 1,0-1-1,0 0 1,-1 1-1,1-1 0,0 0 1,0 0-1,0 1 0,-1-1 1,2-1-1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07.5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59 129 1728,'-12'-14'1787,"12"13"-1211,0 1-70,0 0 305,0 0-177,-1 0-428,1 0 0,0 0-1,-1-1 1,1 1 0,0 0-1,-1-1 1,1 1-1,0-1 1,-1 1 0,1 0-1,0-1 1,0 1 0,0-1-1,-1 1 1,1-1-1,0 1 1,0-1 0,8-57 1580,-3 16-68,-6 41-1091,-1 3-294,-1 4-125,1 4-15,-42 275 1827,42-231-1991,5 56 0,5-34 275,1-93-181,16-144 69,-8 23-401,-13 94 639,2-1 1,19-76 0,-17 104-493,-7 16 54,-1 1 1,0-1-1,1 1 1,-1 0-1,1-1 1,-1 1-1,1 0 0,-1-1 1,1 1-1,-1 0 1,1 0-1,-1-1 1,1 1-1,0 0 0,-1 0 1,1 0-1,-1 0 1,2 0-1,1 0-23,0 1 0,-1 0 0,1 0 0,0 0 0,0 1 0,-1-1 0,1 1 0,4 2 0,-7-3 30,27 17 68,-2 2 0,0 1-1,39 42 1,-55-52 18,0-1-1,-1 2 1,0-1 0,-1 1-1,0 0 1,-1 1 0,9 25-1,-13-32-19,-1-1 0,0 1 0,0 0 0,-1 0 0,1 0 0,-1 0-1,0 0 1,-1 0 0,-2 12 0,2-14-13,0-1 0,0 1 1,-1-1-1,1 1 0,-1-1 0,0 1 0,0-1 1,0 0-1,-1 0 0,1 0 0,-1 0 0,0-1 1,1 1-1,-1-1 0,0 1 0,-5 2 0,-79 36 244,61-29-311,-49 27 1,-29 29-583,103-67 202,8-5-16,6-5 425,-1-1-1,0 0 1,17-18-1,30-40 273,-9 10-135,-43 50-123,41-48 118,-42 50-41,-2-1 0,1 0-1,-1-1 1,0 1-1,0-1 1,3-11 0,-6 17-100,-1 0 0,0 1 0,1-1 0,-1 0 0,0 1 0,0-1 0,0 0 0,0 1 0,0-1 1,0 0-1,0 1 0,-1-1 0,1 0 0,-1 1 0,1-1 0,-1 0 0,0 1 0,1-1 0,-1 1 0,0-1 0,0 1 1,0 0-1,0-1 0,0 1 0,0 0 0,-1 0 0,-1-1 0,1 0-24,-1 0 0,0 0 0,0 1-1,0-1 1,-1 1 0,1 0 0,0 0 0,0 0 0,-1 1-1,1-1 1,-1 1 0,-4 0 0,1 0-19,-34 2-174,38-2 177,0 1-1,0 0 1,0 0-1,0 0 1,0 0-1,0 0 1,0 1-1,0-1 1,1 1 0,-5 3-1,0 0-65,6-4 85,-1 0 0,0 1 0,0-1 0,1 0 0,-1 1 0,0-1 0,1 1 0,0 0 0,-1 0 0,1-1 0,0 1 0,0 0 0,0 0 0,0 0 0,0 0 0,0 0 0,0 4 0,0-2 23,1-1 0,-1 1 0,0 0 1,0-1-1,-1 1 0,1-1 0,-4 6 0,-5 14 106,9-19-68,1-3-31,1 0 1,-2 0-1,1-1 1,0 1 0,0 0-1,0 0 1,0-1-1,0 1 1,-1 0 0,1 0-1,0-1 1,-1 1 0,1 0-1,0 0 1,-1-1-1,1 1 1,-1-1 0,1 1-1,-1 0 1,0-1-1,1 1 1,-1-1 0,1 1-1,-1-1 1,0 0-1,0 1 1,0 0 0,0-13 113,1 7-148,1 0 0,0 0 1,0 0-1,0 1 0,1-1 1,-1 0-1,4-6 1,-2 7 18,-1-1 0,0 0 0,-1 0-1,1 1 1,-1-1 0,0 0 0,0-8 0,-1 10 16,-2-19-101,2 22 80,0 0 0,0 0 0,0 0 0,0 0 0,0-1 0,0 1 0,0 0 0,-1 0 0,1 0 0,0 0 0,0 0 0,0-1 0,0 1 1,0 0-1,-1 0 0,1 0 0,0 0 0,0 0 0,0 0 0,0 0 0,-1 0 0,1 0 0,0 0 0,0 0 0,0 0 0,0 0 0,-1-1 0,1 1 0,0 1 0,0-1 0,0 0 0,-1 0 0,-9 6-280,-1 1-272,4-3-3887,19-3 35,12-7 1556,6-10-1188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16.5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61 827 416,'0'-1'6,"0"1"0,0 0 1,-1 0-1,1 0 0,0 0 0,0 0 0,0 0 1,0 0-1,0-1 0,0 1 0,0 0 0,0 0 1,-1 0-1,1 0 0,0 0 0,0-1 0,0 1 1,0 0-1,0 0 0,0 0 0,0 0 0,0-1 1,0 1-1,0 0 0,0 0 0,0 0 0,0 0 1,0 0-1,0-1 0,0 1 0,0 0 0,0 0 1,0 0-1,0 0 0,1-1 0,-1 1 1,0 0 31,0-1 0,0 1 1,0 0-1,0 0 1,0-1-1,0 1 1,0-1-1,0 1 1,0 0-1,0-1 1,0 1-1,0 0 0,0-1 1,0 1-1,0 0 1,0-1-1,0 1 1,0 0-1,0-1 1,0 1-1,-1 0 1,1 0-1,0-1 0,0 1 1,0 0-1,-1 0 1,1-1-1,0 1 1,0 0-1,-1 0 1,1-1-1,-1 1 1,-16-26 3038,12 12-1524,2 7 133,3 14 659,2-1-2329,-1 0 0,1 0 0,0 0 0,3 6 1,4 13-45,21 62 665,78 157 1,-83-195 332,-25-48-815,0-1-119,-1 0 1,0 0-1,0 0 1,0 0-1,0 0 0,0 0 1,0-1-1,0 1 1,0 0-1,0-1 1,0 1-1,1-1 0,-1 1 1,0-1-1,0 1 1,0-1-1,0 0 1,-1 0 16,-5-4-36,0-1 0,1 0-1,-1 0 1,1 0 0,0-1-1,1 1 1,0-1 0,0-1-1,-5-8 1,1-2-19,0 0 0,-11-38-1,12 27 27,1 0-1,-4-57 1,6-60-169,5 131 94,1 1 1,1-1 0,0 1-1,5-19 1,-5 26 2,0 0-1,0 1 1,1-1-1,0 1 1,0 0 0,1 0-1,0 0 1,0 0-1,0 1 1,10-10 0,-12 13 36,0 1 0,1-1 0,-1 1 0,0-1 0,0 1 0,1 0 0,-1 0 0,1 0 0,-1 1 0,1-1 0,-1 0 0,1 1 0,-1 0 0,1 0 0,0-1 0,-1 2 0,1-1 0,-1 0 0,1 0 0,0 1 0,-1-1 0,1 1 0,-1 0 0,1 0 0,2 1 0,-2 0 12,0-1 1,0 1 0,0 0 0,-1 0 0,1 0 0,0 0 0,-1 0 0,1 1 0,-1-1 0,0 1 0,0 0 0,0-1 0,0 1 0,-1 0 0,1 0 0,-1 0-1,1 0 1,-1 1 0,1 2 0,0 9 103,-1 1-1,0-1 1,-1 0-1,0 1 1,-1-1-1,-1 0 1,-7 26 0,5-23-35,-2-1 1,0 0 0,-1 0 0,0 0 0,-2-1 0,-13 19 0,11-21-8,-2 0 1,0-1-1,0 0 0,-1-1 1,-1-1-1,-20 13 1,-5-5-276,31-17-240,23-3 794,3 0-128,0 0 0,22-5 1,-24 3-204,1 0 0,-1-2 0,0 0 0,0 0 1,0-2-1,23-13 0,-30 15 19,1-1-1,-1-1 1,0 1 0,-1-1 0,0-1-1,0 1 1,0-1 0,-1-1-1,0 1 1,-1-1 0,7-14 0,6-19 49,-3-1 0,12-52 0,-19 52-175,5-65 1,-8 53-228,0-12 81,-6-106 1,-1 132 178,-13-71 0,13 103 109,-1-1 1,0 1-1,-1 0 1,0 0 0,0 0-1,-1 1 1,0-1 0,-8-9-1,13 17-46,0 1 1,-1-1-1,1 1 0,0 0 0,0-1 1,-1 1-1,1 0 0,0-1 0,-1 1 1,1 0-1,-1 0 0,1-1 0,0 1 1,-1 0-1,1 0 0,-1 0 0,1-1 1,-1 1-1,1 0 0,-1 0 0,1 0 1,0 0-1,-1 0 0,1 0 0,-1 0 1,1 0-1,-1 0 0,1 0 0,-1 0 1,1 1-1,-1-1 0,1 0 0,0 0 1,-1 0-1,1 0 0,-1 1 0,1-1 1,0 0-1,-1 0 0,1 1 0,0-1 1,-1 0-1,1 1 0,0-1 0,-1 0 1,1 1-1,0-1 0,0 1 0,-1 0 1,-9 24-271,10-25 270,-3 13-32,1-1 1,0 0 0,1 0-1,1 21 1,0-3-51,0 18 9,8 65 1,16 49-24,2 10 383,5 52 56,-30-215-289,0 0 0,1 0 1,0-1-1,4 12 0,-6-19-46,1-1 0,-1 0 0,0 0 0,0 1-1,0-1 1,0 0 0,0 0 0,0 1 0,0-1 0,0 0 0,0 0-1,1 0 1,-1 1 0,0-1 0,0 0 0,0 0 0,1 0 0,-1 0-1,0 1 1,0-1 0,0 0 0,1 0 0,-1 0 0,0 0 0,0 0-1,0 0 1,1 0 0,-1 0 0,0 1 0,0-1 0,1 0 0,5-7 98,3-16-47,-8 20-46,10-30 45,1-4-154,1 1 0,2 0 0,30-51 0,-35 70 12,16-18-1,-21 30 92,0 0 1,0 0-1,1 0 0,-1 0 0,1 1 0,11-7 0,-14 10-35,-1-1-1,1 1 1,0 0-1,0 0 1,0 0-1,0 0 1,0 1-1,3-1 0,-4 1 24,-1 0 0,0 0-1,1 0 1,-1 0-1,1 1 1,-1-1 0,0 0-1,1 1 1,-1-1 0,0 1-1,0 0 1,1-1-1,-1 1 1,0 0 0,0 0-1,0 0 1,0 0-1,0 0 1,0 0 0,1 2-1,5 8 47,-1 0 0,0 0-1,-1 0 1,0 1 0,-1 0 0,4 21-1,3 3 25,15 59 208,-25-94-272,-1 0 1,0 0-1,0-1 1,0 1-1,1 0 1,-1 0-1,0-1 1,1 1-1,-1 0 1,0-1-1,1 1 1,-1-1-1,1 1 1,-1-1 0,1 1-1,-1 0 1,1-1-1,0 0 1,-1 1-1,1-1 1,0 1-1,-1-1 1,2 1-1,-1-1 2,0 0-1,-1-1 0,1 1 1,0 0-1,0 0 1,-1-1-1,1 1 0,0 0 1,-1-1-1,1 1 0,-1-1 1,1 1-1,0-1 0,-1 1 1,1-1-1,-1 1 0,1-1 1,-1 1-1,1-2 1,3-3-26,-1-1 0,0 0 0,0 0 0,2-8 0,1 0-135,40-107-831,-38 104 915,1-1 1,1 2 0,0-1 0,21-23 0,-17 22 17,-10 12 60,-1 1 0,2 1-1,-1-1 1,6-4 0,-10 9 6,0 0 1,0-1-1,1 1 1,-1 0-1,0 0 0,0 0 1,0 0-1,1-1 1,-1 1-1,0 0 0,0 0 1,0 0-1,0-1 1,1 1-1,-1 0 1,0 0-1,0-1 0,0 1 1,0 0-1,0 0 1,0-1-1,0 1 0,0 0 1,0 0-1,0-1 1,0 1-1,0 0 0,0 0 1,0-1-1,0 1 1,0 0-1,0 0 1,0-1-1,0 1 0,0 0 1,0 0-1,-1-1 1,1 1-1,0 0 0,0 0 1,0-1-1,0 1 1,0 0-1,-1 0 0,1 0 1,0 0-1,0-1 1,0 1-1,-1 0 1,1 0-1,-6 0 17,1 1 0,0 0 0,0 0 1,0 0-1,0 1 0,0-1 0,1 1 0,-1 1 0,0-1 0,1 1 1,0-1-1,-1 1 0,1 0 0,0 1 0,-5 4 0,1 1-47,-1 1 1,1-1-1,1 2 0,0-1 0,-8 15 0,7-8 100,0 1-1,1-1 1,-9 37 0,14-46-62,1 0 1,-1 0 0,2 1 0,-1-1 0,1 0-1,0 0 1,1 0 0,0 0 0,0 0 0,1 0-1,4 14 1,-6-21-16,1 0 1,-1 0-1,0 0 0,1-1 0,-1 1 1,0 0-1,1 0 0,-1 0 0,1 0 1,-1-1-1,1 1 0,0 0 0,-1 0 1,1-1-1,0 1 0,0-1 0,-1 1 1,1-1-1,0 1 0,0-1 1,0 1-1,0-1 0,-1 0 0,1 1 1,0-1-1,2 1 0,-2-2 6,1 1 0,-1-1 0,0 1 0,1-1 0,-1 1 0,0-1 0,0 0 0,1 1 0,-1-1 0,0 0 0,0 0 0,0 0 0,0 0 0,0 0 0,1-2 0,5-5 33,-2-1 0,1 0-1,6-14 1,-3 2-37,0 0 0,-2 0 0,0 0 0,-2-1 0,0 0 0,-1 0 0,1-38 0,-5 56-47,-1 0-1,1 1 0,-1-1 1,-2-7-1,2 10-158,3 3 46,2 8 108,2 0 61,0 1-1,1-1 1,0 0-1,0 0 1,12 11-1,-14-17 18,0 1 0,0-1 0,0 0-1,0 0 1,1 0 0,0-1 0,-1 0-1,1 0 1,1 0 0,-1-1-1,10 3 1,-12-5 3,-1 0 0,0 1 0,1-1 0,-1-1 0,1 1 0,-1 0 0,0-1 0,1 0 0,-1 0 0,0 0 0,1 0 0,-1 0 0,0-1 0,0 1 0,0-1 0,0 0 0,4-4 0,-3 3-16,-1 0 0,0 0 0,0 0 0,0-1 0,0 1 0,-1-1 0,1 0 0,-1 0 0,0 0 0,0 0 0,0 0 0,-1 0 0,2-6 0,-1-3-20,0 0-1,-1-21 1,-2 20-143,4-24 0,-2 34 87,0-1 0,1 0 0,-1 0 1,1 1-1,-1-1 0,2 1 0,-1-1 0,5-6 0,-7 11 50,0-1 0,1 1 0,-1-1 0,1 1 0,-1-1-1,1 1 1,-1 0 0,1-1 0,-1 1 0,1-1 0,-1 1 0,1 0-1,0 0 1,-1-1 0,1 1 0,-1 0 0,1 0 0,0 0 0,-1 0-1,1-1 1,0 1 0,-1 0 0,1 0 0,0 0 0,-1 1 0,1-1-1,0 0 1,-1 0 0,1 0 0,0 0 0,-1 1 0,1-1 0,-1 0-1,2 1 1,16 13 97,-16-12-138,5 5 41,-1 1 0,0-1 0,0 1 0,-1 1 0,0-1 0,-1 1 0,1 0 0,3 14 1,-7-19 38,0 0 1,0 0 0,-1 0 0,1 0 0,-1 0 0,0 0 0,-1 0 0,1 0 0,-1 0-1,1-1 1,-1 1 0,0 0 0,-1 0 0,1 0 0,-1-1 0,1 1 0,-4 5 0,2-5-19,0 1 0,0-1 0,-1 0 0,1 0 1,-1 0-1,0 0 0,0 0 0,0-1 0,0 0 1,-1 0-1,0 0 0,-5 3 0,3-4-75,1 0 0,-1 0-1,1 0 1,-1-1 0,0 0 0,0-1 0,1 1-1,-1-1 1,0-1 0,0 1 0,0-1-1,1 0 1,-11-3 0,16 4 66,1 0-1,-1-1 1,1 1-1,-1 0 1,0 0 0,1 0-1,-1-1 1,1 1-1,-1 0 1,1-1 0,-1 1-1,1 0 1,-1-1 0,1 1-1,0 0 1,-1-1-1,1 1 1,-1-1 0,1 1-1,0-1 1,0 1 0,-1-2-1,1 2-7,0-1 0,0 1 1,1 0-1,-1-1 0,0 1 0,0-1 0,1 1 0,-1 0 1,0-1-1,1 1 0,-1 0 0,0-1 0,1 1 0,-1 0 0,0-1 1,1 1-1,-1 0 0,1 0 0,-1 0 0,1-1 0,-1 1 0,0 0 1,1 0-1,-1 0 0,1 0 0,-1 0 0,1 0 0,-1 0 0,2 0 1,148-22-151,-129 19 268,1 0 0,-1-2 1,0 0-1,22-9 0,-31 9-50,-1-1 1,1 0-1,-1 0 0,0-1 1,0-1-1,-1 0 0,0 0 1,10-11-1,-7 4-36,0 1-1,-1-2 1,-1 1 0,-1-1 0,0-1-1,8-18 1,-14 24-37,0 1 0,-1-1-1,0 0 1,0 0 0,-2 0 0,1 0-1,-1-1 1,-1 1 0,0 0-1,0 0 1,-4-20 0,3 29 3,1 0 0,0 0 0,-1 1 1,1-1-1,-1 0 0,0 0 0,0 0 0,1 1 1,-1-1-1,0 0 0,-1 1 0,1-1 0,0 1 0,0-1 1,-1 1-1,-1-2 0,3 3 0,-1-1 1,0 1-1,1 0 0,-1 0 0,0-1 1,1 1-1,-1 0 0,0 0 0,1 0 0,-1 0 1,0 0-1,1 0 0,-1 0 0,0 0 1,1 0-1,-1 0 0,0 0 0,0 1 1,-1 0-5,0-1 0,1 1 0,-1 0 1,1 0-1,-1 0 0,1 0 0,0 1 0,0-1 1,-3 3-1,-3 5-15,0 1 0,0 0 0,1 1 0,1 0 0,-9 22 1,7-11 128,1 0 0,-5 28 1,10-44-61,1 0 1,-1 0 0,1 1-1,0-1 1,0 0 0,1 1 0,0-1-1,3 12 1,-4-16 4,1 0-1,0 0 1,0 0 0,0 0-1,0 0 1,1 0-1,-1 0 1,1 0 0,-1 0-1,1 0 1,-1 0 0,1-1-1,0 1 1,0-1 0,0 0-1,0 1 1,0-1 0,0 0-1,0 0 1,0 0 0,0 0-1,1-1 1,-1 1 0,0 0-1,0-1 1,4 1-1,7-2 100,-1 1-1,1-1 1,-1-1-1,1 0 0,-1-1 1,12-5-1,10-1 99,64-18 42,-62 16-233,-33 10-67,2 0-149,0-1 1,0 1-1,0 0 0,9-1 1,-13 2-501,-1 0-836,-9 4-4555,1 4 1461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20.9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200 689 4480,'-1'-1'195,"0"1"-1,1-1 1,-1 0 0,0 1-1,0-1 1,0 1 0,0-1-1,0 1 1,-1-1 0,1 1 0,0 0-1,0 0 1,0-1 0,0 1-1,0 0 1,0 0 0,-1 0-1,1 0 1,0 1 0,-2-1 0,1 1 1,0 0 0,-1 0 0,1 0 1,0 0-1,0 0 0,0 0 1,0 1-1,0-1 0,-2 3 0,-3 4 249,0-1-1,1 1 1,-10 16-1,-25 54 947,-7 10-643,44-81-711,0 0 1,0 0 0,1 0 0,0 0 0,0 1-1,1 0 1,-2 9 0,4-14-32,-1-1 0,1 0 1,0 0-1,0 1 0,0-1 1,0 0-1,1 1 0,-1-1 1,1 0-1,-1 0 0,1 1 1,2 3-1,-2-5-4,0 0 0,0 1 1,0-1-1,0 0 0,0 0 0,0 0 1,1 0-1,-1 0 0,0 0 1,1 0-1,-1 0 0,1 0 0,-1-1 1,1 1-1,-1 0 0,1-1 0,0 0 1,-1 1-1,1-1 0,1 0 1,-1 0 20,0 1 1,0-1 0,1 0-1,-1-1 1,0 1 0,0 0-1,0 0 1,0-1 0,0 0-1,0 1 1,0-1 0,0 0-1,0 0 1,-1 0 0,1 0-1,3-2 1,-2 0 45,0 0 0,0 0 0,0 0 0,-1 0 0,1-1-1,-1 1 1,4-8 0,-1-1 36,0 0 0,-1 0-1,-1-1 1,4-18 0,1-47 7,-2 15-96,0-8-113,-3-81 0,-4 108 120,-11-130-159,1 49-112,5-46 40,1 144-16,5 27 223,0 0 0,0 0-1,0 0 1,0 0 0,0 0 0,0 0 0,0 0-1,0 0 1,0 0 0,0 0 0,0 0-1,0 0 1,0 0 0,0 0 0,0 0-1,0 0 1,0 1 0,0-1 0,0 0-1,-1 0 1,1 0 0,0 0 0,0 0 0,0 0-1,0 0 1,0 0 0,0 0 0,0 0-1,0 0 1,0 0 0,0-1 0,0 1-1,0 0 1,0 0 0,0 0 0,0 0-1,0 0 1,0 0 0,0 0 0,0 0 0,0 0-1,0 0 1,0 0 0,-1 0 0,1 0-1,0 0 1,0 0 0,0 0 0,0 0-1,0 0 1,0 0 0,0 0 0,0 0-1,0 0 1,0 0 0,0 0 0,0 0 0,0 0-1,0 0 1,0-1 0,0 1 0,0 0-1,0 0 1,0 0 0,-2 7 3,0 10 7,-1 58-105,11 143 0,10-41 267,-6-81-20,-4-24-5,24 99-1,-30-162-92,2 6 47,1 0 1,10 25 0,-14-37-72,1 0-1,-1 0 1,1-1-1,-1 1 1,1-1-1,0 1 1,0-1 0,0 1-1,0-1 1,0 0-1,1 0 1,-1 0-1,1-1 1,-1 1-1,1 0 1,0-1 0,-1 0-1,1 1 1,0-1-1,5 1 1,-5-2-3,0 0 0,-1 0 0,1-1 1,0 1-1,0-1 0,-1 1 0,1-1 0,0 0 1,-1 0-1,1 0 0,-1 0 0,1-1 0,-1 1 0,0-1 1,1 0-1,-1 1 0,0-1 0,3-4 0,1-1 20,0 1 0,0-2-1,-1 1 1,7-14-1,2-8-66,-1-1-1,-1 0 1,14-60 0,-20 58 280,-5 26 25,-4 21-369,1-2 96,1-1-1,0 1 0,1 0 0,0 0 0,1-1 0,0 1 0,1 0 0,1-1 0,0 1 0,1-1 0,0 0 0,0 0 0,2-1 0,-1 1 1,1-1-1,1 0 0,11 14 0,-16-23 8,0 1 1,0-1 0,-1 0-1,2 0 1,-1 0-1,0-1 1,0 1 0,1 0-1,-1-1 1,1 0-1,-1 1 1,1-1 0,-1 0-1,1 0 1,0-1-1,0 1 1,-1 0 0,1-1-1,0 0 1,0 0-1,0 0 1,-1 0 0,1 0-1,0 0 1,0-1-1,0 1 1,-1-1 0,1 0-1,0 0 1,3-1-1,0-1-8,0-1 0,0 1 0,-1-1 0,0 1-1,0-2 1,0 1 0,0 0 0,0-1 0,-1 0-1,0 0 1,0-1 0,5-9 0,5-16-20,-1-1 1,-2 0 0,10-45 0,-3 11-109,-4 12-341,11-96 1,-19 71 421,-3-89 0,-4 106 271,1 58-238,1-1-16,-1-1 1,0 1-1,0-1 1,-1 1-1,0-1 1,0 1-1,0-1 1,0 1-1,-1 0 1,-4-10-1,6 15 14,0 0-1,0 0 1,0 0 0,0 0-1,0 0 1,-1-1-1,1 1 1,0 0 0,0 0-1,0 0 1,0 0-1,0 0 1,0 0 0,0 0-1,0 0 1,0-1-1,-1 1 1,1 0 0,0 0-1,0 0 1,0 0 0,0 0-1,0 0 1,0 0-1,-1 0 1,1 0 0,0 0-1,0 0 1,0 0-1,0 0 1,0 0 0,-1 0-1,1 0 1,0 0-1,0 0 1,0 0 0,0 0-1,-4 6-162,-1 11 21,0 15 54,2 0-1,1 1 1,3 48 0,0-20 13,-1 51 87,-4 264 579,2-322-574,7 78 0,-1-80 239,18-66-420,-21 14 148,0-1 0,-1 1 0,1-1 0,-1 0 1,1 1-1,0 0 0,0-1 0,-1 1 0,1-1 0,0 1 0,0 0 1,-1 0-1,1-1 0,0 1 0,0 0 0,0 0 0,1 0 0,-1 0 20,0 1 0,-1-1 0,1 0 0,0 1 0,-1-1 0,1 1 0,-1 0 0,1-1 0,-1 1 0,1 0 0,-1-1 0,1 1 0,-1 0 0,1-1 0,-1 1 0,0 0 0,0 0 0,1-1 0,-1 1 1,0 0-1,0 1-1,1 0 24,-1 0-1,1 1 0,-1-1 0,0 0 0,0 1 0,0-1 0,0 0 0,0 1 0,-1 3 0,1-6 356,1-2-105,6-19-189,-2 0-1,0-1 0,0 1 0,1-36 0,0 7-55,-6 46-25,34-189-146,26-45 33,-54 212 92,-2 1 0,0-1 0,-1-42 0,-3 68 6,1-1 0,-1 1 0,0-1 0,0 1 0,0-1 0,0 1 0,0-1 0,0 1 0,0-1 0,0 1 0,0-1 0,-1 1 0,1-1 0,0 1 0,0-1 0,0 1 0,-1-1-1,1 1 1,0 0 0,0-1 0,-1 1 0,1-1 0,0 1 0,-1 0 0,1-1 0,-1 1 0,0 0-2,1 0 0,-1 0 1,1 0-1,-1 0 0,1 0 1,-1 1-1,1-1 0,-1 0 0,1 0 1,-1 1-1,1-1 0,-1 0 1,1 1-1,-1-1 0,1 0 0,0 1 1,-1-1-1,0 1 0,-2 3-53,1 0 0,-1-1 0,1 1 0,-4 7 0,-2 12-18,2 1 0,-7 39 0,2 50 73,2-19 43,6-71-13,-20 187-85,-7 108 367,26-298-189,0 20 214,2-36-414,3-10-4,6-23-55,-7 23 78,2 0-1,-1 0 1,1 0-1,4-10 1,4-4-190,-8 14 249,1 0 0,-1 1-1,1 0 1,1-1 0,6-8 0,10-7 20,1 0 0,38-28 0,-10 12-67,61-57 1,-92 76 100,-1 0 1,0-2-1,-2 0 0,0 0 1,-2-2-1,13-24 1,-22 38-37,8-16 13,15-47 0,-25 64 22,0-1-1,0 0 0,-1 1 0,0-1 0,0 0 0,-1 0 1,0 0-1,0 1 0,-1-1 0,0 0 0,-2-8 1,2 14-46,0 0 0,1 0 0,-1 0 0,0 0 1,0 0-1,0 0 0,0 0 0,0 0 1,0 1-1,-1-1 0,1 0 0,-1 1 1,1-1-1,-1 1 0,0-1 0,1 1 1,-1 0-1,0 0 0,0 0 0,0 0 1,-4-2-1,4 3-7,0 0 1,0 0 0,-1 0-1,1 0 1,0 0-1,0 0 1,-1 0-1,1 0 1,0 1 0,0 0-1,0-1 1,0 1-1,-1 0 1,1 0-1,0 0 1,0 0 0,1 0-1,-1 1 1,0-1-1,0 0 1,-2 3-1,-1 2 4,0 0-1,0 0 0,1 0 0,0 0 0,0 1 0,1-1 0,-1 1 0,1 0 0,1 0 0,0 0 0,0 1 0,0-1 0,1 1 0,-1-1 0,2 1 0,-1-1 0,2 10 0,-1-4-2,2 0-1,-1 0 1,2 0-1,0 0 1,0-1-1,1 0 1,0 1-1,1-1 1,9 15 0,-10-21 18,-1-1 0,1 0 1,0 1-1,0-1 0,1-1 1,-1 1-1,1-1 0,0 0 1,1 0-1,-1 0 0,9 4 1,-11-7 17,-1 0 1,1 1 0,0-2 0,0 1-1,1 0 1,-1 0 0,0-1 0,0 0-1,0 0 1,0 0 0,0 0 0,0 0 0,1 0-1,-1-1 1,0 0 0,0 1 0,0-1-1,0 0 1,0-1 0,0 1 0,-1 0-1,1-1 1,0 0 0,-1 1 0,4-4-1,2-2 23,0-1 0,0-1 0,0 1 0,-1-1 0,7-12 0,27-52 15,-32 56-48,81-171 124,-56 113-148,-33 72-6,0 0 0,0 1 0,0-1 0,-1 0 0,1 0 0,-1 1 0,0-1 0,0 0 0,0-3 0,0 3-91,0 2-53,0 3 21,0 6 120,1 1 0,-1-1-1,2 0 1,-1 0-1,1 0 1,0 0-1,0 0 1,1 0-1,1 0 1,-1-1-1,1 1 1,0-1-1,1 0 1,-1 0-1,1-1 1,1 1 0,-1-1-1,1-1 1,9 8-1,-4-5 19,1 0 0,0 0 0,0-1 0,17 7 0,-24-12 23,0-1 0,0 1 0,0-1 0,0 0 0,1-1 0,-1 1 0,0-1 0,0 0 0,1 0 0,-1 0 0,0-1 0,0 0 0,1 0 0,8-4 0,-5 2 7,-1-1-1,0 0 0,0-1 0,0 0 0,0 0 0,-1-1 0,0 0 0,0 0 0,-1-1 0,0 0 0,8-10 0,-12 14-47,1-1-1,0 0 0,-1 0 0,0 0 0,0 0 0,0 0 0,-1-1 0,1 1 1,-1 0-1,0-1 0,0 1 0,-1-1 0,1 1 0,-1-1 0,0 0 0,0 1 1,-1-1-1,1 1 0,-1-1 0,0 1 0,0-1 0,-1 1 0,1 0 0,-4-8 0,4 11 3,0 0 0,0 0-1,1-1 1,-1 1 0,0 0-1,0 0 1,0 0-1,-1 0 1,1 0 0,0 0-1,0 0 1,0 1-1,-1-1 1,1 0 0,0 1-1,-1-1 1,1 1 0,0-1-1,-1 1 1,1-1-1,-1 1 1,1 0 0,-1 0-1,1 0 1,-1 0-1,1 0 1,-1 0 0,-2 1-1,2-1 3,0 1 0,0 0 0,0 0 0,0-1 0,1 1 0,-1 0 0,0 1 0,0-1 0,1 0 0,-1 0 0,0 1 0,1-1 0,0 1 0,-1-1-1,1 1 1,0 0 0,0 0 0,-1-1 0,0 5 0,1-3 25,0 0-1,0 1 0,0-1 1,0 1-1,0 0 1,1-1-1,0 1 1,0-1-1,0 1 0,0 0 1,1-1-1,-1 1 1,1-1-1,0 1 1,0-1-1,0 1 0,0-1 1,1 0-1,-1 1 1,1-1-1,0 0 0,0 0 1,0 0-1,0 0 1,1-1-1,-1 1 1,1-1-1,0 1 0,3 2 1,-2-2 35,1 0-1,0 0 1,-1 0 0,1 0-1,0-1 1,1 0 0,-1 0 0,0 0-1,11 2 1,-12-4 0,-1 1-1,1-1 1,-1 0-1,1 0 1,-1-1 0,1 1-1,-1-1 1,1 1-1,-1-1 1,1 0 0,-1 0-1,0-1 1,1 1-1,-1-1 1,0 0 0,4-2-1,4-5 15,-4 4-23,1 0 0,-1-1 0,11-12 0,-9 8 27,-6 4-78,1 1 0,0 0 0,0 1 0,0-1 0,1 1 0,0 0 0,0 0 0,0 0 0,0 1 0,9-5 0,-13 8 14,-1-1 0,1 1-1,-1 0 1,1 0 0,-1 0-1,1 0 1,-1 0 0,1 0-1,-1 0 1,1 0 0,-1 0-1,1 0 1,-1 0 0,1 0-1,-1 0 1,1 1 0,-1-1-1,1 0 1,-1 0 0,1 0-1,-1 1 1,1-1 0,-1 0 0,0 1-1,1-1 1,-1 0 0,1 1-1,-1-1 1,0 0 0,1 1-1,-1-1 1,0 1 0,0-1-1,1 1 1,-1-1 0,0 1-1,0-1 1,0 1 0,0-1-1,1 1 1,1 20-61,-2-20 66,3 74 706,-3-74-385,0-1-101,1-1-206,1 0 1,-1 0-1,1 0 0,-1 0 1,1-1-1,-1 1 0,0 0 0,0-1 1,0 1-1,0-1 0,1-2 1,0 3-4,31-53-770,-25 39 721,1 0 0,0 0-1,1 1 1,1 1 0,16-17 0,-23 27 35,-1 0-12,0 0 0,0 0 1,1 0-1,-1 1 0,1 0 0,5-3 1,-8 4 7,1 1 0,-1 0 0,0-1 1,0 1-1,0 0 0,0 0 0,0 0 1,0 0-1,0 0 0,0 0 0,0 1 1,0-1-1,0 0 0,0 0 0,0 1 0,0-1 1,0 0-1,0 1 0,0-1 0,0 1 1,0 0-1,0-1 0,-1 1 0,1 0 1,0-1-1,0 1 0,-1 0 0,1 0 1,0 0-1,-1-1 0,1 1 0,0 1 0,2 5 33,1-1 0,-1 1 0,-1 0 0,1 0-1,2 13 1,-4-14 39,0 0 0,1 0 0,0 0 0,0-1 0,1 1 1,-1-1-1,1 1 0,0-1 0,6 8 0,-7-11-43,0 0 1,0 0 0,1 0-1,-1 0 1,0-1 0,1 1-1,-1-1 1,1 0 0,-1 0-1,1 1 1,0-2 0,-1 1-1,1 0 1,4 0 0,-2 0 3,0-1 0,0 0 0,1-1 1,-1 1-1,0-1 0,0 0 0,7-2 1,2-3-63,0 0 1,0 0 0,-1-1-1,20-14 1,-24 15 98,-4 3-47,0 0 1,-1 0-1,1-1 0,-1 1 0,0-1 0,7-8 0,6-9-171,-14 19 140,0-1 1,0 0-1,-1 0 1,1-1-1,-1 1 1,0 0-1,1-1 0,-2 1 1,1-1-1,0 0 1,-1 0-1,1 1 1,-1-1-1,0-4 1,-1 7 7,1 1 1,-1 0-1,0 0 1,0-1-1,0 1 1,0 0-1,0-1 1,0 1-1,0 0 1,0 0-1,0-1 1,0 1-1,-1 0 1,1 0-1,0-1 1,0 1-1,0 0 1,0 0-1,0-1 1,0 1-1,-1 0 1,1 0-1,0-1 1,0 1-1,0 0 1,0 0-1,-1 0 1,1 0-1,0-1 1,0 1-1,-1 0 1,1 0-1,0 0 1,0 0-1,-1 0 1,1 0-1,-1-1 1,-10 6-187,-7 13-2,10-9 172,1 0 0,1 1 0,0 0 0,0 0 0,-5 14 0,10-21 30,0 0 0,0 0 0,0 0 0,0 0 1,1 0-1,-1 0 0,1 0 0,0 0 0,0 0 1,0 1-1,0-1 0,1 0 0,-1 0 0,1 0 1,0 0-1,0 0 0,0 0 0,0 0 0,1 0 0,-1-1 1,1 1-1,-1 0 0,1-1 0,4 5 0,-1-2-31,0 0-1,0 0 0,1 0 0,-1-1 0,1 0 0,0 0 0,0 0 0,1-1 0,10 5 0,-12-7 72,1 0-1,0 1 0,-1-2 0,1 1 0,0-1 0,-1 1 0,1-2 0,0 1 1,-1-1-1,1 1 0,0-2 0,8-2 0,-9 2-50,-1 0 0,1-1 0,-1 1 0,0-1 0,0 0 0,0 0 0,0 0 0,-1-1-1,4-4 1,10-8-122,-2 3 36,0-2-1,15-19 1,-24 26 105,0 0 1,0 0-1,-1 0 1,-1-1 0,1 1-1,5-18 1,-10 21-1,1 1-1,-1 0 1,1-1 0,-1 1 0,-1-1-1,1 1 1,-1 0 0,1-1 0,-3-5-1,3 8-38,-1 1 0,1-1 0,-1 0 0,1 1 0,-1-1 0,1 1 1,-1-1-1,0 1 0,0 0 0,0-1 0,0 1 0,0 0 0,0-1 0,0 1 0,0 0 0,0 0 0,0 0 0,-1 0 0,1 0 0,-1 0 0,1 1 0,0-1 0,-1 0 0,1 1 0,-1-1 0,-3 0 0,4 1-9,-1 1 0,0-1 0,0 1 0,1-1 0,-1 1 0,1 0 1,-1 0-1,1-1 0,-1 1 0,1 0 0,-1 1 0,1-1 0,0 0 0,-1 0 0,1 0 1,0 1-1,0-1 0,0 1 0,0-1 0,0 1 0,-1 2 0,-2 4 97,1 0 1,-1 0-1,-1 9 0,4-13-43,0-1 0,0 1 0,1 0-1,-1 0 1,1 0 0,0-1 0,0 1 0,0 0 0,1 0-1,0 0 1,-1-1 0,1 1 0,0 0 0,1-1 0,-1 1 0,1-1-1,-1 1 1,1-1 0,0 0 0,0 0 0,1 0 0,-1 0-1,1 0 1,-1 0 0,1-1 0,0 1 0,0-1 0,0 1-1,0-1 1,1 0 0,-1-1 0,0 1 0,1 0 0,6 1-1,6 1 56,0-1-1,1-1 0,-1 0 0,1-1 0,19-1 0,-3-2-887,51-11 0,-74 10-64,0 0-1,0-1 0,-1 0 1,1-1-1,-1 0 0,13-9 1,-16 10-22,-4 3 551,-1 1 235,-1 0 0,1 0 0,-1-1 0,1 1 0,-1 0 0,1 0 0,-1 0-1,0-1 1,1 1 0,-1 0 0,1-1 0,-1 1 0,0 0 0,1-1 0,-1 1 0,0 0 0,1-1 0,-1 1 0,0-1-1,1 1 1,-1-1 0,0 1 0,0-1 0,0 1 0,0-1 0,1 1 0,-1-1 0,0 1 0,0-1 0,0 1 0,0-1-1,0 1 1,0-1 0,0 1 0,0-1 0,0 1 0,-1-1 0,1 1 0,0-1 0,0 1 0,0-1 0,-1 1 0,1-1-1,0 1 1,0 0 0,-1-1 0,0 0 0,-14-17-2873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21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63 10720,'-13'-13'3968,"-4"10"-3072,4-5-288,8 5-289,5-5-319,0 5-1759,0-5 959,0 0-2016,0 5 1600,0-2-2080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23.7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203 85 2304,'0'-2'284,"-1"1"0,0-1 1,1 1-1,-1-1 0,1 0 0,-1 1 0,1-1 0,0 0 1,0 1-1,-1-1 0,1 0 0,1-2 0,-1 3 160,0 1-336,-1-1 0,1 1-1,0 0 1,0-1-1,-1 1 1,1-1-1,0 1 1,0-1-1,-1 1 1,1 0 0,0-1-1,-1 1 1,1 0-1,0-1 1,-1 1-1,1 0 1,-1 0-1,1-1 1,-1 1 0,1 0-1,-1 0 1,1 0-1,0 0 1,-1 0-1,1 0 1,-2-1-1,1 1 75,0 0-1,0 0 0,-1-1 0,1 1 0,0 0 0,-1 0 0,1 0 0,0 1 0,0-1 0,-2 0 0,-8 5 219,1 1 0,-1 0 0,1 0 0,1 1 0,-11 9-1,-42 42 1165,58-54-1513,0 0 1,1 0-1,-1 1 1,1-1-1,0 1 1,0 0-1,1-1 1,-1 1-1,1 0 1,0 1-1,1-1 1,-1 0-1,1 1 1,0-1-1,0 0 1,0 1-1,1-1 1,0 1-1,0-1 1,1 1-1,-1-1 1,1 1-1,0-1 1,1 1-1,2 6 0,3 8-60,-3-7 138,1 0 0,0 0 0,8 14 0,-5-15-65,-7-11-5,-1-1 63,0 0-20,0 0 47,0 0-21,0 0 117,0 0-79,0 0-28,0 0-42,0 0 32,0 0-42,0 0-1,0 0-21,0 0-21,0 0 10,0 0-32,0 0-63,0 0-1,0 0-16,0 0 17,0 0 79,0 0 11,0 0 27,10 5 69,-9-4-121,14 1-14,46 6-52,-28-6 89,-24-1-3,0 0-1,0 0 0,0-1 0,-1-1 0,12-1 0,-18 2-29,-1-1 1,0 0-1,1 1 1,-1-1-1,0 0 1,0 0 0,1 0-1,-1 0 1,0 0-1,0 0 1,0 0-1,0 0 1,0 0-1,-1-1 1,1 1 0,1-2-1,8-22 441,-10 24-424,3-12 9,0 1-1,-1-1 1,-1 1-1,1-19 0,-2-64-523,0 94 352,0 1-70,0 2 169,1 0 0,0 0-1,0 0 1,0-1 0,0 1 0,0 0-1,1-1 1,1 4 0,-2-4 1,33 52-325,-25-42 345,0-1 0,0 0-1,1 0 1,16 11 0,-22-19 16,-1 0 1,1 0-1,-1 0 1,1 0-1,0 0 1,0-1-1,0 0 1,0 0-1,0 0 1,0 0-1,0 0 1,0-1-1,1 0 1,-1 0-1,0 0 1,0-1-1,0 1 1,8-3-1,12-5 95,0-2 0,32-17 0,-50 24-47,-1 0-1,0 0 1,0-1 0,0 1 0,0-1 0,-1 0 0,0-1 0,0 1 0,0-1-1,0 0 1,0 0 0,-1 0 0,5-10 0,-7 11-32,1 0 1,-1 0-1,0 0 1,0 0-1,-1 0 1,1 0-1,-1-1 1,0 1-1,0 0 1,0 0-1,-1 0 1,1-1-1,-1 1 1,0 0-1,0 0 1,0 0 0,-1 0-1,0 0 1,0 1-1,0-1 1,-3-4-1,3 4 5,-1 0 0,0 1 0,1 0 0,-1-1 0,0 1 0,-1 0 0,1 1 0,0-1 0,-1 0 0,0 1 0,-4-2 0,-2 0-195,8 3 128,-1 0 0,1 0 0,0 0 0,-1 0 0,1-1 0,-4-2 0,6 4 41,-1-1 1,1 1-1,-1-1 0,1 1 0,0-1 0,-1 0 1,1 1-1,0-1 0,0 0 0,-1 1 0,1-1 1,0 0-1,0 1 0,0-1 0,0 0 0,0 1 0,0-1 1,0 0-1,0 1 0,0-1 0,0 0 0,0 1 1,0-1-1,1 0 0,-1 1 0,0-1 0,0 0 1,1 1-1,-1-1 0,1 0 0,4-14-2,-5 14-89,0-1 0,1 1 1,-1-1-1,1 1 0,-1-1 0,1 1 1,-1-1-1,1 1 0,0 0 0,0-1 1,0 1-1,0 0 0,0 0 1,0-1-1,2 0 0,1-1-908,-1 0 1,1 1-1,-1 0 1,1 0-1,0 0 0,0 0 1,5-1-1,4-1-3116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25.3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1 990 5216,'0'1'72,"0"-1"0,0 0 1,0 0-1,0 1 0,0-1 1,0 0-1,0 0 0,0 1 1,0-1-1,0 0 0,0 0 1,0 1-1,0-1 0,0 0 1,1 0-1,-1 1 0,0-1 1,0 0-1,0 0 0,0 0 1,1 1-1,-1-1 0,0 0 0,0 0 1,0 0-1,1 0 0,-1 0 1,0 1-1,0-1 0,0 0 1,1 0-1,-1 0 0,1 0 1,10-2 615,7-8 629,-15 7-1109,0 0 0,0 0 0,0 0 0,-1-1 0,1 1 0,-1-1 0,0 1 0,0-1 0,0 0 0,-1 0 0,3-7 0,22-109 85,-24 112-154,1-1-1,0 0 1,7-13 0,-8 13 312,-4 22-326,3 2-98,1 1 1,0-1 0,9 29-1,-6-25 129,-4-13-54,1 0 0,0-1 0,1 1-1,-1-1 1,1 1 0,0-1 0,4 5-1,-6-8-81,0-1-1,-1 0 0,1 0 0,0 0 0,0 1 0,1-1 0,-1 0 0,0 0 0,0-1 0,0 1 0,1 0 0,-1 0 0,0-1 0,1 1 0,-1 0 0,1-1 0,-1 0 0,0 1 0,1-1 0,-1 0 0,1 0 0,-1 1 0,1-1 0,-1 0 0,1-1 0,-1 1 0,1 0 0,-1 0 0,1-1 0,-1 1 0,1-1 0,-1 1 0,2-2 1,9-5 79,0-1 1,-1 0 0,0-1 0,-1 0-1,0-1 1,0 0 0,-1 0-1,0-1 1,-1 0 0,-1-1 0,1 0-1,10-25 1,0-9-292,-1-1 1,12-62-1,-23 83 196,64-229-175,-67 241 153,0 0-1,-2 1 0,1-28 1,-10 57-276,4 8 238,0 0-1,2 0 1,1 1-1,3 41 0,-1-51 58,28 228 58,-29-241-49,2 12 36,1 1 1,1-1-1,0 0 1,1 0 0,0 0-1,1 0 1,1-1-1,0 0 1,1-1-1,10 14 1,-15-23-24,0-1 0,0 1 1,0-1-1,0 1 0,1-1 0,-1 0 1,1-1-1,-1 1 0,1 0 0,0-1 1,-1 0-1,1 0 0,0 0 0,4 0 1,-5-1-1,0 1 1,-1-1 0,1 0 0,0 0-1,-1 0 1,1 0 0,0-1 0,-1 1 0,1-1-1,-1 1 1,1-1 0,-1 0 0,1 0-1,-1 0 1,1-1 0,-1 1 0,0 0 0,1-1-1,-1 0 1,4-3 0,-1-3-37,1 0-1,-1-1 1,-1 0 0,1 0 0,-1 0 0,5-19 0,9-60-69,-15 69 80,32-252-227,-26-57 884,-9 324-647,0 0 0,0 1-1,0-1 1,0 0-1,-1 1 1,1-1-1,-1 0 1,0 1-1,0-1 1,-1 0 0,-1-4-1,2 8-10,1 0 0,0 0 0,-1 0 0,1 0 0,0 0 0,-1 0 0,1 0 0,-1 1 0,1-1 0,0 0 0,-1 0 0,1 0 0,0 0 0,-1 0 0,1 1 0,0-1 0,-1 0 0,1 0 0,0 0 0,0 1 0,-1-1 0,1 0 0,0 0 0,0 1 0,-1-1 0,1 0 0,0 1 0,0-1 0,0 0 0,0 1 0,0-1 0,-1 0 0,1 1-1,0-1 1,0 1 0,-7 13 5,2 6 88,1-1-1,1 1 0,1 1 0,0 21 0,0-12 25,3 202 134,2-94-69,-2-101-48,2 0-1,1 0 1,15 63 0,-19-99-122,0 0 0,0 0 0,1 0 0,-1 0 0,0 0 1,0 0-1,1 0 0,-1 0 0,1 0 0,-1 0 0,1 0 0,-1 0 0,1 0 1,-1-1-1,1 1 0,0 0 0,0 0 0,-1-1 0,1 1 0,0 0 1,2 0-1,-3-1-17,1 0 1,0-1 0,0 1-1,-1 0 1,1-1 0,0 1-1,-1-1 1,1 1 0,0-1-1,-1 1 1,1-1 0,-1 1 0,1-1-1,0 1 1,-1-1 0,0 0-1,1 1 1,-1-1 0,1 0-1,-1 0 1,0 1 0,0-1-1,1 0 1,-1 0 0,0-1-1,34-121-1255,-13 37 1134,-17 74 113,-4 8 12,1 0-1,0 1 1,0-1-1,1 0 1,-1 0-1,1 1 0,-1-1 1,1 1-1,0-1 1,0 1-1,1 0 1,-1 0-1,5-4 0,-7 7 5,1-1-1,0 1 1,0-1-1,-1 1 0,1 0 1,0 0-1,0-1 1,0 1-1,-1 0 0,1 0 1,0 0-1,0 0 1,0 0-1,-1 0 0,1 0 1,0 0-1,0 0 0,0 0 1,0 1-1,-1-1 1,1 0-1,0 1 0,0-1 1,-1 0-1,1 1 1,0-1-1,-1 1 0,1-1 1,0 1-1,-1-1 1,2 2-1,2 2 51,0 1 0,-1-1 1,6 9-1,-6-8 14,23 35 162,-13-17-19,20 23 0,-15-24-198,35 32 0,-46-47-418,1-1-1,0 0 0,0-1 0,0 0 1,1 0-1,0-1 0,0 0 0,14 5 1,-23-9 241,1 0 0,0 0 1,0 1-1,0-1 0,0 0 1,0 0-1,0 0 0,-1 0 1,1 0-1,0 0 0,0 0 1,0 0-1,0 0 1,0 0-1,-1-1 0,3 0 1,-3 1-32,0 0 0,1 0 1,-1-1-1,0 1 1,1 0-1,-1-1 1,0 1-1,0-1 0,0 1 1,1 0-1,-1-1 1,0 1-1,0-1 1,0 1-1,0 0 0,0-1 1,0 1-1,0-1 1,0 1-1,0-1 1,0 1-1,0 0 0,0-2 1,-6-15-4279,0 6 4389,-14-15-1219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25.7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5 137 6880,'-4'-2'1988,"6"2"-968,0 0-944,0 1 0,-1-1 1,1 0-1,0 0 0,-1-1 0,1 1 1,0 0-1,-1 0 0,4-2 0,23-13 347,-15 7 23,1 1 0,14-5-1,4 1 263,66-12 0,36 3-515,35-6-2250,-153 23 1251,0 0-1,0 0 0,17 1 1,-14 2-1306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26.0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93 8320,'-8'-8'3072,"20"-3"-2400,11-13-160,-6 10-2560,4-2 1024,9-3-2272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27.1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509 144 4992,'-1'-8'1210,"-3"8"-336,-3-1-468,5-13-160,1 11-96,0-3 217,-1 1 0,1 0 0,-1 0 1,0 0-1,0 0 0,0 0 0,-1 0 0,0 1 0,0-1 0,0 1 0,-1 0 0,-7-8 0,3 6-280,-1 0-1,0 1 0,0 0 0,-1 1 0,1 0 1,-1 0-1,0 1 0,0 0 0,0 1 0,-1 0 1,1 0-1,-1 1 0,1 1 0,-1 0 1,1 0-1,0 1 0,-1 0 0,1 1 0,0 0 1,-1 1-1,1 0 0,1 0 0,-15 8 1,8-3-65,1 0 1,1 1-1,0 1 0,0 1 1,1 0-1,0 0 1,1 1-1,1 1 1,-1 0-1,2 0 1,0 1-1,1 1 1,-14 27-1,20-35-5,0 1 1,1-1-1,-1 1 0,2 0 0,-1 0 0,1 0 1,0-1-1,0 1 0,1 0 0,0 0 1,1 0-1,0 0 0,0 0 0,0 0 0,1 0 1,1 0-1,-1-1 0,1 1 0,0-1 0,1 0 1,6 10-1,-8-14 26,0-1 0,0 1 0,1-1 0,-1 0 1,1 0-1,-1 0 0,1 0 0,0 0 0,0 0 0,-1-1 1,1 0-1,1 1 0,-1-1 0,0 0 0,0 0 0,0-1 0,0 1 1,1-1-1,-1 1 0,0-1 0,6-1 0,-2 1 66,-1-1-1,0-1 1,1 1 0,-1-1-1,0 0 1,0 0-1,0-1 1,0 1 0,-1-1-1,7-5 1,-12 8-93,1 0 1,-1-1-1,1 1 0,-1 0 1,1-1-1,-1 1 0,1 0 1,-1-1-1,1 1 1,-1-1-1,0 1 0,1-1 1,-1 1-1,0-1 1,1 1-1,-1-1 0,0 1 1,0-1-1,1 1 0,-1-1 1,0 0-1,0 1 1,0-1-1,0 1 0,0-1 1,0 0-1,0 1 1,0-1-1,0 1 0,0-2 1,-1 2-22,1-1 1,-1 1 0,1-1 0,-1 1 0,1-1-1,-1 1 1,1-1 0,-1 1 0,1 0 0,-1-1 0,0 1-1,1 0 1,-1 0 0,0-1 0,1 1 0,-1 0-1,0 0 1,1 0 0,-1 0 0,0 0 0,1 0-1,-1 0 1,0 0 0,0 0 0,1 0 0,-2 0-1,-2 1-40,0 0-1,1 0 0,-1 1 0,0-1 0,1 1 0,-1 0 0,1 0 0,0 0 0,-1 0 0,1 0 1,0 1-1,0 0 0,-3 3 0,-3 5-17,0-1 0,-11 20-1,9-12 147,1 1-1,2 1 1,-1-1-1,2 2 1,1-1-1,0 1 1,2-1-1,0 1 1,2 0-1,0 1 1,1-1-1,3 30 0,-2-48-44,0 0 0,1 0-1,-1 0 1,1 0 0,0 0-1,0 0 1,0-1 0,0 1-1,1 0 1,-1 0 0,1-1-1,0 1 1,0-1 0,0 1-1,0-1 1,0 0 0,0 0-1,0 0 1,4 2 0,-1-1 69,0 0 0,1-1 0,-1 0 0,1 0 0,-1-1 0,1 1 0,-1-1 0,1 0 0,9 0 0,15-2 161,-1 0 0,0-2 0,53-11 0,-42 6-438,-29 6-125,0-1 0,15-5 0,-22 6-159,0 1 0,0-1 0,0 0 0,-1 0 0,1-1 0,-1 1 1,1-1-1,-1 1 0,6-7 0,-8 7 61,-1 1 0,1-1 1,0 1-1,0-1 0,-1 1 1,1-1-1,-1 0 0,0 1 1,1-1-1,-1 0 0,0 1 1,0-1-1,0 0 0,0 1 1,0-1-1,-1 0 0,1 1 0,-1-3 1,-3-17-3960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38:38.6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53 185 1888,'-10'13'1353,"-3"4"228,12-17-1517,0 1-1,0-1 1,1 1-1,-1-1 1,0 0-1,0 1 1,1-1-1,-1 0 1,0 0-1,0 1 1,0-1-1,0 0 1,1 0-1,-1 0 1,0 0-1,0 0 1,0 0-1,0 0 1,0 0-1,1-1 1,-1 1-1,-1 0 0,0 0 182,1 0-227,1 0 0,0 0 0,0 0-1,0 0 1,-1 0 0,1 0 0,0 0 0,0 0 0,-1 0 0,1 0 0,0 0 0,0 0 0,0 0 0,-1 0 0,1 0 0,0 0 0,0 0-1,-1 0 1,1-1 0,0 1 0,0 0 0,0 0 0,-1 0 0,1 0 0,0 0 0,0-1 0,0 1 0,0 0 0,-1 0 0,1 0 0,0 0-1,0-1 1,0 1 0,0 0 0,0 0 0,0 0 0,0-1 0,0 1 0,-1 0 0,1 0 0,0-1 0,0 0-88,0 1 44,0 0 68,0 0-20,0 0-65,0 0 32,14-11 246,-3-8-55,-9 16-160,-1-1 0,1 1 0,0 0 0,0 0 0,0 0 0,6-5 0,30-37 353,-37 44-370,4-3 451,-5 7 224,0 6-506,0-4-103,0 7 4187,0-8-4266,1 0-1,-1 0 1,1 0 0,0-1-1,2 5 1,-2-3 10,1-1 1,-1 0 0,0 1-1,0-1 1,0 6 0,-1-5-1,1 0 0,-1-1 0,1 1 0,0 0 0,1-1 0,-1 1 0,1-1 0,0 0 0,4 8 0,7 16 0,-10-15-18,3 5-188,-3-14 235,0-1 0,0 1 1,0-1-1,0 1 1,7 4-1,2 3-93,1-2 150,-12-8-83,0 0-1,1 0 0,-1 0 1,1 0-1,-1 0 0,0 0 0,0 0 1,0 0-1,0 1 0,2 1 1,-2-2 1,-1 0 0,1 0 0,0 0 0,0 0 0,0 0 0,0-1 0,0 1 0,0 0 0,0-1 0,0 1 0,0-1 0,0 1 0,2 0 0,-2-1 2,1 1 1,-1 0-1,1-1 0,-1 1 0,0 0 1,1 0-1,-1 0 0,0 0 0,1 0 1,-1 0-1,0 0 0,0 0 0,1 2 1,-1-1-3,1 0 1,-1 0 0,1 0-1,-1 0 1,1 0 0,0-1-1,3 3 1,-4-3-26,-1-1 53,1 0-7,0 0 0,0 1 0,0-1 0,0 0 1,0 0-1,0 1 0,0-1 0,0 1 0,0-1 1,0 1-1,0-1 0,0 1 0,0-1 0,-1 1 0,1 0 1,0 0-1,0-1 0,-1 1 0,2 1 0,3 2-22,0-1 35,-3-2 39,1-1 1,-1 1 0,1-1 0,-1 0 0,1 0 0,-1 0 0,1 0-1,-1-1 1,3 0 0,-2 0-60,0 0 0,-1 0 0,1-1 0,0 1 0,-1-1 0,1 0-1,-1 0 1,0 0 0,0 0 0,1 0 0,-1 0 0,-1-1 0,1 1 0,0-1 0,-1 1-1,1-1 1,-1 0 0,2-3 0,0 1-3,0-1 0,0 1 0,7-9 0,-7 10-12,0 0 0,0-1 0,0 1 0,-1 0-1,2-6 1,-2 6 4,0-1 0,0 1-1,1 0 1,-1 0 0,1 0-1,4-5 1,-4 6-30,1 0-1,0 0 0,-1 1 1,1-1-1,0 1 0,0 0 1,1 0-1,4-1 0,-3 1 37,-1 0 0,1-1-1,-1 1 1,6-5 0,0-1-30,-6 4 14,0 0 0,0 1 0,1-1 0,-1 2 0,1-1 0,8-3 1,-14 6 1,4-1-33,-1-1 0,0 1 0,0 1 0,0-1 0,1 0 0,-1 1 0,5-1 1,-6 1-21,-2 0 118,0 1-56,0-1 0,0 1 0,0 0 0,0 0 0,1-1 0,-1 1 0,0-1 0,1 1 0,-1 0 0,0-1 0,1 1 0,-1-1 0,1 1 0,0 0 0,0 0-20,-1-1-1,1 1 1,0 0 0,-1-1 0,1 1 0,-1 0 0,1 0 0,-1-1-1,1 1 1,-1 0 0,0 0 0,0 0 0,1 0 0,-1-1 0,0 3 0,0 18 358,0-20-362,0 22-48,1-23 63,-1 0 0,0 0 0,0 0 0,1 1 0,-1-1 0,0 0 0,1 1 0,-1-1-1,0 0 1,0 0 0,0 1 0,1-1 0,-1 0 0,0 1 0,0-1 0,0 0 0,0 1 0,0-1 0,0 1 0,1-1 0,-1 0-1,0 1 1,0-1 0,0 0 0,0 1 0,0 12 10,0-12 10,5 81-296,0-40 485,-5-50 340,1-62 279,0 56-798,1 1 1,0-1 0,8-25-1,-6 30-116,0-1-1,1 1 0,11-15 1,-16 23 85,2 0-18,-1 0 1,1 0-1,-1 0 0,1 0 1,-1 1-1,1-1 0,0 0 1,-1 1-1,1-1 0,0 1 0,0 0 1,1-1-1,1 1-22,7-3 42,-4 2-21,1-2-1,13-4 1,-15 4 11,0 1 0,-1-1 1,1 1-1,0 1 1,0-1-1,1 1 1,-1 0-1,0 1 1,0-1-1,0 1 1,1 0-1,-1 1 0,0-1 1,0 1-1,0 1 1,0-1-1,0 1 1,6 2-1,-5-1 203,67 29-215,-70-29 34,-1 0 0,0 0 0,0 0 0,0 1 0,3 5 1,-2-3-91,6 6-200,-8-8 328,1-1 0,-1 1 0,1-1 0,0 0 0,0 0 0,1 0 0,4 4 0,-1 0 155,-6-6-190,0 1-1,-1-1 1,1 0 0,0 1 0,0-1 0,0 0 0,0 0 0,0 1-1,1-1 1,1 1 0,9 9-100,-10-9 93,-1-1 0,1 0 0,-1 0 0,1 0 0,-1 0 0,1 0 0,0 0 0,0 0 0,0 0 0,-1-1 0,1 1 0,0-1 1,3 1-1,21 6-164,-11 0 175,-13-6-7,0 1 1,1-1 0,0 0-1,-1 0 1,1 0-1,0-1 1,-1 1-1,1-1 1,4 1-1,6-1 73,0 0-1,1 0 1,-1-2-1,0 0 1,0 0 0,22-8-1,-25 7-22,0-1 0,-1-1-1,10-6 1,-15 9-32,0 0-1,-1-1 0,1 0 1,-1 0-1,0 0 1,0 0-1,0 0 1,0-1-1,-1 1 0,3-5 1,4-8 73,3-7-68,-7 12 5,1 0-1,0 0 0,9-13 0,5-8-68,22-32 111,-2 2 71,-22 36-1735,-12 20-2210,-10 17 414,3-10 2947,1 0-1,-1 0 1,0 0-1,1 0 1,-1 0-1,0-1 1,0 1-1,0 0 0,1-1 1,-1 1-1,-2 0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27.9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2 219 5632,'0'0'109,"-1"1"-1,1-1 1,0 1 0,0 0 0,0-1-1,0 1 1,0-1 0,0 1 0,0 0-1,0-1 1,0 1 0,0-1 0,0 1-1,0-1 1,0 1 0,1 0 0,-1-1-1,0 1 1,0-1 0,1 1 0,-1-1 0,0 1-1,1-1 1,-1 1 0,1 0 0,0 0-104,-1 0 1,1 0 0,0 0-1,-1 0 1,1 0-1,-1 0 1,1 0 0,-1 0-1,0 1 1,1-1 0,-1 0-1,0 2 1,5 52 247,-1-14 774,-1 2-198,6 148 1345,-4-104-644,0-303 113,10 39-569,-4 72-980,-10 96-85,0 0 0,1 0-1,0 0 1,1 0 0,4-10 0,-7 18-7,0 1 1,0 0-1,0-1 0,1 1 0,-1 0 0,0 0 1,0-1-1,0 1 0,0 0 0,0 0 0,0-1 1,1 1-1,-1 0 0,0 0 0,0 0 0,0-1 0,1 1 1,-1 0-1,0 0 0,0 0 0,1 0 0,-1-1 1,0 1-1,0 0 0,1 0 0,-1 0 0,0 0 1,0 0-1,1 0 0,-1 0 0,0 0 0,0 0 1,1 0-1,-1 0 0,0 0 0,1 0 0,-1 0 1,0 0-1,0 0 0,1 0 0,-1 0 0,0 0 1,0 0-1,1 0 0,-1 1 0,0-1 0,0 0 1,1 0-1,-1 0 0,0 0 0,0 1 0,1-1 1,-1 0-1,0 0 0,0 0 0,0 1 0,10 13-6,-10-14 0,38 72-252,-3-4 347,46 66 0,-78-131-18,-1 1 0,1-1 0,0 0 0,0 0 0,0 0 0,5 4 1,-7-6-53,0-1 1,0 1-1,0-1 1,0 1-1,0-1 1,-1 0-1,1 1 1,0-1-1,0 0 1,0 0-1,0 0 1,0 0-1,0 0 1,0 0-1,0 0 1,0 0-1,0 0 1,0 0-1,0 0 0,0 0 1,0-1-1,0 1 1,-1 0-1,1-1 1,0 1-1,0-1 1,0 1-1,0-1 1,-1 1-1,1-1 1,0 0-1,0 1 1,0-2-1,2-1 10,-1-1 0,0 1 0,0 0-1,0-1 1,0 0 0,0 1 0,-1-1 0,0 0-1,0 0 1,0 0 0,0 0 0,0-4-1,0-9-73,-1-28 0,0 22-36,-1-24-76,3 0 1,1 1-1,15-68 0,-18 112 130,0 1 0,1 0 0,-1 0-1,0 0 1,1 0 0,-1-1-1,1 1 1,-1 0 0,1 0-1,-1 0 1,1 0 0,0 0-1,0 0 1,-1 0 0,1 0-1,2-1 1,-3 2 16,1 0 0,-1 0 0,1 0 0,0 0 0,-1-1 0,1 1 1,-1 0-1,1 1 0,-1-1 0,1 0 0,-1 0 0,1 0 0,0 0 0,-1 0 0,1 0 0,-1 1 0,1-1 0,-1 0 0,1 0 0,-1 1 0,0-1 0,1 0 0,-1 1 0,1-1 1,0 1-1,3 4-7,1 1 0,-1-1 0,0 1 0,5 9 0,-4-7 38,80 126 202,-69-109-267,-1 0 0,-2 2 0,-1 0 0,10 29 0,0 16-2813,-18-58 1000,-4-14 1768,1 0-1,-1 0 1,0 0-1,0 0 1,0-1 0,0 1-1,0 0 1,0 0-1,0 0 1,0 0-1,0 0 1,0 0 0,0 0-1,1 0 1,-1 0-1,0 0 1,0 0-1,0-1 1,0 1-1,0 0 1,0 0 0,0 0-1,1 0 1,-1 0-1,0 0 1,0 0-1,0 0 1,0 0 0,0 0-1,0 0 1,0 0-1,1 0 1,-1 0-1,0 0 1,0 0-1,0 0 1,0 0 0,0 1-1,0-1 1,0 0-1,1 0 1,-1 0-1,0 0 1,0 0 0,0 0-1,0 0 1,0 0-1,0 0 1,0 0-1,0 1 1,0-1 0,0 0-1,0 0 1,1 0-1,-1 0 1,0 0-1,0 0 1,0 0-1,0 0 1,0 1 0,0-1-1,4-10-3052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28.3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7040,'8'20'4363,"9"19"-3366,-13-27-562,0 1 1,-1 0 0,1 14 0,2 11 194,1-6-218,46 176 1016,-18-96-1146,-27-75-1572,-7-35 357,-2-8-1345,-6-36-2612,7 16 1386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28.7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9 180 7648,'0'1'225,"0"-1"-1,-1 1 1,1 0 0,0-1 0,-1 1 0,1-1 0,-1 1-1,1-1 1,-1 1 0,1-1 0,-1 0 0,1 1 0,-1-1-1,1 0 1,-2 1 0,1-1 653,7-5-596,3-2 694,1 0 1,15-18 0,-16 16-587,0 1 1,15-12-1,2 4-422,1 1 0,0 1 0,0 1 0,45-13 0,-17 4-3040,-58 21-314,-5 1 762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1:29.0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58 8224,'0'3'3040,"5"9"-2368,-5-8-160,8-4 256,4 0-512,1-4 672,5 0-512,4-4 832,-1 5-673,1-5-287,3 0-192,1 1-1247,4 2 639,-4-2-1408,1-1 1088,-2 1-2272,1-1 1728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42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2631 2144,'-17'3'1211,"17"-3"-694,0 0-64,0 0 257,0 0-204,0 0 6,0 0-149,0 0 79,0 0-127,0 0 58,0 0-122,0 0-96,0 0-59,0 0 32,0 0 5,0 0 166,0 0-11,0 0 170,4-8 625,18-22-837,24-31-204,-24 26 107,-21 35-140,-1-1-1,0 0 1,0 0-1,1 1 1,-1-1-1,0 0 0,0 0 1,0 0-1,0 1 1,0-1-1,0 0 1,0 0-1,0-1 0,0-2 255,7 9-196,7 7-23,-2 0 0,0 1 0,0 1-1,-1 0 1,-1 0 0,0 1 0,11 23-1,44 121-86,-33-75-34,11 9 352,-36-81-238,0 0 0,0-1 0,2 1-1,-1-2 1,13 13 0,79 73 187,-90-91-148,-8-4-69,-1 0 0,1-1 0,-1 1 0,1 0 1,-1 0-1,1 0 0,-1 0 0,1 0 0,-1 0 0,0 1 0,0-1 0,0 0 0,2 3 1,0 0 63,1-1 1,-1 0-1,1 1 1,-1-1-1,1 0 1,7 3-1,-9-4-38,10 6-3,-1 2 1,17 17-1,-21-20 34,-5-6-31,0 1 1,0-1-1,0 0 1,1 0-1,-1 0 1,0 0-1,1 0 1,-1 0-1,0 0 1,1-1-1,-1 1 1,1-1-1,2 0 1,-4 0 105,-1 0 21,1 0-147,0 0 1,0 0 0,0 0-1,0 0 1,-1 0 0,1 0 0,0-1-1,0 1 1,0 0 0,-1 0-1,1-1 1,0 1 0,0-1 0,0 0 14,-1-1 0,1 1 0,-1 0 0,0 0 0,0 0 0,1-1 0,-1 1 0,0 0 0,0 0 0,0 0 1,0-1-1,-1 1 0,1 0 0,0 0 0,-1-2 0,-8-21 312,5 14-292,-10-42 47,10 32-55,-7-18 1,5 20 3,1 0 0,0 0 0,-2-26 0,0-57-79,7 100 33,-2-149 38,-5-68-88,-6 72-156,-10-113 453,11 147-487,4 48 175,-9-20-8,14 54 43,-4-52-699,4 34 235,-2 21 182,-3 3-60,8 21 319,0 1 0,-1 0 0,1-1 0,-1 1 0,0 0 0,1 0-1,-1-1 1,-2-2 0,2 3 50,0 0 0,0 0-1,0 0 1,0 0 0,1 0-1,-1-1 1,1 1 0,-1-3-1,1 4 5,0 0 0,0-1 0,0 1 0,0 0 0,-1 0 0,1 0 0,0-1 0,-1 1 0,1 0 0,-1 0 0,1 0 0,-1 0 0,1 0 0,-1 0 0,-1-2 0,1 3-79,1 0-16,36 25 11,-30-24 147,-1 1 1,0-1-1,1 0 0,-1 0 1,1 0-1,-1-1 0,1 0 1,-1 0-1,7-1 0,9-2 411,23-7-1,-3 0-205,-15 5-249,111-25 439,-120 25-389,-1-1 0,1 0 1,-2-1-1,1-1 1,28-20-1,10-13 70,47-34-29,-77 60-54,0 0-1,36-15 1,18-2 65,158-41 0,-54 18-46,-83 23 22,130-27 316,-217 56-434,194-50 96,-6-15 125,-127 40-51,71-22 172,59-22-70,-71 14 85,-58 24-161,101-31 0,28 2 219,-139 39-184,70-35 0,45-26-260,127-71 384,-177 65-271,-25 16 32,-80 60-132,1 0 1,37-15-1,-32 19-1653,-29 11 1539,-1 0 0,1 0 0,-1 0 0,1 0 0,0 0 0,-1 1-1,1-1 1,-1 0 0,1 0 0,-1 0 0,1 1 0,-1-1-1,1 0 1,-1 1 0,1-1 0,-1 0 0,1 1 0,-1-1-1,0 1 1,1-1 0,-1 0 0,0 1 0,1-1 0,-1 1-1,0-1 1,1 1 0,-1-1 0,0 1 0,0 0 0,0-1-1,1 2 1,-1 11-2162,-3 11-2262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13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2936 1408,'9'-3'6234,"41"11"-4623,-5-5-1547,-8-5 201,73-13 1,-78 10-376,39-10 481,93-33 0,34-8-297,-116 37-3,-2-2 1,149-62-1,387-220 771,-571 280-741,0 1 0,65-21 0,99-20 133,-97 31-131,38-15-136,102-28 152,-190 60-102,-1-2 0,-1-2 1,63-31-1,-15-6 97,-38 19-11,98-38 0,278-70 94,-252 98-99,42-12-46,257-89 300,-432 128-304,-1-3 0,-1-3 0,110-65 0,-93 46 16,1 2 0,118-44 0,141-40-59,77 1 630,-380 116-652,-1 0 0,1-2 0,-2-2 0,0-1 0,56-36 0,74-68 383,-17 12-65,-130 97-281,15-11-54,1 2-1,1 1 1,38-17 0,-41 24 8,74-27-124,-60 23 218,56-27 0,-54 22-23,-21 11-60,1 0 0,0 1 0,0 1-1,1 2 1,27-3 0,44-11 159,-70 15-111,0-2 0,0 0-1,0-1 1,0-2 0,-2 0-1,1-2 1,36-22 0,5-8 105,-58 36-134,1-1-1,12-5 1,-14 9 49,0-2 0,-1 1 1,0-1-1,1 0 1,7-7-1,-13 10-144,-1 1 59,4-7-32,-4 13 49,-1 0 0,0-1 0,0 1 1,-4 9-1,3-9-16,0 0 0,0 0 0,1 0 0,-1 12 0,1-12 7,1 0-1,-1 0 1,0 0 0,-1 0 0,-2 5-1,2-5 4,0 0 0,1 0 0,0 1 0,0-1 0,-1 7 0,1 3-9,-1 1 0,0-1 0,-7 20 0,-2 21 1,6-28 14,-4 46-82,-13 210 81,14-198-73,-1 11-41,-1 47 171,0 12 105,1-2-115,0 34-9,7-140 5,0 18 26,2 45 55,-1-52-88,0 25 8,2 75-13,-1-139 20,0 0 1,-5 31 0,3-38-31,0 7 22,1-6 50,-6 25 0,5-31-107,1 0 0,-1 18 0,-1 12-56,-8 45 196,0 1-161,8-62 116,1 0 0,1 0 0,2 31 0,0-6 5,-1 98-347,-4-119 418,2-22-142,1 0-1,0 0 0,1 0 1,-1 6-1,-2 79 237,3-89-240,0-1-107,0 0 48,0 2 80,0 3 16,0-3-6,0 1-20,0-3-6,0 1 0,-1-1 0,1 0 0,0 1 0,0-1 0,0 1 0,0-1 0,0 0 0,-1 1 0,1-1 0,0 0 0,0 1 0,0-1 0,-1 0 0,1 0 0,0 1 0,-1-1 0,1 0 0,0 1 0,-1-1 0,1 0 0,0 0 0,-1 0 0,1 0 0,0 1 0,-1-1 0,1 0 0,-1 0 0,1 0 0,0 0 0,-1 0 0,1 0 0,-1 0 0,-14 0 0,13-1 0,-6 1-16,1-1 0,0 0 0,-8-2 0,8 1 0,0 1 0,0 0 0,-8-1 0,-80-1-299,-4-5 304,-21 11 46,-93-3 0,150-6-14,-37-2 75,-48 3-91,40-2 160,3 0-90,0-1-171,-3 2 199,-3 1-104,-112 11 11,123-2 86,73-2-69,0-2-1,-41-4 1,-12-1 21,71 5-44,-297 7-77,163-3 241,2 0-341,-94 19 248,182-15 74,1 3 0,-73 24 0,69-18-117,0-2 0,-2-3 0,-104 9 0,-23-1-133,83 0 174,23-3 147,16-6-23,-124 4 1,-138 5-44,265-10-44,-21 1-86,-49-7 381,0-5 0,-161-23 1,-484-21 42,541 51-582,127-2 315,63-1-118,0-2-1,-79-8 0,50-1-124,-123 3-1,48 4 82,62 1 47,61 1-26,0 0-1,-1-2 1,1-1-1,0-1 1,-26-6 0,-23-18 34,43 18-76,11 3 56,-33-5 1,-28-1 91,18 2-219,-98-3 0,143 13 22,5-1 60,0 1 0,-1 1-1,-18 3 1,9 0-366,1-2 0,0 0 0,-31-3 0,22 1-3292,14 2-601,2 1 233,-1 0 599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15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 1984,'-1'-1'17,"1"1"-1,0 0 1,0 0 0,0 0-1,0 0 1,0 0 0,-1 0-1,1 0 1,0 0 0,0 0-1,0-1 1,0 1 0,0 0 0,0 0-1,0 0 1,0 0 0,0 0-1,-1-1 1,1 1 0,0 0-1,0 0 1,0 0 0,0 0-1,0 0 1,0-1 0,0 1-1,0 0 1,0 0 0,0 0 0,0 0-1,0-1 1,0 1 0,0 0-1,0 0 1,0 0 0,1 0-1,-1 0 1,0-1 0,0 1-1,0 0 1,0 0 0,0 0-1,0 0 1,0 0 0,0 0 0,0-1-1,1 1 1,-1 0 0,0 0-1,0 0 1,0 0 0,0 0-1,1 0 1,-1 0-13,0-1 0,1 1 0,-1 0 1,0-1-1,1 1 0,-1 0 0,0-1 0,0 1 0,1 0 0,-1-1 0,0 1 1,0 0-1,1-1 0,-1 1 0,0-1 0,0 1 0,0 0 0,0-1 1,0 1-1,0-1 0,0 0 0,0 1 46,0 0 1,-1 1-1,1-1 1,0 0-1,0 0 1,-1 0-1,1 0 1,0 1-1,0-1 1,-1 0-1,1 0 1,0 0 0,0 1-1,0-1 1,-1 0-1,1 0 1,0 1-1,0-1 1,0 0-1,0 1 1,0-1-1,0 0 1,-1 0-1,1 1 1,0-1-1,0 0 1,0 1-1,0-1 1,0 0-1,0 1 1,0-1-1,0 0 1,1 1-1,-1-1 47,0 1 1,0-1-1,0 1 0,0-1 0,0 1 0,-1-1 1,1 0-1,0 1 0,0-1 0,0 1 0,0-1 1,0 1-1,-1-1 0,1 0 0,0 1 1,0-1-1,-1 0 0,1 1 0,0-1 0,-1 0 1,1 1-1,-1 0 404,1-1-106,0 0 191,0 0-148,-3 9 2335,3-6-2722,1 0 0,-1 0-1,1 0 1,0 0 0,0 0 0,1 0 0,1 3 0,5 12 150,-7-15-181,0 0 1,0 0-1,1 0 1,-1-1-1,1 1 1,4 4-1,5 11 162,8 18 87,-2 1-1,16 54 1,-22-60-118,0 0 1,17 29 0,4 9 166,7 12-25,-27-56-286,-8-18-1,0-1-1,-1 1 1,0 0 0,0 0 0,-1 0-1,0 1 1,0-1 0,-1 1 0,1 10-1,1 52 79,-2 33 184,-4-67-195,-1-1-1,-2 0 1,-1-1-1,-15 43 1,-9 28 87,15-54-245,-10 28 405,12-35-35,6-16-122,7-18-224,1-9 21,0 0 0,0 0 1,0 0-1,0-1 0,0 1 1,0 0-1,-1 0 0,1 0 1,0-1-1,0 1 0,-1 0 1,1 0-1,0-1 0,-1 1 1,1 0-1,-1-1 1,1 1-1,-1-1 0,1 1 1,-1 0-1,0 0 0,-2 1-853,3-1 619,-1-1 0,1 1-1,-1-1 1,1 0-1,-1 1 1,1-1 0,-1 0-1,1 1 1,-1-1-1,1 0 1,-1 1 0,1-1-1,-1 0 1,0 0-1,1 0 1,-1 0 0,1 0-1,-2 1 1,-7-1-1790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18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0 2560,'-17'5'4450,"14"-4"-4124,0 0 0,0 0-1,0 0 1,0 0 0,0-1 0,-6 1-1,-11-1 106,0 1 0,1 1-1,-34 7 1,31-4-190,9-3 20,0 2 0,-25 8 0,32-9-143,-6 3 7,0-1 0,-12 9 0,20-11-131,0 0-1,0 1 1,0-1 0,1 1 0,-1 0 0,1-1 0,0 1-1,-5 9 1,-4 12 145,1 1 0,2 0-1,0 0 1,1 1 0,-7 50-1,13-64-88,0 0 0,0 1 0,2-1-1,-1 0 1,3 17 0,-1-19 8,0 0 0,1 0 0,1-1 1,0 1-1,0-1 0,1 1 0,0-1 0,1 0 1,0-1-1,8 12 0,-7-15-16,-1 0 0,1-1 0,1 0 0,-1 0 1,1 0-1,0-1 0,0 0 0,0-1 0,13 5 0,-14-6-2,1 0-1,-1 0 1,1-1-1,0 0 1,0 0-1,0-1 0,-1 0 1,1 0-1,13-2 1,-8 0 68,24-1 0,-27 3-105,1-1 0,0 0 1,18-4-1,-15 1 74,0-1 0,0 0 0,0 0 0,-1-1 0,24-16 0,-30 18-60,-1-1 0,1 0 0,-1 0 0,0 0 0,0-1 0,-1 0-1,1 0 1,-1 0 0,-1 0 0,1 0 0,-1-1 0,0 0 0,2-9 0,-1 0 25,0-1 0,-2 1 0,2-27 1,-6-51-85,0 24 112,1 58-60,0 0-1,0 0 0,-1 0 1,-1 0-1,0 1 0,0-1 1,-11-21-1,12 29-12,-1 1 0,0-1-1,0 0 1,0 1 0,0 0 0,-1 0 0,1 0 0,-1 0 0,0 0 0,0 1-1,-6-4 1,1 2 0,0 0 0,-1 1 0,1 0 0,-14-3 0,-5 1-123,0 2 1,-1 0 0,-54 4-1,76 0 101,1 0 0,-1 0 0,1 1 0,-11 5 0,-13 3-31,26-9-54,0 0 1,0 0-1,0 0 1,0 1-1,0 0 1,0 0-1,-6 4 0,9-5-206,-1 0-1,1 1 0,0-1 0,-1 0 0,1 1 0,0-1 0,0 0 0,0 1 0,0 0 0,0-1 0,0 1 0,0 0 0,0-1 0,1 1 0,-1 0 0,1 0 0,-1 0 0,1-1 0,-1 4 0,1 13-4120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19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3136,'0'0'1029,"4"-4"4515,0 4-5883,-1 1 432,0 1-1,1-1 0,-1 1 1,0 0-1,0 0 0,0 0 1,0 0-1,0 0 0,-1 1 1,1-1-1,-1 1 0,1 0 1,-1-1-1,0 1 0,0 0 0,0 1 1,-1-1-1,1 0 0,-1 0 1,0 1-1,0-1 0,0 1 1,0-1-1,0 1 0,-1-1 1,0 1-1,1 0 0,-2 3 1,3 12-7,0 0 0,1-1 0,10 36 0,-8-36-67,0 1 0,-1 0 1,2 38-1,-4 50 187,5 0 0,22 109 1,-23-180-33,-2 0 0,0 39 0,-4-56-150,-1 0 0,-1 0 0,0 0 0,-2-1 0,-10 33 0,13-47-253,1-4 148,0 1 1,0-1-1,0 1 1,0-1-1,-1 1 1,1 0-1,0-1 1,0 1-1,0-1 1,-1 1-1,1-1 1,0 1-1,-1-1 1,1 1-1,0-1 1,-1 0-1,1 1 1,-1-1-1,1 1 1,-1-1-1,1 0 1,-1 1-1,1-1 1,-1 0-1,1 0 1,-1 1-1,1-1 1,-1 0-1,1 0 1,-1 0 0,0 0-1,-7 0-1076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28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0 2144,'-1'3'1163,"-5"23"4587,-3-9-5799,-1-7 276,1 0 0,1 1 0,0 0 0,-13 24 1,8 1-187,5-11-13,4-16-36,1 1 1,0-1-1,1 1 0,0 0 1,0 0-1,1 0 0,1 0 1,0 11-1,0-17 19,0 0 0,1 0 0,0 1 0,0-1-1,0 0 1,0 0 0,1-1 0,0 1 0,-1 0 0,1 0 0,1-1 0,-1 1 0,0-1-1,1 0 1,0 0 0,0 0 0,0 0 0,0 0 0,0-1 0,0 1 0,8 3 0,-5-3-12,0 0 1,0-1 0,1 1 0,-1-2-1,1 1 1,0-1 0,-1 0-1,1 0 1,0-1 0,0 0 0,-1 0-1,1 0 1,0-1 0,0 0-1,11-3 1,-13 2 4,-1 0-1,1 1 1,-1-1 0,1-1-1,-1 1 1,0-1-1,1 0 1,-1 0 0,-1 0-1,1 0 1,0-1-1,-1 1 1,0-1 0,0 0-1,0 0 1,0 0-1,0 0 1,-1-1 0,0 1-1,0-1 1,3-9-1,-5 12 26,0 0 1,0 0-1,0 0 0,0 0 0,0 0 0,0 0 0,0 0 0,-1 0 1,1 0-1,-1 0 0,1 0 0,-1 0 0,0 0 0,-1-2 0,1 2 9,0 0 1,0 0-1,0-1 0,1 1 0,-1 0 0,1 0 0,-1-5 0,1 3-50,0-1 1,0 1-1,0 0 0,1 0 1,0-1-1,0 1 1,0 0-1,2-5 1,-1 4 1,1 1 0,0-1 0,0 1 1,1 0-1,-1 0 0,1 0 0,0 0 0,6-4 1,-6 5 30,-3 3 75,-1 0-48,0 0-112,0 0 37,-1-5-58,2 10-32,2 15 69,-3-13 33,1 0 0,1 1 0,-1-1 0,4 9 0,9 30 102,-12-37-93,0-1 0,1 1 0,0-1-1,0 1 1,1-1 0,0 0 0,9 13-1,12 21 2,-19-30 126,-5-11-102,-1 0 1,0 0-1,1 0 0,-1 0 0,1 0 0,-1 0 0,1 0 1,0 0-1,-1 0 0,1 0 0,0-1 0,0 1 0,-1 0 1,1 0-1,0-1 0,0 1 0,0-1 0,0 1 1,0-1-1,0 1 0,0-1 0,0 1 0,0-1 0,0 0 1,0 1-1,0-1 0,0 0 0,2 0 0,-1 0-8,0 0 0,1-1 0,-1 1 0,0-1 0,0 1 0,1-1 0,-1 0 0,0 0 0,0 0 0,0 0 0,0 0 0,0-1 0,0 1 0,0 0 0,0-1 0,-1 0 0,1 1 0,-1-1 0,3-3 0,-1 2 14,-1-1-1,0 0 1,0 0-1,0 0 0,0 0 1,-1 0-1,1 0 1,-1 0-1,1-7 0,7-34 127,-6 35-116,0 0 0,-1 0 0,-1 0 0,1-12 0,-10-66 311,3 54-186,5 33-155,0 0 0,0 0 0,0 0 0,-1 0-1,1 0 1,0 0 0,-1 0 0,1 0 0,-1 0 0,1 0-1,-1 0 1,1 1 0,-1-1 0,0-1 0,0 1-15,0 1 0,1-1 0,-1 0 0,1 0 1,-1 1-1,1-1 0,-1 0 0,1 0 0,0 0 1,-1 1-1,1-1 0,0 0 0,0 0 0,-1-1 1,-1-3 19,0 0-3279,2 4 2160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38:42.3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 2720,'-1'-7'1694,"1"7"-1650,7 4 1268,-5-3-1205,-1 0 0,0-1 0,1 1-1,-1 0 1,0 0 0,0 0 0,0 0 0,0 0-1,0 0 1,0 0 0,0 1 0,0-1-1,-1 0 1,1 1 0,0-1 0,-1 0-1,1 1 1,-1-1 0,1 1 0,-1-1-1,0 0 1,1 1 0,-1 1 0,1 7 467,0 0 0,-2 15 0,1-13-357,3 321 1639,-2-313-1664,5 27 0,-3-27-86,0 27 1,-3 17-95,2 121 738,1-140-699,2-1 1,12 50 0,0-35 34,3-2 0,46 94 0,-20-50-34,1 28-52,-33-84 0,40 85 0,-24-67 47,-19-37-4,1-1 0,27 39 0,-30-52-17,2 0 0,-1-1 1,1 0-1,21 15 1,53 31 125,-57-40-191,8 4 201,52 21-1,-54-27-88,62 37 0,-65-34-38,-22-13-39,0 0-1,11 9 1,-19-13 46,15 3 134,-8-1-101,-6-2-48,-2-1-70,1 1 11,1 0 31,1 0 1,-1 0 0,0 0-1,1 0 1,-1 1-1,0-1 1,0 1 0,3 3-1,5 2 101,-3-5-105,-5-1 15,0 0 1,0 0 0,0-1-1,0 1 1,0 0 0,0-1-1,3 1 1,-4-1 3,-1 0-2,1 0-1,-1 0 1,0 0 0,0 0 0,0 0 0,0 0-1,0 0 1,0 0 0,0 0 0,0 0 0,0 0-1,1 0 1,-1 0 0,0 0 0,0-1 0,0 1-1,0 0 1,0 0 0,0 0 0,0 0 0,0 0-1,0 0 1,0 0 0,0 0 0,0 0 0,1 0-1,-1 0 1,0 0 0,0 0 0,0 0 0,0 0 0,0-1-1,0 1 1,0 0 0,0 0 0,0 0 0,0 0-1,0 0 1,0 0 0,0 0 0,0 0 0,0 0-1,0-1 1,0 1 0,0 0 0,0 0 0,0 0-1,0 0 1,0 0 0,0 0 0,0 0 0,0 0-1,0 0 1,0 0 0,0-1 0,0 1 0,0 0-1,-1 0 1,1-4-55,-3-35 219,3 36-170,-1 0 0,1 0 0,-1 0 1,0 0-1,1 0 0,-3-3 1,2 3-11,0 0 0,0 1 0,0-1 0,0 0 0,0-1 0,0-3 0,1 4 6,-1-1 0,1 1 0,-1 0 0,0 0 0,0 0 0,0 0 1,-1-1-1,1 2 0,-1-1 0,0 0 0,0 0 0,-2-2 1,1 1 20,0 0 0,1-1 0,-1 1 0,-2-7 1,-1-3-21,-1-1 0,0 2 0,-1-1 0,-1 1 0,0 0 0,-11-12 0,15 20 61,0 1-1,0-1 1,-10-6 0,-6-5-116,18 13 76,-1 0 0,0 1 0,0-1 1,0 1-1,0 0 0,-5-1 1,-19-11-132,15 4 43,9 7 47,-1-1 0,1 1 0,-1 0 0,-7-3 0,10 4 4,0 1 0,0 0 0,0-1 0,0 1 0,1-1-1,-1 0 1,0 1 0,-1-4 0,-9-7-23,26 18-1189,-9-5 1215,-1 1 0,0 0 0,0-1 0,-1 1-1,6 4 1,56 36-16,5 17-114,-61-50 131,0 1 1,-1 0 0,0 1 0,13 21-1,38 59 68,-53-78 34,-5-11-76,0 0-1,0 0 0,0 1 1,0-1-1,0-1 0,0 1 1,3 3-1,-2-4-7,4 11 51,-5-11 90,-1-1-22,0 0 32,0 0-11,0 0 102,-21 0 378,-22-11-720,1 7 148,-58 4-1,43 1-169,49-2 172,-1 1 0,1-2-1,-9-1 1,8 1-166,1 0 1,-1 1-1,-9-1 0,17 3 81,-1-1-1,1 1 0,0-1 1,-1 1-1,1 0 1,0-1-1,-1 1 1,1 0-1,0 0 0,0 0 1,0 0-1,0 0 1,0 0-1,0 1 1,0-1-1,0 0 0,0 0 1,1 1-1,-2 1 1,0 1 55,-1 1 1,1 0-1,0 0 1,-1 6-1,1 0 18,2-9-50,-1 0 0,1 0 0,0 0 1,-1 0-1,1-1 0,-1 1 0,1 0 1,-1 0-1,0 0 0,0-1 0,0 1 1,-2 3-1,2-5 88,1 0 49,-12 11-390,55-92 570,-8 29-228,73-83-1,-73 100-91,-26 27 4,0 0-1,-1-1 0,0 0 1,0 0-1,8-16 0,-8 15-55,-4 3-44,-7 9-303,-96 105 523,85-91-78,0 1 1,-15 24 0,15-20 31,-22 24 0,35-43-126,-11 9 460,8-10-109,4-9-269,3 2-58,-1 1 0,1 0-1,0 0 1,0 0-1,1 1 1,0-1 0,-1 1-1,1 0 1,6-5-1,8-6 62,-12 11 51,0-1 0,0 0 0,-1-1 0,0 1 0,8-11 0,-11 8-343,0 8-458,4 5 611,4 3-800,1-1-1,0 0 1,0-1 0,1 0-1,21 7 1,16 0-4644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30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3328,'1'-1'103,"-1"1"-1,0-1 1,1 0 0,-1 1 0,1-1-1,-1 1 1,1-1 0,-1 1 0,1-1 0,-1 1-1,1 0 1,0-1 0,-1 1 0,1 0-1,-1-1 1,1 1 0,0 0 0,-1-1-1,1 1 1,0 0 0,-1 0 0,1 0-1,0 0 1,0 0 0,-1 0 0,2 0-1,20 0 6046,-22 1-6115,1 0 0,0 0 0,0 0 0,-1 0 0,1 0 0,0-1 0,-1 1 0,1 0 0,-1 0 1,1 1-1,-1-1 0,1 1 0,0 1 12,6 14-27,-2-1 1,0 1-1,-1 0 1,0 1-1,1 28 0,4 13 229,-2-10-184,-2-1 0,-3 1-1,-4 78 1,-6-73 140,5-38-148,1 0 0,-1 17 0,1-18-17,-1 11 596,4-26-632,-1-1 0,0 0 0,0 0 0,1 0 0,-1 0 0,1 0 0,-1 1 0,1-1 0,-1 0 0,1 0 0,-1 1 0,1-1 0,0 0 0,-1 1 0,1-1 0,1 0 0,16-11-46,-11 7 22,2-1 33,-1 0-1,1 0 1,1 1 0,-1 1-1,1-1 1,-1 1 0,1 1-1,11-3 1,-18 6-22,99-16 402,-92 15-262,1 1 0,-1 0 0,0 1 0,0 0 1,0 0-1,0 1 0,20 6 0,-20-4 22,-6-3-72,0 1 0,0-1 1,-1 1-1,1 0 0,-1-1 0,1 2 0,4 3 0,-5-4-383,8 7 1159,-8-3-7502,-2-7 4519,6-3-2314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31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1472,'-5'-2'615,"7"1"768,12 3 2067,15-1-2157,61 4 1331,-54-4-1923,31-1 86,50-2-256,-62 3-385,43 7 62,111-1 774,131-7-65,-310 1-747,38 8-1,-29-4 260,-28-3-343,0 0 0,11 5 0,12 2-424,-27-7 290,-6-1-6555,-1-1 2033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33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92 1984,'1'-9'619,"6"12"-183,-6-2-408,0-1 345,-1 0-32,0-2 98,-1-1 1,1 1-1,0 0 0,-1-1 0,1 1 0,-1 0 1,-1-4-1,0 2-299,0 1 0,0 0 1,0 0-1,0-1 0,-1 1 0,1 1 1,-1-1-1,0 0 0,0 1 0,0-1 1,0 1-1,0 0 0,-7-4 0,-6-2 375,13 6-431,1 0 0,-1 1 0,1-1 0,-1 1 0,0 0 0,1 0 0,-1 0 0,0 0 0,0 1 0,0-1 0,0 1 0,0-1 0,-5 1 0,0 2 66,0-1 0,1 1 0,-12 5 0,-13 3 61,17-5-66,-29 12 1,0-1-149,40-14 22,1-1 0,0 0 0,0 1 1,0-1-1,0 1 0,0 0 1,0 0-1,0 0 0,0 1 0,1-1 1,-1 1-1,1-1 0,0 1 0,-1 0 1,1 0-1,1 0 0,-1 0 0,-2 4 1,4-5-5,-1 1 0,0-1 1,1 1-1,-1-1 0,1 0 0,0 1 1,-1-1-1,1 1 0,1-1 1,-1 1-1,0-1 0,0 1 0,1-1 1,0 0-1,-1 1 0,1-1 0,0 0 1,0 1-1,0-1 0,0 0 1,1 0-1,-1 0 0,1 0 0,-1 0 1,1 0-1,3 3 0,51 51 295,-41-41-269,30 23 0,-20-18 26,-17-15 21,0 0 0,-1-1 0,1 0 0,1 0 0,-1 0 0,0-1 0,18 3 0,-16-4 121,-1-1-1,0-1 1,1 0-1,10-1 1,3 0-169,-22 1-211,0 0-35,0-1 0,0 1 0,-1 0 0,1-1 0,-1 0 0,1 1 0,0-1 0,-1 1 0,1-1 0,-1 0 0,1 1 0,-1-1 0,0 0-1,1 1 1,-1-1 0,0 0 0,1 0 0,-1 0 0,0-3-1788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34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14 106 1984,'-1'-1'56,"1"1"0,0-1 1,0 1-1,0-1 0,0 1 1,0 0-1,0-1 0,0 1 0,0-1 1,0 1-1,0-1 0,0 1 1,0-1-1,0 1 0,0 0 0,0-1 1,0 1-1,0-1 0,0 1 0,1-1 1,-1 1-1,0 0 0,0-1 1,1 1-1,-1-1 0,3-7 3233,-20 8 1548,17-4-4594,0 2-196,-1 0 1,1 0-1,0 0 0,0 1 1,1-1-1,-1 0 0,0 0 1,0 0-1,1 1 0,-1-1 1,1 0-1,0 0 0,-1 1 1,1-1-1,0 0 1,0 1-1,0-1 0,0 1 1,0-1-1,3-1 0,0-2 46,1 1 0,-1 0 0,1 0-1,0 0 1,0 1 0,0-1 0,1 1 0,-1 0-1,7-1 1,-7 2-94,0 1-1,0 0 1,0 0-1,0 1 0,0-1 1,0 1-1,0 1 1,1-1-1,-1 0 0,0 1 1,0 0-1,0 1 1,0-1-1,-1 1 1,1 0-1,0 0 0,-1 0 1,1 1-1,-1-1 1,0 1-1,1 0 0,-2 0 1,1 1-1,0-1 1,0 1-1,3 5 1,-5-6-6,0 1 1,0-1 0,-1 0-1,1 1 1,-1-1 0,0 1 0,0-1-1,0 1 1,0 0 0,0 0-1,-1-1 1,0 1 0,0 0-1,0 0 1,0-1 0,0 1 0,-2 6-1,-2 6 22,0 0-1,-11 25 1,8-25-57,3-5 60,-2-1 1,1 1-1,-1-1 1,-10 11-1,-6 12 60,17-25 38,0 0-1,0-1 0,0 0 1,-1 0-1,0 0 0,-1-1 1,-11 10-1,18-16-116,0 0-1,-1 0 1,1 1-1,0-1 1,0 0 0,-1 0-1,1 0 1,0 0 0,-1 0-1,1 1 1,0-1-1,0 0 1,-1 0 0,1 0-1,0 0 1,-1 0-1,1 0 1,0 0 0,-1 0-1,1 0 1,0 0 0,-1 0-1,1 0 1,0-1-1,-1 1 1,1 0 0,0 0-1,0 0 1,-1 0 0,1-1-1,0 1-24,1-1 68,15-6 22,12-4 166,5 3 59,75-11 211,-80 16-347,0 1 1,1 1-1,53 7 0,-75-5-167,0 1-1,0 0 1,8 4-1,-5-2-209,-8-3-182,-2-1 290,0 0-1,1-1 1,-1 1-1,0 0 1,1 0-1,-1 1 1,0-1-1,0 0 1,1 0-1,-1 0 1,0 0-1,1 0 1,-1 0-1,0 0 1,0 0-1,1 0 1,-1 1-1,0-1 1,0 0-1,0 0 1,1 0-1,-1 1 1,0-1 0,0 0-1,0 0 1,1 0-1,-1 1 1,0-1-1,0 0 1,0 0-1,0 1 1,0-1-1,1 1 1,-2-1-24,1 0 0,0 0 1,0 1-1,0-1 1,0 0-1,-1 0 0,1 0 1,0 1-1,0-1 0,0 0 1,-1 0-1,1 0 1,0 0-1,0 0 0,-1 1 1,1-1-1,0 0 0,0 0 1,-1 0-1,1 0 1,0 0-1,0 0 0,-1 0 1,1 0-1,0 0 0,-1 0 1,1 0-1,0 0 1,0 0-1,-1 0 0,1 0 1,0 0-1,0-1 1,-1 1-1,1 0 0,0 0 1,0 0-1,-1 0 0,1 0 1,0-1-1,-17-6-2233,-7-5 213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36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2496,'0'0'784,"0"0"-464,0 0-112,0 0 187,0 0-107,0 0 80,0 0-107,0 0-58,0 0-86,0 0-27,0 0 65,0 0 282,0 0-85,0 0 70,0 0-357,0 0-1,0 0 1,1 0 0,-1 0 0,0 0 0,0 0 0,0 0 0,0 0-1,0 0 1,1 0 0,-1 0 0,0 0 0,0 0 0,0 0-1,0 0 1,0 0 0,0 1 0,1-1 0,-1 0 0,0 0 0,0 0-1,0 0 1,0 0 0,0 0 0,0 0 0,0 0 0,0 0-1,1 1 1,-1-1 0,0 0 0,0 0 0,0 0 0,0 0 0,0 0-1,0 0 1,0 1 0,0-1 0,0 0 0,0 0 0,0 0 0,0 0-1,0 0 1,0 1 0,1 1-39,-1-1 0,0 1 0,1 0-1,-1 0 1,0 0 0,0 0 0,0 0 0,-1 3 0,1 5 760,0-9-741,0 0 0,1 0 0,-1 0 1,0 0-1,1 0 0,-1 0 0,1 0 1,-1 0-1,1 0 0,-1 0 0,2 2 1,4 7 115,4 66 191,-5-45-271,-2 1 1,-1 40 0,0-15 163,0 181 562,-3-129-558,9-39 103,-8-68-317,0-1 0,0 1-1,1 0 1,-1 0-1,1 0 1,-1-1 0,1 1-1,0 0 1,-1-1 0,2 3-1,-1-3-375,0 1 0,0 0 0,0-1 0,-1 1 0,1 0 0,-1 0 0,1 0 0,0 2 0,4-13-3920,-1-1 720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37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12 110 3072,'0'0'21,"0"0"-1,-1 0 1,1 0 0,0 0 0,0 0-1,0 0 1,0 0 0,0 0-1,-1 0 1,1 0 0,0 0 0,0 0-1,0 1 1,0-1 0,-1 0 0,1 0-1,0 0 1,0-1 0,0 1-1,0 0 1,0 0 0,-1 0 0,1 0-1,0 0 1,0 0 0,0 0 0,0 0-1,-1 0 1,1 0 0,0 0-1,0 0 1,0 0 0,0-1 0,0 1-1,0 0 1,0 0 0,-1 0 0,1 0-1,0 0 1,0 0 0,0-1-1,0 1 1,0 0 0,0 0 0,0 0-1,0 0 1,0-1 0,0 1 0,0 0-1,-2-5 1253,1 4-1114,1 1-97,0 0-1,0 0 1,0 0 0,0 0-1,-1 0 1,1 0-1,0 0 1,0 0 0,0-1-1,0 1 1,0 0 0,0 0-1,-1 0 1,1 0-1,0 0 1,0 0 0,0 0-1,0-1 1,0 1-1,0 0 1,0 0 0,0 0-1,0 0 1,0 0-1,0-1 1,0 1 0,-1 0-1,1 0 1,0 0-1,0 0 1,0 0 0,0-1-1,0 1 1,0 0-1,1 0 1,-1 0 0,0 0-1,0-1 1,0 1 0,0 0-1,0 0 1,0 0-1,0 0 1,0 0 0,0 0-1,0-1 1,0 1-1,0 0 1,1 0 0,-1 0-1,0 0 1,0 0-1,0 0 1,0 0 0,0 0-1,0-1 1,1 1-1,-1 0 1,0 0 0,4-4-233,0 2 321,-1 0-1,0 0 0,1 0 0,-1 0 0,1 1 1,-1-1-1,1 1 0,0 0 0,0 0 1,4-1-1,22-6 327,46-23 974,-27 12-863,-42 16-548,-1 1 0,1 0 1,0 0-1,0 0 0,12-1 0,-16 3-39,0 0 0,0 0-1,0 1 1,0-1 0,0 0-1,0 1 1,0 0-1,-1 0 1,1 0 0,0 0-1,0 0 1,-1 0 0,1 1-1,-1-1 1,1 1 0,2 2-1,-2 0 1,0-1 0,0 1-1,0 0 1,0-1 0,-1 1 0,0 0-1,0 0 1,0 1 0,0-1-1,-1 0 1,0 1 0,0-1 0,0 1-1,0-1 1,-1 1 0,1 0-1,-1-1 1,-1 1 0,1-1 0,-1 6-1,-1 1 28,0 0 0,-1 0 0,0 0-1,-1 0 1,0-1 0,0 1 0,-8 10-1,4-8-32,0 0-1,-2 0 1,1-2 0,-17 17-1,20-22 12,-1-1-1,1 0 0,-1 0 0,0 0 1,0-1-1,0 0 0,0 0 0,-1-1 1,-14 5-1,18-7 7,0-1 1,0 1-1,-1-1 1,-6-1-1,1 1 17,10-1 1,0 1 0,0-1 0,0 1-1,0-1 1,0 1 0,0-1 0,0 1 0,1-1-1,-1 1 1,0-1 0,0 1 0,1 0 0,-1-1-1,0 1 1,0-1 0,1 1 0,-1 0 0,0-1-1,1 1 1,-1 0 0,1-1 0,-1 1 0,0 0-1,1-1 1,-1 1 0,1 0 0,-1 0 0,1 0-1,0-1 1,7 9 205,0 1-1,0 0 1,9 14 0,10 12 101,-21-27-339,0 1 0,0-1 0,6 13 0,5 9 14,-2-5 115,18 42 0,5 10 558,39 37-358,-76-114-330,28 42-579,-12-15-2853,-17-27 3281,1 1 0,-1-1 0,0 0 0,0 0 0,1 1 0,-1-1 0,0 0 0,0 0 0,1 0-1,-1 1 1,0-1 0,1 0 0,-1 0 0,0 0 0,1 0 0,-1 0 0,0 1 0,1-1 0,-1 0 0,0 0 0,1 0 0,-1 0-1,0 0 1,1 0 0,-1 0 0,0 0 0,1 0 0,-1-1 0,0 1 0,1 0 0,-1 0 0,0 0 0,1 0 0,-1 0-1,1-1 1,8-6-1617,1-6-1453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45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1728,'0'-3'479,"0"3"-353,0 0 0,0 0 1,0 0-1,0 0 1,0 0-1,0 0 0,0 0 1,0 0-1,0 0 0,0 0 1,0 0-1,0 0 1,0 0-1,0 0 0,0 0 1,1-1-1,-1 1 1,0 0-1,0 0 0,0 0 1,0 0-1,0 0 1,0 0-1,0 0 0,0 0 1,0 0-1,0 0 0,0 0 1,0 0-1,0 0 1,0 0-1,0 0 0,0 0 1,0 0-1,0 0 1,0 0-1,0 0 0,0 0 1,0 0-1,0-1 1,12 11 1396,-8-7-1463,0 0 0,-1 1 0,1 0 0,-1 0 0,0 0 0,0 0 0,0 0 0,-1 0 0,1 1 0,-1-1 0,2 8 0,4 6-66,10 22 105,-3 1 0,13 53-1,-7-22 60,6 22 490,16 111 0,-27-123-205,5 30-321,-4-19 406,-17-91 67,-1-5-259,-4-11-192,-6-20-190,0-19 110,-33-89 0,24 86-38,-15-63-1,28 85-76,1 0-1,1-1 1,1-44 0,4 29 152,1-61-138,-1 100 12,2-1 1,0 0 0,0 1-1,1-1 1,1 1 0,5-13-1,5-5 1,17-28 0,-27 52 7,-1 0 0,1 0 0,0 0 0,0 1-1,0-1 1,1 1 0,0 0 0,0 0 0,6-3 0,-9 5 3,1 1-1,-1-1 1,1 1-1,0 0 1,-1 0-1,1 0 1,0 0-1,0 0 1,0 1-1,0 0 1,0-1-1,0 1 1,0 0 0,0 0-1,0 0 1,-1 1-1,1-1 1,0 1-1,0 0 1,5 1-1,-1 2-17,0-1 0,-1 1 0,1 0 0,-1 0 0,7 7 0,-10-9 36,0 1 0,-1 0 1,1 0-1,-1 0 0,0 0 0,0 1 0,-1-1 0,1 1 0,0-1 0,-1 1 0,0-1 1,1 8-1,-1-4-1,0 0-1,-1 0 1,0 0 0,0 0 0,-1 0 0,0 0 0,0 0 0,-1 0 0,-4 12 0,-4 7 59,-16 30 1,7-18-127,13-23 35,-6 11 141,0 0-1,-2 0 0,-32 44 0,44-67-95,0 0 0,0 0 0,0 0 0,0 1 0,-1 4 0,-4 3-10,2-10-7,4-2 2,23 18 543,64 28 218,-60-30-601,0-1 1,46 17-1,-41-19 123,148 50 522,-167-59-718,13 4 101,0 1 0,39 20 0,-55-24-103,15 10-809,-23-13 584,0 0 0,0 0 0,-1 0 0,1 0 1,0 0-1,0 0 0,-1 0 0,1 0 1,0 0-1,-1 0 0,1 0 0,-1 0 1,0 0-1,1 0 0,-1 1 0,0-1 0,0 0 1,1 2-1,4 22-7328,-1-18 5660,7-2-572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47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8 162 1472,'0'-1'62,"0"1"0,-1 0 0,1 0 0,-1 0 0,1 0 0,0 0 0,-1-1 1,1 1-1,0 0 0,-1 0 0,1 0 0,0-1 0,-1 1 0,1 0 0,0-1 0,0 1 0,-1 0 0,1-1 0,0 1 0,0 0 0,0-1 0,-1 1 1,1 0-1,0-1 0,0 1 0,0-1 0,0 1 0,0 0 0,0-1 0,0 1 0,0-1 0,0 1 0,0 0 0,0-1 0,0 1 0,0-1 1,0 1-1,0 0 0,0-1 0,0 1 0,1 0 0,-1-1 0,0 1 0,0 0 0,0-1 0,1 0 0,0 1 557,-1 0 143,0 0-228,0 0-17,0 0-154,0 0 79,1-1-239,1 0-1,0-1 0,0 1 0,-1 0 0,1-1 0,-1 1 0,1-1 1,-1 1-1,0-1 0,1 1 0,-1-1 0,0 0 0,0 0 0,1-2 1,2-2 92,12-14 583,24-23 0,-32 36-883,1-1 1,0 2-1,0-1 1,0 1-1,16-8 0,-24 14 8,0-1 1,0 1-1,0-1 0,0 1 0,0 0 0,0-1 1,0 1-1,0 0 0,0 0 0,1 0 0,-1 0 0,0 0 1,0 0-1,0 0 0,0 0 0,0 1 0,0-1 0,0 0 1,0 0-1,0 1 0,2 0 0,-2 0-12,0 0-1,0 0 0,1 0 1,-1 1-1,0-1 1,0 0-1,0 1 1,0-1-1,0 1 1,0-1-1,-1 1 0,2 2 1,0 2 14,0 1 1,-1 0-1,1 0 1,-1 0-1,0 13 1,-2 1 70,-4 21 1,1-2 15,3-35-60,-1 0 0,1 1 0,-1-1 0,0 0-1,-4 9 1,-5 13 113,10-25-145,1 1-1,-1-1 0,0 1 0,0-1 1,0 1-1,-1-1 0,1 0 0,0 1 1,-1-1-1,0 0 0,1 0 0,-4 2 1,-1 4-33,-12 10 449,18-18-400,0 0 37,0 0 70,0 0-11,1 0-61,0-1 1,0 1 0,0-1 0,0 1 0,0 0-1,0 0 1,0-1 0,0 1 0,0 0 0,0 0-1,1 0 1,0 0 0,1 0 43,4-2 120,0 0 0,0-1 1,-1 1-1,11-6 1,4-2 232,-1 0-280,-17 7-154,1 1 0,1 0 0,-1 0 0,0 0 0,0 1 1,1 0-1,-1-1 0,1 1 0,4 0 0,9 0-434,2 1-1812,-18 1 1781,-1-1 0,1 1 0,-1-1 0,0 1-1,1 0 1,-1-1 0,0 1 0,1 0 0,-1 0 0,0 0-1,0 0 1,2 3 0,6 3-1720,7 1-1039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48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 4992,'-3'-8'2218,"3"8"-2187,0 0 0,0 0 0,0 0-1,-1-1 1,1 1 0,0 0-1,0 0 1,0-1 0,0 1 0,0 0-1,0 0 1,0 0 0,0-1-1,0 1 1,0 0 0,1 0 0,-1 0-1,0-1 1,0 1 0,0 0 0,0 0-1,0 0 1,0-1 0,0 1-1,0 0 1,1 0 0,-1 0 0,0 0-1,0-1 1,0 1 0,0 0-1,1 0 1,-1 0 0,0 0 0,0 0-1,0 0 1,1 0 0,-1-1-1,0 1 1,0 0 0,0 0 0,1 0-1,-1 0 1,0 0 0,0 0-1,0 0 1,1 0 0,-1 0 0,0 0-1,0 0 1,1 0 0,-1 0-1,0 0 1,0 1 0,0-1 0,1 0-1,-1 0 1,0 0 0,0 0 0,0 0-1,0 0 1,1 0 0,-1 1-1,0-1 1,0 0 0,0 0 0,0 0-1,10 11 1023,-9-9-733,0-1-196,0 0 0,0-1 0,0 1 1,-1 0-1,1 0 0,0 1 0,0-1 0,-1 0 1,1 0-1,-1 0 0,1 0 0,0 2 0,2 5 939,-2-6-959,0 0 1,0 0-1,-1-1 1,1 1-1,-1 0 1,0 0 0,0 0-1,1 3 1,-1-3-32,0 1 1,0-1 0,0 1 0,1-1-1,0 1 1,-1-1 0,2 4 0,8 15-29,-1 0 1,-2 1 0,7 30 0,9 71 241,-8-39-43,32 115 652,-45-193-919,0 0-1,0 0 1,1 1-1,4 6 1,-6-12-425,-1-1-53,0 0-465,10-12-7263,-7 5 4912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48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3 265 3648,'0'0'63,"0"-1"0,0 1 0,-1 0 0,1 0 0,0 0 0,0-1 0,0 1 0,-1 0 0,1 0 0,0-1-1,0 1 1,0 0 0,0-1 0,-1 1 0,1 0 0,0-1 0,0 1 0,0 0 0,0 0 0,0-1 0,0 1 0,0 0 0,0-1 0,0 1 0,0 0 0,0-1 0,0 1 0,0 0 0,0-1 0,1 0 0,6-11 289,-6 10-352,0 1-1,0-1 1,0 1-1,0-1 0,-1 0 1,1 1-1,0-1 1,-1 0-1,1-3 0,-1 4 47,0 0 0,1 0 0,-1 0 0,0 0 0,0 0 0,0 0 0,1 0 0,-1 0 0,1 0 0,-1 1 0,1-1 0,0-1 0,0 1 102,-1 0 0,1 0 0,-1 0 0,1 0 0,-1 0 0,0 0 1,1 0-1,-1 1 0,0-1 0,0 0 0,1 0 0,-1-2 0,1 1 58,0 0 0,0 0 1,0 0-1,0 0 0,1 0 0,-1 0 1,0 0-1,1 0 0,0 1 0,-1-1 0,3-1 1,4-4 465,1-3-82,1 1 0,1 1 0,16-11 1,-10 7-243,9-3 81,1 0-1,1 2 1,0 1 0,33-9 0,4 1-108,-22 10-3282,-36 10 652,-5 0 415,-2 0 76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39:21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0 154 1824,'4'6'661,"-3"-4"2315,-1-1 3312,0 1-6357,-1-2 106,1 1 1,0 0-1,0 0 1,-1 0 0,1 0-1,0 0 1,0 0-1,0 0 1,0-1-1,0 1 1,0 0-1,1 0 1,-1 0 0,0 0-1,0 0 1,1 0-1,-1-1 1,0 1-1,1 0 1,-1 0-1,1 0 1,0 1 0,6 12 50,-1 1 1,-1 0 0,0 0-1,5 26 1,5 20 108,4 9-276,-3 1 1,9 93 0,-4 84 755,-16-220-647,1-1-1,11 31 1,3 10 41,-10-24-91,-2-1 0,-2 1 0,0 61 0,-1 11 559,-5-112-512,-1-1 0,1 1 1,-1-1-1,1 0 0,-3 7 0,3-9-12,-1-1 0,1 1 0,0 0 0,-1 0 0,1 0 1,0-1-1,-1 1 0,1 0 0,-1 0 0,1-1 0,-1 1 0,0 0 0,1-1 0,-1 1 0,0-1 0,1 1 0,-1 0 0,0-1 0,0 0 0,1 1 0,-1-1 0,0 0 0,0 1 0,0-1 1,-1 0-1,2 0-58,0 0 22,-16-8-43,16 7 66,-1 1 1,1-1 0,0 0 0,0 0 0,-1 1 0,1-1 0,0 0 0,0 0 0,0 1 0,0-1-1,0 0 1,0 0 0,0 1 0,0-1 0,0 0 0,0 0 0,0 1 0,1-1 0,-1 0 0,1-1-1,7-14-30,-1 9-12,0 1 0,0-1 1,1 2-1,0-1 0,0 1 1,0 0-1,0 1 0,1 0 1,11-4-1,12-2 59,42-8 0,-42 11-87,110-30-261,109-22 311,-147 46-24,1 3-1,133 7 0,-106 17 47,-22-2 46,127 11-263,-170-13 231,99 29 1,-83-19 61,1-3 0,166 11 0,-171-24 46,99-10 1,77-20-367,-208 21 275,252-37 77,-174 32-142,189 8 1,-289 3 42,0 0 1,0 2-1,0 0 0,0 2 1,-1 1-1,1 1 0,29 13 1,-53-20-10,14 7 98,20 12 0,-34-18-94,0-1 1,0 1 0,0-1 0,-1 1 0,1-1 0,0 0 0,0 1 0,0-1 0,0 0 0,0 1-1,0-1 1,0 0 0,0 0 0,1 0 0,-1 0 4,-1 0 0,0 0 0,1-1 0,-1 1 0,0 0 0,1 0 1,-1 0-1,0-1 0,1 1 0,-1 0 0,0 0 0,1-1 0,-1 1 0,0 0 0,0 0 0,1-1 0,-1 1 0,0 0 0,0-1 0,0 1 1,1-1-1,-1 1 0,0-1 0,1-2 79,-1 0 1,0 0 0,1 0-1,-1-1 1,0 1 0,-1-4 0,0 0-11,-6-283 537,8 184-593,1 35 60,15-191-203,-10 127 8,0 5 31,7 49-275,-4 32 61,-5 29 107,-4 15 146,0 1 0,0-1 0,0 1 1,0-8-1,-1 12-52,0-1 22,-1-3 7,0 4 39,1 0 21,0 0 1,-1 0-1,1 0 0,0 1 1,0-1-1,0 0 0,-1 0 1,1 0-1,0 0 0,0 0 1,0 0-1,-1 0 0,1 0 1,0 0-1,0 0 0,0-1 1,-1 1-1,1 0 0,0 0 1,0 0-1,0 0 0,-1 0 1,1 0-1,0 0 0,0 0 1,0 0-1,0-1 0,-1 1 1,1 0-1,0 0 0,0 0 1,0 0-1,0-1 1,0 1-1,0 0 0,-1 0 1,1 0-1,0-1 0,0 1 1,0 0-1,0 0 0,-1-1 1,0 0-1,0 0 1,1 1 0,-1-1-1,0 0 1,0 1-1,0-1 1,-1 1 0,1 0-1,0-1 1,0 1 0,0 0-1,0-1 1,0 1-1,0 0 1,-1 0 0,1 0-1,-2 0 1,-25 2-26,26-1-10,-15 0-56,13-1 79,0 0 0,0 0 0,0 1 0,0 0 0,-6 1 1,-26 9 11,-1-1 1,1-2 0,-63 4-1,-219 7-78,207-12 107,-3-1 32,-20-11 271,-170-28 1,70-7-523,125 23-37,-26-4 309,20 6-56,-41-4-54,37 5 253,-14-2-35,-327-23-33,406 35-159,-57 3 1,48 2 31,-134 14 196,192-14-208,-20 2 3,-1 1-1,1 1 1,0 2 0,0 0-1,-35 16 1,-64 35 8,105-51 66,0 0 1,0-2-1,-37 7 1,-12 3 33,38-8-123,-53 6 0,31-6-87,-13 3 425,14-6-300,47-4-172,-1 1 0,1-1 0,0 0 1,-1-1-1,1 1 0,0-1 0,0 0 0,-1 0 0,1 0 0,0 0 0,0-1 0,0 0 0,-6-3 1,10 4-131,-3-3-2667,3-9 316,3-26-2167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49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34 3552,'0'4'1406,"0"-8"-706,0 4-465,5 10 2602,-3-8-2634,-1 1-1,0 0 0,0 0 1,-1 0-1,1 0 0,-1 1 1,1-1-1,-1 0 0,0 0 0,0 0 1,0 0-1,-1 0 0,1 0 1,-2 5-1,-1 12 340,3-16-402,-1 1 0,1-1 0,-1 0-1,0 0 1,-3 7 0,-32 87 1136,26-69-1085,4-10-198,1 0 1,1 0-1,-4 38 0,5 58-156,3-112 182,0 0-5,0 0 0,1 0 0,0 0-1,-1 0 1,1-1 0,0 1 0,0 0 0,0 0-1,1-1 1,-1 1 0,1-1 0,-1 1 0,1-1-1,0 0 1,0 0 0,0 1 0,0-1-1,0-1 1,1 1 0,3 2 0,-5-3 10,1 0 0,-1 0-1,1 0 1,-1-1 0,1 1 0,0 0 0,0-1 0,-1 1 0,1-1 0,0 0-1,0 0 1,-1 0 0,1 0 0,0 0 0,0 0 0,-1 0 0,1 0 0,0-1 0,0 1-1,-1-1 1,1 1 0,0-1 0,-1 0 0,1 1 0,0-1 0,-1 0 0,1 0-1,-1 0 1,0 0 0,1-1 0,-1 1 0,0 0 0,0-1 0,2-2 0,6-10-38,-1-1 0,-1-1 1,0 1-1,-1-1 0,-1-1 1,4-19-1,1 2-200,-9 28 155,-1 5 36,0 0 0,0 0-1,0 0 1,0 0 0,0 0 0,1 0-1,-1 1 1,0-1 0,0 0-1,1 0 1,-1 0 0,1 0 0,-1 0-1,1 1 1,-1-1 0,1 0-1,-1 0 1,2 0 0,-1 1-2,0 1 0,0 0-1,0 0 1,0 0 0,0 0 0,0 0 0,-1 0 0,1 0 0,0 0-1,-1 0 1,1 0 0,0 0 0,-1 0 0,1 2 0,1 1-9,2 4 48,0 0 0,1-1 0,0 1 0,1-1 0,0 0 0,0 0 0,0-1 0,15 12 0,-17-16 44,0 1 0,1 0 0,0-1 0,-1 0 0,1 0 0,0-1-1,0 1 1,0-1 0,0 0 0,0 0 0,0-1 0,0 1 0,0-1 0,0 0 0,1-1-1,-1 1 1,7-3 0,-3 1 18,0 0 0,-1-2 0,1 1-1,-1-1 1,0 0 0,0 0 0,0-1 0,-1 0-1,1-1 1,-1 0 0,0 0 0,-1 0 0,0-1-1,0 0 1,0 0 0,-1-1 0,0 1 0,5-12-1,0-1-24,-1-1-1,-1-1 0,-1 1 0,-1-1 1,-1-1-1,3-25 0,-7 37-56,0 1 1,-1-1-1,-1 0 0,1 1 0,-2-1 1,1 1-1,-1-1 0,-1 1 0,0 0 1,-1 0-1,0 0 0,-7-14 0,7 18-629,1 0-1,-1 0 0,0 1 1,-6-7-1,10 12-313,0 0-523,1 0 886,1 1 0,-1-1-1,1 1 1,0-1 0,-1 1 0,1 0 0,-1 0 0,2 1 0,-1-1 69,6 5-2667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50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69 1472,'0'0'100,"0"0"1,0 0-1,0 0 1,-1 0-1,1 0 1,0-1-1,0 1 0,0 0 1,-1 0-1,1 0 1,0-1-1,0 1 1,0 0-1,0 0 0,0 0 1,0-1-1,-1 1 1,1 0-1,0 0 1,0-1-1,0 1 0,0 0 1,0 0-1,0-1 1,0 1-1,0 0 1,0 0-1,0-1 1,0 1-1,0 0 0,0 0 1,0 0-1,1-1 1,-1 1-1,0 0 1,0 0-1,0-1 0,0 1 1,0 0-1,0 0 1,0 0-1,1-1 1,-1 1-1,0 0 0,0 0 1,0 0-1,1 0 1,-1-1-1,15-9 6167,-4 3-6575,-6 2 473,1-1 0,0 1 0,1 0 0,-1 0 0,10-5 0,-14 10-173,-1-1 1,0 0-1,0 1 0,0-1 0,1 1 1,-1-1-1,0 1 0,1 0 0,-1-1 1,0 1-1,1 0 0,-1 0 0,0 0 1,1 0-1,-1 0 0,1 0 0,-1 0 1,0 1-1,1-1 0,-1 0 0,0 1 0,0-1 1,1 1-1,-1 0 0,0-1 0,0 1 1,0 0-1,0 0 0,1-1 0,-1 1 1,0 0-1,-1 0 0,1 0 0,0 0 1,0 1-1,0-1 0,-1 0 0,2 2 1,1 3 19,-1 0 1,0 0 0,-1 0-1,1 0 1,-1 0 0,-1 0 0,1 10-1,-3 43-136,2-53 99,-8 49 27,4-37 216,2 1 0,-1 18 0,1-23-3,2-13-165,0 0 1,0 1-1,0-1 0,-1 0 0,1 1 1,0-1-1,0 0 0,1 0 1,-1 1-1,0-1 0,1 2 0,-1-3-11,1 1-1,-1-1 1,1 0-1,-1 1 1,1-1-1,0 1 0,-1-1 1,1 0-1,-1 0 1,1 1-1,0-1 0,-1 0 1,1 0-1,0 0 1,0 0-1,-1 0 0,1 1 1,0-1-1,-1-1 1,1 1-1,0 0 0,-1 0 1,1 0-1,0 0 1,-1 0-1,2-1 1,6-1 72,-1 0 1,1-1 0,-1 0 0,1 0 0,-1-1 0,8-5 0,-2 2-399,-3-5-2385,-7 6-2315,-3 5 3046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51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3968,'4'-2'1802,"-1"1"-1592,0 0 0,0 1-1,-1-1 1,1 1-1,0 0 1,0 0 0,0 0-1,0 0 1,0 0-1,-1 1 1,1 0 0,0-1-1,0 1 1,-1 0-1,1 0 1,0 0 0,-1 1-1,4 1 1,-3 0-65,-1-1 0,1 0 0,-1 1 0,0-1 0,1 1 0,-1 0 0,-1 0 0,1 0 0,0 0 0,-1 0 0,1 0 0,-1 0 0,0 1 0,0-1 0,-1 0 0,1 4 0,2 17-7,-1-1 0,-2 42-1,-10 49 202,3-48-99,-18 146 176,24-144-201,1-40-19,0-27-178,0 0-1,0-1 1,0 1-1,0 0 1,0-1 0,0 1-1,0 0 1,0-1 0,1 1-1,-1-1 1,0 1-1,0 0 1,1-1 0,-1 1-1,0-1 1,1 1-1,-1-1 1,1 1 0,-1-1-1,0 1 1,1-1 0,-1 1-1,1-1 1,0 1-1,0 0 1,0-1-1,1 0 0,-1 1 0,0-1 1,0 0-1,0 0 0,1 0 1,-1 0-1,0 0 0,0 0 0,0 0 1,2-1-1,4 0 33,-1-1-1,1 0 1,10-6 0,30-13 238,44-23 389,3-7-74,-91 49-618,0 1 1,0 0-1,0-1 1,1 1-1,-1 1 1,0-1-1,1 0 0,-1 1 1,0 0-1,7 0 1,-9 0-263,8 15-2555,-7-1-158,-2-14 2735,0 1 1,0 0-1,0-1 1,0 1-1,1-1 0,-1 1 1,0 0-1,0-1 1,1 1-1,-1-1 1,0 1-1,1-1 0,-1 1 1,0-1-1,1 1 1,-1-1-1,1 1 1,-1-1-1,1 1 0,0 0 1,6-1-2402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52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1728,'0'-1'423,"0"0"0,0 0 1,0 0-1,0 0 0,1 0 0,-1 0 1,0 0-1,0 1 0,1-1 0,-1 0 1,0 0-1,1 0 0,-1 0 0,1 0 1,0 0-1,-1 0 0,1 1 0,1-2 1,-1-1-228,1 1 0,-1 0-1,1 0 1,0 0 0,0 0 0,0 0 0,0 0 0,0 1 0,0-1 0,3-1 0,-3 2-177,0 0 0,1 0-1,-1 0 1,1 1 0,-1-1 0,1 1-1,-1-1 1,1 1 0,-1 0 0,1 0-1,-1 0 1,1 0 0,-1 0 0,1 1 0,-1-1-1,1 1 1,-1 0 0,1 0 0,-1 0-1,0 0 1,1 0 0,-1 0 0,0 0 0,4 4-1,-4-3-31,0 0-1,0 0 1,0 0-1,-1 1 1,1-1-1,0 1 0,-1-1 1,0 1-1,0-1 1,1 1-1,-2 0 1,1-1-1,0 1 1,0 0-1,-1 0 1,0 0-1,1 0 1,-1 3-1,0 2 23,-1 0 0,0 0 0,0-1 0,0 1 1,-4 11-1,-3 5 516,-14 29 0,18-46-452,3-4 524,5-3 61,3-2-434,83-29 1355,-62 24-1394,1 0-627,29-12 0,-57 19 436,6-3-1130,0 0 1,16-3-1,-9 5-597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54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22 992,'5'-13'352,"-1"13"-256,-4-8-32,0 8-736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55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633 3 480,'1'-3'1231,"2"9"2083,1 13 413,-5-10-3492,-1-1 1,1 1-1,-1-1 1,-1 1-1,1-1 1,-1 0-1,-1 0 1,-4 9-1,-6 13-125,-25 67 36,-25 60 754,46-119-544,-1-2-1,-26 38 0,-30 23 270,4-4-258,7-1-85,-117 160 423,166-234-1057,5-10-2736,30-14-710,-3 6-324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56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11 3136,'1'-6'982,"0"2"694,-8 10-313,-6 9-494,-2-1 0,1 0 0,-33 22-1,-55 26-6,10-8-794,82-47-34,1-1-1,-1 1 0,1 1 1,0 0-1,1 0 0,0 0 1,0 1-1,1 0 0,0 1 1,1 0-1,-6 12 0,10-18 19,1 0-1,-1 0 0,1 0 1,0 0-1,1 0 0,-1 0 1,1 0-1,0 1 0,0-1 1,0 0-1,0 0 0,1 1 0,1 5 1,0-4 30,0 1 0,1-1 0,0-1 0,0 1 0,0 0 1,0-1-1,1 1 0,5 4 0,3 2 96,0 0 1,1-1-1,0 0 0,1-1 1,27 15-1,-26-17 48,1 0-1,0-1 0,0-1 1,1 0-1,31 6 0,-36-10-144,0-1 0,1 0 0,-1-1 0,1 0 0,0-1 0,-1 0-1,0-1 1,23-6 0,-32 7-518,1 0 0,-1-1-1,0 1 1,0-1 0,0 1-1,0-1 1,5-4 0,-5 3-480,-1 1 0,0-1 1,0 0-1,0 1 0,0-1 1,0 0-1,2-5 0,4-7-2293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57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 3136,'-3'0'868,"4"-1"-446,5-1-85,-5 2-193,-1 0-91,0 0 123,0 0 496,0 0-48,0 0 314,0 0-250,0 20 4534,0-21-5025,0 1-69,0 0-16,0 0 11,0 0 154,0 0-74,0 3-153,1 0-1,-1-1 1,1 1 0,0 0 0,0-1 0,0 1 0,0-1 0,4 5 0,2 7 109,6 15 163,-5-12 5,9 29 0,-9-21-201,-4-15-143,-1 0 0,4 19-1,-3 7-107,12 72-1419,-11-64-1231,-5-39 107,0-6-1985,0-17 2264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57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19 3392,'0'0'50,"0"-1"1,-1 1-1,1 0 0,0-1 1,0 1-1,0 0 1,-1-1-1,1 1 0,0-1 1,0 1-1,0-1 0,0 1 1,0 0-1,0-1 1,0 1-1,0-1 0,0 1 1,0-1-1,0 1 0,0-1 1,0 1-1,0 0 1,0-1-1,0 1 0,0-1 1,1 1-1,-1 0 0,0-1 1,0 1-1,1-1 1,-1 1-1,0 0 0,0-1 1,1 1-1,0-1 0,-1 1 31,1-1 0,0 1 0,0-1 0,0 1-1,0-1 1,0 1 0,1 0 0,-1 0 0,0-1-1,0 1 1,0 0 0,1 0 0,0 0 761,-2 0-154,0 0 219,0 0-278,0 0-10,2 10-95,-2-10-518,1 1 1,-1-1 0,0 1-1,0-1 1,1 1 0,-1-1-1,0 1 1,0 0 0,0-1-1,0 1 1,0-1 0,0 1-1,0 0 1,0-1 0,0 1-1,0-1 1,-1 1 0,1-1 0,0 1-1,0-1 1,0 1 0,-1-1-1,1 1 1,0-1 0,-1 1-1,1-1 1,0 1 0,-1-1-1,1 1 1,-1 0 0,-81 117 921,60-80-700,-2 4-35,15-28-20,-3 7 93,11-20-246,1 0 0,-1 0 1,0 0-1,1-1 0,-1 1 0,0 0 0,0-1 0,0 1 1,1-1-1,-1 1 0,0-1 0,0 1 0,0-1 1,0 1-1,0-1 0,0 0 0,0 0 0,0 1 0,-1-1 1,1 0 203,1 0-64,0 0 64,0 0-102,0 0-58,0 0-48,0 0-80,0 0 38,-1 0 68,-1 0-4,2 0 20,0 0 92,0 0-60,20-1 529,-11-1-361,0 0 1,-1 0-1,1-1 0,-1-1 1,10-4-1,21-8 96,76-12-985,-18 6-6429,-68 14 3002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3:59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2 660 1984,'0'-1'43,"0"0"0,0 1 0,-1-1 0,1 1 0,0-1 0,0 0 0,0 1 0,0-1-1,0 0 1,0 1 0,0-1 0,0 0 0,0 1 0,0-1 0,0 0 0,0 1 0,0-1 0,0 1 0,1-1 0,-1 0 0,0 1 0,0-1 0,1 1 0,-1-1 0,1 0 0,-1 1 0,0-1-1,1 1 1,-1-1 0,1 1 0,0-1 0,7-10 1255,-7 8-388,1-1 2180,6 7-1714,-6-2-1258,-1 0 0,1 0 0,0 0 0,0 0 0,-1 0-1,1-1 1,0 1 0,0-1 0,0 0 0,0 1 0,0-1 0,0 0 0,0 0 0,0 0 0,0 0 0,0-1 0,-1 1 0,3-1 0,1-1 110,-1 0 1,1 0-1,-1 0 0,0-1 1,0 0-1,6-4 1,6-5 169,1 1 0,1 0 1,32-14-1,61-17 334,-83 32-604,73-24 89,-33 12-256,90-42-1,37-19 391,-45 22-264,169-100 57,-244 126 143,-51 24-164,0 3-146,-20 7 22,0 0 0,0 0 0,-1 0 0,1-1 1,0 0-1,-1 1 0,1-1 0,-1 0 0,5-4 0,-8 6 44,0 0 5,0 0 27,0 0-49,0 0-68,0 0 42,0 0 138,0 0-31,0 0-43,0 0-80,1 1-1,-1 0 1,0 0-1,0 0 1,1 0 0,-1 0-1,1 0 1,-1 0-1,1 0 1,-1 0 0,2 1-1,1 2-69,6 16 6,0 0-1,7 29 1,6 14-20,2-3 17,23 52 565,-10-44-3707,-37-67 2960,1 0 1,0 0 0,-1 0-1,1 0 1,0 0 0,0 0-1,0-1 1,0 1 0,0 0 0,0-1-1,1 2 1,-1-2 179,-1 0 0,0 0 0,1 0 0,-1 0 0,1 0 0,-1 0 0,1 0 0,-1 0 0,1 0 0,-1 0 0,1 0 0,-1-1 0,0 1 0,1 0 0,-1 0 1,1 0-1,-1-1 0,0 1 0,1 0 0,-1 0 0,0-1 0,1 1 0,-1 0 0,0-1 0,1 1 0,-1 0 0,0-1 0,1 1 0,-1-1 0,0 1 0,0 0 0,0-1 0,0 1 0,1-1 0,-1 1 0,0-1 0,0 1 0,0-1 0,9-44-4309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05.0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90 1472,'0'-1'25,"1"1"0,0-1 0,-1 1 0,1-1 0,-1 1 0,1-1 0,-1 1 0,1-1-1,-1 0 1,0 1 0,1-1 0,-1 0 0,0 0 0,1 1 0,-1-1 0,0 0 0,0 1 0,0-1 0,0 0 0,0 0 0,0 0 0,0 1 0,0-1 0,0 0 0,0 0 0,0 1-1,0-1 1,0 0 0,-1 0 0,0-1 0,1-42 3639,6 41-3141,17 9-577,-22-5 129,0-1-63,-1 1-1,0-1 0,0 1 1,1-1-1,15 14 1944,-16-13-1855,0 1-129,7 11-177,-2 1 500,-4-13-310,-2 8 74,1-9-58,0 0 0,0 0 0,0 1 0,0-1 0,-1 0 0,1 0 0,0 0 0,0 1 0,0-1-1,0 0 1,0 0 0,0 0 0,0 1 0,-1-1 0,1 0 0,0 0 0,0 0 0,0 1 0,0-1-1,0 0 1,0 0 0,0 1 0,0-1 0,0 0 0,0 0 0,0 0 0,0 1 0,0-1 0,1 0 0,-1 0-1,0 1 1,0-1 0,0 0 0,0 0 0,0 0 0,0 0 0,0 1 0,1-1 0,-1 0 0,0 0-1,0 0 1,0 0 0,0 1 0,1-1 0,-1 0 0,4 1 463,-3-1-346,0 0-103,17-2 147,-18 2-146,1 0 1,-1 0 0,1 0 0,-1-1 0,1 1 0,-1 0 0,1 0 0,-1-1 0,1 1-1,-1 0 1,1-1 0,-1 1 0,1 0 0,-1-1 0,0 1 0,1-1 0,-1 1-1,0-1 1,1 1 0,-1-1 0,0 1 0,0-1 0,1 1 0,-1-1 0,0 1 0,0-1-1,0 0 1,0 1 0,0-2 0,5-13 334,0-5-113,-5-18-99,0 37-160,-1 1 0,1 0-1,0-1 1,-1 1-1,1 0 1,0-1 0,-1 1-1,1 0 1,-1 0-1,1-1 1,0 1 0,-1 0-1,1 0 1,-1 0-1,1-1 1,-1 1 0,1 0-1,-1 0 1,1 0-1,-1 0 1,1 0 0,-1 0-1,1 0 1,-1 0-1,1 0 1,-1 0 0,1 1-1,-1-1 1,0 0-1,-1 2-253,2-1 230,0-1 0,0 1 0,-1-1 0,1 1 0,0-1 0,0 1 0,0-1 0,0 0-1,0 1 1,0-1 0,0 1 0,0-1 0,0 1 0,0-1 0,0 1 0,0-1 0,0 1 0,0-1 0,0 1 0,0-1 0,0 1 0,1 0 0,-9 25-3096,7-24 3027,0-1 0,0 1 0,-1 0 0,1 0 0,-1-1 1,1 1-1,-1-1 0,1 1 0,-4 1 0,2-2-41,1 0 1,-1 0 0,0 1-1,0-2 1,1 1 0,-1 0-1,0-1 1,0 1-1,0-1 1,0 0 0,0 0-1,0 0 1,0 0-1,0-1 1,1 1 0,-1-1-1,0 1 1,0-1-1,0 0 1,1 0 0,-4-2-1,-6-2-361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4:07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21 140 992,'0'1'14,"0"-1"1,0 0 0,0 1-1,0-1 1,0 0-1,0 1 1,0-1-1,-1 0 1,1 1-1,0-1 1,0 0-1,-1 0 1,1 1-1,0-1 1,0 0-1,-1 0 1,1 1-1,0-1 1,0 0-1,-1 0 1,1 0-1,0 0 1,-1 1-1,1-1 1,0 0-1,-1 0 1,1 0-1,-1 0 1,1 0 0,0 0-1,-1 0 1,1 0-1,0 0 1,-1 0-1,1 0 1,-1 0-1,0 0 36,0 0 339,1 0-5,0 0 320,0 0-208,0 0-123,-8-3 1344,13-21 1750,-5 24-3328,0 0 202,0-1-306,0 1 0,0 0-1,0 0 1,0 0 0,0 0 0,0 0-1,0-1 1,0 1 0,1 0 0,-1 0-1,0 0 1,0 0 0,0 0 0,0 0-1,0-1 1,1 1 0,-1 0 0,0 0-1,0 0 1,0 0 0,0 0 0,1 0-1,-1 0 1,0 0 0,0 0 0,0 0-1,1 0 1,-1 0 0,0 0 0,0 0-1,14 8 901,-12-7-798,0 0 1,-1 0-1,1 0 1,0 0-1,-1 0 0,1 0 1,0 0-1,0-1 1,0 1-1,0 0 1,0-1-1,0 0 0,3 1 1,-2-1-125,-1 0 0,0-1 0,0 1 0,0 0 0,1-1 0,-1 1 0,0-1 0,0 1 1,0-1-1,0 0 0,0 0 0,0 0 0,0 0 0,0 0 0,0-1 0,-1 1 0,1-1 0,0 1 0,2-4 0,-1 2 30,1-1 0,0 1 1,0 0-1,8-5 0,7-6 312,-5 1-84,-8 7-214,-1 1 0,13-9 1,-5 4-104,-11 9 55,-1-1 0,1 1 1,-1 0-1,1 0 0,-1 0 0,1 0 0,0 0 0,-1 0 0,1 0 0,0 1 0,2-2 1,-4 2 1,0 0 1,0 0 0,1 0 0,-1 0 0,0 0 0,0 0 0,1 0 0,-1 0 0,0 0 0,0 0 0,1 0 0,-1-1 0,0 1-1,0 0 1,0 0 0,1 0 0,-1 0 0,0-1 0,0 1 0,0 0 0,0 0 0,0 0 0,1-1 0,-1 1 0,0 0-1,0 0 1,0-1 0,7-9 503,-6 9-515,-1 1-112,0 0 58,0 0 118,0 0 27,0 0 58,0 0-79,0 0-86,0 0-22,0 0-20,0-1 4,0 1 55,0 0 1,0 0-1,-1-1 0,1 1 0,0 0 1,0 0-1,-1-1 0,1 1 0,0 0 0,-1 0 1,1 0-1,0 0 0,0-1 0,-1 1 1,1 0-1,0 0 0,-1 0 0,1 0 0,0 0 1,-1 0-1,1 0 0,-1 0 0,1 0 1,0 0-1,-1 0 0,1 0 0,0 0 1,-1 0-1,1 0 0,0 0 0,-1 0 0,1 1 1,-12 1 112,5 2-95,0 0 0,0 1 0,1 0-1,-1 0 1,1 0 0,0 0 0,0 1 0,-6 9 0,0-2-61,-6 9-67,13-17 41,1 1 0,0-1 0,-1 0 0,0 0 0,-10 8 0,14-13-8,1 0 0,-1 1 0,1-1 1,-1 0-1,1 0 0,-1 1 1,1-1-1,-1 0 0,1 0 0,-1 0 1,0 0-1,1 0 0,-1 0 1,1 0-1,-1 0 0,1 0 0,-1 0 1,0 0-1,1 0 0,-1 0 1,1 0-1,-1 0 0,1 0 1,-1-1-1,1 1 0,-1 0 0,0-1 1,-12-14-3773,-3-13 1336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4:27.388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3133 146 1472,'-8'2'497,"7"-2"-488,1 0 0,0 0-1,0 0 1,-1 0 0,1 1 0,0-1 0,-1 0 0,1 0 0,0 0-1,-1 0 1,1 0 0,0 0 0,-1 0 0,1 0 0,0 0 0,-1 0-1,1 0 1,0-1 0,0 1 0,-1 0 0,1 0 0,0 0 0,-1 0-1,1 0 1,0 0 0,-1-1 0,0 0-68,-1 1 195,-1 1 1,0-1-1,0 0 0,1-1 0,-1 1 0,0 0 1,0-1-1,1 0 0,-1 0 0,0 1 0,1-1 1,-1-1-1,1 1 0,-1 0 0,1-1 0,0 1 1,0-1-1,0 0 0,-1 0 0,1 1 0,1-2 1,-1 1-1,0 0 0,0 0 0,-1-4 0,1 2-34,0 1-1,1 0 0,-1-1 0,1 1 0,-2-8 0,3 10-94,0 0-1,0 0 0,-1 0 1,1-1-1,0 1 0,0 0 1,0 0-1,0 0 0,0 0 0,0 0 1,0 0-1,0 0 0,1-1 1,-1 1-1,0 0 0,1 0 1,-1 0-1,1 0 0,-1 0 1,1 0-1,-1 0 0,2-1 0,8 9-98,-9-6 78,7 6 6,-1 1 1,0 0 0,0 0-1,0 1 1,-1 0 0,-1 0-1,7 13 1,25 73-75,-27-64 132,-1-5 169,7 36-1,-16-60-203,1-1 5,-1 1-1,0-1 0,0 1 0,1-1 1,-1 0-1,1 1 0,-1-1 0,1 0 1,1 2-1,-2-2-25,1-1 0,-1 0 0,1 1-1,-1-1 1,1 0 0,0 1 0,-1-1 0,1 0 0,-1 0 0,1 0 0,0 0 0,-1 1 0,1-1-1,0 0 1,-1 0 0,1 0 0,0 0 0,-1 0 0,1 0 0,-1-1 0,1 1 0,0 0 0,-1 0-1,1 0 1,0-1 0,0 1 0,0-1 14,0 0-1,1 0 0,-1 0 1,0 0-1,0-1 1,0 1-1,0 0 1,0 0-1,-1-1 1,1 1-1,0 0 0,-1-1 1,1 1-1,0-3 1,6-20 72,-4-4-53,-2 21-82,-1 0 1,1 0-1,3-10 0,-1 1-103,2-12-70,-5 28 214,0-1 1,1 0-1,-1 1 0,0-1 1,0 0-1,1 1 0,-1-1 1,0 0-1,1 1 1,-1-1-1,0 1 0,1-1 1,-1 1-1,1-1 0,-1 1 1,1-1-1,-1 1 1,1-1-1,0 1 0,-1-1 1,1 1-1,-1 0 0,1 0 1,0-1-1,-1 1 0,1 0 1,1-1-1,-1 2 9,0 0 1,0 0-1,0 0 0,1 0 0,-1-1 1,0 2-1,0-1 0,0 0 0,-1 0 1,1 0-1,0 0 0,0 0 0,0 2 1,2 1 1,5 8 45,-1 0 0,-1 0 0,0 0 0,0 1 0,3 15 0,5 9 68,-10-19 437,-5-14-143,-2-11-144,-8-20-84,7 18-169,0 0-1,1 0 1,0-1 0,0 1-1,1-1 1,0 0 0,0-14-1,2-27 90,0 50-107,0 1 0,0-1-1,0 0 1,0 1 0,0-1-1,0 1 1,0-1 0,-1 0-1,1 1 1,0-1 0,0 1-1,0-1 1,-1 1 0,1-1-1,0 1 1,0-1 0,-1 1-1,1-1 1,-1 0 0,1 1-7,-1 1 1,1-1 0,0 0-1,0 1 1,-1-1-1,1 1 1,0-1 0,0 0-1,0 1 1,0-1 0,0 1-1,0-1 1,0 1-1,0-1 1,0 0 0,0 1-1,0-1 1,0 1 0,0-1-1,0 1 1,0-1-1,0 1 1,0-1 0,0 0-1,1 1 1,-1-1 0,0 1-1,1 0 1,1 7-12,1 0 0,0 0 0,0 0 1,8 12-1,-4-12 50,-6-8-13,-1 1 0,1-1 0,-1 0 0,1 1 0,0-1 0,-1 0 0,1 1 0,0-1 0,-1 0 0,1 0 0,-1 0 1,1 1-1,0-1 0,-1 0 0,1 0 0,0 0 0,-1 0 0,1 0 0,0 0 0,-1-1 0,1 1 0,0 0 0,-1 0 0,1 0 0,1-1 0,-1 0 10,-1 0 0,1 1-1,0-1 1,0 0 0,-1 0 0,1 0-1,-1 0 1,1 0 0,0 0 0,-1 0-1,0 0 1,1 0 0,0-2 0,0-4 29,0 0 1,0 0-1,-1-12 1,0 18-51,0-12 11,-1 0 0,-1 0 0,0 1 0,-1-1 0,-1 0 0,0 1 0,-10-24 0,10 30 13,1-1-1,-1 1 0,0 0 0,-1 0 1,1 0-1,-1 1 0,0-1 1,-1 1-1,-10-8 0,16 13-34,0 0 0,-1 0 0,1 0 0,0-1 1,-1 1-1,1 0 0,0-1 0,0 1 0,-1 0 0,1 0 0,0-1 0,0 1 0,-1 0 0,1-1 0,0 1 0,0-1 1,0 1-1,0 0 0,0-1 0,-1 1 0,1-1 0,0 1 0,0 0 0,0-1 0,0 1 0,0-1 0,0 1 1,1-1-1,-1 1 6,0-1-98,0 1 15,0 0 54,8 0 949,-12 0-812,2 1-72,0-1 0,0 0 0,0 0-1,-1-1 1,1 1 0,0 0-1,0-1 1,0 1 0,0-1-1,-2-1 1,0 1-36,1 0 1,-1 0-1,0 1 1,1-1-1,-1 1 0,0 0 1,-5 0-1,4 0-22,-25 1-460,30 3 483,-1 0 0,1 0-1,1-1 1,-1 1 0,0 0 0,1 0 0,0-1 0,0 1 0,0 0 0,1-1 0,-1 1-1,1-1 1,-1 1 0,1-1 0,0 0 0,1 0 0,3 5 0,9 11 80,-1 1-1,0 1 1,-1 0 0,-2 1 0,0 0-1,8 26 1,-13-32-14,-2 0 0,0 1 0,0-1 0,-2 1 0,0 0 0,-1 0 0,0-1 0,-2 1-1,-4 32 1,1-17 104,4-26-132,0 1 0,-1 0 0,0-1 0,-1 1 0,1-1 0,-1 1 0,-5 10 0,7-17-29,0 0 1,-1 0-1,1 0 0,0 0 0,0 0 1,0 1-1,-1-1 0,1 0 1,0 0-1,0 0 0,-1 0 0,1 0 1,0 0-1,0 0 0,-1 0 1,1 0-1,0 0 0,0 0 0,-1 0 1,1 0-1,0 0 0,0 0 1,-1 0-1,1 0 0,0 0 0,0 0 1,-1-1-1,1 1 0,0 0 1,0 0-1,0 0 0,-1 0 0,1 0 1,0-1-1,0 1 0,0 0 1,0 0-1,-1 0 0,1-1 0,0 1 1,0 0-1,0 0 0,0 0 1,0-1-1,0 1 0,-10-14-29,9 12 13,-3-4-2,1-1 0,0 0 0,0 0 1,1 0-1,0 0 0,0 0 0,1 0 0,0 0 0,-1-11 0,2 1-29,0 0 1,5-34-1,-3 36 36,0 2-3,0 0-1,1 0 1,6-16-1,-6 18 119,-2 9-136,0 0 0,-1 0 0,1 0 0,0-1 0,0 1 0,0 0 1,1 0-1,-1 0 0,0 1 0,1-1 0,-1 0 0,4-2 0,-1 0 128,-1 2-232,1 6 10,-2-2 135,6 9 17,0 0 0,-1 0 0,-1 1 0,1 0 0,-2 0 0,7 21-1,-1-5 189,16 45 194,24 67-484,-50-138 74,3 18 65,0-1 1,3 40 0,-6-35 57,-1-16-92,0-14-84,-1-19-10,-6-31 0,3 30 78,0-34 0,3 25 20,0-25 65,1 53-186,1 1 1,0-1-1,0 0 1,0 0-1,6-13 1,4 66-379,-7 20 632,-2-29-16,3 189 1154,-5-187-1058,1-28-284,0 0 1,-2 0 0,-2 21 0,-1-22-24,4-10 62,0 0 0,0 0-1,0 0 1,0 1-1,0-1 1,0 0-1,-1 0 1,1 0 0,0 0-1,0 1 1,0-1-1,0 0 1,-1 0 0,1 0-1,0 0 1,0 0-1,0 0 1,-1 0-1,1 0 1,0 1 0,0-1-1,0 0 1,-1 0-1,1 0 1,0 0 0,0 0-1,0 0 1,-1 0-1,1 0 1,0 0-1,0-1 1,-1 1 0,1 0-1,0 0 1,0 0-1,0 0 1,0 0 0,-1 0-1,1 0 1,0 0-1,0 0 1,0-1-1,-1 1 1,1 0 0,0 0-1,0 0 1,0 0-1,0-1 1,0 1-1,0 0 1,-1 0 0,1 0-1,0-1 1,0 1-1,0 0 1,0 0 0,0 0-1,0-1 1,0 1-1,0 0 1,0 0-1,0 0 1,0-1 0,-8-22 206,1-1 0,-7-45 1,9 44-161,-10-65-381,5 0-1,0-120 1,20 148-474,-10 61 768,0-1-1,0 0 1,1 0 0,-1 1-1,1-1 1,-1 0-1,1 1 1,-1-1-1,1 1 1,0-1-1,0 1 1,0-1-1,0 1 1,0-1 0,0 1-1,0 0 1,0 0-1,2-2 1,11 17-74,-8-8 127,0 1 0,0-1 0,0 1 0,-1 1 0,0-1 1,4 9-1,1 1 12,-4-5 31,1 0-1,4 18 1,-6-17 46,1 0 0,8 15 0,-9-20-62,-1 1-1,0 0 1,-1 0-1,0 0 1,4 17-1,-3-2 67,1 26-1,1 146 213,-11-86-208,3-87-265,0-14 198,1-8 121,1-3 139,-7-65-161,-20-238-592,5 68-101,19 200 378,-1 0 0,-2 0 1,-19-66-1,24 99 54,-1 0-1,1 0 1,-1 0 0,-1 0-1,1 1 1,0-1 0,-4-4 0,4 7 112,1-1 1,-1 1-1,1 0 1,-1 0-1,1-1 1,-1 1-1,0 0 1,0 0-1,1 1 1,-1-1 0,0 0-1,0 1 1,0-1-1,0 1 1,0-1-1,0 1 1,-3 0-1,-17 0 61,5 1 41,1-1 0,-1-1 0,1 0 1,-1-1-1,1-1 0,-20-6 0,25 5-56,0 1 0,0 0 0,-1 0 0,1 1-1,-1 1 1,1 0 0,-1 0 0,0 2 0,0-1-1,1 1 1,-1 1 0,1 0 0,-1 1 0,1 0-1,0 0 1,0 1 0,0 1 0,1 0 0,-12 7-1,-9 7 376,-37 30 0,61-43-373,0-1 1,0 0-1,-1 0 0,0-1 0,0 0 0,0-1 0,-1 0 0,1 0 0,-1 0 0,0-1 1,-15 1-1,4-2 37,0 1 0,-35 7 0,26-2-33,0 2 0,1 1-1,1 2 1,-41 22 0,38-18-251,-13 7 46,23-11 262,-1-1 1,-22 8 0,27-12 2,-47 16 197,41-17-289,19-5-31,0-1 0,0 1 0,1 0 0,-1-1 1,0 1-1,1 1 0,-5 1 0,4-2 15,1 0 1,0 0-1,-1 0 1,1 0-1,-1 0 1,1-1-1,-1 1 1,1-1-1,-1 0 0,1 1 1,-5-2-1,3 1 1,1 0 1,0 0-1,0 0 0,0 1 0,-1-1 0,1 1 0,0 0 0,0 0 1,-4 1-1,-5 4-99,-23 7 0,13-6 51,1 0 113,-31 5-1,-3 1-139,-97 25-123,115-26 308,16-5-54,0-1 0,-41 7 0,11-1-179,2 4-5,44-15 121,1 0 1,0 0-1,0 1 0,0 0 0,0 0 1,0 0-1,0 0 0,0 1 1,0 0-1,1-1 0,-4 5 0,2-3-6,0 0-1,0 0 0,-1 0 0,-8 4 1,2-2-35,1 1 0,-17 14 1,12-9 24,-6 2-42,-1-1 0,-45 18-1,-11 6-164,23-8 330,36-21-204,2 1 0,0 1 1,-32 23-1,18-11 7,-2 2-30,23-14 77,0 0 0,-14 8 1,21-17 46,0 0 0,0 0 1,0-1-1,0 1 0,0-1 1,-6 0-1,10 0 0,-6 0-78,0 0-1,0 1 1,0-1-1,0 1 0,1 1 1,-1-1-1,0 1 1,1 0-1,-8 4 0,-13-2 248,12 0-183,-1 0 0,-23 3 1,10-3-52,-14 2 109,0-3 0,-46-1 0,69-1-12,0 1-1,-35 9 1,-5 0-296,50-10 272,0 1 0,1 1-1,-11 4 1,-9 2 152,19-6-131,-8 1-47,16-4 11,1 0-1,-1 1 1,0-1-1,1 0 1,-1 0-1,0 0 1,1 0-1,-1 1 1,1-1-1,-1 0 1,0 0-1,1 1 1,-1-1-1,0 1 1,0 0 9,1-1 1,-1 1-1,1-1 1,-1 0-1,0 1 0,1-1 1,-1 0-1,0 1 1,1-1-1,-1 0 1,0 0-1,1 0 1,-1 0-1,-1 0 1,1 0-2,1 0 0,-1 0-1,0 0 1,1 0 0,-1 0 0,0 0 0,1 0 0,-1 0 0,0 0 0,0 0 0,1 1 0,-1-1-1,0 0 1,1 0 0,-1 1 0,1-1 0,-1 0 0,0 1 0,1-1 0,-1 0 0,1 1 0,-1-1 0,1 1-1,-1-1 1,1 1 0,-1-1 0,1 2 0,-2-1-4,-1 1 0,1 0 0,0 0 1,0-1-1,-1 1 0,1-1 0,-1 0 0,1 0 0,-5 2 0,-6 2 193,-17 0-251,9 3-86,13-4 149,0-1-1,1 0 1,-1-1-1,-1 0 1,1 0 0,-11 1-1,-17 2-126,-7 1-149,41-6 282,0 0 19,-1 0 0,0 0 0,1 0 1,-1 0-1,0 1 0,1-1 0,-1 1 1,1-1-1,-1 1 0,1 0 0,-1 0 1,-3 2-1,-7 3-42,5-2-166,8-4 174,1 1 1,0-1 0,-1 1-1,1-1 1,0 1-1,0-1 1,0 1 0,-1-1-1,1 0 1,0 0 0,0 1-1,0-1 1,0 0-1,-1 0 1,3 0 0,7 1 63,0 0 1,0-1 0,0 0-1,0-1 1,1 0-1,-1-1 1,11-3-1,-2 2 208,-5-1-18,0 0-1,26-12 0,13-3-7,3 1-208,43-10-72,51-10 198,-105 24-152,57-18 188,-83 25-174,99-45-97,-103 44 112,-1-1-1,0 0 0,0-1 1,-1 0-1,21-23 1,0-1 11,58-46 1,-72 64-65,2 1 0,0 2 0,1 0 0,0 1 0,0 2-1,46-15 1,56-5 76,-106 26-102,0 1 0,1 0 0,0 2 0,-1 0 0,38 4 0,-41-2 92,0 0 1,1-1-1,-1-1 1,0-1 0,17-3-1,-4 0 30,-16 3-7,22-2 8,-1-2 1,44-13-1,-61 14-95,26-3 1,0-1-48,36-7 153,15-4-2,47-32-135,-25 6-42,206-50 99,-313 93-172,1 2 1,0-1 0,0 2-1,-1-1 1,1 1 0,0 1-1,13 1 1,-18-1 207,0 1-1,-1 0 1,0 0-1,1 0 1,-1 0 0,0 0-1,0 1 1,0 0-1,6 6 1,-7-6-64,0 0 0,-1 1 0,1 0 0,-1-1 0,0 1 0,0 0 0,-1 0 0,1 0 0,-1 0 0,0 1 0,0-1-1,0 0 1,0 0 0,-1 1 0,0 4 0,4 17-30,-2-14 37,0 0 1,0 22 0,-4-14 26,2-16-10,-1 1 0,1-1 0,0 1 0,0 0 1,1-1-1,0 7 0,20 99-552,17 27 503,-27-102-199,-8-28 150,1-16 251,-3-11-57,-1-23 0,0-10-230,4-183-838,-4 185 1054,1 41-90,0-1-1,0 1 0,1 0 0,5-15 0,2-12 89,-8 35-89,-1 1-1,0 0 0,0 0 0,1-1 0,-1 1 0,1 0 0,-1 0 0,1 0 0,-1 0 0,1 0 0,0 0 0,0 0 0,-1 0 1,1 0-1,0 0 0,0 0 0,2-1 0,-2 1-10,-1 1 0,1 0 0,0 0 0,0 0 0,-1-1 0,1 1 0,0 0 0,0 0 0,0 0 0,-1 0 1,1 0-1,0 0 0,0 1 0,0-1 0,-1 0 0,1 0 0,0 0 0,0 1 0,-1-1 0,1 0 0,0 1 0,-1-1 0,1 1 0,0-1 0,-1 1 0,1-1 1,-1 1-1,1-1 0,-1 1 0,1 1 0,5 5 30,0 0 0,-1 0 0,-1 1-1,1 0 1,-1 0 0,4 10 0,0 5-30,6 27 1,-7-14 468,4 48 1,2 17-33,-11-89-383,2 0 0,7 21-1,-10-31-30,0 1 0,0-1 0,0 1-1,0-1 1,1 0 0,-1 0 0,1 1 0,0-1-1,-1 0 1,1 0 0,0 0 0,0-1 0,0 1-1,0 0 1,0-1 0,1 0 0,-1 1-1,0-1 1,4 1 0,-4-2 13,0 0-1,0 0 1,0 0 0,0-1-1,-1 1 1,1 0-1,0-1 1,0 0 0,-1 1-1,1-1 1,0 0 0,-1 0-1,1 0 1,-1 0-1,1 0 1,-1 0 0,1-1-1,-1 1 1,0 0 0,2-3-1,3-3 4,-1 0-1,9-14 1,-9 14-7,0-1 0,0 2 0,1-1 0,8-7 0,-10 10-47,-2 2 9,-2 2 20,0 0 0,0 0 1,1-1-1,-1 1 0,0 0 0,0-1 1,0 1-1,1 0 0,-1-1 1,0 1-1,0 0 0,0-1 0,0 1 1,0-1-1,0 1 0,0 0 1,0-1-1,0 1 0,0 0 1,0-1-1,0 1 0,0-1 0,0 1 1,0-1-1,-9 9-1609,5-5 799,-1 1-1132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4:35.71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57 1129 1312,'-15'-9'421,"12"7"-245,3 2-10,0 0-107,-1 0 0,1 0 0,0 0 0,0-1 0,-1 1 0,1 0 0,0 0 0,-1 0 1,1 0-1,0 0 0,0 0 0,-1-1 0,1 1 0,0 0 0,0 0 0,-1 0 0,1 0 1,0-1-1,0 1 0,-1 0 0,1 0 0,0-1 0,0 1-41,0-1-1,0 1 1,0 0-1,-1 0 1,1 0 0,0 0-1,0 0 1,0 0-1,0-1 1,0 1 0,0 0-1,0 0 1,0 0-1,-1 0 1,1 0 0,0 0-1,0 0 1,0 0-1,0 0 1,0 0 0,-1 0-1,1 0 1,0 0-1,0-1 1,0 1 0,0 0-1,-1 0 1,1 0-1,0 0 1,0 1 0,0-1-1,0 0 1,0 0-1,-1 0 1,1 0 0,0 0-1,0 0 1,0 0-1,0 0 1,0 0 0,-1 0-1,1 0 1,0 0-1,0 0 1,0 1 0,0-1-1,0 0 1,0 0-1,0 0 1,-1 0 0,1 0-1,0 0 1,0 1-1,0-1 1,0 0 0,0 0-1,-3 3 26,2-2-8,1-1-1,-1 1 0,1-1 0,-1 1 0,1-1 0,-1 1 0,1 0 0,-1-1 0,1 1 0,0 0 0,-1 0 1,1-1-1,0 1 0,-1 1 0,1-1-22,0 0 1,-1-1-1,1 1 0,0-1 1,-1 1-1,1 0 1,-1-1-1,1 1 0,0-1 1,-1 1-1,1-1 1,-1 1-1,0-1 1,1 0-1,-2 1 0,2-1 43,-1 1-1,1-1 0,-1 0 0,1 1 0,0-1 1,-1 0-1,1 1 0,-1-1 0,1 1 0,0-1 1,-1 0-1,1 1 0,0-1 0,-1 1 0,1-1 1,0 1-1,0-1 0,-1 1 0,1-1 1,0 1-1,0 0 0,0 0 0,1 0 23,0 0-1,0 0 0,0-1 1,0 1-1,0 0 1,1 0-1,-1-1 0,0 1 1,0-1-1,1 1 1,-1-1-1,0 0 0,1 1 1,-1-1-1,0 0 1,1 0-1,0 0 0,10 3 240,11 3-31,-1 0 0,40 4 0,-31-5-180,-15-4-48,0 0 1,0-1-1,0 0 1,24-5-1,32-1 152,103 0-172,-27 1 736,-67 5-698,-76 0-45,-1 1 0,1 0-1,-1 0 1,1 0 0,6 3 0,16 4 63,46 7 286,-38-12-193,-1-1-1,54-4 1,-13 0-50,20-6-195,-59 7 22,35-7 0,-8-4 265,17-2-195,132 6 564,-84 5-602,-95 2 136,24 1-150,-5 2-76,-33-2 93,0 1 0,25 4 0,-31-3 57,0 0 1,16-1 0,3 1-69,60-3 234,-34-1-212,57-7-22,-32 1-86,29 3 13,-98 4 145,1-1-1,22-4 1,9-2-16,-19 5 94,20-1-183,19-4 291,-30 5-150,-25 2-112,0 0 0,0 1 0,13 1 0,-15 0 17,-1-1 0,17-2 0,3 0 0,120 2-59,-102 4-458,-8-4 127,-38 0 412,1-2-46,-1 1 0,0-1 0,1 1 0,-1 0 0,1-1 0,-1 1 0,1 0 0,0 0 0,1-3 0,4-8-45,-6 12 63,0-1 0,0 1 0,0-1 0,0 1 0,0 0 1,0-1-1,0 1 0,0-1 0,0 1 0,0 0 0,0-1 0,0 1 0,0-1 0,0 1 0,-1 0 0,1-1 1,0 1-1,0-1 0,0 1 0,-1 0 0,1-1 0,0 1 0,-1 0 0,1 0 0,0-1 0,0 1 0,-1 0 1,0-1-1,-4-3-140,0 0 1,0-1 0,-6-8 0,3 4 182,-19-29 0,6 10-89,-30-49 0,20 29 97,20 31 3,7 9-24,-1 1 1,1 0 0,-2 0-1,-7-8 1,0 2-106,8 8-58,0 0 1,0 0-1,-1 0 1,-7-4 0,8 6 146,1 0 0,-1 1 1,1 0-1,-1 0 0,0 0 1,0 1-1,0-1 0,0 1 1,0 0-1,0 1 0,0-1 1,0 1-1,-1 0 0,1 0 1,-8 2-1,-4 2 105,0 2 1,0-1-1,1 2 1,-23 12-1,8-4 120,-14 4 113,-1-1-1,-66 14 1,-97 10 436,163-35-724,0-3 1,0-1 0,-55-5-1,-5-1 3,-28-2-335,-115 2 29,225 4 125,0 2 0,1 0 1,-27 7-1,37-6 67,-1 0-1,1 1 0,0 1 1,0 0-1,1 1 1,-18 12-1,26-16-14,0-1-1,0 1 0,0 1 0,1-1 1,0 0-1,-1 1 0,1 0 0,-2 4 1,5-8 51,0 0 1,1 0-1,-1 1 0,0-1 1,0 0-1,1 1 1,-1-1-1,0 0 1,0 0-1,1 0 0,-1 1 1,0-1-1,1 0 1,-1 0-1,0 0 1,1 0-1,-1 0 1,0 0-1,1 1 0,-1-1 1,1 0-1,-1 0 1,0 0-1,1 0 1,-1 0-1,0 0 0,1-1 1,11 2-107,60-5 213,0-3 1,84-20-1,-155 26-89,87-18 88,0-4 1,-2-4-1,114-53 0,3-7-35,-59 27-22,-95 39-17,6-2 55,56-33-1,-20 5 91,-81 46-145,14-13-542,-23 18 245,-1 0 90,-13 0-32,-25 12 187,-12 3-70,-21-3 14,-47 13 84,44-6 79,1 4-1,-124 57 0,69-15-44,-207 96 564,296-144-599,-33 13 177,-123 36 1,160-58-104,-40 5 0,61-12-70,1 0 0,0-1 0,0 0 0,-1-1 0,1-1-1,-17-3 1,29 4-17,-1 1 1,1 0-1,0-1 0,-1 1 0,1 0 0,0-1 0,0 0 0,0 1 1,-1-1-1,1 0 0,0 1 0,0-1 0,0 0 0,0 0 1,0 0-1,0 0 0,-1-1 0,2 1 5,0 0 1,0 1 0,0-1-1,0 0 1,0 1-1,0-1 1,1 0-1,-1 1 1,0-1-1,0 0 1,0 1-1,1-1 1,-1 0-1,0 1 1,0-1-1,1 1 1,-1-1-1,1 0 1,-1 1-1,1-1 1,-1 1-1,0-1 1,1 1-1,0 0 1,-1-1 0,1 1-1,-1 0 1,1-1-1,-1 1 1,1 0-1,1-1 1,8-4-31,0 0 0,20-5 1,-2 0 8,107-45-307,106-37 511,54-25 134,-216 78-211,140-46 0,-30 25-88,-132 40 17,-1-2 0,95-53 1,-116 57-1,37-18 72,87-50-77,-146 77-159,0 0 0,0-1 0,-1 0 0,19-21-1,-31 31 126,0-1-1,1 1 1,-1-1 0,1 1-1,-1-1 1,0 1-1,1-1 1,-1 1-1,0-1 1,1 1-1,-1-1 1,0 1 0,0-1-1,0 0 1,1 1-1,-1-1 1,0 0-1,0 1 1,0-1-1,0 0 1,-1 0 11,1 1 1,0 0-1,0 0 1,-1-1-1,1 1 1,0 0-1,-1 0 1,1 0-1,0-1 1,-1 1-1,1 0 1,0 0-1,-1 0 1,1 0-1,-1 0 1,1 0-1,0 0 1,-1 0-1,1 0 1,-1 0-1,1 0 1,0 0-1,-1 0 0,-30 7-167,27-6 147,-14 5-9,1 1 0,-25 13 0,17-7 48,-20 10 304,15-7-60,-34 12 0,23-13-110,0-2 0,-84 15 1,-107 20-373,174-30 275,1 2-1,-77 39 1,38-9 256,50-25-693,28-17 106,11-5 68,14-6 98,33-13 81,0-3 0,55-34 0,14-4 58,-10 7-49,155-114 227,-245 157-173,1 0 0,0 1-1,0 0 1,0 1-1,1 0 1,15-5 0,-14 9-184,10-2 71,-22 3 101,0 0 0,1-1 0,-1 1-1,1 0 1,-1 0 0,0-1-1,1 1 1,-1 0 0,0-1-1,1 1 1,-1 0 0,0-1-1,0 1 1,1 0 0,-1-1-1,0 1 1,0-1 0,1 1-1,-1 0 1,0-1 0,0 1-1,0-1 1,0 1 0,0-1-1,0 1 1,0 0 0,0-1-1,0 1 1,0-1 0,0 1-1,0-1 1,0 1 0,0-1-1,0 1 1,0 0 0,-1-1-1,1 1 1,0-1 0,-1 0-1,1 1-19,0 0 0,0 0 0,0 0-1,0-1 1,0 1 0,0 0 0,0 0 0,-1 0-1,1 0 1,0-1 0,0 1 0,0 0 0,0 0-1,0 0 1,-1 0 0,1 0 0,0 0-1,0-1 1,0 1 0,-1 0 0,1 0 0,0 0-1,0 0 1,0 0 0,-1 0 0,1 0-1,0 0 1,0 0 0,0 0 0,-1 0 0,1 0-1,0 0 1,0 0 0,0 0 0,-1 0 0,1 0-1,0 0 1,0 0 0,-1 1 0,-7 4-155,6-3 121,-36 30-195,26-21 246,-21 15 0,-36 16 8,-109 48 0,80-43 360,53-19-338,11-6-35,34-22-4,0 0 0,0 0 0,0 0 0,0 0 1,0 0-1,0 0 0,0 0 0,-1 0 0,1 0 0,0 0 1,0 0-1,0 0 0,0 0 0,0 0 0,0 0 1,0 0-1,0 0 0,0 0 0,0 0 0,-1 0 0,1 0 1,0 0-1,0 0 0,0 1 0,0-1 0,0 0 0,0 0 1,0 0-1,0 0 0,0 0 0,0 0 0,0 0 1,0 0-1,0 0 0,0 0 0,0 0 0,0 1 0,0-1 1,0 0-1,0 0 0,0 0 0,0 0 0,0 0 1,0 0-1,0 0 0,0 0 0,0 1 0,0-1 0,0 0 1,0 0-1,0 0 0,0 0 0,0 0 0,0 0 0,0 0 1,0 0-1,0 0 0,0 0 0,0 1 0,4-1 8,-1 0 0,0 0 1,0 0-1,0-1 0,0 1 0,0-1 0,0 1 0,0-1 0,3-1 0,2-1 7,95-19 224,34-10-46,185-82 37,-311 109-148,0 1 1,0 0 0,1 1-1,-1 1 1,24-3 0,-33 5-75,0 0 0,0 0 1,1 0-1,-1-1 0,0 1 1,0-1-1,0 0 0,0 1 0,0-1 1,0 0-1,0 0 0,0 0 1,0 0-1,0-1 0,-1 1 1,1 0-1,-1-1 0,1 0 1,2-3-1,1-1-26,-1-2-1,0 1 1,0 0 0,2-9-1,8-14-103,-1 6 157,-4 9-206,18-28 0,-23 39 152,0-1 0,0 1 0,0 0 0,0 0 0,1 1 0,-1-1 0,1 1 1,0 0-1,10-5 0,59-25-317,-74 31 307,-7 1-38,-9 1-61,4 2 107,-1 1 0,1 1 0,-1 0 1,-20 11-1,22-10 18,-5 3 28,0 0 0,1 2 0,-23 16 0,-36 39 171,45-38-128,-50 35 0,68-55-27,0-1 1,-1-1-1,-21 8 1,-8 3-133,29-12 22,-1 1 0,-19 3 0,-14 5-12,18-3 97,-81 28 187,86-31-153,1-2-1,-46 5 1,47-9-64,13-1 14,1 0 1,0 1-1,-1 0 1,1 0-1,-7 2 1,-30 11 212,20-8-248,21-6 29,0 1 1,1-1-1,-1 1 0,0 0 1,0 0-1,-3 1 1,-35 23 99,28-16 34,-23 10-1,30-16-104,1-1 0,-1 0 0,0-1 0,0 1 0,0-1 0,0 0 0,-11 0 0,-76 7-300,77-8 318,10 0-120,0 1 0,1-1 1,-1-1-1,0 1 0,-10-3 0,16 3 67,0 0 0,0 0 0,0 0 1,0 0-1,0 0 0,0 0 0,-1 0 0,1 0 1,0 0-1,0 0 0,0 0 0,0 0 0,0 0 1,0 0-1,0 0 0,0 0 0,0 0 0,0 0 1,0-1-1,0 1 0,0 0 0,0 0 0,-1 0 1,1 0-1,0 0 0,0 0 0,0 0 0,0 0 1,0 0-1,0 0 0,0 0 0,0 0 1,0 0-1,0 0 0,0-1 0,0 1 0,0 0 1,0 0-1,0 0 0,0 0 0,0 0 0,0 0 1,0 0-1,0 0 0,0 0 0,0 0 0,0 0 1,0 0-1,0-1 0,0 1 0,0 0 0,0 0 1,0 0-1,0 0 0,0 0 0,1 0 0,-1 0 1,0 0-1,0 0 0,0 0 0,0 0 1,0 0-1,0 0 0,8-4-178,11-3 143,153-56-230,6-3 490,-125 51-112,0-2 0,-2-2 1,0-3-1,-1-2 0,73-47 1,-11-6 175,-106 71-484,-10 1 251,3 5-32,-1 0 0,1-1 0,-1 1 0,0 0 0,1 0 0,-1 0 0,1 0 0,-1 0 0,-2 1 0,-57 16 55,2 3 0,0 2-1,-81 45 1,38-10 2,-23 12 1,67-39 62,36-18-1,-45 19 0,8-6-157,23-8-118,28-14 203,1 0 1,-1 1-1,1 1 1,0-1-1,-8 8 1,7-8 11,5-3-246,11 0 12,64 4 78,-53-4 112,-1-1 0,1 0 1,28-5-1,57-16 453,-43 8-333,349-67 328,-228 49-673,-174 31 171,-1 0-1,0 0 0,1 1 1,-1 0-1,1 1 1,-1-1-1,8 4 0,50 22-152,-28-10 75,-11-5 140,-2 1 0,27 18 1,-24-14-95,35 17 1,-22-18-121,43 11-1,-47-16-64,-22-9 232,-12-2 7,0 1 1,0-1-1,0 0 1,0 1-1,0 0 1,0-1-1,0 1 1,0 0-1,2 1 1,-1 0 1,0 1 1,-1-1-1,1 1 1,0 0-1,-1 0 1,1 0-1,-1 0 1,2 5-1,-3-7-8,-1 0 0,0-1 1,1 1-1,-1 0 0,0 0 0,0 0 0,0-1 0,0 1 0,0 0 0,0 0 0,0 0 0,0-1 0,0 1 0,0 0 1,0 0-1,0-1 0,0 1 0,-1 0 0,1 0 0,0-1 0,0 1 0,-1 1 0,-1 0-21,0 1 1,0-1-1,0 1 0,0-1 0,0 0 1,-3 3-1,0-1-55,1-1 0,-1 1 0,0-1 0,0 0 0,0-1 0,-10 4 0,13-5-72,-1 0 1,0-1 0,0 0-1,0 0 1,0 0 0,-3 0-1,-5-1-594,-6 1-1449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4:40.791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89 992,'0'0'150,"0"1"0,1-1 0,-1 0 0,1 1 1,-1-1-1,1 0 0,0 1 0,-1-1 0,1 0 0,-1 0 0,1 0 0,-1 0 1,1 1-1,0-1 0,-1 0 0,1 0 0,0 0 0,-1 0 0,1 0 0,-1 0 0,2-1 1,15 0 349,-3 0-375,0 0 1,0 1 0,0 1 0,0 0 0,0 1 0,0 0-1,15 5 1,-9-3 340,-1 0 1,39 2-1,-41-6-328,0 0 1,1-1 0,-1-1-1,0-1 1,27-7 0,6-4 44,73-11-1,-112 23-99,21-2 52,56 1 0,-27 2 16,8 1 68,12 0 325,-34 1-138,-17 1-306,-24-2-22,0 1 0,0 0 0,0 0-1,11 4 1,-11-3 9,0-1-1,0 1 1,0-1-1,12 1 1,12-2 152,27 0 215,145-15-326,-88 13 232,0 0-336,-66 2-75,-35 1 58,25-2 0,-16-1 130,26 2 1,-27 1-86,34-4-1,110-8-217,-58 6 140,-21 1 8,65-7 84,-94 3-28,-1 3-1,1 3 0,70 5 1,41 2 68,-158-3-23,-8-2-88,0 0 0,0 1 0,0-1 0,0 0 0,0 0-1,0 0 1,0 0 0,0-1 0,0 1 0,3-1 0,14 0-203,-31 1-99,-142-4-266,114 2 482,1 2 1,-1 2-1,1 2 0,-74 15 1,59-10 78,0-2 1,-64-1-1,-31 3 36,75-2 32,-50 7-43,100-11 168,0-1-1,-42-2 1,-48-10 192,101 8-381,-46-2-69,-86 5 0,47 2 92,-79 5 199,-193-23 1151,281 12-1442,0 3 1,-95 14 0,50 6-591,118-16 569,-7 0-737,34 7 819,-4-8 48,0 1 0,0-1 0,1 0 0,0 0-1,-1-1 1,1 0 0,16 2 0,60-1-122,-69-3 42,532-5 811,-501 5-847,111 5 152,-46 3 198,48-4 580,-102-5-764,0-2-112,85-15 1,-44 4 30,372-25 116,-341 26 22,-27 1-87,-56 6-11,52 0-1,18 0-22,0 0 188,-116 6-216,1 0 1,0 0-1,0 0 1,-1 0-1,1 0 1,0 0-1,0 0 0,-1 0 1,1 1-1,0-1 1,0 0-1,-1 0 1,1 0-1,0 1 0,-1-1 1,1 1-1,1 0 1,19 10-48,-19-10 1118,2-1-4244,-5 0-1543,-4 0 2294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4:48.038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845 430 2144,'0'0'55,"0"1"1,-1 0-1,1-1 1,0 1 0,-1-1-1,1 1 1,-1-1-1,1 1 1,-1-1-1,1 1 1,-1-1-1,1 1 1,-1-1-1,0 1 1,1-1-1,-1 0 1,0 1-1,1-1 1,-1 0-1,0 0 1,1 0-1,-1 1 1,0-1-1,1 0 1,-1 0-1,0 0 1,-1 0-1,-25 1 1118,24-1-663,1 0-354,0 0 0,-1 1-1,1-1 1,0 1 0,0 0-1,0 0 1,-2 1 0,-12 4 97,-20-2-80,28-4-55,0 1 0,0 0 0,0 0 0,-9 3-1,2-2-76,14-3-28,0 1 0,0 0 1,0 0-1,0 0 0,0 0 1,0 1-1,0-1 0,0 0 1,0 0-1,0 1 0,0-1 0,-2 1 1,-1 2 65,-1-1 0,0 0 0,0 0 1,0 0-1,0 0 0,0-1 0,-9 1 1,14-2-80,-11 5 184,10-4-167,0 0 1,0-1 0,0 1-1,0-1 1,0 1-1,0-1 1,0 1 0,0-1-1,0 0 1,0 1-1,-3-1 1,1 0 34,-1 1 0,0 0 0,0-1 0,1 1 0,-1 1 0,1-1 0,-1 0 0,-5 4 0,4-2 85,1-1-1,-1 0 1,0 0 0,-7 1 0,5-1-114,1 0 0,0 0 0,-8 4-1,-14 4 52,0 1-105,23-9 83,0 0 0,0 0 0,0 0 1,-6 1-1,-4-1 66,11-1-127,0 0-1,-1 0 1,1 0-1,0-1 1,0 0-1,-1 0 1,1 0-1,0 0 1,0-1-1,-1 0 0,1 0 1,-4-1-1,1 0 41,1 1 0,0-1 0,0 2 0,-1-1 0,1 1 0,0 0 0,-1 0 0,-6 1 0,-9 0-118,-64-1 466,35 3 362,50-2-748,-1-1-1,1 0 1,0 0-1,0 1 1,-1-1 0,1 0-1,0 1 1,0 0-1,0-1 1,0 1-1,-1-1 1,0 3-1,0-2 7,1 0-1,0 0 1,-1-1 0,1 1-1,0 0 1,-1 0-1,1-1 1,-1 1-1,1-1 1,-1 0-1,1 1 1,-1-1-1,-2 0 1,4 0-116,0 2 42,2 0 109,-1 0 0,0 0 0,1 0 0,-1 0 0,1 0 0,0 0 1,-1 0-1,1 0 0,0-1 0,0 1 0,0-1 0,0 0 0,1 1 0,-1-1 0,0 0 0,1 0 0,-1 0 0,0-1 0,1 1 0,-1 0 1,1-1-1,-1 0 0,5 1 0,1-2-2,-1 0 0,1-1 0,-1 1 1,0-1-1,1-1 0,6-3 0,5-1-30,152-39-32,-115 33 92,-31 8-44,1 1-1,-1 2 0,40 1 1,-56 0-38,0 0 0,0 0 0,17-5 0,-23 5-33,1 0 1,0-1 0,-1 0 0,0 1-1,1-1 1,-1 0 0,0-1-1,0 1 1,4-5 0,-6 7 32,-1-1 0,0 1 0,1 0 0,-1-1 0,0 1-1,0-1 1,0 1 0,0-1 0,1 1 0,-1-1 0,0 1 0,0-1 0,0 1 0,0-1 0,0 1 0,0-1-1,0 1 1,0-1 0,-1 1 0,1-1 0,0 1 0,0-1 0,0 1 0,0-1 0,-1 1 0,1-1 0,0 1-1,0 0 1,-1-1 0,1 1 0,0-1 0,-1 1 0,1 0 0,-1-1 0,1 1 0,0 0 0,-1-1 0,0 1 0,-15-5-397,-16 7 363,0 1 0,-57 14 1,66-12 38,-9 2 68,-6 0-149,-56 20 0,65-18 130,21-7-12,0 0 0,0 1 0,0 0 0,-14 8 0,2 0-132,16-9 121,-1 0-1,1 0 1,0 1-1,1-1 1,-1 1-1,0-1 1,1 1-1,-1 0 1,-5 7-1,7-6 10,-1-1 0,0 0 0,1 0 0,-2-1-1,1 1 1,0-1 0,0 1 0,-1-1 0,-6 3 0,5-2 67,0-1 0,1 1 0,-1 1 0,-4 3 1,7-5-60,1-1 1,-1 0-1,1 0 0,-1 0 1,1 0-1,-1 0 1,0 0-1,1 0 1,-1-1-1,0 1 1,0-1-1,0 1 0,1-1 1,-1 0-1,0 1 1,0-1-1,0 0 1,0 0-1,0 0 1,0-1-1,1 1 0,-1 0 1,0-1-1,0 1 1,0-1-1,1 0 1,-1 1-1,0-1 1,1 0-1,-1 0 0,0 0 1,1 0-1,-1 0 1,1-1-1,-2-1 1,3 3-39,0-1 0,-1 1 0,1 0 0,0-1 0,0 1 0,0 0 0,0-1 0,0 1 0,0 0 0,0-1 0,0 1 0,-1-1 0,2 1 0,-1 0 0,0-1 0,0 1 0,0 0 0,0-1 0,0 1 0,0-1 0,0 1 0,0 0 0,0-1 0,1 1 0,-1 0 0,0-1 0,0 1 0,0 0 0,1-1 0,-1 1 0,0 0 0,1 0 0,-1-1 0,0 1 0,0 0 0,1 0 0,-1 0 0,0-1 0,1 1 0,11-7-326,17-3 328,-27 10 12,-1-1 0,1 1 0,0-1 0,0 0 0,0 0 0,-1 0 0,1 0 0,0 0 0,1-1 0,20-11-1,1 0 0,1 2-1,-1 0 1,50-12 0,-33 10 116,12-1-89,2 1 1,71-5-1,-37 5-238,-70 9 280,35-12 0,6-2 82,-51 16-145,0-1-1,-1 0 0,1-1 1,10-6-1,18-7 68,-13 8-139,-5 2 41,24-7 0,-11 5 26,-1-2 1,0 0-1,-1-3 1,0 0-1,35-24 1,-51 30-12,0-1 1,-1-1 0,-1 0 0,0-1 0,18-20-1,14-30 44,-2 2-26,-29 39 49,-11 17-85,0-1 1,0 1 0,1 0-1,-1 0 1,1 0 0,0 0-1,-1 0 1,1 0 0,1 1 0,4-4-1,1 1 127,-7 4-122,1 0 0,-1 0 0,1 0 0,-1 0 1,1 0-1,-1 1 0,1-1 0,-1 1 0,1 0 1,-1 0-1,1 0 0,0 0 0,3 0 0,44 0 111,-48 0-267,-4 4 175,2-3 13,0-1 0,0 1 1,0-1-1,0 1 0,-1-1 0,1 1 1,0-1-1,0 1 0,-1-1 0,1 1 0,0-1 1,0 1-1,-1-1 0,1 1 0,0-1 1,-1 0-1,1 1 0,-1-1 0,1 0 1,-1 1-1,-11 3 65,0 1 1,0 0-1,-22 14 0,3 1-38,-130 78-138,109-69 129,-65 26 0,76-37 84,22-9-13,-20 6-1,25-9-82,1-1 0,0 2-1,0 0 1,1 0 0,-13 11 0,-9 13-178,29-26 95,1 1 0,0 0 0,0-1 0,1 1 0,-4 9 0,7-15 53,0 1-1,-1-1 0,1 1 0,0-1 1,0 1-1,0-1 0,0 1 1,0-1-1,0 1 0,0-1 1,0 1-1,0-1 0,0 1 0,0-1 1,0 1-1,0-1 0,1 1 1,-1-1-1,0 0 0,0 1 1,0-1-1,1 1 0,-1-1 0,0 1 1,1-1-1,-1 0 0,0 1 1,1-1-1,-1 0 0,0 1 1,1-1-1,-1 0 0,1 1 0,-1-1 1,1 0-1,-1 0 0,1 1 1,-1-1-1,1 0 0,-1 0 1,1 0-1,-1 0 0,1 0 0,0 0 1,26 2-140,-25-2 219,126-8-59,-50 1-213,39-6 23,-66 6 153,55-1 0,-97 8 10,22 0 77,1 0 0,0 2 0,59 12 0,-72-7-51,-17-6-7,1 1 0,-1-1-1,1 0 1,0-1 0,0 1 0,-1 0 0,1-1 0,4 1 0,-6-1-26,-1-1 1,1 1 0,0 0-1,-1 0 1,1 0-1,-1 0 1,1 0 0,0 0-1,-1 0 1,1 1 0,-1-1-1,1 0 1,-1 0 0,1 0-1,0 1 1,-1-1-1,1 0 1,-1 0 0,1 1-1,-1-1 1,1 0 0,-1 1-1,0-1 1,1 1-1,-1-1 1,1 1 0,-1-1-1,0 1 1,1-1 0,-1 1-1,0-1 1,0 1 0,1-1-1,-1 1 1,0-1-1,0 2 1,-1-1-59,0-1 1,0 1-1,0 0 1,-1-1-1,1 1 1,0-1-1,-1 0 1,1 0-1,0 1 0,-1-1 1,1 0-1,0 0 1,-1 0-1,-1 0 1,1 0-3,2 0-35,0 0 1,0 0 0,-1 0-1,1 0 1,0 0-1,0 0 1,0 0-1,-1 0 1,1 0-1,0 0 1,0 0-1,0 0 1,-1 0 0,1 0-1,0 0 1,0 0-1,0 0 1,-1 0-1,1 0 1,0 0-1,0 0 1,0 0 0,-1 0-1,1 0 1,0-1-1,0 1 1,0 0-1,0 0 1,-1 0-1,1 0 1,0 0 0,0-1-1,0 1 1,0 0-1,0 0 1,0 0-1,0 0 1,-1-1-1,1 1 1,0 0-1,0 0 1,0 0 0,0-1-1,0 1 1,0 0-1,0-7-1724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4:56.653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345 1317 2560,'0'0'144,"0"-1"-1,0 1 1,1-1-1,-1 0 1,1 1-1,-1-1 1,0 1 0,1 0-1,-1-1 1,1 1-1,-1-1 1,1 1-1,-1 0 1,1-1 0,-1 1-1,1 0 1,0 0-1,-1-1 1,1 1 0,-1 0-1,1 0 1,0 0-1,0 0 1,17-3-86,-9 4 173,1 0 1,0 1-1,0 0 1,-1 0-1,1 1 0,15 7 1,-16-5-67,0-2-1,1 0 1,-1 0 0,1 0 0,0-1-1,17 1 1,-14-2-71,-1 1 1,0 0-1,0 0 0,15 7 1,-16-6-87,4 2-13,-1 0 1,-1 2-1,19 10 1,-11-5 27,-13-9 75,-1 1-1,0-1 1,1 0-1,0-1 1,0 0-1,-1 0 1,1-1-1,1 1 0,-1-2 1,10 1-1,-12-2-54,1 0 0,-1-1 0,1 1 0,-1-1 0,0-1 0,0 1 0,0-1 0,10-6 0,15-6 56,-1 2-87,-23 10-28,-1-1 1,1 1-1,1 1 0,-1-1 1,0 1-1,1 1 1,-1-1-1,10 0 1,86 2 233,-85-3-314,-2 14-53,-7-8 107,-3 0 111,0-1 0,0 0 1,0 0-1,1-1 0,-1 0 0,13 1 1,184-2 842,-196 0-844,-1-1 0,1 0 0,0 0 0,8-4 0,-8 3-42,0 1 0,0-1-1,-1 1 1,11-1 0,139-1 331,-49-2-42,26 5 218,-101 5-513,-11-1-82,-14-3 106,0 1 1,0 0-1,0 0 1,0 1 0,0 0-1,7 4 1,-8-4-17,-1 0 1,1 0-1,0-1 1,0 0-1,0 0 1,0 0-1,0-1 1,0 0-1,9 1 1,70 4 129,2 0 121,-63-7-206,1-1-1,39-10 0,0 0 31,-2 1 119,-32 5-223,1 2 0,40-2 0,-50 5 58,1-2-1,-1 0 1,1-1 0,21-8 0,16-3 187,27 3-90,-15 2 7,28-3-185,-39 6-16,-43 5 99,23 2 0,10-2-12,-21 1-97,31 1 1,-19 1-65,-6 0 250,29-2-160,-10-4 47,111-6-297,30 5 717,-89-2-491,-105 8 90,5-5-121,-4 4-294,-5 3 31,-14 5 204,-1-1 1,0 0 0,-35 6-1,28-7 144,-34 12-1,41-10 38,0-2-1,0 0 1,-1 0 0,1-2-1,-1 0 1,-30-1 0,32-2-108,-1-2 1,-22-4 0,11 1-149,13 3 143,-1 1-1,1 1 0,-24 3 1,-35 10 328,52-8-207,0 0-1,-47 1 1,26-6 65,1 2-1,-46 8 1,68-7-112,-8 2 45,-1 1-1,1 1 0,-56 21 0,76-23-25,0 1 0,0 0-1,1 0 1,0 1 0,-9 8-1,-21 17 157,31-27-83,-2 2-34,0-1-1,0-1 0,0 1 0,-1-1 1,-20 7-1,14-9-28,-1 0 1,0-2-1,1 1 1,-1-2-1,-31-3 1,-6 1-49,-30-4 134,30 1 56,-92 0-463,101 8 365,32-1-133,1-2-1,-1 1 0,-21-3 1,-41-15 227,54 11-201,-1 1-1,-37-4 0,-15 7-174,-127 10 0,121 4 154,47-6 186,-66 3 0,37-9 49,-135 4-310,160-3 110,1-1-1,-72-12 1,74 8 124,-4 1-128,-48 2 0,42 2 23,39-2-7,-1 1 0,0-2 0,1 1 0,-1 0 1,-8-4-1,-14-5-16,-6 4 25,1 0 1,-1 3-1,-49 0 0,48 2 8,0-1-1,-46-8 1,-59-20-250,109 22 250,24 7-55,-1 1 1,1-1-1,-1 1 1,1 0-1,-1 0 1,1 1-1,0 0 1,-8 3-1,9-3 74,0 0 0,1-1 0,-1 0 0,0 1 0,0-2 0,1 1 0,-1-1 0,0 0 0,1 0 0,-7-2 0,-19-8-144,28 9 87,0 1-1,0 0 0,-1 1 1,1-1-1,0 0 1,-7 1-1,7 0 58,-1-1-1,1 1 1,-1 0 0,1-1-1,0 0 1,-7-2 0,2-3-615,18 6 82,4 2 460,134-12-162,-1 1 107,-81 9 82,236-11 65,-165-1 55,-39 5-41,128-8-188,-61 9-47,0-1 170,56 13 133,-140-4-254,101 3 269,-48-6-312,188 5 386,-293-2-158,13 2 55,0-2 0,0-2-1,69-8 1,-75 5-170,-25 3 37,0-1 1,16-3 0,-17 3 56,0-1 0,13 1 0,-14 0 45,-1 1-1,1-1 1,17-5 0,86-21-95,-34 10-44,-52 11 93,2 1 1,37-2 0,55 5 142,-110 2-162,45 3-247,11 2 362,4-2-47,2 2-448,-60-5 344,0 1 0,13 3 0,-14-2 42,1 0 0,11 0 0,107 1 429,-128-4-484,1 1 0,-1-1 0,1 0 0,-1 0 0,0 0-1,1 0 1,-1 0 0,0 0 0,3-3 0,7-3-310,-2 3 195,33-18 196,-39 19-56,-1 1-1,1-1 0,-1 0 1,0 0-1,1 0 1,-2 0-1,1 0 1,0-1-1,2-4 1,12-19 52,-10 16-27,0 0 0,-1-1 0,-1 0-1,8-19 1,-4 3-32,-5 18 0,-1 0 1,0 0-1,0-1 1,-1 1-1,1-18 1,-3 21 21,1-1 0,0 1-1,1-1 1,3-11 0,2-8-115,8-25-57,-11 38 206,0 1-1,2-15 0,-5 19-2,-1 0 1,0 0-1,-2-11 1,1-10 12,-4-31 155,4 51-192,0 0-1,0-1 1,-1 1 0,-4-9-1,4 9-55,-1 0-1,1 0 1,1 0-1,-1-10 1,1 10 56,-1 0 0,0 0 1,0 0-1,-1 1 0,0-1 1,-1 1-1,0-1 0,-7-9 1,-6-17-60,10 23 32,0-1-1,-1 1 0,-12-15 1,9 13-21,-17-29 0,-58-116-266,65 130 416,16 24-178,0-1 1,1 1 0,0-1-1,-5-9 1,7 12-24,1 1 0,0-1 1,0 0-1,0 0 0,0-1 1,0 1-1,1 0 1,0-7-1,0 11 42,0-1 0,1 0 1,-1 0-1,0 1 0,1-1 0,-1 0 1,1 0-1,-1 1 0,1-1 0,-1 1 0,1-1 1,-1 0-1,1 1 0,0-1 0,-1 1 1,2-1-1,4 0-5,0 1-1,0 1 1,-1-1 0,1 1-1,0 0 1,-1 1 0,7 1-1,0 2-45,-6-4 63,0 2-1,0-1 1,-1 0-1,1 1 0,-1 0 1,1 0-1,-1 1 1,0-1-1,-1 1 0,7 6 1,-3 1-9,0 0 1,0 0 0,-1 0-1,-1 1 1,0 0-1,4 13 1,22 80-15,-23-70 70,15 65 487,14 132-1,-37-223-494,2 15 55,0 25 0,-2-31-112,-1 14 62,-6 28 266,-2 17-49,4-44-373,2-21 110,1 0 0,-5 14 1,3-17-3,1 1 1,-1 17-1,2-18 43,0-1-1,0 1 0,-1 0 1,-3 8-1,-4 9-1,6-14-7,-1 0-1,0-1 1,-1 0 0,-1 0 0,0 0-1,-12 17 1,10-18 13,-1 0 1,-1-1-1,1 0 0,-2-1 1,1 0-1,-1 0 0,0-1 0,-1-1 1,1 0-1,-1 0 0,0-1 1,-21 5-1,-18 7-227,49-17 181,1 0-1,-1 1 1,1-1 0,-1 1 0,1-1-1,-1 1 1,1 0 0,-1-1-1,1 1 1,-2 2 0,2-2 16,1-1-1,0 1 1,-1 0 0,1 0-1,0 0 1,0-1 0,0 1-1,0 0 1,0 0 0,0 0 0,0 0-1,0-1 1,0 1 0,0 0-1,0 0 1,0 0 0,1 0-1,-1-1 1,0 1 0,0 0 0,1 0-1,0 0 1,10 16 176,-10-16-143,-1-1-65,0 0 0,0 0-15,0 0 15,0 2 80,0-1-34,0 0 0,0 0 0,0 0 0,0 0 0,0 0 0,-1 0 0,1 0 0,0 0 0,-1 0 0,1 0-1,-1 0 1,1 0 0,-1 0 0,1 0 0,-1 0 0,0 0 0,1 0 0,-1-1 0,0 1 0,0 0 0,0-1 0,0 1 0,1 0 0,-1-1 0,-2 1 0,-1 1 11,0-1 0,0 1 0,0-1 0,0 0 0,-5 0 0,-3 1 81,1 0-96,0-1 0,1 0-1,-12 0 1,-2 0-36,-4-1 95,-1-1 1,1-1-1,-51-10 1,-6-2 75,65 13-185,0 1 1,0 0-1,0 2 1,0 0 0,0 1-1,1 1 1,-1 1 0,-23 9-1,33-10 82,7-3-6,0 0-1,1 0 0,-1 0 1,0 0-1,0 1 1,1-1-1,-1 1 0,-3 3 1,-3 6 321,9-11-344,0 0 0,0 0 0,-1 0 0,1 1 0,0-1 0,0 0 0,0 0 0,0 0 0,0 1 0,0-1 0,0 0 0,0 0 0,0 0 0,0 0 0,0 1 0,0-1 0,0 0 0,0 0 0,0 0 0,1 1 0,-1-1 0,0 0-1,0 0 1,0 0 0,0 0 0,0 1 0,0-1 0,0 0 0,1 0 0,-1 0 0,0 0 0,0 1 0,2-1 26,0 1-1,0 0 1,0-1 0,0 0 0,0 1-1,0-1 1,0 0 0,0 0-1,3 0 1,28-2 67,0 0-1,0-3 1,-1 0 0,0-3-1,0 0 1,0-2 0,39-18-1,-10 6-57,-27 10-36,68-16-44,-15 5 75,-57 13 99,47-17-65,-54 17-252,32-19-1,-48 24 108,0 1 0,-1-1 0,0 0 0,7-6 0,52-56-385,-55 51 671,-9 12-218,1 1 1,0 0 0,0 0-1,0 0 1,2-3-1,4-3 33,0 0 1,-1 0-1,0-1 0,-1 0 0,0-1 0,-1 1 0,0-1 0,-1 0 1,0 0-1,0-1 0,-1 1 0,2-18 0,-2 8-4,0-5-35,12-45 0,-13 64 52,0 1 0,-1-1-1,2-10 1,-3 15-204,0-1 0,0 1 0,0-1 0,0 1 0,-1-1 0,1 1 0,-1-1 0,1 1 0,-1-1 0,0 1 0,0 0 0,-2-4 0,2 4-181,0 1 0,1-1 0,-1 0 1,1 1-1,-1-1 0,1 0 0,-1 1 1,1-1-1,0 0 0,0 0 0,0 1 1,0-4-1,0-12-3226,-3-3 691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5:05.1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3283 1118 4224,'-7'-8'803,"5"6"-646,1 0-1,-1 0 0,0 1 0,0-1 0,0 1 0,-3-3 0,4 4-56,0-1-1,1 1 0,-1 0 0,0 0 0,0 0 1,1-1-1,-1 1 0,0 0 0,0 0 1,0 0-1,1 0 0,-1 1 0,0-1 1,0 0-1,1 0 0,-1 0 0,0 1 1,0-1-1,1 0 0,-1 1 0,0-1 1,1 0-1,-1 1 0,1-1 0,-1 1 0,-1 0 1,-36 37 309,1 2 0,-61 86 0,34-42-15,-173 192 1558,149-177-1061,41-51 63,37-41-612,10-7-338,-1 0 0,1 0-1,0 0 1,0 0 0,0 0 0,0 0 0,0-1 0,0 1 0,0 0 0,0 0 0,0 0-1,-1 0 1,1 0 0,0 0 0,0 0 0,0-1 0,0 1 0,0 0 0,0 0 0,0 0-1,0 0 1,0 0 0,0 0 0,0-1 0,0 1 0,0 0 0,0 0 0,0 0 0,0 0-1,0 0 1,0 0 0,0-1 0,0 1 0,0 0 0,0 0 0,0 0 0,1 0 0,-1 0 0,0 0-1,0-1 1,11-20 23,191-243 5,-65 109 20,-36 43-120,-41 35-348,-60 74 87,-6 4 220,-12 6 19,-8 7 41,0 1 0,1 1 0,-44 37 0,-64 73 292,20-18 244,37-45-22,-4-4 1,-114 65 0,166-111-162,33-17-293,15-14-1,27-29 1,22-34-166,27-32 38,97-71 49,-14 14 67,38-70-1,-108 115 62,-95 111-47,-9 8-27,1 0 1,-1 1 0,0-2 0,0 1 0,-1-1-1,8-13 1,-12 20 12,0 0 0,0 0 1,0 0-1,0 0 0,0 0 0,0 0 0,0 0 0,0 0 0,0 0 0,0 0 1,0-1-1,0 1 0,0 0 0,0 0 0,0 0 0,0 0 0,0 0 0,0 0 0,0 0 1,0 0-1,0 0 0,0 0 0,0-1 0,0 1 0,0 0 0,0 0 0,0 0 1,0 0-1,0 0 0,0 0 0,0 0 0,0 0 0,0 0 0,0 0 0,0 0 0,0 0 1,0 0-1,0-1 0,0 1 0,0 0 0,-1 0 0,1 0 0,0 0 0,0 0 1,0 0-1,0 0 0,0 0 0,0 0 0,0 0 0,0 0 0,0 0 0,-1 0 1,-5 5-71,-24 31-171,16-19 190,-1 0-1,-23 20 0,-48 31-21,61-50 63,-226 196 356,75-60 51,-302 209 798,378-293-1114,81-60-426,19-10 342,0 0 0,0 0-1,0 0 1,0 0 0,0 0-1,0 0 1,0 0 0,0 0-1,0 0 1,0-1 0,0 1 0,0 0-1,0 0 1,0 0 0,0 0-1,0 0 1,0 0 0,0 0-1,0 0 1,0 0 0,0 0-1,0 0 1,0 0 0,0 0-1,0 0 1,0 0 0,0 0-1,0 0 1,0 0 0,0 0-1,0 0 1,0 0 0,0-1-1,0 1 1,0 0 0,0 0 0,0 0-1,0 0 1,0 0 0,0 0-1,-1 0 1,1 0 0,0 0-1,0 0 1,0 0 0,0 0-1,0 0 1,0 0 0,0 0-1,0 0 1,0 0 0,11-11-225,133-131-310,-17 14 374,-5 19 64,-92 83 79,290-269-217,-168 151 142,216-167 204,-333 281-49,-27 20-158,-8 9 99,0 1 0,0 0-1,0 0 1,0 0-1,0 0 1,0 0 0,0 0-1,0 0 1,0 0 0,0 0-1,0-1 1,0 1 0,0 0-1,0 0 1,0 0-1,0 0 1,0 0 0,0 0-1,0 0 1,0 0 0,0 0-1,0 0 1,0 0 0,0-1-1,0 1 1,-1 0-1,1 0 1,0 0 0,0 0-1,0 0 1,0 0 0,0 0-1,0 0 1,0 0 0,0 0-1,0 0 1,0 0-1,0 0 1,-1 0 0,1 0-1,0 0 1,0 0 0,0 0-1,0 0 1,0 0-1,0 0 1,0 0 0,0 0-1,0 0 1,0 0 0,-1 0-1,1 0 1,0 0 0,0 0-1,0 0 1,-23 9-89,6 2 73,1 0 0,0 1 0,1 0 0,-20 21 0,-11 9 75,-149 114 379,120-97-325,-516 408 528,556-439-564,-183 138 339,175-140-378,42-26-36,0 1-1,0 0 0,0-1 1,0 1-1,0-1 0,0 1 1,0-1-1,0 0 0,0 1 1,0-1-1,0 0 0,0 0 1,-1 1-1,1-1 0,0 0 1,0 0-1,0-1 1,0 1-1,0 0 0,0 0 1,0 0-1,-2-1 0,2-1-3,0 1-1,1 0 1,-1 0-1,1-1 1,0 1-1,-1 0 1,1-1-1,0 1 1,0 0-1,-1-1 1,1 1-1,0 0 1,1-1-1,-1 1 0,0 0 1,0-1-1,0 1 1,1 0-1,-1-1 1,1 1-1,0-2 1,4-10-58,-1 1 0,2 0 0,0 0 1,0 0-1,9-10 0,50-62-123,34-29 82,-2-7 67,35-41 28,94-64-65,-96 100 53,-75 71 110,-14 15 146,37-46 0,-75 81-217,0 0 1,0-1-1,0 1 0,4-8 0,-7 11-22,0 1 0,0 0-1,0 0 1,0-1 0,0 1-1,0 0 1,1 0-1,-1 0 1,0-1 0,0 1-1,0 0 1,0 0-1,0-1 1,0 1 0,0 0-1,0 0 1,0 0-1,-1-1 1,1 1 0,0 0-1,0 0 1,0-1 0,0 1-1,0 0 1,0 0-1,0 0 1,0-1 0,-1 1-1,-9-1-98,-5 5 72,0 1-1,0 0 1,0 1 0,0 0-1,1 1 1,0 1 0,-17 12-1,-6 6 17,-35 31 0,-66 64 55,16-20 15,-68 59 249,-31 51 166,40-38-128,77-79-358,-54 51-95,157-143 2,2-3 38,8-5 11,19-20 15,17-26 1,60-64 14,22-1 28,85-88 0,150-134 0,-359 337 0,381-309-144,-374 304 96,-9 7 31,-2 1 3,-21 14-51,-17 13-25,2 2-1,-38 38 1,66-59 86,-111 102-3,-41 21 65,-17 14 113,-175 164 122,191-175-154,-145 129 442,292-251-539,7-4 2,-1-1-1,-1 0 1,0-1 0,0 0 0,-19 10-1,14-14 16,14-3-61,1 0 0,-1 0 1,1 0-1,0 0 1,-1-1-1,1 1 1,-1 0-1,1 0 1,0 0-1,-1-1 0,1 1 1,0 0-1,-1 0 1,1-1-1,0 1 1,0 0-1,-1-1 1,1 1-1,0 0 0,0-1 1,0 1-1,-1 0 1,1-1-1,0-1-13,-1-1 0,1 1 0,0 0 0,0-1 0,1 1-1,-1 0 1,0-1 0,1 1 0,-1 0 0,1 0 0,0 0 0,2-5-1,5-12-32,2 1 0,19-29 0,130-150-12,-107 138 14,-33 36 12,261-290-327,-140 173 362,138-145 3,-70 44-73,-175 207-96,-22 26 65,-11 8 99,0 0 0,0 0-1,0 0 1,0 0-1,0 0 1,1 0-1,-1 0 1,0 0 0,0 0-1,0 0 1,0 0-1,0 0 1,0 0 0,0 0-1,0 0 1,0 0-1,0 0 1,0 1-1,0-1 1,1 0 0,-1 0-1,0 0 1,0 0-1,0 0 1,0 0 0,0 0-1,0 0 1,0 0-1,0 0 1,0 0-1,0 0 1,0 0 0,0 1-1,0-1 1,0 0-1,0 0 1,0 0 0,0 0-1,0 0 1,0 0-1,0 0 1,0 0 0,0 0-1,0 0 1,0 0-1,0 1 1,0-1-1,0 0 1,0 0 0,0 0-1,0 0 1,0 0-1,0 0 1,0 0 0,0 0-1,0 0 1,0 0-1,-1 0 1,1 0-1,0 0 1,0 0 0,0 1-1,-2 2-25,1 0 0,-2 0-1,1 0 1,0 0 0,-4 4 0,-13 11-22,-1-1 1,-37 24 0,-16 11 49,-63 69 68,124-110-56,-139 124 193,1-14-73,-79 67 32,80-52-77,-44 39 107,-55 31 103,-13-20 209,258-184-496,-17 10 111,20-13-121,0 1 0,0 0-1,0 0 1,0 0 0,0 0 0,0 0-1,0 0 1,0 0 0,0 0 0,0 0 0,0 0-1,0 0 1,0 0 0,0 0 0,0 0-1,0 0 1,0 0 0,0-1 0,0 1-1,0 0 1,0 0 0,0 0 0,0 0 0,0 0-1,-1 0 1,1 0 0,0 0 0,0 0-1,0 0 1,0 0 0,0 0 0,0 0 0,0 0-1,0 0 1,0 0 0,0 0 0,0 0-1,0 0 1,0 0 0,0 0 0,0 0 0,0 0-1,0 0 1,0 0 0,0 0 0,-1 0-1,1 0 1,0 0 0,0 0 0,0 0-1,0 0 1,0 0 0,0 0 0,0 0 0,0 0-1,11-13-10,125-137-498,-10 9 285,33-20 100,-60 59 66,149-146-24,-107 117 95,200-196 52,-85 51 184,-242 261-201,-5 6 8,-1 0 1,0 0-1,13-20 0,-21 29-58,0 0 0,0 0 0,0 0 0,0 0 0,0 0 0,0 0 1,-1 0-1,1 0 0,0 0 0,0 0 0,0 0 0,0 0 0,0 0 0,0 0 1,0 0-1,0 0 0,0 0 0,0 0 0,0 0 0,0 0 0,0 0 0,0 0 0,0 0 1,0 0-1,0 0 0,0-1 0,0 1 0,0 0 0,0 0 0,0 0 0,0 0 0,0 0 1,0 0-1,0 0 0,0 0 0,0 0 0,0 0 0,0 0 0,0 0 0,0 0 1,0 0-1,0 0 0,0 0 0,1 0 0,-1 0 0,-10 7-60,-187 160-396,-49 42 274,40-30 220,-355 321 513,394-341-390,-210 210-139,338-331 22,33-33-34,-4 3 37,26-26 22,406-426-476,-377 398 320,296-285-182,-122 122 241,354-327 61,-561 526-30,33-30 48,47-52-1,-89 87-64,-10 7 4,-20 19 5,-42 39 1,20-15-27,-82 64-133,-47 33 63,-1 14 89,-56 46 64,10-20 71,-52 73-2,6-7 16,-62 16 152,262-209-202,37-28-6,30-21-60,9-6-35,1-2-9,1-1-1,-1 0 1,1 0-1,-1-1 0,0 1 1,8-8-1,39-37-96,43-54-151,82-64 82,-64 61 134,18-23 30,74-67-49,-28 48 37,-9 8 33,157-177 107,-203 190-38,-117 121-36,-1 0 0,1 0 0,7-5 0,-6 8 8,-6 8-40,-2-2-13,-1 0 0,1-1 1,-1 1-1,0 0 0,-1-1 1,1 0-1,-5 5 0,-18 20-41,-2-1 0,-31 24-1,-2 1 5,-70 72-3,-43 39 39,60-65 33,-138 128 88,117-91-49,-177 166-92,150-169 41,-31 29-156,227-187 105,-10 3 35,-2-2 0,31-40-1,-16 17-31,162-165-138,-26 29 46,16-47 100,-52 62 149,-70 90-51,45-58 22,-108 131-78,15-21 41,-20 26-46,1 0-1,0 0 1,-1 0 0,1 1-1,-1-1 1,1 0 0,-1 0-1,0 0 1,1 0 0,-1 0-1,0 0 1,0 0-1,0 0 1,0 0 0,0 0-1,0 0 1,0 0 0,0 0-1,0 0 1,0 0 0,0 0-1,0 0 1,-1-1-1,0 2-5,1 0-1,-1-1 0,0 1 1,0 0-1,1 0 0,-1-1 1,0 1-1,0 0 1,1 0-1,-1 0 0,0 0 1,0 0-1,1 0 0,-1 0 1,0 0-1,0 0 0,1 0 1,-1 0-1,0 1 0,0-1 1,1 0-1,-1 1 0,0-1 1,1 0-1,-1 1 0,0-1 1,0 2-1,-8 3-37,0 2 0,1-1 0,-12 12 0,-60 60-191,-59 42 119,15-13 163,-126 129 18,46-42-18,65-66 6,-121 135-319,243-245 140,-28 41 1,41-51 122,4-8 4,0 0-1,1 0 0,-1 0 0,0 0 1,0 0-1,0 1 0,0-1 1,0 0-1,0 0 0,0 0 1,0 0-1,0 0 0,0 0 1,0 0-1,0 1 0,0-1 1,0 0-1,1 0 0,-1 0 1,0 0-1,0 0 0,0 0 1,0 0-1,0 0 0,0 0 1,0 0-1,1 0 0,-1 0 1,0 0-1,0 0 0,0 0 1,0 1-1,0-1 0,0 0 1,1 0-1,-1 0 0,0-1 1,0 1-1,0 0 0,1 0 1,4-1 7,0 0 1,0 0 0,0-1 0,0 0 0,9-4 0,8-5 30,0-1 1,0-2-1,32-25 1,54-59 31,-5 4-7,38-19-12,71-62-29,-106 78-13,137-118-79,186-128 144,-389 311-29,122-98 79,-147 119-192,-15 11 13,-25 16-241,-54 30 49,-44 45 86,-33 42 118,-3-10 200,-66 53 4,-505 429-2,625-517-33,-45 36 258,112-99-226,30-22-47,8-7 0,5-3-71,1 0 0,12-11 0,60-56 23,20-23-37,71-69-17,13 4-26,-18 10-41,60-53-3,-32 40 13,170-155-29,-257 219 97,183-166 1,-245 234-193,-28 26-56,-14 7 221,-1 0 0,0 0-1,1 0 1,-1 0 0,0 0-1,0 0 1,1 0 0,-1 0-1,0 0 1,1 0 0,-1 0-1,0 1 1,0-1-1,1 0 1,-1 0 0,0 0-1,1 0 1,-1 0 0,0 1-1,0-1 1,0 0 0,1 0-1,-1 0 1,0 1 0,0-1-1,0 0 1,1 0 0,-1 1-1,1 1-10,-1 1 0,0-1-1,0 1 1,0-1 0,0 1 0,0-1-1,0 1 1,-1-1 0,1 1-1,-1-1 1,-1 4 0,-1 5 0,-2 1 0,1-1 0,-1 0 0,-1 0 0,0 0 0,-11 14 0,-60 66 24,-56 51 132,-24 34-43,-13 4-85,-29 31-22,35-12 53,-79 138 72,210-285-230,3 1 1,2 2-1,2 1 1,-30 96-1,50-130-1,-4 33 0,9-46 93,0-1-1,1 0 1,0 0-1,0 0 1,1 0-1,3 15 1,-4-22 23,1 1 1,-1-1-1,0 1 0,1 0 1,0-1-1,-1 1 0,1-1 1,0 1-1,0-1 1,0 0-1,0 1 0,0-1 1,0 0-1,0 0 0,0 0 1,1 0-1,-1 0 1,0 0-1,1 0 0,-1 0 1,0 0-1,1 0 0,-1-1 1,4 2-1,0-2 8,0 1-1,0-1 1,0-1-1,-1 1 1,1-1-1,0 1 1,0-1-1,5-2 1,34-10 108,57-25 1,46-31-19,-108 51-79,211-100 209,107-51-224,-340 160-19,-4 2 8,0 1 0,0 0 0,0 1 0,1 0 0,15-2 0,-27 6 7,0 1 1,0 0 0,-1 0 0,1 0 0,0 0 0,0 0 0,-1 0 0,1 0 0,0 1 0,0-1 0,-1 0 0,1 1 0,0 0 0,2 1-1,-4-2 2,1 1 0,0-1 0,-1 1-1,1 0 1,-1 0 0,1-1 0,-1 1-1,1 0 1,-1 0 0,0 0 0,1-1-1,-1 1 1,0 0 0,0 0 0,0 0-1,0 0 1,1 0 0,-1-1 0,0 1-1,0 0 1,-1 0 0,1 0 0,0 0-1,0 0 1,0 0 0,-1-1 0,1 1-1,0 0 1,-1 1 0,-2 3 10,1 0 1,0-1-1,-1 1 1,0-1 0,0 1-1,0-1 1,-7 6-1,-32 26 51,13-12-13,-28 32 120,-65 81 0,23-23-11,-195 164 424,242-233-455,38-29-199,14-16 71,0 0-1,0 0 1,1-1-1,-1 1 1,0 0 0,0 0-1,0 0 1,1 0-1,-1 0 1,0 0-1,0 0 1,1 0 0,-1 0-1,0 0 1,0 0-1,1 0 1,-1 0-1,0 0 1,0 0 0,1 0-1,-1 0 1,0 1-1,0-1 1,0 0-1,1 0 1,-1 0-1,0 0 1,0 0 0,0 1-1,1-1 1,-1 0-1,0 0 1,0 0-1,0 0 1,0 1 0,1-1-1,-1 0 1,0 0-1,0 1 1,0-1-1,0 0 1,0 0-1,0 0 1,0 1 0,0-1-1,0 0 1,0 0-1,0 1 1,0-1-1,0 0 1,0 0 0,0 1-1,0-1 1,0 0-1,0 0 1,0 1-1,0-1 1,0 0 0,0 0-1,0 0 1,-1 1-1,1-1 1,0 0-1,0 0 1,0 0-1,0 1 1,-1-1 0,1 0-1,4-1 16,1 0-1,-1 0 0,1 0 1,-1-1-1,0 0 0,1 0 1,-1 0-1,5-4 1,4-3 11,19-18 0,45-50-20,-27 30-16,103-73 0,72-26-68,-167 109 9,-35 23 57,31-22-209,111-51-1,-159 85 203,29-11-137,-33 12 149,-1 1-1,1-1 1,0 1 0,0 0-1,-1 0 1,1 0-1,0 0 1,0 0-1,-1 0 1,1 0-1,0 0 1,0 1 0,-1-1-1,1 1 1,0-1-1,2 2 1,-3-1 10,-1 0 0,1-1-1,-1 1 1,1-1 0,-1 1 0,1 0 0,-1-1 0,1 1-1,-1 0 1,1 0 0,-1-1 0,0 1 0,1 0 0,-1 0 0,0 0-1,0-1 1,0 1 0,0 0 0,0 0 0,0 0 0,0 0-1,0-1 1,0 1 0,0 0 0,0 1 0,-2 8 14,-1-1 0,1 0 1,-1 0-1,-1-1 0,-4 10 0,-30 47 100,13-29-10,-52 57 1,-43 30 262,37-39-167,0 5 123,4 3 1,-69 107-1,140-187-339,1-3-19,1 0 0,0 0 0,1 1 0,0 0 0,0 0 0,-4 17 0,7-15-48,2-11 80,0-1-1,0 0 0,0 0 1,0 0-1,0 0 1,0 0-1,0 1 1,1-1-1,-1 0 0,0 0 1,0 0-1,0 0 1,0 0-1,0 1 0,0-1 1,0 0-1,0 0 1,0 0-1,0 0 1,1 0-1,-1 0 0,0 0 1,0 0-1,0 1 1,0-1-1,0 0 0,0 0 1,1 0-1,-1 0 1,0 0-1,0 0 1,0 0-1,0 0 0,1 0 1,-1 0-1,0 0 1,2-1-2,1 0 0,-1 0 0,0 0 1,0 0-1,0 0 0,0-1 0,2-1 0,6-3 31,172-99 459,-40 26-478,182-135-192,-173 110 52,268-166-296,-408 263 401,4-2-61,0 0-1,31-12 1,-45 20 81,0 1-1,0-1 1,0 1 0,0 0-1,0-1 1,0 1-1,0 0 1,0 0 0,0 0-1,0 0 1,0 0-1,0 0 1,0 0-1,0 0 1,0 0 0,2 1-1,-3-1 6,1 1-1,-1 0 0,0-1 0,1 1 0,-1 0 1,0-1-1,1 1 0,-1 0 0,0 0 1,0-1-1,0 1 0,0 0 0,0-1 1,0 1-1,0 0 0,0 0 0,0-1 1,0 1-1,0 0 0,0 0 0,-1-1 1,1 1-1,0 0 0,0-1 0,-1 2 0,-4 12 26,-1 0 0,0 0 0,-1-1 0,-1 0 0,0 0 0,0-1 0,-12 12 0,0 0 75,-48 42 0,-31 15 20,87-71-110,-86 69 86,-92 71 118,-7-16 300,195-133-507,-8 5 54,0 1 0,-1-2 0,1 1 0,-1-1 0,-1-1 1,-21 6-1,32-10-57,0 0 0,0 0 0,0 0-1,0 0 1,0 0 0,-1 0 0,1 0 0,0 0 0,0 0 0,0 0 0,0 0 0,0-1 0,0 1 0,0 0 0,0-1 0,0 1-1,0-1 1,0 0 0,0 1 0,0-1 0,0 1 0,1-1 0,-1 0 0,-1-1 0,1 0-14,1 1-1,-1-1 1,0 0 0,1 1 0,0-1-1,-1 0 1,1 1 0,0-1 0,0 0-1,0 0 1,0 1 0,0-1 0,0 0 0,1 0-1,0-2 1,4-12-55,1 1 1,7-15-1,35-75-238,27-43 106,32-18 54,2 9 42,178-263-462,-244 354 568,277-415 157,-173 254-12,-110 163 96,46-110 1,-73 147-136,12-44 0,-19 57-93,-1 0-1,0 0 1,-1-1 0,0 1-1,-2-16 1,1 27-42,-1-1 0,1 1 0,-1-1 0,0 1 0,1-1 1,-2 1-1,1-1 0,0 1 0,-1 0 0,1 0 0,-1-1 0,0 1 0,-3-4 0,3 5-7,-1 1-1,1-1 1,0 0-1,-1 0 1,0 1-1,1-1 1,-1 1-1,0 0 1,1 0-1,-1 0 1,0 0-1,0 1 1,0-1-1,0 1 1,0 0-1,-4-1 1,-16 2-64,0 1 0,0 1 0,1 1 0,-41 13 0,12-4 218,50-12-124,-1-1 0,0 1-1,1-1 1,-1 0 0,0 1-1,1-1 1,-1 0 0,0 0-1,0-1 1,-1 1-1,2 0-1,1 0-1,0 0 0,0 0 0,0-1 0,-1 1 0,1 0 0,0 0 0,0 0 1,0 0-1,0-1 0,0 1 0,-1 0 0,1 0 0,0 0 0,0 0 0,0-1 0,0 1 1,0 0-1,0 0 0,0 0 0,0-1 0,0 1 0,0 0 0,0 0 0,0-1 1,0 1-1,0 0 0,0 0 0,0 0 0,0-1 0,0 1 0,0 0 0,0 0 1,0-1-1,0 1 0,0 0 0,0 0 0,0 0 0,0-1 0,0 1 0,1 0 0,-1 0 1,3-4-38,-1 1 1,1-1 0,0 1 0,1 0 0,-1 0 0,0 0-1,6-3 1,19-11-87,1 0 0,1 2 0,46-17 0,-67 29 88,1 0 0,-1 0 0,1 1 0,0 0 0,0 1 0,0 0 0,-1 1 0,13 1 0,-17-1 13,0 1-1,-1 0 0,1 0 1,0 0-1,-1 1 0,1 0 1,-1 0-1,0 0 0,1 0 1,-1 1-1,0-1 0,0 1 1,-1 0-1,1 0 0,0 1 1,-1-1-1,0 1 1,4 5-1,-3-2 27,1 1 0,-1-1-1,-1 1 1,0 0 0,0 0 0,0 0 0,-1 1-1,0-1 1,-1 0 0,0 1 0,0-1 0,-1 1 0,0 0-1,0-1 1,-1 1 0,-2 9 0,0-4 91,-1-1 1,0 0-1,-1 1 1,0-1-1,-1-1 1,0 1 0,-1-1-1,-1 0 1,-10 13-1,-42 44 296,-16 22-1241,73-88 604,1 0-1,0 0 1,0 0 0,1 0-1,-1 0 1,0 0 0,1 1-1,-2 6 1,3-10 132,0 1 0,0 0-1,0-1 1,0 1 0,0 0 0,0-1 0,0 1 0,0 0 0,0-1 0,0 1 0,1 0-1,-1-1 1,0 1 0,1 0 0,-1-1 0,0 1 0,1-1 0,0 2 0,0-1-18,0 0 1,0-1 0,0 1 0,0 0 0,1-1-1,-1 1 1,0-1 0,0 1 0,0-1 0,1 1 0,-1-1-1,0 0 1,2 0 0,1 1-851,1-1 1,-1 0-1,1-1 1,6 0-1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2:06.90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6823 1063 1664,'-8'-2'280,"6"2"-235,0 0 1,0 0 0,0-1-1,1 1 1,-1-1-1,0 0 1,0 1-1,1-1 1,-1 0 0,0 0-1,1 0 1,-1 0-1,1 0 1,0-1-1,-1 1 1,1 0-1,0-1 1,-1 1 0,1-1-1,0 1 1,0-1-1,-1-2 1,2 3 47,-1 0-1,1 1 1,0-1 0,-1 0-1,1 1 1,-1-1 0,1 1-1,-1-1 1,1 1 0,-1-1-1,1 1 1,-1-1 0,0 1-1,1-1 1,-1 1 0,1 0-1,-1-1 1,0 1 0,-1-1-1,2 1-35,-1 1 0,1-1 0,-1 0 0,1 0 0,-1 0-1,1 0 1,0 0 0,-1 1 0,1-1 0,-1 0 0,1 0 0,-1 1 0,1-1-1,0 0 1,-1 1 0,1-1 0,-1 0 0,1 1 0,0-1 0,-1 1-1,1 0 1,-3 4 166,1 0 0,-1 0 0,1 1-1,-2 5 1,1 0-148,-101 238 1482,79-186-1114,-50 87 0,-21-2 104,-20 36 15,15 14-300,-27 52 175,92-191-284,-2-2 0,-3-1 1,-68 71-1,103-120-174,4-5 6,0 0 0,1 0 0,-1 0 0,0 0 0,0-1 0,-1 1 0,1-1 0,0 1 0,-4 1 0,6-3 15,0 0 0,-1 0 0,1 0 0,0 0 0,0 1 0,0-1 0,0 0 0,0 0 0,0 0 0,-1 0 0,1 0 0,0 0 0,0 0 0,0 0 0,0 0 0,0 0 0,0 0 0,-1 0 0,1 0 0,0 0 0,0-1 0,0 1 0,0 0 0,0 0 0,0 0 0,-1 0 0,1 0 0,0 0 0,0 0 0,0 0-1,0 0 1,0 0 0,0 0 0,0-1 0,0 1 0,0 0 0,-1 0 0,1 0 0,0 0 0,0 0 0,0 0 0,0-1 0,0 1 0,0 0 0,0 0 0,0 0 0,0 0 0,0 0 0,0 0 0,0-1 0,0 1 0,0 0 0,0 0 0,0 0 0,0 0 0,0 0 0,0 0 0,0-1 0,0 1 0,1 0 0,3-10 7,-4 10-7,28-49-38,-15 28 17,11-24 0,46-123 213,25-51 144,185-295-294,-226 418 52,74-177-1,-118 248-63,95-260 225,-80 208 98,24-140 1,-46 199-246,1-30 0,-4 44-97,0 0 0,0 0 0,-1 0-1,1-1 1,-1 1 0,0 0 0,0 0 0,0 0 0,0 1-1,-1-1 1,0 0 0,0 0 0,-2-4 0,2 7-19,1 0 1,0 0-1,0 0 0,-1 0 1,1 0-1,0 0 1,-1 0-1,1 1 0,-1-1 1,1 0-1,-1 1 0,1-1 1,-1 1-1,0-1 1,1 1-1,-1 0 0,0 0 1,-2 0-1,1 0-7,0 0 0,0 1 1,0-1-1,0 1 0,0 0 0,0 0 0,0 0 0,0 0 0,-4 3 1,-79 51-146,59-39 136,1 1 0,0 1 0,2 2 0,0 0 0,2 2 0,0 0 0,-24 33 0,-141 212-25,78-105 268,37-58-75,-136 188 486,146-210-470,-88 155 0,-6 98 26,128-272-248,17-40-272,-14 42 0,33-78 195,-2-2 136,-1-1-1,4-20 1,-3 8-19,57-164-130,14-1 250,-74 186-97,130-276-44,15-12 48,64-252 193,-174 435-56,-5-1 0,21-143 0,-52 246-95,2-24 124,-4 32-166,0 0 0,0 0 0,0 0 0,0 0 0,0 1 0,0-1 0,-1 0 0,1 0 0,-1 0 0,1 0 0,-1 1 0,0-1 0,-1-2 0,2 3-5,-1 1-1,1 0 1,0 0 0,0 0-1,-1-1 1,1 1-1,0 0 1,0 0 0,-1 0-1,1 0 1,0 0-1,0 0 1,-1 0 0,1 0-1,0 0 1,-1 0-1,1 0 1,0 0 0,-1 0-1,1 0 1,0 0-1,0 0 1,-1 0 0,1 0-1,0 0 1,-1 0-1,1 0 1,0 0 0,0 1-1,-1-1 1,1 0-1,0 0 1,0 0 0,-1 1-1,1-1 1,0 0-1,0 0 1,0 0 0,-1 1-1,1-1 1,0 1-1,-10 12-8,10-12 9,-40 68-22,19-31-39,-41 58 0,-70 65-46,-87 162 357,195-286-233,-105 175-11,-89 127 52,139-235-94,-112 164 109,86-80 23,45-78-80,-90 126 0,124-200 29,-25 31-405,59-82 174,-1 0-1,9-28 0,17-50 114,4 0 0,63-111 1,167-224-211,-93 127 327,11-15 13,-56 129-50,101-161 98,-160 229-26,50-82 18,-115 193-62,2-2 42,-1 0 0,0 0 1,0 0-1,-2-1 0,1 0 1,4-15-1,-9 14 18,-1 12-97,1 0 0,0-1-1,0 1 1,0 0 0,0 0-1,0 0 1,-1 0 0,1 0 0,0-1-1,0 1 1,0 0 0,-1 0-1,1 0 1,0 0 0,0 0 0,0 0-1,-1 0 1,1 0 0,0 0-1,0 0 1,0 0 0,-1 0 0,1 0-1,0 0 1,0 0 0,-1 0-1,1 0 1,0 0 0,-1 0 0,-19 11-147,-5 8 82,-46 44 0,-18 32 0,43-44 38,-215 251 24,-83 91 426,42-46-321,274-313-98,-271 270 249,158-168-156,62-52-111,-111 155 0,160-197 39,-66 82 24,95-122-64,0-1 1,0 0 0,0 0-1,0 1 1,-1-1 0,1 0-1,-1 0 1,1-1 0,0 1-1,-1 0 1,1 0 0,-4 0 0,5-1 10,0 0 1,0 0 0,0 0 0,-1 0 0,1 0 0,0 0 0,0 0-1,-1 0 1,1 0 0,0 0 0,0 0 0,0 0 0,-1 0-1,1 0 1,0 0 0,0-1 0,0 1 0,0 0 0,-1 0 0,1 0-1,0 0 1,0 0 0,0-1 0,0 1 0,-1 0 0,1 0 0,0 0-1,0-1 1,0 1 0,0 0 0,0 0 0,0 0 0,0-1 0,1-15-136,5-5 56,2 0 1,0 1 0,15-28 0,0 2 58,20-39 3,67-100 0,72-66-155,-160 224 167,123-171-15,-46 34 10,13-21-5,12 10 47,-58 97 104,24-30 359,-90 107-487,14-20 195,-14 20-193,1 1 0,-1 0-1,0 0 1,0-1 0,1 1 0,-1 0 0,0-1 0,0 1 0,0 0 0,0-1 0,1 1 0,-1 0-1,0-1 1,0 1 0,0-1 0,0 1 0,0 0 0,0-1 0,0 1 0,0-1 0,0 1-1,0 0 1,0-1 0,0 1 0,0 0 0,-1-1 0,1 1 0,0 0 0,0-1 0,0 1 0,0 0-1,-1-1 1,1 1 0,0 0 0,0-1 0,-1 1 0,1 0 0,0 0 0,0-1 0,-1 1 0,1 0-1,0 0 1,-1 0 0,1-1 0,0 1 0,-1 0 0,1 0 0,0 0 0,-1 0 0,1 0-1,-1 0 1,1 0 0,0 0 0,-1 0 0,1 0 0,-1 0 0,-5 0-42,0 1 0,0-1 0,1 2 0,-1-1 0,0 1 0,1-1 0,-8 5 0,1 0 13,0 0 0,0 1 0,1 1 0,0 0 0,0 0 0,-13 15 0,-58 69 127,29-30-45,-16 8 33,-83 63 0,-41 40 34,80-52 5,-93 88 35,-74 6-49,77-62 154,203-153-269,-8 6-23,1 1-1,-1-2 0,0 1 0,0-1 1,0 0-1,-1-1 0,1 0 1,-12 3-1,20-7 10,0 1 1,0-1-1,-1 0 1,1 0-1,0 0 1,0 0-1,0 0 1,-1 0-1,1 0 1,0 0-1,0 0 1,0 0-1,-1 0 1,1 0-1,0 0 1,0 0-1,0 0 1,-1-1-1,1 1 0,0 0 1,0 0-1,0 0 1,0 0-1,-1 0 1,1 0-1,0 0 1,0-1-1,0 1 1,0 0-1,0 0 1,-1 0-1,1 0 1,0-1-1,0 1 1,0 0-1,0 0 1,0 0-1,0 0 1,0-1-1,0 1 1,0 0-1,0-1 1,1-12-218,10-17 67,2 2 125,2 1 1,20-27 0,-24 38 36,235-301-14,-63 68-89,5-3 82,-14 62-46,37-43 250,-124 113 459,-87 120-631,1-1 1,-1 1-1,0-1 1,1 0-1,-1 0 1,1 1 0,-1-1-1,0 0 1,0 1-1,1-1 1,-1 0-1,0 0 1,0 0-1,0 1 1,0-1 0,0-1-1,0 2-7,0 0 0,0-1 0,-1 1-1,1 0 1,0 0 0,0 0 0,-1 0-1,1 0 1,0-1 0,0 1 0,-1 0 0,1 0-1,0 0 1,-1 0 0,1 0 0,0 0-1,0 0 1,-1 0 0,1 0 0,0 0 0,-1 0-1,1 0 1,0 0 0,0 0 0,-1 0-1,1 0 1,0 0 0,-1 1 0,-31 13-73,31-13 66,-160 94-35,124-69 52,1 1-1,-44 43 1,25-14 2,-130 119 116,129-127-100,-179 165 185,172-148-170,-176 171 86,76-93-72,-99 91-11,237-210-44,-160 152 116,-8-16 172,185-154-286,-44 30 100,46-32-114,0-1 1,0 0-1,-1 0 0,1 0 1,-1-1-1,-7 2 1,13-4-14,0 1 0,-1-1 0,1 0 0,0 0 1,-1 0-1,1 0 0,0 0 0,-1 0 1,1 0-1,0 0 0,0-1 0,-1 1 0,1 0 1,0-1-1,0 1 0,-1-1 0,1 0 1,0 1-1,0-1 0,0 0 0,0 1 0,0-1 1,0 0-1,0 0 0,-1-1 0,1 0-4,0 0-1,-1-1 0,1 1 0,0 0 1,1-1-1,-1 1 0,0-1 0,1 1 1,-1 0-1,1-1 0,0 0 1,0-3-1,0-2-20,1 0 0,0 0 1,1 0-1,-1 1 0,2-1 1,3-9-1,24-48-135,16-19-62,18-36 64,-52 96 151,24-49-62,70-106 0,114-123 64,185-257 31,-57 102 379,-335 441-352,-10 13 7,1-1 1,-1 0-1,0 0 1,-1 0-1,1 0 1,-1 0-1,0 0 1,0-1-1,3-7 1,-5 11-37,0 1 1,0 0-1,0 0 1,0-1 0,0 1-1,0 0 1,0 0 0,0-1-1,0 1 1,0 0-1,0 0 1,0-1 0,0 1-1,-1 0 1,1 0 0,0-1-1,0 1 1,0 0-1,0 0 1,0 0 0,-1-1-1,1 1 1,0 0-1,0 0 1,0 0 0,0-1-1,-1 1 1,1 0 0,0 0-1,0 0 1,-1 0-1,1 0 1,0 0 0,0 0-1,-1-1 1,1 1 0,0 0-1,0 0 1,-1 0-1,1 0 1,0 0 0,0 0-1,-1 0 1,1 0 0,0 0-1,-1 0 1,1 1-1,0-1 1,0 0 0,-1 0-1,1 0 1,0 0 0,-4 2-1,0-1 1,1 1 0,-1 0 0,1 0 0,0 0 0,0 0 0,-1 0 0,-3 4-1,-24 28-12,16-18 5,-173 187-102,-496 544 516,243-287-85,327-344-234,106-107-133,-1 0 1,0-1-1,0 0 0,-14 8 1,16-13-129,5-6 63,9-12-29,-5 12 106,42-66-101,3 1 0,57-63 0,56-77-46,-108 130 168,104-145-68,-1 45 90,18-21 108,-100 98 63,-4-3 1,57-115 0,-118 206-86,-6 10-60,0 0 0,-1 0 0,1 0 1,0 0-1,-1 0 0,0 0 0,1 0 0,-1-1 0,-1 1 1,1 0-1,0-1 0,-1-4 0,-2 5 68,-5 6-64,-7 10-92,-15 16 1,-12 12 1,-66 54-11,-86 80 228,125-106-96,-133 128 401,99-108-292,-77 72-73,10 13-46,-109 101 160,220-225-120,-101 69 0,158-119-104,-6 4 18,0 1-1,0-1 0,0-1 1,-15 6-1,21-9-23,0 1-1,0-1 1,0 0-1,0 0 1,-1 1-1,1-1 1,0 0 0,0 0-1,0 0 1,0 0-1,-1 0 1,1 0-1,0-1 1,0 1-1,0 0 1,0-1-1,0 1 1,0-1-1,0 1 1,0-1-1,0 1 1,0-1 0,0 1-1,0-1 1,0 0-1,0 0 1,0 0-1,0 1 1,1-1-1,-1 0 1,0 0-1,1 0 1,-1 0-1,1 0 1,-1 0 0,1 0-1,-1-1 1,1 1-1,0 0 1,0 0-1,-1 0 1,1 0-1,0-2 1,-1-4-23,1 0 0,0 0-1,0 0 1,1 0 0,0 1 0,0-1 0,3-9 0,1-2-81,14-30-1,46-66-117,-26 50 121,58-123-104,-4 7 86,114-144 373,-16 26 5,-189 295-250,13-26 64,-14 28-54,-1 0 0,1 0 0,-1 0 0,1 0 0,-1-1 0,0 1 0,1 0 0,-1 0 0,0-1 0,0 1 0,0 0 0,0 0 0,0-1 0,0 1 0,0 0 0,0 0 0,-1-3 0,-5 3 61,-5 7-95,-6 7-168,0 1 0,-29 30-1,37-35 166,-189 214-31,40-42 297,-195 226 120,250-279-193,-5-5 0,-161 143 0,259-257-137,-75 60 267,59-54-523,17-14 70,6-5 44,11-16-45,-6 16 131,34-69-205,79-116-1,37-76 292,-2 5 90,16 42-286,-2 2 17,-129 166 188,85-136 301,-116 179-345,1-2 11,-9 13-58,-13 16-79,-69 61-81,-35 38 126,-10 53 404,-20 22-55,10-46-218,-57 67-170,110-101 166,-24 28 16,78-102 179,-57 50 1,85-84-213,-19 14 60,24-19-121,0 0 0,0-1 0,-1 1 0,1 0-1,0-1 1,-1 1 0,1 0 0,0-1 0,-1 0 0,1 1 0,-1-1 0,1 0 0,-1 0-1,1 1 1,-1-1 0,-1-1 0,3 1-1,-1 0 1,0-1-1,0 1 0,1-1 0,-1 1 1,0-1-1,1 1 0,-1-1 0,1 1 1,-1-1-1,0 0 0,1 1 0,-1-1 1,1 0-1,0 1 0,-1-1 0,1 0 1,0 0-1,-1 1 0,1-1 1,0 0-1,0 0 0,0 0 0,-1 1 1,1-2-1,-1-5-38,1 0 0,0-1-1,0 1 1,0 0 0,1 0 0,1-8 0,12-45-101,-13 56 140,21-72-87,4 1 0,69-140 0,-33 103 49,79-108-1,-79 131 74,83-156-1,-86 116-10,16-31 351,-71 153-302,7-16 35,-11 22-102,1 0 0,-1 0 0,0 0 1,0 0-1,1 0 0,-1 0 0,0 0 0,0 0 0,0 0 0,0 0 0,0 0 1,0 0-1,0 0 0,0 0 0,-1 0 0,1 0 0,0 0 0,-1-1 0,1 2-2,0 0 0,-1 0-1,1-1 1,0 1-1,-1 0 1,1 0 0,0 0-1,0 0 1,-1 0 0,1-1-1,0 1 1,-1 0-1,1 0 1,0 0 0,-1 0-1,1 0 1,0 0-1,-1 0 1,1 0 0,0 0-1,-1 0 1,1 0-1,0 0 1,-1 0 0,1 1-1,0-1 1,0 0-1,-1 0 1,1 0 0,0 0-1,-1 0 1,1 1-1,0-1 1,0 0 0,-1 0-1,1 1 1,0-1-1,0 0 1,0 0 0,-1 1-1,1-1 1,-8 9-109,1 0 0,-13 19-1,-12 16-28,-97 85-136,1-1 444,-8 38 79,-23 27 42,-69 18-36,144-138-54,51-44-143,-128 109 595,156-134-600,-1 0 0,0 0 0,1 0 0,-1-1-1,-1 0 1,-10 4 0,16-7-53,0 1 0,-1-1 0,1 0 0,0 0 0,0 0 0,0 1 0,-1-1 0,1 0 0,0-1 0,0 1 0,-1 0 0,1 0-1,0 0 1,0-1 0,0 1 0,0-1 0,-2 0 0,2 0-10,0 0 0,0 0 0,0 0 0,0 0 0,0-1 0,1 1 0,-1 0 0,0 0 0,1 0-1,-1-1 1,1 1 0,-1 0 0,1-1 0,0 1 0,0 0 0,0-1 0,-1 1 0,1-1 0,1-1 0,-1-4-40,1 1 0,0 0 0,0 0 0,0 0 1,1 0-1,2-6 0,20-41-156,-20 45 183,100-174-407,18 5 487,66-111 58,-157 233-184,127-211-52,-16 69 330,-130 178-214,-12 19 4,0 0 0,-1 0-1,1 1 1,0-1 0,0 0-1,0 0 1,0 0-1,-1 0 1,1 0 0,0 0-1,0 0 1,0 0 0,0 0-1,0 0 1,-1 0-1,1 0 1,0 0 0,0 0-1,0 0 1,0 0 0,-1 0-1,1 0 1,0 0-1,0 0 1,0 0 0,0-1-1,0 1 1,-1 0 0,1 0-1,0 0 1,0 0-1,0 0 1,0 0 0,0 0-1,0 0 1,0-1 0,-1 1-1,1 0 1,0 0-1,0 0 1,0 0 0,0 0-1,0-1 1,0 1-1,0 0 1,0 0 0,0 0-1,0 0 1,0-1 0,0 1-1,0 0 1,0 0-1,0 0 1,0 0 0,0-1-1,0 1 1,0 0 0,0 0-1,0 0 1,0 0-1,-15 11-86,3 3 26,0 1 0,1 0 0,1 0 0,0 1 0,-7 17 0,12-24 57,-29 53 8,-50 70 1,-106 116 216,-163 268 95,257-362-183,-48 72 154,126-201-237,13-21-132,3-8-29,2-3 77,1 0 0,0 0 0,0 1 0,0-1-1,1 0 1,0 1 0,1-1 0,4-8 0,36-71-116,-19 39 74,68-125-156,-61 122 143,48-62 0,127-117 60,-156 177-39,-31 32 44,30-32-241,99-83 0,-144 132 234,0 0-1,0 0 1,1 0 0,-1 1-1,10-5 1,-13 7 25,0 0 0,0 0 0,0-1-1,0 1 1,0 0 0,0 0 0,0 0 0,0 0 0,0 0 0,0 1 0,0-1 0,0 0 0,0 0 0,0 1 0,-1-1 0,1 0 0,0 1 0,0-1 0,0 1 0,0-1-1,0 1 1,-1-1 0,1 1 0,0 0 0,-1-1 0,1 1 0,0 0 0,-1 0 0,1 0 0,-1-1 0,1 1 0,-1 0 0,1 0 0,-1 0 0,0 0 0,0 0 0,1 1 0,1 3-7,-1 1 1,0 0 0,0-1 0,0 1 0,0 0-1,-1 0 1,0-1 0,0 1 0,-1 0 0,0 0 0,-1 6-1,-4 9 52,-13 35 0,8-26-26,-7 22 34,-2-1-1,-2-2 1,-2 0-1,-2-1 0,-36 47 1,-82 76 126,8-10-86,135-159-80,-17 23 25,0-2 0,-2 0 0,0-1 0,-28 22-1,34-34 21,11-8-72,-1 0-1,1 1 1,0-1 0,0 1-1,-1 0 1,-1 4 0,1-3-15,0 1 0,1 0 0,0 0 1,0 0-1,0 0 0,1 1 0,0-1 0,0 1 1,-2 9-1,-1 10-100,4-16 155,-1 1 0,0-1 1,-6 14-1,6-16-30,0-1 0,0 1 1,1 0-1,0-1 0,0 1 0,0 0 1,1 0-1,0-1 0,2 13 1,-1-17-4,0 0 0,-1 0 0,1 0 1,0-1-1,1 1 0,-1 0 0,0-1 1,0 1-1,1-1 0,-1 1 0,1-1 1,-1 0-1,3 2 0,21 12-104,-16-13 151,-1 0-1,1 0 1,-1 0-1,17 0 1,5 1 34,187 12-11,6-14 45,-108-2-95,147-5 200,110 2-357,617 90 830,-711-54-356,130 21-154,-79 13 48,-11 25-138,-288-81-93,240 79 110,-79-40 225,337 40 0,-327-70-270,76 8-10,-130-7-84,173 18 350,-142-18-253,-166-20-47,1 1 1,-1 1-1,0 0 1,20 6-1,-31-7-54,-1-1-11,0 0 54,-8 0 293,4 1-325,3 0 26,0-1 0,0 1 0,0-1 0,0 0-1,0 1 1,0-1 0,0 0 0,0 0 0,-1 0 0,1 0 0,0 0 0,0 0-1,0 0 1,0 0 0,0 0 0,0 0 0,0-1 0,0 1 0,0 0 0,0-1-1,0 1 1,0-1 0,-1 0 0,-10-7 90,11 8-81,0 0 0,1 0 0,-1-1 0,0 1 0,0 0 0,1-1 0,-1 1 0,0-1 0,1 1 0,-1-1 0,1 1 0,-1-1 0,0 0 0,1 1 0,-1-1 0,1 0 0,0 1 0,-1-1 0,1 0 0,0 1-1,-1-1 1,1 0 0,0 0 0,0 0 0,-1 1 0,1-1 0,0 0 0,0 0 0,0 0 0,0-1 0,1-2-25,-1 1 0,1-1 0,0 0 0,0 0 0,0 1 0,0-1 0,1 1 0,-1-1 0,1 1 0,0-1 0,0 1 0,0 0 0,3-3 0,12-20 26,41-104-328,-41 86 387,3 1 1,44-74-1,-21 61-103,75-77 0,21-27-20,111-205-74,-222 316 75,-2-1 0,30-82 0,20-110-128,-59 180 178,-2 0-1,9-98 0,-22 132 8,-1 0-1,-1 0 1,-2 1-1,-1-1 1,-1 1-1,-1-1 1,-2 1-1,-12-35 0,-42-76-141,59 135 137,1 0-1,-1 1 0,1-1 1,-1 0-1,0 1 1,0-1-1,0 1 1,0 0-1,-1-1 1,1 1-1,-1 0 1,1 1-1,-1-1 0,0 0 1,0 1-1,-5-3 1,-22-10-127,-25-1 326,0 2-1,0 2 1,-1 3 0,-86-1-1,-282 9 273,225 9-2,-50 0-130,143-9-291,-551-8 749,328 3-779,-18-1 31,262 3-54,-493-29 445,108 23-362,299 10 33,-232 26-278,237-12 86,-107 1 334,1-1-7,224-13-132,0-1 0,0-3 1,0-2-1,-71-16 1,-54-10 78,52 8-224,59 11 169,-18-3-38,38 4-249,0 3 0,-86-4 0,-86 20 41,156-4 68,24-3-55,-59 11-1,73-9 103,10-2-18,-1 1 1,1-1-1,-1 2 0,1-1 0,0 1 0,-12 7 0,20-10 5,1 0-1,-1 0 1,1-1-1,-1 1 1,1 0 0,0 0-1,-1 0 1,1 1 0,0-1-1,0 0 1,0 0-1,-1 1 1,1-1 0,1 0-1,-1 1 1,0-1-1,0 1 1,0 0 0,1-1-1,-1 1 1,1 0-1,-1-1 1,1 1 0,0 0-1,0-1 1,0 1 0,0 0-1,0 2 1,0 60-109,-4 152 126,-2-120-191,2-42 221,2-31-28,-5 31 1,-31 190-34,29-14-86,10-215 160,1 0 0,0 1-1,6 18 1,-4-14-17,5 15-40,5 33 52,-11-47 37,-2 0 1,0 0 0,-1 0-1,-6 38 1,2-32-87,1-2 57,-2 0 0,-9 31 0,2-12 153,10-34-234,0 1 0,-7 16 0,-9 31 271,14-39-420,4-16 172,0 0 1,0-1 0,-1 1-1,0 0 1,1 0-1,-2 2 1,0 0 4,1 0-1,-1 0 1,1 0-1,1 0 1,-1 0-1,1 0 1,0 0-1,0 0 0,0 0 1,1 0-1,0 0 1,0 0-1,2 8 1,3 17-28,-5-27 22,-1 1-1,1-1 0,0 0 0,1 0 0,-1 0 0,0 0 1,1 0-1,0 0 0,0 0 0,0 0 0,0-1 0,0 1 1,0-1-1,1 1 0,-1-1 0,1 0 0,0 0 0,3 2 1,1 0-15,0 0-1,0 0 1,1-1 0,-1 0 0,1-1 0,14 4 0,58 4 23,148 1 0,-120-8 7,242-3-1,-167-1 0,5 0-41,357 9-147,-434-1 199,167 12-15,-189-9-2,95 23 0,222 87 56,-12 29 17,-187-82-14,3-17 4,-121-30-50,65 11 209,295 22 0,-369-48-120,188 6-69,230 0 341,-81-22-208,-275 15-101,-110-3 2,-22 0-117,0 0 0,0-1 0,0-1 0,10-1 0,-17 2 30,0 0 1,0 0-1,0 0 1,1 0-1,5 2 0,-7-2-51,0 1 0,0-1-1,-1 0 1,1 1-1,0-1 1,0 0 0,0 0-1,0 0 1,-1-1-1,1 1 1,0 0 0,0-1-1,3-1 1,-4 2-1097,9-1-1263,-2-2 1354,1 0 0,16-2-1,-19 4 1014,1 1 0,-1-1-1,1 2 1,-1-1 0,1 1 0,-1-1-1,0 2 1,8 1 0,-9-2 205,0 0 1,0 0-1,0 0 1,1-1-1,6 0 1,-4-1-112,-7 1-333,3-2-2380,-2-8-484,-1 8 2811,4-37-2118,-4-22 224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6:39.2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412 76 1728,'-6'2'595,"9"2"-297,-1-3-258,-23 0 2499,-6-6-609,4 6-1295,4-1 285,-35-3 0,39 2-682,1 0 0,0 1 0,-1 1-1,1 1 1,0 0 0,-23 6 0,-2 0 166,30-5-237,0 0-1,0 0 0,0 1 1,-16 10-1,22-12-150,-1 1 0,1 0 0,0 0 0,0 0 0,0 0 0,0 1 0,0-1 0,1 1 0,-1 0 0,1 0 0,0-1 0,0 1 0,1 1 0,-1-1 0,1 0 0,0 0 0,0 0 0,0 1 0,1-1 0,-1 9 0,1-11 6,0 0 0,1 0 0,-1 0 0,0 0 0,1 0 0,-1-1 0,1 1 0,0 0 0,0 0 0,-1 0 0,1-1-1,0 1 1,1 0 0,-1-1 0,0 1 0,0-1 0,1 1 0,-1-1 0,1 0 0,1 2 0,3 2-72,0 1 45,1-1 1,-1 0-1,1 0 0,1-1 1,-1 0-1,0 0 0,13 4 0,3 0 107,30 6-1,-37-11-48,-1-2-1,0 0 1,29-2-1,-10 1 10,-24-1-52,0 0-1,0 0 0,-1-1 1,1 0-1,11-4 1,-15 4 4,-1 0 1,1 0 0,-1-1 0,0 0-1,0 1 1,0-2 0,0 1 0,0-1-1,-1 1 1,5-7 0,5-6 200,9-11-73,-22 24-107,1-1 0,0 1-1,-1 0 1,0-1 0,1 1-1,-1 0 1,0-1 0,-1 0-1,1 1 1,-1-1 0,0-5-1,-1 7-41,0-1-1,-1 0 1,0 1-1,0-1 1,0 1-1,0 0 1,0 0-1,-4-4 1,1 1-86,2 3 101,0 0 0,0 0 0,0 0-1,-1 0 1,1 1 0,0 0 0,-1 0 0,1 0-1,0 0 1,-1 0 0,-4 0 0,-5-2-96,5 2 90,1 0 0,-1 1 0,1-1 0,-14 3 0,1-2 30,6 4-226,12-4 175,1 1 1,-1 0-1,0-1 1,0 1-1,0-1 1,0 0-1,0 1 1,0-1-1,0 0 1,0 0-1,0-1 1,0 1-1,0 0 1,0-1-1,-3 0 1,7 2-46,2 1 68,1-1 1,0 0 0,0 0 0,0 0 0,0 0 0,0-1-1,0 1 1,0-1 0,8-1 0,3 0 16,1 0 168,22-4 0,-25 3-55,1-1-56,0-1 1,0-1-1,-1 0 1,22-11-1,-8 3 261,7-6 158,4-1-189,-37 19-288,0 0 0,0 0 0,0 0 1,0 0-1,0 0 0,0 0 0,0-1 1,-1 1-1,1-1 0,-1 0 0,1 1 0,-1-1 1,1 0-1,-1 0 0,0 0 0,0 0 0,0 0 1,1-2-1,-2 3 268,26-5-358,9 1-271,-26 4 350,-1 1 0,1-1 0,-1 1 0,1 0 0,0 1 0,-1 0 0,0 1 0,1 0 0,-1 0 0,0 0 0,0 1 0,10 5 0,-6-4-9,-10-4 1,-1 0 0,1 1 0,-1-1 1,0 1-1,1-1 0,-1 1 0,1 0 0,-1-1 0,3 3 0,-4-3 47,5 13 565,-5-10-598,0 0-1,-1 0 1,1 0-1,-1 0 0,0 0 1,0 0-1,0-1 0,0 1 1,0 0-1,-3 4 0,-21 25-125,5-7 406,12-14-264,1 1 1,0 0 0,-9 24 0,15-32-6,-1 1 0,1 0 1,0 0-1,0 0 0,0 0 1,1 0-1,0 0 1,0 0-1,0 0 0,0 1 1,1-1-1,0 0 0,2 8 1,-1-8-3,1 1 0,-1-1 0,1 1 0,0-1 0,0 0 0,0 0 0,1-1 0,-1 1 0,1-1 1,0 0-1,1 0 0,-1 0 0,1 0 0,0-1 0,0 0 0,0 0 0,0 0 0,0 0 0,1-1 0,-1 0 0,1 0 1,-1 0-1,1-1 0,0 0 0,0 0 0,0-1 0,0 1 0,-1-1 0,1 0 0,0-1 0,0 0 0,9-2 0,-4 0-67,0-1-1,0-1 1,-1 0-1,1 0 1,10-9-1,44-37-3461,-15 11-504,-36 30 2792,-1 0 0,0-1 0,-1 0 1,0-1-1,0-1 0,15-21 1,27-64-603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27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69 832,'5'-30'288,"-2"18"-224,2-7 0,0 11-480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15.8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232 148 1568,'-6'10'902,"6"-8"-742,-1-1 1,1 0-1,-1 1 0,1-1 1,0 0-1,-1 1 0,1-1 1,0 1-1,0-1 0,0 0 1,0 1-1,-3 10 1233,3-11-1362,2-1-6,-1 1-1,0-1 0,0 1 0,1-1 0,-1 0 0,0 0 0,0 1 0,1-1 0,-1 0 0,0 0 0,1 0 0,-1-1 0,0 1 0,0 0 0,1 0 1,-1-1-1,0 1 0,0-1 0,1 1 0,-1-1 0,0 1 0,0-1 0,0 0 0,0 0 0,0 1 0,0-1 0,0 0 0,0 0 0,0 0 0,0 0 0,-1 0 1,1 0-1,0 0 0,-1 0 0,1-1 0,0 1 0,-1 0 0,0 0 0,1 0 0,0-3 0,0-6 54,-2 0-12,0 7 64,0 0-1,0 0 1,-1 0-1,1 1 0,-4-6 1,4 7-115,0 0 1,0 0-1,0 0 1,0 0 0,0 0-1,0 1 1,0-1-1,-1 0 1,1 1-1,0-1 1,0 1-1,0 0 1,-1-1-1,1 1 1,0 0-1,0 0 1,-1-1 0,-1 1-1,-5 1-3,-1 1-1,1-1 1,0 1-1,1 0 1,-1 1-1,0 0 1,1 0-1,-12 8 1,11-7-2,1 0 1,-1-1-1,1 1 0,-1-1 1,0-1-1,0 0 1,0 0-1,-14 2 0,-39-4 44,78 12-364,-9-9 347,-1 0 0,0-1 0,1 0 0,0 0 0,-1 0-1,1-1 1,9 0 0,7 0 165,26-3 0,-35-1-143,-1 0-1,0-1 1,0-1-1,-1 0 1,25-13-1,-28 14-25,42-20-6,-38 14-123,-5 3 320,-27-4-43,-2 4-58,18 6-96,-1 1 1,1-1-1,-1 0 0,1 0 0,-1 0 0,1 0 0,0-1 0,0 1 1,-3-3-1,2 2-54,0 1 1,1-1-1,-1 1 1,0-1-1,0 1 1,0 0-1,0 0 1,0 0-1,-6 0 1,-10-4 3,18 5 21,-1-1 0,1 1 0,-1 0 0,1 0 0,-1 0-1,1 0 1,0 0 0,-1 0 0,1 0 0,-1 0 0,1 1 0,-1-1 0,1 0 0,0 1 0,-1 0 0,1-1 0,-3 2 0,2-1-3,0 0 0,0 0 1,0 0-1,0 0 0,0-1 0,0 1 0,0-1 1,-4 1-1,-3 2-47,8-2 77,1-1-1,-1 1 0,0-1 1,1 1-1,-1-1 1,0 0-1,1 0 1,-1 1-1,0-1 0,1 0 1,-1 0-1,0 0 1,0 1-1,0-1 0,-2-1-25,0 1-1,0-1 0,0 0 1,0 0-1,1 0 1,-1 0-1,0 0 0,1 0 1,-1-1-1,1 1 0,-1-1 1,1 0-1,0 0 0,-4-4 1,-4-2 31,8 7-29,1 0-1,-1 0 1,1 0 0,-1 0 0,0 0 0,1 1 0,-1-1-1,0 1 1,1-1 0,-1 1 0,0-1 0,0 1 0,0 0-1,1 0 1,-1 0 0,0 0 0,-3 1 0,0-1-6,3 0 48,1-1-1,-1 1 0,1 0 1,0 0-1,-1-1 0,1 1 0,0-1 1,-1 1-1,1-1 0,0 0 1,0 1-1,-2-2 0,2 1-18,-1 0 0,1 0 0,0 0-1,-1 1 1,1-1 0,0 0 0,-1 1-1,1-1 1,-1 1 0,1 0 0,-1 0-1,-2-1 1,3-1-30,0 1 0,0-1 1,0 0-1,0 0 0,0 0 0,1 0 1,-1 0-1,0 0 0,1 0 0,-1 0 0,1-4 203,9 11-933,13 1 806,-12-2-117,6 0 14,58-1 502,-12-3-405,-47-1-26,-14 1-34,-1 0 1,1 0 0,-1 0 0,1 0-1,-1 0 1,0 0 0,1 0 0,-1-1-1,1 1 1,-1 0 0,1 0-1,-1 0 1,0-1 0,1 1 0,-1 0-1,1 0 1,-1-1 0,0 1 0,1 0-1,-1-1 1,0 1 0,1-1-1,-1 1 1,0 0 0,0-1 0,1 0-1,26 1 18,-20 0 42,-6 0-86,0 1-61,0-1 101,0 1 0,0-1 0,0 1 0,-1-1 0,1 0 0,0 1 0,0-1 0,0 0 0,0 0 0,0 1 0,0-1 0,0 0 0,0 0-1,0 0 1,0 0 0,0 0 0,1-1 0,-2 1-26,1-1 0,-1 1 0,1 0 0,-1 0-1,1-1 1,-1 1 0,1 0 0,-1 0 0,1-1 0,-1 1-1,1 0 1,0 0 0,-1 0 0,1 0 0,-1 0-1,1 0 1,-1 0 0,1 0 0,0 0 0,-1 0 0,1 0-1,-1 0 1,1 0 0,-1 0 0,1 1 0,1 0-21,0 0 1,-1 0 0,1 0 0,-1 0 0,1 0 0,-1 1 0,0-1 0,1 1-1,-1-1 1,0 1 0,0-1 0,0 1 0,0-1 0,1 3 0,2 19-2164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06.1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75 2240,'-15'6'1019,"0"0"-1,-22 13 1,36-18-937,1-1 1,-1 0 0,-1 1-1,1-1 1,0 1-1,0-1 1,0 0-1,0 0 1,0 0 0,0 0-1,0 0 1,0 0-1,0 0 1,0 0-1,0 0 1,0 0 0,-1-1-1,1 1 1,0 0-1,0-1 1,0 1 0,0 0-1,0-1 1,-1-1-1,-5-1-13,6 2-45,0-1 0,0 1 0,0 0 0,0 0 0,0-1 0,0 1 0,1-1 0,-1 1 0,0-3 0,-4-6 424,-1-4 18,6 12-391,-1 0 1,1 1 0,-1-1 0,1 0 0,-1 1 0,0-1 0,0 1 0,0-1-1,0 1 1,0-1 0,-2-1 0,2 2-23,0 0 0,1 0 0,-1 0 1,1 0-1,-1-1 0,1 1 0,-1 0 0,1 0 0,0 0 0,-1-1 1,1-1-1,-3-8-88,2 10 26,1 0 1,0 0-1,-1 1 1,1-1 0,0 0-1,-1 1 1,1-1-1,-1 1 1,1-1 0,-1 1-1,1-1 1,-1 1-1,0-1 1,1 1 0,-1-1-1,0 1 1,1 0-1,-1-1 1,0 1-1,1 0 1,-1 0 0,0-1-1,0 1 1,1 0-1,-3 0 273,-10 0 445,13 4-991,0-1 293,1 1 1,0 0-1,-1 0 0,2-1 0,-1 1 0,0-1 1,1 1-1,-1-1 0,1 1 0,0-1 0,5 6 1,-1 2 34,-4-9-47,-1-1 0,0 1-1,1-1 1,-1 1 0,1-1 0,-1 0-1,1 0 1,0 1 0,0-1 0,-1 0-1,1 0 1,4 1 187,-4-1-202,0 0 9,0 0 1,-1 0-1,1 0 0,0 0 1,0-1-1,0 1 1,0 0-1,0-1 1,0 0-1,0 1 0,0-1 1,0 0-1,0 0 1,4 0-1,12-1 191,-17 1-136,15 0-357,12 5 298,-17-5 258,-7 1-248,0-1 0,0 0 0,0 0 1,0-1-1,0 1 0,0-1 0,-1 0 1,7-2-1,-5 2 5,1 0 1,-1-1-1,1 2 1,-1-1-1,1 1 1,-1 0-1,1 0 0,6 1 1,8 0-1720,-12-1 873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30.7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2151 722 1248,'-2'-1'206,"0"-1"0,0 1 1,0 0-1,0 0 0,0 0 0,-1 0 0,1 0 0,0 0 1,-1 1-1,1-1 0,0 1 0,-1-1 0,1 1 1,-1 0-1,-3 0 0,2 1-43,-1 0 1,1 0-1,-1 0 0,1 1 0,-1-1 1,1 1-1,-7 4 0,-3 3-39,0 0-1,1 1 0,-20 21 0,11-11 106,-2 5 162,-2-1 1,-56 40-1,79-63-339,0 1 0,0 0 0,-1-1 0,1 1 1,0-1-1,-1 0 0,1 0 0,-7 0 0,9-1-49,0 0-1,1 0 1,-1 0 0,0 0-1,0 0 1,1 0 0,-1 0-1,0 0 1,0 0 0,1-1-1,-1 1 1,0 0 0,0-1-1,1 1 1,-1 0 0,0-1-1,1 1 1,-1-1 0,1 1-1,-1-1 1,0 1 0,1-1-1,-1 1 1,1-1 0,-1 0-1,1 1 1,0-1 0,-1 0 0,1 1-1,0-1 1,-1 0 0,1 0-1,0 1 1,0-1 0,0 0-1,0 0 1,-1 1 0,1-1-1,0 0 1,0 0 0,1 0-1,-1 1 1,0-1 0,0 0-1,0-1 1,2-5 35,-1-1 0,1 1 0,0 0 0,1-1 0,-1 1 0,1 0 0,5-7 0,31-46 443,-15 26-370,-20 28-23,9-12-78,-13 14-26,-10 9 35,-8 9 194,1 1 0,1 1 0,-17 19 0,-3 3 34,22-23-103,0-3 0,1 2 0,-21 28 0,47-49-69,77-52-105,-24 16-40,81-41-1,-145 83 73,22-9-55,-14 10 84,-10 0-26,0 0 0,0 0 0,1 1-1,-1-1 1,0 0 0,0 0 0,0 0 0,1 1-1,-1-1 1,0 0 0,0 0 0,0 0 0,0 1-1,0-1 1,0 0 0,1 0 0,-1 1 0,0-1-1,0 0 1,0 0 0,0 1 0,0-1 0,0 0-1,0 1 1,0-1 0,0 0 0,0 0 0,0 1-1,0-1 1,0 0 0,0 0 0,-1 1 0,-2 9 73,0 0 0,-1 0 0,0-1 0,-1 1 0,-9 12 0,1 1 83,-4 4 26,-23 30 0,-1 0-278,40-55 2,-1 0 1,1 0-1,0 1 1,0-1-1,1 0 1,-1 0-1,0 1 1,1-1-1,-1 0 1,1 1-1,0 2 1,0-4 19,0 0-1,0 0 1,0 0 0,0 1 0,0-1 0,1 0 0,-1 0 0,0 0 0,1 0 0,-1 0 0,1 0 0,-1 0 0,1 0 0,-1 0 0,1 0 0,0 0 0,0 0 0,-1 0 0,1 0 0,2 1 0,3 2 800,-10-6-241,-10-5 155,13 6-565,-12-6 2,1-1-1,-1-1 0,2 0 1,-1 0-1,-11-14 0,18 18-69,1 1 1,0-1-1,1 0 0,-1 0 0,1-1 0,0 1 0,0-1 1,1 0-1,-1 0 0,1 0 0,1 0 0,-1 0 0,1 0 1,0 0-1,0-7 0,1 2-35,2 0 0,-1 1 0,1-1 0,1 0 0,0 1 1,0-1-1,8-15 0,3-2-11,23-34 0,-1 7-140,35-60 407,-64 102-225,19-43 44,-24 51-33,0-1 1,0 1-1,-1 0 1,0-1-1,0 1 0,-1-1 1,1 1-1,-1-11 1,0 16-28,0-1 0,0 0 0,0 1 1,0-1-1,0 0 0,-1 1 1,1-1-1,0 1 0,0-1 0,0 0 1,-1 1-1,1-1 0,0 1 1,0-1-1,-1 1 0,1-1 0,0 1 1,-1-1-1,1 1 0,-1-1 0,1 1 1,-1-1-1,1 1 0,-1 0 1,1-1-1,-1 1 0,1 0 0,-1-1 1,1 1-1,-1 0 0,0 0 1,1 0-1,-1-1 0,1 1 0,-1 0 1,0 0-1,1 0 0,-1 0 0,0 0 1,1 0-1,-2 0 0,-3 2-20,1-1-1,0 1 0,-1 0 0,1 0 1,-5 3-1,3-2 3,-139 77 370,-181 130 0,261-161-185,-195 132 509,231-167-578,28-13-90,1-1-1,0 0 0,-1 0 0,1 0 1,0 0-1,-1 1 0,1-1 0,0 0 1,-1 0-1,1 0 0,0 0 1,-1 0-1,1 0 0,-1 0 0,1 0 1,0 0-1,-1 0 0,1 0 0,0 0 1,-1 0-1,1-1 0,0 1 1,-1 0-1,1 0 0,0 0 0,-1 0 1,1-1-1,0 1 0,-1 0 0,1 0 1,0 0-1,0-1 0,-1 1 1,1 0-1,0-1 0,0 1 0,0 0 1,-1 0-1,1-1 0,0 1 0,0 0 1,0-1-1,0 1 0,0-1 1,-1 1-1,1 0 0,0-1 0,0-1-25,1 0 0,-1-1-1,1 1 1,-1 0 0,1 0 0,-1 0-1,2-2 1,5-8-30,0 1 0,1 0 1,0 0-1,0 1 0,1 0 1,0 0-1,12-8 0,12-14-15,27-31-35,98-95 36,-135 137 44,4-4 12,61-42 0,-85 65 12,0 0 0,0 1-1,1-1 1,-1 1 0,1 0 0,-1-1-1,6 0 1,-9 2-1,1 0 0,-1 0 0,1 0 0,-1 0 0,1 0 0,-1 0 0,1 0 0,-1 0 0,0 0 1,1 1-1,-1-1 0,1 0 0,-1 0 0,1 0 0,-1 0 0,1 1 0,-1-1 0,0 0 0,1 0 0,-1 1 0,1-1 0,-1 1 0,1 0 1,-1-1 0,0 1 0,0 0-1,1 0 1,-1-1 0,0 1 0,0 0 0,0 0-1,0 0 1,0-1 0,0 1 0,0 0 0,-1 0-1,1-1 1,0 1 0,0 0 0,0 0-1,-1 1 1,-3 6 22,-1-1-1,1 1 1,-1-1-1,0 0 1,-7 7-1,0 1 19,-289 356 1131,234-291-1079,61-72-140,1-3-11,1 0 1,0 0-1,0 1 0,0 0 0,0 0 1,-2 8-1,5-14 53,1 0 0,0 1 0,0-1 0,-1 1 1,1-1-1,0 0 0,0 1 0,0-1 0,-1 1 0,1-1 0,0 1 0,0-1 1,0 1-1,0-1 0,0 1 0,0-1 0,0 1 0,0-1 0,0 1 1,0-1-1,0 1 0,1-1 0,-1 1 0,0-1 0,0 0 0,0 1 0,1-1 1,-1 1-1,0-1 0,0 1 0,1-1 0,-1 0 0,0 1 0,1-1 0,-1 0 1,1 1-1,-1-1 0,0 0 0,1 0 0,-1 1 0,1-1 0,-1 0 0,1 0 1,-1 0-1,0 0 0,1 1 0,-1-1 0,1 0 0,-1 0 0,1 0 1,-1 0-1,2 0 0,1-1-15,0 1 1,0-1-1,-1 1 1,1-1-1,0 0 1,0 0-1,4-2 1,11-8-74,-2-1 0,30-25 0,-14 10 37,-6 6 75,2 0 0,51-28 0,-65 42-15,48-23 80,-53 27-84,0 0 0,0 0 0,0 0 0,0 2 0,11-2 0,-18 2 8,0 1 0,0 0 0,0 0 0,0 0 0,0 0 0,0 1 0,0-1 0,0 0 0,0 1 0,0 0 0,3 1 0,-4-2 2,0 1 1,0 0-1,-1-1 0,1 1 1,0 0-1,-1 0 1,1 0-1,-1-1 1,1 1-1,-1 0 0,1 0 1,-1 0-1,0 0 1,0 0-1,1 0 0,-1 0 1,0 0-1,0 0 1,0 0-1,0 0 1,0 0-1,0 0 0,0 0 1,-1 2-1,-4 26 13,-1 0 0,-2 0-1,-1-1 1,-14 31 0,-11 37 52,33-94-87,0 0 0,1 1 1,-1-1-1,1 0 0,-1 1 0,1-1 0,0 1 1,0-1-1,0 1 0,1-1 0,-1 0 0,0 1 1,2 2-1,-2-5 13,1 1 0,-1 0 0,1 0 1,0 0-1,-1-1 0,1 1 0,0 0 1,-1-1-1,1 1 0,0 0 0,0-1 1,0 1-1,0-1 0,0 1 0,0-1 1,-1 0-1,1 1 0,0-1 1,0 0-1,0 0 0,0 1 0,0-1 1,0 0-1,0 0 0,0 0 0,0 0 1,0-1-1,0 1 0,0 0 0,0 0 1,0 0-1,0-1 0,1 0 0,5-1 44,0 0-1,0 0 0,0-1 1,-1 0-1,9-6 0,-13 8-13,1-1-1,-1 0 1,1 1-1,-1-1 1,1 0-1,-1-1 1,0 1-1,0 0 1,0-1-1,-1 1 1,1-1-1,0 1 1,-1-1-1,0 0 1,2-3-1,-3 4-17,0 1 1,0 0-1,0 0 0,0 0 0,0 0 1,0-1-1,-1 1 0,1 0 0,0 0 1,0 0-1,-1 0 0,1 0 0,-1 0 0,1 0 1,-1 0-1,0 0 0,1 0 0,-1 0 1,0 0-1,0 0 0,0 0 0,0 0 0,1 1 1,-1-1-1,0 0 0,0 1 0,0-1 1,-2 0-1,-3-2-8,1 1 1,-1-1-1,0 1 1,-6-1 0,-15-3 18,1 2 0,-1 1 1,0 1-1,-33 1 1,-109 16 81,96-7-73,47-6 14,-222 15 29,245-17-72,-80 0 22,-129-15 1,197 12-11,1 0 0,-1-1 0,-18-7-1,28 9-29,1 0-1,-1 0 0,1 0 0,-1-1 1,1 1-1,0-1 0,0 0 0,0-1 0,1 1 1,-1 0-1,1-1 0,0 0 0,-5-7 1,7 8-16,0 1 0,0-1 0,0 0-1,1 0 1,-1 1 0,1-1 0,-1 0 0,1 0 0,0 0 0,0 0 0,1 0 0,-1 0 0,0 1 0,1-1 0,0 0 0,0 0 0,-1 0 0,2 1 0,-1-1 0,0 1 0,0-1 0,1 1 0,0-1 0,-1 1 0,4-3 0,4-6-59,1 1 1,0 0 0,20-14-1,-29 23 90,37-29-34,1 1 1,81-43-1,-76 50 69,38-17 36,-94 53 171,-111 100-60,68-64-56,-49 37 346,-138 87 1,158-116-74,34-22-317,48-36-166,5-5-20,10-10-22,371-299 123,-192 192-62,9 15-261,-178 95 275,130-60-182,-127 65 70,-18 8 93,-7 4 80,-11 8 83,-13 5 11,-50 31 0,6-5 14,20-7 170,-72 73 1,-29 56 228,145-163-500,-53 69-206,55-71 171,0 1 0,0 0 0,0-1 0,0 1 0,1 0 0,-1-1 0,1 1 0,-1 0 1,1 0-1,-1 0 0,1-1 0,0 1 0,0 2 0,0-3 13,0-1 0,0 0 0,0 1 0,0-1 0,1 0 0,-1 0 0,0 1 0,0-1 0,0 0 0,0 1 0,0-1 0,1 0 0,-1 0-1,0 1 1,0-1 0,0 0 0,1 0 0,-1 0 0,0 1 0,0-1 0,1 0 0,-1 0 0,0 0 0,0 0 0,1 0 0,-1 1 0,0-1 0,1 0 0,0 0-4,0 0 1,0 0-1,0 0 1,0-1-1,0 1 1,0 0 0,0 0-1,0-1 1,0 1-1,0-1 1,0 1-1,0-1 1,1 0-1,14-9-128,19-17 0,5-2 33,24-12-156,107-52 0,80-16-152,-123 66 424,-135 51 406,-15 6-231,0-1-1,-1 0 0,0-2 1,-40 13-1,31-12-108,8-2-34,-90 32 319,95-36-174,-1-1 0,1-1 0,-40 3 1,53-7-179,1 0 1,0 0 0,-1 0 0,1-1 0,0 0 0,0 0 0,-1-1 0,1 0-1,0 1 1,1-2 0,-1 1 0,0 0 0,-7-6 0,9 5-38,0 1 0,0-1 0,0 0 0,0 0 0,1 0-1,-1-1 1,1 1 0,0 0 0,0-1 0,0 0 0,0 1 0,1-1 0,-1 0 0,1 0 0,0 0 0,0 0 0,1 0 0,-1-7 0,1-2-34,1 0-1,0 0 1,1 0 0,0 0-1,1 1 1,4-13 0,34-76-272,-11 28 139,-24 57 168,-1-1 0,0-1 0,-1 1 0,3-32 0,-7 44 26,0-1 0,0 1 0,0-1 0,-1 1 0,0-1 1,0 1-1,-1-1 0,-2-7 0,2 10-11,1 0 0,-1 1 0,1-1 1,-1 0-1,0 1 0,-1-1 0,1 1 1,0-1-1,-1 1 0,1 0 1,-1 0-1,1 0 0,-1 0 0,0 1 1,-4-3-1,2 2-16,0 1 0,-1-1 0,1 1 0,0 0 0,-1 0 0,1 1 0,-1-1 0,1 1 0,-1 0 0,1 1 0,-10 1 0,-4 3-56,-36 12 0,37-11 103,-535 199 1154,521-192-1109,22-8-38,0-1 0,-1 1 0,1-2 0,-1 0 0,0 0 0,0-1 0,-13 1 0,23-2-28,0-1 1,1 0 0,-1 0-1,0 0 1,1 0-1,-1 0 1,1-1-1,-1 1 1,0 0 0,1 0-1,-1 0 1,0-1-1,1 1 1,-1 0-1,1 0 1,-1-1 0,1 1-1,-1-1 1,0 1-1,1 0 1,-1-1-1,1 0-10,0 0-1,-1 0 0,1 1 1,0-1-1,0 0 0,0 0 1,0 1-1,0-1 0,0 0 1,0 0-1,0 1 1,0-1-1,0 0 0,0 0 1,1 1-1,-1-1 0,0 0 1,1-1-1,10-20-24,1 0 1,1 0 0,1 2-1,0-1 1,21-20-1,-4 7-20,1 1 0,47-37 1,82-51-83,10 3 432,-162 111-264,-9 7-28,0 0 0,0 0 0,0 0 0,0 0-1,0 0 1,0 0 0,0 0 0,0 0 0,0 0 0,0 0-1,0 0 1,0 0 0,0 0 0,0 0 0,0 0 0,0 0-1,0 0 1,0 0 0,0 0 0,0 0 0,0 0 0,0 0-1,0 0 1,-1 0 0,1 0 0,0 0 0,0 0 0,0-1-1,0 1 1,0 0 0,0 0 0,0 0 0,0 0 0,0 0-1,0 0 1,0 0 0,0 0 0,0 0 0,0 0 0,0 0-1,0 0 1,0 0 0,1 0 0,-1 0 0,0 0 0,-21 8 59,21-8-60,-163 82 90,136-66-49,0 1 1,2 1 0,-45 42-1,-63 76 29,112-113-121,16-17 13,0-1 0,0 1 0,-1-1 1,-9 8-1,54-70-352,-26 44 364,1-1 0,0 2-1,0 0 1,1 1 0,1 0 0,0 1-1,28-13 1,-12 10-27,1 0 1,-1 2-1,44-8 0,-60 16 1,0 0 0,0 1 0,1 0 0,-1 2 0,20 1 0,-29 0 40,0 0 1,0 0-1,0 1 0,0 0 1,0 0-1,0 1 1,0 0-1,-1 0 0,1 1 1,-1 0-1,0 0 0,0 0 1,8 9-1,6 6 50,-11-8-30,1-2 1,0 0 0,1 0 0,0-1 0,20 13 0,-9-12-4,0 0-1,0-1 1,0-1 0,1-2-1,25 4 1,117 6-6,-103-15-6,86-9 0,59-19-183,-124 15 90,190-39-17,-146 25 351,-116 25-161,-3 0 23,1 0 1,-1 0-1,1 1 0,0 1 0,0-1 0,9 2 1,-18 0-72,0 0 1,0 1 0,-1-1 0,1 0 0,-1 0 0,1 0 0,-1 0 0,1 0 0,-1 0 0,1 0 0,-1 0-1,0 0 1,0 1 0,-1 0-16,0-1 0,0 1 1,0-1-1,0 1 0,0-1 0,0 0 0,-1 0 0,1 0 0,0 0 0,0 0 0,-1-1 0,1 1 0,-1-1 1,1 1-1,-1-1 0,1 0 0,0 0 0,-1 0 0,1 0 0,-1 0 0,1-1 0,-1 1 0,1-1 1,0 0-1,-1 1 0,-2-3 0,3 3-17,0-1 1,0 0-1,0 0 1,0 0-1,0-1 1,0 1-1,0 0 1,0-1-1,0 1 1,1-1-1,-1 0 1,1 0-1,-1 1 1,1-1-1,0 0 1,0 0-1,-1 0 1,1 0-1,1-1 1,-1 1-1,0 0 1,0 0-1,1-1 1,0 1-1,-1 0 1,1 0-1,0-5 1,1 1-48,0 1 1,1-1-1,0 1 1,0-1-1,0 1 1,1 0-1,0 0 1,5-8-1,-1 3-24,1-1 1,16-14-1,46-36-47,-29 26 80,-41 35 45,0 0 0,0 0 0,0 0 0,0 0 0,0 0 0,0 0 0,0 0 0,0 0 0,1 0 0,-1 0 0,0 0 0,0 0 0,0 0 0,0 0 0,0 0 0,0 0 0,0 0 0,0 0 0,0 0 0,0 0 0,0 0 0,0 0 0,0 0 0,0 0 0,1 0 0,-1 0 0,0 0 0,0 0 0,0 0 0,0 0 0,0-1 0,0 1 0,0 0 0,0 0 0,0 0 0,0 0 0,0 0 0,0 0 0,0 0 0,0 0 0,0 0 0,0 0 0,0 0 0,0 0 0,0-1 0,0 1 0,0 0 0,0 0 0,0 0 0,0 0 0,0 0 0,0 0 0,0 0 0,0 0 0,0 0 0,0 0 0,0 0 0,0 0 0,0 0 0,0 0 0,-1-1 1,1 1-1,0 0 0,0 0 0,0 0 0,0 0 0,0 0 0,0 0 0,-8 2-3,-12 7 26,8-1 33,1 0-1,-1 0 1,1 1 0,1 0 0,0 1-1,0 0 1,1 1 0,0 0 0,1 0-1,-13 23 1,21-33-64,-1 0-1,1-1 0,0 1 0,-1 0 1,1 0-1,0-1 0,-1 1 1,1 0-1,0 0 0,0 0 0,0-1 1,0 1-1,0 0 0,0 0 1,0 0-1,0-1 0,0 1 0,0 0 1,1 0-1,-1 0 0,0-1 1,0 1-1,1 0 0,-1 0 0,1 0 1,0 0 10,0 0-1,0 0 1,0-1 0,0 1 0,0 0 0,0-1 0,1 1 0,-1-1 0,0 1 0,0-1-1,1 1 1,-1-1 0,0 0 0,2 1 0,3-1 90,0 0-1,0 0 1,0 0 0,0 0 0,9-3-1,-15 3-75,0 0-1,1 0 0,-1 0 1,0 0-1,1 0 0,-1-1 0,0 1 1,1 0-1,-1 0 0,1 0 1,-1 0-1,0 0 0,1 1 1,-1-1-1,0 0 0,1 0 1,-1 0-1,0 0 0,1 0 1,-1 0-1,0 0 0,1 1 1,-1-1-1,0 0 0,1 0 1,-1 1-1,0-1 0,0 0 1,1 0-1,-1 1 0,0-1 0,0 0 1,1 1-1,-1-1 0,0 0 1,0 1-1,0-1 0,0 0 1,0 1-1,1-1 0,-1 0 1,0 1-1,0-1 0,0 0 1,0 1-1,0-1 0,0 1 1,0-1-1,0 0 0,0 1 1,0-1-1,-1 0 0,1 1 1,-7 21-52,7-21 66,-7 14 33,-1-2 0,0 1 0,-1-1 1,0 0-1,-1-1 0,-15 15 0,-19 24-319,34-39-564,-1 0 1,-13 11-1,9-9-843,-3 5 111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38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9 1248,'0'-1'23,"-1"1"1,1 0-1,0-1 0,0 1 0,0 0 1,0-1-1,-1 1 0,1 0 0,0-1 1,0 1-1,-1 0 0,1 0 1,0-1-1,0 1 0,-1 0 0,1 0 1,0 0-1,-1-1 0,1 1 1,0 0-1,-1 0 0,1 0 0,-1 0 1,-4-2 68,4 2 153,1 0-32,0 0 139,0 0-90,0 0 31,0 0-32,0 0 193,0 0-129,0 0-26,0 0-27,0 0 319,0 0-185,0 0-161,0 0-101,0 0 37,0 0-85,0 0-32,-1 8 470,-7 14-218,5-16-249,1 0 0,0 0 0,0 0-1,-1 10 1,-26 147 430,5-32 94,19-94-81,-20 68-1,22-89-358,3-13-120,-1 0-1,1 0 1,-1-1 0,0 1-1,0 0 1,1-1-1,-2 1 1,-1 3 0,3-5-74,0-1 0,-6 4 230,5-6-167,1 1-1,-1 0 1,0 0 0,1-1-1,-1 1 1,1 0 0,0-1-1,-1 1 1,1-1-1,0 1 1,0-1 0,0-2-1,1-24-30,-1 15 146,5-161 217,-5 173-443,1 9-80,2 6 163,-1 1 0,-1 0 0,0 24 0,-2-36 30,1-2-16,0 0-1,0 1 0,0-1 0,0 0 1,0 0-1,0 0 0,0 0 1,0 0-1,1 0 0,-1 0 1,0 0-1,1 0 0,-1 0 0,1-1 1,-1 1-1,1 0 0,0 1 1,-1-2 12,1 0 0,-1 0 0,0 0 0,0 0 0,1 0 0,-1 0 1,0 0-1,1 0 0,-1-1 0,0 1 0,0 0 0,1 0 0,-1 0 0,0 0 1,0 0-1,0-1 0,1 1 0,-1 0 0,0 0 0,0-1 0,0 1 0,1 0 1,-1 0-1,0 0 0,0-1 0,0 1 0,0 0 0,1-1 0,5-8 312,-6 9-321,6-7-58,-6 15-230,-1 3 463,2 3-102,0-9-72,-1-1 1,0 0-1,0 1 0,0-1 1,0 0-1,-3 8 0,-1-4 654,2-16 301,0-7-914,2 12-45,-1 0 0,1 0-1,0 0 1,-1 1 0,1-1 0,1 0-1,-1 0 1,0 0 0,1 0-1,-1 0 1,1 1 0,0-1 0,1-4-1,0 5-3,-1-1 0,0 0 0,0 1 0,0-1 0,0 0 0,0 1 0,-1-1 0,1 0 0,-1 0 0,0 1 0,0-1 0,0-4 0,2-13-65,-2-18-70,1 36-410,2 7 332,1 8 69,-1 9-428,0 0 1,-2 43-1,-1-47-1583,0-18 2037,0-1 0,0 1 1,0 0-1,-1 0 0,1 0 0,0 0 0,0 0 0,0 0 0,0 0 0,0 0 0,0 0 0,-1 0 0,1 0 0,0 0 0,0 0 0,0 0 0,0 0 0,0 0 0,0 0 0,-1 0 0,1 0 0,0 0 0,0 0 0,0 0 0,0 0 0,0 0 0,0 0 0,0 0 0,-1 0 0,1 0 0,0 0 0,0 1 0,0-1 0,0 0 1,0 0-1,0 0 0,0 0 0,0 0 0,0 0 0,0 0 0,-1 0 0,1 1 0,0-1 0,0 0 0,0 0 0,0 0 0,-11-25-1868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40.7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94 1408,'-1'-1'28,"1"1"-1,0-1 1,0 1 0,-1-1 0,1 1 0,0 0-1,-1-1 1,1 1 0,-1-1 0,1 1-1,0 0 1,-1-1 0,1 1 0,-1 0-1,1-1 1,-1 1 0,1 0 0,-1 0 0,1 0-1,-1-1 1,1 1 0,-1 0 0,0 0-1,1 0 1,-1 0 0,1 0 0,-1 0-1,0 0 1,0-3 1307,1 3-1309,0 0-1,0 0 0,0 0 0,0 0 1,0-1-1,0 1 0,0 0 1,0 0-1,0 0 0,0-1 0,0 1 1,0 0-1,0 0 0,0 0 1,0 0-1,0-1 0,0 1 0,0 0 1,0 0-1,0 0 0,0 0 1,0 0-1,-1-1 0,1 1 0,0 0 1,0 0-1,0 0 0,0 0 1,0 0-1,-1 0 0,1 0 1,0-1-1,0 1 0,0 0 0,0 0 1,0 0-1,-1 0 0,1 0 1,0 0-1,-14 0 137,10-1 34,0 1 1,0 0-1,0 0 1,0 0-1,0 1 0,0-1 1,-6 3-1,0-3 238,9 0-381,1 0-1,0 0 0,-1 0 0,1 0 0,0 0 0,-1 0 1,1 0-1,-1 0 0,1 0 0,0 0 0,-1 0 0,1 0 0,-1 0 1,1 0-1,0 1 0,-1-1 0,1 0 0,0 0 0,-1 0 0,1 0 1,0 1-1,-1-1 0,1 0 0,0 0 0,-1 1 0,1-1 0,0 0 1,-1 1-1,1 0 252,8-2 218,3-2-483,-7 1 51,1 1 1,-1 0-1,1 0 1,9-1-1,-13 2-87,-1 0 1,1 0-1,0 0 0,-1-1 0,1 1 0,0 0 1,-1 0-1,1-1 0,-1 1 0,1 0 1,0 0-1,-1-1 0,1 1 0,-1-1 1,2 0-1,3-2-156,-4 3 147,-1 0 284,0 0-44,0 0-15,-1 1-198,1 0-1,-1 1 1,0-1-1,0 0 1,0 0-1,0 0 1,0 0 0,-1 0-1,1 0 1,0 0-1,0-1 1,-1 1-1,-1 0 1,-8 8 86,10-8-96,0 0 1,-1 0-1,1 0 0,0 0 1,-1 0-1,1 0 0,-1 0 0,1-1 1,-1 1-1,1 0 0,-1-1 0,1 1 1,-1-1-1,0 0 0,1 1 0,-3-1 1,3 0 30,1 0 28,0 0 100,0 0-36,0 0 26,19-13 229,-9 6-253,-3 3-109,-1-1 0,0 1 0,0-1 1,-1 0-1,9-11 0,-8 8-34,-2 3-27,0 0-1,0-1 1,5-11 0,-7 15-10,-1 7 8,-1 6 62,-4 2 11,3-10 11,0-1 0,1 0 0,-1 1 0,0-1 1,1 1-1,-1 4 0,1-5-24,-1 0 0,0 0 0,0-1 0,0 1 0,0 0 1,0-1-1,0 1 0,0 0 0,0-1 0,-1 1 0,1-1 0,-1 0 1,-2 3-1,-7 6-16,1 3 56,8-8-76,-1-1 1,0 0 0,-1 0 0,1 0-1,-1-1 1,0 1 0,-6 4 0,9-8-59,1 0 17,0 0-22,0 0-47,17-6-3238,-7 9-1168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42.9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6 1984,'-5'-6'876,"7"7"437,11 9-371,-9-4-734,0 1 0,0-1 0,-1 1 0,1-1 0,-2 1 0,1 0 0,2 13 0,8 55 243,-11-59-300,4 103 254,-2-21 214,0 18-134,-4-112-387,1 0-1,-1 1 1,0-1-1,0 1 1,0-1 0,-1 8-1,-14-43 1082,11 5-1123,1 13-66,2 1 0,-1-18 0,2-8 159,-3-75 481,2 107-642,1 1 0,-1-1 0,1 1 1,0-1-1,1 0 0,-1 1 0,1-1 0,2-8 0,5-31 348,-6 37-430,-1 8-329,1 8 316,7 25 133,-2 0-1,-1 1 0,2 45 1,-3-43 163,-1 12-96,-1 37 798,0-98-618,-3 11-275,1 0-1,-1 0 1,0 0-1,1 0 1,-1-1-1,0 1 1,0 0-1,-1-3 1,-1-18-54,0 1 1,2-29 0,0 23 109,0 24-70,0 2 0,1-1 0,-1 1 0,0-1 0,1 1 0,-1-1 0,1 1 0,0-1 0,-1 1 0,1 0 0,1-1 0,0-2 0,0-3-783,-2 16 563,2 8-33,-1 0-1,0 1 1,-1-1-1,-1 0 1,-1 1 0,-7 31-1,7-33-377,-2 7-1561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53.8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391 53 1568,'0'-1'137,"0"1"1,-1-1-1,1 1 1,0-1-1,-1 1 1,1-1-1,0 1 1,-1 0-1,1-1 1,-1 1-1,1 0 1,-1-1-1,1 1 1,-1 0-1,1-1 1,-1 1-1,1 0 1,-1 0-1,0 0 1,1-1-1,-1 1 1,0 0-1,-19-4 4194,12 2-4507,-12-5 717,16 5-420,0 1 0,1 0 0,-1-1 1,0 1-1,0 0 0,0 1 0,0-1 0,0 1 0,0 0 0,0 0 1,-5 0-1,-45 7 465,22-1-141,26-5-383,-1-1 0,1 1-1,-1 1 1,1-1 0,0 1 0,-1 1-1,-9 4 1,-8 7-75,18-11 13,0 0 0,0 0 1,0 1-1,1 0 0,-1 0 0,1 0 0,0 1 1,0 0-1,1-1 0,-1 2 0,-3 5 0,2 2-10,-1 0-1,2 0 0,-1 1 1,2 0-1,0 0 0,1 0 1,0 0-1,1 1 0,1-1 1,0 27-1,2-34 35,1 1-1,-1-1 1,1 0 0,0 0-1,1 0 1,0 0-1,0-1 1,0 1 0,1-1-1,5 8 1,-1-4-18,1 0-1,0-1 1,0 0-1,21 16 1,-8-7 130,-18-13-140,1-1 0,0 0 0,0-1 0,0 1 0,10 4 0,-7-5 35,-1 0 1,2 0-1,-1-1 1,0 0-1,0 0 0,1-1 1,-1 0-1,0-1 1,1 1-1,-1-2 0,1 1 1,-1-1-1,0-1 1,1 1-1,-1-1 0,0-1 1,15-6-1,-19 7 3,-1-1 0,0 1 1,1-1-1,-1 0 0,0 0 0,2-4 0,9-7 21,-7 7-42,0-1 0,-1 1 0,1-1 0,-2 0 0,1-1 0,-1 1 0,0-1 0,-1 0 0,0 0 1,-1-1-1,4-14 0,0-5 160,-2-1 1,2-45-1,-5 48-330,-1 0 1,-4-29 0,2 49 198,-1 0 0,0 1 1,-1-1-1,1 1 0,-2-1 1,1 1-1,-7-10 0,8 13 4,0 1-14,0 0 1,-1 0 0,1 1 0,0-1 0,-1 1 0,1-1 0,-1 1-1,1 0 1,-1 0 0,0 0 0,0 0 0,0 0 0,-2 0 0,-13-4-205,15 4 86,0-1-1,-1 1 1,1 0 0,-1 1 0,1-1 0,-1 1 0,1-1 0,-1 1 0,0 0 0,1 1 0,-1-1 0,1 0 0,-1 1 0,1 0 0,-1 0 0,1 0 0,0 0 0,-1 0-1,1 1 1,0 0 0,-4 2 0,1 1-385,0 1 0,0 1 0,1-1-1,-1 1 1,1 0 0,1 0 0,-8 15 0,-5 7-1557,9-14 71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55.0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3 3808,'0'0'57,"0"0"0,0 0 1,0-1-1,0 1 0,0 0 1,0 0-1,0 0 0,0 0 0,-1 0 1,1 0-1,0-1 0,0 1 0,0 0 1,0 0-1,0 0 0,0 0 1,0 0-1,0 0 0,-1 0 0,1 0 1,0 0-1,0 0 0,0 0 1,0 0-1,0 0 0,0-1 0,-1 1 1,1 0-1,0 0 0,0 0 0,0 0 1,0 0-1,0 0 0,-1 0 1,1 0-1,0 1 0,0-1 0,0 0 1,0 0-1,0 0 0,-1 0 0,1 8 2225,-1 12-1508,-5 14-515,1-11 33,-3 43 0,6 30-124,-4 69 544,2-119-440,-15 71 0,16-104-56,1-7-43,1 0 1,0 0-1,0 1 0,0 6 0,1-13-159,0 0-1,-1 1 1,1-1 0,0 0-1,0 0 1,0 0-1,0 0 1,0 0-1,0 0 1,0 1 0,-1-1-1,1 0 1,0 0-1,0 0 1,0 0-1,0 0 1,-1 0 0,1 0-1,0 0 1,0 0-1,0 0 1,0 0 0,-1 0-1,1 0 1,0 0-1,0 0 1,0 0-1,0 0 1,-1 0 0,1 0-1,0 0 1,0 0-1,0 0 1,0 0-1,-1 0 1,1 0 0,0 0-1,0 0 1,0 0-1,0-1 1,0 1-1,-1 0 1,1 0 0,0 0-1,0 0 1,0 0-1,0 0 1,0-1-1,0 1 1,0 0 0,0 0-1,-1 0 1,1 0-1,0-1 1,0-2-31,-1 0 0,1 0 0,0 0 0,0 0 0,0 0 0,0 0 0,0 0 0,1 0-1,0 0 1,-1 0 0,1 0 0,0 0 0,0 0 0,1 1 0,-1-1 0,1 0 0,1-2 0,5-7 23,1 0 0,14-14 0,-10 12 91,-5 4-131,1 0 1,0 1-1,1 0 1,0 1-1,1 0 1,18-10-1,-21 15 24,0 2 10,-7 1 1,-1 0 1,1 0 0,-1 0 0,1 0-1,-1 0 1,1 0 0,-1 0 0,1 0-1,-1 0 1,0 0 0,1 0 0,-1 0-1,1 1 1,-1-1 0,1 0-1,-1 0 1,1 0 0,-1 1 0,0-1-1,1 0 1,-1 1 0,0-1 0,1 0-1,-1 1 1,0-1 0,1 0 0,-1 1-1,0-1 1,1 1 0,-1-1 0,0 0-1,0 1 1,0-1 0,0 1 0,1-1-1,-1 1 1,0-1 0,0 1 0,0-1-1,0 1 1,0-1 0,0 1 0,0 0-1,0 2 3,3 2 38,0 1 1,0 0 0,-1 0-1,1 0 1,-1 0 0,-1 0-1,1 1 1,-1-1 0,0 9-1,7 34 204,-8-42-186,1 1 1,0-1-1,3 8 1,1 17-21,-5-30-27,0-1-1,0 1 0,0-1 0,0 1 1,0-1-1,-1 1 0,1-1 1,-1 1-1,1-1 0,-1 1 1,1-1-1,-2 3 0,1-3-262,1-1-481,0 0 6,0 0-529,0 0 161,0 0-699,0 0 91,0 0-1771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56.2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1 3808,'-5'5'6023,"-1"9"-4399,-2 18-2595,7-25 1553,-22 133 176,19-116-566,0 10 1568,16-50-1344,-2-27-419,-6 22-14,1 2 1,0-1-1,2 0 1,11-25-1,-16 41-17,0 1 1,0 0-1,0 1 0,0-1 0,1 0 0,-1 0 0,1 1 0,-1 0 1,6-4-1,-6 5 31,-1 0-1,1 0 1,-1 0 0,1 1 0,0-1 0,-1 0 0,1 1 0,0 0-1,-1-1 1,1 1 0,0 0 0,0 0 0,-1 0 0,1 0 0,0 0 0,-1 0-1,1 1 1,0-1 0,-1 1 0,1-1 0,0 1 0,1 0 0,2 2 13,-1-1 1,1 1 0,-1 0 0,0 0 0,0 0 0,0 1 0,-1 0 0,1-1 0,-1 1-1,0 0 1,0 0 0,0 1 0,-1-1 0,1 1 0,-1-1 0,0 1 0,0 0 0,-1 0-1,0 0 1,0 0 0,0 0 0,0 0 0,0 6 0,0 18 164,0-17-131,-1 0 0,0 0 1,-3 21-1,-2-23 152,3-6 525,5-7-321,59-59-462,-41 39-176,30-25 0,-48 46 227,1-1 0,-1 1 0,1-1 0,0 1 1,0 0-1,0 1 0,0-1 0,0 1 1,0 0-1,0 0 0,0 0 0,1 0 0,-1 1 1,0 0-1,1-1 0,-1 2 0,7 0 0,-6 0 24,0 0-1,0 0 0,1 1 1,-1 0-1,0 0 0,0 0 1,-1 1-1,1 0 1,0 0-1,-1 0 0,0 0 1,0 1-1,6 5 0,-8-5 35,1 0 0,-1-1-1,1 2 1,-1-1 0,0 0 0,-1 0-1,3 9 1,2 4 102,-4-13-130,-1 1-1,-1-1 1,1 0 0,0 0 0,-1 1 0,0-1 0,0 0-1,-1 1 1,1-1 0,-1 0 0,0 0 0,0 1-1,0-1 1,0 0 0,-3 5 0,1-2-429,-1 0-1,1 0 1,-1-1 0,-1 1-1,1-1 1,-1 0 0,-10 9 0,12-13-552,0 0 0,0 0 0,0 0 1,0-1-1,-6 2 0,8-3-2643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56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 2816,'0'-3'248,"1"0"0,-1-1 0,0 1 0,1 0 0,1-6 0,-1 7 104,-1-5 3946,1 8-1875,2 15-1132,1 4-1021,0-7-346,0 0-1,-1 0 1,0 0 0,-2 1-1,2 16 1,-3-28-980,0-2 21,1 6-2586,6-1 117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57.4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314 19 5312,'-2'-2'200,"1"1"-1,-1-1 1,1 1 0,-1-1 0,1 1 0,-1 0 0,0 0-1,1 0 1,-1 0 0,0 0 0,0 0 0,0 0-1,0 0 1,0 1 0,0-1 0,0 1 0,0 0 0,-3-1-1,0 2-49,1-1-1,-1 1 1,0 0-1,1 0 0,-1 0 1,1 1-1,-6 2 1,-9 4 135,1 1 0,0 1 1,1 0-1,0 2 0,1 0 1,0 0-1,-16 18 0,30-28-292,0-1-1,1 1 0,-1 0 1,1 0-1,-1 0 0,1 0 1,0 0-1,0 0 0,0 0 1,0 0-1,0 0 1,0 0-1,0 1 0,1-1 1,-1 0-1,1 0 0,0 1 1,0-1-1,0 1 0,0-1 1,0 0-1,0 1 0,0-1 1,1 0-1,0 0 0,-1 1 1,1-1-1,0 0 0,0 0 1,0 0-1,0 0 1,0 0-1,1 0 0,-1 0 1,3 3-1,3 3 115,1-1 0,0 0 0,0 0 1,0-1-1,1 0 0,15 8 0,43 28 954,-67-42-1025,0 0-1,1 1 1,-1-1-1,0 0 1,1 0-1,-1 0 1,0 1-1,0-1 1,1 0-1,-1 0 1,0 1-1,0-1 1,0 0-1,1 0 1,-1 1 0,0-1-1,0 0 1,0 1-1,0-1 1,1 0-1,-1 1 1,0-1-1,0 0 1,0 1-1,0-1 1,0 0-1,0 1 1,0-1-1,0 0 1,0 1-1,0-1 1,-8 10 645,-13 2-126,-7-1-930,-37 10-1,-1 0-3272,64-20 3393,0-1-1,0 1 1,0 0 0,0 0 0,1 0 0,-1 0 0,0 0 0,1 1 0,-1-1 0,1 0-1,-1 1 1,1-1 0,0 1 0,-1 0 0,1-1 0,0 1 0,0 0 0,0 0 0,0 0 0,1 0-1,-1-1 1,0 1 0,1 0 0,-1 0 0,1 0 0,0 0 0,0 1 0,0-1 0,0 2 0,0-1-115,1-1 1,-1 1-1,1-1 0,0 1 1,0-1-1,2 4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58.6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27 992,'-7'-2'412,"10"-2"1162,1-4 557,-4 7-2037,1 1 1,-1-1-1,0 0 0,0 1 1,0-1-1,1 1 0,-1-1 0,0 1 1,1-1-1,-1 1 0,1-1 0,-1 1 1,1-1-1,-1 1 0,1-1 0,-1 1 1,1 0-1,-1-1 0,1 1 1,-1 0-1,2-1 0,0 0 61,-1 0 720,-1 1-230,2 3-365,-1-1-1,1 0 1,-1 1-1,0-1 1,1 1-1,-1 0 1,0-1-1,0 1 1,0 3-1,4 21-171,-2 0 1,0 0-1,-2 0 0,-3 38 1,1-9 64,-1 51 616,-17 118 0,18-208-797,1-15 67,0 1 0,0 0-1,-1 0 1,1-1 0,-1 1 0,1 0 0,-1-1 0,0 1 0,0 0 0,0-1 0,-2 4 0,3-6-59,0 0 1,0 0-1,0 0 1,0 0 0,0 0-1,0 0 1,0 1-1,0-1 1,0 0-1,0 0 1,0 0-1,0 0 1,0 0-1,0 0 1,0 0-1,0 0 1,0 1-1,0-1 1,0 0 0,0 0-1,0 0 1,0 0-1,0 0 1,0 0-1,0 0 1,0 0-1,0 1 1,0-1-1,0 0 1,1 0-1,-1 0 1,0 0-1,0 0 1,0 0-1,0 0 1,0 0 0,0 0-1,0 0 1,0 0-1,0 0 1,1 0-1,-1 0 1,0 0-1,0 1 1,0-1-1,0 0 1,0 0-1,0 0 1,0 0-1,1 0 1,-1-1 0,12 2 53,23-5 232,-20 2 39,11-2-39,13-1-172,-12 4-93,-22 0 13,1 1 1,0-1-1,-1 1 0,1 0 0,-1 1 0,1-1 0,0 1 1,-1 1-1,11 2 0,19 11 137,-34-14-70,-4 6-548,3-7 288,0 1 0,0 0 0,0-1 0,0 1 1,0-1-1,0 1 0,-1-1 0,1 1 0,0-1 0,0 1 0,-1-1 0,1 0 1,0 1-1,-1-1 0,1 1 0,0-1 0,-1 0 0,1 1 0,0-1 1,-1 0-1,1 1 0,-1-1 0,1 0 0,-1 1 0,1-1 0,-1 0 0,1 0 1,-1 0-1,1 0 0,-1 1 0,1-1 0,-1 0 0,1 0 0,-1 0 0,1 0 1,-2 0-1,1 0-2273,3-1 480,6-2-1120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11.9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71 205 1248,'4'13'2459,"-4"-12"-2390,-15 58 742,8-40-491,7-19-291,0 1 1,-1 0-1,1 0 1,0-1-1,0 1 1,-1 0-1,1-1 1,0 1 0,-1 0-1,1-1 1,-1 1-1,1-1 1,-1 1-1,1 0 1,-1-1 0,1 1-1,-1-1 1,0 1-1,0 0-9,0-1 1,0 1-1,1-1 0,-1 1 0,0 0 0,1-1 1,-1 1-1,1 0 0,-1-1 0,1 1 0,-1 0 0,1 0 1,0-1-1,-1 1 0,1 0 0,0 0 0,-1 0 0,1 0 1,0 1-1,-5 6 278,4-7-286,1-1-1,0 1 0,0 0 1,-1 0-1,1 0 0,-1-1 1,1 1-1,-1 0 0,1-1 1,-1 1-1,1 0 0,-1-1 1,-1 2-1,-3 5 113,4-6-108,1 0 0,0-1 0,0 1 0,0-1 0,-1 1 0,1-1-1,0 1 1,-1-1 0,1 1 0,0-1 0,-1 1 0,1-1 0,-1 0 0,1 1 0,0-1 0,-1 0 0,1 1-1,-1-1 1,1 0 0,-1 1 0,0-1 0,0 0 14,1 0 0,0 0 0,-1 1 0,1-1 0,0 0 0,-1 0 0,1 0 0,0 1 0,-1-1 0,1 0 0,0 1 0,-1-1 0,1 0 0,0 1 0,0-1 0,-1 0 0,1 1 0,0-1 0,0 0 0,0 1 0,-1-1 0,1 1 0,0-1 0,0 0 0,0 1 0,0-1 0,0 1 0,0-1 0,0 0 0,0 2 0,2-2-12,-2 0-22,1 0-1,-1 0 1,0-1-1,0 1 1,1 0-1,-1 0 1,0 0-1,1 0 0,-1 0 1,0 0-1,0 0 1,1 0-1,-1 1 1,0-1-1,1 0 1,-1 0-1,0 0 1,0 0-1,1 0 1,-1 0-1,0 0 1,0 1-1,1-1 0,-1 0 7,0 1 0,1-1 0,-1 0 0,0 1 0,0-1 0,1 1-1,-1-1 1,0 0 0,0 1 0,0-1 0,0 1 0,0-1 0,0 0 0,0 1-1,1-1 1,-1 1 0,0-1 0,-1 1 0,1-1 0,0 0 0,0 1-1,0-1 1,0 1 0,-3 35-9,3-2-63,0-33 55,1 0 0,-1 1 0,1-1 0,-1 0-1,1 0 1,0 0 0,-1 0 0,1 0 0,0 0-1,0 0 1,0 0 0,-1 0 0,1 0 0,0 0-1,0 0 1,0-1 0,1 1 0,-1 0 0,2 0-1,-3-1 30,1 0 0,0 0-1,-1 0 1,1 0-1,0 0 1,-1 0-1,1 0 1,0 0-1,0 0 1,-1 0 0,1 0-1,0 0 1,-1-1-1,2 1 1,10-3 134,-10 3-156,0-1 0,0 1 1,0-1-1,0 1 0,1-1 0,-1 0 0,3-2 0,-4 3 13,0 0 0,0-1 1,-1 1-1,1-1 0,0 1 1,0-1-1,0 0 0,-1 1 1,1-1-1,0 0 0,-1 1 1,1-1-1,-1 0 0,1 0 1,-1 0-1,1 0 0,-1 1 0,1-1 1,-1 0-1,1-2 0,4-102 561,-2 67-604,-3 35 115,0 0 0,1 0 0,-1 1 0,1-1-1,0 0 1,1-3 0,-1 4-38,0-1 0,-1 0 0,1 1 0,0-1 0,-1 1 0,0-4 0,2 1-236,-2 4 189,1 0-1,-1 0 1,0 0-1,1 0 1,-1 0-1,0 0 1,0 0-1,0 0 1,0 0-1,1 0 1,-2 0-1,1 0 1,0 0-1,0 0 1,0 0-1,-1-2 1,0-2-8,1 5 28,0-1 1,0 1-1,0-1 1,0 0 0,-1 1-1,1-1 1,0 1 0,0-1-1,0 1 1,-1-1-1,1 1 1,0-1 0,-1 1-1,1-1 1,0 1-1,-1-1 1,1 1 0,-1-1-1,1 1 1,-1 0-1,0-1 1,0 0-11,1 1 0,-1-1 0,1 1 0,-1-1 0,1 0-1,0 1 1,-1-1 0,1 0 0,0 1 0,-1-1 0,1 0 0,0 1 0,0-1 0,0 0 0,0 1-1,0-1 1,0 0 0,0 0 0,0-20-51,0-4 115,-11-9-82,8 10-95,3 22 115,0-1 1,0 1 0,-1-1 0,1 1-1,0 0 1,-1-1 0,0 1 0,1 0 0,-3-4-1,3-5-44,0 11 41,0 0 0,0 0 0,0 0 0,0-1 0,0 1 0,0 0 0,0 0 0,1-1 0,-1 1 0,0 0 0,0 0 0,0-1 0,0 1 0,0 0 0,0 0 0,0-1 0,0 1 0,0 0 0,0 0 0,-1 0 0,1-1 0,0 1 0,0 0 0,0 0 0,0-1-1,0 1 1,0 0 0,0 0 0,-1 0 0,1-1 0,0 1 0,0 0 0,0 0 0,0 0 0,-1 0 0,1-1 0,0 1 0,0 0 0,0 0 0,-1 0 0,1 0 0,0 0 0,0 0 0,-1 0 0,1 0 0,0 0 0,-1 0-65,0 0 144,0 0-65,1 0 0,0 0 0,0 0 0,0 0 1,-1 0-1,1 0 0,0 0 0,0 0 0,-1 0 0,1 0 1,0 0-1,0 0 0,0 0 0,-1 0 0,1 0 0,0 0 0,0 0 1,0 0-1,-1-1 0,1 1 0,0 0 0,0 0 0,0 0 1,-1 0-1,1 0 0,0 0 0,0-1 0,0 1 0,0 0 0,-1 0 1,1 0-1,0-1 0,0 1 0,0 0 0,0 0 0,0 0 1,0-1-1,-1-2 11,1 1 0,-1-1 1,0 1-1,0-1 0,0 0 0,-2-2 1,-2-5-83,4 8 84,-3-15 45,4 15-132,0 15-522,1 0 535,0 1-1,1-1 1,4 16-1,2 19 121,1-7-36,-7-31-38,0-1 0,0 0-1,1 19 1,-4-22 9,1-1-1,1 1 1,-1-1-1,1 1 0,0-1 1,4 11-1,-4-14 88,-2 25 5,-12-7-53,7-13 12,0 2-29,6-9-25,0 1 0,0-1 1,0 0-1,0 1 0,0-1 0,0 0 0,0 1 0,0-1 0,0 1 1,0-1-1,0 0 0,0 1 0,0-1 0,-1 0 0,1 1 1,0-1-1,0 0 0,0 1 0,-1-1 0,1 0 0,0 0 1,0 1-1,-1-1 0,1 0 0,0 0 0,-1 1 0,1-1 0,0 0 1,-1 0-1,1 0 0,0 0 0,-1 0 0,1 1 0,-1-1 1,-6 2 54,7-2-60,0 0-1,0 0 0,-1 0 1,1 1-1,0-1 1,0 0-1,-1 0 0,1 0 1,0 1-1,0-1 0,0 0 1,-1 0-1,1 1 1,0-1-1,0 0 0,0 0 1,0 1-1,0-1 0,0 0 1,-1 1-1,1-1 1,0 1-1,0-1-6,0 0 1,0 0-1,0 1 1,0-1-1,0 0 1,0 0-1,0 0 0,0 1 1,0-1-1,0 0 1,0 0-1,0 0 1,-1 1-1,1-1 0,0 0 1,0 0-1,0 0 1,0 0-1,0 0 1,-1 1-1,1-1 1,0 0-1,0 0 0,0 0 1,0 0-1,-1 0 1,1 0-1,0 0 1,0 0-1,0 1 0,-1-1 1,1 0-1,0 0 1,0 0-1,0 0 1,-1 0-1,-1-1-36,2 2 16,-12 8 895,14-14-886,0 1-29,1-1 0,0 1 0,0 0 0,1 0 0,-1 0 0,1 1 0,8-7 0,-11 10-18,0 0 1,-1-1-1,1 1 0,0 0 0,0 0 1,0 0-1,0 0 0,-1 0 0,1 0 1,0 0-1,0 1 0,0-1 0,0 0 1,-1 0-1,1 0 0,1 1 0,10 1-1081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7:59.9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397 193 2144,'0'-7'278,"1"1"0,-1-1 0,4-8-1,-2 4-215,-1 9 219,-1 0-1,0-1 1,1 1-1,-1 0 1,0 0-1,0 0 1,0 0-1,0-1 1,0 1-1,-1 0 1,1 0-1,-1 0 1,1 0-1,-1 0 1,-2-4-1,2 5-116,0 0 0,0 0 0,0 0 0,0 0 0,0 0 0,0 0 0,-1 0 0,1 1 0,0-1 0,0 0 0,-1 1 0,1-1-1,-1 1 1,1 0 0,0-1 0,-1 1 0,1 0 0,-1 0 0,1 0 0,0 0 0,-1 0 0,1 0 0,-1 0 0,-1 1 0,-1 0 35,0 0 0,-1 0 1,1 1-1,0 0 1,0-1-1,0 1 0,0 1 1,-6 3-1,-30 26 39,25-19-212,-18 13 16,-141 124 188,164-140-261,-17 22 0,24-28 26,0 1 1,0-1 0,1 1-1,-1 0 1,1-1 0,0 1-1,0 0 1,-1 8 0,3-12 11,0 1 0,0-1 0,0 1 0,0-1 0,0 0-1,0 1 1,0-1 0,0 1 0,1-1 0,-1 0 0,1 1 0,-1-1 0,1 0 0,-1 1 0,1-1 0,0 0 0,0 0 0,-1 0-1,1 0 1,0 0 0,0 0 0,0 0 0,0 0 0,0 0 0,1 0 0,-1 0 0,0 0 0,0-1 0,1 1 0,-1-1 0,0 1 0,1-1-1,-1 1 1,0-1 0,3 1 0,2 0 59,0 0-1,0-1 1,0 1-1,0-1 1,0-1-1,0 1 1,9-2-1,-5-1-17,0 1 0,-1-1 0,0-1 0,0 0 0,0 0 0,0-1 0,-1 0 0,0 0 0,0-1 0,0 0 0,0-1 0,-1 0 0,0 0 0,-1 0 0,9-13 0,-8 12-34,-4 3 1,1 1-1,-1-1 1,0 1-1,0-1 1,0 0 0,-1 0-1,1 0 1,-1-1 0,2-7-1,2-4 32,-5 16-65,0 0-1,0 0 1,-1 0-1,1 0 0,-1-1 1,1 1-1,-1 0 1,1 0-1,-1 0 1,0-1-1,0 1 1,0 0-1,1 0 1,-1-1-1,-1-1 1,0 22-435,0-12 427,0 1 1,1-1-1,0 0 0,1 0 0,0 1 1,0-1-1,0 0 0,1 0 0,0 0 0,0 0 1,5 9-1,-6-12 66,1-1-1,0 1 1,0 0-1,0-1 1,0 1 0,1-1-1,0 0 1,-1 0-1,1 0 1,0 0 0,1 0-1,-1 0 1,0-1-1,1 0 1,-1 0 0,1 0-1,0 0 1,0 0-1,-1-1 1,1 0 0,7 2-1,-6-3 21,0 0 0,0 0-1,0-1 1,0 0-1,-1 0 1,1 0 0,0 0-1,7-4 1,38-19 145,-38 17-168,12-6 55,0-1-1,-1 0 1,0-2 0,31-29-1,-51 42-67,-1 1 0,1-1 0,-1 0 0,1 0 0,-1 0 0,0 0 0,0 0 0,0 0 0,-1 0 0,1-1 0,-1 1 0,2-8 0,-13 27-524,6-6 418,-1-1 1,1 1-1,1 1 0,0-1 1,-2 16-1,4-22 94,1-1 0,0 1 1,0 0-1,0 0 0,0-1 1,1 1-1,-1 0 0,3 5 1,-2-7 27,0 0 1,0 0 0,0 0 0,0 0 0,0 0 0,0-1-1,1 1 1,-1 0 0,0-1 0,1 0 0,0 1-1,-1-1 1,1 0 0,0 1 0,-1-1 0,4 1-1,-3-2 5,-1 1-1,0-1 0,0 0 0,1 0 0,-1 0 0,0 0 0,1 0 0,-1 0 0,0 0 0,1 0 0,-1-1 0,0 1 0,0-1 0,1 1 0,1-1 0,18-11 170,-12 6-190,-1-1 1,0 0 0,-1-1-1,0 1 1,0-2 0,8-11-1,10-11-439,-25 31 391,0-1 1,0 1-1,0 0 0,0 0 1,1 0-1,-1 0 0,0 0 1,0-1-1,0 1 0,1 0 1,-1 0-1,0 0 0,0 0 1,1 0-1,-1 0 0,0 0 1,0 0-1,0 0 0,1 0 1,-1 0-1,0 0 0,0 0 1,1 0-1,-1 0 0,0 0 1,0 0-1,1 0 0,-1 1 1,0-1-1,0 0 0,0 0 1,1 0-1,8 8-348,5 12 253,-9-13 136,0 1-1,0-1 0,1 0 0,0 0 0,0 0 0,1-1 0,-1 0 0,2-1 0,9 7 0,-13-10 58,-1 0 0,0 0 1,0 0-1,1-1 0,-1 0 0,1 0 0,0 0 1,-1 0-1,1 0 0,0-1 0,-1 1 0,1-1 0,0 0 1,0 0-1,-1-1 0,1 1 0,0-1 0,-1 0 1,1 0-1,0 0 0,-1 0 0,1 0 0,-1-1 0,0 0 1,5-3-1,2-2 17,-1-1 1,0 0-1,-1-1 0,0 0 1,0 0-1,-1-1 1,0 0-1,0 0 1,-1-1-1,-1 0 0,6-14 1,-4 3-2,0 0 0,-1-1 0,-1 0 0,4-45 0,-5-48-1513,-4 115 1264,0 1-138,0 0 36,0 0-164,0 0-134,4 8-2491,-3 15-2703,3-11 1434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8:01.6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595 116 2304,'0'-1'144,"0"-1"0,0 1 0,0 0 1,1 0-1,-1-1 0,0 1 0,1 0 0,-1 0 0,1 0 0,-1 0 1,1 0-1,-1 0 0,1 0 0,0 0 0,0 0 0,-1 0 0,1 0 1,0 0-1,1-1 0,-1 2 66,-1-1-26,1 1 0,-1-1 0,0 1 1,0-1-1,1 1 0,-1-1 0,0 1 0,0-1 0,0 0 0,0 1 0,1-1 0,-1 1 1,0-1-1,0 1 0,0-1 0,0 0 0,0 1 0,-1-1 0,1 1 0,0-1 0,0 0 1,0 1-1,0-1 0,-1 1 0,1-2 0,-9-10 1946,3 7-1847,0 1 0,0-1 1,-1 2-1,0-1 0,0 0 0,-12-3 0,4 1 39,1 0-142,-1 1 0,0 1 0,-1 1-1,1 0 1,-23-2 0,14 4 10,0 1-1,-43 5 1,46-2-217,-1 2 0,1 0 0,1 1 0,-36 15 0,46-16-28,0 0 0,0 1 0,0 0 0,1 0-1,0 1 1,0 0 0,1 0 0,0 1 0,0 0 0,-11 17 0,12-13 40,0 0 0,1 0-1,1 1 1,0 0 0,1 0 0,0 0 0,1 1 0,0-1-1,2 1 1,-1 0 0,1 0 0,1 0 0,1-1 0,0 1-1,0 0 1,2 0 0,0-1 0,6 19 0,-8-28 43,1 0 1,0 0 0,0 0-1,0 0 1,1 0-1,-1 0 1,1-1-1,0 1 1,6 5-1,-7-8 2,0 1 0,1 0-1,-1-1 1,1 1 0,-1-1-1,1 0 1,-1 0-1,1 0 1,0 0 0,0 0-1,-1 0 1,1-1 0,0 1-1,0-1 1,0 0 0,4 0-1,4-2 22,1 0 1,-1-1-1,1 0 0,-1-1 1,0 0-1,-1 0 0,17-10 1,-10 4-74,-2 0 1,1-1 0,-2-1-1,15-14 1,-27 23 48,0 1 0,0 0 0,0-1 0,0 0 0,0 1-1,-1-1 1,3-5 0,-4 7-25,0 0 0,1 0 0,-1 0 0,0 1 0,0-1 1,0 0-1,1 0 0,-1 0 0,0 0 0,0 0 0,0 0 0,0 1 0,-1-1 0,1 0 0,0 0 0,0 0 0,0 0 0,-1 0 0,1 1 0,0-1 0,-1 0 0,1 0 0,-1 0 0,1 1 0,-1-1 0,1 0 1,-1 1-1,0-1 0,1 1 0,-1-1 0,0 0 0,-1 0 0,-2-1-41,0 0 0,0 1 0,0-1 0,0 1 0,0 0 0,-1 0 0,1 1 0,0-1 0,-1 1 0,1 0 0,0 0 0,-1 0 0,1 1 0,0-1 0,-1 1 0,-4 2 0,-3 1-58,-1 1 0,1 0 0,-23 13 0,25-11 80,1-1-1,0 2 1,0-1-1,0 1 1,1 0-1,1 1 1,-1 0-1,1 0 1,1 1-1,0-1 1,0 1-1,1 1 1,0-1-1,-3 13 1,0 0-6,2 0 0,1 1 0,1-1 0,0 1 0,1 44 0,3-53 72,0-1 0,1 1-1,1-1 1,1 0 0,4 19 0,-5-28 22,0 0 1,0 0 0,1 1 0,-1-2 0,1 1 0,0 0 0,0-1 0,1 1 0,-1-1 0,1 0-1,0 0 1,0 0 0,0-1 0,1 1 0,-1-1 0,10 5 0,1-2 38,0 0 1,0-1-1,1 0 1,17 2 0,66 6 423,-83-12-512,25 2-152,0-2 1,48-5-1,-75 2-1840,0-1 0,24-7 1,-30 6-2863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8:02.3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43 4896,'-1'-1'303,"-4"-4"812,7 6-341,-1-1-460,-1 0-15,0 0-59,26 0 3963,22-2-2757,83-15 1,4-1-586,-113 17-660,25 4 1,3-1-119,-6 1-974,-57 0-3685,11-3 4136,-1 0-279,1 0-1,0 0 0,-1 0 0,1 0 0,0 1 1,-1-1-1,1 1 0,0 0 0,0-1 1,-4 3-1,-6 4-816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8:02.9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20 3712,'-10'4'2372,"14"0"2305,11-2-675,-5-1-4952,132-7 3149,-65 1-1747,-49 4-333,64-6 300,-77 7-484,-13 0 26,-1 1-1,1-1 1,-1 0-1,1 0 1,-1 0-1,1 0 0,-1 0 1,1-1-1,-1 1 1,1 0-1,-1-1 1,1 1-1,1-2 1,-2 1-905,-2-3-2267,-1 0 1734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8:04.4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 38 3648,'0'0'68,"-1"0"-1,0-1 1,1 1 0,-1 0-1,1-1 1,0 1 0,-1-1-1,1 1 1,-1 0 0,1-1-1,0 1 1,-1-1 0,1 1-1,0-1 1,-1 1 0,1-1-1,0 1 1,0-1 0,-1 0-1,1 1 1,0-1 0,0 1-1,0-1 1,0 0 0,0 1-1,0-1 1,0 1 0,0-2-1,0 2 139,0-1-1,-1 1 1,1 0-1,0 0 1,-1-1-1,1 1 1,0 0-1,-1 0 0,1-1 1,0 1-1,-1 0 1,1 0-1,-1 0 1,1 0-1,0 0 0,-1 0 1,1 0-1,-1 0 1,1-1-1,0 1 1,-1 1-1,1-1 0,-1 0 1,1 0-1,-1 0 1,1 0-1,0 0 1,-1 0-1,1 0 0,0 0 1,-1 1-1,1-1 1,-1 0-1,-3 1 981,4-1-989,0 0 38,3 1 82,1 0 1,-1-1-1,1 1 0,0-1 1,4 0-1,57-3 408,39-3-359,-23 0-300,-15 1-71,-32 2-24,47 1-1,-49 5 11,-1 0-1,39 10 0,-51-12 20,-16-1 0,-1 0 0,1 0 0,0 0 0,-1 0 0,1 0 0,-1 1 0,1 0 0,3 0 0,-5 1 4,1 1-12,10-1 71,-12-2-56,0 1 0,0-1 0,0 0 0,0 1-1,0-1 1,0 0 0,0 1 0,0-1 0,0 1 0,0-1 0,0 0 0,0 1-1,0-1 1,0 0 0,0 1 0,0-1 0,-1 0 0,1 0 0,0 1 0,0-1-1,0 0 1,-1 1 0,1-1 0,0 0 0,0 0 0,-1 1 0,1-1-1,-7 9-6,-14 15-155,-2-1 1,-42 32-1,-57 31 139,-4 3 91,-59 67-465,172-144 427,0 0 0,1 1-1,0 0 1,1 1 0,1 0-1,0 1 1,-12 24 0,21-37 16,0 0 1,0 0-1,1 1 0,-1-1 1,1 0-1,0 0 1,-1 1-1,1-1 0,1 3 1,-1-5-34,-1 1-36,-2 4-10,2-5 19,1 1 0,0 0 1,0-1-1,0 1 0,-1 0 0,1-1 1,-1 1-1,1 0 0,0-1 0,-1 1 1,1 0-1,-1-1 0,1 1 0,-1-1 1,1 1-1,-2 0 0,2-1 5,0 0-1,-1 0 0,1 0 0,0 1 0,0-1 1,-1 0-1,1 0 0,0 1 0,0-1 1,0 0-1,0 1 0,-1-1 0,1 0 1,0 0-1,0 1 0,0-1 0,0 0 1,0 1-1,0-1 0,0 0 0,0 1 1,0-1-1,0 0 0,0 1 0,0-1 1,0 0-1,0 1 0,0-1 0,0 1 0,0-1 6,1 1 0,-1 0 0,0 0 0,0 0 0,0 0-1,0-1 1,0 1 0,0 0 0,-1 0 0,1 0 0,0 0-1,0-1 1,-1 1 0,1 0 0,0 0 0,-1-1 0,1 1-1,-1 0 1,1 0 0,-1-1 0,1 1 0,-2 0 0,1 0-3,0 0 1,0 0 0,0 0 0,1 0 0,-1 0 0,0 0 0,0 1 0,1-1-1,-1 0 1,0 2 0,0-2 47,1-1 21,10 2 294,5-3 50,29-5 0,0-1-311,101-1 367,-85 3-370,95 6 0,-107-1-985,-52 1-2444,1-2-4517,2-5 3643,0 2 5175,-3-21-3472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8:05.5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302 8 5056,'0'-1'2542,"0"-5"-2952,0 6 3969,0 0 4104,0 16-7828,1 0-1,0 0 1,2-1 0,0 1-1,6 19 1,-1-4-80,8 51-1,-4-12 225,30 123 266,-38-179-137,0-1-1,9 16 1,-8-19 9,-1 0-1,0 1 1,4 19 0,-6-24-64,-2-3-7,1 0-1,-1-1 1,1 1-1,-1 0 1,0 0 0,-1 4-1,1-5-17,-1-1-1,1 1 1,-1-1 0,1 0-1,-1 0 1,0 1 0,0-1-1,1 0 1,-1 0 0,0 0-1,0 0 1,0 0 0,0 0-1,0 0 1,-1 0 0,0 1-1,-6 3 107,-1-1-1,1 0 0,-1 0 0,0 0 0,-13 3 0,-49 8 275,63-13-335,-41 7 172,6 0-122,0-2 0,-61 2 0,88-7-352,14-1 95,0-1-1,1 1 0,-1-1 0,0 0 0,0 0 0,1 0 0,-1 0 0,0 0 0,0 0 0,1 0 0,-1-1 0,0 1 0,-3-2 0,6 2 72,-1 0-1,0 0 1,0 0-1,0 0 1,0 0-1,0 0 1,0 0-1,0 0 1,0 0-1,0 0 1,0 0-1,0 1 1,0-1-1,0 0 1,0 0-1,0-1 1,0 1-1,1 0 1,-1 0-1,0 0 1,0 0-1,0 0 1,0 0-1,0 0 1,0 0-1,0 0 1,0 0-1,0 0 1,0 0-1,0 0 1,0 0-1,0 0 0,0 0 1,0 0-1,0 0 1,0 0-1,0 0 1,1 0-1,-1 0 1,0 0-1,0 0 1,0 0-1,0-1 1,0 1-1,0 0 1,0 0-1,0 0 1,0 0-1,0 0 1,0 0-1,0 0 1,0 0-1,0 0 1,0 0-1,0 0 1,0 0-1,0 0 1,0 0-1,0 0 1,0-1-1,0 1 1,-1 0-1,1 0 1,11-1-1650,-5 1 803,14-1-3026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8:06.3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 39 2816,'-3'-1'321,"0"0"1,-1 0-1,1 0 1,-1 0-1,1 0 1,-1 1-1,1 0 1,-1 0-1,1 0 1,-1 0-1,1 0 1,-1 1-1,1-1 1,-4 2-1,-20 1 1331,25-3-1458,0 0 1,0 1-1,0-1 0,1 1 0,-1-1 0,0 1 0,0 0 0,1-1 0,-3 3 0,2-2-62,1-1 0,-1 1-1,1 0 1,-1-1 0,0 1 0,1 0 0,-1-1-1,0 0 1,-2 1 0,-6 5 2983,71-6-1793,112-14 1,-150 11-1147,28 0-1,-28 2-94,26-4-1,-15 3-43,-28 2-317,0 0 0,0-1 0,0 1 0,0-1 0,0 0 0,0-1 0,-1 1 0,1-1 0,6-3 0,-7-1-2973,-1-4 944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8:15.8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8 180 2400,'-7'-1'775,"14"-1"301,-7 2-655,0 0 123,0 0-150,-5-4 1596,5 1-1848,0 0 0,1 0 0,-1-1 0,1 1 0,0 0 0,0 0 0,0 0 0,0 0 0,1 0 0,-1 0 0,1 0 0,2-3 0,5-9 364,5-18 65,3-5-241,-8 25-198,7-17 72,-14 30-134,1 5 33,3 12 109,-3-7-138,7 19 93,-8-22-96,0 0 0,0 0 1,1 0-1,0 0 1,0-1-1,7 11 0,-8-15-48,-1-1 0,0 1-1,1-1 1,-1 0-1,1 1 1,0-1 0,-1 0-1,1 0 1,0 0 0,0 0-1,0 0 1,-1-1-1,1 1 1,0 0 0,0-1-1,0 0 1,0 1 0,0-1-1,0 0 1,1 0-1,-1 0 1,0 0 0,0 0-1,0-1 1,0 1-1,0-1 1,0 1 0,0-1-1,-1 0 1,4-1 0,3-2 84,0-1 0,0 1 0,0-2 0,-1 1 0,10-10 0,34-22-203,-45 31 102,11-5-6,-16 11-1,-1-1 0,1 1 1,0 0-1,-1 0 0,1 0 1,0 0-1,-1-1 0,1 1 1,0 0-1,0 0 1,-1 0-1,1 0 0,0 1 1,-1-1-1,1 0 0,0 0 1,0 0-1,-1 0 0,1 1 1,0-1-1,-1 0 0,1 1 1,-1-1-1,1 0 0,0 1 1,-1-1-1,1 1 1,-1-1-1,1 1 0,0 1 1,16 23-17,-8-10 43,26 23-63,-33-36 70,0 0-1,0 0 1,1 0 0,-1 0 0,1 0-1,0-1 1,0 1 0,-1-1 0,1 1-1,0-1 1,0 0 0,0 0 0,6 0-1,-5-1-7,-1-1-1,1 0 1,0 0-1,0 0 1,6-3-1,4-2 48,-8 4-58,0-1-1,-1 0 1,1 0 0,-1-1-1,0 1 1,0-1 0,0 0-1,6-7 1,8-6 2,-4 2 29,-13 13-40,0 0 1,-1 0 0,1 0-1,0 0 1,0 1 0,1-1-1,-1 1 1,4-3 0,-6 4-15,1 0 0,-1 0 0,1-1 0,-1 1 0,1 0 0,-1 0 1,1 0-1,-1 0 0,1 0 0,-1 0 0,1 0 0,-1 0 0,1 0 1,-1 0-1,0 0 0,1 0 0,-1 0 0,1 0 0,-1 1 0,1-1 1,-1 0-1,1 0 0,-1 0 0,0 1 0,1-1 0,-1 0 0,1 1 1,-1-1-1,0 0 0,1 1 0,-1-1 0,0 0 0,0 1 1,1-1-1,-1 1 0,1 0 0,5 21-50,-6-19 72,0-1 0,1 0 0,-1 1 0,1-1 0,0 0 0,0 0 0,1 3 0,0-2 16,-1-2-17,0 0-1,0 0 1,0 0 0,0 0 0,0 1 0,-1-1 0,1 0 0,-1 0 0,1 1 0,0 2 0,-1-3 6,0 0 1,1 0-1,-1 0 1,0 1-1,1-1 1,-1 0-1,1 0 1,-1 0-1,1 0 1,0 0-1,-1 0 1,1 0-1,0 0 1,0 0 0,-1 0-1,1 0 1,0 0-1,0-1 1,0 1-1,0 0 1,0-1-1,0 1 1,1 0-1,-1-1 1,0 1-1,0-1 1,0 0-1,0 1 1,1-1-1,-1 0 1,2 0-1,-1 0 18,0 0 0,0 0 0,1 0 0,-1-1 0,0 1 1,0-1-1,1 1 0,-1-1 0,0 0 0,0 0 0,0 0 0,0 0 0,0 0 0,0-1 0,-1 1 0,4-3 0,16-26 167,-4 12-310,-17 18 161,0 0-54,0 0 1,0 0 0,0 0 0,0 0 0,0 0 0,0-1 0,0 1 0,0 0 0,0 0 0,0 0 0,0 0 0,0 0 0,0 0 0,0 0 0,0 0 0,0 0 0,0 0 0,0 0 0,0 0 0,0 0 0,0-1 0,0 1 0,0 0 0,0 0 0,0 0 0,0 0-1,0 0 1,0 0 0,0 0 0,0 0 0,0 0 0,0 0 0,0 0 0,0 0 0,0 0 0,0 0 0,0-1 0,0 1 0,0 0 0,0 0 0,0 0 0,0 0 0,0 0 0,1 0 0,-1 0 0,0 0 0,0 0 0,0 0 0,0 0 0,0 0 0,0 0 0,0 0 0,0 0-1,0 0 1,0 0 0,0 0 0,0 0 0,0 0 0,1 0 0,-1 0 0,8 2-63,-6-1 52,-1-1 1,0 0-1,1 0 1,-1 1-1,0-1 1,0 1-1,1-1 1,-1 1-1,0 0 1,0-1-1,0 1 1,1 0-1,-1 0 1,0 0-1,0 0 1,0 1-1,6 7 5,2 2 109,18 19 0,-26-29-70,1 0-1,-1 0 1,0-1 0,0 1-1,1 0 1,-1-1 0,0 1 0,0-1-1,1 1 1,-1-1 0,1 0-1,-1 1 1,0-1 0,1 0 0,-1 0-1,1 0 1,-1 0 0,0 0-1,1-1 1,-1 1 0,1 0 0,-1 0-1,0-1 1,2 0 0,3-2 15,0 0 0,0 0 0,11-8 1,-1 0-29,-9 7-17,9-5 26,-1 0 1,1 2-1,18-7 1,-29 12-23,1 1 1,0 0 0,0 0 0,0 0 0,1 0-1,-1 1 1,0 0 0,0 1 0,0-1 0,0 1 0,0 0-1,10 4 1,-7-3-65,0 1 0,0 0 0,-1 1 0,0 0 0,1 0 0,-1 1 0,14 11 0,-1 0-1973,-20-16 1717,0 1 1,0-1 0,0 1-1,0-1 1,1 1 0,-1-1-1,0 0 1,0 1 0,1-1-1,-1 0 1,0 0 0,0 0-1,1 0 1,-1 0-1,0-1 1,3 1 0,9-7-2169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8:52.0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5 1248,'-3'3'517,"3"-2"2817,31 17-2204,-30-18-1076,1 0 0,-1 1 1,1-1-1,-1 0 0,1 0 0,-1 0 0,1-1 0,-1 1 0,1 0 0,-1-1 1,1 1-1,-1 0 0,1-1 0,-1 0 0,0 1 0,1-1 0,-1 0 1,0 0-1,2-1 0,12-6 319,23 2 91,24 1 69,-57 5-522,1 0 81,1 0-1,-1 1 1,1-1-1,-1 1 1,7 2-1,-5-1 1,0-1-1,-1 0 0,1 0 0,11-1 0,14 2-3,1 2 472,56-3 0,-50-2-69,-4-2-259,-28 2-205,0 0 0,1 1 1,-1 0-1,17 1 0,-13 2 83,1-1 0,-1 0 0,0-1 0,1 0 0,-1-1 0,1-1 0,22-3 0,-19 1-56,0 1 1,1 1-1,-1 0 0,25 3 1,-1-1-44,7-2 96,-16 0-123,0 1-1,40 6 1,-2-1 220,-18-2-280,83 8 236,-101-10-87,-26-1-59,-1 0-1,0 0 1,0 1-1,0-1 1,0 2-1,0-1 1,8 3 0,-5-1 31,0-1 1,1 0 0,-1 0 0,1-1 0,9 1-1,1-1 97,67 4 188,-33-4-201,-40-2-115,1 2 0,23 2 0,95 16 29,-60-12-161,-57-6 118,0 0 0,0 1 0,0 0 0,28 9 0,-32-8 6,-1 0 0,1 0 0,21 1 0,-27-4-19,32 5-146,-12-1 425,31-1 0,51 5 6,-68-6-252,0 2 0,1 2 0,73 21 0,-92-23 11,-16-3-24,0 1-1,0-1 0,0 1 1,-1 0-1,10 4 1,33 13 83,38 19 61,3 1 29,-82-36-182,0 0 0,0-1 0,14 4 1,-14-4 38,0 0 1,0 0 0,11 5 0,65 31-33,-6-6 123,-71-28-105,0 0 0,0 0 0,8 7 0,-8-6-9,-1 0 1,1-1-1,7 4 1,2 0-70,-8-5 37,0 1 0,0 0 0,0 0 0,9 8 1,9 3 231,-11-7-82,-10-6-92,0 0 1,0 0-1,-1 0 0,1-1 0,0 0 1,1 1-1,-1-1 0,0-1 0,0 1 1,6 0-1,-9-1-36,0 0-1,1 0 1,-1 0 0,0 1-1,0-1 1,0 0 0,0 0 0,0 1-1,0-1 1,0 1 0,1 0 0,-1 0-1,1-1 0,-1 1 1,1 0-1,0-1 0,-1 1 1,1-1-1,0 1 0,-1-1 1,1 0-1,0 0 0,-1 0 1,1 0-1,0 0 0,0 0 0,-1-1 1,4 0-1,11-1 40,-15 2-38,13 0 160,57 0-506,-52 3 405,-8 2 66,14 6-292,-20-8 165,1 0 0,-1-1 0,0 2 0,-1-1 0,1 1 0,0-1 0,-1 1 0,6 7 0,-9-10-4,0 1 1,1 0-1,-1 0 1,1-1-1,-1 1 1,1-1-1,0 0 1,2 2-1,4 3-90,-3-3 118,-1 0 1,1-1 0,0 1-1,9 2 1,-7-2-37,-1-1-1,0 1 1,9 5 0,9 6 15,-18-12-5,-1 1 0,0 0 0,0 0 0,6 5 0,-10-6-5,-1-1 4,0-1 0,1 1 0,-1-1 0,1 1 0,-1-1 0,0 1 0,1-1 0,-1 1 0,1-1-1,-1 0 1,1 1 0,-1-1 0,1 0 0,0 1 0,-1-1 0,1 0 0,-1 1 0,1-1 0,0 0 0,-1 0 0,2 0-1,-1 1 8,4 1 17,0 0 0,0 0 1,0 0-1,0 0 0,0-1 0,10 2 0,-13-3-27,-1 0 0,0 0-1,0 1 1,1-1 0,-1 1-1,0-1 1,0 1-1,0-1 1,1 1 0,-1-1-1,2 3 1,9 3-90,0-1 167,-10-3-68,1-1 0,-1 0 0,1 0 1,0 0-1,0 0 0,-1 0 0,4 0 0,-4-1-20,-1 0 0,1 1 0,0-1-1,-1 1 1,1-1 0,-1 1 0,0-1 0,1 1 0,1 1 0,7 3 107,12 3 21,-1 1-223,-17-9 88,-1 1 21,-1 0-1,1 0 1,0 0-1,-1 0 1,0 0-1,1 0 1,-1 1-1,0-1 1,1 1-1,-1 0 1,2 2-1,0-2-21,4 5 11,2-1-1,-1 0 1,1 0-1,12 5 0,33 12 76,-51-21-59,0-1 0,1-1 0,-1 1-1,1-1 1,7 0 0,-9 0-12,35 4 23,23 4 122,-39-8-139,1 1-1,27 6 0,1 12-142,-41-15 225,6 0-103,-10-3 22,1 0 0,0 0 0,-1 1 1,1 0-1,-1 1 0,0-1 0,12 8 0,18 6-28,-27-13 52,-1 1 0,1 0 0,-1 0-1,14 11 1,-14-9-22,1-1 1,-1 0-1,15 6 0,28 16 9,-20-12 223,-30-15-236,0 0-1,0 1 0,0-1 0,0 1 0,-1-1 1,1 1-1,0-1 0,0 1 0,0-1 0,-1 1 0,1 0 1,0-1-1,-1 1 0,1 0 0,-1-1 0,1 1 1,-1 0-1,1 0 0,-1 0 0,1 1 0,1 3-82,5 0 91,-1 1-1,0-1 0,1-1 1,0 1-1,0-1 0,1 0 1,-1-1-1,12 4 0,6 4-122,6 1 393,-18-7-318,0 0 0,12 8-1,125 60-127,-21-20 282,-97-41-98,-15-5-42,29 8-1,-38-13 109,0-1-1,0 0 1,0 0-1,0-1 1,0 0-1,0 0 1,1-1-1,-1 0 1,0 0-1,11-4 1,1 3-130,-18 2 59,0 0 0,1 1 0,-1-1 1,0-1-1,0 1 0,0 0 1,0 0-1,0-1 0,0 1 1,0-1-1,0 0 0,0 1 0,3-3 1,-5 3-9,0-1 0,0 1 0,0 0 0,1 0 0,-1-1 1,0 1-1,0 0 0,1 0 0,-1-1 0,0 1 0,0 0 0,1 0 0,-1 0 1,0-1-1,1 1 0,-1 0 0,0 0 0,1 0 0,-1 0 0,1 0 1,-1 0-1,0 0 0,1 0 0,-1 0 0,0 0 0,1 0 0,-1 0 0,1 0 1,21-1-46,-8-4 100,-12 4-62,-1 0 0,1 0 1,0 1-1,-1-1 1,1 1-1,0-1 1,-1 1-1,3-1 0,-2 1 7,0 0 0,-1-1 0,1 1 0,0-1 0,-1 0 0,1 0 0,-1 1 0,1-1 0,1-1 0,3-2-21,0 1 19,1 1 1,0 0-1,-1 0 1,1 1-1,0 0 1,9 0-1,46 1 87,-26 1 93,4-2-249,-21 0 133,0 1 0,0 0 0,28 5-1,-37-3-73,1-1 0,15 0 0,-16-1 70,1 0 0,14 4 0,28 7-59,-44-10-44,-7-1 41,0 0-1,0 0 1,0 1 0,0-1 0,0 1 0,0-1-1,1 1 1,-2 0 0,1 0 0,3 1-1,26 6 180,-27-6-158,0 0-1,0-1 1,1 1-1,7 0 0,11 4-146,-13-3 163,0 0 1,1-1-1,0 0 0,-1-1 1,1 0-1,0 0 0,-1-2 1,17-1-1,89-4 355,-38 2-522,-29 1 273,68-11-1,-76 8-205,45-10 514,-59 9-595,-22 6 118,1-1 0,-1 1-1,0 0 1,10-1 0,-11 2 32,1-1-1,-1 1 1,0-1 0,0 0-1,5-2 1,-5 1-23,1 1-1,-1 0 1,0 0-1,0 0 1,6 0-1,-3 1 57,0-1 0,0 0-1,0-1 1,10-2 0,8-3-12,70-12-170,81-11 153,-79 27 39,-61 4-77,38-6 0,-27-1 37,-28 2 76,-1 0 0,31-13-1,-5 1-65,17-5 44,42-11 339,-77 26-431,0-1 0,33-15 0,-32 12 61,-21 9-16,-1-1 0,1 0 0,0 0 0,-1-1 0,0 0 0,0 0 0,0 0 1,0 0-1,6-6 0,-6 4-15,1 1 1,-1 0-1,1 0 1,0 0-1,0 1 1,12-5-1,-2 1 98,-12 4-55,0 0-1,-1 0 1,1-1 0,4-5 0,-1 1-10,4-9-106,-9 14 85,0 0 1,0 0-1,0 0 1,0-1-1,0 1 0,-1 0 1,1-1-1,-1 1 0,0-1 1,1-5-1,8-21 105,8-16-24,-11 29-119,-1 4 73,-1-1 0,6-21 0,-8 18-149,3-9 133,6-18 11,-7 23 16,-1-10-126,-4 24 72,1 1-1,0 0 1,2-10-1,0 0-15,0 1-1,1-21 1,-1 8 100,10-48-241,-3 34 338,-7 35-204,-1-1 0,0 0 1,0 0-1,-1 0 0,0-8 1,4-89 68,-2 68-224,-2 30 133,0 1 0,1 0 1,-1-1-1,1 1 0,5-11 1,9-5-54,-15 21-22,-1 1 6,0 0-85,3 0-205,-2 2 37,-1 2 359,-4 48 75,4-47-62,-1 0-1,1 1 1,-1-1-1,0 0 1,-1 0-1,1 0 1,-1 0 0,0 0-1,0 0 1,0 0-1,-6 8 1,-2 0 86,0-1-1,-19 18 1,23-24-50,-24 14 74,27-18-146,0 0-1,0 1 1,1 0-1,-1 0 1,1 0-1,-1 0 1,1 0-1,0 0 1,0 1-1,1-1 1,-3 6-1,-9 17 224,-9 2-60,-13 18-145,30-37 1,4-6 0,-1 0 0,1 0 0,-1 0 0,1-1 0,-1 1-1,0-1 1,-3 4 0,3-4 14,1 0-1,0 0 0,-1 0 1,1 0-1,0 1 0,0-1 0,0 0 1,0 1-1,1-1 0,-1 1 1,1-1-1,-1 4 0,1-5-30,0-1 70,0 0 16,0 0 63,0 0-58,0 0-80,0 0 0,0 0 59,0 0 5,1 0-30,0 0-1,1 0 1,-1 0-1,0-1 1,0 1-1,0-1 1,0 1-1,0-1 1,0 1 0,0-1-1,0 1 1,-1-1-1,1 0 1,0 0-1,0 1 1,0-1-1,-1 0 1,1 0 0,1-2-1,10-22 22,-5 8-24,12-19 11,2 1 0,1 1-1,2 1 1,45-49-1,-18 28-94,-43 45 49,-6 6-20,1 0-1,-1 1 0,0-1 1,1 1-1,0-1 1,4-2-1,-6 5 89,-1 0-27,0 0-63,0 0-17,0 0-64,0 0 11,0 1 54,0 1 0,0 0-1,1 0 1,-1 0 0,1-1-1,0 1 1,-1 0-1,2 2 1,0 0 71,7 20 46,-1 0-58,-6-19-13,0 0 1,0 0-1,-1 0 1,0 0-1,0 0 1,1 9-1,1 55 71,6-27 138,-8-32-83,0-1 0,1 1 0,-1-1 0,2 0 0,3 9 0,-3-6-30,1 6-1615,-15-37-4015,9 4 101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8:54.7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94 134 2720,'-8'-8'922,"-2"-1"-180,-1-1-698,10 8 73,0 1 0,0-1 0,0 1 0,-1-1 1,1 1-1,0 0 0,-1 0 0,1 0 1,-4-2-1,4 2-71,0 1 0,-1 0 0,1-1 0,-1 1 0,1 0 0,-1 0-1,1 0 1,-1 0 0,1 0 0,-1 0 0,1 1 0,-1-1 0,1 0 0,-1 1 0,1-1 0,0 1 0,-1-1 0,1 1 0,0 0 0,-1 0 0,1-1 0,0 1 0,0 0 0,0 0 0,0 0-1,0 0 1,0 1 0,0-1 0,0 0 0,0 0 0,0 0 0,1 1 0,-1-1 0,1 1 0,-1-1 0,1 0 0,-1 3 0,0-2 99,0 0 0,0 1-1,1-1 1,-1 1 0,1-1 0,-1 1 0,1-1 0,0 1 0,0-1 0,0 1-1,1-1 1,-1 1 0,0-1 0,1 1 0,0-1 0,0 0 0,-1 1 0,1-1-1,1 0 1,-1 1 0,3 3 0,-3-5-32,0-1 0,0 1 0,0 0 0,1-1 0,-1 1 0,0-1 0,0 1 0,1-1 0,-1 1 0,0-1 0,1 0 0,-1 0 0,0 0 0,1 0 0,-1 0 0,2 0 0,26-4 952,-21 3-830,134-36 826,-86 21-852,-5 0-35,27-7-140,38-4 952,-93 22-883,1 0 0,28-1 0,-37 4-40,0-1 0,16-5-1,-20 5-32,1-1 0,0 2-1,-1 0 1,15 0-1,-5 0-61,40-6 0,-35 4-106,1 3 52,-27 26-153,7 38-33,-4-37 206,-1-13 87,-1-1-1,0 0 0,-2 21 1,-1 18-130,3-36 95,-2 1 1,-2 16-1,-10 52 201,11-72-171,0 1 0,1 0 0,1-1 0,0 1 0,2 20 0,4-13 39,-5-18-42,0 1-1,0 0 1,0 0 0,0 0-1,0 0 1,-1 6 0,0-5-27,1 5 40,-2 0-1,-1 14 0,1-20-36,0 0 1,1 0-1,-1 0 1,-1-1-1,1 1 1,0 0-1,-1-1 1,1 1-1,-1-1 1,0 0-1,-3 4 1,4-4 22,0 0 0,1-1 0,-1 1 1,1-1-1,-1 1 0,1 0 0,0 0 0,0-1 1,0 1-1,0 0 0,0 3 0,0-3 50,0-1-30,-1 7-54,-5 4 153,6-11-116,0-1 1,0 0 0,-1 0 0,1 0-1,0 1 1,0-1 0,-1 0-1,1 0 1,0 0 0,0 0-1,-1 0 1,1 1 0,0-1 0,0 0-1,-1 0 1,1 0 0,0 0-1,0 0 1,-1 0 0,1 0-1,0 0 1,-1 0 0,1 0 0,0 0-1,0 0 1,-1 0 0,1 0-1,0 0 1,-1 0 0,1 0-1,0-1 1,0 1 0,-1 0 0,1 0-1,0 0 1,0 0 0,-1 0-1,1-1 1,0 1 0,0 0-1,0 0 1,-1-1 0,-5-7 48,0 0 0,1 0 1,-1 0-1,2-1 0,-1 0 1,1 0-1,1 0 0,-5-19 0,3 13 49,0 0 0,-11-21 0,12 30-228,2 0 70,-1 1 1,0 0-1,-6-6 1,3 3 69,1 1 1,0-1-1,-5-11 1,1 3-208,5 5 95,3 9-427,2 7 203,1 0 285,0-1 0,0 1 0,1-1 1,-1 0-1,1 0 0,0 0 0,0 0 0,0 0 0,1 0 1,5 4-1,6 7 59,6 8-13,1-1 0,26 19 1,-1-1 3,-38-30 35,-7-8 60,0 1 1,1-1-1,-1 0 1,1 0-1,-1 0 1,1-1-1,0 1 1,0 0-1,3 1 1,-5-3-109,-1 0 0,0 0 0,1 0 0,-1 0 0,0 0 1,1 0-1,-1 0 0,0 0 0,0 0 0,1 0 0,-1 0 0,0 0 0,1 0 0,-1-1 1,0 1-1,1 0 0,-1 0 0,0 0 0,0 0 0,1 0 0,-1-1 0,0 1 1,0 0-1,1 0 0,-1 0 0,0-1 0,0 1 0,1 0 0,-1 0 0,0-1 1,0 1-1,0 0 0,0-1 0,0 1 0,1-1 0,5-14 367,-4 8-436,0 3 51,-1-1 0,0 0 0,0 0 0,1-6 1,-2 7 15,1-1 1,0 0-1,0 0 0,0 1 1,0-1-1,5-8 1,0 2-33,1 0 0,13-17-1,-11 12 115,-8 14-94,-1 1 1,1 0-1,0-1 0,-1 1 1,1-1-1,0 1 0,0 0 1,0-1-1,0 1 0,0 0 1,2-2-1,-26 9-8434,-1-9 2928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07.6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17 177 1312,'-16'7'5536,"17"-7"-5478,4 0-79,-3 0-86,-1 2 150,0 0 0,0 1-1,0-1 1,0 1 0,0-1-1,-1 1 1,1-1 0,-1 1-1,1-1 1,-1 1 0,3 14 1958,4-29-1490,-3 8-442,-3 2-64,1 1 0,-1-1 0,1 1 0,-1-1 0,1 0 0,-1 0 0,0 1 0,0-1 0,0 0 0,0 0 0,0 0-1,-1 0 1,2-3 0,-2 3-2,0 1 0,0-1 0,1 0-1,-1 1 1,1-1 0,-1 0 0,1 1-1,0-1 1,0 1 0,0-1 0,0 1 0,1-2-1,-1 2-55,0-1-1,0 1 0,-1 0 1,1-1-1,0 1 0,0 0 1,-1-1-1,1 1 0,-1-1 1,1 1-1,-1-4 0,2-7-607,-2 11 633,0 0 1,0 0-1,0 0 1,1-1-1,-1 1 1,0 0-1,0 0 1,-1 0 0,1 0-1,0 0 1,0 0-1,-1-1 1,1 0 24,-1 0 1,1 1-1,0-1 1,-1 0 0,1 1-1,0-1 1,0 0-1,0 0 1,0 1 0,1-3-1,-1 3 6,0 0-1,1 0 0,-1 0 1,0 0-1,0 0 1,0-1-1,0 1 0,0 0 1,0 0-1,0 0 0,-1 0 1,1 0-1,0 0 1,-1 0-1,1 0 0,0 0 1,-1 0-1,1 0 1,-2-1-1,2 1-6,-1 1-6,0-1 1,1 0 0,-1 1-1,0-1 1,1 0 0,-1 1-1,0-1 1,0 1 0,0-1 0,1 1-1,-1 0 1,0-1 0,0 1-1,0 0 1,0-1 0,0 1-1,0 0 1,0 0 0,1 0 0,-1 0-1,0 0 1,0 0 0,0 0-1,0 0 1,-1 1 0,-1-1-60,-2-12-459,1 4 496,4 8 26,0-1-1,0 1 1,0-1-1,0 1 1,0-1-1,-1 1 1,1-1-1,0 1 1,0 0-1,-1-1 1,1 1-1,0-1 1,0 1-1,-1 0 1,1-1-1,-1 1 1,1-1-1,-2 0 12,1 0 1,0 0-1,-1 0 0,1 0 1,0 0-1,0 0 0,0 0 1,0-1-1,0 1 0,0 0 1,0-1-1,0 1 0,0-1 1,1 1-1,-1-1 0,1 1 1,-1-1-1,0-2 0,-2-5-298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09:02.8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1809 1828 2816,'-12'9'3751,"-2"2"-1705,8-7-1616,1 1 1,0 0-1,0 0 1,-5 7-1,7-8-209,-1 1-1,-1 0 1,1-1 0,0 1 0,-1-1-1,0-1 1,0 1 0,-6 2 0,9-4-162,0-1 0,0-1 1,-1 1-1,1 0 1,0 0-1,-1-1 1,1 1-1,0-1 0,-1 0 1,1 0-1,0 0 1,-1 0-1,1 0 1,0-1-1,-1 1 0,1 0 1,0-1-1,-1 0 1,1 0-1,-4-2 1,-12-2 291,0 0 0,-34-4 0,-6-2 116,-73-18 274,50 12-50,-152-52-1,-54-38-29,251 94-591,-53-27-1,77 33-45,0 0-1,1 0 0,-1-1 0,1-1 1,1 0-1,0 0 0,-16-20 1,10 8 64,1-1 0,0-1 0,-20-44 0,-33-86-28,33 76 8,15 30 114,-12-26-332,13 31 175,2-1 0,-12-49 0,16 51-132,-19-69 145,-31-90-114,61 196 94,-16-41-155,-23-89 0,37 104 65,1 0-1,1-1 1,3-31-1,-1 19 86,-5-33-296,5 42-175,0 33 367,0 21-346,10 79 255,-10 254 620,-5-312-326,0-6 234,-2 22-223,3-32-48,-1 34-1,6-57-79,-1-1 4,0-1 1,0 1-1,0-1 1,0 1-1,0-1 1,0 1 0,0 0-1,0-1 1,0 1-1,0-1 1,-1 1-1,1-1 1,0 1-1,0 0 1,-1-1 0,1 1-1,0-1 1,-1 1-1,1-1 1,0 0-1,-1 1 1,0 0-1,1 0 257,-1-1-231,0 0-1,1 0 1,-1-1-1,0 1 0,1 0 1,-1 0-1,0-1 0,1 1 1,-1 0-1,1-1 0,-1 1 1,1-1-1,-1 1 1,1-1-1,-1 1 0,1-1 1,-1 1-1,1-1 0,0 1 1,-1-2-1,-8-16-67,4 7 22,-3-6-95,-1 2-445,17 78 86,-4 15 705,-4-77-150,0-1 186,0 0-63,0-8 133,8-198-27,-6 177-302,7-43-1,-1 24-35,-6 33-26,2 0-1,0 1 0,1 0 0,8-17 0,-7 16-24,0 0 1,0-1 0,3-18-1,-7 19 48,4-16 64,-2 0 0,1-37 0,-5-32-75,-5 74 113,5 25-417,0 1 86,0 0 79,0 1 140,1 1-1,-1-1 0,0 1 1,0-1-1,1 1 0,-1-1 1,1 1-1,0-1 0,1 3 1,9 17-45,-1 0 1,11 37-1,5 9 139,44 83-148,-50-104 234,15 42 134,-20-46-120,-8-25-90,-1 1-1,5 20 0,-9-28 62,1-1-1,6 14 0,-6-16-73,0 1-1,0 0 0,-1 0 0,2 11 0,-2-8 20,-1 1 0,2-1 0,4 14 0,-7-24 18,0-1-1,-3 15 166,1-12-146,0-1 1,0 0 0,0 0-1,0-1 1,0 1 0,-1 0-1,1-1 1,-1 1-1,1-1 1,-4 1 0,-30 10 73,26-9-107,-78 18 73,44-11-301,33-8-26,-1-1-1,1 0 1,-20-1 0,14 0-683,16 0 823,1 0 0,0 0 0,-1 0 1,1 0-1,0 0 0,0 0 0,-1 0 0,1 0 0,0 0 1,-1 0-1,1 0 0,0 0 0,0-1 0,-1 1 1,1 0-1,0 0 0,-1 0 0,1 0 0,0 0 1,0 0-1,-1-1 0,1 1 0,0 0 0,0 0 0,0-1 1,-1 1-1,1 0 0,0 0 0,0 0 0,0-1 1,0 1-1,3-10-481,13-10 387,-15 19 69,25-22 50,-20 18 96,0 0 0,0 0 0,0-1 0,8-11 0,-8 7 60,-1 3-49,0 0 0,-1 0 0,0-1-1,0 0 1,4-14 0,-2 3 120,-1 2-67,0 1 0,3-28 1,-4 8-116,-1 1 1,-4-42-1,1-4-321,0 80 264,0 0 0,-1 1 1,1-1-1,0 0 0,0 1 0,0-1 1,0 0-1,0 1 0,1-1 1,-1 0-1,0 1 0,0-1 0,0 0 1,1 1-1,-1-1 0,0 1 1,1-1-1,-1 0 0,0 1 0,1-1 1,-1 1-1,1-1 0,-1 1 1,1-1-1,0 0 0,0 1 4,0 0 0,-1 0 0,1 0-1,0 0 1,0 0 0,0 0 0,-1 1-1,1-1 1,0 0 0,0 0 0,-1 1 0,1-1-1,0 0 1,0 1 0,-1-1 0,1 1-1,0-1 1,0 1 0,5 5-102,0-1 1,11 14-1,-16-18 122,10 15 24,-1 0-1,15 32 0,-21-41-14,-2-4 3,-1 0 0,-1 0 1,1 0-1,0 1 1,-1-1-1,0 0 0,1 6 1,-2-7 32,1 0 1,0 0 0,0 0-1,1 0 1,-1 0 0,0 0-1,1 0 1,-1 0-1,1 0 1,-1 0 0,1 0-1,0 0 1,0 0 0,0 0-1,2 2 1,-7-6 413,3 2-439,0 0 0,1 0 0,-1 0 0,1-1 0,-1 1 0,0 0 0,1 0 0,-1-1 0,1 1 0,-1 0 0,1-1 0,-1 1 0,1-1 0,-1 1 0,1-1 0,-1 0 0,-46-58 177,27 35-385,11 16-289,7 8 56,3 5-158,25 64 211,-12-29-155,-13-34 30,1 1 0,0-1 0,0 1 0,1-1 1,-1 0-1,1 0 0,1 0 0,-1-1 0,1 1 0,5 5 0,-6-9-342,0 0 1,0 0 0,1 0 0,-1 0 0,5 2 0,-8-4 834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7:26.0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0 576,'-1'2'51,"1"-1"0,0 1 0,-1-1-1,1 1 1,0 0 0,0-1 0,0 1 0,0 2 0,0-3 55,0 1 1,0-1 0,0 0 0,0 0-1,0 0 1,0 0 0,0 0 0,0 0-1,-1 0 1,1 0 0,0 0 0,-1 2-1,-1 2 416,-4 7 927,5-11-1393,-4 10 232,4-10-241,1-1-45,-1 0 1,1 1 0,0-1 0,-1 1 0,1-1-1,0 0 1,-1 1 0,1-1 0,0 1 0,0-1-1,-1 1 1,1-1 0,0 1 0,0-1 0,0 1-1,0-1 1,-1 1 0,1-1 0,0 1 0,0-1 0,0 1-1,0 0 1,0-1 0,0 1 0,0-1 0,1 1-1,-1-1 1,0 1 0,0 8 274,0-6-248,0 1-31,1-1 1,-1 1 0,1 0 0,-1-1 0,3 7 0,-2-4 277,-1-5-248,0 0 1,1-1-1,-1 1 0,0 0 1,0 0-1,1 0 1,-1 0-1,0-1 0,1 1 1,-1 0-1,1 0 1,-1-1-1,1 1 0,-1 0 1,2 0-1,-2 0 25,0 29 614,-2-26-658,0 0 0,1 0 0,-1-1 0,-1 1 0,-3 6-1,-6 1 62,14-13-46,0 1-1,1 0 1,0-1 0,-1 1-1,1 1 1,0-1 0,-1 0 0,1 1-1,3-1 1,1-1-32,-6 2 23,0 0 0,0 0 0,0 0 0,1 0 0,-1 0 0,0 0 1,0 0-1,0 0 0,0 0 0,0 1 0,0-1 0,0 0 0,0 1 0,0-1 0,0 1 0,0-1 0,0 1 0,-1-1 0,1 1 0,1 0 0,13 15-70,18 36 395,-22-33-109,-11-18-151,1 0-72,-1 0-1,1-1 1,0 1 0,0 0-1,-1 0 1,1-1 0,0 1-1,0 0 1,0-1-1,-1 1 1,1-1 0,2 1-1,1 2-69,-3 0 34,1-1 7,8 3-68,-8-4 99,-1-2-76,0 1 64,0 0 0,0 0-1,0-1 1,0 1 0,-1 0 0,1-1-1,0 1 1,0-1 0,0 1-1,-1-1 1,1 0 0,0 1 0,0-1-1,-1 0 1,1 1 0,-1-1-1,1 0 1,-1 0 0,1 0 0,-1 1-1,1-1 1,-1 0 0,0 0 0,1 0-1,-1 0 1,0 0 0,0 0-1,0-2 1,3-30-106,-4 24-65,-1 0-1,0 0 1,-1 0-1,0 0 0,0 1 1,-1-1-1,-9-14 1,5 7-407,4 9 258,3 7 244,1-1-1,-1 0 0,1 1 0,-1-1 0,1 0 1,-1 0-1,1 1 0,0-1 0,-1 0 0,1 0 1,0 0-1,0 1 0,0-1 0,0-1 1,23 30-2338,-11-18 2186,1-1-271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7:27.5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1 1248,'-2'4'146,"2"-2"-104,-1-1 0,1 0 0,0 0 0,-1 1 0,0-1 0,1 0 0,-1 0 0,0 0 0,1 0 0,-2 2 0,1-3-21,1 0 1,0 1-1,0-1 1,0 0-1,-1 0 1,1 1-1,0-1 1,0 0-1,0 1 1,0-1-1,0 0 1,0 1 0,0-1-1,0 0 1,0 1-1,0-1 1,0 0-1,0 0 1,0 1-1,0-1 1,0 0-1,0 1 1,0-1-1,0 0 1,0 1-1,0-1 1,0 0-1,0 1 1,1-1-1,-1 0 1,0 0-1,0 1 1,0-1-1,1 0 1,16 18 1779,-17-17-1760,0-1-1,0 1 1,0 0-1,0 0 0,0-1 1,0 1-1,-1 0 0,1-1 1,0 1-1,0 0 0,-1 0 1,1-1-1,0 1 0,-1-1 1,1 1-1,-1 0 0,1-1 1,-1 1-1,1-1 0,-1 1 1,1-1-1,-2 1 1,2 0-36,-6 11 123,4-11-130,1 0-1,-1 0 1,1 0 0,0 0 0,-1 1-1,1-1 1,0 0 0,0 0 0,0 1-1,0-1 1,0 1 0,0-1 0,0 1-1,0 0 1,1-1 0,-1 1 0,1 0-1,-1 2 1,1-4 4,-1 1 1,1-1-1,0 0 0,0 0 0,0 1 0,0-1 1,0 0-1,0 0 0,0 1 0,-1-1 0,1 0 1,0 0-1,0 1 0,0-1 0,0 0 1,-1 0-1,1 0 0,0 1 0,0-1 0,-1 0 1,1 0-1,0 0 0,0 0 0,-1 0 0,1 1 1,-1-1 7,1 0 1,0 0-1,0 0 1,-1 0-1,1 0 1,0 0-1,0 0 1,-1 1-1,1-1 1,0 0-1,0 0 1,0 0-1,-1 1 1,1-1-1,0 0 1,0 0-1,0 0 1,0 1-1,-1-1 1,1 0-1,0 0 1,0 1-1,0-1 1,0 0-1,0 1 1,0 0-23,1 1 1,-1-1-1,1 0 0,-1 1 1,1-1-1,0 0 0,-1 1 1,1-1-1,0 0 0,0 0 1,0 0-1,0 0 0,0 0 1,0 0-1,0 0 0,0 0 1,1 0-1,-1 0 0,0-1 1,1 1-1,-1 0 0,0-1 1,1 1-1,-1-1 0,6 1 698,-8 0-739,-1 2 71,1-1-22,0 0 0,0 0-1,-1 0 1,1 0-1,0 0 1,-1-1 0,0 1-1,-1 1 1,2-3 25,1 1 1,0-1-1,0 0 1,0 0-1,0 1 0,0-1 1,0 0-1,-1 0 1,1 1-1,0-1 0,0 0 1,0 0-1,0 1 1,0-1-1,0 0 1,0 1-1,0-1 0,0 0 1,0 0-1,0 1 1,0-1-1,0 0 1,1 1-1,-1-1-17,0 0 0,0 0 1,0 1-1,0-1 0,0 0 0,0 0 0,0 0 1,0 0-1,0 1 0,0-1 0,0 0 0,0 0 1,0 0-1,0 1 0,0-1 0,0 0 0,0 0 1,0 0-1,0 0 0,0 1 0,0-1 0,0 0 1,0 0-1,0 0 0,0 0 0,0 1 0,0-1 1,0 0-1,0 0 0,-1 0 0,1 0 0,0 0 1,0 1-1,0-1 0,0 0 0,0 0 0,-1 0 1,1 0-1,0 0 0,0 0 0,0 0 0,0 0 1,-1 0-1,1 1 0,0-1 0,0 0 0,0 0 1,-1 0-1,-3 0 6,0 1 0,-1 1 0,1-1-1,0 0 1,0 1 0,0 0 0,-4 2 0,-3 2 199,-24 13 121,27-10-264,8-9-80,-1 1-1,1-1 1,0 0 0,0 1 0,-1-1-1,1 1 1,0-1 0,0 0-1,-1 0 1,1 1 0,0-1 0,-1 0-1,1 1 1,0-1 0,-1 0-1,1 0 1,-1 0 0,1 1 0,0-1-1,-1 0 1,1 0 0,-1 0-1,0 0 1,9 0-144,0-1-1,0 0 1,0 0-1,0-1 1,0 0-1,14-6 1,-9 0-1266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7:29.2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307 1 1152,'-1'3'102,"-1"-1"-1,0 1 1,1 0 0,0 0 0,0 0 0,0 0-1,-1 5 1,0 2 204,1-9-290,1-1 0,0 1 0,-1 0 0,1-1 0,-1 1 0,1-1 0,-1 1-1,1-1 1,-1 1 0,1-1 0,-1 1 0,0-1 0,1 1 0,-1-1 0,0 0 0,1 1 0,-1-1 0,0 0 0,0 0 0,1 0 0,-1 1 0,0-1 0,1 0 0,-1 0 0,-1 0-1,-23-1 251,15 1 73,4 0-219,-1 0 0,1 0 1,-1-1-1,1 0 0,-1 0 1,-11-4-1,14 4-21,-1 1 1,0-1-1,1 1 0,-1 0 0,0 0 1,-8 1-1,-4 0 289,12-1-425,3-1 55,0 1 0,1 0 1,-1 0-1,0 0 0,1 0 0,-1 0 0,0 1 0,1-1 1,-1 0-1,0 1 0,-3 1 80,5 14 30,0-15-125,0 2 46,0 0 1,0-1-1,0 1 1,0 0-1,0-1 1,-1 1-1,0-1 1,-1 6-1,1-5-26,1 0 0,-1 0 0,1 1 0,0-1 0,0 0 0,0 0 0,0 1 0,1-1 0,0 5-1,2 2 111,0 0 0,1 0-1,1 0 1,-1 0-1,1-1 1,9 13 373,-28-26-602,8 2 104,0-1 0,0 0-1,0 0 1,1 0 0,-1-1 0,1 0 0,0 0 0,0 0 0,-7-9 0,0-1-374,0-1 0,-11-17 0,15 20-215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7:31.4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81 224,'-2'9'3200,"9"-2"-3413,16 23 683,-14-18-311,-1-1 0,1 0 0,1 0 0,0-1 0,13 9 0,58 31 37,-27-18-254,-53-32 64,1 2 8,-1-1 0,1 0 0,-1 0 0,1 0 0,0 0 0,0 0 0,0 0 0,0-1 1,-1 1-1,1-1 0,0 1 0,0-1 0,0 0 0,0 0 0,0 1 0,3-2 1,-5 1-15,0 0 0,0 0 0,0 0 1,0 0-1,1 0 0,-1 0 0,0 0 1,0 0-1,0 0 0,0 0 0,0 0 1,0 0-1,1 0 0,-1-1 0,0 1 1,0 0-1,0 0 0,0 0 0,0 0 1,0 0-1,0 0 0,0 0 0,0-1 1,1 1-1,-1 0 0,0 0 0,0 0 1,0 0-1,0 0 0,0-1 0,0 1 1,0 0-1,0 0 0,0 0 0,0 0 1,0-1-1,0 1 0,0 0 0,0 0 1,0 0-1,0 0 0,-1 0 0,1 0 1,0-1-1,0 1 0,0 0 0,0 0 1,0 0-1,0 0 0,0 0 0,0 0 1,0-1-1,0 1 0,-1 0 0,-8-9 55,3 4-22,-80-101 344,52 62-203,-68-68 0,84 101 23,10 11-201,8 1 3,0-1 0,0 0 0,0 1 0,0-1 0,-1 0 0,1 1 0,0-1 0,0 1 1,0-1-1,0 0 0,0 1 0,0-1 0,0 1 0,0-1 0,0 1 0,0-1 0,0 0 0,0 1 0,1-1 0,-1 1 0,0-1 0,0 1 0,6 14-94,0 0 0,9 16 0,-13-25-205,1-1 0,1 0 0,-1 0 0,1 0 0,0-1 0,0 1 0,0-1 0,1 0 0,5 4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7:32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7 1408,'-15'-3'2985,"13"4"-2898,37 64 537,-35-57-373,-5 5-76,-7 20 81,11-31-192,-1 0-5,-2-5-23,-3-5 24,-32-38 404,35 40-312,0 0 0,-1 1 0,0-1 0,0 1 0,-11-6 425,16 11-560,0 0-8,0 6 156,4 7-18,0-4-115,0 0-1,0 0 1,1-1 0,1 0 0,9 12 0,36 33-111,-35-36 169,-33-26 113,-10-11-247,20 14 69,0 0 1,-17-8-1,23 13-177,-1 0 0,1 0-1,-1 0 1,1 0 0,0-1 0,-1 1 0,1 0-1,0-1 1,0 1 0,0 0 0,0-1-1,0 0 1,0 1 0,0-1 0,1 1 0,-1-1-1,0-2 1,-4-33-3046,3 16 2550,1-10 248,1 19 522,0 12-68,1 1-28,0 0 1,0 0 0,0 0-1,0 1 1,-1-1 0,1 0-1,0 1 1,-1-1 0,1 1-1,-1-1 1,1 4 0,22 84 1301,-23-87-1266,0 0 0,1 0 0,0 0 0,-1-1 1,1 1-1,0 0 0,0-1 0,0 1 1,0 0-1,0-1 0,0 1 0,0-1 0,1 1 1,8 5 1082,-16-15-900,5 5-167,0 1 1,-1 0-1,1 0 1,0-1-1,-1 1 1,0 0-1,0 1 0,1-1 1,-1 0-1,-2-1 1,-3-3-57,4 5-33,2 1 102,11 18-211,-7-12 261,-2-4-248,1 0-1,-1 0 1,1-1-1,-1 1 0,1 0 1,0-1-1,0 1 0,0-1 1,0 0-1,2 2 0,-4-3 87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7:38.2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162 65 832,'-1'0'58,"0"-1"0,0 1 0,-1-1 0,1 1 0,0-1 0,-1 1 0,1 0 0,-1-1 0,1 1 0,0 0-1,-1 0 1,-2 0 0,2 1-57,0-1 0,0 0 0,1-1 0,-1 1 1,0 0-1,0 0 0,0-1 0,-3 0 0,-78-35 1796,78 34-1612,-1 0 0,1-1 0,0 0-1,0 0 1,-8-6 336,15 9-409,78 34 75,-75-32-148,-1 0-1,0 1 1,1-1 0,-1 1-1,0 0 1,-1 0 0,6 5-1,0-2 31,-3-2 11,-5 15-42,-1-18-35,0-1-1,0 1 1,0 0 0,0 0 0,-1 0-1,1-1 1,0 1 0,-1 0 0,1 0-1,0-1 1,-1 1 0,1 0 0,-1-1-1,0 2 1,-3 7 62,4-8 10,-1-1-65,1 1-1,-1-1 1,1 0-1,0 0 1,-1 0-1,1 1 1,-1-1 0,1 0-1,0 0 1,-1 1-1,1-1 1,0 0-1,-1 1 1,1-1-1,0 0 1,0 1-1,-1-1 1,1 1-1,1 0-25,14 3-74,10-3 100,-24-1 38,0-1-27,0 1-1,-1-1 0,1 1 0,0 0 0,-1-1 0,1 1 0,0 0 0,-1-1 0,1 1 0,0 0 0,0 0 0,-1 0 0,1 0 0,0 0 0,0 0 0,-1 0 1,1 0-1,0 0 0,0 0 0,1 0 0,-1 1-2,-1 0-1,1 0 1,0 1 0,0-1-1,0 0 1,-1 0 0,1 0-1,0 0 1,-1 1 0,1 0 0,0 1 5,-1-3-20,1 0-1,-1 0 0,0 0 0,0 0 0,0 0 0,0 0 0,0 1 0,0-1 0,0 0 0,0 0 0,0 0 0,0 0 0,1 0 0,-1 0 0,0 1 0,0-1 0,0 0 0,0 0 0,0 0 0,0 0 0,0 0 0,0 1 0,0-1 1,0 0-1,0 0 0,0 0 0,0 0 0,0 0 0,0 1 0,-1-1 0,1 0 0,0 0 0,0 0 0,0 0 0,0 0 0,0 0 0,0 1 0,0-1 0,0 0 0,0 0 0,0 0 0,-1 0 0,1 0 0,-9 0-56,-19-10-24,17 6 296,5 2-168,0 0 17,-1 0 0,1 1 0,0-1 0,-11 0-1,18 0-240,-1 2 175,1-1-1,0 0 1,-1 1 0,1-1-1,0 1 1,-1 0-1,1-1 1,0 1 0,0-1-1,0 1 1,-1 0-1,1 0 1,0-1 0,0 1-1,0 0 1,0 0-1,-1 0 1,3 0 0,2-1-57,1-1 58,-1 0 0,1-1 0,0 0 0,6-5 0,-12 8 7,1 0 0,-1 0 0,1 0 0,-1 0 1,1 0-1,-1 0 0,1 0 0,-1 0 0,1 0 0,-1 0 0,1 0 0,-1 0 0,1 0 0,-1 0 0,1 0 0,-1 1 0,0-1 0,1 0 0,-1 0 0,1 1 0,-1-1 0,1 0 0,-1 1 0,0-1 0,1 0 0,-1 1 0,0-1 0,1 0 0,-1 1 0,0-1 0,1 1 0,0 1 19,0-1 0,0 0 0,-1 0 0,1 0 0,0 1 0,-1-1 0,1 0 0,-1 1 1,1-1-1,-1 2 0,0-1-27,0-1 0,0 1 0,0 0 0,0-1 0,-1 1 0,1-1 0,-1 0 0,1 1 0,-1-1 0,0 1 0,1-1 0,-1 0 0,0 1 0,0-1 0,0 0 0,0 0 0,0 0 1,0 0-1,0 0 0,-2 2 0,-3 0-26,1 0 0,-1 0 1,-10 4-1,-9 5-96,24-11 137,7 5-69,-3-4 42,0-1 1,0 1-1,0-1 0,1 1 1,-1-1-1,0 0 0,1-1 1,6 2-1,14 4 32,-16-3 13,1 1-1,-1 0 0,0 0 0,0 1 0,-1 0 1,1 1-1,-1-1 0,7 8 0,-13-12-1,12 3 80,-10-1-6,-10-2-121,0 0 30,0 0-1,0 0 1,1 1 0,-1-1 0,-7 4-1,-20 4 223,19-5-304,-5 0-31,10-5 38,7-2-6,10-7 14,-1 4 166,10-7-26,-2 2-299,-11 7 123,-1 1 0,1-1-1,-1 0 1,0 0 0,3-7-1,4-9-997,-4 4-925,-4 14 1759,-1 0 1,0-1 0,-1-3-1,1-1-624,0-4-324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7:43.9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307 25 576,'-5'4'2752,"-4"-4"-2203,4-1-388,1 1 0,-1-1-1,1 0 1,-9-2 0,9 1-31,2 2-87,0 0 0,0 0 0,0 0 0,0 0 0,0 0 0,0 0 0,0 0 1,0 1-1,-2 0 0,-13 1 176,6-1-87,-1 0-1,1 1 1,0 1-1,-18 5 0,2 0 252,6-5-580,20-5 339,1 2-140,0-1 1,0 1 0,0-1-1,-1 1 1,1-1 0,0 1-1,0 0 1,0-1 0,-1 1-1,1-1 1,0 1-1,0 0 1,-1-1 0,1 1-1,0 0 1,-1-1 0,1 1-1,0 0 1,-1-1 0,1 1-1,-1 0 1,1 0 0,-1 0-1,1-1 1,0 1-1,-1 0 1,-1-1 24,0 1-1,0-1 1,0 0-1,0 0 1,0 0-1,0 0 1,0-1-1,1 1 1,-4-3-1,-3-2-94,1 1 146,7 5-53,-1-1 1,0 0 0,0 0 0,0 1-1,0-1 1,-1 1 0,1-1-1,0 1 1,0-1 0,0 1 0,0 0-1,0 0 1,-3-1 0,-1-3 246,11 7-256,-5-2-17,0-1 1,0 1 0,-1-1 0,1 1-1,0-1 1,0 1 0,0-1 0,0 0-1,0 0 1,0 0 0,0 1-1,0-1 1,1 0 0,6 1 68,58 21 51,4 1 130,-12-7-137,-1 2 0,-1 2 0,84 43 0,-18 8-432,-86-51-1379,52 21 1,-49-24 887,-27-12 727,-9-6 81,-2 1-17,0 0-97,19 0 261,-19 1-141,8 4 36,1 0 0,0 0 0,0-1-1,0-1 1,0 0 0,0 0-1,1-1 1,17 2 0,-22-3-44,1-1 0,-1 0 0,1-1 0,-1 1 1,1-1-1,-1-1 0,0 1 0,1-1 0,-1 0 0,11-6 1,-16 8 11,-1 0 1,0 0 0,0 0-1,1 0 1,-1-1 0,0 1-1,0 0 1,0 0 0,1 0-1,-1-1 1,0 1 0,0 0-1,0 0 1,0 0 0,0-1-1,1 1 1,-1 0 0,0 0-1,0-1 1,0 1 0,0 0-1,0 0 1,0-1 0,0 1-1,0 0 1,0-1 0,0 1-1,0 0 1,0 0 0,0-1 0,0 1-1,0 0 1,0 0 0,0-1-1,0 1 1,0 0 0,-1 0-1,1-1 1,0 1 0,0 0-1,0 0 1,0-1 0,0 1-1,-1 0 1,1 0 0,0 0-1,0 0 1,0-1 0,-1 1-1,1 0 1,0 0 0,0 0-1,-1 0 1,1 0 0,0-1-1,0 1 1,-1 0 0,1 0-1,0 0 1,-1 0 0,-22-9 347,17 7-320,-29-11 79,-1 2 0,0 1 0,0 2-1,-1 2 1,-62-4 0,78 9-20,0-1 1,0 0-1,1-2 0,-21-6 1,-79-29-105,96 30-74,-67-31 621,55 23-588,-18-3 253,24 3-256,-52-24 290,59 34-19,20 7-208,0-1 1,0 1-1,0-1 0,0 0 1,0 0-1,0 0 0,0-1 1,1 1-1,-1-1 0,-3-2 1,-12-8 5,15 10 37,-1 0-1,1 0 1,0 0 0,0 0-1,0 0 1,0-1 0,0 0-1,-2-3 1,5 6-46,0 0 0,0 0 1,0-1-1,0 1 0,0 0 0,-1 0 0,1 0 1,0 0-1,0-1 0,0 1 0,0 0 1,0 0-1,-1 0 0,1 0 0,0-1 1,0 1-1,0 0 0,-1 0 0,1 0 1,0 0-1,0 0 0,0 0 0,-1 0 1,1 0-1,0 0 0,0 0 0,-1-1 1,1 1-1,0 0 0,0 0 0,0 0 1,-1 1-1,1-1 0,0 0 0,-1 0-5,1 0 0,0 0 0,0 0-1,-1 0 1,1 0 0,0 0 0,0 0-1,-1 0 1,1 0 0,0 0-1,0 0 1,-1 0 0,1 0 0,0 0-1,0 0 1,0-1 0,-1 1 0,1 0-1,0 0 1,0 0 0,-1 0 0,1 0-1,0 0 1,0-1 0,0 1 0,0 0-1,-1 0 1,1-1 0,0 1-2,0 0 1,-1 0 0,1 0-1,0-1 1,0 1 0,0 0-1,-1 0 1,1 0 0,0 0 0,0 0-1,-1 0 1,1-1 0,0 1-1,-1 0 1,1 0 0,0 0-1,0 0 1,-1 0 0,1 0-1,0 0 1,-1 0 0,1 0-1,0 0 1,0 0 0,-1 1-1,1-1 1,0 0 0,-1 0-1,1 0 1,0 0 0,0 0-1,-1 0 1,1 1 0,0-1-1,0 0 1,0 0 0,-1 0-1,1 1 1,0-1 0,0 0-1,0 0 1,0 0 0,-1 1-1,1-1 1,0 0 0,0 1-1,0-1 1,0 0 0,0 0 0,0 1-1,0-1 1,0 1 6,-1-1 1,1 1-1,0-1 1,0 0-1,0 1 1,-1-1-1,1 0 1,0 1-1,-1-1 1,1 0-1,0 1 1,-1-1-1,1 0 1,0 0-1,-1 1 1,1-1-1,0 0 1,-1 0-1,9 17 213,-6-14-192,0 0 0,1 0-1,-1 0 1,1 0 0,0 0 0,0-1-1,0 1 1,3 1 0,8 8 260,11 8-177,0 0 1,36 21-1,58 24-73,-88-50-57,1-2 0,0-1 0,1-1 0,0-2 0,0-1 0,1-2 0,59 3 0,-73-9 28,0-2 0,0 0 1,-1-1-1,1-1 0,-1 0 0,29-12 1,32-7 125,-71 21-132,1 1 1,0 0-1,-1 1 1,1 0-1,0 0 0,0 1 1,-1 0-1,1 1 1,0 0-1,9 4 0,12 5-31,48 25 0,-47-20-35,1 3 219,-28-15-199,1 0 0,0 0 1,0-1-1,13 5 0,-15-7-7,-2 0-9,0 0 1,0-1-1,1 0 0,-1 1 1,0-1-1,0 0 1,4-1-1,-4 1 44,-4-6-235,-33-30-127,2 5 528,20 19-220,0 0 1,-1 0-1,-25-15 1,21 16 47,-31-25 1,49 36 17,-1 0 1,1 0-1,-1 0 0,1-1 0,0 1 0,-1 0 1,1-1-1,-1 1 0,1 0 0,0-1 0,-1 1 1,1 0-1,0-1 0,0 1 0,-1-1 1,1 1-1,0-1 0,0 1 0,0-1 0,-1 1 1,1-1-1,0 1 0,0-1 0,0 1 0,0-1 1,0 1-1,0-1 0,0 1 0,0-1 0,0 1 1,0-1-1,0 1 0,0-1 0,0 1 1,1 0-1,-1-1 0,0 1 0,0-1 0,1 1 1,-1-1-1,0 1 0,0-1 0,1 1 0,-1 0 1,0-1-1,1 1 0,-1 0 0,1-1 1,-1 1-1,0 0 0,1 0 0,-1-1 0,1 1 1,-1 0-1,1 0 0,-1 0 0,1-1 0,-1 1 1,1 0-1,4-2-2,1 1 0,-1-1 1,0 1-1,8-1 0,18 0 36,45 2-1,-28 1-67,-47-1 40,0 0 0,-1 0 0,1 0 0,0 0 0,-1 0 0,1 0 0,-1 0 0,1 0 0,0 0 0,-1 0-1,1 0 1,0 1 0,-1-1 0,1 0 0,-1 0 0,1 1 0,0-1 0,-1 0 0,1 1 0,0 0 0,-1-1-1,0 0 0,-1 1 0,1-1 0,0 1 0,0-1 0,0 0 1,0 1-1,-1-1 0,1 0 0,0 1 0,0-1 0,-1 0 0,1 1 1,0-1-1,-1 0 0,1 1 0,0-1 0,-1 0 0,1 0 0,0 0 1,-1 1-1,-26 13-10,26-14 6,-75 39 163,70-36-158,-36 15-29,-70 18 1,97-32-3,1-1 1,-1-1-1,0 0 1,0-1-1,0-1 1,0 0-1,0-1 1,1-1-1,-16-3 1,11 0 44,-25-9 1,37 11-48,1 0 1,0 0 0,-1-1 0,1 0 0,1 0 0,-1 0 0,-6-7 0,-17-18-16,12 10 61,0 2 0,-1 0-1,-1 1 1,0 1 0,-34-19-1,39 27 17,0 1 0,-1 0 0,1 1 0,-1 1 0,0 0 0,-1 1 0,1 1 0,-1 1 0,1 0 0,-1 1 0,1 0 0,-1 1 0,1 1 0,-1 0 0,-25 9 0,15-3 162,0 2-1,-31 16 1,48-21-162,0 0 0,0 1 1,0 0-1,1 1 0,0 0 1,0 0-1,1 0 0,0 1 1,-6 9-1,7-6-113,-2 2-167,6-13 218,1 1-3,4 3-77,1-1 160,140 100 1090,-126-92-1162,1 0 1,0-2-1,1 0 1,0-1-1,0-1 0,26 5 1,-37-10-51,1-1-1,-1 0 1,0-1 0,0 0 0,14-2 0,-18 2-145,1-1 0,-1-1 0,1 1 0,-1-1 0,1 0 0,-1 0 0,0-1 0,0 1 0,9-7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7:47.2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454 1 576,'-1'0'24,"0"0"0,0 1 0,0-1 0,0 0 0,0 1 0,0 0 0,0-1 0,0 1 0,0-1-1,0 1 1,0 0 0,0 0 0,0 0 0,0 0 0,1-1 0,-1 1 0,0 0 0,1 0 0,-1 0 0,1 0 0,-1 1 0,1-1 0,-1 1 0,-11 34 490,9-25-110,1-7-310,0 1 0,-1-1 1,1 0-1,-1 0 0,-1 0 0,1 0 0,0-1 0,-8 7 0,2-2 526,4-6-174,-6 2 649,10-1-1073,0 0 1,1-1-1,-1 1 0,1 1 1,-1-1-1,1 0 0,0 0 0,0 0 1,0 0-1,1 5 0,0 3 320,-1-9-291,0-1 1,0 1-1,0-1 1,0 1-1,1-1 0,-1 1 1,1-1-1,-1 0 1,1 1-1,-1-1 1,1 1-1,0-1 1,-1 0-1,1 0 0,0 0 1,0 1-1,2 0 1,-1 0-22,1 0 1,-1 0 0,1-1-1,-1 1 1,1-1-1,0 0 1,-1 0 0,5 1-1,3 1 80,0-1-1,0-1 1,0 0 0,12-1-1,-20 0-106,-1 0 1,0 0-1,0 0 1,1-1-1,-1 1 0,0-1 1,0 1-1,0-1 1,1 1-1,-1-1 0,0 0 1,0 0-1,0 1 1,0-1-1,0 0 0,1-2 1,8-5 189,-9 7-194,0 0 1,-1 0 0,1 0-1,-1 0 1,1 0-1,0 0 1,-1 0 0,0 0-1,1 0 1,-1 0-1,0 0 1,1 0 0,-1 0-1,0-1 1,0 1 0,0 0-1,0 0 1,0 0-1,0 0 1,0-1 0,0 1-1,-1 0 1,1 0-1,-1-1 1,-9-28-694,6 21 360,1 1 0,0-1 0,0 1 0,1-1 0,0 0 0,0 0 0,0-13 0,2 20 287,-1 0 0,0 0 0,1 0 1,-1 0-1,0 0 0,0 0 0,0 0 0,0 0 1,-1 0-1,1 0 0,0 0 0,-4-2 0,-19-18 16,23 22 77,0-1 0,-1 0-1,1 0 1,0 1 0,0-1 0,0 0 0,-1 1 0,1-1-1,0 1 1,-1 0 0,1-1 0,0 1 0,-1 0 0,1 0-1,-1 0 1,1 0 0,0 0 0,-1 0 0,-2 1 0,3 0 9,-1 0 1,1 0 0,-1 0 0,1 0 0,0 0 0,-1 1 0,1-1-1,0 0 1,0 1 0,0-1 0,0 1 0,0-1 0,0 1 0,-1 2 0,2-3-1,-2 3 66,0 1 1,-1-2-1,1 1 1,-1 0-1,-4 5 1,7-8-110,-1-1 1,0 1 0,0 0 0,0-1-1,0 1 1,0-1 0,0 1-1,0-1 1,0 1 0,0-1-1,0 0 1,0 1 0,0-1-1,0 0 1,0 0 0,0 0-1,0 0 1,0 0 0,0 0-1,0 0 1,0 0 0,0 0-1,0 0 1,0-1 0,0 1-1,0 0 1,0-1 0,-1 0-1,-6-1 18,0 0 0,0 0 0,0 1 0,0 0 0,0 0 0,0 1 0,0 0-1,-11 1 1,-8 0 277,-52-1-152,77 1-142,1-1 0,-1 0 0,1 0 0,0 0 0,0 1 1,-1-1-1,1 1 0,0-1 0,0 1 0,-1-1 0,1 1 0,0 0 0,0 0 0,0 0 0,0-1 0,0 1 0,0 0 0,-1 2 1,-1 1 50,0 1 0,0-1 1,1 0-1,-3 8 1,0-7 201,2 6-375,3-10 109,-1-1-1,1 1 1,-1 0-1,1 0 1,0 0 0,-1 0-1,1 0 1,0 0-1,0-1 1,0 1-1,0 0 1,0 0 0,0 0-1,0 0 1,0 0-1,0 0 1,0 0 0,0 0-1,1 0 1,-1 0-1,0-1 1,1 1-1,-1 0 1,0 0 0,1 0-1,-1 0 1,1-1-1,0 1 1,-1 0 0,1-1-1,1 2 1,1 1-1,0 0 0,0 0 0,1-1 1,-1 1-1,1-1 0,0 0 0,-1 0 0,1 0 1,7 1-1,-9-2-17,-1-1 0,1 1-1,0-1 1,0 0 0,0 1 0,-1-1 0,1 0 0,0-1 0,0 1 0,3-1 0,-5 1 14,1 0 1,0 0 0,0-1-1,0 1 1,-1-1 0,1 1 0,0-1-1,0 1 1,-1-1 0,1 1 0,0-1-1,-1 0 1,1 1 0,-1-1-1,1 0 1,-1 1 0,1-1 0,-1 0-1,1 0 1,-1 0 0,0 0-1,1 0 1,2-8 0,-2 8 17,-1-1-1,1 0 0,0 1 1,-1-1-1,0 0 0,1 1 1,-1-1-1,0 0 0,0 1 1,1-1-1,-1 0 0,-1 0 1,1 1-1,-1-4 0,1 5-15,0 0-1,0-1 1,0 1-1,0 0 1,0-1-1,0 1 0,0 0 1,0 0-1,0-1 1,0 1-1,0 0 1,0-1-1,0 1 0,0 0 1,0-1-1,0 1 1,0 0-1,0 0 1,1-1-1,-1 1 0,0 0 1,0 0-1,0-1 1,0 1-1,1 0 0,-1 0 1,0-1-1,0 1 1,0 0-1,1 0 1,-1 0-1,0-1 0,0 1 1,1 0-1,-1 0 1,1 0-1,-1 0 21,0-1-1,1 1 1,-1 0-1,1 0 1,-1 0-1,0-1 1,1 1 0,-1 0-1,0-1 1,0 1-1,1 0 1,-1-1-1,0 1 1,0 0-1,1-1 1,-1 1 0,0 0-1,0-1 1,0 1-1,0 0 1,0-1-1,1 1 1,-1-1-1,0 1 1,0-1 0,0 1-1,-18 16 15,-30 42 85,45-55-146,-1-1 0,1 1-1,0-1 1,0 0 0,-1 0-1,0 0 1,-4 2 0,8-15-67,0 11 123,-1 0 0,0 0 0,1-1 0,-1 1 0,0 1 0,0-1 0,1 0 0,-1 0 0,0 0 0,1 0 0,-1 0 0,0 1-1,1-1 1,-1 0 0,0 1 0,0-1 0,0 1-26,1-1-1,-1 1 0,0-1 0,1 1 0,-1-1 0,1 1 0,-1 0 1,1-1-1,0 1 0,-1-1 0,1 1 0,0 0 0,-1-1 1,1 2-1,-6 9 93,-5 9-17,5-6 126,1-4-54,4-9-153,1-1 0,0 1 0,0 0 0,-1 0 0,1-1 0,-1 1 0,1 0 0,0-1 0,-1 1 0,1 0 0,-1-1 0,0 1 0,1-1 0,-1 1 0,1-1 0,-1 1 0,0-1 0,0 1 0,1-1 0,-1 0 0,0 1 0,0-1 0,1 0 0,-1 0 0,0 0 0,0 1 0,1-1 0,-1 0 0,0 0 0,0 0 0,0 0 0,0 0 0,0-1 0,-8 2 31,-4-2-17,13 1-13,0 0 0,0 0 1,0 0-1,0 0 0,-1 0 0,1 0 0,0 0 0,0-1 0,0 1 0,0 0 0,0 0 0,-1 0 0,1 0 0,0-1 1,0 1-1,0 0 0,0 0 0,0 0 0,0-1 0,0 1 0,0 0 0,0 0 0,0 0 0,0 0 0,0-1 0,0 1 0,0 0 1,0 0-1,0 0 0,0-1 0,0 1 0,0 0 0,0 0 0,0 0 0,0-1 0,0 1 0,0 0 0,0 0 0,1 0 1,-1 0-1,0-1 0,0 1 0,0 0 0,0 0 0,0 0 0,1-1 0,2-4-57,-3 4 63,1 0 1,-1 1 0,1-1-1,-1 0 1,1 0 0,-1 1-1,1-1 1,0 0 0,-1 1-1,1-1 1,0 1 0,0-1-1,-1 1 1,2-1 0,9-7-113,-1 0 1,-1-1 0,18-19 0,-1 0 124,-25 27-12,53-47 51,-46 43 38,-1 0 0,1 0 0,0 1 0,0-1 0,17-4-1,-9 3-289,-8 3 173,0 0-1,1 1 1,-1 0-1,16-2 1,-23 4 46,5-5 43,-3 3-48,-2 1 32,23 1-96,-22 0 118,-1 1-145,5 1 80,1 0 205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7:49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87 896,'-13'2'255,"12"-2"-233,1 1-1,-1-1 1,0 0-1,0 0 0,0 0 1,0 1-1,0-1 0,0 0 1,0 0-1,0-1 0,1 1 1,-1 0-1,0 0 0,0 0 1,0 0-1,0-1 1,0 1-1,1 0 0,-3-2 1,-74-40 3556,75 41-3483,0 0-1,1 0 1,-1 0-1,0 0 0,1-1 1,-1 1-1,1 0 1,0-1-1,-1 1 1,1-1-1,-2-1 1,3 2-57,0 1 1,-1-1-1,1 0 1,0 1-1,0-1 1,-1 1-1,1-1 1,0 0-1,0 1 1,0-1-1,0 0 1,0 1-1,0-1 1,0 0-1,0 1 1,0-1-1,0 1 1,0-1-1,0 0 1,1 1 0,-1-1-1,0 0 1,0 1-1,1-1 1,-1 1-1,0-1 1,1 1-1,-1-1 1,1 1-1,-1-1 1,0 1-1,1-1 1,-1 1-1,1-1 1,-1 1-1,1 0 1,1-1-1,-1 0-16,1 0 0,-1 1 0,1-1-1,-1 0 1,1 1 0,0 0 0,-1-1 0,1 1-1,0 0 1,-1 0 0,1 0 0,0 0-1,-1 0 1,1 0 0,0 0 0,-1 1-1,3 0 1,30 13-401,-11-3-1052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08.5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4 992,'-11'-3'5866,"10"3"-5780,0 0-79,1 0 0,-1 0-1,1 0 1,-1 0 0,1 0 0,-1 0 0,0 0 0,1 1 0,-1-1-1,1 0 1,-1 0 0,1 0 0,-1 1 0,1-1 0,-1 0 0,1 1 0,-1-1-1,1 0 1,0 1 0,-1-1 0,1 1 0,-1-1 0,1 1 0,0-1-1,-1 0 1,1 1 0,0-1 0,0 1 0,-1 0 0,1 0 0,0 0-11,0-1 0,0 1 0,-1-1 0,1 1 0,0-1 0,0 0 0,-1 1 0,1-1 0,0 1 0,0-1 0,-1 1 0,1-1 0,-1 0 0,1 1 1,0-1-1,-1 0 0,1 1 0,-1-1 0,1 0 0,0 0 0,-1 1 0,1-1 0,-1 0 0,1 0 0,-1 0 0,1 0 0,-1 0 0,1 0 0,-1 0 0,0 0 0,0 0-54,1 2 87,0-1 21,0 0 0,-1 0 0,1 1 0,0-1 0,-1 0 0,1 0 1,-1 0-1,-1 2 0,-2-1 71,-9 9-34,13-10-157,25-20 262,-25 18-256,3-8 292,-1 2 40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7:51.0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55 992,'0'32'987,"0"-24"-698,0 0 1,-1 1 0,0-1 0,0 0-1,-1 0 1,0 0 0,0 0 0,-5 12 0,5-17-291,0 0 0,1 0 0,0 0 0,0 1 1,0-1-1,-1 5 0,2-8 23,-1 1 0,1-1 0,-1 1-1,1-1 1,-1 1 0,1-1 0,-1 0-1,0 1 1,1-1 0,-1 0 0,1 0-1,-1 1 1,0-1 0,1 0 0,-1 0 0,0 0-1,1 0 1,-2 0 0,-11 2 215,-67-2 1160,79 0-1382,-1 0-1,1 1 0,0-1 1,0 0-1,0 1 0,-1-1 1,1 1-1,0-1 1,0 1-1,0-1 0,0 1 1,-2 1-1,2-1-8,1 0-1,-1-1 0,0 1 0,0-1 1,0 1-1,0-1 0,0 1 1,0-1-1,0 0 0,0 1 1,0-1-1,-1 0 0,2 0 2,-1 0 0,1 0 0,0 0 0,0 0-1,-1 0 1,1 0 0,0 0 0,-1 0 0,1 0 0,0 0-1,0 0 1,-1 0 0,1 0 0,0 0 0,-1 0 0,1 1-1,0-1 1,0 0 0,-1 0 0,1 0 0,0 0 0,0 1 0,0-1-1,-1 0 1,1 0 0,0 0 0,0 1 0,0-1 0,0 0-1,-1 0 1,1 1 0,0-1 0,0 0 0,0 0 0,0 1 0,0-1-1,0 0 1,0 1 0,0-1 6,0 0 0,-1 1 0,1-1 1,0 0-1,0 0 0,0 1 0,0-1 0,0 0 0,0 1 0,0-1 0,-1 0 1,1 0-1,0 0 0,0 1 0,0-1 0,-1 0 0,1 0 0,0 0 0,0 1 0,0-1 1,-1 0-1,1 0 0,0 0 0,-1 0 0,1 0 0,0 0 0,0 1 0,-1-1 1,1 0-1,0 0 0,0 0 0,-1 0 0,1 0 0,0 0 0,-1 0 0,1 0 1,0 0-1,-1-1 0,21 1-141,-13-3 102,0 0 0,0-1 0,0 1 0,-1-1 0,1 0 0,-1-1 0,0 0 0,7-7 0,5-3 137,7-4-37,32-28-79,-50 40 16,0 0-1,-1-1 1,1 0 0,-2 0 0,8-13-1,-12 21-8,2-5 50,-1-1-1,1 1 1,-1-1-1,0 1 1,0-1 0,1-8 170,-3 15-213,-1 1 1,0-1 0,0 0-1,1 0 1,-1 1 0,1-1-1,-1 1 1,1-1 0,0 0-1,-1 1 1,1-1 0,0 1-1,0-1 1,0 0 0,0 1-1,0-1 1,1 3 0,-1 5-35,-3 5 42,0 0 1,0-1-1,-1 0 0,-7 16 1,-28 47 25,15-29 78,20-40-169,1 1 0,-2-1 0,1 0 0,-11 13 0,11-18-331,4-5 213,6-11 194,0 3 19,1-6-665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2:57:51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34 269 1152,'1'2'1605,"18"23"-896,-14-20-348,0 1 0,9 15 214,4-13-602,-17-8 30,0 1 1,0-1-1,-1 1 0,1-1 0,0 0 1,0 1-1,0-1 0,0 0 1,0 0-1,0 0 0,0 0 1,1 0-1,-1 0 0,-1 0 1,0 0-1,0 0 0,0 0 1,1 0-1,-1-1 0,0 1 0,0 0 1,0 0-1,0 0 0,1 0 1,-1 0-1,0-1 0,0 1 1,0 0-1,0 0 0,0 0 0,0-1 1,0 1-1,0 0 0,0 0 1,1 0-1,-1 0 0,0-1 1,0 1-1,0 0 0,0 0 0,0 0 1,0-1-1,0 1 0,0 0 1,-5-13 258,1 5-246,-48-97 206,44 87-192,1-1 0,0 0-1,-5-35 1,-2-19-1283,10 48-214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5:07.53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54 0 3808,'-1'2'193,"0"0"0,1 0-1,-1 0 1,0-1 0,0 1 0,0 0 0,0-1 0,0 1 0,-2 1 0,2-1-17,-1 0 1,1 0 0,0 0 0,-1 0 0,1 0 0,0 1 0,-1 2 0,1-4-54,1 1 0,-1 0 0,0-1 0,0 1 0,0-1 0,0 1 0,0-1 0,0 1 0,0-1 0,0 0 0,-1 1 0,1-1 0,-1 0 0,1 0 0,-4 2 0,5-3-70,0 0 1,-1 0-1,1 0 1,0 1-1,-1-1 1,1 0-1,0 0 1,0 1-1,-1-1 1,1 0-1,0 1 1,0-1 0,0 0-1,-1 1 1,1-1-1,0 0 1,0 1-1,0-1 1,0 1-1,0-1 1,0 0-1,0 1 1,0-1-1,0 1 1,0-1-1,0 1 1,0 0-6,-5 5 212,3-3 1052,8-1-628,-5-1-231,-1-1-138,1 0-294,-1-1 1,0 1-1,1 0 0,-1 0 1,0-1-1,1 1 1,-1 0-1,0 0 0,1 0 1,-1 0-1,1 0 1,-1 0-1,0 0 0,1-1 1,-1 1-1,1 0 1,-1 0-1,0 0 0,1 1 1,-1-1-1,1 0 1,-1 0-1,0 0 0,1 0 1,-1 0-1,1 0 0,-1 1 1,0-1-1,1 0 1,-1 0-1,0 0 0,1 1 1,17 10 89,-10-6-139,-4-4 31,0 0 0,0 1 1,0-1-1,0-1 0,0 1 0,0-1 0,0 1 0,1-1 0,-1 0 1,0-1-1,7 0 0,15-1-3,128-4-196,1 1 258,-93 5-30,106 15 0,69 15-50,-58-10-12,42 7-82,30-11 67,-171-14 176,187 2-350,-94-4-202,-139-3 133,-47-3 5,-14-3 38,-44-10-1,51 15 241,-30-5 175,-1 3 0,-78-1 0,90 6-125,-117 4 260,-38-2 115,114-7-303,-174-15 276,3-17 910,96 11-530,-25 9-654,37 5 13,44 1-335,52 12-154,46 0 261,4 0-170,21 6 66,-1-2 1,42 3-1,50-5 200,-90-2-63,160-8 95,-71 1-69,-57 5 21,235-7-9,3 20 39,-180-1 53,74 9-135,-141-12 109,90 25-1,-129-28-20,1 0 0,-1 0 0,11 7 0,-4-3 172,-15-7-195,-1-1-1,1 0 0,0 1 1,0-1-1,-1 1 1,1-1-1,0 1 0,-1-1 1,1 1-1,0-1 1,-1 1-1,1-1 0,-1 1 1,1 0-1,-1 0 0,1-1 1,-1 1-1,1 0 1,-1 0-1,0-1 0,1 1 1,-1 0-1,0 0 1,0 0-1,0-1 0,0 1 1,0 0-1,0 0 1,0 0-1,0 0 0,0 0 1,0-1-1,0 3 1,-1-1-13,0-1 0,0 1 1,0-1-1,0 1 0,0-1 1,0 1-1,0-1 1,-1 0-1,1 1 0,0-1 1,-1 0-1,1 0 0,-4 2 1,-10 4 2,-1-1-1,0-1 1,-1 0 0,1-1 0,-29 4-1,27-5 30,-331 47 763,-1-29 20,38-30-228,220 2-539,-260-12 1115,327 19-1293,-1 2 1,1 1 0,-41 11-1,65-14 135,0 0 0,1 0 0,-1 0 0,0 0 0,0 0 0,1 1 0,-1-1 0,0 0 0,0 1 0,1-1 0,-1 0 0,1 1 0,-1-1 0,0 1 0,1-1 0,-1 1 0,1-1 0,-1 1 0,1-1 0,-1 1 0,1 0 0,-1-1 0,1 1 0,0 0 0,-1-1 0,1 1 0,0 0 0,0 0 0,-1-1 0,1 1 0,0 0 0,0 0 0,0-1 0,0 1 0,0 0 0,0 0 0,0-1 0,0 1 0,0 0 0,0 0 0,1-1 0,-1 1 0,0 0 0,0 0 0,1-1 0,-1 1 0,1 0 0,-1-1 0,0 1 0,1-1 0,-1 1 0,1 0 0,-1-1 0,1 1 0,0-1 0,-1 1 0,1-1 0,0 0 0,-1 1 0,1-1 0,0 0 0,-1 1 0,2-1 0,20 7-51,-1-1 0,1-1 0,0-1 0,0 0-1,24-1 1,-33-2 41,302 18 24,-40-4-217,-1 17 579,101 29-343,-198-27 132,-201-37 11,-68-9-660,45 4 416,-95-3 0,-48 15 265,40 0 116,148-4-304,-242 6 470,197-2-365,1 2 1,0 2 0,-57 18-1,-197 69 175,280-88-393,-25 13 0,119-21-53,140-18 0,-55-1-8,215 0 0,-140 20 374,118-5 426,-285 1-489,107-12 615,-154 13-599,-1-1 0,32-11 0,-50 15-76,-1 0-38,0 0 22,0 0 90,0 0-5,0 0 80,0 0-122,0 0-140,-12 3-20,9-3 62,1 0 0,-1-1 1,1 1-1,-1-1 1,1 0-1,0 0 0,-1 1 1,1-2-1,0 1 0,0 0 1,0 0-1,0-1 0,0 1 1,0-1-1,0 1 0,0-1 1,1 0-1,-1 0 1,0 0-1,0-2 0,-5-6-5,1 0 0,-9-22-1,10 20-59,4 11 58,-11-25-229,1 0 0,-12-43 1,15 45 92,6 20 55,1-1 0,-1 0 0,1 1 1,0-1-1,0 0 0,0-5 0,1 10-76,0 0 80,0 0 139,0 0 32,0 0 58,0 0-69,0 0-43,0 0-26,0 0-75,0 19-389,1-12 390,0 1 0,1 0 1,0-1-1,0 1 1,0-1-1,6 10 0,-5-10 27,2 0 25,-5-7 11,1 1 0,-1-1 0,0 0 0,0 0 0,1 1 0,-1-1 0,0 0 0,1 0 0,-1 1 0,0-1 0,1 0 0,-1 0 0,1 0 0,-1 0 0,0 1 0,1-1 0,-1 0 0,0 0 0,1 0 0,-1 0 0,1 0 0,-1 0 0,0 0 0,1 0 0,-1 0 0,1 0 0,-1 0 0,1-1 0,0-2 0,2-1-91,-1-1 0,1 0-1,-1 1 1,2-10-1,8-15-1882,-3 15 569,-5 7-271,0 1 1,7-16-1,-9 3-3156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6:51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 1248,'-2'-4'-284,"2"4"420,0 0 0,0 0 0,0 0 0,-1 0 0,1 0 0,0 0 0,0 0 0,0-1 0,-1 1 0,1 0 0,0 0 0,0 0 0,0 0 0,-1 0 0,1 0 0,0 0 0,0 0 0,0 0 0,-1 1 0,1-1 0,0 0-1,0 0 1,0 0 0,-1 0 0,1 0 0,0 0 0,0 0 0,0 0 0,0 0 0,-1 1 0,1-1 0,0 0 0,0 0 0,0 0 0,0 0 0,0 1 0,-1-1 0,1 0 0,0 0 0,0 0 0,0 1 0,0-1 0,0 0 0,0 0 0,0 0 0,0 1 0,0-1 0,0 0-1,0 0 1,0 1 0,0 1-66,0 0 0,0 0 0,0-1 0,0 1 0,0 0-1,0 0 1,1 0 0,-1 0 0,1 0 0,0 0 0,-1-1-1,1 1 1,0 0 0,0 0 0,0-1 0,0 1 0,0-1-1,1 1 1,-1-1 0,0 1 0,1-1 0,-1 0 0,1 0-1,-1 1 1,1-1 0,0 0 0,-1 0 0,1-1 0,0 1-1,0 0 1,3 0 0,15 5-42,-15-5 0,-1 0 1,1 1 0,0-2-1,8 2 1,42 6 584,-35-8-334,-4-1-72,-1 1 0,1 1 0,-1 0-1,1 1 1,21 6 0,-31-6-181,1-1 0,-1 0 0,0 0 0,1 0 0,-1-1 0,1 0 0,7-1 0,45-10 300,-35 6-305,-15 6 220,-1-1-1101,-5-1-3775,-6 4 3393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6:52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9 416,'0'0'71,"0"-1"0,0 1 0,0 0 0,0-1 0,0 1 0,0 0 0,0-1 0,0 1 0,0 0 0,0 0 0,0-1 0,1 1 0,-1 0 0,0-1 1,0 1-1,0 0 0,0 0 0,0-1 0,1 1 0,-1 0 0,0 0 0,0-1 0,0 1 0,1 0 0,-1 0 0,0 0 0,0-1 0,1 1 0,-1 0 0,0 0 0,0 0 0,1 0 0,-1 0 0,0-1 0,1 1 0,-1 0 0,0 0 0,1 0 0,-1 0 0,0 0 0,1 0 1,-1 0-1,0 0 0,0 0 0,1 0 0,-1 0 0,0 1 0,1-1 0,-1 0 0,3 0 1582,-3 5-549,0-3-761,0-1-1,0 0 0,0 1 0,0-1 0,0 0 1,0 0-1,0 1 0,0-1 0,0 0 0,1 1 0,0 0 1,4-1-223,-1-1 0,1 1 0,0 0 0,0 0 0,5 3 1,-5-2-69,0-1 0,0 1 0,0-1 1,1 0-1,6 0 0,39-2-30,65 3 922,-88 1-641,10 1 343,5-1-806,-56 13-2848,-8-2-971,12-9 449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6:55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2304,'7'-3'994,"-1"2"-484,-5 0-384,-1 1 1,1 0-1,0-1 0,-1 1 1,1 0-1,0 0 0,-1 0 1,1 0-1,0 0 1,-1 0-1,1 0 0,0 0 1,-1 0-1,2 0 0,-2 0-54,0 0-1,1 0 0,-1 0 0,0 0 1,0 0-1,0 0 0,0 1 0,0-1 0,1 0 1,-1 0-1,0 0 0,0 0 0,0 0 0,0 0 1,0 0-1,0 0 0,1 1 0,-1-1 0,0 0 1,0 0-1,0 0 0,0 0 0,0 0 1,0 0-1,0 1 0,0-1 0,0 0 0,0 0 1,0 0-1,0 0 0,0 1 0,0-1 0,0 0 1,0 0-1,0 0 0,0 0 0,0 1 0,0-1 1,0 0-1,0 0 0,0 0 0,0 0 1,0 0-1,0 1 0,0-1 0,0 0 0,-3 5 924,0 3 1161,16-6-1963,302-6 218,-263 2-368,80-15 1,-23 2-24,-68 10-113,94-5 420,-35 5-17,-114 11-166,5-4-168,-1 1 0,-15 6 0,-4 2-171,9-4 212,0 1 0,0 0-1,1 2 1,0 0 0,1 1 0,0 1 0,1 1-1,0 1 1,1 0 0,0 1 0,1 0 0,-15 22 0,16-18 86,-24 33-27,-2-2 0,-63 60-1,79-91-48,0-1 0,-46 25 0,56-35-17,-186 100 11,170-88-149,30-20 128,0 0-1,-1 1 1,1-1-1,-1 0 1,1 0-1,-1 1 0,1-1 1,-1 0-1,1 0 1,-1 0-1,1 1 1,-1-1-1,1 0 1,-1 0-1,1 0 1,-1 0-1,1 0 0,-1 0 1,1 0-1,-1 0 1,1 0-1,-1 0 1,-1-1-1,2 1 10,0 0 0,0 0 0,-1 0 0,1 0 1,0 0-1,0 0 0,-1 0 0,1 0 0,0 0 0,0 0 0,-1 0 0,1 0 0,0 0 0,0 1 0,-1-1 0,1 0 0,0 0 0,0 0 0,-1 0 0,1 0 0,0 1 0,0-1 1,0 0-1,-1 0 0,1 0 0,0 0 0,0 1 0,0-1 0,0 0 0,0 0 0,-1 1 0,1-1 0,0 0 0,0 1 0,-1-1 7,1 0-80,0 0 48,0 0 107,0 0-22,0 0-31,13 3-92,12-1 113,42-2-1,6-1 193,3 7-157,88 4 212,-101-11 129,68 2 96,-41 7-339,-16-5-1296,-73-4 764,0 1 0,0 0 0,0 0 0,0-1 1,0 1-1,0-1 0,0 1 0,-1-1 1,1 1-1,0-1 0,0 0 0,-1 1 1,1-1-1,0 0 0,-1 0 0,1 1 0,-1-1 1,1 0-1,-1 0 0,1 0 0,-1 0 1,0 0-1,1-1 0,4-12-3409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6:55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4 2560,'-4'-3'959,"8"6"173,-4-3-578,0 0 283,0 0-159,0 0 292,0 0-287,0 0 16,1 1-193,0 1-412,0-1 0,0 1-1,-1-1 1,1 0-1,0 1 1,-1-1-1,1 1 1,-1 0 0,1-1-1,-1 1 1,0-1-1,1 1 1,-1 0 0,0-1-1,0 1 1,0 0-1,-1-1 1,1 1-1,0-1 1,0 1 0,-2 1-1,-1 8 117,0-1-1,-6 12 1,4-10-34,-8 26 154,9-27-270,0 1 1,0-1-1,-11 19 0,-3-1-135,-16 27-812,14-18-3234,15-25-65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6:57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15 1248,'4'-4'252,"-4"3"-181,1 0 1,-1 1 0,1-1-1,-1 0 1,1 1 0,-1-1-1,1 1 1,0-1 0,-1 1-1,1-1 1,0 1-1,-1 0 1,1-1 0,0 1-1,0 0 1,-1 0 0,2-1-1,0 1 489,-2 0-64,0 0 358,0 0-230,0 0-1,0 0-196,2-1 3013,-2 1-3408,1 0 1,-1 0-1,0 0 0,0 0 1,0 1-1,0-1 0,0 0 1,1 0-1,-1 0 1,0 1-1,0-1 0,0 0 1,0 0-1,0 0 0,0 1 1,0-1-1,0 0 0,0 0 1,0 0-1,0 1 0,0-1 1,0 0-1,0 0 0,0 0 1,0 1-1,0-1 0,0 0 1,0 0-1,0 0 0,-1 1 1,-1 6 108,-1 0 0,-1 0 0,1-1 0,-1 1 0,-9 11 0,-10 15 26,3 8-130,-27 85 1,45-121-16,1 1 1,-1-1 0,1 1 0,0-1-1,0 1 1,1-1 0,0 1 0,0-1 0,0 1-1,0 0 1,2 6 0,-1-9-22,0-1 0,0 0 0,0 1 0,0-1 1,0 0-1,1 0 0,-1 0 0,1 0 0,-1 0 0,1 0 0,0 0 0,0-1 1,-1 1-1,1 0 0,0-1 0,1 0 0,-1 1 0,0-1 0,0 0 1,1 0-1,-1 0 0,0 0 0,1-1 0,-1 1 0,1-1 0,3 1 1,1-1 33,0 0 0,1 0 0,-1 0 0,0-1 0,0 0 0,0-1 1,7-2-1,3-1-24,26-12 1,-27 8-51,-1 0 0,22-17 1,3-2 154,-38 26-141,0 1 1,0-1-1,1 1 1,-1 0-1,1 0 1,-1 0 0,1 0-1,-1 1 1,1-1-1,0 1 1,4-1-1,-7 1 20,1 0-1,-1 0 0,0 1 1,0-1-1,1 0 0,-1 0 0,0 0 1,0 0-1,1 1 0,-1-1 1,0 0-1,0 0 0,0 1 1,0-1-1,1 0 0,-1 0 0,0 1 1,0-1-1,0 0 0,0 1 1,0-1-1,0 0 0,0 0 1,1 1-1,-1 0 0,0 0 0,9 30 162,-7-23-177,1 1-1,-1-1 0,1 0 1,1 0-1,-1 0 1,1-1-1,1 1 1,8 11-1,-12-18 46,0 0-1,1 1 0,-1-1 1,1 0-1,-1 1 1,1-1-1,-1 0 0,1 0 1,0-1-1,0 1 1,-1 0-1,1 0 0,0-1 1,0 1-1,0-1 1,0 0-1,0 1 0,0-1 1,2 0-1,-1-1 53,0 1-1,0-1 0,0 0 1,0 0-1,0 0 0,0 0 1,0 0-1,0-1 0,-1 1 1,6-4-1,-1-1 109,1-1 1,-1 1-1,-1-2 0,1 1 0,-1 0 1,9-16-1,-6 8-142,-1 0 0,-1-1 0,0 0 0,0-1 1,-2 1-1,0-1 0,-1 0 0,-1 0 0,2-30 0,-5 46-45,0-6-125,0 0-1,0 1 1,-1-1 0,0 0-1,-2-10 1,2 15-10,0 0-1,0 1 1,1-1-1,-1 1 1,0-1-1,0 1 1,0-1-1,-1 1 1,1-1-1,0 1 1,0 0 0,-1 0-1,1 0 1,-1 0-1,1 0 1,-1 0-1,1 0 1,-1 0-1,0 0 1,1 1-1,-1-1 1,0 1-1,0-1 1,1 1-1,-4 0 1,3-1-261,-1 1 0,1 0 0,-1 0-1,1 0 1,0 0 0,-1 0 0,1 0 0,0 1 0,-1-1-1,1 1 1,0 0 0,-4 1 0,-8 9-2545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6:57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3 2496,'-1'-1'659,"-2"0"830,-6 7-80,0 2-842,1-1-228,0-1 0,-10 8 0,10-8-187,0 0 1,0 0-1,0 1 0,1 0 0,1 0 1,-1 1-1,1 0 0,0 0 0,1 1 1,-7 13-1,-2 9 491,-17 57 0,26-72-511,-38 145 557,38-130-633,0-1 0,2 1-1,2 44 1,1-67-138,1 1 0,0-1 0,1 0 0,0 0 0,0 1 0,0-2 0,6 12 0,-5-14-273,-1-1 0,1 1 0,0-1 1,0 0-1,0 0 0,0 0 0,1-1 0,4 4 0,10 9-1427,2 3-1444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6:58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2976,'0'0'29,"0"0"1,0 0-1,0 0 0,1 0 1,-1 1-1,0-1 0,0 0 1,0 0-1,0 0 0,0 0 1,1 0-1,-1 0 0,0 0 1,0 0-1,0 0 0,0 1 1,0-1-1,0 0 0,1 0 1,-1 0-1,0 0 0,0 0 1,0 1-1,0-1 0,0 0 1,0 0-1,0 0 0,0 0 1,0 1-1,0-1 0,0 0 1,0 0-1,0 0 0,0 0 1,0 1-1,0-1 0,0 0 1,0 0-1,0 0 0,0 0 1,0 1-1,0-1 0,0 0 1,0 0-1,0 0 0,0 0 1,0 1-1,-1-1 0,1 0 1,0 0-1,0 0 0,0 0 1,0 0-1,0 0 0,0 1 1,-1-1-1,1 0 0,0 0 1,0 0-1,0 0 0,0 0 1,-1 0-1,1 0 0,0 0 1,0 0-1,0 0 259,5 10 1701,0-4-1633,1 0 0,-1 0-1,1 0 1,0-1 0,7 6 0,6 5-64,11 11 141,38 46 0,-57-58-360,-1 0 1,0 0-1,0 0 1,-2 1-1,12 29 0,-14-27 36,8 21 414,11 47-1,-23-74-415,1 1-1,-2 0 1,0 0-1,0 0 1,-1 0-1,-1 0 0,0 0 1,-3 13-1,-2-5-417,0 0 0,-2 0-1,0 0 1,-1-1 0,-1-1-1,-1 1 1,-16 21 0,14-26-1759,0-2 668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12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0 1312,'-4'0'401,"-1"1"1,1-1-1,0 1 0,-31-1 3901,35-2-4145,-5 2-685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7:35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1 1472,'-5'2'366,"6"1"-133,0 2 69,-4-2 1930,1 3-1626,0-5-543,1 1 0,0-1 0,0 0 1,1 1-1,-1-1 0,0 0 1,0 1-1,1-1 0,-1 1 0,1-1 1,-1 4-1,-6 13 863,5-15-844,1 1-1,-1 0 1,1 0 0,0-1 0,0 1-1,0 0 1,0 5 0,1-4-34,-1 0 1,0 0-1,0 0 0,-4 9 1,-1-1 94,0-1 1,0 0-1,-1 0 1,0-1-1,-1 0 1,-1 0-1,0-1 1,0 0-1,-1-1 1,-17 14-1,-3 0 224,17-12-79,-20 12 1,-166 96 575,187-112-674,1 0 86,0 0-1,1 1 0,-14 12 0,19-16-288,5-4 47,-1 1 1,1-1 0,-1 0 0,1 1 0,-1-1-1,0 1 1,1-1 0,0 1 0,-1-1 0,1 1-1,-1-1 1,1 1 0,0 0 0,-1-1 0,1 1-1,0 0 1,0-1 0,-1 1 0,1 0 0,0 0 23,0-1 92,-4 4 79,3 2-160,-3 7 331,1 5-122,2-16-274,1-1 0,-1 1 0,1-1 0,-1 1 0,1-1 1,0 1-1,0 0 0,0-1 0,0 1 0,0 0 1,1-1-1,-1 1 0,1 1 0,-2 5 73,1-8-74,0 1 1,0-1-1,0 0 0,0 0 0,-1 0 0,1 1 1,0-1-1,0 0 0,0 0 0,0 1 0,0-1 1,0 0-1,0 0 0,0 1 0,0-1 0,0 0 0,0 0 1,0 1-1,0-1 0,0 0 0,1 0 0,-1 1 1,0-1-1,0 0 0,0 0 0,0 0 0,0 1 1,0-1-1,1 0 0,-1 0 0,9 23 81,-8-20-75,1 1 1,-1 0-1,0-1 0,1 1 1,0-1-1,2 4 1,18 20-32,1-1 1,1-1 0,1-2-1,2 0 1,0-1 0,40 23-1,-31-21 214,53 43 0,-15-11 58,-37-29-244,4 5 149,-27-26-59,-13-5-251,-1 0-42,1-1 0,-1 1-1,1 0 1,-1-1 0,0 1-1,1 0 1,-1-1 0,0 1-1,1 0 1,-1 0 0,0 0-1,0-1 1,0 1 0,0 0-1,0 0 1,0 0 0,-3 11-1403,2 3-1520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7:37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18 896,'-2'-3'29,"2"3"3,0-1 0,0 1 0,-1 0 1,1 0-1,0-1 0,0 1 0,0 0 0,-1 0 1,1-1-1,0 1 0,0 0 0,0-1 0,0 1 1,0 0-1,0-1 0,0 1 0,0 0 0,0-1 1,0 1-1,0 0 0,0 0 0,0-1 0,0 1 1,0 0-1,0-1 0,0 1 0,0 0 0,0-1 1,0 1-1,0 0 0,1-1 0,-1 1 0,0 0 0,0 0 1,0-1-1,1 1 0,-1 0 0,0 0 0,0 0 1,1-1-1,-1 1 0,0 0 0,1-1 502,-1 1-134,0 0 48,0 0-134,0 0 54,0 0-48,0 0 235,0 0-474,0 0 0,0 0 1,0 0-1,0 0 0,0 1 0,0-1 1,0 0-1,0 0 0,0 0 0,0 0 0,-1 0 1,1 0-1,0 0 0,0 0 0,0 0 1,0 0-1,0 0 0,0 0 0,0 0 1,0 0-1,0 1 0,-1-1 0,1 0 1,0 0-1,0 0 0,0 0 0,0 0 1,0 0-1,0 0 0,0 0 0,-1 0 1,1 0-1,0 0 0,0-1 0,0 1 1,0 0-1,0 0 0,0 0 0,0 0 1,0 0-1,-1 0 0,1 0 0,0 0 0,0 0 1,0 0-1,0 0 0,0 0 0,0 0 1,0 0-1,0-1 0,0 1 0,0 0 1,0 0-1,0 0 0,0 0 0,-1 0 1,1 0-1,0 0 0,0 0 0,0-1 1,0 1-1,0 0 0,0 0 0,0 0 1,0 0-1,0 0 0,0 0 0,0-1 1,-4 11 472,8 129 587,2 66-1040,6-78 43,-3-54-48,-8-62-55,2 0-1,5 19 0,1 1 181,-2-7 15,-5-19-184,0 1-1,-1-1 0,1 1 0,-1 0 0,0 6 1,4 6 534,-5-17-555,-1 0 0,1 0 1,0-1-1,-1 1 0,1 0 0,-1-1 0,1 1 0,0 0 0,-1-1 0,0 1 0,1 0 1,-1-1-1,1 1 0,-1-1 0,0 1 0,1-1 0,-1 0 0,0 1 0,0-1 0,1 0 0,-1 1 1,0-1-1,0 0 0,1 0 0,-1 0 0,0 1 0,0-1 0,0 0 0,-1 0 0,-31 1 749,29-1-663,-14-1-45,0-1 1,-1-1-1,1-1 1,-29-9-1,41 11-169,-1 1 0,0 0-1,-11-1 1,13 2 41,1 0 1,0 0-1,0 0 1,-1-1-1,1 0 1,0 0-1,0 0 0,0 0 1,0-1-1,0 0 1,-6-3-1,8 3-132,-1 1 0,1 0 0,0 0 0,-1 0 0,1 0 0,-4-1 0,-2 2-3498,62-30-2634,-29 12 3968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7:38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1248,'0'0'9,"0"0"-1,0 0 1,0 0 0,0 0 0,0 0-1,0 0 1,0 0 0,0 0 0,1 1-1,-1-1 1,0 0 0,0 0 0,0 0-1,0 0 1,0 0 0,0 0 0,0 0 0,0 0-1,0 0 1,0 0 0,0 0 0,0 0-1,0 0 1,0 0 0,0 0 0,0 0-1,0 0 1,0 0 0,0 0 0,0 0-1,0 0 1,0 0 0,0 0 0,0 0-1,1 0 1,-1 0 0,0 0 0,0 0-1,0 0 1,0 0 0,0 0 0,0 0-1,0 0 1,0 0 0,0 0 0,0 0-1,0 0 1,0 0 0,0 0 0,0 0-1,0 0 1,0 0 0,0 0 0,0 0-1,0 0 1,1 0 0,-1 0 0,0 0-1,0 0 1,0 0 0,0 0 0,0 0-1,0 0 1,0 0 0,0-1 23,0 1-1,0 0 1,1 0 0,-1 0 0,0 0 0,0 0-1,1 0 1,-1 0 0,0-1 0,1 1-1,-1 0 1,0 0 0,0 0 0,1 0 0,-1 0-1,0 0 1,0 0 0,1 0 0,-1 1-1,0-1 1,0 0 0,1 0 0,-1 0 0,0 0-1,0 0 1,1 0 0,-1 0 0,0 1 0,0-1-1,1 0 1,-1 0 0,0 0 0,0 0-1,0 1 1,1-1 0,-1 0 0,0 0 0,0 1-1,0-1 1,0 0 0,1 2 640,-1-2-187,0 0 70,0 0-112,0 0 223,6 1 879,0 0 1,0 0-1,10 0 0,-16 0-1511,0-1-1,-1 1 0,1-1 0,-1 1 1,1-1-1,0 1 0,-1 0 1,1-1-1,0 1 0,0-1 1,-1 1-1,1 0 0,0-1 0,0 1 1,0 0-1,0-1 0,0 1 1,0 0-1,0-1 0,0 1 0,0 0 1,0-1-1,0 1 0,0 0 1,1 0-1,0 0 24,0 0 0,0 0 0,0-1-1,1 1 1,-1-1 0,0 1 0,0-1 0,1 0 0,-1 1 0,0-1 0,1 0 0,1 0 0,12 1 80,0 0 1,0-2 0,-1 1-1,1-2 1,18-4 0,31-3 310,-25 5-388,17 0-18,-35 4 62,0 2 1,36 7 0,-53-9-373,6 0 580,-6 1-7748,-1 6 4242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7:40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81 3072,'0'-1'75,"1"0"-1,-1 0 1,0 0-1,0 0 1,1 0 0,-1 0-1,1 0 1,-1 0-1,1 0 1,-1 0 0,1 1-1,0-1 1,-1 0-1,1 0 1,0 1 0,0-1-1,-1 0 1,1 1-1,0-1 1,0 1 0,1-1-1,-1 0-38,0 1 0,-1 0 0,1-1 0,0 1 0,-1-1-1,1 1 1,0-1 0,-1 1 0,1-1 0,0 0 0,-1 1 0,1-1 0,-1 0-1,0 1 1,1-1 0,-1 0 0,1 0 0,-1 0 0,0 1 0,1-2 0,8-9 6543,-6 7-6972,8-2 600,-10 5-196,1 1 1,-1-1-1,0 0 0,0 0 0,1 0 0,-1 0 0,0 0 1,0 0-1,0 0 0,0 0 0,1-1 0,-1 0-15,0 1 0,1-1-1,-1 1 1,1 0 0,-1 0-1,1 0 1,0 0 0,-1 0-1,1 0 1,0 0 0,0 1-1,0-1 1,-1 0 0,1 1 0,0 0-1,0-1 1,0 1 0,0 0-1,0 0 1,3 0 0,-2 1 4,11 6 0,-12-5 3,0 0 0,1 0 1,-1 0-1,0 0 0,0 0 1,0 0-1,-1 1 1,1-1-1,0 0 0,-1 1 1,0 0-1,1-1 0,-1 1 1,0 0-1,-1-1 0,1 1 1,0 4-1,1 5 31,-1 1 0,-2 23-1,1-13-8,-1-16-3,0 1-1,0-1 0,-1 1 1,0-1-1,0 0 0,-1 1 1,0-1-1,0 0 0,-1-1 1,1 1-1,-7 7 0,-2 7 54,5-11-28,0-1-1,-12 13 1,4-4 122,8-11-113,0-1 0,0-1 0,-14 9 0,9-11 338,9-2 758,9-1-671,16 0-316,-1-1 1,26-5-1,-38 5-85,1 1 0,-1-1 0,1 2-1,-1-1 1,0 1 0,0 1 0,10 2 0,18 3 347,-16-1-79,-5 0-1629,-5-5-4713,-11-1 4282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7:41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2 2400,'0'0'139,"-1"0"-1,1-1 1,0 1 0,0 0 0,-1 0 0,1 0-1,0 0 1,-1 0 0,1 0 0,0 0 0,0 0-1,-1 0 1,1 0 0,0 0 0,-1 0-1,1 0 1,0 0 0,0 0 0,-1 0 0,1 0-1,0 0 1,0 0 0,-1 0 0,1 0 0,0 0-1,0 0 1,-1 1 0,1-1 0,0 0-1,0 0 1,-1 0 0,1 1 0,0-1 0,0 0-1,0 0 1,-1 0 0,1 1 0,0-1 0,-11 15 1250,2-2 454,9 17-152,0-28-1610,0 1 0,0-1 0,0 0 0,-1 1 0,1-1 0,0 0 0,-1 0 0,1 0 0,-2 4 0,1-4-3,1-1 1,-1 1-1,1 0 0,-1-1 0,1 1 1,0 0-1,0-1 0,0 1 0,0 0 1,0-1-1,1 4 0,0 4 365,-1-3-338,1 0 0,0 0 0,0 0 1,0 0-1,1 0 0,0 0 0,0-1 1,0 1-1,5 7 0,5 6-9,17 22 0,-20-28-130,47 54 125,-40-48-162,18 18 0,2 1 48,-26-27 69,0 0 0,1 0 0,1-1 0,-1 0 0,1-1 0,1-1 0,24 13 0,-20-13-130,48 24 259,-56-27-115,0 1 1,0 0 0,0 0-1,9 10 1,-16-15-13,-2-1 27,1 1-53,0 0-1,-1 0 1,1 0 0,0 0-1,0 1 1,-1-1 0,1 0-1,-1 0 1,1 1 0,-1-1-1,1 0 1,-1 1 0,0-1-1,0 2 1,-1 0-10,-1-1 1,1 1-1,-1-1 0,0 0 1,0 1-1,-4 2 0,-8 10 46,-21 32 145,-45 82-1,61-99-102,0-1 0,-2-1-1,-1 0 1,-2-1-1,-41 36 1,43-45-87,-1-1 1,-1-1 0,-33 16 0,20-11-171,22-11-422,1 0-1,0 1 1,1 0-1,0 1 1,0 1-1,2 0 1,-1 1-1,-16 26 1,26-36-344,0 0 0,-1 1 1,1-1-1,-2 8 0,4-10-2639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7:43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10 1824,'-7'1'698,"7"-1"-689,0 0-1,0 0 1,0 0 0,0 0 0,0 0-1,1 0 1,-1 0 0,0 0-1,0 0 1,0 0 0,0 0-1,0 0 1,0 0 0,0 0-1,0 0 1,0 0 0,0 0 0,0 0-1,0 0 1,0 0 0,0 0-1,0 0 1,0 0 0,0 0-1,0 0 1,0 0 0,0 0 0,0 0-1,0 0 1,0 0 0,0-1-1,0 1 1,0 0 0,0 0-1,0 0 1,0 0 0,0 0-1,0 0 1,0 0 0,0 0 0,0 0-1,0 0 1,6-7 4188,-5 6-4012,0 1 0,0 0 0,0-1 0,0 1 0,0 0 0,0 0 1,0 0-1,0 0 0,0 0 0,0 0 0,0 0 0,0 0 0,0 0 0,0 0 0,0 1 0,0-1 0,0 0 0,0 1 0,0-1 0,-1 1 0,1-1 0,0 1 1,0-1-1,0 1 0,0 0 0,0 0-124,0 1 1,0-1-1,-1 1 1,1-1-1,-1 0 1,1 1-1,-1-1 0,0 1 1,1-1-1,-1 1 1,0-1-1,0 1 1,0 0-1,0 1 1,-1 5-84,-1 1 1,0-1-1,0 0 1,-6 14 0,-69 162 1423,61-146-1377,2 0 0,-12 54 0,23-77 70,1-10-18,1 1-1,0 0 1,0-1-1,0 1 1,1 0-1,-1 0 1,2 0-1,0 9 1,0-13-40,-1-1-1,1 1 1,0-1 0,0 1 0,-1-1-1,1 1 1,0-1 0,1 0-1,-1 1 1,0-1 0,0 0 0,0 0-1,1 0 1,-1 0 0,1 0 0,-1 0-1,1 0 1,-1 0 0,1-1-1,-1 1 1,3 0 0,4 1 128,0 0 0,17 2 0,-17-3-113,67 4 480,-3-1-403,-71-4-216,1 0 1,0 1-1,0-1 1,0 0-1,-1 1 1,1-1 0,0 1-1,0-1 1,-1 1-1,1 0 1,-1 0-1,1 0 1,2 2-1,4 1-546,-7-4-6136,-1 0 5105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7:44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4320,'-1'-1'2162,"6"-3"-1329,9-7-870,-6 4 1164,1-3 691,-8 8-1669,0 1 0,0 0 0,0 0 0,0 0 0,0-1 0,0 1 1,1 0-1,-1 0 0,0 0 0,0 1 0,1-1 0,-1 0 0,1 0 0,-1 1 1,0-1-1,1 1 0,-1-1 0,1 1 0,0 0 0,2-1 0,3 1 108,0-1 1,-1 0-1,9-2 0,12-2 208,70 0 1372,-15 2-1616,-22 1-368,-30 1-1846,32-4 0,-23-2-535,3 2-2885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9:17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39 2304,'0'0'752,"6"-7"-93,-5 6 5103,-2 0-5597,0 1 0,1-1-1,-1 1 1,0 0 0,1-1-1,-1 1 1,0-1 0,1 0 0,-1 1-1,1-1 1,-1 0 0,1 1 0,-1-1-1,1 0 1,-1 1 0,1-1 0,-1 0-1,1 0 1,0 0 0,0 1 0,-1-1-1,1 0 1,0 0 0,0 0-1,0 0 1,0-1 0,0 2-149,0 0 1,0 0-1,0-1 0,0 1 0,0 0 1,0 0-1,0 0 0,0 0 1,0 0-1,0 0 0,0-1 0,-1 1 1,1 0-1,0 0 0,0 0 1,0 0-1,0 0 0,0 0 1,0 0-1,0 0 0,0 0 0,-1-1 1,1 1-1,0 0 0,0 0 1,0 0-1,0 0 0,0 0 1,-1 0-1,1 0 0,0 0 0,0 0 1,0 0-1,0 0 0,-1 0 1,1 0 10,0 0 0,0 0 0,0 0 1,0 0-1,-1 0 0,1 0 0,0 0 0,0 0 1,0 0-1,0 0 0,-1 0 0,1 0 1,0 0-1,0 0 0,0 0 0,0-1 0,0 1 1,-1 0-1,1 0 0,0 0 0,0 0 1,0 0-1,0 0 0,0 0 0,0-1 0,0 1 1,0 0-1,-1 0 0,1 0 0,0 0 1,0-1-1,0 1 0,0 0 0,0 0 1,0 0-1,0 0 0,0-1 0,0 1 203,0 0-60,-5-3 3142,2 8-3326,1 0 0,0 0-1,1 0 1,-1 1 0,0 6 0,0 10-62,1 1 0,4 37 0,0-3-11,2 48 620,-1 72-282,-5-106-251,0-21 19,8 85-1,-3-94-96,-3-26 93,1 0-1,0 0 1,1 0-1,6 17 1,-8-28 25,1-1-1,-1 1 0,0 0 1,0-1-1,-1 1 1,1 0-1,-1-1 1,0 1-1,0 0 1,-1 7-1,1-10-12,0 1 0,-1-1 1,0 1-1,1-1 0,-1 1 0,0-1 0,0 0 1,0 1-1,0-1 0,0 0 0,0 1 0,0-1 1,0 0-1,-1 0 0,1 0 0,0 0 0,-1 0 1,1 0-1,0-1 0,-1 1 0,1 0 1,-1-1-1,0 1 0,1-1 0,-4 1 0,-14 2 154,0-1 0,-1-1 0,1-1 0,-1-1-1,1 0 1,-26-6 0,-15 0-12,-29-7-415,21 1 49,49 10-337,0-2-1,-25-9 0,31 10-778,25 3-4843,14 2 2979,-21-1 2423,-3 1 502,-1-1-1,1 0 1,0 1-1,-1-1 1,1 0 0,0 0-1,-1 0 1,1 0-1,-1-1 1,1 1-1,0 0 1,-1-1 0,1 1-1,-1-1 1,1 1-1,-1-1 1,1 0-1,-1 1 1,1-1 0,-1 0-1,0 0 1,3-3-1,9-17-1656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9:17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 2144,'-8'-11'800,"8"14"-608,-4 2-64,4-5-1408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9:18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9 3392,'0'1'54,"0"-1"1,0 1-1,0-1 1,-1 1-1,1-1 1,0 1-1,0-1 1,-1 1-1,1-1 1,0 1-1,-1-1 1,1 1-1,0-1 1,-1 1-1,1-1 0,-1 0 1,1 1-1,-1-1 1,1 0-1,-1 1 1,1-1-1,-1 0 1,1 0-1,-1 1 1,1-1-1,-1 0 1,0 0-1,-1 0 288,-6 13 2161,8-11-2354,-1-1 0,1 0 1,-1 1-1,0-1 0,1 0 0,-1 0 0,0 0 0,0 0 0,0 0 0,-1 1 0,-15 17 1990,16-19-1531,1 3 88,0-2-677,0-1 0,0 0 0,0 0 0,0 0 0,0 0 0,0 0 0,0 1 0,0-1 0,0 0 0,0 0-1,0 0 1,0 0 0,0 1 0,0-1 0,0 0 0,0 0 0,0 0 0,0 0 0,0 0 0,0 1 0,0-1 0,0 0 0,0 0 0,0 0 0,0 0-1,0 0 1,0 1 0,1-1 0,-1 0 0,0 0 0,0 0 0,0 0 0,0 0 0,0 0 0,0 0 0,0 1 0,1-1 0,-1 0 0,4 1 490,-2 0-391,1 0 0,-1 0 0,0 0 0,0-1 0,0 1 0,1-1 0,-1 0 0,0 0 0,1 0 0,-1 0 1,0 0-1,0 0 0,1 0 0,-1-1 0,0 1 0,0-1 0,3 0 0,38-14 529,1 2 0,89-15 1,92 8-126,-101 19-263,-74 1-225,-42 0-290,-1 1 0,1 0 0,-1 0 0,1 1 0,-1 0 0,1 0 0,7 4 0,-15-5 38,1 0 0,-1-1 0,0 1 0,0 0 0,0-1 0,0 1 0,0 0-1,0-1 1,0 1 0,0 0 0,0-1 0,0 1 0,0 0 0,0-1-1,-1 1 1,1 0 0,0-1 0,0 1 0,-1 0 0,1-1 0,0 1 0,-1 0-1,1 0-470,-4 9-2282,4-8 2373,-1 1 0,0 0 0,0-1 0,0 1 0,0-1 0,-1 1 0,-2 3 1,-8 9-1462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15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0 736,'18'8'4757,"-19"10"-3760,-5-12-883,6-6-114,1 0 0,-1 0-1,0 0 1,0 0 0,0 0 0,0 0-1,1 0 1,-1 0 0,0 0 0,0 0-1,0 0 1,0 0 0,1 0 0,-1 0-1,0 0 1,0 0 0,0 1 0,0-1-1,0 0 1,1 0 0,-1 0 0,0 0-1,0 0 1,0 0 0,0 0 0,0 1-1,0-1 1,0 0 0,1 0 0,-1 0-1,0 0 1,0 0 0,0 1 0,0-1-1,0 0 1,0 0 0,0 0 0,0 0-1,0 1 1,0-1 0,0 0 0,0 0-1,0 0 1,0 0 0,0 1 0,0-1-1,0 0 1,0 0 0,0 0 0,0 0-1,0 0 1,0 1 0,-1-1 0,1 0-1,0 0 1,0 0 0,0 0 0,0 0-1,0 1 1,0-1 0,0 0-1,-1 0 1,1 0 0,0 0 0,0 0-1,0 0 1,0 0 0,0 0 0,-1 0-1,3 1 34,0 0-244,0 0 0,1 0 0,-1 0 0,1 0 0,-1 0 0,1-1 0,-1 1 0,5-1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9:20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1 187 2656,'0'-2'193,"1"1"-1,-1-1 1,1 1 0,-1 0-1,1-1 1,0 1 0,-1 0-1,1-1 1,0 1 0,0 0 0,0 0-1,0 0 1,0 0 0,0 0-1,0 0 1,0 0 0,0 0-1,1 0 1,1 0 0,29-16 1578,-27 15-1428,5-4 318,1 0 0,-2 0 0,15-13 1,8-5 581,-28 21-1154,24-16 244,0 2 0,41-19 0,-66 35-335,-1 0 0,0 0-1,1 0 1,-1 0 0,1 0 0,-1 1 0,1-1 0,0 1 0,-1 0 0,1 0 0,-1 0 0,1 0 0,0 0 0,-1 1 0,1-1 0,-1 1 0,1-1 0,3 3 0,-4-2 6,1 1 1,-1 0-1,0 0 0,1 0 1,-1 0-1,0 0 0,0 1 1,0-1-1,0 1 1,-1-1-1,1 1 0,-1 0 1,0-1-1,2 7 0,-1-4 12,0 1-1,-1 0 0,0 0 1,0-1-1,-1 1 1,1 0-1,-1 0 1,-1 0-1,1 0 0,-1 0 1,-2 7-1,0-1 47,0-1 1,-1 1-1,-1-1 0,-9 18 0,3-12 44,-1 0 1,-1 0-1,-1-1 0,0-1 0,-25 21 0,-4 4-1,-26 20 316,67-58 218,5-6-359,10-5-138,0 7-79,0 0 1,0 1-1,0 1 0,0 0 0,15 2 1,-22-2-33,11 2 78,-1 1 0,1 1 1,-1 0-1,1 2 0,-2-1 1,1 2-1,20 11 0,28 26-265,-47-31 14,-11-7-694,0-1 0,0 1 0,7 11 0,-9-13-316,5 12-4427,-4-9 1617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9:22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58 2080,'-1'-1'77,"-1"-1"1,1 0-1,0 0 0,0 1 0,1-1 1,-1 0-1,0 0 0,1 0 1,-1 0-1,1 0 0,-1 0 1,1 0-1,0 0 0,0 0 0,0 0 1,0-3-1,0 3-68,0 1 144,0 0 1,0 1 0,0-1 0,0 0 0,0 0 0,0 0 0,0 1 0,0-1 0,-1 0 0,1 0-1,0 1 1,-1-1 0,1 0 0,0 1 0,-1-1 0,1 0 0,-1 1 0,1-1 0,-1 0 0,1 1-1,-1-1 1,1 1 0,-1-1 0,0 1 0,1 0 0,-1-1 0,0 1 0,1-1 0,-1 1 0,0 0-1,0 0 1,1-1 0,-1 1 0,-1 0 0,1 0 715,0 0-754,1 0-1,0 0 0,0 0 1,-1 0-1,1 0 0,0 0 1,0 0-1,-1 0 1,1 0-1,0 0 0,0 0 1,-1 0-1,1 0 0,0 0 1,0 1-1,-1-1 0,1 0 1,0 0-1,0 0 0,0 0 1,-1 0-1,1 1 0,0-1 1,0 0-1,0 0 0,-1 0 1,1 1-1,0-1 0,0 0 1,0 0-1,0 1 1,0-1-1,0 0 0,3 6 105,1-1 0,0-1 0,0 1 0,0-1-1,0 1 1,1-1 0,0-1 0,6 5 0,46 24-2,-25-16-324,-25-12 119,40 21 157,-2 2-1,62 48 1,-101-70-140,-1 0 1,1 1 0,-1 0 0,0 0 0,-1 0 0,1 0 0,-1 1-1,-1 0 1,6 11 0,-4-5 0,-4-9 40,1 0 1,-1 0-1,0 0 1,0 0-1,1 6 1,-2-8-52,0-1 0,0 1 0,-1 0 0,1-1 0,0 1 0,0-1 0,-1 0-1,1 1 1,-1-1 0,0 1 0,1-1 0,-1 0 0,0 1 0,0-1 0,0 0 0,0 0 0,0 1 0,0-1 0,-1 1 0,-38 44 349,19-26-283,-1-1 0,-32 22 0,-4 3 231,-131 116-172,178-151-174,6-6-566,1 1 0,0 0 0,0 0 0,0 0 0,-6 9 1,32-12-5645,-11-3 4458,-1 1 575,0-1 0,13-3 0,-17 2 739,0 1 1,0-1-1,7-5 0,-13 7 446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9:22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0 6144,'-21'18'3072,"16"-12"-2993,0 0-1,0-1 1,-7 11-1,8-10-115,-2 3 105,0 0-1,0 1 1,1-1-1,0 1 1,1 0-1,0 0 1,0 0-1,-3 18 1,6-15 96,1-1-1,0 0 1,0 0-1,4 20 1,14 48 419,-17-75-544,1 5 28,1-1-1,0 0 1,1 0-1,0 0 1,1 0-1,-1-1 1,2 0 0,-1 0-1,1 0 1,0-1-1,1 1 1,7 6-1,-8-9 4,0-1-1,0 1 0,0-1 0,1-1 1,0 1-1,0-1 0,0 0 0,0 0 1,0-1-1,0 0 0,1 0 0,-1-1 1,1 0-1,-1 0 0,16-1 0,-10-2 66,1 1 0,0-2 0,-1 0 0,1 0 0,-1-2 0,0 1 0,-1-2 0,1 0 0,-1 0 0,0-1 0,0 0 0,14-13 0,-17 12-49,0 0 0,0-1 0,-1 0 0,0 0 0,-1-1 0,0 0 0,-1 0 0,0 0 0,0-1 0,-1 0 0,0 0 0,-1-1 0,-1 1 0,4-17 0,-7 22-48,1 0 0,-1-1 0,0 1 0,0 0 0,-1-1 0,0 1 0,0 0 0,-1 0 0,1 0 0,-1 0 0,0 0 0,-1 0-1,0 1 1,0-1 0,0 1 0,0 0 0,-1-1 0,0 2 0,-7-8 0,0 1 58,-1 0 0,0 1-1,-1 0 1,0 1 0,-1 1 0,-20-10 0,23 13-125,0 1 0,0 0 0,-1 0 0,1 1 0,-1 1 0,0 0 1,0 0-1,0 1 0,-13 1 0,4 2-321,-1 0 0,1 2 1,0 0-1,-23 8 1,28-6-702,0 0 0,1 0 1,-28 17-1,41-22 794,1 0-1,-1 0 1,1 1-1,-1-1 1,1 0-1,0 0 1,-1 1-1,1-1 1,0 1 0,-1 1-1,1-1 46,1-1 0,-1 1 0,1 0-1,0 0 1,-1-1 0,1 1 0,0 0 0,0 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39:25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1558 2400,'-2'-1'206,"-2"-1"417,5 1-241,-1 1-286,0 0-32,0 0 53,13-7 2480,-7-6-1193,-3 2-360,0 5-658,-1 0 0,-1 0 1,1-1-1,-1 1 0,0 0 0,0-13 0,0 6-145,5-127 1205,-5 85-1191,6-193 369,-18-158-270,-33 3 562,41 389-887,-3-23 82,-3-61-1,9 95-141,0 0-1,0 0 0,0 1 1,1-1-1,-1 0 0,1 0 1,0 0-1,0 1 0,0-1 1,0 0-1,0 1 0,0-1 1,1 1-1,2-4 0,-3 5 16,0 0 1,0 1-1,0-1 0,0 0 0,0 0 0,0 1 0,1-1 1,-1 1-1,0-1 0,0 1 0,1 0 0,-1-1 0,0 1 1,1 0-1,-1 0 0,0 0 0,1 0 0,-1 0 0,0 0 1,0 0-1,1 0 0,-1 1 0,0-1 0,1 0 0,-1 1 1,0-1-1,0 1 0,0-1 0,1 1 0,-1 0 0,0 0 1,0-1-1,1 3 0,44 31-141,-2 3-1,-1 1 1,60 72 0,-94-100 191,0 1 0,-1 0 0,0 0 0,-1 1 0,0 0 1,-1 0-1,9 26 0,-13-30 9,0 0 0,0 0 0,-1 0 0,0 0 0,-1 0 0,0 0-1,0 0 1,-1 0 0,0 0 0,0 0 0,-1 0 0,0 0 0,0 0 0,-6 12 0,3-8 41,-1-1-1,-1 1 1,0-1 0,0 0 0,-1-1-1,-1 0 1,0 0 0,0-1-1,-17 13 1,10-10-15,-1-1-1,0-1 1,-1-1-1,0 0 0,-32 10 1,-157 42 288,124-38-341,57-15-75,0 1-1,1 1 1,-1 1-1,2 1 0,-35 24 1,54-33 45,1 0-1,-1 1 1,1 0 0,0 0 0,0 0-1,0 1 1,1-1 0,-1 1 0,1 0-1,0 0 1,0 0 0,1 0 0,0 1-1,0-1 1,0 0 0,0 1 0,1 0-1,-1 10 1,2-8-5,0 1 0,0 0-1,1 0 1,0-1 0,0 1 0,1-1 0,1 1-1,-1-1 1,1 0 0,1 0 0,8 15 0,-4-9 10,1-2 0,1 1 0,0-1 0,1-1 0,0 0 0,0 0 0,1-1 0,1-1 0,0 0 0,0 0 1,23 10-1,-16-10-17,-1-2 1,1 0-1,1-1 1,-1 0-1,1-2 1,0-1-1,0 0 1,24-1 0,-33-2 19,0-1 1,0-1-1,0 0 1,0 0-1,-1-1 1,1 0-1,-1-1 1,0-1-1,0 0 1,0 0-1,14-10 1,4-6 11,0-1 1,36-38-1,31-26 366,-95 85-357,0 1 0,0-1 1,0 0-1,0 1 0,0-1 0,0 0 1,0 1-1,0-1 0,0 1 1,0-1-1,0 1 0,1 0 0,-1 0 1,0-1-1,0 1 0,0 0 0,1 0 1,-1 0-1,0 0 0,0 0 0,0 1 1,1-1-1,-1 0 0,0 0 1,1 1-1,0 1-8,0-1 1,0 1-1,0-1 0,0 1 1,0 0-1,-1 0 0,1 0 1,-1 0-1,1 0 0,-1 0 1,1 3-1,2 3 41,0 0 0,3 14 0,4 8 75,-10-28-101,0 0 0,-1-1 0,1 1 0,-1 0-1,1 0 1,-1-1 0,0 1 0,0 2 0,0-3 15,1-1-29,0-1-1,-1 0 1,1 0-1,-1 0 0,1 0 1,-1 0-1,0 1 0,1-1 1,-1 0-1,0 0 1,0 0-1,0 0 0,1 0 1,-1 0-1,0 0 0,0 0 1,0 0-1,-1-1 1,1 1 1,0-4 48,0-5 81,0 1 0,1 0 0,0 0 0,3-13-1,-4 22-128,0-1 0,0 1 0,0 0 0,0 0-1,0 0 1,0-1 0,0 1 0,1 0 0,-1 0-1,0 0 1,0 0 0,0-1 0,1 1 0,-1 0-1,0 0 1,0 0 0,0 0 0,1 0 0,-1 0-1,0 0 1,0-1 0,1 1 0,-1 0 0,0 0-1,0 0 1,1 0 0,-1 0 0,0 0 0,0 0-1,1 0 1,-1 0 0,0 0 0,0 0-1,0 1 1,1-1 0,-1 0 0,0 0 0,0 0-1,1 0 1,-1 0 0,0 0 0,0 0 0,0 1-1,1-1 1,-1 0 0,0 0 0,0 0 0,0 1-1,0-1 1,0 0 0,1 0 0,-1 0 0,0 1-1,0-1 1,0 0 0,10 13 154,27 68-436,-1-1-3016,-24-62 265,-11-18 2911,-1 0 0,0 1 0,1-1 0,-1 1 0,1-1 0,-1 0 0,0 1 0,1-1 0,-1 0 1,1 1-1,-1-1 0,1 0 0,-1 0 0,1 0 0,-1 1 0,1-1 0,-1 0 0,1 0 0,-1 0 1,1 0-1,0 0 0,-1 0 0,1 0 0,-1 0 0,1 0 0,-1 0 0,1 0 0,0-1 0,0 1-143,-1-1-1,0 1 1,1-1-1,-1 0 0,0 1 1,1-1-1,-1 1 1,0-1-1,0 0 1,0 1-1,0-1 0,0 0 1,0 1-1,0-1 1,0 0-1,0 1 0,0-2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1:32.36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554 1670 2496,'5'-6'295,"0"-1"1605,-5 7-1859,0-1 0,0 1 1,-1 0-1,1 0 0,0 0 0,0-1 0,0 1 1,0 0-1,-1 0 0,1 0 0,0 0 1,0-1-1,-1 1 0,1 0 0,0 0 1,0 0-1,-1 0 0,1 0 0,0 0 1,0 0-1,-1 0 0,1 0 0,0 0 1,0 0-1,-1 0 0,1 0 0,0 0 1,0 0-1,-1 0 0,1 0 0,-1 0 0,-5 1 109,-1 1 0,1-1 0,0 1 0,-1 0 0,1 0 0,-11 7 0,5-3-26,0-1-45,1 1 1,1 0-1,-1 1 1,1 0-1,0 1 0,1 0 1,0 0-1,0 1 1,1 0-1,0 1 1,0 0-1,1 0 0,1 1 1,0-1-1,0 2 1,1-1-1,0 0 1,-4 19-1,1 0-109,2 1 1,0 0-1,3 0 0,0 1 1,2-1-1,6 59 0,-4-81 34,1 0 0,0 0 0,0-1 0,1 1 1,0-1-1,1 0 0,0 0 0,0 0 0,1 0 0,-1-1 0,2 0 0,8 10 0,-8-11 6,1 0-1,-1-1 0,1 0 0,0-1 0,0 1 0,1-1 0,-1-1 1,1 1-1,0-1 0,0-1 0,0 0 0,0 0 0,12 2 0,-2-3 12,0 0 0,-1 0-1,1-2 1,33-5 0,-40 4-4,0 0 1,0-1-1,0 0 1,-1-1 0,1 0-1,-1-1 1,0 0-1,17-12 1,-17 9 62,-1 0 0,0 0 1,0 0-1,-1-1 0,0-1 0,0 1 1,-1-1-1,0-1 0,-1 1 1,0-1-1,-1 0 0,0-1 0,0 1 1,-2-1-1,1 0 0,-2 0 0,1 0 1,0-23-1,-2 27 43,-1-1 1,0 1-1,-1-1 0,0 1 0,0 0 1,-1-1-1,0 1 0,-1 0 0,-4-10 1,5 13-87,0 1 1,-1 0-1,0 0 1,0 0 0,0 0-1,0 0 1,0 0-1,-1 1 1,0 0 0,1-1-1,-1 1 1,-1 1-1,1-1 1,0 1 0,-1-1-1,1 1 1,-7-2-1,-2 1-15,0 0-1,1 1 1,-1 0-1,0 1 1,0 1-1,0 0 1,0 1-1,0 0 1,-20 5-1,9-1 24,0 2-1,1 1 1,0 1-1,-26 14 1,31-13-26,0 1-1,0 1 1,1 0 0,1 1 0,-28 29 0,25-20-18,1 1 0,0 0 0,-24 46 0,35-56-27,1 1 1,0 0-1,1 0 1,1 0-1,0 1 0,1 0 1,1 0-1,0 0 1,1 0-1,0 0 0,1 0 1,1 0-1,1 0 1,0 0-1,1-1 0,0 1 1,1 0-1,1-1 1,11 25-1,-14-35 24,0-1 0,0 1 0,1-1 0,-1 0 0,1 0 0,-1 0 0,1 0 0,0 0 1,5 3-1,-6-4 6,1-1 1,-1 0-1,0 0 1,0 0 0,1-1-1,-1 1 1,0 0 0,1-1-1,-1 0 1,1 1 0,-1-1-1,1 0 1,-1 0-1,1 0 1,-1-1 0,0 1-1,3-1 1,9-4 36,-1 0 0,0-1-1,0 0 1,-1-1 0,0 0 0,0-1-1,12-11 1,-1 3 12,-17 12-36,41-30 222,75-67 0,-109 89-175,-1-1 0,-1 0-1,0-1 1,-1 0-1,0-1 1,-1 0-1,0 0 1,-2-1-1,0 0 1,6-21-1,-9 23 17,-1-1-1,0 1 0,-2-1 1,1 0-1,-2 1 1,0-1-1,-3-23 0,2 32-64,0 0-1,0 0 0,-1 1 1,1-1-1,-1 1 0,-1-1 1,1 1-1,-1 0 1,0 0-1,0 0 0,0 0 1,-1 0-1,1 1 0,-1-1 1,0 1-1,-1 0 0,1 0 1,-1 1-1,0 0 0,1-1 1,-1 1-1,-7-2 1,5 2-49,-1 0 1,0 1 0,1 0 0,-1 1-1,0 0 1,0 0 0,1 0 0,-1 1-1,0 0 1,-15 3 0,12-1-10,0 1 1,1 0 0,-1 1-1,1 0 1,-1 0-1,1 1 1,-9 7 0,-1 2-22,0 2 0,0 0 0,2 1 0,0 1 0,1 1 0,-18 25 1,14-15-44,-30 54 0,46-73 78,-1 1 0,2 1 0,-1-1 0,2 1 0,-1 0 0,2 0 0,-1 0 0,0 21 0,3-22-40,0 1-1,1 0 1,0-1 0,1 1 0,1-1-1,6 21 1,-8-29 46,1 0 1,-1 0-1,1 0 0,-1 0 1,1-1-1,0 1 1,0 0-1,0-1 0,0 1 1,1-1-1,-1 0 0,1 0 1,-1 0-1,1 0 0,0 0 1,0 0-1,0-1 1,0 0-1,0 1 0,0-1 1,0 0-1,0 0 0,0-1 1,1 1-1,-1-1 1,0 1-1,1-1 0,5-1 1,7-1 53,0 0 0,0-2 0,0 0 0,-1 0 0,29-14 0,-11 2 188,49-31 0,-66 36-135,0 0 1,-1-1 0,0 0 0,0-1 0,-2-1 0,16-18 0,-24 26-33,-1-1 0,0 1-1,-1-1 1,1 1 0,-1-1 0,0 0 0,-1 0 0,0 0 0,0-1 0,0 1 0,-1 0-1,0-1 1,-1 1 0,0-1 0,0 1 0,0-1 0,-1 1 0,0-1 0,-3-8 0,1 6-16,0 0 0,-1 0 0,-1 1 0,0 0 0,0 0 0,-1 0 0,0 0 0,0 1 0,-1 0 0,0 0 0,0 1 0,-1 0 0,0 0 0,0 1 0,-1 0 0,0 0 0,-12-5 0,10 6-54,1 0 0,-1 1-1,0 0 1,0 1 0,0 0 0,0 1 0,-1 0-1,1 1 1,0 0 0,-1 1 0,1 0 0,-1 1-1,1 0 1,-1 1 0,-19 6 0,9 0-73,0 1 0,0 2 0,1 0 0,-37 27 0,26-14-54,1 2-1,-31 33 1,53-49 133,0 1-1,0 0 0,1 0 0,0 1 1,0 0-1,-7 19 0,11-22 1,1 0-1,0 0 0,1 1 0,0-1 1,0 1-1,1 0 0,1-1 0,-1 1 0,1 0 1,2 11-1,1-4-50,1-1 1,1 1-1,0-1 1,1 0-1,0 0 1,2 0-1,-1-1 1,2 0-1,0-1 0,12 14 1,-15-21 57,-1-1 0,1 1 0,1-2-1,-1 1 1,1-1 0,0 0 0,0 0 0,0-1 0,1 0 0,0 0 0,0 0-1,0-1 1,0-1 0,0 1 0,0-1 0,1-1 0,-1 0 0,1 0 0,-1 0-1,1-1 1,-1 0 0,1-1 0,-1 0 0,1 0 0,10-4 0,8-3 64,-1-1 1,0-1 0,0-1-1,30-19 1,92-67 164,-133 86-145,-1 0 0,0-1-1,-1-1 1,0 0 0,-1 0 0,-1-1-1,0-1 1,16-28 0,-21 30-44,0 0-1,0-1 1,-1 1 0,-1-1 0,-1 0-1,0-1 1,0 1 0,-2 0-1,0-1 1,0 1 0,-3-23 0,0 21-8,0 0 0,-1 0 1,-1 0-1,0 1 1,-2-1-1,1 1 1,-12-19-1,11 24 2,0 0 0,0 1-1,-1 0 1,0 1 0,-1-1 0,0 1 0,0 1 0,0 0-1,-1 0 1,0 0 0,-16-8 0,5 6-62,1 1 0,-1 0 0,0 1-1,0 1 1,-42-6 0,50 11 1,-1 0 0,0 0 1,1 1-1,-1 1 0,1 0 0,-1 1 0,1 0 0,-1 1 0,1 0 0,0 1 0,-15 7 1,19-7-2,1 0 0,0 1 0,0 0 0,0 0 0,0 1 0,1 0 0,-8 10 0,-2 4-27,-14 27 1,26-41 47,-9 15-35,1 0 0,1 1 0,1 1 0,1 0 0,-10 39 0,15-43 18,1 0-1,1 0 1,0 0-1,2 0 1,0 1 0,1-1-1,6 35 1,3-7-54,18 53 0,-23-85 67,1 0-1,1 0 0,0 0 1,1-1-1,0 0 0,1-1 1,15 17-1,-22-27 32,1 0 0,0 0-1,0 0 1,0 0 0,0-1 0,0 1 0,1-1-1,-1 0 1,1 0 0,-1 0 0,1 0 0,0-1 0,0 0-1,0 1 1,0-1 0,0-1 0,0 1 0,0-1-1,0 1 1,0-1 0,0 0 0,0 0 0,0-1-1,1 1 1,-1-1 0,5-2 0,3-1 52,0-1-1,0 0 1,0-1 0,16-12 0,40-33 98,-50 36-147,18-13-53,81-71 201,-101 83-84,-1 0 1,0-1 0,-1-1 0,21-37-1,-25 37-44,-1-1-1,-2 0 1,0 0-1,-1 0 0,0-1 1,3-31-1,-7 37-18,-1-1-1,-1 0 1,0 1 0,0-1-1,-2 0 1,0 1-1,0-1 1,-2 1 0,-8-25-1,9 33-27,1 1-1,-1 0 1,-1 0-1,1 0 1,-1 0-1,1 0 1,-2 1-1,1-1 0,0 1 1,-1 0-1,0 1 1,0-1-1,0 1 1,0 0-1,0 0 1,-1 0-1,1 1 1,-1 0-1,0 0 1,0 0-1,1 1 1,-1 0-1,-12-1 1,5 2-12,0 0 1,0 0-1,0 1 1,0 1-1,0 0 1,0 1 0,0 0-1,0 1 1,1 0-1,-14 7 1,4 1 0,1 1 1,1 1 0,0 1-1,-32 30 1,-62 76-135,100-104 179,0-1 0,1 2 0,1 0 0,1 0 0,-17 37 0,25-49-30,1 1 0,0-1 0,0 1 0,0 0 0,1 0 0,0 0 1,0 0-1,1 0 0,-1 0 0,2 0 0,-1 0 0,1 0 1,0-1-1,1 1 0,-1 0 0,1 0 0,1-1 0,-1 1 0,1-1 1,0 1-1,6 8 0,-6-11-16,0-1 1,0 0-1,0 1 1,0-1-1,0 0 1,0-1 0,1 1-1,0-1 1,-1 1-1,1-1 1,0 0-1,0 0 1,0-1-1,0 1 1,1-1-1,-1 0 1,0 0-1,1 0 1,-1-1-1,0 1 1,1-1-1,-1 0 1,1-1-1,7 0 1,6-3 78,0-1 0,0 0 0,0-1 1,25-13-1,-29 12-56,1 1 22,105-52 337,-105 49-338,0 0 0,-1-1 0,0 0 0,-1-1 0,20-20 0,-28 25-20,-1 0-1,1 0 1,-1 0 0,-1-1 0,1 1-1,3-9 1,-6 12-13,0 0 0,0 0-1,0 0 1,-1 0 0,1 0 0,-1 0-1,1 0 1,-1 0 0,0-1 0,0 1-1,-1 0 1,1 0 0,-1 0 0,1 0-1,-1 0 1,0 0 0,-2-5 0,1 7-6,1-1 0,-1 0 0,1 1 0,-1-1 0,1 1 1,-1-1-1,0 1 0,0 0 0,0 0 0,0 0 0,0 0 1,0 0-1,0 0 0,0 1 0,0-1 0,0 1 1,0-1-1,-1 1 0,1 0 0,0 0 0,0 0 0,-1 0 1,-3 0-1,-4 1-16,0 1 0,1 0 0,-1 0 1,-11 4-1,1 2-34,1 0 0,-1 1 1,1 1-1,1 0 0,0 2 0,0 0 0,1 1 1,-16 16-1,18-14 90,-3 1-87,-18 24 0,31-33 65,-1 0-1,2 1 0,-1-1 1,1 1-1,0 0 0,1 0 1,-3 10-1,1-1-42,1 0-1,1 0 0,1 1 1,-1 32-1,3 46 789,1-97-693,1 1-1,-1 0 1,0 0 0,1 0 0,-1-1-1,0 1 1,0-1 0,1 1 0,-1-1-1,0 0 1,0 1 0,1-2 0,77-66 63,-27 33-110,2 3 0,58-27 0,10-5 25,607-406 96,-632 408-21,3 3 0,126-52-1,-182 91-89,-2-3 0,0-1-1,-2-3 1,-1 0 0,-1-3-1,-1-1 1,48-54 0,-58 57-113,0 1 1,2 1 0,1 1 0,1 2-1,1 1 1,59-29 0,-80 46-30,0 1 1,13-3-1,-14 4-341,1 0 1,12-7-1,-35 17 147,0 1-1,-15 12 1,4-3 216,-93 81 140,-2 2 123,69-66-168,-54 27 0,-58 22-53,-31 17 197,-497 319 712,633-386-864,110-44-1061,4-7 1215,0-1 1,-1-4 0,-1-1-1,88-54 1,-129 69-123,33-20 85,68-30 1,87-15 44,-57 22-47,224-84 29,-179 54-157,-8-15 9,-102 54 144,33-15-116,199-71 0,24-5 392,-334 132-259,-7 3-86,-12 3-117,-26 9-115,-22 11 84,-66 37-1,72-28 36,2 3-1,-56 45 0,-40 27 182,92-74-47,-122 49 0,115-54-47,-80 33 76,-267 123 361,128-24-18,105-54-235,128-79-178,-1-3-1,-65 20 0,-119 26 193,192-58-114,-50 13-134,91-27-73,10-3 16,9-6 31,79-39 36,7-3-69,-44 15 93,75-65 0,7-7-44,54-3-50,-27 17 7,65-78 73,-81 57 50,174-104-81,-239 164 22,57-35 56,109-75-71,-60 16 30,-15 11 4,9 15-2,33-6-7,-170 108-251,-44 21 112,-11 4 55,-3 2 78,-37 12-214,-33 16 163,-113 66-84,-180 125-1,295-173 150,-96 45 0,83-52 20,-242 127 382,155-62-373,-92 55 118,11-19 117,-7-21-176,157-80-112,-112 62 0,8 23 178,173-103-138,25-15-6,2-2-5,0 0 0,-1-1 0,-16 6 0,15-11-40,16-2 24,0-1 0,0 0 1,-1 0-1,1-1 0,0 1 1,0 0-1,0 0 0,0 0 0,-1 0 1,1 0-1,0 0 0,0 0 0,0 0 1,-1 0-1,1 0 0,0 0 1,0 0-1,0-1 0,0 1 0,0 0 1,-1 0-1,1 0 0,0 0 1,0 0-1,0-1 0,0 1 0,0 0 1,0 0-1,0 0 0,0 0 0,0-1 1,-1 1-1,1 0 0,0 0 1,0 0-1,0-1 0,0 1 0,0 0 1,0 0-1,0 0 0,0 0 0,0-1 1,0 1-1,1 0 0,-1 0 1,0 0-1,0-1 0,0 1 0,0 0 1,0 0-1,0 0 0,0 0 1,0-1-1,0 1 0,1 0 0,-1 0 1,0 0-1,9-12-42,10-11 11,1 2-1,1 0 1,2 2-1,26-19 1,106-57-92,184-132 183,-167 105-66,282-175 48,-268 177-132,161-120-6,-262 180 124,-15 13 58,2 4 1,125-56-1,39-20-216,-170 86 240,11-6 106,-77 39-206,1-1 0,-1 1 0,1 0 0,-1 0 0,0 0 0,1 0 0,-1 0 1,0-1-1,1 1 0,-1 0 0,0 0 0,1-1 0,-1 1 0,0 0 0,1-1 0,-1 1 0,0 0 0,0-1 0,1 1 1,-1 0-1,0-1 0,0 1 0,0 0 0,1-1 0,-13 4-40,-21 12-14,-48 13-1,6-2 100,-110 47-73,-206 114 0,205-79 91,67-36-100,-150 65 0,215-114 88,-235 112-9,35 22 14,56-33-25,122-76-86,-72 58 0,43-27 139,90-69-49,0 0 0,0-1 0,-1-1-1,-1 0 1,1-1 0,-23 5 0,39-11-38,0-1-1,-1 0 1,1 0-1,0 0 1,0 0 0,-1 0-1,1 0 1,0 0-1,-1 0 1,1 0-1,0 0 1,0 0 0,-1 0-1,1 0 1,0 0-1,-1 0 1,1 0-1,0 0 1,0 0 0,-1 0-1,1 0 1,0 0-1,-1 0 1,1-1-1,0 1 1,0 0-1,-1 0 1,1 0 0,0-1-1,0 1 1,-1 0-1,4-9 80,13-10 19,102-96-377,19-17 177,208-105-90,-319 220 189,232-129-118,22-13-6,-177 90 142,65-40 59,-122 82-44,86-36 0,35 1-108,-74 36-92,-69 21 210,0-1 0,0-2 0,27-12 0,-43 16-88,4-2 70,0 1 0,-1-1 0,0-1 1,-1 0-1,1-1 0,-1 0 0,10-11 1,-12 10-6,1 0 0,0 0 1,20-14-1,15-14-256,3 7 333,40-24-164,-10 4 24,-8 5-23,-10 6-25,-38 27-167,-11 9-57,-25 19 206,0-1-1,-1 0 0,-31 21 1,-60 31 306,44-29-106,-311 197-369,143-68 261,217-156 11,9-6-17,1-3 6,1 0 1,0 0 0,0 1-1,1-1 1,-1 1-1,1 0 1,-1 0-1,1 0 1,-2 4 0,17-12-572,296-131-298,-308 136 889,15-7-74,26-6 0,-39 12 64,1 0 0,-1 0 0,1 0 0,-1 1 1,1 0-1,0-1 0,-1 1 0,1 1 0,-1-1 0,1 0 0,0 1 0,-1 0 0,1 0 1,3 1-1,-7-1 15,1-1 0,0 1 1,-1-1-1,1 1 0,-1-1 1,1 1-1,0-1 0,-1 1 0,1 0 1,-1-1-1,0 1 0,1 0 1,-1-1-1,0 1 0,1 0 1,-1-1-1,0 1 0,0 0 1,1 0-1,-1-1 0,0 1 0,0 0 1,0 0-1,0 1 0,-4 20 98,2-16-73,-1 8 23,-2-1 0,1 0 1,-2 0-1,1 0 0,-2-1 0,-15 23 1,9-18-5,0-1 1,-2 0 0,-31 26-1,-1-7 89,-2-2-1,-68 35 1,-39 23 107,97-55-178,-137 100 120,26-17-750,126-93 205,-22 14-2177,57-34 1673,2 0 0,-1 0 1,1 1-1,0 0 0,-10 12 0,0 6-683,-4-2-587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1:37.32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1706 1096 1984,'-2'0'131,"0"-1"0,0 1 1,1-1-1,-1 0 0,0 1 0,0-1 0,1 0 0,-1 0 1,0 0-1,1 0 0,-1 0 0,1-1 0,-1 1 1,1 0-1,0-1 0,0 1 0,0-1 0,-1 1 1,1-1-1,-1-2 0,0 1 115,0 1 1,0-1-1,0 0 1,0 1-1,-1-1 0,-3-2 1,-2 0-238,0 1 1,0 0-1,0 1 1,0 0-1,-1 0 1,1 0-1,-1 1 1,0 1 0,0-1-1,0 1 1,0 1-1,0 0 1,-13 1-1,-16 3-37,-1 2 0,1 2 0,-63 20 0,64-12 268,1 1 0,-66 42 0,61-31 84,26-17-53,0-1-1,-27 13 1,29-16-61,0-2 0,-1 0 1,1-1-1,-27 6 0,34-10-117,0 0 1,1 1-1,-1-2 0,0 1 1,0-1-1,1 1 0,-1-2 1,1 1-1,-1-1 0,1 1 0,0-2 1,-1 1-1,1 0 0,0-1 1,-5-4-1,-6-5 269,-30-29 1,36 30-209,0 1 0,-1 1 0,-1-1 0,1 2 0,-1 0 0,-15-8 0,12 9-48,1 1 1,-2 0 0,1 1-1,-1 1 1,0 0 0,0 1-1,-17 0 1,30 3-107,0 0 1,1 1-1,-1 0 0,0 0 1,1 0-1,-1 0 1,1 0-1,-1 0 0,1 1 1,-1-1-1,1 1 1,0-1-1,0 1 0,-1 0 1,2 0-1,-4 4 0,-2 2 37,0 1 0,-10 17 0,9-13 105,-14 17-1,-8 11 462,26-35-521,0-1 1,-1 0 0,0 0 0,1 0-1,-7 4 1,1-1 29,3-1-130,4-4 24,1-1-1,-1 1 1,0-1-1,0 1 1,-1-1-1,1 0 0,0 0 1,-1 0-1,1-1 1,-1 1-1,-4 0 1,-45 15 132,47-15-82,1 0 1,-1 0-1,1 1 0,-1-1 0,-6 5 0,-3 2-137,-21 14 156,28-19-93,1 1 0,-1 0 0,1 0 0,1 0 0,-1 1 0,1 0 0,0 1 0,-7 8-1,-4 9-21,-16 30-1,9-14 61,22-35 11,-1-1 1,1 0 0,-1 1-1,1 0 1,1-1-1,-1 1 1,1 0-1,-1 0 1,1 0 0,1 0-1,-1 0 1,1 0-1,0 0 1,0 0-1,0 1 1,1-1 0,0 0-1,0 0 1,0-1-1,1 1 1,-1 0-1,1 0 1,0 0 0,3 4-1,-2-3-1,1-1-1,0 1 1,0-1-1,5 6 1,-4-7 17,-1 1 0,0 1 0,6 10 0,-5-8-27,0-1-1,1 0 1,-1 0-1,1 0 1,1-1-1,-1 0 1,14 9 0,-11-7-35,1 0 0,15 17 0,-1 3-90,-13-16 230,14 21-1,-21-28-113,0 1 1,1-1-1,7 7 0,-8-8-6,0 0 0,0 0 0,0 0 0,6 10-1,3 5-4,-10-15 0,0 0 0,-1 0 0,1 0 0,-1 0 0,3 6 0,-1 0 25,0-1 0,1 0-1,7 10 1,-3-5-28,-7-12 6,-1 0-1,1 0 0,0 0 0,0 0 0,0 0 0,5 3 0,0 0 69,-5-4-69,0 0 0,0 0 0,0 0 0,0-1 1,0 1-1,0-1 0,0 1 0,0-1 0,0 0 0,0 0 1,0 0-1,0 0 0,0 0 0,4-1 0,1 1-45,7-2 42,0 0 0,0 0 1,0-2-1,-1 0 0,1 0 0,-1-1 0,14-8 0,5 0 56,-5 2-12,19-7-163,48-27 0,54-29-55,11-7-56,-146 73 95,28-11 1,-39 18 39,6 28-598,-9-17 706,0 0-1,0 0 1,-1 0 0,-1 0-1,1-1 1,-1 1 0,-1-1-1,0 0 1,0 0 0,-9 14-1,-17 31 27,21-40-40,6-9 4,0 0 1,0 0-1,0 0 1,-7 7-1,-2 0 44,9-8-31,-1 0 0,1 0 1,-1 0-1,0-1 1,0 0-1,-1 1 1,1-1-1,-1-1 0,0 1 1,1-1-1,-1 1 1,0-2-1,-10 4 1,-145 30 197,139-29-200,8-2 15,0-1 0,0 0 0,0-1-1,0 0 1,-1-1 0,-15-1 0,-32 0 157,38 1-187,-27-4 0,19 1 98,17 1-104,-27-4 0,13-1-30,15 4 62,0-1 0,0 0 0,0-1 0,0 0 1,-23-12-1,10 2-18,22 12-12,-1 0-1,0-1 1,1 1 0,-1-1 0,1 0 0,0 0 0,-8-8 0,10 9-7,-2-3-43,0 1-1,0-1 0,1 0 1,-4-7-1,6 9 69,0 0 1,0 0-1,0 0 1,0-1-1,1 1 0,-1 0 1,1 0-1,0 0 0,0-1 1,1-4-1,2-7 0,0-1 1,1 1-1,8-21 0,-1 2 3,50-159-297,-26 99 282,0 5-97,3-8 60,-27 62-62,1 1 0,27-52 0,-31 70 51,2 0-1,0 1 1,1 0 0,0 1 0,1 0 0,28-24 0,-21 22 40,1 1 0,1 1 0,0 0 0,1 2 1,0 1-1,1 0 0,0 2 0,0 0 0,1 2 1,1 1-1,-1 1 0,35-3 0,12-2-132,-48 6 69,44-2 0,-35 1 44,-31 5 20,1 0 1,-1 0 0,0-1-1,0 1 1,1 0-1,-1-1 1,0 1 0,0-1-1,0 1 1,1-1-1,-1 0 1,0 0-1,0 1 1,0-1 0,0 0-1,0 0 1,0 0-1,-1 0 1,1 0 0,0 0-1,0 0 1,-1 0-1,1-1 1,-1 1 0,1 0-1,-1 0 1,1 0-1,-1-3 1,9-12-32,48-62 6,-33 50 7,40-48-13,110-98 0,-104 119 147,-27 23-176,79-45 141,-100 64-68,70-44-86,-22 22 75,-58 29-12,-1 1 0,1 0-1,1 1 1,24-6 0,-10 3-217,-20 5 192,0 0 1,0 1-1,0 0 0,11 0 1,-17 1 22,0 0 0,0 0 0,0 0 0,0 0 0,0 0 0,0 0 0,0 1 0,0-1 0,0 0 0,0 1 0,0-1 0,0 1 1,0-1-1,0 1 0,0 0 0,1 1 0,-1-2-4,-1 1 0,1 0 0,-1 0 1,0 0-1,1 0 0,-1 0 0,0 0 0,0-1 1,0 1-1,0 0 0,0 0 0,0 0 0,0 0 1,0 0-1,0 0 0,0 0 0,-1 0 0,1 0 1,0 0-1,-1-1 0,1 1 0,0 0 0,-2 2 1,-3 6-10,-1 0 0,0 0 0,-1-1 1,-15 15-1,-1 3 73,-6 13-35,2 0 0,-29 59 0,4-8-66,-25 31 123,55-91 49,-45 49 1,63-75-91,-8 8-26,1 0 0,-17 25 0,27-37 8,1 1 1,-1-1-1,1 1 0,0-1 0,-1 1 1,1-1-1,0 1 0,-1 0 0,1-1 1,0 1-1,0-1 0,-1 1 0,1 0 1,0-1-1,0 1 0,0 0 0,0-1 1,0 1-1,0 0 0,0-1 0,0 1 1,0 0-1,0-1 0,1 2 0,0-2 3,-1 1 1,1-1-1,-1 1 0,1-1 0,0 0 0,-1 1 0,1-1 0,-1 0 1,1 0-1,0 1 0,0-1 0,-1 0 0,1 0 0,0 0 0,-1 0 1,1 0-1,0 0 0,1 0 0,4-1 17,0 0 0,0 0 1,-1 0-1,11-4 0,27-15 3,0-3 0,-1-1 0,42-32 0,-55 37-23,151-109 1,34-21-20,10 19 4,200-69-133,-411 192 107,2 0 9,27-9-1,-39 15 22,1 0-1,-1 0 1,1 0-1,-1 1 1,1-1 0,0 1-1,-1 0 1,1 0-1,-1 0 1,1 1 0,-1-1-1,1 1 1,5 1-1,-8-1 10,0-1 1,0 0-1,0 1 0,-1-1 0,1 1 0,0-1 0,0 1 0,0-1 1,-1 1-1,1-1 0,0 1 0,-1 0 0,1 0 0,0-1 0,-1 1 0,1 0 1,-1 0-1,1 0 0,-1-1 0,0 1 0,1 0 0,-1 0 0,0 0 1,1 0-1,-1 0 0,0 0 0,0 0 0,0 0 0,0 0 0,0 0 1,0 0-1,0 0 0,0-1 0,0 1 0,-1 0 0,1 0 0,0 0 1,-1 0-1,1 0 0,-1 1 0,-2 3 3,0 0 0,0 0 0,0-1 0,-1 1 0,-7 6 0,0-1-24,-1 0 1,0-1 0,-1 0 0,0-1 0,0-1-1,-28 11 1,11-4 7,-35 16 47,2 4 0,1 2 0,-62 48 0,-5 18 289,124-98-281,0-1 0,0 1 0,-10 4 0,15-8-43,0 0 0,0 0 1,0 0-1,-1 1 0,1-1 0,0 0 0,0 0 0,0 0 0,-1 0 0,1 0 0,0 0 0,0 0 0,-1 0 1,1 0-1,0 0 0,0 0 0,0 0 0,-1 0 0,1 0 0,0 0 0,0 0 0,-1 0 0,1 0 1,0 0-1,0-1 0,0 1 0,-1 0 0,1 0 0,0 0 0,0 0 0,0 0 0,0-1 0,-1 1 1,1 0-1,0 0 0,0-10-21,7-10-32,3 3 43,0 1-1,0 1 1,1 0-1,1 0 1,1 1 0,0 1-1,1 0 1,0 0-1,1 2 1,0 0-1,1 0 1,17-8 0,71-34 6,14-8 16,-73 36-6,65-41-14,-86 50 4,0-2-1,29-27 1,50-49-131,-103 94 132,2-3-20,0 1 0,0 0 0,0 0 0,0 0 0,1 0 0,-1 0 0,1 1 0,-1-1 0,1 1 1,-1 0-1,1-1 0,0 1 0,3 0 0,-5 9-488,-1-7 449,0 8-3,-1 1 1,-1 0-1,0-1 0,0 1 0,-1-1 0,0 0 0,-5 10 1,-34 63-130,40-78 182,-24 38-107,-42 54 1,59-82 169,0 0 0,1 1 0,-11 29 0,14-31-223,4-11 181,0-1-1,1 1 1,-1 0 0,1-1-1,-1 1 1,1 0-1,0 0 1,0-1 0,0 1-1,0 0 1,0 0-1,0-1 1,0 1 0,0 0-1,1 0 1,0 1-1,-1-2 2,1 0-1,-1 0 1,1-1-1,-1 1 1,1 0-1,0-1 0,-1 1 1,1 0-1,0-1 1,0 1-1,-1-1 0,1 1 1,0-1-1,0 0 1,0 1-1,-1-1 0,1 0 1,0 1-1,0-1 1,0 0-1,0 0 0,0 0 1,0 0-1,0 0 1,0 0-1,-1 0 1,1 0-1,0 0 0,0 0 1,0 0-1,0-1 1,1 0-1,8-2 41,0-1 0,0 0 0,16-10 0,18-9-15,273-77 247,-69 16-259,-159 51 74,-37 14 277,0-2 0,89-51 1,-119 58-497,1 2 0,30-12 0,-42 21-321,-17 10 272,-3 2 270,-25 21-161,0-2 1,-51 32-1,36-27 35,-257 165 219,187-124-55,69-39-80,35-23 3,-1-1-1,-32 18 1,48-29-60,0 0 1,0 0 0,0 0 0,-1 0-1,1 0 1,0 0 0,0 0 0,0 1-1,0-1 1,0 0 0,0 0 0,0 0-1,0 0 1,0 0 0,-1 0 0,1 0-1,0 0 1,0 0 0,0 0 0,0 0-1,0 0 1,0 0 0,0 0 0,-1 0-1,1 0 1,0 0 0,0 0 0,0 0-1,0 0 1,0 0 0,0 0 0,0 0-1,0 0 1,-1 0 0,1 0 0,0-1-1,0 1 1,0 0 0,0 0 0,0 0-1,0 0 1,0 0 0,0 0 0,0 0-1,0 0 1,0 0 0,-1-1 0,4-5 46,7-9 33,7-1-123,2 0-1,-1 2 1,2 0 0,23-13-1,19-12-49,28-21 223,33-25-134,-43 34-175,-63 40 281,-16 11-92,0-3-551,0 0-567,-7 2 1266,4 1-147,0 0-1,1 0 1,-1 1 0,0-1-1,1 0 1,-1 1-1,0-1 1,1 1 0,-1 0-1,1 0 1,-1-1 0,1 1-1,-1 0 1,1 0-1,0 0 1,-1 0 0,1 1-1,0-1 1,0 0 0,0 0-1,-2 3 1,2-2-2,0-1 0,0 0 0,0 0 0,0 0 0,0 0 0,-1 0 0,1 0-1,0 0 1,0 0 0,-1 0 0,1 0 0,-2 0 0,-10 8 117,11-7-121,-1 0 0,1 1 0,0-1 1,-1 0-1,1 0 0,-1-1 0,1 1 0,-1 0 1,0-1-1,0 1 0,0-1 0,0 0 0,0 0 0,0 0 1,0-1-1,0 1 0,0-1 0,-5 1 0,-10 0 131,-1 0 0,-22 6 0,23-3-178,0-2 0,-23 2 0,24-3 16,1 0 0,-20 6 0,-3-1 15,-138 29-27,138-24-26,1 1 1,-43 21-1,-70 44-1669,93-41-1346,-88 73 0,121-89 2215,-18 11-1414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2:25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1 640,'0'9'421,"-2"-4"-347,2-4-44,0-1 1,0 1 0,0-1 0,0 0 0,0 1 0,0-1 0,0 0 0,0 1 0,-1-1 0,1 1 0,0-1 0,1 0 0,-1 1 0,0-1 0,0 1 0,0-1 0,0 0 0,0 1 0,0-1-1,0 0 1,1 1 0,-1-1 0,0 1 0,1 1 93,-1-1 0,1 1 0,-1-1 0,0 1 0,0 0 1,0-1-1,0 1 0,0 0 0,0 0 0,0-1 0,-1 3 0,1 2-130,0-4 11,0-2 134,0 0-11,0 0 32,0 0 11,0 0 181,0 0-54,0 0 76,0 0-65,0 0 107,0 0-139,0 0-53,0 0-75,0 0 54,0 0-102,0 0-117,0 0-42,-5 6 1908,0 30-666,5-33-1112,0 0 0,-1 0-1,1 1 1,-1-1 0,1 0 0,-1 0-1,0 0 1,-3 5 0,-13 23 664,12-20-554,4-10-158,1 0 0,0 0 0,-1 0 0,1 0 1,-1 0-1,1 0 0,-1-1 0,1 1 0,-1 0 0,1 0 0,-1 0 1,-1 1-1,1 1 47,-1-1 0,1 1 0,0 0 0,0-1 0,1 1 0,-1 0 0,1 0 1,-1 5-1,1-7-78,0-1-1,0 1 1,0-1 0,0 0 0,0 1 0,0-1 0,0 0 0,0 1 0,0-1 0,0 1 0,0-1 0,0 0 0,0 1-1,0-1 1,0 0 0,0 1 0,1-1 0,-1 0 0,0 1 0,0-1 0,0 0 0,1 1 0,-1-1 0,10 14-53,-7-9 92,11 10 150,-10-8-148,-4-7-19,1 1 0,-1 0 0,0-1 0,0 1 0,1 0-1,-1-1 1,0 1 0,1-1 0,-1 1 0,1-1 0,-1 1 0,0-1-1,1 1 1,-1-1 0,1 1 0,0-1 0,-1 1 0,1-1 0,-1 0-1,2 1 1,2 6 23,11 0-185,-14-7 171,0 0 0,0 0 0,0 1 0,0-1 0,0 0 0,0 1 0,0-1 0,0 1 0,0-1 0,0 1 0,0-1 0,1 2 0,28 1 536,-17-1-387,0-1 0,0-1-1,0 0 1,18-3 0,-18 0 232,-11 2-366,1 0 0,-1 0 1,0 1-1,0 0 1,1-1-1,-1 1 0,3 0 1,-1 0-5,0-1 1,0 1-1,0-1 0,0 0 1,0 0-1,0 0 0,-1 0 1,6-3-1,4-1 223,0 2 149,-12 3-395,0 0 0,0 0 1,0 0-1,0 0 0,0 0 0,0-1 0,0 1 0,0 0 1,0-1-1,0 1 0,0 0 0,0-1 0,0 1 0,-1-1 1,1 0-1,0 1 0,0-1 0,-1 1 0,2-2 1,-1 1 3,-1 1 16,0 0-160,0 0-555,0 0-117,0 0-907,1 1-69,3 6-2122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2:30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298 442 224,'0'0'113,"-1"0"0,1 0 0,-1 0 0,1 0 0,-1 0 0,1 0 0,-1 0 0,1 0 0,-1 0 0,0 0 0,1 0 0,-1 0 0,1 0 0,-1 0 0,1-1 0,-1 1 0,1 0 0,-1 0 0,1-1 0,-1 1 0,1 0 0,0-1 0,-1 1 0,1 0 0,-1-1 0,1 1 0,0-1 0,-1 1 1,1-1-1,0 1 0,0 0 0,-1-1 0,1 1 0,0-1 0,0 1 0,0-1 0,-1 0 0,1 1 0,0-1 0,0 1 0,0-1 0,0 1 0,0-1 0,0 1 0,0-1 0,1 0 0,-19 0 1519,-138 6 1952,152-5-3554,0 0 1,0 1-1,0 0 1,0 0-1,0 0 1,0 0-1,1 1 0,-1 0 1,0 0-1,1 0 1,-1 0-1,1 0 1,-4 3-1,-3 3 229,8-7-228,0 1-1,0-1 1,-1 1-1,1 0 1,0 0 0,0 0-1,1 0 1,-1 0-1,0 0 1,1 1-1,-1-1 1,0 3-1,1-3-16,0-1-1,1 0 0,-1 1 0,1-1 0,0 1 1,-1-1-1,1 1 0,0-1 0,0 1 0,0 1 1,0-3-8,0 1-1,0-1 1,0 0 0,0 1 0,0-1 0,0 0 0,0 1 0,0-1 0,0 0 0,0 0 0,0 1 0,0-1 0,0 0 0,-1 1-1,1-1 1,0 0 0,0 0 0,0 1 0,0-1 0,-1 0 0,1 0 0,0 0 0,0 1 0,-1-1 0,-5 16 340,5-14-320,0 0 0,1 0 0,-1 0 0,1 1 0,-1-1 0,1 0 0,0 0 0,-1 0 0,1 0-1,0 1 1,1-1 0,-1 0 0,0 0 0,1 0 0,-1 0 0,1 1 0,0-1 0,-1 0 0,1 0 0,2 2 0,-2-1-70,0 1 0,1 0 1,-1 0-1,0 0 1,0 7-1,-1 13 620,0-22-523,9 23-207,-6-21 196,0-1 1,1 0 0,0 1-1,0-1 1,0-1 0,0 1-1,0-1 1,0 1 0,7 2-1,-8-4 12,1 0-22,-1 0 0,1 0-1,0-1 1,-1 1 0,1-1-1,-1 0 1,1 1 0,6-2-1,-7 1-18,6-1 76,1 0-1,-1-1 0,11-2 1,-4 0-59,-12 2-15,1 1-1,-1-1 1,0 0 0,0-1-1,0 1 1,0-1-1,5-3 1,4-4 34,-10 9-27,-1-1 0,0 0 1,0 1-1,0-1 1,0 0-1,0 0 0,-1 0 1,1 0-1,0-1 1,-1 1-1,0 0 0,0-1 1,1 1-1,-1-3 1,4-27-34,-5 29 29,-1 0 0,1 0 0,-1 0 0,0 1 0,0-1 0,0 0 0,0 1 1,0-1-1,-3-3 0,2 3 1,0-1 1,0 1 0,1-1-1,-1 1 1,-1-7 0,0-3-52,-1-7-16,3 11 57,0 0 0,0 0 0,-1 0 0,-3-10 1,2 10-6,1 0 1,0 0 0,0 0-1,0-12 1,-2-32-357,4 52 357,0 1-69,0 0 38,0 1 28,1 0 1,0 0 0,-1 0 0,1 0 0,-1 0 0,1 0-1,-1 0 1,1 0 0,-1 0 0,0 1 0,0-1 0,1 1-1,-1 0-26,0-1-1,1 0 0,-1 1 1,0-1-1,1 0 0,-1 1 1,1-1-1,0 0 0,-1 0 1,2 2-1,3 5-7,-2-2 59,-3-5-29,0-1 1,0 1 0,0-1 0,0 1 0,0-1-1,1 0 1,-1 1 0,0-1 0,0 1-1,1-1 1,-1 1 0,0-1 0,1 0 0,-1 1-1,0-1 1,1 0 0,-1 1 0,1-1 0,-1 0-1,0 1 1,1-1 0,-1 0 0,1 0 0,-1 0-1,1 1 1,-1-1 0,1 0 0,0 0 0,-1 0 8,1-1 0,0 1 1,0 0-1,-1 0 1,1-1-1,0 1 1,-1-1-1,1 1 1,0-1-1,-1 1 1,1-1-1,-1 1 1,1-1-1,-1 1 1,2-2-1,1-3 29,-1 0 1,1 1-1,3-10 0,-3 6-15,-1-1 0,-1 1 0,1-1 0,-1-9 0,2-9-3,-1 14-78,-2-25 0,0 26 84,0-1 0,3-15 0,-2 17-80,0 1 0,-2-15 1,1 6 147,1 11-91,0 1 1,0-1-1,5-12 0,6-21-326,-9 38 250,-2 2 87,-1 1 0,1-1 0,-1 1 0,1-1-1,-1 1 1,1-1 0,-1 0 0,0 1 0,1-1 0,-1 0 0,0 1-1,0-1 1,1 0 0,-1 0 0,0-1 0,0 0 235,0 8-300,-5 90-75,0 48 630,6-111-451,0 0 0,2 0 0,1-1 0,13 48 1,-10-54 34,-5-18-56,-1-1 0,1 0-1,1 1 1,0-1 0,0 0 0,0 0 0,8 12 0,-7-13 7,0 1 1,0-1-1,5 14 0,5 10 257,-8-20-122,4 7 247,-3-9-175,-7-7-224,1 0 1,-1 0-1,1 0 1,-1-1-1,1 1 1,0 0-1,0 0 1,-1-1-1,1 1 0,0-1 1,0 1-1,0-1 1,0 1-1,0-1 1,1 1-1,29 9 913,-30-9-789,1 0 16,10 2-651,-9-4-1659,-7-5-878,0-1-3249,0 9 2592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2:31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9 2240,'0'-1'89,"1"1"0,-1 0 1,0 0-1,0-1 0,0 1 0,0 0 1,0-1-1,0 1 0,0 0 0,0 0 1,0-1-1,0 1 0,0 0 0,0 0 1,-1-1-1,1 1 0,0 0 0,0 0 1,0-1-1,0 1 0,0 0 0,0 0 1,-1-1-1,1 1 0,0 0 0,0 0 0,0 0 1,-1-1-1,1 1 0,0 0 0,0 0 1,0 0-1,-1 0 0,1 0 0,0 0 1,0-1-1,-1 1 0,1 0 0,0 0 1,0 0-1,-1 0 0,1 0 0,0 0 1,-1 0-1,1 0 0,0 0 0,0 0 1,-1 0-1,1 0 0,0 0 0,0 0 1,-1 1-1,1-1 0,0 0 0,-1 0 0,-17 12 516,7-5 294,10-6-833,0 0 0,0-1 1,-1 1-1,1 0 0,0 0 0,0 0 0,0 0 0,0 0 1,0 0-1,0 0 0,1 0 0,-1 0 0,0 1 0,0-1 1,1 0-1,-1 2 0,-9 26 264,6-15-260,-7 24 477,2 0 0,-8 61 0,6-26-150,9-58-311,1 26 0,1-27 44,-1 0-1,-3 20 0,1-17 121,2 0 1,0 1 0,1 17 0,0-11-102,1-20-65,0-1 1,-1 1 0,1-1-1,1 1 1,-1-1 0,0 1-1,1-1 1,0 0 0,0 1-1,0-1 1,0 0 0,0 0 0,0 0-1,4 3 1,10 13 207,-14-16-200,1 0 0,0 0-1,0-1 1,0 0 0,0 1 0,0-1-1,0 0 1,1-1 0,-1 1-1,6 1 1,-4 0 232,0-1-216,1-1-1,-1 1 0,1-1 1,-1 0-1,1 0 0,0 0 0,-1-1 1,1 0-1,0 0 0,0-1 0,-1 1 1,1-1-1,0 0 0,-1-1 0,1 0 1,-1 1-1,7-5 0,1 3-113,-11 3-243,-1-1 1,0 1-1,0 0 0,0 0 1,1-1-1,-1 1 0,0-1 0,0 1 1,0-1-1,0 1 0,0-1 1,0 0-1,1 0 0,11-2-4647,-6 1 3264,12-2-3066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2:44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45 167 1568,'-1'-1'38,"1"1"0,-1 0-1,1 0 1,0-1 0,-1 1 0,1 0 0,-1 0-1,1 0 1,-1 0 0,1 0 0,-1-1 0,1 1-1,-1 0 1,1 0 0,-1 0 0,1 0 0,0 1-1,-1-1 1,1 0 0,-1 0 0,1 0 0,-1 0 0,1 0-1,-1 1 1,1-1 0,0 0 0,-1 0 0,1 0-1,-1 1 1,1-1 0,-16 14 1568,7-7-965,8-6-492,1-1 51,0 1 0,0 0 0,-1-1 1,1 1-1,0 0 0,0-1 0,0 1 1,-1-1-1,1 1 0,0-1 0,-1 1 0,1-1 1,0 1-1,-1-1 0,0 1 0,6-7 2239,21-19-1717,1 1 0,54-37 0,-66 53-591,0 0 1,32-10 0,9-5 225,-33 16-302,-21 7-52,1 0 1,-1-1-1,1 1 1,-1-1 0,1 0-1,-1 0 1,0 0-1,1 0 1,-1 0-1,0-1 1,0 1-1,3-2 1,-4 2-14,1 1 0,0 0 0,0-1 0,0 1 0,-1 0 0,1 0 0,0 0 0,0 0 0,3 1 0,5-1 9,23-3 107,-32 3-31,-1 0-48,0 0-70,0 0 0,13 8-21,-9-4 152,0 0-1,-1 0 1,0 0-1,5 8 1,-7-9-71,0-1 1,0 1 0,-1 0 0,1-1 0,0 1 0,-1 0 0,0-1 0,1 1 0,-1 0 0,0-1-1,-1 4 1,-5 35 260,3-22-98,2-11-97,-1 1 0,-1 0 0,0-1 0,-6 15 1,-6 14 4,5-12-41,-17 32-1,-2-1-89,21-42 123,5-9-63,0 0 0,0-1 0,0 1 1,-1-1-1,1 0 0,-1 0 0,0 0 1,-8 6-1,8-8 72,1 1-1,-1 0 1,1 0-1,-5 6 1,-5 4 22,10-10-123,0-1 0,1 1 0,-1 0 0,1 0-1,0 0 1,-4 6 0,5-6 49,-1 0 0,0 0-1,0 0 1,0 0 0,0 0 0,-1-1-1,1 1 1,-5 2 0,-13 14 208,19-18-208,1-1 1,-8 2 180,7-1-218,1-1-112,1 0 112,0 0 0,1 0-1,-1 0 1,0 0-1,0-1 1,1 1 0,-1 0-1,0-1 1,0 1-1,1 0 1,-1-1 0,1 0-1,37-21 151,-28 17-84,0-1-1,14-11 1,10-11 71,-22 16-143,1 1 0,0 0 0,1 1-1,23-12 1,-35 21-3,1-1-1,-1 1 1,0 1-1,1-1 1,-1 0-1,1 1 1,-1 0-1,0-1 1,1 1-1,-1 1 1,1-1-1,-1 0 1,1 1-1,4 1 1,6 1 82,-12-2-61,1 0 0,-1 0 1,0 0-1,0 0 0,0 0 0,1 1 0,-2-1 0,1 1 1,0-1-1,3 4 0,15 20 131,20 30 663,-38-52-713,0 1 0,0-1 0,0 0 0,1 0 0,0 0-1,3 2 1,-5-4-109,-1-1-26,0 0-33,0 0-197,0 0-779,2-1-308,6-2-1852,4-1 966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16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24 1472,'-5'-23'8197,"5"23"-8247,0 0 57,0-1 0,-1 1 0,1 0-1,0 0 1,0 0 0,0 0 0,0 0 0,0 0 0,0 0-1,0 0 1,-1 0 0,1 0 0,0 0 0,0 0-1,0 0 1,0 0 0,0 0 0,0 0 0,0 0-1,-1 0 1,1 0 0,0 0 0,0 0 0,0 1-1,0-1 1,0 0 0,0 0 0,0 0 0,0 0-1,0 0 1,-1 0 0,1 0 0,0 0 0,0 0 0,0 0-1,0 0 1,0 1 0,0-1 0,0 0 0,0 0-1,0 0 1,0 0 0,0 0 0,0 0 0,0 0-1,0 1 1,0-1 0,0 0 0,0 0 0,0 0-1,-3-2-95,2 2 110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2:48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32 1408,'-1'-1'120,"0"-1"0,0 1 0,1-1 0,-1 1 0,1-1 0,0 1 0,-1-1 0,1 1 0,0-1 0,0 0 0,0 1 0,0-3 1,0 0 505,0 3-376,0 1-52,0 0 0,0 0-1,0-1 1,0 1 0,0 0-1,0 0 1,0 0 0,0-1-1,0 1 1,-1 0 0,1 0-1,0 0 1,0 0 0,0-1-1,0 1 1,0 0 0,0 0-1,0 0 1,-1 0 0,1-1-1,0 1 1,0 0 0,0 0-1,0 0 1,-1 0 0,1 0-1,0 0 1,0 0 0,0 0-1,0 0 1,-1-1 0,1 1-1,0 0 1,-7 4 573,-3 0-295,8-3-388,1-1 0,-1 0-1,1 1 1,0-1 0,-1 1 0,1 0 0,0-1-1,-1 1 1,1 0 0,0 0 0,-2 2 0,1-2-30,1 0 0,-1 0 1,0 0-1,1 0 0,-1 0 0,0 0 1,-3 1-1,-24 7 386,28-8-411,0-1 0,-1 1 0,1-1 0,0 1 0,0 0 0,0 0 0,0-1 1,0 1-1,0 0 0,0 0 0,0 0 0,0 0 0,0 0 0,0 1 1,0-1-1,1 0 0,-2 3 0,-15 26 442,14-22-314,0-1 1,-1 1-1,-7 10 1,-6 14-14,-22 42 583,33-60-685,1-1 1,0 2-1,1-1 1,1 1-1,0-1 1,-1 18-1,4-28-13,0 0-1,1-1 0,-1 1 1,1 0-1,0 0 0,0-1 1,0 1-1,0 0 0,1-1 1,-1 1-1,1-1 0,0 0 1,0 0-1,3 5 0,-2-6-42,4 11-28,5 4-14,-11-15 67,1 0 0,-1 0 0,1 0 0,-1 0 0,0 0 0,0 0 0,0 1 0,0-1 0,0 0-1,1 5 1,15 3-116,0 8 400,-16-17-257,1-1 0,-1 1 0,1-1 1,-1 0-1,1 1 0,-1-1 0,1 0 0,-1 0 1,1 0-1,-1 0 0,1 0 0,-1 0 0,1-1 1,-1 1-1,1 0 0,-1-1 0,0 1 0,1-1 1,-1 0-1,2-1 0,2 0-37,-1 0 0,0-1 1,1 0-1,-1 0 0,3-4 0,-3 3 72,-1 0-1,0 0 0,0 0 1,0 0-1,0 0 1,0-1-1,-1 1 1,3-10-1,4-4-4,-7 14-48,0 0 1,0 0-1,-1 0 0,1 0 0,-1 0 1,0-1-1,0 1 0,0 0 0,-1-9 1,0-4 269,0 8-339,0 0 1,0 0-1,0 0 1,2 0-1,1-9 0,-1 6 57,0 0-1,-1 0 0,0 0 0,-1 0 0,-2-12 0,1-8-14,2 24 10,-1 1-1,-1-1 1,1 1-1,-1-1 0,-1 1 1,1 0-1,-1 0 1,-1 0-1,-4-11 0,3 7-70,4 10 73,0 0 0,-1 0 0,1 1 1,0-1-1,-1 0 0,1 0 0,0 0 0,-1 0 0,1 1 0,-1-1 0,0 0 0,1 0 1,-1 1-1,0-1 0,1 0 0,-2 0 0,1 0-121,1 1-11,0 0-37,0 0 38,0 2 66,0 0 1,0-1-1,1 1 1,-1-1-1,0 1 1,1-1-1,-1 1 1,1-1 0,-1 1-1,2 1 1,-2-3 9,8 23 108,7 37 0,-3-13-128,-5-22 67,0 3 39,1-1 1,21 46 0,-19-52-5,-8-15-13,1 0 0,0 1 0,6 7 0,-5-8 5,-2-3 30,-1-1 0,1 1 0,0-1 1,0 0-1,0 1 0,0-1 0,0 0 0,0-1 0,0 1 1,1 0-1,-1-1 0,4 2 0,8 6-103,-13-8 63,1 0 0,-1 0-1,1 0 1,0 0 0,-1 0-1,1 0 1,0 0-1,-1-1 1,1 1 0,2 0-1,-3-1-13,0 0-1,0 0 0,1 1 1,-1-1-1,0 0 0,0 1 1,0-1-1,0 0 0,0 1 1,0 0-1,0-1 0,0 1 1,0-1-1,0 1 0,1 1 0,-2-2 9,0 1 0,0-1 0,1 0 0,-1 1 0,0-1 0,1 0 0,-1 0 0,1 1-1,-1-1 1,0 0 0,1 0 0,-1 0 0,1 0 0,-1 1 0,1-1 0,-1 0 0,0 0 0,1 0-1,-1 0 1,1 0 0,0 0 0,8 2 72,-8-1-43,1 0-1,0 0 1,-1-1 0,1 1 0,0-1-1,0 1 1,0-1 0,-1 1-1,1-1 1,0 0 0,0 0 0,2 0-1,5 1 2,2 1-335,-5-3-7807,-2-1 5956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2:51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0 1824,'0'0'119,"0"0"-1,1 1 1,-1-1 0,0 0 0,0 0-1,1 0 1,-1 1 0,0-1 0,1 0-1,-1 0 1,0 0 0,0 1 0,1-1-1,-1 0 1,0 1 0,0-1 0,0 0-1,0 0 1,1 1 0,-1-1 0,0 0-1,0 1 1,0-1 0,0 0 0,0 1-1,0 0 1,3 17 1618,-3 27-439,0-32-782,4 98 2583,-4-105-2882,-1 1 1,0-1 0,-3 11-1,2-10-82,1-1-1,-1 0 0,1 11 1,0-13-65,1-1 1,-1 1 0,0-1-1,0 1 1,0-1-1,0 0 1,-1 0 0,1 1-1,-1-1 1,-3 4 0,1-1 73,-1 0 0,0 0 1,-9 9-1,-16 7 203,13-5 142,-22 17-1,-8 8 2,43-39-426,0 1 1,0-1 0,0 0 0,0 0 0,-6 4 0,2 1 17,7-7-63,1 0 0,0-1 0,-1 1 1,1-1-1,0 1 0,-1-1 0,1 1 1,-1-1-1,1 1 0,-1-1 0,1 1 1,-1-1-1,1 1 0,-1-1 0,1 0 1,-1 1-1,0-1 0,1 0 1,-1 0-1,0 0 0,1 1 0,-1-1 1,-1 0-1,1 0 157,1 0-192,0 0-32,0 0-32,-2 0 64,1 0 197,1 0-26,2 0-137,0-1 0,0 1-1,0-1 1,0 0 0,0 0 0,0 0 0,0 0 0,0 0 0,0 0 0,0 0 0,-1-1 0,1 1-1,-1-1 1,1 1 0,-1-1 0,1 1 0,-1-1 0,0 0 0,0 0 0,1-2 0,10-10-42,-10 10 12,1 1-1,-1-1 1,1-1 0,-1 1-1,0 0 1,-1 0 0,2-6 0,8-17-157,-6 16 163,-1 0 1,0 0-1,0-1 0,-1 1 0,-1-1 1,2-24-1,-2 19-16,1 0 0,5-21-1,-6 31 9,-1 1-1,0-1 1,1-10-1,-2 11-35,0 1 0,1-1 1,0 1-1,0-1 0,3-9 0,-2 9 45,0 0 0,0-1 1,0-8-1,2-5 72,-3 16-105,0 0 1,0 0-1,1 0 0,-1 0 0,1 0 0,0 0 0,0 1 1,0-1-1,1 0 0,3-3 0,-3 2-74,3-1 69,6-10 230,-12 16-183,1 0-1,-1 0 0,0 0 1,1 0-1,-1 0 1,0 0-1,1 0 0,-1 0 1,0 0-1,1 0 1,-1 0-1,0 0 0,1 1 1,-1-1-1,0 0 1,0 0-1,1 0 0,-1 1 1,0-1-1,1 0 1,-1 0-1,0 1 0,0-1 1,0 0-1,1 0 1,-1 1-1,0-1 0,0 0 1,0 1-1,0-1 1,0 0-1,1 1 0,-1-1 1,0 0-1,0 1 1,0 15 67,0-12-62,8 111 396,-8-100-416,0-6 39,-1 0 0,2-1-1,-1 1 1,1 0-1,4 13 1,-3-15 27,-1 1 1,1 0-1,0 16 0,2 13 49,-2-11-132,-3-23 37,1 0 0,0 0 0,0 0 1,0-1-1,1 1 0,-1 0 0,1 0 0,-1 0 0,1-1 0,0 1 1,0 0-1,2 2 0,2 5 136,0 1 0,0-1-1,3 15 1,-5-16-58,-3-8-73,1 0-1,-1-1 0,1 1 0,-1 0 0,0 0 1,1-1-1,0 1 0,-1 0 0,1-1 0,-1 1 1,1-1-1,0 1 0,0 0 0,0-1 13,0 1 0,0 0 0,-1-1 0,1 1 0,0 0 0,0 0 0,-1-1 0,1 1 0,-1 0 0,1 0-1,0 1 1,1 3 112,0 0 0,1 1 0,0-2 0,0 1-1,5 7 1,-1-5-15,7 6 42,-2-1 17,-12-11-163,1 0-1,-1 0 1,1-1 0,-1 1-1,1 0 1,0-1-1,-1 1 1,1 0 0,0-1-1,-1 1 1,1-1 0,0 1-1,0 0 1,1-1-121,-2 0-175,0 0-662,-4-5-3114,3 0 3267,0 1 0,1-1-1,-1 1 1,1-1 0,0 1 0,1-7-1,0-15-2130,-7-44-699,-8-12 1387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3:03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74 109 1152,'-7'1'1284,"7"-1"-1244,0 0 0,0 0 0,0 0 0,0 0 0,-1 0 0,1 0 0,0 0 0,0 0 0,0 0 0,0 0 0,0 0 0,0 0 0,0 0 0,-1 0 0,1 0 0,0 0 0,0 0 0,0 0 0,0 0 0,0 0 0,0 0 0,0 0 0,0 0 0,-1-1 0,1 1 1,0 0-1,0 0 0,0 0 0,0 0 0,0 0 0,0 0 0,0 0 0,0 0 0,0-1 0,0 1 0,0 0 0,0 0 0,0 0 0,0 0 0,0 0 0,0 0 0,0 0 0,0-1 0,0 1 0,0 0 0,0 0 0,0 0 0,0 0 0,0 0 0,0 0 0,0 0 0,0-1 0,0 1 0,0 0 0,0 0 0,0 0 0,0 0 0,0 0 0,0 0 0,0 0 0,0 0 0,1-1 0,-1 1 0,0 0 0,0 0 0,0 0 0,0 0 0,0 0 0,0 0 0,1-1 392,-1 1 21,0 0-165,0 0-37,0 0-96,1 0-38,5 0-48,-5 0-5,-1 0 86,0 0-6,0 0 80,0 0-43,0 0 144,0 0-42,0 0 128,0 0-123,0 0-16,0 0-102,0 0-4,0 0-17,0 0 102,0 0-49,0 0 97,0 0-86,0 0 86,0 0-43,0 0 240,0 0-171,0 0-159,0 0-86,0 0-22,0 0-10,0 0 27,0 0-32,0 0 5,0 0 53,0 0 6,0 0 90,0 0-80,0 0-53,0 0-21,0 1-21,1 0 1,-1-1-1,0 1 1,1 0-1,-1-1 0,1 1 1,-1-1-1,1 1 1,-1-1-1,1 1 0,-1-1 1,1 1-1,-1-1 1,1 1-1,0-1 0,-1 1 1,1-1-1,0 0 1,1 1-1,-1-1 63,-1 0 1,0 0 42,0 0-54,1 1-36,1 0-73,0-1 106,-1 1-1,1-1 0,-1 1 1,1 0-1,-1-1 1,0 1-1,1 0 1,-1 0-1,0 0 1,0 0-1,0 0 1,1 1-1,-1-1 1,0 0-1,1 2 1,-2-2 68,3 0-58,0 0 0,0 1 1,-1-1-1,1 0 0,0 1 1,-1 0-1,5 3 0,-6-4-22,-1-1 64,5 1 92,5 2 97,-10-3-310,1 0 1,-1 0 0,0 0-1,0 0 1,0 0-1,1 0 1,-1 0-1,0 0 1,0 0-1,0 0 1,0 0 0,1 0-1,-1 0 1,0 0-1,0 0 1,0 0-1,1 0 1,-1 0-1,0 0 1,0 0 0,0 0-1,0 0 1,0-1-1,1 1 1,-1 0-1,0 0 1,0 0-1,0 0 1,0 0-1,0 0 1,0-1 0,1 1-1,-1 0 1,0 0-1,0 0 1,0 0-1,0-1 1,0 1-1,0 0 1,0 0 0,0-1-1,23 5 254,-20-5-208,-1 1-1,1-1 0,-1 0 1,1 1-1,0-1 1,-1 0-1,0 0 1,1-1-1,-1 1 1,0-1-1,4-2 1,7-4 113,0-2-1,-13 9-166,1 1 0,0-1 0,-1 0 0,1 1 0,0-1 0,-1 0 1,1 1-1,0-1 0,0 1 0,0-1 0,0 1 0,-1 0 0,1-1 0,0 1 0,0 0 0,0-1 0,1 1 0,4 0-4,-1-1 1,0 0-1,0 0 0,0 0 1,9-4-1,-11 4 20,1 0-1,-1-1 0,1 1 1,-1 0-1,1 1 0,0-1 1,-1 1-1,1-1 1,0 1-1,0 0 0,-1 1 1,7 0-1,1 1-26,0-1-1,1 0 1,14-1 0,7 0 134,-31 0-181,17 0 261,-17 0-143,1-1-144,10 5 158,-5-3-36,-8-1-27,0 0 0,0 0-1,1 0 1,-1 0-1,0 0 1,0 0-1,1 0 1,-1 0-1,0 0 1,0 0-1,0 0 1,1 0 0,-1 1-1,0-1 1,0 0-1,1 0 1,-1 0-1,0 0 1,0 0-1,0 1 1,1-1-1,-1 0 1,0 0-1,0 0 1,0 1 0,1-1-1,-1 1 188,0-1-117,0 0-299,0 0 48,0 0 170,0 0 38,0 0 0,0 0 16,0 0 54,0 0-6,0 0 53,-12-1-62,0 1 0,-17-5 0,22 4-172,-22-3 10,1 1 1,-31 1-1,52 2 53,1-1 0,-1 0 1,1-1-1,-1 1 0,-10-5 0,-6-2 212,13 6-237,0 1 0,0 0-1,0 0 1,-11 1 0,17 0-11,1 1 60,1-1 0,-1 1 0,1 0 0,-1 0 0,1 0 0,0 0 0,0 0 0,-4 3 0,-8 4 188,-3 0-104,5-5 60,10-2-115,-1 0 0,1 0 0,0-1 1,0 1-1,0-1 0,-1 1 0,1-1 0,-3 0 0,2 0 32,1 0 41,0 0-1,0 0 1,1 0-1,-1 0 1,0-1-1,0 1 1,-3-1-1,-8-1 10,13 2-102,0 0 0,-1 0 0,1 0 0,0 1 0,0-1 0,-1 0 0,1 0 0,0 0 0,0 0 0,-1 0 0,1 0 0,0 0 0,0 0 0,-1 0 0,1-1 0,0 1-1,-1 0 1,1 0 0,0 0 0,0 0 0,-1 0 0,1 0 0,0 0 0,0-1 0,0 1 0,-1 0 0,1 0 0,0 0 0,0-1 0,0 1 0,0 0 0,-1 0 0,1 0 0,0-1 0,0 1 0,0 0 0,0 0 0,0-1 0,0 1-1,0 0 1,-1 0 0,1-1 0,0 1 0,0 0 0,0-1 0,0 1 0,0 0 0,0 0 0,0-1 0,1 1 0,-2-1-9,1 0 1,0 1-1,0-1 1,0 0-1,-1 1 0,1-1 1,0 0-1,-1 1 1,1-1-1,-1 1 0,1-1 1,-1 0-1,1 1 1,-1-1-1,1 1 0,-1-1 1,1 1-1,-1 0 1,1-1-1,-1 1 0,0 0 1,-1-1-1,-3-2-212,3-6-427,-1 0-4725,-1 3-225,1-4 4002,0 1 485,-13-24-2580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3:06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0 1312,'0'5'3653,"0"-5"-3375,0 0 383,0 0-155,2 19 1644,-2-17-2073,1 1 0,-1-1 1,0 0-1,0 1 0,0-1 1,0 1-1,-1 2 0,1-2-8,-2 10 278,-1-1 0,-8 22 0,-6 23 213,13-32-371,4-21-134,0-1 1,0 1-1,-1-1 0,0 0 0,0 1 0,-1 3 1,1-3 99,0 0 1,0 0 0,0 1-1,0-1 1,1 0-1,0 8 1,-2 13 557,1-21-628,1 0-1,0 0 1,0 0-1,2 7 1,-1 10 244,-1-13-151,0 1 0,-1 0 1,0 0-1,-4 15 0,4-18-135,0 0 0,1 0 1,0 1-1,0-1 0,0 0 0,1 0 1,0 0-1,2 10 0,-1-2-221,-2-12 259,1 1 0,-1-1 0,0 0 0,1 1 0,-1-1 0,1 0 0,0 1 0,0-1 0,0 0 0,0 0 0,0 0 0,3 3 0,-3-2-66,0-1 1,0 0-1,0 0 1,0 1-1,0-1 1,-1 0-1,1 1 1,-1-1-1,0 1 1,1 2 0,-1-3-32,5 19 421,-5-20-320,7 19-320,-9-19-3130,1-1-1109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3:08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 1664,'-8'2'634,"8"-2"-539,0 0 0,0 0 1,0 0-1,-1 0 0,1 0 0,0 0 0,0 0 0,0 0 0,0 0 0,-1 0 1,1 0-1,0 0 0,0 0 0,0 0 0,0 0 0,-1 0 0,1 0 0,0 0 0,0 0 1,0 0-1,0 0 0,0 1 0,-1-1 0,1 0 0,0 0 0,0 0 0,0 0 0,0 0 1,0 0-1,0 1 0,0-1 0,0 0 0,0 0 0,-1 0 0,1 0 0,0 1 1,0-1-1,0 0 0,0 0 0,0 0 0,0 0 0,0 1 0,0-1 0,0 0 0,0 0 1,0 0-1,0 1 0,-8 11 1185,6-8-1086,1-2-86,0-1-1,0 1 0,1 0 1,-1 0-1,0 0 1,0 1-1,1-1 0,0 0 1,-1 0-1,1 4 1,-1 1 113,1-1 0,-1 0 0,-1 1 0,-3 11-1,3-13-74,0 1 0,1 0 0,0 0 0,-2 11 0,2 13 569,0-21-509,1 0 0,0-1-1,0 1 1,3 14 0,0-9 0,0 0-1,-2 0 0,1 14 1,3 36 738,-5-58-835,-1-1 1,1 0 0,-1 1-1,0-1 1,0 0 0,-4 10 0,3-8-5,-2 5 115,2-8-119,1 1-1,-1-1 1,1 1 0,0 0-1,0-1 1,1 1 0,-1 0-1,1 0 1,0-1 0,1 8-1,-1 2-151,-7 4 659,6-17-590,1-1 0,0 1 0,0-1-1,0 1 1,0-1 0,0 1 0,0-1 0,0 1 0,-1-1 0,1 1 0,0-1 0,0 1 0,-1-1 0,1 0-1,0 1 1,-1-1 0,1 0 0,0 1 0,-1-1 0,1 0 0,-1 1 0,1-1 0,0 0 0,-1 1 0,0-1 0,1 0-7,-1 0 0,1 0 1,0 0-1,-1 1 1,1-1-1,0 0 1,0 0-1,-1 0 1,1 1-1,0-1 1,0 0-1,-1 0 1,1 1-1,0-1 1,0 0-1,0 0 1,0 1-1,-1-1 1,1 0-1,0 0 1,0 1-1,0-1 1,0 1-1,0 0 10,0-1-63,0 0 20,0 0 65,0 0-6,0 0-106,0 0-352,-1-1 48,-1 0 1,1 0-1,0 0 1,0 0-1,0 0 1,0 0-1,0 0 1,0 0-1,1 0 1,-1 0-1,0-1 1,0-1-1,-4-20-5493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3:41.0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1019 0 576,'-4'10'1233,"3"-8"-925,1-1 1,-1 0 0,1 0 0,-1 0-1,0 1 1,1-1 0,-1 0-1,0 0 1,-1 2 0,0-2-122,0 1 0,0-1-1,0 1 1,0-1 0,0 0 0,0 0 0,0 0 0,0 0 0,0 0-1,-1 0 1,1-1 0,0 1 0,-1-1 0,1 1 0,0-1-1,-1 0 1,1 0 0,-1 0 0,-3-1 0,-2 1 433,-2-1-61,9 0-384,0 1-1,0 0 1,0 0 0,0-1 0,0 1 0,0 0 0,0 0 0,0 0 0,0 0 0,0 0-1,0 0 1,0 0 0,0 1 0,0-1 0,0 0 0,0 1 0,-2 0 0,3-1 75,-1 0-198,0 0 0,0 1 1,0-1-1,0 0 0,0 1 0,0-1 0,0 0 0,0 1 0,0-1 0,0 1 0,0-1 0,0 2 1,-6 5-15,0 1 1,-14 12-1,12-13 66,1 1 0,-9 9-1,3 2 171,1 1-1,-22 41 0,-10 45 201,14-32-45,-21 30-24,18-44-277,30-52-132,-1 0 0,0-1-1,0 0 1,-1 0 0,-12 12 0,-8 10 210,17-20-167,-1 0 0,0-1 0,0 0 0,0 0 0,-1-1 0,-1-1 0,-13 7 0,-7 4 55,-71 48-46,90-57 38,-1 0 1,1 1-1,1 0 0,-14 14 1,4-7-127,1-2 80,4 0 40,12-11-120,1 0 0,0 1 0,0-1 0,0 1 0,-6 8 0,-33 41 189,35-43-138,6-8 1,0-1 0,1 1 0,-1 0 1,1 0-1,-1 0 0,-1 4 0,-19 32-215,4-17 273,11-15-6,7-6-6,0 0-74,0 0 11,-1 0 28,1 0 0,-1-1-1,1 1 1,-1 0 0,1-1-1,0 1 1,-1-1 0,1 1 0,0 0-1,-1-1 1,1 1 0,0-1-1,0 1 1,-1-1 0,1 1 0,0-1-1,0 1 1,0-1 0,0 1 0,-1-1-1,1 1 1,0-1 0,0 1-1,0-1 1,0 0 0,0 1 0,0-1-1,1 1 1,-1-1 0,0 1-1,0-1 1,0 1 0,1-1 0,3-22 4,19-85 261,-12 45-75,16-26-389,-26 86 173,0-1 1,0 1-1,0 0 0,0-1 0,1 1 0,0 0 0,-1 0 0,5-5 0,0-4-159,-6 10 163,1 1 0,0-1 1,-1 1-1,1 0 0,-1-1 0,1 1 1,0 0-1,0 0 0,1-2 0,-2 3 19,6-8-447,-5 8 431,-1 0-1,0 0 1,0-1-1,0 1 0,0 0 1,1 0-1,-1 0 0,0 0 1,0 0-1,0 0 0,1-1 1,-1 1-1,0 0 0,0 0 1,1 0-1,-1 0 0,0 0 1,0 0-1,1 0 0,-1 0 1,0 0-1,0 0 0,0 0 1,1 0-1,-1 0 0,0 0 1,0 0-1,1 1 0,-1-1 1,0 0-1,0 0 0,0 0 1,1 0-1,-1 0 0,0 0 1,0 1-1,0-1 0,1 0 1,-1 0-1,0 0 0,0 0 1,0 1-1,0-1 0,0 0 1,0 0-1,1 1 0,-1-1 1,0 0-1,0 1 0,0 0-10,0 0 0,0 0 0,-1 1 0,1-1 0,0 0 0,-1 0 0,1 1 0,-1-1 0,1 0 0,-1 0 0,1 0 0,-2 2 0,0 0-19,-3 11-99,-33 91-113,11-18 236,-2 5 383,16-55-270,10-29-50,0-1 0,0 1 0,1 0 0,0 0 0,1 0 1,-2 8-1,3-16-61,0 0 1,0 0-1,0 0 0,0 0 1,0 0-1,0 0 1,0 1-1,0-1 1,0 0-1,0 0 0,0 0 1,0 0-1,0 0 1,0 0-1,0 0 0,0 0 1,0 0-1,0 0 1,0 0-1,0 0 0,0 0 1,0 0-1,0 0 1,0 0-1,0 0 1,-1 1-1,1-1 0,0 0 1,0 0-1,0 0 1,0 0-1,0 0 0,0 0 1,0 0-1,0 0 1,0 0-1,0 0 1,0 0-1,0 0 0,0 0 1,-1 0-1,1 0 1,0 0-1,0 0 0,0 0 1,0-1-1,0 1 1,0 0-1,0 0 1,0 0-1,0 0 0,0 0 1,0 0-1,0 0 1,0 0-1,0 0 0,0 0 1,-1 0-1,1 0 1,0 0-1,0 0 1,0 0-1,0-1 0,16-3 33,-14 4-38,0 0 1,0-1-1,0 1 0,0-1 0,0 0 0,0 0 0,0 0 0,0 1 0,0-2 0,0 1 0,2-2 0,9-7 31,0 1 0,0 0 0,28-14 0,4-2 35,-37 20-76,0 0-1,-1 1 1,1 0-1,1 0 1,-1 1 0,1 0-1,-1 0 1,17-2-1,-20 5 59,0-2-1,1 1 0,-1 0 1,0-1-1,0 0 0,0 0 1,9-6-1,-12 7-18,0 0 0,0-1-1,-1 1 1,1-1 0,0 1 0,0-1-1,-1 1 1,1-1 0,-1 0-1,0 0 1,1 0 0,-1 0 0,0 0-1,0 0 1,0 0 0,0 0 0,-1 0-1,1-1 1,0 1 0,0-4 0,-2 1 37,0 1 0,0 0 1,-1-1-1,1 1 0,-1 0 1,0 0-1,0 0 0,-1 0 1,1 0-1,-6-6 0,-6-11 267,8 12-489,0 1 0,-1 0 0,0 0 0,0 0-1,-15-12 1,17 17-434,5 3 495,0-1 1,0 1 0,-1 0-1,1 0 1,0 0-1,-1-1 1,1 1 0,0 0-1,0 0 1,0-1-1,-1 1 1,1 0 0,0-1-1,0 1 1,0 0-1,0-1 1,-1 1 0,1 0-1,0 0 1,0-1-1,0 1 1,0-1 0,0 1-1,0 0 1,0-1-1,0 1 1,0 0 0,0-1-1,0 1 1,0 0-1,0-1 1,0 1 0,1 0-1,-1-1 1,0 1-1,0 0 1,0 0 0,0-1-1,1 1 1,-1 0-1,0-1 1,0 1 0,0 0-1,1 0 1,-1-1-1,0 1 1,1 0 0,-1 0-1,0 0 1,0 0-1,1-1 1,-1 1 0,23-8-4377,8 2 1660,0-4-885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3:50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 1587 1248,'-1'0'43,"-1"0"0,1 0 0,0 1 0,0-1 0,0 0 0,0 1 0,-1-1 0,1 1 0,0 0 0,0-1 0,0 1 0,0 0 0,0 0 0,0 0 0,-9 7 3850,1-10 323,8 2-4165,1 0 1,0 0-1,-1 0 0,1 0 0,0 0 1,-1 0-1,1 0 0,-1 0 1,1 0-1,0 0 0,-1 0 0,1 0 1,0-1-1,-1 1 0,1 0 1,0 0-1,-1 0 0,1 0 0,0-1 1,0 1-1,-1 0 0,-12-5 1736,9 2-1319,3 3-411,0 0-1,1-1 0,-1 1 1,0-1-1,0 1 0,1-1 1,-1 1-1,1-1 0,-1 1 1,0-1-1,1 1 0,-1-1 1,1 0-1,-1 1 0,1-1 1,0 0-1,-1 0 0,1 1 1,0-1-1,-1 0 0,1 0 1,0 1-1,0-1 0,0 0 1,0 0-1,0-1 0,0 1-18,0 1-1,0 0 16,1 2-31,11 12-4,-9-11 32,-1-1-1,0 0 0,0 1 1,0-1-1,0 1 0,0-1 1,-1 1-1,1 0 0,0 3 1,1 1-39,0-1 0,0 0 1,1 0-1,6 9 1,11 19 37,-11-15 132,22 31-1,-19-31 72,14 25-1,-25-37-208,0-1-1,0 1 1,-1 0-1,1 0 1,-2 0-1,1 0 1,-1 0-1,0-1 0,-1 13 1,0 9 396,1-27-348,0-1-70,0 6-101,0-4 78,0 0-1,0 0 0,0 0 1,0 0-1,-1 1 0,1-1 1,-2 3-1,2-4 10,0 0 0,-1-1 1,1 1-1,0 0 0,0-1 0,0 1 1,0 0-1,0-1 0,0 1 1,0 0-1,0-1 0,0 1 0,0 0 1,0-1-1,0 1 0,1 0 0,-1-1 1,0 1-1,0 0 0,1-1 1,-1 1-1,0-1 0,1 1 0,-1-1 1,1 1-1,-1-1 0,1 1 0,-1-1 1,1 1-1,-1-1 0,1 1 0,-1-1 1,2 1-1,0 0-2,1 0 0,-1-1 1,1 1-1,-1 0 0,1-1 0,3 1 0,-2-1-112,10 2 83,-1-2 1,0 1-1,15-2 1,3 0 239,-22 0-249,1 0-1,-1-1 1,18-4-1,-9 1 168,-1 0-22,29-13 0,4-1-26,27-1-145,-70 18 154,1 0 0,-1-1 0,11-4 0,-13 4-94,1 0 0,-1 1 1,1 0-1,-1 1 0,1-1 0,0 1 0,10-1 0,-2 2 74,0 0 0,0-2-1,1 1 1,23-7 0,18-11 266,90-44 0,-136 57-307,0 0-1,0-1 1,10-8-1,4-3 127,-10 6-157,1 0 1,21-26 0,10-8 17,-8 8 163,-26 26-167,0 0 0,18-14-1,-3 5-4,2 1 0,0 2 0,1 1-1,44-19 1,67-18-7,-118 46 24,-1-1 1,0-1-1,0-1 0,-1-1 0,-1-1 0,0 0 0,0-2 0,-1 0 0,-1-1 0,22-26 0,-17 13 3,-2-1-1,19-36 1,20-27-55,-50 79 9,1 1 1,0 1 0,1-1 0,20-15 0,15-6 20,1 2 0,54-25 0,-63 34-10,-1-2 0,-1-2-1,-1-1 1,51-52 0,-72 63 9,0-1-1,19-28 1,-7 8-34,1-1 25,-15 20 49,2-1 0,0 2 1,21-20-1,-24 27-20,0-1-62,1 1 0,1 1 0,17-12 0,-5 8 46,1 1-1,0 1 0,31-9 1,130-41-64,-172 56 92,-1 0 0,0-1-1,19-13 1,-1 1-114,-24 14 66,-1 0 0,12-11 0,8-4 120,-17 9-38,-6 4-176,-4 6 237,-1-2-42,0 3-75,0 0 75,0 0-43,0 0-112,0 0 10,0 0 70,0 0 0,0 0-58,1-1 8,-11 0 30,8 1-1,0 0-1,0 1 1,0-1-1,1 1 1,-1-1-1,0 1 0,0 0 1,-1 1-1,1-1 18,0 0-1,0 0 1,1 0-1,-1 0 1,0-1-1,0 1 1,0-1-1,-3 1 1,-26 6 121,25-6-118,-1 0 0,0-1 1,-10-1-1,-20 1 249,0 1-238,30-1-24,-1-1 1,0 2-1,1-1 0,-11 2 1,-67 11-366,68-9 330,1 0-1,0 2 1,-21 10 0,11-5 17,26-11 11,0 0 0,0 0 0,0 0 1,0 0-1,0 0 0,0 0 0,0 1 1,0-1-1,0 0 0,0 0 0,0 0 0,0 0 1,0 0-1,0 0 0,0 0 0,0 0 1,0 1-1,0-1 0,0 0 0,0 0 1,0 0-1,0 0 0,0 0 0,1 0 0,-1 0 1,0 0-1,0 0 0,0 0 0,0 1 1,0-1-1,0 0 0,0 0 0,0 0 1,0 0-1,0 0 0,0 0 0,1 0 0,-1 0 1,0 0-1,0 0 0,0 0 0,0 0 1,0 0-1,0 0 0,0 0 0,0 0 1,1 0-1,-1 0 0,0 0 0,0 0 0,0 0 1,0 0-1,0 0 0,0 0 0,0 0 1,14 3-81,16-2 31,21-5 139,-34 3-56,0-1 1,0 0-1,23-7 1,8-5-32,-20 7 70,34-15-1,6-7 40,-51 22-108,-14 6-7,1 0-1,0-1 1,-1 1-1,1-1 0,-1 0 1,0 0-1,5-4 1,-6 3 24,-1 2 80,-1 1 10,0 0 92,0 0-102,0 0-134,0 0-10,0 0 64,0 0 16,0 0 6,0 0 15,0 0-32,0 0-63,0 0 31,-13 7 144,5-3 1,6-3-113,1 0-1,0-1 0,0 1 1,0-1-1,-1 0 1,1 1-1,0-1 0,0 0 1,-1 1-1,1-1 1,-3 0-1,-29 5 368,26-3-363,1-1-1,-1 0 0,-8 1 0,3-1 14,-22 3-1,22-1 15,-1-2-1,-12 1 1,-1 0 26,-48 8 1,51-6-71,-21 3 20,-80 16 61,123-22-89,-9 1-49,0 1 0,1 0 0,-1 0 0,-14 9 0,19-10 30,-3 1 42,9-3-27,-1 0-1,0 0 1,0 0 0,0 0 0,0 0-1,0 0 1,0 0 0,0 0 0,0 0-1,0 0 1,0 0 0,0 0 0,0 0-1,0 0 1,0 0 0,0 0 0,0 0-1,0 0 1,0 0 0,0 0 0,0 0-1,0 0 1,0 1 0,0-1 0,1 0-1,-1 0 1,0 0 0,0 0 0,0 0 0,0 0-1,0 0 1,0 0 0,0 0 0,0 0-1,-1 0 1,1 0 0,0 0 0,0 0-1,0 0 1,0 0 0,0 1 0,0-1-1,0 0 1,0 0 0,0 0 0,0 0-1,0 0 1,0 0 0,0 0 0,0 0-1,0 0 1,0 0 0,0 0 0,0 0-1,0 0 1,0 0 0,0 0 0,0 0-1,0 0 1,0 0 0,-1 0 0,1 0 0,0 0-1,0 0 1,8 2-61,0 0-1,-1 0 1,1-1-1,0 0 1,13-1-1,43-5 42,-17 1 41,49-8-118,-29 2 10,-32 5 246,62-20-1,-11-5-340,-85 30 324,6-4 228,-5 4-138,-6 3-150,-45 42-64,32-29 15,1 0-1,-2-2 0,0 0 0,-27 15 0,-7-4 151,28-14 33,-42 25 0,61-32-189,-1 0 1,0 0-1,-1 0 1,1-1-1,-1 0 1,1 0 0,-1-1-1,0 1 1,0-2-1,0 1 1,-8 0-1,15-2-135,5-8-1882,2 5 107,1-1 0,-1 1 1,1 0-1,0 1 1,-1 0-1,1 0 0,15-1 1,-6 3-1618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8:26.7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28 320,'-1'0'8,"1"0"0,0 0 1,0 0-1,0-1 0,0 1 0,-1 0 0,1 0 0,0 0 1,0 0-1,0 0 0,0 0 0,0 0 0,-1 0 0,1-1 1,0 1-1,0 0 0,0 0 0,0 0 0,0 0 0,0 0 1,0-1-1,0 1 0,0 0 0,0 0 0,-1 0 0,1-1 1,0 1-1,0 0 0,0 0 0,0 0 0,0 0 0,0-1 1,0 1-1,0 0 0,0 0 0,0 0 0,0 0 1,1-1-1,-1 1 0,0 0 0,0 0 0,0 0 0,0 0 1,0-1-1,0 1 0,0 0 0,0 0 0,0 0 0,1 0 1,-1 0-1,0-1 0,0 1 0,0 0 0,0 0 0,0 0 1,1 0-1,-1 0 0,0 0 0,0 0 0,1 0 227,-5-19 5749,4 19-5819,2 1-113,0 0-1,-1 0 1,1 0-1,0 0 1,-1 1-1,1-1 1,-1 0-1,0 1 0,0 0 1,1-1-1,-1 1 1,0-1-1,0 1 1,-1 0-1,1 0 1,0 0-1,0 0 1,-1 0-1,1 3 0,1 4 55,-1-1-1,1 1 1,-1 13-1,-1-12-30,1 0 0,4 18 0,-3-18 97,0 1 0,1 18 0,-1-15-191,-2-12 8,0-1 1,1 0-1,-1 1 1,0-1 0,0 1-1,1-1 1,-1 1-1,0-1 1,-1 0-1,1 1 1,0-1-1,0 1 1,-1-1-1,1 1 1,0-1-1,-1 0 1,0 2-1,-5 13-845,6-14 504,0 0 0,-1 0 0,1-1-1,-1 1 1,0 0 0,1-1 0,-1 1-1,0 0 1,-1 1 0,-2 2-1136,3 2-352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8:27.6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62 1152,'0'0'3152,"15"-3"-2416,-8 4 161,-5 0-755,-1-1-1,0 0 0,1 1 1,-1-1-1,0 0 1,1 0-1,-1 0 1,0 0-1,1 0 0,-1-1 1,0 1-1,0 0 1,1 0-1,0-1 0,17-4 467,-2-4-614,4-2-358,0 1 0,42-14 0,-59 24-996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8:28.3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4 1248,'-1'-4'5626,"0"8"-4968,-5 9-574,5-11 9,0 0 1,0 0 0,0 0 0,1 0-1,-1 0 1,1 0 0,-1 0-1,1 4 1,-4 11 124,1-5-5,0 1 0,0 0 0,2 0 1,-1 0-1,2 15 0,-1-8-103,-3 23 0,-4 46-212,7-55-294,1-21-2109,0-16 1380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19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 48 1152,'0'0'363,"14"-5"442,8-6 923,-28 12-1285,-19 19-185,18-14-40,0-1 0,-15 10-1,3-7 226,1-1-1,-1-1 0,-1 0 0,1-1 0,-1-2 0,0 0 0,0 0 0,-30-2 0,49-1-402,0 0-1,0 0 1,0 0-1,0 0 1,0 0-1,1 0 1,-1-1-1,0 1 1,0 0-1,0 0 1,0-1-1,0 1 1,1 0 0,-1-1-1,-1 0 1,2 1-29,0-1 0,-1 1 1,1 0-1,0 0 1,0-1-1,0 1 0,0 0 1,-1-1-1,1 1 1,0 0-1,0-1 0,0 1 1,0 0-1,0-1 1,0 1-1,0 0 0,0-1 1,0 1-1,0-1 1,0 1-1,0 0 0,0-1 1,0 1-1,0 0 1,0-1-1,1 1 0,0-2 5,-1 1 0,1 0-1,0 0 1,0-1-1,0 1 1,0 0 0,0 0-1,0 0 1,0 0-1,1 0 1,-1 0-1,0 1 1,1-1 0,-1 0-1,0 0 1,3 0-1,36-13 133,-24 8-200,-1 1 1,1 0-1,32-4 1,-6 4 5,56-14 1,-79 15-281,20-6-719,12-3-2405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8:34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44 1312,'0'0'60,"0"-1"0,0 1 0,0 0 0,0-1 0,1 1 0,-1-1 0,0 1 1,0-1-1,0 1 0,1-1 0,-1 1 0,0 0 0,1-1 0,-1 1 0,0 0 0,1-1 0,-1 1 0,1-1 0,0 1-38,-1 0-1,1 0 0,0 0 1,0 0-1,-1 0 0,1 0 1,0 0-1,-1 0 0,1-1 1,0 1-1,-1 0 0,1 0 1,1-2 607,4 2-314,-1 0-134,0 0 0,0-1 1,0 1-1,0-1 0,0 0 1,-1-1-1,1 1 0,0-1 1,-1 0-1,8-4 0,-7 3-119,1 1-1,-1 0 1,1 0-1,0 0 1,0 0-1,-1 1 1,1 0-1,0 1 1,0-1-1,0 1 1,0 0-1,8 1 1,4-1-3,-6 0-1,-8 0 4,0 0 1,0 0-1,1 0 1,-1 0 0,0 1-1,6 1 1,-8-1 65,-2-1-153,1 0 0,-1 0 1,1 1-1,-1-1 0,1 0 1,-1 0-1,1 0 0,-1 0 1,1 1-1,-1-1 0,1 0 1,-1 0-1,1 0 0,-1 0 1,2 0-1,2-6-428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8:36.7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2 132 1728,'-1'0'1561,"9"0"830,-7 0-2162,18 0 395,-13 0-504,-1 0 0,1-1-1,-1 1 1,0-1 0,1 0-1,-1-1 1,0 0 0,8-3-1,27-9-132,7-4 21,-28 10 127,25-9-1,-15 7-46,24-15-573,-51 24 272,-1 0 0,1 1 0,0-1 0,-1 0 0,1 0 0,-1 0 0,1 0 0,-1 0 0,1-1 0,-1 1-1,0 0 1,0-1 0,0 1 0,1 0 0,-1-1 0,-1 0 0,1 1 0,0-1 0,1-2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8:55.1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1729 0 1056,'-2'3'97,"0"-1"-1,0 1 1,0-1-1,1 1 1,0 0-1,-1 0 1,1 0-1,0-1 1,0 1 0,-1 6-1,-4 11 239,5-15-309,0 1-1,0 0 1,0-1 0,0 1-1,1 0 1,0 0 0,1 8-1,0 5 5,-2-16 23,1-1-27,1-1-1,-1 0 1,0 0-1,0 0 0,0 1 1,1-1-1,-1 0 1,1 0-1,-1 0 0,1 0 1,-1 1-1,1-1 1,0 0-1,-1 0 0,1 0 1,1 1-1,0 2 28,0 1 0,-1 0 0,1 0 0,-1 1 0,0-1 0,0 0-1,-1 0 1,0 0 0,1 1 0,-2 6 0,1-1 133,-1 4 3,1-9-196,-1 0 1,2 0-1,-1-1 1,1 1-1,1 9 1,0-7 84,-2 0 0,1 1 0,-1 10 0,-1-11-96,1 0 0,0 0 0,3 13 0,0-8 65,2 9-103,-1 0 0,-1 0 0,1 24 1,-4 136-1391,-5-56 1596,-4-157 986,8 28-1196,0 1 0,0-1 1,0 0-1,0 1 0,0-1 1,0 1-1,-1-1 0,1 1 1,-1 0-1,-2-4 1,-2 21-208,3-7 367,1 1-1,0-1 1,1 1 0,0-1 0,0 1-1,1-1 1,0 1 0,0 0-1,2 10 1,-1-15-112,1 0-1,-1 0 0,1 0 1,-1 0-1,1 0 0,0-1 1,4 5-1,-4-4-2,0-1 1,0 0-1,0 1 0,0 0 0,0-1 0,-1 1 0,0 0 0,1 4 1,5 12 114,-6-17-76,0-1 0,0 1 0,0-1 0,0 1 0,-1-1 1,1 1-1,0 4 0,0-6-51,0 0 24,0-1 1,0 1-1,-1-1 0,1 1 0,0-1 1,0 0-1,0 1 0,0-1 0,-1 0 0,1 0 1,0 1-1,0-1 0,0 0 0,0 0 1,0 0-1,0 0 0,0 0 0,0 0 1,-1 0-1,1-1 0,0 1 0,0 0 0,0-1 1,0 1-1,0 0 0,-1-1 0,1 1 1,0-1-1,0 1 0,-1-1 0,1 1 0,0-1 1,0-1-1,5-2 33,2-2-22,0 0-1,0 0 0,-1-1 1,0 0-1,0-1 0,-1 1 1,8-13-1,17-31-23,-18 21-85,-11 23 332,-3 17-244,1-3 31,0 0 0,-1 0 0,1 0 0,-2 0 0,1 0 0,0 0 0,-4 6 0,-1 15 177,5-23-158,0 0 1,0-1 0,0 1-1,0-1 1,-1 1 0,0-1-1,0 0 1,-3 6 0,-11 14-31,13-19 60,0 0 1,0 0 0,-1 0 0,0 0 0,0-1 0,0 1 0,0-1-1,-1 0 1,0 0 0,1-1 0,-11 6 0,9-5-96,0 0 1,0 0-1,0 0 1,-7 8-1,-6 4 214,-2-2-158,0-1 0,0-1 0,-27 11 0,27-11 80,17-9-103,-1-1 0,0 1 0,0-1 0,-7 3 0,4-3 58,0 1-1,0 0 1,0 0-1,0 1 1,1 0-1,-12 8 0,17-11-58,0 0 0,0 0-1,0 0 1,0 0 0,0 0-1,0 0 1,0 0 0,0-1-1,0 1 1,0-1 0,-3 1-1,-12 2 33,3 0 44,-7-6-10,3 6-297,16-3 207,0 0-1,0 0 0,1 0 0,-1 0 1,0 1-1,0-1 0,1 1 0,-1-1 0,0 1 1,1 0-1,-1-1 0,1 1 0,-3 2 0,2-2 11,0 1-1,0-1 1,0 0-1,0 0 0,-1 0 1,1 0-1,0 0 0,0 0 1,-1-1-1,1 1 0,0-1 1,-1 1-1,1-1 1,-1 0-1,1 0 0,-5-1 1,-2 1-135,6 3 110,-1-1 0,0 1-1,0 0 1,1 0 0,-6 6 0,9-9 38,-2 3 6,-9 6-114,-5 2 93,15-9 26,-1-1 1,0 1-1,0-1 1,0 1-1,0-1 0,0 0 1,-1 0-1,1 0 1,0 0-1,-1 0 1,1-1-1,0 1 0,-1-1 1,1 1-1,-3-1 1,2 0-28,1 1-1,0-1 1,-1 1 0,1 0 0,0-1-1,-1 1 1,1 0 0,0 0-1,0 1 1,0-1 0,0 0 0,-3 3-1,-11 6-37,13-8 51,-1 0 0,0 0 0,0-1 0,-1 0 0,1 0 0,0 0 0,0 0 0,-1 0 0,1-1 0,0 0 0,-8 0 0,11 0-2,1 0 0,-1 0 0,0 0 0,0 0 1,0 0-1,0 0 0,1 0 0,-1 0 0,0 1 0,0-1 0,1 0 1,-1 1-1,0-1 0,0 0 0,1 1 0,-1-1 0,0 1 0,-7 3-49,-5 4 109,-18-5-132,18 9 319,8-9-230,4-1-10,-1-1 0,1 1-1,-1-1 1,1 0 0,-1 0 0,0 0 0,0 0 0,1 0 0,-1 0-1,0 0 1,0 0 0,0-1 0,0 1 0,0-1 0,0 1-1,0-1 1,0 0 0,0 0 0,-3 0 0,-4 0-66,-1 1 0,1 0 0,-12 3 0,13-3 49,1 0 14,-1 0 0,1-1 1,-15-1-1,17 1-1,-1-1 1,1 1-1,-1 0 1,0 1 0,1-1-1,-1 1 1,-7 2-1,10-2 10,0 0 0,0-1-1,0 1 1,0-1 0,0 0 0,-6 0-1,-13 2 32,8 2 125,11-3-156,0 0-1,-1 0 1,1 0-1,-1 0 1,1 0-1,-5-1 0,5 1-38,1-1-1,-1 1 0,0 0 0,1 0 0,0 0 0,-5 2 0,-4 2 39,8-4 15,-2 1 0,0 0 0,-1 0 0,1-1 0,0 0 0,0 0 0,-1 0 0,-6 0-1,-22-1-77,33 0 49,1 0 0,0-1 0,-1 1-1,1 0 1,0 0 0,-1 0 0,1 0 0,0-1-1,0 1 1,-1 0 0,1 0 0,0 0 0,0-1-1,-1 1 1,1 0 0,0 0 0,0-1 0,0 1 0,-1 0-1,1-1 1,0 1 0,0 0 0,0-1 0,0 1-1,0-1 1,-1 1 8,1-1-1,0 1 1,0-1-1,0 1 1,-1-1 0,1 1-1,0-1 1,0 1-1,-1-1 1,1 1 0,0 0-1,-1-1 1,1 1-1,-1-1 1,1 1-1,0 0 1,-1-1 0,1 1-1,-1 0 1,1 0-1,-1-1 1,1 1-1,-1 0 1,1 0 0,-1 0-1,0 0 1,1 0-1,-1 0 1,-42-4-186,41 5 172,1-1 1,-1 1-1,1 0 0,0-1 0,-1 1 0,1 0 0,0 0 0,0 0 0,0 0 0,-1 0 0,0 2 0,-9 5-20,-20 4 355,25-8-303,5-4-15,1 0 0,0 1-1,-1-1 1,1 0 0,-1 1 0,1-1 0,-1 0-1,0 0 1,1 1 0,-1-1 0,1 0 0,-1 0-1,1 0 1,-1 0 0,1 0 0,-1 0 0,-1 0-1,-3 0 44,0 1 0,0-1 0,0 1 0,0 0-1,-10 3 1,14-3-29,-1-1 0,1 1 1,-1-1-1,0 0 0,1 1 0,-1-1 0,0 0 0,0 0 0,1 0 0,-1-1 1,0 1-1,1 0 0,-1-1 0,1 1 0,-1-1 0,0 1 0,1-1 1,-1 0-1,1 1 0,-1-1 0,1 0 0,0 0 0,-1 0 0,1 0 1,0-1-1,-2 0 0,3 1-18,-1 1 0,0-1 0,1 1 0,-1 0 0,0-1 0,0 1 0,1 0 0,-1-1 0,0 1 0,1 0 0,-1 0 0,0 0 0,0 0 0,0 0 0,1 0 0,-2 0 1,1 0 1,0 0 0,0 0 0,0 0 0,0 0 0,0 0 1,0 0-1,0 0 0,0-1 0,0 1 0,0 0 0,0-1 0,0 1 1,0 0-1,0-1 0,0 1 0,0-1 0,1 1 0,-1-1 1,0 0-1,0 1 0,0-2 0,-8-2 24,-14-8-47,-64-66 55,64 67 112,-8-3-213,26 12-48,-12-2 235,17 4-119,-1 0 1,1 0-1,0 0 0,-1 0 0,1 0 1,0 0-1,-1 0 0,1 0 0,0 0 1,-1-1-1,1 1 0,0 0 0,-1 0 1,1 0-1,0 0 0,-1-1 0,1 1 1,0 0-1,0 0 0,-1-1 0,1 1 1,0 0-1,0-1 0,0 1 0,-1 0 1,1 0-1,0-1 0,0 1 1,0 0-1,0-1 0,0 1 0,-1 0 1,1-1-1,0 1 0,0-1 0,0 1 1,0 0-1,0-1 0,0 1 0,0 0 1,0-1-1,1 1 0,-1 0 0,0-1 1,0 1-1,0 0 0,0-1 0,0 1 1,1 0-1,-1-1 0,0 1 0,1-2-18,0 0 0,0 0-1,0 0 1,0 0 0,1 0-1,-1 0 1,3-2 0,-3 3 16,0 0 0,0 0 0,0-1 0,-1 1 0,1 0 0,0-1 0,-1 1 0,1 0 0,0-1 0,-1 1 0,1-1 0,-1 1 0,0-1 0,0 1 0,1-2 0,-1-28 21,-1 19-62,-1 8 49,0 1 1,0 0 0,-1 0-1,1-1 1,-1 1 0,0 1-1,0-1 1,-4-2 0,6 4-12,-1 0 0,1 0 0,0 0 1,0 0-1,0 0 0,-1 0 0,1 0 1,0 0-1,-1-2 0,-5-5 73,-8-1-78,15 9 35,-1-1-1,0 1 1,1-1-1,-1 1 1,0 0-1,0-1 1,1 1 0,-1 0-1,0-1 1,0 1-1,0 0 1,1 0-1,-1 0 1,0 0-1,-1 0 1,1 0-10,0 0 1,0 0-1,0 0 0,0 0 1,0 0-1,0-1 1,0 1-1,0 0 1,0-1-1,1 1 1,-1 0-1,-2-2 1,-37-24-20,30 20-77,8 6 100,0-1 0,1 1 0,-1-1 0,0 0 1,0 0-1,1 0 0,-1 0 0,1 0 0,-4-2 0,-12-12-7,13-2 16,1 13 5,1-1 0,1 1-1,-1-1 1,-1-6 0,2 6-15,0 0 0,-1 1 0,0-1 0,-2-5 0,2 4-33,0 1 0,0-1 0,1 0-1,0 0 1,1 0 0,-1 0 0,1 1 0,0-1 0,0 0 0,2-7 0,-1-9 159,-1-3-167,1 0-1,8-43 1,-5 51-6,-1 5 47,-1 0 0,0 0 1,0-13-1,6-22 26,-3-30 10,-6 73-60,2-1 0,-1 1-1,0-1 1,1 1-1,0-1 1,0 1-1,0 0 1,1-1 0,-1 1-1,4-6 1,-3 8 22,-1 1 0,-1-1 0,1 1 1,0-1-1,0 0 0,-1 1 0,1-1 0,0-2 1,5-11 21,1 1-435,-6 12 408,0 0-1,0 0 1,1 0-1,-1-1 1,0 1 0,1 1-1,-1-1 1,4-3-1,34-38 18,-4 8 155,-17 16-70,-11 10-208,3-1 12,-4 5 85,0 0 0,0-1 1,-1 0-1,1 0 0,-2 0 1,8-11-1,9-11 163,-17 23-191,-1 0 1,0 0-1,-1 0 0,1-1 0,-1 1 0,3-12 1,3-5-1368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8:57.4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1 736,'8'6'1595,"-8"-4"-1435,0 0-64,1 19 38,-1-20-25,0 1 0,1-1 1,-1 1-1,0-1 0,0 0 0,0 1 1,-1-1-1,1 1 0,0-1 1,0 0-1,-1 1 0,1-1 0,-1 0 1,1 0-1,-1 2 0,0-2-87,1 0 1,-1 0-1,1 0 0,0 1 1,-1-1-1,1 0 0,0 0 0,0 0 1,0 0-1,0 0 0,0 1 0,0-1 1,1 0-1,-1 0 0,0 0 0,1 2 1,6 14 196,-6-15-257,4 22 230,-5-24-205,-1 13 207,1-12-177,0-1 0,0 0 0,0 1 0,0-1 0,0 1 0,-1-1 0,1 1 0,0-1 0,0 0 0,0 1 0,-1-1 0,1 0 0,0 1 0,0-1 0,-1 1 1,1-1-1,0 0 0,-1 0 0,1 1 0,0-1 0,-1 0 0,1 0 0,0 1 0,-1-1 0,1 0 0,-1 0 0,1 0 0,0 0 0,-1 1 0,0-1 0,-7 15 415,7-15-406,0 1-1,0 0 0,0 0 0,0-1 0,0 1 0,0 0 0,0-1 1,0 1-1,-1-1 0,1 0 0,0 1 0,0-1 0,-2 0 0,2 1 5,0 0 0,1 0-1,-1 0 1,0-1 0,1 1-1,-1 0 1,0 0 0,1 0-1,-1 0 1,1 0 0,-1 0-1,1 0 1,0 0-1,-1 0 1,1 2 0,-1-1 18,0 1-48,1-1-1,-1 1 1,0-1-1,1 1 1,-1 0 0,1-1-1,0 1 1,0 3-1,0-3 170,-5 15 7,3-13-152,1 0-1,-1 0 0,0-1 0,0 1 0,-6 7 1,6-8-16,0 0-1,-1 0 1,1 0 0,0 0 0,1 0 0,-1 1 0,0 4 0,0 1-102,0 0 0,-6 14 0,6-17-92,0 0 0,0 0 0,0 0 0,1 0 1,-1 11-1,1 0-1052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01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675 44 992,'-25'-16'3489,"22"15"-3140,-5-1 0,5 1-84,-1 1 1,1-1 0,-1 1 0,0-1-1,-4-2 1,-10-5 49,16 7-298,0 0 0,1-1 1,-1 1-1,0 0 0,0 0 0,0 1 1,0-1-1,0 0 0,0 1 1,0-1-1,0 1 0,-1 0 0,1 0 1,0-1-1,0 1 0,0 1 1,0-1-1,0 0 0,0 0 0,0 1 1,-1-1-1,1 1 0,0 0 0,-2 1 1,-8 3 24,10-4-18,0 0 0,0 0 1,0 0-1,0-1 0,1 1 0,-1-1 1,0 0-1,0 1 0,0-1 0,0 0 1,0 0-1,-3-1 0,-2 0 103,6 1-130,1 0 1,0-1 0,-1 1-1,1 0 1,0 0 0,-1 0-1,1 0 1,0 0-1,-1 0 1,1 0 0,0 0-1,-1 0 1,1 0 0,0 0-1,-1 0 1,1 0 0,0 0-1,-1 0 1,1 0-1,0 0 1,-1 0 0,1 0-1,0 1 1,0-1 0,-1 0-1,1 0 1,0 0 0,-1 0-1,1 1 1,0-1-1,-1 1 3,1-1-1,0 0 0,-1 1 0,1-1 0,-1 0 0,1 1 0,-1-1 1,1 0-1,-1 1 0,1-1 0,-1 0 0,1 0 0,-1 0 0,1 1 1,-1-1-1,1 0 0,-1 0 0,1 0 0,-1 0 0,1 0 0,-1 0 0,0 0 1,1 0-1,-1 0 0,1 0 0,-1-1 0,1 1 0,-1 0 0,1 0 1,-2-1-1,-21-10 411,22 10-407,-1 1-1,1-1 0,0 1 1,-1 0-1,1-1 1,-1 1-1,1 0 0,-1 0 1,1 0-1,-1 0 0,1 0 1,-1 0-1,1 0 1,-1 1-1,1-1 0,-1 0 1,-1 2-1,1-1 16,1-1 1,-1 1-1,0 0 0,1-1 1,-1 1-1,1-1 0,-1 0 1,0 1-1,1-1 0,-3 0 1,2 0-18,1 0 0,0 0 0,0 0 0,-1 0 0,1 1 0,0-1 0,0 0 0,0 1 0,-1-1 0,1 1 0,0-1 1,0 1-1,0-1 0,0 1 0,-1 1 0,-3 3 97,0-1 1,0 0 0,-1 1-1,1-2 1,-10 6 0,5-6 76,-1-1 0,0-1 0,0 1-1,-21-1 1,27-2-125,1 1-1,-1-1 1,0 0-1,1 0 0,-1 0 1,-6-4-1,6 3-64,0 0 0,0 1 0,0 0 0,1-1 0,-1 1-1,-9 0 1,-39 1-81,35 5 304,13-5-225,1 1 0,-1 0 0,0 0 0,1 0 0,-1 1 0,1-1 0,-6 3-1,6-2 37,0 0-1,-1 0 1,1-1-1,-1 1 1,1-1-1,-1 0 1,-5 0-1,-15 3-285,36 3 333,-7-4-43,1 0 0,-1-1 0,1 1 1,8 2-1,8 0-73,1-1-1,0-1 1,0-2 0,0 0 0,31-2 0,-3 0-695,-42 0 99,0 1-1,0-1 0,-1 0 1,1-1-1,0 0 1,0 0-1,12-6 0,5-6-1566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08.2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325 29 320,'-5'-7'2074,"3"7"-1994,-13-2 243,12 2-306,0 0-1,0 0 0,-1 0 0,1 1 1,0-1-1,0 1 0,0 0 1,-3 1-1,-12 7 112,17-9-78,0 1 0,0-1 0,0 1 0,0-1 0,0 1 0,-1-1 0,1 0 0,0 1 0,0-1 1,0 0-1,0 0 0,-1 0 0,1 0 0,0 0 0,-2-1 0,-2 1 72,4 0-58,-20 0 181,-32 0-245,52 1 3,-1-1 0,1 1 0,0 0 0,-1 0 0,1 0 0,0 0 1,0 0-1,0 0 0,0 0 0,0 0 0,-2 2 0,-3 4 184,6-7-201,-11 7 260,10-7-235,1 0-1,0 0 1,-1 1 0,1-1 0,0 0-1,-1 0 1,1 0 0,0 0 0,-1 0-1,1 0 1,0 0 0,-1 0-1,1 0 1,0-1 0,-1 1 0,1 0-1,0 0 1,-1 0 0,1 0 0,0 0-1,-1 0 1,1-1 0,0 1 0,0 0-1,-1 0 1,1-1 0,0 1 0,0 0-1,-1 0 1,1-1 0,0 1 0,0 0-1,-1-1 1,-4-4 84,5 5-90,0 0 1,0 0-1,-1 0 0,1 0 1,0-1-1,0 1 1,0 0-1,-1 0 0,1 0 1,0-1-1,0 1 1,0 0-1,0 0 0,-1-1 1,1 1-1,0 0 0,0 0 1,0-1-1,0 1 1,0 0-1,0 0 0,0-1 1,0 1-1,0-1 1,0 1-4,-1 0 1,1-1-1,0 1 1,0 0-1,0-1 1,0 1-1,0 0 1,0 0-1,0-1 1,-1 1-1,1 0 1,0-1-1,0 1 1,0 0-1,-1 0 1,1 0-1,0-1 1,0 1-1,-1 0 1,1 0-1,0 0 1,0-1-1,-1 1 1,1 0-1,0 0 1,-1 0-1,1 0 1,-1 0-1,-19-3-85,18 4 110,0 2 21,2-2-30,-1 0 1,1-1-1,-1 1 1,0-1-1,1 1 1,-1-1-1,0 0 1,0 1-1,1-1 1,-1 0-1,0 0 1,0 1-1,-1-1 1,-5 3-151,-1 6 291,8-8-169,0-1 0,-1 1-1,1 0 1,-1-1 0,1 1-1,-1 0 1,1-1-1,-1 1 1,0-1 0,1 1-1,-1 0 1,0-1 0,1 0-1,-1 1 1,0-1 0,1 1-1,-1-1 1,0 0 0,0 0-1,-1 1 1,1-1-59,1 0 80,0 1 1,0-1-1,0 0 1,0 1 0,0-1-1,0 0 1,-1 0 0,1 1-1,0-1 1,0 0-1,0 1 1,-1-1 0,1 0-1,0 0 1,0 1 0,-1-1-1,1 0 1,0 0 0,-1 0-1,1 1 1,0-1-1,0 0 1,-1 0 0,1 0-1,0 0 1,-1 0 0,1 0-1,0 1 1,-1-1-1,1 0 1,0 0 0,-1 0-1,1 0 1,-1 0 0,1 0-1,0-1 1,-1 1 0,-15-2 141,12 1-295,19-11-205,-5 7 351,-8 4-7,0 0 1,0 0-1,0 0 1,0 0-1,0 0 1,0 0-1,-1-1 1,1 1-1,1-3 1,0 1 0,1 0 0,-1 0-1,1 1 1,-1-1 0,1 1 0,0 0 0,0 0 0,4-2 0,-3 2 0,-1 0 1,1 0 0,-1-1 0,0 1-1,6-6 1,-9 8 1,0 0 0,0-1-1,0 1 1,1 0 0,-1 0 0,0 0 0,0 0-1,0 0 1,1 0 0,-1 0 0,0 0-1,0 0 1,0 1 0,1-1 0,-1 0-1,0 1 1,0-1 0,0 1 0,0-1 0,0 1-1,0 0 1,2 1 0,-2-1 3,1 1 0,-1-1 0,0 1 1,0 0-1,0 0 0,0-1 0,0 1 0,0 0 1,1 4-1,1 1 7,6 17-132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13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0 1312,'-17'8'7370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12.0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0 992,'-13'4'2335,"12"-3"-2250,-2 2-46,1-2 153,0 1 1,0-1 0,0 0 0,-1 0-1,1 0 1,0 0 0,0 0 0,-1 0-1,1-1 1,0 1 0,-1-1 0,1 0-1,-5 1 1,-2 0 145,8-1-309,0 1-1,0-1 1,1 0 0,-1 0 0,0 0-1,0 0 1,1 0 0,-1 0-1,0 0 1,0 0 0,1 0-1,-1 0 1,0 0 0,0 0 0,1 0-1,-1-1 1,0 1 0,0 0-1,0-1 1,-5 0 664,6 1-687,-1 0 0,1 0 1,0 0-1,0 0 0,0 0 0,0 0 1,0 0-1,0 0 0,0 0 1,0 0-1,0 0 0,-1 0 0,1 0 1,0 0-1,0 0 0,0 0 1,0 0-1,0 0 0,0 0 0,0 0 1,0 0-1,0 0 0,-1 0 0,1-1 1,0 1-1,0 0 0,0 0 1,0 0-1,0 0 0,0 0 0,0 0 1,0 0-1,0 0 0,0 0 1,0 0-1,0-1 0,0 1 0,0 0 1,0 0-1,0 0 0,0 0 1,0 0-1,0 0 0,0 0 0,0 0 1,0 0-1,0-1 0,0 1 0,0-1 199,0 1-204,0 0 0,0-1 0,0 1 0,-1 0 0,1 0 0,0 0 0,0 0 0,0 0 0,0 0 0,0 0 0,0 0 0,0 0 0,0 0 0,-1 0 0,1 0 0,0 0 0,0 0 0,0 0 0,0 0 0,0 0 0,0 0 0,0 0 0,-1 0 0,1 0 0,0 0 0,0 0 0,0 0 0,0 1 0,0-1 0,0 0-1,0 0 1,0 0 0,0 0 0,-1 0 0,1 0 0,0 0 0,0 0 0,0 0 0,0 0 0,0 1 0,0-1 0,0 0 0,0 0 0,5 16-211,-5-14 206,0 0-1,0 0 1,1 0-1,0 0 0,-1-1 1,1 1-1,0 0 0,0 0 1,2 3-1,-2-3 12,0 0-1,0 0 1,1 0-1,-1 0 1,-1 0-1,1 1 1,0-1 0,0 0-1,-1 1 1,0-1-1,1 3 1,-1-1 111,1-1 1,0 1 0,0 0-1,3 7 1,-14-15 105,-20-27-133,29 30-100,1 1 1,-1-1-1,1 0 0,-1 1 1,1-1-1,-1 1 1,0-1-1,1 1 0,-1 0 1,0-1-1,1 1 1,-1-1-1,0 1 0,0-1 1,0 1 11,1 0-1,-1 0 1,1 0 0,0 0 0,-1 0-1,1-1 1,0 1 0,-1 0 0,1 0 0,0-1-1,-1 1 1,1 0 0,0 0 0,0-1-1,-1 1 1,1 0 0,0-1 0,0 1-1,0 0 1,-1-1 0,1 1 0,0 0-1,0-1 1,0 1 0,0-1 0,0 1-1,0 0 1,0-1 0,0 1 0,0-1-1,0 1 1,0 0 0,0-1 0,0 1 0,0-1-1,0 0 1,0 1 13,8 12-1003,-4-8 985,0-1-1,0 1 0,-1 0 1,0 0-1,5 7 0,-8-10 27,1 0-1,0 0 1,0 1-1,0-1 1,0 0-1,0 0 0,0 0 1,0-1-1,1 1 1,-1 0-1,0 0 1,0-1-1,3 2 1,9 7-86,-12-8-55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14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25 832,'-9'-24'3751,"9"23"-3705,-25 6 2391,24-5-2351,-7 0 565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22.7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12 576,'6'10'821,"-6"-9"-736,1 0 0,0 0 0,0 0 0,0 0 0,0 0 0,0 0 0,0 0 0,0 0 0,0 0 0,0 0 0,2 0 0,4 5-203,1 11 1065,-3-4-684,-5-11-217,1 1-1,-1-1 1,1 1-1,-1-1 0,0 1 1,0-1-1,0 1 1,0-1-1,-2 9 1274,-6-31-876,-2 4-147,6 9-230,0 1 0,0 0 0,-9-10 0,-8-6-253,20 16 100,1 6 83,0 0 0,0 0 1,0 0-1,0-1 0,0 1 1,0 0-1,0 0 1,0 0-1,0 0 0,0 0 1,0-1-1,0 1 0,0 0 1,0 0-1,0 0 1,0 0-1,0 0 0,-1 0 1,1 0-1,0-1 0,0 1 1,0 0-1,0 0 1,0 0-1,0 0 0,-1 0 1,1 0-1,0 0 0,0 0 1,0 0-1,0 0 1,0 0-1,-1 0 0,1 0 1,0 0-1,0 0 0,0 0 1,0 0-1,-1 0 1,1 0-1,0 0 0,0 0 1,0 0-1,0 0 0,-1 2 10,1-1 0,0 1 0,1 0 0,-1 0 0,0 0 0,0-1 0,1 1 0,-1 0 0,1-1-1,0 1 1,0 2 0,-1-4-2,2 4-3,0 0 1,-1 0-1,0 1 0,0-1 0,0 0 0,-1 1 0,1-1 1,-2 9-1,2-11 21,-1 0 0,0-1-1,-1 1 1,1 0 0,0 0 0,-1-1 0,1 1 0,-2 3 0,-5 1 433,5-4-115,0-4-532,2 1 149,-1 0 0,1 0 0,-1 0 1,1 0-1,-1 0 0,1 0 0,0 0 0,0 0 1,0 0-1,-1 0 0,1-1 0,0 1 1,1-1-1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23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592 200 1472,'0'0'28,"-1"-1"0,1 1 1,-1 0-1,1 0 0,-1-1 0,0 1 1,1 0-1,-1 0 0,1-1 0,-1 1 1,1 0-1,-1 0 0,0 0 0,1 0 1,-1 0-1,1 0 0,-1 0 0,0 0 1,1 0-1,-1 1 0,1-1 0,-1 0 1,0 0-1,1 0 0,-1 1 0,0-1 1,0 0-35,1 0 1,-1 0 0,1 0-1,-1 0 1,1-1 0,-1 1-1,1 0 1,-1 0 0,1-1-1,-1 1 1,1 0 0,0-1-1,-1 1 1,1-1 0,-1 1-1,1 0 1,0-1 0,-1 1-1,1-1 1,0 1 0,0-1-1,-1 0 1,1-1 226,-1-1 1,0 0-1,0 1 0,0-1 1,0 1-1,-1 0 0,1-1 1,0 1-1,-1 0 0,0 0 1,1 0-1,-1 0 0,-4-3 1,-3-15 300,4 5-109,5 13-375,-1 1 1,1-1-1,-1 0 0,1 1 1,-1-1-1,0 1 0,1-1 1,-1 1-1,0-1 0,0 1 0,0 0 1,0-1-1,-2-1 0,1 2-16,0-1-1,1 1 0,-1 0 0,0 0 0,1 0 0,-1 0 0,0 1 0,0-1 0,0 0 0,0 1 0,0-1 0,0 1 0,0 0 0,0 0 0,0 0 0,0 0 0,0 0 0,-3 0 0,-9 2 98,-1 1 601,-23 0-1,56-16-42,-11 10-666,0 1 0,1 0-1,-1 1 1,0-1 0,1 1 0,10 0 0,-10 1 57,35-8 192,-11 2-109,2-1-153,-27 4 27,1 2 0,0-1-1,0 1 1,0 0 0,0 0-1,-1 1 1,1 0 0,0 1-1,10 1 1,-14-1-48,0 1 0,1-1 0,-1 1-1,0-1 1,0 1 0,0 1 0,0-1 0,-1 1 0,1-1-1,0 1 1,-1 0 0,0 0 0,0 0 0,5 6 0,-6-4 48,1-1 0,-1 1 0,0 0 0,0 0 0,0 0 0,0 0 0,-1 0 0,0 0 0,0 0 0,-1 0 1,1 0-1,-1 6 0,0-9-53,0-1 0,0 1 0,0-1 1,0 1-1,0-1 0,-1 1 0,1-1 1,0 1-1,-1-1 0,1 1 0,-1-1 1,0 1-1,1-1 0,-1 0 0,0 1 0,0-1 1,0 0-1,0 0 0,0 1 0,0-1 1,0 0-1,0 0 0,-1 0 0,1-1 1,0 1-1,0 0 0,-1 0 0,1-1 1,-1 1-1,1 0 0,-1-1 0,1 0 0,-2 1 1,-85 7-997,33-6-291,23-1 1607,-39-3 0,33-1-264,22 2-51,-1-1-1,-28-6 0,24 5 105,17 3-64,0-1 0,0 0 0,0 1 0,0-1 0,1-1 1,-1 1-1,0 0 0,-4-3 0,3 1 64,0 1 0,0 0 0,-1 0 0,1 0 0,-9-1 0,-11-3 148,21 5-231,-1-1-1,0 0 1,1 0 0,-1 0 0,1 0 0,0-1 0,0 1 0,0-1 0,-6-6-1,7 6 44,0 1 0,0-1 0,0 1 0,-1-1 0,1 1 0,-1 0 0,1 0 0,-1 0 0,0 1 0,0-1 0,-4 0 0,-2 0 245,0 1 1,0 0-1,-15 1 1,-19-8 406,39 7-679,1 1-1,0 1 1,0-1 0,0 0-1,0 1 1,0 0-1,0 0 1,-7 3 0,10-4 4,0 0 0,0 0 0,0 0 0,0 0 1,1 0-1,-1 0 0,0-1 0,0 1 0,0 0 0,0 0 1,1-1-1,-1 1 0,0 0 0,0-1 0,1 1 0,-1-1 1,0 1-1,1-1 0,-1 0 0,0 1 0,1-1 0,-1 1 1,1-1-1,-1 0 0,1 0 0,-1 1 0,1-1 0,0 0 1,-1 0-1,1 1 0,-1-2 0,23 37-637,-20-33 655,0-1 8,8 22 63,-10-23-100,0 0 1,0 0-1,0 1 0,0-1 1,0 0-1,0 1 0,0-1 1,1 0-1,-1 0 0,0 1 1,0-1-1,0 0 0,0 0 0,1 1 1,-1-1-1,0 0 0,0 0 1,1 0-1,-1 1 0,0-1 1,0 0-1,1 0 0,-1 0 1,0 0-1,0 0 0,1 1 1,-1-1-1,0 0 0,1 0 1,-1 0-1,0 0 0,0 0 1,1 0-1,-1 0 0,0 0 0,1 0 1,-1 0-1,0 0 0,1 0 1,-1 0-1,0-1 0,0 1 1,1 0-1,-1 0 0,0 0 1,0 0-1,1 0 0,-1-1 1,0 1-1,0 0 0,1 0 1,-1 0-1,0-1 0,0 1 1,0 0-1,1 0 0,-1-1 1,0 1-1,0 0 0,0 0 0,0-1 1,0 1-1,0-1 0,2-1 8,-1 1-1,0-1 1,-1 0-1,1 0 1,0 0-1,0 0 1,-1 0-1,1 0 1,-1-3-1,5-7-216,-10-27 490,5 36-234,-1 1 1,0-1 0,0 0 0,0 1 0,0-1 0,0 1-1,-1 0 1,1-1 0,-1 1 0,-2-3 0,-6-11 408,3 6-328,1 3-105,6 7-42,0-1-1,1 1 0,-1 0 0,0 0 1,0 0-1,0 0 0,0-1 0,0 1 1,0 0-1,0 0 0,0 0 0,0 0 1,0 0-1,0-1 0,0 1 0,1 0 1,-1 0-1,0 0 0,0 0 0,0 0 1,0 0-1,0 0 0,0 0 0,1 0 1,-1-1-1,0 1 0,0 0 0,0 0 1,0 0-1,1 0 0,-1 0 0,0 0 1,0 0-1,0 0 0,0 0 0,1 0 1,-1 0-1,0 0 0,0 0 0,0 0 1,0 0-1,0 0 0,1 1 0,-1-1 1,0 0-1,1 1 2,0-1-1,0 1 1,0 0 0,0 0-1,-1 0 1,1 0 0,0 0-1,0 0 1,-1 1 0,1-1 0,0 2-1,0-1 15,6 14-56,0 0 0,-1 1 1,-1 0-1,-1 1 1,0-1-1,1 21 1,-2-7 350,0 44 1,-4-75-331,-3 3 27,-1 2 229,5 2-459,0-6 160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24.5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38 896,'0'-4'355,"0"4"-353,0 0-1,0 0 1,0 0 0,0 0 0,0 1 0,0-1 0,0 0 0,0 0-1,0 0 1,0 0 0,0 0 0,0 0 0,0 0 0,0 0-1,0 0 1,0 0 0,0 0 0,0 0 0,0 0 0,0 0 0,0 0-1,0 0 1,0 1 0,0-1 0,0 0 0,0 0 0,0 0-1,0 0 1,1 0 0,-1 0 0,0 0 0,0 0 0,0 0-1,0 0 1,0 0 0,0 0 0,0 0 0,0 0 0,0 0 0,0 0-1,0 0 1,0 0 0,0 0 0,0 0 0,1 0 0,-1 0-1,0 0 1,0 0 0,0 0 0,0 0 0,0 0 0,0 0 0,0 0-1,0-1 1,0 1 0,0 0 0,0 0 0,0 0 0,0 0-1,0 0 1,0 0 0,0 0 0,0 0 0,0 0 0,1-1 14,8 1-118,-7-1 148,-1 1 0,1-1-1,0 1 1,0-1 0,-1 0-1,1 0 1,-1 0 0,1 0-1,-1 0 1,1 0 0,-1 0-1,1 0 1,-1 0 0,2-3-1,3-2 310,-5 6-301,-1-1-124,2-2 108,5-4 546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27.5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120 1 1408,'1'0'2800,"-3"11"-1872,1-7-875,1 0 1,-1 0-1,1 0 1,-1 0 0,1 5-1,1-6 17,-1 0-1,0 0 1,0 0 0,-1 1 0,1-1-1,-1 0 1,0 0 0,0 0-1,0 0 1,-1 4 0,-3 2 107,4-6-84,0-1-1,-1 0 1,1 1-1,-1-1 1,1 0-1,-1 0 1,0 0-1,1 0 0,-1 0 1,-4 3-1,0 1-315,6-5 254,0-1 0,0 0 0,-1 1 0,1-1 0,0 1 1,0-1-1,0 0 0,-1 1 0,1-1 0,0 1 0,0-1 0,-1 0 0,1 0 0,0 1 0,-1-1 1,1 0-1,0 1 0,-1-1 0,1 0 0,-1 0 0,1 0 0,0 1 0,-1-1 0,1 0 0,-1 0 1,1 0-1,-1 0 0,1 0 0,0 0 0,-1 0 0,1 0 0,-1 0 0,1 0 0,-1 0 0,1 0 1,-1 0-1,1 0 0,0-1 0,-1 1 0,1 0 0,-1 0 0,1 0 0,0-1 0,-1 1 1,1 0-1,0 0 0,-1-1 0,1 1 0,0 0 0,-1-1 0,1 1 0,0 0 0,0-1 0,-1 1 1,1 0-1,0-1 0,0 1 0,0-1 0,-1 1 0,1-1 1,-9-11 60,1 1 0,1-1 0,-8-18 0,13 20 37,1 5 5,-4 10-152,4-2-16,0-1 0,1 0 0,0 1-1,-1-1 1,1 1 0,0-1 0,0 0-1,0 1 1,0-1 0,1 3 0,0 3-27,-6 42 418,0-33-170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33.4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1 992,'-6'2'456,"7"4"-309,-1-5-104,1 1 1,-1-1 0,0 1 0,1-1 0,-1 1 0,1-1 0,-1 1-1,1-1 1,0 0 0,0 1 0,0 0 0,1 1 86,-2-2-87,0-1 1,0 1-1,0 0 1,0-1-1,0 1 1,0-1-1,0 1 1,0 0-1,0-1 1,0 1 0,0-1-1,-1 1 1,1 0-1,0-1 1,0 1-1,-1-1 1,1 1-1,-1 0 75,-4 47 863,4-30-923,1-17 8,0 1 1,0 0 0,0-1 0,0 1 0,0-1 0,0 1 0,0 0 0,-1-1 0,1 1 0,0-1-1,-1 1 1,0-1 0,1 1 0,-1-1 0,0 1 0,-2 2 298,-7 1 402,9-4-767,1 0 0,-1-1 0,0 1 0,0-1 0,1 1 0,-1-1 1,0 0-1,0 1 0,-8 4 1085,8-5-1044,1 0-39,-1-1 0,0 0 0,0 1 0,1-1 0,-1 0 0,0 0 0,1 0 0,-1 0 0,1 0 0,-1 0 0,1 1 0,0-1 0,-1 0 0,1 0 0,0 0 0,-1 0 0,1 0 0,0 0 0,0-1 0,0 1 0,0 0 0,0 0 0,1-1 0,-7-13 88,6 15-85,0-1 0,0 0 0,-1 0 0,1 0 0,0 1 0,0-1-1,-1 0 1,1 0 0,-1 1 0,1-1 0,0 0 0,-1 0 0,0 1 0,1-1-1,-1 1 1,1-1 0,-1 1 0,0-1 0,1 1 0,-2-2 0,0 2 26,2-1 43,0-1-46,0 2-22,0 0-1,0 0 1,0 0 0,0-1-1,0 1 1,0 0 0,0 0-1,0 0 1,0 0-1,0-1 1,0 1 0,0 0-1,0 0 1,0 0-1,0-1 1,0 1 0,0 0-1,0 0 1,0 0 0,0 0-1,0-1 1,-1 1-1,1 0 1,0 0 0,0 0-1,0 0 1,0 0 0,0-1-1,0 1 1,0 0-1,-1 0 1,1 0 0,0 0-1,0 0 1,-10-8 185,8 7-121,0 1-1,1-1 1,-1 1-1,1 0 1,-1 0-1,0-1 1,1 1-1,-1 0 1,0 1-1,1-1 0,-3 0 1,-2 1 504,-5-2-389,8 1-147,1 0 0,-1 0 0,1 0 0,-1 0 0,1 0 0,-1 1 0,1-1 0,-1 1 0,1 0-1,0-1 1,-3 2 0,-30 7 250,32-9-287,0 1-1,0 0 0,0-1 0,0 1 1,0-1-1,0 0 0,-5 0 0,3 0 94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35.3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19 224,'0'-3'2469,"30"-2"1014,-37 6-3212,-8-1 683,14 0-953,1 0 1,0 0-1,-1 0 1,1 0-1,0-1 0,-1 1 1,1 0-1,0 0 1,-1 0-1,1 0 1,0 0-1,0 0 1,-1-1-1,1 1 1,0 0-1,-1 0 1,1-1-1,0 1 0,0 0 1,0 0-1,-1-1 1,1 1-1,0 0 1,0 0-1,0-1 1,0 1-1,0 0 1,-1-1-1,1 1 1,0 0-1,0-1 1,0 1-1,0-1 0,-13-3 399,43 7-362,-29-3-22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37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356 12 320,'-18'6'3375,"18"-6"-3310,-35-10 1055,27 7-870,7 2-242,0 1 0,0-1 0,0 1 0,0-1 0,0 1 1,0-1-1,0 1 0,0 0 0,0 0 0,0-1 0,0 1 1,0 0-1,0 0 0,0 0 0,0 0 0,0 0 0,0 0 1,0 1-1,-1-1 0,0 1 0,-44 22 314,23-11 39,10-6-589,10-4 256,1 0 0,-1-1 1,0 1-1,0-1 0,0 0 1,0 0-1,0 0 0,0 0 1,-1-1-1,1 1 0,-5-1 1,5 0-10,0 1 1,-1-1-1,1 0 1,0-1 0,0 1-1,-1-1 1,1 1-1,0-1 1,0 0-1,0 0 1,0 0-1,0-1 1,0 1 0,0-1-1,0 0 1,0 1-1,-4-5 1,-11-11 332,-53 17-139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46.6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1 832,'-2'2'107,"1"-1"-83,1 0-1,0-1 1,-1 1 0,1-1 0,0 1 0,-1-1 0,1 1 0,-1-1-1,1 1 1,-1-1 0,0 1 0,1-1 0,-1 1 0,1-1 0,-1 0-1,0 0 1,1 1 0,-2-1 0,-1 18 525,-2-1-277,0 20 491,9-23-32,-3 4-454,4 2-192,-5-19-138,1 1 69,0-1 13,1 1 0,-1 0 0,0 0 0,0 1 0,0-1 0,0 0 0,0 0 0,0 0 0,-1 1 0,1 4 0,0-4-56,0 1 1,0-1-1,0 1 1,0-1-1,3 5 1,-3-6 40,0 0 1,-1 0 0,1 0-1,0 0 1,0 0-1,-1 0 1,0 0 0,1 3-1,5 21 122,-6-23-155,0-2 15,-1-1 1,1 1-1,0-1 1,0 1-1,0-1 1,0 1-1,0-1 1,0 1-1,0-1 1,0 1-1,0-1 1,0 1-1,0 0 1,0-1-1,0 1 1,1-1-1,-1 1 1,0-1-1,0 0 1,1 1-1,-1 0 1,2 4 38,0 0 1,0 1 0,-1-1 0,0 0 0,0 1-1,-1 9 1,1-7 11,-1 1 0,2 0-1,3 15 1,0 9-79,-4-27 158,0 0 1,-1 1 0,0-1-1,1 1 1,-3 9-1,1 6 245,-8 13-472,5-19 286,0 2-215,3-15 42,1-1 1,0 1-1,1 0 1,-1-1-1,0 1 0,1-1 1,0 1-1,1 2 1,-2-3-9,1 0 1,-1 0 0,0 0-1,1 0 1,-1 0-1,0 0 1,0 0 0,0 0-1,0 0 1,-1 3-1,0 1-6,1-5-9,1 5 646,-2-11-689,-1 0 73,1 1-1,0-1 0,0 0 0,1 0 0,-1 1 1,1-1-1,0 0 0,1-6 0,0 6-18,-1 0-1,0 0 1,0 0-1,0 0 1,0-1 0,-1 1-1,0 0 1,-2-6-1,1 4-16,0 0-1,1 0 0,0 0 0,0 0 1,1-1-1,0 1 0,0 0 1,0 0-1,3-12 0,1-19-61,0 17 126,-3 20-47,-1-1 0,1 1 1,-1-1-1,0 1 1,1 0-1,-1-1 1,0 1-1,0-1 0,0 1 1,0-1-1,0 1 1,0 0-1,0-1 1,0 1-1,-1-1 0,0-1 1,1 3-14,1 0 1,-1 0 0,0 0-1,0 0 1,0 0-1,0 0 1,0 0 0,0 0-1,1 1 1,-1-1 0,0 0-1,0 0 1,0 0-1,0 0 1,0 0 0,1-1-1,-1 1 1,0 0-1,0 0 1,0 0 0,0 0-1,0 0 1,0 0 0,1 0-1,-1 0 1,0 0-1,0 0 1,0 0 0,0 0-13,3 33 25,-2-27 23,0 0-1,0 0 0,-1 0 1,0 0-1,0 0 0,-1 0 1,1 0-1,-1 0 0,-3 9 1,3-11-39,0 0 0,0 0 0,0 0 1,-1 8-1,2-9-10,0 1 0,-1-1 0,1 1-1,-1-1 1,0 1 0,0-1 0,-3 6 0,-4 15 276,0-4-139,7-17-118,0 0-1,0-1 1,0 1-1,0 0 1,0-1 0,-2 3-1,2-4-45,5-12 239,-3 7-216,-1 1 0,1-1 0,-1 0 0,1 1 0,-2-6 0,1 5 47,0 1 1,0-1-1,1 1 0,-1 0 1,1-1-1,0-3 1,1 0 19,-1 0 0,0-1 0,0 1 0,-1 0 0,0-1 0,-1-8 0,1-5-88,-3-33 301,2 52-246,1 0-1,0 0 0,-1 1 1,1-1-1,-1 0 0,0 0 0,1 1 1,-1-1-1,0 1 0,0-1 1,0 1-1,-2-3 0,-1 1-240,2 1 159,1 8 126,-9 26-112,10-31 71,0 0 0,0 0 0,0-1 0,-1 1 0,1 0 0,0 0 0,0 0 0,-1-1 0,1 1 0,0 0 0,-1 0 0,1-1 0,-1 2 0,-3 8 119,4-8-113,1 0-2,-7 8 29,-3-1 62,8-9-116,1 1 0,-1-1-1,1 0 1,-1 1-1,1-1 1,-1 1 0,1-1-1,-1 0 1,1 1 0,-1-1-1,1 1 1,0 0 0,-1-1-1,1 1 1,0-1 0,-1 1-1,1-1 1,0 1-1,0 0 1,-1-1 0,1 1-1,0 0 1,0-1 0,0 1-1,0-1 1,0 1 0,0 0-1,0 0 1,14 14-50,-13-11 34,1 0 1,0 0-1,0 0 0,0-1 1,4 5-1,0 2 138,-5-8-70,-1-2-41,0 1 1,0-1-1,1 0 1,-1 1 0,0-1-1,1 1 1,-1-1-1,0 0 1,1 1-1,-1-1 1,0 0 0,1 1-1,-1-1 1,1 0-1,-1 0 1,0 1-1,1-1 1,-1 0 0,1 0-1,-1 0 1,1 0-1,-1 1 1,1-1-1,-1 0 1,1 0-1,-1 0 1,1 0 0,0 0-4,0 0 1,0 0-1,-1 0 1,1 0 0,0 0-1,-1 1 1,1-1-1,0 0 1,-1 1 0,1-1-1,0 0 1,-1 1-1,1-1 1,-1 0 0,1 1-1,0 0 1,4 8 6,-4-8 67,0 1 1,0-1 0,0 0 0,-1 0-1,1 1 1,-1-1 0,1 1 0,-1-1 0,1 0-1,0 4 1,-2-5-26,-3-1-17,3 0-30,0 0 1,0 0-1,0 0 0,0 0 0,0-1 0,0 1 0,0 0 0,0 0 0,0-1 0,0 1 0,1-1 0,-1 1 0,0-1 0,1 1 0,-1-1 0,1 1 0,0-1 0,0 1 0,-1-1 0,1 1 0,0-1 0,1-2 0,-4-15-235,5 3 283,0 5-14,-2 7-27,0 1 0,0-1-1,1 0 1,-1 0 0,3-5-1,-3 8 4,0-1 0,0 1-1,0 0 1,0 0-1,0 0 1,0-1 0,0 1-1,0 0 1,-1 0 0,1-1-1,-1 0 1,-1-10-47,3-17 24,0 20 37,-1 0-1,1-1 1,-2 1-1,1 0 0,-1-1 1,-1 1-1,-2-9 1,1-2 72,3 19-84,0-1 0,0 1 0,-1-1 1,1 0-1,0 1 0,-1-1 0,1 1 0,-1-1 0,1 1 0,-2-4 0,-1 0-41,1-1 0,0 1 0,1-1-1,-1 0 1,1 0 0,0 0 0,0 0 0,1-6-1,-1 8 43,0 1 0,0 0 0,-1-1 0,1 1 0,-1 0 0,0 0 0,-2-4 0,1 2 5,1-2 53,2 7-66,0 0 1,0-1-1,0 1 1,0 0-1,0 0 1,0-1-1,0 1 0,0 0 1,0 0-1,0-1 1,0 1-1,-1 0 1,1 0-1,0-1 1,0 1-1,0 0 1,0 0-1,0 0 1,0-1-1,-1 1 1,1 0-1,0 0 1,0 0-1,0 0 0,-1-1 1,1 1-1,-2-1-2,1-1-1,0 0 1,-1 1-1,1-1 0,0 0 1,0 0-1,0 1 1,0-1-1,0 0 0,1 0 1,-1 0-1,0 0 0,1 0 1,0 0-1,-1 0 1,1 0-1,0-1 0,0 1 1,0 0-1,0 0 1,1-2-1,-1-1 48,0 4-31,-4-6 61,3 6-76,28-10-491,-26 11 390,14 0-65,-14 0 44,-1 1 42,0-1 78,0 0 0,0 1 0,0-1 0,0 0 0,0 0 1,0 1-1,1-1 0,-1 0 0,0 0 0,0 1 0,0-1 1,0 0-1,0 0 0,1 0 0,-1 1 0,0-1 0,0 0 1,0 0-1,1 0 0,-1 1 0,0-1 0,0 0 0,1 0 1,6 7-382,9 36-2561,-12-29 1323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49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1 160,'-4'2'86,"0"1"0,1 1-1,-1-1 1,1 0 0,-1 1 0,1 0 0,0-1 0,1 1-1,-1 1 1,-2 5 0,4-9 3,1 0 0,-1 0 0,1 0 0,-4 3 446,3-3-446,1-1 0,-1 1 0,0-1 0,0 1 0,0-1 1,0 1-1,1-1 0,-1 0 0,0 0 0,0 1 0,0-1 0,0 0 0,0 0 0,-1 0 0,-26-2 2097,13 1-1650,-25-7-248,37 7-19,-7 2 385,-2 7 233,11-7-882,0 0 0,0 0-1,0 0 1,0 0 0,-1 0 0,1 0-1,0 0 1,0-1 0,-1 1 0,1-1 0,0 1-1,-4 1 588,4-2-612,1 0 1,0 0 0,-1 0-1,1 1 1,0-1-1,-1 0 1,1 1-1,0-1 1,0 0 0,-1 1-1,1-1 1,0 0-1,0 1 1,0-1 0,0 0-1,-1 1 1,1-1-1,0 0 1,0 1 0,0-1-1,0 1 1,0-1-1,0 0 1,0 1 0,0-1-1,0 1 1,0-1-1,0 1 1,1-1 10,-1 1 1,0-1-1,1 0 1,-1 1-1,1-1 1,-1 0-1,1 1 1,-1-1 0,1 0-1,-1 0 1,1 0-1,0 0 1,-1 1-1,1-1 1,-1 0-1,2 0 1,24-1 64,-25 1-61,25-4 25,-1-1 0,27-10 1,15-2 24,-14 1 81,-18 5-177,-28 10 30,-6 1 85,-17 15 64,9-10-66,-1 0 0,1-1 0,-1 0 1,0-1-1,1 0 0,-2 0 0,1 0 1,-14 2-1,9-3-46,-23 9 0,35-11-18,-8 3-71,-1 1 0,1 0 0,-18 11 1,25-14-31,0 0 0,0 0 0,1 1 0,-1-1 0,0 1 0,1-1 0,-1 1 0,1-1 0,-1 1 0,1 0 1,0 0-1,0 0 0,0-1 0,0 1 0,0 0 0,0 0 0,1 0 0,-1 1 0,1-1 0,-1 0 0,1 0 0,0 0 1,0 0-1,0 0 0,0 1 0,0 2 0,1-4-42,-1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51.9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340 39 416,'-20'-12'139,"14"9"-165,1 0-1,-1 0 0,-11-4 0,4 3-79,11 3 174,-1 0 1,1 0-1,0 0 1,-1 1-1,1-1 1,0 1-1,-1-1 1,1 1-1,-1 0 1,1 0-1,-1 0 1,1 0-1,-1 0 1,1 1-1,0-1 1,-1 1-1,1 0 1,0-1-1,-5 3 1,1 1 124,1-1-1,-1 1 1,1-1 0,0 2 0,0-1-1,-7 7 1,8-6-171,1-2-38,-1 1 0,2-1 0,-1 1 0,0-1 0,1 1 0,-4 6 0,5-8 41,0 1 0,-1-1 0,1 1 0,-1-1 0,0 0 0,0 0 0,-3 3 0,3-3 50,0 0 0,0 0 0,0 1 0,0-1 0,-2 5 0,1-2-1,1-1-1,-1 0 1,1 0-1,-1 0 1,0 0-1,-1-1 1,1 1-1,-5 3 1,-9 28 123,16-34-213,-1 2 17,0 0-1,0-1 1,1 1 0,-1 0-1,1 0 1,-1 0-1,1 0 1,0 1 0,0-1-1,0 0 1,1 0-1,-1 1 1,1-1 0,0 0-1,0 1 1,0 5 0,1-8-6,-1-1 1,0 1 0,0 0 0,0 0 0,0 0 0,0 0 0,0 0 0,0-1 0,0 1 0,0 0 0,0 0 0,-1 0 0,1 0 0,0-1 0,0 1 0,-1 0-1,1 0 1,-1-1 0,0 2 0,0 3-112,0-3 143,1-1 0,-1 1 0,1 0 0,-1 0-1,0-1 1,1 1 0,-1-1 0,0 1 0,0-1 0,0 1-1,0-1 1,-1 1 0,1-1 0,0 0 0,-3 2 0,0 1 114,4-3-88,0 0-181,0 6 315,-1-4-160,2 1 1,-1 0 0,0-1-1,1 1 1,2 6-1,0-2-32,-3-1 5,0-6 1,-1-1 0,1 1 0,0 0 0,0-1 0,0 1 0,0 0 0,0 0-1,0-1 1,0 1 0,0 0 0,0 0 0,0-1 0,0 1 0,0 0 0,0 0 0,1-1 0,-1 1 0,0 0 0,1-1 0,-1 1 0,0 0 0,1-1 0,-1 1 0,1 0 0,-1-1 0,1 1 0,1 0 0,-6 5 276,3-6-230,1 1 0,0-1 0,0 1 0,0 0 0,-1-1 0,1 1 0,0-1 0,-1 1 0,1-1 0,0 1 0,-1-1 0,1 1 0,-1-1 0,1 1 0,-2 0 0,2-1-31,-1 0-1,1 0 1,-1 0 0,1 0 0,-1 0 0,1 0-1,-1 0 1,0 0 0,1 0 0,-1 0 0,1 0-1,-1 0 1,1 0 0,-1 0 0,1 0 0,-1 0 0,1-1-1,-1 1 1,1 0 0,-1 0 0,1-1 0,-1 1-1,1 0 1,0-1 0,-1 1 0,1 0 0,-1-1-1,1 1 1,0-1 0,-1 1 0,1-1 0,0 1-1,0-1 1,-1 1 0,1-1 0,0 0 0,-2-2-15,1-2 200,2 5-206,-1-1 0,0 1 0,0-1 0,0 1 0,0-1-1,0 0 1,-1 1 0,1-1 0,0 1 0,0-1 0,0 1 0,0-1-1,0 1 1,-1-1 0,1 1 0,0 0 0,0-1 0,-1 1 0,1-1 0,0 1-1,-1-1 1,1 1 0,-1 0 0,1-1 0,0 1 0,-1 0 0,1 0 0,-1-1-1,1 1 1,-1 0 0,1 0 0,-1-1 0,1 1 0,-1 0 0,0 0-1,0 0-74,1-4-11,0 1 111,1-1 0,-1 1 0,1 0 0,0-1 0,0 1 0,0-1 1,3-4-1,-2 3-167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53.4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10 566 480,'-10'4'1472,"15"-90"475,0 27-1643,3-53 560,-7 92-792,1 0 1,6-27-1,-4 27-50,0 0-1,0-30 1,-3 31-215,0 0 0,2-1 0,0 1 0,7-19 0,-2 17-1983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55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0 480,'-5'5'715,"14"0"63,-7-2-602,0 1-1,0 0 0,0 0 1,-1 0-1,0 1 0,1-1 1,0 5-1,1 21 780,-3-29-1009,5 8 252,-1-3-209,-4-5 75,9 3 47,-7-3-89,0-1 0,-1 1 0,1-1 0,-1 1 0,1 0 0,-1-1 0,1 1 0,-1 0 0,7 12 1370,-7-15-1441,-1-1 1,0 1-1,1 0 0,0-1 0,-1 1 0,1 0 1,0-1-1,0 1 0,0 0 0,1 0 0,-1 0 1,0 0-1,1 0 0,0 0 0,-1 1 0,1-1 1,0 0-1,0 1 0,3-3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24.9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77 1408,'2'-3'106,"-2"1"-58,2 1 1,-1-1 0,0 0-1,0 0 1,0 1 0,1-1-1,-1 1 1,1-1 0,-1 1 0,1-1-1,0 1 1,0 0 0,-1 0-1,1 0 1,0 0 0,3-1-1,-4 2-43,1-1-1,-1 1 1,0 0-1,0-1 0,0 1 1,1-1-1,-1 1 1,0-1-1,0 0 1,2-1-1,-4-1-153,-8 2 553,1 2-145,0 0 0,0 0-1,0 1 1,0 0 0,-8 3-1,10-1-201,5-4-42,0 1 0,0-1 0,1 0 0,-1 1 0,0-1 0,0 0 0,0 1-1,1-1 1,-1 0 0,0 0 0,0 0 0,-1 1 0,-8 2 15,9-2-27,1-1-1,0 0 0,-1 0 0,1 1 1,0-1-1,-1 0 0,1 0 0,-1 0 0,1 1 1,-1-1-1,1 0 0,0 0 0,-1 0 1,1 0-1,-1 0 0,1 0 0,-1 0 1,1 0-1,-1 0 0,1 0 0,-1 0 0,1 0 1,-1 0-1,1 0 0,0-1 0,-2 1 1,-10 0 1149,11-9-630,1 7-477,1 0 0,-1 0 0,-1 0 0,1-1 0,0 1 0,0 0 0,-1 0 0,1 0 0,-1 0 0,0 0 0,1 0 0,-1 0 0,-2-3-1,0-3 92,3 8-121,0 0 0,0-1-1,0 1 1,0 0 0,0-1-1,-1 1 1,1 0 0,0 0-1,0-1 1,0 1 0,-1 0-1,1-1 1,0 1 0,0 0-1,0 0 1,-1 0 0,1-1-1,0 1 1,-1 0 0,1 0-1,0 0 1,0-1 0,-1 1-1,1 0 1,0 0 0,-1 0-1,1 0 1,0 0 0,-1 0-1,-6-5 284,1 2-55,6 3-259,-1 1 0,0-1 0,1 0-1,-1 1 1,1-1 0,-1 0 0,0 1 0,1-1 0,-1 1 0,1-1 0,-1 1 0,1-1-1,-1 1 1,1 0 0,-1 0 0,-21 35 120,-4 5 443,-26 38 370,42-70-589,10-9-329,0 0-1,0 0 1,-1 0-1,1 0 1,0 0-1,0 0 1,0 0-1,0 0 1,-1 0-1,1 0 1,0 0-1,0 0 1,0 0-1,0 0 1,-1 0-1,1 0 0,0 0 1,0 0-1,0 0 1,-1 0-1,1 0 1,0 0-1,0 0 1,0-1-1,0 1 1,0 0-1,-1 0 1,1 0-1,0 0 1,0 0-1,0-1 1,-3-11 100,3 5-380,2-19 1030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56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128 464 1664,'0'-1'86,"-1"0"21,1 0 1,0 0 0,-1 0-1,1 0 1,-6-6 752,5 6-752,0 1-1,0-1 1,-1 0 0,-11-18 1748,3 9-1190,-6-4-282,13 11-244,-3-1 232,-20-1 807,22 5-1135,3 0-18,0 0-1,1 0 0,-1 0 0,0 0 0,0 0 1,0 0-1,0 0 0,1 0 0,-1 0 1,0 0-1,0 0 0,0 1 0,1-1 1,-1 0-1,0 1 0,0-1 0,1 0 1,-1 1-1,-1 0 0,2-1-18,-1 1 0,1-1 0,0 0 0,-1 0 0,1 0 0,-1 1 0,1-1 0,-1 0 0,1 0 0,-1 0 0,1 0 0,0 0 0,-1 0 0,1 0 0,-1 0 0,1 0 0,-1 0 0,1 0 0,-1 0 0,1-1 0,-1 1 0,1 0 0,0 0 0,-1 0 1,1-1-1,-1 1 0,1 0 0,0 0 0,-1-1 0,1 1 0,0 0 0,-1-1 0,1 1 0,0 0 0,-1-1 0,1 1 0,0-1 0,-2-8-3,1 0 0,0 1 0,0-1 1,1 0-1,1 0 0,-1 1 0,3-10 1,-2 3-34,15-76-602,22-48-5383,-21 71 4462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49:58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42 992,'-37'-16'3706,"35"16"-3426,-3 0 1,3 0-188,1-1 0,-1 1 0,1 0 0,-1 0 1,1-1-1,-1 1 0,1-1 0,-1 1 0,1-1 1,-1 1-1,1-1 0,-1 0 0,1 0 0,0 0 1,-1 0-1,1 0 0,0 0 0,-1-2 1,-5-3 140,6 6-218,0-1 0,-1 0 1,1 1-1,0-1 0,0 0 0,0 1 1,0 0-1,-1-1 0,1 1 0,0 0 1,0-1-1,-1 1 0,1 0 1,0 0-1,0 0 0,-1 0 0,1 0 1,0 0-1,0 1 0,-2-1 0,-1 1 116,1 1-1,0-1 1,-1 0-1,1 1 1,-6 4-1,-13-2 1416,5 4-1270,17 0-1167,1-7 817,0 0 1,-1 0 0,1 1-1,0-1 1,0 0-1,0 0 1,0 0-1,1 0 1,-1 0 0,0-1-1,0 1 1,0 0-1,1 0 1,-1-1 0,0 1-1,1-1 1,-1 1-1,2 0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02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15 480,'0'13'3440,"-13"-11"-2395,8-1-903,-2 2 302,-1-2-1,0 1 0,-15 0 0,14-6-18,8 1-307,6 2-53,-3 1-34,1-1 1,-1 1 0,0 0-1,0-1 1,1 0-1,-1 1 1,0-1 0,0 0-1,0 0 1,3-3-1,-3 3-6,0 0 1,1 0-1,-1 0 0,0 0 0,0 0 0,0 0 0,1 0 0,-1 1 0,0-1 1,5 1-1,-5-1-2,0 1 0,0 0 0,1 0-1,-1-1 1,0 0 0,0 1 0,0-1 0,2-1 0,-2 1 3,0 0 1,1 0-1,-1 1 0,0-1 0,0 0 1,0 1-1,0 0 0,4-1 0,10 1 102,-14 0-176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03.7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 1472,'0'-12'3957,"9"24"-3562,-6-9-338,0 1 0,0-1 0,-1 1 1,0 0-1,0 0 0,0 0 0,0 0 0,0 0 0,-1 0 1,0 0-1,0 1 0,0-1 0,0 0 0,-1 1 0,0-1 1,0 1-1,0-1 0,0 0 0,-1 1 0,1-1 0,-1 1 1,0-1-1,-1 0 0,-2 6 0,3-7-61,0-1 0,0 1 0,0-1 0,-1 1 0,1-1 0,-1 1 0,0-1 0,0 0 1,-3 3-1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04.8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29 1472,'9'-29'3927,"-9"30"-3897,-1 11 118,1-8-115,-12 55 714,10-40 1081,-5-28-883,5 6-963,0-1-1,0 1 0,1-1 0,-1 1 0,1-1 0,-1-6 0,1 8-91,1 0 0,-1 0-1,1 0 1,0 0-1,0 1 1,0-1 0,0 0-1,0 0 1,0 0-1,0 0 1,1 0-1,-1 0 1,1 0 0,0 0-1,1-2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05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1 320,'-51'27'9525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07.6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120 333 1728,'0'0'8,"-1"-1"25,0 1 1,0-1 0,0 1 0,0-1 0,0 0 0,0 1-1,0-1 1,0 0 0,0 0 0,0 1 0,0-1 0,1 0-1,-1 0 1,0 0 0,1 0 0,-1 0 0,1 0-1,-1 0 1,1 0 0,-1 0 0,1-1 0,0 1 0,0 0-1,-1-1 1,1 0-140,-22-12 2879,-48-14 1680,70 28-4424,-1-1 1,0 1-1,1-1 0,-1 1 0,0-1 1,1 0-1,-1 1 0,1-1 1,-1 0-1,1 1 0,-1-1 0,1 0 1,-1 0-1,1 0 0,0 1 0,0-1 1,-1 0-1,1 0 0,0 0 1,0 0-1,0 0 0,0 1 0,0-1 1,0 0-1,0 0 0,0 0 1,0 0-1,0 0 0,0 1 0,1-1 1,-1 0-1,0 0 0,1-1 1,1-2-28,0-1 1,0 1-1,1-1 1,4-5-1,18-24-633,3 1 1,0 2-1,50-43 0,-30 35-675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13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78 896,'-1'0'9,"1"1"-1,0-1 1,0 0 0,0 0 0,0 0-1,0 0 1,0 0 0,0 0 0,0 0-1,-1 0 1,1 0 0,0 0 0,0 0-1,0 0 1,0 0 0,0 0-1,0 0 1,0 0 0,0 1 0,0-1-1,0 0 1,0 0 0,-1 0 0,1 0-1,0 0 1,0 0 0,0 0 0,0 1-1,0-1 1,0 0 0,0 0-1,0 0 1,0 0 0,0 0 0,0 0-1,0 0 1,0 1 0,0-1 0,0 0-1,0 0 1,0 0 0,0 0 0,1 0-1,-1 0 1,0 0 0,0 0-1,0 1 1,0-1 0,0 0 0,5 10 523,8 5-40,-12-14-465,43 38 4943,-52-50-3839,6 9-1060,0 0-1,0 0 1,0 0-1,1 0 1,-1 0 0,1 0-1,-1 0 1,1 0-1,0-1 1,-1 1 0,1-1-1,1 1 1,-1-1-1,0 1 1,0-1-1,0-4 1,1 6-50,0 1-30,0 0 0,0 1-1,0-1 1,0 0 0,0 0 0,0 0-1,0 1 1,0-1 0,0 0-1,0 0 1,0 0 0,0 1 0,0-1-1,0 0 1,0 0 0,-1 0-1,1 0 1,0 0 0,0 1-1,0-1 1,0 0 0,0 0 0,-1 0-1,1 0 1,0 0 0,0 0-1,0 0 1,0 1 0,-1-1 0,1 0-1,0 0 1,0 0 0,0 0-1,-1 0 1,1 0 0,0 0-1,0 0 1,0 0 0,-1 0 0,1 0-1,0 0 1,0 0 0,0 0-1,0 0 1,-1 0 0,1-1 0,0 1-1,0 0 1,0 0 0,-1 0-1,1 0 1,0 0 0,0 0-1,0 0 1,0 0 0,0-1 0,-1 1-1,1 0 1,0 0 0,0 0-1,0 0 1,0-1 0,0 1 0,0 0-1,0 0 1,0 0 0,0-1-1,0 1 1,-1 0 0,0 3-65,0-1 211,0 0 0,0 0 1,1 0-1,-1 0 0,0 1 0,1-1 0,-1 5 1,1-6-135,-1 0 1,1 0-1,0 0 1,-1 0-1,0 0 1,1 0 0,-1 0-1,1 0 1,-1 0-1,0 0 1,0 0-1,0-1 1,1 1-1,-1 0 1,0 0 0,-2 0-1,-6 8-255,8-8 385,-3 4-96,6-92-3797,-8 25 374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14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44 1248,'-3'0'127,"1"0"1,-1 0-1,1 0 0,-1 1 0,0-1 1,1 1-1,-1 0 0,1 0 1,-1 0-1,1 0 0,0 0 1,-1 0-1,1 1 0,0-1 0,0 1 1,0 0-1,0-1 0,0 1 1,0 0-1,1 0 0,-1 0 1,-2 4-1,-3 3 182,0 0 1,0 0-1,1 1 0,0-1 0,1 1 1,-5 12-1,7-14-26,-2 8 703,10-16-829,0-1-1,0 0 0,0 0 0,0 0 0,0-1 1,0 1-1,0-1 0,-1 0 0,1-1 0,-1 1 1,1-1-1,-1 0 0,0 0 0,0-1 0,0 1 1,5-7-1,3-4-121,0-1-1,-1-1 1,11-19 0,8-19-2408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16.8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20 1472,'-5'-1'333,"1"1"-1,-1 0 1,1 1-1,-1-1 1,0 1 0,1 0-1,-1 0 1,1 0-1,0 1 1,-8 3 0,10-4-178,0 0 1,0 1-1,-1-1 1,1 0-1,-1 0 1,1-1-1,0 1 1,-1 0-1,1-1 1,-1 0-1,-4 1 1,-33-2 1664,21 0-845,-17 8 481,35-7-1422,0 0 87,0 0-1,0 0 0,0 0 0,-1 0 0,1 0 1,0 0-1,0-1 0,0 1 0,-1 0 1,1-1-1,-2 0 0,0 0-77,2 1-54,5-11-547,0 7 620,14 0-35,-17 3-28,1 0 1,0-1 0,0 1 0,-1 0 0,1-1 0,0 1 0,1-3 0,7-6 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17.5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589 28 1312,'-7'-7'601,"-4"2"355,3-2-515,8 6-404,-1 1 0,1-1 0,0 1-1,-1-1 1,1 1 0,-1-1 0,1 1 0,-1-1-1,1 1 1,-1 0 0,1-1 0,-1 1 0,1 0-1,-1-1 1,1 1 0,-1 0 0,0 0 0,1-1-1,-1 1 1,0 0 0,1 0 0,-1 0 0,0 0-1,1 0 1,-1 0 0,0 0 0,-12 6 87,0 1 1,1 0-1,0 0 1,1 1-1,0 1 1,0 0-1,1 1 0,-16 17 1,-25 22 483,22-21-567,18-17 200,-19 21-1,-1-1-21,25-24-26,-1 0 0,0-1-1,0 1 1,-1-1 0,0-1 0,-14 8-1,4-4-144,14-7 30,-14 2 287,5 5-184,-18 25-101,0-18 278,30-15-325,0-1 0,0 1 0,-1 0 0,1-1 0,0 1 1,-1-1-1,1 1 0,-1-1 0,1 0 0,0 1 0,-1-1 0,1 0 1,-3 0-1,-23-1 252,15 0-165,10 1-115,1 0 0,0-1 0,-1 0 0,1 1 0,0-1 0,0 0 0,-1 1 0,1-1 0,0 0 0,0 0 0,0 0-1,0 0 1,-1-1 0,1-3 162,1 5-162,0-1 1,0 0-1,0 1 1,0-1-1,0 1 0,-1-1 1,1 0-1,0 1 1,0-1-1,0 1 1,-1-1-1,1 1 1,0-1-1,0 1 1,-1-1-1,1 1 1,0-1-1,-1 1 1,1-1-1,-1 1 0,1 0 1,-1-1-1,1 1 1,-1 0-1,1-1 1,-1 1-1,1 0 1,-1-1-1,1 1 1,-1 0-1,0 0 1,0 0-1,0 0 91,0-5-171,-3 5 38,31-15-1120,-13 7 517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26.5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70 2240,'0'-14'3019,"1"13"-2955,-1 0 0,1 0 0,-1 0 0,1 1 0,-1-1 0,1 0-1,0 0 1,0 0 0,-1 1 0,1-1 0,0 0 0,2 0 0,4-5 107,19-21 688,-27 27-770,0-1 0,0 1 0,0 0 0,0-1 0,0 1 0,0-1 0,0 1 0,0-1 0,0 1 0,0-1 0,0 0 0,0 0 0,0 0-88,0 1 1,0-1-1,1 1 1,-1-1-1,0 1 0,0 0 1,1 0-1,-1-1 0,0 1 1,0 0-1,0 0 0,0 0 1,1 0-1,-1 0 0,0 0 1,0 0-1,0 0 1,0 0-1,1 0 0,-1 1 1,0-1-1,0 0 0,0 0 1,1 1-1,-1-1 0,0 1 1,0-1-1,1 1 1,-1-1-1,0 1 0,0 0 1,-2 2-18,0 1 1,0 0 0,1-1 0,-1 1-1,-1 5 1,3-6 25,-1 0 0,1-1 0,-1 1 0,0 0 0,0-1 0,0 1 0,-4 3 0,4-4 27,0 0-1,0-1 1,0 2-1,0-1 1,0 0 0,-9 11 999,11-13-992,0 0-1,0 1 1,0-1 0,0 0 0,0 1 0,-1 2-11,5-4-112,1 0 0,0 0 0,-1 0 1,1 1-1,5-1 0,18-1-1971,-8-2 440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21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431 72 64,'-3'-24'3157,"-8"34"-2419,0-1 0,-1-1 0,-19 12 0,11-8 502,0-3-669,16-7-392,1-1 0,-1 1 0,0 0 0,0 0 0,1 0 0,-6 5 0,7-6-123,1 0 0,0-1 0,0 1-1,-1-1 1,1 1 0,0-1 0,0 1 0,-1-1 0,1 0-1,-1 1 1,1-1 0,0 0 0,-4 0 0,-9 1 405,-2 1-530,14-5-166,8-3 59,5 0 58,1 1 1,0 0 0,0 1-1,1 0 1,24-4 0,-21 4 168,0 0 1,30-11-1,-29 8 547,-18 2-70,-2 5-510,-1-1-1,1 0 1,-1-1 0,1 1 0,-5-3 0,-4-1-83,-1 0 42,0 0 0,0 1 0,-1 1 0,1 0 0,-24-1 0,-23-5 17,11 3 6,-12 1 192,22 11-368,34-4 182,1 0 0,0 0-1,0 1 1,0-1 0,0 1-1,0 0 1,0 1 0,1-1-1,-1 1 1,-3 5 0,-4 3-63,-5 2 41,13-11-128,-6 0 713,11-8-504,15-21-27,-10 18-55,-5 5 32,1-1 0,0 1 0,0 0 0,0 1 0,0-1-1,0 0 1,1 1 0,4-3 0,-5 4-68,0-1-1,0 1 1,0 0-1,0 0 1,0 0-1,5 0 1,-6 1 38,9-4-148,-9 3 80,0 1-1,0-1 0,0 0 1,0 1-1,0 0 0,-1-1 0,5 1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26.9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1 1248,'-12'12'2258,"-3"7"-1129,9-8-993,0-1 0,-7 18 0,-5 8 789,15-28-773,-1-1 0,1 1-1,-2 10 1,3-10-132,-1 0 1,0 0-1,-5 10 0,4-10 41,0 0 0,-5 18 0,-1 1 657,10-27-708,0 1-1,0-1 1,-1 1-1,1-1 1,0 1-1,-1-1 1,1 1-1,0-1 1,-1 0-1,1 1 1,-1-1 0,1 1-1,-1-1 1,1 0-1,-1 0 1,1 1-1,-1-1 1,0 0 20,1 0-1,0 1 1,-1-1 0,1 0 0,0 0 0,-1 0-1,1 0 1,0 1 0,-1-1 0,1 0 0,0 0-1,0 1 1,-1-1 0,1 0 0,0 0 0,0 1-1,0-1 1,-1 0 0,1 1 0,0-1 0,0 0-1,0 1 1,0-1 0,0 0 0,0 1 0,0-1-1,0 0 1,0 1 0,0-1 0,0 0 0,0 1-1,-9-78 702,10 68-723,0 1 0,0 0-1,2-9 1,-1 7-167,0-6 132,-2 14 19,0 0 0,0-1 0,0 1 0,1-1-1,-1 1 1,2-4 0,-1 5-14,-1 0-1,1 0 1,0 0 0,-1 0-1,1 0 1,0 0-1,0 1 1,0-1-1,-1 0 1,1 1-1,0-1 1,0 0-1,0 1 1,0-1-1,0 1 1,0 0-1,0-1 1,0 1-1,2-1 1,23 1-1179,-19 0 428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34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19 640,'7'-10'542,"-2"2"132,-5 8-672,0 0 0,0 0 0,1 0 0,-1 0 0,0 0 0,0 0 0,1 0 0,-1 0 0,0 1 0,0-1 0,0 0 1,1 0-1,-1 0 0,0 0 0,0 0 0,0 1 0,1-1 0,-1 0 0,0 0 0,0 0 0,0 1 0,0-1 1,0 0-1,1 0 0,-1 1 0,0-1 0,0 0 0,0 0 0,0 0 0,0 1 0,0-1 0,0 0 0,0 0 0,0 1 1,0-1-1,0 4 23,0-4-21,0 0 1,0 1 0,0-1-1,0 0 1,0 1-1,0-1 1,0 0-1,0 1 1,0-1-1,0 0 1,1 1-1,-1-1 1,0 0-1,0 1 1,0-1-1,0 0 1,0 1 0,1-1-1,-1 0 1,0 0-1,0 1 1,2 0 211,-5 13-8,4-4-155,-8 9 97,-5-9 1188,11-7-1314,-7 12 54,7-15-42,1 0 0,-1 0 0,1 0 0,-1-1 0,1 1 0,0 0 0,-1 0 0,1 0 0,-1 0 0,1-1 0,0 1 0,-1 0 0,1 0 1,0-1-1,-1 1 0,1 0 0,0-1 0,-1 1 0,1 0 0,0-1 0,-1 1 0,1 0 0,0-1 0,0 1 0,0-1 0,-1 0 0,-6-14 665,-12 14-552,11 2 81,15 2-129,-5-2-48,3 2-54,-3-2-22,-1-1 0,0 1 1,0 0-1,1-1 1,-1 1-1,0 0 0,0 0 1,0 0-1,0 0 0,1 1 1,-2-2 28,0 1 0,1 0 0,-1-1-1,1 1 1,-1 0 0,0-1 0,1 1 0,-1-1 0,1 1 0,0-1 0,-1 1 0,1-1-1,-1 0 1,1 1 0,0-1 0,-1 0 0,1 1 0,1-1 0,-2 1-8,0-1 1,1 0-1,-1 0 0,1 1 1,-1-1-1,0 1 1,1-1-1,-1 0 0,1 1 1,-1-1-1,0 1 0,0-1 1,1 1-1,-1-1 1,0 1-1,0-1 0,0 1 1,1-1-1,-1 1 1,5 8 81,-3-6-143,5 3 235,-10-12 7,-9-3-78,11 9-100,1 0 0,0 0-1,0-1 1,0 1 0,-1 0-1,1 0 1,0 0 0,0 0-1,0 0 1,-1 0 0,1 0-1,0 0 1,0-1 0,0 1-1,0 0 1,-1 0 0,1 0 0,0 0-1,0-1 1,0 1 0,0 0-1,0 0 1,0 0 0,0-1-1,-1 1 1,1 0 0,0 0-1,0 0 1,0-1 0,0 1-1,0 0 1,0 0 0,0-1 0,0 1-1,0 0 1,0-1 1,-5-4-1,4 4-26,1 1 0,-1-1 0,1 1 0,-1-1 0,1 1 0,-1-1 0,1 1 0,-1-1 0,1 1 0,0-1 0,-1 0 0,1 1 0,0-1 0,-1-1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0:38.9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39 64,'1'0'22,"0"0"-1,0-1 1,0 1 0,0 0 0,0-1-1,-1 1 1,1 0 0,0-1-1,0 1 1,0-1 0,0 1 0,-1-1-1,1 0 1,0 1 0,0-1 0,-1 0-1,4-3 458,10-4-4,20-10 2506,-38 21-2912,-23 1-21,10 1 3,-6 2 256,5 2 58,-7 5 53,-38 29-108,16-12-945,33-18-634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1:51.16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120 186 640,'0'0'22,"1"-1"1,-1 0-1,0 0 1,1 0-1,-1 0 0,0 0 1,0 0-1,0 0 1,0 1-1,1-1 1,-1 0-1,0 0 0,-1-2 1,3-7 276,-1 6-161,0-1-1,0 0 1,-1 1 0,1-8-1,-1 10-113,0 0 0,1 0 0,-1 0 0,0-1 0,1 1-1,0 0 1,0 0 0,-1 0 0,1 0 0,0 0 0,1 1 0,-1-1 0,0 0-1,3-2 1,4-7 146,-12 78 1526,-1 10-1648,5-70 13,1 1 1,3 14-1,-3-15-35,1 1 0,0 14 0,-2-11-36,0 12 284,-5 37 0,3-20-405,2-32 183,0 1 0,-1-1 0,0 1-1,-4 13 1,-20 86 284,15-62-256,4-18 94,1 1 1,-2 57-1,-1 30 162,7-97-224,1 10 42,2-11-218,-1 0 0,-2 21-1,0-6 184,-4 50-93,3-65-96,1-15 74,1 0-1,-1 0 1,1 0 0,0 1 0,0 5-1,1 5-4,0 1-1,-2 27 0,-1-4 7,2-16 68,-1-1 0,-5 30 0,6-32-112,0-17 52,0 0 1,0-1-1,0 1 1,0 0-1,0 0 1,0 0 0,0 0-1,-1 0 1,1 0-1,0-1 1,-1 1-1,0 0 1,1 0-1,-1-1 1,0 1 0,0 0-1,0-1 1,0 1-1,0-1 1,-4 4 170,5-10-136,1-33-27,1 0 1,8-44-1,-5 63-62,0 1 0,2 0 0,15-31 0,0-1 109,-7 15-181,-7 19 160,0-2-1,-2 1 0,0-1 1,-1 0-1,4-23 0,2-31-35,-7 49-31,0 0 1,0-31-1,4-51-38,0 27 159,-7 65-136,0 1-1,5-19 1,-4 18 13,0 1 1,1-20-1,-3-194 140,-5 75-481,18 177-5,-7-5 327,0-1 0,-2 1 1,0 0-1,-1 0 0,0 30 0,2 17 9,0 6 450,-4 84 0,-2-70-385,0-15 63,4 152 283,-2-106 35,-1-65-332,-3 44 88,-2-6 422,10-116-389,-4-8-229,8-44 0,1-2 25,0-35 2,4-78-88,-13 154 76,1 1-1,2-1 0,1 1 0,17-55 1,-7 34-51,-8 33 88,11-32-1,-16 49-22,-1 0 0,0 0 0,0 0 0,0 0 0,-1-1 0,0 1 0,-2-12 0,1-5 0,-2-179-537,4 197 569,0 10-259,0 14-8,1 9 224,0-1 0,1 0 0,13 46 0,-3-15-49,-3 1 0,5 113 0,-9 228 452,-8-371-369,-1 0-1,-9 41 1,-1 6-7,-3 9 31,9-54 209,6 0 136,1-30-384,-1 0 0,1 0 1,-1 0-1,0 0 0,1 0 0,-1-1 1,1 1-1,-1 0 0,1 0 0,-1-1 0,1 1 1,-1 0-1,1-1 0,-1 1 0,1 0 1,0-1-1,-1 1 0,1-1 0,-1 1 0,1-1 1,0 1-1,-1-1 0,1 1 0,0-1 1,0 1-1,0-1 0,-1 1 0,1-1 0,0 1 1,0-1-1,0-1 0,-1-22 33,1 14-20,-2-6-56,2-1 0,0 0 0,1 0 0,5-29 0,3-1-80,5-23 85,42-235-42,-42 210-1,13-36 153,2-4-64,-25 89-163,0 17 63,-2 0-1,-1-45 1,-2 30-65,0 45-46,0 0 193,1-1 0,-1 1 1,1-1-1,-1 1 1,1-1-1,0 1 1,-1 0-1,1-1 1,0 1-1,0-1 1,0 1-1,-1 0 1,1-1-1,0 1 1,0 0-1,0-1 1,0 1-1,0 0 1,0-1-1,0 1 1,0 0-1,1 1 1,-2 4-20,-20 72-307,0-2 298,10-43-31,-4 11 194,9-28-110,0-1-1,-5 31 1,-6 97-131,-9 60 322,-10-46-190,34-147 28,0 0 0,1 13 0,-4 16-18,4-33-9,-1 0-1,-1 0 1,1 0-1,-1 0 1,0 0-1,0 0 0,-1-1 1,0 0-1,0 1 1,0-2-1,0 1 1,-1 0-1,-8 6 0,3-2 56,-16 20 0,24-25-94,-1 1 0,1-1-1,-1 0 1,-1 8 0,-5 6 56,6-5-12,3-12-43,0 0-1,0 0 0,0 0 0,0 0 1,-1 0-1,1 0 0,0 0 0,-1-1 1,1 1-1,0 0 0,-1 0 0,1 0 0,-2 1 1,0 0 22,1 1 1,-1-1 0,1 1-1,0 0 1,0-1-1,0 1 1,0 0 0,0 0-1,0 0 1,0 4-1,0-5 0,1 0 0,-1 0-1,0-1 1,0 1 0,0 0-1,0-1 1,0 1-1,0 0 1,0-1 0,-2 2-1,2-3-69,-4 8 276,4-8-197,0 0 0,0 0 0,0 1 0,0-1-1,0 0 1,0 0 0,0 0 0,0 0 0,0 0-1,0 0 1,0-1 0,0 1 0,0 0-1,0 0 1,0-1 0,0 1 0,1-1 0,-1 1-1,0-1 1,0 1 0,0-1 0,0 1 0,1-1-1,-1 0 1,0 0 0,0 1 0,0-3 0,-20-25 393,16 20-440,4 6 17,-1 1 0,0-1 0,0 0-1,0 1 1,1-1 0,-1 1 0,-1-1 0,1 1-1,0 0 1,0 0 0,0 0 0,-1 0 0,1 0 0,0 1-1,-1-1 1,1 1 0,-1-1 0,1 1 0,-1 0 0,1 0-1,0 0 1,-1 0 0,1 1 0,-4 0 0,6-1 9,-1 0 0,0 0 0,0 1 0,1-1 0,-1 1 0,0-1 0,1 1 0,-1-1 0,0 1 0,1-1 0,-1 1 0,1-1 0,-1 1 0,1 0 0,-1-1 0,1 1 0,-1 0 0,1-1 0,-1 2 0,-3 5 0,-9 4 10,13-10 38,-18-1 16,17 0-64,1 0-1,0 0 1,-1 0-1,1 0 1,0-1-1,-1 1 1,1 0-1,0 0 0,-1 0 1,1 0-1,0-1 1,-1 1-1,1 0 1,0 0-1,0 0 1,-1-1-1,1 1 1,0 0-1,0-1 0,0 1 1,-1 0-1,1 0 1,0-1-1,0 1 1,0-1-1,-3-14 10,3-22 66,0 25-22,7-72-62,-3 60-78,2 3 161,-5 19-49,0 0 1,0 0-1,0-1 0,-1 1 1,1 0-1,-1-1 1,1-3-1,-1-1-32,1 1 0,0 0 0,0 0-1,1 0 1,-1 0 0,4-6 0,-3 7-5,0-1 0,-1 1 0,1-1 1,-1 0-1,0 0 0,0-6 0,9-66 97,-9 43-205,-2-27-128,1 48 348,1-26-1,1 5-15,-1 0-17,0 21-70,-1 1 0,0-1 1,-1 0-1,-4-22 0,3 28 39,-2-7-45,0 1 0,2-1 0,-3-27 0,-3-12 148,8 40-255,0-9 118,-4-37 0,-2 17-82,2 25 59,1 0-1,1 0 1,1 0-1,0 0 1,3-24-1,-1-1-30,-6-125-204,4 162 12,-1 8-27,1 14 220,4 8-11,-1 0 0,-2 35 0,-1-23 120,0-12-54,-1-1 0,-6 25 0,3-26 3,2 1 0,-1 24-1,4-26-36,-7 33 0,2-23 58,3-3-53,2 34 0,-1 13-90,-1-4 333,-1 10 44,3-4-299,-1-47-33,1-1 1,5 46-1,-4-68 92,2 18 106,1 32 27,1 71 303,-7-109-423,2-15-38,-1-1 0,1 0-1,0 1 1,0-1 0,0 1 0,0-1-1,1 0 1,0 6 0,1-4 4,-2-5-5,-1 34 39,1-32 2,3 10 160,-3-10-149,-3 10 448,2-9-507,0 0-1,0-1 0,0 1 0,0 0 0,-1 0 0,0-1 1,1 1-1,-1 0 0,0-1 0,0 0 0,0 0 1,0 1-1,-5 2 0,7-5-9,-1 1 0,1-1 1,0 1-1,-1-1 0,1 1 0,0 0 1,-1-1-1,1 1 0,0-1 0,-1 1 0,1 0 1,0-1-1,0 1 0,0 0 0,0 0 1,0-1-1,0 1 0,0 0 0,0-1 0,0 1 1,0 0-1,0-1 0,0 1 0,0 0 0,1-1 1,-1 1-1,0 0 0,1 0 0,3 0 46,0 1 0,0-1-1,0 0 1,0-1-1,0 1 1,0-1 0,0 1-1,0-1 1,1-1 0,-1 1-1,0-1 1,7-1-1,1 0-46,0 1 0,0 0-1,0 1 1,20 1 0,-21 0 71,0 0 1,-1-1-1,1 0 1,-1-1-1,1 0 1,15-4-1,-18 2-22,0 1-1,0 0 1,0 0 0,0 1-1,14-1 188,-21 2-204,8 0 342,-1-4-1104,-6 1 520,0-1-1,0 1 1,0-1-1,-1 0 1,0 0-1,0 1 1,0-1-1,1-8 1,1-1 143,-2 7 169,0 0 0,0 0 0,-1-1 0,1 1 0,-1 0 0,-1-1 0,-1-11 0,-2 5 51,-9-24 1,3 9-118,-3-13-357,1-1 0,-8-52 0,3-6-5491,8 57 4255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1:55.5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129 98 1472,'-6'-12'1965,"6"11"-1904,-1 1 1,1 0-1,-1 0 0,-4-2 193,-2 0 252,5 2-356,-24-7 1690,25 7-1739,-2 63-362,-2-22 375,4-33 18,0 0 0,0-1 0,0 1-1,1 14 1,1-14-29,-1 1 0,0-1 0,0 0 1,-1 0-1,0 1 0,0-1 0,-1 0 0,-3 8 0,-1 11 53,-5 16 131,-20 42 187,28-75-461,1-1-1,0 1 0,0 0 0,1 0 0,1 0 0,-1 0 1,3 17-1,-1 2 18,-2 24 111,4 112 33,-2-119-25,-1-26-106,4 28 0,1 2 458,-4-37-483,-2-12-11,1 0 0,0 1 0,0-1 0,1 1 0,-1-1-1,0 0 1,0 1 0,1-1 0,-1 0 0,1 1 0,0 1 0,1 3 46,0 0-1,0 0 1,-1 1 0,0-1-1,0 0 1,0 1-1,-1-1 1,0 10 518,-13 3-283,13-18-250,-9 6-38,8-6 101,41 2 75,-20-3-245,38-7-1,-48 5 41,1 0-32,-1 0-1,13 1 1,78-7-195,-88 5 461,-10 3-201,-1-1 1,0 1-1,1-1 0,-1 1 1,1 0-1,-1 0 1,1 0-1,-1 0 1,1 0-1,-1 1 0,0-1 1,1 1-1,3 1 1,-4-1 80,14 6 918,-17-18-846,0 0 1,-1 0 0,-4-13-1,-1-7-121,-4-39-105,-5-124 0,13-58-166,-2 155 310,5-148-235,-5 132-43,2 88-26,3 25 224,0 0 0,0 0 1,0 0-1,0 0 0,0-1 1,0 1-1,0 0 0,0 0 1,0 0-1,0 0 1,-1 0-1,1-1 0,0 1 1,0 0-1,0 0 0,0 0 1,0 0-1,0 0 0,0 0 1,0-1-1,-1 1 0,1 0 1,0 0-1,0 0 1,0 0-1,0 0 0,0 0 1,-1 0-1,1 0 0,0 0 1,0 0-1,0 0 0,0 0 1,-1 0-1,1 0 0,0 0 1,0 0-1,0 0 0,0 0 1,0 0-1,-1 0 1,1 0-1,0 0 0,0 0 1,0 0-1,0 0 0,-1 0 1,1 0-1,0 0 0,0 0 1,0 1-1,0-1 0,0 0 1,0 0-1,0 0 1,-1 0-1,1 0 0,0 0 1,0 1-1,0-1 0,0 0 1,-7 6-82,-71 106 444,72-103-411,0 1 1,1 0-1,-5 11 1,6-11 68,-1 0 1,0-1-1,-11 17 1,1-6-22,-10 12 148,24-30-170,-1 0 0,1 1 1,0-1-1,0 1 0,0-1 0,0 1 0,0-1 0,0 1 0,1-1 0,-1 1 0,1 0 0,0 0 1,0-1-1,0 1 0,0 0 0,1 4 0,0 4 12,1 0 1,5 16-1,8 43 325,0-4-108,-10-44-31,-1 0 1,2 37 0,-2-21-10,0 81 57,-4-102-182,-4 6 280,3-21-315,1 0 1,-1 0 0,1 0 0,-1-1-1,1 1 1,0 0 0,0 0 0,0 0-1,0 0 1,0 0 0,0 0 0,1 3-1,-1-3-11,1-1-1,-1 1 1,0-1-1,0 1 1,0 0-1,0-1 1,-1 1-1,1-1 1,0 1-1,-1 2 1,-2 11 231,1-9 57,-2-7 122,4 0-370,-1-1 1,0 1-1,0 0 0,1 0 0,-1 0 0,1 0 1,-1 0-1,1-1 0,0 1 0,-1-2 1,-3-73 250,3 37-244,-1-17-182,8-90 0,-1 93-39,3-19 46,-6 58 4,2-14-161,-4 27 255,0-1-1,1 1 1,-1-1-1,1 1 1,-1 0-1,1-1 1,-1 1-1,1 0 1,0 0-1,0-1 1,0 1-1,0 0 1,0 0-1,1-1 1,-2 2 29,1 0 1,-1 0-1,1 0 0,-1 0 1,0 0-1,1 0 0,-1 0 1,0 0-1,1 0 0,-1 0 1,1 0-1,-1 0 0,0 1 1,1-1-1,-1 0 0,0 0 1,0 0-1,1 1 0,-1-1 1,0 0-1,1 1 0,-1-1 1,0 0-1,0 0 0,1 1 1,-1-1-1,0 0 1,0 1-1,0-1 0,0 0 1,0 1-1,1-1 0,-1 1 1,0-1-1,0 0 0,0 1 1,0-1-1,0 0 0,0 1 1,1 2-10,5 9 38,-5-10-17,0 0-1,1 1 1,-1-1-1,0 1 1,0-1 0,-1 1-1,1-1 1,0 1 0,-1-1-1,1 4 1,4 14 670,0-37-336,1-15-320,-4 20-45,0 0 1,1-18 0,5-78 192,-4 81-296,-4 4-30,2-8-107,-2 30 235,1-1 0,-1 1-1,1-1 1,-1 1 0,1-1 0,0 1-1,-1-1 1,1 1 0,0-1-1,0 1 1,0 0 0,0 0-1,0 0 1,0-1 0,1 1 0,1-1-1,-3 2 32,0 0 0,1 0 1,-1 0-1,0 0 0,1 0 0,-1 0 0,0 0 0,1 0 0,-1 0 0,0 0 0,1 0 0,-1 0 0,0 0 0,1 0 1,-1 0-1,0 0 0,1 0 0,-1 0 0,0 0 0,1 1 0,-1-1 0,0 0 0,1 0 0,-1 0 0,0 1 0,0-1 0,1 0 1,-1 0-1,0 1 0,0-1 0,1 1 0,8 12-73,-6-7 59,3 0 25,-1 1 0,0 1 0,4 8 0,1 1 18,-6-10-4,-3-5-65,8 13 70,-8-13 16,-1 0 1,1 0-1,0 0 1,-1-1-1,0 1 1,1 0-1,-1 0 1,0 0-1,0 0 1,0 0-1,0 3 1,-6 26-233,2-6 112,-9 72-89,1-22 342,7-52-229,1-1 0,-1 33-1,-1 29 306,-1 0-354,6-49 147,0-20-36,2 28 1,2-1 44,-4 46 1,0-32 70,1-54-183,1-1 58,-1-1 1,1 1 0,-1-1-1,1 1 1,-1-1 0,0 1 0,1-1-1,-1 1 1,0 0 0,0-1-1,1 1 1,-1 0 0,0-1 0,0 1-1,0 0 1,0-1 0,0 1-1,0 0 1,0 0 0,1 13 49,9-21 205,-8 7-288,-1-1 0,1 0 0,-1 1 0,0-1 0,0 0 0,1 0 0,-1 0 0,0 0 0,1-1 0,4-10-986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06.0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77 1568,'-2'0'435,"-1"-1"1,1 1-1,0-1 1,-1 1-1,1 0 1,-1 0-1,1 1 0,-3-1 1,-6 1 210,11-1-635,-1 1 0,1-1 1,-1 0-1,1 1 0,0-1 0,-1 0 0,1 1 0,0-1 0,-1 0 0,1 1 1,0-1-1,0 1 0,-1-1 0,1 1 0,0-1 0,0 1 0,0-1 1,-1 1-1,1-1 0,0 1 0,0-1 0,0 1 0,0-1 0,0 1 0,0-1 1,0 2-1,0 17 576,0-15-382,0 2-126,0 20 95,5 40 0,7 35 70,7 34 125,-15-111-361,1 5 43,2 0 0,12 34-1,-17-58-20,-1 0 0,1 1 0,-1-1-1,0 1 1,0 0 0,0 9 474,-1-15-495,-1-1 0,1 1 0,0 0 1,0 0-1,-1 0 0,1 0 0,0 0 0,0 0 0,-1 0 0,1-1 1,0 1-1,0 0 0,0 0 0,-1 0 0,1-1 0,0 1 0,0 0 1,0 0-1,0 0 0,0-1 0,-1 1 0,1 0 0,0 0 0,0-1 1,0 1-1,0 0 0,0-1 0,-1-12 138,0 1 0,-3-16 0,1 15-221,1 0 0,0-17 0,11-296-156,-8 296 270,-2 21-13,2 1 0,-1 0 0,1 0 0,0-1 0,1 1 1,2-9-1,22-66 117,-25 82-152,0 0 0,0-1 0,0 1 0,0 0 0,0 0 0,0-1 0,0 1 1,0 0-1,0 0 0,1 0 0,-1 1 0,0-1 0,1 0 0,-1 0 0,0 1 0,1-1 1,-1 1-1,1-1 0,0 1 0,-1 0 0,1-1 0,-1 1 0,4 0 0,-2 0-19,1 0 1,0 0-1,0 1 0,-1-1 0,1 1 0,0 0 0,0 0 0,-1 0 0,5 2 0,-3-1 48,-2 0 1,1 1-1,0-1 0,0 1 1,-1-1-1,1 1 0,-1 0 1,0 1-1,0-1 0,0 0 1,0 1-1,-1 0 0,1-1 1,-1 1-1,0 0 0,0 0 1,-1 1-1,1-1 0,-1 0 1,0 0-1,0 1 0,0-1 1,0 6-1,-1 3 272,-1 0 1,-1 1-1,0-1 0,0 0 1,-2 0-1,-7 21 0,9-30-222,0 0-1,0-1 0,0 1 0,-1-1 1,0 1-1,1-1 0,-1 0 1,0 0-1,0 0 0,-1 0 1,1-1-1,-1 1 0,1-1 0,-1 0 1,0 0-1,-6 2 0,1-1-70,1 0-1,-1 0 0,0-2 0,0 1 0,-1-1 0,-14 0 1,46-20-6752,-4 12 4875,7 3-566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06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47 2912,'-2'-1'138,"1"1"0,0-1-1,0 0 1,0 0 0,-1 1 0,1-1 0,0 1-1,-1-1 1,1 1 0,0-1 0,-1 1 0,1 0-1,-1 0 1,1 0 0,-1-1 0,1 1 0,0 1-1,-1-1 1,1 0 0,-1 0 0,1 1 0,-1-1 0,1 0-1,-2 2 1,2-2-42,0 1 0,0-1 0,0 1-1,0-1 1,0 1 0,0-1 0,0 1 0,0-1-1,0 0 1,-1 0 0,1 0 0,-2 0 0,-12 4 727,3 4-346,10-8-430,-1 1-1,1 1 1,0-1 0,0 0-1,0 0 1,0 1 0,0-1-1,0 1 1,1 0-1,-1-1 1,0 1 0,1 0-1,-1 0 1,1 0-1,0 0 1,-2 4 0,-1 3 165,4-8-200,-1 0 0,1 0 0,-1 0 0,1 0 0,-1 1 0,1-1 1,0 0-1,0 0 0,0 0 0,-1 0 0,1 0 0,0 1 0,0-1 0,1 0 0,-1 0 1,0 0-1,0 0 0,0 1 0,1-1 0,-1 0 0,1 0 0,0 1 0,0 0-5,1 0-1,-1 0 0,1 0 1,-1 0-1,1 0 0,0 0 0,0 0 1,0-1-1,0 1 0,0-1 1,0 1-1,1-1 0,-1 0 0,0 0 1,1 0-1,-1 0 0,0-1 1,1 1-1,4 0 0,5 1-98,0-1 0,24-2-1,-18 1 426,-10-1-263,-1 0-1,1-1 1,0 0 0,0 0 0,8-5 0,-10 5-47,1-1 13,1-1 1,-1 1-1,1-2 0,-1 1 0,0-1 0,-1-1 0,1 1 1,10-13-1,-16 17-5,0 0 1,0 0 0,0 0 0,0 0-1,-1 0 1,1-1 0,-1 1 0,1 0-1,-1 0 1,1-1 0,-1 1 0,0 0-1,1-1 1,-1 1 0,0 0 0,0-1-1,0 1 1,0 0 0,0-1 0,-1-1-1,1 1 29,-1 0-1,0 0 0,0 1 0,0-1 0,0 0 0,0 1 1,0-1-1,-1 1 0,1-1 0,0 1 0,-1 0 1,-2-3-1,-4-1 141,1 1 0,-1 0 0,0 0 1,-17-5-1,19 7-208,1 0-1,-1 1 1,1 0 0,-1 0-1,0 0 1,1 1 0,-1 0-1,0 0 1,1 0 0,-1 1-1,0 0 1,1 0 0,-1 0-1,1 1 1,-1 0 0,1 0-1,0 0 1,0 1 0,0-1 0,0 1-1,0 0 1,0 1 0,1-1-1,-7 8 1,7-8 17,1 0 0,-1 0 1,0 0-1,-5 3 0,-10 8-492,40-18-5235,-4 1 3404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07.6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263 0 2496,'-1'1'52,"1"-1"-7,-1 0 0,1 0 0,-1 0 0,1 0 0,0 0 0,-1 0 0,1 0 0,0 1 1,-1-1-1,1 0 0,0 0 0,0 0 0,-1 1 0,1-1 0,0 0 0,0 0 0,-1 1 1,1-1-1,0 0 0,0 1 0,0-1 0,-1 0 0,1 1 0,0-1 0,0 0 1,0 1-1,0-1 0,0 1 608,-18 6 2957,15-4-3478,1 0-1,-1 0 1,1 0-1,0 0 1,0 0-1,0 1 1,0-1-1,1 1 1,-2 5-1,-7 13 144,-35 72 1153,-1-2-126,35-72-1089,-14 25-71,-27 64-1,45-91-128,4-10-112,-1 0 1,2 0 0,-1 0 0,1 0 0,0 1-1,1-1 1,-1 11 0,2-18-238,27-44-8341,-15 23 6885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08.3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 1984,'5'-9'6544,"-5"19"-7072,15 0-958,-11-8 1780,-13-1 1612,8 16-1516,9 126 516,-8-124-859,-1-10 16,1-1-1,0 1 1,1-1-1,0 1 0,2 11 1,-2-19-292,-1 0-1,0 0 1,1 0 0,-1-1 0,1 1 0,-1 0 0,1 0 0,-1 0-1,1-1 1,-1 1 0,1 0 0,0 0 0,-1-1 0,1 1 0,0-1 0,0 1-1,0-1 1,-1 1 0,1-1 0,0 1 0,0-1 0,0 0 0,0 1-1,0-1 1,0 0 0,0 0 0,1 0 0,9 3-1931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31.4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1 1568,'-1'0'44,"0"0"0,0 0-1,0 0 1,0 0 0,1 0 0,-1 0-1,0 0 1,0 1 0,0-1 0,1 0 0,-1 0-1,0 1 1,0-1 0,1 1 0,-1-1-1,0 0 1,1 1 0,-1-1 0,0 1 0,1 0-1,-1-1 1,1 1 0,-1 0 0,1-1-1,-1 1 1,1 0 0,0-1 0,-1 1 0,1 0-1,0 0 1,-1-1 0,1 1 0,0 0-1,0 0 1,0 0 0,0-1 0,0 2 0,-1 2 132,-1 0-13,1-1-1,-1 1 1,1 0 0,-7 8 1111,8-9-1202,1-1 0,0 1 0,0-1 0,0 1 0,0-1 0,0 1 0,0-1 0,0 0 0,1 0 0,-1 1 0,1-1 0,3 3 0,8 13-91,-10-14 35,-1 1 0,-1 0 0,1 0 0,-1 0 0,1 0 0,-2 0 0,2 5 0,3 14 1357,-5-19-1085,0-5-265,0 1 1,0 0-1,0-1 1,-1 1-1,1 0 1,0-1-1,0 1 0,0 0 1,-1-1-1,1 1 1,0-1-1,0 1 0,-1 0 1,1-1-1,-1 1 1,0 0 106,-6 3 455,6-3-493,1-1 1,-1 1 0,0-1 0,0 1-1,0-1 1,1 0 0,-1 1 0,0-1-1,0 0 1,-1 0 0,-5 1 25,-21-3 1108,27 2-1178,-1-1 1,1 1-1,0 0 0,-1-1 1,1 1-1,0-1 0,0 0 0,-1 1 1,1-1-1,0 0 0,0 0 1,0 0-1,0 0 0,0 0 0,0 0 1,0 0-1,-1-1 0,2 1-53,-1 1 0,1 0 0,0 0-1,0-1 1,0 1 0,0 0 0,-1-1 0,1 1-1,0 0 1,0 0 0,0-1 0,0 1 0,0 0-1,0-1 1,0 1 0,0 0 0,0-1 0,0 1-1,0 0 1,0-1 0,0 1 0,0 0 0,0-1-1,0 1 1,0 0 0,0 0 0,0-1 0,0 1-1,1 0 1,-1-1 0,0 1 0,0 0 0,0 0-1,1-1 1,-1 1 0,0 0 0,0 0 0,1-1-1,-1 1 3,0 0 0,1 0 1,-1-1-1,0 1 0,0 0 0,1 0 0,-1-1 0,0 1 0,0 0 0,0 0 0,0-1 0,1 1 0,-1 0 0,0-1 0,0 1 0,0 0 0,0-1 0,0 1 0,0 0 0,0-1 0,0 1 0,0 0 0,0-1 0,0 1 1,0 0-1,0-1 0,3-2 283,-5 5-230,1 0-108,0 4 4,-8 10-83,9-16 140,0 1 0,-1-1 0,1 1 0,0-1 0,0 1 0,-1-1-1,1 1 1,0-1 0,0 0 0,-1 1 0,1-1 0,0 1 0,0 0 0,0-1-1,0 1 1,0-1 0,0 1 0,0 0-5,0-1 1,0 1-1,0-1 1,0 1-1,0-1 0,0 0 1,0 1-1,0-1 1,0 1-1,0-1 0,0 0 1,0 1-1,0-1 1,-1 1-1,1-1 1,0 0-1,0 1 0,0-1 1,-1 0-1,1 1 1,0-1-1,0 0 0,-1 1 1,1-1-1,0 0 1,-1 0-1,1 1 0,0-1 1,-1 0-1,1 0 1,0 0-1,-1 0 1,1 1-1,-1-1 0,1 0 1,0 0-1,-1 0 1,1 0-1,-1 0 0,1 0 1,0 0-1,-1 0 1,1 0-1,-1 0 0,1 0 1,-1 0-1,-11 41 1058,18-48-1242,-2 0 423,-4 7-213,0-1 0,1 1 0,-1-1 0,0 0 0,1 1 0,-1-1 0,0 1 0,1-1 0,-1 1 0,0-1 0,1 1 0,-1-1 0,1 1 0,-1-1 0,1 1 0,0-1 0,23-13-51,-23 13 1,16 1-236,-11-1 324,-1 1 0,0-1 0,1 0-1,-1 0 1,0-1 0,0 1 0,10-6-1,33-20-13,-39 21-62,-2 1 2,1 0 0,-1 0 0,6-7 0,6 8-46,0-11 52,-17 14 28,-1 0-31,1 1 0,0 0 0,0 0 0,-1 0 0,1 0 0,0 0 0,-1 0 1,1 1-1,0-1 0,-1 1 0,1-1 0,2 2 0,1-1 93,-4-1-86,-1 0 1,0 1 0,0-1 0,1 0 0,-1 0-1,0 0 1,1 0 0,-1 0 0,0 1 0,1-1-1,-1 0 1,0 0 0,1 0 0,-1 0 0,1 0-1,-1 0 1,0 0 0,1 0 0,-1 0 0,0 0-1,1 0 1,0-1 0,0 1-25,0 0 0,0 0 0,0 0 0,0 0 1,1 0-1,-1 0 0,0 0 0,0 0 0,0 0 0,0 0 0,1 0 0,-1 1 0,0-1 0,2 1 1,-2 0 89,1 0-107,-2-1 41,1 0 0,0 1 1,0-1-1,-1 0 0,1 1 0,0-1 0,-1 1 1,1-1-1,0 1 0,-1-1 0,1 1 0,-1-1 1,1 1-1,0 0 0,-1-1 0,0 1 0,1 0 1,-1 0-1,1-1 0,-1 1 0,0 0 0,0 0 1,1 0-1,-1 0 0,0 1 1,0-1-1,1 0 0,-1 0 1,1 0-1,-1 1 1,1-1-1,-1 0 1,1 0-1,-1 0 1,1 0-1,0 0 1,0 0-1,0 0 1,-1 0-1,3 2 1,-7 19 70,3-20-41,1-1-10,-1 0 0,1 1-1,-1-1 1,1 0 0,-1 0 0,0 1 0,0-1-1,0 0 1,1 0 0,-1 0 0,0 0 0,0 0-1,-2 1 1,2 0-156,1-1 136,1-1 0,-1 0 1,0 1-1,0-1 0,0 1 1,0-1-1,0 1 0,0-1 1,0 1-1,0-1 1,-1 1-1,1-1 0,0 1 1,0-1-1,0 1 0,0-1 1,-1 0-1,1 1 0,0-1 1,0 1-1,-1-1 0,1 0 1,0 1-1,-1-1 1,1 0-1,0 1 0,-1-1 1,1 1 5,-1-1 1,1 0 0,0 0 0,-1 1 0,1-1 0,0 0 0,0 0 0,0 1 0,-1-1 0,1 0-1,0 0 1,0 1 0,0-1 0,-1 0 0,1 1 0,0-1 0,0 0 0,0 1 0,0-1 0,0 0-1,0 1 1,0-1 0,0 1 0,0-1 0,0 0 0,0 1 0,0-1 0,0 1 0,0 0 59,0-2-112,0 0 65,0 0 0,1 1 0,-1-1-1,0 0 1,0 0 0,1 0 0,-1 1-1,0-1 1,1 0 0,-1 0-1,1 1 1,-1-1 0,1-1 0,1-1-114,12-40-3108,-9 24 2272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09.0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40 3392,'-1'0'79,"1"-1"0,0 1 0,-1-1 1,1 1-1,0 0 0,-1-1 0,1 1 0,-1 0 1,1-1-1,-1 1 0,1 0 0,-1-1 0,1 1 1,-1 0-1,1 0 0,-1 0 0,1 0 0,-1 0 0,0-1 1,1 1-1,-1 0 0,1 0 0,-1 0 0,0 0 1,0 1-36,1-1 1,-1 1 0,1-1 0,0 1 0,-1-1 0,1 1 0,0-1 0,-1 1 0,1 0 0,0-1 0,-1 1 0,1-1 0,0 1 0,0 0 0,0-1 0,0 1 0,0 0-1,0-1 1,0 1 0,0 0 0,0-1 0,0 2 0,-1 45 1222,-10 77-1,5-96-810,4-21-96,5-20-344,0 1-29,1 1-1,9-19 0,-2 5 13,-1 1-51,22-40 0,-28 57 40,1 0 0,0 0 0,0 0 0,1 1 0,-1-1 0,1 1 0,1 1 0,-1-1 0,12-6 0,-17 11 32,0 0 1,1 1 0,-1-1-1,0 1 1,0-1 0,1 1-1,-1-1 1,0 1 0,1 0 0,-1 0-1,0-1 1,1 1 0,-1 0-1,1 0 1,-1 0 0,0 1-1,1-1 1,-1 0 0,0 0-1,1 1 1,-1-1 0,0 1-1,0-1 1,1 1 0,-1 0-1,0-1 1,0 1 0,0 0-1,0 0 1,0 0 0,0 0 0,0 0-1,0 0 1,0 0 0,0 0-1,0 0 1,-1 0 0,1 1-1,0-1 1,0 2 0,2 4 58,0 0 0,0 1 0,0 0 1,-1 0-1,0 0 0,1 11 0,3 14 42,-4-25-94,0 1 0,-1-1 0,1 12 1,-2-14-389,1-1 1,0 1-1,0 0 0,1-1 1,0 1-1,0-1 1,0 0-1,1 1 0,-1-1 1,1 0-1,1-1 1,-1 1-1,1 0 1,-1-1-1,1 0 0,1 0 1,4 4-1,1 0-2108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10.4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8 3072,'5'-8'6058,"-14"29"-4890,-39 181 102,-23 142-773,58-287-429,13-53-85,-1 0 1,1 0 0,0 0-1,0 0 1,0 6-1,1 3 73,0-12-43,0 0-1,0 0 1,0 0 0,0 0-1,0 0 1,0 0-1,1 0 1,-1-1-1,0 1 1,0 0 0,1-1-1,-1 1 1,2 0-1,1-1 33,0 0-1,0 0 1,0-1-1,0 1 1,0-1-1,-1 0 1,1 0 0,5-2-1,4-1 115,39-12 276,-33 10-591,37-8 0,-34 11 236,-3 0-464,31-2 0,-42 3-1229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10.8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1 174 4800,'0'-3'195,"-1"0"1,1 0-1,0 0 0,0 0 1,1 0-1,-1 0 0,0 0 1,1 0-1,0 0 0,0 1 1,2-6-1,0 2 337,0 1-1,0 0 1,1 0 0,8-9-1,-5 6-189,0 0 1,0 1-1,1 1 0,0-1 0,0 1 0,19-10 0,-10 9-239,1 1 1,1 1-1,-1 0 1,1 2-1,35-4 1,-25 4-64,-10 1-733,-1 0 0,20 2-1,-32 0 16,0 1 0,0-1-1,-1 1 1,1 1 0,0-1 0,0 1-1,-1 0 1,1 0 0,-1 0-1,7 5 1,6 5-1263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11.1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 3904,'-10'8'1440,"7"0"-1120,6 7-96,-3 1 32,0 3-192,0 9 608,0-1-384,0 4 384,5-3-384,-5-1-160,0-4-64,-5 0 128,5-4-96,0-6-256,0-1 96,0-4-1536,0-2 864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11.5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20 4480,'-18'-8'1664,"21"5"-1312,7-5-64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11.9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13 2976,'0'0'37,"-1"0"0,1 0 1,0 0-1,-1 0 0,1 1 0,-1-1 0,1 0 1,0 0-1,-1 0 0,1 0 0,0 0 1,-1 0-1,1 1 0,0-1 0,-1 0 0,1 0 1,0 0-1,-1 1 0,1-1 0,0 0 0,0 0 1,-1 1-1,1-1 0,0 0 0,0 1 1,0-1-1,-1 0 0,1 1 0,0-1 0,0 0 1,0 1-1,0-1 0,0 1 0,0-1 0,0 0 1,0 1-1,0-1 0,0 0 0,0 1 1,0-1-1,0 1 0,0-1 0,6 22 272,-3-10-21,1 15 609,-1 0 0,-1 1 1,-2 42-1,-1-26-715,1 11 559,0-54-682,2-10 111,8-14-257,15-48 0,-17 45 80,1-1-99,17-36-1,-21 53 72,0 0 0,1 0 0,0 1 0,0 0 0,1 0-1,14-14 1,-20 22 56,0 0 0,0 0 0,1 0 0,-1 0 0,0 1 0,0-1 0,0 0 0,1 1 0,-1-1 0,0 0 0,1 1 0,-1-1 0,0 1 0,1 0 0,-1 0 0,1-1 0,-1 1-1,2 0 1,-2 1 10,0-1-1,0 0 1,0 1-1,0-1 0,0 1 1,0-1-1,0 1 0,-1-1 1,1 1-1,0 0 0,0-1 1,0 1-1,-1 0 1,1 0-1,0 0 0,-1-1 1,1 1-1,-1 0 0,1 1 1,2 6 163,0-1 1,-1 1 0,0-1-1,0 1 1,0 9 0,-1-9-75,26 166 1000,-26-132-1029,-1-26-316,0-15-68,5-1-1921,-3 0 1784,0-1-1,-1 1 1,1 0-1,0-1 1,-1 1 0,1-1-1,0 0 1,-1 0-1,1 1 1,-1-1 0,1 0-1,-1 0 1,1-1-1,-1 1 1,0 0-1,1 0 1,0-2 0,-1 2 333,11-9-1274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12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12 3552,'1'-1'504,"6"-9"2836,-7 10-3280,0 1 205,-1 0 1,0 0-1,0 0 0,1 0 1,-1 0-1,0 0 1,1 0-1,-1 0 0,1 0 1,0 0-1,-1 3 1,-1 0 282,-49 74 2167,30-38-2518,2 1 0,1 0 1,-13 51-1,28-81-229,-8 33-208,10-41 228,1-1 1,0 1 0,0 0-1,0 0 1,0-1-1,0 1 1,0 0-1,1 0 1,-1-1 0,1 1-1,0-1 1,0 1-1,1 3 1,-1-5 14,-1-1 0,0 0 0,1 1 0,-1-1 0,1 1 0,-1-1 0,0 1 0,1-1 0,-1 0 1,1 1-1,-1-1 0,1 0 0,0 0 0,-1 1 0,1-1 0,-1 0 0,1 0 0,-1 0 0,1 0 0,0 1 0,-1-1 0,1 0 0,-1 0 0,1 0 1,0 0-1,-1-1 0,1 1 0,-1 0 0,1 0 0,-1 0 0,1 0 0,0-1 0,-1 1 0,1 0 0,-1 0 0,1-1 0,-1 1 0,1 0 0,0-1 1,16-15 182,-12 9-156,0 1-1,-1 0 1,0-1-1,0 0 1,-1 0-1,6-14 1,7-47-62,-7 29 97,-7 25-53,0 1 1,1-26-1,-1 7-27,3 14-61,1-1 1,-6 18 69,0 1 0,0-1-1,0 1 1,0-1-1,1 1 1,-1-1 0,0 1-1,0-1 1,0 1-1,0-1 1,-1 1-1,1-1 1,0 1 0,0-1-1,0 0 1,0 1-1,0-1 1,-1 1 0,1 0-1,0-1 1,0 1-1,-1-1 1,0 0 0,1 1-74,0 1-48,2 4 111,0-1 1,-1 1 0,1 0 0,-1 0 0,0 0 0,0 7-1,2 13 19,2 2-53,1 27 1,1 9 23,-6-60 26,7 48-10,4 89 1,-12-115 28,0 26 309,-1 1-1,-16 96 1,7-112-123,9-33-157,0 0 0,-1 0 0,1-1 0,-1 1 0,1-1-1,-1 1 1,0-1 0,0 0 0,0 1 0,-3 2 0,4-5-46,1 1 1,-1-1 0,0 0 0,0 1 0,1-1-1,-1 0 1,0 0 0,0 1 0,0-1 0,1 0 0,-1 0-1,0 0 1,0 0 0,0 0 0,0 0 0,1 0 0,-1 0-1,0 0 1,0-1 0,0 1 0,1 0 0,-2-1 0,-1 0-6,1 0 0,0-1 0,0 1 0,0-1 0,0 0 0,0 1 0,-3-4 0,1 0-27,0 0 0,0 0 0,1-1 0,-1 1 0,-3-10 0,3 4 40,0 0 0,1 0 0,1-1 0,-2-14 1,3 19-36,1 0 0,0 0 0,0 0 0,1 0 0,0 0 0,0 0 1,0 0-1,5-10 0,1-1-171,1-5 163,18-31 0,-23 48 80,1 0 1,0 0-1,0 0 0,1 0 0,0 1 0,0 0 1,0 0-1,0 0 0,10-5 0,-14 9-37,1 0-1,0 0 1,0 0-1,0 1 1,0-1-1,0 1 0,0 0 1,0 0-1,0-1 1,0 1-1,0 0 1,0 1-1,0-1 1,1 0-1,-1 1 1,3 0-1,13 2-333,-18-3 308,0 0 0,1 0 0,-1 0 0,0 0 0,0 0 0,0 0-1,0 0 1,1 0 0,-1 0 0,0 0 0,0 0 0,0 0 0,0 1 0,1-1 0,-1 0 0,0 0 0,0 0 0,0 0 0,0 0 0,0 1 0,0-1 0,1 0 0,-1 0-1,0 0 1,0 0 0,0 1 0,0-1 0,0 0 0,0 0 0,0 0 0,0 1 0,0-1 0,0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19.2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11 105 1984,'-9'-11'5834,"8"11"-5773,1 0 0,0 1 1,0-1-1,0 1 0,0-1 0,0 0 0,0 1 0,0-1 0,0 1 0,0-1 0,0 1 0,0-1 0,0 0 0,0 1 0,0-1 0,0 1 0,1-1 0,-1 0 0,0 1 0,0-1 0,0 0 0,1 1 0,-1 0 0,10 14 20,-3-4 219,24 58 500,-25-58-660,0 0 1,9 12-1,-8-14-122,-1 0 0,9 21-1,-14-29 47,6 4 182,-6-5-226,-1 1-1,0-1 0,1 1 1,-1-1-1,1 1 1,-1-1-1,1 0 1,0 1-1,-1-1 1,1 1-1,-1-1 0,1 0 1,0 0-1,-1 1 1,1-1-1,0 0 1,-1 0-1,1 0 1,0 0-1,1 0-5,0 0 0,0 0-1,0-1 1,-1 1 0,1-1 0,0 1 0,0-1 0,-1 0-1,1 0 1,-1 1 0,1-1 0,-1 0 0,1-1 0,-1 1 0,1 0-1,-1 0 1,0-1 0,0 1 0,1 0 0,-1-1 0,0 1-1,1-4 1,3-5 2,-1 0 1,7-20-1,2-5-111,18-31 187,-17 36 43,24-42 1,-20 45-931,-14 35-1898,8 8-678,-6-5 486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21.8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5 506 2720,'-5'-7'3685,"7"10"-3584,0-1 0,1 1-1,-1 0 1,0-1 0,1 0 0,-1 1-1,1-1 1,0 0 0,-1 0 0,1-1-1,0 1 1,0 0 0,1-1-1,-1 0 1,0 0 0,0 0 0,0 0-1,1 0 1,5 0 0,5-1 130,0 1 0,0-2 0,20-2 0,-28 2-189,-2 0 12,0 0 0,0 0 0,0 0 0,0 0-1,0-1 1,0 0 0,-1 0 0,1 0 0,0 0-1,-1 0 1,0-1 0,0 1 0,0-1 0,0 0-1,0 0 1,0 0 0,-1-1 0,1 1-1,-1-1 1,0 1 0,0-1 0,2-5 0,-4 8-46,1-1 0,-1 0 0,0 0 0,0 0 0,0 0 0,0 0 0,0 0 0,0 0 0,0 0 0,0 0 0,-1 1 0,1-1 0,-2-3 0,0 0-5,0 0 0,-1 0 0,1 1 0,-4-6 1,5 9 0,1 1-1,-1-1 1,0 0 0,0 0 0,0 0 0,0 1 0,0-1 0,0 1 0,0-1-1,0 0 1,0 1 0,0 0 0,0-1 0,0 1 0,0 0 0,0-1 0,-1 1 0,1 0-1,0 0 1,0 0 0,0 0 0,0 0 0,-1 0 0,1 0 0,0 1 0,0-1 0,0 0-1,0 0 1,0 1 0,0-1 0,-1 1 0,-5 2 32,1 1 1,0-1-1,-10 9 0,14-11-33,-7 7 32,0 1-1,0-1 1,-12 19 0,0-2 178,18-21-153,-1 0 1,1 1 0,1-1-1,-1 1 1,1-1 0,0 1-1,-2 5 1,5-7-52,0 0 0,0 0 0,0-1 0,1 1-1,-1-1 1,1 1 0,0-1 0,0 1 0,0-1 0,0 0 0,3 3 0,0-1 11,0-1 0,0 1-1,0-1 1,0 0 0,1-1 0,-1 1 0,1-1 0,0 0 0,-1 0 0,1-1 0,8 1 0,7 1-53,40-2 0,-44-1 153,-11 0-90,0-1 0,-1 0 0,1 0-1,0 0 1,-1-1 0,1 0 0,-1 0 0,1 0 0,-1-1 0,0 0-1,9-6 1,-4 1 2,1 0 0,-2-1 0,1 0-1,9-13 1,-1-4-125,-13 19 42,-1-1 0,1 1 1,0 1-1,11-11 0,-15 16 46,1-1-1,-1 1 0,1 0 0,0 0 1,0 0-1,-1 0 0,1 0 0,0 0 1,0 1-1,0-1 0,0 0 0,0 1 1,0 0-1,0-1 0,0 1 0,0 0 1,0 0-1,0 0 0,0 0 0,0 1 1,0-1-1,0 1 0,0-1 0,3 1 1,-1 1 8,1 0 11,1 0 0,-1 0-1,9 6 1,-5-5-107,-2 0 588,-15-2-139,-8-1-214,11-1-144,0 1 0,-1 0-1,1 0 1,0 0 0,0 0 0,-1 1 0,1 0-1,-10 4 1,-7 4-133,17-8 110,1 1 0,-1 0 0,1 0 0,0 0 0,-1 0 0,1 1-1,-5 4 1,4-3-30,1 0 0,0 0 1,0 1-1,0 0 0,0 0 0,-3 6 0,6-10 53,0 1 1,1-1-1,-1 0 0,1 1 1,-1-1-1,1 1 1,0-1-1,0 0 0,-1 1 1,1-1-1,0 1 1,0-1-1,0 1 0,1-1 1,-1 0-1,0 1 1,0-1-1,1 1 0,-1-1 1,1 0-1,-1 1 1,1-1-1,0 0 0,-1 1 1,1-1-1,0 0 1,0 0-1,0 0 0,0 0 1,0 0-1,0 0 1,2 1-1,3 4 1,0-1 0,1 0 0,-1-1-1,1 1 1,0-1 0,0-1 0,0 1 0,1-1 0,-1 0 0,1-1-1,0 0 1,0 0 0,15 1 0,-6-3 27,-1-1 0,0-1 0,0 0 0,1-1 0,-2-1 0,1-1 0,16-6 0,-13 4-101,-6 2-28,-1 0 1,0 0-1,19-12 1,-14 4 58,0 0 1,0-1-1,-1 0 1,-1-2-1,15-18 1,-21 21 56,0 0 0,0-1 1,-1 0-1,-1 0 0,-1-1 0,0 0 1,7-25-1,-5 4 108,-1-1 1,-2 0-1,1-58 0,-5 86-117,-1-1 17,0 0 1,0 0-1,-1 0 1,0 0-1,0 0 1,-1 1-1,-1-1 1,1 0-1,-6-10 1,2 11-175,5 9 147,1 0 0,0 0 0,-1 1 0,1-1 0,-1 0 1,1 1-1,0-1 0,-1 0 0,1 0 0,0 1 0,-1-1 1,1 1-1,0-1 0,-1 0 0,1 1 0,0-1 0,0 1 1,0-1-1,-1 1 0,1-1 0,0 0 0,0 1 0,0 0 1,-2 6 17,0 1 0,0-1 0,1 1 0,0-1 1,0 1-1,1-1 0,0 12 0,0 16 243,-1-13-165,4 37 0,0 4-110,-1-35 22,7 41 1,-3-26 50,-1-8-31,2-1-1,12 36 0,-1-34 107,-18-34-136,1 0 0,0 0-1,0 0 1,0-1 0,0 1 0,0 0-1,1-1 1,-1 1 0,0-1-1,1 1 1,-1-1 0,1 1-1,0-1 1,-1 0 0,1 0 0,0 0-1,0 0 1,-1 0 0,1-1-1,0 1 1,0 0 0,0-1 0,0 1-1,3-1 1,-2 1-22,1-1 0,-1 0 1,1 0-1,0-1 0,-1 1 0,1-1 1,-1 1-1,0-1 0,1 0 0,-1-1 1,0 1-1,1 0 0,3-3 0,25-14 21,-21 12 54,20-13-1,-27 16-40,0 1 16,-1-1 0,1 0 0,-1 0 0,6-7 0,-8 9 8,1-1-1,-1 0 1,0 0 0,-1 0-1,1 0 1,0 0 0,-1 0-1,1 0 1,-1 0-1,1-1 1,-1 1 0,0 0-1,0-3 1,0 5-19,0-1 0,0 0 0,0 1 1,0-1-1,0 0 0,0 1 0,0-1 0,0 0 1,0 0-1,-1 1 0,1-1 0,0 0 0,0 1 1,-1-1-1,1 1 0,0-1 0,-1 0 0,1 1 0,-1-1 1,1 1-1,-1-1 0,1 1 0,-1-1 0,0 1-8,0-1-1,1 1 0,-1 0 0,0 0 0,1 0 0,-1 0 1,0 0-1,1 0 0,-1 0 0,0 0 0,1 0 0,-1 0 1,0 0-1,1 1 0,-1-1 0,1 0 0,-1 0 0,0 1 1,0 0-1,-1 0-2,0 0-1,0 0 1,1 0 0,-1 1 0,1-1 0,-1 1-1,1-1 1,-1 1 0,1-1 0,0 1 0,0 0 0,0 0-1,0 0 1,0 0 0,0 0 0,0 2 0,0 1-9,1 0 0,0 0-1,0 0 1,1 0 0,-1 0 0,1 0 0,0 0 0,0 0 0,1-1 0,0 1 0,0 0 0,0-1 0,0 1 0,0-1 0,1 0 0,0 0 0,0 0 0,0 0 0,0 0 0,1-1 0,0 0 0,-1 1 0,1-1 0,0 0 0,1-1 0,-1 1 0,0-1 0,7 3 0,-5-4 37,-1 1 1,0-1-1,0 0 1,1-1-1,-1 1 1,0-1-1,1 0 1,-1 0-1,0-1 1,1 0-1,-1 0 1,0 0-1,0 0 1,0-1-1,9-4 1,-1-1 73,0-1 1,0 0 0,-1 0 0,14-14 0,-24 21-81,-1 0 0,0 0 1,0 0-1,0 0 1,0-1-1,0 1 0,0 0 1,0 0-1,-1-1 1,1 1-1,0 0 0,-1-1 1,1 1-1,-1-1 1,1 1-1,-1-1 0,0 1 1,1-1-1,-1 1 1,0-3-1,-1 2-8,1 0 0,-1 0 1,1 0-1,-1-1 0,0 1 0,0 0 1,0 0-1,0 0 0,0 1 0,0-1 0,0 0 1,-3-2-1,-1-1-5,1 1 0,-1 0 0,0 0 0,0 0 0,0 1 0,0 0 0,-1 0 0,-11-4 0,13 6-19,0 0 0,0 0 0,0 1 0,0-1 0,-1 1 0,1 0 0,0 1 0,-7 0 0,-15 1-136,25-2 153,0 0 0,0 0 0,0 0 0,0 0-1,-1 1 1,1-1 0,0 0 0,0 1 0,0-1-1,0 0 1,0 1 0,0-1 0,0 1 0,0 0 0,0-1-1,0 1 1,0 0 0,1 0 0,-1-1 0,-1 3 0,2-3-133,1 0 144,22 1-26,0-2 1,0 0 0,0-2 0,-1 0 0,1-2 0,40-13 0,33-21 430,-94 38-402,0 0-1,1 1 1,-1-1-1,0 0 1,0 1 0,0-1-1,1 1 1,-1 0 0,0 0-1,0 0 1,1 0 0,-1 0-1,0 1 1,0-1 0,0 0-1,1 1 1,-1 0 0,0-1-1,0 1 1,0 0-1,0 0 1,0 0 0,2 2-1,-2-1 43,0 0 0,0-1 0,-1 1 0,1 0 0,0 1 0,-1-1 0,0 0 0,1 0 0,-1 1 0,0-1 0,0 1 0,0-1 0,0 1-1,-1-1 1,1 1 0,-1 0 0,0-1 0,1 6 0,-2 6 196,1-5-169,0-1 0,0 0 0,1 1-1,0-1 1,3 10 0,-1-2-94,-2-12-7,0 1 0,0-1 0,0 0 0,1 0 0,3 7 1,-4-10 6,-1 0 1,1 0 0,0 0 0,0 1 0,0-2-1,0 1 1,0 0 0,0 0 0,0 0 0,1 0 0,-1-1-1,0 1 1,0 0 0,1-1 0,-1 0 0,0 1 0,1-1-1,-1 1 1,0-1 0,1 0 0,-1 0 0,3 0-1,-1 0-193,-1-1-1,0 1 0,0-1 1,1 0-1,-1 0 0,0 0 1,0 0-1,0 0 0,0 0 1,0 0-1,0-1 0,0 1 1,2-3-1,1-1-784,0 0 1,0 0-1,5-9 0,3-7-653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22.5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87 122 576,'-15'-7'171,"3"6"789,-1-1 241,11 2-969,1 0 0,-1 0 0,1 0 0,-1 0 0,1 0 0,0-1 0,-1 1 0,1-1-1,-1 1 1,1-1 0,0 1 0,-1-1 0,1 0 0,0 0 0,-1 0 0,1 0 0,-1-1-1,-4-3 1142,-6-5 953,12 10-2289,-1 0 0,1 0 0,0 0 0,0 0 1,0-1-1,0 1 0,-1 0 0,1 0 0,0 0 1,0-1-1,0 1 0,0 0 0,0 0 0,0 0 0,0-1 1,0 1-1,0 0 0,0 0 0,0 0 0,0-1 1,0 1-1,0 0 0,0 0 0,0-1 0,0 1 0,0 0 1,0 0-1,0 0 0,0-1 0,0 1 0,0 0 1,0 0-1,0 0 0,1-1 0,-1 1 0,0 0 0,0 0 1,0 0-1,0 0 0,0-1 0,1 1 0,-1 0 1,0 0-1,0 0 0,0 0 0,1 0 0,-1 0 0,0-1 1,0 1-1,1 0 0,135-54 1843,-115 48-1887,0 1 0,0 0 0,1 2 0,40-2 0,0 6-1795,-32 3-1446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33.7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890 252 3552,'-4'-5'562,"4"5"-519,-1-1 1,1 1-1,-1 0 1,1-1-1,0 1 1,-1 0-1,1-1 1,0 1-1,-1 0 1,1-1-1,0 1 1,0-1-1,-1 1 1,1-1-1,0 1 1,0-1 0,0 1-1,0-1 1,0 1-1,-1-1 1,1 1-1,0-1 1,0 1-1,0-1 1,0 1-1,1-1 1,-1 1-1,1-2 166,-1-18-737,0 16 745,-1 0 0,1 0 0,-1 0 0,0 0 0,0 0 1,-1 0-1,1 0 0,-1 0 0,-1-3 0,-3-10 412,1 11-514,1-1 0,0 0 0,0 0 1,-3-8-1,-8-15 221,14 29-323,0 0-1,0 0 1,0 1-1,0-1 1,0 0 0,0 0-1,0 1 1,0-1 0,0 1-1,0-1 1,0 1-1,0-1 1,-1 1 0,1 0-1,0-1 1,0 1-1,-1 0 1,-1 0 0,-27 1-14,17-1 61,-194 0 2820,205 1-2902,0-1 1,0 0 0,-1 0 0,1 1-1,0 0 1,0-1 0,0 1 0,0 0-1,0 0 1,0 0 0,0 0 0,0 0-1,0 1 1,1-1 0,-1 0 0,0 1-1,1-1 1,-1 1 0,-2 3-1,-1 3-19,0 0 0,1 0 0,-6 13 0,6-11-89,0 0 51,1-1 1,-4 16 0,-1 5 131,-6 19-69,12-37 42,-1-1 1,-1 1 0,0-1 0,-9 19 0,6-14 56,-7 10 7,14-25-64,-1 0-1,0 0 0,0 0 0,0 0 1,0-1-1,0 1 0,0 0 0,0 0 1,0-1-1,0 1 0,0-1 0,0 1 1,0-1-1,-1 1 0,1-1 0,0 0 1,0 1-1,-1-1 0,1 0 0,-1 0 1,-1 0-7,1 0 1,0-1 0,0 1 0,-1-1-1,1 0 1,0 1 0,0-1 0,0 0-1,0 0 1,0 0 0,0 0 0,0-1-1,1 1 1,-1-1 0,0 1-1,1-1 1,-1 1 0,1-1 0,-1 0-1,1 0 1,0 0 0,-2-2 0,-3-8-28,1 1 1,-9-25 0,4 7-105,1 5 173,-8-35 1,10 34-44,-11-30 1,18 54-18,-3-5 22,0-1 1,0 1-1,0-1 0,-8-9 0,4 7 44,-9-9-385,15 17 278,0 0 48,0 1 0,0-1 0,0 0 0,0 1 0,1-1-1,-1 0 1,0 0 0,0 1 0,1-1 0,-1 0-1,1 0 1,-1 0 0,0 0 0,1 0 0,-1-2 0,-1 0 8,-1 1 1,1-1-1,-1 0 1,0 1 0,0 0-1,0 0 1,0 0-1,-6-3 1,5 3 0,0 0 1,0 1-1,-1-1 1,1 1-1,-1 0 1,0 0-1,1 0 1,-8 0-1,-44 2 649,25 0 63,29-1-618,0 0-118,1-1 1,-1 1-1,0 0 1,1 1-1,-1-1 1,0 0 0,1 0-1,-1 1 1,-2 0-1,4 0-12,0-1-1,-1 1 1,1-1-1,0 1 1,0-1 0,0 1-1,-1-1 1,1 1-1,0-1 1,0 1-1,0-1 1,0 1-1,0-1 1,0 1 0,0 0-1,0-1 1,0 1-1,0-1 1,1 1-1,-1-1 1,0 1-1,0-1 1,0 1 0,1-1-1,-1 1 1,0-1-1,1 1 1,-1-1-1,0 1 1,1-1-1,0 1 1,20 30 30,-3 8-262,-17-38 305,0 1-1,-1 0 1,0-1 0,1 1-1,-1 0 1,0 0 0,0-1-1,0 1 1,0 0 0,0 0-1,0-1 1,0 1 0,-1 0-1,1-1 1,-2 3 0,2-2-22,-6 14-624,5-11 224,1 0 0,-1 0 1,1 0-1,0 0 1,0 1-1,2 7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30.6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211 0 1152,'0'0'2811,"-13"8"-1142,9-5-1348,-4 5 297,-1-1 1,-18 10-1,17-11-509,1 0 1,0 1 0,0 0 0,0 0-1,1 0 1,0 1 0,0 1-1,1-1 1,0 1 0,0 1 0,-8 16-1,8-12-86,1 0 1,1 0-1,0 0 0,1 1 0,0 0 0,1 0 1,1 0-1,0 16 0,-4 308 1326,6-332-1337,0 0 0,1 0-1,0 0 1,0 0-1,3 9 1,-3-13-267,0 0-1,0 0 1,1-1 0,-1 1-1,1-1 1,-1 1 0,1-1-1,0 1 1,0-1 0,0 0-1,0 0 1,0 0 0,1 0-1,-1 0 1,5 2-1,10 4-3274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8:31.6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4 1472,'-5'-3'4914,"5"3"-4781,2 8 950,10 15-963,10 15 283,21 49-1,19 33 361,-44-91-221,-1 0-1,16 39 0,-29-57-414,0 0-1,-1 0 1,0 0 0,0 1 0,-1-1 0,-1 1 0,0-1-1,0 1 1,-1-1 0,-3 16 0,-5 15 252,-26 78 1,-26 37-314,40-108-459,-5 7-2146,16-33-463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4:21.7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1031 1 1984,'-2'3'702,"4"-6"-268,-2 3-375,0 0 15,0 0-31,0 0 26,0 0 129,0 0 63,0 0 352,-5 4 539,0 2-670,-1-1 0,0 0 0,0 0 0,0 0 0,0 0 0,-1-1 0,-8 4 1,-1-1-178,0 0 1,-20 5-1,22-7-127,0 0 1,1 1-1,0 1 0,0 0 0,1 1 0,0 1 0,0 0 0,1 0 0,-17 19 1,16-15-5,1 2 1,1 0-1,-11 20 1,-3 4 353,14-22-380,-44 59 24,27-44-45,-1 0 0,-1-3-1,-47 38 1,36-37 165,-63 61 0,85-72-239,1 0 0,1 0 0,1 1 0,1 1-1,-16 32 1,19-28-92,-13 48 0,7-18-5,-26 75 172,34-97-32,8-27-62,0 1 1,-1 0 0,-3 7-1,-5 23 212,10-35-236,0-1-4,0-1 1,0 0-1,0 1 1,0-1 0,0 1-1,0-1 1,-1 0 0,1 1-1,0-1 1,0 1 0,0-1-1,0 0 1,-1 1 0,1-1-1,0 0 1,0 1-1,-1-1 1,1 0 0,0 0-1,0 1 1,-1-1 0,1 0-1,0 0 1,-1 1 0,1-1-1,0 0 1,-1 0 0,0 1-1,0-5 58,-3 19-175,4-13 124,0-1 0,-1 1 0,1 0-1,0-1 1,-1 1 0,1-1 0,-1 1 0,1-1 0,-1 1 0,0-1 0,0 0 0,0 1 0,-1 0 0,-3 4-30,-15 20 76,18-25-6,1 0-1,-1 1 1,1-1-1,-1 0 1,1 0-1,-1 1 1,0-1-1,0-1 1,1 1-1,-1 0 1,0 0-1,-3 0 1,4-1 171,-2-5-125,3-5 10,3-1-37,-1 0 0,0-16 0,-1 17-64,0-1-1,1 0 0,3-10 0,4-37-178,-6 44 155,-1 0-1,0 0 0,-1 0 0,-1-28 0,0 21-117,0 20 143,0 0 0,0 0-1,-1 1 1,1-1 0,0 0 0,0 1 0,-1-1 0,1 0 0,0 1-1,-1-1 1,1 1 0,-1-1 0,1 1 0,-1-1 0,1 0 0,-1 1 0,1 0-1,-1-1 1,0 0 0,0 1-7,0-1-1,1 1 1,-1-1-1,1 1 1,-1-1-1,0 0 1,1 1-1,-1-1 1,1 0-1,-1 1 1,1-1 0,-1 0-1,1 0 1,0 1-1,-1-1 1,1 0-1,0 0 1,0 0-1,0-1 1,0-82-40,0 82-9,0 0 0,0 0 0,1 0 0,-1 0 0,1-1 0,-1 1 0,1 0 0,0 0 0,0 0 0,2-3 0,-2 4-44,1 4 60,0-1 0,0 1 0,0 0 0,0 0 0,0 0 0,-1 0 0,1 0 0,-1 0 0,0 1 0,0-1 0,0 0 0,-1 1 0,1-1 0,-1 6 0,6 21-143,-2-14 198,-1 1 1,-1-1 0,1 30 0,1 8-124,-2-39 100,-1 0 1,-1 0 0,-1 0 0,0 1-1,-3 14 1,4-29 7,-1 1 0,1 0 0,0-1-1,0 1 1,0 0 0,0 0 0,0-1 0,1 1 0,-1 0-1,0-1 1,1 1 0,0 2 0,0 0 4,-1 4 3,-3-1 55,3-6-59,-1 0 0,1-1 1,0 1-1,-1 0 0,1-1 0,0 1 1,0 0-1,0-1 0,0 1 1,0 0-1,0 0 0,-1-1 0,2 1 1,-1 0-1,0 0 0,0-1 1,0 1-1,0 1 0,0 1-27,0-1 0,0 1-1,-1-1 1,0 0 0,1 1-1,-1-1 1,0 1 0,-2 3-1,-2 6 48,-8 26-6,12-36-3,0 1 0,0-1 0,0 1-1,0-1 1,0 0 0,-1 1 0,1-1-1,-1 0 1,1 0 0,-3 2 0,3-4 30,1 0-29,0 0-1,-1 0 1,1-1-1,0 1 1,-1 0-1,1 0 1,0-1-1,0 1 1,0-1-1,-1 1 1,1 0-1,0-1 1,0 1-1,0 0 1,0-1-1,0 1 1,-1-1-1,1 1 1,0 0-1,0-1 1,0 0-1,2-2-15,-1-1-1,1 0 1,0 1-1,0-1 1,0 1-1,0 0 1,0 0-1,1 0 1,5-5-1,19-22-7,-4 9-95,30-23-7,-36 31 43,-11 8 59,0 1 0,0 0 0,0 0 0,0 0 0,11-4 0,-12 6 38,0 0 0,-1 0 0,1 0 0,-1-1-1,0 0 1,0 0 0,0 0 0,0 0 0,5-5 0,-9 7-7,0 1-1,1-1 1,-1 1 0,0-1-1,1 0 1,-1 1 0,0-1 0,0 0-1,0 1 1,0-1 0,0 1 0,1-1-1,-1 0 1,0 1 0,0-1 0,-1 0-1,1 1 1,0-1 0,0 0 0,0 1-1,0-1 1,-1 0 0,1 1-1,0-1 1,-13-14 257,5 9-191,1 0 0,-1 1 0,0 0 1,0 0-1,-1 1 0,0 0 0,1 0 0,-1 1 1,-10-2-1,-11-2-1520,-44-3 0,43 6-1876,30 4 3058,0 0 95,1 0 0,-1 0-1,1 0 1,-1 0 0,1 0-1,-1 0 1,1-1 0,-1 1-1,1 0 1,-1 0 0,1 0-1,-1-1 1,1 1-1,0 0 1,-1-1 0,1 1-1,-1-1 1,-11-17-5347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5:10.3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404 1 1312,'-21'1'2480,"1"8"-1468,11-5-605,-1 1-1,1 0 0,0 0 1,0 1-1,-12 10 0,-7 3-110,22-16-208,1 1 1,-1-1 0,-9 9 0,10-8-25,0 0 1,-1-1-1,1 1 1,-1-1-1,0-1 1,0 1-1,0-1 0,0 0 1,0 0-1,-8 0 1,-26 10 95,-33 18 352,69-28-342,-1 0 1,1-1-1,-1 0 0,1 0 0,-1 0 0,1-1 0,-1 0 0,-6 0 0,10 0-127,1 0-6,0 0-41,-1 0 0,1 0 0,0 0 0,0 0-1,0 0 1,-1 0 0,1-1 0,0 1 0,0 0 0,0 0 0,0 0 0,-1 0-1,1-1 1,0 1 0,0 0 0,0 0 0,0-1 0,0 1 0,0 0 0,0 0 0,-1 0-1,1-1 1,0 1 0,0 0 0,0 0 0,0-1 0,0 1 0,0 0 0,0 0-1,0-1 1,0 1 0,0 0 0,0 0 0,0-1 0,1 1 0,-1 0 0,0 0 0,0 0-1,0-1 1,0 1 0,0 0 0,0 0 0,1 0 0,-1-1 0,0 1 0,0 0 0,0 0-1,0 0 1,1 0 0,-1-1 0,0 1 0,0 0 0,0 0 0,1 0 0,-1 0-1,0 0 1,2-1-19,15-3 77,-1 0 0,26-12 0,-41 16-88,0-1 0,-1 1 0,1-1 0,0 1 0,0 0 0,0-1 0,0 1 0,0 0 0,0 0 0,0-1 0,0 1 0,0 0 0,0 0 0,0 0 0,2 0 0,6 1-163,-3-1 218,1 1 1,-1 0-1,10 3 1,-10-3 45,0 1 1,0-1 0,10 0 0,3-1-330,22 0 37,-14-4-2707,-15 3-662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5:23.5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554 1 1408,'-17'0'347,"15"0"-399,0 1 1,0 1-1,0-1 1,0 0-1,0 0 1,0 1-1,0-1 1,0 1-1,1 0 1,-1-1-1,1 1 1,-3 4-1,-1-1 578,-2 3 0,-2 3 118,-1-1-1,0 0 1,-1-1-1,-15 11 1,-87 60 1339,33-21-943,22-16-601,-13 9 306,69-51-722,0 0-1,0 0 0,1 0 0,-1 0 1,0 0-1,0 0 0,0-1 1,0 1-1,0-1 0,0 1 0,0-1 1,0 0-1,0 0 0,0 0 1,-1 0-1,-2 0 0,5 0-34,-1-1-1,0 1 1,1 0-1,-1-1 1,0 1-1,1 0 1,-1-1-1,1 1 1,-1-1-1,1 1 1,-1-1-1,1 1 1,-1-1-1,1 1 1,-1-1-1,1 1 1,0-1-1,-1 0 1,1 0-1,-1-1-32,1 1 0,-1-1 0,1 0-1,0 0 1,0 1 0,0-1 0,0 0 0,0 0 0,0 1 0,1-4-1,0 1 26,0 1 0,0 0-1,1-1 1,-1 1 0,1 0-1,0-1 1,0 1 0,0 0-1,0 0 1,1 1 0,-1-1-1,1 0 1,5-3 0,4-3-78,26-15 0,18-4 242,107-38-1,-159 65-131,21-7 233,-23 7-63,-2 1 191,-10 5 304,-41 29-280,24-16-259,0 0 0,-31 31 0,29-18-69,2 1 1,1 2-1,-22 40 1,27-43-23,7-10-24,-1 0 1,-25 27-1,38-48-283,4-4 129,4-7 26,20-26-26,-7 9 202,2 1 1,0 0-1,43-39 0,-29 38 59,64-40-1,45-14 261,-76 45-249,-40 22 267,47-16 0,-75 31-391,0 0 0,0 0 1,1 0-1,-1 0 1,0 0-1,0 0 0,1 0 1,-1 0-1,0 1 1,0-1-1,1 0 1,-1 0-1,0 0 0,0 0 1,0 1-1,1-1 1,-1 0-1,0 0 0,0 0 1,0 1-1,0-1 1,0 0-1,1 0 0,-1 0 1,0 1-1,0-1 1,0 0-1,0 0 1,0 1-1,0-1 0,0 0 1,0 1-1,0-1 1,0 0-1,0 0 0,0 1 1,0-1 26,0 2-4,-1 0 0,1 0 1,-1 0-1,1 0 0,-1 0 1,0 0-1,0 0 0,0 0 1,0 0-1,0-1 0,0 1 1,0 0-1,-1 0 0,1-1 1,0 1-1,-3 1 0,-30 22 136,29-22-136,-44 32 206,-58 54-1,-37 51-245,132-127-255,-1 0 1,2 0 0,0 1 0,1 1-1,-14 25 1,23-39 55,0 1 0,0-1 0,1 1-1,-1-1 1,1 1 0,-1 0 0,1-1-1,0 1 1,0 0 0,0-1 0,0 1-1,0 0 1,0 0 0,0-1 0,0 1-1,0 0 1,1-1 0,-1 1 0,1-1-1,0 1 1,-1 0 0,1-1 0,0 1-1,1 0 1,17 10-1550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5:40.6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2067 110 1408,'-8'-6'488,"1"1"0,-1 0 0,0 0 0,-1 0 0,1 1 1,-1 1-1,0-1 0,-11-2 0,-27-11 260,32 11-348,-2 0 1,1 1-1,-29-4 0,18 4 106,-5-2 365,0 2 0,-56-2 0,72 8-669,0 0 0,0 0 0,0 2 0,1 0 0,-1 1 0,0 0 0,-27 13 0,28-10-204,1 1-1,0 0 1,0 1 0,1 0-1,0 1 1,1 0 0,0 1 0,-13 17-1,-7 11 129,-35 58 0,44-61 104,-1-2 1,-48 54 0,-52 47 110,56-55 84,15-14-221,25-37-169,-43 38 0,30-34-34,-1-2 0,-1-2 1,-89 45-1,89-57 122,-77 19-1,113-34-144,0 0 0,-1-1-1,1 0 1,-1 0 0,1-1-1,-1 0 1,1-1 0,0 1 0,-1-1-1,1-1 1,0 1 0,-1-1 0,1-1-1,0 1 1,0-1 0,1 0-1,-1-1 1,0 0 0,1 0 0,0 0-1,0-1 1,0 1 0,1-2-1,0 1 1,0 0 0,0-1 0,-5-8-1,6 8 23,1 0 0,-1-1 0,1 1 0,0-1 0,0 1 0,1-1 0,0 0 0,-1-10 0,1 7-16,-1 0 0,0 1-1,0-1 1,-6-10 0,1 3 87,8 14-81,0 3 6,0-1 0,0 1 0,1 0 0,-1 0 0,0-1 1,0 1-1,0 0 0,-1-1 0,1 1 0,0 0 0,0 0 0,0-1 0,0 1 0,0 0 0,0-1 0,0 1 0,0 0 0,-1 0 0,1-1 0,0 1 0,0 0 0,0 0 0,0 0 0,-1-1 0,1 1 0,0 0 0,0 0 0,-1 0 0,1-1 0,0 1 0,0 0 0,-1 0 1,1 0-1,-1-1-66,1 1 44,0 0 68,0 0-4,-1-16 36,-2 7-21,0 0 0,-2-14 0,-5-15-126,8 32 70,2 6 8,-1-1 1,1 0-1,0 1 1,-1-1-1,1 1 0,0-1 1,0 0-1,-1 1 1,1-1-1,0 0 1,0 1-1,0-1 1,0 0-1,0 1 1,0-1-1,0 0 1,0 1-1,0-1 1,1-1-1,-1 2-8,0-1 1,0 1-1,-1-1 0,1 1 0,0-1 0,0 1 1,0-1-1,0 1 0,-1 0 0,1-1 0,0 1 0,0-1 1,-1 1-1,1-1 0,0 1 0,-1 0 0,1-1 1,-1 1-1,1 0 0,0-1 0,-1 1 0,1 0 0,-1 0 1,1-1-1,-1 1 0,1 0 0,-1 0 0,1 0 1,-1 0-1,1 0 0,-1 0 0,1-1 0,-1 1 1,1 0-1,-2 1 0,-11-10 110,14 7-114,-1 0 0,0 1 0,0-1 0,0 0 0,0 1 0,-1-1 0,1 0 0,0 1 0,-1-1 1,1 0-1,-1 1 0,1-1 0,-1 1 0,0-1 0,0 1 0,-1-2 0,2 2 13,-1 1 0,1 0 1,0-1-1,-1 1 0,1-1 0,0 1 0,-1-1 0,1 0 0,0 1 0,0-1 0,-1 1 0,1-1 1,0 1-1,0-1 0,0 0 0,0 0 0,0 1 0,0-1-1,0 1 1,0-1 0,0 1-1,0-1 1,-1 1 0,1-1 0,0 1-1,0-1 1,0 1 0,0 0-1,-1-1 1,1 1 0,0-1 0,0 1-1,-1 0 1,1-1 0,0 1-1,-1 0 1,1-1 0,-1 1 0,-5-7-61,6 6 53,-1 1-1,1 0 1,0-1-1,0 1 1,-1-1-1,1 1 1,0 0-1,0-1 1,-1 1-1,1 0 1,0-1 0,-1 1-1,1 0 1,-1 0-1,1-1 1,0 1-1,-1 0 1,0 0-1,0 0-55,1 0 26,0 0 117,-4 12-250,-1-2 159,4-8 1,0-1 1,1 1 0,-1-1 0,0 1 0,1-1 0,-1 1 0,1 0 0,-1 2 0,-7 43-23,4-29 36,1 0 0,0 25 0,2-24-1,-1 0 1,-6 28 0,4-29 21,1 1 1,-2 28-1,2 44 264,4-93-277,-1 1 1,0-1-1,1 1 1,-1-1-1,1 1 1,-1-1-1,1 1 1,2-3-1,3-9-9,-3-1-41,28-131 66,-1-16-140,-23 142 37,-5 15 68,0 0 0,-1 0 0,1 0-1,-1 0 1,0 0 0,0-6 0,-1 10 0,0 0 1,0-1-1,0 1 1,1 0-1,-1 0 0,0-1 1,0 1-1,0 0 1,0 0-1,0-1 0,1 1 1,-1 0-1,0 0 1,0 0-1,0-1 1,1 1-1,-1 0 0,0 0 1,0 0-1,0 0 1,1-1-1,-1 1 0,0 0 1,0 0-1,1 0 1,-1 0-1,0 0 1,1 0-1,-1 0 0,0 0 1,0 0-1,1 0 1,-1 0-1,0 0 0,0 0 1,1 0-1,-1 0 1,1 0-1,7 2-59,-3 1 30,0 0-1,0 0 0,0 1 1,7 7-1,13 9 41,24 16-22,-25-18-54,-20-15 99,0 0 0,0-1-1,0 0 1,6 2 0,17 10-90,-22-10 102,1 0-1,-1 0 1,0 1-1,6 7 1,-10-11-10,0 0 0,0 0 1,0 0-1,0 1 0,-1-1 1,1 0-1,0 0 0,-1 1 1,1-1-1,-1 1 0,1-1 1,-1 0-1,0 1 0,0-1 1,1 1-1,-1-1 0,0 1 1,0-1-1,0 0 0,-1 1 1,1-1-1,0 1 0,-1-1 1,1 1-1,0-1 0,-1 0 1,-1 2-1,-1 2 80,0-1 0,0 0 0,-1 1 0,0-2 0,0 1 0,0 0 0,0-1-1,-7 4 1,-40 21 332,31-18-339,-136 71 245,151-79-401,1 1 0,0-1-1,0 1 1,0 0 0,0 1-1,0-1 1,-5 7 0,9-10-26,31-5 139,-19 1-87,1-1-1,-1 0 0,0-1 1,-1-1-1,1 0 0,18-16 1,-21 16-1245,-1 1 1,12-8-1,-10 8-780,7-5-154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5:55.65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84 28 1472,'12'-12'1960,"-3"2"467,-9 10-2379,0 0 0,0 0 0,1 0-1,-1 0 1,0 0 0,0 0 0,0 0 0,0 0-1,0 0 1,0 0 0,0 0 0,0 0-1,0 0 1,1 0 0,-1 0 0,0-1 0,0 1-1,0 0 1,0 0 0,0 0 0,0 0 0,0 0-1,0 0 1,1 0 0,-1 0 0,0 1 0,0-1-1,0 0 1,0 0 0,0 0 0,0 0 0,0 0-1,0 0 1,1 0 0,-1 0 0,0 0 0,0 0-1,0 0 1,0 0 0,0 0 0,0 0 0,0 0-1,0 0 1,0 1 0,0-1 0,0 0 0,0 0-1,0 0 1,0 0 0,1 0 0,-1 0 0,0 0-1,0 0 1,0 1 0,0-1 0,0 0 0,0 0-1,0 0 1,0 0 0,0 0 0,0 0 0,0 0-1,0 0 1,-1 1 0,1-1 0,0 0 0,0 0-1,0 0 1,0 0 0,-7 138 430,1-19-460,-15 434 563,9 367 1115,2-631-2085,6-15 661,2-291-211,2-22 38,29-351-216,-10 177 117,-7 87 0,43-370-86,10-4-447,-44 330 533,-16 127 5,3 0 1,1 1-1,2 0 0,29-68 1,-36 100-67,1 1 0,0 0 0,12-15 0,-16 22 50,0 0 0,1 1 0,-1-1 0,1 1 0,0-1 0,-1 1 0,1 0 0,0-1 0,0 1 1,0 0-1,2-1 0,-3 2 8,0 0 1,0 0 0,0 0 0,0 0 0,0 0 0,0 0-1,0 0 1,0 0 0,0 0 0,0 0 0,0 1-1,0-1 1,0 0 0,0 1 0,0-1 0,-1 1-1,1-1 1,0 1 0,0-1 0,0 1 0,-1-1-1,1 1 1,0 0 0,0-1 0,0 3 0,2 1-4,0 1 0,-1 0 0,0-1 1,0 1-1,0 0 0,0 1 0,-1-1 1,0 0-1,0 0 0,0 1 0,0 8 1,0-3-12,4 181-25,-6-128 42,-24 954 576,-18-445 138,35-502-821,3-38 246,0 35 0,5-56-367,-2-15 177,0-23 154,18-272-93,-2 121-25,-5 12-30,21-316-380,17 5 52,-38 420 387,2 1 0,29-86 1,-38 137-10,-1-1-34,1-1-1,0 1 1,0 0 0,1 0-1,-1 0 1,1 0 0,6-8-1,-9 12 27,1 1-1,-1-1 0,0 1 1,1-1-1,-1 1 0,1 0 1,-1-1-1,1 1 0,-1-1 1,1 1-1,-1 0 1,1-1-1,0 1 0,-1 0 1,1 0-1,-1-1 0,1 1 1,0 0-1,-1 0 0,1 0 1,0 0-1,-1 0 0,1 0 1,-1 0-1,1 0 0,0 0 1,-1 0-1,1 0 0,0 0 1,-1 1-1,1-1 1,-1 0-1,1 0 0,0 1 1,-1-1-1,1 0 0,-1 1 1,1-1-1,-1 0 0,1 1 1,-1-1-1,1 1 0,0 0 1,1 2 2,0 0 1,0 1-1,0-1 0,-1 1 1,1-1-1,-1 1 1,2 5-1,7 42-59,-1-1 1,3 104-1,-10-104 10,16 1000 188,-53-199 1692,35-816-1708,-1-21-58,2-31-21,22-269-93,6-113-337,48-901 563,-73 1247-130,9-95 190,-8 126-257,-5 21 21,0 1-1,0-1 1,0 1 0,0 0 0,0-1 0,0 1-1,1 0 1,-1-1 0,0 1 0,0-1 0,0 1-1,1 0 1,-1 0 0,0-1 0,0 1-1,1 0 1,-1-1 0,0 1 0,0 0 0,1 0-1,0-1 1,-1 1-1,0 1 0,1-1 1,-1 0-1,1 1 0,-1-1 0,0 1 0,1-1 0,-1 0 1,0 1-1,0-1 0,1 1 0,-1-1 0,0 1 1,0-1-1,0 1 0,1-1 0,-1 0 0,0 1 0,0 0 1,3 13-20,0 0 1,-1 0 0,0 0 0,-1 21 0,0-10 19,5 106 52,5 145-83,-10 220 316,-1-291-202,-10 261 1352,10-461-1410,0-3-9,1 0 0,-1 0-1,0 0 1,0 0 0,0 0-1,-1 0 1,1 0 0,0 0-1,-1 0 1,1 0 0,-1 0-1,-1 3 1,1-5-14,1 0 1,0 0-1,0 0 1,-1 0-1,1-1 1,0 1-1,0 0 1,0 0-1,-1-1 1,1 1-1,0 0 1,0 0-1,0-1 1,0 1-1,0 0 1,0 0-1,-1-1 1,1 1-1,0 0 1,0 0-1,0-1 1,0 1-1,0 0 1,0-1-1,0 1 1,0 0-1,0 0 1,0-1-1,0 1 1,0 0-1,1-1 1,-2-17 49,2-28 0,1 7-49,13-297-85,-7 204 9,18-229-622,-9 153 483,39-299-22,-56 503 227,12-60-130,-10 56 75,0 0 0,1 0-1,0 1 1,0-1 0,6-9-1,-9 17 59,0-1 1,1 1-1,-1-1 0,0 1 0,0 0 0,0-1 0,1 1 0,-1 0 1,0-1-1,0 1 0,1 0 0,-1 0 0,0-1 0,1 1 0,-1 0 1,0 0-1,1-1 0,-1 1 0,0 0 0,1 0 0,-1 0 1,1 0-1,-1 0 0,0 0 0,1 0 0,-1-1 0,0 1 0,2 0 1,-2 1 2,1 0 1,0-1 0,-1 1-1,1 0 1,-1 0 0,1-1-1,0 1 1,-1 0 0,0 0-1,1 0 1,-1 0 0,1-1-1,-1 1 1,0 0 0,0 0-1,1 1 1,4 22 21,-2 0 0,0 0 1,0 25-1,-1-2 6,7 110 26,-1 63 22,-4 40-118,-7 846-506,-2-929 1141,-12 126 1083,17-299-1633,0 8 150,-1-1 0,0 1 0,-1-1 0,-6 22 0,2-25 59,6-8-247,0 1 1,-1-1-1,1 0 0,0 0 0,0 0 0,0 0 0,0 0 0,-1-1 0,1 1 0,0 0 0,0 0 0,0 0 0,-1 0 0,1 0 0,0 0 0,0 0 0,0 0 0,0 0 0,0 0 0,-1 0 0,1 0 0,0-1 0,0 1 0,0 0 0,0 0 0,0 0 0,0 0 0,0 0 0,-1-1 0,1 1 0,0 0 0,0 0 1,-1-4 1,-1 1 0,1-1 0,0 0 0,0 1 0,0-5 0,-7-63-219,3 0-1,5-76 1,1 58 43,-1 20 109,8-836-230,26-21 195,-34 893 4,-1 26 36,1 0 0,0 1 0,0-1-1,1 0 1,0 0 0,2-7 0,-3 14 54,0 0 0,0 0 0,0 0 0,0 1 0,0-1-1,1 0 1,-1 0 0,0 0 0,0 0 0,0 0 0,0 0 0,0 0 0,0 0 0,0 0 0,0 0 0,0 0 0,1 1 0,-1-1 0,0 0 0,0 0 0,0 0 0,0 0 0,0 0 0,0 0 0,1 0 0,-1 0 0,0 0 0,0 0 0,0 0 0,0 0 0,0 0 0,0 0 0,0 0 0,1 0 0,-1 0 0,0 0 0,0-1 0,0 1 0,0 0 0,0 0 0,0 0 0,0 0 0,1 0 0,-1 0 0,0 0 0,0 0 0,0 0 0,0 0 0,0 0 0,0-1 0,0 1 0,0 0 0,0 0 0,0 0 0,0 0 0,0 0 0,0 0 0,0 0 0,0-1 0,0 1 0,0 0 0,1 0 0,-1 0 0,-1 0 0,1 0 0,0 0 0,0-1 0,0 1 0,2 4-2,0 0 1,-1-1-1,0 1 1,0 0-1,1 6 1,19 200-74,-17-150 63,22 928 969,-25-976-563,2-18-129,1-25-17,11-114-214,2 1-133,34-354-225,4-31 316,-54 526-7,-1-3-28,1 0 0,0 1 0,0-1 0,1 1 1,0-1-1,4-7 0,-6 13 34,0-1 0,0 1 0,0 0 0,0-1 1,1 1-1,-1 0 0,0-1 0,0 1 0,1 0 0,-1 0 1,0-1-1,0 1 0,1 0 0,-1 0 0,0-1 0,1 1 0,-1 0 1,0 0-1,1 0 0,-1 0 0,0 0 0,1 0 0,-1-1 0,0 1 1,1 0-1,-1 0 0,0 0 0,1 0 0,-1 0 0,0 0 1,1 0-1,-1 1 0,1-1 0,-1 0 0,0 0 0,1 0 0,0 1-4,0 0 0,0 0 0,0 0 0,0 0 0,0 0 0,0 0 0,-1 0 1,1 0-1,0 0 0,-1 0 0,2 2 0,2 9 2,1 1 1,-2 0-1,0 0 1,0 0-1,1 27 1,-1-8-20,58 1037 437,-61-1011 1307,11-330-2382,-2 108 188,1-528 450,-10 682 47,-1-9-132,1-1 0,3-26 0,4 79-421,25 447 39,-31-452 475,1 378-243,-16-3 1054,14-394-742,-7 88 429,1 10 498,4-208-1124,1-74-486,6 25 361,6-344 410,-11 442-103,4-156 148,-1 190-455,-3 18 271,0 0 0,0 0 0,0 0 0,0 0 0,1 0 0,-1 0 0,0 0 1,0 0-1,0 0 0,0 0 0,0 0 0,0 0 0,0 0 0,1 0 0,-1 0 0,0 0 0,0 0 0,0 0 0,0 0 0,0 0 0,0 0 0,0 0 0,1 1 0,-1-1 0,0 0 0,0 0 0,0 0 0,0 0 0,0 0 0,0 0 0,0 0 0,0 0 1,0 0-1,0 0 0,0 1 0,1-1 0,-1 0 0,0 0 0,0 0 0,0 0 0,0 0 0,0 0 0,0 0 0,0 1 0,0-1 0,0 0 0,0 0 0,0 0 0,0 0 0,0 0 0,0 0 0,0 0 0,0 1 0,0-1 0,0 0 0,-1 0 0,8 34-337,-4 16 196,-2 53-1,-1-47 97,-17 548-8,13-529 102,-22 297 437,19-295-253,-12 76 554,16-144-785,3-19-291,11-87-340,10-193 347,-15 34 1009,-6 232-1047,-1 69 241,-8 53-1,7-76 172,2-15 3,-1-1 0,0 1 1,-2 9-1,3-16-87,0 0-1,0 0 1,-1 1 0,1-1-1,0 0 1,0 0 0,0 0-1,0 0 1,0 0 0,0 0-1,0 0 1,0 0 0,-1 0-1,1 0 1,0 0 0,0 0 0,0 0-1,0 0 1,0 0 0,0 0-1,-1 0 1,1 0 0,0 0-1,0 0 1,0 0 0,0 0-1,0 0 1,0 0 0,0 0-1,-1 0 1,1 0 0,0 0-1,0 0 1,0 0 0,0-1 0,0 1-1,0 0 1,0 0 0,0 0-1,0 0 1,0 0 0,-1 0-1,1 0 1,0 0 0,0 0-1,0-1 1,0 1 0,0 0-1,0 0 1,0 0 0,0 0-1,0 0 1,0 0 0,0-1 0,0 1-1,0 0 1,-1-6-107,0 0-1,1-1 1,0 1-1,0 0 1,0-1 0,1 1-1,2-11 1,0-5-172,-1-11 360,-1 0 0,-2 0 0,-1 1 1,-12-63-1,12 78-70,0 1-1,1-1 1,1-20 0,1 14 53,-2 22-69,1 1 0,0 0 0,0 0 0,0 0 0,0-1 1,0 1-1,0 0 0,0 0 0,1-1 0,-1 1 0,0 0 0,0 0 0,0 0 0,0-1 0,0 1 0,0 0 0,0 0 0,0 0 0,0 0 0,1-1 0,-1 1 0,0 0 0,0 0 1,0 0-1,0 0 0,0-1 0,1 1 0,-1 0 0,0 0 0,0 0 0,0 0 0,1 0 0,-1 0 0,0 0 0,0 0 0,0 0 0,1 0 0,-1 0 0,0 0 0,0 0 0,0 0 1,1 0-1,-1 0 0,0 0 0,0 0 0,0 0 0,1 0 0,-1 0 0,0 0 0,0 0 0,0 0 0,1 0 0,-1 0 0,0 0 0,0 1 0,0-1 0,1 0 0,-1 0 0,0 0 1,0 0-1,0 0 0,0 1 0,0-1 0,0 0 0,1 0 0,-1 1 0,2 0 0,-1 1-1,1 0 1,0 0 0,-1 1-1,1-1 1,-1 0 0,0 0-1,0 1 1,0-1 0,0 1-1,0-1 1,0 3 0,6 36 57,-5-26-86,2 23 111,-1 1 0,-2 0 0,-1 0 0,-2 0 0,-14 73 0,10-80 46,4-16-80,-1-1 1,0 0-1,-1 0 1,-1-1-1,0 1 0,-10 16 1,1-8 178,-28 34 1,33-46-101,0-1 0,-1 0 1,-1-1-1,0-1 0,-12 9 0,3-5-65,0-1 0,0-1-1,0-1 1,-1-1 0,-1-1-1,1-1 1,-30 5 0,-25-2 299,0-3 0,-91-5 0,84-2-476,-134 16-1,193-12 145,-21 3-187,1 3-1,-54 15 0,83-19 43,12-4 84,-1-1-1,1 1 1,0 0 0,0 0 0,0 0 0,0 1 0,0-1 0,0 1 0,0 0 0,0 0 0,0 0 0,-4 4-1,6-5-15,1-1 41,0 0 0,0 0 0,0 0 0,0 0 0,0 1 0,-1-1 0,1 0 0,0 0 0,0 0 0,0 1 0,0-1 0,0 0 0,0 0 0,0 0 0,0 1 0,0-1 0,0 0 0,0 0 0,0 0 0,0 1 0,0-1 0,0 0 0,0 0 0,0 0 0,0 1-1,0-1 1,0 0 0,0 0 0,0 0 0,0 1 0,0-1 0,1 0 0,-1 0 0,0 0 0,0 1 0,0-1 0,0 0 0,0 0 0,1 0 0,-1 0 0,0 0 0,0 0 0,0 1 0,0-1 0,1 0 0,-1 0 0,6 3-52,0 1 1,1-1 0,-1-1-1,0 1 1,1-1 0,0 0-1,-1-1 1,11 2 0,63 3-57,-77-6 111,42 2-26,273 19-441,364 17 1039,-672-39-539,-17-2-207,-19-1-122,-1 4 229,-33-1 54,-1 3 0,-75 13 0,-214 69 735,266-56-613,2 3-1,-82 44 0,-85 63-522,245-135 411,-16 11-157,19-13 165,1-1 1,0 0 0,-1 1-1,1-1 1,0 0 0,0 1-1,-1-1 1,1 0 0,0 1-1,0-1 1,0 0 0,-1 1-1,1-1 1,0 1-1,0-1 1,0 0 0,0 1-1,0-1 1,0 1 0,0-1-1,0 1 1,0-1 0,0 0-1,0 1 1,0-1 0,0 1-1,0-1 1,0 1 0,0-1-1,1 0 1,-1 1 0,0-1-1,0 0 1,0 1 0,1-1-1,-1 1 1,0-1 0,0 0-1,1 0 1,-1 1 0,0-1-1,1 0 1,-1 1 0,0-1-1,1 0 1,0 0 0,5 4-27,1-1 0,-1 0 0,1-1 1,0 1-1,0-1 0,0-1 1,0 1-1,0-1 0,9 0 1,7 0 144,38-4 0,397-58 352,-356 40-337,-48 9-101,1 2-1,100-5 1,40 15-244,-195 1 181,0 0 1,0-1 0,0 1-1,0 0 1,0-1-1,-1 1 1,1 0 0,0-1-1,0 1 1,-1-1-1,1 1 1,0-1 0,0 1-1,-1 0 1,1-1-1,-1 1 1,0 0 0,-9 7-315,10-7 177,-1 0 0,0 0 0,0-1 0,0 1 0,0 0 0,0 0 0,0-1 0,0 1 0,0 0 0,0-1 0,0 1 0,0-1 0,0 1 0,0-1 0,0 0 0,-1 1 0,1-1 0,0 0 0,0 0 0,0 0 0,-1 0 0,1 0 0,0 0 0,0 0 0,0 0 0,-1-1 0,-1 0 0,2 1 21,1 0 1,-1-1-1,0 1 0,1-1 0,-1 1 0,0-1 0,1 1 0,-1-1 0,1 1 0,-1-1 0,1 0 0,-1 1 1,1-1-1,-1-1 0,-8-18-4156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5:56.90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182 170 3392,'-55'-27'1701,"52"25"-1735,1 0 0,-1 0 0,1 0 0,0 0 0,-1-1 0,1 1 0,0-1 0,-2-3 1,-1-1 61,1 1 120,-35-40 1323,34 41-1077,1 1 1,-1 0-1,0 0 0,0 0 0,0 0 1,0 1-1,-8-4 0,12 7-383,1 0-1,0 0 1,0 0-1,-1 0 1,1 0 0,0 0-1,0 0 1,-1 0-1,1 0 1,0 0-1,0 0 1,-1 0 0,1 0-1,0 0 1,0 0-1,-1 0 1,1 0-1,0 0 1,0 0 0,0 1-1,-1-1 1,1 0-1,0 0 1,0 0 0,0 0-1,-1 1 1,1-1-1,0 0 1,0 0-1,0 0 1,0 0 0,-1 1-1,1-1 1,0 0-1,0 0 1,0 1 0,0-1-1,0 0 1,0 0-1,0 1 1,0-1-1,0 0 1,0 0 0,0 1-1,0-1 1,1 13 51,0-12-21,0 1-1,0-1 0,0 0 1,0 0-1,0 0 0,0 0 1,0 0-1,1 0 0,-1 0 1,0 0-1,1 0 0,-1 0 1,0-1-1,1 1 0,-1 0 1,1-1-1,0 1 0,-1-1 0,1 0 1,-1 0-1,1 0 0,1 1 1,5-1 220,-1-1 1,1 1-1,9-3 1,57-7 175,1 3 0,-1 2 1,98 8-1,-114 0-160,62-7 0,57-13 423,97-3-397,-258 20-274,0 1 0,0 0 1,0 1-1,0 1 0,-1 1 0,1 0 0,-1 1 0,0 1 0,0 0 0,0 1 1,-1 0-1,16 12 0,-25-15 58,0-1 1,-1 1 0,0 1-1,0-1 1,0 0 0,5 9-1,-8-12-76,-1 0 0,1 0 0,-1 0 0,0 0 0,1 0 0,-1 0 0,0 0 0,0 0 0,0 0 0,0 0 0,0 0 0,0 1 0,0-1 0,0 0 0,0 0 1,-1 0-1,1 2 0,-10 16 88,6-11-130,2-3 19,1-3 30,0 0 1,0 0 0,-1 1 0,1-1 0,0 0-1,-1 0 1,1 0 0,-1 0 0,0-1 0,1 1-1,-4 2 1,2-1-50,-1 0 1,1 1-1,0-1 0,0 1 1,0 0-1,-2 4 0,-1 1-5,3 3 110,3-11-66,0 0 0,-1 0 0,1 0 0,0 0 0,0 0 0,0 0 0,-1 0 1,1 0-1,0 0 0,-1 0 0,1 0 0,-1 0 0,0 1 0,-2 2 91,1 1 0,0-1 0,1 1 1,-1 0-1,1-1 0,-1 1 0,1 0 0,1 0 0,-1 0 0,1 8 0,-2 8 48,-7 70-19,6-55-139,1 47 0,2-16-95,0-61 140,-5 259-3843,6-146-2079,-1-51 1328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2:01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3 832,'9'-2'4672,"-5"1"-5067,-2 1 427,15 3 795,-8-2-1,-7-1-748,1 0-1,-1 0 1,0 0 0,0 0-1,1 0 1,-1 0-1,0 0 1,0-1 0,1 1-1,3-2 1,12 5 418,15 2 105,-25-5-474,-1 1 0,1 0-1,-1 1 1,1 0-1,-1 0 1,9 4 0,-11-4-102,1-1 1,-1 1-1,1-1 1,-1 0-1,1 0 0,10 0 1,-9-1 67,0 0 1,-1 1-1,1 0 1,8 3-1,33 3 280,-32-4-339,-1-2 0,31 1-1,5-1 330,63 0 258,-61-1-602,-39 0 19,-1 2 0,19 4-1,-19-4-12,0 1-1,17-1 1,-20 0-67,-10-2 44,0 0-1,0 1 1,1-1-1,-1 0 0,0 0 1,1 0-1,-1 0 1,0 0-1,1 0 1,-1 0-1,0 0 1,1 0-1,-1 0 1,0 0-1,1 0 1,-1 0-1,0 0 0,1-1 1,-1 1-1,0 0 1,1 0-1,-1 0 1,0 0-1,1-1 1,0 1 17,0 0 0,0-1 0,0 1 0,0 0 0,0 0 0,0 0 0,0 0 0,0 0 0,0 0 0,0 0 0,1 0 0,-1 1 0,0-1 0,0 0 0,1 1 0,10 1-115,-10-2 94,1-1-1,-1 1 1,0 0 0,1 0 0,-1 0 0,0 0 0,1 0 0,-1 0 0,3 1 0,10 0 33,17-6-95,-29 5 63,0 0-1,0 0 1,0-1-1,0 1 0,5-3 1,14 0 58,30 3-30,-52 0-20,-1 0-1,1 0 1,0 0 0,-1 0-1,1 1 1,-1-1-1,1 0 1,0 1 0,-1-1-1,1 0 1,0 1 0,-1-1-1,1 0 1,0 1 0,0-1-1,-1 0 1,1 1-1,0-1 1,0 1 0,0 0-1,-8 7 26,-8 2-90,1-1 0,0 2 1,0 0-1,-14 14 1,-18 24 249,23-26-235,-39 50 1,-5 4 479,15-23-267,-118 90 1,89-90-171,49-30-15,26-18 52,0-1 0,0 0 0,0 0 1,-9 3-1,8-3-3,1-1 1,0 1 0,0 0-1,1 0 1,-8 8 0,3-3-35,-14 7 44,1-1 168,23-15-198,-1 1 1,1-1 0,-1-1-1,1 1 1,-1 0 0,0 0-1,1-1 1,-1 1 0,0 0-1,1-1 1,-4 1 0,3-1-16,0 0 0,0 1-1,0-1 1,0 1 0,0 0 0,1-1 0,-1 1 0,0 0 0,-1 1 0,-2 1-22,0 0 0,0 0 1,1-1-1,-10 3 0,-1 1 73,9-3-35,5-2-14,0 0 0,0-1 0,0 1 0,0-1 0,-1 1 0,1-1 0,0 0 0,-1 1 1,1-1-1,-2 0 0,1 0 5,1 0 0,-1 1-1,1-1 1,-1 1 0,1-1 0,-1 1 0,1-1 0,0 1 0,-1 0 0,1 0 0,-2 1 0,2-1 2,-1 0 0,1 0 0,-1-1-1,1 1 1,0 0 0,-1 0 0,1-1 0,-1 1-1,0-1 1,1 0 0,-3 1 0,-12 2 104,15-3-16,1 0-16,0 0 5,0 0-21,1 2-46,-1 0 1,1 0-1,0 0 0,-1 0 0,1 0 0,0-1 0,0 1 1,0 0-1,0 0 0,1-1 0,-1 1 0,0-1 1,4 3-1,3 6-11,-7-9-55,-1-1 64,1 1-20,-1 0 0,1 0 0,0-1 0,0 1 0,0 0 0,0-1 0,0 1 0,0-1 0,0 1 1,0-1-1,0 1 0,1-1 0,-1 0 0,0 0 0,0 1 0,0-1 0,2 0 0,12 3 27,-7 0-15,1-2 0,-1 1 0,1-1 0,0 0 0,14-2 0,-23 1-8,3 0 18,0 0 0,0 1-1,-1-1 1,1 0 0,0 1-1,-1-1 1,1 1 0,3 1 0,-3-1-39,1 0 0,-1 0 1,1 0-1,0 0 1,-1-1-1,1 1 1,7-1-1,27-3 260,57-16 108,3 1-284,-59 9 47,51-5 0,69 9-94,-151 6-13,0-1 1,16 5 0,-17-3 55,1-1-1,15 1 0,25 6 316,-29-5-105,-14-1-248,-1-1 0,1 0-1,0-1 1,0 1 0,9-1 0,-5 0-332,4 0-121,-2 1-8665,-2 1 5519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2:18.07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127 418 1664,'0'3'7998,"1"4"-4110,6 38-3716,0-15-78,4 48 0,-4-20-79,27 328 571,-32 5 84,-3-212-571,1 583 98,11-486-180,-4-156-29,2-43-27,-1 19-2,-5-18 196,-3-77-211,-1 0-22,1 0 1,-1 0-1,0 0 0,0 0 0,1 0 1,-1 0-1,0 0 0,0 0 0,0 0 1,0 0-1,0-1 0,-2 2 0,3-2 74,0 0 0,0 0 0,0 0 0,0 0 0,0 0 0,0 0 0,0 0 0,0 0-1,-1 0 1,1 0 0,0 0 0,0 0 0,0 0 0,0 0 0,0 0 0,0 0 0,0 0 0,0 0 0,0 0 0,0 0-1,0 0 1,0 0 0,-1 0 0,1 0 0,0 0 0,0 0 0,0 0 0,0 0 0,0 0 0,0 0 0,0 0 0,0 0-1,0 0 1,0 0 0,0 1 0,0-1 0,0 0 0,0 0 0,0 0 0,0 0 0,0 0 0,-1 0 0,1 0 0,0 0-1,0 0 1,0 0 0,0 0 0,0 0 0,0 0 0,0 1 0,0-1 0,0 0 0,0 0 0,0 0 0,0 0 0,0 0-1,0 0 1,0 0 0,1 0 0,-1 0 0,0 0 0,5 6-247,11 2 94,-6-6 143,1 0 0,0-1 0,-1 0 0,1-1 0,15-2 0,2 1-30,101 9-249,341-16 1071,21 2-778,-301 4 264,133-5-320,-60 3 296,-27 10-234,-106 4-294,8-3 228,-18-2-8,-20 3 77,84 11-381,-61-10 11,-20-3 247,-55-1 268,140 21-809,-142-18 397,-14-2-5,50 15 0,-19 2 224,85 25 9,-116-38-5,130 31-384,-112-32 543,183 45-130,-199-44 91,-18-6-138,26 10-1,2 3 32,1-2 0,1-2 0,0-2 0,1-2 0,0-2 0,94 2 0,5 2 16,3 0 33,-66-10 204,237-9-137,-164-3-344,49 9 531,-107 3-178,788-1 243,-515 8 225,-250-8-535,272-2 232,-282-1-362,103-3 247,-191 4-81,609-50 608,-56 4-35,-477 42-602,234 2 27,-206 5-71,185 18-100,-123 11-127,-27-2 162,-122-23 93,8 2 58,52-1 1,28-4-97,117-3-224,-134-3 332,22-1-279,63 4-96,-99 2 529,-96-1-247,36-2 108,-35 2-117,0 0 0,-1-1 0,1 1 1,-1 0-1,1-1 0,0 1 1,-1-1-1,1 0 0,-1 1 1,1-1-1,-1 0 0,1 0 0,-1 0 1,0 0-1,1 0 0,-1 0 1,0-1-1,0 1 0,2-2 1,-3 1-23,0 0 0,1 0 0,-1 0 1,0 0-1,0 0 0,0 0 1,0 0-1,-1 0 0,1 0 1,-1 0-1,0-2 0,-1-11-100,1 5 133,0 0-1,0 1 1,-1-1 0,-5-13 0,-3-20-110,4 6 66,-23-173 332,18 101-321,-6-354-58,12 241 560,3 166-403,-16-223 197,-8 33-39,-6-36-247,24 233 15,-15-76-460,-54-137 125,49 187 241,-52-100 1,65 147-59,-2 2 0,-1 0 1,-1 1-1,-1 1 0,-1 0 0,-33-28 0,40 42-371,-27-18 0,28 21 252,9 4 71,0 0 0,1 0 0,-1 0 0,1-1-1,0 1 1,0-1 0,0 1 0,0-1 0,1 0 0,-5-9-1,6 11 200,-1 0-1,1-1 1,-1 1-1,0 0 1,0 0-1,0 0 1,0 0-1,0 0 1,0 1 0,-1-1-1,1 1 1,-3-2-1,-2 0 29,-1 0-1,1 0 1,-8-1 0,2-1-25,-4-1 0,-20-2 78,28 5-24,0 1 0,-18-3 0,-239-18 276,107 2 141,-2 0-35,-36 6-265,-292 15-1,-61 6 1137,436-8-1280,-78-4 8,138 2-29,-81-17 1,-245-56 19,-92 27 596,382 42-598,-257-4 295,-3 20-249,233-3-180,-144 6-180,80-3 374,-82 7 29,-78 31-75,88-11-40,137-21 14,-247 27 340,2-24-101,301-17-132,-617-6 770,641 5-801,-439-23 747,146-20-737,132 15 54,-23-5-82,-105-12 671,-366 5-774,658 40 103,-386-4 233,111 4 71,177 0-97,-78-3-596,156 2 335,21 2-104,-35-6 0,38 3 129,-60 2 0,48 1-209,39 0 159,-1 0-1,1 1 1,-1-1-1,1 1 0,-1-1 1,1 1-1,-1 0 1,1 0-1,-1 0 0,1 0 1,0 1-1,0-1 1,0 1-1,0-1 0,0 1 1,0 0-1,0-1 0,0 1 1,0 0-1,1 0 1,-1 0-1,1 1 0,-3 3 1,-1 5-52,1 1 0,0-1 1,-6 23-1,8-24 54,-8 28-46,-25 89-739,29-109 554,-1-1 1,-1 0-1,-1-1 0,0 1 0,-13 16 1,9-16-494,-40 57-5226,49-68 5531,-3 5-492,-1 1 1,-12 13-1,11-16-29,-1 0-1,-21 14 1,29-22 856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35.3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20 467 2080,'-20'19'4078,"26"-26"-3548,-5 7-519,0-1 0,0 0 0,0 0 0,-1 0 1,1-1-1,0 1 0,-1 0 0,1 0 0,-1 0 1,1 0-1,-1-1 0,0 1 0,1 0 0,-1 0 0,0-1 1,0 1-1,0 0 0,0-1 0,0 1 0,0-2 0,5-25 896,-5-2-240,0 29-644,0-1 0,0 1 0,0-1 0,0 1 0,1 0 0,-1-1 0,0 1 0,0 0 0,1-1 0,-1 1 0,1 0 0,0-2 0,3-10-77,-4 2 310,-1-10 107,1 20-362,0 0 0,0 1 0,0-1 1,0 0-1,1 0 0,-1 0 0,0 1 1,0-1-1,0 0 0,1 0 1,-1 1-1,0-1 0,1 0 0,-1 0 1,1 1-1,0-2 0,0 2-22,-1-2 32,0 1-1,0 0 1,1 0 0,-1 0 0,0 0 0,1 0 0,-1 0 0,1 0-1,-1 0 1,1 0 0,0 1 0,-1-1 0,1 0 0,0 0-1,-1 0 1,1 1 0,0-1 0,1-1 0,7-7 241,-4 1-52,-4 7-178,0 0 0,0-1 0,0 1 0,0 0-1,-1 0 1,1-1 0,0 1 0,-1 0 0,0-1 0,1 1 0,-1 0-1,0-1 1,1 1 0,-1-1 0,0-1 0,5-14 452,-4 15-412,-1 0 0,1 1 0,0-1 0,-1 0 0,1 0 0,-1 0 0,1-4 0,-1-13-80,0 7 173,0 0 1,0 0-1,-4-21 0,-1-22-560,3 46 471,1 0 0,0 0 0,1-14 0,0 22-42,-2-6-79,1 6 41,1-1 0,-1 1-1,1-1 1,-1 1 0,1-1 0,0 1 0,0-1 0,0 1 0,-1-1 0,2 0 0,-1-1 0,0 2-29,1 14-544,-2-12 590,1 0-1,0 0 1,0 0-1,0 0 1,0 0-1,0 1 0,1-1 1,-1 0-1,0 0 1,0 0-1,1 2 1,2 8 5,0 147 120,2-139 458,0 46-1124,-10-15 1156,0-24-770,1-13 214,2-8-38,1 0 0,-1 0 1,0-1-1,-4 7 0,-4 11-103,-10 19-155,8-20 97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2:29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5 1056,'1'9'1627,"3"-6"-1465,-1 1 0,1 0 0,-1 0 0,4 6 0,-3-4-21,0-1 1,0 0-1,6 6 1,0-1-22,-1-1 0,1 1 0,-2 1 0,1 0 0,-2 0 0,1 0 0,-2 1 0,1 0 0,-2 1 0,0-1 0,7 27-1,-8-26-101,10 26 0,-9-26 87,7 27 0,-8-20 34,3 38 0,-7-49 26,0 0 1,-1 0-1,0 0 0,0 0 0,-1 0 0,-4 15 0,-3 26-26,7-45-71,1-2-33,0 1 1,0 0-1,-1-1 1,1 0-1,-1 1 1,0-1 0,-3 4-1,4-5-14,-1 0-1,1 0 1,0 0 0,1 1-1,-1-1 1,0 0 0,1 0-1,-1 0 1,1 1-1,-1 2 1,-3 15 13,2-15-31,1 0 0,0 1 0,0-1 0,0 1 0,1-1 0,0 10 0,-2 12 72,2-9-36,0-7 407,-5-21-29,-1-10-161,1 0 0,-3-27-1,5 25-204,-11-37 0,3 14-34,1 0-1,-7-87 1,11 77-51,-6-92-41,11 44-209,1 85-296,4 98 491,17 102 0,-15-144 97,11 117 274,-15-129-241,0-1-1,-2 1 0,-2 0 1,0-1-1,-1 0 0,-2 1 0,0-1 1,-12 29-1,4-22 483,13-45-294,-5-50 262,4 28-455,-13-65 0,8 65-56,-3-66 0,2-19-173,6 110 194,0-1 83,-1 1 1,-1-1-1,-4-12 0,3 8-192,-2 2-44,2 11-42,0 9 87,1 19 95,0 1 0,2-1 0,0 1 1,5 31-1,3 114 33,-15 29 122,2-95-35,4-77-852,-2 1 0,-1-1 0,-2 1 0,0-2 0,-19 45 0,16-50-530,-3-3-1201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2:31.8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 1248,'7'1'437,"-14"-2"118,7 16-144,1-9-364,0 0 1,-1 0 0,0 0-1,-1 1 1,1-1 0,-3 6-1,0 21 164,-5 91 823,7-94-851,-2-1-1,-1 0 0,-1 0 1,-9 30-1,12-47-92,0 0 0,1-1 0,1 1 1,0 17-1,1-4 136,2 23-146,2 14 368,-4-56-410,-1 0-1,1 0 0,1 0 1,2 7-1,-4-11 16,1 15 134,-1-17-187,3 7 106,-3-7-106,0 0 0,0 0 0,0 1 1,0-1-1,1 0 0,-1 0 0,0 0 1,0 1-1,0-1 0,0 0 0,0 0 1,0 0-1,0 0 0,0 1 0,0-1 1,0 0-1,0 0 0,0 0 0,0 1 0,0-1 1,-1 0-1,1 0 0,0 0 0,0 0 1,0 1-1,0-1 0,0 0 0,0 0 1,0 0-1,0 0 0,-1 0 0,1 0 1,0 1-1,0-1 0,0 0 0,0 0 1,0 0-1,-1 0 0,1 0 0,0 0 1,0 0-1,0 0 0,0 0 0,-1 0 0,1 0 1,0 1-1,0-1 0,-1 0 0,1 6 768,-4-8-373,3-1-387,-1 0 0,1 1 0,-1-1 0,1 0 1,0 0-1,0 0 0,1 0 0,-1 0 0,0-4 0,-6-19 23,6 22-28,-4-7 32,0 0-1,-5-24 1,-16-109-243,25 126 63,1 15 130,1 1 0,-2 0-1,1 0 1,0-1-1,0 1 1,-1 0-1,1 0 1,-1 0 0,-1-4-1,-2-3-6,9 15-255,7 12 112,9 18 161,-13-24-36,-1 0 1,0 1-1,-1 0 0,7 19 0,-6-8 134,-5-19-77,0 0 1,0 1-1,-1-1 0,0 1 0,0-1 0,0 8 0,-1 2 41,4 29 1,-4-40-46,0 1 0,0 0-1,0 0 1,-1 0 0,0 0-1,0 0 1,0-1 0,-1 1 0,1 0-1,-1-1 1,0 1 0,-4 5-1,-25 45-230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2:34.8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1 1312,'0'0'1269,"-13"4"-597,-5 4-231,15-7-382,0 0-1,0 0 0,1 1 0,-1-1 0,0 1 0,-2 2 0,-6-1-25,10-3-30,1 0 1,-1 0-1,1 0 0,-1 0 1,1 0-1,-1 1 0,1-1 1,-1 0-1,1 0 0,-1 0 1,1 0-1,-1 1 0,1-1 1,-1 0-1,1 1 0,-1-1 1,1 0-1,-1 1 0,-17 3 915,5 0-908,12-3 6,0-1 0,0 0 0,1 1 0,-1-1-1,0 0 1,0 0 0,0 0 0,1 1 0,-1-1 0,0 0 0,0 0 0,0 0-1,0 0 1,1-1 0,-1 1 0,0 0 0,-1 0 0,0-1 24,-8 1-8,3-1 38,1 1 0,0 0-1,0 1 1,-1-1 0,1 1 0,0 0 0,0 0 0,0 1-1,-11 4 1,-4 2-209,21-8 152,-1 1 0,0-1 0,0 0 0,0 0-1,0 0 1,0 0 0,0 0 0,0 0 0,0 0-1,1 0 1,-1-1 0,0 1 0,0 0 0,0 0-1,0-1 1,0 1 0,1-1 0,-1 1 0,-1-2-1,-6-2 605,7 4-620,1 0 1,0 0 0,0 0-1,-1 0 1,1 0 0,0 0-1,0 0 1,-1-1 0,1 1 0,0 0-1,0 0 1,-1 0 0,1 0-1,0 0 1,0-1 0,0 1-1,-1 0 1,1 0 0,0-1 0,0 1-1,0 0 1,0 0 0,-1 0-1,1-1 1,0 1 0,0 0-1,0-1 1,0 1 0,0 0 0,0 0-1,0-1 1,0 1 0,0 0-1,0 0 1,0-1 0,-6-5 258,0 4 10,29 9-308,-21-7 84,-1 1-20,37 7-92,15 3 358,-42-9-364,-1-1 0,15-1 0,-20 0 54,-4 0 54,1 1-75,4 2 22,-4-2 101,-1-1-224,5 3 208,-5-3-22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2:36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42 627 1664,'-2'-4'587,"11"4"-165,-4 0 110,-4-8-309,0-3-280,-2 8 73,0 0 0,1-1 0,0 1 1,0-1-1,0-5 0,0 7 49,1-1 1,-1 0-1,0 0 1,-1 1-1,1-1 1,0 0-1,-1 1 1,0-1-1,0-3 1,-3-5 85,1 0 1,0 0 0,1 0-1,0 0 1,1-1 0,1-20 0,-2-1 114,3-1 84,-1 25-314,0 0 0,-1-16 0,-9-67 23,8 56 322,-9-39 0,11 69-359,-1 0 0,1 0-1,0-10 1,0 11 6,0 0 1,0-1 0,0 1-1,-2-10 1,0 8 34,1 5-69,0 0-1,0 0 0,1 0 1,-1 0-1,1 0 0,-1 0 1,1 0-1,0 0 1,0 0-1,0 0 0,0-1 1,0 1-1,0 0 0,1 0 1,0-3-1,0 4 5,-1-1 0,1 1-1,-1 0 1,1-1 0,-1 1 0,0 0 0,1-1-1,-1 1 1,0-1 0,0 1 0,0 0 0,0-3-1,0 2-176,1 4 206,0 0 0,0 1 0,0-1 0,0 0-1,0 1 1,-1-1 0,1 1 0,-1-1 0,0 1 0,1 4 0,-1 0-51,4 13 66,8 26 0,2 9-30,-13-50 21,-1 0 1,1 0-1,-2 1 0,0 7 1,0 12 66,9 61 198,0 7 0,0 22-196,-6-77-122,8 47 1,0-5-187,-9-70 215,0-1 0,1 1 0,0-1 0,1 1 0,5 13-1,-7-19 42,0 0-1,0 0 0,-1 0 0,1 1 1,-1-1-1,0 0 0,-2 8 0,1 4 176,1-14-145,0-2 0,-4 2-37,4-1-6,-5-9 272,5 5-319,0 0-1,-1 0 0,1 0 0,-1 0 0,1 1 0,-1-1 0,0 0 0,0 0 1,0 1-1,-1-1 0,-1-3 0,2 4 13,0 0 9,0 0 0,0 0 0,0 0-1,1 0 1,-1 0 0,1-1 0,-1 1-1,1 0 1,0-3 0,0 2-12,0 0 0,-1 0 0,1 0 0,-1 0 0,-1-5 0,-4-9 14,1-1-1,1 0 1,1 0 0,-2-23 0,-1 10-149,5 26 106,-1-1 1,1 1 0,0-1-1,0-7 1,-4-26-872,-8 120-6363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2:39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278 36 576,'-2'0'91,"0"0"-1,0-1 1,0 1 0,0 0-1,1 0 1,-1 0 0,0 0-1,0 1 1,0-1 0,1 1-1,-4 0 1,-14 2 848,10-2-700,8-1-210,0 1 0,0-1 0,0 0 0,0 0 0,0 0 0,0 0 0,1 0 0,-1 0 0,0 0 0,0 0 0,0 0 0,0-1 0,-1 1 0,1-1 6,1 1 0,-1 0 0,0 0 0,0 0 0,0 0 0,0 0 0,0 0 0,0 0 1,0 0-1,0 0 0,0 0 0,0 0 0,-1 1 0,2-1 42,-1 0 1,0 0-1,0 1 0,0-1 0,0 0 1,0 0-1,1 0 0,-1 0 1,0 0-1,0 0 0,0 0 1,0-1-1,0 1 0,0 0 1,1 0-1,-1-1 0,-1 0 1,-7-4 437,4 2-447,0 0 0,0 0 0,0 1-1,0-1 1,-10-2 0,12 4-9,-7-1 175,-1-1-1,0 1 0,-19-1 0,-13-1 140,20 12-266,27-2-472,11 5 371,-8-5 156,-6-5-104,7 2 38,13 2 75,-16-3-154,0-1 0,0 0 0,-1 0 0,8 1 0,4 2-102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2:46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384 74 1248,'-23'-7'3969,"18"3"-3639,-19-19 1201,20 19-1294,0 0 0,-1-1 0,-9-6 0,-20 5 483,6-3 649,27 9-1351,-1 0-1,1 0 0,-1 0 0,1 0 0,-1 0 0,1 0 0,-1 0 1,1 0-1,-1 0 0,1 1 0,-1-1 0,1 0 0,-1 1 0,1 0 1,0-1-1,-1 1 0,1 0 0,0 0 0,-2 1 0,1-1 39,0 0 0,0 1-1,0-1 1,0 0 0,0 0 0,-1-1-1,1 1 1,0 0 0,0-1-1,-3 1 1,-12 4 291,8 0-133,3-1-145,-1-1 0,1 0 1,-1 0-1,1 0 0,-1-1 1,-12 3-1,9-3 149,1 1 0,-1 0 0,-13 6 0,2 0-93,-6 2 414,27-10-539,0-1 0,0 0 1,0 0-1,0 0 0,0 0 0,-1 0 0,1 0 0,0 0 1,0 0-1,0 0 0,0 0 0,0 0 0,0 0 1,0 0-1,0 0 0,-1 0 0,1 0 0,0 0 1,0 1-1,0-1 0,0 0 0,0 0 0,0 0 1,0 0-1,0 0 0,0 0 0,0 0 0,0 0 1,0 1-1,0-1 0,0 0 0,0 0 0,0 0 1,0 0-1,0 0 0,0 0 0,0 1 0,0-1 1,0 0-1,0 0 0,0 0 0,0 0 0,0 0 1,0 0-1,0 0 0,0 0 0,0 1 0,0-1 1,0 0-1,1 0 0,6 6-12,13 3-4,-19-9 18,69 25-905,39 4-4553,-101-27 4914,23 6-3090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2:50.2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322 14 992,'-1'0'12,"1"0"0,0 0 0,0 0 0,-1 0-1,1 0 1,0 0 0,-1 0 0,1 0 0,0 0 0,-1 0 0,1 0 0,0 0 0,0 0-1,-1 0 1,1 1 0,0-1 0,0 0 0,-1 0 0,1 0 0,0 0 0,0 1 0,-1-1-1,1 0 1,-19 5 2296,13-5-2024,-11 1 135,10 0-250,1-1 0,0 1 0,0-1-1,0 0 1,0 0 0,-1-1 0,1 1 0,0-2 0,0 1 0,0-1 0,0 1-1,0-2 1,1 1 0,-7-4 0,7 5-118,0-1 0,-1 1 0,1 1 0,0-1 0,-1 1 0,1-1 0,-1 2 0,-7 0 0,-6 0 109,7-1 283,-25 5 1,24-2-61,-25 0 0,65 2-138,-13-4-87,27 5-1,-8-1 35,-21-3-134,0 1 0,-1 1-1,1 0 1,-1 0 0,18 11 0,10 3 448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2:51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256 0 320,'-5'4'265,"0"-1"-1,0 1 1,1 0 0,-8 9 0,8-9-5,1-1-1,-1 1 1,1-1 0,-1 1 0,0-1 0,-1 0 0,-7 4 0,-3 0 59,10-4-95,0-1-1,0 0 1,0 0-1,0 0 1,0 0-1,-1-1 1,1 0-1,0 0 1,-9 0-1,-51-6 753,21 10 517,43-5-1503,3 1-17,0-1 65,0 1 1,1 0-1,-1 0 0,0 0 1,1 0-1,3 3 0,3 1 57,10 0 86,0-1-1,0-1 1,26 0 0,-7 1-147,-4 2-11,-26-4 7,0 0 0,0-1 1,13 1-1,-19-2-5,0 0-1,1 0 1,-1 0 0,0 0-1,0-1 1,0 1 0,0-1-1,1 1 1,2-2-1,5-21-2771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2:55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177 133 1888,'-2'-1'118,"0"0"0,1 0 0,-1 0 0,0 0 0,0 1 1,0-1-1,0 0 0,0 1 0,0-1 0,-1 1 0,1 0 0,-3 0 0,-35 0 466,22 0-143,-4 4 498,18-2-818,1-1 0,-1 0 0,0 0 0,0 0 0,0 0 0,0-1 0,0 1 0,-1-1 0,-3 0 0,7 0-36,-2-4 113,3 4-172,0-8-10,2 5-296,-1 1 281,0 1 0,1 0 0,-1 0 0,0 0 0,0 0 0,1 0 0,-1 0 0,1 0 0,-1 0 0,1 0 0,-1 1 0,3-2 0,8-5 0,-12 7-7,14-12 56,-7 7 55,-7 5-103,0 0-1,0 0 1,1 0 0,-1 0-1,0 1 1,0-1 0,0 0-1,0 0 1,0 0-1,0 0 1,0 0 0,0 0-1,0 0 1,1 0-1,-1 0 1,0 0 0,0 0-1,0 1 1,0-1-1,0 0 1,0 0 0,0 0-1,0 0 1,0 0-1,0 0 1,0 0 0,0 1-1,0-1 1,0 0-1,0 0 1,0 0 0,0 0-1,0 0 1,0 0 0,0 0-1,0 1 1,0-1-1,0 0 1,0 0 0,0 0-1,0 0 1,0 0-1,0 0 1,0 0 0,0 0-1,-1 1 1,1-1-1,0 0 1,0 0 0,0 0-1,0 0 1,0 0-1,-1 2 41,0-1 0,0 1-1,-1-1 1,1 0-1,0 1 1,0-1-1,-1 0 1,1 0-1,-1 0 1,1 0-1,-1 0 1,0 0 0,1 0-1,-1 0 1,0-1-1,1 1 1,-1-1-1,-2 1 1,4-1-40,-1 0-1,1 0 1,0 0 0,0 0 0,0 0-1,-1 0 1,1 0 0,0 0 0,0 0-1,0 0 1,-1 0 0,1 0-1,0 0 1,0 0 0,0 0 0,0 0-1,-1-1 1,1 1 0,0 0 0,0 0-1,0 0 1,0 0 0,0 0 0,-1 0-1,1-1 1,0 1 0,0 0 0,0 0-1,0 0 1,0 0 0,0-1 0,0 1-1,0 0 1,0 0 0,0 0 0,0-1-1,-1 1 1,1 0 0,0 0 0,0 0-1,0 0 1,0-1 0,1 1 0,-1 0-1,0 0 1,0 0 0,0-1 0,0 1-1,0 0 1,0 0 0,0 0 0,0 0-1,0-1 1,0 1 0,0 0 0,1 0-1,4-8-84,6-6 40,-10 13 44,0-1 1,1 1-1,-1-1 1,0 1-1,0-1 1,0 1-1,0-1 1,0 1-1,-1-1 1,1 0-1,0 0 1,-1 1-1,1-1 1,-1 0-1,0 0 1,1 0-1,-1-3 1,0-42 163,-22 95-106,19-41-21,-1 0 0,0-1 0,-1 1 0,0-1 0,0 0 0,0 0 0,-12 10 0,17-15-48,0-1 1,0 0-1,0 0 1,-1 0-1,1 0 0,0 1 1,0-1-1,0 0 1,0 0-1,0 0 1,0 0-1,0 1 1,0-1-1,0 0 1,0 0-1,0 0 0,0 1 1,0-1-1,0 0 1,0 0-1,0 0 1,0 1-1,0-1 1,0 0-1,0 0 1,0 0-1,0 1 0,0-1 1,1 0-1,-1 0 1,0 0-1,0 0 1,0 1-1,0-1 1,0 0-1,0 0 1,1 0-1,-1 0 1,0 0-1,0 0 0,0 0 1,0 1-1,1-1 1,-1 0-1,16 8-16,18 3-105,-21-10 20,0 0 0,0-1 0,24-2 0,4-1-213,-32 6-620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2:58.5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0 320,'-2'5'154,"2"-5"-151,0 0 0,0 0-1,0 0 1,0 1 0,0-1 0,0 0 0,0 0 0,-1 0-1,1 0 1,0 1 0,0-1 0,0 0 0,0 0 0,0 0-1,0 0 1,0 1 0,0-1 0,0 0 0,0 0 0,0 0-1,0 0 1,0 0 0,1 1 0,-1-1 0,0 0 0,0 0-1,0 0 1,0 0 0,0 0 0,0 1 0,0-1 0,0 0-1,0 0 1,1 0 0,-1 0 0,0 1 54,0 0-1,1 1 1,-1-1-1,0 0 1,0 0-1,0 0 1,0 0-1,0 0 1,-1 0 0,1 0-1,0 0 1,0 0-1,-1 0 1,1 0-1,0 0 1,-1 0-1,1 0 1,-2 1 0,-1 10 191,2-7-164,1 1 0,-1-1 1,-3 10-1,-1 9-11,2-8 105,-9 31-1,-3 6-94,-15 94 695,26-132-767,-9 24-1,0 2 145,8-20-77,0 0 0,2 1 0,0-1 0,1 23 0,-3-13 1260,6-52-1092,0 12-680,-1 0 0,0 0 0,-1 0 1,0 0-1,-3-15 0,1 14-595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36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1 2496,'-8'0'2773,"-6"2"-1607,13-2-1126,0 0-1,0 0 0,1 0 1,-1 0-1,0 0 0,0 0 1,0 0-1,0 1 0,0-1 1,0 0-1,0 1 0,0-1 1,0 1-1,1-1 0,-1 1 0,-1 0 1,1 0-126,-8 3 260,9-3-146,-1-1 0,1 0 1,-1 1-1,1-1 1,-1 0-1,1 1 0,-1-1 1,1 0-1,-1 0 1,1 1-1,-1-1 0,1 0 1,-1 0-1,0 0 1,1 0-1,-1 0 0,-1 1 60,0-1 0,0 1 0,0 0 0,1-1 0,-1 1 0,1 0 0,-1 0 0,0 0 0,1 0 0,-3 3 0,-5 3 171,5-5-124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00.7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 1 992,'-5'0'174,"0"0"1,1 0-1,-1 0 1,0 1-1,1 0 0,-1 0 1,1 0-1,-1 0 1,-6 3-1,2 0 160,4-2-114,0 1 0,0-1 0,0 1 0,-9 6 1,12-7-118,0 0 0,-1 0 1,1 0-1,-1-1 1,0 1-1,0-1 1,1 1-1,-1-1 1,0 0-1,0 0 1,0 0-1,-1-1 1,1 1-1,-6 0 0,4 1 256,-4 2-67,0 0 115,-4 0 498,11-4-786,0 1-58,1-1 0,-1 0 0,0 0 1,1-1-1,-1 1 0,1 0 0,-1 0 0,1-1 1,-4 0-1,5 0-51,-12 1 422,16 0-380,0 1-18,1-1 0,-1 0 1,0-1-1,0 1 1,1-1-1,-1 1 0,0-1 1,0-1-1,0 1 1,0 0-1,6-4 0,42-30 238,-45 32-266,-6 3-3,0 0 0,0-1 0,0 1-1,0 0 1,0-1 0,0 1 0,0-1 0,0 1-1,0-1 1,0 0 0,0 1 0,0-1-1,0 0 1,0 1 0,-1-1 0,1 0-1,0 0 1,-1 0 0,1 0 0,0-1 37,-14 15-8,12-12-21,-1 0 0,1-1 0,-1 1 0,1 0 0,-1-1 0,0 1 0,1 0 0,-1-1 0,-3 1 0,-9 3 7,13-3-107,0-1 1,0 1-1,0-1 1,1 0-1,-1 1 0,0-1 1,0 0-1,0 1 1,0-1-1,0 0 1,0 0-1,0 0 1,-1 0-1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03.8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311 1 832,'-2'0'69,"0"1"0,-1-1 0,1 0-1,0 1 1,0 0 0,0-1 0,0 1 0,0 0 0,0 0-1,0 0 1,0 1 0,-2 1 0,-15 8 289,3-5 7,13-4-289,0-1 0,-1 1 1,1-1-1,-1 0 0,0 0 0,1 0 0,-1-1 1,-5 1-1,-31 5 804,-3 2-443,39-7-425,1-1-1,0 1 1,0 0 0,0 0-1,0 0 1,0 0 0,0 0-1,-4 2 1,5-1 48,-1-1 0,0 1 0,0-1 0,0 0 0,0 0 0,0-1 0,0 1 0,-3 0 1,-6 1 853,12-2-887,-1 0 0,0 1 0,0-1 0,1 0 0,-1 0 1,0 0-1,1 0 0,-1 0 0,0 0 0,0 0 0,1 0 0,-1 0 0,0 0 0,0 0 0,1 0 0,-1-1 0,0 1 0,1 0 0,-2-1 0,-3-1 156,-16-12-579,20 13 335,0 0 27,0 1-1,0-1 1,1 0-1,-1 1 1,0-1-1,0 1 1,0-1-1,0 1 1,0-1-1,0 1 1,-1-1-1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04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0 1984,'-4'0'1253,"4"8"-1397,9 14 428,-6-14-57,0 0-1,-1 0 0,4 15 1,0-3 122,-5-18-292,0 0 0,0 1 0,0-1 0,-1 0 1,1 1-1,-1-1 0,1 1 0,-1 2 1,1 16 289,-1 21-108,-1-19-181,2-19-51,-1 0 1,0 0 0,-1 0 0,1 0 0,-1 0 0,1 0-1,-1 0 1,-2 6 0,-9 23 100,10-27 40,-1 1 1,1 0-1,-1-1 0,0 0 0,-7 11 0,7-13-113,1 1 0,0 0 0,0-1-1,0 1 1,1 0 0,0 0 0,0 0 0,-1 6-1,-3 14 21,-1 0-144,2 0-1,-3 49 0,7-72 82,-23 200-2178,18-180 1055,-4 0-805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06.7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246 0 640,'-2'4'101,"1"-1"1,-1 0-1,1 1 0,-1 0 1,0 6-1,0-6-74,-1 1-1,1-1 1,-1 1 0,0-1-1,0 0 1,0 0 0,-1-1-1,-6 7 1,-26 21 528,35-31-560,1 1 0,-1-1 0,1 1 0,-1-1 0,1 0 0,0 1 0,-1-1 0,1 1 0,-1-1 0,1 1 0,0 0 0,0-1 1,-1 1-1,1-1 0,-6 13 1584,6-13-1548,-3 1-266,2-1 241,1 1-1,-1-1 1,0 1-1,0 0 1,1-1-1,-1 1 1,0 0-1,1-1 1,-1 1 0,1 0-1,-1 0 1,1-1-1,-1 1 1,1 0-1,0 0 1,-1 0-1,1 0 1,0 0-1,0 0 1,0-1 0,-1 1-1,1 2 1,0-3 9,0 1 0,0-1 1,0 1-1,0-1 0,0 1 1,0-1-1,0 1 0,0-1 0,0 1 1,0-1-1,-1 0 0,1 1 1,0-1-1,0 1 0,0-1 1,-1 1-1,1-1 0,0 0 1,-1 1-1,1-1 0,0 0 1,-2 2 170,2-2-183,-1 1 1,1-1 0,0 1 0,-1-1 0,1 1 0,-1-1 0,1 0 0,0 1 0,-1-1 0,1 0 0,-1 1 0,1-1 0,-1 0 0,0 1 0,1-1 0,-1 0 0,1 0 0,-1 0 0,1 1 0,-1-1 0,0 0 0,0 0 0,-5 1 6,6-1-4,-1 0 0,1 0 1,-1 0-1,1 1 0,-1-1 0,1 0 1,0 0-1,-1 0 0,1 0 0,-1 1 1,1-1-1,0 0 0,-1 0 0,1 1 1,0-1-1,-1 0 0,1 0 0,0 1 1,-1-1-1,1 0 0,0 1 0,0-1 1,-1 1-1,-3 1 409,-9-3 700,7-1-1083,0 0 0,-1 0 1,1 0-1,0 1 0,-1 0 0,0 0 1,1 1-1,-13 0 0,15 0-162,-13 4-1843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08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1 2144,'-1'0'157,"-1"0"-1,0 1 1,0-1-1,0 1 1,1-1 0,-1 1-1,0 0 1,0-1-1,1 1 1,-1 0 0,1 0-1,-1 0 1,1 1-1,-1-1 1,1 0 0,0 0-1,-1 1 1,1-1-1,0 1 1,0-1 0,0 1-1,-1 2 1,-3 5-161,1 1 1,-7 18 0,5-10 384,3-10-273,1 0 0,0 0 0,0 0 0,0 15 0,1-13-94,0-1 0,-4 14-1,-2 25 409,2 6-49,4-41-331,1 0 0,0 0-1,1 0 1,0 0 0,1 0-1,0 0 1,7 18 0,2 16-483,-7-28 34,15 67-2460,-11-56 707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10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87 1248,'-12'-14'3917,"11"11"-3754,0 0-68,-1 0 1,0 1-1,0-1 0,0 1 1,0-1-1,-1 1 1,1 0-1,-4-3 0,-16-9 471,17 12-353,-3-2 230,7 3-426,1 1 0,0 0 1,0-1-1,-1 1 0,1 0 1,0-1-1,-1 1 0,1 0 0,-1 0 1,1-1-1,0 1 0,-1 0 1,1 0-1,-1 0 0,1-1 0,-1 1 1,1 0-1,-1 0 0,1 0 1,-1 0-1,1 0 0,-1 0 1,1 0-1,0 0 0,-2 0 0,2 0-13,-11-15 497,11 14-473,0 1 0,-1 0 0,1-1 0,-1 1 0,1 0 0,-1-1 0,1 1 0,-1 0-1,1 0 1,-1-1 0,1 1 0,-1 0 0,1 0 0,-1 0 0,1 0 0,-1 0 0,1 0-1,-1 0 1,0 0 0,1 0 0,-1 0 0,1 0 0,-1 0 0,1 0 0,-1 0 0,1 0-1,-1 0 1,1 1 0,-1-1 0,1 0 0,-1 0 0,1 1 0,-1-1 0,1 0 0,-1 1 0,0 0-1,0 0-59,-1 0-1,1 0 0,-1 0 0,1 1 0,-1-1 1,1 1-1,0-1 0,0 1 0,-2 2 0,1-1-44,1-1 0,-1 1 0,0-1 0,-1 0-1,-3 4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16.1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0 1408,'0'3'127,"1"0"0,-1 0 1,0 0-1,1 0 0,-2-1 0,1 1 1,0 0-1,0 0 0,-1 0 0,0 0 1,1-1-1,-1 1 0,0 0 0,-3 5 1,0 0 176,0-1 0,0 1 0,-1-1 0,-7 8 0,10-11-201,-1 1-1,1-1 0,0 0 1,1 1-1,-1-1 1,1 1-1,0-1 0,-1 6 1,0-1-262,0 0 256,1 0-1,0-1 1,1 1 0,0 0 0,2 11-1,-1-13-40,-1 0 0,1 0 0,-1 0 0,-1 0-1,1 0 1,-1 0 0,-1 0 0,-2 10-1,2-9 44,0 0-1,-2 15 1,-1 1-32,-5 14 64,-11 56 10,10-45 99,7-33-181,-4 33-1,2-8-46,4-25-87,-2 28 0,5-18-1651,7 50 1,-4-53-472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18.1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9 320,'-8'-8'363,"7"9"-233,1 1 1,0-1 0,0 1-1,-1-1 1,1 1 0,-1-1-1,1 0 1,-1 1 0,0 0-1,-12 14 832,4-4-318,13 3-47,-5 8-151,-1 0 0,-4 22 0,2-30-302,-1 9 342,5-20-415,-1 1 1,0-1 0,0 0-1,0 1 1,0-1 0,-4 7-1,-3 16 244,5-11-9,-2 20-234,-3-4-2,3 3 244,5-32-284,0-1-1,-1 0 1,1 0-1,-1 0 1,0 0-1,1 0 1,-1 0-1,0 0 1,0 0-1,-2 2 1,-5 13 157,8-15-188,-1-1 0,1 1 0,-1 0-1,1-1 1,0 1 0,-1-1 0,1 1 0,0 0-1,0-1 1,0 1 0,0 0 0,1 2-1,0 4 136,0-4-194,0-1 103,0 0 1,0 1-1,-1-1 0,1 0 1,-1 0-1,0 0 1,0 0-1,-1 6 0,-1-8-39,2-1-4,0 1 0,-1-1 1,1 0-1,0 0 0,-1 0 0,1 0 0,0 0 0,0 1 0,-1-1 0,1 0 0,0 0 0,-1 1 0,1-1 0,0 0 0,0 0 0,0 1 0,-1-1 0,1 0 0,0 1 0,0-1 0,0 0 0,0 1 0,0-1 1,-1 0-1,1 1 0,0-1 0,0 1 0,-9 25-6,8-24 10,1 0 0,-1-1 0,1 1 0,0 0 0,0 0 0,0 0 0,0 0 0,0 0 0,0 0 0,0 0 0,1 0 0,0 3 0,-1-5 8,1 36-70,2-21 75,-2-8-54,0 0-1,1 0 0,3 10 0,-2-8 103,0 0 0,2 14-1,-4-13-44,2 7-80,0 22-1,2 11-362,0-7-659,3 16-1505,1-17 1067,3 1-219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23.0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21 992,'-4'-13'309,"3"12"-221,0 1-1,1-1 0,-1 1 1,0-1-1,0 1 1,0-1-1,0 1 0,0 0 1,0-1-1,0 1 0,0 0 1,-2 0 106,2-1-146,-1 1 0,1-1 1,-1 1-1,1 0 0,-1 0 0,1 0 1,-1 0-1,1 0 0,-1 0 0,1 0 1,-1 0-1,1 1 0,0-1 0,-1 1 1,1-1-1,-1 1 0,1-1 1,0 1-1,-1 0 0,1 0 0,0-1 1,0 1-1,0 0 0,-1 0 0,1 0 1,0 1-1,0-1 0,1 0 0,-2 2 1,-15 12 231,16-14-212,0 0 0,0 1 1,0-1-1,0 1 0,1-1 0,-1 0 0,0 1 1,1 0-1,-1-1 0,1 1 0,-1-1 0,1 1 1,-1 0-1,1-1 0,0 1 0,0 0 0,0-1 1,0 1-1,1 2 0,-1 2-12,1 1 1,0 0-1,8 27 2333,-6-27-1965,5-31-434,-8 20 7,1 0 1,-1 0 0,0 0-1,0 0 1,0-5 0,-1-1 293,1 10-371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25.1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 1248,'0'-3'880,"8"7"-987,-7-3 111,0-1-1,1 1 0,-1 0 1,1 0-1,-1-1 0,1 1 1,-1-1-1,1 1 0,-1-1 1,1 1-1,-1-1 0,1 0 1,-1 0-1,1 0 0,2 0 1,-3 0 21,-1 1 0,1-1 0,0 0 1,-1 1-1,1-1 0,0 1 0,-1 0 1,1-1-1,-1 1 0,1-1 0,-1 1 1,1 0-1,-1-1 0,1 1 0,-1 0 1,0-1-1,1 1 0,-1 0 1,0 1-1,4 4 163,-1-2-103,0-1-1,0 1 1,0 0 0,-1 0-1,0 0 1,1 0 0,-1 1-1,-1-1 1,1 0 0,-1 1-1,1 0 1,-1-1 0,-1 1-1,1-1 1,0 8 0,-1-10-7,0 0 1,0 0 0,1 1 0,-1-1-1,1 0 1,0 0 0,1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39.0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88 138 1824,'-8'-29'3789,"7"28"-3712,0 0-1,0 0 1,0 0-1,0 1 1,0-1-1,0 0 1,-1 1 0,1-1-1,0 0 1,0 1-1,-1 0 1,1-1-1,0 1 1,-1 0-1,1 0 1,0-1-1,-1 1 1,1 0-1,0 0 1,-1 1-1,1-1 1,-1 0-1,1 0 1,0 1-1,-1-1 1,1 1 0,0-1-1,0 1 1,-2 0-1,-3 6 364,6-7-428,0 1 1,0-1 0,-1 1-1,1-1 1,-1 1 0,1-1-1,0 1 1,-1-1 0,1 1-1,-1-1 1,1 0 0,-1 1-1,1-1 1,-1 0-1,0 1 1,1-1 0,-1 0-1,1 0 1,-1 1 0,0-1-1,1 0 1,-2 0 0,1 0 4,1 0 0,-1 0 1,1 1-1,-1-1 0,0 0 0,1 0 1,-1 1-1,1-1 0,-1 0 1,0 1-1,1-1 0,-1 0 0,1 1 1,0-1-1,-1 1 0,1-1 0,-1 1 1,1-1-1,0 1 0,-1-1 1,1 1-1,0-1 0,-1 1 0,1 0 1,-1 0 110,-4 0-80,1 3 96,5-4-187,4 1 100,-1-1-1,1 0 1,0-1 0,-1 1-1,1-1 1,0 0-1,-1 0 1,0 0 0,1-1-1,-1 1 1,0-1-1,8-4 1,6-5 74,0 2 0,26-9 0,6-3-183,69-29 90,-112 48-52,0-1 0,0 2 1,1-1-1,-1 1 0,1 0 0,-1 1 1,1 0-1,-1 0 0,1 1 1,-1-1-1,1 2 0,-1-1 0,10 4 1,-8-2 69,-1 0 1,1 0 0,-1-1-1,1-1 1,0 1 0,0-2-1,14 1 1,21 4 28,-39-5-56,1 1 0,-1 0-1,1 0 1,5 2 0,-6-2-85,0 0 1,0 0 0,0 0-1,6 0 1,-10-1 66,0 1 0,0-1 0,0 0 0,1 0 0,-1 1 0,0-1 0,0 1 0,0-1 0,0 1 0,0 0 0,0-1 0,0 1 0,0 0 0,1 1-1,-1-2-4,-1 1-1,1 0 0,0 0 0,0-1 0,0 1 0,0-1 0,0 1 0,0-1 0,0 1 0,0-1 0,0 1 0,0-1 0,2 0 0,8 2-38,-9 2 41,-1-2-5,3 1-183,1 0 1,-1 0-1,1 0 0,5 2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25.4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27 141 1056,'0'-3'416,"4"-2"-352,-4 2 32,0-2 128,0-1-128,-4-2 320,-1-1-224,5-2 736,-5-2-512,2-1 512,-2 2-512,0-1-160,5 2-160,0 3-352,-3 1 128,3-1-864,0 3 544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30.4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35 736,'-8'-6'709,"5"16"-687,2-8 83,0-1 1,0 0-1,0 0 1,0 0-1,0 0 1,0-1 0,0 1-1,0 0 1,0 0-1,-1-1 1,1 1-1,0 0 1,-2 0 0,-10 6 1120,12-6-1170,0 0 1,-1 0-1,1 0 1,-1-1-1,1 1 1,-1 0-1,1-1 1,-1 1-1,1-1 1,-1 0-1,1 1 1,-1-1-1,0 0 1,-3 0 511,15 0-130,-3-1-365,0 0-1,0 0 1,0-1 0,0 0 0,0 0 0,9-5 0,4-1-29,-15 5-293,1 1-1,-1-1 1,0 0-1,0-1 1,0 1-1,0-1 0,0 0 1,-1 0-1,7-8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34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36 140 576,'-3'0'831,"3"-1"-815,1 1 0,-1 0 0,1 0-1,-1 0 1,0-1 0,1 1 0,-1 0 0,1-1 0,-1 1-1,0 0 1,1-1 0,-1 1 0,0 0 0,1-1 0,-1 1-1,0-1 1,1 1 0,-1-1 0,0 1 0,0 0-1,0-1 1,0 1 0,1-1 0,-1-1 224,0-18 656,1 19-879,-1 0 0,0 1 0,0-1 0,1 0 0,-1 1 0,0-1 0,0 0 1,0 0-1,0 1 0,0-1 0,0 0 0,0 1 0,0-1 0,0 0 0,0 0 1,-1 1-1,1-1 0,-1-1 0,1 1-33,0-2-80,0-2 43,0-10 997,0 11-907,0 4-26,0-7 490,-11 6-90,10 0-402,-1 0 0,0-1 0,1 1 1,0 0-1,-1 0 0,1-1 1,-1 1-1,1-1 0,0 1 1,0-1-1,-1-1 0,-5-6 13,6 6-38,1 2-53,-1 1 31,-2 0 6,2 0-32,2 9-96,11 19-42,5 5 431,-16-32-96,-2 1-148,1 0 3,5 7-115,-4-7 185,0-1-187,-1 0 129,0-1-1,0 0 0,1 0 0,-1 0 1,0 0-1,0 0 0,0 0 1,0 0-1,0 0 0,0 0 0,0 0 1,1 0-1,-1 1 0,0-1 1,0 0-1,0 0 0,0 0 1,0 0-1,0 0 0,0 0 0,0 1 1,0-1-1,0 0 0,0 0 1,-3 4 466,3-16-447,0 6-1,1 1 0,-2-1 0,1 0 0,0 1 0,-1-1-1,-2-6 1,2 9-35,1 0 0,-1 0 0,1 0 0,0 0-1,0 0 1,0 0 0,0 0 0,0 0 0,1 1 0,-1-1 0,1 0-1,0 0 1,1-3 0,-2 5 13,1 1-1,-1-1 1,0 1 0,0-1-1,0 0 1,0 1 0,0-1-1,1 0 1,-1 1-1,0-1 1,-1 0 0,1 1-1,0-1 1,0 1-1,0-1 1,0 0 0,0 1-1,-1-2 1,-2-3-19,11 18 60,-7-12-149,-1 7 64,10 27 201,-8-28-185,1 1-1,-2 0 0,1 1 1,-1-1-1,1 11 0,-2-15 53,1-1 0,-1 0-1,1 1 1,0-1-1,2 6 1,-2-5-19,1-1-1,-1 1 1,0-1 0,-1 1-1,1 0 1,0 3 0,3 7 4,-3-13 17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3:40.7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320 45 1728,'-5'2'747,"4"-1"-746,1-1 1,0 0 0,0 0-1,0 0 1,0 0 0,-1 1-1,1-1 1,0 0 0,0 0-1,0 0 1,0 0 0,-1 0-1,1 0 1,0 0 0,0 0 0,0 1-1,-1-1 1,1 0 0,0 0-1,0 0 1,-1 0 0,1 0-1,0 0 1,0 0 0,0 0-1,-1 0 1,1 0 0,0 0-1,0-1 1,0 1 0,-1 0-1,1 0 1,0 0 0,0 0 0,0 0-1,-1 0 1,1-1 0,-3 1 70,0-1 1,-1 0-1,1 1 1,0-1 0,0 1-1,-1 0 1,1 0-1,0 0 1,-1 0-1,1 1 1,0 0 0,0-1-1,-1 1 1,1 0-1,0 0 1,0 1 0,-4 1-1,6-3-18,-1 0-1,0 0 0,0 0 1,1-1-1,-1 1 0,0-1 1,1 1-1,-1-1 0,0 0 1,1 0-1,-1 0 0,1 1 1,-1-1-1,-1-2 0,2 3-53,-1 0-1,1 0 0,-1 0 1,1-1-1,-1 1 1,0 0-1,1-1 1,-1 0-1,-1 0 0,3 1-25,-13-2 20,13 2 6,-1 0 1,1 1-1,-1-1 1,1 0 0,-1 0-1,0 0 1,1 0 0,-1 0-1,1-1 1,-1 1-1,1 0 1,-1 0 0,0 0-1,1 0 1,-1-1 0,1 1-1,-1 0 1,0-1 0,-1 1 32,-1-1 1,1 1 0,-1-1 0,1 1-1,-1 0 1,0 0 0,1 0 0,-4 1 0,-1 0-130,-6-1 221,10 0-96,-1 0 0,1 0 0,0 0 0,0 0 0,-1 0 0,1-1 0,0 0 0,0 1 0,-4-2 1,6 1-41,0 0 0,-1 1 0,1-1 0,-1 1 0,1-1 0,-1 1 0,1 0 0,-1 0 0,1 0 0,-2-1 0,2 1 9,-2 1 10,3-1-3,0 0 1,0 0-1,-1 0 1,1 0-1,0 0 0,0 0 1,-1 0-1,1 0 0,0 0 1,-1 0-1,1 0 1,0 0-1,-1 0 0,1 0 1,0 0-1,0 0 1,-1 0-1,1 0 0,0 0 1,-1 0-1,1 0 0,0 0 1,0-1-1,-1 1 1,1 0-1,0 0 0,0 0 1,-1 0-1,1-1 1,0 1-1,0 0 0,0 0 1,0-1-1,-1 1 0,1 0 1,0 0-1,0-1 1,0 1-1,0 0 0,0 0 1,0-1-1,-1 1 0,1 0 1,0-1-1,0 1 1,0 0-1,0-1 0,0 1 1,0 0-1,0-1 0,-17-8 214,-1 10 1130,11 4-1022,6-4-326,1 0 0,-1-1 0,0 1 0,0 0 0,0-1 0,0 1 0,1-1 0,-1 0 0,0 1 1,0-1-1,0 1 0,0-1 0,-2 0 160,3 0-158,0 1 1,0-1-1,-1 0 0,1 0 1,0 0-1,0 1 1,0-1-1,0 0 1,0 0-1,0 0 0,0 0 1,-1 0-1,1 1 1,0-1-1,0 0 0,0 0 1,0 0-1,-1 0 1,1 0-1,0 0 1,0 0-1,0 0 0,-1 0 1,1 1-1,0-1 1,0 0-1,0 0 0,-1 0 1,1 0-1,0 0 1,0 0-1,-3-3 375,10 2-300,2-4-62,9-2 235,-16 6-262,0 0 0,0 0 1,0 0-1,1 0 0,-1 1 1,0-1-1,1 1 0,3-1 1,-4 1-124,-2-1 132,0 1-1,1 0 1,-1-1-1,0 1 1,1 0-1,-1-1 1,1 1-1,-1 0 1,1 0-1,-1-1 1,1 1-1,-1 0 1,1 0-1,-1 0 1,1-1-1,-1 1 1,1 0-1,-1 0 1,1 0-1,-1 0 1,1 0-1,0 0 1,14 0 152,-14 0-147,4 0 52,-3 0-56,1 0-1,-1 0 0,1 0 0,-1 0 1,0 0-1,1 1 0,-1-1 0,1 1 1,3 1-1,-5-1 44,9 0 149,-7-1-212,-1 0 0,1 0 0,0 1-1,0-1 1,0 1 0,4 2 0,-5-3-96,-1 1 69,-1-1 60,1 1 0,-1-1 0,1 1 0,-1-1 0,1 1 0,-1-1 0,1 1 0,-1-1 0,0 1 0,1 0 0,-1-1 0,0 1 0,1-1 0,-1 1 0,0 0 0,0-1 0,0 2 0,0-2-37,1 1 1,-1-1-1,0 0 0,0 0 1,0 1-1,0-1 0,0 0 0,0 0 1,1 1-1,-1-1 0,0 0 1,0 0-1,0 0 0,1 1 1,-1-1-1,0 0 0,0 0 0,0 0 1,1 0-1,-1 0 0,0 1 1,0-1-1,1 0 0,-1 0 1,0 0-1,1 0 0,-1 0 1,0 0-1,0 0 0,1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5:58.4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1 992,'0'0'7386,"0"4"-7812,0-1 565,0 1 1,-1-1-1,1 1 1,-1-1-1,0 0 1,0 1-1,-1-1 1,1 0-1,-1 0 1,-3 5-1,-8 20 199,-7 21 116,12-31-364,-7 24 0,-2 25-52,14-55-77,1 0 0,0 0 0,0 0 0,1 0 0,1 21 0,0-25 17,0-7 19,1 1 0,-1-1 0,0 0 0,1 1 0,-1-1 0,1 1 0,0-1 0,-1 0 0,1 0 0,0 1 0,0-1 0,0 0 0,0 0 0,0 0 0,0 0 0,0 0 0,0 0 0,0 0 0,0 0 0,1 0 0,-1-1 0,0 1 0,3 0 0,4 3 119,1-1-1,14 4 1,-16-5 57,-2-1-22,0-1 0,0 1 0,0-1 1,8 0-1,16 1 362,-1 2-204,-26-2-207,0 0-145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31.7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 1984,'0'3'6597,"0"9"-4293,-5 74 709,2 36-2549,1-40-239,3 76 270,0-70 220,-1-51-603,-3-28-694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32.6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0 1888,'-10'3'6137,"8"-2"-5728,-4 10 1485,5-7-1602,0 0-1,1 0 1,0 0 0,-1 7-1,-9 10 2093,8-16-2245,-1-1 0,0 0-1,0 1 1,0-1 0,0 0-1,-5 4 1585,26-8-1398,100-5-320,40 5 753,-146 3-663,7 0 532,-19-4-742,0 1 0,1 0 0,-1 0 1,1 0-1,-1 0 0,1 0 0,-1-1 0,1 1 0,-1 0 0,0 0 0,1-1 1,-1 1-1,0 0 0,1-1 0,-1 1 0,0 0 0,1-1 0,-1 1 0,0-1 1,1 1-1,-1 0 0,0-1 0,0 1 0,0-1 0,0 1 0,1-1 0,-1 1 1,0-1-1,0 1 0,0-1 0,0 1 0,0-1 0,0 1 0,0 0 0,0-2 1,0 0-467,0 1 1,0-1 0,0 0 0,1 0-1,-1 0 1,1 1 0,-1-1 0,1 0-1,1-2 1,6-18-4081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34.1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120 4 4800,'-3'-1'2092,"8"-1"-1651,-3 2 119,-3 1-402,0 0 1,0 0-1,0 0 1,0 0-1,0 0 0,0 0 1,0 0-1,0 0 0,1 1 1,-1-1-1,0 2 1,-2 2 639,-3 5-476,1-1 1,0 2 0,1-1 0,0 0-1,0 1 1,1 0 0,-2 18-1,-5 82-5,9-78 315,-1 103 386,0 8-526,2-130-426,-1-7 19,1 0-1,-1 0 1,-2 10 0,-6 37 192,9-48-237,0-5-31,0 0-1,0 0 0,0 0 1,0 0-1,0 0 0,0 0 1,-1 0-1,1 0 0,0 0 1,0 0-1,-1 0 0,1 0 1,0 0-1,-1 1 0,0 3 109,1-5-110,0 1 0,0-1 0,0 1 0,0-1 0,0 1 0,0-1 0,0 1 0,0-1 0,0 1 0,0-1 0,0 0 0,0 1 0,0-1 0,0 1 0,-1-1 0,1 1 0,0-1 0,0 0 0,-1 1 0,1-1 0,0 0 0,-1 1 0,1-1 0,0 0 0,-1 1 0,-3 6-159,3-6 162,1 1 0,-1-1 1,0 1-1,0-1 1,-1 1-1,1-1 1,0 1-1,0-1 1,-1 0-1,-1 2 1,-1 13-182,4-15 161,-9 14 228,5-14 69,2-11-83,8-113-412,-4 99 173,2 0 1,1 1-1,9-27 0,24-93-114,-5 13-65,-27 113 245,-4 7-75,1 1 0,0-1 0,1 1-1,0 0 1,9-13 0,-6 12-59,2-1 1,-1 1 0,1 0-1,19-15 1,-26 24 100,0 0 0,-1 0 0,1 0 0,0 0 0,0 1 0,-1-1 0,1 1 0,0-1-1,0 1 1,0-1 0,0 1 0,0 0 0,0 0 0,0 0 0,-1 0 0,1 0 0,0 1 0,0-1 0,0 1 0,2 0 0,-1 0-12,0 0 1,0 1-1,0-1 1,0 1-1,0 0 1,-1-1-1,1 1 1,-1 1-1,1-1 0,3 5 1,-2-1 27,-1 0 1,1 0-1,-1 0 0,0 1 1,-1-1-1,0 1 1,0 0-1,0 0 0,-1 0 1,0-1-1,0 1 0,-1 11 1,0 3 61,-2 0 0,-7 40 1,6-46 14,-1 0 1,-1-1-1,-12 27 1,15-35-36,-2 0-1,1-1 1,0 1 0,-1-1-1,0 0 1,0 0 0,-1 0 0,1-1-1,-1 1 1,0-1 0,-9 6-1,-35 14-247,46-23 167,0 1 0,0 0 0,0-1 0,0 1-1,0 0 1,1 1 0,-1-1 0,1 0-1,-1 1 1,1-1 0,0 1 0,0 0-1,0 0 1,-2 4 0,-1 1 52,5-8-19,-1 1-1,1-1 1,0 0-1,0 1 1,0-1-1,-1 0 1,1 0-1,0 1 1,0-1-1,0 0 1,0 1-1,0-1 1,0 1-1,0-1 0,0 0 1,-1 1-1,1-1 1,0 0-1,1 1 1,-1-1-1,0 0 1,0 1-1,0-1 1,0 1-1,0-1 1,0 0-1,0 1 1,0-1-1,1 0 1,-1 1-1,0-1 0,0 0 1,0 0-1,1 1 1,-1-1-1,1 1 1,2 4 52,0 0 1,0-1 0,1 1-1,-1-1 1,1 1-1,1-1 1,-1 0 0,0 0-1,1-1 1,5 4-1,3 1 86,-1 0 0,0 2-1,0-1 1,-1 1-1,-1 1 1,16 19-1,-22-25-295,0 1-1,0 0 1,-1 0-1,0 0 1,0 0 0,0 0-1,-1 0 1,0 1-1,2 9 1,-3-4-1864,1 0 0,-1 15 0,-1-15-546,4 2-1952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02.7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17 832,'0'0'17,"0"0"-1,0 0 1,0 0 0,0 0-1,0 1 1,0-1 0,0 0-1,0 0 1,0 0-1,0 0 1,0 0 0,0 0-1,0 0 1,0 1 0,0-1-1,0 0 1,0 0 0,0 0-1,0 0 1,0 0 0,0 0-1,0 0 1,0 0 0,1 0-1,-1 1 1,0-1 0,0 0-1,0 0 1,0 0 0,0 0-1,0 0 1,0 0-1,0 0 1,0 0 0,1 0-1,-1 0 1,0 0 0,0 0-1,0 0 1,0 0 0,0 0-1,0 0 1,1 0 0,-1 0-1,0 0 1,0 0 0,0 0-1,0 0 1,0 0 0,0 0-1,0 0 1,0 0 0,1 0-1,-1 0 1,0 0-1,0 0 1,0 0 0,0-1-1,0 1 1,0 0 0,0 0-1,0 0 1,0 0 0,0 0-1,1 0 1,-1-1 176,0 1-1,1-1 1,-1 1-1,1-1 1,-1 1-1,0-1 1,1 1 0,-1-1-1,0 1 1,0-1-1,1 0 1,-1 1-1,0-1 1,0 1-1,0-1 1,0 0 0,0 0-1,0 0-194,1 1 37,-1 0-1,0-1 1,0 1 0,0 0-1,0 0 1,0 0-1,0 0 1,0-1 0,0 1-1,0 0 1,0 0-1,0 0 1,0-1-1,0 1 1,0 0 0,0 0-1,0 0 1,-1-1-1,1 1 1,0 0 0,0 0-1,0 0 1,0 0-1,0-1 1,0 1 0,0 0-1,0 0 1,-1 0-1,1 0 1,0 0-1,0 0 1,0-1 0,0 1-1,-1 0 1,1 0-1,0 0 1,0 0 0,0 0-1,-1 0 1,1 0-1,0 0 1,0 0 0,-1 0 468,0 0-467,1 0 0,-1-1 0,1 1-1,0 0 1,-1 0 0,1 0 0,0 0-1,-1 0 1,1 0 0,-1 0-1,1 0 1,0 1 0,-1-1 0,1 0-1,-1 0 1,1 0 0,0 0 0,-1 0-1,0 1 1,-9 45 423,8-30-275,-7 23 1,0 7 54,-16 84 179,14-81-52,-1 21-468,11-39-47,2-30 169,0 0 0,0-1 0,0 1 1,1 0-1,-1 0 0,0-1 0,0 1 0,1-1 0,-1 1 0,0-1 0,1 0 1,-1 0-1,0 1 0,1-1 0,1 0 0,1 1-43,8 1 190,0 0 1,-1 0-1,1-1 1,12-1-1,40 8 697,-63-8-704,1 4 400,9 3-5141,-1-7 1605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03.8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25 1152,'0'-1'28,"0"0"1,1 0-1,-1 0 0,0 1 1,0-1-1,0 0 0,0 0 1,0 0-1,0 0 0,0 0 1,0 0-1,0 0 0,0-1 1,-1-8 2790,1 11-2654,3 5 14,0 1-1,0 0 1,-1-1-1,0 1 1,-1 0-1,1 0 1,-1 0-1,-1 0 1,1 1-1,-2 10 1,2 15-4,0 2 10,-3 0 1,0-1-1,-2 1 1,-11 40-1,3-9 360,10-58-474,2-1 72,9-14 59,-5 3-170,-1 0 1,0-1 0,1 1-1,-1-1 1,-1 0-1,1 1 1,-1-1 0,0 0-1,2-7 1,6-13-173,65-134 199,-72 153-44,1 1 0,0-1-1,1 1 1,-1 0 0,9-7 0,-5 4-72,-8 7 64,1 1 0,-1-1 0,1 1 1,-1 0-1,0-1 0,1 1 0,-1 0 0,1-1 0,0 1 0,-1 0 1,1 0-1,-1-1 0,1 1 0,-1 0 0,1 0 0,0 0 0,-1 0 1,1 0-1,-1 0 0,1 0 0,-1 0 0,1 0 0,0 0 0,-1 0 1,1 0-1,-1 1 0,1-1 0,0 0 0,-1 0 0,1 0 0,-1 1 1,1-1-1,0 1 0,0 0 5,0-1-1,0 1 1,0 0 0,-1 0 0,1 0 0,0 0 0,0 0-1,-1 0 1,1 1 0,0-1 0,-1 0 0,0 0 0,1 0-1,-1 1 1,1 0 0,0 3 64,1-1 0,-1 1 0,1-1 0,4 7-1,2 6 10,0 2 13,-1 1 0,0 0 0,-2 0 0,0 0 0,-2 0 0,0 1 0,0 27 0,-3-34-114,0-14-18,0 1 0,0-1 0,0 1 0,0-1 0,0 1 0,1-1 1,-1 1-1,-1-1 0,1 1 0,0-1 0,0 1 0,0-1 0,0 1 0,0-1 0,0 1 0,-1-1 0,1 1 0,0-1 0,0 1 0,-1-1 0,1 1 1,0-1-1,0 0 0,-1 1 0,1-1 0,-1 1 0,1-1 0,0 0 0,-1 0 0,1 1 0,-1-1 0,1 0 0,-1 0 0,0 1 0,0-1-522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40.7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99 992,'-29'-28'5448,"27"25"-5206,-8-14 1174,8 14-1291,1-1 0,-1 1 0,0 0 0,0 0 1,0 0-1,-1 0 0,1 0 0,-1 1 0,1-1 0,-1 1 1,-3-3-1,-12-4 728,18 8-851,-1 1-1,0-1 0,0 1-1,1 0 1,-1-1 0,0 1-1,0 0 1,0-1 0,0 1-1,1 0 1,-1 0 0,0-1-1,0 1 1,0 0 0,0 0 0,0 0-1,0 0 1,0 1 0,0-1-1,1 0 1,-1 0 0,0 0-1,0 1 1,0-1 0,0 0-1,1 1 1,-1-1 0,0 1-1,0-1 1,1 1 0,-1-1-1,0 1 1,1 0 0,-1-1-1,0 1 1,0 1 0,-17 13 559,-83-15 2064,98 0-2627,1 1 1,-1 0-1,1 0 1,-1 0-1,1 0 1,0 0 0,0 0-1,0 1 1,-1-1-1,-2 4 1,4-4 13,2 7-465,-1 4 366,0-10 50,0 0 1,0 0-1,0 0 1,1 0-1,-1 0 0,0 0 1,1 0-1,0 0 1,0 2-1,1-1 32,2 4-458,2 0 1,-1 1-1,1-1 0,8 7 0,41 2-6138,-33-23 4399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08.8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15 4992,'-5'-8'1824,"5"5"-1408,0 0-128,10 6-2400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07.8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1101 1056,'1'-1'161,"0"1"1,0-1-1,1 0 0,-1 0 0,0 1 1,1-1-1,-1 1 0,0-1 1,1 1-1,-1-1 0,1 1 0,-1 0 1,1 0-1,-1 0 0,1 0 0,-1 0 1,3 0-1,-2 0 5,1 0 1,-1 0-1,0 0 1,0 0-1,0 0 1,0-1-1,0 1 0,0-1 1,0 1-1,0-1 1,0 0-1,3-1 0,-2 0-6,0-1 0,0 1-1,-1-1 1,1 0-1,0 0 1,-1 0-1,0 0 1,0 0 0,3-6-1,14-35 684,-10 21-679,12-25 227,27-59 45,-37 87-169,1 0-1,27-37 1,-34 51-208,-1 2-13,0-1-1,0 0 0,-1 0 0,1 0 0,3-8 0,-2 2-38,-5 11-8,0 0 1,0 0 0,0 0 0,0 0-1,0 0 1,0 0 0,1 0-1,-1 0 1,0-1 0,0 1-1,0 0 1,0 0 0,0 0-1,0 0 1,1 0 0,-1 0-1,0 0 1,0 0 0,0 0 0,0 0-1,1 0 1,-1 0 0,0 0-1,0 0 1,0 0 0,0 0-1,0 0 1,1 0 0,-1 0-1,0 0 1,0 1 0,0-1 0,0 0-1,0 0 1,1 0 0,9 17-41,-2-3 28,-2-5 21,-1 1 1,0 1 0,0-1 0,-1 1-1,0-1 1,-1 1 0,3 23-1,-2-2 50,-2 49-1,-2-63-44,0-11 33,0 0-1,-1 1 1,1-1 0,-1 0-1,-1 0 1,1 0-1,-1 0 1,-5 10 0,6-15-28,0-1 0,0 1 0,0-1 0,0 0 0,-1 1 1,1-1-1,0 0 0,-1 0 0,1 0 0,-1 0 0,1 0 0,-1 0 1,0-1-1,1 1 0,-1 0 0,0-1 0,0 1 0,1-1 0,-5 1 1,4-1-20,-1 0 0,0 0 0,0 0 0,1 0 0,-1-1 1,0 1-1,1-1 0,-1 1 0,0-1 0,1 0 0,-1 0 0,-3-2 1,3 1-14,1 1 1,-1 0 0,1 0-1,-1 0 1,1 1 0,-1-1-1,1 1 1,-1-1 0,-4 1-1,7 0 36,18 0-870,-10 1 845,0 0 1,0-1 0,1-1 0,-1 1 0,0-1-1,0-1 1,0 0 0,0 0 0,0 0-1,0-1 1,13-6 0,-17 6 20,-1 0 1,1 0-1,0 0 1,-1 0-1,0 0 1,0-1-1,0 0 0,0 1 1,0-1-1,4-8 1,4-6-51,-3 6 19,0-1-1,-1 0 1,5-14 0,11-20 44,65-93 513,-59 93-701,-16 28 241,-1-1 1,-1 0 0,12-31 0,-13 18-64,0-1 1,7-64-1,-3-71 235,-12 112-252,1-22-24,-2 16-242,-1 62 92,-1 2-124,-4 11 273,0 0 0,1 0 1,0 0-1,1 0 0,0 1 0,-1 19 0,-3 12 173,-11 56-195,8-41 160,-3-1 1,-29 85-1,33-118-148,-6 11-81,-14 55-1,27-82 130,1 0 0,0 1 0,0-1 0,2 17 0,-1-21-19,1 1 0,0-1-1,0 1 1,0-1 0,1 0 0,-1 0 0,2 0 0,-1 0 0,4 7 0,15 9-20,-7-8 177,-2-1-15,-8-8-139,0 0-1,0 0 1,0 0 0,-1 1 0,5 6-1,-6-7-4,0-1 0,1 1-1,0-1 1,0 0 0,5 5 0,5 6 61,23 32 39,-36-46-100,1 1 0,0 0 0,-1-1 0,1 1 0,0 0 0,0-1 0,-1 1 0,1-1 0,0 0 0,0 1 0,0-1 0,0 0 0,0 1 0,-1-1 0,1 0 0,0 0 0,0 0 0,0 1 0,2-1 0,7 2 298,-6-1-295,0 0 0,0 0-1,0-1 1,0 1 0,1-1 0,-1 0 0,0 0 0,0 0 0,0 0 0,1-1 0,3-1 0,10-2 66,20-9-1,-36 12-36,4-2-11,-1 1 0,0-1 0,0 0 1,0 0-1,0-1 0,0 0 0,6-7 1,-2 2 9,-1 0-1,12-18 1,-17 21 7,-1 0 0,1 0 0,-1 0 0,0 0 1,0 0-1,0-1 0,-1 1 0,0-1 0,-1 1 0,1-1 0,-1 1 0,-2-13 0,-7-20 131,8 36-151,0 0-1,0 1 0,0-1 0,0 0 1,-1 0-1,1 1 0,-1-1 1,1 1-1,-5-5 0,-7-12-7,12 18-18,0 0 0,0 0 0,0 0 0,0 0 0,0 0 0,0 0 0,0 0 0,0 0 0,-1 0 1,1 1-1,0-1 0,-1 1 0,1-1 0,0 1 0,-1-1 0,1 1 0,0 0 0,-1 0 0,1-1 0,-1 1 0,1 0 0,-1 0 0,1 1 0,-1-1 0,1 0 0,-2 1 0,-4 0 28,1 0-1,-1 1 1,1 0-1,-10 4 1,11-3-45,0-1 1,1 1-1,0-1 1,-1 1 0,1 1-1,0-1 1,1 0 0,-1 1-1,0 0 1,1 0-1,0 0 1,0 0 0,0 0-1,1 1 1,-1-1-1,1 1 1,0 0 0,0 0-1,1 0 1,0 0 0,0 0-1,0 0 1,0 0-1,1 0 1,-1 0 0,1 0-1,1 0 1,-1 1-1,1-1 1,1 7 0,7 18 21,0-2 1,2 1-1,1-2 1,22 38 0,-32-61 4,1 0 1,-1-1 0,1 0-1,0 0 1,0 0 0,0 0-1,1 0 1,-1 0 0,1-1-1,-1 0 1,1 1 0,6 1-1,-7-3 11,0 1-1,0-1 0,0-1 1,0 1-1,0 0 0,0-1 1,0 0-1,0 1 1,0-1-1,0 0 0,0-1 1,0 1-1,0-1 0,0 1 1,0-1-1,0 0 1,4-2-1,-2 1 29,0 0 1,0-1-1,-1 1 0,1-1 1,-1-1-1,0 1 0,0-1 1,0 1-1,0-1 0,-1 0 1,1 0-1,-1-1 0,4-7 1,12-29-51,-6 11-11,1 1 0,20-29-1,-15 34-172,-18 23 186,0-1 1,0 1-1,0 0 0,0 0 1,1 1-1,-1-1 0,0 0 1,1 0-1,-1 1 0,0-1 1,1 0-1,-1 1 0,1 0 1,-1-1-1,4 1 0,-4 0 23,0 1-1,0-1 1,0 1-1,0-1 1,0 1-1,0 0 0,0 0 1,0 0-1,0 0 1,0-1-1,0 1 1,0 0-1,0 2 1,3 1-71,0 0 38,0 1 1,0-1 0,-1 1 0,1 0-1,-1 0 1,4 9 0,3 4 28,-9-17 99,2 5 874,-6-12-1061,-9-24 198,10 26-100,1-1-1,-1 1 1,0-1-1,0 1 0,0-1 1,-6-7-1,8 12-31,-1-1-1,1 1 1,-1-1 0,1 1-1,-1-1 1,1 1-1,-1-1 1,1 1 0,-1-1-1,0 1 1,1-1-1,-1 1 1,0 0 0,1-1-1,-1 1 1,0 0-1,0 0 1,0 0 3,0 0 0,1 0 0,-1 1 0,0-1 0,1 0 0,-1 1 0,1-1 0,-1 1 0,0-1 0,1 0 0,-1 1 0,1-1 0,-1 1 0,1 0 0,0-1 0,-1 1 0,1-1 0,0 1 0,-1 0 0,1 0 0,-4 6-35,1 1 0,0-1 0,0 1 0,1 0-1,0 0 1,0 0 0,0 11 0,1 59-32,1-46-57,0-30 138,0 6 11,0 0 0,0 0 0,1-1 0,0 1 0,1 0 0,2 9 1,9 37-117,-13-53 107,0-1 0,1 0 0,-1 0 0,0 0 0,0 1 0,1-1 0,-1 0 0,0 0 0,1 0 0,-1 0 0,0 0 0,1 0 0,-1 1 0,0-1 0,1 0 0,-1 0 0,0 0 0,1 0 0,-1 0 0,0 0 0,1 0 0,-1 0 0,0 0-1,1-1 1,-1 1 0,0 0 0,1 0 0,-1 0 0,0 0 0,0 0 0,1-1 0,-1 1 0,0 0 0,1 0 0,-1 0 0,0-1 0,0 1 0,0 0 0,1 0 0,-1-1 0,10-8 101,-6 3-66,-2-1-1,1 1 1,0-1 0,-1 1 0,0-1 0,-1 0 0,0 0 0,1-9 0,0-1-26,4-14-123,1-57-1,-2 183-146,-4-82 281,0 0-1,1 0 1,0 0-1,6 18 1,-4-24-46,-3-6 18,0 0 0,0 0 0,0-1 0,1 1 0,-1 0 0,0-1 0,0 1 0,0-1 0,0 1 0,1-1 0,-1 1 0,0-1 0,1 0 0,-1 0 0,0 0 1,0 0-1,1 0 0,-1 0 0,0 0 0,1 0 0,-1 0 0,0 0 0,0-1 0,1 1 0,-1 0 0,0-1 0,2-1 0,3-1 40,-1 0 1,0-1-1,-1 0 0,9-8 0,1-1-23,40-40 56,-42 39-79,1 1-1,1 0 1,25-18-1,-36 30-1,0-1 0,1 1 0,-1-1 0,0 1 0,5-1 0,11-5-120,-17 6 109,9-5 369,-10 6-171,-1-1-162,0 0 1,0 1 0,0-1-1,0 0 1,0 1-1,0-1 1,0 0-1,0 1 1,0-1-1,0 0 1,0 1 0,-1-1-1,1 0 1,0 1-1,0-1 1,-1 1-1,1-1 1,-1 1-1,1-1 1,0 1 0,-1-1-1,0 0 1,0 1-10,1-1 0,-1 1 1,0 0-1,1 0 1,-1 0-1,1 0 1,-1 0-1,0 0 0,1 0 1,-1 0-1,0 0 1,1 1-1,-1-1 0,1 0 1,-1 0-1,0 0 1,1 1-1,-1-1 0,0 1 1,-3 1-20,0 1 0,0 0 0,0 1 0,-6 5 0,-4 9-25,0 1 0,1 0-1,1 1 1,-18 42 0,22-45 33,2-4-68,2-1 0,0 1 1,1 0-1,-3 16 1,6-28 64,0 1 1,0-1-1,0 0 1,-1 0 0,2 0-1,-1 1 1,0-1-1,0 0 1,0 0-1,0 0 1,1 1 0,-1-1-1,1 0 1,-1 0-1,1 0 1,-1 0 0,1 0-1,0 0 1,-1 0-1,1 0 1,0 0-1,0 0 1,0 0 0,0 0-1,0-1 1,0 1-1,1 1 1,0-1 14,0-1-1,-1 1 1,1 0 0,0-1-1,0 1 1,-1-1 0,1 0-1,0 1 1,0-1 0,0 0-1,0 0 1,-1 0 0,1-1 0,0 1-1,0 0 1,0-1 0,2 0-1,1-1 25,0 1 0,0-1 1,0-1-1,-1 1 0,1-1 0,0 0 0,-1 0 0,0 0 0,0 0 0,0-1 0,0 0 0,0 0 1,4-7-1,6-11-83,-2 0 0,-1-1 0,10-27 1,20-77 79,-10 26 402,-17 54-450,-3-1-1,-1-1 1,4-74 0,-10-42 109,-4 113-27,-1 17-187,0 23-1,0 12 7,0 5-51,-16 94 35,-7 141 0,22-201 217,1 73 99,4-78-49,0 12 97,11 62 1,-11-94-236,1-1 1,-1 0-1,2 0 1,0 0-1,1-1 1,0 0-1,0 0 1,2 0-1,9 12 1,-15-21 19,0-1 0,0 0-1,0 0 1,0-1 0,0 1 0,0 0 0,0-1-1,1 1 1,-1-1 0,1 0 0,-1 0 0,1 0 0,-1 0-1,1 0 1,0 0 0,-1-1 0,7 1 0,-7-1-217,0 0 0,0-1 1,1 1-1,-1 0 0,0-1 1,0 0-1,0 0 0,0 1 1,0-1-1,0 0 0,0-1 1,0 1-1,0 0 1,0-1-1,0 1 0,-1-1 1,1 1-1,-1-1 0,1 0 1,-1 1-1,0-1 0,2-2 1,6-15-1653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08.3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7 2656,'0'0'41,"0"0"1,0 0-1,-1 0 0,1 0 0,0 0 1,0 0-1,0 0 0,0 0 1,0 0-1,0 0 0,-1 0 0,1-1 1,0 1-1,0 0 0,0 0 1,0 0-1,0 0 0,0 0 1,0 0-1,0-1 0,-1 1 0,1 0 1,0 0-1,0 0 0,0 0 1,0-1-1,0 1 0,0 0 0,0 0 1,0 0-1,0 0 0,0 0 1,0-1-1,0 1 0,0 0 1,0 0-1,0 0 0,0 0 0,0-1 1,1 1-1,-1 0 0,0 0 1,0 0-1,0 0 0,0 0 0,0-1 1,0 1-1,0 0 0,0 0 1,0 0-1,1 0 0,8 2 3236,6 7-3080,0 0 0,0-1 1,0-1-1,1 0 0,32 8 1,-48-15-198,44 10-102,85 10 1,-100-20-843,-3-3-1893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10.7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172 423 2080,'0'5'1856,"-18"-5"2432,15 1-4173,0-1 0,0 1 1,1 0-1,-1 0 0,0 0 1,1 0-1,-1 0 0,1 0 0,-1 1 1,1-1-1,-1 1 0,1 0 1,0 0-1,0 0 0,0 0 1,-2 2-1,-6 8 342,-14 21 1,19-25-309,-15 19-56,14-19-46,0-1-1,0 1 0,1 0 1,0 0-1,1 1 0,0-1 0,-6 18 1,9-20-48,0 0-1,0 0 1,0 1 0,0-1 0,2 10 0,-1-15 5,0 1-1,0-1 1,0 0 0,0 1-1,0-1 1,1 1 0,-1-1 0,1 0-1,-1 1 1,1-1 0,-1 0-1,1 1 1,0-1 0,0 0 0,0 0-1,-1 0 1,1 0 0,0 0-1,0 0 1,1 0 0,-1 0-1,0 0 1,0 0 0,0-1 0,1 1-1,-1 0 1,0-1 0,1 1-1,-1-1 1,0 1 0,2-1 0,1 1 14,0-1 1,0 1 0,0-1 0,0 0-1,0 0 1,0-1 0,0 1 0,0-1-1,0 0 1,-1 0 0,1 0 0,0 0-1,0-1 1,-1 0 0,1 1 0,-1-1-1,0-1 1,1 1 0,-1 0 0,0-1-1,0 0 1,-1 1 0,1-1 0,0 0-1,-1-1 1,0 1 0,0 0 0,0-1-1,0 1 1,0-1 0,-1 1 0,2-5-1,0-4 5,-1 0-1,0 0 0,-1 0 1,-1-14-1,0 26-33,0-1-1,0 1 1,0 0-1,0-1 0,0 1 1,0 0-1,0-1 1,1 1-1,-1 0 1,0-1-1,0 1 0,0 0 1,0-1-1,0 1 1,0 0-1,1 0 0,-1-1 1,0 1-1,0 0 1,0 0-1,1-1 1,-1 1-1,0 0 0,0 0 1,1-1-1,-1 1 1,0 0-1,1 0 1,-1 0-1,0 0 0,0 0 1,1 0-1,-1-1 1,0 1-1,1 0 0,-1 0 1,0 0-1,1 0 1,-1 0-1,0 0 1,1 0-1,-1 0 0,0 0 1,1 0-1,-1 1 1,0-1-1,1 0 1,-1 0-1,0 0 0,1 0 1,14 8-364,-12-6 380,-2-1 17,0 0 1,0 0-1,0 0 1,1 0-1,-1-1 1,0 1-1,1 0 0,-1-1 1,2 1-1,9-1 92,-11-2-112,-1 1 21,2 0 22,-1-1-1,1 0 1,-1 0 0,0 0 0,0 0-1,0 0 1,0 0 0,0 0-1,-1 0 1,1 0 0,0-4 0,2-29 263,-1 3-86,0 15-266,1-34-1,-3 33 129,4-28 1,0 1 21,-4 33-76,1 0 1,3-13-1,8-57-5,-2 5-162,-5 51 133,-4 17-59,0 0 0,1 0 0,6-16 0,-8 25 61,0 0-1,0-1 1,0 1 0,0 0-1,0-1 1,0 1-1,0 0 1,1 0 0,-1-1-1,0 1 1,0 0 0,0 0-1,0-1 1,1 1 0,-1 0-1,0 0 1,0-1 0,1 1-1,-1 0 1,0 0-1,0 0 1,1-1 0,-1 1-1,0 0 1,0 0 0,1 0-1,-1 0 1,1 0 0,2 8-149,1 25-147,-4-25 266,10 391 60,-11-282-3,-15 205 217,10-250-217,0-21 265,-18 72 1,23-121-270,-4 17 266,5-19-285,0 0-1,0 0 1,0 0-1,0 0 1,0 0-1,0 0 1,-1 0-1,1 0 1,0 0-1,0 0 1,0 0-1,0 0 1,0 0-1,0 0 1,0 0-1,0 0 1,0 0-1,0 0 1,0 0-1,0 0 1,0 0-1,0 0 1,0-1-1,0 1 1,0 0-1,0 0 1,0 0-1,0 0 1,0 0-1,0 0 1,0 0-1,0 0 1,-1 0-1,1 0 1,0 0-1,0 0 1,0 0-1,0 0 1,0 1-1,0-1 1,0 0-1,0 0 1,0 0-1,0 0 1,0 0-1,0 0 1,0 0-1,0 0 1,0 0-1,0 0 1,0 0-1,0 0 1,0 0-1,0 0 0,0 0 1,0 0-1,0 0 1,0 0-1,0 0 1,0 0-1,0 0 1,-1-12-8,1-20 106,9-56 1,-6 69 58,1 1 0,1-1 0,1 1 1,11-24-1,-15 38-162,0 0 0,0 0 0,1-1 0,0 2 1,-1-1-1,2 0 0,-1 0 0,7-5 0,-8 8-112,-1 0 1,1 0-1,0 0 0,0 0 1,0 0-1,0 0 0,0 0 0,0 1 1,3-1-1,-3 0-274,0 1-1,0 0 1,0 0 0,0 0-1,0 1 1,0-1 0,0 0-1,0 1 1,0-1-1,0 1 1,2 1 0,4 1-1659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19.3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20 4736,'3'-12'1760,"-6"7"-1376,-2 2 1248,0 3-928,2 8-960,3 0 128,3 4-832,2-1 544,0-3-2976,-5 3 1888,13-2-64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18.1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0 2144,'0'0'26,"0"1"-1,0-1 1,0 0 0,0 0 0,0 0 0,0 1-1,0-1 1,1 0 0,-1 0 0,0 0-1,0 0 1,0 1 0,0-1 0,0 0 0,-1 0-1,1 0 1,0 1 0,0-1 0,0 0-1,0 0 1,0 0 0,0 0 0,0 1 0,0-1-1,0 0 1,0 0 0,0 0 0,-1 0-1,1 1 1,0-1 0,0 0 0,0 0 0,0 0-1,0 0 1,-1 0 0,-2 1 1361,4 8-507,-1-8-824,1 0 0,-1 0 1,1 0-1,-1 0 1,0-1-1,0 1 1,0 0-1,1 0 1,-1 0-1,0 0 1,0 0-1,0 0 1,0 0-1,0 0 1,-1 0-1,1 0 1,0 0-1,0 0 1,-1 0-1,1-1 1,-1 3-1,0-2 355,1 1-361,0-1 0,0 0 0,0 1 0,0-1 0,1 0 1,-1 0-1,0 1 0,1-1 0,-1 0 0,0 0 0,1 1 0,0-1 1,-1 0-1,1 0 0,0 0 0,0 0 0,-1 0 0,1 0 0,0 0 1,0 0-1,0 0 0,0 0 0,0 0 0,0-1 0,1 1 0,-1 0 0,0-1 1,0 1-1,0-1 0,1 1 0,0-1 0,5 2 292,0-2 0,0 1 0,0 0 0,-1-1 1,8-1-1,2 0-111,107-5 1017,-116 7-2159,-7-1 717,1 0 0,-1 0 0,1 0 1,-1 0-1,1 0 0,-1 0 0,1 0 0,-1 0 0,1 0 1,-1 0-1,1 0 0,-1 0 0,1 0 0,-1 0 0,1-1 1,-1 1-1,1 0 0,0-1-388,9-7-1385,2-3-876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19.0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5 2400,'-2'-4'953,"1"3"-708,-4 1 1000,6 5 126,-1-4-1242,0 0 0,0 0 0,0 0 0,0-1 0,0 1 0,0 0 0,0 0 0,0-1 0,0 1-1,0 0 1,0 0 0,0 0 0,0-1 0,-1 1 0,1 0 0,0-1 0,-1 1 0,1 0 0,0 0 0,-1-1 0,1 1 0,-1-1 0,1 1 0,-1 0 0,1-1 0,-2 1 0,1 0-100,0 0 0,1 0 0,-1 0-1,0 0 1,0 0 0,0 0 0,0 0 0,1 0 0,-1 0 0,1 1 0,-1-1 0,1 0 0,-1 2 0,-6 10 302,5-10-251,0 1 1,1 0-1,-1 0 0,0 0 1,1 0-1,0 1 1,0-1-1,0 0 1,1 0-1,-1 6 0,-2 10 172,2-9-178,0 0-1,0 0 1,1 0 0,1 0 0,-1 0 0,6 21 0,-6-17-94,0-14-11,0 1 0,0 0 0,0-1 0,0 1 0,0 0 1,1-1-1,-1 1 0,0-1 0,1 1 0,-1-1 0,1 1 0,1 1 1,-2-2-248,4-25-8319,0 9 6960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23.2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0 576,'-3'17'2176,"-7"-14"-2112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23.9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0 2400,'-4'3'7360,"10"6"-6150,3-6-1083,1-1 0,-1 0-1,1 0 1,16 0 0,17 2-14,41 8 223,-68-10 99,28 0 0,9 1 39,-39-1-461,-9-1 39,0 0 0,0-1 0,0 2 0,0-1 0,9 4 0,-13-4-94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24.9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292 0 2976,'-8'11'4554,"5"-11"-4199,1 1-1,-1 0 0,0-1 1,0 1-1,0-1 0,0 0 1,-4 0-1,-10 0 411,13 1-620,0 1 1,-1-1-1,1 1 0,0 0 0,0 0 0,0 1 0,-6 4 1,-26 23 240,20-16-200,8-6-61,1-1-1,-11 16 1,-6 5-35,5-7-7,0 1 1,-18 28-1,35-47-93,0 0 1,0 1-1,0-1 0,1 0 0,-1 1 1,1-1-1,0 1 0,0 0 0,0-1 1,0 1-1,1 0 0,-1 0 0,1 0 1,0-1-1,1 8 0,0-8 4,-1 0 0,1 0 0,0 0 0,1-1 0,-1 1 0,0 0 0,1-1 0,-1 1 0,1-1 0,0 0 0,0 1 0,0-1 0,0 0 0,0 0 0,1 0 0,-1 0 0,0-1 0,1 1 0,0-1 0,-1 1 0,4 0 0,6 4 5,1-1 0,-1-1 0,1 0 0,19 3 0,-19-5 256,0 1 0,20 6 0,-14-3 9,-4 2-154,-14-7-111,1 0-1,-1 0 1,0 0 0,0 0 0,1-1 0,-1 1 0,0-1 0,1 1 0,-1-1 0,1 1 0,-1-1 0,3 1 0,-3-1-575,5-17-6378,-3 6 4741,6 0-438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45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272 175 832,'-1'1'81,"0"0"1,0 0-1,0 0 0,1 1 1,-1-1-1,0 0 0,1 0 1,-1 0-1,1 1 0,-1-1 1,1 3-1,-6 10 676,-21 31 566,19-19-934,-11 15 131,1 0-552,16-38 153,0 0-1,0 0 0,-1 0 0,1 0 1,0 0-1,-1 0 0,0-1 0,1 0 1,-17 5 1320,19-7-1427,10-16 1052,-4 7-1099,12-24 338,0 1 1,3 1-1,0 1 1,2 1-1,1 1 1,31-27-1,-33 35-321,0-1 0,34-46 0,-50 61 52,-6 6-38,1-1-1,-1 1 0,1-1 0,0 0 1,-1 1-1,0-1 0,1 1 0,-1-1 1,1 0-1,-1 1 0,0-1 0,1 0 1,-1 1-1,0-1 0,0 0 1,0 0-1,1 1 0,-1-2 0,0 1-13,-1 1-24,0 1-1,0-1 1,0 0-1,1 0 1,-1 1-1,0-1 0,0 0 1,1 1-1,-1-1 1,0 1-1,0-1 1,1 1-1,-1-1 1,1 1-1,-1 0 0,0 0 1,-16 14-65,8-5 170,7-7-68,-1 0 1,1 0-1,-1-1 1,0 1-1,0-1 1,0 0-1,0 0 1,-6 4-1,-8 4 225,15-9-233,1 1 0,-1-1 0,0 0 0,1 0 1,-1 0-1,0 0 0,0 0 0,0 0 0,0-1 0,0 1 0,0-1 0,-3 1 0,3 0-3,0 0 0,0 0 0,0 0 0,0 0 0,0 0 0,1 0-1,-1 1 1,0-1 0,1 0 0,-1 1 0,0 0 0,-1 2 0,-12 9 85,11-10-29,-4 2-63,0 0 0,-16 6 0,-53 19 202,61-23-154,0 0 0,-18 11-1,11-7-34,19-10 60,1 0 0,-1 1 0,0 0 0,1-1 0,-5 4 0,8-4-67,-1-1-1,0 1 1,0-1-1,0 0 1,1 1-1,-1-1 1,0 0-1,0 0 1,0 1-1,0-1 1,1 0-1,-1 0 1,-2 0-1,2 0 23,1 0 0,-1 0 0,0 0-1,0 0 1,1 0 0,-1 0 0,0 0 0,0 0-1,1 0 1,-1 1 0,0-1 0,1 0 0,-1 1 0,0-1-1,1 0 1,-2 2 0,1-2 78,-11 0 81,11-1-173,-1 0 0,1 0 0,-1 0 1,1 0-1,-1 1 0,1-1 0,-1 1 1,1-1-1,-1 1 0,0 0 0,1-1 1,-1 1-1,0 0 0,-2 0 0,10 0-522,0-1 537,-1 1 1,1-1 0,0-1 0,-1 1 0,0-1 0,1 0 0,-1 0 0,0 0 0,9-6-1,14-6-95,30-10 385,-32 12-372,1 2-1,37-9 1,-41 11 195,-18 7-109,0-1-1,0 0 1,0 1 0,0 0-1,0 0 1,7 1 0,31 0 62,-41 0 28,-1 1-121,1-1 1,0 1 0,-1 0 0,1-1-1,-1 1 1,1 0 0,-1 0-1,1 0 1,-1 0 0,0 1 0,0-1-1,1 0 1,-1 0 0,0 1-1,0-1 1,0 1 0,0-1 0,-1 1-1,1-1 1,1 3 0,6 10-244,4 8 536,19 29-302,-27-45 28,0-1 21,-3-5 75,0 0-85,-1 1 0,0-1 1,0 0-1,0 0 0,0 0 0,1 0 1,-1 0-1,0 0 0,0 0 0,0 1 0,0-1 1,1 0-1,-1 0 0,0 0 0,0 0 0,0 1 1,0-1-1,0 0 0,0 0 0,0 0 1,0 1-1,1-1 0,-1 0 0,0 0 0,0 0 1,0 1-1,0-1 0,0 0 0,0 0 0,0 0 1,0 1-1,0-1 0,0 0 0,0 0 1,-1 1-1,2 5-138,0-5 135,-1 0-1,1 0 0,-1 0 0,1 0 0,-1 0 0,0 0 0,0 1 1,1-1-1,-1 0 0,0 0 0,0 0 0,0 0 0,0 0 1,0 0-1,-1 0 0,1 1 0,0-1 0,0 0 0,-1 0 1,1 0-1,-1 0 0,1 0 0,-1 0 0,1 0 0,-1 0 0,1 0 1,-1 0-1,0-1 0,0 1 0,0 0 0,1 0 0,-1 0 1,0-1-1,0 1 0,0-1 0,0 1 0,-2 1 278,-3-7-138,5 5-115,1-1-1,-1 1 0,1-1 0,0 1 1,-1-1-1,1 1 0,-1-1 1,1 1-1,-1 0 0,1-1 0,-1 1 1,0 0-1,1-1 0,-1 1 1,1 0-1,-1 0 0,0 0 0,1 0 1,-2-1-1,-28 1-458,29 0 513,1 4-502,0-3 409,1 0-1,-1 0 1,0-1-1,0 1 1,1 0 0,-1 0-1,1-1 1,-1 1-1,1 0 1,-1-1 0,1 1-1,-1-1 1,1 1-1,-1 0 1,1-1 0,-1 1-1,1-1 1,0 0-1,-1 1 1,1-1 0,0 1-1,0-1 1,-1 0-1,1 0 1,0 1 0,0-1-1,0 0 1,-1 0-1,1 0 1,0 0-1,0 0 1,0 0 0,-1 0-1,1 0 1,1 0-1,0-1-34,-1 1-1,1 0 0,0 0 1,0-1-1,-1 1 0,1-1 1,0 1-1,-1-1 0,1 0 1,-1 0-1,1 0 0,-1 0 0,1 0 1,-1 0-1,0 0 0,1 0 1,1-2-1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25.8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 3072,'0'0'4586,"9"0"-4308,0 0 71,0-1-1,0-1 1,17-4 0,-17 3-242,1 1 0,-1 0 0,0 1 0,11-1 0,-19 2-117,5 0 63,-1 0-1,1 0 1,0 0-1,0 1 1,-1 0-1,10 3 1,-14-4-42,-1 1 0,1-1 0,-1 0 0,1 1 1,-1-1-1,1 1 0,-1-1 0,1 1 0,-1-1 1,0 1-1,1 0 0,-1-1 0,0 1 0,0-1 0,1 1 1,-1 0-1,0-1 0,0 1 0,0 0 0,0-1 1,1 1-1,-1 0 0,0-1 0,0 1 0,-1 0 0,1-1 1,0 2-1,-5 19 102,5-19-86,-6 11 38,1-1 0,-2 0 1,1 0-1,-2 0 0,0-1 0,-16 19 1,-4 5 53,-2-1-60,29-34-48,1 1 1,-1 0-1,1-1 1,-1 1 0,1-1-1,-1 1 1,0-1-1,1 1 1,-1-1 0,0 1-1,1-1 1,-1 0-1,0 1 1,0-1 0,1 0-1,-1 1 1,0-1-1,0 0 1,1 0 0,-1 0-1,0 0 1,-2 0 517,5 1-451,-1-1 1,1 1 0,-1-1 0,1 1 0,0-1 0,-1 0-1,1 0 1,3 0 0,11 0 186,26-6 1,-33 4-225,0 0 0,0 1 0,1 0 0,-1 1 0,0 0 1,0 0-1,0 1 0,17 4 0,17 9-505,-37-44-9834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27.0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55 1888,'-2'-10'743,"2"10"-680,-1-1-1,1 1 1,0-1-1,0 1 1,0-1 0,0 1-1,0-1 1,0 1-1,-1-1 1,1 1 0,0-1-1,1 1 1,-1-1-1,0 1 1,0-1-1,0 1 1,0-1 0,0 1-1,0-1 1,1 1-1,-1-1 1,0 1 0,3-4 1069,-3 4-1013,0 0 0,0-1 0,0 1-1,0 0 1,0-1 0,0 1 0,0 0 0,0 0 0,0-1 0,0 1-1,0 0 1,0-1 0,-1-2 1189,0 3-1189,1 0-20,0 0 1,-1 0-1,1 0 1,0 1 0,-1-1-1,1 0 1,0 0 0,0 1-1,-1-1 1,1 0 0,0 0-1,0 1 1,0-1-1,-1 0 1,1 1 0,0-1-1,0 0 1,0 1 0,0-1-1,0 0 1,-1 1 0,1-1-1,0 0 1,0 1 0,0-1-1,0 1 1,0-1-1,0 0 1,0 1 0,0-1-1,1 0 1,-1 1 0,0 0-1,-1 4 96,0 1 0,0 0-1,0 0 1,-1-1 0,0 1-1,0-1 1,0 0 0,-1 1-1,1-1 1,-1 0 0,-7 8-1,4-1-36,5-9-121,0-1 0,0 0 0,0 1 0,-1-1-1,1 0 1,-3 3 0,-1 3 8,0-1 0,1 1 0,0 0 0,0 0 0,1 1 0,0-1 0,1 1 1,-3 12-1,4-18-59,1 1 1,0 0 0,-1 0-1,1-1 1,0 1 0,1 0-1,-1 0 1,1-1 0,0 1-1,0 0 1,0-1 0,0 1-1,0-1 1,4 6 0,-4-7 6,0 0 0,1 0 1,-1 0-1,1 0 1,0 0-1,0 0 0,-1-1 1,1 1-1,0-1 0,1 1 1,-1-1-1,0 0 1,0 1-1,1-1 0,-1-1 1,0 1-1,1 0 1,-1 0-1,1-1 0,-1 1 1,1-1-1,3 0 1,-3 0 40,1 0 1,-1 0 0,1 0 0,-1-1 0,0 0 0,1 1-1,-1-1 1,0 0 0,0-1 0,1 1 0,-1 0 0,0-1-1,0 0 1,-1 0 0,1 0 0,0 0 0,3-3 0,-3 0 17,1 1 0,-1-1-1,0 1 1,0-1 0,-1 0 0,0 0 0,1-1 0,-2 1 0,3-10 0,-1 10-10,-3 4-46,0 0 1,1 1-1,-1-1 0,0 1 1,0-1-1,0 0 0,0 1 1,1-1-1,-1 0 1,0 1-1,0-1 0,0 1 1,0-1-1,0 0 0,0 1 1,-1-1-1,1 0 0,0 1 1,0-1-1,0 0 0,-1 1 1,1-1-1,0 1 0,0-1 1,-1 1-1,1-1 0,-1 1 1,0-2-1,13 22-433,1-2 0,25 29-1,-38-46 444,1-1-1,0 0 0,-1 1 1,1-1-1,0 0 0,-1 0 1,1 0-1,-1 1 1,1-1-1,0 0 0,-1 0 1,1 0-1,0 0 0,-1 0 1,1 0-1,0 0 1,-1 0-1,2-1 0,1 1 16,0 1 14,1-1 1,-1 0 0,0 0-1,1 0 1,-1-1 0,1 1-1,-1-1 1,1 0-1,-1 1 1,0-2 0,1 1-1,-1 0 1,0-1-1,0 1 1,0-1 0,0 0-1,0 0 1,0 0-1,-1 0 1,1-1 0,-1 1-1,0-1 1,1 0-1,-1 1 1,0-1 0,0 0-1,-1 0 1,1 0-1,-1 0 1,1-1 0,-1 1-1,0 0 1,0-1-1,-1 1 1,1-1 0,0-3-1,-1-5 67,0 0-1,-1 0 0,-1 0 1,-3-18-1,2 19-228,-3-6-860,2-1 0,0-1 0,-2-32 0,7 39-634,3-1-1504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28.0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1 1728,'-27'0'3525,"27"0"-3446,-1 0 0,1 0 0,0 0 0,0 1 0,-1-1 0,1 0 0,0 0 1,0 1-1,-1-1 0,1 0 0,0 0 0,0 1 0,0-1 0,-1 0 0,1 0 0,0 1 0,0-1 0,0 0 0,0 1 0,0-1 0,0 0 0,0 1 0,0-1 0,0 0 0,0 1 0,0-1 0,0 0 0,0 1 0,0 0 1,0 9 924,13 51 108,7 108 0,-17-111-846,-1 104 669,-3-144-850,-1-1 1,-1 1 0,0-1 0,-2 0 0,0 0 0,0 0 0,-9 16 0,4-16-6,0-1 0,-15 17 0,16-21-32,9-12-50,0 1 1,0-1-1,-1 0 1,1 0-1,0 0 1,0 1-1,-1-1 1,1 0-1,0 0 1,0 1-1,0-1 0,-1 0 1,1 1-1,0-1 1,0 0-1,0 1 1,0-1-1,0 0 1,0 1-1,0-1 1,0 0-1,0 1 1,0-1-1,0 0 0,0 1 1,0-1-1,0 0 1,0 1-1,12-2 50,-10 1-35,124-26 664,-91 18-486,-23 6-109,0-1-1,0 1 1,18 0 0,-7 1 235,-15 0-264,0 1 0,0 0 0,1 0 0,-1 1 0,0-1 0,0 2 0,0-1 0,13 5 0,-20-5-182,0-1-1,0 1 1,-1 0 0,1-1-1,0 1 1,-1-1 0,1 1-1,-1 0 1,1 0-1,-1-1 1,1 1 0,-1 0-1,0 0 1,1 0-1,-1 0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40.2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198 423 1472,'-5'-2'733,"5"2"-619,0-1 1,-1 1-1,1 0 1,0 0 0,-1-1-1,1 1 1,-1 0-1,1 0 1,0 0-1,-1-1 1,1 1 0,-1 0-1,1 0 1,0 0-1,-1 0 1,1 0-1,-1 0 1,1 0-1,0 0 1,-1 0 0,0 0-1,-5 0 150,0 1-1,0-1 1,0 1-1,0 0 1,0 1-1,1-1 1,-1 1 0,0 0-1,1 1 1,-1 0-1,-8 5 1,0 3-67,12-9-180,0-1-1,0 1 1,0 0 0,0-1-1,0 1 1,0 0 0,-1 3-1,-25 28 89,19-24 32,-14 20 0,21-26-140,0 1 0,1-1 0,-1 0 0,1 0-1,-1 1 1,1-1 0,0 0 0,0 1 0,0 0 0,1-1 0,-1 6 0,1-8-7,1 1 1,-1-1 0,0 0-1,1 1 1,-1-1 0,1 0-1,-1 1 1,1-1 0,0 0 0,-1 0-1,1 1 1,0-1 0,0 0-1,0 0 1,0 0 0,0 0-1,0 0 1,0 0 0,0 0-1,0-1 1,1 1 0,-1 0-1,0 0 1,1-1 0,-1 1-1,0-1 1,3 1 0,0 0 21,-1 0 1,0 0 0,1-1-1,-1 1 1,1-1-1,-1 0 1,1 0-1,-1 0 1,0-1 0,6 0-1,7-4 110,-8 3-89,0 0-1,0-1 1,0 0-1,-1 0 1,1-1 0,-1 0-1,0 0 1,0 0-1,11-10 1,-12 7-2,1 0 0,-1-1 0,-1 1-1,0-1 1,0 0 0,0-1 0,-1 1 0,4-12-1,20-77 123,-24 81-151,44-217 83,-46 219-79,0 1 0,-1 0-1,-2-21 1,1 30-2,0 1 1,0 0-1,-1-1 1,1 1-1,-1-1 1,0 1-1,0 0 1,0 0-1,-1 0 1,1-1-1,-1 1 1,1 1-1,-1-1 0,0 0 1,0 0-1,-1 1 1,1-1-1,-1 1 1,-2-3-1,4 4-11,0 1-1,0-1 1,0 1-1,0-1 0,0 1 1,0 0-1,0-1 1,0 1-1,0 0 1,0 0-1,0 0 0,0-1 1,0 1-1,0 0 1,0 0-1,0 1 0,0-1 1,0 0-1,0 0 1,0 0-1,0 1 1,0-1-1,0 1 0,0-1 1,0 0-1,0 1 1,0 0-1,0-1 1,0 1-1,1 0 0,-1-1 1,0 1-1,0 0 1,1 0-1,-1-1 0,0 3 1,-1-1-22,0 1 0,1 0 0,-1 0 0,1-1 0,0 1-1,0 0 1,0 0 0,0 0 0,1 1 0,-1-1 0,1 4 0,-10 55-152,9-10 189,0-20 17,3 41 0,5-24 55,1 0 0,17 51 0,-19-75 154,-5-19-182,0-1 0,0 1 0,1 0 1,0-1-1,0 1 0,1-1 0,5 9 0,14 18 1089,-21-32-1178,1 1-84,-1-1 0,0 1-1,1-1 1,-1 1 0,1-1 0,-1 1-1,0-1 1,1 0 0,-1 0 0,1 0-1,-1 0 1,1 0 0,-1 0 0,1 0 0,-1 0-1,1-1 1,-1 1 0,1-1 0,-1 1-1,0-1 1,1 1 0,0-2 0,-1 2 56,11-8-2015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41.0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32 1984,'0'4'5820,"-5"-5"-4627,5 18-921,5 46 16,-3-53-232,-1 0-1,2 0 0,-1 1 1,1-1-1,1-1 1,0 1-1,0 0 1,1-1-1,6 10 1,-10-17-56,0-1 0,0 1-1,1 0 1,-1-1 0,1 1 0,-1-1 0,1 0 0,0 1 0,-1-1 0,1 0 0,0 0 0,0 0 0,2 1 0,2 1 22,-4-2-2,0 0 1,1-1-1,-1 1 0,1 0 0,-1-1 1,1 1-1,-1-1 0,1 0 0,-1 0 1,1 0-1,-1 0 0,1 0 1,-1 0-1,0-1 0,1 1 0,-1-1 1,4-1-1,-1 1-6,-2-1 14,-1 0 1,1 0 0,-1 0 0,0 0-1,1 0 1,-1-1 0,0 1-1,0-1 1,-1 1 0,1-1 0,-1 0-1,3-4 1,0-30 280,-2 12-213,0 3 3,0 0-1,-4-28 0,1 8-329,1 42 163,0-1 1,0 0-1,0 1 0,0-1 0,0 0 0,0 1 0,0-1 0,0 0 0,1 1 0,-1-1 1,0 1-1,0-1 0,1 0 0,-1 1 0,0-1 0,1 1 0,-1-1 0,1 0 1,-1 1-51,1 0 1,-1 0-1,0 0 1,0 0 0,1-1-1,-1 1 1,0 0 0,1 0-1,-1 0 1,0 0 0,0 1-1,1-1 1,-1 0 0,0 0-1,1 0 1,-1 0 0,0 0-1,10 12-3290,-3-1 944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41.9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3 224 1472,'-2'-2'479,"4"9"1735,15-1-992,-4-5-762,1 0 1,-1-1-1,0 0 1,17-3-1,-11 1-240,-11 1-137,-1-1 1,1 0-1,0 0 0,-1-1 1,1 0-1,-1 0 0,0 0 1,0-1-1,0 0 0,0-1 1,-1 0-1,0 0 0,0 0 1,0 0-1,7-10 0,-10 10-71,1 0 0,-2-1-1,1 0 1,0 1-1,-1-1 1,0 0 0,0 0-1,-1-1 1,0 1-1,0 0 1,0 0 0,-1-10-1,0 12 9,0 1 0,-1-1 0,1 1 0,-1 0 0,0-1 0,0 1 0,0 0 0,0 0 0,-1 0 0,1 0 0,-1 0 0,0 0 0,0 0 0,0 0 0,0 0 0,0 1 0,-1-1 0,1 1 0,-1 0 0,1 0 0,-1 0 0,0 0 0,0 0 0,-5-2 0,6 3-46,-1 0 1,0 0-1,0 0 1,0 0-1,0 0 1,0 1-1,0 0 1,0-1-1,0 1 0,0 0 1,0 0-1,0 1 1,-1-1-1,1 1 1,0-1-1,-3 2 1,2 0 13,0 0 1,1 0 0,-1 0 0,1 0-1,-1 1 1,1-1 0,0 1 0,0 0-1,0 0 1,-4 6 0,0 0 68,1 1 0,1 0 0,-1 0 0,2 1 0,-1-1 0,2 1 1,-5 19-1,3-2 249,2 1 0,1 50-1,2-75-273,1 0-1,-1-1-1,1 0 1,-1 0-1,1 0 1,0 0-1,0 0 1,1 0-1,-1 0 1,1 0-1,-1-1 1,1 1 0,0 0-1,0-1 1,0 1-1,0-1 1,0 0-1,1 0 1,-1 0-1,1 0 1,-1 0-1,1 0 1,0-1 0,0 1-1,0-1 1,0 0-1,0 0 1,0 0-1,0 0 1,0 0-1,0-1 1,0 0-1,6 1 1,37 1 254,-26-1 4,38-2 1,-47 0-263,0 0 1,1 1-1,-1 0 1,0 1-1,1 0 1,16 4-1,8-1 442,-30-4-415,-4 0 47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43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6 1984,'-7'-6'5910,"1"13"-5383,0 4-272,1 1 1,0-1-1,0 1 1,1 0-1,1 1 0,-3 14 1,1-4-65,-29 181 436,18-94-700,15-102 115,0 1-1,0 0 0,1 0 0,0-1 1,0 1-1,1 0 0,0 0 0,1-1 1,0 1-1,0-1 0,1 1 0,0-1 0,0 0 1,5 8-1,-6-13-42,0-1 1,1-1-1,-1 1 1,1 0-1,-1-1 1,1 1-1,-1-1 1,1 1-1,5 0 1,-2 1-16,0-1 35,0-1 0,0 0 0,0 0 0,0 0 0,0-1 0,0 0 0,1 0 1,6-2-1,8 1 321,-16 1-265,14 1 110,1-2 1,-1 0-1,23-5 0,-36 5-215,0 0 0,1 0 0,-1 0 0,8 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44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52 2144,'-14'-12'8304,"15"5"-7542,47 10 892,-27-4-1410,0-1 1,25-6 0,6 0-361,-9 2 502,-12 1 114,57-1 1,-87 6-405,2 0-38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44.8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23 2496,'-3'-4'4127,"2"4"-3985,1 1 1,-1-1 0,1 0 0,-1 1-1,1-1 1,-1 1 0,0-1 0,1 0-1,-1 0 1,0 1 0,1-1-1,-1 0 1,0 0 0,1 0 0,-2 0-1,2 0-104,-1 0-1,0 1 0,1-1 1,-1 0-1,1 0 0,-1 0 1,1 0-1,-1 1 0,1-1 1,-1 0-1,1 0 0,-1 1 1,1-1-1,-1 0 0,1 1 1,0-1-1,-1 0 0,1 1 1,-1-1-1,1 1 0,-1 0 1,0 1 340,1-2-358,0 0 0,-1 0 0,1 0 0,-1 0-1,1 1 1,-1-1 0,1 0 0,0 0-1,-1 1 1,1-1 0,0 0 0,-1 1 0,1-1-1,0 0 1,-1 1 0,1-1 0,0 1 0,0-1-1,0 0 1,-1 1 0,1-1 0,0 1-1,0-1 1,0 1 0,0-1 0,0 1 0,0-1-1,0 1 1,0-1 0,0 1 0,-1 18 27,1-15 55,0 8 276,3 23 0,-2-31-369,0 0 1,0 0 0,0-1 0,0 1-1,0 0 1,1-1 0,0 1 0,0-1 0,4 6-1,-4-8 10,-1 1-1,1-1 0,0 0 0,0 1 1,-1-1-1,1 0 0,0 0 1,0 0-1,1-1 0,-1 1 0,0 0 1,0-1-1,0 1 0,0-1 0,0 0 1,1 0-1,-1 0 0,4 0 1,-2 0 24,-1-1 0,0 1 0,0 0 0,0-1 0,0 0 0,1 0 0,-1 0 0,0 0 0,-1 0 0,1-1 0,5-2 0,-8 3-8,1 0 1,0 0-1,-1 0 0,1 0 0,-1 0 0,1 0 0,-1 0 0,0 0 0,1 0 0,-1 0 1,0-2-1,4-7 226,-1 4-293,0-1 1,-1 0 0,4-11-1,-3 6-39,-3 10 92,1 0 0,-1 0 1,0 0-1,0 0 0,0 0 1,0 1-1,0-1 0,0 0 1,-1 0-1,1 0 0,-1 0 1,1 0-1,-1 1 0,0-1 1,0-2-1,-5-11 262,6 13-224,-1 0 1,0 0 0,-1 0-1,1 0 1,0 0 0,-1 0 0,1 1-1,-1-1 1,1 0 0,-1 1-1,0-1 1,1 1 0,-1 0-1,0 0 1,0 0 0,-4-2 0,5 2-80,-1 0 1,1 1-1,0-1 1,-1 0-1,1 1 1,0 0-1,-1-1 1,1 1-1,-1 0 1,1-1-1,-1 1 1,1 0-1,0 0 1,-1 0-1,1 1 1,-1-1-1,1 0 1,-1 0-1,1 1 1,0-1-1,-1 1 1,1-1-1,0 1 1,-1 0-1,1-1 1,0 1-1,-2 1 1,1 1-27,0 1-1,0-1 1,0 1 0,0-1 0,1 1-1,-1 0 1,0 7 0,-8 14-853,35-37-9245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46.1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1 1056,'-6'8'5861,"3"-7"-5582,-1 0-1,0 0 1,0 1 0,1-1-1,-1 1 1,0 0-1,1 0 1,0 0-1,-5 4 1,-3 2 332,2-2-445,1 1 0,0-1 0,0 2 0,0-1-1,1 1 1,0 0 0,1 0 0,0 1 0,0 0-1,-8 18 1,14-26-174,0-1 0,0 0 0,-1 1 0,1-1 0,0 1 0,0-1 0,0 0 0,0 1 0,0-1 0,0 0-1,0 1 1,0-1 0,0 1 0,0-1 0,0 0 0,1 1 0,-1-1 0,0 1 0,0-1 0,0 0 0,0 1 0,1-1 0,-1 0-1,0 1 1,0-1 0,1 0 0,-1 1 0,0-1 0,0 0 0,1 1 0,12 5 45,-4-2 0,1 4-72,2 0 77,-1 1-1,12 14 1,-20-21-4,-1 1-1,0-1 0,0 1 1,0 0-1,0 0 1,0 0-1,-1 0 0,1 0 1,-1 0-1,0 1 0,0-1 1,0 0-1,0 1 1,0 6-1,-1-8 54,-1 0 0,1 0 0,-1 1 0,1-1 0,-1 0 0,0 0-1,0 0 1,0 0 0,0 0 0,0 0 0,0 0 0,-1 0 0,1-1 0,0 1 0,-1 0 0,0-1 0,-2 3 0,-4 2 251,-1 1-1,-13 6 1,11-6-204,10-6-188,0-1-1,0 1 1,0 0 0,0-1-1,0 1 1,0-1 0,0 0 0,0 1-1,-1-1 1,1 0 0,0 0 0,0 0-1,0 0 1,0 0 0,0 0-1,-1 0 1,1 0 0,0 0 0,0 0-1,0 0 1,0-1 0,0 1 0,0-1-1,0 1 1,-1-1 0,1 1-1,0-1 1,1 1 0,-1-1 0,0 0-1,-1-1 1,1 1-221,0 0 0,0 0 0,1 0 0,-1 0 0,0 0 0,1 0 0,-1-1-1,1 1 1,-1 0 0,1 0 0,0-1 0,-1 1 0,1 0 0,0-1 0,0 1 0,0 0 0,0-1 0,0 1 0,0 0 0,1-1 0,-1 1-1,0 0 1,1 0 0,-1-1 0,0 1 0,2-2 0,7-10-1798,3-2-427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3:49.4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1 2144,'-6'3'3135,"-5"13"-2180,6-11-457,2-1-361,0 1 0,0-1 0,0 0 0,1 1 0,-1 0 0,-2 7-1,0 1 192,-2 8 134,1 14 156,-16 51 1,21-81-476,-1 0 0,-1 0 1,-4 8-1,5-9-90,-1 0 0,1 0 0,1 0 0,-1 0 0,-2 7 0,2 0-79,0 1 1,1-1 0,-1 17-1,-3-6 62,4-18-14,0-1-1,0 1 1,1-1 0,-1 0-1,0 5 1,-7 19 564,3 4-394,5-15-122,1-11-134,-2 16 304,2-20-227,-1-1 0,0 1 0,0-1-1,0 1 1,0-1 0,-1 1 0,1-1 0,0 1-1,0-1 1,0 1 0,0-1 0,0 1-1,-1-1 1,1 1 0,0-1 0,0 1 0,-1-1-1,1 0 1,0 1 0,-1-1 0,1 1-1,0-1 1,-1 0 0,1 1 0,0-1 0,-1 0-1,1 0 1,-1 1 0,0-1 0,-4 12 269,6 3-243,-1-15-36,0 1 0,0-1 0,0 0 1,0 1-1,0-1 0,1 1 0,-1-1 0,0 0 0,0 1 0,0-1 0,0 0 0,0 1 0,0-1 0,0 1 0,-1-1 0,1 0 1,0 1-1,0-1 0,0 1 0,0-1 0,-1 1 0,0-1 24,-3 11-902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47.1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12 1824,'-1'-1'43,"-1"-7"483,2 8-510,0 0-1,0 0 1,0-1 0,1 1-1,-1 0 1,0 0 0,0 0 0,0 0-1,1-1 1,-1 1 0,0 0-1,5 0 2247,-5 2-2110,-1 0 1,1 1 0,0-1 0,0 0 0,0 0-1,0 1 1,0-1 0,0 0 0,1 0 0,0 4 0,1 6 43,-2-12-196,10 135 1173,-10 169 0,-9-248-1078,6-39 567,1 0 0,-1 22-1,11-43-207,-2-1-352,1-1 0,-1 1 0,-1-1 0,1 0 0,-1 0 0,8-12 0,10-12 410,23-31 101,-23 29-458,-5 1-208,-18 30-64,-5 14-241,1-7 339,-1 1-9,1 0 0,0 0 0,-3 11 0,6-17 17,1 0 0,-1 0 0,1 0 0,-1 0 0,1 0 0,0 1 0,-1-1 0,1 0 1,0 0-1,0 0 0,0 1 0,0-1 0,0 0 0,0 0 0,1 0 0,-1 1 0,0-1 1,1 0-1,-1 0 0,0 0 0,1 0 0,0 0 0,-1 1 0,1-1 0,0 0 0,-1 0 1,1-1-1,0 1 0,0 0 0,1 1 0,11 7 6,16 16 0,-18-15 2,20 13 0,-31-23 10,1 0 0,-1 1 0,0-1 0,1 0 0,-1 0 1,1 1-1,-1-1 0,1 0 0,-1 0 0,1 0 0,-1 0 0,1 0 0,-1 0 0,1 1 1,-1-1-1,0 0 0,1 0 0,0-1 0,1 1 6,-1 0-1,0 0 1,1 0 0,-1 1-1,0-1 1,0 0 0,1 0-1,-1 1 1,0-1 0,0 1 0,1-1-1,-1 1 1,0-1 0,1 2-1,0-1-60,8-12-4621,-9 9 4250,-1 1 1,1-1-1,0 0 0,0 1 1,-1-1-1,1 0 1,-1 0-1,1 1 0,-1-1 1,0 0-1,0 0 0,1 1 1,-1-1-1,-1-3 0,1-11-850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47.5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9 117 3328,'-8'5'1216,"13"-10"-928,-2 13 192,2 0-384,-5 3-32,0 1-32,0 1-32,5-7 0,-5 7 192,0-1-96,0-1 32,0 0-64,3 5-320,2-4 128,-5-4-1920,0 0 1120</inkml:trace>
  <inkml:trace contextRef="#ctx0" brushRef="#br0" timeOffset="1">9 16 1984,'-8'-11'736,"13"6"-576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47.9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 2656,'-1'4'1173,"1"3"-993,-1-1-1,1 1 0,0-1 0,1 1 1,1 7-1,2 20 1273,-4-29-1336,1 0 1,-1 0-1,1 0 0,1 0 0,-1 0 1,1-1-1,0 1 0,0-1 1,4 7-1,-6-9 150,18-15 193,-9 5-499,-1 0 0,11-14-1,-14 15 6,1 1 0,-1-1 0,1 2 0,1-1 0,7-5 0,-7 6-45,11-5 251,-17 10-137,0-1 0,0 1-1,0 0 1,0 0 0,0 0 0,0 0-1,-1 0 1,1 0 0,0 0 0,0 0 0,0 0-1,0 0 1,0 1 0,0-1 0,0 0 0,0 1-1,1-1 1,-2 1 2,1-1-1,-1 0 1,0 1 0,1-1 0,-1 1-1,0-1 1,1 1 0,-1-1-1,0 1 1,0-1 0,1 1 0,-1-1-1,0 1 1,0-1 0,0 1-1,0-1 1,0 1 0,0-1 0,1 1-1,-1 2 72,7 15 331,-1-2-101,-1 0 1,7 31 0,-12-31-190,0-15-145,0 1-1,0 0 1,0 0-1,0-1 1,0 1 0,0 0-1,1 0 1,-1-1-1,0 1 1,1 0-1,-1 0 1,2 2-1,-1-3-39,4 7-3024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50.6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10 650 2144,'-1'0'56,"1"-1"-1,-1 1 1,1 0 0,-1 0-1,1 0 1,-1 0 0,1 1-1,0-1 1,-1 0 0,1 0 0,-1 0-1,1 0 1,-1 0 0,1 1-1,-1-1 1,1 0 0,0 0-1,-1 1 1,0-1 0,3 7 2113,15 7 915,-13-11-3531,-2-1 526,1-1 1,0 1 0,0-1-1,-1 0 1,1 1-1,0-1 1,1-1-1,-1 1 1,0 0 0,0-1-1,0 1 1,0-1-1,0 0 1,1 0 0,-1 0-1,0-1 1,0 1-1,0-1 1,0 0 0,0 0-1,0 0 1,0 0-1,0 0 1,0-1-1,5-2 1,-6 2-49,1 0 0,-1 0 1,1-1-1,-1 1 0,0-1 0,0 1 0,3-5 1,-4 5-24,-1 0 0,1 1 0,-1-1 1,1 0-1,-1 0 0,0 1 0,0-1 0,0 0 1,1 0-1,-2 1 0,1-1 0,0 0 0,0 0 1,-1 0-1,1 1 0,-1-3 0,-1-2 40,0 1-1,-1-1 0,1 1 0,-1 0 0,-4-7 0,5 10-66,1 0-1,-1 0 0,1 0 0,-1 0 0,0 0 0,0 0 0,0 0 0,0 1 0,0-1 0,-1 1 0,1 0 0,0-1 0,-1 1 0,-3-1 0,6 2 12,-1 0 0,0 1 0,0-1 0,0 0 0,0 0 0,1 1 0,-1-1 0,0 0 0,0 1 0,0-1 0,1 1 0,-1-1 0,0 1 0,1-1 0,-1 1 0,0 0 0,1-1 0,-1 1 0,1 0-1,-1-1 1,1 1 0,-1 1 0,-5 5-89,4-5 66,1 1 1,-1-1 0,1 1 0,-1 0 0,1-1-1,0 1 1,0 0 0,0 0 0,0-1-1,0 1 1,1 0 0,-1 0 0,1 0 0,0 5-1,-1 4 79,0-7-53,1-1-1,0 0 0,1 0 0,-1 1 0,1-1 0,-1 0 0,1 0 1,1 0-1,-1 0 0,2 4 0,21 39-280,-23-46 279,1 2 24,-1 0-1,1-1 1,0 1 0,0 0-1,0-1 1,1 1-1,-1-1 1,0 0 0,1 0-1,0 0 1,-1 0 0,1 0-1,0 0 1,0-1-1,0 0 1,0 1 0,0-1-1,1 0 1,-1-1 0,6 2-1,0-2-5,-1 0 0,1 0 0,0-1 0,0-1 1,-1 1-1,17-6 0,12-4-4,53-24 0,-72 26-68,-1 0 1,0-1-1,0-1 1,28-24 0,-32 23-117,-3 5 98,-1-1 1,0-1 0,-1 1-1,0-2 1,0 1 0,10-18-1,-6 4 211,-1-1-1,-1 0 1,-2-1 0,0 0-1,7-44 1,-13 54-126,-1 0 1,-1-1 0,-2-24-1,2 39-19,0 1 0,0-1 0,0 0 0,0 0 0,0 0 0,-1 1-1,1-1 1,0 0 0,0 0 0,-1 1 0,1-1 0,0 0 0,-1 1 0,1-1-1,-1 0 1,1 1 0,-1-1 0,0 0 0,0 1 5,1 0 1,0 0-1,-1 0 0,1 0 1,0 0-1,-1 0 0,1 0 1,-1 0-1,1 0 0,0 0 1,-1 0-1,1 0 0,0 0 1,-1 0-1,1 0 0,0 1 1,-1-1-1,1 0 0,0 0 1,-1 0-1,1 1 1,0-1-1,-1 0 0,1 0 1,0 1-1,-3 2-10,2-1 0,-1 1 0,0-1 0,0 1 0,1 0 0,0-1 0,-3 7 0,-25 97-116,-24 73-126,-2 24 522,26-89-146,25-99-109,-57 189 322,60-201-330,-2 10-46,3-13 45,0 0 0,0 0-1,0 1 1,0-1-1,1 0 1,-1 0 0,0 0-1,0 0 1,0 1 0,0-1-1,1 0 1,-1 0-1,0 0 1,0 0 0,1 0-1,-1 0 1,0 0 0,0 0-1,0 0 1,1 0 0,-1 0-1,0 0 1,0 0-1,1 0 1,-1 0 0,0 0-1,0 0 1,0 0 0,1 0-1,-1 0 1,0 0-1,0 0 1,1 0 0,-1 0-1,0 0 1,0 0 0,0-1-1,0 1 1,1 0 0,-1 0-1,0 0 1,0 0-1,0 0 1,1-1 0,4-2-1,0 0-1,0 0 1,0-1 0,0 1 0,-1-1 0,0 0 0,1-1 0,6-8-1,26-44 106,-27 39-181,64-101 47,-50 83 112,36-41 0,-26 33-16,48-56 287,24-34 849,-77 93-823,34-62-1,-53 86-314,-5 8 11,1-1-1,-2 1 1,1-1 0,-1 0-1,-1 0 1,4-16 0,-7 25-78,1 0 0,-1 0 1,0 0-1,0 0 0,0 0 1,0 0-1,0 0 0,0 0 0,0-1 1,0 1-1,0 0 0,0 0 0,-1 0 1,1 0-1,0 0 0,-1 0 0,1 0 1,-1 0-1,1 1 0,-1-1 0,0 0 1,1 0-1,-1 0 0,0 0 0,1 1 1,-1-1-1,0 0 0,0 1 0,-2-2 1,2 2-15,0-1 0,-1 1 0,1 0 1,-1 0-1,1 0 0,-1 0 0,1 1 1,-1-1-1,1 0 0,-1 1 1,1-1-1,0 1 0,-1-1 0,1 1 1,0-1-1,-1 1 0,1 0 0,0 0 1,0 0-1,0 0 0,-2 1 0,-2 3-43,1-1-1,0 1 1,0 0-1,1 0 0,-1 0 1,-3 9-1,-15 37-116,17-39 172,-98 328-255,53-161 498,37-124-97,9-39-26,0 1 0,0-1 0,-2-1 0,-13 30 0,17-41-47,-9 13 94,6-14-253,3-11-216,3-2 235,0-1 1,1 1-1,0-1 0,1 1 1,4-13-1,24-51-94,-29 68 106,4-6 71,1-1 0,0 1 1,0 0-1,1 0 0,1 1 1,0 0-1,0 1 0,1 0 1,1 0-1,-1 1 0,24-14 1,-11 9-28,0 1 1,1 1 0,46-15-1,50-18 271,-48 17-234,-64 24 68,0 0 0,0 0-1,-1 0 1,1-1 0,-1 0-1,0 0 1,6-7 0,-12 11-79,-1 1 1,0 0-1,0-1 1,0 1 0,1-1-1,-1 1 1,0 0-1,0-1 1,0 1-1,0-1 1,0 1 0,0-1-1,0 1 1,0-1-1,0 1 1,0 0-1,0-1 1,0 1 0,0-1-1,0 1 1,0-1-1,0 1 1,0 0-1,-1-1 1,1 1 0,0-1-1,0 1 1,0 0-1,-1-1 1,1 1 0,0 0-1,-1-1 1,1 1-1,0 0 1,-1-1-1,1 1 1,-15-9 164,10 7-182,0 1-1,0-1 1,-1 1 0,1 0-1,0 1 1,-1-1-1,1 1 1,-9 1 0,-3 1-140,-23 6-1,39-7 144,-5 1 4,1 0 1,-1 0-1,0 1 1,1 0-1,-1 0 1,1 0-1,0 1 1,-7 6-1,9-8 26,0 1 0,0 0 0,0 0 0,0 1 0,0-1-1,1 0 1,-1 1 0,1 0 0,0 0 0,1-1-1,-1 1 1,0 0 0,0 5 0,2-7-17,0 0 0,0 0-1,0 0 1,1 0 0,-1 0 0,0 0 0,1 0 0,0 0-1,-1 0 1,1 0 0,0 0 0,0-1 0,0 1-1,0 0 1,1-1 0,-1 1 0,0-1 0,1 1 0,-1-1-1,1 1 1,-1-1 0,1 0 0,0 0 0,-1 0 0,4 1-1,0 1-6,1 0 0,0 0 0,0-1 0,0 0-1,0 0 1,0-1 0,8 2 0,-1-3 7,0 0 1,-1 0-1,1-1 0,0-1 0,0 0 1,19-6-1,73-31-58,-47 11 281,-41 19-172,1 0 1,28-9-1,4 2 38,-50 16-90,0 0 0,0 0 0,0 0 0,1 0 0,-1 0 0,0 0 0,0 0 0,1 0 0,-1 0 0,0 0 0,0 0 0,1 0 0,-1 0 0,0 0 0,0 0 0,0 0 0,1 0 0,-1 0 0,0 0 0,0 0 0,0 1-1,1-1 1,-1 0 0,0 0 0,0 0 0,0 0 0,1 0 0,-1 1 0,0-1 0,0 0 0,0 0 0,0 0 0,0 1 0,0-1 0,1 0 0,-1 1 0,-1 10 95,-9 17 5,8-25-59,-9 19 206,0 0 0,-18 22 1,26-39-369,2-5 118,1 1 0,0-1 0,-1 0 0,1 1 0,0-1 0,0 0 0,-1 0 0,1 1 0,0-1 0,0 0 0,0 1 0,-1-1 0,1 0 0,0 1 0,0-1 0,0 1 0,0-1 0,0 0 0,0 1 0,0-1 0,0 0 0,0 1 0,0-1 0,0 1 0,0-1 0,0 0 0,0 1 0,0-1 0,0 0 0,0 1 0,1-1 0,-1 0 0,0 1 0,0-1 0,0 0 0,1 1 0,-1-1 0,0 0 0,0 1 0,1-1 0,-1 0 0,0 0 0,1 1 0,-1-1 0,0 0 0,1 0 0,-1 0 0,0 1 0,1-1 0,-1 0 0,0 0 0,1 0 0,-1 0 0,0 0 0,1 0 0,-1 0 0,1 0 0,-1 0 0,0 0 0,1 0 0,-1 0 0,1 0 0,3 0 12,0 0 0,-1-1-1,1 1 1,0-1 0,4-1 0,9-5 38,-1 0 1,1-1 0,15-11 0,-8 5-35,0 0-36,-1-1-1,0 0 0,0-2 1,-2-1-1,0-1 1,-1-1-1,-1 0 0,-1-2 1,24-37-1,-19 19 106,-2-2-1,-2-1 1,-2 0-1,14-55 1,-27 85-40,-1 0 0,-1 1 0,1-1 0,-2 0 0,0 0 0,-1 0 0,-1-18 0,0 28-50,1 0 1,-1 0-1,0 1 1,0-1-1,0 0 1,-1 0-1,1 1 1,-1-1-1,1 1 1,-1-1-1,-3-3 1,4 5-21,1 1 1,-1-1-1,0 0 0,0 1 0,1-1 1,-1 0-1,0 1 0,0-1 0,0 1 1,0-1-1,1 1 0,-1-1 1,0 1-1,0 0 0,0 0 0,0-1 1,0 1-1,0 0 0,0 0 1,0 0-1,0 0 0,0 0 0,0 0 1,0 0-1,0 0 0,0 1 0,0-1 1,0 0-1,0 0 0,0 1 1,0-1-1,0 1 0,1-1 0,-1 1 1,0-1-1,-1 2 0,-1 1 2,0 0-1,0 1 1,1-1 0,-1 1-1,1-1 1,0 1 0,0 0-1,0 0 1,0 0 0,1 0-1,0 0 1,-2 7-1,1 5 81,0 0 0,1 17 0,1-19-65,-3 56 95,4 0 1,13 102 0,-8-135-140,14 69-501,-16-89 369,1-1 0,0 1 0,2-1 0,8 16 0,0-11-2619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6:51.0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0 101 7040,'13'-6'2624,"15"-2"-2048,11-4-128,-13 8 864,14 0-800,7-1 768,7 5-736,-5 0 512,2 0-608,-7 0-96,0-3-224,-8 0-224,-1-5 32,-4 0-1312,-2-4 768,-6-1-3200,0-1 2112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6:39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19 64,'-4'-4'125,"3"3"-79,1 1 0,0-1 0,0 1 1,-1-1-1,1 1 0,-1 0 1,1-1-1,0 1 0,-1-1 1,1 1-1,-1 0 0,1 0 0,-1-1 1,1 1-1,-1 0 0,1 0 1,-1 0-1,1-1 0,-1 1 0,1 0 1,-1 0-1,0 0 0,0 0 200,-1 0 0,1 0 1,0-1-1,0 1 0,0 0 0,0-1 0,0 1 0,0-1 0,1 1 0,-1-1 0,0 1 0,0-1 0,-1-1 1,2 1-194,0 1 48,0 0 6,0 0 90,0 0-69,0 0-16,0 0 59,0 0 314,0 0-74,0 0 133,0 0-171,0 0-21,0 0-139,0 0-21,0 0-58,0 0 20,0 0-4,0 0 196,0 0-79,0 0-43,0 0-64,0 0 91,0 0-97,0 0-63,-1 2-52,1 0 1,0 0-1,0 0 0,0 0 1,0 0-1,0 0 0,2 4 1,0 6 348,2 5-84,-1 0 1,1 33-1,-1 213 1392,3-197-1679,-2-21 222,8 50 15,-6-63-253,1 57 0,-7 155 319,5-127 117,-5-115-389,0-2 27,0 0-32,0 0-6,-9-4 59,6-2-103,1 0 0,0 0 0,0 0-1,1 0 1,-1-10 0,0-6 18,2 0-1,0 0 1,2 1 0,0-1-1,7-27 1,1-11-11,-8 46-3,2-1-1,0 1 1,0 0-1,1 0 0,1 1 1,0 0-1,1 0 1,15-23-1,35-44-44,-56 79 49,0 0 1,0-1-1,0 1 0,0 0 0,0 0 0,0 0 0,1 0 0,-1 0 1,0 0-1,1 0 0,2-1 0,-3 1-17,-1 1-1,1 0 1,0 0-1,0 0 1,-1 0-1,1 0 1,0 0-1,-1 0 1,1 0-1,0 0 1,0 0 0,-1 0-1,1 0 1,0 0-1,-1 0 1,1 1-1,0-1 1,-1 0-1,1 1 1,0-1-1,-1 0 1,1 1-1,0-1 1,-1 1 0,1-1-1,-1 1 1,1-1-1,-1 1 1,1 0-1,10 9-158,-9-9 163,-1 0-1,1 0 1,-1 1-1,0-1 1,0 0-1,0 0 1,0 1-1,0-1 1,0 0-1,0 1 0,1 2 1,0 0 26,0 1-1,-1 0 1,0 0 0,0 0-1,0 0 1,0 0 0,-1 0-1,0 9 1,-2 0 47,-5 25 0,4-23 67,-2-2-82,1-1 0,-1 1 0,-13 23-1,6-13-4,11-22-38,0 0 0,-1-1 0,1 1 1,0 0-1,-1-1 0,1 1 0,-1-1 0,1 0 0,-1 0 0,0 0 0,0 1 0,1-1 0,-1-1 0,0 1 1,0 0-1,-3 1 0,3-2 17,1 0 0,0 1-1,0-1 1,0 0 0,-1 0 0,1 0 0,0 0 0,0 0 0,-1 0 0,1 0 0,0 0-1,0 0 1,0 0 0,-1-1 0,1 1 0,0-1 0,0 1 0,0-1 0,0 1 0,0-1-1,0 1 1,0-1 0,0 0 0,0 0 0,0 1 0,0-1 0,0 0 0,-1-1 0,2 1-23,-1 0 1,1-1 0,0 1 0,0 0 0,-1 0 0,1 0 0,0 0-1,0 0 1,0 0 0,0 0 0,0 0 0,0-1 0,0 1 0,1 0-1,-1 0 1,0 0 0,1 0 0,-1 0 0,0 0 0,2-2 0,11-16 369,-12 18-348,0-1 6,0 1 0,0 0 0,1 0 0,-1 0 0,0 0 0,1 0 0,-1 0 0,1 0 1,-1 0-1,1 1 0,-1-1 0,1 1 0,-1-1 0,1 1 0,0-1 0,-1 1 0,1 0 0,-1 0 0,1 0 0,0 0 0,-1 0 1,1 0-1,2 1 0,-1-1-17,0 1 0,1 0 1,-1 0-1,0 0 0,0 1 1,0-1-1,0 1 0,0 0 1,-1-1-1,4 4 0,31 28 110,103 83 596,-49-42-133,-55-43-2026,-34-30-320,-7-6-3648,-3-20 2965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6:49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25 112 576,'0'0'171,"-8"3"1717,3-1-1696,3-2 128,5-2-112,-2 1-161,0 0 1,0 1 0,-1-1-1,1 0 1,-1 0 0,1 1 0,0-1-1,-1 0 1,0 0 0,1 0 0,-1 0-1,1 0 1,-1 1 0,0-1 0,0 0-1,0 0 1,1 0 0,-1 0-1,0 0 1,0-2 0,0-2 208,-1 4-218,1 1 1,-1-1-1,0 0 0,0 1 1,1-1-1,-1 0 0,0 1 1,1-1-1,-1 0 0,-1-1 1,2 0 44,-1 0 0,0 1 0,1-1 0,-1 0 0,1 1 0,-1-1 0,1 0 0,0 0 0,0 0 0,0 0 0,0 1 0,0-5 0,1-1 16,-1 7-14,-1-2-57,2 1-1,-1 0 0,0 0 0,0 0 0,0 0 0,0 0 0,1 0 0,-1 0 0,0 0 1,1 0-1,0-2 0,0 3-27,-1-1 1,0 1-1,0-1 1,1 1 0,-1-1-1,0 1 1,0 0-1,0-1 1,0 1-1,0-1 1,0 1 0,0-1-1,0 1 1,0-1-1,0 1 1,0-1-1,0 1 1,0 0-1,0-1 1,0 1 0,0-1-1,-1 1 1,1-1-1,0 1 1,0 0-1,0-1 1,-1 0 0,-2-9 372,3 9-213,-1 0 85,1 1-238,0 0 0,0-1 0,0 1 0,0 0 0,0-1 0,0 1 0,0 0 0,0 0 1,0-1-1,-1 1 0,1 0 0,0-1 0,0 1 0,0 0 0,0 0 0,-1 0 0,1-1 0,0 1 0,0 0 0,-1 0 1,1 0-1,0-1 0,0 1 0,-1 0 0,1 0 0,0 0 0,0 0 0,-1 0 0,1-1 0,0 1 0,0 0 0,-1 0 1,1 0-1,0 0 0,-1 0 0,1 0 0,0 0 0,-1 0 0,1 0 0,0 2 19,-1 0 0,1-1 0,0 1 0,0 0 1,1 0-1,-1-1 0,0 1 0,1 0 0,-1-1 0,1 3 0,1 3 18,3 45-1954,-5-51 1787,0-1-1,0 1 0,0-1 0,0 1 0,0 0 0,0-1 0,1 1 0,-1-1 0,0 1 0,0-1 0,1 1 0,-1-1 1,0 0-1,1 1 0,-1-1 0,0 1 0,1-1 0,-1 0 0,1 1 0,-1-1 0,1 0 0,-1 1 0,1-1 0,-1 0 1,1 0-1,-1 1 0,1-1 0,-1 0 0,1 0 0,-1 0 0,1 0 0,-1 0 0,2 0 0,10 1-1017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16:59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0 640,'0'0'-24,"-19"22"1497,18-20-1296,-1 0 1,1-1-1,-1 1 0,0 0 1,0-1-1,0 1 0,0-1 1,0 0-1,0 0 1,0 1-1,-1-1 0,-3 1 1,-4 2-146,4 0 2415,25-2-2387,-13-1 86,-1-1 1,0 1-1,0-1 1,0 0 0,5 0-1,3-2-2,0-1 0,0 0 0,22-9 0,-31 10-76,0 0 0,0 1 0,1-1 0,-1 1 0,1 0 0,-1 0 0,8 0 0,-11 1-14,0 0 0,-1-1 0,1 1 1,0 0-1,0 0 0,0 0 0,-1-1 0,1 1 0,0 0 0,0-1 1,-1 1-1,1 0 0,0-1 0,-1 1 0,1-1 0,0 0 0,0-1 522,-5 6-557,-8-3-1846,10-1-3701,2-12 3747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3:51.52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315 2 1312,'-3'-1'343,"2"2"-228,5 2 792,-4-3-432,0 0 170,0 0-117,0 0 240,0 0-203,0 0 70,0 0-198,0 0 43,0 0-138,0 0 36,0 0-138,0 0-133,0 0-27,5 7 528,-5-4-455,0 0-1,-1 1 1,0-1 0,0 0 0,0 1-1,0-1 1,0 0 0,0 0-1,-3 3 1,-19 31 419,1-3-100,1 1-150,-28 39 1,25-42-46,-25 49 1,-49 106-1,89-170-124,1-3 28,7-11-66,3-4 23,7-9-222,0 0 1,0 0 0,14-22 0,8-12-112,-16 27 144,70-80-54,-67 78 129,1 1-1,42-30 0,46-17-38,-87 55-58,1 0-1,0 2 1,34-10-1,-44 16 69,-11 2 5,0 0 1,1 1 0,-1-1 0,0 0 0,0 0-1,0 0 1,1 0 0,-1 0 0,0 0 0,0 0-1,0 0 1,0 0 0,1 1 0,-1-1 0,0 0-1,0 0 1,0 0 0,0 0 0,0 0 0,1 1-1,-1-1 1,0 0 0,0 0 0,0 0 0,0 1-1,0-1 1,0 0 0,0 0 0,0 0 0,0 1-1,0-1 1,0 0 0,0 0 0,0 0 0,0 1-1,0-1 1,0 0 0,0 0 0,0 1 0,-1 2 13,0-1 1,0 1 0,-1 0 0,1 0-1,-1-1 1,1 1 0,-1-1 0,0 1-1,0-1 1,0 0 0,-2 2 0,-31 25-198,19-17 183,-1 3 65,0 0-1,2 1 1,0 1 0,-21 31-1,-42 80 90,28-41 191,-147 200-73,192-280-266,3-5-10,-1 1-1,1 0 0,0 0 1,0 0-1,0 1 1,0-1-1,1 0 0,-1 1 1,1-1-1,0 1 0,0 0 1,-1 4-1,3-8 3,0 1-1,0-1 0,-1 0 1,1 0-1,0 1 0,0-1 1,0 0-1,0 0 0,-1 0 1,1 0-1,0 0 0,0 0 1,0 0-1,0 0 0,1-1 1,-1 1 2,4-1-7,1 0 1,0 0 0,-1-1 0,1 0-1,-1 0 1,1 0 0,6-5 0,37-25-114,-39 25 87,134-108-362,9-6 523,-116 99-175,-35 21 50,0 0-1,0 1 0,0-1 0,0 0 0,0 0 0,0 1 0,0-1 0,0 1 1,1 0-1,-1 0 0,0 0 0,0 0 0,0 0 0,1 0 0,-1 0 0,3 1 1,-5 0-4,1-1 1,-1 0-1,0 0 1,1 1 0,-1-1-1,0 0 1,0 1 0,1-1-1,-1 0 1,0 1-1,0-1 1,1 0 0,-1 1-1,0-1 1,0 0 0,0 1-1,1-1 1,-1 1 0,0-1-1,0 0 1,0 1-1,0-1 1,0 1 0,0-1-1,0 1 1,0-1 0,0 0-1,0 1 1,0 0-1,-5 13 36,5-13-32,-8 16 37,-1-2-1,0 1 0,-1-1 1,-1-1-1,-20 23 1,11-14 33,-40 52 197,3 3 0,-88 158 0,78-119-146,67-116-130,-2 3-9,0-1 1,1 0 0,-1 0 0,1 0 0,0 1 0,0-1 0,0 4 0,1-7 13,0 1 0,0-1 0,-1 0 0,1 0 0,0 1 0,0-1 0,0 0 0,0 1 0,0-1 0,0 0 0,1 0 0,-1 1 0,0-1 0,0 0 0,0 0 0,0 1 0,0-1 0,0 0 0,0 0 0,1 1 0,-1-1 0,0 0 0,0 0 0,0 1 0,0-1 0,1 0 0,-1 0 0,0 0 0,0 0 0,1 1 0,-1-1 0,1 0 1,0 0 0,0 0 0,0-1 0,0 1 0,0 0 0,0 0 0,0-1 0,0 1 0,0-1 1,0 1-1,0-1 0,0 1 0,0-1 0,1-1 0,12-10-33,0-1 1,0-1-1,-1-1 1,20-29 0,-1 2-78,-8 15 102,1 1 1,1 0-1,1 2 1,2 2-1,0 0 1,1 2-1,1 1 1,1 1-1,41-16 1,-66 31-4,16-6-33,-22 8 40,0 1 0,0 0 1,0-1-1,0 1 0,0 0 1,0 0-1,0 0 0,0 0 0,0 0 1,0 0-1,0 0 0,0 0 0,0 0 1,0 1-1,0-1 0,0 0 1,0 1-1,0-1 0,0 0 0,1 2 1,-2-2 8,0 1 0,0-1 0,1 1 0,-1-1 0,0 1 0,0 0 0,0-1 0,0 1 0,0-1 0,0 1 0,1 0 0,-2-1 0,1 1 0,0 0 0,0-1 0,0 1 0,0-1 0,0 1 0,0 0 0,-1-1 0,1 1 0,0-1 0,0 1 0,-1-1 0,1 1 0,0-1 0,-1 1 0,1-1 0,-1 1 0,-16 21 24,10-14-16,-52 75 74,3 3 0,-51 108 0,103-186-207,-5 8 96,-11 30 0,19-41-263,-1 1 1,1-1 0,0 1 0,0-1-1,0 0 1,1 1 0,0 0-1,0-1 1,1 1 0,0 5 0,0-9 111,-1-1-1,0 1 1,1-1 0,-1 1 0,1-1 0,0 0 0,-1 1 0,1-1 0,0 0 0,0 0-1,1 2 1,18 10-4523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3:53.55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333 2 2976,'0'-1'669,"2"5"1015,0 10 864,-2-8-2395,-1 1 0,0-1 0,-1 0 0,1 0 0,-1 0 0,0 0 0,-1 0 0,1-1-1,-1 1 1,0-1 0,-1 0 0,-4 7 0,-4 3 182,0-1-1,-26 23 1,-70 51 1121,95-77-1350,7-6-68,0 0 1,1 0-1,-1 0 0,1 1 1,-8 11-1,13-17-35,-1 0 0,1 1 0,0-1 1,0 0-1,0 0 0,0 0 0,0 0 0,0 0 0,0 1 0,0-1 1,0 0-1,0 0 0,0 0 0,0 0 0,-1 0 0,1 1 0,0-1 1,0 0-1,0 0 0,0 0 0,0 0 0,0 1 0,1-1 0,-1 0 1,0 0-1,0 0 0,0 0 0,0 0 0,0 1 0,0-1 0,0 0 1,0 0-1,0 0 0,0 0 0,0 0 0,0 1 0,1-1 0,-1 0 0,0 0 1,0 0-1,0 0 0,0 0 0,0 0 0,0 0 0,1 0 0,-1 0 1,0 0-1,0 1 0,0-1 0,0 0 0,1 0 0,-1 0 0,0 0 1,0 0-1,0 0 0,0 0 0,1 0 0,-1 0 0,0 0 0,0-1 1,14-1 135,-10 2-118,50-13 112,104-40 0,-127 41-79,-27 11-32,-1 0 0,1 0-1,0 0 1,0 0 0,0 0 0,4 0 0,-7 1-14,0 0 0,-1 0 1,1 0-1,-1 0 0,1 1 0,0-1 1,-1 0-1,1 0 0,-1 0 1,1 1-1,-1-1 0,1 0 1,0 0-1,-1 1 0,1-1 0,-1 0 1,0 1-1,1-1 0,-1 1 1,1 0-1,0 0 17,-1 0 0,0 0 0,1 0 0,-1 0 0,0 0 0,0 0 0,0 0 0,1 0 0,-1 0 0,0 0 0,0 0 0,-1 0 0,1 0 0,0 0 0,0 0 0,-1 2 0,-2 4 28,0 0 0,-1 0 0,0 0 0,0 0-1,-8 9 1,7-10-2,-118 165 557,97-128-583,13-18 227,26-29 42,-8 2-285,1-2 1,-1 1 0,0 0 0,-1-1 0,1 0-1,-1 0 1,0-1 0,6-6 0,9-10-8,-4 7-30,14-16 20,3 2-1,60-44 1,-62 52-136,-48 57 107,-9 13 309,-62 88 0,67-111-129,0-2 1,-35 31 0,-56 39 224,-7 6-293,119-98-47,5-3-20,16-4-35,26-11-57,-7 0 18,-1-1 0,0-2 0,-1-2 0,47-32 0,-78 47 31,1 1 0,1-1 1,13-4-1,-21 9 14,1 1 0,-1 0-1,1-1 1,-1 1 0,0-1-1,1 1 1,-1 0 0,1-1-1,-1 1 1,0 0 0,0-1-1,0 1 1,1 0 0,-1 0-1,0-1 1,0 2 0,0 1 2,0 1 1,0 0 0,0-1 0,-1 1 0,1-1 0,-1 1-1,0-1 1,0 1 0,0-1 0,0 0 0,-1 1 0,1-1 0,-4 5-1,-4 5 46,-18 21-1,25-31-22,-14 16 14,-66 83 42,65-79 17,1 1 1,-19 40-1,32-58-77,0 0 1,1 1 0,0-1 0,0 0 0,-2 14-1,4-19 1,0 1-1,0-1 0,0 0 0,0 0 0,0 0 0,0 1 0,0-1 1,0 0-1,1 0 0,-1 0 0,0 0 0,1 0 0,-1 1 0,1-1 1,-1 0-1,1 0 0,0 0 0,-1 0 0,1 0 0,0 0 0,0-1 1,0 1-1,0 0 0,-1 0 0,1-1 0,0 1 0,0 0 0,1-1 1,-1 1-1,0-1 0,0 1 0,0-1 0,0 1 0,0-1 0,0 0 0,1 0 1,-1 0-1,0 0 0,0 0 0,2 0 0,5 0-8,-1 0-1,1-1 0,0 0 1,-1 0-1,1-1 0,-1 0 1,0 0-1,11-5 1,57-33-165,-41 20 141,-11 8 160,-1-1 0,36-29 0,-72 67-96,-63 89-40,-25 33-2171,86-124-664,6-3 833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4:01.2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0 1056,'-10'12'2064,"10"-12"-2010,-1 0-1,1 1 1,-1-1 0,1 0-1,-1 1 1,1-1 0,0 1-1,-1-1 1,1 1 0,0-1-1,-1 1 1,1-1 0,0 1-1,-1 0 1,1-1 0,0 1-1,0-1 1,0 2 0,-3 2 153,-2 7-50,4-9 5,0 0 0,-1 1 0,1-1 0,-1 0-1,1 0 1,-3 3 0,0 1 122,7 7-41,-1-6-258,3 7 1329,-6-11-953,1-2-340,0 0 0,0-1 0,0 1 0,0 0-1,0-1 1,-1 1 0,1 0 0,0-1 0,0 1 0,-1 0 0,1-1 0,-1 1 0,1 0 0,0-1 0,-1 1 0,1-1 0,-1 1 0,1-1 0,-1 1 0,0-1 0,1 1-1,-1-1 1,1 0 0,-1 1 0,0-1 0,-21 7 580,6-3-381,13-3-170,-1 0 1,1-1-1,0 1 0,0-1 0,0 0 1,0 0-1,0 0 0,-4-1 0,-6 0 266,-25 1 404,38 0-704,-2 0-223,9 0 569,-5 0-288,0 0 1,0 1 0,0-2-1,0 1 1,0 0 0,0 0-1,0-1 1,0 1 0,0-1-1,0 1 1,0-1 0,0 0-1,-1 0 1,1 0 0,0 0-1,0 0 1,-1 0 0,3-2-1,6-18 241,-10 20-322,1 0 2,0 0 0,0 0 1,-1 0-1,1 0 0,0 0 0,0 0 0,-1-1 1,1 1-1,-1 0 0,1 0 0,-1-1 0,1-2 241,-1-3-615,9 27 170,14 20 0,-22-39 200,0 1-28,3 1 314,-3-3-273,-1 1-13,0 0 1,1 1-1,-1-1 0,0 0 1,1 0-1,0 0 1,-1 1-1,1-1 1,0 0-1,0 0 1,-1 0-1,1 0 1,0 0-1,0 0 1,2 1-1,-3-1 46,0 2-21,0-1-1,1 0 0,-1 0 1,0 1-1,1-1 0,-1 0 1,2 3-1,-1-4-21,-1 0 0,0 0 0,0 0 0,1-1 0,-1 1 0,0 0 1,0 0-1,0 0 0,0 0 0,0 0 0,0 0 0,0 0 0,0-1 0,0 1 0,0 0 0,-1 0 0,0 1 0,-10 24 294,10-24-279,1-1 0,-1 1-1,1-1 1,-1 0 0,0 1-1,0-1 1,0 0-1,1 1 1,-1-1 0,-1 0-1,0 2 1,-2 0 5,-9 15-180,11-13 202,-1-1 1,0 1-1,0-1 1,-1 0-1,-7 8 470,8-9-263,1-8 317,1-6 35,1 11-586,-1 0 1,0-1 0,0 1-1,0 0 1,1 0 0,-1-1-1,0 1 1,0-1 0,1 1-1,-1 0 1,0-1 0,1 1-1,-1-1 1,1 0 0,-2 0-1,2 0-10,0 1-1,0 0 1,0 0-1,0 0 1,0-1-1,0 1 1,0 0 0,0 0-1,-1 0 1,1-1-1,0 1 1,0 0-1,0 0 1,0 0-1,0 0 1,0 0-1,0-1 1,-1 1 0,1 0-1,0 0 1,0 0-1,0 0 1,0 0-1,-1 0 1,1-1-1,0 1 1,0 0-1,0 0 1,-1 0 0,1 0-1,0 0 1,0 0-1,0 0 1,-1 0-1,1 0 1,0 0-1,0 0 1,0 0-1,-1 0 1,1 0 0,0 0-1,0 0 1,-1 1-1,0-1 141,-4-5-240,4 4 107,1 0 0,-1 0 1,0 0-1,1 0 1,-1-1-1,0 1 1,0 0-1,0 0 1,0 1-1,-1-2 1,-1-1 167,-2-8-137,5 11-55,-1 0 0,0 0 0,1-1 0,-1 1 0,0-1 0,0 1 0,1 0 0,-1-1 0,1 1 0,-1-1 0,0 1 1,1-1-1,-1 0 0,1 1 0,-1-1 0,1 1 0,0-1 0,-1 0 0,1 0 0,0 1 0,-1-1 0,1 0 0,0 1 0,0-1 0,-1 0 0,1-1 0,-7-2 327,7 4-318,0 0-1,0 0 1,0 0-1,1 0 1,-1 0-1,0 0 1,0 0 0,0 0-1,0 0 1,0 0-1,1 0 1,-1 0-1,0 0 1,0 0-1,0 0 1,0 0-1,0 0 1,0-1 0,1 1-1,-1 0 1,0 0-1,0 0 1,0 0-1,0 0 1,0 0-1,0 0 1,0 0-1,0-1 1,0 1-1,0 0 1,0 0 0,1 0-1,-1 0 1,0 0-1,0 0 1,0-1-1,0 1 1,0 0-1,0 0 1,0 0-1,0 0 1,0 0 0,0-1-1,0 1 1,0 0-1,0 0 1,0 0-1,0 0 1,-1 0-1,1 0 1,0-1-1,0 1 1,0 0 0,0 0-1,0 0 1,9 0-128,114 6 537,-116-4-1044,-1 0 1,1 1 0,-1 0-1,0 1 1,0-1 0,0 1-1,6 5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3:55.34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548 59 2240,'-8'-6'567,"10"3"-157,-2 2-371,1 1 0,-1-1 0,0 1 0,1-1 0,-1 1 0,1 0 0,-1-1 0,0 0 0,1 1 0,-1-1 0,0 1 0,1-1 0,-1 1 0,0-1 0,0 1 0,0-1 0,0 0 0,0 1 0,1-1 0,-1 0 0,0 0 0,1-8 1161,-1 8-1097,1 0 0,-1 1 1,0-1-1,0 1 0,0-1 1,0 0-1,0 1 0,0-1 1,0 1-1,0-1 0,0 0 1,0 1-1,0-1 0,0 1 1,-1-1-1,1 0 0,0 1 1,0-1-1,0 1 0,-1-1 0,1 1 1,0-1-1,-1 0 0,0 0 58,0 0 1,0 0-1,0 0 0,0 0 0,0 0 0,0 0 0,-1 1 0,1-1 0,0 0 0,0 1 0,-1-1 0,1 1 0,0-1 0,-1 1 0,1-1 0,0 1 0,-1 0 0,1 0 0,0 0 0,-1 0 0,1 0 0,-1 0 1,1 0-1,-3 1 0,-6 0 169,0 2 1,-15 4-1,8-2 162,-36 12-54,1 2 1,0 2 0,-48 28-1,72-32-247,0 1 0,1 2 0,1 0 0,-45 47 0,68-64-173,-5 5-73,5-6-2,4-5-4,5-4 105,0-1 1,1 2-1,-1-1 0,1 0 1,15-9-1,-20 14-38,22-14 61,1 1 0,34-16 0,-47 25-65,24-10-84,65-19 1,-80 29 89,-13 3 12,1 1 1,17-3-1,-24 5-24,0 0 0,1 0 0,-1 0 0,0 0 1,1 0-1,-1 0 0,0 0 0,0 1 0,0-1 0,1 1 0,-1 0 0,0 0 0,0-1 1,0 1-1,0 1 0,3 1 0,-4-2 4,0 0 1,-1 0-1,1 0 0,0 0 1,-1 0-1,1 1 0,0-1 1,-1 0-1,0 0 0,1 1 1,-1-1-1,0 0 0,1 1 1,-1-1-1,0 0 0,0 1 1,0-1-1,0 0 0,0 1 1,-1 1-1,-9 32 77,7-27-49,-7 18 36,-1-2 1,-1 1 0,-17 25-1,-52 68 298,12-20-1,14-19-142,40-59-145,13-17-52,0-1 0,1 0-1,-1 1 1,1-1 0,0 1-1,0-1 1,0 1 0,0-1-1,0 1 1,0 5 0,1-8-13,0 1 1,0 0 0,0-1-1,0 1 1,0 0-1,0-1 1,1 1 0,-1 0-1,0-1 1,0 1 0,1-1-1,-1 1 1,0 0-1,1-1 1,-1 1 0,0-1-1,1 1 1,0 0 0,0 0 0,0 0 0,0-1 1,0 1-1,0-1 0,1 1 0,-1-1 1,0 0-1,0 1 0,0-1 1,0 0-1,1 0 0,-1 0 1,0 0-1,2 0 0,12-1 90,1-1-1,-1-1 1,1 0-1,22-9 1,2 0 21,49-16-34,2-1 66,-91 28-163,0 1 0,1 0 0,-1 0 0,0 0 0,0 0 0,1 0 0,-1 0 0,0 0 0,0 0 0,0 0-1,1 0 1,-1 0 0,0 0 0,0 0 0,1 0 0,-1 0 0,0 0 0,0 0 0,1 0 0,-1 0 0,0 0 0,0 0 0,1 0 0,-1 0 0,0 0 0,0 0 0,0 1-1,1-1 1,-1 0 0,0 0 0,0 0 0,1 1 0,-4 7-117,-11 10 74,5-10 51,0 1 0,-1-1 0,0-1 0,-13 8 0,-11 7 1,0 5 84,0 1-1,2 1 0,1 2 0,-28 36 0,58-66-79,-4 5 9,0 0 0,1 0 1,-1 0-1,1 1 0,1 0 1,-1-1-1,-4 13 0,8-18-12,0-1 0,0 1 0,0-1 0,0 0 0,0 1 0,0-1 0,1 0 0,-1 1 0,0-1 0,0 0 0,0 1 0,0-1 0,0 0 0,0 1 0,1-1 0,-1 0-1,0 1 1,0-1 0,0 0 0,1 1 0,-1-1 0,0 0 0,0 0 0,1 1 0,-1-1 0,0 0 0,1 0 0,-1 0 0,0 0 0,1 1 0,-1-1 0,0 0 0,1 0 0,-1 0-1,0 0 1,1 0 0,-1 0 0,1 0 0,-1 0 0,0 0 0,1 0 0,-1 0 0,0 0 0,1 0 0,-1 0 0,0 0 0,1-1 0,20-3 13,-7-2 17,-1-1 1,1-1-1,12-9 0,-12 8-257,-1 1 0,24-12 0,-37 32-162,-7 8 378,-1-1 1,-1 0 0,-1 0 0,0-1-1,-17 21 1,10-14-67,8-10 63,-10 13 93,-21 43 0,39-69-74,0 0 0,1-1 0,-1 1-1,0 0 1,1-1 0,0 1 0,-1 0 0,1 0 0,0-1 0,0 1-1,0 0 1,0 0 0,0 0 0,1 2 0,-1-3 1,0 0 0,1 0 0,-1 0 1,1-1-1,-1 1 0,1 0 0,0 0 1,-1 0-1,1-1 0,0 1 0,0 0 1,-1-1-1,1 1 0,0-1 0,0 1 0,0-1 1,0 1-1,-1-1 0,1 0 0,0 1 1,0-1-1,0 0 0,0 0 0,0 0 1,2 1-1,9 0 18,0-1 0,-1 0 0,1-1 0,20-3 0,47-15-22,-49 11 73,-18 4-169,-5 2-88,0 1 0,0-1 1,14-1-1,-21 4 135,1-1 1,-1 0-1,0 0 0,0 0 1,0 1-1,0-1 1,1 0-1,-1 0 1,0 0-1,0 1 0,0-1 1,0 0-1,0 0 1,0 1-1,0-1 0,0 0 1,0 1-1,0-1 1,0 0-1,0 0 0,0 1 1,0-1-1,0 0 1,0 0-1,0 1 1,0-1-1,0 0 0,0 0 1,0 1-1,0-1 1,0 0-1,-1 0 0,1 1 1,-2 2-272,0 1-1,0-1 1,-1 0 0,1 1 0,-1-1 0,1 0 0,-1-1-1,-5 5 1,-28 18-2578,6-6 1419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4:12.92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778 24 3808,'-2'-3'539,"1"2"-340,1 0 0,-1 0 0,0 0 0,1 0 0,-1 0 0,1 0 0,0 0 0,-1-1 1,1 1-1,0 0 0,-1-3 0,1 4-155,0 0 0,0-1 0,0 1 0,0 0 0,0 0 0,0 0 0,0-1 0,0 1 0,0 0 0,0 0 0,-1 0 0,1 0 0,0-1 0,0 1 0,0 0 0,0 0 0,0 0 0,-1 0 0,1 0 0,0-1 0,0 1 0,0 0 0,0 0 0,-1 0 0,1 0 0,0 0 0,0 0 0,0 0 0,-1 0 0,1 0 0,0 0 0,0 0 0,0 0 0,-1 0 0,1 0 0,0 0 0,-1 0 0,-12 2 1264,-11 8 410,12-1-1537,1 1-1,0 0 1,1 0 0,0 1-1,-14 20 1,5-8-75,-241 266 390,-46 73 730,268-314-1268,21-27-129,8-14-57,15-17-296,118-149-191,-64 97 631,67-54-1,-37 35 73,34-39 134,-53 48 548,114-88-1,-182 157-635,3-2 19,0 1 0,0 0 0,1 0 0,-1 0 0,1 1 0,10-4 1,-16 6-49,0 1 0,0 0 0,0-1 0,-1 1 0,1 0 0,0 0 0,0 0 0,0 0 0,0 0 0,0 0 0,-1 0 0,1 0 0,0 0 0,0 0 0,0 0 0,0 1 0,0-1 0,-1 0 0,1 1 0,0-1 0,0 0 0,-1 1 0,1-1 0,0 1 0,-1-1 0,1 1 0,0 0 0,-1-1 0,1 1 0,-1 0 0,1-1 0,-1 1 0,1 0 0,-1-1 0,1 1 0,-1 0 0,0 0 0,1 0 0,-1-1 0,0 1 0,0 2 0,1 3 14,0 0 0,-1-1-1,0 1 1,-1 0 0,0 6-1,1-10-15,-4 20 33,0 0 0,-1 0 1,-2 0-1,0-1 0,-14 29 1,6-20-42,-2-1-1,-1-1 1,-24 30 0,36-50 14,-398 531 372,367-486-1171,54-81 620,2 0 0,0 1 0,37-38 0,81-68 138,-5 7 147,-49 35-82,43-45 95,-95 106 106,1 2 0,49-33 1,-79 59-209,2 0-1,-1 0 1,0 0 0,0 1 0,0-1 0,1 1-1,-1 0 1,1 0 0,-1 0 0,1 1-1,3-1 1,-6 1-18,1 0 0,-1 0 0,0 0 0,1 1 0,-1-1 0,0 0 0,0 1 0,1-1 0,-1 1-1,0 0 1,0-1 0,0 1 0,0 0 0,0 0 0,0-1 0,0 1 0,0 0 0,0 0 0,0 0 0,0 0 0,-1 0-1,1 1 1,0-1 0,-1 0 0,1 0 0,-1 0 0,1 1 0,-1-1 0,1 0 0,-1 0 0,0 1 0,0 1 0,1 4 21,0 0 0,-1 0 0,0 0 0,0 1 0,-1-1 1,0 0-1,0 0 0,-1 0 0,0 0 0,0-1 1,-4 10-1,-7 11 174,-21 35 0,23-44-117,-19 39 108,3 2-1,2 0 0,-26 93 0,33-72-427,17-63 143,1-16 77,0-1 1,0 0 0,0 1 0,0-1 0,0 0 0,0 1 0,0-1 0,0 1 0,0-1-1,0 0 1,0 1 0,1-1 0,-1 0 0,0 1 0,0-1 0,0 0 0,1 1 0,-1-1 0,0 0-1,1 0 1,-1 1 0,1-1-2,-1 0-1,1 0 0,-1 0 1,1 0-1,-1 0 1,1 0-1,-1 0 1,1 0-1,-1 0 0,1 0 1,-1 0-1,0 0 1,1 0-1,-1 0 1,1-1-1,-1 1 0,1 0 1,0-1-1,15-11-97,-3 0 88,31-27-24,62-42 0,-25 28 51,145-107 103,-157 98-147,16-12 117,-70 62-48,0 1-1,1 1 0,29-15 0,-43 24-12,1 0 0,-1 0 1,0 1-1,0-1 0,0 0 0,0 1 0,1 0 0,-1-1 1,0 1-1,0 0 0,1 0 0,-1 0 0,3 1 0,-4-1-8,0 1-1,0-1 0,0 1 1,-1-1-1,1 1 0,0-1 1,0 1-1,-1-1 0,1 1 0,0 0 1,-1 0-1,1-1 0,-1 1 1,1 0-1,-1 0 0,1 0 1,-1-1-1,1 1 0,-1 0 1,0 0-1,1 0 0,-1 0 0,0 0 1,0 0-1,0 0 0,0 0 1,0 0-1,0-1 0,0 1 1,0 0-1,0 0 0,0 0 1,-1 2-1,-2 9 54,-1 1 1,0-1-1,-1 0 0,0 0 1,-1 0-1,-9 14 1,-2 4 57,-120 296 878,130-307-987,-36 101-216,43-119 180,-1 1 1,1-1-1,-1 0 1,1 1 0,0-1-1,0 1 1,-1-1-1,1 0 1,0 1-1,0-1 1,1 1-1,-1-1 1,0 1-1,1 1 1,-1-3 21,0 1 0,0-1 0,0 0 0,1 0 0,-1 0-1,0 1 1,0-1 0,0 0 0,0 0 0,1 0 0,-1 0 0,0 1 0,0-1 0,1 0 0,-1 0 0,0 0 0,0 0-1,1 0 1,-1 0 0,0 0 0,0 0 0,1 0 0,-1 0 0,0 0 0,0 0 0,1 0 0,-1 0 0,0 0-1,1 0 1,11-8-66,0-4 100,-1 0 0,-1-1 0,-1 0 0,9-16-1,21-27 37,-16 30-115,0 1 1,2 1 0,48-36-1,93-51 6,-95 66 57,-60 38 2,-3 1 4,0 1-1,-1 0 0,2 0 1,-1 1-1,0 0 1,1 1-1,0 0 0,12-3 1,-20 6-15,0-1 0,0 1 1,0 0-1,0 0 0,0 0 1,0 0-1,-1 0 0,1 0 1,0 0-1,0 1 0,0-1 1,0 0-1,0 0 0,0 1 1,0-1-1,-1 1 0,1-1 1,0 1-1,0-1 0,-1 1 1,1-1-1,0 1 0,0 1 1,0-1 1,0 0 0,-1 0 0,1 0 0,-1 1 0,0-1 0,1 0 0,-1 1 0,0-1 0,0 0 0,0 0 0,0 1 0,0-1 0,0 0 0,0 3 0,-2 4 27,0-1 0,-1 1 0,1 0 0,-6 10-1,-76 141 713,-31 69-442,113-223-304,0-1 1,1 0-1,0 0 0,0 1 1,-1 4-1,2-9-2,0 1-1,0-1 1,0 1-1,0-1 1,0 1-1,0-1 1,0 1-1,0-1 0,0 1 1,0-1-1,0 1 1,1-1-1,-1 0 1,0 1-1,0-1 1,0 1-1,1-1 1,-1 1-1,0-1 0,1 0 1,-1 1-1,1-1 1,-1 1-12,1-1 1,0 0-1,0 0 0,0 0 1,-1 0-1,1 1 0,0-1 1,0 0-1,0 0 1,-1-1-1,1 1 0,0 0 1,0 0-1,0 0 1,-1 0-1,1-1 0,0 1 1,0-1-1,9-4-13,0 0 0,-1-1 0,0 0 0,-1-1 0,1 0 0,13-15 0,-19 19 29,106-111 178,-60 60-101,90-77-1,-108 106-54,2 2 1,1 1-1,0 1 0,2 2 0,70-27 0,-101 44 16,-1 1-1,1 0 1,0 0-1,0 0 1,0 1-1,0-1 1,8 2-1,-12-1-26,0 0-1,0 0 0,0 0 1,0 0-1,0 1 1,-1-1-1,1 1 0,0-1 1,0 0-1,0 1 1,0-1-1,0 1 0,-1 0 1,1-1-1,0 1 0,0 0 1,0 1-1,0-1-11,-1 0 0,1 0 0,-1 0 0,1 1 1,-1-1-1,0 0 0,0 0 0,0 1 0,0-1 0,0 0 0,0 0 0,0 1 0,0-1 0,0 0 0,0 0 0,-1 1 1,1-1-1,-1 1 0,-5 14 62,-1 0 0,-1 0 0,-11 17 0,0 0 41,-75 156 538,91-182-644,1-5-6,1 0 0,0-1 1,0 1-1,0 0 0,1 0 1,-1 0-1,0 1 0,1-1 0,-1 0 1,1 0-1,0 0 0,0 0 1,0 0-1,0 1 0,0 1 0,0-3 5,0-1 0,0 0-1,1 0 1,-1 1 0,0-1-1,0 0 1,0 0 0,0 0-1,1 1 1,-1-1 0,0 0-1,0 0 1,1 0 0,-1 0-1,0 1 1,0-1 0,1 0-1,-1 0 1,0 0 0,0 0-1,1 0 1,-1 0 0,0 0-1,0 0 1,1 0 0,-1 0-1,0 0 1,1 0 0,-1 0-1,0 0 1,0 0 0,1 0-1,-1 0 1,0 0 0,0 0-1,1-1 1,5-1-24,-1 0 0,0-1 0,1 0 0,-1 0-1,0 0 1,8-8 0,0 1-7,77-59 4,105-59 0,-187 123 12,5-2 3,21-10 0,-31 16-14,0 0 0,0 0 0,1 0 0,-1 0-1,1 0 1,-1 1 0,1 0 0,-1-1 0,0 1 0,1 0 0,-1 1 0,5 0-1,-6 0-48,0-1-1,0 1 1,0 0-1,0 0 0,0 0 1,0 1-1,0-1 1,0 0-1,0 1 0,-1 0 1,1-1-1,-1 1 1,1 0-1,-1-1 0,2 4 1,2 3-770,-1 0 1,5 15 0,-5-13-129,11 29-1481,5 8-2554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4:15.2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25 416,'-2'0'49,"1"0"1,-1 1-1,0-1 0,0 1 0,1-1 1,-1 1-1,0 0 0,1 0 1,-1 0-1,1 0 0,-1 0 1,1 0-1,-1 0 0,1 0 0,0 1 1,0-1-1,-1 0 0,1 1 1,0-1-1,0 1 0,-1 2 0,0-1 137,1-1 0,-1 1-1,0-1 1,-1 1 0,1-1-1,-5 4 1,-5 5 356,11-10-475,0 1 0,0-1 0,0 0 0,-1 0-1,1 0 1,0 0 0,-1 0 0,-6 3 947,8-4-1001,1-1 0,0 0 1,0 0-1,0 1 0,-1-1 1,1 0-1,0 1 0,0-1 1,0 1-1,0-1 0,2 0 1,3-2 105,0 0 1,0 0 0,0-1 0,0 0-1,-1 0 1,0-1 0,6-6-1,8-6 246,-18 16-357,25-19 193,-24 19-206,1 0-1,-1-1 1,0 1-1,0 0 1,1 0 0,-1 0-1,1 0 1,-1 1-1,1-1 1,2 0-1,-4 1-52,0 2 52,-1-1 0,1 0 0,-1 0 1,1 1-1,-1-1 0,1 0 0,-1 0 0,0 1 0,1-1 1,-1 3-1,0 1-2,-1-1 0,0 0 0,0 0 0,0 1 0,0-1 0,0 0-1,-4 7 1,-17 28 115,15-27 5,-5 5-22,-17 22 0,-3 3 61,31-38-540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4:17.1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318 102 320,'0'0'7,"0"-1"-1,1 1 1,-1-1-1,0 1 1,0-1-1,0 1 1,0 0-1,0-1 1,0 1-1,1 0 1,-1-1-1,0 1 1,0 0-1,1-1 1,-1 1 0,0 0-1,0-1 1,1 1-1,-1 0 1,0 0-1,1-1 1,-1 1-1,0 0 1,1 0-1,0-1 3,-1 1 0,1 0 0,-1-1 1,1 1-1,-1 0 0,0 0 0,1-1 0,-1 1 0,0-1 0,1 1 0,-1 0 0,0-1 0,1 1 0,-1-1 0,0 1 0,0-1 0,1 1 0,-1-1 0,0 1 0,0-1 0,0 1 0,0-1 0,0 1 0,-1-24 2826,0 28-2818,-2 6 191,0 0 0,-1-1 0,0 1 0,0-1 0,-1 0 0,0 0 0,0 0 0,-11 13 0,-19 24 229,18-27-286,-14 13 477,27-27-539,4-5-68,0 1 0,0-1 1,-1 0-1,1 1 0,0-1 0,-1 1 0,1-1 0,0 0 1,-11-1 1330,11 0-1347,1 0-1,-1 0 1,1 0 0,-1-1 0,1 1-1,-1 0 1,0 0 0,0 0 0,0-1 0,1 1-1,-1 0 1,0 0 0,0-1 0,-1-1-1,2-12 31,10-17 122,-5 16-70,6-25 0,1 3-29,-10 32-40,-1-1-1,1 1 1,-2-1-1,1 1 1,-1-1 0,2-10-1,-2 2-127,-2 23-158,-1 3 239,-1 0 1,0 0-1,-1-1 0,-7 16 1,3-6-16,2-8 137,0 1 0,-1-1 0,0 0 0,-1 0 0,0-1 0,-1 0 0,0-1 0,-1 0 0,0 0 0,-1-1 0,1 0-1,-2-1 1,-21 13 0,25-17-31,5-2-38,0 0 0,0 0 0,-1 0 0,1-1 0,0 1 0,-1-1 0,-4 1 0,7-2-15,0 0 0,1 0 0,-1 0 0,0 0 0,1 0 0,-1 0 0,0 0 1,0 0-1,1-1 0,-1 1 0,0 0 0,1 0 0,-1-1 0,0 1 0,1 0 1,-1-1-1,0 0 0,0 0 12,0 0 1,0 0 0,0 0-1,0-1 1,1 1 0,-1 0-1,1 0 1,-1-1-1,0 1 1,1 0 0,0-1-1,-1-1 1,0-4-28,0 1 0,1-1 0,0 0 0,0 1 0,0-1 0,1 0-1,0 0 1,4-12 0,2-3-57,12-26-1,-10 28 1,-8 17 44,1 0 0,0 0 0,0 1 0,0-1 0,1 0 0,-1 1 0,0 0 0,1-1 1,0 1-1,6-3 165,0 5-157,-6-1 30,-2 1-25,0 0 0,0 0 0,0-1 0,1 1 1,-1 0-1,0 0 0,0 1 0,1-1 0,-1 0 1,0 0-1,0 1 0,0-1 0,0 0 0,1 1 1,2 1 441,-4-2-421,1-1-1,-1 1 0,1 0 0,-1-1 1,1 1-1,-1 0 0,1-1 1,-1 1-1,0-1 0,1 1 0,-1-1 1,0 1-1,1-1 0,-1 1 0,0-1 1,1 1-1,-1-1 0,0 1 0,0-1 1,0 0-1,0 1 0,1-1 1,-1 1-1,0-1 0,0 0 0,1-18 95,-1-25 624,0 26-1478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4:18.6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1 992,'-3'9'2849,"3"-8"-2719,0 18-29,0-14 291,0-4-382,1 14 303,-2 1-1,0 0 1,0 0-1,-6 23 1,2-17 293,-4 43 0,5-28-170,-4 72 881,7-88-1139,-3 13 92,0-12-102,3-16-115,0 0 0,-1 0 0,1 0-1,-3 6 1,-8 15 95,0 0-1,-17 24 1,12-23-1103,-14 30 1,18-30-870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4:24.5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0 992,'-10'7'2848,"11"-2"-3221,-2-3 444,1 0 1,-1 0 0,1 0-1,-1 0 1,0 0 0,1 0-1,-1-1 1,-2 4 0,-10 27 909,9-21-648,4-10-304,0 0 1,-1-1-1,1 1 0,0 0 1,0 0-1,-1-1 1,1 1-1,0 0 0,-12 20 2569,12-21-2589,0 0 1,0 0-1,0 0 1,1 0-1,-1 0 1,0 0 0,0 0-1,0 0 1,0 0-1,1 0 1,-1 0-1,0 0 1,0 0-1,1 0 1,-1 0-1,0 0 1,0 0 0,0 0-1,0 0 1,1 0-1,-1 0 1,0 0-1,0 0 1,0 0-1,1 0 1,-1 0 0,0-1-1,0 1 1,0 0-1,0 0 1,1 0-1,-1 0 1,2-1 51,-6 3 128,0 1-212,4-3 50,-1 1 0,0-1 0,1 1 1,-1-1-1,0 0 0,0 1 0,1-1 0,-1 1 0,0-1 0,0 0 1,1 0-1,-1 0 0,0 1 0,-2-1 0,3 0-80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4:27.7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2 175 896,'0'-2'39,"0"1"0,-1 0 1,1-1-1,0 1 0,0-1 0,0 1 1,0 0-1,0-1 0,0 1 0,0-1 1,1 1-1,-1 0 0,0-1 0,1 1 1,-1 0-1,1-1 0,0 1 0,-1 0 1,1 0-1,1-2 0,6-15 529,-5 9-461,-2 6-3,0-1-1,0 0 0,-1 0 1,1-7-1,0 9-10,-1-1 1,0 1-1,1 0 0,-1 0 1,1 0-1,0 0 0,0 0 1,0 0-1,0 0 1,1-2-1,0 2-15,-1 0 0,0 0 1,0 0-1,0 0 0,-1 0 1,1 0-1,0 0 0,-1 0 0,1 0 1,-1-3-1,0-1 78,1 4-62,-1 0 1,0 0-1,0 0 1,0 0 0,-1 0-1,1 0 1,0 0-1,-1 0 1,1 1-1,-1-1 1,-1-2-1,2 3-79,0 1 0,0 0-1,-1-1 1,1 1-1,0 0 1,0-1-1,0 1 1,0 0-1,0-1 1,0 1-1,0 0 1,0-1-1,0 1 1,0 0-1,0-1 1,0 1-1,0 0 1,0-1 0,0 1-1,0 0 1,0-1-1,0 1 1,0-1-1,0 1 1,0 0-1,1 0 1,-1-1-1,0 1 1,3 0 283,-2 6-143,-1-2-115,0 0-14,0-1 1,1 0-1,-1 1 0,1-1 0,1 7 0,0-2-8,-1 0-1,-1 1 0,0-1 0,-1 17 0,0-15-718,1 0-1,0 0 1,1 11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4:32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9 992,'-8'-8'448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4:33.2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39 1248,'-1'-5'2544,"-34"5"-592,31-2-1771,3 1-147,0 1 1,1-1 0,-1 1 0,0-1 0,0 1 0,0 0 0,1-1 0,-1 1 0,0 0 0,0 0 0,0 0 0,-1-1-1,-20-3 904,22 4-931,0 0 0,0 0 0,0 0 0,0 1-1,0-1 1,0 0 0,0 0 0,0 0 0,0 0-1,0 1 1,0-1 0,0 0 0,0 0 0,0 0 0,0 0-1,0 1 1,0-1 0,0 0 0,-1 0 0,1 0 0,0 0-1,0 0 1,0 0 0,0 1 0,0-1 0,0 0 0,-1 0-1,1 0 1,0 0 0,0 0 0,0 0 0,0 0 0,0 0-1,-1 0 1,1 0 0,0 0 0,0 0 0,0 0 0,0 0-1,-1 0 1,1 0 0,0 0 0,0 0 0,0 0 0,0 0-1,-1 0 1,1 0 0,0 0 0,0 0 0,0 0 0,0 0-1,-1 0 1,1 0 0,-1-1 26,1 0-1,-1 0 1,0 1-1,1-1 1,-1 1-1,0-1 1,0 1-1,1-1 1,-1 1-1,0-1 1,0 1 0,0-1-1,0 1 1,0 0-1,0 0 1,0 0-1,0-1 1,0 1-1,-1 0 1,-24 3 1175,9-2-464,-4-9-254,11 7-257,-1 0-1,1-1 0,-15-4 0,12 2 7,-6 5-287,6 1-149,-9 2 362,22-4-156,-1 0 0,1 0 0,0-1-1,0 1 1,-1 0 0,1 0 0,0 0-1,0 0 1,-1 0 0,1 0 0,0 0-1,0 0 1,-1 0 0,1 0 0,0 0 0,0 0-1,-1 0 1,1 0 0,0 0 0,0 0-1,-1 0 1,1 0 0,0 0 0,0 0-1,-1 0 1,1 0 0,0 1 0,0-1-1,0 0 1,-1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1:54:34.7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0 576,'-9'19'1949,"8"-18"-1870,0 0 1,0 0-1,1 1 1,-1-1 0,0 0-1,0 0 1,0 0-1,0 0 1,0 0-1,0 0 1,0-1 0,-1 1-1,1 0 1,0 0-1,0-1 1,-1 1 0,-1 0-1,-2 0 143,1 0-1,0 1 1,0 0-1,0-1 1,0 1-1,-6 4 1,10-6-210,-3 1 97,0 0-1,1-1 1,-1 1 0,0-1 0,0 0 0,0 0 0,0 0-1,0 0 1,-3-1 0,-6 0 733,0 1-530,6 1-150,1-1 0,-1 0 0,1-1 0,-1 1 0,0-1 0,-6-2 0,9 2-123,0 1 1,0-1 0,0 1-1,1 0 1,-7 0 0,-12-1 287,17 0-203,0 0 0,0 1-1,0 0 1,-7 1 0,7-1-92,1 0 0,0 1 0,0-2 0,-1 1 0,1 0 0,0 0 0,0-1 0,-4-1 0,-11 2 298,18 0-332,1 0-1,-1 0 0,0 0 0,0 0 1,0 0-1,0 0 0,0 0 0,0 0 1,1 0-1,-1 0 0,0-1 0,0 1 0,0 0 1,0 0-1,0 0 0,0 0 0,0 0 1,0 0-1,0 0 0,1 0 0,-1 0 1,0 0-1,0 0 0,0-1 0,0 1 1,0 0-1,0 0 0,0 0 0,0 0 1,0 0-1,0 0 0,0 0 0,0-1 1,0 1-1,0 0 0,0 0 0,0 0 1,0 0-1,0 0 0,0 0 0,0 0 0,0-1 1,0 1-1,0 0 0,0 0 0,0 0 1,0 0-1,0 0 0,0 0 0,0 0 1,0 0-1,0-1 0,-1 1 0,1 0 1,0 0-1,0 0 0,0 0 0,60 9-386,-38-6 16,12 1-1089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19.1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358 10 1472,'-1'-1'33,"0"0"0,0 0 1,0 0-1,0 0 0,-1 1 0,1-1 0,0 1 1,0-1-1,-1 0 0,1 1 0,0 0 0,-1-1 1,1 1-1,0 0 0,-1 0 0,1 0 1,-1 0-1,1 0 0,0 0 0,-1 0 0,1 0 1,-3 1-1,-2 1-71,-1 1 0,1-1 1,-10 7-1,0-1 497,-4 0 740,11-5-965,1 1 0,0 0 0,0 0 1,0 0-1,0 1 0,1 0 0,-13 12 0,6 4-42,12-18-151,0 1 0,0-1 0,0 0 0,0 0-1,-5 4 1,-7 12 290,-6 3 87,17-18-363,0 1-1,-1-2 1,1 1 0,-1 0 0,-6 4-1,-6 7 29,15-14-50,0 0 0,0 0 1,0 0-1,1 0 0,-1 0 1,0 0-1,0 0 0,0 0 0,0-1 1,0 1-1,-1 0 0,1 0 1,0-1-1,0 1 0,0-1 1,-1 1-1,1-1 0,0 0 0,0 0 1,-1 1-1,1-1 0,0 0 1,-1 0-1,1 0 0,0 0 1,-1 0-1,1-1 0,0 1 0,0 0 1,-2-1-1,0 0-1,1 1 17,0-1 0,0 0-1,0 1 1,0-1 0,0 0 0,0 0 0,-3-3 0,4 3 0,1 1 0,-1-1 0,1 0 1,-1 0-1,1 0 0,0 0 0,-1 0 1,1 0-1,0-1 0,0 1 0,0 0 1,0 0-1,0 0 0,0 0 0,0-2 241,-8 7-772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4:03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0 992,'2'0'782,"-1"0"-749,-1 0 1,0 0 0,1 0-1,-1 0 1,0 0 0,0 0-1,1 0 1,-1 0 0,0 0-1,1 0 1,36 0 2089,-35 0-1942,45 1 928,46 6-112,-69-12-394,-22 5-497,0 0 14,0 1 0,-1-1 0,1 0 0,-1 1 0,1-1 0,0 1 1,-1 0-1,1-1 0,-1 1 0,1 0 0,1 1 0,1 1-110,-4-2 38,1-1-49,-1 0-1,1 0 0,-1 0 1,1 1-1,-1-1 0,8 11 1455,-8-10-1439,0-1 0,-1 0 1,1 0-1,0 0 1,0 0-1,0 0 1,-1 0-1,1 0 1,0 0-1,0 0 0,0 0 1,0 0-1,-1 0 1,1 0-1,0 0 1,0 0-1,0 0 1,0 0-1,-1-1 0,1 1 1,0 0-1,0 0 1,0 0-1,0 0 1,0 0-1,-1 0 1,1 0-1,0 0 0,0-1 1,0 1-1,0 0 1,0 0-1,0 0 1,0 0-1,0 0 1,-1-1-1,1 1 0,0 0 1,0 0-1,0 0 1,0 0-1,0-1 1,0 1-1,0 0 1,0 0-1,-1-1-24,0 0 0,-1 1 0,1-1-1,-1 1 1,1-1 0,-1 1 0,1 0 0,-1 0 0,-2 0 0,-5-9 127,9 9-110,-1-1 0,1 1 0,-1 0 0,1-1 0,-1 1 0,1 0 0,0-1 0,-1 1 0,1 0 0,0-1 0,-1 1 0,1-1 0,0 1 1,-1-1-1,1 1 0,0-2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9:18.1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68 383 1984,'-2'1'114,"3"-4"2544,0 1-611,-3 5-1325,1-2-498,-6 2-9,6-3-137,1 0-1,0 1 1,-1-1-1,1 0 1,-1 0-1,1 1 1,0-1-1,-1 0 1,1 0-1,-1 0 1,1 0-1,0 1 1,-1-1-1,1 0 1,-1 0-1,1 0 1,-1 0-1,1 0 1,-1 0 0,1 0-1,0 0 1,-1 0-1,1-1 1,-1 1-1,1 0 1,-1 0-1,1 0 1,0 0-1,-1-1 1,1 1-1,0 0 1,-1-1-1,0 1 73,1 0 15,1-8 1184,20-38 353,-18 40-1525,-1-1 1,1 1-1,1-10 1,2-2 205,-2-13 21,-1 8-328,-2 14-23,0 1 0,0-1 0,-1 0-1,-1-9 1,0-5-114,-1 1 157,-1 1 0,-11-42 0,13 59-71,0 1 1,-1-1 0,1 1 0,-1 0 0,0 0 0,-3-3-1,-1-4-152,5 9 125,1 1 0,-1-1 0,1 1 0,-1-1 0,1 1 0,-1-1 0,1 1 0,-1 0 0,1-1 0,-1 1 0,1 0 0,-1 0-1,0-1 1,1 1 0,-1 0 0,0 0 0,1 0 0,-1 0 0,0 0 0,1 0 0,-1 0 0,0 0 0,1 0 0,-1 0 0,0 0 0,1 0 0,-1 0 0,1 1 0,-1-1 0,0 0 0,1 0 0,-1 1 0,1-1 0,-1 0 0,0 1 0,1-1 0,-1 2 0,-22 16 39,23-17-24,-1 0-135,1-1 47,-4 9 656,6-5-627,9 17-14,-1 6-7,-8-22-1,0 0 0,0 1 1,0-1-1,2 9 0,-3-7 148,1 1 0,5 13 0,3 11-192,2 0 0,-5-10 141,-6-19 21,1-1 0,-1 1-1,0 0 1,0 0 0,-1 0-1,1 0 1,0 6 0,3 18-195,-3-24 152,0 0-1,0 0 1,0 1-1,-1-1 0,1 0 1,-1 1-1,0-1 1,0 0-1,0 0 1,-1 1-1,1-1 1,-1 0-1,1 0 0,-3 6 1,0-3 73,7-7-86,7-10 247,-4-1-203,1 0 0,0 1 1,1 1-1,19-19 0,-6 7 7,0 2-1,1 0 1,1 2-1,1 0 1,40-21-1,-57 35-4,-1 0 0,1 0 0,-1-1 0,0 0 0,7-7 0,-13 11 136,-1 1 59,0 0-54,-1 0-158,-6 0 13,0 0-1,1 0 0,-1 1 1,0-1-1,1 1 0,-1 1 1,1-1-1,-13 6 0,13-5-3,1 0-1,-1-1 0,1 0 0,-10 1 0,-16 5 149,24-5-88,0 0 1,0-1-1,-1 0 0,1-1 0,0 1 0,0-2 0,-12 0 0,-8 0 14,6-7-90,20 8-15,1 0-1,0 0 1,-1 0-1,1 0 0,0 0 1,-1-1-1,1 1 1,0 0-1,0 0 1,-1 0-1,1 0 1,0 0-1,-1-1 1,1 1-1,0 0 1,0 0-1,-1 0 1,1-1-1,0 1 1,0 0-1,0 0 1,-1-1-1,1 1 1,0 0-1,0-1 0,0 1 1,0 0-1,0-1 1,-1 1-1,1 0 1,0-1-1,0 1-14,0-1 1,0 1-1,0 0 0,0-1 0,0 1 0,-1-1 0,1 1 0,0 0 0,0-1 1,0 1-1,-1 0 0,1 0 0,0-1 0,0 1 0,-1 0 0,1-1 0,0 1 1,-1 0-1,1 0 0,0 0 0,0-1 0,-1 1 0,1 0 0,-1 0 0,1 0 1,0 0-1,-1 0 0,1 0 0,0-1 0,-1 1 0,1 0 0,-1 0 0,1-3-476,9 14 381,-7-9 106,-1-1 0,0 0 0,0 0 0,0 1 1,0-1-1,0 1 0,0-1 0,0 1 0,-1-1 0,1 1 0,0-1 0,-1 1 0,1 2 0,2 10 409,-3-12-353,0 1-21,0-3-36,0 0 0,0 0 1,0 0-1,0 0 0,0-1 0,0 1 0,0 0 0,0 0 1,0 0-1,0 0 0,0 0 0,0 0 0,0 0 0,0 0 0,0 0 1,0 0-1,0 0 0,0 0 0,0 0 0,0 0 0,0 0 1,0-1-1,0 1 0,-1 0 0,1 0 0,0 0 0,0 0 1,0 0-1,0 0 0,0 0 0,0 0 0,0 0 0,0 0 0,0 0 1,0 0-1,0 0 0,0 0 0,0 0 0,0 0 0,0 0 1,0 0-1,0 0 0,0 0 0,-1 0 0,1 0 0,0 0 1,0 0-1,0 0 0,0 0 0,0 0 0,0 0 0,0 0 0,0 0 1,0 0-1,0 0 0,0 0 0,0 0 0,0 0 0,0 0 1,0 0-1,0 0 0,0 0 0,-1 0 0,1 0 0,-5 5-107,-3 8-51,7-9 1022,-2 11-3797,4-13 322,7-8 257,-6 3 1672,0-1 0,1 1 0,-1-1-1,-1 1 1,1-1 0,1-4 0,1-4-344,-1 1 0,2-19 0,1-37-1178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9:03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175 1237 1984,'-2'1'-582,"0"1"3848,1 10 2647,1-11-5764,0-1-69,0 0-42,0 0-1,0 0 16,0 0-5,0 0 27,6 0 153,-5 0-205,0 1-1,0-1 1,0-1-1,-1 1 1,1 0 0,0 0-1,0 0 1,0 0-1,-1 0 1,1-1 0,0 1-1,0 0 1,0-1-1,-1 1 1,1-1-1,0 1 1,1-1 0,2-2 39,1 0 0,0 0 0,-1 0 1,0-1-1,1 1 0,-1-1 0,-1 0 0,1 0 1,0 0-1,-1-1 0,4-5 0,30-45 292,-28 44-139,0-1 0,-1 0 0,0-1 0,10-26 1,-15 32-156,-2-1 1,1 0 0,-1 1-1,-1-1 1,1 0 0,-1 0 0,0 0-1,-1 0 1,0 1 0,0-1 0,-1 0-1,-5-13 1,-3-7 75,-28-53 0,35 75-109,-14-29 129,1 0 0,-12-41 1,22 55-106,-1 0 1,-1 1 0,-1-1-1,-1 2 1,-19-30-1,-21-27 72,40 61-85,1 0 0,0-1 1,1 0-1,1 0 0,-7-20 0,-8-49-384,19 69 336,0 0 0,0 0 0,2 0 0,0 0 0,1 0 0,1-18 0,1-7 74,-2 24-66,1 11-46,-1 1 1,0-1-1,0 1 0,-1 0 0,1-1 1,-1 1-1,-2-9 0,2 7-798,0 0-1558,1 5-3199,-4 2 2078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9:05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3 303 1984,'7'0'1005,"-5"0"-659,-5 0-49,2 0 60,1 0-47,-7-8 2873,6 8-2788,1-9 709,1-2-918,0 0 1,1 1-1,0-1 0,0 0 1,1 1-1,1-1 0,-1 1 1,2 0-1,0 0 0,0 1 1,0-1-1,1 1 0,1 0 1,-1 1-1,10-10 0,-1 2-55,1 0-1,34-26 0,-42 36-63,0 1 0,1 0-1,0 0 1,0 0 0,0 1 0,0 1 0,1 0-1,18-4 1,-27 7-48,1-1-1,-1 1 0,0 0 0,1 0 1,-1 0-1,1 0 0,-1 0 0,0 0 1,1 1-1,-1-1 0,0 0 0,1 1 1,1 0-1,-2 0-7,-1-1 1,1 1-1,0-1 1,-1 1-1,1-1 1,-1 1-1,1-1 0,-1 1 1,0 0-1,1-1 1,-1 1-1,1 0 1,-1-1-1,0 1 0,0 0 1,1 0-1,-1-1 1,0 2-1,0 3 24,0 0 0,0-1 0,-1 1 0,0-1 0,0 1 0,-2 6 0,2-4-27,-9 20 104,-1 0 0,0 0 0,-2-1 0,-28 41 0,13-26-138,17-27 57,1 1 1,-14 28 0,14-25-36,-5 11-244,15-28 245,-1 0-1,1 1 0,0-1 0,0 0 0,-1 1 0,1-1 0,0 1 0,0-1 0,0 1 1,0-1-1,0 1 0,1-1 0,-1 0 0,0 1 0,1-1 0,-1 1 0,1-1 0,0 2 1,0-2 5,0 0 0,0 0 0,1 0 0,-1-1 0,0 1 0,0 0 0,0 0 0,1-1 0,-1 1 0,0-1 0,1 0 1,-1 1-1,0-1 0,1 0 0,-1 0 0,1 1 0,-1-1 0,0 0 0,1-1 0,-1 1 0,0 0 0,3-1 0,4 1-17,15-1 99,29-5 0,-34 3-82,0 1 0,0 0 0,21 2 0,-21 1-18,-1 0 56,0 1 0,0 0 0,26 7 0,-38-7-4,-1 1 1,1-1-1,0 1 1,0 0 0,-1 0-1,0 0 1,0 1 0,0-1-1,0 1 1,0 0-1,-1 1 1,0-1 0,1 0-1,2 6 1,-5-4 5,0 0 0,0-1 0,0 1 0,0 0 0,-1-1 0,0 1-1,0 0 1,-1-1 0,1 1 0,-1 0 0,0-1 0,-1 1 0,0-1 0,1 1 0,-2-1 0,1 0 0,-1 0 0,-4 8 0,0-3 40,0-1 1,-1 0-1,1 0 0,-2 0 1,1-1-1,-1 0 0,-20 12 1,10-8-6,-1 0 1,-1-2 0,-24 9-1,31-14-536,0-1 1,0 0-1,-1-2 0,1 1 0,-30-1 0,44-2 395,-1 0 1,1 0-1,0 0 0,0 1 0,0-1 1,0 0-1,-1 0 0,1 0 0,0 0 1,0 0-1,0 0 0,-1 0 0,1 0 1,0 0-1,0 0 0,0 0 0,0 0 1,-1 0-1,1 0 0,0 0 0,0-1 1,0 1-1,0 0 0,-1 0 0,1 0 1,0 0-1,0 0 0,0 0 0,0 0 1,0 0-1,-1-1 0,1 1 0,0 0 1,0 0-1,0 0 0,0 0 0,0 0 1,0-1-1,0 1 0,0 0 0,0 0 1,0 0-1,-1 0 0,1-1 0,0 1 1,0 0-1,0 0 0,0-1 0,8-6-2652,8-1 1314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9:06.4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47 2144,'4'-1'1179,"-3"2"-806,-1-1-112,-4-5 2075,3 5-1899,1-23 4662,0 22-4977,1 0-1,-1 0 1,0 0 0,0 1 0,0-1-1,1 0 1,-1 0 0,0 0 0,1 0-1,-1 0 1,1 1 0,-1-1 0,1 0-1,-1 0 1,1 1 0,0-1-1,-1 0 1,1 1 0,0-1 0,0 1-1,-1-1 1,2 0 0,-1 1-186,-1 0 11,0 0 69,0 0 0,2 0-59,3 2 49,-1 1 1,1 0-1,-1-1 1,1 2-1,-1-1 1,0 0-1,0 1 1,0 0-1,-1 0 1,1 0-1,-1 0 1,0 1-1,0-1 1,3 6-1,3 9 35,0 0-1,9 29 1,14 55 12,27 147 0,-43-113 70,-14-121-24,-1 0 1,-2 28-1,0-13-72,-4-1-1040,3-27-162,1-2-1097,1-1-3806,0-3 3486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9:07.8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 0 480,'-1'0'7,"1"0"1,0 0-1,-1 0 1,1 1-1,0-1 0,-1 0 1,1 0-1,-1 0 1,1 0-1,0 0 1,-1 0-1,1 1 0,0-1 1,-1 0-1,1 0 1,0 0-1,-1 1 0,1-1 1,0 0-1,0 0 1,-1 1-1,1-1 1,0 1-1,-2 0 658,1-1-484,0-1 1,1 1 0,-1 0 0,1 0-1,-1 0 1,0 0 0,1 0 0,-1 1-1,0-1 1,1 0 0,-1 0-1,1 0 1,-1 0 0,0 1 0,1-1-1,-1 0 1,1 0 0,-1 1 0,1-1-1,-1 1 1,1-1 0,-1 0 0,1 1-1,-1-1 1,0 2 0,-1-2 864,-5 1 2772,5 28-3370,-1 1 0,-2-1 1,-10 36-1,7-29-278,-7 56 0,10-52-335,0 24 101,2 6 485,-3-46 6,8-19-390,-1-3 16,5 7-31,-6-8-23,0-1 0,0 0 0,1 0 1,-1 1-1,0-1 0,0 0 0,1 1 0,-1-1 0,0 0 1,0 1-1,0-1 0,0 0 0,0 1 0,0-1 0,1 0 1,-1 1-1,0-1 0,0 1 0,0-1 0,0 0 0,0 1 1,0-1-1,-1 0 0,1 1 0,0 0 0,0-1 4,1 0-1,-1 1 0,0-1 0,0 0 1,1 1-1,-1-1 0,0 0 0,0 1 1,0-1-1,1 0 0,-1 1 0,0-1 1,0 0-1,0 1 0,0-1 0,0 0 1,0 1-1,0-1 0,0 1 0,0-1 1,0 0-1,0 1 0,0-1 1,0 0-1,0 1 0,0-1 0,0 1 1,-1-1-1,1 0 0,0 1 0,0-1 1,-1 1-1,3-1 16,0 0-1,0 0 1,-1 1 0,1-1 0,0-1-1,-1 1 1,1 0 0,0 0 0,0-1-1,-1 1 1,1-1 0,-1 1 0,3-2-1,24-12 503,202-138 803,-217 146-1401,-10 5-30,-1 0 0,1 0 0,-1-1 1,1 1-1,-1 0 0,0-1 1,0 1-1,0-1 0,0 0 0,0 1 1,3-5-1,13 6-4660,-6 0 2837,1 0-2143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9:09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76 4160,'1'-1'954,"1"0"0,-1-1 0,1 1 0,-1 0 0,1 0 0,0 0 0,0 0 0,2-1 0,-3 1-885,-1 1-1,1 0 0,0-1 1,0 1-1,0-1 0,-1 0 1,1 1-1,0-1 0,-1 1 0,1-1 1,0 0-1,-1 0 0,1 1 1,-1-1-1,1 0 0,-1 0 1,0 0-1,1 0 0,0-1 1,-1 1-60,0-1-1,1 1 1,0 0 0,-1 0 0,1-1-1,0 1 1,0 0 0,-1 0 0,1 0 0,0 0-1,2-1 1,15-18 871,-11 10-791,-7 10-83,0 0 1,0-1 0,0 1-1,0 0 1,0 0-1,0 0 1,0 0 0,0 0-1,0-1 1,0 1-1,0 0 1,0 0 0,0 0-1,0 0 1,0 0-1,0-1 1,0 1 0,0 0-1,0 0 1,-1 0-1,1 0 1,0 0 0,0-1-1,0 1 1,0 0-1,0 0 1,0 0 0,0 0-1,0 0 1,0 0-1,-1 0 1,1 0 0,0-1-1,0 1 1,0 0-1,0 0 1,0 0 0,-1 0-1,1 0 1,0 0-1,0 0 1,0 0 0,0 0-1,0 0 1,-1 0-1,1 0 1,0 0 0,-1 0 35,1 0-4,0 0-28,0 0-74,1 2 58,-1 1 0,0-1 0,1 0 0,-1 1 0,0-1 0,0 1 0,0-1-1,-1 0 1,1 1 0,-2 3 0,0 10-97,1-6-7,1-3 393,9-12 61,-9 4-322,1 1 0,-1 0-1,0-1 1,0 1 0,0 0 0,1-1 0,-1 1 0,0 0 0,0-1-1,0 1 1,0 0 0,0-1 0,0 1 0,0 0 0,0-1-1,0 1 1,0-1 0,0 1 0,0 0 0,0-1 0,0 1 0,0-1-1,0 1 1,0 0 0,0-1 0,0 1 0,0 0 0,-1-1-1,1 1 1,0 0 0,0-1 0,0 1 0,-1 0 0,1-1 0,0 1-1,0 0 1,-1 0 0,1-1 0,0 1 0,-1 0 0,0-1 0,1 0 0,-1 1 0,1-1 0,-1 0 1,1 1-1,-1-1 0,1 0 0,-1 0 0,1 0 0,0 0 0,0 1 1,-1-3-1,0 3-1205,0 1-3524,7 1 3600,19 8-4504,-16-9 3046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9:12.1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149 6 2560,'-2'-6'1124,"4"12"-157,-2-6-450,0 0 155,0 0-150,0 0 198,0 0-202,0 0 42,0 0-176,0 0 21,0 10 518,0-4-628,-1 0-1,0 0 1,0 0 0,-1 0 0,0 0 0,0-1 0,-4 10 0,-5 11 242,-11 17 161,-6 38-323,3 1 0,-16 100 1,38-157-306,1 0 0,0-1 1,2 1-1,4 28 1,2-26-45,0-1 1,2 0 0,1 0 0,13 25-1,-1 0 102,4 7 379,36 60-1,-50-101-264,25 32 0,-10-16-1,-22-29-384,-1 0 0,2 0 0,-1 0 0,0 0-1,1 0 1,0-1 0,7 4 0,-8-5-754,0 0 0,0 0 0,0 0 0,0-1 0,8 2 0,-9-2 444,0-1 0,0 0 0,0 0 0,0 0 0,0 0 0,1-1 0,-1 1 0,-1-1 0,1 0 1,0 0-1,0 0 0,3-2 0,20-16-2187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9:13.4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1 1984,'0'0'12,"0"0"-1,0 0 1,0 0 0,0 0 0,0 0-1,0 0 1,0 0 0,0 0-1,0 0 1,0 0 0,0 0 0,0-1-1,0 1 1,0 0 0,-1 0 0,1 0-1,0 0 1,0 0 0,0 0-1,0 1 1,0-1 0,0 0 0,0 0-1,0 0 1,0 0 0,0 0 0,0 0-1,0 0 1,-1 0 0,1 0-1,0 0 1,0 0 0,0 0 0,0 0-1,0 0 1,0 0 0,0 0 0,0 0-1,0 0 1,0 0 0,0 0-1,0 0 1,0 1 0,0-1 0,0 0-1,0 0 1,0 0 0,0 0 0,0 0-1,0 0 1,0 0 0,0 0-1,0 0 1,0 0 0,0 0 0,0 0-1,0 0 1,0 1 0,0-1 0,0 0-1,0 0 1,0 0 0,0 0 29,0 0 1,0 0-1,0 0 1,0 1-1,0-1 1,0 0 0,0 0-1,0 0 1,0 0-1,0 0 1,0 0-1,0 1 1,0-1-1,0 0 1,0 0 0,0 0-1,0 0 1,0 0-1,0 0 1,0 0-1,-1 1 1,1-1-1,0 0 1,0 0 0,0 0-1,0 0 1,0 0-1,0 0 1,0 0-1,0 0 1,-1 0-1,1 0 1,0 0-1,0 0 1,0 0 0,0 1-1,0-1 1,0 0-1,0 0 1,-1 0-1,1 0 1,0 0-1,0 0 1,0 0 0,0 0-1,0 0 1,-1 0-1,1-1 1,0 1-1,0 0 1,0 0-1,0 0 1,0 0 0,0 0-1,0 0 1,-1 0-1,1 0 1,0 0-1,0 0 1,0 0 731,0 0-218,0 0 31,0 0-159,-7 9 1045,7-9-1404,-1 1 1,1-1-1,0 0 0,0 0 0,-1 1 0,1-1 0,0 0 1,0 1-1,0-1 0,-1 0 0,1 1 0,0-1 1,0 0-1,0 1 0,0-1 0,0 0 0,0 1 0,0-1 1,0 0-1,0 1 0,0-1 0,0 1 0,0-1 1,0 0-1,0 1 0,0-1 0,0 1 0,0 1 12,1-1-1,-1 1 0,0 0 0,1 0 0,0-1 1,-1 1-1,1 0 0,0-1 0,0 1 0,2 2 1,-3-3-66,8 12 148,1 0-1,0-1 1,1 0 0,1-1 0,-1 0 0,24 18 0,1 2-181,157 152 329,-155-148 124,60 75 1,-78-86-291,15 30 0,-28-43-118,0 0 0,-1 1 0,0 0-1,-1 1 1,3 15 0,-3-2 96,-1 0 0,-1 1 1,-1 26-1,-11 81 598,5-72-548,2-28-198,-1 33 100,-1 102 97,-3-109-667,8-55 139,0-3 55,1 0-1,-1 0 0,0-1 0,0 1 0,-1 0 0,1 0 0,0-1 1,-1 1-1,1 0 0,-1-1 0,1 1 0,-2 1 0,4 5-3462,-1-6 3018,-5 5-2943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9:15.1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0 1728,'0'1'7,"1"-1"-1,-1 0 1,0 0 0,0 0 0,0 0-1,0 0 1,0 0 0,0 0-1,0 0 1,0 0 0,0 0 0,0 0-1,0 0 1,-1 1 0,1-1-1,0 0 1,0 0 0,0 0 0,0 0-1,0 0 1,0 0 0,0 0-1,0 0 1,0 0 0,0 0 0,0 0-1,0 0 1,0 0 0,0 0-1,0 0 1,0 0 0,0 0 0,0 0-1,0 0 1,-1 1 0,1-1-1,0 0 1,0 0 0,0 0 0,0 0-1,0 0 1,0 0 0,0 0-1,0 0 1,0 0 0,0 0 0,0 0-1,0 0 1,0 0 0,-1 0-1,1-1 1,0 1 0,0 0 0,0 0-1,0 0 1,0 0 0,0 0-1,0 0 1,0 0 0,0 0 0,0 0-1,0 0 1,0 0 0,-9-2 5179,8 2-4829,1 0-48,-5 7 1494,5-4-1705,-1 0 0,0 1 1,0-1-1,0 1 0,0-1 0,0 0 1,-3 5-1,2-5-48,1 1 1,-1-1-1,1 1 1,0 0-1,0 0 0,0 0 1,-1 6-1,2 10 77,0 3-97,4 41 0,-1-25 406,-2-28-192,-1 0 0,5 20 0,-3-23-172,-1 0 1,0 0-1,-1 9 1,0-9-43,1-1 0,-1 1 0,4 12 1,6 22-89,-6-25-523,0 1-1,1-1 0,14 32 1,-1-13-2875,-6-19-176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4:49:28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1 1248,'-3'2'-1100,"-1"-4"6969,5 2-2220,1 4-2841,-1-3-493,-1-1 53,0 0-69,0 0 159,0 1-396,0-1-1,0 1 1,0-1 0,0 1-1,1-1 1,-1 1-1,0-1 1,0 1-1,1-1 1,-1 1-1,0-1 1,1 1 0,-1-1-1,0 0 1,1 1-1,-1-1 1,1 0-1,-1 1 1,1-1-1,-1 0 1,1 0 0,-1 1-1,1-1 1,-1 0-1,1 0 1,0 1-1,0-1-96,0 0 195,-1 0-21,0 0-33,0 0 70,10-2 1883,-9 2-2019,0 1 0,0 0 0,0 0 0,0 0 1,0 0-1,1 0 0,-2 0 0,1 0 0,0 0 0,0 0 0,0 0 0,0 1 1,-1-1-1,2 2 0,8 25 173,-2-6 118,-3-10-355,-5-9 36,1-1 0,0 0 0,0 0-1,0 0 1,0 0 0,3 4 0,1 3 21,1 0 0,-1 0 0,-1 1 1,1 0-1,-2 0 0,5 17 0,-2-8 7,-4-12-31,-1 0 0,0-1 0,0 13 1,2 11 65,24 119 826,-21-120-771,-2 0 0,2 51 0,-1-18 174,-4-56-237,0 0 0,1-1 1,0 1-1,0-1 0,0 0 0,1 0 1,-1 0-1,1 0 0,5 6 1,0 1 149,-7-10-254,0 1 14,-1-3-20,0 0 1,0 0 0,0 0 0,0 0 0,0 1 0,0-1-1,0 0 1,0 0 0,0 0 0,0 1 0,0-1 0,0 0 0,0 0-1,0 0 1,0 0 0,1 1 0,-1-1 0,0 0 0,0 0-1,0 0 1,0 0 0,0 0 0,0 1 0,0-1 0,1 0-1,-1 0 1,0 0 0,0 0 0,0 0 0,0 0 0,1 0-1,-1 0 1,0 0 0,0 0 0,1 1 0,0-2-310,1 1 0,-1-1-1,1 1 1,0-1 0,-1 1 0,1-1 0,-1 0 0,1 0 0,-1 0 0,1 0-1,-1 0 1,0 0 0,1 0 0,-1 0 0,0 0 0,0-1 0,1-1 0,2-2-1025,0 0 0,-1-1 0,5-9 1,-5 8 561,-1-1 1,1 1-1,1-13 0,2-36-1510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1:23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1728,'6'2'611,"-9"0"-606,-9 2 1971,12-4-1944,0 0 0,0 1 0,1-1-1,-1 0 1,0 0 0,0 0 0,0 0 0,1 0 0,-1 0 0,0 1 0,0-1 0,0 0-1,0 0 1,0 0 0,1 0 0,-1 1 0,0-1 0,0 0 0,0 0 0,0 0 0,0 1-1,0-1 1,0 0 0,0 0 0,0 1 0,0-1 0,0 0 0,0 0 0,0 0-1,0 1 1,0-1 0,0 0 0,0 0 0,0 1 0,0-1 0,0 0 0,0 1 0,-2 6 1396,1-6-868,1 0-528,0-1-1,-1 0 1,1 1 0,0-1 0,0 0-1,0 1 1,0-1 0,0 1 0,0-1-1,0 0 1,0 1 0,0-1 0,0 0-1,1 1 1,-1-1 0,0 1 0,0-1-1,0 0 1,0 1 0,1-1 0,-1 0-1,0 1 1,0-1 0,0 0 0,1 0-1,-1 1 1,0-1 0,1 0 0,-1 0-1,1 1 1,-1-1-18,0 1 0,1-1 0,-1 0-1,1 1 1,-1-1 0,0 0 0,1 1 0,-1-1 0,0 0-1,0 1 1,1-1 0,-1 1 0,0-1 0,0 1 0,0-1-1,0 1 1,1-1 0,-1 1 0,0-1 0,0 0 0,0 1-1,0-1 1,0 1 0,0-1 0,0 1 0,-1 5 138,1 0 0,0 0 1,0 0-1,1 0 0,-1 0 0,2 0 1,-1-1-1,4 11 0,-6-6 38,1-10-181,0 1 1,-1-1-1,1 1 0,0-1 1,0 0-1,0 1 0,0-1 1,0 1-1,0-1 0,0 1 1,0-1-1,0 1 0,0-1 1,0 1-1,0-1 0,0 0 0,0 1 1,1-1-1,-1 1 0,0-1 1,0 1-1,0-1 0,1 0 1,-1 1-1,1 0 0,8 12 330,15 26-1,-19-29-87,-4-8-228,1 0 0,0 0 0,0-1 0,-1 1 0,1 0-1,0-1 1,1 1 0,-1-1 0,0 1 0,0-1 0,4 1 0,0 1 29,-1-1 1,1 0 0,11 2 0,17 0-33,0-2 0,1-1 0,55-5 0,-21 1-121,-41 3 23,34-5 1,12-7 223,116-2 1,-65 8-164,-2-1-57,55 1 58,-36 5 131,-78 2 74,-63-1-114,-1 0-59,0 0-107,0 0 43,0 0 112,0 0 27,-1 7 240,-7 4-303,8-9-26,-1-1-1,0 1 1,0-1 0,1 0-1,-1 0 1,0 0-1,0 1 1,0-1 0,-1 0-1,1 0 1,-2 1 0,-1 1-6,0 1 1,0-1 0,0 1 0,0 0-1,-4 6 1,-11 12-20,12-16 32,-8 8-35,0 0 1,-2-1 0,1-1 0,-32 17 0,-87 25 26,5-2-50,28 0-2,-146 100 0,-99 68 681,310-195-590,-57 40 37,84-58-20,-1 0 1,-13 6-1,-9 6 27,13-12-169,19-7 69,1 0-22,0 0-20,0 0 15,-1 0 80,7 3 196,-4-2-121,1 1-1,1-1 1,-1 0-1,0 0 0,6 1 1,47-4 202,61-11 0,-34 3-185,166-25-268,-180 23 102,-49 11 45,0 0 0,0 1 1,-1 0-1,39 8 0,-10-2 4,78 11 4,-51-11 200,112 17 502,-154-14-461,-24-6-117,0 0 0,18 2 0,-5 0-64,6 0 237,-26-5-249,-2 0-186,0 0 0,0 0 0,0 0 0,1 0 0,-1 0 0,0 1 0,0-1 0,0 0 0,1 0 0,-1 0 0,0 0 0,0 0 0,0 0 1,0 0-1,1 0 0,-1 1 0,0-1 0,0 0 0,0 0 0,0 0 0,0 0 0,0 0 0,1 1 0,-1-1 0,0 0 0,0 0 0,0 0 0,0 1 0,0-1 0,0 0 0,0 1 53,-1-1-33,1 0-1,0 0 1,0 0 0,0 0-1,-1 1 1,1-1 0,0 0-1,0 0 1,-1 0 0,1 0-1,0 0 1,0 0-1,-1 0 1,1 0 0,0 0-1,-1 0 1,1 0 0,0 0-1,0 0 1,-1 0 0,1 0-1,0 0 1,-1 0 0,1 0-1,0 0 1,0 0 0,-1 0-1,1-1 1,0 1 0,0 0-1,0 0 1,-1 0-1,1 0 1,0-1 0,0 1-1,-1 0 1,-6-4-1535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1:27.6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349 5 1248,'-6'2'645,"6"-2"-619,0 0 0,0 0 0,0 0 0,0 0 0,0 0 1,0 0-1,0 0 0,0 0 0,0 0 0,0 0 0,0-1 0,0 1 0,0 0 0,0 0 0,0 0 1,0 0-1,0 0 0,0 0 183,0-1-183,0 1 0,0 0 0,-1 0 0,1 0 0,0 0 0,0 0 0,0 0 0,0 0 0,0 0 1,0 0-1,0 0 0,0 0 0,0 0 0,0 0 0,0 0 0,0 0 0,-1 0 0,1 0 0,0 0 1,0 0-1,0 0 0,0 0 0,0 0 0,0 0 0,0 0 0,0 0 0,0 0 0,0 0 0,-1 0 1,1 0 111,-28-2 1523,19 1-1303,0 0 0,0 1 0,-16 1 0,3 3-89,-1 2 0,1 0 0,1 1 0,-1 1-1,1 1 1,0 1 0,1 1 0,0 1 0,-29 22-1,48-32-270,-1-1 1,0 1-1,0 0 0,0 0 0,1-1 0,-1 1 0,1 0 0,-3 4 0,4-5 0,0 0 0,-1 0 1,1 0-1,0 0 0,0 0 0,0 0 0,0 0 0,0 0 0,0 0 0,0 0 1,0 0-1,0 0 0,0 0 0,0 0 0,1 0 0,-1 0 0,0 0 0,1-1 1,-1 1-1,1 0 0,-1 0 0,1 0 0,-1 0 0,2 1 0,1 1 11,0 0 0,1-1 0,-1 1 0,0-1 0,1 1 0,0-1 0,0 0 0,-1 0 0,1-1 0,0 1-1,6 0 1,4 2-43,28 3-1,37-4 253,-45-3-356,-26 0 174,-1 0 0,0 0 0,15 2 0,-12 2 163,-18 0-96,-7 3-133,-34 17 99,11-5-26,30-15-44,-7 4 12,-18 14 0,13-9 134,-9 8-68,28-20-72,-1 0 0,1 0 0,0 1 0,0-1 0,0 0 1,0 1-1,0-1 0,1 1 0,-1-1 0,0 1 1,1-1-1,-1 1 0,1-1 0,-1 1 0,1 0 0,0-1 1,-1 2-1,2 0-48,2 1 38,0 0 0,0 0 0,1 0 0,-1 0 0,1 0 0,0-1-1,0 0 1,0 1 0,0-2 0,1 1 0,-1 0 0,1-1 0,9 3 0,-4 0-47,-1-1 123,1-1 0,0 0-1,-1 0 1,1-1-1,0 0 1,1-1 0,-1 0-1,0 0 1,0-1-1,16-2 1,-10-1 152,-1 0 1,1 0-1,-1-2 1,0 0-1,28-14 1,-21 11 202,-22 8-271,1 0-112,2-3-6,-2 3 16,0-1-15,-1 1-37,0-1 0,0 1 1,0-1-1,1 1 0,-1 0 1,0-1-1,0 1 0,1 0 1,-1-1-1,0 1 0,1 0 1,-1-1-1,0 1 0,1 0 1,-1 0-1,0-1 0,1 1 1,-1 0-1,0 0 1,1 0-1,-1-1 0,1 1 1,-1 0-1,1 0 0,4-4-2,11-15-89,-13 16 78,0-1 0,0 1 0,0-1 0,4-6 0,-4 4-3,1 1 0,0 0-1,0 0 1,0 0 0,1 0-1,0 1 1,9-7 0,-13 11-7,0-1 0,0 1 1,0-1-1,0 1 0,0 0 0,0-1 1,1 1-1,-1 0 0,0 0 1,2 0-1,3-1-65,1 11 18,3 4-84,-7-11 154,-1 0-1,1 0 1,-1 0-1,0 0 1,1 5 0,3 2 59,0 0 1,0 0 0,1-1 0,8 10-1,-6-8-166,-6-7 112,0-1 1,1 0-1,-1 0 0,1 0 1,0-1-1,0 1 0,0-1 1,0 0-1,0 0 0,1 0 1,-1-1-1,1 1 0,-1-1 1,1 0-1,-1 0 1,1-1-1,0 1 0,-1-1 1,1 0-1,-1-1 0,9 0 1,-2-1-124,0 0 0,0-1 0,0 0 0,0 0 1,0-1-1,0-1 0,17-10 0,-25 12-400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1:28.2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317 1 1728,'3'8'4490,"-3"-6"-4374,0 0-1,-1 0 1,1 1-1,-1-1 1,0 0-1,0 0 0,1 0 1,-1 0-1,-1 0 1,1 0-1,0-1 0,0 1 1,-2 2-1,-23 23 1047,12-14-942,2-2 21,-20 15 1,-6 6 176,-94 98 382,124-121-1005,1 0-1,0 0 1,0 1 0,0 0-1,-5 13 1,11-22 98,1 0 46,0-1 0,-1 0-1,1 1 1,0-1 0,0 0 0,-1 1-1,1-1 1,0 1 0,0-1 0,0 1-1,-1-1 1,1 1 0,0-1 0,0 1-1,0-1 1,0 1 0,0-1 0,0 0-1,0 1 1,0-1 0,0 1-1,0-1 1,0 1 0,0-1 0,0 1-1,1-1 1,-1 1 0,0-1 0,0 1-1,0-1 1,1 1 0,-1-1 0,0 0-1,0 1 1,1-1 0,-1 0 0,0 1-1,1-1 1,-1 0 0,1 1-1,7 2-1628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1:31.3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15 578 896,'-4'-5'2988,"4"5"-2819,0 1 0,0-1 0,0 1 0,-1-1 0,1 0 0,0 1 0,0-1-1,0 1 1,0 0 0,-8 47 1852,7 5-1438,1 7-304,9 89 1,-6-111-247,-2-26 52,0 1 0,1-1 0,4 15 0,3 3 160,-8-28-26,6-6 341,-6 3-538,0 0 0,-1 0 0,1 0 0,-1 0-1,1 0 1,0 0 0,-1 0 0,0-1 0,1 1 0,-1 0 0,0 0 0,0 0-1,1 0 1,-1-3 0,-1-20 50,1 12 8,-2-48 195,-19-116-1,18 156-187,2 0 0,0-28 0,1 29-49,0 13-73,1 0 0,0 0 0,0 1 0,0-1 0,0 0-1,1 1 1,3-7 0,-5 11 29,1-1 0,-1 1-1,1-1 1,0 1 0,0-1 0,-1 1-1,1 0 1,0-1 0,0 1-1,0 0 1,0 0 0,1 0 0,-1 0-1,0 0 1,0 0 0,1 0-1,-1 0 1,0 0 0,1 1 0,-1-1-1,1 0 1,-1 1 0,1-1-1,-1 1 1,1 0 0,-1 0 0,1-1-1,0 1 1,1 0 0,16 2-96,-16-2 111,-1 0 0,1 0 0,-1 0 0,1 0 0,-1 1 0,1-1 0,-1 1-1,1 0 1,-1 0 0,1 0 0,3 2 0,-3-1 12,1 0-1,-1 0 1,0 0 0,0 1-1,0 0 1,0-1 0,-1 1 0,1 0-1,-1 0 1,1 1 0,-1-1-1,0 0 1,0 1 0,-1-1-1,1 1 1,-1 0 0,1-1-1,-1 1 1,-1 0 0,1 0 0,0 0-1,-1 0 1,0 0 0,0 5-1,1-3 41,-1 1 0,-1-1 1,1 1-1,-1-1 0,0 1 0,0-1 0,-1 1 0,0-1 0,0 0 0,-5 11 0,5-16-48,1 0-1,0 0 1,-1 0 0,1 0-1,-1 0 1,1 0-1,-1 0 1,0 0-1,1-1 1,-1 1 0,0-1-1,1 1 1,-1-1-1,0 0 1,0 1-1,1-1 1,-1 0 0,0 0-1,0 0 1,1 0-1,-1-1 1,0 1-1,0 0 1,1-1 0,-1 0-1,0 1 1,-1-2-1,-7-2-6,10 4-7,-1 0 1,1 0-1,-1-1 1,1 1-1,-1 0 0,1 0 1,-1-1-1,1 1 1,0 0-1,-1-1 0,1 1 1,-1 0-1,1-1 0,0 1 1,-1 0-1,1-1 1,0 1-1,-1-1 0,1 1 1,0-1-1,0 1 1,-1-1-1,1 1 0,0-1 1,0 1-1,0-2 1,-5-8-81,4 10 74,1-1 0,-1 1 0,1 0 0,0-1 0,0 1 0,-1-1 0,1 1 0,0-1 0,0 0 0,-1 1 0,1-1 0,0 1 0,0-1 0,0 1 0,0-1 0,0 1 0,0-1 0,0 0 0,0 1 0,0-1 0,0 1 0,0-1 0,0 1 0,1-2 0,2-6-318,0 3-63,8 4 354,-1 0 47,0 1-1,0-2 1,0 1-1,-1-1 1,1 0 0,0-1-1,-1-1 1,0 1-1,0-1 1,10-6 0,26-16 54,-26 14-146,1 1-1,1 0 1,23-8-1,-7 7 216,-2-1-239,60-12 1,-75 20 52,-14 3 52,0 1 0,1 0-1,9-1 1,-14 2 19,-14 3 225,6-2-222,0 0-1,0 0 1,-1 1 0,1 0 0,0 0 0,0 1 0,1-1 0,-9 6 0,-14 6 123,16-9-149,1 0-1,0 2 0,0-1 1,1 1-1,-1 1 0,2 0 1,-16 15-1,23-20-6,0 0 0,0-1 1,0 1-1,1 0 0,-1 0 1,1 0-1,0 0 0,0 0 0,0 0 1,0 0-1,1 0 0,-1 1 0,1-1 1,0 0-1,0 0 0,0 7 0,0-9 7,0 1-1,1 0 1,-1-1-1,0 1 1,1-1-1,-1 1 1,1-1-1,-1 1 1,1-1-1,0 1 1,0-1-1,0 1 0,0-1 1,0 0-1,0 1 1,0-1-1,0 0 1,0 0-1,0 0 1,1 0-1,-1 0 1,0 0-1,1 0 1,-1-1-1,1 1 1,-1 0-1,1-1 0,-1 1 1,1-1-1,0 1 1,-1-1-1,1 0 1,2 0-1,-1 1 20,0-1-1,0 0 1,0 0-1,0 0 1,0-1 0,0 1-1,0-1 1,0 0-1,-1 1 1,1-1-1,0 0 1,0-1-1,-1 1 1,1 0-1,-1-1 1,1 0-1,-1 1 1,1-1-1,1-3 1,16-15 10,-15 15-25,-1 1 0,1-1-1,-1-1 1,0 1 0,7-12-1,20-49-107,-31 66 103,0 0 0,0 0 0,0-1 0,0 1 0,0 0 0,0 0 1,0 0-1,0 0 0,0-1 0,0 1 0,0 0 0,0 0 0,1 0 0,-1 0 0,0 0 1,0 0-1,0-1 0,0 1 0,0 0 0,0 0 0,0 0 0,1 0 0,-1 0 1,0 0-1,0 0 0,0 0 0,0 0 0,0 0 0,1-1 0,-1 1 0,0 0 1,0 0-1,0 0 0,0 0 0,1 0 0,-1 0 0,0 0 0,0 0 0,0 0 1,0 0-1,1 1 0,-1-1 0,5 7-84,5 20-18,-8-20 69,34 64 73,-34-67 2,0-1 1,0 0-1,0-1 1,0 1-1,1 0 1,-1-1-1,1 1 1,0-1-1,5 4 1,-7-6 88,1 0-54,1-2-61,0 0 0,1 0 0,-1 0 0,0-1 1,0 1-1,0-1 0,0 0 0,-1 1 0,1-1 0,-1-1 0,0 1 0,3-5 0,16-19 111,0 1-217,-17 21 57,0 0 1,0 0 0,0 1 0,0-1 0,10-7 0,-12 11-8,0 0 19,-1 0-1,1-1 1,0 1-1,0 0 1,0 0-1,0 1 1,0-1-1,3 0 0,-4 1 31,0 0-1,0 0 0,0 0 0,-1 0 0,1 1 1,0-1-1,0 0 0,-1 1 0,1-1 0,0 0 1,-1 1-1,1-1 0,0 1 0,-1-1 1,1 1-1,0-1 0,-1 1 0,1 0 0,-1-1 1,1 1-1,-1 0 0,0-1 0,1 1 0,-1 0 1,0 0-1,1 0 0,1 5 31,-1-1 1,1 1-1,-1-1 1,-1 1 0,1-1-1,-1 1 1,0-1-1,0 1 1,0 0-1,-1-1 1,0 1-1,-2 6 1,3-2 57,0-10-72,0 1 0,0 0 0,0-1 0,1 1 0,-1 0 0,0 0 0,0-1 0,0 1 0,0 0 0,-1-1 0,1 1 0,0 0 0,0-1 0,0 1 0,0 0 0,-1-1 0,1 1 0,0-1 0,-1 1 0,1 0 0,0-1 0,-1 1 0,1-1 0,-1 1 0,0 0 0,1-18 213,3-2-438,-3 16 172,0-1-1,1 1 1,-1-1 0,1 0 0,0 1 0,3-7 0,6-16-26,5-8 87,-6 26-264,-5 6 196,-4 2 34,1 0 1,0-1-1,0 1 0,0 0 1,0 0-1,-1 0 0,1 0 1,0-1-1,0 1 0,0 0 1,0 1-1,-1-1 1,1 0-1,0 0 0,0 0 1,0 0-1,0 1 0,-1-1 1,1 0-1,0 1 0,0-1 1,0 0-1,-1 1 0,1-1 1,0 1-1,-1 0 0,1-1 1,-1 1-1,1-1 1,0 1-1,-1 0 0,1-1 1,-1 1-1,0 0 0,1 0 1,0 1-1,-1-2-16,5 9 59,-1 0 0,0-1-1,0 1 1,-1 0 0,0 1-1,0-1 1,0 10 0,-2-17-43,-1 0-1,0 0 1,1 0 0,-1 0 0,1 0 0,0-1 0,0 1 0,0 0 0,1 2 0,4 6-46,-6-9 50,1 0 1,-1-1-1,0 1 0,1 0 1,-1-1-1,0 1 1,1-1-1,-1 1 0,1 0 1,-1-1-1,1 1 0,-1-1 1,1 0-1,0 1 1,-1-1-1,1 1 0,-1-1 1,1 0-1,0 1 0,-1-1 1,1 0-1,0 0 1,-1 0-1,1 0 0,0 1 1,0-1-1,-1 0 0,1 0 1,0 0-1,-1 0 1,1-1-1,0 1 0,0 0 1,-1 0-1,1 0 1,0 0-1,-1-1 0,1 1 1,0 0-1,-1-1 0,1 1 1,-1-1-1,1 1 1,0 0-1,-1-1 0,1 1 1,-1-1-1,1 0 0,1-1 105,88-60-892,-66 43 726,1 2 0,0 0-1,2 1 1,46-19-1,-66 33 76,11-5 52,1 0 1,28-4 0,-46 11-63,-1-1 1,1 1-1,-1 0 1,0 0-1,1 0 1,-1 0-1,1 0 1,-1 0-1,1 0 1,-1 0 0,1 0-1,-1 1 1,1-1-1,-1 0 1,0 0-1,1 0 1,-1 0-1,1 1 1,-1-1-1,0 0 1,1 0 0,-1 1-1,1-1 1,-1 0-1,0 1 1,1-1-1,-1 0 1,0 1-1,0-1 1,1 0-1,-1 1 1,0-1-1,0 1 1,0-1 0,1 0-1,-1 1 1,0-1-1,0 1 1,0-1-1,0 1 1,0 0-1,-3 21 108,2-16-57,0 1-51,-1-1 0,-1 1-1,1-1 1,-1 1 0,0-1 0,-5 7 0,-6 13 129,1-1-162,9-16 55,-1-1 0,1 1-1,0-1 1,1 1 0,0 0-1,0 1 1,1-1 0,-1 12 0,3-20-44,0 0 0,0 0 1,0 1-1,0-1 1,0 0-1,1 0 1,-1 0-1,0 1 0,1-1 1,-1 0-1,1 0 1,-1 0-1,2 2 0,-2-3 16,1 0 0,-1 1 0,1-1 0,-1 0 0,1 1 0,-1-1 0,1 0 0,-1 1 0,1-1-1,0 0 1,-1 0 0,1 0 0,-1 0 0,1 1 0,0-1 0,-1 0 0,1 0 0,-1 0-1,1 0 1,-1 0 0,1-1 0,0 1 0,-1 0 0,1 0 0,-1 0 0,1 0 0,-1-1-1,1 1 1,0-1 0,5-1-51,-3 1 50,0 0 0,-1-1 1,1 1-1,0 0 0,-1-1 0,0 0 0,1 1 0,-1-1 0,0 0 0,0 0 0,0 0 1,3-4-1,2-3-36,-1 1 43,-1 1 0,0 0 0,0-1 0,0 0-1,-1 0 1,0-1 0,0 1 0,-1-1 0,2-9 0,1-11-94,-3 16 20,0 1 1,-1-1-1,0-17 1,-2-22 73,-4 0 1,-1-1-1,-3 1 0,-1 1 1,-30-89-1,13 84-72,11 27 179,14 27-133,1 1 0,-2-1 1,1 1-1,0-1 0,0 1 0,0-1 0,-1 1 1,1 0-1,-2-2 0,3 3 14,-1 0 1,1 0-1,0 0 0,0 0 1,0 0-1,0 0 0,0 0 1,-1-1-1,1 1 0,0 0 0,0 0 1,0 0-1,0 0 0,-1 0 1,1 0-1,0 0 0,0 0 1,0 0-1,0 0 0,-1 0 1,1 0-1,0 0 0,0 0 1,0 0-1,0 0 0,-1 0 1,1 0-1,0 0 0,0 1 0,0-1 1,0 0-1,0 0 0,-1 0 1,1 0-1,0 0 0,0 13-217,66 223-58,-40-163 313,44 85-1,-18-47-2280,-52-109 2203,4 8-622,1 0 1,0 0-1,0 0 0,1 0 1,0-1-1,8 9 1,1-3-1582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1:33.8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0 664 1408,'10'11'2213,"3"-11"-1540,-9 1-426,1-1-1,-1 0 1,0 0-1,0 0 0,1-1 1,-1 0-1,0 0 0,5-1 1,-3-1-149,-1 0 1,1 0-1,-1 0 1,1-1-1,-1 0 1,0 0 0,-1 0-1,1-1 1,-1 0-1,0 1 1,0-1-1,0-1 1,5-9-1,3-8-136,18-49-1,-30 71 38,13-41 167,-2 0 1,-2 0-1,3-45 0,-1 13 17,2-32 73,-13 101-209,0 0-1,0-1 1,-1 1-1,-1-10 1,-2-11-184,-2 50 36,2 22 65,2 56-1,0 2-93,1-82 124,-7 61 183,6-67-148,0 0 0,1 0 1,1 0-1,1 1 0,2 19 1,-2-22-4,-2-11-25,1-1 0,0 0-1,0 0 1,0 1 0,0-1 0,0 0 0,1 0 0,-1 0 0,1 0 0,-1 1-1,1-1 1,0 0 0,0 0 0,0 0 0,0 0 0,0 0 0,0-1 0,3 4-1,-3-4 48,18-2 0,-16-1-52,0 1 0,0-1 0,0 0 0,0-1-1,-1 1 1,1 0 0,-1-1 0,1 0-1,-1 1 1,0-1 0,0 0 0,0 0 0,2-5-1,4-9 107,8-22-1,-12 27 11,39-107 512,-10 10-620,-25 76-83,22-57 0,-23 75 139,-1-1 0,0 0 0,-1 0 0,0 0 0,-2-1 0,0 1 0,1-20 0,-4 36-98,-1 0 38,0 0 0,0 0-1,1 0 1,-1 0-1,0 0 1,0 0 0,1 1-1,-1-1 1,0 0-1,0 1 1,1-1 0,-1 0-1,0 1 1,1-1-1,-1 1 1,0-1 0,1 1-1,-1-1 1,1 1-1,-1 0 1,1-1 0,-1 1-1,1-1 1,0 1-1,-1 0 1,1 0 0,0-1-1,-1 1 1,1 0-1,0 1 1,-1 3 3,0 0 1,0 0-1,1 10 0,-1 2 2,-6 78 409,1-7 57,-7 48 185,13-88-562,0-36-52,0-1 0,0 1 0,-1-1 0,-2 12 0,1-12 4,0 0 1,1 1-1,1 20 1,0-16 444,0-39-315,0 12-324,-1 8 112,1-1 0,0 1-1,0-1 1,1 1-1,-1-1 1,1 1 0,0-1-1,-1 1 1,3-6-1,1 1 64,0-1-152,1-1 1,9-13-1,-12 21 112,0-1-1,0 1 0,0 0 1,0-1-1,0 1 0,1 0 1,-1 1-1,1-1 0,-1 0 0,1 1 1,0-1-1,-1 1 0,6-2 1,-6 3 6,0 0 0,-1 0 0,1 0 0,0 1 1,0-1-1,-1 0 0,1 1 0,0-1 0,-1 1 1,1-1-1,0 1 0,-1 0 0,1 0 0,-1 0 1,1 0-1,1 1 0,0 1-9,1 0-1,0 0 1,-1 0 0,6 7-1,4 8-18,3 3 31,17 29 1,-29-42 46,1-1 1,1 0 0,9 11 0,-2-4 5,-11-12-42,0 0 1,0-1 0,1 1-1,-1-1 1,0 1 0,1-1-1,-1 0 1,0 0 0,1 0-1,-1 0 1,1-1 0,0 1-1,-1-1 1,1 1 0,-1-1 0,1 0-1,0 0 1,-1 0 0,4-1-1,0 1 17,-1-1-1,1 0 1,0 0-1,-1-1 1,1 0-1,-1 0 0,10-5 1,-7 2-31,-1 0 0,1-1 0,-1 0 0,0-1 1,-1 0-1,11-14 0,-3 1 10,16-31-1,-29 49 9,0 0-1,0 0 1,0 0-1,0 0 0,0 0 1,-1 0-1,1 0 1,-1-1-1,1 1 1,-1 0-1,0 0 0,0-4 1,0 5-10,-1 1 1,1-1-1,0 1 0,0-1 0,0 1 1,-1-1-1,1 1 0,0-1 1,-1 1-1,1-1 0,0 1 1,-1-1-1,1 1 0,0-1 1,-1 1-1,1 0 0,-1-1 1,1 1-1,-2-1 0,1 1 0,0-1 1,0 1-1,0 0 0,-1 0 0,1-1 0,0 1 0,-1 0 1,1 0-1,0 0 0,0 0 0,-3 1 0,-4 1-14,1 1 0,0 0-1,0 1 1,0-1 0,0 1-1,1 1 1,0-1 0,-11 11 0,2-3 84,-6 4 205,1 2-1,-22 25 1,42-43-272,-1 0 0,1 1 1,0-1-1,-1 0 0,1 0 1,0 1-1,0-1 0,0 0 0,-1 0 1,1 1-1,0-1 0,0 0 0,0 1 1,0-1-1,0 0 0,0 1 0,0-1 1,-1 0-1,1 1 0,0-1 0,0 0 1,0 1-1,0-1 0,0 0 0,1 1 1,-1-1-1,0 0 0,0 1 1,0-1-1,0 0 0,0 1 0,0-1 1,1 1-1,11 5 91,18-3 38,72-8-318,-88 3-178,0-1 0,0 0 0,0-1 1,0 0-1,14-7 0,57-31-5690,-64 34 4325,1 4-251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1:34.3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28 2976,'-13'-5'1120,"3"5"448,10-3-1088,5-2 864,3 5-768,10-4 416,5 4-576,3 0-160,0 0-160,9 0-928,1 0 448,-2 0-1824,6-3 1248,4-5-2112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1:38.5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110 69 2816,'0'10'1957,"-1"38"-712,-7 51 1,1-32-876,4-32 130,-1 0 1,-12 42 0,-2-7 373,10-40-575,8-30-293,0-1 0,-1 1 0,1 0 0,0 0 0,0 0 1,0 0-1,0 0 0,0 0 0,0 0 0,-1 0 0,1 0 0,0 0 0,0-1 0,0 1 0,0 0 0,0 0 1,-1 0-1,1 0 0,0 0 0,0 0 0,0 0 0,0 0 0,0 0 0,-1 0 0,1 0 0,0 0 0,0 0 1,0 0-1,0 1 0,0-1 0,-1 0 0,1 0 0,0 0 0,0 0 0,0 0 0,0 0 0,0 0 0,0 0 1,-1 0-1,1 0 0,0 1 0,0-1 0,0 0 0,0 0 0,0 0 0,0 0 0,0 0 0,0 0 1,0 1-1,0-1 0,0 0 0,0 0 0,0 0 0,-1 0 0,1 1 0,0-1 0,0 0 0,0 0 0,0 0 1,1 0-1,-1 0 0,0 1 0,0-1 0,-7-9 110,6 9-147,-2-6 53,-1-1 1,0 1 0,1-1 0,0 1 0,1-1-1,0 0 1,0 0 0,0 0 0,0-9 0,-1-8 96,3-35 0,0 34 39,0 1-142,2-1-1,6-38 1,-5 52-71,-1 0 0,2 0-1,0 0 1,0 0 0,0 0 0,2 1-1,9-16 1,-11 21 121,0 0-1,0 0 1,1 1-1,0-1 1,0 1-1,0 0 1,0 0 0,1 0-1,-1 1 1,1 0-1,7-3 1,-9 5-58,0-1-1,0 1 1,0 0 0,0 1-1,0-1 1,0 1 0,1-1 0,-1 1-1,0 0 1,0 1 0,0-1-1,0 1 1,0 0 0,0 0 0,0 0-1,0 0 1,0 1 0,4 2-1,-2-1 9,0 0-1,-1 1 0,1 0 0,-1 0 0,0 0 1,-1 0-1,1 1 0,-1 0 0,1 0 0,-2 0 0,1 1 1,0-1-1,-1 1 0,0 0 0,-1 0 0,1 0 1,-1 0-1,0 0 0,1 10 0,-1-8 13,-1 1-1,0-1 0,-1 1 1,0 0-1,0 0 0,-1-1 1,0 1-1,0-1 0,-4 11 1,3-13 9,0 1 0,-1-1 0,0 0 1,0 0-1,0 0 0,0 0 0,-1 0 1,0-1-1,-1 0 0,1 0 0,-1 0 0,-7 6 1,-2-1-23,-1 0 0,0-1 0,-17 8 0,24-13 9,0-1 1,-1 0-1,1 0 1,-1-1-1,0 0 1,0-1-1,-16 2 1,25-3-26,-1 0 0,1 0 0,0 0 1,0 0-1,-1 0 0,1 0 0,0 0 1,-1 0-1,1 0 0,0 0 1,-1 0-1,1 0 0,0 0 0,-1 0 1,1-1-1,0 1 0,0 0 0,-1 0 1,1 0-1,0 0 0,-1 0 1,1-1-1,0 1 0,0 0 0,0 0 1,-1 0-1,1-1 0,0 1 0,0 0 1,0 0-1,-1-1 0,1 1 1,0 0-1,0-1 0,0 1 0,0 0 1,0-1-1,0 1 0,0 0 0,-1 0 1,1-1-1,0 1 0,1-1-2,-1 0 0,0 1 0,0-1 0,1 1 0,-1-1 0,0 1 0,0-1 0,1 1 0,-1 0 0,1-1 0,-1 1 0,0-1 0,1 1 0,-1 0 0,1-1 0,-1 1 0,1 0-1,-1-1 1,1 1 0,-1 0 0,1 0 0,0-1 0,23-6-98,62-15-269,-74 19 345,0 2 1,0-1-1,0 1 1,0 1-1,14 1 1,-17 2 24,0-1 0,-1 1 0,1 0 0,-1 1 0,0 0 0,0 0 0,7 5 0,-14-8 6,1 1 1,-1-1 0,0 0-1,0 0 1,1 1-1,-1-1 1,0 0 0,0 1-1,-1-1 1,1 1 0,0 0-1,0-1 1,-1 1 0,1 0-1,-1-1 1,1 4-1,1 27 51,-2-30-72,0 3 52,0-1-1,-1 0 1,1 0 0,-1-1-1,0 1 1,0 0-1,0 0 1,0 0-1,-1 0 1,0-1 0,0 1-1,-4 5 1,1-3 52,0 0 1,0 0 0,-1-1-1,0 0 1,-10 7 0,12-9-73,1-1 1,-1 0-1,0-1 1,1 1-1,-1-1 1,0 1 0,0-1-1,0 0 1,0-1-1,-8 1 1,-1-1 205,-27-3 0,24 2-212,-16-6 154,26 5-244,0 0 0,0 1 1,0 0-1,-7 0 0,12 1-44,2-1 117,-1 1 1,0 0-1,0 0 0,0 0 0,0-1 0,0 1 0,1 0 1,-1 0-1,0 0 0,0-1 0,0 1 0,0 0 1,1 0-1,-1 0 0,0 0 0,0 0 0,1 0 0,-1-1 1,0 1-1,0 0 0,0 0 0,1 0 0,-1 0 0,0 0 1,0 0-1,1 0 0,-1 0 0,0 0 0,0 0 1,1 0-1,-1 0 0,0 0 0,0 0 0,1 0 0,-1 0 1,0 1-1,1-1 0,9 2-103,7 3 55,1-1 1,0-1 0,0-1 0,0-1 0,0 0 0,23-2 0,-6 0 249,-25 0-218,-1 0 1,1-1 0,-1 0 0,1-1 0,-1 0 0,0 0 0,0-1 0,11-6 0,13-5 19,-13 4-24,1 0 0,-1-1 0,-1-1 0,21-18 0,-20 15 17,-19 15-20,1-1-1,-1 1 1,1 0 0,-1-1 0,0 1-1,1-1 1,-1 1 0,0-1 0,0 0-1,0 1 1,0-1 0,-1 0 0,1 0-1,0 1 1,-1-1 0,1-2 0,-1 3 26,0 0 1,0-1-1,0 1 1,0 0 0,0 0-1,0 0 1,-1 0 0,1 0-1,0 0 1,-1 0 0,1 0-1,-1 0 1,1 0-1,-1 0 1,1 1 0,-1-1-1,0 0 1,1 0 0,-1 0-1,0 1 1,0-1 0,1 0-1,-1 1 1,0-1-1,0 1 1,0-1 0,0 1-1,0-1 1,0 1 0,-1-1-1,-2-1-2,1 1-1,-1 0 1,1 0-1,-1 0 1,0 0-1,0 0 1,1 1 0,-1 0-1,0 0 1,0 0-1,0 0 1,1 0-1,-1 1 1,0-1-1,0 1 1,1 0-1,-1 0 1,1 1-1,-1-1 1,1 1-1,-1 0 1,1 0-1,0 0 1,0 0 0,0 0-1,0 1 1,0-1-1,0 1 1,1 0-1,0 0 1,-1 0-1,1 0 1,0 0-1,0 1 1,1-1-1,-1 1 1,1-1-1,-3 7 1,0 4-49,1 0 0,-3 20-1,5-27 76,0-1 0,1 1 0,0 0 0,1-1 0,-1 1 0,1 0 0,3 8 0,-3-12 1,0 0 0,1 0 0,-1 0 0,1 0 0,-1-1 0,1 1 0,0-1 0,0 1 0,0-1 0,0 0 0,1 0 0,-1 0 0,1 0 0,-1 0 0,1-1 0,0 1 0,-1-1 0,1 1 0,0-1 0,0 0 0,0 0 0,0 0 0,4 0 0,7-1 4,1-1-1,-1-1 1,0 0 0,0-1-1,0 0 1,0-1-1,-1-1 1,1 0 0,22-12-1,-17 6-9,0 0-1,-1 0 0,0-2 0,-1 0 0,0-1 1,19-23-1,-10 10-282,-26 26 102,12 18-32,-7 18 85,-4-32 129,0 0 0,-1 0 0,0 0 1,1 1-1,-1-1 0,-1 0 0,1 1 1,0-1-1,-1 0 0,1 0 0,-1 0 0,0 0 1,0 0-1,-1 0 0,1 0 0,0 0 1,-1 0-1,0 0 0,0 0 0,0-1 1,0 1-1,0-1 0,0 0 0,-1 1 1,1-1-1,-1 0 0,1 0 0,-1-1 1,0 1-1,0 0 0,0-1 0,0 0 1,0 0-1,0 0 0,0 0 0,0 0 0,0 0 1,-1-1-1,1 0 0,0 0 0,0 0 1,-6 0-1,3-1-32,1 0 1,-1 0-1,1-1 0,-1 1 1,1-1-1,0-1 0,-10-4 1,15 7 6,0 0 1,0 0-1,0 0 1,0 0 0,0 0-1,0 0 1,0 0-1,-1 0 1,1 0-1,0 0 1,0 0 0,0 0-1,0 0 1,0-1-1,0 1 1,0 0 0,0 0-1,0 0 1,0 0-1,0 0 1,-1 0 0,1 0-1,0 0 1,0 0-1,0 0 1,0 0-1,0 0 1,0 0 0,0 0-1,0-1 1,0 1-1,0 0 1,0 0 0,0 0-1,0 0 1,0 0-1,0 0 1,0 0-1,0 0 1,0 0 0,0 0-1,0-1 1,0 1-1,0 0 1,0 0 0,0 0-1,0 0 1,0 0-1,0 0 1,0 0 0,0 0-1,0 0 1,0 0-1,0-1 1,0 1-1,0 0 1,0 0 0,0 0-1,1 0 1,-1 0-1,0 0 1,0 0 0,0 0-1,0 0 1,0 0-1,11-2-234,25 3 116,-21 0 34,22-1 196,40-1 48,-66-1-175,-1 0 0,0-1-1,0 0 1,0-1 0,0 0-1,-1 0 1,13-9 0,-18 10 23,0 0 0,0-1 0,-1 1 0,1-1 0,-1 0 0,0 0 0,0 0 0,4-8 0,17-38 0,-21 44 0,-1-1 35,0 1 0,-1-1 0,2-8 0,2-8 22,-5 23-71,0 0 0,0 0 0,0 0 0,1 10-502,-1-2 539,0-1 0,1 1 0,2 9 0,2-1-38,0 1 0,-1 0 0,0 0 0,1 25 0,-3-18 89,-1-20-38,-1 1 0,1-1 0,-1 1 0,0-1 0,0 0 0,-2 8 0,2-12-29,0 0 1,0 1 0,0-1-1,0 0 1,0 1-1,0-1 1,0 0 0,0 0-1,0 1 1,-1-1 0,1 0-1,0 0 1,0 1-1,0-1 1,0 0 0,-1 0-1,1 0 1,0 1 0,0-1-1,-1 0 1,1 0-1,0 0 1,0 0 0,-1 1-1,1-1 1,0 0 0,0 0-1,-1 0 1,1 0-1,0 0 1,-1 0 0,1 0-1,0 0 1,0 0 0,-1 0-1,1 0 1,-12-5 222,1 1-284,10 4 49,-1 0 1,0 0-1,0 0 0,1 0 0,-1-1 0,0 1 1,1 0-1,-1-1 0,1 0 0,-1 1 0,0-1 0,1 0 1,-1 0-1,1 0 0,0 0 0,-1 0 0,1 0 0,0 0 1,0 0-1,-2-3 0,2 4 3,1 0 0,0-1 1,0 1-1,0 0 0,0 0 0,0 0 1,0-1-1,-1 1 0,1 0 0,0 0 0,0 0 1,0-1-1,0 1 0,-1 0 0,1 0 1,0 0-1,0 0 0,-1 0 0,1 0 1,0-1-1,0 1 0,-1 0 0,1 0 0,0 0 1,0 0-1,-1 0 0,1 0 0,0 0-1,-1 0-1,1 0 0,0 0 1,0 0-1,0 0 0,-1 0 1,1 0-1,0 0 0,0 0 0,0-1 1,-1 1-1,1 0 0,0 0 1,0 0-1,0 0 0,-1 0 1,1 0-1,0-1 0,0 1 1,0 0-1,0 0 0,0 0 1,0 0-1,-1-1 0,1 1 1,0 0-1,0 0 0,0 0 1,0-1-1,0 1 0,0 0 0,0 0 1,0-1-1,0 1 0,0 0 1,0 0-1,0 0 0,0-1 1,0 1-1,0 0 0,0 0 1,0-1-1,0 1-140,41 8-123,-21-7 303,-16 0-22,1-1 1,0 0 0,0 0 0,0 0-1,-1 0 1,9-3 0,75-12-196,-49 8 237,-26 5-17,0 0-1,15-5 1,-24 6-10,1-1 0,-1 1 0,0-1 0,-1-1 0,1 1 0,0 0-1,-1-1 1,1 1 0,-1-1 0,5-6 0,-7 8-27,0 0-1,-1 0 0,1 0 0,0-1 1,-1 1-1,0 0 0,1 0 0,-1-1 1,0 1-1,1 0 0,-1 0 0,0-1 1,0 1-1,0 0 0,0-1 0,0 1 1,-1 0-1,1-1 0,0 1 0,0 0 1,-1 0-1,1-1 0,-1 1 0,1 0 1,-1 0-1,0-1 0,-1-1 33,1 1-1,-1-1 1,0 1 0,0 0-1,0-1 1,0 1-1,0 0 1,0 0 0,0 1-1,-1-1 1,-2-1 0,4 2-55,-1 0 0,1 0 1,-1 0-1,0 1 0,0-1 1,1 1-1,-1-1 0,0 1 1,0 0-1,0 0 0,0 0 1,1 0-1,-1 0 0,0 0 1,0 0-1,0 1 1,-2 0-1,2 0 12,0 0 0,0 0 1,0 1-1,-1-1 0,1 1 0,1-1 1,-1 1-1,0 0 0,0-1 1,1 1-1,-1 0 0,-2 4 0,-1 2 73,1-1-1,-1 1 1,1 1-1,1-1 1,-1 1-1,2-1 1,-1 1-1,1 0 0,-2 16 1,4-23-63,0 0 0,0 0 0,0 0 0,1 0 0,-1 0 0,1 0 1,-1 0-1,1 0 0,0 0 0,-1 0 0,1 0 0,0 0 0,0-1 0,1 1 0,-1 0 0,0 0 0,0-1 1,3 3-1,-2-2 12,1-1 1,0 1 0,0 0-1,0-1 1,0 1 0,0-1 0,0 0-1,0 0 1,0 0 0,6 0-1,4 1 10,0-2-1,1 0 0,-1 0 0,21-4 1,-19 2 1,-6 2-10,-1-1 1,1-1 0,-1 1 0,0-1 0,0 0-1,1-1 1,-1 0 0,-1 0 0,1-1-1,14-9 1,-10 3-135,-1 0 0,0-1 0,0 0-1,-1-1 1,0 0 0,-1 0 0,0-1-1,-1-1 1,-1 1 0,8-21 0,0-4 154,-3 0 0,0-1 0,-3 0 0,5-44 0,-11 61 33,4-25-7,0-60 0,-5 100-38,-2 6-30,0 1 0,0 0 1,0-1-1,0 1 0,0 0 0,0 0 0,1-1 1,-1 1-1,0 0 0,0-1 0,0 1 0,0 0 1,-1 0-1,1-1 0,0 1 0,0 0 0,0-1 0,0 1 1,0 0-1,0-1 0,0 1 0,0 0 0,-1-1 1,0-1 19,-3-2-125,1 10 16,-11 21-111,8-5 369,2 0 1,-4 36-1,4-23-69,-7 84 269,10-87-306,-1 16 132,8 65 0,-5-106-166,0 0 0,0 0 0,0 0 0,1 0 0,0-1 1,6 13-1,-7-15-38,1-1 1,0-1 0,0 1 0,0 0-1,0 0 1,0-1 0,1 1 0,-1-1-1,1 0 1,0 1 0,0-1 0,-1-1-1,1 1 1,1 0 0,4 1 0,-7-2-116,1-1 1,-1 0 0,0 0-1,0-1 1,1 1-1,-1 0 1,0 0 0,0-1-1,0 1 1,0 0 0,1-1-1,-1 1 1,0-1 0,0 0-1,2-1 1,18-13-3008,-18 12 2172,16-12-1129,9-7-640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1:43.7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141 698 1568,'-3'1'2267,"12"-6"-955,-3-1-1007,0-1 0,-1 1 0,1-1 1,-1 0-1,-1-1 0,1 1 0,3-12 0,2-4 232,9-32-1,15-56 467,-8 30-811,27-143 0,-50 193 271,-1-42 1,-2 60-293,0 12-148,0 0-1,0 0 0,0 0 0,0 0 1,0 0-1,-1 0 0,1-1 1,0 1-1,-1 0 0,1 0 0,-2-1 1,-1 1 53,0 8-100,-5 37-215,2 0-1,-1 78 0,2-20 127,-23 103 583,21-174-429,-1 0 1,-2-1-1,-1-1 1,-22 45 0,24-59 68,-1 1 0,0-2 0,-1 1 1,-1-1-1,0-1 0,-1 0 0,0-1 0,-1 0 1,0-1-1,-1-1 0,-17 9 0,31-18-105,0 0 1,0-1-1,0 1 0,0-1 0,-1 1 0,1-1 0,0 1 0,0-1 0,-1 0 0,1 0 1,0 0-1,-1 0 0,1 0 0,0 0 0,-1 0 0,1 0 0,0 0 0,0 0 0,-1-1 1,1 1-1,0-1 0,0 1 0,-2-2 0,-2 0-193,1-1-46,9-4 123,5-3 59,0 1 0,1 1 0,0 0 1,20-10-1,54-22-79,-25 13 179,-20 7-36,-1-1-1,54-41 1,-74 47 12,-1 0 1,0-2 0,-1 0 0,-1-1 0,-1 0-1,18-28 1,14-23 65,11-19 290,-54 79-367,-4 8-10,0 1 0,0 0 0,0 0 0,0 0 0,0 0 1,0-1-1,0 1 0,0 0 0,0 0 0,0 0 0,0 0 0,0 0 0,0-1 0,0 1 0,0 0 0,0 0 1,0 0-1,0 0 0,0-1 0,0 1 0,0 0 0,0 0 0,0 0 0,0 0 0,0-1 0,0 1 0,-1 0 1,1 0-1,0 0 0,0 0 0,0 0 0,0 0 0,0 0 0,0-1 0,-1 1 0,1 0 0,0 0 0,0 0 0,0 0 1,0 0-1,0 0 0,-1 0 0,1 0 0,-5 12-142,-4 17 78,2 0-1,-6 45 1,-6 30-37,17-99 109,1 0 1,0 0-1,0 0 1,0 0-1,1 0 1,-1 0 0,1 0-1,1 0 1,-1 0-1,1 1 1,-1-1-1,2 0 1,-1 0-1,0-1 1,1 1 0,0 0-1,3 4 1,-2-1-55,-3-7 41,1-1 0,-1 0 0,0 1 0,0-1-1,0 0 1,0 1 0,1-1 0,-1 0 0,0 1 0,0-1 0,1 0 0,-1 0 0,0 1-1,0-1 1,1 0 0,-1 0 0,0 0 0,1 1 0,-1-1 0,0 0 0,1 0 0,-1 0-1,0 0 1,1 0 0,-1 1 0,1-1 0,-1 0 0,0 0 0,1 0 0,-1 0 0,0 0 0,1 0-1,-1 0 1,1-1 0,-1 1 0,0 0 0,1 0 0,13-5-66,-13 4 67,3-1 6,-1 0 1,1 0-1,-1-1 1,1 1-1,-1-1 1,0 0-1,0 0 1,0 0 0,-1 0-1,5-7 1,1-5-28,10-21 1,-7 14 93,3-9-29,-1 0 0,16-62-1,-26 85-47,-4 16-51,0 7 11,0 31 69,2 56 85,0-93-57,1 0-1,0-1 1,0 1-1,1 0 1,3 8-1,-5-14-39,0 1-2,11 3 32,-10-7-23,-1 0 0,0 0 0,0 1-1,0-1 1,1 0 0,-1 0 0,0 0 0,0 0-1,0-1 1,1 1 0,-1 0 0,0 0 0,0-1-1,0 1 1,0-1 0,0 1 0,1-1 0,-1 1-1,0-1 1,0 0 0,0 0 0,-1 1 0,1-1 0,0 0-1,1-1 1,22-27 244,-21 24-273,54-84-273,-43 70 252,0 1 0,2 0 0,0 1 0,25-20 0,-40 36 37,0 0 0,0 0 0,0 0 0,1 0 0,-1 0-1,1 0 1,-1 0 0,0 1 0,1-1 0,0 0 0,-1 1 0,1-1 0,-1 1-1,1 0 1,-1 0 0,1-1 0,0 1 0,-1 0 0,1 0 0,0 1 0,-1-1-1,1 0 1,-1 0 0,1 1 0,-1-1 0,1 1 0,0 0 0,-1-1 0,0 1-1,1 0 1,-1 0 0,1 0 0,-1 0 0,0 0 0,0 0 0,0 0-1,1 0 1,-1 0 0,0 1 0,0-1 0,-1 0 0,1 1 0,1 1 0,2 5 43,-1-1 1,0 1 0,0 0-1,0 0 1,-1 0 0,-1 0 0,2 11-1,-2 53 204,-1-43-31,0-29-212,0 1 0,0-1 1,0 1-1,0 0 0,0-1 1,0 1-1,0-1 0,0 1 1,0-1-1,-1 1 0,1 0 0,0-1 1,0 1-1,-1-1 0,1 1 1,0-1-1,-1 1 0,1-1 0,0 1 1,-1-1-1,1 1 0,-1-1 1,1 0-1,-1 1 0,1-1 1,-1 0-1,0 1 0,0 0 6,1-20-107,3 4 182,8-21-1,-6 23-138,5-24 1,-6 15-63,10-23 1,-1 0 8,-13 44 100,0 1 0,0-1 0,0 1 0,0-1 0,0 1 0,0-1 0,0 1 0,0-1 0,1 1 0,-1-1 0,0 1 0,0 0 0,0-1 0,1 1 1,-1-1-1,0 1 0,0 0 0,1-1 0,-1 1 0,0 0 0,1-1 0,-1 1 0,1 0 0,-1-1 0,0 1 0,1 0 0,-1 0 0,1-1 0,-1 1 1,1 0-1,-1 0 0,0 0 0,1 0 0,-1 0 0,1 0 0,-1 0 0,1 0 0,-1 0 0,1 0 0,2 12-228,0-6 242,-1 1 0,0 0 0,-1-1 0,1 1 0,-1 0 0,0 7 0,5 65 93,1-4 278,-7-72-346,1-2-35,-1-1-1,0 1 1,1-1 0,-1 0 0,0 1 0,1-1 0,-1 1 0,1-1 0,-1 0 0,0 1 0,1-1 0,-1 0 0,1 0 0,-1 1 0,1-1 0,-1 0 0,1 0 0,-1 0 0,1 0 0,-1 1 0,1-1 0,-1 0 0,1 0 0,-1 0 0,1 0 0,0 0 0,-1 0 0,1 0 0,-1-1 0,1 1 0,-1 0 0,1 0 0,-1 0 0,1 0-1,-1-1 1,1 1 0,-1 0 0,1-1 0,-1 1 0,0 0 0,1-1 0,-1 1 0,1-1 0,13-14-293,-8 4 202,-4 8 94,0 0 0,0 0-1,0 1 1,0-1 0,4-3-1,-1 1-18,-1 0 0,0 0 0,4-7 0,-5 8 2,-1 0 0,1 0 1,0 0-1,1 1 0,-1-1 0,1 1 0,7-6 1,5 0 11,0 0 0,1 2 1,0 0-1,0 0 0,1 2 1,0 0-1,36-4 0,-11 8 303,-41 1 0,-6-12 208,2 11-518,0 0-1,0-1 0,0 1 1,-1 0-1,1 0 1,0 0-1,-1 0 1,1 0-1,-1 1 0,1-1 1,-1 1-1,1 0 1,-1-1-1,-4 2 1,2-1-9,0 0 1,0 0 0,0 1 0,0 0 0,0 0 0,-9 4 0,6-1 6,-1 1 1,1 0-1,1 0 1,-1 1-1,1 0 1,0 1-1,0 0 1,1 0-1,-1 0 1,2 0-1,-1 1 1,1 0-1,0 1 1,1-1-1,0 1 1,0-1-1,1 1 1,0 0-1,1 1 1,-1-1-1,0 14 1,3-20 10,-1 0 0,1 0 0,0 0 0,0 0 0,0 0 0,1 0 0,-1 0 0,1 0 0,-1 0 0,1 0 0,0-1 0,0 1 0,0 0 0,1 0 0,-1-1 0,1 1 0,-1-1 0,1 1 0,0-1 0,0 0 0,0 0 0,0 0 0,0 0 0,1 0 0,-1 0 0,0 0 0,1-1 0,0 1 0,-1-1 0,1 0 0,0 0 0,0 0 0,0 0 0,-1 0 0,1 0 0,0-1 0,0 0 0,5 1 0,5-2-8,0 1 0,0-2 0,0 1 0,0-2-1,0 0 1,0 0 0,16-8 0,-20 7-15,0 0 0,0-1 0,-1-1 0,1 1 0,-1-2 0,0 1 0,-1-1 0,1 0 0,-1 0 0,6-9 0,6-12-150,-1 0 0,-1-2 0,13-31 1,33-97 63,-62 155 112,4-11 50,-1-1 0,-1 0-1,0 0 1,1-30 0,-3 11-28,-5-38 1,-2 41 112,5 30-158,1-1 1,-1 1-1,1-1 0,-1 0 0,0 1 0,0-1 0,0 1 1,0-1-1,0 1 0,0 0 0,0-1 0,0 1 0,-1 0 1,1 0-1,-3-2 0,4 3 5,-1 0 0,1 0 0,0 0 1,-1 0-1,1 0 0,-1 0 0,1 1 0,-1-1 0,1 0 1,0 0-1,-1 0 0,1 0 0,-1 1 0,1-1 1,0 0-1,-1 0 0,1 1 0,0-1 0,-1 0 0,1 1 1,0-1-1,-1 0 0,1 1 0,0-1 0,0 0 0,0 1 1,-1 0-1,-6 13-30,2 22-65,1 0 1,2 0 0,4 44 0,-2-20 99,1-15 73,1 0 1,2 0 0,12 50-1,-13-80-40,1-1-1,1 1 0,10 19 1,-14-32-12,1 0 0,0 1 0,-1-1 1,1 0-1,0 0 0,1-1 0,2 3 1,0 1 47,-3-6-72,-1 1 0,1 0 1,-1 0-1,1-1 0,-1 1 1,1-1-1,-1 1 0,0-1 1,1 0-1,1 0 0,-1 0-17,0 0 24,1-1-1,-1 1 0,1-1 0,-1 1 1,0-1-1,0 0 0,1 0 1,-1 0-1,0 0 0,-1-1 0,1 1 1,0 0-1,1-4 0,4-6 7,7-21 0,-6 14 1,2-3-38,-2 2-67,22-35 1,-30 54 196,9 30-176,-5 16 55,-4-31 79,1-1 0,1 1 0,0 0 0,7 25 0,-7-35-78,0 0-1,0 0 0,0 0 1,0 0-1,1 0 0,-1-1 1,1 1-1,0-1 0,4 4 1,-5-5 24,-1-1 0,1 0 0,0 0 0,-1 0 0,1 0 0,0 0 0,0 0 0,-1-1 0,1 1 0,0 0 0,0-1 0,0 1 0,0-1 0,0 0 0,0 0 0,0 0 1,0 0-1,0 0 0,0 0 0,0 0 0,0-1 0,0 1 0,2-1 0,3-2-27,0-1 0,0 1 0,0-1 0,0 0 0,-1-1 0,11-8 0,-3-1-49,19-22 0,-28 30 62,0 0 8,0 0 0,1 0 1,0 0-1,0 1 0,8-6 1,-9 23 245,-3 25-253,-2-30 23,0 1 1,1-1-1,-1 0 0,2 1 1,2 10-1,-3-16-5,0 0 1,0 1-1,0-1 1,0 0-1,0 0 1,1 0-1,-1 0 1,1 0-1,0 0 1,-1-1 0,1 1-1,0-1 1,0 1-1,0-1 1,0 1-1,0-1 1,1 0-1,-1 0 1,0 0-1,0 0 1,4 0-1,-1 0-23,1 1-1,-1-2 0,0 1 1,1-1-1,-1 0 0,1 0 1,-1 0-1,1-1 0,-1 1 1,10-4-1,-12 3 28,0 0 1,-1 0-1,1 0 0,0 0 1,0-1-1,-1 1 0,1-1 1,-1 0-1,1 0 0,-1 0 1,0 0-1,0 0 0,0 0 1,0-1-1,0 1 0,0-1 1,-1 1-1,1-1 0,-1 0 1,0 1-1,2-4 0,-2 0 14,0 1 0,1-1 0,-2 1 0,1-1 0,0 0-1,-1 1 1,0-1 0,-1 0 0,1 1 0,-1-1 0,0 1 0,-2-7-1,2 9-16,-1 0 0,1 1 0,0-1 0,-1 1 0,1-1 1,-1 1-1,0 0 0,0-1 0,1 1 0,-2 0 0,1 0 0,0 0 0,0 1 0,-1-1 0,1 1 0,-1-1 0,1 1 0,-1 0 0,1-1 0,-1 2 0,0-1 0,0 0 0,0 0 0,1 1 0,-6-1 0,2 1-30,-1 0 1,1 0-1,0 0 1,0 1-1,0 0 1,0 1-1,-1-1 1,2 1-1,-1 0 1,0 0-1,0 1 1,1 0 0,-1 0-1,1 0 1,0 1-1,0-1 1,0 1-1,1 1 1,-7 6-1,5-7 66,15-12 2,15-7-21,1 1 1,0 1-1,1 2 0,28-10 1,-16 7 164,-26 8 7,1 1 0,21-5 0,-32 10-184,-1-1 0,1 1 0,-1 0 0,1 0 0,-1 0 0,1 0 0,-1 0 0,1 0 0,-1 0 0,1 0 0,-1 1 0,1-1 0,-1 0 0,1 1-1,-1-1 1,1 1 0,-1 0 0,0-1 0,1 1 0,-1 0 0,0 0 0,0 0 0,0 0 0,0 0 0,0 0 0,0 0 0,0 1 0,0-1 0,0 0 0,0 0 0,0 1 0,-1-1 0,1 0 0,0 3 0,1 5 77,0-1 0,0 1 0,-1 0 0,-1-1 0,1 11 0,0 7 67,2-10-51,-2-12-73,0 0-1,-1 0 0,1 0 0,-1 0 1,0 0-1,0 0 0,-1 7 1,-1 7 249,5-15-295,4-10 64,-3 0-19,0-1 0,0 0 0,-1 0 0,0-1 0,3-16 0,-1 3 41,-2 13-61,1-5-37,1 0 1,7-16-1,-7 23-47,-5 6 73,0 1 0,1 0-1,-1 0 1,0-1 0,0 1 0,1 0 0,-1 0 0,0-1-1,0 1 1,1 0 0,-1 0 0,0 0 0,1 0 0,-1-1-1,0 1 1,1 0 0,-1 0 0,0 0 0,0 0 0,1 0-1,-1 0 1,1 0 0,-1 0 0,0 0 0,1 0 0,-1 0 0,0 0-1,1 0 1,-1 0 0,0 0 0,0 0 0,1 1 0,-1-1-1,2 3 4,2 8 19,0-1-1,0 0 1,-1 1-1,1 13 1,7 22 79,-5-24 11,-6-18-111,1 0 1,0 0-1,0 0 0,0 0 0,1 0 0,-1 0 0,1 0 0,0 0 0,0 0 0,0-1 0,5 6 0,1-5 37,-7-4-40,1 0 0,0 0 0,0 0 0,0 0 0,0 0 0,0 0 0,-1-1-1,1 1 1,0 0 0,0-1 0,0 1 0,-1-1 0,1 0 0,0 0-1,2-1 1,-1 0 11,0-1-1,0 1 0,0-1 0,0 0 1,-1 0-1,1 0 0,2-3 1,-1-1 0,0 0 1,0 0 0,-1-1 0,0 1-1,0-1 1,3-14 0,21-105 65,-27 127-78,0-1 0,1 1 0,-1-1 0,0 1 1,0-1-1,0 0 0,0 1 0,1-1 0,-1 1 0,0-1 0,0 1 0,1-1 0,-1 1 0,0-1 0,1 1 0,-1 0 0,0-1 0,1 1 0,-1-1 0,1 1 0,-1 0 0,1 0 0,-1-1 0,1 1 0,-1 0 0,1 0 0,-1-1 0,1 1 0,-1 0 0,1 0 0,-1 0 0,1 0 0,0 0 0,-1 0 0,1 0 0,-1 0 0,1 0 0,-1 0 0,1 0 0,0 0 0,-1 0 0,1 0 0,-1 1 0,1-1 0,-1 0 0,1 0 0,0 1 0,2 1 9,-1-1 0,1 1 1,0 0-1,-1 0 0,0 0 1,1 1-1,1 2 0,4 7-9,0 1 0,-2 0 0,0 0 0,0 0 0,-1 1 0,-1 0 0,5 21 0,-8-31 18,1 6-34,0 0 0,0 0-1,0 0 1,-1 18 0,-1-26 19,0 1-1,-1-1 0,1 1 1,-1-1-1,1 1 0,-1-1 1,0 0-1,0 1 0,0-1 1,0 0-1,0 0 1,0 0-1,-1 0 0,1 0 1,-1 0-1,0 0 0,1 0 1,-1 0-1,0-1 0,0 1 1,0-1-1,0 1 0,0-1 1,-5 2-1,3-1 21,0 0-1,-1-1 0,1 1 1,-1-1-1,0 0 1,1-1-1,-1 1 1,0-1-1,-7 0 0,9 0-37,0-1-1,0 1 0,0-1 0,0 0 0,1 0 0,-1 0 0,0 0 0,1 0 0,-1-1 0,1 1 0,-1-1 0,1 0 0,0 1 0,0-1 0,0 0 0,-4-4 1,4 3 15,0 1 0,1 0 0,-1-1 0,0 1 0,1-1 0,-1 0 0,1 1 1,0-1-1,0 0 0,-1-5 0,2 7 13,0 0-1,0-1 1,0 1-1,1 0 1,-1 0 0,0 0-1,1-1 1,-1 1 0,1 0-1,-1 0 1,1 0 0,0 0-1,-1 0 1,1 0 0,0 0-1,0 0 1,0 0-1,-1 0 1,1 0 0,0 1-1,0-1 1,0 0 0,1 0-1,-1 1 1,0-1 0,0 1-1,0-1 1,2 1-1,10-5-1,1 2-1,-1 0 0,1 0 0,-1 1 0,1 1 0,21 1 0,-11-1-27,23 0-559,1-3 1,66-13-1,-108 15 174,0 1-1,0-2 1,-1 1-1,1-1 1,-1 0-1,1 0 0,-1 0 1,0-1-1,0 1 1,-1-1-1,1-1 1,-1 1-1,0-1 1,0 1-1,0-1 1,0 0-1,-1-1 1,0 1-1,0-1 1,-1 1-1,3-8 0,1-15-2867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1:44.1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26 5824,'-13'-6'2144,"16"6"-1664,2-8 1856,-5 3-1760,0 1-384,0 1-1536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1:44.5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6 128 5472,'-5'-3'2016,"10"6"-1536,7-6-160,1 3 1792,18 0-1216,13-3 928,5-5-1088,3-1-160,4 1-384,1 0-896,9 2 352,4-7-1824,10-2 1216,-6-1-2592,-4 1 1984,-17-9-1504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2:04.3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202 405 576,'7'-6'1193,"-7"6"-1151,0 0 1,0-1 0,0 1-1,0-1 1,-1-2 383,1 2-383,-1-10 882,5-114 1165,-4 114-1958,0 0 15,0 0 0,1 0 0,0 0 0,0 0 0,5-15 0,-3 12-73,0-1 1,0 1 0,-1 0-1,-1-1 1,0-19 0,0 21-2,-1 11-59,1 1-1,-1 0 0,0-1 0,0 1 0,0-1 0,0 1 1,0-1-1,0 1 0,-1-1 0,0-1 0,1-3 59,0 5-70,0 1 0,0-1 1,0 0-1,0 0 0,0 1 1,0-1-1,0 0 0,0 0 1,0 0-1,0 1 0,0-1 0,-1 0 1,1 0-1,0 1 0,0-1 1,-1 0-1,1 1 0,-1-1 0,1 0 1,-1 1-1,1-1 0,-1 1 1,1-1-1,-1 1 0,1-1 0,-1 1 1,0-1-1,1 1 0,-1-1 1,0 1-1,1 0 0,-1-1 0,0 1 1,1 0-1,-1 0 0,0-1 1,0 1-1,0 0 0,1 0 0,-2 0 1,1 0-12,0 1 0,0-1 1,0 0-1,0 1 0,0-1 1,0 1-1,0-1 0,0 1 1,0-1-1,0 1 0,1 0 1,-1-1-1,0 1 0,0 0 1,1 0-1,-1 0 0,0-1 1,1 1-1,-1 0 0,1 0 1,-1 2-1,-10 23-204,9-21 275,2-4-62,-2 3-10,0 0 0,1 1-1,-1-1 1,1 1 0,0-1 0,0 1-1,1-1 1,-1 1 0,1 0 0,0-1-1,0 1 1,1 0 0,0 4-1,1 3-4,5 8 441,-8-20-411,1 0-1,0 0 1,-1 0 0,1 0-1,-1 0 1,1-1 0,-1 1-1,1 0 1,-1 0 0,1 0-1,0 0 1,-1 0 0,1-1-1,-1 1 1,1 0 0,0 0-1,-1-1 1,1 1 0,-1-1-1,-2-3 53,0-1 0,-1 1-1,0 0 1,1 0 0,-2 0-1,1 1 1,0-1 0,-1 1-1,1 0 1,-1 0 0,0 1-1,0-1 1,-6-1 0,8 2-53,-1 1 1,0 0 0,0 0-1,1 0 1,-1 1-1,0-1 1,0 1 0,0 0-1,0 0 1,0 1-1,0-1 1,0 1 0,-5 1-1,4 0 23,-1 0-1,2 1 1,-1 0-1,0-1 1,0 2-1,1-1 1,0 0 0,-8 8-1,12-10-95,3 15 70,1-10-41,1 0-1,-1 0 1,1 0 0,0 0 0,0-1-1,1 0 1,0 0 0,-1 0-1,8 3 1,8 5-1285,33 13 0,-37-16 67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1:27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2 1408,'-3'-2'210,"3"3"914,3 5 982,-3-6-1797,0 0 59,0 0-107,3 10 906,-2-10-1101,-1 0 0,0 1 1,1-1-1,-1 1 0,0-1 1,0 1-1,1-1 0,-1 0 1,0 1-1,0-1 0,0 1 1,1-1-1,-1 1 0,0-1 1,0 1-1,0-1 0,0 1 1,0-1-1,0 1 0,0-1 1,0 1-1,0-1 0,0 1 1,-1-1-1,1 1 0,0-1 1,0 1-1,0-1 0,-1 1 1,1-1-1,0 0 0,0 1 1,-1-1-1,1 1 0,-1 0 228,0 1-204,0 0 0,0 0 0,1 0 1,-1 0-1,-1 0 0,1 0 0,0 0 1,0-1-1,-1 1 0,1 0 0,-1-1 1,-1 2-1,0 0-12,-1 0 1,1-1-1,1 1 1,-1 0-1,0 1 0,1-1 1,0 0-1,-1 1 1,-2 6-1,4-8-55,0 0 1,0 0-1,0-1 1,0 1-1,-1 0 0,1-1 1,0 1-1,-4 2 0,3-3-15,1 0-1,-1 1 0,1-1 0,0 0 0,0 1 0,-1-1 0,1 1 0,0-1 0,0 1 0,0 0 0,1-1 0,-1 1 0,0 2 0,-2 4-9,2-5 3,0 1 1,0-1 0,1 1 0,-1 0 0,1-1 0,-1 1 0,1 0-1,0-1 1,1 1 0,-1 0 0,1-1 0,1 6 0,10 64-210,20 25 315,-24-78-108,-7-17-7,1 1-1,0-1 0,-1 1 0,2-1 0,-1 1 0,0-1 1,1 0-1,-1 0 0,1 0 0,0 0 0,0-1 1,4 3-1,-5-3 11,0-1 1,-1 0-1,1 0 1,0 0 0,0-1-1,0 1 1,0 0-1,0-1 1,0 1-1,0-1 1,0 0-1,0 0 1,0 1 0,0-1-1,0 0 1,0-1-1,0 1 1,0 0-1,0-1 1,0 1 0,0-1-1,-1 1 1,1-1-1,0 0 1,2-1-1,10-9 43,-1 0 0,0 0 0,-1-1-1,-1-1 1,20-26 0,-1 0-111,30-32 525,-59 71-444,-1-1 1,1 1-1,-1-1 1,1 1 0,-1-1-1,1 1 1,-1-1 0,0 0-1,1 1 1,-1-1-1,0 0 1,1 1 0,-1-1-1,0 0 1,0 0 0,0 1-1,1-1 1,-1 0-1,0 1 1,0-1 0,0 0-1,0 0 1,-1 1-1,1-1 1,0 0 0,0 0-1,0 0 1,-1 0-11,0 0-1,0 0 1,0 0-1,0 0 1,0 1-1,0-1 1,-1 0-1,1 0 1,0 1 0,-2-2-1,-5-2-6,3 15-115,4-6 98,0-1 1,1 1 0,-1 0 0,1 0 0,0 0 0,0 0 0,1 0-1,-1-1 1,2 6 0,1 0 9,0 1-1,0-1 1,5 9 0,2 0 16,1 0 0,0-1 0,1 0 0,1-1 1,1-1-1,0 0 0,2-1 0,22 18 0,-33-28 10,1-2 1,-1 1-1,1 0 0,0-1 0,0 0 1,0 0-1,0-1 0,0 0 0,1 0 1,-1 0-1,1-1 0,-1 0 1,9 0-1,-9-1 12,-1 0 0,1-1-1,0 0 1,0 0 0,-1 0 0,1-1 0,-1 0 0,1 0 0,-1 0 0,0-1 0,0 1-1,0-1 1,0-1 0,0 1 0,5-6 0,0 0 43,-1-1 0,0 0 0,-1-1-1,0 0 1,13-24 0,-7 5 94,15-40 0,-25 60-88,-1 0 0,0-1 1,0 1-1,-1-1 0,0 0 1,-1 0-1,0 0 0,-1 0 1,0 0-1,-1 1 0,0-1 1,-2-11-1,-2-1 133,3 17-193,1-1 0,-1 0 0,0 0 0,0 1-1,0-1 1,-6-9 0,1 5-93,6 9 11,0 0 0,0 0 0,0-1 0,0 1 0,-1 0 0,1 1 0,-1-1 0,1 0 0,-1 0 0,-3-2 1,-6-2-578,-13-5-1201,22 11 1645,1-1 0,0 1 0,0 0 0,-1 0 0,1 0 0,0 0 0,-1 0 1,1 0-1,0 1 0,0-1 0,-1 0 0,1 1 0,0-1 0,0 0 0,-1 1 0,1 0 1,0-1-1,-2 2 0,-9 6-3531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2:06.6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2 1248,'-1'-2'951,"2"13"77,-1 43 879,4 144-1111,-4-164-684,-1-1-1,-2 1 0,-13 64 1,7-49 18,6-36 18,0 1-1,0-1 0,-1 0 1,-1-1-1,0 1 0,-1-1 1,-14 23-1,14-28-75,-4 9-139,10-15 82,-1-1-1,1 1 0,0 0 0,-1 0 1,1 0-1,-1-1 0,1 1 0,-1 0 0,0-1 1,1 1-1,-1 0 0,1-1 0,-1 1 1,0-1-1,0 1 0,1-1 0,-1 1 0,0-1 1,0 1-1,0-1 0,0 0 0,1 0 1,-3 1-1,2-1-62,0 0 64,-2 0 16,2-24 368,1 20-333,0 0 0,0 0 0,1 0 1,-1 0-1,1 0 0,0 0 0,0 1 0,1-1 1,1-4-1,3-9-40,-1 0 0,4-21 1,-8 36-25,4-16-3,0 1-1,2 0 1,0 1 0,18-32 0,-7 15 86,-13 23-120,-1-1-1,5-16 1,-6 15-321,1 0 0,5-11 0,-4 13-346,-2 0 0,1 0-1,2-13 1,-1 4-1720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2:08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120 8 736,'4'-2'68,"2"-2"90,-12 2 347,5 5-468,1-1 0,-1 1 0,0-1 0,0 1 0,0-1 0,0 0 1,0 0-1,0 1 0,-1-1 0,1 0 0,-1 0 0,1 0 0,-1 0 0,-3 3 1,-8 9-14,9-7-95,1-2 173,0 0 0,0-1 0,0 1 0,-1-1 0,1 0 0,-1 0 0,0-1 0,0 1 0,0-1 0,-5 4 0,4-4-4,5-3-68,0 1 1,-1-1-1,1 0 1,-1 1 0,1-1-1,0 0 1,-1 1-1,1-1 1,-1 0 0,1 1-1,-1-1 1,1 0-1,-1 0 1,1 1 0,-1-1-1,1 0 1,-1 0-1,1 0 1,-1 0-1,1 0 1,-1 0 0,1 0-1,-1 0 1,0 0-1,1 0 1,-1 0 0,0 0-1,1-1-12,0 0 1,0 0-1,0 0 0,0 1 0,0-1 1,0 0-1,1 0 0,-1 1 0,0-1 1,0 0-1,1 0 0,-1 1 0,0-1 0,1 0 1,-1 1-1,0-1 0,1 0 0,-1 1 1,2-2-1,1-2 33,18-31 781,-21 35-833,0-1 0,0 1-1,0 0 1,0 0 0,0 0 0,0 0-1,0 0 1,0-1 0,0 1 0,0 0 0,0 0-1,0 0 1,0 0 0,0-1 0,0 1-1,0 0 1,0 0 0,0 0 0,0 0-1,-1 0 1,1 0 0,0-1 0,0 1-1,0 0 1,0 0 0,0 0 0,0 0-1,-1 0 1,1 0 0,0 0 0,0 0-1,0 0 1,0 0 0,0 0 0,-1 0 0,1 0-1,0-1 1,0 1 0,0 0 0,0 0-1,0 0 1,-1 0 0,1 0 0,0 1-1,0-1 1,0 0 0,0 0 0,-1 0-1,1 0 1,0 0 0,0 0 0,0 0-1,0 0 1,0 0 0,0 0 0,-1 0-1,1 1 1,-11 2 233,9-1-178,0 0-1,0 0 0,0 1 1,0-1-1,1 1 1,-3 3-1,4-4-36,-1 0 1,0 0-1,0 0 1,0-1-1,-1 1 1,1 0-1,0-1 1,0 1-1,-1-1 1,1 0-1,-1 1 1,0-1-1,-2 2 1,4-3 6,0 1 1,0-1-1,0 0 1,0 1-1,0-1 1,1 0-1,-1 1 1,0-1-1,0 0 0,0 1 1,1-1-1,-1 0 1,0 0-1,1 1 1,-1-1-1,0 0 1,0 0-1,1 1 1,-1-1-1,0 0 1,1 0-1,-1 0 1,0 0-1,1 1 0,-1-1 1,1 0-1,-1 0 1,1 0-1,20 10-256,-11-5 245,-5-2-552,0 0 0,0-1 0,0 0-1,0 0 1,0 0 0,0 0-1,7 0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2:10.8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90 896,'-3'3'85,"0"0"-1,1 0 1,0 1 0,-1-1-1,1 1 1,0-1-1,-2 6 1,3-5 67,-1 0 1,0-1-1,0 1 0,0-1 1,0 0-1,-1 1 0,1-1 1,-5 3-1,3-2-47,0-1-1,0 0 1,0 0 0,-1-1 0,1 1-1,-1-1 1,-10 3 0,12-4-54,0 0 1,0-1-1,0 0 1,-1 1-1,1-1 1,0-1-1,-1 1 1,1 0-1,0-1 1,0 1 0,0-1-1,-1 0 1,1 0-1,-3-2 1,-3 0 111,0 0 1,0 1-1,0 0 1,0 1-1,-1 0 1,1 0 0,-18 1-1,22 0-90,1 0-75,0 1-1,1-1 1,-1 1 0,1 0 0,-1 0-1,1 0 1,-1 0 0,1 0 0,-1 1 0,1 0-1,-6 3 342,9-5-273,-1 0-52,1 0 0,0 0 0,0 0 0,0 0 0,-1 0 0,1 0-1,0-1 1,0 1 0,-1 0 0,1 0 0,0 0 0,0 0 0,0 0 0,0-1 0,-1 1 0,1 0-1,0 0 1,0 0 0,0-1 0,0 1 0,0 0 0,0 0 0,0 0 0,-1-1 0,1 1 0,0 0-1,0 0 1,0-1 0,0 1 0,0 0 0,0 0 0,0-1 0,0 1 0,0 0 0,0 0 0,0 0-1,0-1 1,1 1 0,-1 0 0,0 0 0,0-1 0,0 1 0,0 0 0,12-39 322,-11 36-349,0 0 0,0 0 1,0 0-1,-1 0 0,1 0 0,-1-1 1,0 1-1,0 0 0,0-4 0,0 4 21,-1-1 0,1 1 0,1 0 0,-1-1 0,0 1 0,1-1 0,1-3 0,-2 0 72,0 7-82,0 0 0,0 0 1,0 0-1,0 0 0,0 0 1,0 0-1,0 0 0,0 0 1,0 0-1,-1 0 0,1 0 0,0 0 1,0 0-1,0 0 0,0 0 1,0 0-1,0 0 0,0 0 1,0 0-1,0 0 0,0 0 1,0 0-1,0 0 0,0 0 0,0 0 1,-1 0-1,1 0 0,0 0 1,0 0-1,0 0 0,0 0 1,0 0-1,0 0 0,0 0 1,0 0-1,0 0 0,0 0 1,0 0-1,0 0 0,0 0 0,-11 24 185,11-26-83,1-4-96,1-1 0,-1 0-1,1 1 1,0 0 0,0-1 0,1 1-1,-1 0 1,2 0 0,6-10-1,-10 16-51,0-1-1,0 1 0,1-1 1,-1 1-1,0-1 0,1 1 0,-1-1 1,0 1-1,1 0 0,-1-1 0,1 1 1,-1 0-1,0-1 0,1 1 0,-1 0 1,1-1-1,-1 1 0,1 0 0,-1 0 1,1 0-1,0 0 0,-1-1 1,1 1-1,-1 0 0,1 0 0,-1 0 1,1 0-1,-1 0 0,1 0 0,-1 0 1,1 0-1,0 1 0,-1-1 0,1 0 1,-1 0-1,1 0 0,-1 1 1,1-1-1,-1 0 0,1 0 0,-1 1 1,0-1-1,1 0 0,-1 1 0,1-1 1,-1 1-1,0-1 0,1 1 0,-1-1 1,0 0-1,1 1 0,-1-1 1,0 1-1,0-1 0,0 1 0,1 0 1,-1 0-1,4 23-2447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2:12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201 199 1312,'1'-20'532,"-1"8"-24,0 0 1,0-1-1,-5-20 0,-12-7 148,15 34-562,0-1-1,0 1 0,-1 0 1,1 0-1,-2 0 0,1 0 1,-1 0-1,1 1 0,-7-7 0,9 11-94,0 1-1,1 0 1,-1 0-1,1-1 0,-1 1 1,0 0-1,1 0 0,-1 0 1,0 0-1,1 0 1,-1 0-1,0 0 0,1 0 1,-1 0-1,0 0 0,1 0 1,-1 0-1,0 1 1,1-1-1,-1 0 0,0 0 1,1 1-1,-1-1 0,1 1 1,-1-1-1,1 0 0,-1 1 1,0-1-1,1 1 1,0-1-1,-1 1 0,1-1 1,-1 2-1,-2 1 13,1 0 0,-1 0 0,1 0 0,-4 7 0,-15 27 131,14-26 107,-11 22 0,7-13 136,11-19-374,-1 0 0,1-1 0,-1 1 0,0 0 0,1 0 0,-1-1-1,0 1 1,0 0 0,1-1 0,-1 1 0,0-1 0,0 1 0,0-1 0,0 1 0,1-1 0,-1 1 0,0-1 0,-2 0-1,-1 8 54,-6-4-65,9-4 34,0 0 0,0 0-1,1 1 1,-1-1 0,0 0 0,1 0-1,-1 1 1,0-1 0,1 0-1,-1 1 1,1-1 0,-1 1-1,-2 3 488,3-3-632,0 5 27,-9 18 106,9-18-54,0-3 36,0 0 0,0-1 0,0 1 0,1 0-1,-1-1 1,1 1 0,0 3 0,3-4-3,1 1 0,-1-1 0,0 0 0,8 1 0,-9-3 11,0-1 0,0 0 0,-1 0 1,1 0-1,0 0 0,3-2 0,9-4-1215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2:18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431 137 832,'-3'-2'135,"2"2"-112,0 0-1,0 0 0,0-1 0,0 1 1,0-1-1,0 1 0,0-1 0,1 1 1,-1-1-1,0 1 0,0-1 0,1 0 1,-1 1-1,-1-2 0,-11-7 634,2-2-343,10 10-303,-1-1 1,1 1-1,0 0 1,0 0-1,0 0 1,-1 0 0,1 0-1,-1 0 1,1 0-1,-1 0 1,1 1-1,-1-1 1,1 1-1,-1-1 1,1 1-1,-1-1 1,0 1-1,1 0 1,-1 0-1,-3 0 1,-1 0 167,0 0 1,0-1 0,0 1 0,0-1 0,-8-2 0,12 2-122,-1 0 0,0-1 0,1 1 0,-1-1 0,1 1 0,-1-1 0,1 0 0,0 0 0,-1 0 0,1 0 0,0 0 0,0 0 0,-1-3 1,-9-4 268,2 2-460,9 6 158,-1 0 1,0-1 0,0 1 0,1 0 0,-1 0 0,0 0 0,-4-1 0,-11-7 432,14 6-417,-1 1 0,1-1 1,-1 1-1,1 0 0,-1 0 1,0 0-1,1 0 1,-1 1-1,0 0 0,0 0 1,0 0-1,-1 0 0,-4 0 1,2 1 6,0 1 1,-1 0-1,1 1 0,-12 3 1,14-3 5,-1 0 1,1-1 0,-1 1-1,0-1 1,0 0-1,1-1 1,-1 0 0,0 0-1,0 0 1,-7-1-1,11 0-61,1 1 0,-1 0-1,0-1 1,0 1-1,1 0 1,-1 0 0,0 0-1,1 0 1,-1 1-1,0-1 1,0 0 0,1 1-1,-1-1 1,1 1-1,-1 0 1,0-1-1,1 1 1,-1 0 0,1 0-1,0 0 1,-1 0-1,1 0 1,0 0 0,0 1-1,-3 1 1,4-2-1,0-1 0,0 1-1,-1 0 1,1-1 0,0 1 0,0-1 0,0 1 0,0-1 0,0 1 0,-1 0 0,1-1-1,0 1 1,0-1 0,1 1 0,-1 0 0,0-1 0,0 1 0,0-1 0,0 1 0,0 0-1,1-1 1,-1 1 0,0-1 0,0 1 0,1-1 0,0 1 0,10 10 111,-8-10-99,0 0 0,-1 0 0,1 0 0,0-1 1,-1 1-1,1-1 0,0 1 0,0-1 0,-1 0 0,1 0 0,3 0 1,32-9-39,-31 7 2,0 0 1,0 1-1,1-1 0,7 1 1,127 8 106,-116-5-71,-19-2-6,0 0 1,0 0 0,1 1 0,-1 0 0,0 0-1,0 1 1,0 0 0,0 0 0,-1 1-1,1 0 1,0 0 0,8 5 0,-3 3-42,17 16 1,11 9 146,-36-32-145,0-1 0,1 0 0,0-1 0,-1 1 0,1-1 0,0 0 0,9 3 0,-4-3 94,0 0 0,0-1-1,0 0 1,0-1 0,0 0 0,0-1 0,0 0 0,0 0 0,-1-1 0,11-3-1,-6 2-115,37-9 80,16-1 48,-50 10-120,10-1 48,-20 3 39,0 0-1,0-1 0,0 0 1,0 0-1,0 0 0,-1-1 0,1 0 1,9-6-1,12-5-292,-25 13 217,-1 1 17,12 1 32,-12-1 12,-1 0-1,0 0 1,0 0 0,1-1-1,-1 1 1,0 0 0,0-1-1,1 1 1,-1-1 0,0 1 0,0-1-1,0 1 1,0-1 0,0 0-1,0 0 1,0 1 0,0-1-1,0 0 1,0 0 0,0 0 0,0 0-1,0 0 1,-1 0 0,1 0-1,0-1 1,-1 1 0,1 0-1,-1 0 1,1-2 0,0-2 44,0 0 0,0-1 0,0 1 0,-1-1 1,1-6-1,-2 10-68,1 1 1,0 0-1,0-1 1,-1 1-1,1 0 1,-1 0-1,1 0 1,-1-1 0,1 1-1,-1 0 1,0 0-1,1 0 1,-1 0-1,0 0 1,0 0-1,0 0 1,0 0-1,0 0 1,0 1-1,0-1 1,0 0-1,0 1 1,-2-1 0,2 0 6,0 1 1,1-1-1,-1 1 1,0 0-1,0-1 1,0 1 0,0 0-1,0 0 1,0 0-1,0 0 1,0-1 0,0 1-1,0 1 1,0-1-1,0 0 1,0 0 0,0 0-1,0 0 1,0 1-1,0-1 1,1 1-1,-1-1 1,0 0 0,0 1-1,0-1 1,0 1-1,1 0 1,-1-1 0,0 1-1,-1 1 1,0 1 6,-1-1-1,0 1 1,1-1 0,-1 0 0,0 1 0,-1-1 0,1-1-1,0 1 1,-4 1 0,3-2-11,1 1 0,0-1 0,0 1 1,0 0-1,1-1 0,-1 1 0,0 0 0,1 1 0,-1-1 0,1 0 1,-5 6-1,5-5 10,0 0 1,0-1-1,-1 1 0,0-1 1,1 1-1,-1-1 1,0 0-1,0 0 1,0 0-1,-6 2 0,-8 6-27,15-9 25,1 0 1,-1 0-1,0 0 0,-1-1 0,1 1 0,0-1 0,0 1 1,0-1-1,0 0 0,0 0 0,-4 0 0,-14 2 103,13-1-89,1 1 0,-1-1-1,1-1 1,-11 1 0,-20 2 91,-107 21 105,-10-2-294,11-2-168,127-17 282,0-2 0,1 1 0,-22-3 0,7 1-427,29 0 314,19 3-122,-9-2 45,-2 1 174,1 0 1,0-1-1,0 0 0,0-1 1,0 0-1,0 0 1,-1 0-1,13-3 1,3-3-86,0 1 0,1 2 0,29-2 0,-44 5-109,1 1 0,-1 0-1,0 0 1,1 0 0,-1 1-1,0 1 1,0 0-1,0 0 1,-1 0 0,1 1-1,9 6 1,14 13-783,3 4-768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2:21.8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27 114 480,'0'0'981,"1"-15"-666,0 10-107,0 0 0,0 0 0,-1 0 0,0-1 0,0-7-1,0 8-181,0 1-1,0-1 1,0 1-1,0-1 0,1 1 1,0-1-1,2-5 1,-3 4 158,0 6-172,0-1 1,0 1-1,0-1 0,0 1 0,0-1 1,0 1-1,0-1 0,0 1 0,0-1 0,0 1 1,0-1-1,1 1 0,-1-1 0,0 1 0,0 0 1,0-1-1,1 1 0,-1-1 0,0 1 0,1-1 1,-1 1-1,1-1-1,7 8 675,-8-6-655,0-1-16,0 0 1,0 0-1,1 0 1,-1 0-1,0 0 1,0 1-1,0-1 1,0 0-1,0 0 1,0 0 0,0 0-1,0 0 1,0 1-1,0-1 1,0 0-1,0 0 1,-2 2 248,2-2-233,0 0-16,0 1 1,0-1-1,0 0 1,-1 0 0,1 0-1,0 0 1,0 0-1,0 0 1,0 0-1,0 0 1,-1 0-1,1 0 1,0 0-1,0 0 1,-23 6 592,23-6-621,-1 0 16,1 0 0,-1 0 0,1 0-1,0 0 1,-1 0 0,1 0 0,0 0 0,-1 0 0,1 0 0,-1 0 0,1 0 0,0 0 0,-1 0 0,1 1 0,0-1 0,-1 0 0,1 0 0,-1 1-1,1 2 5,0-2-5,0-1 0,0 1-1,0 0 1,0 0 0,0 0-1,0 0 1,0-1 0,0 1 0,0 0-1,-1 0 1,1 0 0,0-1-1,0 1 1,-1 0 0,1-1-1,-1 1 1,0 1 0,1-2-2,-1 0-1,1 1 1,0-1 0,0 0 0,0 0-1,0 1 1,-1-1 0,1 0 0,0 0 0,0 1-1,0-1 1,0 0 0,0 0 0,0 1-1,0-1 1,0 0 0,0 0 0,0 1-1,0-1 1,0 0 0,0 1 0,0-1-1,0 0 1,0 0 0,0 1 0,0-1 0,0 0-1,0 0 1,0 1 0,0-1 0,0 0-1,1 1 1,-1-1 3,0 0-1,0 0 1,0 0-1,0 1 1,0-1-1,0 0 0,0 0 1,1 0-1,-1 0 1,0 1-1,0-1 1,0 0-1,0 0 1,0 0-1,0 1 1,0-1-1,0 0 1,-1 0-1,1 0 1,0 1-1,0-1 0,0 0 1,0 0-1,0 0 1,0 0-1,0 1 1,0-1-1,0 0 1,0 0-1,-1 0 1,1 0-1,0 0 1,0 1-1,0-1 1,0 0-1,0 0 0,-1 0 1,1 0-1,0 0 1,0 0-1,-1 0 1,1 1 7,-3-18 104,3 15-111,-1 1 0,1 0 0,-1 0 0,1 0 0,0-1 0,0 1 0,0 0 0,0-1 0,0 1 0,0 0 0,0-1 0,0 1 0,0 0 0,0 0 0,1-1 0,-1 1 0,0 0 0,1 0 0,0 0 0,-1-1 0,1 1 0,-1 0 0,1 0 0,0 0 0,1-2 0,2 0-100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2:26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9 499 640,'-7'-2'248,"6"0"-192,8-3 797,-7 5-851,0 0-1,0-1 1,0 1-1,-1-1 1,1 1-1,0-1 0,0 1 1,0-1-1,0 1 1,0 0-1,0-1 1,0 1-1,0-1 1,0 1-1,0-1 0,0 1 1,0-1-1,1 1 1,-1 0-1,0-1 1,0 1-1,0-1 1,1 1-1,-1 0 0,0-1 1,0 1-1,1 0 1,-1-1-1,0 1 1,1 0-1,-1-1 1,0 1-1,1 0 1,-1 0-1,1-1 0,-1 1 1,1 0-1,-1 0 1,1 0-1,-1-1 1,0 1-1,0 0 1,1 0-1,-1 0 1,0 0-1,0 0 1,0 0-1,1 0 1,-1-1-1,0 1 1,0 0-1,0 0 1,1 0-1,-1 0 1,0-1-1,0 1 0,0 0 1,0 0-1,0-1 1,0 1-1,1 0 1,-1 0-1,0-1 1,0 1-1,0 0 1,0 0-1,0 0 1,0-1-1,0 1 1,0 0-1,0 0 1,0-1-1,0 1 1,0 0-1,0 0 1,0-1-1,0 1 1,0 0-1,-1-1 1,1 1-1,0 0 0,1 0 0,-1 0 0,0 0 1,0 0-1,0 0 0,0 0 0,0 0 1,0 0-1,0 0 0,0 0 0,1 0 0,-1 0 1,0 0-1,0 0 0,0 0 0,0 0 0,0 0 1,0 0-1,0 0 0,0-1 0,0 1 1,1 0-1,-1 0 0,0 0 0,0 0 0,0 0 1,0 0-1,0 0 0,0 0 0,0 0 0,0-1 1,0 1-1,0 0 0,0 0 0,0 0 1,0 0-1,0 0 0,0 0 0,0 0 0,0 0 1,0-1-1,0 1 0,0 0 0,0 0 0,0 0 1,0 0-1,0 0 0,0 0 0,0 0 1,0 0-1,0-1 0,0 1 0,0 0 0,0 0 1,-1 0-1,1 0 0,0 0 0,0 0 0,0 0 1,0 0-1,0 0 2,1 0 0,-1 0 0,1 0 0,-1 0 1,1 0-1,-1-1 0,1 1 0,-1 0 0,1 0 0,-1 0 1,0 0-1,1-1 0,-1 1 0,1 0 0,-1 0 0,0-1 0,1 1 1,-1 0-1,0-1 0,1 1 0,-1 0 0,0-1 0,1 1 1,-1 0-1,0-1 0,0 1 0,1-1 0,-1 1 0,0 0 1,0-1-1,0 1 0,0-1 0,0 1 0,0-1 0,0 1 0,0-2 1,2-5 61,-3-4 67,1 10-121,0 1 0,0-1 1,0 0-1,-1 0 0,1 0 0,0 0 0,0 0 0,1 0 1,-1 0-1,0 1 0,0-1 0,0 0 0,1 0 1,-1 0-1,0 0 0,1 0 0,-1 1 0,0-1 1,1 0-1,-1 0 0,1 1 0,0-1 0,-1 0 1,1 1-1,0-1 0,0 0 0,0 0-7,0 0-1,0 0 1,-1 1-1,1-1 0,0 0 1,-1 0-1,1 0 1,0 0-1,-1 0 1,0 0-1,1 0 0,-1-1 1,1 1-1,-1 0 1,0-1-1,1 0 10,-1 0-1,1 0 1,-1 0-1,1 1 0,0-1 1,-1 0-1,1 1 1,0-1-1,0 0 1,0 1-1,0-1 1,1 1-1,-1 0 0,3-3 1,-8-21 392,4 24-387,0 0 1,0 0-1,-1 0 0,1 0 1,0 0-1,0 0 0,0 0 0,0 0 1,0 0-1,0 0 0,0 0 0,0 0 1,1-2-1,0 2 13,-1 0 0,0-1 0,0 1 0,1-1 1,-1 1-1,0 0 0,0-1 0,0 1 0,-1-1 0,1 1 0,-1-2 1,1-1-2,-1 1 0,0-1 0,1 0 0,-1 0 0,1 0 0,0 1 0,0-1 0,1 0 0,-1 0 0,2-5 0,-1 7-9,-1 0-1,0-1 0,0 1 1,0 0-1,0 0 0,0 0 1,-1 0-1,0-4 1,0 4-15,1 0 0,0-1 1,-1 1-1,1 0 1,0 0-1,0-1 0,0-2 1,6-19 97,-4 17-66,-1 0 0,0 0 0,1-13 0,1-22 219,-2 31-200,0 0 0,-1 0-1,0 0 1,0 0 0,-4-16-1,2 18-38,2 8-28,0 0 1,0 0-1,0-1 0,-1 1 1,1 0-1,-1-1 1,1 1-1,-1 0 1,1 0-1,-1 0 1,-1-2-1,2 3-71,-1-1-1,0 1 1,0 0-1,1-1 1,-1 1-1,0 0 1,0 0 0,1 0-1,-1-1 1,0 1-1,0 0 1,0 0-1,1 0 1,-1 0-1,0 1 1,0-1-1,0 0 1,1 0 0,-1 0-1,0 1 1,0-1-1,1 0 1,-1 1-1,-1 0 1,-16 9-932,-6 10-182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2:34.0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67 576,'1'-12'673,"-12"11"158,2 0-651,7 1-137,-1 0 1,1-1-1,0 1 0,0 0 1,0 0-1,0 1 0,0-1 1,0 0-1,-4 2 0,1 1-48,5-2 10,0-1 0,0 0 0,-1 1 0,1-1 1,0 0-1,-1 1 0,1-1 0,0 0 0,0 0 0,-1 1 0,1-1 0,-1 0 1,1 0-1,0 0 0,-1 0 0,1 1 0,0-1 0,-1 0 0,1 0 1,-1 0-1,1 0 0,0 0 0,-1 0 0,1 0 0,-1 0 0,1 0 0,0 0 1,-1 0-1,1 0 0,-1 0 0,1-1 0,-1 1 28,0 0 53,-21 0 314,1 0-299,21 0-48,-5-4-133,5 3 93,0-1 0,1 1 1,-1-1-1,1 1 0,0-1 0,-1 1 0,1-1 0,0 1 0,0 0 0,0-1 0,0 1 0,0 0 1,0 0-1,1-1 0,-1 1 0,0 0 0,0 0 0,1 1 0,-1-1 0,1 0 0,-1 0 0,1 1 1,1-2-1,8-2 34,1 0 0,11-3 0,-15 5 79,6-1-151,0 0 0,1 2 0,0 0 0,20 1 0,-24 0 22,-3-1 40,-3-2 240,-18 15-538,11-13 218,-5 5-21,5-2-27,0 0-135,-1 1 0,1-1 1,0 0-1,0 0 1,-2 6-1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3:32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86 736,'-5'-11'1741,"5"11"-1731,0 0-1,-1 0 0,1 0 0,0 0 0,0 0 0,0-1 0,-1 1 0,1 0 0,0 0 0,0 0 0,0 0 0,-1 0 0,1 0 1,0 0-1,0 0 0,0-1 0,0 1 0,-1 0 0,1 0 0,0 0 0,0 0 0,0-1 0,0 1 0,0 0 0,0 0 0,-1 0 1,1-1-1,0 1 0,0 0 0,0 0 0,0-1 0,0 1 18,0-1 0,0 1 0,-1-1 0,1 1 0,0-1 0,0 1 0,0-1 0,-1 1 0,1-1 0,0 1 0,-1 0 0,1-1-1,0 1 1,-1 0 0,1-1 0,0 1 0,-1 0 0,1-1 0,-1 1 0,1 0 0,-1-1 0,1 1 0,-1 0 0,1 0 0,-1 0 0,0-1 0,-15-1 354,14-1-513,2 3 155,0 0 0,0 0 0,-1 0 0,1-1 0,0 1 1,0 0-1,-1 0 0,1 0 0,0-1 0,0 1 0,0 0 0,0 0 0,-1 0 0,1-1 0,0 1 0,0 0 0,0 0 0,0-1 0,0 1 0,0 0 0,0-1 0,-1 1 0,1 0 0,0 0 0,0-1 0,0 1 0,0 0 0,0 0 0,0-1 0,1 1 0,-1 0 0,0-1 0,0 1 0,0 0 0,0 0 0,0-1 0,-2-3 133,2 3-158,0 1-1,0 0 1,0 0-1,0 0 1,0 0-1,0-1 1,0 1-1,0 0 1,-1 0-1,1 0 1,0 0-1,0 0 1,0-1-1,0 1 1,0 0-1,0 0 1,0 0-1,0-1 1,0 1-1,0 0 1,0 0-1,0 0 1,0 0-1,0-1 1,1 1-1,-1 0 1,0 0-1,0 0 1,0 0-1,0-1 1,0 1-1,0 0 1,0 0-1,0 0 1,0 0-1,1 0 1,-1 0-1,0-1 1,0 1-1,0 0 1,2-7 190,-2 6-190,0 1 1,0 0 0,0-1 0,0 1 0,0 0-1,0-1 1,0 1 0,0-1 0,0 1-1,0 0 1,0-1 0,1 1 0,-1 0 0,0-1-1,0 1 1,0 0 0,1 0 0,-1-1-1,0 1 1,0 0 0,0-1 0,2 0 197,-2-1-208,0 0 0,0 1 0,0-1 0,0 0 1,0 0-1,0 0 0,0 0 0,1-2 0,0 5-13,0-1 1,0 1-1,0 0 0,0-1 1,0 1-1,0 0 0,0 0 0,0-1 1,-1 1-1,2 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3:44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1 640,'5'5'1301,"-5"9"-645,-12-14-1018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1:28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8 1568,'0'-1'31,"0"1"-1,0 0 1,0-1-1,1 1 1,-1 0-1,0-1 1,0 1 0,0 0-1,1-1 1,-1 1-1,0 0 1,0-1 0,1 1-1,-1 0 1,0 0-1,0-1 1,1 1-1,-1 0 1,0 0 0,1 0-1,-1 0 1,0-1-1,1 1 1,-1 0 0,1 0-1,-1 0 1,0 0-1,1 0 1,-1 0-1,0 0 1,1 0 0,0 0-1,16 0 1213,-11 0-455,-4 0-100,-2 0-166,0 0 86,0 0-149,2 9 703,-1-9-1124,-1 1 0,0 0 0,1 0 0,-1-1 0,0 1 0,0 0 0,0 0 0,1-1 0,-1 1 0,0 0 0,0 0 0,0 0 0,0-1 0,0 1 0,-1 0 0,1 1 0,-7 17 572,0 1 0,-2-1 0,0-1 0,-14 20 0,-51 66-193,-15-7-10,19-22 242,62-66-632,2 0 0,-1 1 1,1-1-1,0 1 0,1 1 1,0-1-1,1 1 0,0 0 1,1 0-1,0 0 0,-3 21 1,5-17-2,0 0 0,1 0 0,1 0 0,1 0 0,0-1 0,0 1 0,2 0 0,7 21 0,0-6 60,21 40 1,-25-56-34,1-1 0,1 0 0,0-1-1,1 0 1,12 12 0,8 1 328,1 0 0,61 36-1,-91-61-367,27 21-636,-16-11-3230,-12-10 1980,-1-2-1839,-4-9 1247,-4-7 790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05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2 149 992,'-2'-1'1214,"11"-1"1977,-8 2-2962,17-17 646,-13 13-668,0-1-1,0 0 1,-1 0 0,1 0-1,-1-1 1,5-6 0,1-4-86,-1 1 84,-8 12-148,1 1 0,-1-1-1,1 0 1,-1 1 0,1 0 0,3-3 0,2-7-14,-7 11-39,0 0 1,1 0 0,-1 0-1,1 0 1,0 0-1,-1-1 1,1 1 0,0 0-1,0 0 1,-1 1-1,1-1 1,0 0-1,0 0 1,0 0 0,0 1-1,0-1 1,0 0-1,0 1 1,1-1 0,-1 1-1,2-1 1,15-3 304,-17 4-285,0 0-1,1 0 0,-1 0 1,0 0-1,0 0 1,1 0-1,-1 0 1,0 0-1,1 1 1,-1-1-1,0 0 1,0 1-1,0-1 1,1 1-1,-1 0 1,0-1-1,0 1 0,0 0 1,0 0-1,0-1 1,0 1-1,0 0 1,0 0-1,0 0 1,-1 0-1,1 0 1,0 0-1,0 1 1,0 0-1,0 0 9,7 13-43,1 0-46,-6-11 72,0 1 0,0-1 0,-1 1 0,0-1 0,0 1 0,2 8 0,-4-12-15,1 1 1,0 0-1,-1-1 0,1 1 0,0-1 0,0 1 0,0-1 0,0 1 0,0-1 0,1 2 1,-1-2 4,0 0 0,0 0 0,0 1 1,0-1-1,0 0 0,-1 0 0,1 1 1,0-1-1,-1 0 0,1 1 0,-1-1 1,1 1-1,-1-1 0,0 1 0,0 2 1,5 48 308,0 1-36,-5-49-273,0 0 0,-1 0-1,0 0 1,1-1 0,-1 1 0,-3 7 0,-4 14 371,-8 21 24,14-41-356,0 0 0,0 0 0,0-1 0,0 1 0,-1 0-1,1-1 1,-1 0 0,-5 6 0,1 2-100,7-11 68,-1 0 0,1 0-1,-1 0 1,0 0 0,1 0-1,-1 0 1,0 0 0,1 0-1,-1 0 1,0 0 0,0-1 0,0 1-1,0 0 1,0-1 0,0 1-1,0 0 1,-2 0 0,-1 1 14,0 0 0,1 0 1,-1 1-1,-7 5 0,-11 7-24,15-12 164,5-1-171,-1 0 0,0-1 0,1 1 1,-1-1-1,0 0 0,0 0 0,0 0 0,-3 0 1,-16 2 276,43-7-842,-11 2 577,-1 0 0,16-1-1,-23 3 42,14-3-256,31 3 326,-44 0-81,-1 0 0,0 1 0,1 0 0,-1-1 0,0 1 0,0 0 0,0 0 0,1 0 0,-1 0 0,0 1 0,0-1 0,3 3 0,0 0-6,-2-2-14,7 8-2,-9-10-277,1 1 1,-1 0 0,0 0 0,0 0 0,0-1 0,1 1 0,-1-1-1,0 1 1,1-1 0,-1 0 0,0 1 0,1-1 0,-1 0-1,0 0 1,1 0 0,-1 0 0,1 0 0,-1 0 0,0 0-1,1-1 1,-1 1 0,0 0 0,1-1 0,-1 1 0,0-1-1,2 0 1,8-2-1652,-2 0-130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09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28 640,'-9'-7'2632,"10"7"-2609,-1-1-7,0 1-1,0 0 1,0 0-1,0-1 1,0 1-1,0 0 1,0 0 0,0 0-1,0-1 1,0 1-1,0 0 1,0 0-1,0-1 1,0 1-1,-1 0 1,1 0-1,0 0 1,0-1 0,0 1-1,0 0 1,0 0-1,0 0 1,0 0-1,-1-1 1,1 1-1,0 0 1,0 0 0,0 0-1,0 0 1,-1 0-1,1-1 1,0 1-1,0 0 1,0 0-1,-1 0 1,1 0 0,0 0-1,0 0 1,0 0-1,-1 0 1,1 0-1,0 0 1,0 0-1,-1 0 1,1 0 0,0 0-12,-1 0 0,1 0 0,0 0 0,-1 0 1,1 0-1,0 0 0,0 0 0,-1 0 1,1 0-1,0 0 0,-1 0 0,1 0 1,0 0-1,-1 0 0,1 0 0,0-1 1,0 1-1,-1 0 0,1 0 0,0 0 0,0 0 1,-1 0-1,1-1 0,0 1 0,0 0 1,0 0-1,-1-1 0,1 1 0,0 0 1,0 0-1,0-1 0,0 1 0,0 0 1,-1 0-1,1-1 0,0 1 0,0 0 0,0-1 1,0 1-1,0 0 0,0 0 0,0-1 1,0 1-1,0 0 0,-2-6 683,2 6-668,0 0 0,-1 0 0,1 0 0,0 0 0,0 0 0,0 0 0,-1 0 0,1 0-26,-1 0 1,1 0 0,-1 0-1,1 1 1,-1-1-1,0 0 1,1 0-1,-1 1 1,1-1 0,-1 0-1,1 1 1,-1-1-1,1 1 1,0-1-1,-1 0 1,1 1 0,-1-1-1,1 1 1,0-1-1,-1 1 1,1-1-1,0 1 1,0 0 0,-1-1-1,1 1 1,0-1-1,0 1 1,0 0-1,0-1 1,0 1 0,0-1-1,0 2 1,0-1 15,-1 0 0,1 0-1,0 0 1,0 0 0,-1 0 0,1 0 0,-1 0 0,1-1 0,-1 1 0,1 0 0,-1 0 0,0 1 0,-25 8 1975,26-24-1259,0 14-724,0-1-1,0 1 1,0 0-1,0 0 1,0 0-1,0-1 1,0 1-1,0 0 1,0 0-1,-1 0 1,1-1-1,0 1 1,0 0 0,0 0-1,0 0 1,0 0-1,0-1 1,-1 1-1,1 0 1,0 0-1,0 0 1,0 0-1,0 0 1,-1 0-1,1 0 1,0-1-1,0 1 1,0 0 0,0 0-1,-1 0 1,1 0-1,0 0 1,-1 0 16,1 0 0,0 0 0,0 0 0,-1 0 0,1 0 0,0-1 0,0 1 0,-1 0 0,1 0 0,0 0 0,0 0 0,-1 0 0,1-1 0,0 1 0,0 0 0,0 0 1,-1 0-1,1-1 0,0 1 0,0 0 0,0 0 0,0-1 0,0 1 0,0 0 0,-1 0 0,1-1 0,0 1 0,0 0 0,0-1 0,0 1 0,0 0 0,0 0 0,0-1 0,0-2-39,5 7-340,-4-2 346,1 0 1,-1 0-1,1 1 0,-1-1 0,0 0 0,0 1 0,0-1 0,0 1 0,0-1 0,-1 1 0,1 0 0,-1-1 0,1 5 0,-1-3-324,1 0 0,0 0 0,0 0 1,0 0-1,0 0 0,2 4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13.5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12 1056,'-5'-11'1699,"5"11"-1686,-11 16 416,0 1-154,-3-4 417,13-11-605,0-1-1,0 1 0,0-1 1,0 0-1,-1 0 1,1 0-1,0 1 0,-1-2 1,1 1-1,-1 0 1,1 0-1,-1 0 0,0-1 1,1 1-1,-1 0 1,0-1-1,1 0 0,-1 1 1,0-1-1,-2 0 0,2 1-96,0 0 0,0 1 0,0-1 0,0 1 0,1-1 0,-1 1 0,0 0 0,-1 2 0,-14 8 1013,12-8-998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14.5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5 1056,'-13'2'3157,"8"1"-2569,4-3-524,1 0 0,-1 0 1,1 1-1,-1-1 0,1 0 0,-1 0 1,0 0-1,1 0 0,-1 0 1,1 0-1,-1 0 0,1 0 1,-1 0-1,0 0 0,-1 0 1,1 0 0,0 0 0,0 0-1,0 0 1,0 0 0,-1 0 0,1 0 0,0 0 0,0 1-1,0-1 1,0 0 0,-2 1 0,3 0-28,0-1-1,-1 0 1,1 0 0,0 0 0,-1 0 0,1 1-1,0-1 1,-1 0 0,1 0 0,0 0 0,-1 0-1,1 0 1,-1 0 0,1 0 0,0 0 0,-1 0-1,1 0 1,0 0 0,-1 0 0,1 0 0,-1 0-1,1 0 1,0 0 0,-4-3 405,4 3-406,-1-1 1,-7-6 618,3 3-603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15.4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16 480,'-4'-11'4715,"-31"6"-1830,-8 5-288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16.3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1 736,'-16'1'3793,"15"0"-3717,-9 8 396,-3-2 759,11-5-1061,0-1 0,1 0-1,-1 0 1,0-1 0,0 1 0,0 0 0,0-1 0,1 1 0,-1-1 0,0 1 0,-4-1-1,-15 3 496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22.5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4 576,'0'-3'1440,"8"3"-1344,2 3-352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24.2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16 224,'1'12'3403,"-1"-11"-3402,0-1 0,0 0 1,0 0-1,0 1 1,0-1-1,0 0 1,0 0-1,0 0 1,0 1-1,0-1 1,0 0-1,0 0 1,1 0-1,-1 1 1,0-1-1,0 0 0,0 0 1,0 0-1,0 0 1,1 1-1,-1-1 1,0 0-1,0 0 1,0 0-1,0 0 1,1 0-1,-1 0 1,0 0-1,0 1 0,1-1 1,-1 0-1,0 0 1,0 0-1,0 0 1,1 0-1,-1 0 1,0 0-1,0 0 1,0 0-1,1 0 1,-1 0-1,0 0 0,1-1 1,1-28 2589,-6 25-2323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26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1 832,'9'80'2523,"-5"-18"-2491,-3-34-47,-1 5-60,-5 45-1,-1-8 482,-4-32-336,9-33-71,-3 34-148,2-30 155,2-7 12,0 0-1,0 1 0,-1-1 1,1 0-1,-1 0 0,1 0 1,-1 0-1,0 0 0,0 1 1,-1 1-1,1-4-54,0 30-155,-5-20 267,6-10-71,-1 1 0,0 0-1,1 0 1,-1 0 0,1-1-1,-1 1 1,1 0 0,-1 0 0,1 0-1,0 0 1,-1 0 0,1 0-1,0 0 1,0 0 0,0 0 0,0 2-1,0 0-5,0-1-1,0 1 0,0 0 1,-1 0-1,1 0 0,-1 0 1,-1 5-1,1-7-13,1 15-43,0-6 73,0 1 0,-1-1 0,0 0 0,-4 19 0,4-24-54,0 0 0,0 0 0,1 0 1,0 7-1,-2 17-28,0-21 73,2 0-1,-1 0 1,1 0 0,1 15-1,0 1 181,-4 88 135,2-149 401,0 19-594,1-1-1,0 1 1,2 0 0,6-34 0,-6 41-230,0-1 1,0 0 0,0-14-1,3-23-293,0 17 372,0 0 0,-2 0 0,-2 0 0,-1-1 0,-6-47 0,-6-45 510,10 106-432,2-32 0,1 11-376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28.3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6 113 1248,'0'0'9,"0"0"0,0 1 1,0-1-1,0 0 0,0 0 1,-1 0-1,1 0 0,0 0 0,0 0 1,0 0-1,0 0 0,-1 0 0,1 0 1,0 0-1,0 0 0,0 0 0,0 0 1,-1 0-1,1 0 0,0 0 0,0 0 1,0 0-1,0 0 0,-1 0 1,1 0-1,0-1 0,0 1 0,0 0 1,0 0-1,0 0 0,-1 0 0,1 0 1,0 0-1,0 0 0,0 0 0,0-1 1,0 1-1,0 0 0,0 0 0,0 0 1,0 0-1,-1-1 0,1 1 1,0 0-1,0 0 0,0 0 0,0 0 1,0 0-1,0-1 0,0 1 0,0 0 1,0 0-1,0 0 0,0 0 0,0-1 1,0 1-1,0 0 0,1 0 1,-1 0-1,0-1 0,1-5 263,-1-14 331,3 16-461,-2 3-84,0 0-1,-1 0 1,1 1 0,-1-1-1,1 0 1,-1 0 0,1 0-1,-1 0 1,0 0 0,1 0-1,-1 0 1,0 0 0,0-2-1,5-16 450,-5 19-523,3-20 1477,-7 13-1000,4 6-390,-1-1 0,1 1 0,-1 0 0,1 0 0,-1 0 0,1-1 0,0 1 0,0 0-1,-1 0 1,1-1 0,0-1 0,0 3-92,0 0 1,0 1-1,0-1 0,0 0 0,0 0 0,0 0 1,0 1-1,-1-1 0,1 0 0,0 0 1,0 0-1,-1 1-125,1 0 126,0-1-1,-1 0 0,1 0 0,0 0 0,0 0 1,-1 0-1,1 0 0,0 0 0,0 0 0,0 0 1,-1 0-1,1 0 0,0 0 0,0 0 1,-1 0-1,1 0 0,0 0 0,0 0 0,0 0 1,-1 0-1,1 0 0,0 0 0,0-1 1,0 1-1,-1 0 0,1 0 0,0 0 0,0 0 1,-1-1-126,1 0 125,0 1 1,0 0-1,1 12-736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1:29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12 896,'0'0'76,"0"-1"-1,0 1 1,0-1 0,0 1-1,0-1 1,0 1-1,0 0 1,0-1 0,-1 1-1,1-1 1,0 1 0,0 0-1,0-1 1,0 1 0,-1 0-1,1-1 1,0 1 0,0-1-1,-1 1 1,1 0-1,0 0 1,0-1 0,-1 1-1,1 0 1,0-1 0,-1 1-1,1 0 1,0 0 0,-1-1-1,0 1 135,0 0 0,0 0 0,0 0 0,0 0 0,-1 0 0,1 0 0,0 0 0,0 0 0,0 1 0,0-1 0,1 0 0,-2 1 0,-2 0 523,1 1-1,-1 0 1,1-1 0,0 1-1,0 0 1,-4 4 0,6-4-653,1 0 0,0-1 0,0 1 0,-1 0 0,1-1 0,0 1 0,1 0 0,-1 0 0,0-1 0,0 1 0,1 0 0,-1-1 0,2 3 0,0 4 218,-2-5-206,0-1 1,1 1-1,-1-1 0,1 1 0,0 0 0,0-1 1,0 1-1,0-1 0,0 0 0,1 1 1,2 3-1,22 24 394,-17-20-468,8 7 52,27 21 1,2 2 1,121 140-93,-152-162 31,-2 1 0,0 1 0,-1 0 0,11 25 1,-17-32 31,-2-1 0,1 1 1,-2 0-1,0 0 0,0 0 1,-1 1-1,-1-1 1,0 23-1,-4-5 49,0 0-1,-2 0 1,-1 0 0,-11 32-1,11-46-18,-1 1 0,0-1-1,-2-1 1,1 1 0,-2-1 0,0-1-1,-1 0 1,-16 17 0,7-13-251,-2-1 0,0 0 1,-1-2-1,0 0 0,-30 13 1,16-6-1091,-9 4-2678,33-20 603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30.0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0 832,'6'14'2927,"-6"-12"-2840,-1 16-77,0-15 2,1 0 1,-1 0-1,1 0 1,0-1-1,-1 1 1,1 0-1,1 0 1,-1 0-1,1 3 1,-1 3 33,1 7 78,0-12-52,-1 0 0,0 0 0,0 0 0,0 0 0,0 0 0,-1 1 0,1-1 1,-1 0-1,0 0 0,-2 5 0,2-7-41,0-1 0,0 1 0,1-1 0,-1 1 0,1 0 0,0-1 1,-1 1-1,1 2 0,0-2-21,0 0 0,0-1 0,-1 1 0,1 0 1,0 0-1,-1 0 0,0-1 0,1 1 0,-1 0 0,0-1 1,0 1-1,0-1 0,0 1 0,0-1 0,-3 3 0,4-3 39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32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70 576,'0'0'13,"0"0"-1,1 0 1,-1-1 0,0 1-1,0 0 1,0 0 0,0-1-1,0 1 1,0 0 0,0 0-1,0 0 1,0-1 0,0 1-1,1 0 1,-1 0 0,0 0-1,0 0 1,0-1 0,0 1-1,0 0 1,1 0-1,-1 0 1,0 0 0,0 0-1,0 0 1,1-1 0,-1 1-1,0 0 1,0 0 0,0 0-1,1 0 1,-1 0 0,0 0-1,0 0 1,1 0 0,-1 0-1,0 0 1,1 0 0,-1 0 13,0 0 1,0 0-1,1 0 1,-1 0-1,0 0 0,0 0 1,4-3 476,-3 3-477,-1 0 0,0 0 1,0-1-1,0 1 1,0 0-1,0 0 1,0 0-1,0-1 1,0 1-1,0 0 1,0-1-1,0 1 0,0 0 1,1-9 1038,-1-13-222,0 21-829,0 0 0,0 0-1,0 0 1,0 0 0,0 0 0,0 0 0,0 1 0,-1-1 0,1 0 0,0 0 0,-1 0-1,1 0 1,0 1 0,-1-1 0,1 0 0,-2-1 0,-1 1-57,3 1 39,0 0 1,-1 0-1,1 0 0,0 0 0,0 0 0,-1 0 0,1-1 1,0 1-1,0 0 0,-1 0 0,1 0 0,0 0 0,0-5 547,0 5-524,-4 25 268,1-4-158,-2-3-134,3-10 373,0-7-211,1-10-325,1 8 206,0 0 1,-1 0-1,1-1 0,0 1 0,-1 0 0,1 0 1,-1 0-1,1-1 0,-1 1 0,1 0 1,-2-1-1,1 1-13,0-1 0,0 1 1,1 0-1,-1-1 0,0 1 1,1-1-1,-1 1 0,1-1 1,0 1-1,-1-1 0,1-2 1,0 0-51,0 3 66,0 0-1,0 0 1,0-1 0,0 1-1,0 0 1,0 0 0,0 0-1,0-1 1,-1 1-1,1 0 1,0 0 0,-1 0-1,0-2 1,1 3-23,0 0 1,0 0-1,0-1 1,-1 1-1,1 0 1,0 0 0,0-1-1,0 1 1,0 0-1,0-1 1,0 1-1,0 0 1,0 0-1,0-1 1,0 1-1,0 0 1,0-1 0,0 1-1,0 0 1,0-1-1,0 1 1,0-1-1,0 1-24,0 0 0,0 0-1,0 0 1,0 0 0,0 0 0,1-1-1,-1 1 1,0 0 0,0 0 0,0 0-1,0 0 1,0 0 0,0 0 0,0-1-1,0 1 1,0 0 0,0 0-1,0 0 1,0 0 0,0 0 0,0-1-1,-1 1 1,1 0 0,0 0 0,0 0-1,0 0 1,0 0 0,0 0 0,0 0-1,0-1 1,0 1 0,0 0-1,0 0 1,0 0 0,-1 0 0,1 0-1,0 0 1,0 0 0,0 0 0,0 0-1,0 0 1,0 0 0,-1 0 0,1-1-1,0 1 1,0 0 0,0 0 0,0 0-1,0 0 1,0 0 0,-1 0-1,1 0 1,0 0 0,0 0 0,0 0-1,0 1 1,0 5-522,19 46-949,-13-2 837,10-7-603,-14-31 102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32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2144,'-13'8'1899,"17"2"-2011,-4-9 76,0 0 26,0-1 1,0 0-1,0 0 1,0 1-1,0-1 0,0 0 1,0 1-1,0-1 1,0 0-1,0 0 0,0 1 1,0-1-1,0 0 1,0 1-1,0-1 1,0 0-1,0 0 0,0 1 1,0-1-1,0 0 1,0 0-1,-1 1 0,1-1 1,0 0-1,0 0 1,0 1-1,-1-1 0,1 0 1,-2 1 205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35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1 576,'0'8'1760,"0"0"-1536,0 0-128,-3 3-64,-2 1 32,0 4-32,2 0-96,-7 4 32,5-6-1184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39.2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1 992,'-1'1'67,"1"-1"1,-1 1-1,1 0 1,-1 0-1,0 0 1,1 0-1,0 0 1,-1 0-1,1 0 1,-1 0-1,1 0 1,0 0-1,0 0 1,0 0-1,0 2 1,-3 6-60,3-8-5,-1 1 0,1-1-1,0 1 1,-1-1 0,1 1 0,0-1 0,0 1-1,0-1 1,0 1 0,0-1 0,1 3 0,-1 8 118,-16 43 615,11-40-395,0-4-311,4-7-12,-1-1 0,1 1 0,0-1 1,0 1-1,1-1 0,-1 1 1,0 4-1,-8 66-87,7-49 5,-1 0 0,0 0 0,-10 31 0,3-12 37,7-30-265,-9 21 1,10-28 117,-7 12-893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41.9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3 1728,'4'-2'848,"-4"2"-826,-1 0 0,1 0 0,0-1 0,-1 1 0,1 0 0,0 0 0,0 0-1,-1 0 1,1 0 0,0 0 0,-1 0 0,1 0 0,0 0 0,0 1 0,-1-1 0,1 0 0,0 0 0,-1 0 0,1 0 0,0 0 0,0 0 0,-1 0 0,1 1 0,0-1 0,0 0 0,0 0 0,-1 0 0,1 1 0,0-1 0,0 0 0,0 0 0,-1 1 0,1-1 0,-1 4 159,0 1 0,0-1 0,0 0 0,-1 0 0,1 0 0,-1 0 0,0 0 0,0 0 1,-6 6-1,-7 16-307,11-16-291,-1 0 0,0-1 0,-1 1 0,-8 10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45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1152,'1'22'1959,"-3"31"-3694,-2-37 999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46.4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 1056,'0'-3'2219,"10"3"-1857,-9 0-347,0 0 0,0 0 0,1 1 1,-1-1-1,0 1 0,0-1 0,0 1 0,0-1 0,0 1 0,0 0 0,0 0 0,0-1 0,0 1 0,0 0 1,0 0-1,0 0 0,0 0 0,-1 0 0,1 0 0,0 0 0,-1 0 0,1 1 0,-1-1 0,1 0 0,-1 0 0,0 0 1,1 1-1,-1 1 0,2 5-314,-1-1 0,0 1 1,0 12-1,-1-8-789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48.8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0 640,'4'5'1040,"-4"9"-813,0 1-1,-1-1 1,-1 1 0,-1-1-1,-4 15 1,2-12-131,2-10-169,1 0 0,0-1 0,0 1 0,0 1 0,1 6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51.7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17 480,'-27'11'7093,"27"-11"-7043,-1 0 0,0 0-1,1 0 1,-1-1 0,1 1 0,-1 0-1,0 0 1,1-1 0,-1 1 0,1 0-1,-1-1 1,0 1 0,1-1-1,-1 1 1,0-1 0,1 0-28,-1 1 0,1-1 1,-1 1-1,1-1 0,-1 1 1,0-1-1,1 1 0,-1 0 0,0-1 1,1 1-1,-1 0 0,0-1 0,1 1 1,-1 0-1,-1 0 0,2 0-23,0 0 0,-1 0 0,1 0 0,0 0 0,0 0 0,0 0 0,-1 0 0,1 0 0,0 0 0,0 0 0,-1 0 0,1 0 1,0 0-1,0 0 0,0 0 0,-1 0 0,1 0 0,0 0 0,0 0 0,0 0 0,-1 0 0,1 0 0,0 0 0,0 0 0,0-1 0,0 1 0,-1 0 0,1 0 0,0 0 0,0 0 0,0 0 0,0-1 0,0 1 0,-1 0 0,1 0 0,0 0 0,0 0 0,0-1 0,0 1 0,0 0 0,0 0 1,0 0-1,0-1 0,0 1 0,0 0 0,0 0 0,0 0 0,0-1 0,0 1 0,0 0 0,0 0 0,0 0 0,0-1 0,0 1 0,0 0 0,0 0 0,0 0 0,0-1 0,0 1 0,0 0 0,1 0 0,-1 0 0,0 0 0,0-1 0,0 1 0,0 0 0,0 0 0,1 0 0,0-1-93,0 0 0,-1 0 0,1 1 0,0-1 0,0 0-1,0 1 1,0-1 0,0 1 0,0-1 0,0 1 0,0 0-1,0-1 1,0 1 0,1 0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1:31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1056,'3'1'638,"-4"-2"-1450,0-3 2073,0 0 4649,2 4-5832,0-1-1,0 1 1,0 0 0,0 0-1,0 1 1,0-1-1,0 0 1,0 0 0,0 0-1,0 1 1,0-1 0,-1 0-1,1 1 1,0-1 0,0 1-1,0-1 1,0 1-1,0-1-53,-1 0-1,0 0 0,1 0 0,-1 0 0,1 0 0,-1 0 1,0 0-1,1 0 0,-1 0 0,0 0 0,1 0 0,-1 0 1,0 0-1,1 0 0,-1 0 0,0 0 0,1 0 1,-1 0-1,0 0 0,1 0 0,-1 1 0,0-1 0,1 0 1,10 2 566,-7-3-532,0 0 1,0 1-1,0 0 0,1-1 1,-1 1-1,0 1 0,5 0 1,-4-1 15,0 1 0,0-1 1,0 0-1,0 0 0,0-1 0,8-1 1,-3-1 99,1 0-1,0 1 1,0 0 0,22 0 0,110-5 466,-81 4-55,-40 1-368,0 2 1,31 1-1,-42 0-197,0-1 0,23-2 0,0 0-144,-27 3 186,-6-1-176,0 0 1,0 0 0,0 0 0,0 0-1,0 0 1,0 0 0,0 0 0,0-1 0,0 1-1,0 0 1,0 0 0,0-1 0,0 1 0,0 0-1,-1-1 1,1 1 0,0-1 0,0 1-1,0-1 1,-1 0 0,1 1 0,0-1 0,1-1-1,-2 1-1710,-6 1-3840,-1-1 4331,-5-1-400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52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0 1824,'-11'7'4337,"4"-2"-5159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4:54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1056,'3'2'2171,"-3"3"-2107,0-4 0,5 14 256,-5-13-227,0 0 1,0 0 0,0-1 0,0 1 0,0 0-1,1 0 1,-1 0 0,0-1 0,1 1-1,0 0 1,-1-1 0,3 4 0,-1-1 276,-2-3-290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3:57.5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251 15 1248,'-4'-15'1473,"4"25"-890,0-9-586,0 3 83,0 0 1,-1 0-1,0 0 0,0 0 1,0-1-1,0 1 0,-1 0 0,1 0 1,-3 3-1,-22 33 515,15-25-339,-37 40 815,38-41-903,2-4-121,1 1 1,-7 12-1,12-20 43,0 0 1,0 0-1,0 0 0,-1 0 1,-3 3-1,-7 8 114,12-13-200,1-1 0,0 0 0,-1 1-1,1-1 1,-1 1 0,1-1-1,0 1 1,-1-1 0,1 1 0,0-1-1,0 1 1,-1 0 0,1-1-1,0 1 1,0-1 0,0 1-1,0-1 1,0 1 0,0 0 0,0-1-1,0 2 1,10-5 92,15-15 41,141-121-164,-147 123 46,1 0 0,1 2-1,0 0 1,1 2 0,32-14-1,-40 23-1,-14 3-14,0 0 0,0 0-1,0 0 1,1 0 0,-1 0 0,0 0 0,0 0-1,0 0 1,0 0 0,0 0 0,0 0-1,0 0 1,0 0 0,1 0 0,-1 0 0,0 0-1,0 0 1,0 0 0,0 0 0,0 0 0,0 1-1,0-1 1,0 0 0,0 0 0,0 0-1,0 0 1,0 0 0,1 0 0,-1 0 0,0 0-1,0 1 1,0-1 0,0 0 0,0 0 0,0 0-1,0 0 1,0 0 0,0 0 0,0 0 0,0 1-1,0-1 1,0 0 0,0 0 0,0 0-1,-1 0 1,1 0 0,-12 18 310,5-8-283,-15 21 144,-1-1 1,-28 29-1,26-35-204,-43 34 1,-20-3 541,86-54-480,-1 1-1,1-1 0,-1 0 1,1 0-1,-1 0 1,0 0-1,-2 1 1,-11 3 276,15-5-312,-1 1 0,1-1 0,0 0 0,0 1 0,0-1 1,0 0-1,0 0 0,-1 0 0,1 0 0,0 0 0,0 0 0,0 0 0,0 0 0,0 0 0,-1-1 0,1 1 0,0 0 0,0-1 1,0 1-1,0-1 0,0 1 0,0-1 0,0 0 0,0 1 0,0-1 0,0 0 0,0 0 0,1 1 0,-1-1 0,0 0 0,0 0 1,1 0-1,-2-1 0,-7-17 196,8 17-184,1 0 1,-1 1-1,0-1 0,0 1 1,1-1-1,-1 1 1,0 0-1,-1-1 1,1 1-1,0 0 0,0 0 1,-1 0-1,-1-2 1,1 2-21,1 0 0,0 0 0,0 0 1,0 0-1,-1 0 0,1 0 0,0 0 1,0 0-1,1 0 0,-1-1 0,0 1 1,0 0-1,1-1 0,-1 1 0,0 0 0,1-1 1,-1 1-1,1-1 0,0-1 0,-1 0 45,1 0 0,-1 1 0,0-1-1,0 0 1,0 1 0,0-1 0,0 0-1,0 1 1,-1 0 0,1-1 0,-4-2 0,3 2 9,0-1 0,0 1 0,0 0 0,1 0 0,-3-5 0,1 0 130,2 7-192,1 0 0,-1 1 0,1-1 0,-1 0 0,1 0 0,0 0 0,-1 0 0,1 0 0,0 0 0,0 0 0,0 1 0,0-1 0,0 0 0,0-2 0,8 11-194,-2 0 169,-1-1 0,0 1 0,-1 0 0,0 0 0,0 0 0,2 10 0,4 6 8,41 116 236,-49-134-200,1 3-1,0 3 38,1 0 1,1 0-1,12 22 1,-17-34-27,1 1-1,-1 0 1,1-1 0,-1 1 0,1-1 0,0 1 0,-1-1 0,1 1 0,0-1 0,0 1-1,-1-1 1,1 0 0,0 1 0,0-1 0,0 0 0,-1 0 0,1 1 0,0-1 0,1 0-1,1 0 9,0 0 0,0-1 0,0 1-1,-1 0 1,1-1 0,3-1-1,2-1-1,1 0-1,14-9 1,-15 7 0,-1-1 0,12-11 1,-13 12-46,0-1 1,1 1 0,9-6 0,1 0-52,-15 10 74,-3 9-74,0-6 95,0 0-1,0 0 0,0 0 0,0 0 1,0 0-1,0 0 0,-1-1 0,1 1 0,-1-1 1,1 1-1,-1-1 0,0 1 0,1-1 1,-1 0-1,-4 2 0,-4 2-54,1-1 1,-13 3-1,2 0 54,-6 6 126,-14 5-173,24-12 33,12-4-3,0-1 1,1 1 0,-1-1 0,0 0-1,0 0 1,-5 1 0,-8 0-155,17-2 149,12 0-307,1-3 351,0-1 0,14-7 0,-15 7-32,8-2-4,-15 4-19,1 1 0,-1-1 1,0 0-1,1 0 0,8-6 1,-12 7 60,1-1 147,-2 1-51,-5 1-113,-1 0-54,1 1-1,-1 0 0,1 0 0,0 1 1,0 0-1,-1-1 0,1 1 0,-3 3 0,-8 2 74,-24 14-324,25-12 263,-21 8 0,22-10-104,0 2 98,12-9-47,0 1 86,-1 1 22,1 0-23,0-1-25,1-1 1,0 0 0,0 0 0,0 1 0,-1-1 0,1 0 0,0 0 0,0 0 0,-1 1 0,1-1 0,0 0 0,0 0 0,-1 0-1,1 0 1,0 1 0,-1-1 0,1 0 0,0 0 0,0 0 0,-1 0 0,1 0 0,0 0 0,-1 0 0,1 0 0,0 0-1,-1 0 1,1 0 0,0 0 0,-1 0 0,1 0 0,-2 1 58,0 1 0,0-1-1,0 0 1,0 1 0,0-1 0,-5 2-1,1 0-106,5-3-12,1-1 43,0 1 26,1-1 0,-1 0 0,1 0 0,-1 1 0,1-1 0,-1 0 0,1 1 0,-1-1 0,1 0 0,-1 1 0,1-1 0,0 1 0,-1-1 0,1 1 0,0-1 0,0 1 0,-1 0 0,1-1 0,1 1 0,20-9-79,-18 7 42,5-1 47,-1 0-100,0 0-1,0 0 1,0 1 0,0 1 0,0-1 0,15 0 0,-22 2 100,9-3 62,-8 3-110,0-1 1,0 1 0,0 0 0,1-1 0,-1 1-1,0 0 1,0 0 0,4 1 0,12-1-418,-9-2 337,0 0 0,0 0 1,15 1-1,-22 1 194,0 0-331,-1 0 252,0 0 1,1 0-1,-1 0 0,0 0 0,0 0 0,1 0 1,-1 1-1,0-1 0,3 2 224,-4-2-207,0 1-1,0 0 0,0-1 0,0 1 0,0-1 0,-1 1 1,1-1-1,0 1 0,-1-1 0,1 1 0,0-1 0,-1 1 1,1-1-1,0 0 0,-1 1 0,1-1 0,-1 1 0,1-1 1,0 0-1,-1 0 0,1 1 0,-1-1 0,1 0 0,-1 0 1,0 1-1,0-1 0,-20 5 22,8-1 174,-9 4-163,1-1-1,-32 5 0,40-8 58,-5 0-172,28-1-340,0-1 463,-1-1 0,0 0 1,1 0-1,13-1 0,73 7-271,-94-8 219,-1 1-9,0 0 1,0 0-1,0 0 0,-1 0 1,1 0-1,0 0 0,0 0 1,0 1-1,-1-1 1,1 0-1,0 0 0,0 1 1,-1-1-1,1 1 0,0-1 1,-1 0-1,1 1 0,0 0 1,13 4-1333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3:58.8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1 992,'-2'1'95,"2"-1"-80,-1 0 0,1 0 0,0 0 0,-1 0 1,1 1-1,-1-1 0,1 0 0,0 0 0,-1 0 0,1 1 0,0-1 0,-1 0 0,1 0 1,0 1-1,0-1 0,-1 0 0,1 1 0,0-1 0,0 0 0,-1 1 0,1-1 1,0 2 153,-13 9 978,-8 9-390,21-12-1030,1 3 678,-1-11-417,1 0 0,0 0 0,-1 0 0,1 0 0,-1 0 0,1 0 1,-1 0-1,1 0 0,0 0 0,-1 0 0,1-1 0,-1 1 0,1 0 0,-1 0 0,1-1 0,-1 1 0,1 0 0,-1-1 0,1 0 1,9-6-565,2-1-859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08.0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0 640,'1'1'17,"-1"0"-1,0 0 1,1 0 0,-1-1 0,0 1-1,0 0 1,0 0 0,1 0 0,-1 0-1,0 0 1,0 0 0,0 0-1,0-1 1,0 1 0,-1 0 0,1 0-1,0 0 1,0 0 0,-1 1 0,-1 15 144,7 33 447,-4-43-485,-1 0 0,0 0 0,-1 0 1,0 0-1,-2 10 0,-1 10 93,-14 132 216,14-116-293,4-28-94,-5 25 0,3-1 60,2-31-7,0 0-1,-1 0 1,-1 10 0,1-16-19,1-1 1,0 0-1,-1 1 1,1-1-1,-1 0 1,1 1-1,-1-1 0,1 0 1,-1 0-1,0 0 1,0 1-1,-6 0 672,6-3-728,-5-9 175,3 3-170,1-1 0,0 1-1,0-1 1,1 1 0,0-1-1,0 0 1,1 0 0,0-9 0,3-9-60,6-29 1,0-8-12,-6 48 33,6-27-1,-5 30-277,-1 0 0,-1 0 0,2-26 0,-3 23-528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15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31 115 576,'-2'0'86,"1"0"-34,-5 8 221,8-20 4466,-1 10-4634,0-1 1,0 1-1,0 0 1,0-1-1,0 1 0,4-4 1,-4 5-64,0 0 1,0 0 0,0 0-1,0-1 1,0 1 0,0 0-1,0-1 1,0 1 0,0-1-1,-1 1 1,1 0 0,-1-1-1,1 0 1,-1-2 1061,5-4-944,30-22 347,-34 29-539,4-2-59,-4 1 88,1 1-1,-1-1 1,1 1-1,0-1 1,0 1 0,-1 0-1,1-1 1,0 1 0,0 0-1,0 1 1,0-1-1,3-1 1,2 0 68,-6 2 191,-1 0-248,1 0-1,-1 0 0,1 0 0,-1 0 0,1 0 0,-1 0 1,1 0-1,-1 0 0,1 0 0,0 0 0,-1 0 0,1 0 1,-1-1-1,0 1 0,1 0 0,-1 0 0,1 0 0,-1-1 1,1 1-1,-1 0 0,1-1 0,-1 1 0,1-1 1,2 0 38,39 1-313,-35-1 268,-4 0 12,0 1-1,0 0 0,0 0 1,-1 0-1,1 0 1,0 1-1,0-1 0,0 1 1,-1 0-1,1 0 0,3 1 1,19 5 88,-23-7-96,8 5-53,-9-5 58,0 1 0,0-1-1,0 0 1,0 1 0,1-1-1,-1 1 1,0-1 0,0 1-1,0 0 1,0-1-1,0 1 1,0 0 0,-1 0-1,1 0 1,0 0 0,0 0-1,-1 0 1,1 0 0,0 0-1,-1 0 1,1 0-1,-1 0 1,1 2 0,1 0 20,-1 1 0,0-1 0,0 1 0,0 0 1,0-1-1,0 8 0,6 15 365,-4-13-392,0 11-12,-3-22-49,0 6 52,0 81 278,-8-58-85,7-22-192,0-6 3,-7 9 4,3-2 5,-1 0 0,0-1 0,0 0 0,-1 0 0,-10 10 0,9-14-9,-2 2 63,9-5-44,-1 0-1,1 0 1,-1-1 0,1 1-1,-1-1 1,1 1 0,-4 1-1,-11 9-117,0 1 101,11-9-19,-1 0-1,1 1 1,-1 0 0,-5 7 0,10-11 15,-1 1 0,0-1-1,1 1 1,-1-1 0,0 0 0,0 1-1,-2 0 1,2-1 17,0 0 0,0 0-1,0 0 1,0 1-1,1-1 1,-1 0 0,0 1-1,-2 2 1,3-2-4,-1 0 0,0 0 1,0 0-1,0 0 0,-1-1 0,1 1 0,0-1 0,-5 3 1,-8 6-168,9-3 202,5-6-28,1 0-1,-1 0 0,1 0 1,-1 0-1,0 0 0,1-1 1,-1 1-1,0 0 1,0-1-1,0 1 0,1 0 1,-1-1-1,0 1 0,0-1 1,0 1-1,0-1 1,0 0-1,-2 1 0,0 1 24,0-1 0,0 1 0,0 0 1,0 0-1,0 1 0,0-1 0,0 1 0,-2 2 0,4-4-23,-4 2-63,4-3 84,0 1 1,1-1 0,-1 1-1,0-1 1,0 1 0,0 0-1,1-1 1,-1 1 0,0 0-1,1-1 1,-1 1-1,0 0 1,1 0 0,-1 0-1,-1 2 374,3-4-518,0 1 122,0-1-1,0 1 1,0-1 0,0 1 0,0-1 0,1 1 0,-1 0 0,0 0 0,0-1 0,0 1 0,0 0 0,0 0 0,2 0 0,1 0-31,1 0 1,-1-1-1,0 0 1,0 0-1,6-2 1,-6 2-10,0 0 1,0 0-1,0 0 1,0 1-1,6-1 1,-5 0 32,-1 1 0,1-1 0,0-1 0,0 1 0,0-1 0,-1 1 0,1-1 0,4-3 0,-5 2-3,1 1 1,0 0 0,0 0-1,0 0 1,-1 1-1,1 0 1,1 0 0,5-1-1,26-6-47,-1 5 186,-35 3-134,0-1-4,0 1 0,-1 0-1,1 0 1,0 0 0,0 0-1,-1 0 1,1 0 0,0 0-1,0 0 1,0 0 0,-1 0-1,1 1 1,0-1-1,0 0 1,-1 0 0,1 1-1,0-1 1,-1 0 0,1 1-1,0-1 1,-1 1 0,1 0-1,10 3 132,21-1 114,-30-3-81,-2 0-164,1 0 0,0 0 0,0 1 0,-1-1 0,1 0 0,0 0 0,-1 1-1,1-1 1,0 0 0,-1 1 0,1-1 0,-1 1 0,1-1 0,-1 1 0,1-1 0,-1 1-1,1-1 1,0 1 0,0 0 42,1 0-176,0-1 0,-1 1 0,1 0 0,0 0 0,0 0 0,-1 0 0,1 0 0,2 1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29.5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0 320,'-4'8'386,"4"-7"-341,0 0 1,0 0-1,0 0 1,0 0 0,0-1-1,0 1 1,0 0-1,-1 0 1,1 0-1,0-1 1,-1 1 0,1 0-1,-1 0 1,1-1-1,0 1 1,-1 0-1,0-1 1,1 1-1,-1 0 1,1-1 0,-1 1-1,0-1 1,1 1-1,-1-1 1,0 1-1,-1 0 1,0-1 14,1 1 0,-1 0 0,1 0 0,-1 0 0,1 0 0,0 0 0,-1 1 1,1-1-1,0 0 0,0 0 0,0 1 0,-1 1 0,-4 4 300,3-4-206,-1-1 0,1 0 0,-1 0 0,1 0-1,-1 0 1,-6 2 0,6-3-223,-21 9 733,15-7-491,0 0 0,1 1-1,-16 9 1,23-12-124,1 0 0,-1-1 0,0 1 1,0-1-1,1 1 0,-1-1 0,0 0 0,0 0 0,0 1 1,0-1-1,-2-1 0,2 1-34,1 0 1,-1 0-1,0 0 1,0 0-1,1 0 1,-1 1-1,0-1 1,1 0-1,-1 1 0,0-1 1,1 1-1,-1 0 1,0 0-1,1-1 1,-2 2-1,0 0 45,1-1 1,-1 1-1,0-1 0,0 0 0,1 0 1,-1 0-1,0 0 0,0 0 1,-6 0 196,0-5 26,8 4-314,1 0-1,0-1 1,-1 1 0,1-1-1,0 1 1,0-1 0,-1 1 0,1-1-1,0 1 1,0-1 0,0 1 0,0-1-1,-1 1 1,1-1 0,0 1 0,0-1-1,0 1 1,0-1 0,0 1 0,0-1-1,0 1 1,1-1 0,-1 1-1,0-1 1,0 0 0,0 1 0,0-1-1,1 0 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30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 65 832,'0'0'13,"-1"0"0,1-1 0,0 1 1,-1 0-1,1-1 0,0 1 0,-1 0 0,1-1 0,0 1 1,-1 0-1,1 0 0,-1-1 0,1 1 0,-1 0 0,1 0 1,0 0-1,-1 0 0,1-1 0,-1 1 0,1 0 0,-1 0 1,1 0-1,-1 0 0,1 0 0,-1 0 0,-4 1 77,3-2 73,-1 1 0,1 0 0,-1-1 0,1 0-1,0 0 1,-4-1 0,-10-3 404,-16-4 139,26 6-566,0 1 0,-1 0 0,1 1 0,-1 0 0,-8-1 0,12 2-53,0-1 0,0 1 1,1-1-1,-1 0 0,0 1 0,1-1 0,-6-3 0,6 3-10,-1-1-1,0 1 1,0 0 0,0 0-1,0 0 1,0 1 0,0-1-1,-4 1 1,-1 0 108,0-1 1,0 0 0,0 0-1,-9-2 1,9 2-28,7 1-143,1 0 0,-1 0 0,1 0 0,-1 0-1,1 0 1,-1 0 0,0 0 0,1 0 0,-1 0 0,1 0 0,-1 0 0,1 0 0,-1-1 0,1 1 0,-1 0 0,1 0 0,-1-1-1,1 1 1,0 0 0,-1-1 0,1 1 0,-1-1 0,-5-1-240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31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24 1248,'0'0'389,"-20"-22"1526,18 22-1794,0-1 1,1 1-1,-1 0 1,0-1-1,0 1 0,0 0 1,1 0-1,-1 1 1,0-1-1,0 0 0,0 1 1,1-1-1,-3 1 1,-5 1 23,9-2-149,-1 0 1,1 0-1,-1 0 0,1 0 1,-1 1-1,1-1 0,-1 0 0,1 0 1,-1 0-1,1 1 0,-1-1 0,1 0 1,0 1-1,-1-1 0,1 0 0,-1 1 1,1-1-1,0 1 0,-1-1 1,1 1-1,0-1 0,0 0 0,-1 1 1,1-1-1,0 1 0,0-1 0,0 1 1,0-1-1,-1 1 0,1 0 1,0-1-1,0 1 0,-2 5-123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33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5 576,'-10'-4'192,"20"4"-128,-10 4 384,0 4 288,0-4-640,4 7 96,0-3-128,1 0-96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1:32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1728,'0'0'49,"0"0"-1,1 0 1,-1 0 0,1 0-1,-1-1 1,1 1 0,-1 0 0,1 0-1,-1 0 1,1 0 0,-1 0-1,1 0 1,-1 0 0,1 0 0,-1 0-1,1 1 1,-1-1 0,1 0-1,11 1 984,-10-2-798,0 1 0,0-1 0,0 1 0,0-1 0,0 0 0,0 0 0,0 0 0,-1 0 0,1-1 0,0 1 0,-1 0 0,1-1 0,0 1 0,-1-1 0,2-2 0,1 0-71,-1 1-1,1 0 1,0 0-1,0 0 1,9-4 0,-3 1 418,-10 5-485,0 1 80,0 0-42,0 0 26,9 0 122,15 1 356,21-1-166,16-5 493,-41 3-794,0 1-1,22 2 1,-4 0 101,-25 0-188,1 0 1,24 7-1,-24-5-1020,0-1 0,26 2 0,-32-4-1320,-6 0 678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36.1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0 832,'0'4'352,"2"2"-248,0 0 1,0 0-1,-1 0 1,0 0-1,0 0 0,0 0 1,-1 0-1,0 0 1,-1 8-1,1-11-97,0 94 1363,-5-54-916,1 43-1286,4-42-1232,4-22 1381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43.9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1 224,'-5'9'3147,"5"-8"-3158,0-1 0,0 0 0,0 1 0,0-1 1,0 0-1,0 1 0,0-1 0,0 1 1,0-1-1,0 0 0,0 1 0,-1-1 1,1 0-1,0 1 0,0-1 0,0 0 0,0 1 1,-1-1-1,1 0 0,0 1 0,0-1 1,-1 0-1,1 0 0,0 1 0,-1-1 0,1 0 1,0 0-1,-1 1 0,1-1 0,0 0 1,-1 0-1,1 0 0,0 0 0,-1 0 1,1 0-1,0 1 0,-1-1 0,1 0 0,-1 0 1,1 0-1,0 0 0,-1 0 0,1 0 1,0 0-1,-1-1 0,1 1 0,-1 0 0,1 0 1,-1 0-1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39.9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5 118 640,'-3'-23'5328,"2"23"-5275,0 0 11,2-2-232,0 0 160,0 0 0,0 0 0,0 0 0,0 0 0,0 0 0,0 1 0,1-1 0,-1 0 0,1 1 0,-1-1 0,1 1 0,-1 0 0,4-3 0,3-3-59,10-12 222,-16 16-287,-2 3 73,0-1 1,0 0-1,0 1 0,1-1 0,-1 1 1,0-1-1,0 1 0,6-8-871,-6 8 889,0-1-1,0 0 1,0 1-1,0-1 0,1 0 1,-1 1-1,0-1 1,0 0-1,1 1 0,-1-1 1,0 0-1,1 1 0,-1-1 1,1 1-1,0-2 1,12-12 681,13 14-1792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40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1 736,'0'0'9,"0"0"0,1 0-1,-1 0 1,0 0 0,0 0 0,1 0-1,-1 0 1,0 0 0,0 0 0,1 0 0,-1 0-1,0 0 1,0 0 0,1 0 0,-1 1 0,0-1-1,0 0 1,0 0 0,1 0 0,-1 0-1,0 1 1,0-1 0,0 0 0,0 0 0,0 0-1,1 1 1,-1-1 0,0 0 0,0 0 0,0 0-1,0 1 1,0-1 0,0 0 0,0 0-1,0 1 1,0-1 0,0 0 0,0 0 0,0 1-1,0-1 1,0 0 0,0 0 0,0 1 0,0-1-1,0 0 1,0 1 0,-7 17 827,6-15-728,0 0 1,-1 0-1,1 0 0,1 0 0,-2 6 1,-3 41 429,4-28-553,0-15 52,1-1 0,0 0 1,0 0-1,1 10 0,1-3 53,-1-1 0,-1 1 1,-1 19-1,0 0 242,1-24-258,1-1 0,-2 1 0,1-1 0,-1 1 1,0-1-1,-1 1 0,0-1 0,-5 15 0,6-20-71,0 0 0,0 0-1,0 0 1,1 1 0,-1-1 0,1 0 0,-1 3 0,1-3-2,0 0-1,0 0 1,-1 0 0,1-1 0,-1 1 0,1 0 0,-1 0-1,0-1 1,1 1 0,-3 2 0,1 0 20,-1 0 0,1 0 0,0 0-1,0 0 1,0 0 0,1 0 0,0 1 0,0-1 0,-2 9 0,3-9-12,-1 0-1,1 0 1,-1 0 0,0 0 0,-1-1 0,1 1 0,-1 0-1,0 0 1,0-1 0,0 1 0,-4 4 0,-1 1-349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41.5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0 832,'-2'3'162,"1"1"1,-1-1-1,0 1 0,1-1 1,0 1-1,0 0 1,0-1-1,-1 8 555,3 2-1240,2-6-234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5:49.9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12 576,'-5'0'667,"-16"3"1514,20-3-2132,0 0 0,0 0 0,0 1 0,0-1 1,0 0-1,1 1 0,-1-1 0,0 1 0,0-1 0,0 1 0,1-1 1,-1 1-1,0 0 0,0 0 0,0-1 0,0 1 0,1 0 0,-1-1 1,0 1-1,0-1 0,0 1 0,0-1 0,0 0 0,0 1 0,0-1 1,0 0-1,-1 1 0,-44 5 2297,43-6-2516,-4 0 448,13-2 89,-5 1-282,0 1-71,-1 0-1,0 0 0,1 0 0,-1 0 0,0 0 0,1 0 0,-1 0 0,0 0 0,1 0 1,-1 0-1,0 0 0,1 0 0,-1-1 0,0 1 0,0 0 0,1 0 0,-1 0 0,0 0 0,1-1 1,-1 1-1,0 0 0,0 0 0,0-1 0,1 1 0,-1 0 0,0 0 0,1-1 0,-11-2 707,-15 2-25,13-3-654,11 4-76,0-1 0,-1 0 0,1 1 0,-1-1 0,1 1 0,0 0 0,-1-1 0,1 1-1,-3 0 1,54-12-4631,-28 9 2266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7:13.7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22 1472,'11'-21'4693,"-11"25"-4362,3 15-29,1 14 212,1 1-193,-1-12-280,9 75-25,7 133 233,-17-188-220,6 16-16,-1-15 32,4 21 31,-3-18 72,0-2-113,5 45-38,-11-56 28,2 27 292,-5 100 200,5-262-261,30-183-555,-18 171 282,6-24 141,-22 132-112,45-217 40,-43 210 144,-2-1-1,0 0 1,0 1-1,-1-1 1,-3-13-1,0 15-33,-1-4 82,1 11-214,1 3-28,0 2-40,1 5-54,1 6-125,2-1 98,0-1-1,5 16 1,4 12 66,16 97 145,42 192 99,-40-180-242,12 167 1,-37-245 412,4 25 150,-7-65 1025,-1-46-1191,0-62-196,13-404 9,-1 254-276,-7 107 117,-4 1-81,-1 72 189,4 4-279,-4 45 48,1 14-90,10 58-86,-1-14 251,51 308 320,-43-244-100,2 146 0,-13-140-121,-1-82 118,-4-30 170,2 25 1,-4-40-327,1 0 1,-1 0 0,0 0-1,1 0 1,-1 0-1,0 0 1,1 0-1,-1 0 1,1 0-1,-1-1 1,0 1 0,1 0-1,-1 0 1,0 0-1,0 0 1,1-1-1,-1 1 1,0 0-1,1 0 1,-1-1 0,0 1-1,0 0 1,1-1-1,0-2 6,-1 1 1,1-1-1,-1 1 0,1-1 0,-1 1 1,0-1-1,0 0 0,-1-4 0,1-5 54,4-99-441,22-126 0,-12 148 318,11-95 121,23-210-172,-47 360 45,-1 21-27,0 22-162,17 271 307,-4-102-108,9 154 24,-6-111 166,-5-99 107,-7-89-195,0 11-16,-1-24 79,-1-17 106,-2-14 92,-5-142-487,32-281 180,-2 220-148,23-98 170,-46 288-167,-2 21 3,-2 15 15,-1 28 51,3 70 0,13 41 270,0-7 198,10 281-103,-14-317 6,-5-70-247,1-3 21,-1-21 82,-4-14-154,0-1 1,0 1-1,0 0 1,0 0 0,0 0 7,0 0-8,0 0 1,0 0-1,0 0 1,0 0-1,0 0 1,0 0-1,1 0 1,-1 0 0,0 0-1,0 0 1,0 0-1,0 0 1,0 0-1,0 0 1,0 0-1,0 0 1,0 0 0,0 0-1,0 0 1,0 0-1,1 0 1,-1 0-1,0 0 1,0 0-1,0 0 1,0 0 0,0 0-1,0 0 1,0 0-1,0 0 1,0 0-1,0 0 1,0 0 7,1 0 0,-1 0-7,0 0-1,0 0 1,0 1-1,0-1 1,0 0-1,0 0 1,0 0-1,0 0 1,0 0 0,0 0-1,0 0 1,0 0-1,0 0 1,0 0-1,0 1 1,19-69-247,13-84 0,-18 81 214,22-71 0,83-308 57,-79 297 155,-40 150-189,7-16-135,-3 13-6,-4 6 138,0 0 1,0 0 0,0 0 0,0 0 0,0 0 0,0 0 0,0 0 0,1 0 0,-1 0 0,0 0 0,0 0 0,0 0 0,0 0 0,0 0-1,0 0 1,0 0 0,0 0 0,1 0 0,-1 0 0,0 0 0,0 0 0,0 1 0,0-1 0,0 0 0,0 0 0,0 0 0,0 0 0,0 0-1,0 0 1,0 0 0,0 0 0,0 0 0,1 0 0,-1 1 0,0-1 0,0 0 0,0 0 0,0 0 0,0 0 0,0 0 0,0 0-1,0 0 1,0 0 0,0 1 0,0-1 0,7 31-79,-1 0 0,-1 0 0,0 45 0,2 1 149,-6-63-15,23 243 84,-17-153-46,4 132 244,-6-173-239,-1-8 388,0-24-402,0-40 181,-3-9-265,0-1 0,-2-27 0,0 6-37,18-240-135,19 0 32,-26 215 136,24-84 0,-23 104-79,-6 25 93,13-37 0,-20 63-78,0 1 0,1-1 1,0 0-1,0 1 0,0 8 1,1 45-1,1-33 25,-14 423 46,2-151 82,1-172-111,0 0 998,17-199-962,2-9-188,36-157 1,-31 193 207,1 1 1,33-66-1,7-18-121,84-263 223,-68 224-235,-63 148 229,-3 8-207,0-1 0,0 1 0,11-14 0,-11 40-177,1 22 210,-1 1-1,-2 0 1,-3 67-1,-1-47-9,1-37 49,-12 355 309,-27-112 329,37-255-557,-2 25 60,2-28-123,0-7-4,2-5-1,1-18-58,2-1 0,11-44 1,-2 11-42,36-136-201,-26 111 232,-8 25 56,39-125-120,-2 31 14,-51 151 60,-7 34-6,2 110-20,4-61 56,0-49 23,-6 235 468,7-249-295,-7 35 0,5-44-98,5 5-40,-3-15-28,0 0-1,0 0 1,0-1 0,0 1 0,0 0-1,0 0 1,0 0 0,0 0-1,0 0 1,0 0 0,0-1 0,1 1-1,-1 0 1,0 0 0,0 0 0,0 0-1,0 0 1,0 0 0,0 0 0,0 0-1,1 0 1,-1-1 0,0 1 0,0 0-1,0 0 1,0 0 0,0 0 0,1 0-1,-1 0 1,0 0 0,0 0 0,0 0-1,0 0 1,0 0 0,1 0 0,-1 0-1,0 0 1,0 0 0,0 1 0,0-1-1,0 0 1,1 0 0,-1 0 0,0 0-1,0 0 1,0 0 0,0 0 0,0 0-1,0 0 1,0 0 0,1 1 0,-1-1-1,0 0 1,0 0 0,0 0 0,0 0-1,0 0 1,0 1 0,4-15 93,0 0 0,1-23 0,0 7-44,13-177 18,-5 33-266,-8 136 153,3-18 18,0-66 0,-8 119 6,0 1 3,0 0 1,0 0-1,0 0 0,0 0 0,0 1 1,0-1-1,0 0 0,1 0 0,-1 0 1,1 1-1,0-1 0,-1 0 0,1 0 0,0 1 1,2-4-1,-3 17-116,-3 271-641,0-226-656,2-36-351,0-1 0,2 22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7:19.87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146 104 1472,'0'0'1733,"-9"11"-1002,4-2-264,3-7-386,1 0 0,-1 0 0,1 0 0,0 1 0,0-1 0,0 0 0,0 1 0,0-1 0,0 0 0,1 1 0,-1-1 0,1 5 0,-1 2 15,0-1 1,-1 0 0,1 1-1,-1-1 1,-1 0-1,0 0 1,-5 10-1,-6 17 156,-4 25-4,3 1 0,2 1 0,-7 77 0,12 48 216,7-172 110,-1 1 0,-5 19 0,9-71-525,2 0 0,11-50-1,0 3-119,-2 7 162,35-114-1,-34 138-22,8-26 88,-22 77-152,6-12-8,-2 1 1,0-1-1,4-23 1,-3 12 85,-2 16-2,-2 12-29,-2 25-19,-5 27 0,-2 21-91,1 64-16,-2 112 321,4-165-102,5-86-155,6-6 171,-3 0-146,0-1 0,0 1 0,0-1 0,0 0-1,-1 0 1,0 0 0,0 0 0,0 0 0,-1-1-1,2-8 1,0 2-6,10-44 3,-2 12 2,25-73 1,-19 81-137,40-67 0,-44 78 187,-11 20-62,0 1-1,0-1 1,1 1 0,-1 0 0,1-1 0,0 1 0,1 1-1,3-5 1,-4 4 27,-6 8-36,-5 19-41,1 0 0,2 1 0,-4 25 0,3-15 16,-14 105 56,9-54-6,-6 5 180,16-81-92,4-15-126,4-17-56,36-135 32,-30 119 26,35-73 0,45-49-14,-85 151 14,-6 9 22,-1 0 0,0-1-1,0 1 1,1-1 0,-1 1 0,0-1 0,-1 1 0,1-1 0,0 1 0,0-1 0,-1 0-1,1-2 1,-1 7-8,-1-1 0,0 1 0,0-1 0,0 0 0,0 1 1,0-1-1,0 0 0,-3 3 0,-2 4 39,-3 10-21,1 1 0,1 0-1,1 1 1,-5 27 0,8-35-13,-33 182 114,-15 63 84,47-243-176,4-12 16,-1 0 0,1 0-1,-1 1 1,0-1 0,0 0-1,0 0 1,-1-1-1,1 1 1,-1 0 0,-2 3-1,6-8-21,-1 0-1,0 0 1,0-1-1,0 1 1,0 0-1,1-5 0,2-5 3,50-128-115,9-25-136,-41 115 164,36-60 0,-47 92 128,2-5-73,1 1-1,1 0 1,0 1 0,27-26 0,-37 41 83,-4 5-63,-1 0 1,1 1-1,-1-1 0,1 0 1,0 1-1,-1-1 0,1 0 1,0 1-1,-1-1 0,1 1 0,0-1 1,0 1-1,0 0 0,-1-1 1,2 1-1,-1 0-6,-1 0-1,0 0 1,1 0-1,-1 1 1,0-1 0,0 0-1,1 1 1,-1-1 0,0 0-1,0 0 1,1 1-1,-1-1 1,0 0 0,0 1-1,0-1 1,0 0 0,0 1-1,0-1 1,0 0-1,1 1 1,-1-1 0,0 1-1,0-1 1,0 0-1,0 1 1,0-1 0,-1 1-1,1 9 10,-17 99-122,-13 201 282,24-269-127,3-29-75,1 1 0,-1 19 0,4-22 86,3-9-13,0-5 35,-1 0-63,-1 1 1,0 0-1,1-1 0,-2 0 1,1 1-1,0-1 1,1-7-1,2-2-14,20-57-24,67-160-584,-27 81 730,41-83-125,-94 215 51,-12 17-46,0 0 1,1 0-1,-1 0 1,0-1 0,0 1-1,0 0 1,0 0 0,1 0-1,-1 0 1,0 0-1,0 0 1,0 0 0,1 0-1,-1 0 1,0-1 0,0 1-1,0 0 1,1 0-1,-1 0 1,0 0 0,0 0-1,0 0 1,1 0-1,-1 1 1,0-1 0,0 0-1,0 0 1,1 0 0,-1 0-1,3 10 64,-2 8-43,-2 0 1,0 0-1,-1-1 1,-1 1-1,-7 24 1,1-6-3,-8 43-81,-18 98 143,24-118-22,-9 69 72,14-102 64,3-17-86,3-14-91,22-75-232,-14 44 219,2 1 0,1 0 1,2 1-1,1 0 0,35-61 0,-45 89 15,-4 5-24,0 0 0,1 0 0,-1 0 0,1 0 0,-1-1 0,1 1 0,0 0 0,-1 0 0,1 1 1,0-1-1,0 0 0,0 0 0,-1 0 0,1 0 0,0 1 0,0-1 0,2 0 0,-3 11 153,-31 144-177,-25 153 731,55-301-683,3-10-52,5-15-60,5-27 103,39-131-22,-40 146-8,1 2 0,2-1 0,30-48 0,-32 59-60,-9 13 73,0 0 0,1 1 0,-1-1 0,1 1 0,1 0 0,-1 0 0,1 0 0,0 0 0,8-6 0,-12 11 3,-1 0 1,0-1-1,1 1 0,-1 0 0,1 0 0,-1 0 0,0-1 0,1 1 0,-1 0 1,1 0-1,-1 0 0,0 0 0,1 0 0,-1 0 0,1 0 0,-1 0 1,1 0-1,-1 0 0,0 0 0,1 0 0,-1 0 0,1 0 0,-1 0 0,1 0 1,-1 0-1,1 1 0,-1 0 8,1 0 0,-1 0 0,0 0-1,1 0 1,-1 0 0,0 0 0,0 0 0,0 0 0,0 0 0,0 0 0,0 0-1,0 0 1,-1 2 0,-61 416 114,55-380-58,-13 40 410,15-61-171,13-30-93,0-4-219,-2-1 0,0 0 0,0 0 1,2-18-1,1-2-95,2-5 51,31-105-20,-28 106 79,29-61-1,-31 74 28,-8 19-42,0 0-1,0 0 0,11-15 0,-11 22 18,-4 7 52,-4 13 22,-38 202-736,39-203-218,1 30 0,2-42 517,0 0 0,1 1 0,-1-1 0,1 0 0,0 0 0,1-1 1,-1 1-1,1 0 0,5 9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7:46.1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368 1 640,'0'0'52,"-1"0"1,0 0-1,0 0 0,1-1 0,-1 1 1,0 0-1,0 0 0,0 0 1,1 0-1,-1 0 0,0 0 1,0 1-1,1-1 0,-1 0 0,0 0 1,0 1-1,1-1 0,-1 0 1,0 1-1,0-1 0,1 0 1,-1 1-1,1-1 0,-1 1 0,0-1 1,1 1-1,-1 0 0,1-1 1,-1 1-1,1-1 0,-1 2 1,-2 3 56,0 1 1,0-1 0,-2 9-1,-2 3 126,-34 47 679,7-11-442,-7 6 70,26-38-493,-16 27 0,28-44-41,-13 24 208,2 0-1,1 0 0,-11 35 0,-5 18 89,13-39-101,-14 55-278,30-96 90,-1 2 35,1 0 1,-1 0 0,0 0-1,0 0 1,0 0-1,-1 0 1,1 0-1,-1 0 1,1 0 0,-5 4 484,6-22-138,2 0 0,6-27 0,-5 27-356,58-202 13,-53 193-47,1 1 0,17-30 0,-20 42-48,1 0 0,0 1 0,1-1 0,0 2-1,1-1 1,13-11 0,-15 16-204,0 0-1,1 1 1,0 0 0,15-6 0,-6 3-1340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7:52.1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1 992,'4'9'455,"0"1"0,3 36 2494,-8-45-2872,-4 3-328,4-3 337,-6 9 1076,7-10-1157,1-1 0,-1 0 1,1 0-1,-1 1 0,1-1 0,-1 0 0,0 0 0,1 0 1,-1 0-1,0 0 0,0 0 0,1 1 0,-1-1 0,0 0 1,0 0-1,0 0 0,0 0 0,0 0 0,-1 0 0,1 0 1,0 0-1,0 0 0,0 1 0,-1-1 0,1 0 0,-1 0 1,1 0-1,-1 0 0,1 1 0,-1-2 0,-1-13 112,-9 3-117,10 9 38,0 3-34,0 0 1,1-1 0,-1 1-1,1 0 1,-1 0-1,1 0 1,0 0-1,-1-1 1,1 1-1,-1 0 1,1 0-1,0-1 1,-1 1-1,1 0 1,0-1 0,-1 1-1,1-1 1,0 1-1,0 0 1,-1-1-1,1 1 1,0-1-1,0 1 1,0 0-1,0-1 1,-1 0-1,2-1 21,-6 0-258,5 2 239,-1 0-1,1 0 0,0 0 0,-1 0 0,1 0 1,-1 0-1,1 0 0,-1 0 0,1 0 0,0 0 0,-1 0 1,1 0-1,-1 1 0,1-1 0,0 0 0,-1 0 0,1 0 1,-1 1-1,1-1 0,0 0 0,0 1 0,-1-1 1,1 0-1,0 0 0,-1 1 0,1-1 0,0 1 0,-2 15-152,2-14 107,0-1 130,-1 0-80,-1-1-1,1 1 0,0 0 1,-1 0-1,1 0 0,0 0 0,0 0 1,0 0-1,0 0 0,-2 2 1,-5 5 15,6-7 16,1-1-47,0 1 0,0 0 0,0-1 1,0 1-1,0 0 0,0 0 0,0 0 0,0-1 1,1 1-1,-1 0 0,0 0 0,0 0 0,1 0 1,-1 0-1,1 1 0,-1-1 0,0 1 0,1-1 29,0-1 0,-1 1-1,1-1 1,0 1 0,0-1-1,-1 1 1,1-1-1,0 1 1,0-1 0,0 1-1,0 0 1,0-1 0,0 1-1,0-1 1,0 1-1,0-1 1,0 1 0,0 0-1,0 0 1,7-4 58,9-13 153,-15 16-235,-1 0 0,0 0-1,0-1 1,0 1-1,0 0 1,1 0 0,-1 0-1,0-1 1,0 1-1,1 0 1,-1 0 0,0 0-1,0 0 1,0 0-1,1 0 1,-1-1 0,0 1-1,1 0 1,-1 0-1,0 0 1,0 0 0,1 0-1,-1 0 1,0 0-1,0 0 1,1 0-1,-1 0 1,0 0 0,0 0-1,1 0 1,-1 1-1,0-1 1,1 0 0,-1 0-1,0 0 1,0 0-1,0 0 1,1 1 0,-1-1-1,0 0 1,0 0-1,0 0 1,1 0 0,-1 1-1,0-1 1,0 0-1,0 1 1,13 15-22,-5-5 49,-4-6-18,1 0-1,-1 0 0,0 1 1,0 0-1,-1 0 0,0 0 1,4 8-1,-4-6 91,1 5-332,-14-21-750,-16-11-1240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1:53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 49 1664,'13'-6'2443,"-12"5"-2220,0 1-1,0 0 0,0-1 0,-1 0 0,1 1 0,0-1 1,0 1-1,-1-1 0,1 0 0,-1 0 0,1 1 0,0-1 1,-1 0-1,1 0 0,-1 0 0,0 0 0,1 1 1,-1-1-1,0 0 0,1-2 0,-1 2-157,0 1 1,0-1-1,0 0 1,0 1-1,0-1 0,0 0 1,-1 0-1,1 1 1,0-1-1,0 0 0,-1 1 1,1-1-1,0 1 0,-1-1 1,1 0-1,0 1 1,-1-1-1,1 1 0,-1-1 1,1 1-1,-1-1 1,1 1-1,-1-1 0,1 1 1,-1 0-1,0-1 0,-1 0 1,-21-2 1010,1 0-580,15 2-387,-1 0 1,1 1-1,-1 0 1,1 0-1,-1 1 1,1 0-1,-1 0 1,1 0-1,-11 5 1,0-2 16,0 1-45,1 2-1,0-1 1,0 2-1,-26 16 1,9-5 33,25-14-118,0 1-1,0 0 0,0 1 0,1 0 1,0 0-1,1 1 0,-1 0 0,-11 18 1,16-21-12,0 1 0,0 1 0,1-1 0,0 0 0,0 1 0,1-1 1,0 1-1,0-1 0,0 13 0,0-15 8,2 1 0,-1 0 0,0-1 0,1 1 0,0-1 0,0 1 1,0-1-1,1 0 0,-1 1 0,1-1 0,0 0 0,0 0 0,0 0 0,6 6 0,3 4-109,-7-10 140,-1 0 0,1 0 1,0 0-1,0 0 0,1 0 1,-1-1-1,9 5 1,-8-5-53,1 0 1,0-1-1,0 0 1,0 0-1,0-1 1,0 1-1,0-1 1,8 0-1,3-1-23,30-4 0,-39 3 61,13-2-47,0-2 1,26-7-1,-37 9-105,-5 1 156,0 0 1,-1 0 0,1-1-1,0 1 1,-1-1 0,1 0-1,7-7 1,-10 8 3,0 0 1,0 0-1,0 0 1,0-1-1,0 1 0,0 0 1,-1-1-1,1 0 1,-1 1-1,0-1 0,0 0 1,0 1-1,0-1 1,0 0-1,0 0 1,-1-4-1,8-61 90,-3-44 277,-5 110-393,0-9-53,0 9 26,0 8 9,0 4 8,0 1-1,1-1 1,0 0-1,1 1 0,2 9 1,-1-9 12,-1-5-5,-1-1 0,1 1 0,0 0 0,1 0 0,0-1 0,3 7 0,11 20 17,-14-27-3,-1 1 0,1-1-1,0 0 1,1 0 0,3 5 0,-6-8 3,1 0 1,-1-1-1,0 1 0,0 0 0,0 0 0,0 0 1,-1 0-1,1 0 0,1 3 0,-2-2-2,1-1-1,-1 1 1,1-1-1,0 0 1,0 0-1,3 4 1,-3-4 46,1 1 0,0-1 1,0 1-1,0-1 1,0 0-1,0 0 1,0 0-1,1 0 1,-1 0-1,5 2 1,-5-4 16,0 1 1,0-1 0,1 1 0,-1-1 0,0 0 0,0 0 0,1 0-1,-1 0 1,3 0 0,8-1 150,-12 1-308,0 0-1,0-1 1,0 1 0,0-1 0,-1 1-1,1-1 1,0 1 0,0-1 0,-1 1-1,1-1 1,0 0 0,0-1 0,2-4-5694,-6 6 4191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07.0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162 71 576,'-9'8'491,"0"1"-92,8-8-334,1 0-1,-1 0 0,0-1 0,1 1 1,-1 0-1,0-1 0,0 1 0,0 0 1,1-1-1,-1 1 0,0-1 0,0 0 0,0 1 1,0-1-1,0 1 0,0-1 0,0 0 1,0 0-1,0 0 0,0 0 0,0 0 1,-1 0-1,-51 0 1653,52 1-1707,0-1-1,-1 0 1,1 0-1,0 1 1,0-1-1,0 1 1,-1-1-1,1 1 1,0 0-1,0-1 0,0 1 1,0 0-1,0 0 1,0 0-1,0 0 1,-1 1-1,1-1 9,1 0-1,-1 0 0,0 0 0,0 0 0,0-1 0,0 1 1,0 0-1,0-1 0,0 1 0,0 0 0,0-1 1,0 0-1,0 1 0,0-1 0,-1 1 0,0-1 1,-7 2 325,8-2-334,1 0-1,-1 1 0,1-1 1,-1 0-1,1 0 1,-1 1-1,1-1 1,-1 0-1,1 0 0,-1 0 1,1 0-1,-1 0 1,1 0-1,-1 0 1,1 0-1,-1 0 0,1 0 1,-1 0-1,1 0 1,-1-1-1,1 1 1,-1 0-1,1 0 0,-1 0 1,1-1-1,0 1 1,-1 0-1,1 0 1,-1-1-1,1 1 0,-1-1 1,1 1-15,0 0 0,0 0 1,-1 0-1,1-1 0,0 1 0,0 0 1,0 0-1,0 0 0,-1 0 0,1-1 1,0 1-1,0 0 0,0 0 0,0-1 1,0 1-1,0 0 0,0 0 0,0 0 1,0-1-1,0 1 0,0 0 0,0 0 1,0-1-1,0 1 0,0 0 0,0 0 1,0 0-1,0-1 0,0 1 1,0 0-1,0 0 0,0-1 0,0 1 1,0 0-1,0 0 0,0 0 0,1-1 1,-1 1-1,0 0 6,0 0-2,0 0 0,0-1-1,0 1 1,0 0 0,1 0 0,-1 0 0,0-1 0,0 1 0,0 0-1,0 0 1,0 0 0,0-1 0,0 1 0,0 0 0,0 0 0,0 0 0,0-1-1,0 1 1,0 0 0,0 0 0,0-1 0,0 1 0,0 0 0,0 0-1,-1 0 1,1-1 0,0 1 0,0 0 0,0 0 0,0 0 0,0 0 0,0-1-1,-1 1 1,1 0 0,0 0 0,0 0 0,0 0 0,0 0 0,-1-1-1,1 1 1,0 0 0,0 0 0,0 0 0,-1 0 0,1 0 0,0 0 0,0 0-1,0 0 1,-1 0 0,1 0 0,0 0 0,0 0 0,-1 0 0,1 0 0,3 0-83,10 0 119,23-3 1,-34 3-48,0 0 1,0 0 0,0 0 0,0 0 0,0 1 0,0-1 0,0 0 0,0 1 0,4 1 0,10 2-6,-9-2 2,0 0 1,0 0-1,0 1 0,0 0 1,-1 0-1,8 4 1,9 5 92,5 8 635,-34-21-560,-7-11 34,7 9-251,1 0-1,0-1 0,-8-7 0,11 9 15,-20-24 61,21 24-9,0 0-1,0 0 1,0 0-1,0 0 1,0 0-1,1 0 1,-1 0-1,0 0 0,1 0 1,-1 0-1,1-4 1,-1-4 156,-2 9-223,3 1 60,-4-12 433,-1-1-561,5 13 134,0-1 0,0 1 0,0 0 0,0 0 0,0 0 0,0 0 0,0-1 0,-1 1 0,1 0-1,0 0 1,0 0 0,0-1 0,0 1 0,0 0 0,0 0 0,-1 0 0,1 0 0,0 0 0,0-1-1,0 1 1,0 0 0,-1 0 0,1 0 0,0 0 0,0 0 0,0 0 0,-1 0 0,1 0 0,0 0-1,0 0 1,0 0 0,-1 0 0,1 0 0,0 0 0,0 0 0,0 0 0,-1 0 0,1 0 0,0 0-1,0 0 1,0 0 0,-1 0 0,1 0 0,0 0 0,0 0 0,0 1 0,-1-1 74,4 10-549,-2-7 458,0 1 0,1-1 0,-1 0 0,1 0 0,0 0 0,0 0 0,0-1 0,0 1 1,0-1-1,5 5 0,4 6-85,17 11 230,-20-18-135,-6-5 21,-1 0-1,0 0 0,1 1 0,-1-1 0,0 0 1,1 0-1,-1 1 0,1 1 0,0 0-18,-1-1 0,1 0 1,-1 1-1,1-1 0,0 0 0,0 0 0,0 0 0,0 0 1,1-1-1,3 4 0,-5-5 165,2 3-121,12 2 316,-15-5-436,0-1 89,0 0 1,0 1 0,0-1 0,-1 0-1,1 1 1,0-1 0,0 1 0,-1-1 0,1 0-1,0 1 1,-1-1 0,1 1 0,-1-1-1,1 1 1,-1-1 0,1 1 0,-1-1 0,1 1-1,-1 0 1,1-1 0,-1 1 0,-1-1-1,2 1-4,-1 0 0,1-1 0,-1 1 0,1 0 0,0 0-1,-1-1 1,1 1 0,-1 0 0,1-1 0,-1 1 0,1-1-1,0 1 1,-1 0 0,1-1 0,0 1 0,0-1-1,-1 1 1,1-1 0,0 1 0,0-1 0,0 1 0,-1-2-1,1 1-20,-1 1-1,0-1 0,1 0 0,-1 0 0,0 0 0,0 1 0,0-1 0,0 0 1,0 1-1,0-1 0,0 1 0,0-1 0,0 1 0,0-1 0,0 1 0,-2-1 0,2-23 141,0 24-118,0 0 1,1 0-1,-1-1 0,0 1 1,1 0-1,-1-1 0,0 1 1,1 0-1,-1-1 0,0 1 1,1 0-1,-1-1 0,1 1 0,-1-1 1,1 1-1,-1-1 0,1 0 1,0 1-1,-1-1 0,1 1 1,-1-2-1,-8-7-63,5 8 78,3 1-22,1 0-1,-1 0 1,1-1-1,-1 1 1,0 0-1,1 0 1,-1-1-1,1 1 1,-1 0-1,1-1 1,-1 1-1,1 0 1,0-1-1,-1 1 1,1-1 0,-1 1-1,1-1 1,-1 0-1,-7-2 350,7 3-336,0 0-1,1 0 1,-1 0 0,0 0-1,0 0 1,1-1 0,-1 1-1,0 0 1,1-1 0,-1 1-1,0 0 1,1-1 0,-1 1-1,0-1 1,0 0-14,1 1 1,-1-1-1,1 1 1,-1 0-1,1-1 1,-1 1-1,1 0 1,-1 0-1,1-1 1,-1 1-1,1 0 1,-1 0-1,1 0 1,-1-1-1,-1 1 1,2 0-1,0 0 0,-1 0 0,1 0 0,0 0 0,-1 0 1,1 0-1,-1 0 0,1 0 0,0 0 0,-1 0 1,1-1-1,0 1 0,-1 0 0,1 0 0,0 0 0,-1-1 1,1 1-1,0 0 0,-1 0 0,1-1 0,0 1 1,0 0-1,-1-1 0,1 1 0,0 0 0,0-1 0,0 1 1,-1 0-1,1-1 0,0 1 0,0 0 0,0-1 0,-17-7 105,17 8-98,-1-1 0,1 1 1,0-1-1,-1 1 0,1-1 0,-1 1 1,1-1-1,-1 1 0,1-1 1,-1 1-1,1 0 0,-1-1 0,1 1 1,-1 0-1,1 0 0,-1-1 1,-1 1-1,-6-5 217,2-2-215,6 7-13,-1-1 0,1 1 0,0-1-1,-1 1 1,1-1 0,-1 0 0,1 1 0,-1 0 0,1-1 0,-1 1 0,0-1 0,1 1 0,-1 0 0,1-1 0,-1 1 0,0 0 0,1 0 0,-1-1 0,0 1 0,1 0 0,-1 0 0,0 0 0,0 0 0,0 0 0,-11-2-92,6 3 75,-20 6 19,25-7-4,1 0 0,-1 0 0,0 1 0,1-1 0,-1 0 0,0 1 1,1-1-1,-1 0 0,1 1 0,-1-1 0,0 1 0,1-1 0,-1 1 0,1-1 0,0 1 1,-1-1-1,1 1 0,-1 0 0,1-1 0,0 1 0,-1 0 0,1-1 0,0 1 0,0 0 1,0-1-1,-1 1 0,1 0 0,0-1 0,0 1 0,0 1 0,3 17-220,-2-19 227,0 3-22,0 0 0,0 0 0,1 0 0,-1 0 0,1 0 0,0 0 0,0 0-1,0-1 1,1 1 0,-1-1 0,0 0 0,1 0 0,4 3 0,3 2 39,1-1 0,16 7 0,-2-1-70,-17-8 77,1-1 0,-1 0 0,18 4 0,3 0-94,-23-6 62,1 1-1,0-1 0,0-1 0,0 0 0,11 0 0,-1-1 348,-12-10-315,-13-13 271,8 23-301,0 0-1,-1 1 1,1-1-1,0 0 1,0 0-1,-1 0 1,1 1 0,0-1-1,-1 0 1,1 0-1,-1 1 1,1-1-1,-1 0 1,0 1-1,1-1 1,-1 0-1,0 1 1,-1-1 0,2 0 7,-1 1 1,1-1 0,-1 1 0,0-1-1,1 1 1,-1-1 0,1 1 0,-1-1-1,1 1 1,0-1 0,-1 0 0,1 1-1,-1-1 1,1 0 0,0 1 0,0-1-1,-1 0 1,1 0 0,0 0 2,0 1 1,0-1-1,0 1 1,0-1-1,0 0 0,0 1 1,-1-1-1,1 1 1,0 0-1,0-1 1,0 1-1,-1-1 1,1 1-1,0-1 0,-1 1 1,1-1-1,0 1 1,-1 0-1,1-1 1,0 1-1,-1 0 0,1-1 1,-1 1-1,0 0 1,-14-5-218,2 1 406,7-3-261,6 7 74,-1 0 0,1-1 1,0 1-1,0-1 0,-1 1 0,1 0 1,0-1-1,-1 1 0,1 0 0,-1-1 0,1 1 1,0 0-1,-1 0 0,1-1 0,-1 1 0,1 0 1,-1 0-1,1 0 0,0 0 0,-1-1 1,1 1-1,-1 0 0,1 0 0,-1 0 0,1 0 1,-1 0-1,0 0 0,-1 1 6,1-1 0,-1 0 1,1 0-1,-1 0 0,0 0 0,1-1 0,-1 1 0,1 0 0,-1-1 0,1 1 1,-1-1-1,1 1 0,-1-1 0,1 1 0,0-1 0,-1 0 0,1 0 1,0 0-1,-3-2 0,4 3 8,-1-1 1,1 1-1,-1 0 1,1 0 0,-1-1-1,1 1 1,-1 0-1,0 0 1,1 0-1,-1 0 1,1 0-1,-1 0 1,0 0 0,1 0-1,-1 0 1,1 0-1,-1 0 1,1 0-1,-1 0 1,0 1-1,0-1-10,1 0 0,-1 0 0,0 0 0,1 1-1,-1-1 1,1 0 0,-1 0 0,1 0 0,-1 0-1,1 0 1,-1 0 0,0 0 0,1 0 0,-1 0-1,1 0 1,-1-1 0,1 1 0,-1 0 0,1 0-1,-1 0 1,1-1 0,-1 1 0,1 0 0,-1-1-1,1 1 1,-1 0 0,0-1 0,0 0 5,0 0 1,0 0 0,1 0 0,-1 1-1,-1-1 1,1 0 0,0 1-1,0-1 1,0 1 0,0-1-1,0 1 1,0 0 0,-1-1-1,1 1 1,-1 0 0,0 0 2,0-1 0,0 1 0,1-1 0,-1 1 0,0-1 0,1 0-1,-1 0 1,-1-1 0,1-4-255,0 7 65,1 0 166,18 12-312,75 44-101,-64-40 509,-21-13-34,-1-1 0,0 1 0,9 7 0,50 39 500,-71-51-554,1 0-1,-1 0 1,1-1-1,-1 1 1,1-1-1,0-1 1,0 1-1,0-1 1,-5-3-1,-6-3 118,15 8-109,-1 0 0,1 0 0,-1 0 0,1 0 0,-1 0 0,1-1 0,0 1-1,-1-1 1,1 1 0,0-1 0,0 0 0,0 1 0,0-1 0,1 0 0,-1 0-1,0 1 1,1-1 0,-1 0 0,1 0 0,-1-3 0,-3-6-578,3 11 580,0-1 0,1 0 0,-1 1 0,1-1-1,0 0 1,-1 0 0,1 0 0,0 1 0,-1-1-1,1 0 1,0 0 0,0 0 0,-1-1 0,-3-3 122,3 5-143,1-1 0,-1 1 0,1-1 0,-1 1 0,0-1-1,1 0 1,-1 1 0,1-1 0,-1 0 0,1 1 0,0-1-1,-1 0 1,1 1 0,0-1 0,-1 0 0,1 0 0,0 1-1,0-1 1,-1-1 0,1 2 54,1-1-83,-1 1 41,1 0 1,-1 0-1,0-1 1,0 1-1,1 0 1,-1 0-1,0-1 1,0 1-1,0 0 1,1 0-1,-1-1 0,0 1 1,0 0-1,0-1 1,0 1-1,0 0 1,0-1-1,1 1 1,-1 0-1,0-1 0,0 1 1,0 0-1,0-1 1,0 1-1,0 0 1,-1-1-1,1 1 1,0 0-1,0-1 1,0 1-1,0 0 0,0 0 1,0-1-1,0 1 1,-1 0-1,1-1 1,0 1-1,0 0 1,0 0-1,-1-1 1,-1-2 84,2 2-82,0 0 0,0 1 1,0-1-1,-1 0 0,1 1 0,0-1 0,-1 0 0,1 1 0,-1-1 0,1 1 0,-1-1 0,1 1 0,-1-1 0,1 1 0,-2-2 0,1 2 1,0-2 9,-1 0 0,0 1 1,0-1-1,-1 1 0,1 0 1,0-1-1,-3 0 0,4 2-10,-1-1-1,1 1 1,0-1-1,-1 1 1,1-1-1,0 1 1,0-1-1,0 0 0,0 0 1,-1 0-1,1 0 1,0 0-1,1 0 1,-1 0-1,0 0 1,0 0-1,0 0 1,1 0-1,-1 0 1,0-1-1,1 1 0,-1 0 1,1 0-1,-1-1 1,1 1-1,0-2 1,-2 1-44,2 2 39,-1 0-1,1 0 0,0 0 1,0 0-1,0 0 0,0-1 1,0 1-1,-1 0 1,1 0-1,0 0 0,0 0 1,0 0-1,0 0 0,0 0 1,0 0-1,-1 0 0,1-1 1,0 1-1,0 0 0,0 0 1,0 0-1,0 0 1,0 0-1,0 0 0,0-1 1,0 1-1,0 0 0,0 0 1,0 0-1,0 0 0,0-1 1,0 1-1,0 0 1,0 0-1,0 0 0,0 0 1,0 0-1,0-1 0,0 1 1,0 0-1,1-1-136,0 2 117,0-1 0,0 0 0,0 1 0,0-1 0,0 1 0,0-1 0,0 1 0,0 0 0,0-1 0,0 1 0,0 0 0,0 0 0,1 1 0,16 19-97,2 3 113,-12-16 5,0 0 0,-1 0 0,0 1 0,0-1 0,-1 2 0,0-1 0,-1 1 0,0 0 0,-1 0 0,6 17 0,-8-15 43,-3 13-43,1-23 128,-8-4-1085,7 2 961,1 0 0,0 0 1,0 0-1,-1-1 0,1 1 1,0 0-1,-1-1 0,-11-30 151,11 29-157,0-1 1,0 1-1,0-1 0,1 1 1,-1-1-1,1 0 0,-1 0 1,1 1-1,0-1 0,0 0 1,1-4-1,-1-4-74,-3-4 231,3 15-209,-1-23 44,1 23 17,0 0 0,-1-1 0,1 1 1,0 0-1,0 0 0,-1 0 0,1 0 0,0-1 0,0 1 1,-1 0-1,1 0 0,0 0 0,0-1 0,0 1 1,-1 0-1,1 0 0,0-1 0,0 1 0,0 0 0,0-1 1,0 1-1,0 0 0,0 0 0,-1-1 0,1 1 1,0 0-1,0-1 0,0 1 0,0-1-8,0 1 0,0-1 0,0 1 0,0 0 0,0-1 0,0 1 0,0 0 0,0-1 0,0 1 0,0 0 0,-1-1 0,1 1 0,0 0 0,0-1-1,0 1 1,-1 0 0,1-1 0,0 1 0,0 0 0,-1 0 0,1-1 0,0 1 0,-1 0 0,1 0 0,0-1 0,-1 1 0,1 0 0,0 0 0,-1 0 0,1 0 0,-6-8 22,0 5-88,4 2 76,0-1 0,1 1 1,-1 0-1,0 1 0,0-1 0,0 0 1,0 1-1,-4-2 0,6 2-4,0 0 1,0 0-1,0 0 0,-1 0 1,1 0-1,0 0 0,0 0 1,-1 0-1,1-1 0,0 1 0,0 0 1,0 0-1,-1 0 0,1 0 1,0 0-1,0-1 0,0 1 0,0 0 1,0 0-1,-1 0 0,1-1 1,0 1-1,0 0 0,0 0 1,0 0-1,0-1 0,0 1 0,0-1 1,0 1 1,0 0 0,-1-1 1,1 1-1,0 0 0,0-1 0,0 1 1,0 0-1,0 0 0,-1-1 0,1 1 1,0 0-1,0-1 0,-1 1 0,1 0 1,0 0-1,0-1 0,-1 1 0,1 0 1,0 0-1,-1 0 0,1 0 0,0-1 1,-1 1-1,1 0 0,0 0 0,-1 0 1,1 0-1,0 0 0,-1 0 1,0 0-1,-8-11-18,-13 2 235,22 9-224,0 0 0,0 0 0,-1 0 0,1 0 0,0 0-1,0 0 1,0-1 0,0 1 0,-1 0 0,1 0 0,0 0 0,0 0 0,0 0-1,0 0 1,-1 0 0,1 0 0,0 0 0,0 0 0,0-1 0,0 1 0,0 0 0,0 0-1,-1 0 1,1 0 0,0 0 0,0-1 0,0 1 0,0 0 0,0 0 0,0 0-1,0 0 1,0 0 0,0-1 0,0 1 0,0 0 0,0 0 0,0 0 0,0-1 0,0 1-1,0 0 1,0 0 0,0 0 0,0 0 0,0-1 0,0 0 0,-1 0 16,0 0-1,0 0 1,0 0 0,0 0-1,0 0 1,0 0 0,0 0 0,1 0-1,-1-1 1,1 1 0,-1 0-1,0 0 1,1-1 0,0 1 0,-1 0-1,1-1 1,0 1 0,0-3-1,-2-2 181,1 6-201,1 0 1,0-1 0,0 1-1,0 0 1,-1-1 0,1 1-1,0 0 1,0-1 0,0 1-1,0-1 1,0 1 0,0 0-1,0-1 1,0 1 0,0-1-1,0 1 1,0-1 0,0 1-1,0 0 1,0-1 0,0 1-1,0-1 1,0 1 0,0 0-1,1-1 1,-1 1 0,0 0-1,0-1 1,0 1 0,1 0-1,-1-1 1,0 1 0,1-1-1,1 1-197,22 24-129,41 33 310,-63-55-131,-1 0 0,0-1 0,-1 1 0,1 0 0,0 0 0,-1 0 0,1 1 0,-1-1 0,1 0 0,-1 3 0,1 3-421,1 15-1865,5-11 1185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18.2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356 0 480,'-3'10'459,"3"-2"-452,-1 0 0,-1 0 0,-1 8 1,-3 12 203,-6 20-139,5-21 512,-11 22 306,14-44-922,3-4 66,0-1 0,0 1 0,0 0 0,0-1 0,0 1 0,1 0 0,-1-1 0,0 1 0,0 0 0,1 0 0,-1 0 0,1 0 0,-1 0 0,1 0 0,-1 0 0,1 0 0,-1 0 0,1 0 0,0 0 0,0 0 0,-1 0 0,1 0 0,0 0 0,0 0 0,0 0 0,0 2 0,1 1-72,-1-3 188,0-1-169,0 0 0,1 0 0,-1 0 0,1 0 0,-1 0 0,0 0 0,1 0 0,-1 0 0,1 0 0,-1 0 0,0 0 0,1 0 0,-1 0 0,0 1 1,1-1-1,-1 0 0,1 0 0,-1 0 0,1 1 0,-1 14 67,1-15-33,-1 1 0,0 0-1,0 0 1,0 0-1,0 0 1,0-1 0,0 1-1,0 0 1,0 0 0,0 0-1,0 0 1,0-1 0,-1 1-1,1 0 1,0 0 0,-1 0-1,1-1 1,-1 1 0,0 2 143,0-3-149,1 0 0,0 0 0,0 1-1,0-1 1,0 0 0,-1 1 0,1-1-1,0 0 1,0 0 0,0 1 0,-1-1 0,1 0-1,0 0 1,-1 0 0,1 1 0,0-1-1,0 0 1,-1 0 0,1 0 0,0 0-1,-1 0 1,1 0 0,0 0 0,-1 0 0,1 1-1,0-1 1,-1 0 0,1 0 0,0 0-1,-1-1 1,0 1 45,-19 0 207,19-1-260,-1 0 0,1 0 0,0 0 0,0 1 0,0-1 0,-1 1 0,1-1 0,0 1 0,-1-1 0,1 1 0,0 0 0,-1-1 0,1 1 0,0 0 0,-3 0 0,3 0 14,0 0-1,0 0 1,0-1 0,0 1-1,1 0 1,-1-1 0,0 1-1,0 0 1,0-1 0,1 1-1,-1-1 1,0 0 0,0 1-1,1-1 1,-2-1 0,-3-9 219,5 11-212,-2 3-97,2-3 76,-1 0 1,1 0-1,0 0 1,0 0-1,0 0 1,0 0-1,0 0 1,0 0-1,0 0 1,0 0 0,0 0-1,0 0 1,0 0-1,0 0 1,0 0-1,0 0 1,0-1-1,0 1 1,0 0-1,0 0 1,0 0-1,0 0 1,0 0-1,0 0 1,0 0-1,-1 0 1,1 0-1,0 0 1,0 0-1,0 0 1,0 0-1,0 0 1,0 0-1,0 0 1,0 0-1,0 0 1,0 0-1,0 0 1,0 0-1,0 0 1,0 0-1,0 0 1,0 0-1,0 0 1,0 0 0,0-1-1,0 1 1,0 0-1,0 0 1,0 0-1,0 0 1,0 0-1,0 0 1,0 0-1,0 0 1,0 0-1,0 0 1,0 0-1,-6 1 276,-1 0-110,5-1-179,2 0 13,0 0 0,0 0 0,-1 0 0,1 0-1,0 0 1,0 0 0,-1 0 0,1 0 0,0 0 0,0 0 0,0 0-1,-1 0 1,1 0 0,0 0 0,0 0 0,-1 0 0,1 0 0,0 0-1,0 0 1,0 0 0,-1 0 0,1-1 0,0 1 0,0 0 0,0 0 0,0 0-1,-1 0 1,1 0 0,0-1 0,0 1 0,0 0 0,0 0 0,0 0-1,0-1 1,-1 1 0,1 0 0,0 0 0,0 0 0,0-1 0,0 1 0,0 0-1,0 0 1,0-1 0,0 1 0,0 0 0,0 0 0,0-1 0,0 1-1,0 0 1,0 0 0,0 0-33,-6 0-73,5 0 117,1 0 1,0 0-1,-1 0 0,1 1 1,0-1-1,0 0 0,-1 0 1,1 0-1,0 0 0,-1 0 1,1 0-1,0 0 0,-1 0 1,1 0-1,0 0 0,-1 0 1,1 0-1,0 0 0,-1 0 1,1 0-1,0-1 0,0 1 1,-1 0-1,1 0 0,0 0 1,-1 0-1,1 0 0,0-1 1,0 1-1,0 0 0,-1 0 1,1-1-1,0 1 0,0 0 1,0 0-1,-1-1 0,1 1 1,0 0-1,0 0 0,0-1 1,0 1-1,0 0 0,0-1 0,-1 0-7,1 0 0,-1 0 0,1 1 0,-1-1 0,0 0 0,1 0 0,-1 0 0,0 1 0,0-1 0,1 0 0,-1 1 0,0-1 0,0 1 0,0-1 0,-1 0 0,2-1 81,0 2-85,0-1 0,0 1-1,0 0 1,0 0 0,0 0 0,0 0 0,0-1 0,0 1 0,0 0 0,0 0-1,0 0 1,0-1 0,0 1 0,0 0 0,0 0 0,-1 0 0,1 0-1,0-1 1,0 1 0,0 0 0,0 0 0,0 0 0,0 0 0,0 0 0,0-1-1,-1 1 1,1 0 0,0 0 0,0 0 0,0 0 0,0 0 0,0 0-1,-1 0 1,1 0 0,0 0 0,0-1 0,0 1 0,0 0 0,-1 0 0,1 0-1,0 0 1,-1 0 0,1 0 9,0 0 0,-1 0 0,1 0 0,-1 0 0,1 0 0,-1 0 1,1-1-1,0 1 0,-1 0 0,1 0 0,0 0 0,-1-1 0,1 1 0,0 0 0,-1-1 0,1 1 0,0 0 0,-1-1 0,1 1 0,0 0 0,0-1 0,-1 1 0,1 0 0,0-1 0,0 0 0,-17 0 134,16 0-134,-2-1-89,2 2 90,-16 3 266,17-4-262,0 1-11,0 0 1,0 0-1,0 0 0,0 0 0,0 0 1,0-1-1,0 1 0,0 0 0,0 0 1,0 0-1,0 0 0,0-1 0,0 1 1,0 0-1,0 0 0,0 0 0,0 0 1,0-1-1,0 1 0,0 0 0,0 0 1,0 0-1,0 0 0,0-1 0,0 1 1,0 0-1,0 0 0,-1 0 0,1 0 1,0 0-1,0 0 0,0-1 0,0 1 1,0 0-1,0 0 0,-1 0 0,1 0 0,0 0 1,0 0-1,0 0 0,0 0 0,-1 0 1,1 0-1,0 0 0,0 0 0,0 0 1,0 0-1,-1 0 0,1 0 0,0 0 1,0 0-1,0 0 0,-1 0 7,1-6 127,0 4-122,0 2 32,0-3-87,-1 0-23,-3 4 83,17 14-335,4 1 435,-14-13-118,0 1 0,1-1-1,-1 0 1,1-1 0,-1 1 0,1 0 0,7 3 0,-8-5-57,-2 0 62,1 0-1,0 0 0,0 0 0,0 0 0,0-1 0,-1 1 0,1-1 0,0 1 0,4 0 0,-6-1-5,1 0-1,0 0 0,0 0 0,-1 0 1,1 0-1,0 1 0,-1-1 0,1 0 1,0 0-1,-1 1 0,1-1 0,0 0 0,-1 1 1,1-1-1,0 1 0,25 13-220,-18-13 288,-8-1-67,0 0 0,1 0 0,-1 0 0,0 0 0,1 0 0,-1 0 0,0 0 0,1 0 0,-1 0 0,1 0 0,-1 0 1,0 0-1,1 0 0,-1 0 0,0 0 0,1 0 0,-1 1 0,0-1 0,1 0 0,-1 0 0,0 0 0,1 1 0,-1-1 0,0 0 0,0 0 0,1 1 0,-1-1 0,0 0 0,0 0 0,1 1 0,-1-1 0,0 0 0,0 1 0,0-1 0,0 0 0,1 1 0,-1-1 0,0 0 0,0 1 0,0-1 0,0 1 0,0-1 0,0 0 0,0 1 0,0 0-55,-1 4 193,1-5-137,0 0 0,0 0 1,0 0-1,0 0 0,0 0 1,0 0-1,0 1 1,0-1-1,0 0 0,0 0 1,0 0-1,0 0 1,0 0-1,0 0 0,0 0 1,0 0-1,0 0 1,0 0-1,-1 0 0,1 0 1,0 0-1,0 0 1,0 0-1,0 0 0,0 0 1,0 0-1,0 0 1,0 0-1,0 0 0,0 0 1,0 0-1,-1 0 1,1 0-1,0 0 0,0 0 1,0 0-1,0 0 1,0 0-1,0 0 0,0 0 1,0 0-1,0 0 1,0 0-1,0 0 0,-1 0 1,1 0-1,0 0 1,0 0-1,0 0 0,0 0 1,0 0-1,0 0 1,0 0-1,0 0 0,0-1 1,0 1-1,0 0 1,0 0-1,0 0 0,0 0 1,-4-5-59,-5-5 120,2 6-48,6 3-24,0 0 0,0 0 0,0 0-1,0 1 1,0-1 0,-1 1 0,1-1 0,0 1 0,0-1 0,-1 1-1,1 0 1,0 0 0,0-1 0,-3 1 0,-9-8-25,3 3-214,8 4 249,1 0-1,0 0 1,-1 1 0,1-1 0,0 1 0,-1-1 0,1 1 0,-1-1 0,1 1 0,-1 0 0,1 0 0,-3 0 0,-40 2-249,-4-4 337,48 1-77,-1 1 0,0-1 0,0 1 0,0-1 0,0 1 0,0-1 0,1 0 0,-1 1 0,0-1 0,1 0 1,-1 0-1,1 0 0,-1 0 0,0 1 0,1-1 0,0 0 0,-1 0 0,0-2 0,1 3-14,0 0 0,0 0 1,0-1-1,0 1 0,0 0 1,0 0-1,0 0 0,0-1 1,0 1-1,-1 0 0,1 0 0,0 0 1,0-1-1,0 1 0,0 0 1,-1 0-1,1 0 0,0 0 1,0-1-1,0 1 0,-1 0 1,1 0-1,0 0 0,0 0 0,-1 0 1,1 0-1,0 0 0,0 0 1,-1 0-1,1 0 0,0 0 1,-1 0 1,1 0-1,0-1 0,0 1 0,0 0 0,-1 0 0,1 0 1,0 0-1,0 0 0,0 0 0,-1 0 0,1 0 0,0 0 1,0-1-1,0 1 0,-1 0 0,1 0 0,0 0 1,0 0-1,0-1 0,0 1 0,0 0 0,-1 0 0,1 0 1,0-1-1,0 1 0,0 0 0,0 0 0,0 0 0,0-1 1,0 1-1,0 0 0,0 0 0,0-1 0,0 1 0,0 0 1,0 0-1,0 0 0,0-1 0,0 1 0,0 0 0,0-1-6,0 0-1,0 1 0,0-1 0,0 1 0,0-1 0,0 1 0,0-1 1,-1 1-1,1-1 0,0 1 0,0-1 0,-1 1 0,1-1 1,0 1-1,-1-1 0,1 1 0,0 0 0,-1-1 0,1 1 0,-1-1 1,1 1-1,0 0 0,-1-1 0,1 1 0,-1 0 0,0-1 0,-3-1-76,0-1 299,4 2-218,0 1-1,-1-1 0,1 1 1,-1 0-1,1-1 0,0 1 1,-1-1-1,1 1 0,-1 0 1,0-1-1,1 1 0,-1 0 1,1-1-1,-1 1 0,1 0 1,-1 0-1,0 0 0,1-1 1,-1 1-1,0 0 0,1 0 1,-1 0-1,1 0 0,-1 0 1,0 0-1,1 0 0,-1 1 1,0-1-1,1 0 0,-2 1 1,2-2 0,0 1 0,0 0 1,0 0-1,0 0 0,0 0 0,1 0 1,-1 0-1,0 0 0,0 0 0,0-1 1,0 1-1,0 0 0,0 0 0,0 0 1,0 0-1,0 0 0,0 0 0,0 0 1,0 0-1,0-1 0,0 1 0,0 0 1,-1 0-1,1 0 0,0 0 0,0 0 1,0 0-1,0 0 0,0 0 0,0-1 1,0 1-1,0 0 0,0 0 0,0 0 1,0 0-1,0 0 0,0 0 0,-1 0 1,1 0-1,0 0 0,0 0 0,0 0 1,0 0-1,0 0 0,0 0 0,0 0 1,0 0-1,-1 0 0,1 0 0,0 0 1,0 0-1,0 0 0,0 0 0,-8-4 234,9 7-464,12 10 260,-7-8-22,-1-1-1,1 1 0,12 6 1,6 1-77,-18-8 53,1-1 0,0 1-1,10 2 1,-15-5 22,0-1 0,0 1 0,0 0-1,0 0 1,0 0 0,-1 0 0,3 2-1,-2-2-6,-1 0-1,0 0 1,0 0-1,0 0 1,0 0-1,1-1 1,-1 1-1,0-1 0,1 1 1,-1-1-1,1 1 1,-1-1-1,0 0 1,4 1-1,-5-1 9,0 0-1,1 0 1,-1 0 0,1 0-1,-1 0 1,1 0-1,-1 0 1,1 1 0,-1-1-1,0 0 1,1 0-1,-1 0 1,1 1 0,-1-1-1,0 0 1,1 1-1,-1-1 1,0 0 0,1 1-1,-1-1 1,0 0 0,0 1-1,1 0 1,-1-1-4,0 0 0,0 0 0,0 1 0,0-1 0,0 0 1,0 0-1,1 0 0,-1 0 0,0 1 0,0-1 0,0 0 0,0 0 0,0 0 1,1 0-1,-1 1 0,0-1 0,0 0 0,0 0 0,0 0 0,1 0 0,-1 0 1,0 0-1,0 0 0,0 0 0,0 0 0,1 0 0,-1 0 0,0 0 0,0 0 1,0 0-1,1 0 0,-1 0 0,0 0 0,0 0 0,0 0 0,1 0 1,-1 0-1,0 0 0,0 0 0,2-1 253,5 1-933,4 0 622,-10 1 62,0-1 1,0 0-1,-1 0 1,1 0-1,0 0 1,-1 0-1,1 0 1,0 0-1,-1 0 1,1 0 0,0 0-1,0 0 1,-1-1-1,1 1 1,-1 0-1,1 0 1,0-1-1,-1 1 1,1 0-1,0-1 1,-1 1-1,1-1 1,-1 1 0,1-1-1,0 0 4,-1 1 0,0-1 0,0 1 0,0-1 0,1 1 0,-1-1 0,0 1 0,0-1 1,0 1-1,0-1 0,0 1 0,0-1 0,0 1 0,0-1 0,0 0 0,0 1 0,0-1 0,-1 1 0,1-1 0,0 1 0,0-1 0,0 1 0,-1-1 0,1 1 0,0 0 0,-1-1 0,1 1 0,-1-1 0,-1-3 35,2 3-42,0 0 0,-1 0 0,1 1 0,0-1 0,-1 0 0,1 0 0,0 1-1,-1-1 1,1 0 0,-1 1 0,0-1 0,1 0 0,-1 1 0,1-1 0,-1 1 0,0-1 0,1 1 0,-1 0-1,0-1 1,-1 0 0,-16-4-101,17 5 114,-8-4-294,-12 8 412,21-5-132,0 1 0,0 0 1,0 0-1,0 0 0,0 0 0,0-1 0,-1 1 1,1 0-1,0 0 0,0 0 0,0-1 1,0 1-1,0 0 0,0 0 0,0 0 1,0 0-1,0 0 0,0-1 0,-1 1 1,1 0-1,0 0 0,0 0 0,0 0 1,0 0-1,0 0 0,-1 0 0,1-1 1,0 1-1,0 0 0,0 0 0,0 0 0,-1 0 1,1 0-1,0 0 0,0 0 0,0 0 1,-1 0-1,1 0 0,0 0 0,0 0 1,0 0-1,0 0 0,-1 0 0,-14-3 85,6 2-80,8 0-4,1 1 0,-1 0 0,1-1 0,0 1 1,-1 0-1,1-1 0,-1 1 0,1 0 0,-1 0 1,1-1-1,-1 1 0,1 0 0,-1 0 0,1 0 0,-1 0 1,1 0-1,-1 0 0,0 0 0,0 0 0,1 0 0,0 0-1,0 0 1,0 0 0,0 0-1,0 0 1,0 0-1,-1 0 1,1 0-1,0 0 1,0 0 0,0 0-1,0 0 1,0 0-1,0 0 1,0 0-1,0 0 1,-1 0-1,1 0 1,0 0 0,0 0-1,0 0 1,0-1-1,0 1 1,0 0-1,0 0 1,0 0 0,0 0-1,-1 0 1,1 0-1,0 0 1,0 0-1,0 0 1,0 0 0,0-1-1,0 1 1,0 0-1,0 0 1,0 0-1,0 0 1,0 0-1,0 0 1,0 0 0,0 0-1,0-1 1,0 1-1,0 0 1,0 0-1,-1-17 174,1 17-179,0 0 0,-1 0-1,1 0 1,0 0-1,0 0 1,-1 0 0,1 0-1,0 0 1,0 0-1,-1-1 1,1 1 0,0 0-1,0 0 1,0 0-1,0 0 1,-1 0 0,1-1-1,0 1 1,0 0-1,0 0 1,0 0 0,-1-1-1,1 1 1,0 0-1,0 0 1,0 0 0,0-1-1,0 1 1,0 0-1,0 0 1,0-1 0,0 1-1,0-1 9,0 1 0,0 0-1,0 0 1,0-1 0,-1 1-1,1 0 1,0 0 0,0-1 0,0 1-1,0 0 1,0 0 0,0-1-1,-1 1 1,1 0 0,0 0 0,0 0-1,0-1 1,0 1 0,-1 0-1,1 0 1,0 0 0,0 0 0,0 0-1,-1-1 1,1 1 0,0 0-1,0 0 1,-1 0 0,1 0 0,0 0-1,0 0 1,-1 0 0,1 0-1,-1 0-89,-1-3 111,2 3-21,0-1 1,-1 1-1,1 0 1,0 0-1,0 0 1,0 0-1,-1 0 1,1-1-1,0 1 1,0 0-1,0 0 1,0 0-1,-1-1 1,1 1 0,0 0-1,0 0 1,0 0-1,0-1 1,0 1-1,0 0 1,0 0-1,0-1 1,0 1-1,0 0 1,0-4 411,-6-1-730,7 9 189,-1-3-9,6 9 90,20 16 171,-22-22-173,1 2 40,0 0 1,0 0-1,6 11 0,-4-7-23,-6-8 28,0-1 1,1 1 0,-1 0-1,0-1 1,-1 1 0,1 0-1,0-1 1,0 1-1,-1 0 1,2 4 0,-2-5-44,0 0 11,6 6 31,-3-7-10,-2 0 14,-1 0 0,0 0 0,0 0 0,0 0 0,0 0 0,0 0 0,0-1 0,0 1 0,0 0-1,0 0 1,1 0 0,-1 0 0,0 0 0,0 0 0,0 0 0,0 0 0,0 0 0,0 0 0,0 0 0,0 0 0,1 0-1,-1 0 1,0 0 0,0 1 0,0-1 0,0 0 0,0 0 0,0 0 0,0 0 0,0 0 0,1 0 0,-1 0-1,0 0 1,0 0 0,0 0 0,0 0 0,0 0 0,0 0 0,0 1 0,0-1 0,0 0 0,0 0 0,0 0-1,0 0 1,0 0 0,0 0 0,0 1 0,1 1-21,1 3 90,-2-4-172,0-1 103,0 0 0,0 0 0,-1 0-1,1 0 1,0 0 0,0 0 0,0 0 0,0 0 0,-1 0 0,1 0-1,0 0 1,0 0 0,0 0 0,0 0 0,-1 0 0,1 0 0,0 0-1,0 0 1,0-1 0,0 1 0,-1 0 0,1 0 0,0 0 0,0 0-1,0 0 1,0 0 0,0 0 0,0-1 0,0 1 0,-1 0-1,1 0 1,0 0 0,0 0 0,0 0 0,0-1 0,0 1 0,-7-7-95,5 3-347,13-4 297,-11 7 154,-1-1 1,1 1-1,0 0 1,0-1-1,0 1 1,-1 0-1,1 0 1,-1-1-1,1 1 1,-1 0-1,1 0 1,-1 0-1,0 0 1,1-1-1,-1 1 1,0 0-1,0 0 1,0 1-1,0-1 1,0 0-1,0 0 0,0 0 1,0 1-1,-2-2 1,-5-5 37,7 7-49,0-1 0,0 0 0,1 0 0,-1 0 0,0 1 0,1-1-1,-1 0 1,1 0 0,-1 0 0,1 0 0,0 0 0,-1 0-1,1 0 1,0 0 0,0 0 0,0-1 0,0 1 0,-1-1-1,0-2-185,0 4 189,1-1 0,0 1-1,-1 0 1,1-1 0,0 1 0,0-1-1,-1 1 1,1 0 0,0-1-1,0 1 1,0-1 0,0 1 0,-1-1-1,1 1 1,0-1 0,0 1-1,0 0 1,0-1 0,0 1 0,0-1-1,0 1 1,0-1 0,1 0-1,-1-4 133,0 2-140,1 0 0,-1 1 0,0-1-1,0 1 1,0-1 0,-1-3 0,-1 6-81,2 0 84,0 0-1,0 0 1,-1 0 0,1 0 0,0 0 0,0 0-1,0 0 1,-1 0 0,1 0 0,0 0 0,0 0-1,0 0 1,-1 0 0,1 0 0,0 0 0,0 0-1,0 0 1,0 0 0,-1 0 0,1 0 0,0 0-1,0 0 1,0 0 0,0 0 0,-1-1 0,1 1-1,0 0 1,0 0 0,0 0 0,0 0 0,0 0-1,-1 0 1,1-1 0,0 1 0,0 0 0,0 0-1,0 0 1,0 0 0,0-1 0,0 1 0,0 0-1,0 0 1,0 0 0,0 0 0,0-1 0,0 1-1,0 0 1,0 0 0,0-1 97,-10-2-155,-11 6 161,21-3-76,-5 1 17,-7 8 50,12-9-80,-1 1 0,1-1 0,0 0 0,0 0 0,-1 1 0,1-1 0,0 0 0,0 0 0,-1 1 0,1-1 0,0 0 0,-1 0 0,1 0 0,0 0 0,-1 1 0,1-1 0,0 0 0,-1 0 0,1 0 0,0 0 0,-1 0 1,1 0-1,0 0 0,-1 0 0,1 0 0,0 0 0,-1 0 0,1 0 0,0 0 0,-2-1 138,-5-4 115,6-2-148,1 6-60,0-15 1079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20.0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1 736,'-1'-1'72,"0"1"1,0 0-1,0 0 0,0 0 1,0 0-1,0 0 0,0 0 1,0 0-1,0 1 0,0-1 1,0 0-1,1 0 0,-1 1 0,0-1 1,0 1-1,0-1 0,0 1 1,1-1-1,-1 1 0,0-1 1,0 1-1,1-1 0,-1 1 1,0 0-1,1 0 0,-1-1 1,1 1-1,-1 0 0,1 0 1,0 0-1,-1-1 0,1 1 1,0 0-1,-1 0 0,1 0 1,0 0-1,0 0 0,0 0 1,0 0-1,0 1 0,-5 70 1000,-3-18 539,7-52-1577,1 1 0,-1 0 0,1-1 1,-1 1-1,0-1 0,0 0 0,0 1 0,0-1 1,0 0-1,0 1 0,-3 2 0,0 1 110,-5 19 171,8-17-158,1-6-152,0-1-1,0 0 1,-1 1-1,1-1 1,0 1-1,-1-1 1,1 0 0,-1 1-1,0 1 1,-1 0 42,0 1 0,1 0 1,0-1-1,-1 1 0,0 5 1,2-5 8,-1-1 1,0 1 0,0-1-1,-1 1 1,-1 3 0,3-6-58,-1 0 1,1-1-1,-1 1 1,1 0-1,0 0 1,0 0 0,0 0-1,-1 0 1,1-1-1,0 1 1,0 0-1,0 0 1,1 1-1,-3 11-8,-16 22 643,17-29-628,3 6 606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25.7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246 0 416,'5'3'827,"-4"7"-273,2-2-509,-4-4-24,-2 0 143,3-1 39,1 1 1,-2 0-1,1-1 1,0 1 0,-1-1-1,1 1 1,-1-1 0,0 0-1,0 1 1,-4 7 170,-4 1 586,-16 20-132,21-26-765,1-1 0,-1 0-1,0 0 1,0 0 0,0 0-1,-1-1 1,0 1-1,-6 3 1,-55 29 961,61-34-1002,0 0-1,0 1 0,-7 6 1,-10 8-172,13-12 214,0 0 0,1 1 0,-10 9 0,17-15-26,-3 5 3,14-5-147,1 0 151,0-1-1,-1-1 0,1 1 0,-1-2 1,1 0-1,-1 0 0,0-1 1,1 0-1,15-8 0,-18 8 31,0-1-1,16-4 0,-19 6-276,0 1-1,1-1 1,-1 0-1,0-1 1,0 1-1,0-1 0,4-3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26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 1824,'-1'0'47,"0"0"0,0 0-1,0 0 1,0 1 0,0-1 0,0 0 0,0 1 0,0-1 0,0 0-1,0 1 1,0-1 0,0 1 0,0 0 0,1-1 0,-14 12 1628,11-10-1509,0-1-33,1 1-1,-1 0 1,1 0 0,0 0-1,-1 0 1,1 1 0,0-1 0,-2 4-1,-8 7 407,6-8-243,1 1-1,-1-1 1,1 1-1,-8 12 150,26-19-77,1-2-240,-1-1 0,26-12 1,0 1-162,44-18-469,-83 33 487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28.2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458 118 64,'0'0'1,"1"-1"0,-1 1 0,1-1 1,-1 0-1,0 1 0,1-1 0,-1 0 0,1 1 0,-1-1 1,0 0-1,0 1 0,1-1 0,-1 0 0,0 0 0,0 1 0,0-1 1,0 0-1,0 0 0,0 0 0,0 1 0,0-1 0,0 0 1,0 0-1,0 1 0,-1-1 0,1 0 0,0 0 0,-12-29 181,6 14 996,4 13-970,1 0 0,-1 1 0,0-1 0,0 1-1,0 0 1,0 0 0,0 0 0,0-1 0,0 2 0,-5-4 0,-7-6 598,13 9-746,-1 1-1,0 0 1,0-1 0,0 1-1,0 0 1,0 0 0,0 1-1,0-1 1,0 0 0,0 1-1,0-1 1,0 1-1,-4-1 1,-32 2 704,21-1-523,9 1-74,1 1 0,0-1 1,0 1-1,0 0 0,1 1 0,-1-1 0,1 1 0,-8 5 1,-11 3-68,-15 9 36,33-15 44,0-2 0,0 1 0,0-1 0,-1 0 1,1 0-1,-1-1 0,0 0 0,1 0 0,-1-1 1,-10 1-1,-31-4-179,16-2-3037,23 3 2103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29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0 1408,'0'0'1691,"-1"9"-1297,-1-3-111,1 0 0,0 0-1,1 1 1,0 10 0,0-11-185,0 0-1,0 0 1,-1 0 0,0 0-1,-1 7 1,-3 10 686,4-20-730,0 1 0,0-1 0,0 0 1,1 1-1,-1-1 0,1 0 0,0 5 0,-3 16 126,2-19-111,0 0 0,0-1 0,1 1 0,0 0 0,1 9 0,-1-10-11,0 1 1,0 0-1,0-1 0,0 1 0,-2 7 0,0 7 306,2-17-312,0 0 0,0 1-1,0-1 1,0 0 0,0 0 0,-1 0 0,0 4 0,-4 14 396,4 19-2176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22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224 251 1472,'-21'3'1141,"4"-3"-133,15 0-939,0-1 1,0 1-1,0-1 0,0 0 0,0 0 1,1 0-1,-1 0 0,0 0 0,1 0 1,-1 0-1,-2-3 0,2 2-13,0 0 0,0 0-1,-1 1 1,1-1 0,0 1 0,-5-2 0,-20 0 401,24 4-358,0-1-1,0 0 0,0 0 0,0-1 0,0 1 1,0-1-1,0 1 0,0-1 0,-5-2 0,3 0-13,1 1 22,-1 0 0,1-1-1,-1 1 1,0 1 0,1-1 0,-1 1-1,0 0 1,-9-1 0,13 2-99,-1-1 1,1 1 0,0-1-1,0 1 1,0-1 0,-1 1-1,1-1 1,0 1 0,0-1-1,0 0 1,0 0 0,0 0-1,0 1 1,0-1 0,0 0-1,1 0 1,-1 0 0,0 0-1,1-1 1,-1 1 0,0 0-1,1 0 1,-1-2 0,1-1 6,1 1 0,-1 0 1,1-1-1,0 1 0,0-1 1,0 1-1,0 0 0,1 0 0,-1 0 1,1 0-1,0 0 0,0 0 1,0 0-1,0 0 0,1 1 1,3-4-1,5-4 37,1 0 0,18-11 0,-23 17-74,11-6 10,0 1-1,1 0 1,0 2 0,25-7-1,-16 5-85,-28 9 101,53-16 114,-47 15-70,0 0 0,0 0 0,1 0 0,-1 1 0,0 0 0,12 1-1,-15 0-36,-1 0-1,1 0 1,-1 0-1,1 1 1,-1-1-1,1 1 1,-1 0-1,0-1 1,0 1-1,0 0 1,0 0-1,0 0 1,2 4-1,-3-5 12,0 0-1,0 0 0,0 0 1,-1 1-1,1-1 0,0 0 1,0 1-1,-1-1 0,1 1 1,-1-1-1,1 1 0,-1-1 1,0 1-1,1-1 0,-1 1 1,0-1-1,0 1 0,0 0 0,0-1 1,0 1-1,-1-1 0,1 1 1,0-1-1,-1 1 0,0 1 1,0-1-9,0-1 0,-1 0 0,1 1 0,0-1 0,-1 0 0,1 0 0,0 0 0,-1 0 0,0 0 0,1 0 0,-1 0 1,1 0-1,-1 0 0,0-1 0,0 1 0,1-1 0,-1 1 0,0-1 0,0 0 0,0 0 0,0 0 0,1 0 0,-1 0 0,0 0 0,0 0 1,-3-2-1,-6 1 3,-7 1-34,13-1-246,-1 0-1,1 1 0,0 0 0,0 0 0,-1 1 0,1-1 0,0 1 1,0 0-1,-8 3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24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1 320,'-1'0'92,"0"1"0,0-1 0,0 0 0,0 1 0,0-1 0,1 1 0,-1-1 0,0 1 0,0-1 0,0 1 1,0 0-1,1-1 0,-1 1 0,0 0 0,0 0 0,1 0 0,-1 0 0,0 1 0,-5 5 15,1-4 73,1 0 0,0 1 1,0-1-1,1 1 0,-1 0 1,1 1-1,-1-1 0,1 0 0,-3 8 1,5-10-169,0 0 0,0 0 0,-1-1 0,1 1 1,0 0-1,-1 0 0,-2 2 0,-8 11 40,-2 2 243,12-15-269,1-1 0,-1 1 0,1 0 0,-1 0 0,1 0 0,0 0 0,0 0 0,0 0 0,0 0 0,0 0 1,0 1-1,0-1 0,1 0 0,-1 1 0,1-1 0,0 0 0,0 1 0,0-1 0,0 4 0,0-4 43,-1-1 0,1 1 0,-1 0 0,1-1 0,-1 1 0,0-1 0,1 1 0,-1-1 0,0 1 0,0-1-1,0 0 1,0 1 0,0-1 0,-1 0 0,0 1 0,-11 15 97,10-11-169,-1 1-1,0-1 0,0 0 1,-7 7-1,-7 13-47,-34 52 232,35-55-138,13-18-500,0 1-1,1-1 0,-1 1 1,-4 11-1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31.3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0 416,'1'1'54,"0"-1"-1,0 1 1,0-1-1,0 1 1,0 0-1,0-1 1,0 1-1,0 0 1,0 0-1,0 0 1,0 0-1,0 0 1,-1 0-1,1 0 1,0 0 0,-1 0-1,1 0 1,-1 0-1,1 0 1,-1 0-1,0 0 1,1 0-1,-1 1 1,0-1-1,0 2 1,1 4 220,-1-1 0,-1 1 0,0 11-1,-1 3 216,2 178-62,-1-183-420,-1-1-1,-2 16 1,1-14 180,0-1 0,1 18 0,7 8-256,-5-37 61,1-1 1,-1 1-1,1-1 1,2 7 0,2 8-47,10 39 81,-13-48-31,-1-5-9,0-1 0,-1 0 0,0 0 0,1 1 0,-1-1 0,-1 0 0,1 1 0,-1-1 0,-1 6 0,-5 17-285,6-15-1009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1:55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3136,'0'-1'120,"1"1"1,-1 0-1,0-1 1,0 1-1,0-1 1,0 1-1,1 0 1,-1-1-1,0 1 1,0 0-1,1-1 1,-1 1-1,0 0 1,1-1-1,-1 1 1,0 0-1,1 0 1,-1-1-1,0 1 1,1 0-1,-1 0 1,1 0-1,-1-1 1,0 1-1,1 0 1,-1 0-1,1 0 1,-1 0-1,1 0 1,-1 0-1,1 0 1,19 0 4581,-14 0-4519,-4 0 68,-2 0-49,0 0 97,0 0-112,0 8 106,4 2-258,-3-7-30,0-1 0,0 0 0,-1 1 0,1-1 0,-1 1 0,1-1 0,-1 5 0,1 36 133,2 1 1,9 50 0,-4-60-52,2 15 135,-7-31-125,0-1 0,0 1 0,2 0 0,7 18 0,-9-21 69,-3-14-194,0 1 0,0-1 0,0 0 0,0 0 0,0 1 0,1-1 0,-1 0 1,0 0-1,1 1 0,-1-1 0,1 0 0,1 2 0,-1-2-415,-1-1-383,-7 0-3996,1 0 556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32.9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81 362 160,'-7'-19'3501,"6"12"-3001,-3-9-218,0-2-181,4 15-107,0 1 0,-1 0 0,1-1 0,-1 1 1,1 0-1,-1-1 0,0 1 0,0 0 0,0 0 1,-2-3-1,-15-34 438,16 37-367,1-1 0,-1 1 1,1 0-1,0-1 0,0 1 0,0-1 0,0 1 1,0-1-1,0 0 0,1 1 0,-1-1 1,1-3-1,-5-14 441,2 7-225,2 11-253,0 0 0,0 0 1,1 0-1,-1-1 0,1 1 0,-1 0 0,1 0 0,0-5 0,-4-6 239,3 11-197,1-1 0,-1 1 0,0 0 0,1-1 0,-1 1 0,1-5 0,-2-9-26,2 14-55,-1-1 0,1 0 0,0 0 1,0 1-1,0-1 0,0 0 0,0 0 1,2-5-1,-1 4-3,-1 0 0,1 0 0,-1 0 1,0 0-1,0 0 0,-1-4 0,0 4-204,1 0-1,0 0 0,0 0 1,0 0-1,1-6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34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4 320,'-3'-4'133,"4"5"-199,7 6 954,-8-6-888,0-1 1,0 0-1,1 1 1,-1-1-1,0 0 1,0 1-1,0-1 1,0 0 0,1 1-1,-1-1 1,0 0-1,0 1 1,0-1-1,0 0 1,0 1-1,0-1 1,0 0-1,-3 4 471,-2 10 158,3-8-519,2-5-99,-1 1-1,1-1 1,0 0-1,0 0 1,-1 0-1,1 1 1,0-1-1,0 0 1,0 0-1,0 0 1,0 1-1,0-1 0,1 0 1,-1 0-1,0 0 1,1 1-1,-1-1 1,1 1-1,0 6 732,-1-7-844,0 21 417,-1-21-143,-1 1 1,0-1-1,1 0 1,-1 0-1,0 0 1,1 0-1,-1 0 0,-3 1 1,1 0 185,-5 4 564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36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0 1664,'-11'5'577,"22"-6"-354,-8-2 28,-4 5-145,-1 0 1,1-1-1,0 1 1,1 0-1,-1 0 1,0 1-1,0-1 1,1 0 0,-1 0-1,1 0 1,0 0-1,0 0 1,0 3-1,0 37 816,1-22-605,4 25 515,-2-9 32,-6-23-496,3-8-250,0 0 0,-1-1 0,1 1 0,-1 0 0,0-1 0,0 1 0,-4 6 0,5-9-103,-1 0 1,1 0-1,-1 0 0,1 0 0,0 0 1,0 0-1,0 0 0,0 0 0,1 4 1,-1 3 60,0-4 5,0-3-87,0 0 0,0 0 0,0 0 0,0 0 1,1 0-1,-1 0 0,0 0 0,1 0 0,-1 0 0,3 4 0,-3-5 60,1 0-70,0 0 15,0 0 1,0 0-1,-1 1 1,1-1-1,0 0 1,-1 0 0,1 0-1,-1 1 1,1-1-1,0 2 1,2 3-107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42.7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50 640,'0'0'224,"-13"5"1029,-4-4-398,15 0-712,0 0 1,0-1 0,0 0 0,0 1 0,0-1 0,0 0 0,0 0 0,-1 0 0,1-1 0,0 1 0,0 0 0,0-1 0,0 1 0,0-1 0,0 0 0,0 0 0,1 0 0,-4-1-1,4 1-49,0-1-1,0 1 1,0 0-1,-1 0 1,1 0-1,0 0 1,-1 0-1,1 0 1,-1 0-1,1 0 1,-1 1-1,1-1 1,-1 0-1,1 1 1,-1-1-1,0 1 0,1 0 1,-4-1-1,-4-7 531,6 4-479,2 4-136,1-1-1,-1 1 0,1 0 0,-1-1 0,1 1 0,0-1 1,-1 1-1,1-1 0,0 1 0,-1-1 0,1 1 0,0-1 1,0 0-1,0 1 0,-1-1 0,1 1 0,0-1 0,0 1 1,0-1-1,0 0 0,0 1 0,0-1 0,0 0 0,0 1 1,-1-2 151,1 2-158,0 0-1,0-1 1,0 1-1,-1 0 1,1 0-1,0 0 1,0 0-1,-1 0 1,1 0-1,0-1 1,0 1-1,0 0 1,0 0-1,-1 0 1,1 0-1,0-1 1,0 1-1,0 0 1,0 0-1,0 0 1,0-1-1,0 1 1,-1 0-1,1 0 1,0-1-1,0 1 1,0 0-1,0 0 1,0-1-1,0 1 1,0 0-1,0 0 1,0 0-1,0-1 1,0 1-1,1-1 1,17 4-221,-1 0 249,14 2 36,5-3 19,-27-1-73,1 0-1,-1-1 1,1 0 0,-1 0-1,17-4 1,5 4 46,-23-3-20,-7 3-38,-1 1-43,0 3 86,-14 14-1398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44.0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 13 576,'-17'-13'2827,"14"16"-2584,0-1 0,-1 1 0,0-1 1,1 0-1,-1 0 0,-7 3 0,7-4-111,0 1 1,0-1-1,1 1 0,-1 0 0,1 0 0,0 1 0,-1-1 0,1 0 0,-4 6 0,-11 11 120,14-17-159,1 2 0,0-1 0,0 0 0,0 1 0,0-1 0,0 1 0,1 0 0,-4 8-1,-20 43 297,20-43-247,0 0 0,0 0 0,1 1 0,-6 23 0,5 30 1881,6-66-1993,-4-5-1,1-1 0,0 0 0,0 0 0,1 0 0,0 0 0,-3-12 0,1 6-335,3 11 220,1 1-1,0-1 0,-1 0 0,1 0 1,0 1-1,0-1 0,0 0 0,0 0 1,-1 1-1,1-1 0,0 0 0,0 0 1,0 0-1,0 1 0,1-1 0,-1 0 0,0 0 1,0 0-1,0 1 0,1-1 0,-1 0 1,0 0-1,1 1 0,0-2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46.9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27 832,'-17'-21'1040,"-32"18"1195,21 4-865,16-1-1032,0 1 0,-1-2 0,1 1 1,-15-4-1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47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2 2144,'-3'-1'441,"2"1"-353,1 0 0,-1 0 0,-8 1 970,8 0-970,-20 10 524,17-8-428,-1 0-1,0 0 1,0-1 0,-7 3-1,-14-1-450,1 0 0,-1-2 0,-41-1 0,56-1-467,1 1-61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8:53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252 921 1312,'-4'5'1109,"4"-5"-1091,2 17 1223,0-3-761,-1 9-200,0-19-230,0-1 0,-1 1-1,0 0 1,0 0 0,0 0 0,0-1 0,-1 1 0,0 0-1,1 0 1,-1-1 0,-1 1 0,-2 6 0,-10 27 558,12-29-530,0-1-1,-1 0 1,0 0 0,-1 0-1,1-1 1,-9 13 0,3-7 26,0 1 1,1 1-1,-12 27 1,1-1 122,12-24-117,1 1 1,-7 31-1,12-32 815,1-25-528,0-19-132,1 12-167,-1 0 0,0 1 0,-5-25-1,1 21-153,1 0 0,0 0 0,1-34 0,-1 42 202,3 10-117,-1 0 0,1 0 0,-1-1 0,1 1-1,0 0 1,0 0 0,0-1 0,0 1 0,0 0-1,0 0 1,0-1 0,0 1 0,1-2 0,0 0-65,0 0 1,0 0 0,0 1-1,0-1 1,-1 0-1,1 0 1,-1 0 0,1 0-1,-1 0 1,0-4-1,0 6 10,-4 7 90,3-1-50,-1 0 1,1 0-1,0 0 1,0 1-1,1-1 0,-1 0 1,1 1-1,0-1 1,2 8-1,-1 7 247,-1-10-174,0 0 1,-3 19-1,2-26-73,0 0-1,0 0 1,0 0-1,-1 0 1,1 0-1,-1-1 1,1 1-1,-1 0 1,0-1-1,-4 4 1,-1 4 60,0-1 1,0 1 0,-6 14-1,4-36 49,5-23 89,4 28-223,0 0-1,-1 0 1,0 0-1,-2-7 1,-1-5 79,3 15-53,1 0 1,-1 0-1,0 0 0,-1 0 0,-1-4 1,1 4-220,8 13 45,-3 4 37,1 0 0,0 0 0,1 0 0,1-1 0,0 0 0,1 0 0,10 15 0,-6-18-1209,-10-9 1210,1 0 0,-1 1 0,0-1 0,0 0 0,0 1 0,1-1 0,-1 0 0,0 0 0,0 0 0,1 0 1,-1 0-1,0 0 0,0-1 0,0 1 0,1 0 0,-1-1 0,0 1 0,0-1 0,0 1 0,0-1 0,0 1 0,0-1 0,1 0 0,-2 1 0,4-3-121,33-41-581,-20 22 1161,-4 8 130,-10 11-364,0 0 0,-1 0-1,1 0 1,0 0 0,-1-1-1,2-3 1,2-3 55,0 0-1,1 1 1,12-14 0,-11 14-47,-1 0 0,0 0 0,0-1 0,5-10 0,6-19 308,-2-1 0,-2-1 1,-2 0-1,8-43 0,-14 46-98,-1-1 0,0-56-1,-4 88-241,-1 1 0,1-1 0,2-8-1,2-17 130,0-93-22,-10 33 362,0 60 145,5 32-691,0 0 0,0 0 0,0-1 1,0 1-1,0 0 0,0 0 0,0 0 1,0-1-1,0 1 0,0 0 0,0 0 1,0 0-1,0-1 0,0 1 1,0 0-1,0 0 0,-1 0 0,1 0 1,0-1-1,0 1 0,0 0 0,0 0 1,0 0-1,-1 0 0,1 0 0,0-1 1,0 1-1,0 0 0,0 0 0,-1 0 1,1 0-1,0 0 0,0 0 0,0 0 1,-1 0-1,1 0 0,-10 2-23,-6 9-6,-2 8 61,-1 3 252,-1-1 0,-28 22 0,38-34-279,9-8-7,1 0 0,-1-1 0,0 1 0,0 0 0,1 0 0,-1-1-1,0 1 1,0 0 0,0-1 0,0 1 0,0-1 0,0 0 0,0 1 0,0-1 0,0 0-1,0 1 1,0-1 0,0 0 0,0 0 0,-2 0 0,2-15 202,2 10-168,-1 1-1,1 0 1,0 0 0,0 0 0,1-5 0,0 5-11,-1-1 0,0 1-1,0-1 1,0 1 0,0-7 0,0 6-52,-1-1 0,1 0 1,0 1-1,3-10 0,-2 10 36,0-1-1,-1 1 0,0-1 1,1-9-1,6-25-55,0-64 144,-3-28-16,-5 119-101,0 22-194,-1 23 9,-17 153 296,16-165 3,-8 32 0,5-25 84,4-27-162,1 1-1,0 0 1,0 0 0,0 0-1,-1 0 1,1 0-1,-1 0 1,1-1 0,-1 1-1,1 0 1,-1 0 0,1 0-1,-1-1 1,1 1 0,-1 0-1,0-1 1,0 1 0,1-1-1,-1 1 1,-1 0 0,-17 3 135,17-4-188,0 0 0,0 1 0,0-1 0,0 0 0,0 1 0,0-1 0,0 1 0,0 0 0,0 0 0,1 0-1,-1-1 1,0 2 0,-2 1 0,-23 23-10,26-25 63,1 0 0,-1-1 0,0 1 0,1 0 0,-1-1 0,0 1 0,0-1 0,1 1 0,-1-1 0,0 1 0,0-1 0,0 0 0,0 1 0,0-1 0,0 0 0,0 0 0,0 1 0,0-1 0,1 0 0,-3 0 0,-3-19 33,0-1 0,1 0 0,-2-26 0,6-2-55,1 29-338,0 18 330,0 0 0,0 0 0,0 0-1,0 0 1,0 0 0,0 0 0,0 0 0,1 0 0,-1 0 0,0 0 0,1 0-1,-1 0 1,1 0 0,-1 0 0,1 0 0,0 0 0,-1 0 0,1 0 0,0 1-1,-1-1 1,1 0 0,1 0 0,1-1-98,-1 1-1,1 0 1,-1 0 0,1 0-1,0 1 1,4-2 0,13-3-1807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15.2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9 113 992,'-7'5'2259,"6"-5"-2203,1-24 1181,0 22-1227,0 1 0,0 0 0,1-1 1,-1 1-1,1 0 0,-1-1 0,1 1 0,-1 0 1,1 0-1,0 0 0,-1-1 0,1 1 0,0 0 1,1-1-1,17-15 160,-12 11-82,13-16-74,-17 18-41,1-1-1,0 1 1,0 0-1,10-7 561,-16 11-495,1 1 1,0-1 0,-1 1-1,1 0 1,0 0-1,-1-1 1,1 1 0,0 0-1,0 0 1,0 0-1,0 0 1,0 0-1,0 0 1,0 1 0,0-1-1,0 0 1,0 0-1,0 1 1,1-1 0,-1 1-1,0 1 1,-11 15 157,7-11-28,4-6-150,1-1 0,-1 1 0,1-1 0,0 1 0,-1 0 0,1-1 0,-1 1 0,0-1 0,1 1 0,-1-1 0,1 1 0,-1-1 0,0 0 0,1 1 0,-1-1 0,0 0 0,1 1 0,-1-1 0,-1 0 0,-15 3 201,17-3-271,-1 0-1,1-1 1,-1 1 0,1-1 0,0 1 0,-1 0-1,1-1 1,-1 1 0,1-1 0,0 0 0,-1 1-1,1-1 1,0 1 0,0-1 0,0 1 0,-1-1-1,1 0 1,0 1 0,0-1 0,0 0 0,0 1-1,0-1 1,0 1 0,0-1 0,0 0 0,0 1-1,0-1 1,1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37.5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278 1 992,'-3'2'95,"-1"1"-1,1 0 1,1 0-1,-1 1 1,0-1-1,1 1 1,0-1-1,-1 1 1,1 0 0,1 0-1,-4 8 1,-6 13 93,0-4-24,0 1 0,2 0 0,-8 27 0,8-12-57,7-26-8,0 0 1,-8 19-1,-31 62 718,17-42-662,2 2-1,-18 65 0,12 20-256,21-103 263,7-33-115,0-1 1,0 1 0,0-1 0,0 1-1,0 0 1,-1-1 0,1 1 0,0-1-1,0 1 1,0-1 0,0 1 0,1-1-1,-1 1 1,0 0 0,0-1 0,0 1-1,0-1 1,1 1 0,-1-1 0,0 1-1,1-1-28,-1 0 0,0 0 0,1 1-1,-1-1 1,0 0 0,1 0 0,-1 0 0,0 0-1,1 0 1,-1 0 0,0-1 0,1 1 0,-1 0-1,0 0 1,0 0 0,1 0 0,-1 0 0,0 0-1,1-1 1,-1 1 0,0 0 0,0 0-1,1 0 1,-1-1 0,3-1 21,-1 0 1,0 0-1,0 0 0,0-1 0,0 1 1,2-3-1,53-117 185,-43 86-151,2 0 1,2 2-1,27-40 0,-38 63-64,11-22 0,-14 24-16,1 1-1,0-1 0,1 1 0,9-12 0,10-10 105,-24 27-100,1 1 1,-1-1-1,0 0 0,1 1 0,-2-1 0,1 0 1,0 0-1,0 1 0,-1-1 0,1 0 1,-1-3-1,1-4 54,0 0 1,1 1 0,4-14-1,-2 9-33,0 3-66,-3 9 38,0 1 0,-1 0 0,1-1 0,-1 1-1,1-1 1,-1 1 0,0-1 0,0 1 0,1-3-1,-1 3 3,-1 1 0,1-1 0,0 1-1,0-1 1,0 1 0,0-1-1,1 1 1,-1-1 0,0 0-1,0 1 1,0-1 0,0 1 0,0-1-1,1 1 1,-1-1 0,0 1-1,0-1 1,1 1 0,-1 0 0,0-1-1,1 1 1,-1-1 0,1 1-1,-1-1 1,1 1-3,-1 0 0,1 1 0,-1-1 1,0 0-1,1 0 0,-1 0 0,1 0 0,-1 1 0,0-1 0,1 0 1,-1 0-1,0 1 0,0-1 0,1 0 0,-1 0 0,0 1 0,1-1 1,-1 0-1,0 1 0,0-1 0,0 0 0,1 1 0,-1-1 0,0 1 1,0-1-1,0 0 0,0 1 0,0-1 0,0 1 0,0 0 0,5 19 29,-1 1 0,-1 0 0,-1 0 0,-1 0 0,-1 0 0,-1 0 0,-3 22 0,-1 28-87,4-61 106,0 0 1,0-1-1,2 1 0,-1 0 1,1 0-1,3 12 0,-3-16-13,0 0-1,-1 1 0,0-1 0,0 0 0,0 0 0,0 0 0,-1 0 0,-3 12 0,4-12 66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1:56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24 1728,'0'0'117,"0"0"1,0 0-1,0 0 1,0 0-1,0 0 1,0 0 0,0 0-1,0 1 1,0-1-1,0 0 1,0 0-1,0 0 1,0 0-1,0 0 1,0 0-1,0 0 1,0 0-1,0 0 1,0 0-1,0 0 1,0 0-1,0 1 1,0-1-1,0 0 1,0 0-1,0 0 1,0 0-1,0 0 1,0 0-1,-1 0 1,1 0-1,0 0 1,0 0-1,0 0 1,0 0-1,0 0 1,0 0-1,0 0 1,0 0-1,0 0 1,0 1-1,0-1 1,0 0-1,0 0 1,0 0-1,-1 0 1,1 0-1,0 0 1,0 0-1,0 0 1,0 0-1,0 0 1,4 2 3356,-1-1-4691,36 3 2978,73-3 1,12 2-1301,-117-3-374,1-1 0,-1 1 1,0-1-1,13-3 0,8-1 74,9-3 538,-30 6-731,1 0 0,-1 1 0,16-2 0,-5 2-604,-2-1-5597,-14 1 3982,2-6-1178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38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1 832,'-20'1'2064,"17"2"-1877,-2 3-48,1 0 0,0 1 0,0-1 0,0 1 0,1-1 0,0 1 0,0 0 1,-2 9-1,-10 60 45,10-44-10,-13 96 131,8-46-210,6-68-345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40.7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129 275 640,'1'19'350,"-1"-15"-282,1 1 0,-1 0 0,0 0 0,0 0 0,-1-1 0,1 1 0,-1 0-1,0-1 1,-3 9 0,-3 3 126,-7 14 183,6-18-217,1 0-20,-1 0-1,-1 0 1,0 0 0,-12 10 0,-19 25 1140,40-48-1237,1 0 1,-1-1-1,1 1 1,0 0 0,-1 0-1,1-1 1,0 1 0,-1 0-1,1 0 1,0 0 0,0 0-1,0 0 1,2-1-1,7-10 104,114-225 359,-62 111-599,-49 104 82,0 0-1,2 1 1,27-29 0,-25 34 11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46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355 204 576,'0'5'62,"1"0"0,-1 1-1,1-1 1,0 1 0,0-1 0,1 0-1,0 0 1,0 0 0,0 0 0,0 0 0,5 8-1,-4-8 74,-1 0-1,1 1 1,-2 0 0,1-1-1,-1 1 1,0 0-1,0 0 1,0 0-1,-1 0 1,0 0 0,0 8-1,-1-5-96,2 1 0,1 17-1,0-20-54,-2 0-1,1 0 1,-2 13-1,1-14 64,0-1 1,0 1-1,0-1 1,1 1-1,1 9 0,6 6 77,-1-2 474,9 9-282,-15-26-261,-1 1 0,1-1 0,-1 0-1,1 0 1,-1 0 0,0 1 0,0-1 0,0 0 0,0 0 0,-1 4 0,-5 11 1555,5-19-1606,0 1 0,1-1 0,-1 1-1,1 0 1,-1-1 0,1 1 0,-1-1-1,1 1 1,0-1 0,-1 1-1,1-3 1,-3-12 12,-14-34 103,15 44-112,1 0 0,-1-1 1,2 1-1,-1-10 0,-2-9 32,2 9-86,0 1-1,2-21 1,-1 6-202,-3 2 538,1 23-263,-1-1-39,3 5 10,0 1 1,0 0-1,0-1 0,0 1 0,0 0 0,0 0 1,0-1-1,0 1 0,0 0 0,0 0 1,0-1-1,0 1 0,0 0 0,-1 0 0,1-1 1,0 1-1,0 0 0,0 0 0,0 0 0,-1-1 1,1 1-1,0 0 0,0 0 0,0 0 1,-1 0-1,1-1 0,0 1 0,0 0 0,-1 0 1,1 0-1,0 0 0,0 0 0,-1 0 1,1 0 4,0 0 0,-1 0 0,1 0 0,0 0 0,0-1 0,0 1 1,-1 0-1,1 0 0,0 0 0,0 0 0,0 0 0,-1 0 0,1 0 1,0-1-1,0 1 0,0 0 0,0 0 0,0 0 0,-1 0 1,1-1-1,0 1 0,0 0 0,0 0 0,0 0 0,0-1 0,0 1 1,0 0-1,0 0 0,0 0 0,0-1 0,0 1 0,0 0 0,-1-1 18,1 0-1,0 1 0,0-1 0,-1 1 0,1-1 0,0 1 0,-1-1 0,1 1 1,-1-1-1,1 1 0,-1-1 0,1 1 0,-1-1 0,1 1 0,-1 0 0,1-1 0,-2 0 1,-5-5-4,3-5-302,4 8 289,-1 1 0,0-1 1,0 1-1,0 0 0,0 0 0,0-1 1,0 1-1,-3-3 0,3 4 1,1 0 1,-1 0-1,1 0 0,-1 0 1,1 1-1,-1-1 0,1 0 1,0 0-1,0 0 0,-1 0 0,1-2 1,-3-7 20,-12-19 193,11 20-256,0 1 1,-9-13-1,8 11 124,-3-4-36,6 12-46,0 0 0,0-1 0,0 1 0,-1 0 0,1 0 0,-1 1 1,0-1-1,1 1 0,-1-1 0,0 1 0,-5-2 0,-8-3-118,13 4 95,0 1 0,0-1 1,0 1-1,-1 0 0,1 0 0,0 1 0,-1-1 1,-2 0-1,3 1 20,0 1 0,0-1 0,0 0 0,0 1 0,0 0 0,1 0 0,-1 0 0,0 0 0,0 0 0,1 1 0,-5 2 0,5-3 3,0-1 1,1 1 0,-1 0-1,0-1 1,0 1 0,0-1-1,0 0 1,0 0 0,0 1-1,0-1 1,-3-1 0,-15 3-112,19-2 114,0 1 1,0-1-1,-1 0 1,1 0 0,0 0-1,0 0 1,-1 0-1,1 0 1,0 0-1,0 0 1,-1-1 0,1 1-1,0 0 1,0-1-1,0 1 1,-2-2-1,-8-1 144,10 3-241,0-2-104,1 2 190,0 0 1,0 0 0,0 0-1,0-1 1,-1 1-1,1 0 1,0 0 0,0 0-1,0-1 1,-1 1 0,1 0-1,0 0 1,0 0 0,-1 0-1,1 0 1,0 0-1,0 0 1,-1-1 0,1 1-1,0 0 1,0 0 0,-1 0-1,1 0 1,-1 0 0,1 0 19,0 0 1,0 0-1,-1 0 1,1 0-1,0 0 1,0 0-1,-1 0 1,1 0-1,0 0 1,0 0-1,-1 0 1,1 0-1,0 0 1,0 0-1,-1 0 1,1-1-1,0 1 1,0 0-1,0 0 1,0 0-1,-1 0 1,1-1-1,0 1 1,0 0-1,0 0 1,0 0-1,-1-1 1,1 1-1,0 0 1,0-1-1,0 0-33,-1 0-1,1-1 0,-1 1 0,0 0 1,1 0-1,-1 0 0,0 0 0,0-1 1,0 1-1,0 0 0,0 0 0,0 1 0,0-1 1,0 0-1,0 0 0,0 0 0,0 1 1,-3-2-1,2 1 16,-1-1 0,0 1 1,0 0-1,0 0 0,0 0 0,0 0 1,-6-1-1,9 2 8,-1 0-1,1 0 1,0 0 0,-1 0-1,1 0 1,0 0 0,-1 0 0,1-1-1,-1 1 1,1 0 0,0 0-1,-1 0 1,1-1 0,0 1 0,-1 0-1,1 0 1,0-1 0,0 1-1,-1-1 1,1 1-11,0 0 0,-1-1 0,1 1 0,0 0 0,-1-1 0,1 1 0,0 0 0,-1 0 0,1-1 0,0 1 0,-1 0 0,1 0-1,0 0 1,-1 0 0,1 0 0,0-1 0,-1 1 0,1 0 0,-1 0 0,0 0 3,1 0 1,0 0-1,0 0 0,-1 0 1,1 0-1,0 0 0,0 0 0,-1 0 1,1 0-1,0 0 0,0 0 0,-1 0 1,1 0-1,0 0 0,0 0 1,-1 0-1,1 0 0,0 0 0,0 0 1,0-1-1,-1 1 0,1 0 0,0 0 1,0 0-1,0 0 0,0-1 1,-1 1-1,1 0 0,6-3-217,-5 3 55,8 0-128,21 0 162,41-6 0,-63 6 120,-5 0 36,0-1 0,-1 1 1,1 0-1,-1-1 0,1 0 1,3-1-1,32-9-97,-18 6 37,2-3 430,-18 5-389,1 2-1,0-1 0,0 0 0,0 1 1,8-2-1,4 0-53,-13 3 29,-2 0 17,1 0-1,-1 0 1,0 0-1,0 1 1,0-1-1,0 1 1,1-1 0,-1 1-1,0 0 1,0 0-1,3 2 1,-4-2-2,1-1-1,-1 1 1,0 0 0,0 0 0,0 0-1,0 0 1,0 0 0,0 0 0,0 0-1,0 0 1,-1 0 0,1 1 0,0-1-1,-1 0 1,1 0 0,-1 1 0,1-1-1,-1 2 1,6 9-38,-5-10 63,3 6-213,22 28 70,-18-20 236,-8-14-133,1-1-1,-1 1 0,1-1 1,0 1-1,0 0 1,0-1-1,0 0 0,0 1 1,0-1-1,3 3 1,-2-3 30,0 1 0,0 0 0,0 0 1,0 0-1,0 0 0,0 0 1,0 0-1,-1 1 0,1-1 1,-1 1-1,0-1 0,1 1 1,-1-1-1,0 1 0,0 0 1,-1-1-1,1 1 0,-1 0 0,1 0 1,-1 0-1,0-1 0,0 1 1,-1 4-1,1-4 16,5 16-37,-4-17 5,0 0-1,0 0 1,-1 0-1,1 1 1,-1-1 0,1 0-1,-1 3 1,8 45-161,-3 107 396,-6-154-221,1 0-1,-1 0 1,0 0 0,0 0 0,-1 0 0,-2 5-1,-5 12 16,7 0 121,2-18-157,0 0 0,0 1 0,0-1-1,0 0 1,0 1 0,-1-1 0,0 0 0,1 0-1,-1 1 1,-1 1 0,1-1 36,0-1 0,0 1 0,0 0 0,0-1 0,0 1 0,1 0 0,-1-1 0,1 1 0,0 3 0,1 31-652,0-14-643,4 14-2003,-5-28 2767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47.6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0 736,'-9'31'555,"6"-23"-351,0-1 1,-1 0 0,0 1 0,-5 6 0,-11 23 163,-3 14 336,22-50-685,1-1 1,-1 1 0,1-1 0,-1 1 0,0-1 0,1 1 0,-1-1 0,1 1 0,-1-1 0,0 1 0,0-1 0,1 0 0,-1 1 0,0-1-1,1 0 1,-1 0 0,0 0 0,0 0 0,1 1 0,-1-1 0,0 0 0,0 0 0,0 0 0,1-1 0,-1 1 0,0 0 0,0 0-1,-13 1 234,13-1-212,1 1-1,-1-1 0,1 0 1,-1 0-1,0 0 1,1 0-1,-1 0 0,1 0 1,-1 0-1,0 0 1,1 0-1,-1 0 0,0 0 1,1 0-1,-1 0 1,1 0-1,-1-1 0,0 1 1,1 0-1,-1 0 1,1-1-1,-1 1 0,1 0 1,-1-1-1,1 1 1,-1-1-1,1 1 1,-1 0-1,1-1 0,0 1 1,-1-1-1,1 1 1,0-1-1,-1 0 0,1 0 1,-7-7 115,2 3-90,0 0 0,0-1 1,0 0-1,1 0 0,0-1 1,-4-8-1,3 9-53,5 6-22,-1 0-1,0-1 1,1 1 0,-1-1 0,1 0 0,-1 1-1,1-1 1,-1 1 0,1-1 0,-1 0 0,1 1-1,0-1 1,-1 0 0,1 1 0,0-1 0,0 0-1,-1 0 1,1 1 0,0-1 0,0 0 0,0 0 0,0 1-1,0-1 1,0 0 0,0 0 0,0 1 0,0-1-1,0 0 1,1 0 0,-1 0 0,1-1-10,0 1 0,0 0 0,0 0 0,1-1 0,-1 1 0,0 0 0,0 0 0,1 0 0,-1 1 0,1-1 0,-1 0 0,0 0 0,1 1 0,0-1 0,-1 1 0,1-1 0,-1 1 0,1 0 0,-1 0 0,1 0 0,0 0 0,2 0-1,-3 0 27,0-1-1,1 1 1,-1 0-1,1-1 1,-1 1-1,0-1 0,1 1 1,-1-1-1,2 0 1,-2 0 1,1 0 1,-1 0-1,1 0 1,0 1-1,-1-1 1,1 1-1,0-1 1,0 1-1,2-1 1,-1 1-23,-1 0 0,1-1 0,-1 1-1,0-1 1,1 0 0,-1 1 0,0-1 0,0 0 0,1-1 0,-1 1 0,0 0 0,0-1 0,3-2-1,-4 4 90,1-1 0,-1 1 0,1 0 0,-1 0 0,1 0 0,-1 0 0,1 0 0,-1 0 0,0 0 0,1 0 0,-1 1 0,1-1 0,-1 0 0,0 1 0,1 0 0,1 0 0,-15-8-137,10 6 27,-1 0 0,1-1 0,0 1 0,-1 0-1,1-1 1,0 0 0,0 0 0,-3-2-1,5 3 30,0 1 5,0 0 0,-1-1 1,1 1-1,0 0 0,0 0 1,0 0-1,0-1 0,-1 1 1,1 0-1,0 0 0,0 0 1,-1 0-1,1 0 0,0 0 1,0-1-1,0 1 0,-1 0 1,1 0-1,0 0 0,0 0 1,-1 0-1,1 0 0,0 0 1,0 0-1,-1 0 0,1 0 1,0 0-1,0 0 0,-1 0 1,0 0-70,-1 1 80,5 2-244,4 5 160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50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0 224,'-2'2'25,"0"0"1,1 0-1,0 0 1,0 0-1,-1 0 0,1 1 1,0-1-1,1 0 1,-1 1-1,0-1 0,1 0 1,-1 1-1,1 3 1,0 36 384,1-21-269,-3 7 88,-1 0 0,-8 38 0,-5 34 764,13-74-781,-9 34 1,6-33-153,-5 10 25,8-29-26,1 0 1,0-1 0,0 1-1,0 0 1,2 18 1426,1-26-1458,5-8 573,8-17-409,-13 22-82,3-5-61,-1 0 1,0 0-1,2-12 1,2-6 2,17-68 22,-20 75-116,3-13-320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5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1 576,'-2'2'56,"1"1"0,0 0 0,-1 0-1,1 0 1,0-1 0,0 1 0,1 0 0,-1 1 0,0 5-1,-2 7 112,-12 63 279,11-53-225,-1 0 0,-10 29 1,-22 66 828,37-121-1043,-6 20 394,-1-1 0,-13 24 460,21-49-643,0 0 1,0 0 0,1 0 0,0 0 0,0 0-1,3-6 1,-1 2-161,57-167-648,-22 58-879,-18 57-920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53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0 1056,'0'0'12,"0"0"-1,0 0 1,0 1 0,0-1-1,-1 0 1,1 0 0,0 0 0,0 0-1,0 0 1,0 0 0,-1 0-1,1 0 1,0 0 0,0 0-1,0 0 1,0 0 0,0 1 0,-1-1-1,1 0 1,0 0 0,0 0-1,0 0 1,0 0 0,0 1-1,0-1 1,0 0 0,0 0-1,0 0 1,-1 0 0,1 1 0,0-1-1,0 0 1,0 0 0,0 0-1,0 1 1,0-1 0,0 0-1,0 0 1,0 0 0,0 0 0,0 1-1,0-1 1,1 0 0,2 12 119,0-1 146,-2 1-114,-1-1 1,-2 18-1,0 4-45,-2 10 106,3-34-100,0-1-1,0 1 1,1-1-1,0 1 0,2 15 1,-1 2 1860,-2-26-1971,1 1 1,-1-1 0,1 1-1,-1-1 1,1 0 0,0 1-1,-1-1 1,1 1-1,0-1 1,-1 1 0,1-1-1,0 1 1,0-1 0,0 1-1,-1-1 1,1 1 0,0 0-1,0-1 1,0 1-1,0 0 1,-4 9-156,-6 6 343,-14 35-1,-4 6-655,3-23-2830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55.1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52 153 576,'-13'-4'2906,"13"3"-2868,-3-4 99,1-1 1,0 0-1,1 1 1,-1-1-1,0-7 0,-3-11-113,-3 1 24,5 16-99,1-1 1,0 0-1,0 0 0,0 0 1,0-12-1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57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3 832,'-39'-3'1643,"37"3"-1595,0 1 1,0-1 0,0 1 0,0-1 0,0 1 0,0-1 0,0 1 0,1 0 0,-1 0 0,0 0 0,0 0-1,1 0 1,-1 1 0,0-1 0,1 0 0,-1 1 0,1-1 0,0 1 0,0 0 0,-1-1 0,1 1 0,-1 2-1,-3 6 69,0 0 0,-7 21-1,4-7 58,0-10 26,0-1 0,-20 26 0,19-28-78,1 0 0,0 1 0,-12 24 0,16-25-47,-9 17 233,26-32-94,-10 1-387,1-1 1,0 1-1,-1 1 1,1-1-1,1 0 0,-1 1 1,0 0-1,1 0 1,-1 0-1,1 1 1,-1 0-1,1 0 0,6-1 1,6 2-1652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09:58.2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210 1 832,'-2'0'48,"1"0"0,0 0 0,-1 0 0,1 1 0,0-1 0,-1 1-1,1-1 1,0 1 0,0-1 0,-1 1 0,1 0 0,0 0 0,0-1 0,0 1 0,0 0 0,0 0 0,0 0 0,0 0 0,-1 3-1,-20 24 936,-1 16 16,18-34-645,0 0 0,-1 0 1,-9 14-1,7-12-201,6-10-137,1 1 1,-1-1-1,1 1 0,-1-1 0,0 0 0,0 1 0,0-1 1,0 0-1,-4 3 0,-4-3 116,8-6 183,7-11 389,-3 9-554,0-2-168,-1 0 0,-1 0 0,1-12 0,-2 12 14,2 1 0,-1-1 1,1 1-1,2-12 0,0 8 56,-5 12-90,-5 17 83,5-13-78,0 0 0,1 0 0,0 0 0,0 0-1,0 6 1,-2 10-67,-1-6 167,-12 26-1,-2 5-103,17-38-1,1-7 39,0-1 1,0 1 0,0-1-1,0 1 1,0-1 0,0 0 0,0 1-1,0-1 1,0 1 0,0-1-1,0 1 1,0-1 0,-1 1-1,1-1 1,0 1 0,0-1-1,-1 0 1,1 1 0,0-1-1,0 0 1,-1 1 0,0 0-1,-4 15 325,2-11-455,-1 2 374,4-7-240,0 0 1,0 0 0,-1 0-1,1 0 1,0 0 0,0 0-1,0 0 1,-1 0 0,1 0-1,0 0 1,0 0-1,0 0 1,0 0 0,-1 0-1,1 0 1,0 0 0,0 0-1,0 0 1,0-1-1,-1 1 1,1 0 0,0 0-1,0 0 1,0 0 0,0 0-1,0 0 1,-1 0 0,1-1-1,0 1 1,0 0-1,0 0 1,0 0 0,0 0-1,0-1 1,0 1 0,0 0-1,0 0 1,0 0-1,-1-1 1,1 0-6,-1 0-1,1 0 1,0 0-1,-1 0 1,1 0 0,-1 0-1,1 0 1,0 0-1,0 0 1,0 0 0,0 0-1,0 0 1,0 0-1,0 0 1,0 0 0,0 0-1,0 0 1,0 0-1,1 0 1,-1 0 0,0 0-1,1 0 1,-1 0-1,1 0 1,-1 0-1,1 0 1,0 0 0,-1 0-1,2-1 1,2-2-71,1 0 0,-1 0-1,1 1 1,7-5 0,-9 6 117,0 0 0,1-1 0,-1 1 0,5-6-1,-4-2 2,-4 9-53,0 0 1,1 0 0,-1 1 0,0-1 0,0 0-1,1 0 1,-1 1 0,0-1 0,1 0-1,-1 1 1,1-1 0,-1 0 0,1 1-1,-1-1 1,1 1 0,0-1 0,0 0-5,-1 1 0,1-1 0,0 0 0,-1 1 0,1-1-1,-1 1 1,1-1 0,-1 0 0,1 1 0,-1-1 0,1 0 0,-1 1 0,0-1 0,1 0 0,-1 0 0,0 0 0,0 1 0,0-1 0,1 0 0,-1 0 0,0 0 0,0 1 0,0-1 0,0 0 0,-1-1-1,14-10-911,10-6-1713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20.9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1 160,'-1'0'9,"1"1"0,-1 0 0,0-1 0,1 1-1,-1 0 1,1-1 0,-1 1 0,1 0 0,-1 0 0,-15 22 2850,15-22-2788,1 6 469,0-4-420,0 1 0,0-1 0,0 1 0,0-1 0,1 0 1,-1 1-1,1-1 0,2 6 315,7 3 610,-9-9-1007,1-1 1,-1 0 0,1 1-1,-1-1 1,0 1-1,0-1 1,0 1-1,0-1 1,-1 1-1,1 0 1,-1-1 0,1 5-1,-1-5 15,0 7 283,0-6-333,0 0-1,0 0 1,-1 0-1,1 0 0,-1 0 1,0 0-1,1 0 1,-3 4-1,2-5 15,1-1-1,-1 1 1,1 0-1,-1 0 1,1-1-1,0 1 1,-1 0 0,1 2-1,0-3-4,0 1 0,0 0 1,0-1-1,-1 1 0,1-1 0,-1 1 0,1-1 1,-1 1-1,1-1 0,-1 1 0,0-1 0,0 0 1,0 1-1,0-1 0,0 0 0,0 0 0,0 0 1,0 0-1,0 0 0,-3 2 0,3-2 41,1 0 22,-1 2-52,-1-1 14,1 0 0,0 0 0,1 0 1,-1 0-1,0 1 0,1-1 0,-1 0 1,1 0-1,0 1 0,-1-1 0,1 0 1,0 0-1,0 1 0,1 2 0,7 18-143,-8-21 110,1 0 1,-1-1 0,0 1 0,1 0-1,-1 0 1,1 0 0,0-1 0,0 3-1,4 12 172,-5-14-101,0 18-102,-4-13 283,4-7-253,0 0-1,1 1 0,-1-1 1,0 0-1,0 1 0,0-1 1,1 0-1,-1 1 0,0-1 1,0 0-1,0 1 0,0-1 1,0 0-1,0 1 0,0-1 1,0 0-1,0 1 0,0-1 1,0 0-1,0 1 0,0-1 1,0 1-1,0-1 0,0 0 1,-1 1-1,1-1 0,0 0 1,0 0-1,0 1 0,0-1 1,-1 1-1,0-1 41,-4 5 5,5-5-48,0 1 0,0-1 1,0 0-1,0 1 0,0-1 0,0 0 1,0 0-1,0 1 0,0-1 1,0 0-1,0 1 0,0-1 1,-1 0-1,1 0 0,0 1 0,0-1 1,0 0-1,0 0 0,-1 0 1,1 1-1,0-1 0,0 0 0,-1 0 1,1 1-1,0-1-1,-1 0 1,1 0-1,0 0 0,0 0 0,0 0 1,0 0-1,0 0 0,0 1 1,-1-1-1,1 0 0,0 0 0,0 0 1,0 0-1,0 0 0,0 1 0,0-1 1,0 0-1,0 0 0,0 0 1,0 0-1,0 1 0,0-1 0,-1 0 1,1 0-1,0 0 0,0 0 1,0 1-1,1-1 0,-1 0 0,0 0 1,0 0-1,0 0 0,0 1 0,0-1 1,0 0-1,0 0 0,0 0 1,0 0-1,2 3 304,-3-2-271,-3 6 534,4-7-554,-1 0 0,1 0 1,0 0-1,-1 0 0,1 1 1,-1-1-1,1 0 0,0 0 1,-1 0-1,1 1 0,0-1 1,-1 0-1,1 0 0,0 1 0,-1-1 1,1 0-1,0 0 0,0 1 1,-1-1-1,1 0 0,0 1 1,0-1-1,0 1 0,0-1 1,-1 0-1,1 1 0,0-1 1,0 0-1,0 1 0,0-1 1,0 1-1,0 0 0,0-1-22,0 1-1,0-1 1,0 0-1,0 1 0,0-1 1,0 1-1,-1-1 1,1 0-1,0 1 1,0-1-1,0 0 1,0 1-1,-1-1 1,1 1-1,0-1 1,0 0-1,-1 1 0,1-1 1,0 0-1,-1 0 1,1 1-1,0-1 1,-1 0-1,1 0 1,0 1-1,-1-1 1,1 0-1,-1 0 1,1 0-1,0 0 0,-1 0 1,0 1-1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1:58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7 4064,'0'-6'5322,"0"12"-3268,0-6-1638,-1 14 576,-3 7-568,1 1 1,-2 38 0,3-12-300,0-26 15,2 25 1,1-19-212,-6 45 0,0 4 127,-2 68 200,2-46-26,5-66-300,1-28 62,-1-1 0,0 0 0,0 0 0,0 1 0,0-1 0,-1 0 0,0 0 0,0 1 0,0-1 0,0 0 0,-4 7 0,0 1-36,5-11 61,0 0 0,-1 1 0,1-1 0,-1 0 1,1 0-1,-1 0 0,0 0 0,1 0 0,-1 0 0,-1 2 0,1-2-9,1-1 0,-1 1 0,1 0 1,-1 0-1,1-1 0,-1 1 0,1 0 0,0 0 0,0 0 0,-1 0 0,1-1 0,0 1 0,0 0 0,0 0 1,0 0-1,0 0 0,0 1 0,0 0-4,0-2-10,0 1 1,0-1 0,0 0 0,0 0 0,0 1 0,-1-1 0,1 0 0,0 0 0,0 0-1,0 1 1,0-1 0,-1 0 0,1 0 0,0 0 0,0 1 0,0-1 0,-1 0 0,1 0-1,0 0 1,0 0 0,-1 0 0,1 0 0,0 0 0,0 0 0,-1 1 0,1-1 0,0 0 0,0 0-1,-1 0 1,1 0 0,0 0 0,0 0 0,-1 0 0,1-1 0,-5 3 50,6 1-40,-1-3 1,0 0 0,0 1-1,0-1 1,0 0 0,0 0 0,0 0-1,0 1 1,0-1 0,0 0 0,0 0-1,0 0 1,0 1 0,0-1 0,0 0-1,0 0 1,0 0 0,0 1 0,0-1-1,0 0 1,0 0 0,0 0 0,0 1-1,0-1 1,-1 0 0,1 0 0,0 0-1,0 0 1,0 1 0,0-1 0,0 0-1,0 0 1,-1 0 0,1 0 0,0 0-1,0 0 1,0 0 0,-1 1 0,1-1-1,0 0 1,0 0 0,0 0 0,-1 0-1,1 0 1,0 0 0,0 0 0,0 0-1,-1 0 1,1 0 0,0 0 0,0 0-1,-1 0 1,1 0 170,0 0-80,-2-4-22,-1-5 167,3 1-170,-1-9-129,2 0 0,0-1 0,1 1 0,4-20 0,-4 30 2,0-1-1,1 1 1,0 0-1,0 0 1,1 0-1,0 1 1,4-7-1,-6 10 64,0 1-1,0 0 0,0 0 1,0 1-1,0-1 1,1 0-1,-1 1 1,1-1-1,-1 1 0,1 0 1,-1 0-1,1 0 1,0 0-1,-1 0 1,1 0-1,0 1 1,0-1-1,0 1 0,-1 0 1,1 0-1,0 0 1,4 1-1,5 1-57,-1 1 0,1 0 0,-1 1 0,14 7 0,2 0 93,-18-7-61,0 0 0,0 1 1,13 10-1,-2-1 73,-14-10-63,0 0 1,0 0 0,-1 1-1,0-1 1,6 7 0,-10-9 25,1 0-1,-1-1 1,1 1 0,-1 0 0,0 0 0,0 0 0,0 0 0,0 0-1,0 0 1,-1 0 0,1 0 0,-1 1 0,1-1 0,-1 0-1,0 0 1,0 0 0,0 1 0,0-1 0,0 0 0,-1 4 0,-1-2-48,-1 0 1,1 0 0,-1 0 0,0-1-1,0 1 1,0-1 0,-1 0 0,1 0 0,-1 0-1,1-1 1,-6 4 0,3-3 60,0-1 0,0 1 0,-11 3 1,-5 1 168,19-6-168,1 0 0,-1 0-1,1-1 1,-1 1 0,0-1 0,-4 0 0,-9 2-50,4-1 74,1 1 0,0-2 0,-1 0 0,1 0 0,0-1 0,-1 0 0,-18-5 0,20 4-41,-8 1-774,16 1 450,0 0-1,0 0 1,0 0-1,-1 0 1,1 0 0,0-1-1,0 1 1,0-1 0,1 0-1,-1 1 1,0-1-1,-4-2 1,5 3-1231,-2 0-1339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0:02.9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1 896,'0'13'137,"-2"-1"1,1 1-1,-4 13 0,-35 139 1037,36-137 282,9-33-1428,1-1 0,-1 0 0,-1 0 0,1 0 0,-1-1 0,0 0 0,-1 0 1,1 0-1,-1 0 0,2-11 0,2-1 187,0-1 0,14-26 0,-19 41-110,0 0 1,0 0-1,0 0 0,-1-1 0,1 1 0,-1 0 1,-1-1-1,1 1 0,-1-1 0,0-7 0,0 10-174,-1-9 11,1 12 51,0 0 1,0 0-1,0-1 1,0 1-1,-1 0 1,1 0-1,0-1 1,0 1-1,0 0 0,0 0 1,0 0-1,-1-1 1,1 1-1,0 0 1,0 0-1,0 0 0,-1-1 1,1 1-1,0 0 1,0 0-1,-1 0 1,1 0-1,0 0 0,0 0 1,-1 0-1,1 0 1,0 0-1,0 0 1,-1 0-1,1 0 0,0 0 1,0 0-1,-1 0 1,1 0-1,0 19 44,-1 19-93,-7 48 0,7-74 65,0 0-1,1 13 1,1-3 515,-1-22-522,0 0 1,0 0-1,0 1 1,0-1-1,0 0 0,0 0 1,0 0-1,0 0 1,0 0-1,0 0 1,0 0-1,0 0 0,0 0 1,0 0-1,-1 0 1,1 1-1,0-1 0,0 0 1,0 0-1,0 0 1,0 0-1,0 0 1,0 0-1,0 0 0,0 0 1,0 0-1,0 0 1,0 0-1,-1 0 1,1 0-1,0 0 0,0 0 1,0 0-1,0 0 1,0 0-1,0 0 1,0 0-1,0 0 0,0 0 1,0 0-1,-1 0 1,1 0-1,0 0 1,0 0-1,0 0 0,0 0 1,0 0-1,0 0 1,0 0-1,0 0 1,0 0-1,0 0 0,0 0 1,0-1-1,-1 1 1,-7-5 86,-6-8 6,-12-21 7,19 24 38,1 1 0,-1 1-1,-12-12 1,13 14-40,-11-9 239,16 14-351,1 1 0,-1-1 0,0 1 0,1-1 1,-1 1-1,0-1 0,0 1 0,1 0 0,-1-1 1,0 1-1,0 0 0,0 0 0,1-1 1,-1 1-1,0 0 0,0 0 0,0 0 0,0 0 1,-1 0-1,1 1 1,1-1 0,-1 1 0,0 0 0,1-1 0,-1 1 0,1-1-1,-1 1 1,0 0 0,1 0 0,0-1 0,-1 1 0,1 0 0,0 0 0,-1-1 0,1 1 0,0 0 0,0 0 0,-1 0 0,1 0 0,0-1 0,0 3 0,0 21-8,1-16-13,-2-1 117,1-5-112,0 1 0,0 0-1,0 0 1,0 0 0,1-1 0,-1 1 0,1 0 0,0 0 0,1 3 0,-2-5 165,1-1-113,0-1-1,-1 1 0,1 0 1,0-1-1,-1 1 0,1 0 1,-1-1-1,1 1 0,0-1 0,-1 1 1,1-1-1,-1 0 0,0 1 1,1-1-1,-1 1 0,1-1 1,-1 0-1,0 1 0,1-1 1,-1-1-1,5-13 25,-4 8-38,0 0 0,0 1-1,1-1 1,0 0 0,0 1-1,5-9 1,-6 13-184,0 0 0,1 0 0,-1 0 0,0 0 0,1 0 0,0 0 1,0 0-1,-1 1 0,1-1 0,0 1 0,0-1 0,0 1 0,1 0 0,-1 0 0,0 0 0,0 0 0,1 0 0,-1 0 0,0 0 0,4 0 0,10-1-1459,2-8 107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0:03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120 21 1568,'-6'-3'253,"0"0"0,-1 1 0,1 0 0,-1 0 1,1 0-1,-11 0 0,2-1 39,13 3-249,-1-1 1,1 1-1,-1-1 1,1 1-1,0 0 1,-1 0-1,1 0 1,-1 1-1,1-1 1,-5 2 0,6-2-42,0 1 1,0-1 0,0 1 0,0 0 0,0-1 0,0 1 0,0 0 0,0 0 0,0 0 0,0 0 0,1 0 0,-1 0 0,0 0 0,1 0 0,-1 0 0,0 0 0,1 1 0,-1-1 0,1 0 0,0 0 0,-1 2 0,0 3 51,1 0-1,-1 1 1,1-1 0,1 8 0,-1 1 125,2-4 42,-1-11-210,-1 0 0,0 0 0,0 0 0,0 0 0,0 0 0,0 0 1,0 0-1,0 0 0,0 1 0,0-1 0,1 0 0,-1 0 1,0 0-1,0 0 0,0 0 0,0 0 0,0 0 0,0 0 0,1 0 1,-1 0-1,0 0 0,0 0 0,0 0 0,0 0 0,0 0 0,0 0 1,1 0-1,-1 0 0,0 0 0,0 0 0,0 0 0,0 0 1,0 0-1,1 0 0,-1 0 0,0 0 0,1-1 18,-1 1 0,1-1 0,-1 0 0,1 1 0,-1-1-1,1 0 1,-1 1 0,0-1 0,1 0 0,-1 0 0,0 1 0,1-1-1,-1 0 1,0 0 0,0 0 0,0 0 0,0 1 0,0-1 0,0-1-1,0-48 506,8 52-998,-3 0 341,1-1 0,0 0 0,7 1 0,-10-2-46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0:05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59 178 992,'-1'-2'145,"-1"-1"-1,1 1 1,0-1 0,0 0 0,0 1-1,0-1 1,0 0 0,1 1-1,-1-1 1,1 0 0,0 0 0,0 0-1,0 0 1,0-4 0,0-2-161,1-3 274,-1 9-144,1 0 1,-1-1-1,0 1 0,0-1 1,-1 1-1,1 0 1,-1-1-1,1 1 1,-3-6-1,-9-26 462,-8 0 341,20 35-925,0 0 14,0 0 0,-1-1-1,1 1 1,0 0 0,0 0 0,0 0 0,-1 0 0,1-1 0,0 1 0,-1 0 0,1 0 0,0 0 0,0 0 0,-1 0 0,1 0 0,0 0 0,-1 0 0,1 0-1,0 0 1,-1 0 0,1 0 0,0 0 0,-1 0 0,1 0 0,0 0 0,0 0 0,-1 0 0,1 0 0,0 0 0,-1 0 0,1 1 0,0-1 0,0 0 0,-1 0 0,1 0-1,0 1 1,0-1 0,-1 0 0,1 0 0,0 1 0,-1 6 17,0-1 0,0 1-1,1 0 1,1 12 0,0 1-14,-1-14-7,0 6-6,0-1 0,1 1 0,0 0 0,0-1 0,4 13 0,18 43 31,-20-47 32,-3-17-74,0-1 0,1 1 1,-1-1-1,0 1 0,1-1 1,0 1-1,1 3 0,0-1 44,-1-1 0,0 0 0,0 0 0,0 0 0,-1 1 0,1-1-1,-1 0 1,0 1 0,0-1 0,-1 5 0,0 18 11,1-27-47,0 1 1,0-1 0,0 1-1,0-1 1,1 1-1,-1-1 1,0 0 0,0 1-1,0-1 1,0 0 0,1 1-1,-1-1 1,0 1-1,0-1 1,1 0 0,-1 0-1,0 1 1,1-1-1,-1 0 1,0 1 0,1-1-1,-1 0 1,0 0-1,1 0 1,-1 1 0,1-1-1,0 0 1,16 2 27,-13-2-129,0 0 0,0 0 0,0-1 0,0 1 0,8-3 0,9-6-1673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0:08.6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316 192 992,'-24'-9'1088,"16"8"-859,-1 0 1,1 0 0,-14 1-1,9 1 693,0-10-309,12 9-610,1 1 0,-1-1 0,1 0 0,0 0-1,-1 0 1,1 0 0,-1 0 0,1-1 0,0 1 0,-1 0-1,1 0 1,-1 0 0,1 0 0,0 0 0,-1 0-1,1-1 1,0 1 0,-1 0 0,1 0 0,0-1 0,-1 1-1,1 0 1,0 0 0,-1-1 0,1 1 0,0-1 0,-3-2-21,2 2-51,1 1 31,-1 0 51,0-1 0,0 0-1,0 1 1,1-1 0,-1 0 0,0 1-1,1-1 1,-1 0 0,0 0 0,1 0-1,-1 0 1,1 0 0,-1 0 0,0-1 0,-1-3 46,1 4-79,0 0 0,1 0 1,0 0-1,-1 0 0,1 1 0,-1-1 1,1 0-1,0 0 0,0 0 0,-1 0 1,1 0-1,0 0 0,0 0 0,0 0 1,0 0-1,1-1 0,-1-1-1,0 2 31,17-2-271,-17 0 333,0-9-63,0 11-11,0 1 0,0 0-1,0-1 1,0 1 0,0 0 0,0-1 0,-1 1-1,1 0 1,0 0 0,0-1 0,0 1 0,0 0-1,-1-1 1,1 1 0,0 0 0,0 0 0,0-1-1,-1 1 1,1 0 0,0 0 0,0 0 0,-1 0-1,1-1 1,0 1 0,-1 0 0,1 0 0,0 0-1,0 0 1,-1 0 0,1 0 0,-1-1 0,-9-7-44,9 7 69,0 0 0,0 0 1,0 0-1,0 0 0,1 0 0,-1 0 0,0 1 1,0-1-1,0 0 0,-1 1 0,1-1 0,-1 0 1,0-2-42,0-2 30,1 5-28,0 1 6,-5-3 122,3 1-36,0 1 0,0-1 1,0 1-1,1-1 0,-1 1 1,0 0-1,0 0 1,0 0-1,0 1 0,-4 0 1,-14 1 133,-28-2 467,48-1-649,-1 1 0,0-1-1,0 1 1,0-1 0,0 0-1,1 0 1,-1 0 0,0 0-1,1 0 1,-1 0 0,1-1-1,-3-1 1,-2-2-121,-3 0-9,8 5 106,0 0 1,0-1 0,0 1-1,0-1 1,0 1-1,0-1 1,1 1 0,-1-1-1,0 1 1,0-1-1,1 0 1,-2-1-1,1 1-89,1 1 26,-4 0 22,21 1-315,-9 1 357,-1-1 0,1 0 0,0 0 0,-1-1 0,10 0 0,9-1-35,-24 1 40,-1 1 0,1-1 0,-1 0 0,0 0-1,1 1 1,-1-1 0,1 1 0,-1-1 0,2 2 0,14 4-114,-8-5 104,0-1 0,15 0 10,-22 0 60,14 0-54,-11 0-26,-4 1 6,0 0 0,-1-1-1,1 1 1,-1-1 0,1 1 0,0-1 0,-1 1-1,1-1 1,0 0 0,0 1 0,-1-1 0,1 0-1,0 0 1,0 1 0,-1-1 0,1 0 0,6-1 699,-21-2-472,13 3-229,0 0-1,-1 0 1,1-1 0,-1 1-1,1 0 1,0-1-1,0 1 1,-1-1 0,1 1-1,0-1 1,0 0-1,-1 1 1,1-1 0,0 0-1,0 0 1,0 0-1,0 0 1,-1-2 0,-9-6 138,-2-3-266,9 10 154,3 2-20,1 0-1,0 0 1,0 0 0,0 0-1,-1 0 1,1 0 0,0 0-1,0 0 1,0 0 0,0 0-1,-1 0 1,1 0 0,0-1-1,0 1 1,0 0 0,-1 0-1,1 0 1,0 0 0,0 0-1,0 0 1,0-1 0,0 1-1,-1 0 1,1 0 0,0 0-1,0 0 1,0-1 0,0 1-1,0 0 1,0 0 0,0 0-1,0-1 1,0 1-1,0 0 1,0 0 0,0 0-1,0-1 1,0 1 0,0 0-1,0 0 1,0-1 0,-1 0 8,1 1 0,-1-1 0,1 0 0,-1 0 1,1 0-1,-1 1 0,1-1 0,-1 0 0,0 1 0,1-1 1,-1 0-1,0 1 0,0-1 0,1 1 0,-1-1 0,-1 0 0,1 1 67,-17 0 282,13-4-851,25 21 380,-14-11 114,0 0 0,0 1 0,-1-1 0,0 1 0,5 9 0,-10-15 48,1 0-50,-1 0-1,0 0 1,1 0-1,-1 0 0,0-1 1,1 1-1,-1 0 1,1 0-1,-1 0 0,1-1 1,0 1-1,-1 0 1,1-1-1,0 1 0,0 0 1,9 12 257,-8-7-623,1 0 1,0 0 0,0-1 0,1 1-1,-1-1 1,1 0 0,8 8-1,0 11-2373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0:10.3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9 1568,'-12'-7'1679,"11"6"-1539,0 1 0,-1 0-1,1 0 1,0 0 0,0-1 0,0 1 0,-1 1 0,1-1 0,-1 0 0,-4 0-418,2 0 315,2 0-35,0 0 0,0 0-1,0 0 1,0 0 0,0 0 0,0 1 0,0-1-1,0 0 1,0 1 0,0 0 0,0 0-1,0-1 1,0 1 0,-2 2 0,-10 5 261,9-6-116,1 0 0,0 1 1,0-1-1,0 1 0,-4 4 0,-1-2-216,5-2 48,3-2-48,8 6 100,-5-6-77,0 0-1,0-1 0,0 1 0,0-1 1,0 1-1,0-1 0,0 0 0,0 0 1,0 0-1,0 0 0,0 0 0,4-1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0:13.0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167 173 992,'-15'12'487,"13"-10"-372,1-1 0,-1 1 0,0-1 0,0 0 0,0 0 0,0 1 0,0-1 0,0 0 0,0-1 0,0 1 0,0 0 0,0-1 0,0 1 0,-1-1 1,1 1-1,-4-1 0,5 0-91,0 0 1,1-1-1,-1 1 1,0 0 0,1 0-1,-1 0 1,0-1 0,1 1-1,-1-1 1,0 1 0,1 0-1,-1-1 1,1 1 0,-1-1-1,1 1 1,-1-1-1,1 1 1,0-1 0,-1 1-1,1-1 1,-1 0 0,1 1-1,0-1 1,0 0 0,-1 1-1,1-1 1,0 0 0,0 1-1,0-1 1,0 0-1,0 0 1,-1-1 22,1 1 0,0-1 0,-1 1 0,0-1 0,1 1 0,-1 0 0,0-1 0,1 1 0,-3-2 0,3 2-34,-1 1 1,1 0-1,0 0 0,-1-1 0,1 1 0,0 0 0,-1-1 0,1 1 1,0-1-1,-1 1 0,1 0 0,0-1 0,0 1 0,-1-1 1,1 1-1,0-1 0,0 1 0,0-1 0,0 1 0,0-1 1,0 0-1,-4-1 23,-5-9 54,8 10-72,-1 0 1,1 1-1,0-1 0,0 1 0,0-1 1,0 0-1,1 0 0,-1 0 0,0 1 0,0-1 1,0 0-1,1 0 0,-1 0 0,0 0 1,1 0-1,-1 0 0,1-1 0,-1 1 0,1 0 1,0 0-1,-1 0 0,1 0 0,0-2 0,0 1-2,-1 0-1,1 0 1,-1 0-1,0-1 1,1 1-1,-1 0 1,0 0-1,0 0 1,-1 0-1,1 0 0,0 1 1,0-1-1,-1 0 1,1 1-1,-1-1 1,-1-1-1,1 2 5,1 0 0,-1-1 0,1 1 0,0 0 0,0-1 0,-1 1 0,1-1 0,0 0-1,1 1 1,-1-1 0,0 0 0,0 1 0,1-1 0,-1 0 0,0-2 0,1 3 5,0 0 0,0 0 0,0 0 1,0 0-1,-1 0 0,1 0 0,0 0 0,-1 1 0,1-1 1,-1 0-1,1 0 0,0 0 0,-1 1 0,0-1 1,1 0-1,-2 0 0,2 0-7,-1 1-1,1-1 1,-1 0-1,1 1 1,-1-1-1,1 0 1,-1 0 0,1 1-1,0-1 1,-1 0-1,1 0 1,0 0-1,0 1 1,-1-1 0,1-2-1,-4-5 42,4 7-50,0 0-1,-1 1 1,1-1 0,-1 1 0,1-1-1,0 0 1,-1 1 0,1-1 0,0 0-1,0 0 1,-1 1 0,1-1 0,0-1-1,0 1-21,0 1-1,0 0 0,0-1 0,0 1 1,1-1-1,-1 1 0,0 0 1,0-1-1,0 1 0,0 0 0,1-1 1,-1 1-1,0-1 0,0 1 0,1 0 1,-1 0-1,0-1 0,1 1 0,-1 0 1,0-1-1,1 1 0,-1 0 0,0 0 1,1 0-1,0-1 0,15-2-133,25 3 236,-27 1 17,-9-2-103,0 1 0,0 1 0,-1-1 0,1 1 0,0-1 0,0 1 0,-1 1 0,7 1 0,8 4-35,-16-6 56,-1 0 0,1 0 0,0-1 0,-1 2 1,1-1-1,-1 0 0,1 0 0,-1 1 0,0-1 0,0 1 1,0 0-1,0 0 0,0 0 0,3 3 0,-5-5-15,1 1 0,0 0 0,0 0 0,-1-1 0,1 1-1,0 0 1,0-1 0,0 1 0,0-1 0,0 1-1,0-1 1,1 1 0,0-1-19,-1 0-1,0 1 1,0-1-1,0 1 1,0-1-1,0 1 1,0 0-1,0-1 1,0 1-1,0 0 1,0 0 0,1 1-1,14 20 939,-32-25-971,14 3 43,1 0-1,-1 0 1,0 0-1,1 0 1,-1 1-1,1-1 0,0 0 1,-1 1-1,1-1 1,-1 1-1,1-1 1,-1 1-1,1 0 0,0 0 1,-3 1-1,4-1-19,-1 0 0,1 0 1,0-1-1,-1 1 0,1 0 0,0 0 0,-1 0 0,1-1 0,0 1 0,0 0 1,0 0-1,0 0 0,0 0 0,0 0 0,0-1 0,0 1 0,0 0 0,0 0 1,1 0-1,-1 0 0,0-1 0,0 1 0,1 0 0,-1 0 0,1-1 0,-1 1 0,0 0 1,1 0-1,0-1 0,-1 1 0,2 1 0,20 25-2113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0:16.8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194 386 640,'-2'-2'1231,"-6"4"-1059,5-2-138,2 1 13,1-1 0,-1 0 0,0 0 0,1 0 0,-1 0 0,1 0-1,-1 0 1,0 0 0,1 0 0,-1 0 0,0 0 0,1 0 0,-1 0 0,1-1 0,-1 1 0,0 0 0,1 0 0,-1-1-1,1 1 1,-1 0 0,0-1 0,1 0-45,0 1 1,0 0-1,0-1 0,-1 1 1,1 0-1,0-1 0,0 1 0,0 0 1,0-1-1,0 1 0,0 0 0,-1-1 1,1 1-1,0 0 0,0 0 0,0-1 1,-1 1-1,1 0 0,0 0 0,0 0 1,-1-1-1,1 1 0,0 0 0,-1 0 1,1 0-1,0 0 0,0-1 0,-1 1 1,0 0 0,1 0 1,0 0 0,-1 0-1,1-1 1,-1 1 0,1 0-1,0 0 1,-1 0 0,1-1-1,0 1 1,0 0 0,-1 0 0,1-1-1,0 1 1,-1 0 0,1-1-1,0 1 1,0 0 0,0-1-1,-1 1 1,1-1 0,0 1-1,0 0 1,0-1 0,0 1-1,0 0 1,0-1 0,0 1 0,0-1-1,0 0 14,0 1-1,-1-1 1,1 0 0,0 1-1,0-1 1,0 1 0,-1-1-1,1 0 1,0 1-1,0-1 1,-1 1 0,1-1-1,0 1 1,-1-1-1,1 1 1,-1-1 0,1 1-1,-2-1 1,2 1-8,-1-1-1,1 1 1,-1-1-1,1 1 1,-1-1 0,1 1-1,0-1 1,-1 1 0,1-1-1,0 0 1,-1 1 0,1-1-1,0 0 1,-1 1 0,1-1-1,0 0 1,0 1 0,0-2-1,-3-65 504,-2 58-571,4 9 52,1-1 1,-1 1 0,1-1 0,0 1-1,-1-1 1,1 1 0,0-1-1,-1 0 1,1 1 0,0-1 0,-1 0-1,1 1 1,0-1 0,0 0-1,0 0 1,-1-2 73,1 0-1,-1 0 0,0-1 1,0 1-1,-1 0 0,1 0 1,0 1-1,-4-6 1,-2-4-93,2 1 228,-2-8-325,3 8 211,4 10-79,0 1 0,0-1 0,0 1 1,0-1-1,0 0 0,0 1 0,-1-1 0,1 1 1,0-1-1,0 0 0,-1 1 0,1-1 1,0 1-1,-1-1 0,1 1 0,-1-1 1,1 1-1,-1-1 0,1 1 0,0 0 0,-1-1 1,0 1-1,0-1 0,-1-1 37,0 1 0,0-1 0,1 0 0,-1 0 0,0 0 1,1 0-1,0-1 0,-1 1 0,1 0 0,-1-5 0,0 2-77,0-1 0,0 0 0,0 1 0,-4-7 0,-7-17 111,10 21-28,0 0 0,-1 0 0,-1 1 0,-6-10 0,3 4-141,4 5-23,12 46-3888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0:20.5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415 101 832,'-12'-1'281,"10"0"-211,0 1 1,-1 0 0,1 0 0,0 0-1,0 0 1,-1 0 0,1 0 0,-3 1-1,3 0 4,0-1 0,0 0 0,0 1 0,1-1 0,-1 0 0,0 0 0,0 0 0,0-1 0,1 1 0,-1 0 0,0-1 0,0 1 0,1-1 0,-1 1 0,0-1 0,1 0 0,-1 0 0,0 0 0,1 0 0,-1 0 0,0-1 0,-16-8 138,4 0-36,3 6-173,8 3-3,0 0 0,1 0 1,-1 1-1,0-1 1,0 1-1,-3-1 1,1 1 94,1 0 0,-1 0 1,1 0-1,0 1 1,-1 0-1,1 0 0,0 0 1,-5 2-1,-22 5 177,-8 1-245,34-8 64,0 0 0,0 0 0,0-1 0,0 1 0,-9-1 0,9 0-40,-39-4-56,4 4 341,26-3-595,-5-2 22,22 6 192,1-1-1,-1 1 1,0 0 0,1 0-1,-1 1 1,0-1 0,0 0-1,0 1 1,0 0 0,0 0-1,0 0 1,0 0 0,4 5-1,-3-4 46,-1 1 0,1-1 0,1 0 0,-1-1 0,9 5 0,-10-6 0,1 0 0,-1 0-1,1-1 1,-1 1 0,1-1 0,0 0-1,-1 0 1,1 0 0,-1 0-1,1 0 1,-1-1 0,1 0 0,-1 0-1,1 0 1,-1 0 0,1 0-1,-1-1 1,4-2 0,-4 3 24,0 0 0,0 0 0,0 0 0,0 1 0,1-1 0,-1 1 0,0 0 0,0 0 0,4 0 0,7 0 344,-14 0-360,0 1 0,0-1 0,0 0 0,-1 0 0,1 0 1,0 0-1,0 1 0,0-1 0,0 0 0,0 0 0,1 0 0,-1 0 0,0 1 1,0-1-1,0 0 0,0 0 0,0 0 0,0 0 0,0 0 0,0 1 0,0-1 1,0 0-1,0 0 0,0 0 0,1 0 0,-1 0 0,0 1 0,0-1 0,0 0 1,0 0-1,0 0 0,0 0 0,1 0 0,-1 0 0,0 0 0,0 0 1,0 0-1,1 0 0,-1 0 3,-1 0 0,1-1 0,0 1 0,0 0 1,0-1-1,0 1 0,-1 0 0,1 0 0,0-1 1,0 1-1,-1 0 0,1 0 0,0-1 0,0 1 0,-1 0 1,1 0-1,0 0 0,-1 0 0,1-1 0,0 1 0,-1 0 1,1 0-1,0 0 0,-1 0 0,1 0 0,-1 0 0,-29-20-80,28 19 87,-1-1 0,1 1-1,-1-1 1,1 0 0,-1 0 0,1 0-1,-3-3 1,-9-7 213,11 12-178,3 0-68,0 0 0,-1 0-1,1 0 1,0 0 0,-1 0 0,1 0 0,0 0-1,-1 0 1,1 0 0,0 0 0,-1 0-1,1 0 1,0-1 0,-1 1 0,1 0 0,0 0-1,-1 0 1,1 0 0,0 0 0,0-1 0,-1 1-1,1 0 1,0 0 0,0 0 0,-1-1 0,1 1-1,0-1 1,4 1-182,11 0 143,-14 0-4,1 0 4,0-1 43,12 2 12,-12-1 13,-1 0 1,1 1-1,-1-1 1,0 0-1,1 0 1,-1 1-1,1-1 1,-1 1-1,0-1 1,1 1-1,-1 0 1,0-1-1,0 1 1,6 4 688,-11 3-356,-14-11-106,15 2-238,1 0 1,-1 0 0,0 0 0,1 1-1,-1 0 1,-3-1 0,-19 1-559,24 0 470,11 0-193,40 0-10,-24 5 444,-15-2 552,-13-4-692,0 0-1,0 0 1,1 0-1,-1 0 0,0 0 1,0-1-1,0 1 0,1-1 1,-1 1-1,1-1 0,-3-3 1,-4-4 23,3 5-37,4 4-7,0-1 0,1 1 0,-1-1 1,0 0-1,0 0 0,0 1 0,0-1 0,1 0 1,-1 0-1,0 0 0,1 0 0,-1 0 1,1 0-1,-1 0 0,1 0 0,-1-1 0,0 0-33,1-4-390,1 6 411,-1 0 0,0 0 0,1-1 0,-1 1 0,1 0 0,-1 0 0,1 0 0,-1 0 0,0 0 0,1 0-1,-1 0 1,1 0 0,-1 0 0,1 0 0,-1 0 0,1 0 0,-1 0 0,0 1 0,1-1 0,-1 0 0,1 0 0,0 1 0,28 14-42,-29-15 71,0 0 0,1 1 0,-1-1 0,0 0 0,1 0 0,-1 0 0,0 0 0,0 1 0,1-1 1,-1 0-1,0 0 0,1 0 0,-1 0 0,0 0 0,1 0 0,-1 0 0,0 0 0,1 0 0,-1 0 0,0 0 0,1 0 0,-1 0 0,0 0 0,1 0 0,-1-1 0,0 1 0,0 0 0,1 0 0,-1 0 0,0 0 0,1-1 0,-1 1 0,0 0 0,0 0 0,1 0 1,-1-1-1,0 1 0,0 0 0,0 0 0,1-1 0,-1 0 0,0 1 2,0-1 0,0 1 1,0-1-1,0 0 0,0 1 1,0-1-1,-1 1 0,1-1 1,0 1-1,0-1 0,0 0 1,-1 1-1,1-1 0,0 1 1,-1-1-1,1 1 0,0-1 1,-1 1-1,1 0 0,-1-1 1,1 1-1,0-1 0,-1 1 1,0-1-1,-11-7 164,11 6-181,-1 1 1,1 0-1,-1-1 1,1 1-1,-1 0 1,0 0 0,1 0-1,-1 0 1,0 1-1,0-1 1,0 0-1,0 1 1,0-1 0,0 1-1,-4-1 1,-14 2-145,14 0 60,0-1 0,-1 0 0,1 0 0,-11-2 0,22 4 30,0 0-1,0 1 1,0-1-1,0 1 1,-1 0-1,1 0 1,-1 0-1,0 0 1,6 7-1,-7-7 79,1 1-1,0-1 1,0 1-1,0-1 1,1-1 0,-1 1-1,7 2 1,-9-4-11,-1 0-1,1 0 1,0 0 0,-1 0-1,1 1 1,-1-1 0,0 0-1,1 1 1,-1-1 0,0 1 0,0-1-1,0 1 1,2 2 0,0 1-269,14 25-2605,-5-10 1211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0:21.4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12 1056,'0'-11'2288,"-18"26"-1349,11-10-699,4-2-223,0-1 0,0 0 0,1 0-1,-1 1 1,1 0 0,-1-1 0,1 1-1,0 0 1,0 0 0,0 0 0,1 0-1,-3 6 1,-5 15-118,8-12-379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0:48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1 576,'2'11'309,"4"7"107,7 11 763,-1-4-736,-11 25 298,-2-49-690,2-1-47,-1 1 0,0-1 0,0 1 1,0-1-1,0 1 0,0-1 0,0 0 1,0 1-1,0-1 0,0 1 0,-1-1 0,1 0 1,0 1-1,0-1 0,0 1 0,0-1 1,-1 0-1,-1 3 306,3-4-256,1-1-17,-1 2-26,1-1-103,1 1 65,0-1-1,0 0 1,-1 0-1,1 0 1,2-2 0,-5 3 26,0 0 0,0 0 0,0 0 0,1 0 0,-1 0 0,0 0 1,0 0-1,0 0 0,0 0 0,1 0 0,-1 0 0,0 0 1,0 0-1,0 0 0,0 0 0,1 0 0,-1 0 0,0 0 1,0 0-1,0 0 0,0 0 0,1 0 0,-1 0 0,0 0 0,0 0 1,0 0-1,0 0 0,0 0 0,0 1 0,1-1 0,-1 0 1,0 0-1,0 0 0,0 0 0,0 1 0,6 1 101,1 0-117,-5-2 16,-1 0 0,0 0-1,1-1 1,-1 1 0,0 0-1,1-1 1,-1 1 0,0-1 0,0 1-1,0-1 1,1 1 0,-1-1-1,0 0 1,0 0 0,2-1 0,-3 1 49,21 12 218,-19-10-340,-1-1 127,-1 0 0,1 0 0,0 0 0,0 0 0,-1 0 1,1 0-1,0 0 0,0 0 0,-1-1 0,1 1 1,0 0-1,0 0 0,-1-1 0,1 1 0,0 0 0,-1-1 1,1 1-1,-1-1 0,1 1 0,0-1 0,-1 1 1,1-1-1,-1 1 0,1-1 0,-1 1 0,1-1 1,-1 0-1,1 0 0,-1-2-1,1 1 0,-1 0 1,0-1-1,0 1 0,0 0 0,0-1 0,0-3 1,-1 4-69,1 0 1,0 0 0,0 0-1,0 1 1,0-1 0,0 0-1,0 0 1,0 0 0,1 0-1,-1 0 1,2-3-1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00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9 3648,'-3'-5'1446,"0"2"-973,-5 3 3229,7 0-3147,1 0-171,0 0 21,0 0-90,0 0 101,0 0-70,0 0 188,0 0-156,0 0-4,-8 0 490,6 2-828,0 0 1,0-1 0,0 1 0,1 0 0,-1 0 0,0 0 0,1 0 0,0 0 0,-1 1 0,1-1 0,0 0 0,0 1-1,-1 2 1,-1 2 60,-1 3-23,0 0 0,-4 16 0,5-15-39,0 0-1,-6 12 0,1-6 64,1-1-1,0-1 0,-17 24 1,21-35-12,1 0 1,0 0 0,0 0 0,-3 7-1,2-2-71,1-4-16,1 0 0,0 0 1,0 0-1,1 0 1,-1 0-1,1 0 0,0 0 1,2 9-1,-1-10 11,0-1-1,0 1 1,1 0 0,0-1-1,0 1 1,0-1 0,0 1-1,0-1 1,1 0-1,0 0 1,-1 0 0,1 0-1,0 0 1,0-1-1,1 0 1,-1 1 0,7 2-1,-6-2 19,1-1-1,-1 0 1,0 0-1,0-1 1,1 1-1,-1-1 1,1 0-1,-1 0 1,1-1-1,0 1 1,-1-1-1,1 0 1,0 0-1,-1-1 1,8-1 0,-4-1 63,0 0 1,0 0 0,0-1 0,-1 0 0,10-7 0,-13 9-50,-1-1 0,0 1-1,0-1 1,0 0 0,0 0-1,0 0 1,-1-1-1,0 1 1,1 0 0,-1-1-1,0 0 1,2-7 0,-1 5-79,0-7-76,-3 13 106,0 0-1,-1 0 1,1 0-1,0-1 1,0 1-1,0 0 0,0 0 1,0 0-1,0 0 1,0 0-1,-1 0 0,1 0 1,0 0-1,0 0 1,0 0-1,0 0 1,0 0-1,0 0 0,-1 0 1,1 0-1,0 0 1,0 0-1,0 0 0,0 0 1,0 0-1,0 0 1,-1 0-1,1 0 0,0 1 1,0-1-1,0 0 1,0 0-1,0 0 1,0 0-1,0 0 0,0 0 1,-1 0-1,1 0 1,0 0-1,0 1 0,0-1 1,0 0-1,0 0 1,0 0-1,0 4-23,0-1 0,1 0 0,-1 1 0,1-1 0,0 0 1,-1 1-1,2-1 0,-1 0 0,0 0 0,1 0 0,-1 0 0,1 0 0,0 0 0,0 0 0,0 0 0,0-1 0,1 1 0,-1-1 0,4 3 1,3 2 65,-1-1 0,14 8 0,-9-7 14,25 8 74,-35-13-110,-1-1 0,1-1 0,0 1 0,-1 0-1,1-1 1,0 1 0,0-1 0,0 0 0,0 0 0,4 0 0,31-8 210,-8 2-76,-26 6-117,0-1 0,1 0 0,-1 0 0,0 0 0,0 0 1,0-1-1,0 0 0,0 0 0,0 0 0,0 0 0,6-5 0,-2-1 66,1 0 1,-2-1-1,9-10 0,-15 18-85,1-3-5,0-1 0,0 1 0,0 0 0,-1 0 0,1-1-1,-1 1 1,0-1 0,-1 1 0,1-1 0,-1 1 0,1-1 0,-1 1 0,-1-1 0,0-4-1,1-8-77,0 13 26,-1-1 1,0 0-1,1 1 0,-3-7 1,2 7-22,0-1 1,0 1 0,0-1-1,0-6 1,1 6-34,0 0 0,0 0 0,-1 0 0,1 0 0,-1-1 0,0 1 0,-1 0 0,-2-5 0,2 6-451,0 0-1,0 0 0,-1 1 0,1-1 0,-1 1 0,-4-4 1,7 7 413,0-1 1,0 1 0,0 0-1,0 0 1,0 0-1,-1 0 1,1 0 0,0 0-1,0 0 1,0 0 0,0 0-1,0-1 1,0 1-1,-1 0 1,1 0 0,0 0-1,0 0 1,0 0 0,0 0-1,-1 0 1,1 0 0,0 0-1,0 0 1,0 0-1,0 0 1,0 0 0,-1 0-1,1 0 1,0 0 0,0 0-1,0 0 1,0 1 0,0-1-1,-1 0 1,1 0-1,0 0 1,0 0 0,0 0-1,0 0 1,0 0 0,0 0-1,0 1 1,-1-1-1,1 0 1,0 0 0,0 0-1,0 0 1,0 0 0,0 0-1,0 1 1,0-1 0,0 0-1,0 0 1,0 0-1,0 0 1,0 1 0,-3 3-396,-6-3-1824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5:59:36.53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1375 434 992,'-2'-6'133,"1"4"-26,1 0 0,-1-1-1,1 1 1,-1 0 0,1 0-1,0-1 1,-1 1 0,1 0-1,0 0 1,1-1 0,-1 1-1,1-4 1,0 1 25,0 0 1,0 1-1,1-1 0,-1 0 1,1 1-1,0-1 0,1 1 1,-1-1-1,1 1 1,4-6-1,-1 21 188,-3 3-93,0-1 1,-1 1-1,-1-1 1,0 1-1,0 0 0,-4 25 1,-1-10 32,-1-1 1,-11 35-1,-68 158 460,-16-8 84,82-176-776,10-20-17,2-4 13,0 0 0,-1-1 0,-14 21 0,21-33-20,-1 0-1,1 0 1,0 0 0,0 1 0,0-1 0,0 0 0,0 0-1,0 0 1,0 1 0,-1-1 0,1 0 0,0 0 0,0 0-1,0 1 1,0-1 0,-1 0 0,1 0 0,0 0-1,0 0 1,0 0 0,-1 0 0,1 1 0,0-1 0,0 0-1,-1 0 1,1 0 0,0 0 0,0 0 0,-1 0 0,1 0-1,0 0 1,0 0 0,0 0 0,-1 0 0,1 0 0,0 0-1,0 0 1,-1 0 0,1 0 0,0-1 0,0 1 0,-1 0-1,1 0 1,0 0 0,0 0 0,0 0 0,0-1-1,-1 1 1,1 0 0,0 0 0,0 0 0,0 0 0,0-1-1,-1 1 1,1 0 0,0 0 0,0 0 0,0-1 0,0 1-1,0 0 1,0 0 0,0-1 0,0 1 0,0 0 0,0 0-1,0-1 1,-1-17 145,7-4-249,11-30-1,-3 12-34,15-47 77,42-87 0,-45 121 392,2 1 0,60-82-1,-85 130-321,4-6-9,0 1 0,10-9 0,-16 16-22,1 1 1,-1 0-1,1-1 1,-1 1-1,1 0 0,0 0 1,-1 0-1,1 0 0,0 0 1,0 0-1,0 0 0,0 1 1,-1-1-1,1 1 1,0-1-1,0 1 0,0 0 1,0 0-1,4 0 0,-5 1 10,1-1 1,0 1-1,-1 0 0,1 0 0,-1 0 0,1 1 0,-1-1 0,1 0 0,-1 1 0,0-1 0,0 0 1,0 1-1,0 0 0,0-1 0,0 1 0,0 0 0,0-1 0,0 1 0,-1 0 0,1 0 0,0 2 1,1 5 36,0-1 1,-1 1 0,1 11 0,-3 5 230,0-1 0,-2 1 0,-1-1 0,-12 40 0,3-9 148,2-11-441,-1-1 0,-33 76 0,44-117 21,1-1-1,-1 0 0,0 0 1,1 1-1,-1-1 1,0 0-1,0 0 0,0 0 1,0 0-1,0 0 0,0 0 1,0 0-1,0-1 1,0 1-1,0 0 0,-2 0 1,3-1 11,0 0 0,-1 0 1,1 0-1,0 0 0,0 0 1,-1 0-1,1 0 0,0 0 1,0 0-1,-1 0 0,1 0 1,0 0-1,-1 0 0,1 0 1,0 0-1,0 0 0,-1 0 1,1 0-1,0-1 1,0 1-1,0 0 0,-1 0 1,1 0-1,0-1 0,0 1 1,0 0-1,-1 0 0,1-1 1,-1 0-2,1 0 1,0 0 0,-1 0 0,1-1 0,0 1-1,-1 0 1,1 0 0,0-1 0,0 1 0,0-2-1,0-21 110,-1 11-119,1 0 0,0 0 0,5-26 0,-4 32-202,-3 14-71,-4 19-69,-1 13 515,-2-1 0,-2 0 1,-28 70-1,5-40 186,48-97-989,0 0 1,12-45 0,16-74 1816,-30 102-832,-9 34-271,0 1-1,1-1 1,0 1-1,12-20 1,-16 31-74,0 0 0,0 0 1,0 0-1,0 0 1,0 0-1,0 0 0,0 0 1,0 0-1,0 0 0,1 0 1,-1 0-1,0 0 1,0 0-1,0 1 0,0-1 1,0 0-1,0 0 1,0 0-1,0 0 0,0 0 1,0 0-1,0 0 0,0 0 1,0 0-1,1 0 1,-1 0-1,0 0 0,0 0 1,0 0-1,0 0 0,0 0 1,0 0-1,0 0 1,0 0-1,0 0 0,0 0 1,0 0-1,0-1 1,1 1-1,-1 0 0,0 0 1,0 0-1,0 0 0,0 0 1,0 0-1,0 0 1,0 0-1,0 0 0,0 0 1,0 0-1,0 0 0,0 0 1,0 0-1,0 0 1,0-1-1,-6 56-101,1-11 19,-1 2 106,-1-1-1,-27 89 0,25-100 11,9-34-30,0 0 0,0 1 0,0-1-1,0 0 1,0 1 0,0-1 0,0 0-1,0 0 1,0 1 0,0-1-1,0 0 1,0 0 0,0 1 0,0-1-1,-1 0 1,1 0 0,0 1 0,0-1-1,0 0 1,0 0 0,-1 0 0,1 1-1,0-1 1,0 0 0,0 0 0,-1 0-1,1 0 1,0 1 0,0-1 0,-1 0-1,1 0 1,0 0 0,0 0-1,-1 0 1,1 0 0,0 0 0,0 0-1,-1 0 1,1 0 0,0 0 0,-1 0-1,-1-3 49,1 1-38,0 0-1,0 0 1,1 0 0,-1 0-1,0 0 1,1 0 0,0 0-1,0 0 1,-1 0 0,1 0-1,0-1 1,1 1 0,-1 0-1,0 0 1,1 0 0,-1 0 0,2-3-1,0-6 19,10-119 156,1 3-116,-9 99-35,-2-1-1,0 1 1,-2-1 0,-1 0-1,-9-53 1,8 76-5,1 1 0,-1 0 0,0 0 0,-1 0 0,1 0 0,-1 1 0,0-1 0,0 1 0,0-1-1,-5-3 1,2 1-21,-1 1-1,0 0 0,0 0 0,-1 1 0,-8-5 1,-13-11-122,25 18 101,0 0 0,-1 0 0,1 0 0,-1 0 0,1 0 0,-1 1 0,0 0 0,0 0 0,0 0-1,-10-1 1,9 2-13,-1 1-1,1 0 0,0 1 1,0-1-1,0 1 0,0 1 1,0-1-1,0 1 0,0 0 1,0 0-1,1 0 1,-1 1-1,1 0 0,-1 0 1,1 1-1,0-1 0,0 1 1,1 0-1,-1 1 0,-7 8 1,-9 20 151,1 2 0,1 0 0,2 1 1,2 1-1,1 0 0,2 1 0,2 0 0,-7 47 1,14-71-50,4-18-279,5-22 87,-3 16 121,2-8 105,0 0 1,11-23 0,4 0-290,-2 2 115,2 0-1,39-57 1,-14 41-161,2 3 0,93-82 0,-108 110-3,-30 23 185,1 0 0,-1-1 0,0 1 0,0 0 0,1 0 0,-1 1-1,1-1 1,-1 1 0,1-1 0,-1 1 0,1 0 0,-1-1 0,3 2 0,-4-1 46,0 0 1,0 0-1,0 1 1,0-1-1,0 1 1,0-1-1,0 1 0,-1-1 1,1 1-1,0-1 1,0 1-1,-1 0 1,1-1-1,0 1 0,-1 0 1,1 0-1,0 0 1,0 1-1,8 18 60,-7-13-47,1 5 20,1 0 0,-2 0 0,0 1 0,0-1-1,-1 1 1,-1-1 0,0 1 0,-2 16 0,-3 9 66,-14 53 1,-3 27-30,13-57-73,-2 3 57,-24 115 188,29-158-67,-1-1 0,-1 0 0,0 0 0,-2-1 0,0 0 0,-20 27 0,0-8 11,-3-1 0,-47 41 1,63-64-48,-37 22 1,18-13-85,27-18-85,0 0 0,-17 7 1,-8 3 86,19-6-46,-1-2 0,0 0 0,-17 4 0,23-8-85,0-1-1,1 0 1,-1 0 0,0-1 0,0-1 0,-18-1-1,27 1 28,-1 0-1,0 0 1,0-1 0,0 1-1,1-1 1,-1 1-1,0-1 1,0 0 0,1 0-1,-3-1 1,4 2 10,-1-1 0,1 1 0,-1 0 1,1-1-1,0 1 0,-1-1 0,1 1 0,0-1 1,-1 1-1,1-1 0,0 0 0,0 1 1,0-1-1,0 1 0,-1-1 0,1 1 0,0-1 1,0 0-1,0 1 0,0-1 0,0 1 0,0-1 1,1 1-1,-1-1 0,0 0 0,0 1 1,0-1-1,0 1 0,1-1 0,-1 1 0,0-1 1,0 1-1,1-1 0,-1 1 0,1-1 0,-1 0 1,10-11-212,0 1 1,0-1-1,1 2 1,14-11 0,-5 3 174,71-61-11,-78 67 79,1 0 1,1 1-1,20-11 0,50-23-45,-67 36 133,8-3 323,-20 11-85,-17 9-159,-123 88 890,108-75-957,15-13-78,0 1-1,0 0 1,-15 18-1,-48 70 49,-33 38 33,-8-13-294,102-103 59,13-12-165,0-6 280,1-1 0,-1 0 0,0 0 0,1 0 0,-1 0 0,0 1 0,1-1 0,-1 0-1,1 0 1,-1 0 0,0 0 0,1 0 0,-1 0 0,1 0 0,-1 0 0,0 0 0,1 0 0,-1 0 0,1 0 0,-1-1 0,0 1 0,1 0 0,0 0 0,6-3-159,1 0 0,0-1 1,-1 0-1,1 0 0,-1-1 0,9-7 0,0-1 23,21-24-1,30-40-102,-35 39 154,2 1 1,49-43-1,-44 50 212,2 0 1,1 3-1,46-23 0,-78 46 72,-7 3-99,1-1 1,-1 1-1,1-1 0,-1 0 0,0 0 1,0 0-1,0 0 0,0 0 1,0-1-1,0 1 0,2-4 0,-23 11 222,-4 4-242,1 2 0,0 0 0,0 2 0,1 0 0,1 1 0,0 1 0,-21 21 0,-26 34 250,21-22 220,-71 61 0,-104 48-389,126-92-216,74-51 37,-56 42-403,25-17-409,87-56 251,44-30 329,-8 5 77,87-67-1,-71 34 344,101-113 0,-185 183-127,8-6 77,-9 6 11,-5 4 63,-4 5 149,-30 35-21,-2-2 0,-1-1 0,-87 60 0,9-27-48,-41 27-362,41-16 399,91-55-528,6-5-410,20-20 636,0 0-1,0 0 1,0 0 0,0 0-1,1 0 1,-1 0 0,0 0-1,0 1 1,0-1 0,0 0-1,0 0 1,0 0-1,1 0 1,-1 0 0,0 0-1,0 0 1,0 0 0,0 0-1,0 0 1,0 1 0,0-1-1,0 0 1,0 0 0,1 0-1,-1 0 1,0 0 0,0 0-1,0 1 1,0-1 0,0 0-1,0 0 1,0 0 0,0 0-1,0 0 1,0 1 0,0-1-1,0 0 1,0 0-1,0 0 1,0 0 0,0 0-1,0 1 1,0-1 0,-1 0-1,1 0 1,0 0 0,0 0-1,0 0 1,0 0 0,0 0-1,0 1 1,0-1 0,0 0-1,0 0 1,0 0 0,-1 0-1,1 0 1,0 0 0,0 0-1,0 0 1,0 0 0,11-1-217,8-7 96,1-2 0,23-15 0,9-5-51,-12 7 189,0-3 0,-2-1 0,48-45 0,-7 0 195,-72 64-71,-13 7 1,-18 11 50,-168 104 878,67-19-1033,27-19 29,50-42 327,-85 77 0,129-107-410,1-1 1,0 1-1,0 0 0,0 0 0,0 0 1,1 0-1,-1 1 0,1-1 0,0 1 0,0-1 1,1 1-1,-1 0 0,1-1 0,0 1 1,1 0-1,-1 0 0,1 0 0,0 0 1,0 0-1,0 0 0,1 0 0,0-1 0,2 9 1,-1 0 42,1 0 1,0 0-1,1 0 1,0-1 0,1 1-1,1-1 1,0-1-1,0 1 1,11 13 0,13 22 291,-29-45-343,0 0 0,1-1 0,-1 1 0,1 0 0,0-1 0,-1 1 0,1-1 0,0 1 0,0-1 0,0 0 0,0 0 0,0 0 0,0 0 0,0 0 0,1 0 0,-1 0 0,0-1 0,0 1 0,1-1-1,-1 0 1,0 0 0,1 0 0,-1 0 0,0 0 0,1 0 0,-1 0 0,0-1 0,3 0 0,5-3-27,-7 3 26,1 0-1,-1 0 0,0-1 1,0 1-1,0-1 0,0 0 1,0 0-1,0 0 0,0 0 1,4-4-1,0-2 32,0-1 0,-1 0 0,0 0 0,0 0 1,-1 0-1,0-1 0,-1 0 0,0 0 0,0-1 0,2-14 0,-1 3-129,-2 0-1,0-1 0,-2 1 0,-1-26 0,0 44 142,0 1 0,0 1 0,0-1 0,0 1 0,0 0 0,-1-1 0,1 1 0,-1 0 0,1-1 0,-1 1 0,0 0 0,0 0 0,0 0 0,-2-3 0,3 5-7,0-1 0,0 1-1,0 0 1,-1 0 0,1 0 0,0 0 0,0-1-1,0 1 1,0 0 0,0 0 0,0 0 0,-1 0-1,1 0 1,0 0 0,0 0 0,0-1 0,0 1 0,-1 0-1,1 0 1,0 0 0,0 0 0,0 0 0,0 0-1,-1 0 1,1 0 0,0 0 0,0 0 0,0 0-1,-1 0 1,1 0 0,0 0 0,0 0 0,0 0-1,-1 0 1,1 0 0,0 0 0,0 1 0,0-1-1,0 0 1,-1 0 0,1 0 0,0 0 0,0 0-1,0 0 1,0 0 0,0 1 0,-1-1 0,1 0-1,0 0 1,0 0 0,0 0 0,0 1 0,0-1 0,0 0-1,0 0 1,0 0 0,0 1 0,-4 11-21,0 21 48,1 0 0,2 0 0,1 0 0,2 0 1,1 0-1,12 54 0,-15-86-9,1 2 12,-1 0-1,1-1 1,0 1 0,-1-1-1,1 1 1,1-1-1,-1 1 1,0-1 0,3 4-1,-4-6-32,1 1 0,-1-1-1,0 0 1,1 0 0,-1 0 0,1 0-1,-1 1 1,0-1 0,1 0 0,-1 0-1,1 0 1,-1 0 0,1 0-1,-1 0 1,0 0 0,1 0 0,-1 0-1,1 0 1,-1 0 0,1 0-1,-1 0 1,0-1 0,1 1 0,-1 0-1,1 0 1,-1 0 0,0 0-1,1-1 1,-1 1 0,0 0 0,1-1-1,9-9-340,-9 9 305,1-2 59,0 0 1,0 0-1,0 0 1,-1 0-1,1 0 1,-1 0-1,0 0 0,0 0 1,1-6-1,-1 2-347,-1 7 326,0 0 1,0 0 0,0 0-1,0 0 1,0 0-1,0-1 1,0 1-1,0 0 1,0 0-1,0 0 1,0 0-1,0 0 1,0 0-1,0 0 1,0 0 0,0 0-1,0 0 1,0-1-1,0 1 1,0 0-1,0 0 1,0 0-1,0 0 1,0 0-1,0 0 1,0 0 0,0 0-1,0 0 1,0 0-1,0 0 1,0-1-1,0 1 1,0 0-1,0 0 1,-1 0-1,1 0 1,0 0-1,0 0 1,0 0 0,0 0-1,0 0 1,0 0-1,0 0 1,0 0-1,0 0 1,0 0-1,0 0 1,-1 0-1,1 0 1,0 0-1,0 0 1,0 0 0,0 0-1,0 0 1,0 0-1,0 0 1,0 0-1,0 0 1,0 0-1,-1 0 1,1 0-1,0 0 1,0 0 0,0 0-1,0 0 1,0 0-1,0 0 1,0 0-1,-12 1 108,6-2-6,-1 0 1,1-1-1,0 1 1,0-1-1,-1-1 1,1 1-1,1-1 1,-1 0-1,-10-8 0,7 6 5,0 0 0,0 0-1,-13-5 1,14 7-136,7 3 5,-1-1 0,1 0 0,0 1 0,0-1 0,-1 1 1,1 0-1,0-1 0,-1 1 0,1 0 0,-1 0 0,1 0 1,0 0-1,-3 0 0,5 1-3,-1 0 1,1 1-1,0-1 0,-1 0 1,1 0-1,0 0 0,0 0 1,0 0-1,0 0 0,0 0 1,0 0-1,0 0 0,2 0 1,12 7 104,1-1 0,0 0 0,1-1 1,-1-1-1,21 3 0,-17-3-41,28 4 31,0-2 0,51 1 0,-54-5 70,141 5 80,-184-8-223,4 0-4,0 0 1,1 1-1,-1-1 1,10 3-1,-15-3 18,1 1 0,-1-1 0,0 0 0,0 0 0,1 1-1,-1-1 1,0 1 0,0-1 0,0 1 0,1 0 0,-1 0 0,2 1-1,-1 0 64,-2-2-74,1 1 1,-1-1-1,0 1 0,0-1 0,1 1 1,-1-1-1,0 1 0,0 0 1,0-1-1,0 1 0,0-1 1,0 1-1,0-1 0,0 1 0,0-1 1,0 1-1,0-1 0,0 1 1,0-1-1,0 1 0,0 0 1,0-1-1,-1 1 0,-4 11 27,4-10-28,0 0 0,-1-1 0,1 1 0,-1 0 0,0-1 0,0 0 0,1 1 0,-1-1 0,0 0 0,0 0 0,0 0 0,0 0 0,-1 0 0,1 0 0,0 0 0,0-1 0,0 0 0,-3 1 0,-6 0-90,0 0 0,-19-2-1,8 0 95,-132-12 174,103 7-227,-4-1 112,15 2-239,-43-1-1,60 8 92,19-1 97,0 0 1,0-1-1,0 1 1,0-1-1,-1 0 1,1-1 0,0 1-1,0 0 1,0-1-1,0 0 1,-5-2 0,49 7 91,29 11 40,85 8 1,-74-14 19,0-4 1,95-7 0,-90 3-111,-32 1-59,81 3-3,-108-5 47,1 2 0,-1 1 1,0 2-1,28 7 0,-4 0 9,-18-5-3,33 12-1,-27-6 9,-25-10-55,0 2 1,0 0-1,0 0 1,22 14-1,-25-13 26,0 1 1,0-2-1,0 1 0,1-1 1,0-1-1,0 0 0,0-1 1,0 0-1,1 0 0,-1-1 1,1-1-1,17 0 0,3 0-137,-15 0 128,1-1-1,-1-1 1,23-4 0,-32 4-38,6-2-106,-14 2 111,0 1 0,1-1 0,-1 1 0,0-1 1,0 1-1,1-1 0,-1 1 0,0-1 0,0 0 0,0 1 1,0-1-1,0 1 0,0-1 0,0 1 0,0-1 0,0 1 1,0-1-1,0 0 0,0 1 0,0-1 0,0 1 1,0-1-1,0 1 0,-1-1 0,1 1 0,0-1 0,-1 0 1,0-1-31,0-1 1,0 1-1,-1 0 1,1 0-1,-1 0 1,0 0-1,1 0 1,-1 0-1,0 1 1,-3-3-1,-25-15-25,15 10 185,-10-5 78,19 11-271,1 0 0,-1 0 0,1 0 0,0-1 0,0 0 1,0 1-1,0-2 0,0 1 0,1-1 0,-5-6 0,8 9 65,0 1-1,0-1 1,0 0-1,0 1 1,0-1-1,1 0 1,-1 0 0,1 0-1,-1 1 1,1-1-1,0 0 1,0 0-1,0-2 1,0 4 17,0 0-1,0-1 1,0 1 0,0 0 0,1 0-1,-1-1 1,0 1 0,0 0 0,0 0-1,0 0 1,1-1 0,-1 1-1,0 0 1,0 0 0,1 0 0,-1 0-1,0 0 1,0 0 0,1-1 0,-1 1-1,0 0 1,0 0 0,1 0-1,-1 0 1,0 0 0,0 0 0,1 0-1,-1 0 1,0 0 0,1 0 0,-1 0-1,0 0 1,10 1 0,-9-1-6,13 3-40,0 1 1,-1 0-1,23 10 1,6 2 98,-7-2-26,-26-9-14,1-1 0,1 0 0,20 4 0,-23-7 88,5 2-45,-1-1 0,1 0 0,-1-1 1,1 0-1,0-1 0,0-1 0,0 0 1,13-3-1,-20 3 29,-5 1-74,0 0-1,-1 0 0,1 0 1,-1 0-1,1 0 1,0 0-1,-1 0 0,1 0 1,0 0-1,-1-1 1,1 1-1,-1 0 0,1 0 1,-1-1-1,1 1 1,-1 0-1,1-1 0,-1 1 1,1 0-1,-1-1 1,1 1-1,-1-1 0,1 1 1,-1-1-1,0 1 1,1-1-1,-1 1 0,0-1 1,1 1-1,-1-1 1,0-1-1,0 2-3,0-1 0,0 1-1,-1-1 1,1 1 0,0-1 0,-1 1 0,1-1-1,-1 1 1,1-1 0,-1 1 0,1-1-1,-1 1 1,1 0 0,-1-1 0,1 1 0,-1 0-1,1 0 1,-1-1 0,1 1 0,-1 0 0,0 0-1,-17-6-11,15 6-11,-28-7-93,-1 3 1,0 0-1,-1 2 1,-35 3-1,-53-5 355,-74-7 652,-89-1-1382,161-2 459,101 9 109,-1 0-1,1-1 1,-29-14-1,-31-18-117,-60-24-104,101 48 62,23 9 36,0-1 1,-21-10-1,30 10 87,-1 0-1,-14-13 1,-7-4-93,8 8-114,-38-18 0,52 29 120,0 1 1,-1 0-1,1 0 1,-1 1-1,1 0 1,-1 0-1,-16 0 1,-8 0 18,28 1 15,1 0 0,-1 0 0,0 1 0,1 0 0,-1 0 1,0 1-1,1-1 0,-1 1 0,0 0 0,1 1 0,-7 2 0,11-4 0,0 0 0,-1 1 0,1 0 0,0-1 0,0 1 0,-1 0-1,1-1 1,0 1 0,0 0 0,0 0 0,0 0 0,0 0 0,0 0-1,0 0 1,0 0 0,0 1 0,1-1 0,-1 0 0,0 0 0,1 1 0,-1-1-1,1 0 1,-1 1 0,1-1 0,0 1 0,0-1 0,-1 0 0,1 1 0,0-1-1,0 1 1,0-1 0,1 0 0,-1 1 0,0-1 0,0 1 0,1-1 0,-1 0-1,1 1 1,-1-1 0,2 2 0,0 1-13,0-1 0,1 0 0,-1 0-1,0 0 1,1 0 0,0-1 0,0 1 0,0-1 0,0 0-1,0 1 1,0-1 0,0-1 0,1 1 0,6 2 0,145 30 234,-56-15-58,72 27-130,-47-11-50,-74-23 75,1-3 0,67 4 1,105-13 470,-92-1-302,-78 2-198,126 11 28,-145-8 19,0-1 59,69 5 39,86-11 778,-68 6-1130,-104-2 184,-1 1 1,0 0 0,1 1 0,20 8-1,-21-6 7,0-1-1,0-1 1,1 0-1,22 1 1,-6-3 165,21-1-90,6-3-121,-36 3 57,-1-1 0,1-1-1,-1-1 1,41-11 0,-34 5-75,-20 6 3,1 1 0,-1-2 0,12-5 0,18-9 34,-29 14-157,-1 0 1,0 0-1,10-7 1,-20 10-57,0 1-74,-1-1 287,0 0 0,-1 1 0,1-1 0,0 0 0,-1 1-1,1-1 1,-1 1 0,1-1 0,-1 1 0,1 0 0,-1-1 0,1 1 0,-1 0 0,0 0 0,1 0 0,-1 0 0,-2 1 0,-29 6 163,29-5-152,-147 28-586,95-25 739,-88-2 0,10-2 342,116 0-522,0 1-1,0 1 1,0 0-1,-22 8 1,27-4 32,11-6 6,1 0 0,-1 0 0,1-1 0,-1 1 0,1 0 0,-1-1 0,1 1 1,-1-1-1,1 1 0,-1-1 0,0 0 0,-1 1 0,2-1-3,1-1 0,-1 1 1,1 0-1,0 0 1,-1 0-1,1 0 0,-1 0 1,1 0-1,-1 0 1,1 0-1,0 0 0,-1 0 1,1 1-1,-1-1 1,1 0-1,0 0 0,-1 0 1,1 0-1,-1 1 1,1-1-1,0 0 0,-1 0 1,1 1-1,0-1 1,-1 0-1,1 0 0,0 1 1,0-1-1,-1 1 1,1-1-1,0 0 0,0 1 1,0-1-1,-1 0 0,1 1 1,0-1-1,0 1 1,0-1-1,0 0 0,0 1 1,0-1-1,0 1 1,1 1 25,0-1 1,1 0-1,-1-1 1,0 1-1,1 0 1,-1 0-1,1-1 1,0 1-1,1 0 1,-2-1 23,6 3-40,-1 0-1,1-1 0,0 0 1,0 0-1,1-1 1,-1 0-1,0 0 0,0-1 1,9 0-1,131 4 260,62-1-217,-88-14 532,-104 9-583,-1-1 0,1-1 0,-1 0 0,0-2 0,0 0 0,-1 0 0,27-16 0,-6 4-1,-18 10-83,32-20-1,-16 3 110,0-2 0,-1-1-1,34-40 1,-24 26-76,-28 30-436,-1-2 0,20-26 0,-48 54 453,-1 0-1,0-1 1,-25 16 0,0 1 64,-172 124 636,192-140-624,0-1 196,-1-1 0,-37 16 1,39-23 117,19-5-335,-1 0 0,1 0 0,-1 0 0,1 1 0,-1-1 0,1 0 0,0 0 0,-1 0 0,1 0 0,-1 0 1,1 0-1,-1 0 0,1 0 0,-1 0 0,1 0 0,-1 0 0,1 0 0,-1 0 0,1-1 0,0 1 0,-1 0 1,1 0-1,-1 0 0,1-1 0,0 1 0,-1 0 0,1-1 0,-1 1 0,1 0 0,0-1 0,-1 1 0,1 0 0,-1-1 1,23-7-223,-7 2 153,0-1 1,0 0 0,23-18-1,39-34 168,154-123 77,-160 128 5,98-84-120,-147 118-36,-1 0 0,-1-2 0,17-24 0,-31 37-82,0-1 1,-1 0-1,7-16 1,-7 13 48,-3 8 7,1 1 0,0-1 0,0 1 0,5-7 0,-6 9-66,0 0 0,0-1 0,0 1 0,0 0 0,-1-1 0,1 1 0,-1-1 0,0 1 0,0-1 1,0 0-1,0 0 0,0 1 0,0-1 0,0-6 0,-1 9 46,0 0 0,0 0 0,0 0 1,0 0-1,0 0 0,0 0 0,0-1 1,0 1-1,0 0 0,0 0 0,0 0 0,0 0 1,0 0-1,0 0 0,0 0 0,0 0 1,0 0-1,0 0 0,-1-1 0,1 1 1,0 0-1,0 0 0,0 0 0,0 0 1,0 0-1,0 0 0,0 0 0,0 0 1,0 0-1,0 0 0,0 0 0,0 0 1,-1 0-1,1 0 0,0 0 0,0 0 0,0 0 1,0 0-1,0 0 0,0 0 0,0 0 1,0 0-1,0 0 0,0 0 0,-1 0 1,1 0-1,0 0 0,0 0 0,0 0 1,0 0-1,0 0 0,0 0 0,0 0 1,0 0-1,0 0 0,0 0 0,-1 0 1,1 0-1,0 0 0,0 0 0,-8 7-84,-7 10-88,-54 75 35,60-81 148,-1-1 1,-21 18-1,13-11 155,16-16-156,0 0-1,1 0 1,-1 0 0,0 0 0,0 0-1,0 0 1,0-1 0,1 1-1,-1 0 1,0-1 0,-3 1 0,-10 3 112,14-4-126,0 0 0,0 0 0,0 0 0,-1-1 0,1 1 0,0 0 0,0 0 0,0-1 0,0 1 1,0 0-1,-1-1 0,1 1 0,0-1 0,0 0 0,0 1 0,0-1 0,1 0 0,-1 0 0,0 1 0,0-1 0,0 0 0,1 0 0,-1 0 0,-1-1 0,1-1 14,0 0 0,-1 1 1,1-1-1,0 0 0,-1-6 0,2 8-14,-1 0 0,1 0-1,0 0 1,0 0 0,0 0-1,0 0 1,0 0-1,0-1 1,0 1 0,1 0-1,-1 0 1,0 0 0,0 0-1,1 0 1,-1 0-1,1 0 1,-1 0 0,1 0-1,-1 0 1,1 1 0,1-2-1,8-7-225,1 1-1,1 1 1,19-10 0,6-4 207,106-63 318,-139 81-267,-2 3 16,-1-1 0,1 1 0,-1-1 0,1 0 0,-1 1 0,1-1-1,-1 0 1,0 0 0,1 0 0,-1 0 0,0 0 0,0 0 0,0-1-1,0 1 1,0 0 0,0-1 0,0 1 0,-1 0 0,1-1-1,0 1 1,-1-1 0,1 1 0,-1-1 0,1 0 0,-1-1 0,1-2-63,0 1 1,1-1 0,-1 1 0,1 0 0,3-7 0,-3 8-60,0 0-1,0-1 1,-1 1 0,1-1 0,-1 0 0,0 1-1,0-1 1,-1 0 0,1-4 0,-1 5 111,0 0 1,1-1-1,-1 1 0,1 0 0,-1-1 1,1 1-1,0 0 0,1 0 1,-1 0-1,0 0 0,1 0 0,0 0 1,-1 0-1,5-5 0,1-1-148,-7 8 91,1 1 0,-1-1 0,0 1 0,1-1 0,-1 1 0,1-1 0,-1 1 0,0-1 0,0 0 0,1 1 0,-1-1 1,0 0-1,0 1 0,0-1 0,0 1 0,0-1 0,0 0 0,-7 2-4,-21 17 403,24-14-350,-6 3 152,0-1 1,0 0 0,-16 6 0,22-10-98,0 0 1,0-1-1,0 0 1,0 0-1,0 0 1,-1-1-1,1 1 1,0-1-1,0 0 1,0 0 0,-1 0-1,1-1 1,-6-1-1,-9-3 43,-1 0-1,0 2 0,-31-3 1,-62 6-250,56 0 491,40 0-297,0-2 1,1 0-1,-1-1 1,0-1-1,1 0 1,-18-8 0,1 3-58,-10-4-373,40 11 357,-1 1 0,1-1 0,0 1 0,0-1 0,0 0 0,0 0 0,0-1-1,0 1 1,-4-5 0,7 6 7,-1 0 0,0 0-1,0 0 1,1 0 0,-1 0 0,1 0-1,-1 0 1,1 0 0,-1 0 0,1-1-1,0 1 1,-1 0 0,1 0 0,0 0-1,0-1 1,0 1 0,0 0 0,0 0-1,0 0 1,1-3 0,0 3-12,-1-1 1,1 0-1,0 0 0,0 0 1,0 1-1,0-1 1,0 0-1,1 1 1,-1-1-1,1 1 0,1-2 1,2-1-58,0 1 0,0 0 0,0 0 1,0 0-1,1 1 0,-1-1 0,10-1 0,9 0 63,1 1-1,-1 1 0,1 1 1,0 1-1,-1 2 1,35 6-1,-24-1 123,-1 2 1,52 20 0,-79-25-84,-5-3 112,-12-17 288,-11-3-241,-30-20 1,41 32-186,-2-2 97,-6-4-134,0-1 0,-24-24 1,-43-45-141,42 37 139,35 38-682,11 9 341,16 14 133,-15-11 180,52 40-301,-13-11 315,46 47 0,27 45 430,-108-117-300,0-1 1,0-1 0,1 0-1,0 0 1,0 0-1,12 5 1,-19-11 0,-2 0-10,0 0 5,-2-7-5,-14-8-113,12 13 40,1-1-1,-1 0 0,1 0 1,0 0-1,0 0 0,0 0 1,-4-8-1,0-2 12,-2 0 0,1 0 0,-2 1 0,1 0 0,-2 1-1,0 0 1,-16-13 0,12 13 79,-1 1-1,0 0 0,-1 1 0,0 1 0,-30-10 1,-5 2 63,-79-11 0,70 15-103,44 9-47,0-1 6,0 1 0,-26-1-1,42 3-6,1 1-1,-1 0 1,1 0-1,-1 0 1,1 0-1,-1-1 1,1 1-1,-1 0 1,1 0-1,-1-1 0,1 1 1,0 0-1,-1-1 1,1 1-1,-1-1 1,1 1-1,0 0 1,-1-1-1,1 1 0,0-1 1,0 1-1,-1-1 1,1 1-1,0-1 1,0 1-1,0-1 1,0 1-1,0-1 0,0 1 1,-1-1-1,-1-23 179,1 6 148,-2 14-334,1 0 0,0 1-1,-1-1 1,0 1 0,0-1-1,0 1 1,0 0 0,-1 0-1,-3-3 1,-2-1-145,7 6 125,1-1 0,-1 1 0,1-1 1,0 1-1,0-1 0,0 1 0,-1-1 0,1 0 0,1 0 0,-1 0 0,0 1 0,0-1 0,1 0 1,-1 0-1,1 0 0,-1 0 0,1 0 0,0 0 0,0 0 0,0 0 0,0 0 0,0 0 0,1 0 1,-1 0-1,0 0 0,2-3 0,4-8-15,2-9 25,-7 19-39,-1 0 1,1 0 0,0 0 0,1 0 0,-1 0 0,0 1 0,3-5 0,-4 7 42,8-30 314,-3-1-165,-5 30-147,1-1 0,-1 0 1,0 0-1,0 0 1,0 1-1,0-1 1,0 0-1,-1-2 1,-2 0-159,-2 11 26,3 13 90,1-6-33,0-1 106,2-12-24,-1-1 0,0 1 1,0 0-1,0 0 1,0-1-1,0 1 1,0 0-1,0 0 1,0 0-1,0-1 1,0 1-1,-1 0 0,1 0 1,0-1-1,0 1 1,-1 0-1,1-1 1,-1 1-1,1 0 1,0-1-1,-2 2 1,1-1 42,1-1 38,6-33 640,-3-122-713,-4 106 24,1 8-18,-1 3-148,6-52 1,-4 44-406,-1 27-67,-8 57 228,-7 30 415,3 0-1,-3 78 1,14-128 34,-3 15 84,4-33-152,0 1 0,-1-1 1,1 1-1,0-1 0,0 1 1,0-1-1,0 0 0,0 1 1,-1-1-1,1 1 0,0-1 0,0 1 1,0-1-1,0 1 0,1-1 1,-1 1-1,0-1 0,0 1 0,0-1 1,0 1-1,0-1 0,0 1 1,1-1-1,-1 1 0,1-1 0,-1 0 4,0-1 0,1 1 0,-1-1 0,0 1-1,1-1 1,-1 1 0,0-1 0,1 1 0,-1-1-1,0 0 1,0 1 0,0-1 0,0 1 0,0-1-1,0 0 1,0 1 0,0-1 0,0 0 0,0 1-1,0-2 1,-3-189 368,7 136-384,-2 39-31,-1-1 0,-1-25-1,0 24 16,0 0-1,2 0 0,0 0 1,6-23-1,-8 34 109,0 6-89,0 1 0,0-1-1,-1 1 1,1-1 0,0 1 0,0-1-1,0 1 1,0-1 0,0 1 0,0-1-1,1 1 1,-1-1 0,0 1 0,0-1-1,0 1 1,0-1 0,1 1 0,-1-1-1,0 1 1,0-1 0,1 1 0,-1 0-1,0-1 1,1 1 0,-1-1 0,0 1-1,1 0 1,0-1 0,-1 2-20,1 0 0,0 0 0,-1 0 0,1 0 0,-1 0 0,1 0 0,-1 1 0,0-1 0,0 0 0,1 0 0,-1 0 0,0 1 0,0-1 0,0 2 0,0 15-23,1 0 1,1-1 0,7 31-1,-8-38 160,2 5 164,-3-15-268,0 0 0,0 0-1,0 1 1,0-1 0,1 0 0,-1 0-1,0 0 1,0 0 0,0 0-1,0 0 1,0 0 0,0 0 0,0 0-1,0 1 1,0-1 0,0 0-1,0 0 1,1 0 0,-1 0 0,0 0-1,0 0 1,0 0 0,0 0-1,0 0 1,0 0 0,0 0 0,1 0-1,-1 0 1,0 0 0,0 0 0,0 0-1,0 0 1,0 0 0,0 0-1,0 0 1,1 0 0,-1 0 0,0 0-1,0 0 1,0 0 0,0 0-1,0 0 1,0 0 0,0 0 0,0 0-1,1 0 1,-1 0 0,0-1-1,0 1 1,0 0 0,0 0 0,0 0-1,0 0 1,0 0 0,5-10 173,-1-15-6,2-50-179,1-2-271,-3-31 304,-8 16-288,2 82 308,2 9-35,0 0 1,0 0-1,0 0 1,0 0-1,0 0 1,0 0-1,0 0 1,0 0-1,0 0 1,0 0-1,1-2 1,-1 1 20,1 0-1,-1-1 1,1 1 0,-1-1-1,0 1 1,0 0 0,0-1-1,-1 1 1,1 0 0,0-1-1,-1 1 1,1 0 0,-1-1-1,-1-1 1,-1-2-13,0 0 0,0 0 0,-6-10 1,7 15 2,1-1 0,0 1 0,-1 0 0,1-1 1,-1 1-1,1 0 0,-1 0 0,0 0 1,1 0-1,-1 0 0,0 0 0,0 1 0,-2-2 1,-13-6-83,15 6 97,-1 0-1,1 1 1,-1-1 0,1 0-1,-1 1 1,0-1 0,1 1-1,-1 0 1,0 0 0,0 0-1,0 0 1,0 0 0,0 1-1,0-1 1,0 1 0,-4 0-1,-271 0 2518,247 1-2537,1 2 1,-1 1 0,-45 12-1,59-10-10,-1 1-1,1 0 1,0 1 0,-22 15-1,-20 9 174,53-29-164,1-1-1,-1 0 1,-1 0 0,1 0-1,0-1 1,0 0 0,-1 0-1,1 0 1,0-1 0,-1 0-1,1-1 1,0 1 0,-1-1-1,1 0 1,-9-3 0,-5 1-68,0 1 0,-1 1 0,1 1 0,-23 3 0,37-3 71,-8 2 1,-1 0 0,0 1 1,-24 8-1,-42 19-123,60-21 98,1-1-115,7-2 158,0-1 1,0 0-1,-1 0 1,0-2-1,0 0 1,0 0-1,-18 0 1,20-2 163,8-1-209,1 0 1,-1 0 0,1 0-1,-1 0 1,0 0 0,1-1-1,-1 1 1,-5-3 0,6 2-14,1-1 1,-1 1-1,1-1 1,0 1-1,0-1 1,0 0-1,0 0 1,0 0-1,0 0 1,0 0-1,1-1 1,-3-3-1,3 3 84,0 3-80,1-1 1,0 0 0,-1 1 0,1-1 0,0 0-1,0 1 1,0-1 0,0 0 0,0 0-1,0 1 1,0-1 0,0 0 0,0 1-1,0-1 1,0 0 0,0 0 0,1 1 0,-1-1-1,0 0 1,0 1 0,1-1 0,-1 0-1,0 1 1,1-1 0,-1 1 0,1-1-1,0 0 1,18-16-303,-12 11 403,6-5-130,0 1-1,0 1 1,1 0-1,0 1 0,0 0 1,1 1-1,24-7 1,113-26 101,-141 38-72,162-29-189,-15 4 72,31-3 884,-124 29-512,-63 0-258,-2 1 13,0 0 0,1 0 0,-1 0 0,1 0 0,-1 0-1,1 0 1,-1 0 0,0 0 0,1 0 0,-1 0 0,1 0 0,-1 0 0,0 1 0,1-1 0,-1 0 0,1 0-1,-1 0 1,0 0 0,1 1 0,-1-1 0,0 0 0,1 0 0,-1 1 0,0-1 0,1 0 0,-1 1 0,0-1-1,1 1 1,-1 0 5,1 0-1,0 1 0,-1-1 0,1 1 1,-1-1-1,1 0 0,-1 1 1,0-1-1,1 1 0,-1-1 0,0 1 1,0 0-1,0-1 0,0 1 0,0-1 1,-1 1-1,1-1 0,0 0 1,-1 1-1,0 1 0,-1 6-432,-11 8 327,-1 4-869,11-18 333,1 0 0,0 0 1,-1 0-1,1 0 0,1 1 0,-1-1 0,0 1 0,-1 4 0,2 2-1107,-3 1-1627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5:59:49.777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854 40 832,'-1'2'3,"0"0"1,0 0-1,1 0 0,-1 0 0,-1 0 1,1 0-1,0-1 0,0 1 0,-1 0 1,1 0-1,-1-1 0,1 1 1,-3 0-1,0 2 1599,3-4-1047,1 0-510,0 0 0,-1 0-1,1 0 1,0 0 0,0 0-1,0 0 1,-1 0 0,1 0-1,0 0 1,0 0-1,0 0 1,-1 0 0,1 0-1,0 0 1,0 0 0,-1 0-1,1 0 1,0 0-1,0 0 1,0 0 0,-1 0-1,1 0 1,0 0 0,0-1-1,0 1 1,0 0-1,-1 0 1,1 0 0,0 0-1,0 0 1,0-1 0,0 1-1,0 0 1,-1 0 0,1 0-1,0-1 1,0 1-1,0 0 1,0 0 0,0 0-1,0-1 1,0 1 0,0 0-1,0 0 1,0 0-1,0-1 1,0 1 0,0 0-1,0 0 1,0-1 0,0 1-1,0 0 1,0 0-1,0 0 1,0-1 0,0 1-1,0 0 1,0 0 0,1 0-1,-1-1 1,0 1-1,6-7 283,-5 7-284,-1 0 0,1 0-1,-1 0 1,0-1-1,1 1 1,-1 0 0,0-1-1,1 1 1,-1 0-1,0-1 1,0 1-1,1-1 1,-1 1 0,0 0-1,0-1 1,1 1-1,-1-1 1,0 1 0,0 0-1,0-1 1,0 0-1,0 0 252,12-2 138,-11 2-414,-1 0 1,1 1-1,-1-1 1,1 0-1,0 1 0,-1-1 1,1 1-1,0-1 1,0 1-1,-1-1 1,1 1-1,0 0 1,1-1-1,5-2 300,-3-1 176,15 3 142,-12 1-668,6-1-138,-10 1 212,-1 0-1,0 0 0,0 0 0,0 0 1,1 0-1,-1 0 0,3 2 0,3 1 23,-6-1-31,-1 0 0,1 0 0,-1 0 0,1 0 0,-1 0-1,0 0 1,2 5 0,-2-5 24,7 14 45,5 9-80,-11-21-11,-1-1 0,1 1 0,0-1 0,0 0 1,4 6-1,-4-8-9,-1 0 0,0 0 0,0 0 0,1 0 1,-1-1-1,1 1 0,-1 0 0,1-1 0,-1 1 0,1-1 1,-1 1-1,1-1 0,-1 0 0,1 0 0,0 0 0,-1 1 1,2-2-1,31 1-114,-16 6 197,-9-3-80,-7-2-14,17 4-34,29 12-1,-28-11 89,-18-5-38,1-1 1,-1 0-1,0 1 1,1 0-1,-1 0 1,0-1-1,0 1 1,0 0-1,0 1 1,0-1-1,0 0 1,0 1-1,0-1 1,0 1-1,-1-1 1,1 1-1,0 0 1,1 3-1,-2-4-16,2 7 38,2 0 1,-1 0 0,1-1-1,12 14 1,-14-16-33,1 1 0,-1 0 1,0 0-1,0 0 0,0 0 1,-1 0-1,3 14 0,-4-18 29,0 1-1,1-1 0,-1 1 0,1-1 0,0 0 1,0 1-1,0-1 0,0 0 0,0 0 0,2 1 1,9 9-170,-1 2 107,-10-13 34,0 1 0,0 0 0,0 0 1,0 0-1,0 0 0,-1 0 1,1 1-1,-1-1 0,2 5 1,-1-3 2,0 0 1,0 0 0,0 0-1,0 0 1,0-1 0,6 7-1,-5-6 3,0 0-1,0 0 0,-1 0 0,4 7 1,-4-8 14,-1 0 0,1 0 0,0-1 0,0 1 0,0-1 0,3 4 0,-4-5-14,0 0 45,-1-1 11,0 0 64,0 0-97,0 0-202,0-20 134,-1 14 104,1 0 1,-2 0-1,1 1 1,-1-1-1,0 0 1,0 1-1,-4-7 1,-4-12 50,-19-76-519,3 9 23,23 82 419,0 0 0,-1 0 0,0 0 0,0 1 0,-1 0 0,0-1 0,-7-7 0,7 11 30,0 0 1,0 0 0,-1 1-1,0 0 1,0 0 0,0 1-1,0-1 1,-1 2 0,-9-5-1,15 7-61,1 0-1,-1 0 0,1 0 1,-1-1-1,1 1 0,0 0 1,-1 0-1,1-1 0,-1 1 1,1 0-1,0-1 0,-1 1 1,1 0-1,0-1 1,0 1-1,-1-1 0,1 1 1,0 0-1,0-1 0,-1 1 1,1-1-1,0 1 0,0-1 1,0 1-1,0-1 0,0 0 1,0 1 53,4 1-119,-1 0-1,1 0 1,0 1 0,-1 0-1,1-1 1,-1 1-1,1 1 1,-1-1-1,0 0 1,0 1 0,5 4-1,5 5-113,-1-2 140,0 0 0,0 1 0,16 22 0,25 42 298,-49-70-258,18 26-1,-12-18-52,-1 0 1,10 20 0,-15-27 69,5 12 55,13 36 0,-8-11-179,-11-30 194,1 8 72,-1-8-173,4 9-147,-6-20 156,-1 0 0,1-1 0,0 1 0,0 0 0,0-1 0,0 1 0,0-1 0,0 1 0,0-1 0,1 0 0,-1 1 0,2 0 0,-2-1 11,-1 0-1,1 0 1,-1 0-1,0 0 1,1 0 0,-1 0-1,0 1 1,0-1-1,0 0 1,0 0 0,0 0-1,0 0 1,0 0 0,0 2-1,-1 4 87,2-1 6,-1-4-84,0-1 1,0 1-1,0 0 1,0-1-1,0 1 1,1-1-1,-1 1 1,1-1-1,-1 1 0,1-1 1,-1 1-1,1-1 1,0 1-1,1 1 1,10 27-143,-12-29 133,1 1 0,-1 0 0,1 0 0,-1-1 0,0 1 0,0 0 0,0 0 0,0-1 0,0 1 1,0 0-1,0 0 0,0-1 0,-1 1 0,1 0 0,-1 0 0,0 2 0,-2 6 22,0 60-139,2-43-59,0-18 243,0 0-1,1 0 0,0 0 0,1 0 0,0 0 1,3 13-1,5 24-188,-8-40 84,1 0 0,-2 0 0,1 0 1,-1 0-1,0 7 0,0-8 57,0 1-1,0 0 1,0-1 0,1 1 0,2 10-1,-1-9-34,0 1 0,-1 0 0,0 0 0,0 0 0,-1 0-1,0 0 1,-2 12 0,1-10-8,1 1-1,0 0 1,2 17 0,0-7-34,-3-15 24,2-1 0,-1 0 0,1 1 0,0-1 0,2 9 0,1 1-35,-4-11 36,1-1-1,-1 0 1,1-1-1,0 1 0,0 0 1,0 0-1,0 0 1,0 0-1,1-1 1,-1 1-1,3 2 0,4 9 142,-7-12-70,-1-2 53,0 0-32,0 0-31,0 0-49,5-5-271,3-2 233,-6 0 23,0 0-1,-1 0 1,0 0 0,0-1-1,0 1 1,-1-12-1,1-11-70,6-286 152,-7 224-1028,-1 98 983,0 1-1,-1-1 0,0-1 0,1 1 0,-2 0 0,1 0 1,-5 7-1,-3 8 237,9-18-228,-2 2-10,1 0 1,0 0-1,1 0 1,-1 0-1,1 0 1,0 0-1,0 10 1,0 16-49,0-19 8,1 0-1,0 0 1,0 0-1,2-1 1,3 17-1,-3-16 61,1 0-1,-1 0 1,-1 1 0,0 12 0,-1 62 212,-5-22-331,6-61 111,-1 0 0,0 1 0,-1-1 0,1 0-1,-1 0 1,0 0 0,0 0 0,0 0 0,0 0 0,-3 6 0,2-6-22,0 0 0,0 1 0,1-1 1,-1 1-1,1-1 0,0 1 0,0 0 0,0 9 1,-7 43-15,7-44-62,0-1 0,-1 1 0,-4 13 1,-2 17 217,3 7 4,4-27-165,-10 46-1,8-54-61,2-10 80,0 1 0,-1-1 0,-3 9-1,2-7 65,1 1 0,0-1 0,0 0 0,-1 13 0,2-12 3,0 0 0,-1 0 0,-4 11-1,2-10 14,0-1 0,-1 0 0,0 0 0,-8 9-1,-5 2-150,17-18 121,-1 0-1,1 1 0,-1-1 1,0 0-1,1 0 0,-1 0 0,0-1 1,1 1-1,-1 0 0,0-1 1,0 1-1,-2 0 0,-9-5 354,12 4-352,-15 12 144,7-13-108,-18 2 567,25-1-634,1 0 1,0 1 0,0-1-1,-1 0 1,1 0 0,0 1-1,0-1 1,0 1 0,-1-1-1,1 1 1,0 0 0,0-1-1,0 1 1,0 0 0,0 0-1,-1 1 1,0 0-5,0 1 1,-1-1-1,1 0 0,-1 0 1,-4 3-1,-3 2-82,8-6 101,1 0-1,0 0 1,-1 0 0,0-1 0,1 1 0,-1 0 0,1-1 0,-1 1 0,0-1 0,0 0 0,1 0 0,-3 1 0,2-1 18,0 0-1,0 0 1,0 1 0,0-1 0,0 1 0,0-1 0,0 1 0,-3 1 0,-1 2 3,0 0 1,0-1 0,-1 0 0,-6 2-1,6-3-40,1 1-1,-1 0 0,1 1 1,-7 4-1,-3 2-18,-12 10-36,-63 54 1011,79-64-946,9-8-1,0 0 1,0 0-1,-1 0 0,1 0 0,0-1 0,-1 1 0,1-1 1,-1 0-1,0 0 0,1 0 0,-1-1 0,0 1 0,1-1 1,-1 0-1,0 0 0,0 0 0,1 0 0,-7-2 1,6 1 145,3 0-170,0 1-1,0 0 1,0-1-1,0 1 1,0-1-1,-1 0 1,1 1 0,0-1-1,0 0 1,1 1-1,-1-1 1,0 0 0,0 0-1,0 0 1,0 0-1,1 0 1,-1 0 0,0-1-1,-1-1 2,0 1 0,0 0 0,0 0 0,0 0 0,0 1 0,-1-1 0,1 0 0,-1 1-1,-4-3 1,-8-5 2,-11-15-145,25 23 128,-1 0 0,1-1 0,0 1 0,1 0 0,-1 0 1,0-1-1,0 1 0,0 0 0,1-1 0,-1 1 0,1-1 1,-1 1-1,1-1 0,-1 1 0,1-1 0,0 1 0,0-1 1,0 1-1,0-1 0,0 0 0,0 1 0,0-1 0,1 1 1,-1-1-1,0 1 0,1-1 0,-1 1 0,1-1 1,0 1-1,1-2 0,0 0-21,1 1 0,0 0 0,0 0 0,0 0 1,0 0-1,1 0 0,-1 1 0,0-1 0,1 1 0,-1 0 0,1 0 1,0 0-1,6 0 0,4 0-4,0 1 0,18 2-1,2 0 463,-33-2-325,-19 0-37,3 1-244,0 0 0,-24 6 0,-3 1-23,23-5 393,-23 1 25,38-4-340,-34-2 193,36 2-27,-1-1 0,0 1 0,1-1 0,-1 0-1,1 1 1,-1-1 0,1 0 0,-1-1 0,1 1 0,0 0 0,0-1 0,-3-1 0,2 0-55,0 1 0,0-1 0,0 1 0,0 0 1,-1 0-1,1 0 0,-1 0 0,1 1 0,-1 0 0,1-1 0,-7 0 1,-3 0 31,0 1 1,-14 0 0,-12-2 128,27 1-43,-1-1-1,1 0 0,0-1 0,-12-6 1,8 3-94,-24-6 0,22 8-68,-31-14 1,13 4 11,23 9 44,-1-1 1,1-1 0,0 0 0,1-1 0,0 0 0,-20-20 0,-2-1 97,25 22-17,1 0 1,1 0 0,0-1 0,0 0 0,-6-13 0,4 10-4,-17-24 1,-5 3-94,29 30 49,-1 1 0,1-1 0,-1 0 0,1 0 0,0-1 0,0 1 0,1 0 0,-1 0 0,1-1 0,-2-4 0,-9-40-66,10 35 58,-2-10-61,1 0-1,1-38 0,2 56 56,1 0-1,-1 1 1,1-1-1,0 0 1,1 0-1,2-6 1,-1 2-148,-3 7 133,0 0 0,0 1 0,0-1 0,0 1 0,0-1 1,0 1-1,0-1 0,-1 0 0,0-1 0,-1-11-33,2-43 40,0 55 23,-1 0-1,1 0 0,0 0 0,-1 0 0,0 1 0,1-1 0,-1 0 0,-1-2 0,1 2-17,0 0-1,0 0 1,0 0 0,0 0-1,1 0 1,-1 0 0,1-1-1,-1-3 1,1 5-13,0 0 0,-1-1 0,1 1 0,0 0 0,-1-1 0,1 1-1,-1 0 1,1-1 0,-1 1 0,-1-2 0,1 2 17,0 0 0,1-1-1,-1 1 1,0-1 0,1 1 0,-1-1-1,1 1 1,-1-1 0,1 1 0,-1-4-1,1-3-2,-1-1-1,0 0 1,-1 1-1,0-1 1,-4-10-1,2 5-105,3 10 99,0 0 0,1 0 0,-1 0 0,1-7-1,1 7-12,-1 1 0,-1-1-1,1 1 1,0-1 0,-2-5-1,1 5 47,0 0-1,1 1 0,-1-1 1,1 0-1,0 0 1,1-6-1,-1 6-53,0 1 1,0-1-1,0 0 1,0 0-1,0 0 0,-2-5 1,-2-1 16,1 0 1,1 0-1,0 0 1,0-1-1,1 1 1,0 0-1,1-1 1,0 1-1,1 0 1,3-14-1,-4 18-36,1 0 1,-1 0-1,0 0 0,0-8 1,-1 10 21,1 0 0,0-1 0,0 1 0,0-1 0,0 1 0,1 0 0,0-1 0,2-7 0,-1 6-17,0-1 0,-1 1 0,1-1 0,-2 0 0,1 0 0,-1 1 0,0-1 0,0 0 0,-2-7 0,1-15-128,0 24 174,1 0 0,-1 0 0,0 0 0,0 1 0,-1-1 0,-2-5 0,-3-11-120,7 18 130,0 0-1,1 0 1,-1-1 0,1 1 0,0 0-1,0 1 1,0-1 0,0 0 0,1 0-1,2-4 1,1-2-100,1-14-296,0-1 326,4-1 215,-8 20-182,0-1 0,1 0-1,0 1 1,-1-1 0,7-6-1,2-4 34,16-30-1,-17 29-75,19-27 0,-23 34 58,1 0 1,8-18 0,4-9 70,-11 24 6,0-1-104,1 1-1,0 0 1,1 0-1,19-19 1,-14 16 22,-13 13 3,0 1 0,0-1-1,0 1 1,1-1 0,-1 1 0,1 0 0,5-3 0,10-5 123,-3 1-93,29-11 1,-26 16 8,0 0 1,0 0-1,0 2 1,0 1 0,37 1-1,-35 0-1,48 3 94,-63-3-63,0 1-1,-1 0 0,1 0 0,0 0 0,-1 0 0,1 1 0,-1 0 0,1 0 1,-1 0-1,0 0 0,4 3 0,12 6 291,-15-9-372,1 0 1,-1-1-1,0 1 1,1-1-1,-1-1 1,1 1-1,0-1 1,-1 0-1,10-1 1,6 0 238,-19 2-306,0-1 0,1 1 0,-1 0 0,0 0 0,0 0 0,1 0 0,-1 0 1,3 3-1,3 1 298,-7 1-224,-1-5-56,0-1 0,0 1 1,0-1-1,0 0 1,0 1-1,0-1 0,0 1 1,0-1-1,0 1 1,0-1-1,1 1 0,-1-1 1,0 0-1,0 1 1,0-1-1,0 1 0,1-1 1,-1 0-1,0 1 1,0-1-1,1 1 1,-2-1-20,1-1 0,-1 1 1,0 0-1,0-1 0,1 1 1,-1-1-1,0 1 1,0-1-1,1 1 0,-1-1 1,1 1-1,-1-1 1,0 1-1,1-1 0,-1 0 1,1 1-1,0-1 1,-1 0-1,1 0 0,0 1 1,-1-3-1,-6-7 306,5 9-190,0 0 0,0-1 0,0 1 0,0-1 0,0 1 0,0-1 0,0 0 0,1 0 0,-1 0 0,1 0 0,-2-3 0,2 4-21,0 0 0,0 0 0,0 0 0,-1 0 0,1 0 0,0 1 0,0-1-1,-1 0 1,1 0 0,-1 1 0,1-1 0,-1 1 0,-1-1 0,1 1 29,0-1 0,1 1-1,-1-1 1,1 1 0,-1-1 0,1 0 0,-1 0 0,1 1-1,-1-1 1,1 0 0,0 0 0,-2-2 0,1 2-4,0 0 1,1 1-1,-1-1 0,0 1 1,1-1-1,-1 1 1,0 0-1,0 0 1,1-1-1,-4 2 0,5-1-36,-32-2-169,26 1 164,-1 0 0,0 1 0,1 0 1,-1 0-1,0 0 0,-12 4 0,0 0 48,-26 5 1,31-7-41,-10-1-68,21-2 68,0 1 0,-1 0 0,1 0 0,0 0 0,0 1 0,-1-1 0,1 1 0,0 0 0,0 0 0,-6 2 0,-27 16 23,24-14-12,0 1-1,0 1 0,1 0 1,-14 11-1,-82 74-246,102-88 237,1 1 0,-1-1 0,1 1 1,0 0-1,0 0 0,0 0 1,-3 7-1,0 4 20,-9 23 0,0 22 98,12-46-57,0 1-1,0-1 1,-11 24-1,-24 33-489,28-52-354,8-14 258,-1 1 1,0-1 0,-5 7 0,7-11-111,-1 1 1,1-1-1,-1 0 0,1 0 1,-1 0-1,-3 2 0,-7 3-1655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5:59:58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335 59 4896,'-15'-15'733,"9"8"-378,0 1 0,0 0-1,0 0 1,-11-7-1,16 12-320,-1 0-1,0 1 1,0-1 0,0 0-1,1 1 1,-1 0-1,0-1 1,0 1-1,0 0 1,0 0-1,0 0 1,0 0-1,0 0 1,1 0-1,-4 1 1,-1 1-56,0 0 0,0 0 0,-9 5-1,0 1 26,1 1 0,0 0 0,0 1 0,1 1 0,-15 16 0,-56 68 560,52-58 366,33-36-879,-1-1 0,0 0 0,1 0 0,-1 1 0,1-1 0,-1 0 0,0 0 0,1 0 0,-1 0 0,1 1 0,-1-1 0,1 0 1,-1 0-1,1 0 0,-1 0 0,1 0 0,-1 0 0,0 0 0,1-1 0,0 1-11,69-5 592,-55 3-642,-1 0-1,1 1 0,-1 1 1,1 0-1,0 1 1,-1 0-1,18 5 0,-29-5 20,0 0 0,0 0 0,0 0 0,0 1-1,0-1 1,0 1 0,-1 0 0,1-1 0,-1 1 0,1 0-1,-1 1 1,0-1 0,0 0 0,0 1 0,0-1-1,2 5 1,-1-3-9,-1 1 0,-1 0 0,1-1 0,-1 1 0,1 0 0,-1 0 0,-1 0 0,1 0 0,-1 7 0,0 3 121,-2 0 0,0-1-1,0 1 1,-1-1-1,-1 0 1,-6 15-1,-9 13 441,18-39-505,-1 1 0,0-1 0,-1 0 0,1 0 0,-1 0 0,1 0 0,-1 0 0,0 0 0,-4 2 0,7-5-58,0 1 0,-1-1 1,1 0-1,0 0 1,-1 0-1,1 0 1,0 1-1,0-1 0,-1 0 1,1 0-1,0 0 1,-1 0-1,1 0 1,0 0-1,0 0 0,-1 0 1,1 0-1,0 0 1,-1 0-1,1 0 1,0 0-1,-1 0 0,1 0 1,0 0-1,0 0 1,-1-1-1,1 1 1,0 0-1,-1 0 0,1 0 1,0 0-1,-1-1 1,-3-10 15,4-10 75,7-3-290,-7 21-90,1 0 1,0 0 0,-1 0-1,1 0 1,0 0 0,0 0-1,1 1 1,-1-1 0,0 0-1,1 1 1,0-1 0,2-2-1,12-10-4422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5:59:59.5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213 175 2400,'-4'-1'181,"0"0"0,0 0 0,0-1 0,0 1 0,0-1 1,1 0-1,-1 0 0,1 0 0,-1 0 0,-5-6 0,0-1 394,0-1 0,-9-12 0,13 15-346,-1-1-1,0 1 1,-1 0-1,0 0 0,-13-10 1,18 16-117,-1-1 0,1 0 1,0-1-1,0 1 0,0 0 0,0-1 1,1 1-1,-3-4 0,-3-5 163,7 10-239,-1 1 0,1-1-1,-1 1 1,0-1 0,1 1 0,-1-1-1,0 1 1,0-1 0,1 1 0,-1 0-1,0-1 1,0 1 0,0 0 0,1 0-1,-2 0 1,1-1 18,0 1-1,0 0 1,0 0 0,0-1-1,0 1 1,0-1 0,0 1-1,0-1 1,0 1 0,0-1-1,-1 0 1,0-1 85,1 1 1,-1 0-1,1 0 1,-1 0-1,1 0 1,-1 0-1,0 1 0,-2-2 1,4 2-138,0 0 0,-1 0 0,1 0-1,0 0 1,0 0 0,-1 0 0,1 0 0,0 0 0,-1 0 0,1 0 0,0 0 0,0 0-1,-1 0 1,1 0 0,0 0 0,-1 0 0,1 0 0,0 0 0,0 0 0,-1 0 0,1 0 0,0 0-1,0 1 1,-1-1 0,1 0 0,0 0 0,0 0 0,-1 1 0,1-1 0,0 0 0,0 0 0,0 0-1,0 1 1,-1-1 0,1 0 0,0 0 0,0 1 0,0-1 0,0 0 0,0 1 0,0-1 0,0 0-1,0 0 1,-1 1 0,1-1 0,0 0 0,0 1 0,0-1 0,1 0 0,-1 0 0,0 1 0,0-1-1,0 0 1,0 1 0,0-1 0,0 0 0,0 0 0,0 1 0,0-1 0,1 1 0,4 15-158,1 1 1,1-1 0,11 19 0,-8-15 185,12 31 1,-18-38-117,2 3-268,6 29 0,-11-40 217,-1-1 0,1 0 0,-1 1 0,0-1 0,0 1 0,0-1 0,-1 0 0,1 1 0,-1-1 0,0 0 0,-3 9 0,-4-3-812,-1-5 320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0:01.8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1 1472,'2'0'78,"-1"0"1,1-1-1,-1 1 1,1 0-1,-1 0 0,1 0 1,-1 0-1,1 0 0,-1 1 1,1-1-1,-1 0 1,0 1-1,1-1 0,-1 1 1,3 1-1,29 14-6,-6-2 127,-19-11-180,0 0 0,0-1 0,1 1 0,-1-2 0,1 1 1,15 0-1,-21-2-12,6-1-24,0 1 0,0 1 0,0 0-1,0 0 1,15 4 0,-18-3 37,1-1 0,-1 0 1,0-1-1,0 1 0,1-1 1,-1 0-1,12-2 0,11 0 31,-28 1-40,-1 1 0,0 0 0,0 0 0,1 0 0,-1 0 0,0 0 0,0 0 0,0-1 0,1 1 0,-1 0 0,0 0 0,0 0 0,0-1 0,0 1 0,1 0 0,-1 0-1,0 0 1,0-1 0,0 1 0,0 0 0,0 0 0,0-1 0,0 1 0,0 0 0,0 0 0,0-1 0,0 1 0,0 0 0,0 0 0,0-1 0,0 1 0,0 0 0,0 0 0,0-1 0,0 1 0,0 0 0,0 0 0,0-1 0,0 1 0,0 0 0,-1 0 0,1 0 0,0-1 0,0 1 0,0 0 0,0 0 0,-1 0 0,1-1 0,0 1 0,0 0 0,0 0 0,-1 0 0,1 0 0,0 0 0,0 0 0,-1-1 0,1 1-1,0 0 1,0 0 0,-1 0 0,1 0 0,0 0 0,0 0 0,-1 0 0,1 0 0,0 0 0,0 0 0,-1 0 0,-29 7 816,26-7-785,0 1 1,0-1 0,0 1-1,0 0 1,0 0-1,-4 3 1,4-3-57,0 1 1,0-1-1,0 0 0,0 0 1,0 0-1,-5 0 1,-8-2 265,1 0 0,-24-4 1,13-2 124,19 5-191,-1 0-1,0 0 1,-17-1 0,-68-5-96,-13 4 694,106 4-906,3 0 58,8 6 72,2-1 1,-1 0 0,0-1 0,1 0-1,0-1 1,0 0 0,0-1-1,14 1 1,105-2 21,-71-2-128,-31 0 170,41-5 0,-56 4-73,-1-1-1,1 0 0,-1-1 0,0-1 1,13-6-1,-19 7 48,-15 5 156,-10 1-3698,17-5 1080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0:04.6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58 212 992,'-1'-1'33,"0"0"-1,1 0 1,-1-1 0,1 1-1,-1 0 1,1-1-1,0 1 1,-1 0 0,1-1-1,0 1 1,0-1 0,0 1-1,0-1 1,0-1-1,0-2-110,0 5 80,0 0 1,0-1-1,0 1 1,0 0 0,0 0-1,0-1 1,0 1-1,0 0 1,0 0-1,0 0 1,0-1 0,0 1-1,0 0 1,0 0-1,0 0 1,0-1 0,0 1-1,-1 0 1,1 0-1,0 0 1,0-1-1,0 1 1,0 0 0,0 0-1,-1 0 1,1 0-1,0 0 1,0-1 0,0 1-1,-1 0 1,1 0-1,0 0 1,0 0-1,-9 2 312,-9 11 396,15-11-611,3-2-80,-1 0-1,1 0 1,0 1-1,0-1 1,0 0-1,0 0 1,0 0 0,0 0-1,-1 0 1,1 0-1,0 0 1,0 0-1,0 0 1,0-1-1,0 1 1,0 0-1,0 0 1,-1 0-1,1 0 1,0 0-1,0 0 1,0 0 0,0 0-1,0 0 1,0 0-1,0 0 1,-1 0-1,1 0 1,0-1-1,0 1 1,0 0-1,0 0 1,0 0-1,0 0 1,0 0 0,0 0-1,0 0 1,0-1-1,0 1 1,0 0-1,0 0 1,0 0-1,0 0 1,0 0-1,0 0 1,0 0-1,0-1 1,0 1-1,-2-12 257,-1-3-135,1 11-161,0-1 1,1 1-1,0-1 1,-1 1-1,2-1 0,-1 0 1,0 1-1,1-1 1,0 0-1,1-8 1,-1 0 518,0 12-370,-1 16 16,1-13-384,2-6 668,2-13 269,-4 16-656,1-21-24,1 18-178,3 13 62,2 16 89,7 36 0,-10-41 307,-4-12 306,-4-12-415,-4-12-131,3-17-332,-3-67 0,9 104 227,0 0-1,0 0 0,0 0 0,0 0 1,3 4-1,1 3 102,64 149-397,-44-107 426,-16-31 52,-6-14-132,1 0-1,-1 0 1,2 0 0,-1 0-1,6 7 1,-9-14-16,0 0 0,0 0 0,0 0 1,0-1-1,0 1 0,0 0 0,0-1 0,0 1 0,1-1 0,-1 1 0,0-1 0,0 0 0,0 1 0,1-1 1,-1 0-1,0 0 0,0 0 0,1 0 0,-1 0 0,0 0 0,0 0 0,0 0 0,1 0 0,-1 0 0,0-1 1,0 1-1,0-1 0,1 1 0,-1-1 0,0 1 0,1-2 0,4-1-78,0-1 0,0 0 1,-1-1-1,6-4 0,-9 7 100,51-44-664,-22 16-731,23-24-10,-35 34 1559,-14 15-120,0 0-1,0-1 1,-1 0-1,1 0 1,3-8-1,3-3-101,18-26 0,-4 8-71,1 0-455,-13 20 287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0:04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4 64,'-9'-3'32,"4"3"-32,15 6 0,-10-6 32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0:05.6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341 130 160,'0'1'2,"-3"2"12,1 0-1,-1 0 1,0 1 0,0-2 0,0 1-1,0 0 1,-7 3 0,-6 7 384,15-12-322,-1 1 1,0 0-1,0-1 0,1 0 1,-1 1-1,0-1 1,0 0-1,0 0 1,-1 0-1,1 0 1,0 0-1,-3 0 1,-11 2 758,-23-1-1,19 0-534,-9 0-187,28-2-104,-1 0 1,0 0-1,1 0 1,-1-1-1,1 1 1,-1 0-1,1-1 1,0 1-1,-1-1 1,1 0-1,-1 1 0,1-1 1,0 0-1,-3-2 1,4 3-9,0 0-1,0-1 1,0 1 0,0 0 0,-1-1-1,1 1 1,0 0 0,0-1-1,0 1 1,0 0 0,0 0 0,0-1-1,0 1 1,0 0 0,0-1 0,0 1-1,0 0 1,0-1 0,1 1-1,-1 0 1,0-1 0,0 1 0,0 0-1,0 0 1,0-1 0,1 1 0,-1 0-1,0 0 1,0-1 0,0 1-1,1 0 1,-1 0 0,0 0 0,0-1-1,1 1 1,-1 0 0,0 0 0,1 0-1,-1 0 1,0 0 0,1-1-1,16-8-102,-13 7 206,11-5-59,82-47-533,31-26 211,-127 80 304,-1 0-11,0 2-6,0-1 0,0 1 0,-1 0 0,1 0 0,0-1 0,-1 1 0,0 0 0,1 0 0,-1-1 0,0 1 0,0-1 0,0 1 0,0-1 0,0 1 0,0-1 0,0 1 0,0-1 0,-1 0 0,1 0 0,0 1 0,-1-1 1,-2 1-1,-4 2 40,0 0 1,1-1 0,-16 4-1,12-4-19,-48 8 806,34 2-786,23-11-38,-1-1-1,1 1 1,-1 0 0,0-1 0,0 0 0,0 0 0,0 0-1,0 0 1,0 0 0,-5 0 0,8-1-12,0 0 0,0 0 0,0 0 1,-1 0-1,1 0 0,0 0 0,0 1 0,0-1 1,0 0-1,0 0 0,-1-1 0,1 1 0,0 0 1,0 0-1,0 0 0,0 0 0,0 0 0,0 0 1,-1 0-1,1 0 0,0 0 0,0 0 0,0 0 1,0 0-1,0 0 0,0 0 0,0 0 0,-1-1 1,1 1-1,0 0 0,0 0 0,0 0 0,0 0 1,0 0-1,0 0 0,0-1 0,0 1 0,0 0 1,0 0-1,0 0 0,0 0 0,0 0 0,0 0 1,0-1-1,0 1 0,0 0 0,0 0 0,0 0 1,0-1-1,5-7 131,11-6 60,1 4-379,1 2 0,19-8-1,17-8-205,15-10 468,-100 72-352,5-18 216,-34 23 1,17-14 117,25-16-65,-27 17 127,-77 72-1,106-86-559,1 0 0,-23 32 0,33-40-252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0:10.0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405 36 896,'-3'1'46,"0"0"0,0 0 0,0 0 0,0 1 0,0-1 1,0 1-1,1 0 0,-1 0 0,0 0 0,1 0 0,-4 4 0,-9 6 414,6-5-150,-1-1-1,0 1 0,-1-2 1,1 1-1,-17 4 0,24-8-265,-1-1 1,1 0-1,0 1 0,0 0 0,0 0 0,0 0 1,-4 3-1,-15 9 264,-20 9-639,30-13 579,11-9-207,0 0 0,-1 0 0,1 0-1,0 0 1,0 0 0,-1 0 0,1 0 0,-1 0-1,1 0 1,0-1 0,-1 1 0,1-1 0,-1 1 0,0-1-1,-1 1 1,-3 1-30,5-1 123,0-5 25,1 4-148,0 0-1,0-1 1,0 1 0,-1 0-1,1 0 1,0-1-1,0 1 1,-1 0 0,1 0-1,0-1 1,0 1-1,-1 0 1,1 0 0,0 0-1,-1 0 1,1 0-1,0-1 1,-1 1-1,1 0 1,0 0 0,-1 0-1,1 0 1,0 0-1,-1 0 1,1 0 0,0 0-1,-1 0 1,1 0-1,0 0 1,-1 0 0,1 0-1,0 0 1,0 1-1,-1-1 1,1 0 0,0 0-1,-1 0 1,1 0-1,0 1 1,-1-1 0,-14 7 82,6 2-295,6-7 196,1 1 1,-1-1 0,1 0-1,0 1 1,0 0 0,-1-1-1,-1 5 1,3-5 0,1 0 0,-1-1 0,0 1 0,0-1 0,-1 0 0,1 1 0,0-1 0,0 0 0,-1 0 0,1 1 0,0-1 0,-3 1-1,2-1 27,1 0 0,-1 0 0,1 0 0,-1 1 0,1-1 0,-1 0 0,1 1 0,0-1 0,0 1 0,-2 2 0,0 3-37,-1-1-1,1 0 0,-2 1 1,1-1-1,0-1 1,-1 1-1,0-1 0,-9 7 1,14-11 64,0-1 53,0-8 32,6-3-117,1 0-1,0 0 0,13-15 0,-4 4-54,-9 14 60,57-75 35,-53 71-115,1 0 0,0 1 0,1 0-1,19-12 1,45-23 48,-77 46-90,1 0-1,-1-1 1,0 1-1,1-1 1,-1 1-1,1 0 1,-1-1-1,0 1 1,0-1-1,1 1 1,-1-1-1,0 1 1,0-1-1,1 1 0,-1-1 1,0 0-1,0 1 1,0-1-1,0 1 1,0-1-1,0 0 118,0 1 0,0-1 0,0 1-1,1-1 1,-1 1 0,0-1 0,0 1-1,0-1 1,0 1 0,1-1 0,-1 1-1,0-1 1,0 1 0,1-1 0,-1 1-1,0-1 1,1 1 0,-1 0 0,0-1 0,1 1-1,-1 0 1,1-1 0,-1 1 0,1 0-1,-1 0 1,1-1 0,5-1-473,6-1 1037,-14 4-476,0 1 1,0-1-1,1 1 1,-1-1-1,0 1 1,1 0-1,-1 0 1,1 0-1,-2 2 1,-1 3-139,-1-1 0,-1 0 1,1 0-1,-1-1 0,0 1 0,-9 5 1,-3 4-24,-67 61 201,79-71-181,1 1 1,0 0 0,1 0 0,-1 1-1,1-1 1,0 1 0,1 0 0,-3 8-1,-4 5 44,8-16 46,0-1 0,-1 1 0,1-1 1,-1 0-1,-3 4 0,4-5-42,1-1 0,0 0-1,-1 0 1,1 0 0,-1 1-1,1-2 1,-1 1 0,1 0-1,-1 0 1,0 0 0,1-1-1,-1 1 1,0-1 0,-3 1 0,-15-1 314,18 0-207,1 0-142,1 0 0,0 0 0,0 0 0,0 0 0,0 0 0,-1 0 0,1 0 0,0 0 1,0 0-1,0 0 0,0 0 0,0 0 0,-1 0 0,1 0 0,0 0 0,0 0 0,0 0 0,0 0 0,-1 0 0,1 0 0,0 0 0,0 0 0,0 0 0,0 0 0,0 0 0,-1 0 0,1 1 0,0-1 0,0 0 0,0 0 0,0 0 0,0 0 0,0 0 0,0 0 0,-1 1 0,1-1 1,0 0-1,0 0 0,0 0 0,0 0 0,0 1 0,0-1 0,0 0 0,0 0 0,0 0 0,0 1 0,0 3-2200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0:21.309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1 322 576,'0'0'4,"0"0"0,0 0 0,0 0-1,0-1 1,0 1 0,1 0 0,-1 0 0,0 0 0,0 0 0,0 0-1,0 0 1,0 0 0,0 0 0,0 0 0,0 0 0,0 0 0,0 0-1,0 0 1,0 0 0,0-1 0,0 1 0,0 0 0,0 0 0,0 0 0,0 0-1,0 0 1,0 0 0,0 0 0,0 0 0,0 0 0,0 0 0,0 0-1,0-1 1,0 1 0,0 0 0,0 0 0,0 0 0,0 0 0,0 0-1,0 0 1,0 0 0,0 0 0,0 0 0,0 0 0,0 0 0,0 0-1,0 0 1,0 0 0,-1-1 0,1 1 0,0 0 0,0 0 0,0 0 0,0 0-1,0 0 1,0 0 0,2 0 23,-3 0-2,0 0-68,1 0-26,0 0-102,0 0 75,0 0 176,0 0 256,0 0-69,0 0 48,0 0-218,1 0 1,-1 0-1,0 0 1,0 0-1,0 0 1,1 0-1,-1 0 1,0 0-1,0 0 1,0 0-1,1 0 1,-1-1-1,0 1 1,0 0-1,0 0 1,0 0-1,1 0 1,-1-1-1,0 1 1,0 0-1,0 0 1,0 0-1,0-1 1,0 1-1,1 0 1,-1 0-1,0 0 1,0-1-1,0 1 1,0 0-1,0-1 1,-1-16 852,1 9-883,0 0 0,0-1 0,1 1 0,2-10 0,-2 4 123,-2 12-160,1 1 1,0-1-1,0 1 1,0-1-1,1 1 0,-1 0 1,0-1-1,1 1 0,-1-1 1,0 1-1,2-2 0,8-21 312,-9 16-321,1 5-42,-1 2-49,-1 0 80,0 0-1,0 0 0,1 1 0,-1-1 0,1 0 0,-1 0 1,1 0-1,-1 1 0,1-1 0,-1 0 0,1 1 0,0-1 0,-1 0 1,1 1-1,0-1 0,0 1 0,1-1 0,0-1 8,0 0 49,-1 1-45,0 0 0,0 0 0,0 0 0,0 1 0,-1-1 0,1 0 0,0 0 0,0 0 0,-1 0 0,1 0 0,-1-1 0,1 1 0,-1 0 0,1 0 0,-1 0 0,0 0 0,0-1 0,0 1 0,1 0 0,-1 0 0,0-2 0,8-35 123,-8 33-134,0 3 1,0 0 0,1 0 1,-1 1-1,0-1 0,0 0 0,-1 0 1,1 1-1,0-1 0,-1-2 0,-2 3 16,2 1 69,1 0-16,0 0 5,0 0-10,0-24 208,1 17-283,-1 6 0,0 1 0,0 0 0,0 0 0,0 0 0,0 0 0,0 0 0,0 0 0,0 0 0,0-1 0,0 1 0,1 0 0,-1 0 0,0 0 0,0 0 0,0 0 0,0 0 0,0 0 0,0 0 0,1 0 0,-1 0 0,0 0 0,0 0 0,0 0 0,0 0 0,0 0 0,1 0 0,-1 0 0,0 0 0,0 0 0,0 0 0,0 0 0,0 0 0,0 0 0,1 0 0,-1 0 0,0 0 0,0 0 0,0 0 0,0 0 0,0 0 0,0 0 0,1 0 0,-1 0 0,0 1 0,0-1 0,0 0 0,0 0 0,0 0 0,0 0 0,0 0 0,0 0 0,0 0 0,0 1 0,1-1 0,1 5 0,0 1-43,0 1 1,0 0 0,-1 0-1,0 0 1,1 9-1,1 14 63,17 121-159,-19-145 225,-1 1-1,0 0 0,0-1 1,-1 1-1,0-1 0,0 1 1,-3 8-1,2-13-42,1-3-83,1 1 0,-1-1 0,0 0 0,1 1 1,-1-1-1,0 1 0,1-1 0,-1 0 0,1 1 1,0-1-1,-1 0 0,1 0 0,-1-1 0,0 1 272,2-5-177,-1 1 0,1-1-1,1 0 1,3-11-1,-3 11-39,0 0 0,-1 0 0,1-1 0,-1 1 0,0-8 0,0-22 94,8-38 1,-8 69-130,0 1-1,0-1 1,1 1 0,-1 0 0,1-1 0,0 1 0,0 0 0,6-7-1,-24 41 176,12-22-115,1 1 0,0-1 0,-2 10 1,-2 4-21,-5 26-15,10-37 18,0 1 0,-2 0-1,-6 16 1,-8 29 73,13-41-147,5-15 55,0 1 0,-1-1-1,1 1 1,-1-1 0,1 1 0,-1-1 0,1 0 0,-1 1 0,0-1 0,1 0 0,-1 1-1,0-1 1,0 0 0,0 0 0,-2 1 0,3-1 81,0-1 1,0 0 42,-3-11 213,3 9-328,0 0 0,0 0 0,0 0 0,0 0 0,0 0 0,0 0 1,1 0-1,-1 0 0,2-3 0,2-8-48,18-95 39,-5 30-125,-14 63-54,0 1 1,9-22 0,-8 32 142,0 1 48,-3 2 80,-1 1-37,-2-3 21,2 3-78,0-1 0,0 1 0,0 0 0,0 0 0,-1-1 1,1 1-1,0 0 0,0 0 0,0-1 0,0 1 0,0 0 0,-1 0 0,1-1 0,0 1 0,0 0 0,0 0 0,-1 0 0,1 0 0,0 0 0,0-1 0,-1 1 1,1 0-1,0 0 0,0 0 0,-1 0 0,1 0 0,0 0 0,-1 0 0,1 0 0,0 0 0,0 0 0,-1 0 0,1 0 0,0 0 0,0 0 0,-1 0 0,1 0 1,0 0-1,-1 0 0,-2 0 16,2 1-29,1 0 0,-1 0 1,1 0-1,-1 0 0,1 0 0,0 0 0,-1 1 1,1-1-1,0 0 0,0 0 0,0 0 0,0 0 0,0 0 1,0 0-1,0 2 0,0-3 13,0 9 14,-1-1 0,-4 18 0,-1 12-181,-12 150-54,15-171 252,-15 77 270,9-57-229,6-21 4,-7 23 0,5-22-52,5-15 12,5-14 372,-2 1-374,1 1-1,6-14 1,2-7-9,36-85 66,-21 55-58,-23 53-22,-1 0 1,0-1 0,-1 1-1,1-1 1,-1 1-1,-1-1 1,0 0 0,0-10-1,-1 18-12,0 0 0,-1 0 0,1 0 0,0 0 0,0 0 0,-1 1 0,1-1 0,-1 0 0,1 0 0,-1 0 0,1 1 0,-1-1 0,1 0-1,-1 1 1,0-1 0,0 0 0,0 0 37,0 0 0,0 0 0,0 0 0,0 0 0,0-1 0,0 1-1,0 0 1,1 0 0,-2-3 0,1 2-42,0-1-14,0-1 0,0 1 0,0-1 0,0 0 0,1 1 1,-1-1-1,1 0 0,0 0 0,0 1 0,0-1 0,0 0 1,1 0-1,0 1 0,1-4 0,-1-5 10,-1 12 11,-1-1-1,1 1 0,0-1 1,0 1-1,0-1 0,0 0 0,0 1 1,0-1-1,0 1 0,1-1 1,-1 1-1,0-1 0,0 1 0,0-1 1,1 0-1,-1 1 0,0-1 1,0 1-1,1 0 0,-1-1 0,1 0 1,0 0-12,1-1 0,-1 0 0,0 0 0,1 0 0,-1 0 0,0 0 0,0 0 1,-1 0-1,1 0 0,0 0 0,-1 0 0,1 0 0,-1-1 0,1-3 0,-1 5 100,0 1-22,-4 0 6,4 0-78,0-1 0,0 1 1,0 0-1,-1 0 0,1 0 0,0 0 1,0-1-1,-1 1 0,1 0 1,0 0-1,0 0 0,-1 0 0,1 0 1,0 0-1,0 0 0,-1 0 0,1 0 1,0 0-1,0 0 0,-1 0 1,1 0-1,0 0 0,0 0 0,-1 0 1,1 0-1,0 0 0,-1 0 1,1 0-1,0 0 0,0 1 0,0-1 1,-1 0-1,1 0 0,0 0 0,0 0 1,-1 1-1,1-1 0,0 0 1,0 0-1,0 0 0,0 1 0,-1-1 1,0 7 0,-1-1 1,1 0-1,0 1 1,1-1-1,-1 1 1,1 0-1,2 9 1,-2 6-3,1 3 51,0-15 3,-1 1 0,0 0 0,-1-1 0,0 1 0,-3 13-1,1-17-18,2 1 0,-1 0 0,1-1 0,0 12 0,1-17 1,0-2-27,0 3 135,0 1-58,3-7-37,-1-2-22,0 0 0,0 1 0,0-1 0,-1 0 1,0 0-1,1-6 0,3-10 28,27-95-46,-8 22-191,-22 88 85,-1 1 1,1 0-1,0-1 0,0 1 0,1 0 1,0 0-1,-1 0 0,7-7 0,-8 36 171,-2-10-70,0-1 1,-1 1 0,0-1-1,-1 0 1,-6 17 0,-29 62 11,16-56 324,22-36-320,0 0 0,0 1-1,0-1 1,-1 0 0,1 1 0,0-1 0,0 0 0,0 1 0,-1-1 0,1 0 0,0 0 0,0 1 0,-1-1 0,1 0-1,0 0 1,-1 0 0,1 0 0,0 1 0,-1-1 0,1 0 0,0 0 0,-1 0 0,1 0 0,0 0 0,-1 0 0,1 0 0,0 0-1,-1 0 1,1 0 0,0 0 0,-1 0 0,1 0 0,0 0 0,-1 0 0,0-1 13,0 1 1,0-1-1,1 0 1,-1 1-1,1-1 1,-1 0-1,0 0 1,1 0-1,-1 1 0,1-1 1,0 0-1,-1-2 1,-1-1-1,1-1 0,-1 1 0,1-1 0,1 0 0,-1-4 0,1-158 19,1 141-401,0 23 65,-1 5-71,1 13-555,-1 7-1854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01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9 5728,'0'-1'800,"0"1"-741,0-1 0,0 1 1,0 0-1,0 0 0,0 0 0,0-1 1,0 1-1,0 0 0,0 0 1,0-1-1,0 1 0,0 0 0,0 0 1,0-1-1,0 1 0,0 0 0,0 0 1,0 0-1,0-1 0,0 1 1,0 0-1,1 0 0,-1-1 0,0 1 1,0 0-1,0 0 0,0 0 0,0 0 1,1-1-1,-1 1 0,0 0 1,0 0-1,0 0 0,1 0 0,0 0-69,-1 0-124,0 0 76,0 0 180,0 0 140,0 0 580,0 0-127,0 0 197,0 0-299,0 0-58,0 0-192,9 24 655,-4 98 241,-5-62-1232,-2 0-1,-14 79 1,14-124 94,0 1 1,2 22-1,0-17-1168,-13-30-3086,1-2 368,6-1 277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0:25.800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358 46 1888,'-7'-16'613,"6"8"-274,-1-9 519,2 17-842,0 0-1,0 0 1,0-1-1,0 1 1,0 0 0,0 0-1,0-1 1,-1 1-1,1 0 1,0 0-1,0 0 1,0 0 0,0-1-1,-1 1 1,1 0-1,0 0 1,0 0-1,-1 0 1,1-1 0,0 1-1,0 0 1,0 0-1,-1 0 1,1 0-1,0 0 1,0 0 0,-1 0-1,1 0 1,0 0-1,0 0 1,-1 0-1,1 0 1,0 0 0,-1 0-1,1 0 1,0 0-1,0 0 1,0 0-1,-1 0 1,1 1 0,0-1-1,0 0 1,-1 0-1,1 0 1,0 0-1,0 0 1,0 1 0,-1-1-1,1 0 1,0 0-1,0 0 1,0 1-1,0-1 1,-1 0 0,-3 5 175,1 0 0,-1 0 0,1 0 0,0 1 1,0-1-1,-2 7 0,-4 11 56,0 1 0,-4 25-1,-3 10 177,-27 90 494,37-129-728,5-15-72,0 1 0,-1-1 0,1 0 0,-1 1 0,-1-1 0,-4 8 0,3-4 563,4-9-280,-4-12-3,-2-3-334,1 0 1,0-1-1,1 1 0,1-1 0,-2-16 0,3 13 86,-4-23-210,-1-67 0,7 103 95,0-9 146,0 15-182,0 0 1,0 0 0,0 0-1,0 1 1,0-1 0,0 0-1,0 0 1,0 0 0,0 0-1,0 0 1,0 0 0,0 0-1,0 0 1,-1 1 0,1-1-1,0 0 1,0 0 0,0 0-1,0 0 1,0 0 0,0 0-1,0 0 1,-1 0 0,1 0-1,0 0 1,0 0-1,0 0 1,0 0 0,0 0-1,-1 0 1,1 0 0,0 0-1,0 0 1,0 0 0,0 0-1,0 0 1,0 0 0,-1 0-1,1 0 1,0 0 0,0 0-1,0 0 1,0 0 0,0 0-1,0 0 1,0-1 0,-1 1-1,1 0 1,0 0 0,0 0-1,0 0 1,0 0-1,0 0 1,0 0 0,0 0-1,0-1 1,0 1 0,0 0-1,0 0 1,0 0 0,0 0-1,0 0 1,0-1 0,-4 7 30,1 0-1,0 1 1,1-1 0,-1 1 0,1-1 0,0 1 0,1 0 0,0-1-1,-1 14 1,0 0 24,0-2 11,0 25-1,2-28 16,0-1-1,-6 29 1,5-34 19,0-1 0,0 1 1,1 11-1,0-15 58,0-4 169,0-10-21,-1-25-577,0 13 319,1 1 1,1-1-1,1 1 1,0-1-1,8-25 1,-8 39-162,2-5-148,-1 11 170,0 7 62,0 1-4,-1 1-1,0 0 1,-1-1-1,0 1 1,0 14 0,2 12 82,3 17-89,-3-28 36,6 28 1,-8-44 20,0 0 1,0 0 0,-1 14 0,2 11-63,-2-31 43,0 0 0,0 0 0,1 1 0,-1-1 0,0 0 0,1 0 0,-1 0 0,0 0 0,1 0 0,0 0 0,-1 0 0,1 0 0,0 0 0,-1 0 0,1 0 0,0 0 0,0 0 0,0 0 0,0-1 0,0 1 0,0 0 0,0-1 1,0 1-1,0 0 0,0-1 0,0 0 0,0 1 0,0-1 0,1 0 0,-1 1 0,0-1 0,0 0 0,0 0 0,3 0 0,6-4-5,0 0 1,-1-1-1,1 0 1,-1-1-1,0 0 1,0 0-1,-1-1 1,0 0-1,12-13 1,11-16 42,-1-1 0,41-68 0,4-5-264,-69 102 183,0 0 1,0 0 0,1 1 0,0 0 0,1 0-1,-1 0 1,2 1 0,16-10 0,-25 16 43,0 0 1,0 0-1,0 0 1,1 0-1,-1 0 1,0 0 0,0 0-1,0 0 1,0 0-1,0-1 1,1 1-1,-1 0 1,0 0 0,0 0-1,0 0 1,0 1-1,0-1 1,0 0-1,1 0 1,-1 0 0,0 0-1,0 0 1,0 0-1,0 0 1,0 0-1,0 0 1,1 0-1,-1 0 1,0 0 0,0 0-1,0 0 1,0 1-1,0-1 1,0 0-1,0 0 1,0 0 0,0 0-1,1 0 1,-1 0-1,0 0 1,0 1-1,0-1 1,0 0-1,0 0 1,0 11-8,-5 20 77,2-17-121,-6 45 129,-3-1-1,-27 80 1,36-126-31,1-5-34,0-1-1,-1 1 0,1-1 0,-4 7 1,-24 48 80,26-44 134,-9 6-238,-4 6 2,13-23 152,1-3-112,1 0 1,0 1 0,-1-1-1,0 0 1,1 0 0,-1-1 0,0 1-1,-1-1 1,1 1 0,0-1-1,-1 0 1,1 0 0,-1-1 0,-6 3-1,-10 0 62,0-2-1,-1 0 1,-38-2-1,28 0-201,28 0 77,0 0 0,0 1 0,1-1 0,-1 1 1,0 0-1,1 0 0,-1 0 0,1 0 0,-4 2 1,5-3 26,0 1 1,1-1-1,-1 0 0,1 1 1,-1-1-1,1 0 1,-1 1-1,1-1 1,-1 1-1,1-1 1,-1 1-1,1-1 0,0 1 1,-1 0-1,1-1 1,0 1-1,-1-1 1,1 1-1,0 0 1,0-1-1,0 1 0,0 0 1,-1-1-1,1 1 1,0 0-1,0-1 1,0 1-1,0 0 1,1-1-1,-1 1 0,0-1 1,0 1-1,0 0 1,0-1-1,1 1 1,-1 0-1,0-1 1,0 1-1,1-1 0,-1 1 1,1-1-1,-1 1 1,0-1-1,2 2 1,0-1 4,0 1 1,0-1-1,0 1 1,0-1-1,0 0 1,0 1 0,0-1-1,1-1 1,-1 1-1,0 0 1,1 0-1,-1-1 1,1 1 0,-1-1-1,1 0 1,-1 0-1,1 0 1,2 0-1,7-1-5,-1-1 1,18-4-1,-28 6 8,15-4 46,0-1 0,-1 0-1,1-1 1,-1-1-1,0-1 1,0 0 0,-1 0-1,14-13 1,1 3-473,-28 18 422,-2 0 12,1 1 1,-1 0-1,1-1 1,-1 1-1,1 0 1,0 0 0,-1-1-1,1 1 1,0 0-1,-1 0 1,1 0-1,0-1 1,0 1-1,0 0 1,0 0-1,0 0 1,0 0-1,0 0 1,0-1-1,0 2 1,0 2-49,-2 0 28,-1 0-1,1 0 0,-1-1 1,0 1-1,0-1 1,0 0-1,0 1 0,-7 4 1,-4 5 87,7-8-32,0 0-1,0 0 1,0 0 0,-1-1-1,0 0 1,-15 5-1,8-2 58,1-1-41,0-1 1,0-1 0,0 0-1,0-1 1,0 0 0,-1-1-1,0 0 1,-19-1 0,-120-1-465,147 0 237,11 1 38,13 1-17,-4-3 115,-1 0-1,1-1 1,0 0-1,14-4 0,51-21-37,-16 5 188,103-40-59,-152 55-16,0-1-1,0 0 1,-1 0 0,15-13-1,10-14-243,-36 35 132,-1 0 44,1 1 41,-1 1 0,0 0 0,1-1 0,-1 1 0,0 0-1,0-1 1,0 1 0,0 0 0,0 0 0,0-1 0,-1 1 0,1 0 0,-1-1 0,1 1 0,-1 0 0,-1 2 0,1-1 14,0-1-1,-1 1 0,1-1 1,0 0-1,-1 1 1,0-1-1,0 0 0,0 0 1,-2 2-1,3-3-26,0 0 0,0 0-1,0 0 1,0 0-1,1 0 1,-1 0 0,0 0-1,1 0 1,-1 0 0,1 0-1,-1 2 1,0-2-15,1 1 0,-1-1-1,1 0 1,-1 0 0,0 1 0,1-1 0,-1 0 0,0 0-1,-1 2 1,-6 3 95,0-1 0,-1 0 0,1-1 0,-1 0 0,0 0 0,0 0 0,-15 3 0,0-2 22,-46 4 0,14-6 91,-30 3-240,70-4 58,1 1 0,0 0 1,0 1-1,1 1 0,-18 8 1,-24 14 55,45-26-212,18-2-39,11 0 162,-1-1 0,0-1 0,21-6-1,-22 5 11,28-7 27,0-1 0,-2-3 0,0-1 0,75-41 0,-103 48-3,-1 0-1,0-1 1,-1 0-1,13-15 1,40-51-71,-60 70-124,-13 16 142,-19 21 24,11-16 139,0 0-1,0-2 1,-1 0-1,-1-1 1,-37 20 0,-2-6-20,-1-3 1,-89 23 0,64-27-105,65-17-27,16-3 11,0 1-1,0 0 1,0 0-1,1 0 1,-1 0-1,0 0 0,0 1 1,0-1-1,0 0 1,0 1-1,1 0 1,-1-1-1,0 1 1,0 0-1,1 0 1,-1 0-1,0 0 0,-1 2 1,1-3-291,7-5 262,12-6 95,23-15-166,46-21 1,-63 37 150,0-2 0,0 0 0,-1-1 0,37-31 1,-48 35-93,21-20-357,50-55-1,-66 66-2566,-14 17-1888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0:29.406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 37 2656,'0'1'19,"0"-1"-1,0 0 1,0 0-1,-1 1 1,1-1-1,0 0 1,0 0 0,0 1-1,0-1 1,-1 0-1,1 1 1,0-1 0,0 0-1,0 1 1,0-1-1,0 0 1,0 1-1,0-1 1,0 0 0,0 1-1,0-1 1,0 0-1,0 1 1,0-1 0,0 0-1,0 1 1,1-1-1,-1 0 1,0 1-1,0-1 1,5 18 259,-3-11-236,0-1 94,0-1 0,0 1-1,0-1 1,1 1 0,0-1 0,0 0 0,0 0 0,0-1-1,1 1 1,0-1 0,0 1 0,0-1 0,1 0 0,0-1-1,-1 1 1,9 4 0,-11-7-58,0 0 0,0-1 0,0 1 0,0-1 0,0 1 0,0-1 0,0 0 0,0 1 0,0-1 0,0 0 0,0 0 0,3-1-1,-4 2-47,0 1 0,0 0-1,0-1 1,0 1 0,-1 0-1,1-1 1,0 1-1,-1 0 1,1 0 0,-1 0-1,0 0 1,0-1 0,0 1-1,1 0 1,-2 0-1,1 0 1,0 0 0,0 0-1,-1 0 1,1-1 0,-2 4-1,0 14-3,2-16-23,-1 6 1,-5 13 85,4-11 320,2-11-397,0 0 0,0 0-1,0 0 1,0 0 0,0 0 0,0 0-1,0 0 1,0 0 0,0 0 0,0 1-1,1-1 1,-1 0 0,0 0 0,0 0 0,0 0-1,0 0 1,0 0 0,0 0 0,0 0-1,0 0 1,0 0 0,0 0 0,0 0-1,0 0 1,0 0 0,0 0 0,0 0 0,0 0-1,1 0 1,-1 0 0,0 0 0,0 0-1,0 0 1,0 0 0,0 0 0,0 0-1,0 0 1,0 0 0,0 0 0,0 0 0,0 0-1,0 0 1,1 0 0,-1 0 0,0 0-1,0 0 1,0 0 0,0 0 0,0 0-1,0 0 1,0 0 0,0 0 0,0 0 0,13-13 697,-7 6-1146,10-12 569,-1-2-1,0 1 1,-2-2-1,0 0 1,-2 0-1,0-1 1,-1 0-1,7-30 1,-15 46-63,3-5 51,-5 9-74,-3 7-25,0 5-54,-1-1-1,1 1 1,1 0-1,-1 1 1,2-1-1,-2 10 1,0-1 80,-2 7 146,-2 0 0,-19 44 0,8-22-105,-12 4 152,29-49-221,0 0 1,-1 0-1,1 0 1,-1 0-1,0 0 1,1 0-1,-1-1 1,0 1-1,0-1 1,0 0-1,0 1 0,-3 0 1,-13 11 84,18-13-100,-1 1 1,-1 0-1,1 0 0,0 0 0,0-1 0,0 1 0,0-1 0,0 1 0,-1-1 0,1 1 0,0-1 1,-3 1-1,4-1 97,0 0-42,0-1-65,1 0 0,-1 1 0,1-1 0,0 1 1,-1-1-1,1 1 0,0-1 0,-1 1 1,1-1-1,0 1 0,-1-1 0,1 1 0,0 0 1,0 0-1,0-1 0,-1 1 0,1 0 0,0 0 1,0 0-1,0 0 0,1 0 0,3-1-32,6-3 26,-9 3 12,1 0 1,-1 0-1,1 0 0,-1 0 0,1 1 0,0-1 0,4 1 1,-2-1 119,0 0 0,0 1 0,0-2 0,1 1 0,-1-1 0,0 1 0,-1-1 0,1-1 0,0 1 0,0-1 0,-1 0 0,0 0 0,6-4 0,9-6-196,-16 12 65,-1 0-1,0 0 1,1-1-1,-1 1 1,0-1-1,0 1 1,0-1-1,0 0 1,0 0-1,-1 0 1,3-2-1,0-2 18,-4 6 11,0 0 0,0-1 0,1 1-1,-1 0 1,0 0 0,0-1 0,0 1-1,1 0 1,-1 0 0,0-1 0,0 1-1,0 0 1,0-1 0,0 1 0,1 0-1,-1-1 1,0 1 0,0 0 0,0-1-1,0 1 1,0 0 0,0-1 0,0 1-1,0 0 1,0-1 0,0 1 0,0 0-1,0 0 1,-1-1 0,1 1 0,0 0-1,0-1 1,0 1 0,0 0 0,0-1-1,-1 1 1,1 0 0,0 0 0,0-1-1,-1 1 1,-3-6 69,4 4-99,-1 1 0,1 0 0,-1-1 0,1 1 0,0-1 1,0 1-1,0-1 0,0 1 0,0-1 0,0 1 0,0-1 0,0 1 0,1-2 0,-1 1-20,1 0 0,-1 1 0,0-1 0,0 0 0,0 0 0,0 1-1,0-1 1,0 0 0,-1-2 0,1 3 17,-1 1 1,1 0-1,0-1 0,0 1 1,-1-1-1,1 1 0,0 0 1,-1 0-1,1-1 0,-1 1 1,1 0-1,0-1 0,-1 1 1,1 0-1,-1 0 0,1 0 1,-1-1-1,1 1 0,-1 0 1,1 0-1,0 0 0,-1 0 1,1 0-1,-1 0 0,1 0 1,-1 0-1,1 0 0,-1 0 1,1 0-1,-1 0 0,1 1 1,-1-1-1,-2 0-491,-5 0-549,0 0-2341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0:56.4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1271 31 992,'-16'-3'2357,"14"3"-2165,0-1-1,0 1 0,0-1 1,0 1-1,0-1 0,0 0 1,0 0-1,0 0 0,0 0 1,0 0-1,1 0 0,-3-3 1,2 3-55,0-1 1,0 1 0,0-1-1,0 1 1,0 0 0,-1 0-1,1 0 1,0 0 0,-1 0-1,1 0 1,0 1 0,-5-1-1,-101 4 2194,102-3-2209,1 0-1,0 1 1,0 0-1,-1 0 1,1 0-1,0 1 1,0-1 0,0 1-1,-8 5 1,10-5-90,0 0 1,0 0 0,0 0 0,0 0-1,0 1 1,0-1 0,1 1 0,-1 0-1,1 0 1,0 0 0,0 0-1,0 0 1,1 1 0,-3 5 0,1-2 14,0 1 39,0 1 0,1-1 1,0 1-1,0 0 0,1 0 0,-1 12 0,3 29-64,-2 67 58,-1-98 13,0 0 1,-1 0 0,-1 0 0,-7 18 0,6-21 28,-2 0 0,0-1 0,-1 0-1,0-1 1,-1 1 0,-21 24 0,22-30-25,-1 0 1,0-1-1,-1 1 1,1-2-1,-2 0 1,1 0-1,-1 0 1,0-2-1,0 1 1,-14 4-1,5-3-84,3-1-1,1-1-1,-21 4 1,-135 24 294,59-10 146,47-8-423,37-8-35,-1-1 0,0-1 0,-38 1 0,30-1 81,30-5-73,0 0 0,0 1 0,0 0 0,-12 4 0,18-5 9,0 1-1,-1-1 1,1 0 0,0 1-1,0-1 1,0 0 0,0-1-1,-4 1 1,4-1-17,0 1 0,0 0 0,0 0 0,-1 0 0,1 0 0,0 0 0,-4 1 0,2 1 38,4-2-20,0 1 0,-1-1 1,1 0-1,0 0 0,-1 0 0,1 0 0,0 1 0,-1-1 0,1 0 0,-1 0 0,1 0 1,0 0-1,-1 0 0,1 0 0,0 0 0,-1 0 0,1 0 0,-1 0 0,1-1 0,0 1 1,-1 0-1,1 0 0,0 0 0,-1 0 0,1 0 0,0-1 0,-1 1 0,1 0 0,0 0 1,-1-1-1,1 1 0,0 0 0,0 0 0,-1-1 0,1 1 0,0 0 0,0-1 0,0 1 1,-1 0-1,1-1 0,0 1 0,0 0 0,0-1 0,0 1 0,0 0 0,0-1 0,0 1 1,0-1-1,0 1 0,0 0 0,0-1 0,0 1 0,0 0 0,0-1 0,0 1 1,0-1-1,0 1 0,1-1 0,1-1 77,0 0 0,0 0 0,1 0 0,-1 0 0,1 0 0,0 1 0,4-3 0,3-2-172,6-3 107,-1 0 0,1 2 0,1 0 0,-1 0 0,32-6 0,-32 11-131,-12 1 79,0 1-1,0-1 0,0 0 0,8-3 0,-12 4 30,8-3 37,0 0 1,0-1 0,0 0 0,0 0 0,0-1 0,12-9-1,-20 13 5,0 1-32,-9 9-145,-29 17 306,12-8-152,14-10 21,0 0-1,-1-1 1,0-1-1,0 0 0,-1 0 1,-16 3-1,-18 2-8,14-10 144,33-1-240,4-1 90,-1 1 1,1 0-1,-1 0 0,1 0 1,-1 0-1,1 0 0,-1 1 0,1-1 1,-1 1-1,1-1 0,-1 1 1,4 1-1,6 2 64,3 0-70,0 1-1,-1 1 0,0 0 1,18 10-1,7 4 241,0-3 170,50 25-243,-75-35-1123,-1 2 0,0 0 0,0 0 0,14 14 0,61 56-8872,-87-78 9521,0 0 1,0 0 0,1-1-1,-1 1 1,0 0 0,1-1-1,-1 1 1,0-1-1,3 1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1:05.3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80 896,'-5'-5'1104,"4"5"-790,-1 0 1,0 0-1,0 0 0,0 1 0,0-1 1,0 0-1,0 1 0,0-1 1,1 1-1,-1-1 0,0 1 1,0 0-1,1 0 0,-3 1 0,3-2 81,1 0-86,0 0-85,0 0 155,0 0-59,3 0-183,-1 0 0,0-1 0,0 0 1,1 0-1,-1 1 0,4-3 0,4-2 18,52-14 191,1 2 1,1 3 0,71-5-1,-78 16-210,0 3 0,1 3 0,67 11 0,-93-9-25,11 0-44,-1 2 0,1 2 0,68 23 0,-91-24 22,-1 1 0,0 1 1,-1 0-1,0 2 0,0 0 0,-1 1 0,-1 0 1,0 1-1,-1 1 0,24 31 0,-11-5 343,-2 1 0,-1 2 0,18 46-1,-4-8-8,-33-70-335,1 0 1,1 0-1,0 0 1,1-1 0,15 16-1,-5-10-2,1 0 0,25 16 0,87 59 325,-107-77-282,235 141 387,-228-140-330,1-2 1,67 20 0,72 5 114,-112-27-378,60 4 466,-81-10-350,13 3 199,-45-5-302,-5-4 112,-2 0 123,0 0-80,0 0-129,0 0 1,0 0 101,0 0 0,0 0-27,0 0 11,0 0 54,0 0-44,0 0-74,0 0-21,0 0-22,0 0 27,0 0 118,0 0-17,0 0-32,0 0 11,-1-2-20,0-1-1,0 1 0,0-1 0,0 1 1,-1 0-1,1-1 0,0 1 0,-1 0 1,0 0-1,0 0 0,1 0 0,-5-3 1,-6-9-15,2-1 39,-1 0 0,-20-21-1,0 5 98,4 3-47,-53-43-1,49 47-97,-25-16-35,27 25-123,28 15 47,2 1-117,10 18 177,2 0-1,1-2 1,0 1 0,1-2-1,0 0 1,2-1 0,22 17-1,23 17 39,-30-23 43,49 32 0,-8-9 467,-72-48-517,-1-1 11,0 0 96,1 8 154,-1-7-231,0 0 0,1 0-1,-1 1 1,0-1 0,0 0-1,-1 0 1,1 1 0,0-1 0,0 0-1,-1 0 1,1 1 0,0-1 0,-1 0-1,0 0 1,1 0 0,-1 0-1,1 0 1,-1 0 0,0 0 0,0 0-1,0 0 1,0 0 0,1 0-1,-3 1 1,-4 3 10,0 0 0,-12 7-1,14-10 38,-1 1-33,0 0-1,0-1 1,0 0 0,-9 1 0,-10 4-7,-159 47 155,181-53-150,0-1 1,1 1 0,-1 0-1,1-1 1,-1 1 0,0-1-1,1 0 1,-1 0 0,0 0 0,1-1-1,-1 1 1,0 0 0,1-1-1,-1 0 1,0 0 0,1 0-1,-1 0 1,-3-2 0,4 1-16,-1 0 0,1 0 1,0 0-1,0 0 0,0 0 0,0-1 1,0 1-1,1-1 0,-1 1 0,1-1 1,0 0-1,-1 1 0,1-1 1,0 0-1,1 0 0,-2-4 0,-2-23-168,1 1-1,1-1 0,2 1 1,0-1-1,2 1 0,10-46 0,-12 69-294,2 0 0,-1 0 0,0-1-1,1 1 1,0 0 0,1 1 0,0-1-1,-1 0 1,2 1 0,-1-1 0,1 1-1,-1 0 1,1 0 0,8-6 0,-3 5-1186,0 0 1,16-7-1,-15 9 524,-1-1-1,16-11 1,-20 12 603,-1 0 0,0-1 1,0 0-1,0 0 0,5-7 1,-9 12 502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2:32.2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179 86 1472,'-19'11'2925,"-2"3"-458,20-14-2399,1 1 0,-1-1-1,0 1 1,0-1 0,0 1 0,0-1 0,1 0 0,-1 1 0,0-1-1,0 0 1,0 0 0,0 0 0,0 0 0,0 0 0,0 0 0,0 0-1,1 0 1,-1 0 0,0 0 0,0 0 0,0-1 0,0 1 0,0 0-1,0-1 1,1 1 0,-1 0 0,0-1 0,-1 0 0,-3-1 4,5 2-60,0 0 1,0 0 0,-1 0-1,1 0 1,0 0 0,0 0 0,-1 0-1,1 0 1,0 0 0,0 0 0,0 0-1,0 0 1,-1 0 0,1-1-1,0 1 1,0 0 0,0 0 0,0 0-1,-1 0 1,1 0 0,0-1 0,0 1-1,0 0 1,0 0 0,0 0-1,0-1 1,0 1 0,0 0 0,-1 0-1,1 0 1,0-1 0,0 1-1,0 0 1,0 0 0,0 0 0,0-1-1,0 1 1,0 0 0,0 0 0,0-1-1,1 1 1,-1 0 0,0 0-1,0 0 1,0-1 0,0 1 0,0 0-1,-1-2 37,1 0 0,-1 0-1,0 1 1,0-1-1,0 0 1,-1 1 0,1-1-1,0 1 1,-1-1 0,1 1-1,-3-2 1,-18-16 199,16 15-185,5 3-65,0 0 0,0 0 1,0 0-1,0 0 0,-1 0 1,1 0-1,0 1 0,0-1 1,-1 0-1,1 1 0,0-1 0,-1 1 1,1 0-1,-1-1 0,1 1 1,-1 0-1,-2 0 0,3 0 11,0 0 0,0 0-1,0 0 1,0 0-1,0-1 1,0 1 0,0 0-1,0 0 1,0-1 0,0 1-1,0-1 1,0 1-1,0-1 1,0 1 0,0-1-1,0 0 1,1 1 0,-1-1-1,0 0 1,0 0 0,1 0-1,-1 0 1,0 1-1,1-1 1,-1 0 0,1 0-1,-1 0 1,1 0 0,0 0-1,-1 0 1,1 0-1,0 0 1,-1-2 0,-2-4 105,3 6-119,-1 0 0,1 1 0,-1-1 0,1 0 0,-1 1 1,1-1-1,0 0 0,-1 0 0,1 0 0,0 1 0,0-1 0,0 0 0,-1 0 0,1 0 1,0 0-1,0 0 0,0 1 0,0-2 0,6 2-333,0 2 261,0-1 0,-1 1 1,1 0-1,-1 1 0,0-1 1,1 1-1,-1 0 0,6 5 0,3 1 119,28 20-266,-40-28 299,15 4 277,-8 15-117,-8-20-248,0 1 0,0 0 1,-1 0-1,1 0 1,-1 0-1,1 0 0,0 0 1,-1 0-1,0 0 0,1 1 1,-1-1-1,0 0 0,1 0 1,-1 0-1,0 0 1,0 1-1,0-1 0,0 2 209,-14-7 470,8-2-628,0 0-1,-8-12 0,11 14-47,0-1 1,-1 1-1,1 0 1,-1 0-1,0 0 1,0 0-1,-1 1 0,1 0 1,-9-6-1,11 9 0,0-1-1,0 0 0,1 0 1,-1 0-1,0 0 0,1 0 1,-1 0-1,1 0 0,-1-1 1,1 1-1,-2-3 0,3 4 0,0 0 0,0-1 0,0 1 0,0 0 0,0 0 0,0 0 0,0 0 0,0 0 0,0 0-1,0 0 1,0 0 0,0-1 0,0 1 0,0 0 0,0 0 0,0 0 0,0 0 0,-1 7-798,2-7 793,-1 0 0,1 0 0,13 17 2,-12-14 25,0 0-1,0-1 0,0 1 1,1 0-1,4 3 0,-4-4-85,-1 0 0,1 0 0,-1 0 0,0 1 0,0-1 0,0 0 0,-1 1 0,1 0 0,0-1 0,-1 1 0,0 0 0,2 3 0,-2-1-438,1 0-1,0 1 0,-1 0 1,0-1-1,0 1 0,-1 7 1,-3 16-2207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2:37.5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0 480,'6'3'1416,"-6"-3"-1387,2 15 784,-5 18 6,0-17-687,-1 0 0,0 0 0,-8 18 0,5-5 62,6-25-165,1 0 1,-1 0-1,0-1 1,0 1-1,0 0 1,-4 6-1,1-2 97,0 0 0,0 0 0,1 1 0,-4 13 0,7-21-103,0 1 0,-1-1 0,1 0 0,0 0 0,0 1 0,0-1 0,0 0 0,0 0 0,0 1 0,0-1 0,1 0 0,-1 0 0,0 1 0,1-1 0,-1 0 0,1 0 0,-1 0 0,1 0 0,0 1 0,1 0 0,0 2 304,-1-15 500,0 7-756,-1 0 0,1 0 0,-1 0 0,0-1 0,0 1 0,0 0 1,-1 0-1,1 0 0,-3-5 0,-1-24-94,4 20-65,-1 4 65,1 1 0,1 0 0,-1 0 0,1-1 0,0 1 0,1 0 0,3-10 0,-5 17 17,1 1 0,-1 0-1,0-1 1,0 1 0,0 0 0,1-1 0,-1 1 0,0-1 0,0 1-1,0-1 1,0 1 0,0 0 0,0-1 0,0 1 0,0-1 0,0 1 0,0-1-1,0 1 1,0 0 0,0-1 0,0 1 0,0-1 0,0 1 0,0-1-1,-1 1 1,1 0 0,0-1 0,0 1 0,0 0 0,-1-1 0,1 1 0,0 0-1,-1-1 1,1 1 0,0 0 0,-1-1 0,1 1 0,0 0 0,-1-1-1,0 1 55,0 15-32,-1-10-29,1-1 0,0 1 0,0-1 0,0 1 0,0-1 0,1 1 0,-1 0 0,1-1 0,0 1 0,1 5-1,0-7 38,0-1-25,-1 1 1,0-1 0,1 0 0,-1 1 0,0-1 0,0 0 0,0 0-1,0 1 1,-1-1 0,1 0 0,-2 3 0,2-4-5,0 0 0,0 0 0,0 0 0,0 0 0,0 0 0,0 0 0,0 0 0,0 0 0,0 0 0,1 0 0,-1 0 0,0-1 0,1 1 0,-1 0 0,0 0 0,2 1 0,-2-1 6,1 0-1,-1 0 0,0 0 1,1 0-1,-1 0 0,0 0 0,1-1 1,-1 1-1,0 0 0,0 0 1,0 0-1,0 0 0,0 0 0,0 2 1,-5 12 159,4-12-178,-1 0 1,1 0 0,0 0-1,1 1 1,-1-1 0,1 0-1,-1 5 1,1-6-122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2:49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278 20 320,'-39'0'1685,"31"3"-1236,8-3-400,-1 0 1,1 1 0,-1-1 0,1 0-1,0 0 1,-1 0 0,1 1 0,-1-1-1,1 0 1,-1 0 0,1 0 0,-1 0 0,1 0-1,-1 0 1,1 0 0,-1 0 0,1 0-1,-1 0 1,1 0 0,-2-1 0,-5-4 314,6 4-366,0 0 1,-1 1 0,1-1-1,0 0 1,0 1 0,0-1-1,-1 1 1,1-1 0,0 1-1,-1 0 1,1-1 0,0 1-1,-1 0 1,1 0 0,0 0-1,-2 0 1,-37 0 1158,39 0-1183,-3 0-273,0 0 736,-9-11 379,-21 11-1056,31 0 243,1 0 0,0 1 0,0 0 0,-1-1 0,1 1 0,0 0 0,0 0-1,0 0 1,0 0 0,-3 3 219,0-1-265,5-3 46,-1 1 1,1-1 0,-1 1 0,1-1-1,-1 0 1,1 1 0,-1-1 0,1 0-1,-1 1 1,1-1 0,-1 0 0,0 0-1,1 1 1,-1-1 0,0 0 0,1 0 0,-1 0-1,0 0 1,0 0 0,-18 5 918,18-5-879,0 0 0,0 0-1,0 0 1,-1 0-1,1-1 1,0 1 0,0 0-1,0 0 1,0-1-1,0 1 1,0-1 0,0 1-1,0-1 1,0 0-1,-1 0 1,-10-7 129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2:56.1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215 403 1056,'-2'0'414,"2"0"-407,0 0 0,0 0 0,0 0 0,0 0 0,0 0 21,0 1-21,0-1-3,0 0 0,0 0 0,0 0 0,0 0-1,0 0 1,0 0 0,1 0 0,-1 1 0,0-1 0,0 0 0,0 0 0,0 0 0,0 0 0,1 0 0,-1 0-1,0 0 1,0 0 0,0 0 0,0 0 0,0 0 0,1 0 0,-1 0 0,0 0 0,0 0 0,0 0 0,0 0-1,1 0 1,-1 0 0,0 0 0,0 0 0,0 0 0,0 0 0,0 0 0,1-1 0,-1 1 0,0 0 0,0 0-1,0 0 1,0 0 0,0 0 0,0 0 0,0 0 0,1-1 0,-4 2 165,1-1 0,-1 1 1,0-1-1,1 0 0,-1 0 1,1 0-1,-1-1 0,0 1 0,1 0 1,-1-1-1,1 0 0,-1 0 0,1 0 1,-3-1-1,-9-2 241,9 2-229,1 0 0,0 0-1,0 0 1,0 0 0,0-1 0,-6-4-1,-4-3-5,12 9-117,0 0-1,0 0 1,0-1 0,1 1-1,-1 0 1,0-1 0,0 0-1,1 1 1,-1-1 0,1 0-1,0 0 1,-1 1 0,1-1-1,0 0 1,-1-3 0,-1 1 130,1-3-88,0 5-32,1 0 0,-1 0 0,1 0 1,-1 0-1,0 0 0,0 0 0,0 0 0,0 1 0,0-1 1,-4-1-1,-1-3 30,0 0 34,6 5-132,0-1 1,0 1 0,0 0-1,0 0 1,-1 0 0,1 1 0,0-1-1,0 0 1,-1 0 0,1 1-1,0-1 1,-1 1 0,1-1 0,0 1-1,-1-1 1,-1 1 0,2 0-71,-3 1-340,25 26 327,-16-22 104,1 1-1,-2 1 1,8 11 0,-10-16-35,-1 0 0,0 0 0,1-1 0,-1 1 0,1-1 0,0 1 0,-1-1 0,1 1-1,0-1 1,3 2 0,-2-2 21,-1 1 0,1-1 0,-1 1 0,0 0 0,0 0 0,0-1 0,0 1 0,0 1 0,0 6 857,-14-19-452,8 6-404,0 1 1,0-1 0,0 1 0,0 0-1,-1 0 1,-4-2 0,4 2-32,-1 0 0,1 0 0,0-1 0,-5-5 0,8 8 11,1-1-1,0 1 0,-1 0 0,1-1 0,-1 1 1,0 0-1,1 0 0,-1 0 0,0 0 0,0 0 1,1 1-1,-1-1 0,0 0 0,-2 0 0,-1 0 44,9-3-331,10-3 9,-9 6 341,0-1 0,0 0-1,0-1 1,0 1-1,0-1 1,0 0 0,-1 0-1,1 0 1,4-6-1,0 1-43,-8 8-5,-1 0 0,1-1 0,0 1 0,-1-1 0,1 0 0,-1 1 0,1-1 0,-1 1 0,1-1 0,-1 0-1,1 1 1,-1-1 0,1 0 0,-1 0 0,0 1 0,0-1 0,1 0 0,-1 0 0,0 0 0,0 1 0,0-3 0,1-1 42,0 1 0,1-1 1,-1 0-1,1 0 0,2-4 0,7-14-243,6-7 146,8-13 118,-20 22-112,-3 17 61,0 0-1,-1 0 0,0 0 1,0 0-1,0-1 0,1-5 1,-1 6 17,-1-1 0,1 1 0,0-1 0,0 1 0,3-6 0,-3 8-18,0 0 0,-1-1 1,1 1-1,0-1 0,-1 0 0,0 1 0,1-1 1,-1 1-1,0-1 0,0 0 0,0 1 0,0-1 1,0-2-1,0 4-15,0 0 1,0 0 0,-1 0-1,1-1 1,0 1 0,0 0-1,0 0 1,-1 0 0,1 0-1,0 0 1,0 0 0,0 0-1,-1 0 1,1 0 0,0 0-1,0 0 1,0 0 0,-1 0-1,1 0 1,0 0 0,0 0-1,0 0 1,-1 0 0,1 0-1,0 0 1,0 0 0,0 0-1,-1 1 1,1-1 0,0 0-1,0 0 1,0 0 0,0 0-1,-1 1 1,-6 4-300,-37 75 318,41-75-26,1-1 1,0 1 0,0 0-1,0 0 1,0 1 0,1-1-1,-1 10 1,1-14 8,1 0 0,0 1 0,0-1 0,0 0 0,-1 1 0,1-1 0,-1 0 0,1 1 0,-1-1 0,1 0 0,-1 0 0,0 0-1,0 0 1,1 0 0,-2 2 0,1-2 22,0 0-1,0 0 0,0 0 1,0 1-1,0-1 0,1 0 1,-1 1-1,0-1 0,0 3 1,-13 32 11,13-33-38,0-1 0,-1 1 1,1 0-1,0-1 0,-1 0 0,0 1 1,1-1-1,-1 0 0,0 0 0,0 0 1,-4 3-1,-10 13 112,15-17-170,-4 2 97,5-3-32,0 0 0,0 0-1,0 0 1,0 0 0,0 0 0,0 0-1,-1 0 1,1 0 0,0 0 0,0 0-1,0 0 1,0 0 0,0 0 0,0 0 0,0 0-1,0 0 1,-1 0 0,1 0 0,0 0-1,0 0 1,0 0 0,0 0 0,0 0-1,0 0 1,0 0 0,0 0 0,0 0 0,-1 0-1,1 0 1,0 0 0,0-1 0,0 1-1,0 0 1,0 0 0,0 0 0,0 0-1,0 0 1,0 0 0,0 0 0,0 0 0,0 0-1,0-1 1,0 1 0,0 0 0,0 0-1,0 0 1,0 0 0,0 0 0,0 0 0,0 0-1,0-1 1,0 1 0,0 0 0,0 0-1,0 0 1,0 0 0,0 0 0,0 0-1,0 0 1,0 0 0,0 0 0,0-1 0,0 1-1,1 0 1,-1 0 0,0 0 0,0 0-1,13-31 137,30-74-162,-27 67-18,3-12 44,-17 46-8,-1 0 0,1 0 0,0 0 0,4-5 1,-4 6 1,-1 1 1,1 0 0,-1-1 0,0 1-1,1-1 1,-1 1 0,-1-1-1,1 0 1,0 0 0,0 1 0,-1-5-1,0 7 59,0 0-57,0 0 0,-1 0 0,1 1 0,0-1 0,-1 0 0,1 1 0,0-1 0,-1 0 0,1 1 0,0-1 0,0 0-1,-1 1 1,1-1 0,0 1 0,0-1 0,0 0 0,-1 1 0,1-1 0,0 1 0,0-1 0,0 1 0,0-1 0,0 1 0,0-1 0,0 0 0,0 1 0,0-1 0,0 1 0,-1 7-5,-12 16-90,-3 4 93,-19 46 1,24-50 5,-15 25-1,6-10-150,11-27 150,9-11-1,0-1-1,-1 0 1,1 0 0,0 1 0,-1-1-1,1 0 1,0 1 0,-1-1 0,1 0 0,0 1-1,0-1 1,0 0 0,-1 1 0,1-1-1,0 1 1,0-1 0,0 0 0,0 1 0,0-1-1,0 1 1,0-1 0,0 1 0,0-1 0,0 0-1,0 1 1,0-1 0,0 2 0,0-2 9,0 0 1,0 0-1,0 0 1,0 0 0,0 0-1,0 1 1,0-1-1,0 0 1,0 0-1,0 0 1,0 0 0,0 0-1,0 1 1,0-1-1,0 0 1,0 0 0,0 0-1,0 0 1,0 0-1,-1 0 1,1 1-1,0-1 1,0 0 0,0 0-1,0 0 1,0 0-1,0 0 1,0 0-1,0 0 1,-1 0 0,1 1-1,0-1 1,0 0-1,0 0 1,0 0 0,0 0-1,-1 0 1,1 0-1,0 0 1,0 0-1,0 0 1,0 0 0,0 0-1,-1 0 1,5-20 129,27-49 206,-14 33-90,-4 12-432,25-37 0,-33 53 182,5-1-159,-9 8 145,-1 1 1,1 0 0,0-1 0,-1 1-1,1-1 1,-1 1 0,1 0 0,-1-1-1,1 1 1,-1-1 0,0 0 0,1 1-1,-1-1 1,0 1 0,1-1 0,-1 0 0,0 1-1,1-2 1,-1 2 68,2 2-186,0 1 85,-1 0 0,1 0 0,0 0 1,1 6-1,-1-5-129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2:59.4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372 7 1312,'-8'-4'2368,"7"4"-2229,0 1-95,1 0 0,0 0 0,-1 0 0,1 0 0,-1 0 0,1 0 0,-1 0 1,1 0-1,-1-1 0,1 1 0,-1 0 0,0 0 0,1-1 0,-1 1 0,0 0 0,0-1 1,0 1-1,0-1 0,1 1 0,-1-1 0,0 1 0,0-1 0,0 0 0,0 1 1,0-1-1,0 0 0,0 0 0,0 0 0,0 0 0,0 0 0,0 0 0,-1 0 1,-24 8 1138,-5-3-612,-40-2 1034,46-2-1546,8-1 314,0 0 1,-25-3-1,31 2-185,0 0 1,0 1-1,0 0 0,-14 2 0,-14 0 375,82-38-5582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3:18.0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66 249 1056,'0'-1'67,"-1"0"-1,1 0 1,-1 0 0,1 0 0,-1 0-1,1 0 1,-1 0 0,1-1 0,0 1-1,0 0 1,0 0 0,-1 0 0,1 0-1,0-1 1,1 1 0,-1 0 0,0 0-1,0 0 1,0-1 0,1 1-1,0-2 1,1-12 124,0 6-3,-2 8-184,0 0 0,0 0 0,0 0 0,1 0 0,-1 0 0,0 0 0,0 0 0,-1 0 0,1 0 1,0 0-1,0 0 0,0 0 0,-1-1 0,1 1-8,-1 1 0,1-1 0,0 0 1,0 1-1,0-1 0,0 0 0,-1 0 0,1 0 0,0 1 1,0-1-1,0 0 0,1 0 0,-1 1 0,0-1 0,0 0 1,0 0-1,0 1 0,1-1 0,-1 0 0,0 1 0,1-1 1,6-6 818,-9 4-668,1 0 1,0 1-1,-1-1 1,1 0-1,-1 1 1,0-1-1,0 1 1,-3-4-1,-7-9 296,11 13-369,0 1-68,0-1 1,0 1-1,0-1 0,0 1 0,0-1 1,1 0-1,-1 1 0,1-1 1,-1 0-1,1 1 0,0-4 0,-1 3 22,1 1-1,0-1 0,-1 0 0,1 1 0,-1-1 0,1 1 0,-1-1 0,0 1 0,1-1 0,-1 1 0,0 0 0,0-1 0,-3-1 0,3 1-7,0 1 1,0 0 0,0-1-1,0 1 1,0 0 0,0-1-1,1 1 1,-1-1 0,0 1-1,1-1 1,-1 0 0,1 1-1,-1-1 1,1-1-1,-8-24-260,5 28 248,1 5 0,7 131-317,0-78 720,-4-60-477,0-1 59,1 1-1,-1-1 1,0 1 0,0-1 0,0 0-1,-1 1 1,1-1 0,0 0 0,-1 0-1,1 0 1,-1 0 0,1-4 0,0 1 23,2-4 108,-2 6-149,0 1 1,0 0-1,-1 0 1,1-1-1,-1 1 0,1-5 1,4-32 285,-5 35-302,1 0 0,-1 0 0,1 0 1,0 0-1,3-7 0,2-8-39,-3 2 210,-3 13-149,0 1 0,1-1 0,-1 1 0,1-1 0,0 1 1,0-1-1,0 1 0,0-1 0,1 1 0,-1 0 1,4-5-1,0 1-129,-6 19 360,0-3-229,0 0 1,-1 0 0,1 0-1,-5 11 1,0 1-30,-11 13 136,6-6-79,6-20-145,5-8 135,0 0 1,-1 1 0,1-1-1,0 0 1,0 0-1,0 0 1,-6 5 686,6-8-762,0-1 45,0 2 27,0 0-1,0 0 1,0 0-1,0 0 1,0 0-1,1 0 1,-1 0-1,1 0 1,-1 0-1,1 0 1,1-2-1,0-3 30,1 0-1,-1 1 1,0-1 0,-1 0-1,0 0 1,0 0 0,0-12-1,-2 3 41,1 11-82,0 0 0,0-1 0,0 1 0,0 0 0,1-1 0,0 1 0,2-8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01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12 2976,'-4'-3'509,"3"3"-238,1-1 0,-1 1-1,0-1 1,0 1 0,1-1 0,-1 1 0,0 0 0,1-1 0,-1 1-1,0 0 1,0 0 0,0-1 0,1 1 0,-1 0 0,-2 0-1,-6-3 3519,8 3-2091,4 2-817,1 0-987,4 2 291,0-1 0,1 0 1,-1 0-1,0 0 0,1-1 1,0 0-1,9 0 0,149 2 1307,-118-4-1405,-24 0-434,49-7 0,-70 7-601,9-1 1141,-9-1-2897,-2-2-4167,-5-12 3538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3:19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71 576,'-16'1'2283,"14"-2"-2156,-1 0 119,0 1 0,1-1 0,-1 0 1,1 0-1,-1 0 0,-3-2 0,-3-4 244,-4-5-217,11 9-157,-1 0 0,1 0 1,-1 0-1,0 1 0,0-1 0,0 1 1,-1 0-1,1-1 0,-6-1 0,8 3-108,0 1 0,1-1 0,-1 1 0,1-1 0,-1 1 0,1-1 0,-1 0-1,1 1 1,-1-1 0,1 0 0,0 1 0,-1-1 0,1 0 0,0 1 0,-1-1-1,1 0 1,0 0 0,0 1 0,0-1 0,0-1 0,0 10-531,8 7 576,14 19 225,-12-29-620,-3-5 188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3:21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0 992,'-2'1'114,"1"-1"-1,0 0 1,0 0 0,-1 1-1,1-1 1,0 0 0,0 1 0,0-1-1,0 1 1,0 0 0,0-1-1,-1 1 1,1 0 0,1 0-1,-2 0 1,-15 19 537,1-2-268,-4 1-251,1 0-1,1 1 0,1 1 0,-14 23 1,-51 95 481,76-128-608,-1 0 15,4-6-116,0 0 0,0 1 0,1-1 1,-1 1-1,1-1 0,-2 10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3:21.7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390 1 1056,'-53'25'1536,"-26"11"-27,-17 11-1077,77-35-406,0 0 0,1 1 0,0 1 0,1 0 0,1 1 0,-16 19 0,9 0-101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3:26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33 576,'-4'-3'499,"4"2"-449,0 1 0,-1 0 0,1-1 0,0 1 0,0-1 0,0 1 0,-1-1 0,1 1 0,0-1 0,0 1 0,0-1 0,0 1 0,0-1 0,0 0 0,0 0 77,0 0 0,0 0 0,-6-10 1273,5 9-1273,0 1-71,0 0-1,0 1 1,0-1 0,1 1-1,-1-1 1,0 1-1,0 0 1,0-1 0,0 1-1,0 0 1,0 0 0,0-1-1,0 1 1,0 0-1,0 0 1,0 0 0,0 0-1,0 0 1,0 1-1,0-1 1,0 0 0,0 0-1,-1 1 1,1 0-51,0 0 0,0 0 0,0-1 0,0 1 0,0 0 0,0 0 0,1 0 0,-1 0 0,0 1 0,1-1 0,-1 0 0,1 0 0,-1 0 0,1 0 0,-1 1 0,1-1 0,0 0 0,0 0 0,-1 3 0,-2 13 6,-1 0 0,-9 26 0,0 0 191,2-16 22,9-21-168,-1-1 0,1 0 0,-2 10-1,0 3-18,-1 11 22,3-17 181,1-12-226,1 0-1,0 0 0,0 0 0,0 0 0,-1-1 0,1 1 1,0 0-1,0 0 0,0-1 0,0 1 0,-1 0 0,1 0 1,0 0-1,0-1 0,0 1 0,0 0 0,0-1 1,0 1-1,0 0 0,0 0 0,-1-1 0,1 1 0,0 0 1,0 0-1,0-1 0,1 1 0,-1 0 0,0-1 1,0 1-1,0 0 0,0 0 0,0-1 0,0 1 0,5-109 62,-4 94-226,-1 11 186,1 0-1,-1 0 1,0 0 0,0 0 0,-1 0 0,1-1 0,-1 1 0,0 0 0,-2-6-1,3 9-6,0 0-1,-1 0 0,1 0 0,0 0 0,0 0 0,0 1 0,0-1 0,0 0 1,0 0-1,0 0 0,0 0 0,0-1 0,0 2-22,1 0 0,-1-1-1,0 1 1,0 0 0,0 0-1,0-1 1,0 1 0,0 0-1,0-1 1,0 1 0,0 0-1,0 0 1,0-1 0,0 1 0,0 0-1,0-1 1,0 1 0,0 0-1,0-1 1,0 1 0,0 0-1,0 0 1,0-1 0,0 1 0,-1 0-1,1 0 1,0-1 0,0 1-1,0 0 1,0 0 0,-1-1-1,1 1 1,0 0 0,0 0 0,-1 0-1,1 0 1,0-1 0,0 1-1,-1 0 1,1 0 0,0 0-1,-1 0 1,0-11-186,0 12 12,1 0 154,-1-1 0,1 1-1,0-1 1,-1 1 0,1 0-1,0-1 1,0 1 0,-1 0-1,1-1 1,0 1 0,0 0-1,0-1 1,0 1 0,0 0-1,0 0 1,0-1 0,0 1 0,0 0-1,0-1 1,1 1 0,-1 1-1,4 19 20,-3-16-24,0 0-1,0 0 1,0 1-1,0 5 1,3 20 64,1 4-43,-1-5-8,-1-16-12,-2-9 36,0 1 1,0-1-1,0 0 0,1 1 0,0-1 1,3 6-1,-4-9-55,2-2-211,0 0-1,0 0 0,0-1 0,-1 1 0,1-1 0,5-1 0,-3 0-144,0 0 0,0 0-1,1 0 1,-1 0 0,0 1 0,1 0-1,-1 0 1,0 1 0,1-1-1,-1 1 1,10 1 0,1-1 811,1 9-23,-16-7-387,0-1-1,0 0 1,-1 1-1,1-1 1,0 1-1,-1-1 1,1 1-1,-1-1 1,0 1-1,1 0 1,-1-1 0,0 1-1,0-1 1,0 1-1,0 0 1,0-1-1,-1 4 1,-5 27 46,-30 103 443,2-44 693,22-73-564,12-17-607,0-1-1,-1 0 0,1 1 0,0-1 1,0 0-1,-1 1 0,1-1 1,0 0-1,-1 1 0,1-1 0,0 0 1,-1 0-1,1 1 0,0-1 1,-1 0-1,1 0 0,0 0 0,-1 0 1,1 0-1,-1 1 0,1-1 1,-1 0-1,1 0 0,0 0 0,-1 0 1,1 0-1,-1 0 0,1 0 1,-1 0-1,1 0 0,0-1 0,-1 1 1,1 0-1,-1 0 0,1 0 1,0 0-1,-1-1 0,1 1 0,0 0 1,-1 0-1,1-1 0,0 1 0,-1 0 1,1 0-1,0-1 0,-1 1 1,1 0-1,0-1 0,-4-17 24,3 7-18,-18-73 847,16 64-766,2 16-49,0-1 1,0 0-1,0 0 1,-1 0-1,-2-5 1,3 8-26,0-1 27,-1-1-1,1 1 1,-1-1-1,0 1 1,0 0-1,0 0 1,-1 0-1,1 0 1,-1 0-1,0 1 1,1-1-1,-1 1 1,-6-4-1,6 4-70,1 1 0,-1 0-1,1 0 1,-1 0 0,0 0 0,0 1 0,1-1-1,-1 1 1,0-1 0,0 1 0,-4 0-1,6 1 13,0-1 1,1 0-1,-1 0 0,0 1 0,1-1 0,-1 0 0,1 1 0,-1-1 0,0 1 0,1-1 0,-1 1 0,1-1 0,-1 1 0,1-1 0,-1 1 0,1-1 0,0 1 0,-1 0 0,1-1 0,-1 1 0,1 0 0,0-1 0,0 1 0,0 0 0,-1-1 0,1 1 0,0 0 0,0 0 0,0-1 0,0 1 0,0 0 0,0-1 0,0 1 0,1 1 0,-2 14 28,1-9-54,0 0-1,0 0 0,0 0 0,1 0 0,0 0 0,2 8 0,-2-11 8,0-1-1,-1 0 1,1 0 0,-1 0-1,0 1 1,0 5 0,-1-6 42,1 0 0,0 0 1,0 0-1,0 0 0,1 0 1,-1-1-1,1 1 0,0 4 1,2-1 21,-2-5-47,0 0-1,-1 0 1,1 1-1,0-1 1,-1 0-1,0 1 1,1-1-1,-1 0 1,0 1-1,0-1 1,1 2-1,-1 1 4,1 0-1,0 0 1,0 0-1,1 0 0,-1 0 1,1 0-1,0 0 1,0-1-1,0 1 1,5 6-1,3 5 19,-9-14-47,0 1 43,-1-1-1,1 1 1,0-1-1,0 0 1,0 0 0,0 1-1,0-1 1,0 0-1,0 0 1,0 0-1,1 0 1,1 1-1,-1 0 63,0 3-32,-2-4-43,11 12-96,-9 3 899,-3-16-791,-2-1 361,3 1-361,-2-4 5,-1 0 0,0 0-1,0 0 1,0 0 0,-7-5 0,-2-7 97,11 14-116,0 1-1,1-1 1,-1 1 0,0-1 0,0 1 0,0 0-1,0-1 1,0 1 0,-1 0 0,1 0 0,0 0 0,-2-1-1,2 1-9,1 1 0,-1-1-1,1 1 1,0-1-1,-1 1 1,1-1-1,-1 1 1,1-1-1,0 1 1,0-1-1,-1 0 1,1 1-1,0-1 1,0 1 0,0-1-1,0 0 1,0 1-1,0-1 1,-1 1-1,2-1 1,-1 0-1,0 1 1,0-1-1,0 0 1,0 0 0,0-2 53,26 2-537,-1 1 538,-24 0 6,8-3-69,-8 2 20,1 0-1,0 0 0,-1 0 1,1 0-1,-1 0 1,1 0-1,-1 0 0,1 0 1,1-3 164,3 0-664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3:28.1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1 576,'0'0'171,"-4"12"479,2-9-609,1 1 0,0-1-1,1 1 1,-1 0 0,0-1-1,1 1 1,0 6 0,-1 8 197,0 0 0,-1 0 0,-1-1 0,-1 1 1,-6 18-1,6-21-21,-2 25 0,-2 6 181,5-29-317,1 0 1,1 1-1,2 33 1,-1-18-13,1-12-128,3-2-133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3:31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120 5 640,'-4'-1'250,"1"0"0,-1 0 0,0 0 0,1 1 0,-1-1 0,0 1 0,-5 0 0,8 0-242,1 1 1,-1-1-1,1 1 1,-1-1-1,0 0 1,1 1-1,-1-1 1,1 1-1,-1-1 1,1 1-1,0 0 1,-1-1 0,1 1-1,-1-1 1,1 1-1,0 0 1,0-1-1,-1 1 1,1 0-1,0-1 1,0 1-1,0 0 1,0-1-1,0 1 1,0 0-1,0 0 1,0-1-1,0 1 1,0 1-1,-1 3-103,-12 58 993,1-2-335,4-38-248,-12 24 0,8-19 101,10-24-416,1 0 1,-1 0 0,1 1-1,0-1 1,0 0 0,1 1 0,-1-1-1,1 1 1,0-1 0,0 1 0,0-1-1,1 0 1,-1 1 0,1-1-1,0 1 1,1-1 0,-1 0 0,1 0-1,0 0 1,0 0 0,4 6 0,-4-6 34,1-1 0,-1 1 0,1 0 0,-1 0 0,-1 0 0,1 0 0,0 1 0,-1-1 0,0 0 1,0 1-1,4 12 1378,-4-24-1469,0 1 76,0 0 0,0 1 0,0-1 0,1 0 0,0 0 0,0 1 0,0-1-1,1 1 1,0-1 0,4-5 0,-3 4-56,1-1 0,-2 1-1,1-1 1,4-15 0,-5 13 151,0 0 1,7-13 0,5-14 107,-14 34-250,0 0 1,0-1-1,1 1 0,0 0 0,-1 0 0,1 0 0,0 0 0,1 0 0,-1 1 0,0-1 0,1 1 0,0-1 0,-1 1 0,1 0 0,0 0 0,0 0 0,0 1 0,5-3 0,5-1-1247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3:42.2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1 832,'-3'2'60,"-1"-1"0,1 1 0,0 0 1,0 0-1,0 1 0,0-1 0,0 1 0,1-1 0,-1 1 1,1 0-1,-1 0 0,-1 3 0,1-1 150,-1 0 0,0-1-1,-7 8 1,3-6-8,1 0 0,0 0 0,0 1 0,1 0 0,0 1 0,0-1 0,-8 16 0,13-21-89,0 0 1,-1 1-1,0-1 0,1 0 0,-1 0 0,0 0 0,0-1 1,0 1-1,0 0 0,0-1 0,0 1 0,-1-1 1,1 1-1,-1-1 0,1 0 0,0 0 0,-5 0 358,1 142 471,4-141-855,1-2-78,1 0 1,0 0-1,-1 0 0,1 0 1,-1 0-1,1 0 0,-1 0 1,1-1-1,0 1 0,-1 0 0,1 0 1,-1 0-1,1 0 0,0-1 1,-1 1-1,1 0 0,0 0 1,-1-1-1,1 1 0,0 0 1,-1-1-1,1 1 0,0 0 0,-1-1 1,1 1-1,0 0 0,0-1 1,0 1-1,-1-1 0,1 1 1,0 0-1,0-1 0,0 1 1,0-1-1,0 1 0,0-1 0,0 1 1,0 0-1,0-1 0,0 1 1,0-1-1,0 1 0,0-1 1,0 0-1,0-5 175,-5-5-132,0 0 1,1 0 0,0-1 0,1 0-1,0 1 1,1-1 0,0 0 0,0-24-1,3 34-66,-1 0-1,1 0 0,-1 0 1,1 0-1,0 1 0,-1-1 1,1 0-1,0 0 1,0 1-1,0-1 0,3-3 1,16-17-673,-20 22 685,14-11-1592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3:38.0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312 152 1312,'-10'0'478,"5"1"-166,0-1 1,0 0 0,0-1 0,0 1-1,0-1 1,-8-2 0,8 1-185,-1 1 1,1 0-1,0 1 1,-9-1 0,-18-2-42,14 1 192,15 2-140,0 0 0,0-1 0,0 1 0,0 0 0,0-1 0,0 0 0,0 0 0,1 0 0,-1 0 0,0 0 0,-3-3 0,-8-3 73,12 6-134,0 0 0,0 0 0,0 0 1,0 0-1,0 0 0,1 0 0,-1 0 0,0-1 0,0 1 1,-1-4-1,-3-1 25,0-1 0,0 0 0,-15-10 1,15 12-29,-1-1 0,1 1 0,0-1 0,1 0 1,-8-11-1,5 9-48,7 8-25,0-1 0,1 1 0,-1 0 0,1-1 0,-1 1 0,0-1-1,1 1 1,-1-1 0,1 1 0,0-1 0,-1 0 0,1 1 0,-1-1 0,1 1 0,0-1 0,-1 0 0,1 1-1,0-1 1,0 0 0,0 0 0,-1-1 0,2 14-759,2 0 690,0 0 0,1 0 1,0-1-1,0 1 0,2-1 0,9 16 1,-5-11 70,2 0 1,0 0 0,19 18 0,-4-8 443,-26-25-560,0-1 124,-1 0 0,1 0 0,-1 1 0,1-1 1,-1 0-1,1 0 0,-1 0 0,1 0 0,-1 0 0,1 0 1,-1 0-1,1 0 0,-1 0 0,1 0 0,-1 0 1,1-1-1,-1 1 0,0 0 0,1 0 0,-1 0 0,1-1 1,-1 1-1,1 0 0,-1 0 0,0-1 0,1 1 0,-1 0 1,1-1-1,-1 1 0,0 0 0,0-1 0,1 1 0,-1-1 1,0 1-1,0-1 0,1 1 0,-1-1 0,0 1 1,0 0-1,0-1 0,0 1 0,0-1 0,0 1 0,1-1 1,-2-1 143,-7-10 292,-31-29-651,37 40 164,1 0 0,0-1-1,0 1 1,0 0 0,0 0-1,0 0 1,0-1 0,0 1 0,1 0-1,-1-1 1,0 1 0,1-1 0,-1 1-1,1-1 1,-1 1 0,1-1-1,0 1 1,0-1 0,0 0 0,0 1-1,0-3 1,13 19-270,-12-13 318,1 0 0,-1-1 1,1 1-1,0-1 0,-1 1 1,1-1-1,0 0 0,0 0 1,0 0-1,0 0 0,0 0 0,0 0 1,0 0-1,0-1 0,1 1 1,-1-1-1,4 1 0,0 0 16,-1 0 13,0 1 0,1 0 1,8 4-1,5 3-250,-2-2-1665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3:40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479 191 1248,'-1'0'48,"0"-1"0,-1 0 1,1 1-1,0 0 0,-1-1 0,1 1 1,0 0-1,-1 0 0,1 0 0,-2 0 1,-12-2 577,-2-3 115,9 3-522,0 0-1,0 0 1,-1 1 0,-10-1 0,-48-6 245,-16 0 1322,-14 4-1204,92 4-489,0 0 1,-1-1 0,1 0 0,0 0-1,0 0 1,-6-2 0,8 1-37,0 1 1,1-1-1,-1 1 0,0-1 1,1 0-1,0 0 1,-1 0-1,1 0 0,0-1 1,0 1-1,0-1 0,-2-2 1,-8-10 140,9 12-173,1 0 0,0 0-1,0 0 1,0 0 0,1 0 0,-4-7 0,-4-9 201,6 15-228,1 1 0,0-1 0,0 1 1,1-1-1,-1 0 0,1 0 0,-1 0 1,1 0-1,0 0 0,1 0 0,-1-8 0,6 23-654,7 18 503,24 38 1,-30-56 156,2-1 1,-1 1 0,2-2 0,-1 1 0,1-1 0,13 10-1,-11-10 34,-7-5-11,1-1-1,0 1 1,0-1 0,8 5-1,-11-8 38,-2 1-74,1 0-1,-1 0 1,1 0 0,0 0-1,-1 0 1,1 0-1,0 0 1,0-1 0,-1 1-1,1 0 1,0 0-1,0-1 1,0 1 0,0-1-1,0 1 1,0-1 0,0 1-1,0-1 1,0 1-1,0-1 1,2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3:46.0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330 255 1056,'-1'-1'20,"-8"-6"261,9 7-273,-1-1 1,1 1-1,0 0 0,-1 0 1,1 0-1,0 0 1,-1 0-1,1 0 0,0 0 1,-1 0-1,1 0 0,-1 0 1,1 0-1,0 1 1,-1-1-1,1 0 0,0 0 1,-1 0-1,1 0 1,0 0-1,-1 1 0,-25-2 1747,12 1-1454,1-1 8,0 2-1,-17 1 1,27-1-218,1-1 0,-1-1 1,0 1-1,1 0 0,-1 0 1,1-1-1,-1 0 1,1 1-1,-4-3 0,3 2 37,0 0 0,0 0-1,-1 0 1,1 1 0,-5-1-1,-1-1-5,0 1-1,0-2 1,0 1-1,0-1 1,1 0-1,-1-1 1,-11-7-1,14 9-58,-1-2-85,0-1 0,0 1-1,-9-10 1,5 5 335,8 5-228,1 0-1,-1 0 1,1-1 0,0 1-1,1 0 1,-1-1 0,-1-7-1,1-25 300,1 3-437,-4 3 442,4 4-485,1 26 86,3 3-231,-2 0 186,1 0 1,0 0-1,0 1 1,-1-1-1,1 0 1,1 4-1,-1-3 54,47 59-186,-38-47 191,1-1 0,0-1 0,27 23 0,-7-12 98,6 7 1700,-51-42-1327,3 4-362,-1 0-124,54 14-4758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03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384 103 2912,'0'-1'130,"1"0"1,0-1-1,-1 1 0,1-1 1,0 1-1,0 0 1,0 0-1,0-1 0,0 1 1,0 0-1,2-2 1,6-5-69,-8 5 163,1 1 0,-1-1 0,1 1 0,-1-1 0,0 0 0,0 0 0,0 1 1,0-1-1,-1 0 0,1 0 0,-1 0 0,0 0 0,0-3 0,-21 4 2735,-26-20-1349,39 20-1542,0-1-1,0 1 1,0 1-1,0-1 1,-1 1 0,1 1-1,0-1 1,-1 2 0,1-1-1,0 1 1,0 0-1,-1 1 1,1 0 0,-11 4-1,11-3-78,-1 1-1,1 0 0,0 1 1,1 0-1,-1 0 0,1 1 1,0 0-1,0 0 0,-6 8 1,-58 73 490,63-77-487,1 1 0,0 0 1,1 1-1,0-1 0,0 1 1,2 1-1,0-1 0,0 1 1,1-1-1,0 1 0,-1 25 1,5-31 35,-1 0-1,1-1 1,0 1 0,1-1 0,0 1 0,0-1 0,0 0 0,1 0 0,0 0 0,0 0 0,0 0 0,1-1 0,7 10 0,-6-10 63,0 0 1,0-1-1,0 0 1,0 0-1,1 0 1,0-1-1,0 0 0,-1 0 1,2 0-1,-1-1 1,0 1-1,1-1 1,-1-1-1,8 1 0,11 2 334,0-2-1,35-2 0,-35 0-362,9-1-684,0-2 0,0-2-1,44-10 1,-72 13-49,0 0 0,0 0 0,0-1 0,8-5 0,4-1-1841,-3 2-1921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4:11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379 1 992,'-1'0'19,"-25"3"2543,24-3-2485,0 0-48,1 0-1,0 0 1,-1 0-1,1 0 0,0 0 1,0 0-1,-1 1 1,1-1-1,0 0 0,0 1 1,-1-1-1,1 1 1,0-1-1,0 1 0,0 0 1,0-1-1,0 1 1,0 0-1,-1 1 1,-3 2 197,1-1 1,-1 0 0,-10 5 0,1 0 273,-1 0-205,-5 4-168,1 5-3,14-14-63,0 1 0,0 0 0,1 0 0,0 0-1,0 1 1,0-1 0,0 1 0,-4 7 0,-3 7-149,9-15 139,-1-1 0,1 1 0,0 0 0,0-1 0,1 1-1,-1 0 1,1 0 0,0 0 0,0 0 0,0 0 0,0 5-1,-4 46 297,4-37-103,-4 26-1,3-32-143,1 8 5,1-16-100,0 0 1,0 0-1,0-1 1,-1 1 0,0 0-1,-1 4 1,0-1-8,0 0-1,1-1 1,0 1 0,-1 13 411,-3-41 172,-2-6-346,-6-52 0,-3-8-236,15 77-85,-1-1-1,1 1 1,1-19 0,0 25 21,-2-6-487,4 26 501,11 33 60,-2 1 0,4 53 0,-13-14-5,-3-50 18,0-27 139,0 1 0,-1 0 0,-1 0 0,0-1 0,-6 14 0,2-2-65,5-18-30,-1-1 1,0 1 0,0 0-1,0-1 1,-5 7 0,4-7-94,1 0 0,-1 1 1,-3 8-1,5 3-83,2-15 121,0-1-1,0 1 1,-1-1-1,1 0 1,0 1-1,0-1 1,-1 1-1,1-1 1,-1 1-1,1-1 1,-1 0-1,0 1 1,0 1-1,-4 4 52,1 0-1,0 0 1,0 1-1,-3 9 1,1 0 206,5-17-245,1 1-1,0 0 0,-1 0 0,1 0 0,-1-1 1,1 1-1,-1 0 0,1-1 0,-1 1 1,0 0-1,1-1 0,-1 1 0,0-1 0,1 1 1,-1-1-1,0 1 0,-1 0 0,2-1-23,0 0-1,-1-1 1,1 1-1,-1 0 0,1 0 1,0 0-1,-1 0 1,1-1-1,0 1 1,-1 0-1,1 0 0,0-1 1,-1 1-1,1 0 1,0 0-1,-1-1 0,1 1 1,0 0-1,0-1 1,-1 1-1,1 0 1,0-1-1,0 1 0,0-1 1,0 1-1,0 0 1,-1-1-1,1 1 1,0-1-1,0 1 0,0 0 1,0-1-1,0 0 1,1-16-81,-1 14 84,8-25-125,-3 9 278,-4 13-156,-1 0 0,2-1 0,3-10 0,-3 9-70,2 0-1,0-3 102,-4 10-39,0 0-1,1 0 1,-1 0 0,1 0 0,-1 0 0,1 0 0,-1 1 0,1-1 0,0 0 0,-1 0 0,1 0 0,0 1-1,0-1 1,-1 0 0,1 1 0,1-1 0,13-8 14,-11 7 20,-1 0 1,1 0-1,-1 0 0,1 0 0,-1-1 0,4-2 0,-6 3-17,0 1-1,1 0 0,-1 0 0,0-1 0,-1 1 1,1-1-1,0 1 0,0-1 0,-1 0 0,1 1 1,0-1-1,-1 1 0,0-1 0,1 0 1,-1 0-1,0-2 0,0 4 2,-1-15 280,1 15-299,0-1 1,0 1-1,0 0 1,0-1-1,0 1 1,0 0-1,-1-1 1,1 1-1,0 0 1,0-1 0,0 1-1,-1 0 1,1-1-1,0 1 1,0 0-1,-1 0 1,1-1-1,0 1 1,0 0-1,-1 0 1,1-1-1,0 1 1,-1 0-1,1 0 1,0 0-1,-1 0 1,1 0 0,0-1-1,-1 1 1,1 0-1,-1 0 1,1 0 1,0 0 1,0 0-1,0 0 1,0 0 0,0 0-1,0 0 1,0 0-1,0-1 1,-1 1-1,1 0 1,0 0 0,0 0-1,0 0 1,0 0-1,0 0 1,0-1 0,0 1-1,0 0 1,0 0-1,0 0 1,0 0-1,0 0 1,0 0 0,0-1-1,0 1 1,0 0-1,0 0 1,0 0-1,0 0 1,1 0 0,-1 0-1,0 0 1,0-1-1,0 1 1,0 0 0,0 0-1,0 0 1,0 0-1,0 0 1,0 0-1,0 0 1,1 0 0,-1 0-1,0 0 1,0-1-1,4 1-346,0 0 0,1-1 0,-1 0 0,0 0 0,0 0 0,0 0 0,0-1 0,0 1 0,0-1 0,-1 0 0,1 0 0,3-4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4:37.2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194 248 736,'-8'-4'587,"7"4"-523,0-1 0,0 1 1,1-1-1,-1 1 0,0-1 1,0 1-1,0-1 1,0 0-1,1 1 0,-1-1 1,0 0-1,1 1 0,-1-1 1,0-2-1,-5-1 51,6 4-110,-1 0 0,1 0 0,0-1 0,0 1 0,-1 0 0,1 0 0,0 0 0,-1-1 0,1 1 0,0 0 0,0 0 0,-1-1 0,1 1 0,0 0 0,0 0 0,0-1 0,-1 1 0,1 0 0,0-1 0,0 1 0,0 0 0,0-1 0,0 1 0,0 0 1,0-1-1,0 1 0,-12-20 192,6 15 382,-6-1-182,9 5-413,1 1 16,0-1 70,1 1-1,0 0 1,-1 0 0,1-1-1,0 1 1,-1 0-1,1 0 1,-1 1 0,1-1-1,-2 0 1,2 1-36,0-1-1,0 0 1,0 1 0,0-1-1,0 0 1,0 0 0,-1 0 0,1 0-1,0 0 1,0 0 0,0-1-1,0 1 1,0 0 0,0 0-1,0-1 1,0 1 0,0-1-1,0 1 1,-1-2 0,0 1-12,1 0 1,-1-1-1,0 1 1,1 0-1,-1 0 1,0 0-1,0 0 1,0 0-1,0 1 1,0-1-1,0 0 0,-3 0 1,-7-2-32,6 1-551,11 4 578,14 4-15,-13-6-14,-1 1 0,1 0 0,-1 0 0,0 1-1,1 0 1,-1 0 0,0 0 0,0 0 0,0 1 0,0 0 0,-1 0 0,8 5 0,5 6 67,-13-11-30,0 0-1,0 0 1,-1 0 0,1 0 0,-1 1 0,0 0-1,0-1 1,4 7 0,5 7 65,11 16-54,-22-32-53,-1 0 59,4 4-6,-4-3-26,1-2 7,-1 0 0,1-1 1,-1 1-1,0 0 1,1 0-1,-1 0 0,0 0 1,1 0-1,-1 0 1,1 0-1,-1 1 0,0-1 1,1 0-1,-1 0 0,1 0 1,-1 0-1,0 0 1,1 1-1,0-1 0,-6 69-305,5-68 308,0 1-165,0-1 137,-1 0 0,1-1 1,0 1-1,0 0 0,0 0 1,0 0-1,1-1 0,-1 1 1,0 0-1,0 0 0,0 0 0,1-1 1,-1 1-1,0 0 0,1 0 1,-1-1-1,1 1 0,-1 0 1,0-1-1,1 1 0,0 0 0,-1-1 1,2 1-1,1 3 157,0 2-107,-2-6-39,-1 1 1,1-1 0,-1 1-1,0-1 1,1 1 0,-1-1-1,0 1 1,0-1 0,1 1-1,-1 0 1,0-1 0,0 1-1,0 0 1,0-1 0,0 1-1,0 0 1,0-1 0,0 1-1,0-1 1,0 1 0,0 0-1,0-1 1,-1 1-1,1-1 1,0 1 0,0 0-1,-1-1 1,1 1 0,0-1-1,-1 1 1,1-1 0,-1 1-1,1-1 1,0 1 0,-1-1-1,1 1 1,-1-1 0,1 0-1,-1 1 1,1-1 0,-1 0-1,0 1 1,1-1 0,-1 0-1,1 0 1,-2 1 0,2-2 3,-1 1 0,0 0 0,0-1 0,0 1 0,1 0 0,-1-1 0,0 1 0,0-1 0,1 0 0,-1 1 0,0-1 0,1 1 0,-1-1 0,1 0 0,-1 1 0,1-1 0,-1 0 0,1 0 0,0 1 0,-1-1 0,1-1 0,-9-21-110,5 8 37,1 0 0,0-1 0,1 1 0,0-31 0,16 73 102,-12-12-15,-1 1-1,0 30 1,-1-26 20,5 54 379,-10-132-282,4 52-139,1 1-1,-1-1 1,0 1 0,-3-7 0,3 7 2,-1-1 1,1 1-1,0-1 0,0-7 0,-4-47-444,5 60 442,0-1 1,0 1-1,0 0 0,0 0 1,0 0-1,0 0 0,0 0 1,0 0-1,0 0 0,0 0 1,0 0-1,0-1 0,0 1 1,0 0-1,0 0 0,0 0 1,0 0-1,0 0 0,0 0 1,0 0-1,0 0 0,1 0 1,-1 0-1,0 0 0,0 0 1,0-1-1,0 1 0,0 0 1,0 0-1,0 0 0,0 0 1,0 0-1,0 0 0,1 0 1,-1 0-1,0 0 0,0 0 1,0 0-1,0 0 0,0 0 1,0 0-1,0 0 0,0 0 1,0 0-1,1 0 0,-1 0 1,0 0-1,0 0 0,0 0 1,0 0-1,0 0 0,0 0 1,0 1-1,0-1 0,0 0 1,0 0-1,0 0 1,1 0-1,-1 0 0,0 0 1,0 0-1,0 0 0,0 0 1,0 0-1,0 0 0,0 0 1,0 1-1,0-1 0,0 0 1,5 6-46,-3 3 125,0-3-35,-1 0-1,1 1 1,-1-1 0,0 11-1,-3-25 5,0-7 20,-7-25 0,0 11-76,7 21 32,0 1-1,-1-1 0,-3-6 1,5 11-25,-1 0-19,0 0-1,0 0 0,1-1 1,0 1-1,-2-6 0,3 8 27,-1-3 47,-6 4-58,-4 0-69,11 0 73,-1 0 0,1-1-1,-1 1 1,1 0-1,0-1 1,-1 1 0,1-1-1,0 1 1,0 0-1,-1-1 1,1 1-1,0-1 1,0 1 0,0-1-1,-1 1 1,1-1-1,0 1 1,0-1 0,0 1-1,0-1 1,0 1-1,0-1 1,0 1-1,0-1 1,0 1 0,0-1-1,0 1 1,1-2-1,-1 2-8,5-55 62,3-3-79,-8 2 26,-4 43 177,0 8-83,4 5-98,-1 0 0,1 0 0,0 0-1,0 0 1,0 0 0,0 0-1,-1 0 1,1 1 0,0-1 0,0 0-1,0 0 1,0 0 0,0 0-1,-1 0 1,1 0 0,0 0 0,0 0-1,0 0 1,0 0 0,0 1-1,0-1 1,0 0 0,-1 0 0,1 0-1,0 0 1,0 0 0,0 1-1,0-1 1,0 0 0,0 0 0,0 0-1,0 0 1,0 0 0,0 1-1,0-1 1,-1 5-4,0 1-1,0-1 1,1 0-1,0 1 1,0-1-1,1 10 1,0 5-45,-3 28 49,1-27 0,1 0 0,2 24 0,-1-34 10,-1 0 0,0 0 0,-2 12 0,-1 15-19,2-18 13,1-15 0,-1 1 0,1 0 0,1 0 0,-1-1 0,2 8 0,0 5-103,-1-15 84,-1 0 1,0-1-1,1 1 1,-1 0 0,1 0-1,0-1 1,2 5-1,0 1 15,4 1 2,-6-8 2,1-1 0,-1 1 0,0-1 0,1 1 0,-1-1 0,1 0 0,-1 0 1,0 0-1,3 0 0,-2 0 1,-1 0 0,0 0 0,1-1 0,-1 1-1,0 0 1,0 0 0,1-1 0,-1 1 0,0-1 0,0 0 0,0 1 0,0-1 0,0 0 0,0 1 0,2-3 0,-2 2 1,1 0 1,-1 0 0,1 0 0,-1 0-1,1 0 1,-1 0 0,1 1 0,0-1-1,-1 0 1,1 1 0,0 0 0,-1-1-1,1 1 1,0 0 0,3 0-1,-3 0 164,-1 1-140,1-1-23,2 1 0,3 11-3,-5-8 10,0-1 1,-1 1 0,1-1-1,-1 1 1,1 0 0,-1 0-1,-1-1 1,1 1 0,0 0-1,-1 6 1,0-9 15,-1 20 70,1-20-98,0 0 1,0 0-1,0 0 0,-1 0 0,1 0 0,0 0 0,-1 0 0,1 0 1,-1 0-1,1 0 0,-1 0 0,1 0 0,-1-1 0,1 1 1,-1 0-1,-1 1 0,1 1 9,-3 10-22,1-11 42,-2-9 55,4 2-92,0 0 1,0 0-1,0 0 0,0 0 0,1-9 0,-8-73-64,4 62 208,1 17-126,1 12-305,2 12 273,-1 0 0,-1 0 0,-8 30 0,9-40 30,0 0-1,1 0 1,0 0 0,0 6-1,1 1 58,-1-12-6,-4 7-32,1-1-166,2-6 152,1-17 31,8-54-42,-3 15-10,-3 65-19,-2-8 22,1 0 0,-1 0-1,1-1 1,-1 1 0,0 0 0,1 0-1,-1 0 1,0 0 0,0 2-1,-5-82 110,-3 36 239,6 36-551,-1 7 150,2 0 65,1 0 0,-1 0-1,1-1 1,-1 1 0,1 0 0,-1 0 0,1 0-1,0 0 1,0 0 0,-1 0 0,1 0-1,0 1 1,0-2-7,0 1 0,0-1 1,0 0-1,0 0 0,0 0 0,0 0 0,0 1 0,0-1 1,0 0-1,0 0 0,0 0 0,0 1 0,0-1 0,0 0 1,0 0-1,0 0 0,0 0 0,0 1 0,-1-1 0,1 0 1,0 0-1,0 0 0,0 0 0,0 0 0,0 1 0,0-1 1,-1 0-1,1 0 0,0 0 0,0 0 0,0 0 0,0 0 0,-1 0 1,1 0-1,0 1 0,0-1 0,0 0 0,0 0 0,-1 0 1,1 0-1,0 0 0,0 0 0,0 0 0,-1 0 0,1 0 1,0 0-1,0 0 0,0 0 0,0 0 0,-1-1 0,1 1 1,0 0-1,0 0 0,0 0 0,0 0 0,-1 0 0,1 0 1,0 0-1,0 0 0,0-1 0,0 1 0,0 0 0,-1 0 0,1 0 1,0 0-1,0 0 0,0-1 0,0 1 0,0 0 0,-1-1 2,0 0-1,1 1 0,-1-1 0,0 0 0,1 0 0,-1 0 0,0 0 0,1 0 0,0 0 0,-1 0 0,1 0 0,-1 0 0,1 0 0,0 0 0,0-1 0,-5-40 22,5 41-17,-1-1 0,1 1 0,0-1 0,0 1-1,-1-1 1,1 1 0,-1 0 0,0-1-1,0 0 1,-4-14-90,5-39 28,0 55 60,0 0 0,0-1 0,1 1 0,-1 0 0,0 0 0,0 0 0,0-1 1,0 1-1,0 0 0,0 0 0,0-1 0,0 1 0,0 0 0,0 0 0,0-1 0,0 1 0,0 0 0,0 0 1,0-1-1,-1 1 0,1 0 0,0 0 0,0 0 0,0-1 0,0 1 0,0 0 0,0 0 0,-1 0 0,1-1 1,0 1-1,0 0 0,0 0 0,-1 0 0,1 0 0,0-1 0,0 1 0,0 0 0,-1 0 0,1 0 0,0 0 1,0 0-1,-1 0 0,1 0 0,0 0 0,0 0 0,-1 0 0,1 0 0,-7 4-73,7-3 68,-1 0 37,1-1-1,-1 1 0,1 0 0,-1 0 1,0 0-1,1-1 0,-1 1 0,0 0 1,1-1-1,-1 1 0,0 0 0,0-1 1,-2 1-1,-3 3 552,5-4-601,0 2-18,0-1 38,0 0-1,0 0 1,0 1-1,0-1 1,-1 0-1,1 0 1,0 0-1,-1-1 1,1 1-1,0 0 1,-1 0-1,1-1 1,-1 1-1,0-1 1,1 0-1,-1 1 0,1-1 1,-1 0-1,0 0 1,1 0-1,-3 0 1,1 0 13,0 0 0,0 0 0,0 0 0,0-1 0,0 1 0,0-1 0,0 0 0,0 0 0,0 0-1,-2-1 1,-8-7 225,0 1 0,-14-6 0,22 13-242,5 2 0,0-1-1,0 0 0,0 0 1,0 0-1,-1 0 1,1 0-1,0 0 0,0 0 1,0 0-1,0 0 1,0 0-1,-1 0 0,1 0 1,0-1-1,0 1 1,0 0-1,0 0 1,0 0-1,0 0 0,-1 0 1,1 0-1,0 0 1,0 0-1,0 0 0,0 0 1,0 0-1,0-1 1,0 1-1,-1 0 0,1 0 1,0 0-1,0 0 1,0 0-1,0 0 1,0-1-1,0 1 0,0 0 1,0 0-1,0 0 1,0 0-1,0 0 0,0-1 1,0 1-1,0 0 1,0 0-1,45 22-698,41 21 838,-82-42-190,0 0-1,1 0 1,-1 0 0,0-1-1,1 1 1,-1-1-1,0 0 1,1 0 0,-1-1-1,0 1 1,1-1-1,-1 0 1,0 0 0,5-2-1,-6 2-174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4:40.1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12 224,'0'-4'558,"0"4"-549,-1 0 1,1 0 0,0 0 0,0 0-1,10-7 714,-14 9-468,0-1 34,1 0-1,-1-1 1,1 1-1,-1-1 1,1 0 0,-1 0-1,1 0 1,-5-1 0,-5 0 180,2 1-186,7-1-291,0 1 0,0 0 1,0 0-1,0 1 0,0-1 1,-7 3-1,10-3-56,9 5-128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4:42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1 576,'-7'0'89,"-11"1"1314,17 0-1380,1-1 1,-1 0 0,0 1-1,1-1 1,-1 1-1,0-1 1,1 1 0,-1-1-1,1 1 1,-1-1-1,1 1 1,-1 0-1,1-1 1,-1 1 0,1 0-1,-1-1 1,1 1-1,0 0 1,0 0-1,-1 0 1,1 1 0,-12 50 607,4-15-173,-2-1 0,-25 65 0,9-46-103,-31 107-1,47-131-278,6-21 12,1-1 0,0 1 0,1 0-1,0 0 1,0 16 0,2-30-90,1 1 0,0 0 0,-1-1 0,2 1 1,-1 0-1,0 0 0,1 0 0,3-6 0,3-8 3,18-42 131,-7 19 58,24-78 0,-36 93-322,-3 12 185,-1 1 0,0 0 0,-1-1 0,-1 1 0,1-14 0,-2 20-1,0 6-66,-1 0 0,1-1 0,0 1 0,0 0 1,0-1-1,0 1 0,0-1 0,0 1 0,0 0 0,0-1 0,0 1 0,0-1 1,0 1-1,0 0 0,0-1 0,0 1 0,0-1 0,0 1 0,0 0 0,1-1 1,-1 1-1,0-1 0,0 1 0,0 0 0,1-1 0,-1 1 0,0 0 1,0-1-1,1 1 0,-1 0 0,0 0 0,1-1 0,-1 1 0,0 0 0,1 0 1,-1 0-1,0-1 0,1 1 0,-1 0 0,1 0 0,-1 0 0,0 0 0,1 0 1,-1 0-1,1 0 0,3-1 21,0 1 0,0-1 1,0 0-1,0 0 0,0 0 1,0-1-1,0 1 0,-1-1 0,1 0 1,-1 0-1,6-4 0,-6 4 8,-1 1-1,0-1 1,0 0-1,0 0 1,0 0-1,-1 0 1,1 0-1,0 0 1,-1 0-1,1 0 1,-1-1-1,0 1 1,0-1-1,0 1 1,0-1-1,0 1 1,-1-1-1,2-4 0,-2 0-34,2 10-70,0 12 51,-2 4 25,-2 0-1,0-1 1,-7 24-1,-18 54 109,26-95-98,-42 165 11,18-65 13,22-91-15,0 1-73,1-1 0,-1 0 0,0 15 0,3-23 217,5-23 198,13-36-227,46-98 1,-38 96-207,-3-10 86,-21 63 22,0-1 0,-1 1 0,1 0 0,-1 0 0,-1-1 0,1 1 0,-2-11 0,1 10 10,0 7-39,0 0 0,0-1 0,0 1-1,0-1 1,0 1 0,0 0 0,0-1 0,0 1 0,0-1 0,0 1 0,0-1 0,0 1 0,0 0-1,0-1 1,0 1 0,1-1 0,-1 1 0,0 0 0,0-1 0,0 1 0,1-1 0,-1 1 0,0 0 0,0-1-1,1 1 1,-1 0 0,0-1 0,1 1 0,-1 0 0,0 0 0,1-1 0,-1 1 0,0 0 0,1 0-1,-1 0 1,1 0 0,0-1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4:43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388 1 1472,'-2'0'64,"1"0"0,-1-1 0,0 1 0,1 0 1,-1 0-1,1 0 0,-1 1 0,1-1 0,-1 0 0,0 1 0,1-1 0,-1 0 1,1 1-1,-1 0 0,1-1 0,-2 2 0,-13 4 451,-46 8 331,37-7-45,-47 6 0,54-11-528,-28 8 0,32-6-127,0-1 1,0-1-1,-24 2 0,35-4-127,0-1 0,0 1 1,0-1-1,1 1 0,-1-1 0,0 0 1,0 0-1,1 0 0,-1-1 1,0 1-1,1 0 0,-3-3 0,5 4-21,-1 0 0,1 0 0,0-1 0,0 1 0,0 0 0,0 0 0,0 0 0,-1 0 0,1 0-1,0 0 1,0-1 0,0 1 0,0 0 0,0 0 0,0 0 0,0 0 0,0 0 0,0-1-1,-1 1 1,1 0 0,0 0 0,0 0 0,0-1 0,0 1 0,0 0 0,0 0 0,0 0 0,0 0-1,0-1 1,0 1 0,0 0 0,1 0 0,-1 0 0,0 0 0,0-1 0,0 1 0,0 0-1,0 0 1,0 0 0,0 0 0,0-1 0,0 1 0,1 0 0,-1 0 0,0 0 0,0 0 0,0 0-1,0 0 1,0 0 0,1-1 0,-1 1 0,0 0 0,0 0 0,0 0 0,0 0 0,1 0 0,-1 0-1,0 0 1,0 0 0,1 0 0,9-3-83,11-1 27,21 1 1,18-4 12,58-8 29,-89 12 61,51-1 0,-8 7-3020,-39 1 975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4:44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284 10 832,'-3'-2'204,"0"1"0,0-1 1,-1 1-1,1 0 0,0 0 0,-1 1 0,1-1 0,-1 1 1,1 0-1,-1-1 0,1 2 0,-1-1 0,-4 1 1,5 0-215,0 0 0,1 1 1,-1-1-1,1 1 1,0-1-1,-1 1 1,1 0-1,-3 3 0,-2 2 166,2-3-172,4-3 41,0 0 1,0 0-1,0 0 1,1 0 0,-1-1-1,0 1 1,0 0-1,0-1 1,-1 1-1,1-1 1,0 1-1,0-1 1,0 0-1,0 1 1,0-1 0,-1 0-1,1 0 1,-2 0-1,-27 6 383,23-4-207,1-1-1,0 0 1,-10 1 0,12-3-122,0 1 1,0-1-1,0 0 0,0 0 1,0 0-1,0 0 1,0-1-1,1 1 1,-1-1-1,-5-4 0,-18-7 792,26 12-876,0 1 1,0 0 0,0-1 0,0 1-1,0 0 1,0 0 0,0 0-1,0-1 1,0 1 0,1 0-1,-1 0 1,0 0 0,0 1-1,0-1 1,0 0 0,0 0-1,0 0 1,0 1 0,0-1 0,0 0-1,0 1 1,1-1 0,-1 1-1,0-1 1,0 1 0,0 0-1,1-1 1,-1 1 0,0 0-1,1-1 1,-1 1 0,1 0-1,-1 0 1,0 0 0,1 0-13,-1 1 0,1-1 0,-1 0 0,1 0 0,0 1 0,0-1 0,0 0 0,0 0 0,-1 1 0,2-1 0,-1 0 0,0 0 0,0 1 0,0-1 0,1 0 0,-1 0 0,0 1 0,1-1 1,-1 0-1,1 0 0,-1 0 0,1 0 0,0 0 0,0 0 0,1 2 0,9 4-591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4:45.5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1 832,'-1'54'432,"3"-30"-254,-1 27 1,-1 3 259,1-34-209,-3 24 0,0-30-115,1 0 0,1 0 0,0 0 1,4 23-1,-2-33 437,0-7-330,0-15-266,-1 7 81,11-67 129,-7 51-373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4:47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0 896,'0'2'52,"0"-1"-1,0 1 1,0-1 0,0 1 0,-1 0-1,1-1 1,-1 1 0,1-1 0,-2 3-1,2-3-31,0 0-1,0-1 1,0 1-1,0 0 1,0 0-1,0-1 1,0 1-1,0 0 1,0 0-1,0-1 1,0 1-1,1 0 1,-1 0-1,0-1 1,0 1-1,1 1 1,0 0 22,5 41 493,1 56 1,-2-19 190,22 122 261,3-76-920,-20-87 4,-7-29 229,-1 1 0,-1-1 0,-7 9 1245,6-19-1515,-7-15 37,1-1 0,0 0 0,2 1 0,-5-22 0,-5-69 141,7 43-415,-1-130 282,8 177-113,0 6 28,0 1 1,1-1-1,2-9 0,-3 17 0,0 0-1,1 0 1,-1 0-1,1 1 1,-1-1 0,1 0-1,0 1 1,-1-1 0,1 0-1,0 1 1,0-1 0,0 1-1,1-1 1,-1 1-1,0 0 1,0 0 0,1-1-1,-1 1 1,1 0 0,-1 0-1,1 0 1,0 0-1,1 0 1,0 1-128,-1 0 0,1 0-1,-1 0 1,1 0 0,-1 1 0,1-1-1,-1 1 1,1 0 0,-1 0 0,5 2-1,6 2-1006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4:49.3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39 320,'-2'4'47,"0"-1"0,0 1 0,1 0-1,-1 0 1,1 0 0,0 0 0,0-1 0,0 1 0,0 1 0,1 3-1,0 47 880,1-28-564,-1-8-314,1 1 0,1-1 0,1 0 0,8 29 0,-8-35 154,0 1 1,-2 1 0,1-1-1,-2 20 1,1-20 1024,-4-28-1206,1 0 1,1 0-1,1 0 1,-1 0-1,3-16 1,-1 14-18,1-6-189,1 1-1,0 0 1,2-1 0,1 1 0,0 1 0,1-1-1,2 1 1,0 1 0,1-1 0,19-27 0,-10 21-1266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4:50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1 832,'-5'0'725,"3"4"-647,1 0-1,0 0 0,0 0 1,0 0-1,-1 8 0,-7 221 1294,-1-106-1046,7-104-446,2-13 238,-1 1-1,1 0 0,1 15 0,0-24-152,0 0 1,1 0 0,-1 0-1,0 0 1,1 0-1,-1 0 1,1 0-1,0 0 1,-1 0 0,1-1-1,0 1 1,0 0-1,0 0 1,1-1-1,-1 1 1,0 0 0,1-1-1,-1 0 1,1 1-1,-1-1 1,1 0-1,0 0 1,2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04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45 3392,'0'-2'423,"0"1"-372,0 1 0,0-1 1,0 1-1,0-1 0,0 1 0,0-1 0,0 1 0,0-1 0,0 1 0,0-1 1,0 1-1,0-1 0,0 1 0,0-1 0,0 1 0,0-1 0,1 1 1,-1-1-1,0 1 0,0 0 0,1-1 0,-1 1 0,0-1 0,1 1 0,-1 0 1,0-1-1,1 1 0,-1 0 0,1-1 0,-2-15 1741,0 15-1653,0 0-1,0 0 0,0 0 1,-1 0-1,1 0 1,0 0-1,-1 0 1,1 0-1,-1 0 0,1 1 1,-1-1-1,1 1 1,-1-1-1,1 1 1,-1 0-1,1-1 0,-1 1 1,0 0-1,1 0 1,-1 0-1,0 0 1,1 0-1,-1 1 0,1-1 1,-3 1-1,0 0 2,-1 0-1,1 0 1,0 0-1,-1 1 0,1 0 1,0 0-1,-8 4 1,-1 5 65,0 0 1,1 1 0,0 1 0,-15 20 0,13-13 81,-31 41 493,36-47-709,0-1 1,0 2-1,1-1 0,-10 28 1,16-37-72,1-1 0,0 0-1,0 1 1,0-1 0,0 1 0,1-1 0,0 1 0,0-1-1,0 1 1,0-1 0,1 1 0,-1-1 0,1 1 0,3 7 0,-3-10 16,0 1 0,0 0 0,1-1 0,-1 1 0,1-1 0,-1 0 0,1 1 0,0-1 0,0 0 0,0 0 1,0 0-1,0 0 0,0 0 0,1-1 0,-1 1 0,0-1 0,1 0 0,0 1 0,-1-1 0,1 0 0,0 0 1,-1-1-1,1 1 0,0 0 0,3-1 0,7 0 17,1 0 1,0-1-1,-1 0 1,1-1-1,-1-1 1,18-6-1,78-33 99,-100 38-114,87-46 3,-31 14 555,-65 36-576,1 0-1,-1 0 0,0 0 1,1-1-1,-1 1 0,0 0 1,1 0-1,-1 0 1,1 0-1,-1-1 0,0 1 1,1 0-1,-1 0 1,0-1-1,0 1 0,1 0 1,-1-1-1,0 1 0,0 0 1,1-1-1,-1 1 1,0 0-1,0-1 0,0 1 1,0 0-1,1-1 0,-1 1 1,0-1-1,0 1 1,0 0-1,0-1 0,0 0-14,-1 1 0,1 0-1,-1 0 1,1 0-1,-1 0 1,1-1-1,-1 1 1,1 0-1,-1 0 1,1 0 0,0 0-1,-1 0 1,1 0-1,-1 0 1,1 0-1,-1 0 1,1 0-1,-1 1 1,1-1 0,-1 0-1,1 0 1,0 0-1,-1 0 1,1 1-1,-1-1 1,-1 1-8,0 0 1,0 0-1,0 0 0,0 1 1,0-1-1,0 1 1,0-1-1,0 1 0,1-1 1,-1 1-1,1 0 0,-1 0 1,1-1-1,0 1 1,0 0-1,0 1 0,0-1 1,0 0-1,0 0 0,0 0 1,1 0-1,-1 1 1,1-1-1,0 0 0,0 1 1,0 3-1,0-3 29,0 0 0,1 1 0,0-1 0,0 0 0,0 0 0,0 0 0,0 0 0,0-1 0,1 1 0,0 0 0,-1 0 0,1-1 0,0 1 0,0-1 0,0 0 0,1 0 0,-1 1 0,1-2 0,3 4 0,6 1 78,-1-1 0,2 0-1,-1 0 1,1-1 0,-1-1 0,1 0-1,0-1 1,0-1 0,24 1 0,-29-2-38,0 0 0,-1-1 0,1 0 1,-1 0-1,1-1 0,-1 0 1,1 0-1,-1-1 0,0 1 1,0-2-1,0 1 0,-1-1 1,1 0-1,-1 0 0,0-1 0,0 0 1,0 0-1,-1 0 0,1-1 1,-2 0-1,1 0 0,0 0 1,-1-1-1,0 1 0,-1-1 1,0 0-1,0 0 0,0 0 0,-1 0 1,1-1-1,-2 1 0,1-1 1,-1 1-1,-1-1 0,1 0 1,-1 1-1,-1-1 0,1 0 1,-1 1-1,-2-9 0,-1-8-35,-9-31-171,12 50 79,-1 0 1,1 1-1,-1-1 1,0 1-1,-1 0 0,1-1 1,-1 1-1,-6-7 0,5 7-244,0 1 0,0-1 0,0 1-1,-9-5 1,11 7 65,0 0 1,0 0-1,0 0 0,0 1 1,0-1-1,0 1 0,0-1 1,0 1-1,0 0 0,0-1 1,0 1-1,0 0 0,0 1 1,-1-1-1,-2 1 0,-2 3-1137,5 4-1200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4:58.9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250 122 1248,'-2'0'143,"-1"1"-1,1-1 1,0 1-1,-1-1 1,1 1-1,-1 0 1,1 0-1,-5 2 1,-10 4-77,15-6-63,0 0-5,1-1 0,-1 1 0,0-1 0,0 1 0,0-1 0,0 0 0,0 0 0,0 0 0,-3 0 0,4 0 5,1-1 0,-1 1 0,1-1 0,-1 1 1,1-1-1,-1 0 0,1 1 0,-1-1 1,1 1-1,-1-1 0,1 0 0,0 1 0,0-1 1,-1 0-1,1 0 0,0 1 0,0-1 1,-1 0-1,1 0 0,0 1 0,0-1 0,0 0 1,0 0-1,0 1 0,0-1 0,1-1 1,-1 1-12,0 0 0,1 0 0,-1 0 0,0 1 0,1-1 0,-1 0 0,1 0 0,-1 0 0,1 1 0,-1-1 0,1 0 0,0 1 0,-1-1 0,1 0 0,0 1 0,0-1 0,18-12-48,-11 8 130,26-14-95,-24 14 2,0-1-1,11-8 0,3 0 20,-19 12 66,0-1 0,-1 0 1,1 0-1,3-6 972,-8 9-1018,0 2-5,-1 0 0,1 1 0,-1-1 0,1 0 0,-1 0 0,0 0 0,0 0 1,0 0-1,0 0 0,0 0 0,-1-1 0,1 1 0,0 0 0,-1-1 0,1 1 0,-1-1 0,0 1 0,-2 1 0,-1 0 83,0 1-1,-1-1 0,1 0 0,-1 0 0,-9 3 0,-23 5 807,14-5-569,-32 15-1,-59 25 328,84-34-872,23-10-191,22-8 366,4-2 46,-1-1 0,1-1-1,-2-1 1,29-23 0,-12 9-43,-3 1-104,20-14 133,-49 38-98,2-4 37,-2 3 90,-1 7-8,-1-1-1,0 1 0,0-1 1,-1 0-1,1 1 0,-1-1 1,-5 9-1,-45 79 180,-4 1-415,49-86 36,3-3 80,12-7 66,-3-1-12,-1 0 0,1 0 0,-1 0 0,0 0 0,1 0 0,-1-1 0,3-4 0,20-23-2608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1:35.96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916 183 3328,'0'0'50,"0"0"0,-1 0 0,1 0-1,0-1 1,-1 1 0,1 0 0,0 0 0,0-1 0,0 1 0,-1 0 0,1-1 0,0 1-1,0 0 1,0-1 0,-1 1 0,1 0 0,0-1 0,0 1 0,0 0 0,0-1 0,0 1-1,0-1 1,0 1 0,0 0 0,0-1 0,0 1 0,0 0 0,0-1 0,0 1 0,0 0-1,0-1 1,0 1 0,1 0 0,-1-1 0,0 1 0,0 0 0,0-1 0,1 1 0,-1 0 0,0-1-1,0 1 1,1 0 0,-1 0 0,0-1 0,0 1 0,1 0 0,0-1 0,19-13 1360,-11 9-1359,-4 2 3,0 0 1,0 1-1,0 0 0,1 0 1,-1 1-1,0-1 1,1 1-1,-1 1 0,1-1 1,5 0-1,1 0 142,34-3 766,52 3 0,23-1-54,414-25 228,193-8 86,-516 17-673,31-2-74,47 0-282,-214 17-237,282 3 71,-150 3 181,-207-3-208,455 4 210,-2 20 134,-293-9-370,135 11-86,150 25 32,-160-28 135,-121-13 44,77-4-149,-70-3 68,168 5 52,-185 1-94,23 0-38,388-1-1074,-562-8 1050,0 0-15,-1 0 0,0 0 0,0 0-1,0 1 1,0-1 0,4 2 0,-15 3-235,-4-2 240,-1 0 1,-16 0 0,-8 2 50,-13 1-60,-1-1 0,-63-4 0,25 0 73,-89 5 322,-81 2 183,258-8-472,-332 12 94,93-2-104,12-1 45,-275 23 545,324-21-279,-43 2 68,-328 7 425,362-13-611,-182 10-43,-314 56-312,-111 18 881,-368-60-44,619-36-811,325 6-56,51 0-402,371 2 1021,-177-4-409,36-4 103,0-2 0,73-18 0,-9 3-59,0 7 0,168-1 0,-144 18-161,0 6 0,211 39-1,263 51 856,83-32-353,-170-22-186,-452-34-210,400 47-81,293 19 158,-448-66 103,-77-3-271,123-10 344,-136-2-262,-155 4 38,157-21-1,-101-9-1695,-91 25 1355,-18 2 303,36-9 0,-38 8-282,-23 5 237,-1-1 0,1 0 0,8-4 0,-15 6 58,0-1 1,1 0-1,-1 0 1,0 0-1,0 0 0,0 0 1,0 0-1,1 0 1,-1-1-1,0 1 0,0 0 1,0 0-1,0 0 1,1 0-1,-1 0 1,0 0-1,0 0 0,0 0 1,0 0-1,1 0 1,-1-1-1,0 1 0,0 0 1,0 0-1,0 0 1,0 0-1,0 0 0,1-1 1,-1 1-1,0 0 1,0 0-1,0 0 1,0 0-1,0-1 0,0 1 1,0 0-1,0 0 1,0 0-1,0 0 0,0-1 1,0 1-1,0 0 1,0 0-1,0 0 1,0 0-1,0-1 0,0 1 1,0 0-1,0 0 1,0 0-1,0-1 0,0 1 1,-1 0-1,1 0 1,0 0-1,0 0 1,0 0-1,0-1 0,0 1 1,0 0-1,-1 0 1,1 0-1,0 0 0,0 0 1,0 0-1,-12-4 63,-137 3 495,82 2-382,-120-14 1,-62-28 104,177 25-174,-78-30-1,-11-2-16,-300-45 47,278 68-218,-231-4 0,264 29 128,1 7 0,-150 27 0,37 14-21,78-13-19,-545 98 71,531-98-139,-155 26 49,201-35 66,-178 24-96,-33-14 173,97-21-69,2-17 249,191 1-386,-33-1 199,-186-28-1,-229-62-402,505 90-70,-29 0 0,45 2 339,0 0-1,0-1 0,-1 1 1,1 0-1,0 0 0,0 0 1,0 0-1,-1 0 0,1 0 1,0 0-1,0 0 0,0 0 1,-1 0-1,1 0 0,0 0 1,0 0-1,-1 0 0,1 0 1,0 1-1,0-1 0,0 0 1,-1 0-1,1 0 0,0 0 1,0 0-1,0 0 0,0 0 1,-1 1-1,1-1 0,0 0 1,0 0-1,0 0 0,0 0 1,0 1-1,0-1 0,-1 0 1,1 0-1,0 0 0,0 1 1,0-1-1,0 0 0,0 0 1,0 1-1,0-1 0,0 0 1,0 0-1,0 0 0,0 1 1,0-1-1,0 0 0,0 0 1,0 1-1,0-1 0,0 0 1,0 0-1,0 0 0,1 1 1,-1-1-17,1 1 1,-1 0 0,1 0 0,-1-1-1,1 1 1,0-1 0,-1 1 0,1 0-1,0-1 1,-1 0 0,1 1 0,0-1 0,0 1-1,0-1 1,1 1 0,58 11-83,97 7 0,3-1 54,23 5-98,-40-6 20,75 16 317,153 21 283,540 76-15,-128-34 191,-370-78-305,6-16-163,-265-2-182,810-47 192,-909 42-170,620-74 126,151 18 1,-292 82 191,-527-20-334,104 3-375,-110-4 92,1 0-38,-5-2 189,-1-1 62,0 0 0,-1 0 0,0 1 1,0-1-1,-10-3 0,-56-10 184,50 9-234,-39-5 0,-251 3-24,215 10 62,-424 23 161,-4 29-101,520-53 21,-541 66-106,-164 16 4,-33-46 363,475-35-433,-541-10 259,626 1 12,-287-15 63,-16-23 619,385 35-751,-281-40 25,235 30 18,44 8-4,0 5 1,-137 7-1,161 6-186,1 4-1,0 3 1,-129 37-1,35 13-228,136-46 248,1 1 0,-53 37 0,80-49 19,1 0 0,0 0 0,1 0-1,-1 1 1,1 0 0,0 0 0,-5 8-1,9-12 63,0-1 0,0 1 0,0 0 0,0 0 0,0-1 0,1 1 0,-1 0 1,0 0-1,1 0 0,0 0 0,-1 0 0,1 0 0,0 0 0,0 0 0,0 0 0,0 0 0,0 0 0,1 0 0,-1 0 0,0-1 0,1 1 0,0 0 0,-1 0 0,1 0 0,0 0 0,0-1 0,0 1 0,0 0 0,0-1 0,0 1 0,1-1 0,2 3 0,2 1-5,1 0 1,1 0-1,-1-1 0,1 0 1,-1 0-1,14 3 0,51 13 87,-70-20-58,195 37-61,-162-32 113,21 2-40,1-4 1,62-3-1,-45-1 105,85 1-121,625 14 292,-609-6-270,144 12 78,-123 1-85,397 50 273,-488-56-289,338 63 87,-418-73-76,427 85 209,-348-76-147,0-4-1,148-5 1,179-44 15,149-54 337,-513 83-416,461-57 47,175 20-68,-412 31 54,45-2 50,-271 16-10,484-7 264,-487 11-381,0 3 0,0 2-1,75 19 1,-111-21-477,-22-5 455,0 0 0,0 1 0,0 0 0,0 0-1,0 0 1,7 3 0,-40-22-137,29 18 162,-1 0 1,1-1-1,0 1 0,0 0 1,-1 0-1,1 0 0,0-1 0,0 1 1,0 0-1,-1 0 0,1 0 1,0-1-1,0 1 0,0 0 0,0 0 1,0-1-1,0 1 0,-1 0 1,1-1-1,0 1 0,0 0 0,0 0 1,0-1-1,0 1 0,0 0 1,0-1-1,0 1 0,0-1 0,0 1-15,0 0 0,1 0 0,-1-1-1,0 1 1,0 0 0,0-1 0,0 1-1,-1 0 1,1-1 0,0 1 0,0 0-1,0 0 1,0-1 0,0 1 0,0 0-1,0-1 1,0 1 0,-1 0 0,1 0 0,0-1-1,0 1 1,0 0 0,-1 0 0,1 0-1,0-1 1,0 1 0,-1 0 0,1 0-1,0 0 1,0 0 0,-1-1 0,1 1-1,0 0 1,0 0 0,-1 0 0,0 0-249,-1 0 1,1 0 0,0 0-1,-1 0 1,1 0 0,0 0-1,0 0 1,-1 0 0,1 0-1,0 1 1,0-1 0,-1 1-1,1-1 1,0 1 0,0-1-1,-2 2 1,-16 15-2256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1:47.8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77 1 1056,'0'15'693,"0"-14"-85,0-1-74,0 0 255,5 14 1344,-6-10-1850,1-1-1,-1 0 1,0 1-1,-1-1 1,1 1-1,0-1 1,-1 0-1,0 0 1,0 0-1,-2 3 1,-10 18 929,12-20-1191,0 0 1,-1 0-1,0 0 0,0 0 1,-4 4-1,3-4 8,1 0 1,0 1-1,0-1 0,0 0 1,-3 7-1,4-7-6,1 1 0,-1 0-1,1 0 1,0-1 0,0 1 0,1 0-1,-1 0 1,1 0 0,0 0 0,1 0-1,-1 0 1,1 0 0,0 0 0,0-1-1,0 1 1,1 0 0,0-1 0,-1 1-1,2-1 1,-1 1 0,0-1 0,1 0-1,0 0 1,0 0 0,0 0 0,1-1-1,-1 1 1,1-1 0,7 5 0,-10-7-13,10 8 96,1-1 0,0 0 0,0 0 0,0-1 0,1-1 0,22 8 0,15 4-11,-38-13 9,0 0 1,-1-1-1,1 0 1,0-1-1,1-1 1,23 3-1,54-10 472,-40 1-629,177-14 565,-190 14-405,0-2-1,0-1 1,0-2 0,-1-1-1,44-19 1,-43 12-112,2 3 1,0 1 0,1 2-1,0 1 1,52-5-1,-26 6 171,-22 3-33,58-1 0,-33 7-69,-66-1-60,12 5-2,-13-2-2,12 3 5,-12-4-6,0-1 1,-1 1-1,1-1 1,0 0-1,0 1 0,0-1 1,0 0-1,0 0 1,1 0-1,2 0-14,-3 1-55,-1 0 101,0 0-1,1 0 1,-1 0-1,0-1 1,1 1-1,-1 0 1,1-1 0,-1 1-1,1-1 1,1 1-1,6-3-23,-10 1 2,1 1 39,-4-9 507,-1 4-534,1 1 0,-1 0 0,1 0 0,-1 1 1,0-1-1,0 1 0,-1 0 0,-8-3 0,-6-2 155,-24-5 0,-4-2 167,37 12-395,0-1-1,1 1 0,-1 1 1,0 0-1,-1 1 1,-11 0-1,-37-3-117,60 4 90,0 0-48,0 0 64,0 0 80,0 0-11,0 0-96,16 1-31,118 17-118,-98-13 334,1 1 0,66 21 0,-74-20-7,-22-6-69,0 1 0,0-1 1,8 4-1,-11-3-17,-3-2 41,0 1 0,0-1-1,0 0 1,0 1 0,0-1-1,0 1 1,0-1 0,0 1-1,-1 0 1,1-1 0,0 1-1,0 0 1,0 0-1,-1 0-23,0 0-1,0-1 0,-1 1 0,1 0 0,0 0 0,0-1 1,-1 1-1,1-1 0,-1 1 0,1 0 0,0-1 0,-1 1 1,1-1-1,-1 1 0,1-1 0,-1 1 0,0-1 0,1 1 1,-1-1-1,1 0 0,-1 1 0,0-1 0,1 0 0,-2 1 0,-22 15 294,15-9-194,-1 0 0,-17 8 0,9-6-79,-30 22-1,32-21 15,0 1-1,-23 9 0,-18 5-19,49-22 99,7-5 14,10-8 94,-4 5-194,25-41 339,-25 41-446,-1-1-1,-1 1 1,1-1 0,-1 0-1,0 0 1,0-1-1,-1 1 1,3-12 0,-4 14-372,0 1 1,-1-1 0,0 1-1,0-1 1,0 0-1,0 1 1,-1-1 0,1 1-1,-1-1 1,0 0-1,0 1 1,0 0 0,0-1-1,-1 1 1,1 0-1,-1 0 1,-4-6 0,-8-8-2442,-10-17-1274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5:13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767 154 320,'-1'-1'22,"1"0"0,-1 0 1,0-1-1,0 1 0,1 0 0,-1 0 0,0 0 0,0 1 1,0-1-1,0 0 0,0 0 0,0 0 0,0 1 1,0-1-1,0 0 0,-1 1 0,1-1 0,0 1 0,0-1 1,-1 1-1,1 0 0,0 0 0,0-1 0,-3 1 1,-17-6 569,14 2-443,-1 0 0,1 1 1,-1 0-1,0 0 0,0 1 1,-12-2-1,1 0 52,-6 0-82,17 3-104,1 1 1,-1-1 0,1-1-1,-1 0 1,1 0-1,-13-6 1,11 5 259,-3 0 116,-3-2-46,11 3-306,1 0 0,0-1-1,0 1 1,0 0 0,0-1 0,0 0 0,1 0 0,-1 0 0,1 0-1,0 0 1,0 0 0,0 0 0,-2-5 0,2 5-30,0 0 0,0 0 0,-1 1 0,1-1 0,-1 1 0,1-1 0,-1 1 0,0 0 0,-5-3 1,8 5-13,0 0 0,0 0 0,0 0 0,0 0 0,0 0 0,0 0 0,0 0 0,-1 0 0,1 0 0,0 0 0,0 0 0,0 0 0,0 0 0,0 0 0,0 0 0,0 0 0,-1 0 0,1 0 0,0 0 0,0 0 0,0 0 0,0 0 0,0 0 0,0 0 0,0 0 0,0 0 0,0 0 0,-1 0 0,1 1 0,0-1 0,0 0 0,0 0 0,0 0 0,0 0 0,0 0 0,0 0 0,0 0 0,0 0 0,0 0 0,0 1 0,0-1 0,0 0 0,0 0 0,0 0 0,0 0 0,0 0 0,0 0 0,-2 11-69,2 15 55,0-21 26,1 7-23,0 0 1,1 1-1,0-2 1,1 1 0,7 18-1,-4-13 36,5 27-1,-10-40-15,1 1 0,0-1 0,0 1 0,0-1 0,0 0 0,6 7 0,-2-2 160,-6-8-164,1 0 1,-1 0-1,0 0 0,1 0 0,-1 0 1,0 0-1,0 0 0,1 0 0,-1 0 1,0 1-1,0-1 0,0 0 0,0 0 1,-1 0-1,1 0 0,0 0 0,0 0 1,-1 0-1,1 0 0,0 0 0,-1 0 1,1 0-1,-1 0 0,0 0 0,1 0 1,-1 0-1,0 0 0,1 0 0,-1 0 0,0-1 1,-1 2-1,-1 1 61,-1 0 0,1-1 0,-1 1 0,0-1-1,0 0 1,-6 2 0,4-1 41,3-3-104,0 1 1,0 0-1,0 0 1,0 1-1,0-1 1,0 1-1,1-1 1,-1 1-1,1 0 1,-1 0-1,1 0 1,0 0-1,0 0 1,0 0-1,0 1 1,-3 4-1,-9 17 7,10-19-24,0 1 1,1 0 0,0 0 0,-3 9 0,-4 5-70,2-6 182,-4 2 155,11-15-171,-4-13-69,5-6 76,-4-27 1,5 22 13,-1 20-99,1 1 0,-1-1 0,0 0 0,0 1-1,0-1 1,0 1 0,-1-1 0,0-3 0,1-7-316,-1 18 153,-3 14 126,2 1 0,0-1 0,2 37-1,-1 5-100,-3 63 381,4-121-194,0 1 0,0 0-1,-1-1 1,0 1 0,1-1-1,-1 1 1,-4 7 175,4-12-114,-1-5-115,-1-1 0,1 0 0,0 1 0,1-1-1,0 0 1,0 0 0,0 0 0,1-12 0,-4-21 15,-1-25 68,5 52-36,0 0-1,-1-1 1,-1 1-1,0 0 1,-1 0-1,-6-17 0,1 16-276,3 13 163,0 8 21,-6 19 55,-1 0-1,-21 31 0,33-56 25,-1 0 0,1 0-1,-1-1 1,0 1-1,0 0 1,1 0-1,-1 0 1,0-1-1,0 1 1,0 0-1,0-1 1,0 1-1,0-1 1,0 1-1,-1 0 1,2-1-16,-1 0 0,1 0 0,-1 0 0,0 0 0,1 0 0,-1 0 0,1 0 0,-1 0 0,1 0 0,-1 0 0,0-1 0,1 1 0,-1 0 0,1 0 0,-1-1 0,1 1 0,-1 0 0,1 0 0,0-1 0,-2 0 0,1-1-6,-1 1-1,1-1 1,0 0-1,0 0 1,0 0-1,0 0 1,0 0-1,0 0 1,0 0-1,0-1 1,1 1-1,-1-3 0,-4-56 127,0 23-122,4 28-7,0 0 0,-5-18-1,5 22-9,0 4-226,-1 7 45,1-1 187,0 4-55,0 0-1,1 1 0,0-1 1,1 13-1,0 3 61,4 65 86,-1-57-72,0 37 44,-2-56-50,-2 0-1,0-1 0,0 1 1,-1 0-1,-4 21 0,1-20 34,3-9-26,-1-1 1,1 1 0,1 0-1,-1 9 1,0-9 8,0 0-1,-1-1 1,1 1 0,-1 0-1,0 0 1,0-1 0,-1 1-1,-4 7 1,-1 1-104,-10 12 73,18-24 6,-1-1-13,0 0 53,0 0-1,0 0 1,0 0 0,0 0-1,0-1 1,0 1 0,0 0 0,0 0-1,1-1 1,-1 1 0,-2-1-1,2-1-14,-1 0 0,1 1-1,0-1 1,-1 0-1,1 1 1,0-1 0,0 0-1,0 0 1,0 0-1,1 0 1,-1 0 0,0 0-1,1 0 1,-1 0-1,1-4 1,0-38 23,1 23-4,-1 21-50,0-15-90,1-1-1,2-16 0,-2 28 60,0-1-1,0 1 1,0-1-1,0 1 1,1 0-1,0 0 1,0-1-1,0 1 1,1 1-1,-1-1 1,1 0-1,3-3 1,-6 7 25,1-1 1,-1 1-1,0-1 0,1 1 1,-1 0-1,1-1 0,-1 1 1,0 0-1,1-1 1,-1 1-1,1 0 0,-1 0 1,1-1-1,-1 1 1,1 0-1,-1 0 0,1 0 1,-1 0-1,1 0 1,0 0-1,-1 0 0,1 0 1,-1 0-1,1 0 0,-1 0 1,1 0-1,-1 0 1,1 0-1,0 1 5,0-1 1,0 1-1,-1 0 0,1-1 1,0 1-1,0 0 0,-1 0 0,1-1 1,-1 1-1,1 0 0,-1 0 1,1 0-1,0 2 0,0 1-4,1 1 1,-1 0-1,0-1 0,0 1 0,0 7 0,-1 9-3,0 19 40,0-36-13,-1-1 1,1 0 0,-1 0 0,0 0 0,0 0 0,0 0 0,0 0 0,-1 0 0,1 0 0,-3 3-1,-1 1 52,5-6-56,-1 1 1,0-1-1,1 0 1,-1 0-1,0 1 0,0-1 1,0 0-1,0 0 1,0 0-1,0 0 0,0 0 1,0 0-1,0 0 0,-1 0 1,1-1-1,0 1 1,0 0-1,-1-1 0,-1 1 1,0-1-19,1 0 0,-1 1 1,0-1-1,0 0 0,1 1 1,-1 0-1,0-1 0,1 1 1,-1 0-1,0 0 0,1 1 0,-4 2 1,-6 0-41,11-4 30,0 0 1,-1 1 0,1-1 0,0 0-1,0 1 1,0-1 0,0 1 0,0-1 0,0 1-1,0-1 1,0 1 0,0 0 0,0 0-1,-9 3 157,9-3-133,4-1-163,-2 1 159,2-1 16,9-6-103,12-13 208,-21 15-91,0 1 1,1 0-1,0 0 1,7-4-1,-9 6-49,-1 0 0,1-1 0,0 1 0,0-1 0,0 1 0,2-4 0,7-5-77,-3 5 47,0 1-1,0 0 1,0 0-1,0 1 1,1 0-1,15-3 1,-6 3 48,0 1 1,26 1-1,-19 2-58,26 5 1,-48-6 56,12 2 31,0 0 0,0-2 0,0 0 1,26-3-1,-33 3-51,-6 0 112,-2-1-68,0 1 1,1 0-1,-1-1 1,0 1 0,1 0-1,-1-1 1,0 1-1,0-1 1,1 1-1,-1-1 1,0 1-1,0-1 1,0 1-1,0-1 1,1 1 0,-1-1-1,-3-8 38,3 9-71,0-1 0,0 1 0,0-1 0,0 1 0,0-1 0,0 1 0,0-1 0,0 1 0,-1 0 0,1-1 0,0 1 0,0-1 0,0 1 0,-1-1 0,1 1 0,0 0 0,0-1 0,-1 1 0,1 0 0,0-1 0,-1 1 0,1 0-1,0-1 1,-1 1 0,1 0 0,0 0 0,-1-1 0,-8 0-175,-4 2 259,-16 7-340,28-8 293,1 2-39,0-1-1,-1 0 1,1 0 0,0 0-1,0 1 1,-1-1 0,1 0 0,-1 0-1,1 0 1,-2 2 0,0 1-24,1-1 0,-1 1-1,1 0 1,0 0 0,0-1 0,0 1 0,0 0 0,1 0 0,0 0 0,-1 4 0,1-5-121,0 1 1,0-1 0,1 0-1,-1 1 1,1-1 0,-1 0-1,1 0 1,0 0 0,0 1-1,1-1 1,-1 0 0,3 3 0,7 9-799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5:19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3 320,'-1'0'12,"0"1"-1,-1-1 1,1 0-1,0 0 1,0 1 0,0-1-1,0 0 1,0 1-1,0 0 1,0-1 0,0 1-1,0-1 1,0 1-1,0 0 1,0 0 0,-2 1-1,2 0 155,-3-9 90,1 0 76,3 7-324,0 0 1,0 0-1,0 0 1,-1 0-1,1 0 1,0 0-1,0 0 1,0-1 0,0 1-1,0 0 1,0 0-1,0 0 1,0 0-1,0 0 1,0 0-1,-1 0 1,1 0-1,0 0 1,0 0 0,0 1-1,0-1 1,0 0-1,0 0 1,-1 0 85,1 0-77,0 0-9,0 0 1,0 1 0,0-1-1,0 0 1,0 0-1,0 0 1,0 0-1,0 0 1,0 0-1,0 0 1,0 0-1,0 0 1,0 0 0,0 1-1,0-1 1,0 0-1,0 0 1,0 0-1,-1 1 49,0-1 0,0 1 0,0-1 0,0 1-1,0-1 1,0 1 0,0-1 0,-1 0 0,1 1 0,0-1 0,0 0-1,0 0 1,0 0 0,0 0 0,-2 0 0,-12 2 361,-12 14-1,22-12-287,-1 0 1,0 0-1,-12 4 1,-3 2 265,12-5-171,8-4-153,2-1-45,82-20 357,-26 3-203,-44 12-58,-11 4-67,0 1 0,0-1-1,0 0 1,0 1 0,-1-1-1,1 1 1,0-1 0,5 1 255,-3 8 137,-8-5-303,-1 0-1,0 0 1,1-1-1,-1 1 1,0-1 0,0 0-1,0-1 1,-9 2-1,-10 2 358,8-2-342,-50 0-166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5:21.8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188 639 1056,'-3'-3'158,"2"2"-143,0 1 1,1 0 0,-1-1-1,1 1 1,-1-1-1,1 1 1,-1 0 0,1-1-1,0 0 1,-1 1 0,1-1-1,0 1 1,-1-1-1,1 1 1,0-1 0,0 0-1,-1 1 1,1-1-1,0 1 1,0-1 0,0 0-1,0 1 1,0-1 0,0 0-1,0 1 1,0-1-1,0 0 1,0 1 0,0-1-1,0 0 1,1 1-1,-1-1 1,0 1 0,0-1-1,1-1 1,0-3 14,0 0 0,0 0 0,-1 0 0,0 0 0,0 0 0,-1-8 0,0-4 891,0 12-636,-1 1 1,0-1-1,0 1 1,0 0 0,0 0-1,-1 0 1,1 0-1,-5-5 1,4 5-153,0 1 77,0-1 0,0 1 0,0 0-1,0 0 1,-1 0 0,1 1-1,-1-1 1,-7-3 0,1 0 105,5 7-147,5-1-170,0 0-1,0 0 0,0 0 1,-1 0-1,1 0 1,0 1-1,0-1 1,0 0-1,0 0 1,-1 0-1,1 0 1,0 0-1,0 0 1,0 0-1,-1 0 0,1 0 1,0 0-1,0 0 1,0 0-1,-1 0 1,1 0-1,0 0 1,0 0-1,0 0 1,0 0-1,-1-1 0,1 1 1,0 0-1,0 0 1,0 0-1,0 0 1,-1 0-1,1 0 1,0 0-1,0-1 1,0 1-1,0 0 0,0 0 1,0 0-1,-1 0 1,1-1-1,0 1 1,-1-1 34,1 1 0,-1-1 0,0 0 0,1 1 0,-1-1 0,1 0 0,-1 0 0,1 1 0,-1-1 0,1 0 0,-1 0 0,1 0 0,0 0 0,0 0 0,-1 0 0,1 0 0,0 0 0,0 0 0,0 0 0,0 1 0,0-1 0,0 0 0,0 0 0,1-1 0,-1 1-24,0 1-6,0-1-1,0 1 0,0 0 0,0 0 0,0-1 1,0 1-1,0 0 0,0 0 0,0-1 0,0 1 1,0 0-1,0 0 0,0-1 0,0 1 0,-1 0 1,1 0-1,0 0 0,0-1 0,0 1 1,0 0-1,0 0 0,-1 0 0,1-1 0,0 1 1,0 0-1,0 0 0,-1 0 0,1 0 0,0-1 1,0 1-1,0 0 0,-1 0 0,1 0 0,0 0 1,0 0-1,-1 0 0,0-2 33,0 0 0,0 1 0,0-1 1,0 0-1,1 0 0,-1 0 0,1 1 0,-1-1 0,0-3 0,0-2 100,-2 0-84,-1-1 0,1 0 0,-1 1 0,-7-9 0,11 16-44,0-1 0,0 1 0,-1 0 0,1 0 0,0-1 1,0 1-1,-1 0 0,1 0 0,0-1 0,-1 1 0,1 0 0,0 0 0,-1 0 0,1 0 0,0-1 0,-1 1 0,1 0 0,0 0 0,-1 0 0,1 0 0,-1 0 0,1 0 0,0 0 0,-1 0 0,1 0 0,-1 0 0,1-1-124,0 1 111,0 0 1,0 0-1,0 0 1,0 0-1,0 0 1,0 0-1,0 0 0,0 0 1,0 0-1,0 0 1,0-1-7,-2 1-197,1 2 193,1 1 1,-1 0-1,0-1 1,1 1-1,-1 0 0,1 4 1,-3 14 20,1-13 1,1 0 1,0 0-1,0 0 1,1 0 0,0-1-1,0 1 1,1 0-1,0 0 1,4 14-1,-3-14 20,-1 4 1084,-2-23-967,1-9 36,0 14-169,1 0 0,-1 0 0,-1-1 0,1 1 0,-1 0 0,-2-6 0,-2-28 61,0-23 58,5 51-147,-2 0 0,-2-16-1,1 16 2,1 0 0,0-17 0,0-28-155,1 29 265,4-53 0,-4 49-98,-1 12-169,-2 10-524,6 17 608,0 1 0,0-1 0,-1 1 1,0 0-1,0 14 0,3 21 17,8 30 35,-6-35 85,13 45 1,-11-52-225,2 9-1938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5:23.9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105 302 320,'-2'-4'19,"1"0"0,0 0 0,0 0 0,0 0 0,0 1 0,0-1 0,1 0 0,0-8 0,4-35 31,1 15-132,-4 24 162,0 0 0,5-15 0,2-4 208,-5 3 1089,0 0 1,-3-41 755,0 65-2117,-7 4 287,-5 11-172,9-10-135,0 1 1,1-1-1,0 0 0,0 1 0,0 0 1,-1 9-1,-1 4 3,-3 16 54,-5 52 0,8-47-47,-1 35 218,4-47-65,-1 6 173,-3-6-268,0 0 165,-3 7-5,3-17-26,5-18-197,-1 1 1,1-1 0,0 0 0,-1 1-1,1-1 1,0 0 0,0 1-1,-1-1 1,1 0 0,0 1 0,0-1-1,0 1 1,-1-1 0,1 1-1,0-1 1,0 0 0,0 1 0,0-1-1,0 1 1,0-1 0,0 1-1,0-1 1,0 0 0,0 1-1,0 1 101,8 15-166,-7-8-17,3 0 167,-3-6 81,-1-3-158,0 1 0,0-1-1,0 1 1,0-1 0,0 1-1,-1-1 1,1 1-1,1-1 1,-1 1 0,0 0-1,0-1 1,0 1 0,0-1-1,0 1 1,0-1 0,0 1-1,1-1 1,-1 0-1,0 1 1,0-1 0,1 1-1,-1 2 0,1 0 0,-1 0 0,0 0 0,-1 0 0,1-1 0,0 1 0,-1 0 0,0 0 0,0-1 0,0 1 0,-2 4 0,1 0-44,1-5 74,1 0 0,-1 0-1,0 0 1,0-1 0,0 1 0,0 0-1,0-1 1,-3 5 550,3-6-574,1 0 1,0 0 0,0 1 0,-1-1 0,1 0-1,0 0 1,0 0 0,-1 0 0,1 1-1,0-1 1,0 0 0,-1 0 0,1 0 0,0 0-1,-1 0 1,1 0 0,0 0 0,0 0-1,-1 0 1,1 0 0,0 0 0,-1 0 0,1 0-1,0 0 1,-1 0 0,1 0 0,0 0-1,0-1 1,-1 1 0,1 0 0,0 0-1,0 0 1,-1 0 0,1-1 0,0 1 0,0 0-1,-1 0 1,1 0 0,0-1 0,0 1-1,0 0 1,-1-1 0,-9-9 59,7-10 118,2 5-341,1 12-112,1-1 1,-1 1-1,1 0 1,0 0-1,0 0 1,0-1-1,0 1 1,0 0-1,1 1 1,-1-1-1,1 0 1,2-3-1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5:28.0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10 416,'0'-9'2253,"1"8"-2175,0 4-33,0-1-1,0 0 1,-1 1 0,1-1 0,-1 0 0,1 1 0,-1-1 0,0 1 0,0-1 0,0 1 0,0-1 0,0 0 0,-1 5-1,-11 37 543,5-21-400,4-15-92,0 0 0,0 0 0,-5 9 1,4-10-97,0 1 1,1-1-1,-3 10 1,-7 30 395,8-19-267,1-18-129,4-8 13,-1 0-1,0 0 0,0 0 0,1 0 1,-1 0-1,1 0 0,0 0 1,-1 4-1,-2 67 607,2-49-420,-8-5 84,9-18-234,-2 3-158,2-2 158,-1 0 0,0 0 0,1 0 0,-1-1-1,0 1 1,0 0 0,1-1 0,-2 1 0,1 0 0,0-1 0,-1 2-1,1-3-36,1-1 0,-1 1 0,1-1-1,-1 0 1,1 1 0,0-1 0,-1 1-1,1-1 1,0 0 0,0 1 0,-1-1-1,1 0 1,0 1 0,0-1 0,0 0 0,0 1-1,0-1 1,0 0 0,0 1 0,0-1-1,0-1 1,0-23-47,1 18-47,-1-51-4338,0 46 3050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5:33.5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 27 1472,'-8'-8'241,"-3"-10"840,17 17-1044,7 5-175,-10-2 173,0 1 1,0 0-1,0 0 0,-1 0 0,1 0 1,-1 0-1,0 0 0,0 1 0,0-1 1,0 1-1,-1-1 0,1 1 0,-1 0 1,0 0-1,1 7 0,1 4 399,-1 0 1,-1 27-1,-1-34-215,0 0 1,-1 0-1,0 0 1,-1 0 0,0 0-1,-5 15 1,5-20-139,1 0 1,-1 1 0,1-1 0,-1 0-1,0 0 1,-1 0 0,1 0-1,0 0 1,-1 0 0,0-1 0,1 1-1,-1-1 1,0 0 0,0 0 0,0 0-1,-1 0 1,-3 1 0,5-2-34,0 0-1,-1-1 1,1 1 0,-1-1 0,1 0-1,-1 1 1,1-1 0,-1 0 0,1-1-1,-1 1 1,1 0 0,-1-1 0,1 1-1,0-1 1,-1 0 0,1 0 0,0 0-1,0 0 1,-1 0 0,-2-3 0,2 2-19,0-1 0,0 1 0,1-1 0,-1 0 0,1 1 0,-1-1 0,1 0 1,0-1-1,0 1 0,0 0 0,1-1 0,-2-3 0,1 3-91,1 1-1,0-1 1,0 0-1,0 0 1,0-7 0,1 9-27,1 0-1,-1-1 1,0 1 0,1 0 0,0 0 0,-1 0 0,1 0 0,0 0 0,0 1 0,0-1 0,0 0 0,1 0 0,1-2 0,15-15-791,11-6-1120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5:36.4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53 294 320,'-1'-2'40,"1"0"1,0 0-1,0 1 1,0-1-1,0 0 1,0 0-1,0 0 1,0 1-1,1-1 1,-1 0-1,0 0 1,1 1-1,0-1 1,1-2-1,-1 1 19,0 1 0,0-1-1,-1 0 1,1 0 0,0-6 0,7-39 1482,-8-9-997,4 44 31,-3 8-129,-6 8-299,-22 42 182,20-32-380,-3 13 238,8-22-237,1 1-1,-1-1 1,0 0 0,-3 7 0,-8 21 386,16-45-486,6-2 287,1-3-156,-1 0 0,8-20 0,-9 19 14,1 0 0,13-21-1,-3 5 92,-2 20-102,-17 12-192,0 3 217,0 0 0,0-1 0,0 1 0,1 0 0,-1 0 0,0-1 0,0 1 0,0 0 1,0 0-1,0-1 0,-1 1 0,1 0 0,0 0 0,0-1 0,0 1 0,0 0 0,0 0 0,0-1 1,0 1-1,0 0 0,0 0 0,-1-1 0,1 1 0,0 0 0,0 0 0,0 0 0,-1 0 0,1-1 1,0 1-1,0 0 0,0 0 0,-1 0 0,1 0 0,0 0 0,0-1 0,-1 1 0,1 0 1,0 0-1,0 0 0,-1 0 0,-8-9-6,9 9 9,-1-1-1,1 0 1,0 1 0,-1-1 0,1 1-1,-1-1 1,1 1 0,0-1 0,-1 1-1,1 0 1,-1-1 0,0 1 0,1 0-1,-1-1 1,1 1 0,-2-1-1,1-1-105,-5-4 247,5 15-211,8 88 526,-1-1-702,-3 73 703,-3-155-325,0-13-160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05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23 4384,'-1'-1'-71,"-15"-3"3026,13 2-876,11 1-1368,11 0 43,22-4-1,-22 2-357,22 1 0,6 0-29,-24 1-220,-1 1 0,0 0 0,31 6 0,-51-6-146,1 1-1,-1 0 1,1-1 0,-1 1 0,0 0 0,1 0 0,-1 0 0,0 0 0,0 1 0,0-1 0,0 0 0,0 1 0,0 0 0,3 3 0,-4-4-22,-1 0 1,1 0-1,-1 1 1,1-1-1,-1 0 0,0 0 1,1 1-1,-1-1 1,0 0-1,0 0 1,0 1-1,0-1 0,0 0 1,0 1-1,-1-1 1,1 0-1,0 0 1,-1 1-1,1-1 1,0 0-1,-1 0 0,0 0 1,1 1-1,-1-1 1,0 0-1,1 0 1,-1 0-1,0 0 0,-2 1 1,-2 4-1,-1 0 1,0-1 0,0 1-1,0-2 1,-1 1-1,-10 5 1,-47 19 444,43-21-285,-28 17 1,30-15-123,11-6 18,1 1 1,0-1 0,-8 7 0,2-7 246,10-4-61,10 0 23,104 8 1628,-24-1-1249,34-6-518,-66-1-999,-25-5-795,-5 2-4136,-24 3 1393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5:40.4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0 736,'-5'3'16,"5"-3"19,-1 0 0,1 1 0,0-1 0,-1 0 0,1 0 1,-1 0-1,1 1 0,0-1 0,-1 0 0,1 1 1,-1-1-1,1 0 0,0 1 0,0-1 0,-1 0 0,1 1 1,0-1-1,-1 1 0,1-1 0,0 0 0,0 1 0,0-1 1,0 1-1,0-1 0,-1 1 0,1-1 0,0 1 1,0-1-1,0 1 0,0-1 0,0 1 0,0 1 13,0 8 187,-6-3 50,5-7-244,1 0 1,-1 1 0,1-1 0,-1 1-1,1-1 1,0 0 0,-1 1 0,1-1-1,0 1 1,-1-1 0,1 0 0,0 1 0,-1-1-1,1 1 1,0-1 0,0 1 0,0-1-1,0 1 1,-1 0 0,-12 15 555,-4 7 22,13-18-332,4-5-276,0 1 1,0-1-1,-1 1 0,1-1 0,0 1 0,0-1 1,-1 1-1,1-1 0,0 1 0,0 0 1,0-1-1,0 1 0,0-1 0,0 1 1,0 0-1,0-1 0,0 1 0,0-1 1,1 2-1,-2 3-108,1-5 169,-1 1 0,1 0-1,0-1 1,0 1 0,0 0-1,0-1 1,0 1-1,0 0 1,0-1 0,0 1-1,0 0 1,0-1 0,0 1-1,0 0 1,0-1 0,1 1-1,-1 0 1,0-1 0,1 1-1,0 0 1,-1 1-7,1-1 0,-1 0 0,1 1 0,-1-1 0,1 0 0,-1 1 0,0-1 0,0 0 0,1 1-1,-1 2 444,-1-4-439,-2 0-63,5-1-302,0 0 303,0 0 0,-1 0 0,1 0 0,0 0 0,-1 0-1,1 0 1,-1 0 0,2-2 0,4-3-275,4-1-584,27-21-2861,-21 12 2284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5:47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324 250 224,'0'11'1585,"0"-10"-1511,0-1-74,0 0 0,0 0 1,-1 0-1,1 0 1,0 0-1,0 0 0,-1 0 1,1 1-1,0-1 1,0 0-1,-1 0 1,1 0-1,0 0 0,-1-1 1,1 1-1,0 0 1,0 0-1,-1 0 0,1 0 1,0 0-1,0 0 1,-1 0-1,1 0 0,0-1 1,0 1-1,0 0 1,-1 0-1,1 0 1,0 0-1,0-1 0,-1 1 1,-8-6 284,9 6-258,-18-12 1040,10 12-891,-1 0-54,8 0-63,-11 13 26,9-4-162,3-7 60,0-1 1,-1 1 0,1-1 0,0 1-1,-1 0 1,0-1 0,1 1-1,-2 1 1,1-2 6,-12 11 644,9-10-475,0-1-1,1 1 1,-1-1-1,0 1 1,0-1-1,-8 1 1,-2 3 27,12-5-62,-4 0-17,-1 0 1,0 0-1,1 1 1,-10 2-1,-1 5-21,12-6-101,0 0 0,1 0-1,-1 1 1,1 0 0,-5 3 0,-7 5 436,-1 4-508,7-5 473,9-6-43,7-5-345,-1-1 8,0 1-1,0-1 1,0-1-1,-1 1 0,1-1 1,0 1-1,-1-1 0,0-1 1,5-3-1,14-10 85,-13 9-91,0 0-1,-1 0 1,0-1-1,0 0 1,10-15-1,15-16-159,-29 36 182,-2-1-1,1 1 1,0-1 0,-1 0-1,0 0 1,0 0 0,0 0 0,2-7-1,-4 9-32,1 0 0,-1 0 0,1 1 0,0-1 0,0 0 0,0 1 0,0 0 0,4-3 0,-2 1-210,1-1-77,8-9 374,-13 13-70,1 1 0,0-1 0,0 1 0,-1-1 0,1 1-1,0-1 1,-1 0 0,1 1 0,-1-1 0,1 0-1,-1 0 1,1 1 0,-1-1 0,1 0 0,-1 0 0,0 0-1,0 1 1,1-1 0,-1 0 0,0 0 0,0-2-1,0-9 87,0 11-74,-1-1 0,1 1 1,-1 0-1,1-1 0,-1 1 0,1 0 0,-1 0 0,0-1 1,0 1-1,0 0 0,0 0 0,0 0 0,0 0 0,0 0 0,-2-1 1,-23-17 262,17 13-227,3 2-17,0 0 0,-1 1 0,0 0 0,-7-2 0,-2 0 216,-4-3-191,-21-5 1,18 10 23,23 3-186,5 17-145,4 4 164,8 33 0,5 9 332,-14-30-357,-3-11 243,-2-2 667,8-15-1230,7 15 351,-15-17 75,-1 0-1,1 0 0,0 0 1,-1 0-1,1 0 0,-1 0 1,0 0-1,3 7 0,39 107-296,-42-109 323,0 0 0,0 0-1,-1 0 1,0 0 0,0 0 0,0 0 0,-1 0 0,-2 10 0,2-16-38,-1 1 0,1 0 0,0 0 0,0 0 0,0-1 0,0 1 0,0 0 0,0 0 0,1 0 0,-1-1 0,1 1 0,0 0 0,2 3 0,-3-5 23,0-1 0,1 1-1,-1-1 1,0 1-1,0 0 1,1-1 0,-1 1-1,0 0 1,0-1-1,0 1 1,0-1 0,0 1-1,0 0 1,0-1-1,0 1 1,0 0 0,0-1-1,0 1 1,0 0-1,0-1 1,-1 1 0,1 0-1,0-1 1,-1 1-1,1-1 55,8-11-53,-3 4-249,-4 5 253,0 1 0,0 0 0,0-1-1,0 1 1,0-1 0,-1 1 0,1-1 0,-1 1-1,1-1 1,-1 0 0,1 1 0,-1-1 0,0 1-1,0-3 1,0 3-28,0 1 0,0-1 0,0 1 0,1-1 1,-1 1-1,0-1 0,0 1 0,0-1 0,0 1 0,1-1 0,-1 1 0,0-1 0,1 1 1,-1 0-1,0-1 0,1 1 0,-1-1 0,0 1 0,1 0 0,-1-1 0,1 1 0,0-1-9,-1 1-1,1 0 1,-1-1-1,1 1 1,-1-1-1,1 1 1,-1-1-1,0 1 1,1-1-1,-1 0 1,0 1-1,1-1 1,-1 1-1,0-1 1,1 0-1,-1 1 1,0-1-1,0 0 1,0 1-1,0-1 1,0-1-1,0 1 151,0 5-73,0-4-49,0 1-1,0 0 1,0 0-1,-1-1 1,1 1 0,0 0-1,0 0 1,-1-1 0,1 1-1,0 0 1,-1-1 0,1 1-1,-2 1 1,-6 6-172,7-7 203,-1 1 0,1-1-1,-1 1 1,1-1 0,-1 0 0,0 0 0,1 0 0,-1 0 0,-4 2 0,5-3-38,0 0 0,0 0 1,0 0-1,0 0 0,0 0 0,0 0 0,-1-1 0,1 1 0,0 0 1,0-1-1,0 1 0,0-1 0,0 1 0,0-1 0,1 1 1,-1-1-1,0 0 0,0 1 0,0-1 0,0 0 0,1 0 0,-1 0 1,0 1-1,1-1 0,-2-1 0,-8-10 66,7 9-63,1 0 0,-1 0 0,0 0 0,1 0 0,0 0 0,0-1 0,0 1 0,0-1 0,-2-5 0,3 5-10,-1 1-1,1 0 0,-1-1 0,1 1 0,-1 0 0,0 0 0,-1 0 0,1 0 0,0 1 1,-1-1-1,-5-4 0,8 7 4,0 0 0,-1 0 1,1 0-1,0-1 0,0 1 1,0 0-1,0 0 0,-1 0 1,1 0-1,0 0 1,0 0-1,0 0 0,0 0 1,0 0-1,-1 0 0,1 1 1,0-1-1,0 0 0,0 0 1,0 0-1,0 0 0,-1 0 1,1 0-1,0 0 0,0 0 1,0 0-1,0 0 0,0 0 1,0 1-1,0-1 0,-1 0 1,1 0-1,0 0 0,0 0 1,0 0-1,0 0 0,0 1 1,0-1-1,0 0 0,0 0 1,0 0-1,0 0 0,0 0 1,0 1-1,0-1 0,0 0 1,0 0-1,0 0 0,0 0 1,0 1-1,-1 6-24,1 1 37,1 0-1,0 0 0,0 0 1,1 0-1,0 0 1,0 0-1,0 0 1,1-1-1,6 12 1,-5-11 2,0-1 136,-1-7-79,-1-11 206,10 6-750,-11 4 426,3-2 35,4-10-403,-7 8-21,-1 5 367,17-11-2050,-16 11 2075,-1-1 0,1 1 0,0-1 0,-1 1 0,1 0 0,0-1 0,-1 1 0,1-1-1,-1 1 1,1-1 0,-1 0 0,1 0 0,1-2-233,-1-1 0,1 1 0,0 0 0,0 0 0,0 0 0,0 0 0,0 0 0,6-5 0,-6 6 167,1-1-1,-1 0 1,1 0 0,-1 0 0,0 0-1,0 0 1,0-1 0,2-5 0,-3 8 155,-1-1 1,1 1 0,0 0 0,-1-1 0,1 1-1,0 0 1,0-1 0,2-1 0,-2 2-16,0 0 1,-1 1-1,1-1 1,0 0-1,-1 0 1,1 0-1,-1 0 1,1 0-1,-1 0 1,1 0-1,-1-1 1,0 1-1,1 0 1,-1 0-1,0 0 1,0 0-1,0-2 1,0-2 217,0-1 1,-1 0-1,1 1 0,-1 0 1,-1-1-1,1 1 0,-1 0 1,0-1-1,0 1 1,-4-7-1,0 0-194,6 10-44,-1 1 0,0-1-1,0 1 1,1-1 0,-1 1 0,0-1 0,0 1-1,0 0 1,0-1 0,-1 1 0,1 0 0,0 0 0,0 0-1,-1 0 1,1 0 0,-1 0 0,-1-1 0,-24-17 22,6 3 605,19 16-621,0-1 0,1 1 0,-1-1 0,0 1 0,0 0 0,0 0 0,0 0 0,0 0 0,0 0 0,0 0 0,1 1 0,-1-1 0,0 1 0,0-1 0,0 1 0,0 0 0,1-1 0,-1 1 0,0 0 0,-2 2 0,-15 5 83,-8-4 254,21-4-313,-1 1-1,1 0 0,-1 0 1,1 1-1,0 0 0,-9 3 1,13-4-12,-1-1 0,1 1 0,-1-1 0,0 0 0,1 1 0,-1-1 0,0 0 0,-4-1 0,-3 0 5,10 1 14,-15 11 175,-32 36-100,25-33 282,21-13-454,1 13 33,-1 5 267,1-18-257,0-1-1,0 1 1,0 0-1,0-1 0,0 1 1,0-1-1,0 1 1,0 0-1,0-1 0,-1 1 1,1-1-1,0 1 1,0 0-1,-1-1 0,1 1 1,0-1-1,-1 1 1,1-1-1,-1 1 0,1-1 1,0 0-1,-1 1 1,-1 0 79,2-1-57,0 0 0,0 0 0,1 0 0,-1 0 0,0 0-1,0 0 1,0 0 0,0 1 0,0-1 0,0 0 0,0 0 0,0 0 0,0 0 0,1 0-1,-1 0 1,0 0 0,0 0 0,0 1 0,0-1 0,0 0 0,0 0 0,0 0-1,0 0 1,0 0 0,0 0 0,0 1 0,0-1 0,0 0 0,0 0 0,0 0 0,0 0-1,0 0 1,0 0 0,0 1 0,0-1 0,0 0 0,0 0 0,-1 0 0,1 0 0,0 0-1,0 0 1,0 0 0,0 1 0,0-1 0,0 0 0,0 0 0,0 0 0,0 0-1,-1 0 1,5-5 106,57-57-527,35-21 287,-82 71 161,12-17 0,-17 20-68,-1 0 0,1 0 0,0 0 0,12-7-1,-12 10 47,0-1 0,14-15 0,-22 20 4,-1 1-19,0 1-1,0-1 1,1 1-1,-1-1 1,0 1-1,0 0 1,0-1-1,1 1 1,-1-1-1,0 1 0,0 0 1,1-1-1,-1 1 1,0 0-1,1-1 1,-1 1-1,0 0 1,1-1-1,-1 1 1,1 0-1,-1 0 1,0 0-1,1-1 1,-1 1-1,1 0 0,22-18-261,-21 16 272,1-1 1,0 1-1,0-1 1,0 1-1,1 0 1,2-1-1,6-7-360,-6 4 106,17-12-269,-22 17 507,0 0 1,1-1-1,-1 1 0,1 0 0,-1 0 0,1 0 1,-1 1-1,1-1 0,2-1 0,18-12-1541,0 3-1126,-13 11 1925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5:56.8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1 896,'-5'0'1536,"2"0"-1312,-2 0 96,0 3-192,2 2 160,-7-5-192,2 3 384,-5-3-256,-2 0 32,2 0-160,-5 0-192,5 0 32,0-3-736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5:58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1 736,'-8'8'256,"8"-3"-192,-8 1 0,8 2 448,-10 0-288,-3 0 256,-5 4-256,0-1-128,2 0-64,-2 2-128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01.9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0 736,'-1'1'39,"0"0"0,0 0 1,0 0-1,0 0 0,0 0 0,0 0 0,0 0 1,0 0-1,-1-1 0,-1 2 0,-10 7 229,10-7-98,1 1 1,-1-1 0,0 1-1,0-1 1,0 0 0,0 0-1,0 0 1,-1-1 0,1 1-1,-1-1 1,1 0 0,-1 0-1,1 0 1,-1 0 0,-5 0-1,6-1 42,1 1 0,-1-1 1,1 1-1,-1-1 0,1 1 0,0 0 0,-1 0 0,-3 2 0,23 0 316,71-3 64,-106 9-698,-13 1 334,22-8-123,1 0 0,1 1 1,-1 0-1,0 1 0,1-1 1,-12 8-1,17-10-73,0 0-1,0 0 1,0-1 0,0 1-1,0-1 1,0 1 0,0-1-1,0 0 1,0 0 0,0 0-1,0 0 1,-4-1 0,-2 1 441,20-8-958,41-42-640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03.2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1 480,'-1'9'2080,"0"-7"-1924,0 1 0,-1 0 0,1-1 0,-1 0 0,1 1 0,-1-1 0,0 0 0,0 0 0,0 0 0,0 0 0,0 0 0,-1 0 0,1-1 0,0 1 0,-6 1 0,-13 5 681,11-8-546,1 1 0,0 1 0,0 0-1,0 0 1,1 0 0,-1 1 0,-10 5 0,12-5-154,7-3-132,0 0-1,0 0 1,0 0-1,-1 1 0,1-1 1,0 0-1,0 0 1,0 0-1,0 0 1,-1 0-1,1 0 1,0 1-1,0-1 1,0 0-1,0 0 1,0 0-1,0 0 1,0 1-1,0-1 1,-1 0-1,1 0 1,0 0-1,0 1 1,0-1-1,0 0 0,0 0 1,0 0-1,0 1 1,0-1-1,0 0 1,0 0-1,0 0 1,0 1-1,1-1 1,-1 0-1,5 10 240,10 5-73,5-4-364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04.2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1 170 992,'0'-9'158,"1"1"0,4-16 1,-3 16-145,0-1 0,1-15 0,2 3-8,-5 19 97,0-1-1,1 0 1,-1 1 0,1-1 0,0 1 0,0-1 0,0 1 0,0-1 0,0 1 0,0-1 0,1 1 0,2-3 0,7-14-135,-11 18 2,1-6 124,-1 7-97,1-1 0,-1 1 0,1-1 0,0 1 0,-1 0 0,1-1 0,0 1 0,-1 0 0,1 0-1,0-1 1,0 1 0,-1 0 0,1 0 0,0 0 0,0 0 0,-1 0 0,1 0 0,1 0 0,0 0 52,0 1 1,0-1 0,0 1 0,0-1 0,0 1 0,-1 0-1,1 0 1,0 0 0,0 0 0,-1 0 0,1 0-1,-1 0 1,1 1 0,-1-1 0,1 0 0,-1 1 0,0-1-1,0 1 1,0 0 0,0-1 0,0 1 0,1 2 0,3 6-27,-1-1 0,7 21 1,20 95-1276,-23-89 738,1 8-643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06.6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175 307 832,'-5'-3'919,"5"2"-889,-8-34 306,8 18-199,1 4 138,-1-1 0,-1 1 0,-3-16 1,0-1-90,0 13 71,4 15-200,-1 0-1,1 0 1,0 0-1,-1 0 1,0 0-1,1 0 1,-3-3 0,-9-22 833,10 17-671,2 10-206,0-1 1,0 1 0,0-1-1,0 1 1,0-1-1,0 1 1,0-1 0,0 1-1,0-1 1,0 1-1,-1-1 1,1 1 0,0-1-1,0 1 1,0-1-1,-1 1 1,1 0 0,0-1-1,-1 0 1,0 0 34,0 0-1,0 0 1,0-1 0,0 1 0,0-1-1,1 1 1,-1 0 0,0-4 0,0 4-1,1-1 0,-1 1 0,0-1 0,1 1 0,-1-1 1,0 1-1,0-1 0,0 1 0,-1-2 0,2 3-39,-2-1 1,1-1 0,0 1 0,0 0-1,-1 0 1,1-1 0,0 1 0,-1 0 0,0 1 0,1-1-1,-1 0 1,1 0 0,-4 0 0,4 0-1,0 1 0,1 0 0,-1 0 0,0 0 1,0-1-1,1 1 0,-1 0 0,1-1 0,-1 1 0,0 0 0,1-1 1,-1 1-1,1-1 0,-1 1 0,1-1 0,-1 1 0,1-1 0,-1 1 1,1-1-1,-1 0 0,1 0 0,-10-8 303,6 4-267,1 10-401,3-3 404,-8 37 177,1 1 0,3 0 0,1 72 0,1-106-34,-2-7 23,-5-14 93,7 2-300,-3-25 1,5 28-189,-2-1 0,1 1 1,-1 0-1,0 0 0,-5-11 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13.1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63 1312,'0'-61'3712,"0"61"-3711,0-1 0,0 1 1,0 0-1,0 0 0,-1 0 1,1 0-1,0 0 0,0 0 1,0 0-1,0 0 0,-1 0 0,1 0 1,0 0-1,0 0 0,0 0 1,0 0-1,-1 0 0,1 0 1,0 0-1,0 0 0,0 0 1,-1 0-1,1 0 0,0 0 0,0 0 1,0 0-1,0 0 0,0 0 1,-1 1-1,1-1 0,0 0 1,0 0-1,0 0 0,0 0 0,0 0 1,-1 0-1,1 1 0,0-1 1,0 0-1,-7 5-85,6-2 137,0 0-1,-1 0 1,1-1 0,0 1 0,0 0 0,1 0-1,-1 0 1,0 0 0,1 5 0,0 31 205,1-18-122,-12 134 510,4-84-353,-14 131 880,20-169-1045,1-26-106,0 0-1,0 0 0,-1 1 1,-2 12-1,0-18-113,1-8-130,-1-11-467,2 0-425,0 0-1,3-22 1,5-19-1041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11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430 4 64,'-1'0'61,"0"-1"-1,0 1 1,0-1-1,0 1 1,-1-1 0,1 1-1,0 0 1,0-1-1,-1 1 1,1 0 0,0 0-1,0 0 1,-1 0-1,1 0 1,0 0 0,0 1-1,-1-1 1,1 0-1,0 0 1,-2 2-1,-5-1-9,-23-1 1821,13 1-470,17-1-1396,1 1 0,-1 0 1,1-1-1,0 1 0,0-1 0,-1 1 0,1-1 0,0 1 0,0 0 0,0-1 0,-1 1 1,1 0-1,0-1 0,0 1 0,0 0 0,0 0 8,0 0-1,0 0 1,0 0-1,0 0 1,0-1 0,-1 1-1,1 0 1,0 0-1,0 0 1,-1 0-1,1-1 1,-1 1 0,0 1-1,-11 16 1011,11-17-1040,0 0 8,0 1 37,-1-1 0,1 1 0,-1-1 0,1 0 1,-1 1-1,1-1 0,-1 0 0,0 0 0,0 0 0,1 0 0,-4 0 0,-25 19 382,12-5-363,-6-8-40,21-7 6,1 0-1,0 1 1,-1-1 0,1 1 0,-1-1-1,1 1 1,0 0 0,0 0 0,0 0 0,-1 1-1,1-1 1,-3 3 0,4-3 11,-1 0 0,1 0 0,-1-1 1,1 1-1,-1 0 0,1-1 0,-1 1 0,0-1 0,1 1 1,-1-1-1,0 0 0,0 1 0,-2-1 0,2 0-17,0 0 0,1 0-1,-1 0 1,1 0-1,-1 1 1,1-1-1,-1 0 1,1 1 0,-1 0-1,1-1 1,-1 1-1,1 0 1,-2 1-1,1-1 25,-1 1 0,1-1 0,0 1 0,0-1 0,-1 0 0,1 0 0,-1 0 0,1-1 0,-1 1 0,1 0 0,-1-1 0,1 0 0,-1 1 0,0-1 0,-4-1 0,7 1 48,-17-8-138,-9 8 415,25 0-325,0 0 21,-1 0-15,2 0 10,-2 1 0,1-1 0,0 0-1,0 0 1,0 0 0,0 0 0,0 0 0,-1 0 0,1-1 0,0 1 0,0 0 0,0 0-1,0-1 1,0 1 0,0-1 0,-2 0 0,-13-4-142,-5 6-168,34 4 463,-10-3-192,1 0 0,-1-1 0,1 0 0,-1 0 0,1 0 0,0 0-1,6 0 1,10-2 29,1-1 1,0-1-1,-1-1 0,1-1 0,-1-1 0,28-12 0,-18 3-49,-20 10-9,0 1 1,18-7 0,-20 8 10,-2 1 24,1 0 1,-1 1 0,15-2 282,-19 3-288,4 0 6,-4 0-80,-3-5-495,1 5 562,0 0 1,0-1 0,-1 1-1,1 0 1,0 0 0,0 0-1,0-1 1,-1 1 0,1 0-1,0 0 1,0 0 0,-1 0-1,1-1 1,0 1 0,0 0-1,-1 0 1,1 0 0,-1 0-1,1 0-1,0 0-1,0 0 0,-1 0 0,1 0 0,0 0 0,0 0 0,0 0 0,0-1 0,-1 1 0,1 0 0,0 0 0,0 0 0,0 0 1,0 0-1,0 0 0,-1 0 0,1-1 0,0 1 0,0 0 0,0 0 0,0 0 0,0 0 0,0-1 0,0 1 0,-1 0 0,1 0 1,0 0-1,0 0 0,0-1 0,0 1 0,0 0 0,0 0 0,0-1 0,-17-5-188,14 5 161,0 0-1,1 0 0,-1 0 0,0 0 0,0 1 0,0-1 0,1 1 0,-1 0 0,-4 0 1,6 0 10,-1 1 0,1-1 0,-1 0 0,1 1 0,-1-1 0,1 1 0,-1 0 1,1-1-1,0 1 0,-1 0 0,1 0 0,0 0 0,0 0 0,0 0 0,0 0 1,0 0-1,-2 3 0,1-2-12,1-1 21,1 0-1,-1 0 1,0 0 0,1 0 0,-1-1-1,1 1 1,-1 0 0,1 0 0,0 0-1,-1 0 1,1 0 0,0 0 0,0 0-1,0 1 1,-1 0 0,1-1-63,0 8-100,9 63 394,-10-55-129,-1-1 0,-1 1 0,0-1-1,-10 31 1,10-39 18,-1 0-1,0 0 0,0-1 0,-1 1 0,0-1 0,0 0 0,-12 12 1,-3 3-115,-15 13 295,34-35-287,1 0 0,0 0-1,0-1 1,0 1-1,0 0 1,0 0 0,0 0-1,0-1 1,-1 1-1,1 0 1,0 0 0,0 0-1,0-1 1,0 1-1,0 0 1,0 0 0,0 0-1,0-1 1,0 1-1,0 0 1,0 0 0,0-1-1,0 1 1,0 0-1,0 0 1,1 0 0,-1-1-1,0 1 1,0 0-1,0 0 1,0 0 0,0 0-1,0-1 1,0 1-1,1 0 1,-1 0 0,0 0-1,0 0 1,0-1-1,1 1 1,2-6 46,0 0-1,0 0 1,3-8 0,6-12 50,2 1-339,15-37 0,-24 51-590,-2 0 1,1 0-1,2-18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05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5216,'-1'0'103,"1"0"-1,0-1 1,0 1 0,0-1 0,0 1 0,0-1 0,0 1-1,1-1 1,-1 1 0,0-1 0,0 1 0,0 0 0,0-1-1,0 1 1,1-1 0,-1 1 0,0 0 0,0-1-1,1 1 1,-1-1 0,0 1 0,1 0 0,-1-1 0,0 1-1,1 0 1,-1 0 0,0-1 0,1 1 0,-1 0-1,1 0 1,-1 0 0,0-1 0,1 1 0,0 0 0,0 0 6,-1 0 1,1 0 0,0 0 0,-1 1 0,1-1 0,0 0 0,-1 0 0,1 0 0,0 1 0,-1-1 0,1 0-1,-1 1 1,1-1 0,-1 1 0,1-1 0,-1 1 0,1-1 0,-1 1 0,1-1 0,-1 1 0,0-1 0,1 1-1,-1-1 1,1 2 0,2 6 107,0-1 0,0 2 0,-1-1 0,0 0 0,0 0 0,-1 1 0,0-1 0,0 10 0,-1 10-132,-5 30-1,1-14 162,-5 247-166,14-261-2378,-5-28 1311,0-2 833,0 0 1,0-1-1,0 1 0,1 0 1,-1 0-1,0 0 0,0 0 1,0-1-1,1 1 0,-1 0 0,0 0 1,0 0-1,0-1 0,0 1 1,0 0-1,1 0 0,-1-1 1,0 1-1,0 0 0,0 0 1,0-1-1,0 1 0,0 0 1,0 0-1,0-1 0,0 1 1,0 0-1,0-1 0,0 1 1,0 0-1,0 0 0,0-1 0,0 1 1,0 0-1,-1 0 0,1-1 1,0 1-1,-3-11-1760,-6-1 159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14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33 1312,'0'0'421,"0"-1"-245,9-31 3643,-10 38-3142,-6 111 1247,5-93-1677,-7 146 1843,10-206-1581,-1 9-526,0-1 1,-2 1-1,-5-30 1,4 42-956,1 0-1,-1-25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15.6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11 199 1824,'-4'-33'1697,"1"8"-1111,1 12-279,1 1-1,1-1 1,1-22 0,0 2 369,-1-1-329,9 39 389,0 3-619,-1 2 0,0-1-1,0 1 1,-1 1 0,0-1 0,-1 1-1,0 0 1,-1 1 0,0-1 0,-1 1-1,0 0 1,-1 0 0,2 13 0,1 18-442,-2 1 0,-2 60 1,-2-84-113,0-16 327,0-1-93,0 0-1,0 0 1,0 0-1,0 0 1,0 0-1,-1 0 1,1 0 0,-1 0-1,0 0 1,0 0-1,0 0 1,0 0-1,0-1 1,-1 1-1,-3 5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16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55 162 1248,'-3'0'211,"3"0"-196,-1 0 0,1 0 0,0 0 1,0 0-1,0 0 0,0 0 0,-1 0 0,1 0 0,0 0 0,0 0 0,0 0 0,-1 0 0,1 0 0,0 0 0,0 0 0,0 0 0,0 0 0,-1 0 0,1 0 0,0 0 0,0 0 0,0 0 0,0 0 0,-1 0 0,1-1 0,0 1 0,0 0 0,0 0 0,0 0 0,0 0 0,-1 0 0,1-1 0,0 1 0,0 0 0,0 0 0,0 0 0,0 0 0,0-1 0,0 1 0,0 0 0,0 0 0,0 0 0,0-1 0,0 1 0,0 0 0,0 0 0,0 0 0,0 0 0,0-1 0,0 1 0,0 0 0,0 0 0,0 0 0,0-1 1,0 1-1,0 0 0,0 0 0,0 0 0,1-1 0,-1-7 435,0-17 17,1 16-339,0 0 1,-1-1-1,-1 1 0,0 0 0,0 0 0,0 0 1,-6-15-1,5 13-8,-5-9 682,7 20-785,0 0 0,0-1 0,0 1 1,0 0-1,0 0 0,0 0 0,-1 0 1,1-1-1,0 1 0,0 0 0,0 0 1,0 0-1,-1 0 0,1 0 0,0 0 0,0-1 1,0 1-1,-1 0 0,1 0 0,0 0 1,0 0-1,0 0 0,-1 0 0,1 0 1,0 0-1,0 0 0,-1 0 0,1 0 0,-8 8 434,6-3-404,0 1 0,0 0 0,1 0 0,-1 0 0,1 0 0,1 0 0,-1 11 0,0 1 99,-1-2-184,1 0 0,0 0 0,2 0 0,0 0 0,0 0 0,2 0 0,7 28 0,-7-22-689,3 11-3308,3-22 3043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21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1 832,'0'0'4618,"-3"2"-4557,0 0 0,0 0 0,0 0-1,0 0 1,0 0 0,-1 0 0,1-1-1,-1 0 1,1 0 0,-1 0-1,1 0 1,-5 0 0,-25 9-851,18-4-132,2-3-694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24.5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0 640,'0'0'21,"1"0"-1,-1 0 1,0 0 0,1 1 0,-1-1-1,0 0 1,0 0 0,1 0-1,-1 0 1,0 1 0,1-1 0,-1 0-1,0 0 1,0 0 0,0 1-1,1-1 1,-1 0 0,0 1 0,0-1-1,0 0 1,1 0 0,-1 1 0,0-1-1,0 0 1,0 1 0,0-1-1,0 0 1,0 1 0,0-1 0,0 0-1,0 1 1,0-1 0,0 0-1,0 1 1,0-1 0,0 0 0,0 0-1,0 1 1,0-1 0,0 0-1,0 1 1,-1-1 0,1 0 0,0 1-1,-1 0 38,1 1 0,0-1 0,-1 0 0,0 0 0,1 1-1,-1-1 1,0 0 0,1 0 0,-1 0 0,0 0 0,-1 1 0,1-1-53,1 0-84,0 0 113,0 1 0,0-1-1,0 1 1,0-1-1,1 0 1,-1 1-1,0-1 1,1 0-1,-1 1 1,1-1-1,-1 0 1,2 1-1,3 14 255,-5-8-194,0-3-22,0 0 0,0 0 0,0 0 0,0 0 0,-1 0 0,0-1 0,0 1 0,0 0 0,-1 0 0,-2 5 0,3-7-17,-1-1 0,1 1 0,0 0 1,0 0-1,1 0 0,-2 5 1,2-5-62,-1 0 0,1-1 1,-1 1-1,0 0 0,0 0 1,0-1-1,0 1 0,-2 3 1,2-4 17,0-1 0,0 1 0,0-1 0,1 1 1,-1 0-1,1-1 0,0 1 0,-1 0 0,1-1 1,0 3-1,0-2 21,0-1 1,0 0-1,-1 1 0,1-1 1,0 0-1,0 0 0,-1 1 1,1-1-1,-1 0 0,1 0 1,-1 1-1,0-1 0,1 0 1,-2 1-1,1-1 47,1 4-229,1-3 157,-1 0 1,0 0-1,0 0 0,0 0 1,0 0-1,-1 0 0,1 0 1,-1 0-1,1 0 0,-1 0 1,1 0-1,-1-1 0,0 1 1,0 0-1,-2 3 166,-2 76 162,0-14 229,2 9-581,1-58 16,1-16 6,1 0 1,-1 0-1,1 1 1,0-1-1,0 0 1,-1 0-1,2 0 1,-1 4-1,2 11-18,-1 0-1,-1 27 0,-1-25 30,4 35-1,-1-38 210,0-2-152,1 28-1,-2-20-97,-1 21 75,-4 4-289,3-23-411,-2 1 1,0-1 0,-8 27-1,2-23-1164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26.2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41 1248,'-13'-16'1216,"13"15"-1191,0 0 1,0 0-1,0 0 1,0 0 0,0 0-1,0 0 1,-1 0-1,1 0 1,0 0-1,-1 0 1,1 0-1,0 0 1,-1 1-1,0-3 18,1 3-30,-1-1 38,1 0 0,0 0 0,0 0 0,-1 0 0,1 0 0,-1 1-1,1-1 1,0 0 0,-1 0 0,-26 3 3293,25 6-3221,1-1-1,0 0 0,0 1 0,1 11 0,-1 9-146,0-21 140,1 1 0,0-1 1,1 1-1,1 9 0,1 18-36,2 48 278,-4-65-431,0-14 78,-1 0 0,0 1 0,0-1 0,0 1 0,-1 5 0,-5 29 235,4-28-212,0 0-1,1-1 1,0 1-1,1 0 1,0 0 0,3 19-1,0 16 319,-3 140-21,-1-169-281,-4 27 0,2-27 32,-1 27 0,2-36-102,2-7 27,0 1 0,-1-1-1,1 0 1,0 1-1,-1 0 1,1-1-1,0 1 1,0-1 0,0 1-1,1-1 1,-1 1-1,0-1 1,0 1-1,1-1 1,-1 1-1,1 0 1,0-1 17,-1 0 1,0 0-1,0 0 0,0 0 1,0 0-1,0 0 0,0 0 1,0 0-1,0-1 0,0 1 0,0 0 1,-1 0-1,1 0 0,0 0 1,-1 0-1,1-1 0,-1 3 1,-4-2 361,1-8-221,-8-57-166,2 0-1,-1-71 1,8 91-152,3 18-50,0 0-1,2 0 1,5-29 0,10-69-517,-15 111 648,4-18-1069,13-40-1,-11 44-617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29.4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319 298 832,'0'0'20,"-1"0"-1,1 0 1,0 0-1,-1 0 1,1 0-1,0 0 1,-1 0-1,1 0 1,0 0 0,0 0-1,-1 0 1,1 0-1,0 0 1,-1 0-1,1 0 1,0 0 0,0-1-1,-1 1 1,1 0-1,0 0 1,0 0-1,-1-1 1,1 1-1,0 0 1,0 0 0,0 0-1,-1-1 1,1 1-1,0 0 1,0 0-1,0-1 1,0 1 0,0 0-1,-1-1 1,1 1-1,0 0 1,0-1-1,0 1 1,-4-9 241,1 5-94,1 0 0,0-1-1,0 1 1,0 0 0,-1-8 0,-1 2 53,-2-11-82,1 0 0,-3-22 0,2 7 99,1 4-93,5 21-87,0 11-47,0-1 0,0 0 0,0 0 1,0 0-1,0 0 0,0 0 0,0 1 0,0-1 1,0 0-1,0 0 0,0 0 0,-1 0 0,1 1 1,0-1-1,-1 0 0,1 0 0,0 0 0,-1 0 1,3-14 383,-5 7-415,3 7 35,0 0-1,-1 0 1,1 0-1,0 1 1,-1-1-1,1 0 1,-1 0-1,1 0 1,-1 0 0,1 1-1,-1-1 1,-1-1-1,1 1 0,0 1 0,-1-1-1,1 1 1,-1-1 0,1 1-1,-1-1 1,1 1 0,-1 0-1,1 0 1,-1 0 0,1 0-1,-2 0 1,-2-1 199,5 0-195,-1 1 0,0 0 0,1-1 0,-1 1 0,1 0 0,-1 0 0,1 0 0,-1 0 0,0 0 0,1-1-1,-1 1 1,1 0 0,-1 0 0,0 0 0,1 1 0,-1-1 0,1 0 0,-1 0 0,1 0 0,-1 0 0,0 0 0,1 1 0,-1-1 0,1 0-1,-1 1 1,1-1 0,-1 0 0,1 1 0,-1 0 0,-2 1 44,1 0 1,0 0-1,1 1 0,-1-1 1,0 1-1,1-1 0,-1 1 1,1 0-1,-1 2 0,1-3-30,1-1 0,-1 0 0,0 0 0,0 1-1,1-1 1,-1 0 0,0 0 0,0 0-1,0 0 1,0 0 0,0 0 0,-2 1-1,2-3-8,0 0 0,0 0 0,0 0 0,1 0 0,-1 0 0,0 0 0,1 0 0,-1 0 0,0 0 0,1 0 0,0 0 0,-1 0 0,0-2 0,1 3-26,-2-5 45,-1 0-1,-1 0 0,1 0 0,-1 0 0,1 1 0,-1 0 0,-5-5 0,4 4 50,4 5-72,1 0 0,-1 0 0,1-1-1,-1 1 1,1 0 0,-1 0 0,1 0 0,-1 0 0,1-1-1,-1 1 1,0 0 0,1 0 0,-1 0 0,1 0-1,-1 0 1,1 1 0,-1-1 0,1 0 0,-1 0 0,0 0-1,1 0 1,-1 1 0,1-1 0,-1 0 0,0 1-1,-10 7 133,-8 38-112,13-31-41,1 1 0,0 1-1,2-1 1,-4 23 0,2 67 195,5-105-80,-7-19-331,5 11 158,2 7 59,0-1 1,-1 1-1,1-1 0,0 1 0,0-1 1,0 1-1,0-1 0,0 1 0,0-1 1,0 1-1,0-1 0,0 0 0,0 1 1,0-1-1,0 1 0,1-1 0,-1 1 1,0-1-1,0 0 0,-1-10-124,-2 0 124,3 10 12,0 0 0,1 0 0,-1 1 0,0-1 0,0 0 0,0 0 0,0 1 0,1-1 0,-1 0 0,0 1 0,1-1 0,-1 0 0,1-1 0,0 2-16,-1-1-1,1 0 1,-1 1-1,1-1 1,-1 0-1,0 0 1,1 0-1,-1 1 1,0-1-1,0 0 1,0 0-1,0 0 1,1 0-1,-1-1 1,4-36 539,-4-51-570,1 85 37,2 0 21,-2 4 75,-10 12 32,5 23 5,3-30-124,-1 1 0,1 0 0,1 0 0,-1-1 0,1 11 0,0-11 44,0-1 7,-2-4-58,-1-6-11,1-3 115,-1 1 0,0 0 0,-7-13 0,-5-15-167,39 54-2071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29.9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3 480,'-8'-3'224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30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9 1472,'0'-8'2155,"4"15"-1435,-3-4-630,0 0 1,0 0 0,0 0 0,-1 0 0,1 0-1,-1 1 1,1 2 0,2 14 100,0-5-44,-1 0 1,0 1 0,-2-1-1,0 21 1,1 22-33,0-21 26,-3 40-1,0 7 1078,2-81-1031,0-2-108,0 1 0,0-1 0,0 0 0,0 0 0,0 1 0,0-1-1,0 0 1,0 1 0,-1-1 0,1 0 0,-1 0 0,1 0 0,-1 1 0,-1 1 277,-4-15 417,-1-19-585,2-1 0,-4-56 0,9 63-1414,0-1 0,5-25-1,-4 47 812,1-1 0,-1 0 0,1 1-1,0-1 1,0 1 0,0-1 0,4-3-1,3-10-1344,-1 6 688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6:31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1 1984,'-4'1'182,"3"-1"-146,0 1 1,0-1-1,1 0 1,-1 1 0,0-1-1,0 0 1,0 1 0,0-1-1,0 1 1,1-1-1,-1 1 1,0 0 0,0-1-1,1 1 1,-1 0 0,0-1-1,1 1 1,-1 0-1,1 0 1,-1 0 0,1-1-1,-1 3 134,0-2-310,0-1 159,1 1 1,-1-1 0,1 1-1,0-1 1,-1 1-1,1 0 1,0-1 0,-1 1-1,1-1 1,0 1-1,0 0 1,-1-1-1,1 1 1,0 0 0,0-1-1,0 1 1,0 0-1,0-1 1,0 1 0,0 0-1,0-1 1,0 1-1,0 0 1,1 0 0,-1 1 62,-8 115 2291,3-76-1894,0 1 50,5-39-504,0-1 0,-1 1 0,1-1 0,-1 0 0,1 1 0,-1-1-1,0 0 1,0 1 0,0-1 0,-1 0 0,1 0 0,0 0 0,-1 0-1,1 0 1,-1 0 0,0 0 0,1-1 0,-1 1 0,-4 2 0,5-3 13,0-1 0,0 1-1,0-1 1,0 1 0,-1-1 0,1 1 0,0-1 0,0 0 0,0 1 0,-1-1 0,1 0 0,0 0 0,0 0 0,0 0 0,-1 0 0,1 0 0,0 0 0,0-1-1,-1 1 1,1 0 0,0-1 0,0 1 0,0-1 0,0 1 0,0-1 0,0 1 0,-1-1 0,2 0 0,-1 0 0,0 1 0,0-1 0,0 0 0,0 0 0,0 0-1,1 0 1,-1 0 0,0 0 0,1 0 0,-1 0 0,1 0 0,-1-2 0,-4-8 37,2-1-1,-1 0 1,2 0 0,-1 0 0,2 0-1,0 0 1,0-17 0,-1-10-81,0 11 181,3 21-185,-2 1 1,1-1-1,-1 0 0,0 0 0,0 0 0,-4-10 1,5 17 1,0 0 0,0-1 0,0 1 0,0 0 0,0 0 0,0-1 0,-1 1 0,1 0 0,0 0 0,0 0 0,0-1 0,0 1 0,0 0 0,0 0 0,-1 0 0,1 0 0,0-1 0,0 1 0,0 0 0,-1 0 0,1 0 0,0 0 0,0 0 0,0 0 0,-1 0 0,1-1 0,0 1 0,0 0 0,-1 0 0,1 0 0,0 0 0,0 0 0,-1 0 0,1 0 0,-7 7-125,-1 10 82,2 11 363,-2 34 0,4-38-201,0 13-206,4-26 52,-1-8-36,1 0-1,0 0 1,0 0-1,0 1 1,1-1-1,-1 0 1,1 0-1,-1 0 1,3 5-1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06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5888,'1'1'115,"-1"-1"1,0 0-1,1 1 0,-1-1 1,0 0-1,1 1 1,-1-1-1,1 0 0,-1 1 1,0-1-1,1 0 1,-1 0-1,1 1 1,-1-1-1,1 0 0,-1 0 1,1 0-1,-1 0 1,1 0-1,-1 0 0,1 0 1,-1 0-1,1 0 1,0 0-1,11 3 88,-8-2-5,-1-1 0,1 1 0,-1-1 0,1 0 0,6 0-1,7 1 2082,-14-1-1988,0 0 1,0 0-1,1 0 0,-1 0 0,0 0 0,5-2 0,-4 1-205,-1 1 0,0-1 0,0 1 0,0 0 0,0 0 0,7 1 0,3 1 211,-7-1-277,-1 0 0,1 0 0,0 1 0,-1 0-1,10 4 1,-11-4-24,1-1-1,-1 1 1,1-1 0,8 1-1,4 1-778,-5-1-59,-1-1-1,1 0 1,-1-1-1,17-2 1,-24 2 707,24-2-642,-8 2-605,0-2-1,0 0 0,0-1 1,33-10-1,-18-4-217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3:56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2240,'0'0'41,"0"0"0,1 0 0,-1 0 0,0 1 0,0-1 0,1 0 0,-1 0 0,0 0 0,1 0 0,-1 0 0,0 0 0,0 0 0,1 0 0,-1 0 0,0 1 0,1-1 0,-1 0 0,0-1 0,1 1 0,-1 0 0,0 0 0,0 0 0,1 0 0,-1 0 0,0 0 0,1 0 0,-1 0 0,0 0 0,0-1 0,1 1 0,-1 0 0,0 0 0,0 0 0,1-1 0,-1 1 0,0 0 0,1-1-1,-1 0 115,1 0 0,-1 0-1,1 1 1,-1-2 0,0 1-1,0 0 1,1 0 0,-1 0-1,0 0 1,0 0 0,0-2-1,3-9 2102,0 16-2038,-1 0-1,0 0 1,0 0-1,2 7 1,3 141 213,-5-61-259,2 56-55,5 41 208,-10-129-282,1-41-96,1 25-1,-1-31 25,0 0 0,-2 19 0,0 6 100,-3 173-135,4-200 128,-1-9 263,-2-4-23,4 3-396,-1-2 91,1 0 1,-1 0-1,1 0 0,0 0 0,0 0 1,0 0-1,0-1 0,0-1 0,0-11 3,-7-163-2,2-400-70,13 474 300,-8 104-230,10-68-123,-8 61 94,0 1 1,1-1-1,0 1 0,0-1 1,0 1-1,1 0 0,6-8 1,-8 11 12,1-1 0,0 1 0,0 0 1,0 0-1,0 0 0,1 1 1,-1-1-1,1 1 0,-1-1 0,1 1 1,0 1-1,0-1 0,5-1 0,-2 1-14,-1 1 0,1 0-1,0 0 1,-1 1-1,1 0 1,-1 0-1,14 2 1,-1 2 15,0 1 0,0 1 0,0 1 0,32 17 0,-46-22 23,-1 0-1,0 0 1,0 1-1,0 0 1,0-1-1,0 2 1,0-1 0,-1 0-1,0 1 1,1 0-1,-1-1 1,-1 1-1,1 0 1,0 1 0,-1-1-1,0 0 1,0 1-1,0-1 1,-1 1-1,0 0 1,1 0 0,-2-1-1,1 1 1,0 0-1,-1 0 1,0 0-1,0 0 1,-1 0 0,1-1-1,-3 8 1,-3 12 57,-1-1 1,-1-1 0,-1 1 0,0-1-1,-2-1 1,-16 24 0,8-16 39,-2-1 0,-1-1 0,-41 39 0,51-54 9,0 0 0,-1-2 1,-1 0-1,0 0 0,0-1 0,-31 14 1,43-22-62,0-1 1,1 1 0,-1-1 0,0 0 0,0 1-1,0-1 1,0 0 0,1 0 0,-1 0 0,0 0-1,0-1 1,0 1 0,0 0 0,1-1 0,-1 0-1,0 1 1,0-1 0,1 0 0,-1 0 0,0 1-1,1-1 1,-4-3 0,5 4-52,0 0 1,0 0-1,-1-1 0,1 1 1,0 0-1,0 0 0,0-1 1,0 1-1,-1 0 0,1 0 1,0-1-1,0 1 0,0 0 1,0-1-1,0 1 0,0 0 1,0 0-1,-1-1 0,1 1 1,0 0-1,0-1 0,0 1 1,0 0-1,0-1 0,1 1 1,-1 0-1,0-1 0,0 1 1,0-1-1,7-11-185,-5 10 125,0 0 1,0 0-1,1 0 0,-1 0 0,0 0 0,5-2 1,-6 3-13,-1 1 72,1 0 1,0 0-1,-1 0 0,1-1 0,-1 1 0,1 0 1,-1 0-1,1 0 0,0 1 0,-1-1 0,1 0 1,-1 0-1,1 0 0,-1 0 0,1 0 0,-1 1 1,1-1-1,0 0 0,0 1 0,13 5 34,15 20-76,-22-19 19,1-1 1,-1 0-1,15 9 1,96 41 119,-8-4 78,-92-42-146,0 1 0,0 1 0,28 25 0,-31-21 77,-1 0 0,0 2 1,-1-1-1,0 2 1,-2 0-1,0 0 1,-1 1-1,12 37 1,-19-47-113,-1 0 1,0-1 0,-1 1 0,1 13 0,-2 3-3005,0-25 2808,0-1-1,0 1 1,0-1 0,0 1 0,0-1 0,-1 1 0,1-1 0,0 1 0,0-1-1,-1 1 1,1-1 0,0 1 0,-1-1 0,1 1 0,0-1 0,-1 0 0,1 1-1,0-1 1,-1 0 0,1 1 0,-1-1 0,1 0 0,-1 0 0,1 1 0,-1-1-1,0 0 1,-12 3-1180,-8-7-844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3:57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3 576,'-2'-3'167,"2"3"-156,0 0 0,0 0 0,0 0 0,-1 0 0,1 0 0,0 0 1,0 0-1,0 0 0,0 0 0,0 0 0,0 0 0,0 0 1,0 0-1,0 0 0,0 0 0,0 0 0,0 0 0,-1 0 0,1 0 1,0 0-1,0 0 0,0 0 0,0 0 0,0 0 0,0 0 1,0 0-1,0 0 0,0 0 0,0 0 0,0 1 0,0-1 0,0 0 1,-1 0-1,1 0 0,0 0 0,0 0 0,0 0 0,0 0 1,0 0-1,0 0 0,0 0 0,0 0 0,0 0 0,0 0 1,0 1-1,0-1 0,0 0 0,0 0 0,0 0 0,0 0 0,0 0 1,0 0-1,0 0 0,0 0 0,0 0 0,0 0 0,0 0 1,0 0-1,0 1 0,0-1 0,0 0 0,0 0 0,0 0 528,0 0 576,0 0-225,0 0 204,0 0-353,0 0 27,0 0-230,-2 9 2049,-3 2-1472,4-10-865,1-1-138,-4 15 912,6 22-755,9 57 0,-7-72-241,17 175-130,-16-151 144,8 47 87,31 130 63,-37-187-65,-1 0-1,-2 1 1,0 37 0,-4-70-64,0 0 1,0 0-1,0 0 1,-1 0 0,0 0-1,1-1 1,-1 1-1,0 0 1,-1 0-1,1-1 1,-1 1 0,-2 4-1,4-8-41,-1 0 0,1 1 0,-1-1 0,1 0 0,0 1 0,-1-1 0,1 0 0,-1 1 0,1-1 0,-1 0-1,1 0 1,-1 1 0,1-1 0,-1 0 0,0 0 0,1 0 0,-1 0 0,1 0 0,-1 0 0,1 0 0,-1 0 0,1 0 0,-1 0 0,1 0 0,-1 0-1,0 0 1,1-1 0,-1 1 0,1 0 0,-1-1 0,-15-10 269,12 8-190,-34-28 597,16 12-604,-1 1 0,-1 0 0,-1 2 0,-32-15 0,44 24-437,-1 2 0,-1 0 0,1 0 0,-1 2 0,1 0 0,-1 0-1,0 1 1,0 1 0,0 1 0,0 0 0,-19 3 0,32-3 39,0 0 0,0 1-1,0-1 1,0 1 0,0-1 0,0 1 0,0 0-1,0 0 1,0 0 0,0 0 0,1 0 0,-1 0-1,0 1 1,1-1 0,-1 0 0,1 1 0,-1-1-1,1 1 1,0 0 0,-1 0 0,1-1 0,0 1-1,0 0 1,0 0 0,0 3 0,-3 10-2272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3:58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1984,'0'-1'216,"0"0"0,0 0 0,0 1 0,0-1 0,0 0 0,0 0 0,0 1 0,0-1 0,1 0 0,-1 1 0,0-1 0,0 0 0,0 0 0,1 1 0,-1-1 0,0 0 0,1 1 0,-1-1 0,1 1 0,-1-1 0,1 1 0,-1-1 0,1 0 0,-1 1 0,1 0 0,0-1 0,0 0 0,0 1 354,-1 0 65,0 0-246,0 0-122,17 3 458,-8 1-418,0-1 0,16 3-1,10 4 417,50 13-8,-59-17-582,0-2 1,0 0 0,0-2 0,49-2-1,-43 0-193,-1-1-149,-20 0-123,0 0 0,-1 2 0,18 1 1,-25-1 153,5 0-690,1 1 0,-1 0 0,0 0 0,12 5 0,2 8-3174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06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73 1824,'0'-1'153,"-1"0"1,1-1-1,0 1 1,0 0-1,0-1 1,0 1-1,0-1 0,0 1 1,1 0-1,-1-1 1,0 1-1,2-3 1,1-10 587,-3 13-554,9-2 2148,19 2-1338,38-7-1,-45 4-942,-1 2-1,1 0 1,0 1 0,26 2 0,47 4 1051,-12-2-520,-61-2-409,0-1-1,1-2 0,-1 0 0,24-6 0,-7 2-256,-17 0-2004,-21 6 527,0-3 508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07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1056,'0'0'9,"0"0"0,0 0 0,0 0 0,-1 0 0,1 0 0,0 0 0,0 0 0,0 0 0,0 0 0,-1 0 0,1 1 0,0-1 0,0 0 0,0 0 0,0 0 0,0 0 0,0 0 0,-1 0 0,1 0 0,0 1 0,0-1 0,0 0 0,0 0 0,0 0 0,0 0 0,0 0 0,0 1 0,-1-1 0,1 0 0,0 0 0,0 0 0,0 0 0,0 1-1,0-1 1,0 0 0,0 0 0,0 0 0,0 0 0,0 1 0,0-1 0,0 0 0,0 0 0,0 0 0,1 0 0,-1 1 0,0-1 0,0 0 0,0 0 0,0 0 0,0 0 0,0 0 0,0 1 0,0-1 0,0 0 0,1 0 0,-1 0 0,0 0 0,-2 1 35,2-1 308,-1 1-264,1-1 0,0 1 0,0-1-1,0 1 1,0-1 0,-1 1 0,1-1-1,0 0 1,-1 1 0,1-1 0,0 1-1,-1-1 1,1 0 0,0 1 0,-1-1-1,1 0 1,0 1 0,-1-1 0,1 0-1,-1 1 1,1-1 0,-1 0 0,1 0-1,-1 0 1,1 0 0,-1 1 0,1-1-1,-1 0 1,0 0 0,-17 1 2755,18-1-2751,-10 1 2282,12 0-606,19 0-1147,9-6-562,12-1 391,58-2 1,-36 9 98,117-4 48,-128 2-2066,-50 1-246,-28 4-2658,8 0 688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09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1 992,'-2'0'95,"1"0"1,-1 1-1,0-1 0,0 0 0,0 1 1,1 0-1,-1-1 0,0 1 1,1 0-1,-1 0 0,1 0 1,-1 0-1,1 0 0,-1 0 0,1 1 1,0-1-1,-1 0 0,1 1 1,0-1-1,0 1 0,0-1 1,-1 3-1,-27 45 4641,29-49-4725,0 1 0,0-1 0,0 0-1,0 1 1,0-1 0,0 0 0,0 0 0,0 1 0,0-1 0,1 0 0,-1 1 0,0-1 0,0 0 0,0 1 0,0-1 0,0 0 0,0 0-1,1 1 1,-1-1 0,0 0 0,0 0 0,0 1 0,1-1 0,-1 0 0,0 0 0,0 0 0,1 1 0,-1-1 0,0 0 0,0 0 0,1 0-1,-1 0 1,0 0 0,0 0 0,1 1 0,-1-1 0,0 0 0,1 0 0,0 0 0,13 2 437,6-3-134,-1-1 1,1-1-1,29-8 0,-23 4-41,29-3 0,199-21 425,-235 28-502,1 1-1,0 0 0,0 1 0,25 3 0,-44-2-363,-1 0 0,1 0-1,0 1 1,-1-1 0,1 0-1,-1 0 1,1 0 0,0 1-1,-1-1 1,1 0 0,-1 1 0,1-1-1,-1 1 1,1-1 0,-1 0-1,1 1 1,-1-1 0,0 1-1,1-1 1,-1 1 0,1-1-1,-1 1 1,0 0 0,0-1 0,1 1-1,-1-1 1,0 1 0,0 0-1,0-1 1,0 1 0,0 0-1,0-1 1,1 1 0,-2 0-1,1-1 1,0 1 0,0 0-1,0-1 1,0 1 0,0-1 0,0 1-1,-1 0 1,1-1 0,0 1-1,-1-1 1,1 1 0,0-1-1,-1 1 1,1-1 0,0 1-1,-1-1 1,1 1 0,-1-1-1,1 1 1,-1-1 0,1 0 0,-1 1-1,0-1 1,-11 5-1352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10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1472,'3'2'2295,"2"1"-1619,0 1 0,0 0 0,0 0 0,6 8-1,-10-10-515,0 0 0,0 0-1,0 0 1,-1 0-1,1 1 1,-1-1 0,1 3-1,2 11 415,0-7-427,-1 0 1,0 0-1,-1 0 1,0 0-1,0 0 0,-1 0 1,0 1-1,-2 11 1,1-2-78,0 30-43,-9 157 26,-15 49 1067,22-195-754,-3 26-332,6-76-152,0-8 12,0-1 0,0 0-1,0 0 1,0 1 0,0-1 0,0 0-1,0 1 1,0-1 0,-1 0 0,1 0-1,0 1 1,-1-1 0,1 0 0,-2 2-1,1-2-1194,1-1 10,-2 2-2214,-1 0 2920,-5 8-1447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11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2656,'3'-1'895,"3"-3"2540,2 2-2624,1 1 0,14-2-1,-13 2-660,0 0 0,1-1 0,10-2-1,17-4-1,171-18 540,-171 21-481,0 2 0,0 1 0,0 3 0,0 0 1,53 11-1,85 17 454,-140-28-1162,-25-1-3867,-40 4-133,7 0 2522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12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410 199 1728,'0'0'10,"0"0"0,0 0 0,0 0 0,0 0 1,0 0-1,0 0 0,0 0 0,0 0 0,0 0 0,1 0 0,-1 0 1,0 0-1,0 0 0,0 0 0,0 0 0,0 0 0,0 0 0,0 0 0,0 0 1,0 0-1,0 0 0,0 0 0,0 0 0,0 0 0,0 0 0,0 0 1,1 0-1,-1 0 0,0 0 0,0 0 0,0 0 0,0 0 0,0 0 0,0 0 1,0 0-1,0 0 0,0 0 0,0 0 0,0 0 0,0 0 0,0 1 1,0-1-1,0 0 0,0 0 0,0 0 0,0 0 0,0 0 0,0 0 0,0 0 1,0 0-1,0 0 0,0 0 0,0 0 0,0 0 0,0 0 0,0 0 1,0 0-1,0 1 0,0-1 0,0 0 0,0 0 0,0 0 0,0 0 0,0 0 1,0 0-1,0 0 0,0 0 0,0 0 0,0 0 0,5-5 183,2-2-620,-7 6 832,4-3 1925,-4 4-2260,0-1-1,1 1 1,-1 0 0,0 0-1,1-1 1,-1 1 0,0 0-1,0-1 1,1 1-1,-1 0 1,0-1 0,0 1-1,0 0 1,1-1-1,-1 1 1,0 0 0,0-1-1,0 1 1,0-1-1,5-31 1073,-6 24-939,0 0 0,-1 0 0,0 0 0,0 0 0,-4-9-1,-2-5 373,7 18-540,-1 0 1,1 0 0,-1 0 0,0 0-1,0 0 1,0 1 0,0-1-1,0 1 1,-1 0 0,0-1 0,0 1-1,0 0 1,-5-4 0,5 6-18,0-1 0,1 1 1,-1-1-1,0 1 0,0 0 1,-1 0-1,1 0 0,0 1 1,0-1-1,0 1 0,0 0 0,-1 0 1,1 0-1,0 0 0,0 0 1,-1 1-1,1-1 0,-5 2 1,-3 2 7,1-1-1,-1 2 1,1-1 0,0 1 0,0 1 0,-14 10 0,-16 11 132,24-17 32,-26 21 1,15-8 74,11-10-207,0 1 0,-22 26 0,34-36-53,1 1 1,-1 0-1,1 0 0,0 0 0,0 1 0,1-1 0,0 1 1,0-1-1,0 1 0,0 0 0,1 0 0,0 0 0,0 11 1,1 13-6,5 47 0,-3-67 58,0 0 1,1 0-1,0 0 0,0-1 1,1 1-1,1-1 1,-1 0-1,2 0 1,-1 0-1,1-1 1,0 0-1,1 0 1,0 0-1,0-1 1,0 0-1,1 0 0,0-1 1,1 0-1,-1 0 1,1-1-1,0 0 1,1-1-1,-1 0 1,1-1-1,15 4 1,-8-4 124,0 0-1,1-2 1,-1 0 0,1-1 0,18-3 0,-24 2-186,0-1-1,0-1 1,0 0-1,0-1 1,0 0-1,-1-1 1,1 0 0,9-7-1,-9 6-408,7-5-17,-18 10 244,0 1-1,-1-1 0,1 1 1,0-1-1,-1 0 0,1 1 1,-1-1-1,1 0 0,-1 0 1,1 1-1,-1-1 0,1 0 1,-1 0-1,0 0 0,1 0 0,-1 0 1,0 0-1,0 1 0,0-2 1,0-13-4882,0 11 2710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13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55 3328,'-3'0'856,"4"0"-389,5 0-89,-5 0-186,-1 0-128,0 0-128,6-4 651,61-38 3290,-66 41-3870,0 0 0,1 0-1,-1 1 1,0-1 0,0 0 0,1 1-1,-1-1 1,1 0 0,-1 1 0,0 0-1,1-1 1,-1 1 0,1 0 0,-1 0-1,1 0 1,1 0 0,-2 0-8,0 1 1,-1 0-1,1-1 1,0 1-1,-1 0 1,1 0-1,0-1 1,-1 1-1,1 0 1,-1 0-1,0 0 1,1 0-1,-1 0 1,1 0-1,-1 0 1,0 0-1,0 0 1,0 0-1,0 0 1,0 0-1,0 0 0,0 0 1,0 0-1,0 0 1,0 1-1,-1 13 5,0 0-1,-1 1 0,-1-1 1,0 0-1,-6 15 1,-31 73 271,30-80-37,5-14-62,0 0 0,0-1 0,-8 9 0,12-15-102,0-2-34,1 1-1,0-1 0,-1 0 0,1 1 1,0-1-1,0 1 0,-1-1 0,1 1 1,0-1-1,0 1 0,0-1 1,-1 1-1,1-1 0,0 1 0,0-1 1,0 1-1,0-1 0,0 2 0,0-2-20,1 0 0,-1 0-1,0 0 1,0 0-1,0 1 1,0-1-1,1 0 1,-1 0-1,0 0 1,0 0-1,1 0 1,-1 0 0,0 0-1,0 0 1,0 0-1,1 0 1,-1 0-1,0 0 1,0 0-1,0 0 1,1 0-1,-1 0 1,0 0 0,0 0-1,0 0 1,1-1-1,-1 1 1,0 0-1,0 0 1,0 0-1,0 0 1,1 0-1,-1 0 1,0-1 0,0 1-1,0 0 1,0 0-1,0 0 1,1-1-1,12-9 369,-5 2-221,2 1 0,-1 0-1,1 0 1,0 1 0,21-9 0,-23 12-179,0 1 0,1-1 0,-1 1 1,1 1-1,-1 0 0,1 0 1,11 1-1,-6 1-374,-1 1 0,0 0 0,0 1-1,14 5 1,3 3-2274,-17-6 80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06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9056,'0'13'3360,"5"-18"-2624,-5 5-192,0 0 320,0 0-576,0 0-448,0 0 64,0 0-1504,0 0 896,0 0-672,0 0 800,0 0-1472,3 8 1184,-3-8-3296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16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375 648 2304,'-9'-5'1180,"9"5"-1102,-1 0-1,1 0 1,0 0-1,-1 0 1,1 0-1,0 0 1,-1 0-1,1 1 1,0-1-1,-1 0 1,1 0-1,0 0 1,-1 1-1,1-1 1,0 0-1,0 0 1,-1 1-1,1-1 1,0 0-1,0 1 1,-1 0-1,-17 2 2483,-56 8 232,47-9-2391,0 2-1,1 1 1,-49 16 0,65-17-391,-1 0 0,1 1 1,0 0-1,0 1 1,0 0-1,-10 10 0,17-14-22,0 1 0,1 0 0,-1 0 0,1 0 0,0 0 0,-1 0 0,2 0 1,-1 1-1,0-1 0,1 1 0,-1-1 0,1 1 0,0 0 0,0-1 0,0 1 0,1 0 0,-1 0 0,1-1 0,0 1 0,0 0 0,1 0 0,0 5 0,0-4 29,1 1 0,0-1 0,0 0 1,0 1-1,0-1 0,1 0 0,0 0 0,0-1 0,0 1 0,1-1 0,-1 1 1,1-1-1,0 0 0,0-1 0,1 1 0,-1-1 0,1 1 0,5 2 1,-3-3 27,0 1 1,0-1 0,0 0 0,1 0 0,-1-1 0,1 0 0,-1-1 0,1 0 0,0 0 0,-1 0 0,1-1 0,12-1 0,-10 0-12,-1 0-1,0-1 1,0 0 0,0 0 0,-1-1 0,1 0 0,-1-1 0,1 0 0,-1 0 0,0-1 0,-1 0-1,1 0 1,7-7 0,-7 5 2,0-1 1,-1 1-1,1-1 0,-2-1 0,1 1 0,-1-1 0,0-1 0,7-14 1,-4 1-23,0-1 1,-1 0-1,-1 0 0,-1-1 1,-2 0-1,3-36 1,-12-118 144,2 108-163,0 39-84,-2 0 0,-9-35 0,-3-21 58,14 69-131,-1 0 0,0 0-1,-14-32 1,18 51 150,0-1 0,0 1 0,0-1 0,0 1 0,0 0 0,-1-1 0,1 1 0,0 0 0,0-1 0,0 1 0,0 0 0,0-1 0,-1 1 0,1 0 0,0 0 0,0-1 0,-1 1 0,1 0 0,0-1 0,0 1 0,-1 0 0,1 0 0,0 0 0,-1-1 0,1 1 0,0 0 0,-1 0 0,1 0 0,0 0 0,-1 0 0,1 0 0,0 0 0,-1 0 0,1 0 0,-1 0 0,1 0 0,-1 0-13,0 1 0,0 0 0,1-1 0,-1 1-1,1 0 1,-1 0 0,0-1 0,1 1 0,-1 0 0,1 0 0,0 0 0,-1 2 0,-9 32-376,8-17 330,1 0 1,0 23-1,1 2 87,0 328 650,3-287-361,2 45-202,-3-104 22,-1-8-429,5 28 0,-4-36-781,-1-1-1,0 1 1,0 0 0,-1 0-1,-1 14 1,-3 3-1988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17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2816,'-9'0'3200,"8"0"-2747,1 1-296,0-1 0,0 0 0,0 1-1,0-1 1,0 1 0,-1-1 0,1 0-1,0 1 1,0-1 0,0 1 0,0-1 0,0 0-1,0 1 1,0-1 0,1 1 0,-1-1 0,0 0-1,0 1 1,0-1 0,0 1 0,0-1 0,1 0-1,-1 1 1,0 0 0,3 0-81,-1 1 0,0-1 0,0 0 0,0 0 0,1 0 0,-1 0-1,1 0 1,-1 0 0,1 0 0,-1-1 0,6 1 0,31-1 552,-20 0-434,333-8 782,-290 8-714,70 9 0,-55-2-92,28 0 182,141-7 0,-228-3-1350,-7-1 268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18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363 494 1728,'-1'-1'337,"0"0"0,-1 0 0,1 0 0,0 1 0,0-1 0,-1 0-1,1 1 1,-1-1 0,1 1 0,0 0 0,-1-1 0,1 1 0,-1 0 0,1 0 0,-1 0 0,-2 0 0,-4 0 65,-78 3 2141,75-2-2413,-1 1-1,0 0 1,0 1-1,1 0 1,-12 6-1,10-4 1,1 0-1,1 2 1,-1-1-1,1 2 1,-18 14-1,23-16-145,0 0-1,1 0 1,0 0 0,0 1-1,0 0 1,1 0 0,0 1 0,0-1-1,0 1 1,-2 10 0,1-2-34,1 0 1,0 1 0,1 0 0,0 18-1,3-29 36,-1 0-1,1 0 1,1 0-1,-1 0 1,1 0-1,0 0 1,1 0-1,-1 0 1,1 0-1,1 0 1,-1-1-1,1 1 1,-1-1-1,7 8 1,-7-11 21,-1 0 0,1 0 0,-1-1 0,1 1 0,0-1 0,0 1 1,0-1-1,0 0 0,0 0 0,0 0 0,0 0 0,0 0 0,0 0 0,0 0 0,1-1 1,-1 1-1,0-1 0,3 0 0,-1 0 7,-1 0 1,1-1-1,-1 1 0,1-1 1,-1 0-1,0 0 1,1 0-1,-1 0 0,0-1 1,6-3-1,0-1 18,0-1 0,0 0 0,-1-1 0,1 1 0,-2-2 0,10-12 0,9-15-93,-2-1 0,-1-1 1,-3 0-1,25-64 0,-38 80 165,-1 1 0,-2-1 1,0 0-1,-1 0 0,0-32 1,-11-111 147,7 152-245,-4-37 17,-16-64 0,14 92-142,2 14 58,4 8 56,1 0 1,0 0 0,0 0 0,0 0 0,0 0 0,-1 0 0,1 0 0,0 0 0,0 0 0,0 0 0,0 0-1,-1 0 1,1 0 0,0 0 0,0 0 0,0 0 0,0 0 0,-1 0 0,1 0 0,0 0 0,0 1 0,0-1 0,0 0-1,-1 0 1,1 0 0,0 0 0,0 0 0,0 0 0,0 1 0,0-1 0,0 0 0,0 0 0,-1 0 0,1 0-1,0 1 1,0-1 0,0 0 0,0 0 0,0 0 0,0 0 0,0 1 0,0-1 0,0 0 0,-1 5-1,-1 1 1,1-1 0,1 1 0,-1-1 0,1 1-1,0-1 1,0 1 0,1 5 0,0 3 0,4 39-83,16 69 0,-9-57 50,25 80 455,-5-22-49,-17-55-147,12 62-947,-28-112-660,0-12-74,0-6-1844,0-8 1771,-3 0-906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19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 2720,'-2'-3'914,"4"6"476,-2-3-788,0 0 177,0 0-208,1 8 597,4 18 272,-1 0 0,2 44 0,4 80-235,-10-134-1156,0 1 4,-1 0 0,-3 25 0,-1 2 0,2 87 1,3-88 100,0-33-122,1 1-1,0 0 0,1 0 1,0-1-1,1 1 0,0-1 1,7 16-1,-7-18 19,1 0 0,1-1 1,-1 0-1,1 0 0,11 12 0,-13-17-50,-1 0-1,0 1 1,1-1 0,-1-1-1,1 1 1,-1 0-1,1-1 1,0 1 0,0-1-1,0 0 1,0 0-1,0 0 1,0 0 0,0 0-1,0-1 1,0 1-1,0-1 1,0 0 0,6 0-1,-3-1-258,0 0 0,1 0 0,-1-1 0,0 1 0,1-2-1,-1 1 1,0 0 0,-1-1 0,1 0 0,0-1 0,-1 1-1,0-1 1,0 0 0,0-1 0,0 1 0,-1-1 0,1 0 0,-1 0-1,0 0 1,-1 0 0,5-8 0,1-6-1874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19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65 3552,'-1'0'101,"1"0"-1,0-1 1,-1 1 0,1-1-1,0 1 1,-1-1 0,1 1-1,0 0 1,0-1-1,0 1 1,-1-1 0,1 1-1,0-1 1,0 1 0,0-1-1,0 1 1,0-1 0,0 1-1,0-1 1,0 0 0,0 1-1,0-1 1,0 1 0,0-1-1,0 1 1,1-1 0,-1 1-1,0 0 1,0-1 0,1 1-1,-1-1 1,0 1 0,0-1-1,1 1 1,-1 0 0,1-1-1,-1 1 1,0 0 0,1-1-1,0 0 1,2 0 485,0 0 0,0 0 0,0 0 1,0 0-1,6 0 0,-1 0-358,169-22 3210,-87 14-5266,-9 3-3585,-62 5 1344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22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393 3 832,'0'0'106,"0"0"1,0 0-1,1 0 0,-1 1 1,0-1-1,0 0 0,0 0 1,0 0-1,0 0 0,0 0 1,0 0-1,1 0 0,-1 0 1,0 0-1,0 0 0,0 0 1,0 0-1,0 0 0,1 0 1,-1 0-1,0 0 0,0 0 1,0 0-1,0 0 0,0 0 1,0 0-1,1 0 0,-1 0 0,0 0 1,0 0-1,0 0 0,0 0 1,0 0-1,1 0 0,-1 0 1,0 0-1,0 0 0,0-1 1,0 1-1,0 0 0,0 0 1,0 0-1,0 0 0,0 0 1,1 0-1,-1 0 0,0-1 1,0 1-1,0 0 0,0 0 1,0 0-1,0 0 0,0 0 1,0 0-1,0-1 0,0 1 1,0 0-1,0 0 0,0 0 1,0-1-1,3 10 4406,-3-2-5009,-2-4 581,0 0 1,0 0-1,0 0 0,0-1 1,-1 1-1,1 0 1,-1-1-1,0 0 0,0 1 1,0-1-1,-5 2 1,-4 5 70,-30 22 427,-34 28 245,65-49-715,0 0-1,1 1 1,0 1 0,-12 18 0,6-1-51,1 0 0,1 0 0,-14 44 0,-21 99 14,44-152-63,-10 40-62,-11 95 1,23-121 88,2 0 0,0 0 0,3 1 0,6 42 0,-4-57 36,0-1 0,1-1 0,1 1 0,1-1 0,1 0 0,16 28 1,-16-33-15,1 0 1,0-1-1,1-1 1,1 1-1,-1-2 1,2 1-1,0-1 1,0-1-1,13 8 1,2-1-220,0-1-1,1-1 1,1-2 0,0-1 0,38 10 0,-39-18-1812,-9-2-2205,-18-1 3888,7 0-1393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23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27 736,'1'-4'152,"-1"4"-140,0 0 0,0 0-1,1-1 1,-1 1 0,0 0 0,0 0-1,0 0 1,0-1 0,0 1 0,0 0-1,0 0 1,0-1 0,0 1 0,0 0-1,0 0 1,0-1 0,0 1 0,0 0-1,0 0 1,0 0 0,0-1 0,0 1-1,0 0 1,0 0 0,-1 0-1,1-1 1,0 1 0,0 0 0,0 0-1,0 0 1,-1-1 0,1 1 159,10-12 2258,-7 9 4421,-12 88-5260,-1 106-1227,2-55-166,2-52-326,-1 20 103,7 49 554,1-149-506,-1 0 0,0-1 0,1 1 1,0-1-1,0 1 0,0-1 0,0 0 0,0 1 0,4 4 0,-4-7 8,-1 0 98,0-1 32,0 0-59,9 0 48,0-2-2,-1-1 0,0 0 0,0 0-1,0-1 1,14-8 0,-12 6-107,0 1 1,20-9 0,22 3 119,-14 3 176,-12 2-669,0 1-1,1 1 1,39 0 0,-65 4-329,-1 0-447,0 7-3814,0 0 977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2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11 4224,'-3'4'2146,"6"-10"-586,2-3 1758,-14 28-1382,4-5-1165,4-12-667,0 0 0,0 0 0,0 1 0,0-1 0,1 0 0,-1 1-1,1-1 1,-1 5 0,-1 21 44,1-20-138,0 1-1,1-1 1,0 9 0,17 101-83,0-7-265,2-1 722,0 1 54,-19-90-462,0 0 0,-1-1 0,-1 1 1,-1-1-1,-9 31 0,8-37 33,3-9 53,-1-1-1,1 0 1,-1 0-1,0 0 1,-1 0-1,1 0 0,-1 0 1,0-1-1,0 1 1,0-1-1,0 0 1,0 0-1,-1 0 1,0 0-1,1-1 1,-1 0-1,0 1 1,0-1-1,0 0 1,-1-1-1,1 1 1,-5 0-1,1 1 59,0-1-1,0-1 1,0 1-1,-1-1 1,1-1-1,0 0 1,-1 0-1,1 0 1,0-1-1,-1 0 1,-8-3-1,-35-15-604,9 1-5270,43 18 5664,0 0-1,1-1 1,-1 1-1,0 0 1,0 0-1,0 0 1,0 0-1,0 0 1,1 0-1,-1 0 1,0 0-1,0 0 1,0 0-1,0 0 1,0-1-1,0 1 1,0 0-1,1 0 1,-1 0-1,0 0 1,0 0-1,0 0 1,0-1-1,0 1 1,0 0-1,0 0 1,0 0-1,0 0 1,0 0-1,0-1 1,0 1-1,0 0 1,0 0-1,0 0 1,0 0-1,0 0 1,0-1-1,0 1 1,0 0-1,0 0 1,0 0-1,0 0 1,0-1-1,0 1 1,0 0-1,0 0 1,0 0-1,0 0 1,-1 0-1,1 0 1,0-1-1,0 1 1,0 0-1,0 0 1,0 0-1,0 0 1,-1 0-1,1 0 1,0 0-1,0 0 1,0 0-1,0 0 1,0 0-1,-1 0 1,1-1-1,0 1 1,0 0-1,2-2-912,0-8-1684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25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4160,'0'-1'155,"0"1"0,0 0-1,0 0 1,0-1 0,0 1 0,0 0 0,0 0-1,1-1 1,-1 1 0,0 0 0,0 0 0,0 0 0,0-1-1,0 1 1,0 0 0,1 0 0,-1 0 0,0 0 0,0-1-1,0 1 1,1 0 0,-1 0 0,0 0 0,0 0 0,0 0-1,1 0 1,-1 0 0,0-1 0,0 1 0,1 0 0,-1 0-1,0 0 1,0 0 0,0 0 0,1 0 0,-1 0 0,0 0-1,0 0 1,1 0 0,-1 0 0,0 1 0,0-1-1,1 0 1,16 5 1349,-2-1-236,-12-4-1169,0 0 1,0-1-1,-1 1 1,1-1-1,0 0 1,-1 0-1,1 0 1,3-2 0,0 1 26,0 0 1,0 1-1,0-1 1,1 1 0,-1 0-1,0 1 1,1-1-1,11 2 1,-7-1 35,0 0 1,12-2-1,41-9 232,116-16 204,-124 19-587,-53 7-904,-3 0-592,-7 0-921,-10 7-2698,9-1 1115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26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7 3328,'2'-6'749,"-2"6"-623,1 0 0,-1 0 0,0 0 0,0 0 0,0 0 0,1-1-1,-1 1 1,0 0 0,0 0 0,0 0 0,1 0 0,-1 0-1,0 0 1,0 0 0,1 0 0,-1 0 0,0 0 0,0 0 0,0 0-1,1 0 1,-1 0 0,0 0 0,0 0 0,0 1 0,1-1 0,-1 0-1,0 0 1,0 0 0,0 0 0,1 0 0,-1 0 0,0 1-1,0-1 1,0 0 0,0 0 0,0 0 0,1 0 0,-1 1 0,0-1-1,0 0 1,0 0 0,0 0 0,0 1 0,0-1 0,0 0 0,0 0-1,0 0 1,0 1 0,0-1 0,0 0 0,0 0 0,0 1 0,0-1-1,0 0 1,0 0 0,0 0 0,0 1 0,0-1 0,0 0-1,0 1 1,0 1-33,0-1-1,0 1 0,1 0 1,-1 0-1,0 0 1,1 0-1,0-1 0,-1 1 1,1 0-1,0-1 0,0 1 1,0 0-1,0-1 0,0 1 1,0-1-1,1 0 1,-1 1-1,0-1 0,1 0 1,-1 0-1,1 0 0,-1 0 1,1 0-1,1 1 1,9 5 31,-6-3-59,0-1 1,0 1-1,0 0 1,-1 1-1,6 6 1,40 40-251,-37-37 147,1 0 0,-2 1 1,19 26-1,-8 4 113,-1 0 0,32 94 0,-41-101 25,-7-19-16,0 0 0,-1 1-1,-1 1 1,-1-1 0,-1 0 0,0 1-1,-2 0 1,0-1 0,-4 33 0,-5 6 122,-3-1 0,-2-1 0,-3 0 0,-2 0 1,-3-2-1,-2-1 0,-3 0 0,-49 75 0,68-119-505,-1 0 0,0-1 0,0 0 0,-1 0 0,-1-1 0,-11 8 0,-65 37-5206,80-50 4928,1 0-182,-2 1-421,0 0 1,0-1-1,-12 5 1,0-6-960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23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1152,'1'2'216,"2"3"31,-1-1-1,1 1 1,-1 0-1,0 0 0,0 0 1,1 7-1,2 9 115,-4-18-284,0-1-1,-1 1 0,1 0 1,0-1-1,-1 1 1,1 3-1,-1 133 1737,0-138-1762,0 0-1,0-1 1,0 1-1,-1 0 1,1 0-1,0 0 1,0-1-1,0 1 0,-1 0 1,1-1-1,0 1 1,-1 0-1,1-1 1,-1 1-1,1 0 1,0-1-1,-1 1 0,1-1 1,-5 4 516,5-1-591,0-3 21,0 0 0,0 0 0,0 1-1,1-1 1,-1 0 0,0 0 0,0 1 0,0-1 0,0 0 0,0 1 0,0-1 0,0 0 0,0 0 0,0 1 0,0-1 0,0 0 0,-1 0 0,1 1 0,0-1 0,0 0 0,0 1-1,-3 1 410,3 1-402,0-2 7,0 0 0,0-1 0,0 1 0,0 0 0,0 0 0,0 0 0,0 0 0,0-1 0,0 1 0,-1 0 0,1 0 0,0-1 0,0 1 0,-1 0 0,1 0 0,0-1 0,-1 1 0,1 0 0,-1 0 0,0 1 27,1 20-22,0-21-11,0-1 3,1 1 0,-1-1 0,0 0 0,1 0-1,-1 1 1,0-1 0,0 0 0,1 1 0,-1-1 0,0 1 0,0-1 0,1 0 0,-1 1-1,0-1 1,0 1 0,0-1 0,0 0 0,0 1 0,0-1 0,0 1 0,0-1-1,0 1 1,0-1 0,0 1 0,4 16 1688,1-59-2643,0-2-1850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07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8128,'3'11'3008,"2"-8"-2336,-10-3-160,5 0-2400,9 5 928,-9-5-3136,0 0 2304,0 0-384</inkml:trace>
  <inkml:trace contextRef="#ctx0" brushRef="#br0" timeOffset="1">496 1 7872,'35'11'2944,"-22"-8"-2304,-1 5-160,-4-5-832,5 5 96,-3-3-1952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28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57 3392,'-6'-1'1216,"10"-2"-229,-3 2-1019,0 0 170,-1 1 342,0 0-101,0 0 15,0 0-84,5 8 1487,-1-5-1584,-1-1 0,1 1 0,1-1 0,-1 0 0,0 0 0,0-1 0,1 1 0,-1-1 0,1 0 0,-1 0 0,1 0 0,5 0 0,9-1 321,33-3 1,-30 1-426,53-7 600,139-34 0,-178 35-406,1 2 0,42-1-1,75 4-12,-130 3-229,-1 0-34,0 1 0,30 5-1,-14 6-3397,-37-10 1723,2 4-1610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30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16 1984,'1'-3'180,"-1"3"-153,0-1 1,0 1-1,0-1 0,0 1 1,0-1-1,0 1 0,1-1 1,-1 1-1,0-1 0,0 1 1,0 0-1,1-1 0,-1 1 1,0-1-1,1 1 0,-1 0 1,0-1-1,1 1 0,-1 0 1,0-1-1,1 1 0,-1 0 1,1 0-1,-1-1 0,2 1 1,-2 0 105,0 0-21,4-3 390,-3 5 4270,-1 10-4070,0 10 17,0-1 0,-5 23 0,2-19-240,1 47-1,-2 10 21,1-61-263,1 0 0,1 0 0,3 41 0,3 3 361,-2-19-421,-3-15-161,0-25-167,0-1 0,0 1 0,0-1-1,1 1 1,-1-1 0,4 11 0,4 11-4686,-8-26 364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31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1984,'7'-7'762,"-6"6"-669,0 1 1,-1-1-1,1 1 0,0-1 1,-1 0-1,1 1 0,0-1 1,-1 0-1,1 1 1,-1-1-1,1 0 0,-1 0 1,1 0-1,-1 1 0,0-1 1,1 0-1,-1-1 1,0 1 540,0 1 331,0 0-266,0 0 64,0 0-262,1 0 54,52 4 1640,-36-2-1639,-1-1-1,27-1 0,93-6 734,-7 1-535,-93 2-788,1 3 1,-1 1 0,63 9-1,-90-8-646,0 0 0,0 1-1,0 0 1,0 0-1,0 1 1,14 9 0,-22-13 537,0 0 1,-1 1-1,1-1 1,-1 1-1,1-1 1,-1 1 0,1-1-1,-1 1 1,1-1-1,-1 1 1,1-1-1,-1 1 1,0 0-1,1-1 1,-1 1-1,0-1 1,0 1 0,1 0-1,-1-1 1,0 1-1,0 0 1,0 0-1,0-1 1,0 1-1,0 0 1,0-1-1,0 1 1,0 0 0,0-1-1,0 1 1,-1 0-1,1-1 1,0 1-1,0 0 1,-1-1-1,1 1 1,0 0-1,-1-1 1,1 1 0,-1-1-1,1 1 1,-1-1-1,1 1 1,-1 0-1,-15 11-1686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37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21 2560,'-23'2'4038,"20"-1"-3943,-1 0-1,0-1 1,0 0-1,0 1 1,0-1 0,1 0-1,-1-1 1,0 1-1,0-1 1,0 0 0,-4-1-1,-1-2 527,-1 0-1,-14-3 0,14 5-410,0 0-1,1 1 0,-2 1 0,-14 0 1,5 1 162,17 0-318,0 0 0,1 0 0,-1 0 0,1 1 0,0-1 0,-1 1-1,1 0 1,0 0 0,-3 2 0,-7 6-76,7-6 45,0 0 1,1 0-1,-1 1 0,1-1 0,0 1 0,0 0 0,0 0 0,1 1 0,0-1 0,0 1 0,0 0 0,-3 10 1,-6 13-159,9-23 102,1 1 0,0 0 0,-2 9 0,3-7-59,-4 37 156,5-44-47,-1 1 0,1-1 1,0 1-1,0 0 0,1-1 1,-1 1-1,1 3 0,2 13-97,-3-13 151,-1-3-47,1-1 1,0 1-1,0 0 1,1-1-1,-1 1 0,0 0 1,1-1-1,0 1 1,1 4-1,0-3 1,-1 0 0,1-1 0,-1 1 0,0 0 0,1 7-1,-2-8-5,1 1 1,0-1-1,0 0 0,0 1 0,0-1 0,2 5 0,-2-6 5,1 0 0,-1 0 0,1 0 0,-1 1 0,1-2 0,0 1 0,-1 0 0,1 0 0,0 0 0,0-1 0,0 1 0,1-1 0,-1 0 0,0 1 0,0-1 0,1 0 0,-1-1 0,3 2 0,2-1 64,-1-1 0,0 0 0,0 0 0,0-1 0,0 1 0,7-3 0,-6 2 8,39-2 477,-32 3-455,0-1 0,15-2 1,0-1-754,0 1 0,48 2 0,-48 1-2575,-18 1 1301,-2 6-1931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41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303 515 896,'1'0'12,"-1"0"-1,0 0 1,0 0-1,0 0 1,0 1-1,0-1 1,0 0-1,1 0 1,-1 0 0,0 0-1,0 0 1,0 0-1,0 0 1,0 0-1,0 1 1,0-1-1,0 0 1,1 0 0,-1 0-1,0 0 1,0 0-1,0 1 1,0-1-1,0 0 1,0 0-1,0 0 1,0 0 0,0 0-1,0 1 1,0-1-1,0 0 1,0 0-1,0 0 1,0 0-1,0 0 1,0 1 0,0-1-1,0 0 1,0 0-1,-1 0 1,1 0-1,2 0 69,-2 0 6,0 0 132,0 0-36,0 0 52,0 0-31,0 0 128,0 0-17,0 0 241,0 0-171,0 0-96,0 0-75,0 0 145,0 0-33,0 0 160,0 0-181,0 0-117,0 0-33,0 0 129,-1-1-190,1 1 0,-1-1 0,1 1 0,-1-1 0,1 1 0,-1-1 0,1 1 0,-1-1 0,1 1 0,-1 0-1,0-1 1,1 1 0,-1 0 0,1-1 0,-1 1 0,0 0 0,0 0 0,1-1 0,-1 1 0,0 0 0,1 0 0,-1 0 0,0 0 0,-1 0 0,-20 1 906,13 0-784,-3 2 37,0-1-1,-23 9 1,-5 1 10,-7 5 25,41-15-276,-1 0 1,0 0-1,0 1 1,1-1 0,0 2-1,-1-1 1,1 0 0,0 1-1,1 1 1,-1-1 0,-7 8-1,10-9-2,0 0-1,1 0 0,-1 0 0,1 1 1,-1-1-1,1 1 0,0-1 1,0 1-1,1 0 0,-1 0 1,1 0-1,0 0 0,0 0 0,0 0 1,1 0-1,-1 0 0,1 5 1,0-4 66,0-3-49,0 0 0,-1 0 0,2 0 1,-1 0-1,0 0 0,0 0 0,1 0 0,-1 0 0,1-1 1,-1 1-1,3 4 0,-2-4-5,0 0-1,0 0 1,0 0-1,0 0 1,0 1 0,0 3-1,-1-4 4,1 0 1,-1-1-1,0 1 0,1 0 0,0-1 0,-1 1 0,1-1 0,0 1 1,0 0-1,0-1 0,0 0 0,0 1 0,0-1 0,3 3 1,-1-2-2,0 1 0,0 0 0,1-1 1,-1 0-1,1 1 0,0-2 0,-1 1 1,1 0-1,0-1 0,0 1 0,0-1 0,0 0 1,6 0-1,-10-1-22,12 2 15,-1-1 0,0 0 0,1-1 0,-1-1-1,1 1 1,-1-2 0,12-2 0,-15 2 1,-1-1-1,0 0 1,-1 0 0,1 0-1,0-1 1,-1 0 0,0 0-1,0-1 1,0 1 0,-1-1-1,1-1 1,-1 1 0,-1-1-1,1 0 1,6-11 0,-5 9 7,-1 0 0,-1 0 0,0-1 0,0 1 1,0-1-1,-1 0 0,-1 0 0,1 0 0,-2 0 1,1-1-1,-1 1 0,0-10 0,-7-92 45,0 28-68,1-5-83,0-73-268,9 32-504,-5 141 715,2 9-159,-1-16 292,1 0-1,-1 0 1,0 10 0,0 6 138,5 167-308,-3-55 234,-2-95 60,0-20 42,1-1 0,3 25 0,1 12 100,-1-5 93,-4-41-342,0 0 1,0 0-1,-1 0 1,0 0-1,-1 0 0,-4 13 1,-1-3 345,7-18-374,0 0 0,0 0 0,0 1 0,0-1 0,0 0 0,0 0-1,0 0 1,0 1 0,0-1 0,-1 0 0,1 0 0,0 0 0,0 0 0,0 1-1,0-1 1,0 0 0,0 0 0,-1 0 0,1 0 0,0 0 0,0 1 0,0-1 0,0 0-1,-1 0 1,1 0 0,0 0 0,0 0 0,0 0 0,-1 0 0,1 0 0,0 0-1,0 0 1,-1 0 0,1 0 0,0 0 0,0 0 0,0 0 0,-1 0 0,1 0 0,0 0-1,0 0 1,0 0 0,-1 0 0,1 0 0,0 0 0,0 0 0,0 0 0,-1 0-1,1-1 1,0 1 0,0 0 0,0 0 0,0 0 0,-1 0 0,1-1 0,0 1 0,0 0-1,0 0 1,0 0 0,0 0 0,0-1 0,0 0-128,0 1 1,0-1-1,0 0 0,-1 1 1,1-1-1,0 0 1,0 1-1,0-1 0,0 1 1,-1-1-1,1 0 1,0 1-1,-1-1 0,1 1 1,0-1-1,-1 1 0,1-1 1,-1 0-1,0 1-52,1 0 0,0-1 0,0 1 0,0 0 0,-1 0-1,1 0 1,0 0 0,-1 0 0,1 0 0,0 0 0,0 0 0,-1-1-1,1 1 1,0 0 0,0 0 0,-1 0 0,1 0 0,0 0 0,-1 0 0,1 1-1,0-1 1,0 0 0,-1 0 0,1 0 0,0 0 0,-1 0 0,1 0-1,0 0 1,0 1 0,0-1 0,-1 0 0,1 0 0,0 1 0,-7 2-1686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44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99 480,'-9'-4'250,"3"-1"61,4-8 1427,-6-38 3797,8 50-5461,-1 0-1,1 0 0,0 0 0,0 0 1,-1 0-1,1 0 0,0 0 1,-1 0-1,1 0 0,-1 0 0,0 0 1,1 0-1,-1 0 0,0 1 0,1-1 1,-1 0-1,0 0 0,0 1 0,0-1 1,0 0-1,0 1 0,0-1 0,0 1 1,0-1-1,0 1 0,0-1 0,-2 1 1,1-1 45,0 0-1,-1 1 1,1-1 0,0 1 0,-1 0 0,1 0 0,0 0-1,-1 0 1,1 0 0,-1 1 0,-3 0 0,-8 1 24,13-2-125,-1 0 0,1 0-1,0 1 1,0-1 0,-1 0 0,1 0 0,0 1 0,0-1-1,0 0 1,0 1 0,-1-1 0,1 1 0,0 0-1,-1 1 1,-6 5 47,1 0 0,0 1 0,1-1 1,-9 14-1,-20 28 532,22-33-482,0 1 0,1 0 0,1 1 0,1 0 0,0 1 0,-12 36 0,7-13 98,9-27-147,0 1 0,-5 31 0,5-15-1,-3 24 70,-3 92 1,12-144-107,0-1 0,1 0-1,-1 1 1,1-1 0,0 0 0,0 1 0,0-1 0,1 0 0,-1 0 0,1 0-1,0 0 1,0 0 0,0 0 0,0-1 0,0 1 0,0-1 0,1 1-1,-1-1 1,4 2 0,-1 0 40,0-1 1,-1 0-1,1 0 0,1-1 0,-1 1 0,0-1 1,1 0-1,-1-1 0,1 0 0,10 2 1,2-1-65,-11-1 7,0 0 0,0-1 1,0 0-1,0 0 0,0-1 0,10-1 0,42-10 71,4 0-89,83-27 0,-128 33 25,0-1-1,-1-1 1,0-1-1,0 0 1,-1-1-1,0-1 1,0 0-1,-1-1 1,14-15-1,-20 17 17,-1-1-1,0 1 0,-1-1 1,0-1-1,0 1 1,-1-1-1,-1 0 1,0-1-1,0 1 0,-2-1 1,1 0-1,2-24 1,-5 27-29,-1 1 1,0 0-1,0-1 1,-1 1-1,0 0 1,0 0-1,-1-1 1,0 1-1,-1 0 0,0 1 1,-1-1-1,0 0 1,0 1-1,0 0 1,-1 0-1,-1 0 1,1 1-1,-14-14 1,1 5-17,-2 1 0,0 1 0,-27-15 0,-7-4 71,35 20-86,6 4 15,-1-1 0,0 2 0,0 0 0,-23-9 0,33 16-17,1 0-1,0 1 0,0-1 0,-1 1 0,1-1 0,0 1 0,-1 0 0,1 1 1,0-1-1,-1 0 0,1 1 0,0 0 0,0 0 0,-1 0 0,1 0 0,0 0 1,0 1-1,0-1 0,1 1 0,-1 0 0,-5 4 0,-34 21-500,-10 6-1253,50-32 1580,0 0-1,0 0 1,-1 0 0,1 0 0,0 0 0,-1 0-1,1-1 1,-1 1 0,1-1 0,-4 0 0,5-10-4941,2 3 3303,1-3-780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45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27 2304,'0'-14'1221,"0"12"-1055,-4-9 1679,5 11-1727,0 1 0,0-1 0,0 0 0,-1 1 0,1-1 0,0 1 0,0-1 0,0 1 0,-1 0 0,1-1 1,0 1-1,0 0 0,-1-1 0,1 1 0,-1 0 0,1 0 0,-1 0 0,1-1 0,-1 1 0,1 0 0,-1 0 0,0 0 0,1 1 0,7 28 676,-6-23-501,2 16-24,0 1 0,-2-1 1,-1 1-1,-1-1 0,-4 32 1,-6 23 330,5-49-108,-1 49 0,3 181 137,3-232-614,8 188 18,-6-192 218,-1 1 1,-1 0-1,-1 0 0,0 0 1,-2 0-1,-1-1 0,-11 37 1,13-56-216,1 0 1,-1 0 0,0 0 0,0 0 0,0-1-1,-1 1 1,0 0 0,1-1 0,-5 4 0,6-6 21,0-1 92,-1 3-60,2-3-106,0 0-42,0 0 36,0 0 156,0 0-28,0 0-42,0 0-58,-6-3-281,6 3 265,-1 0 1,1-1-1,0 1 1,0 0-1,-1 0 0,1-1 1,0 1-1,-1 0 1,1 0-1,0 0 1,0 0-1,-1 0 1,1-1-1,0 1 0,-1 0 1,1 0-1,0 0 1,-1 0-1,1 0 1,0 0-1,-1 0 0,1 0 1,0 0-1,-1 0 1,1 0-1,0 1 1,-1-1-1,1 0 1,0 0-1,-1 0 0,1 0 1,0 0-1,-1 1 1,1-1-1,0 0 1,0 0-1,-1 0 1,1 1-1,0-1 0,-1 0 1,-37 15 169,37-15-182,0 1-1,0-1 1,0 0 0,0 0 0,0 0 0,1 1-1,-1-1 1,0 0 0,0 0 0,0 0 0,0 0-1,0-1 1,0 1 0,-1 0 0,-1-1-219,7 6 58,-1-2 209,-1-2-29,-1 1-1,1-1 0,-1 0 0,1 0 1,-1 0-1,1 1 0,-1-1 0,1-1 1,0 1-1,0 0 0,0 0 0,-1-1 1,1 1-1,0-1 0,0 1 1,0-1-1,0 0 0,0 0 0,3 0 1,98-8 600,39 5-1402,-142 3 735,0 0 0,1 0 0,-1 0 0,0 0 0,1 0 0,-1 0 1,0 0-1,1 0 0,-1 0 0,0-1 0,1 1 0,-1 0 0,0 0 1,0 0-1,1 0 0,-1-1 0,0 1 0,1 0 0,-1 0 0,0-1 1,0 1-1,0 0 0,1 0 0,-1-1 0,0 1 0,0 0 0,0 0 1,0-1-1,1 1 0,-1 0 0,0-1 0,0 1 0,0 0 0,0-1 1,0 1-1,0-1 0,0 1-136,0-1 1,0 0-1,0 1 1,-1-1-1,1 1 1,0-1-1,0 1 1,-1-1-1,1 1 1,0-1-1,-1 1 1,1-1-1,0 1 1,-1-1-1,1 1 1,-1 0-1,1-1 1,0 1-1,-1 0 1,1-1-1,-1 1 1,1 0-1,-1-1 1,0 1-1,1 0 1,-1 0-1,-15-5-3356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46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2656,'0'-3'299,"0"1"1,1-1-1,0 0 1,0 1-1,0-1 1,0 1-1,0 0 1,0-1-1,1 1 1,-1 0-1,1 0 1,-1 0-1,1 0 1,0 0-1,0 0 1,0 0-1,0 1 1,4-3-1,-5 3 80,41 3 1452,0 3 0,67 14 0,-97-16-1731,76 18 268,-77-18-722,0 1 1,0 1-1,0 0 1,0 0-1,14 11 1,-22-14-109,0 0 0,-1 0 0,1 1 0,-1-1 0,0 1 0,1 0 0,1 3 0,5 9-1175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47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 1248,'1'0'150,"0"1"-1,-1 0 1,1-1 0,-1 1 0,1-1-1,0 1 1,-1 0 0,1-1 0,0 0 0,0 1-1,0-1 1,-1 1 0,1-1 0,0 0-1,0 0 1,0 1 0,0-1 0,-1 0-1,1 0 1,0 0 0,0 0 0,0 0-1,0 0 1,1 0 0,3 0 164,0 0-1,-1 1 1,1 0 0,0 0 0,7 4-1,-8-4-190,-1 1 0,0-1-1,1 0 1,-1 0 0,1-1-1,-1 1 1,1-1 0,-1 0-1,1 0 1,-1 0 0,5 0-1,3-3 266,-3 2-245,-1 0 1,0-1-1,0 0 0,11-5 1,-16 6-141,-1 0 0,1 0 0,-1 0 1,1 0-1,-1 0 0,1 0 0,-1 0 0,0 0 0,0 0 1,0-1-1,0 1 0,0-1 0,0 1 0,0-1 1,0 1-1,0-1 0,-1 1 0,1-1 0,0 0 0,-1 1 1,0-1-1,1 0 0,-1 0 0,0-3 0,0 2 6,0 1-1,0-1 1,0 0-1,-1 0 1,1 0-1,-1 0 0,0 1 1,0-1-1,0 0 1,0 1-1,0-1 1,0 1-1,-1-1 1,0 1-1,1-1 0,-1 1 1,0 0-1,0 0 1,0 0-1,0 0 1,0 0-1,-1 0 1,-4-2-1,5 3 17,0 0-1,0 0 1,0 0 0,-1 1-1,1-1 1,0 1-1,0-1 1,-1 1 0,1 0-1,-1 0 1,1 0 0,0 0-1,-1 0 1,1 1 0,0-1-1,-3 1 1,-3 2 105,0-1 0,0 1 0,-8 5 0,14-7-80,-1 0 1,1 1 0,0-1 0,0 0 0,0 1-1,0 0 1,0 0 0,0 0 0,0-1-1,1 2 1,-1-1 0,1 0 0,-1 0-1,1 0 1,0 1 0,0-1 0,0 0 0,0 1-1,0-1 1,1 1 0,-1-1 0,1 1-1,0 0 1,-1-1 0,2 6 0,-1-3-19,1 0 0,0 1 0,0-1 1,0 0-1,1 0 0,0 0 0,0 0 0,0 0 1,1-1-1,-1 1 0,7 7 0,-7-8-26,1 0 0,-1 0 0,0 0-1,3 8 1,-3-7 8,0-1-1,0 1 0,0-1 1,5 7-1,8 15 248,-12-21-206,0 1 1,0-1 0,0-1-1,5 7 1,-3-5 15,1-1 1,-1 0-1,8 5 0,-11-8-101,0-1 0,1 1 0,-1-1 0,0 0 0,1 0 0,-1 0 0,1 0 0,-1 0 0,1-1 0,0 1 0,4 0 0,-6-2-322,0 1 0,0 0 0,0 0-1,0-1 1,0 1 0,0 0 0,0-1-1,0 1 1,0-1 0,0 1 0,-1-1-1,1 0 1,0 1 0,0-1 0,-1 0 0,1 0-1,0 1 1,-1-1 0,1 0 0,-1 0-1,2-1 1,-2-3-2469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48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3712,'-1'-1'149,"-1"-3"705,4 4-269,3 0-152,-4 0 212,-1 0-202,4 0-35,-1 0-276,-1 0-1,1 0 1,-1 0-1,1 1 1,-1-1-1,1 1 0,0-1 1,-1 1-1,4 1 1,192 83 2710,-116-48-2762,-77-34-423,0 1 0,0-1 0,0 1 0,0-1 0,7 10 0,-10-12-1033,-2-1 106,0 0-831,-1 1 555,-2 6-225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21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3811 3136,'-10'1'926,"15"-2"-119,-5 1-188,0 0-182,9 0 181,1 1-1,-1 1 0,13 3 1,-13-3-180,0 0 1,0 0-1,14 0 1,63 6 985,1-2-533,6-3-684,59-3 380,-92-5-199,109-23 1,-127 17-237,-1-2 1,-1-1-1,58-29 1,-53 18-88,-1-3 0,59-46 0,72-78 156,-130 111-64,74-89 0,-102 107-113,0-1-1,-2 0 1,-1-1-1,0-1 1,-2 0-1,11-35 1,-9 11 119,-2-1 1,-2 1 0,-2-2 0,-3 1 0,-2-1-1,-7-101 1,-43-158 320,33 254-461,-2 0 0,-2 1 0,-34-70 0,-39-29 206,23 43 43,30 42-237,-105-176 5,113 200-52,1-2 0,2 0 0,-29-76 0,-61-242-1,84 256-187,7 9-136,23 78 284,0 0 0,2 0 0,1 0 0,0 0-1,6-32 1,-5 42 66,3-16-179,1-20 186,-3 7-162,-1 30 130,0-1 0,-1 1-1,0 0 1,-3-20 0,-2 6-506,4 15 606,1 10-87,0 0 0,0 1 0,0-1 0,0 1 0,0-1-1,0 1 1,0-1 0,0 1 0,0-1 0,0 0 0,0 1 0,0-1 0,-1 1 0,1-1 0,0 1 0,0-1-1,-1 1 1,1-1 0,0 1 0,-1-1 0,1 1 0,-1-1 0,1 1-8,0 0 1,0 0-1,0 0 0,0-1 1,-1 1-1,1 0 0,0 0 1,0 0-1,0 0 0,0 0 1,-1 0-1,1 0 1,0 0-1,0 0 0,0 0 1,0 0-1,-1 0 0,1 0 1,0 0-1,0 0 0,0 0 1,0 0-1,-1 0 1,1 0-1,0 0 0,0 0 1,0 0-1,0 0 0,-1 0 1,1 0-1,0 0 0,0 0 1,-4 10-65,-2 6-111,3-6 101,0 0 0,-3 19 0,2 13 94,-3 0 1,-1-1 0,-19 55-1,22-80-56,0 0-1,-3 26 0,8-38 62,-1 1-1,1-1 1,0 0-1,0 1 0,0-1 1,0 1-1,1-1 1,0 1-1,0-1 1,0 0-1,0 1 1,3 5-1,-3-8 89,-1-2-182,0 0 49,9-9 276,-5 4-263,0-1 0,-1 1 0,0-1 0,0 0 0,0 0 0,-1 0 0,0 0 0,3-13 0,0-9 97,4-50 1,-5 36-110,2-216 240,-7 160-265,17 117-115,-6-3 109,0 0 1,-1 1-1,-1 0 0,0 0 1,-2 0-1,8 29 1,15 41 132,-14-45-117,-6-20 95,0-1 0,2-1-1,0 0 1,21 27 0,-11-16-52,-19-30 37,-1 1 1,0 0-1,0-1 0,-1 1 0,1 0 0,0 0 1,-1 0-1,1-1 0,-1 1 0,1 0 0,-1 0 1,0 3-1,0-4 45,-5 6 246,2-5-306,0-1 0,1 1 0,-1-1 1,0 0-1,-1 0 0,1 0 0,0 0 0,0-1 0,0 1 1,0-1-1,-1 0 0,-3 0 0,-12 1 48,-28 7 130,20-4-136,-46 12-1,38-6-176,18-5 6,0 0 0,-28 13 0,26-10-921,14-7-3277,5-1 4302,2 0-231,0-1 0,0 1 1,0-1-1,0 0 0,0 0 1,0 0-1,0 0 0,0 0 1,-1-1-1,1 1 0,2-3 1,3-5-1008,-1-1-1,0 1 1,6-13 0,-12 22 1231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48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1 6976,'-18'14'3615,"15"-13"-3599,1 1 0,-1 0 0,1-1 0,0 1 0,0 0 0,0 0 1,-3 3-1,-1 1-82,-1 0 1,0-1 0,0 0 0,0-1-1,-1 0 1,0 0 0,0 0-1,-13 3 1,1 1 2,-190 73 1444,186-70-1761,1 1-1,-37 26 1,52-32-115,1-1 0,0 1 1,1 0-1,-1 1 0,1 0 0,0 0 0,1 0 1,-8 11-1,0 12-2641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51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 1248,'0'0'9,"0"0"1,0 0-1,0 0 1,0 0-1,0-1 1,0 1-1,0 0 1,0 0-1,0 0 0,0 0 1,0 0-1,0-1 1,0 1-1,0 0 1,0 0-1,0 0 1,0 0-1,0-1 0,1 1 1,-1 0-1,0 0 1,0 0-1,0 0 1,0 0-1,0 0 1,0-1-1,0 1 0,0 0 1,1 0-1,-1 0 1,0 0-1,0 0 1,0 0-1,0 0 1,0 0-1,1 0 0,-1-1 1,0 1-1,0 0 1,0 0-1,0 0 1,0 0-1,1 0 1,-1 0-1,0 0 1,0 0-1,0 0 0,0 0 1,1 0-1,-1 0 1,0 0-1,0 1 1,0-1-1,0 0 1,1 0-1,-1 0 0,0 0 1,0 0-1,0 0 1,0 0-1,0 0 1,0 0-1,1 1 1,9 0 804,-9-2-276,-1 1 113,0 0-208,39 9 1859,-35-7-2077,3-1-32,0-1-1,0 1 1,1-1-1,-1 0 1,0-1-1,0 1 1,9-3-1,3 0-4,14-1 133,51-3 126,2 12 721,207-10-586,-85-5-135,-205 9-446,75-7 119,48-3 218,22 1 113,-54 1-107,129-19-126,-211 26-201,113-8-91,-103 9 100,67 0 285,34-3 300,129-4-61,-243 8-594,0 1 1,-1 0 0,12 4 0,-12-3-31,0-1 0,-1 0-1,11 1 1,-9-2 899,2 3-5847,-11-3 4916,0 0-1,0 0 1,0 0 0,1 0-1,-1 0 1,0 0-1,0 0 1,0 0-1,0 0 1,0 0 0,0 0-1,0 0 1,0 0-1,0 0 1,0 0 0,0 0-1,1 0 1,-1 0-1,0 0 1,0 0 0,0 0-1,0 0 1,0 1-1,0-1 1,0 0-1,0 0 1,0 0 0,0 0-1,0 0 1,0 0-1,0 0 1,0 0 0,0 0-1,0 0 1,0 0-1,0 1 1,0-1-1,0 0 1,0 0 0,0 0-1,0 0 1,0 0-1,0 0 1,0 0 0,0 0-1,0 0 1,0 0-1,0 1 1,0-1 0,0 0-1,-10 4-2092,-9-3 828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52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201 534 3136,'-2'-1'297,"1"0"0,0 0 0,-1 0-1,1 0 1,-1 0 0,1 1 0,-1-1 0,1 1 0,-1-1 0,0 1 0,1-1-1,-1 1 1,0 0 0,-2 0 0,-26-2 1164,25 2-1333,0 0-1,-1 1 0,1-1 0,0 1 0,-1 0 0,1 1 1,0-1-1,0 1 0,0 0 0,0 0 0,1 1 1,-8 4-1,3-2-43,6-3-13,-1 0 0,1 0 0,-1 1 0,1-1 1,0 1-1,0-1 0,0 1 0,0 0 0,0 0 0,1 1 0,-1-1 0,-2 6 0,-3 3 50,7-11-117,0 0 1,0 0-1,0 0 0,0 1 1,0-1-1,1 0 1,-1 1-1,0-1 1,0 3-1,0 3-12,0 1-1,0-1 1,1 0 0,0 0 0,0 1 0,1-1-1,-1 0 1,2 0 0,1 8 0,-2-12 18,0-1 1,0 1-1,0 0 1,0-1-1,0 1 1,1-1-1,-1 0 1,1 1 0,-1-1-1,1 0 1,0 0-1,0 0 1,0 0-1,0 0 1,0 0 0,1-1-1,-1 1 1,0-1-1,1 0 1,-1 1-1,1-1 1,0 0-1,-1-1 1,1 1 0,0 0-1,4 0 1,-2-1-6,0 0 1,0-1-1,0 1 1,0-1-1,0 0 1,0 0 0,0-1-1,-1 1 1,1-1-1,0 0 1,-1-1-1,1 1 1,-1-1-1,8-5 1,4-6-117,-1 0 0,18-20-1,-21 21-59,-4 5 161,0-1 1,0-1-1,-1 1 0,0-1 0,0 0 0,-1-1 0,-1 1 0,0-1 0,0-1 0,-1 1 0,-1 0 0,1-1 1,1-16-1,-3 3 179,-1 1 0,-2-1 1,0 1-1,-1-1 0,-6-25 1,-3 1-1,-25-68 0,15 64-463,-6-17 311,27 68-9,0 1 0,0 0 0,-1 0 0,1 0 0,-1-1 0,1 1 0,-1 0 0,1 0 0,-1 0 0,0 0 0,1 0 0,-1 0 0,0 0 0,0 0 0,0 0 0,0 0 0,-1 0 0,2 14-168,-1 118 100,2 143 355,0-258-191,1 1 1,0-1 0,1 0 0,1 0 0,9 25 0,-6-10-70,-7-28-266,1 1 1,0-1 0,-1 1-1,1-1 1,1 0 0,-1 1-1,3 5 1,-3-8-135,-1 0-1,0 0 1,1 1 0,-1-1 0,0 0-1,0 1 1,0-1 0,0 1 0,0-1-1,0 0 1,0 1 0,-1 1 0,1 4-1751,0 9 442,0 5-113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54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12 1248,'1'-2'498,"0"2"-422,0-5 150,-1 5-113,0-1 0,0 1 1,0 0-1,0 0 0,0 0 0,1-1 0,-1 1 0,0 0 1,0 0-1,0 0 0,0-1 0,0 1 0,1 0 1,-1 0-1,0 0 0,0 0 0,0 0 0,1-1 1,-1 1-1,0 0 0,0 0 0,0 0 0,1 0 1,-1 0-1,0 0 0,0 0 0,1 0 0,-1 0 1,0 0-1,0 0 0,1 0 0,-1 0 0,0 0 1,0 0-1,1 0 0,-1 0 0,0 0 0,0 0 0,0 0 1,1 0-1,8 4 2216,-5 1-2021,-1-1-1,0 1 0,0 0 0,0 0 0,0 0 0,-1 0 0,0 0 0,0 1 0,-1-1 1,0 1-1,1-1 0,-2 1 0,1-1 0,-1 10 0,-1 5-111,-1-1 0,-8 37 0,6-36-25,-4 9-79,-1 0 1,-2-1 0,0 0 0,-23 37-1,30-56-86,-4 6 7,-66 138 321,73-151-338,1-1 1,-1 1 0,0-1 0,1 1 0,0-1 0,-1 1 0,1-1 0,0 1 0,0 0 0,0-1 0,0 1 0,0-1 0,0 1 0,0 0-1,0-1 1,1 1 0,-1-1 0,1 1 0,1 2 0,-1-2 1,0 0 0,0-1 0,1 1-1,-1 0 1,1-1 0,0 1 0,0-1 0,-1 0-1,1 0 1,0 1 0,0-1 0,4 1-1,3 1 15,1 0-1,0 0 1,-1-1-1,1-1 1,13 1-1,-2 0 57,133 5 526,-116-5-699,-31-1-83,-1 0 0,1-1 0,-1 0 0,1 0-1,0 0 1,-1-1 0,1 0 0,-1 0 0,1-1-1,-1 1 1,9-5 0,-7 3-922,3-3-951,-11 6 1919,0 0 1,1-1-1,-1 1 0,0 0 1,0 0-1,0-1 0,0 1 1,0 0-1,0 0 0,0-1 1,1 1-1,-1 0 0,0 0 1,0-1-1,0 1 0,0 0 1,0-1-1,0 1 0,0 0 1,-1 0-1,1-1 1,0 1-1,0 0 0,0 0 1,0-1-1,0 1 0,0 0 1,0 0-1,-1-1 0,1 1 1,0 0-1,0 0 0,0 0 1,0-1-1,-1 1 0,1 0 1,0 0-1,0 0 1,-1-1-1,-5 1-1821,-9 0 310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4:54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5216,'2'1'423,"0"0"0,0-1 0,1 1 0,-1-1 0,0 1 0,0-1 0,1 0 0,3 0 0,34-2 942,0 0 17,91 3 625,158-2-4424,-245-3 470,-1-3 598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05:06.26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1555 719 4064,'0'0'137,"0"-1"0,0 1-1,0-1 1,0 1 0,-1-1 0,1 1 0,0-1 0,-1 1-1,1-1 1,0 1 0,-1-1 0,1 1 0,0 0-1,-1-1 1,1 1 0,-1-1 0,1 1 0,-1 0 0,1 0-1,-1-1 1,1 1 0,-1 0 0,0-1 0,-1 1-9,1 0 0,-1 0 0,1 0 0,0 0 0,-1 0 0,1 0 0,-1 1 0,1-1 0,-3 1 0,-5 2-164,0 1 1,-13 8 0,6-4 409,-9 4-140,1 0 1,-34 25-1,-40 37 284,-34 40-100,76-63-288,-87 62-1,127-106 98,12-7-169,7-8-177,96-133 135,-72 104-9,1 1 0,2 1 0,59-53 0,118-75 162,-117 90-149,-68 55 179,-21 17-191,1 0 0,-1 0 0,0 0 1,0 0-1,0 0 0,0 0 0,0 0 1,-1 0-1,2-3 0,-2 4-10,0 0-1,0 0 1,0-1-1,0 1 1,0 0-1,0 0 1,0 0 0,0 0-1,0-1 1,0 1-1,0 0 1,0 0-1,0 0 1,0 0-1,0-1 1,0 1 0,0 0-1,0 0 1,-1 0-1,1 0 1,0 0-1,0 0 1,0-1 0,0 1-1,0 0 1,0 0-1,-1 0 1,1 0-1,0 0 1,0 0-1,0 0 1,0 0 0,-1 0-1,1 0 1,0 0-1,0 0 1,0 0-1,0 0 1,-1 0-1,1 0 1,0 0 0,0 0-1,0 0 1,-1 0-1,-4 0-43,0 0 0,0 1 0,0 0 0,0 0 0,-5 2 0,-61 22 23,0 4 0,2 2 1,-108 66-1,125-64 66,-5 2 24,-1-1 1,-88 35-1,142-67-47,0 0-1,0-1 1,-1 1 0,1-1-1,-1 0 1,1 0-1,-1 0 1,1-1-1,-1 0 1,0 0-1,-6 0 1,10-1-22,1 1 0,-1 0 0,0 0 0,1 0 1,-1-1-1,0 1 0,1 0 0,-1-1 0,1 1 0,-1 0 0,1-1 0,-1 1 0,1-1 1,-1 1-1,1-1 0,-1 1 0,1-1 0,-1 0 0,1 1 0,0-1 0,-1 1 0,1-1 1,0 0-1,0 1 0,0-1 0,-1 0 0,1 1 0,0-1 0,0-1 0,0-1-29,0 1-1,1-1 1,-1 0-1,1 0 1,0 1-1,1-5 1,1-1-7,1-1 1,0 1 0,0 0-1,1 0 1,0 0-1,10-10 1,42-40-36,-14 17 2,108-132 240,-36 41 100,26-32 163,-128 148-331,-11 11-34,-6 4-27,-11 9 18,-8 12 30,0 0 0,-25 31 0,-27 24 32,41-48-92,-1-1 0,-53 31 0,-83 33 48,-14 7 20,171-88-58,-9 5-57,-30 13 0,53-27 11,-1 1-1,1-1 0,0 0 0,-1 0 0,1 1 1,-1-1-1,1 0 0,-1 0 0,1 0 0,-1 1 1,1-1-1,-1 0 0,1 0 0,-1 0 1,1 0-1,-1 0 0,1 0 0,-1 0 0,1 0 1,-1 0-1,1 0 0,0-1 0,-1 1 0,1 0 1,-1 0-1,1 0 0,-1-1 0,1 1 1,-1 0-1,1 0 0,0-1 0,-1 1 0,0-1 1,1 0-4,0 0 1,0 0-1,0 0 0,0 0 1,0 0-1,0 0 1,0 0-1,0 0 1,0 0-1,0 0 1,1 0-1,-1 0 0,0 0 1,1 1-1,-1-1 1,1 0-1,0-1 1,3-4-7,0 0 0,0 1 0,1-1 0,0 1 0,0 1 0,10-9 0,-7 6 26,109-83 282,45-39 2,-120 90-275,-2-3 1,49-63 0,-95 121-34,-3-2 64,0 0 0,-1-1 0,-1 0 0,0-1 0,-22 20 0,-72 47 0,29-28-4,-73 55 136,58-31-58,-51 41 241,135-111-321,4-2-14,0-1-1,0 0 1,0 0-1,0 0 1,-1 0-1,-5 2 1,8-4-29,1 0 0,0 0 0,0 0 1,-1 0-1,1 0 0,0 0 0,0 0 0,-1 0 1,1 0-1,0 0 0,0 0 0,-1 0 0,1 0 1,0 0-1,0 0 0,-1 0 0,1 0 0,0 0 0,0 0 1,-1 0-1,1-1 0,0 1 0,0 0 0,-1 0 1,1 0-1,0 0 0,0-1 0,0 1 0,0 0 1,-1 0-1,1 0 0,0-1 0,0 1 0,0 0 0,0 0 1,0-1-1,0 1 0,0 0 0,0 0 0,0-1 1,-1 1-1,2-14-205,2 6 179,0-1-1,0 1 1,1 1 0,0-1 0,1 0-1,-1 1 1,1 0 0,1 0-1,5-6 1,2-3 23,379-430 89,-383 437-82,77-82 5,-84 90-17,-1 0 1,0 0 0,0 0 0,0-1 0,0 1 0,0-1-1,0 1 1,-1-1 0,1 1 0,0-1 0,-1 1-1,2-4 1,-2 5 6,-1-1-1,1 1 0,0 0 0,0 0 1,0 0-1,0-1 0,0 1 1,0 0-1,0 0 0,0 0 0,0-1 1,-1 1-1,1 0 0,0 0 1,0 0-1,0 0 0,0 0 0,-1-1 1,1 1-1,0 0 0,0 0 1,0 0-1,-1 0 0,1 0 1,0 0-1,0 0 0,0 0 0,-1 0 1,1 0-1,0 0 0,0 0 1,-1 0-1,1 0 0,-17 3-113,-5 6 123,0 1 1,1 1-1,0 0 1,-24 19-1,-75 66 57,69-53-61,-2-3 0,-2-1-1,-77 39 1,84-52-10,-98 45 457,163-80-485,-1-1 0,30-24 1,-40 29 26,38-31-34,45-51 0,38-32 104,-56 68-131,3 2 0,2 4-1,117-52 1,-68 44-230,-124 52 296,1 0-7,0 0 0,0 0 0,0 0 0,1 1 0,-1-1 0,0 0 0,0 1 0,1 0 0,-1-1-1,0 1 1,0 0 0,1 0 0,1 1 0,-3-1 10,-1 0 0,0 0-1,0 0 1,1 0 0,-1 1 0,0-1-1,0 0 1,1 0 0,-1 0-1,0 1 1,0-1 0,0 0-1,0 0 1,1 1 0,-1-1 0,0 0-1,0 0 1,0 1 0,0-1-1,0 0 1,0 1 0,0-1 0,0 0-1,0 0 1,0 1 0,0-1-1,0 0 1,0 1 0,0-1-1,0 0 1,0 0 0,0 1 0,0-1-1,0 0 1,0 1 0,0-1-1,0 0 1,-1 0 0,1 1 0,0-1-1,0 0 1,-1 1 0,-8 12-34,8-12 22,-14 15-100,1-1 1,-21 16 0,19-17 82,-346 276 221,292-242-71,-98 49 0,-83 22 501,224-109-514,-5 3-376,49-22 134,0 1-1,20-7 1,14-6 41,233-131-97,-53 26 140,-199 109 45,208-92-11,-238 109 21,7-4-40,-1 1-1,1 1 0,0 0 1,0 0-1,13-1 0,-20 3 33,0 0-1,0 0 0,0 0 0,-1 0 0,1 1 0,0-1 1,-1 0-1,1 1 0,0 0 0,-1-1 0,1 1 0,0 0 0,-1 0 1,1 0-1,-1 0 0,0 0 0,1 0 0,-1 0 0,0 0 1,0 1-1,1-1 0,-1 0 0,0 1 0,0-1 0,-1 1 0,1-1 1,0 1-1,0 0 0,-1-1 0,1 1 0,-1 0 0,1-1 1,-1 1-1,0 0 0,0 2 0,1 6 77,-1 1 0,0-1 0,0 1 0,-2-1-1,1 1 1,-1-1 0,-1 1 0,0-1 0,-8 19 0,-6 8 160,-26 42 0,-12 0-178,-2 4-1071,52-74 520,0 1 0,0 0 0,1 1 0,0-1 1,1 0-1,1 1 0,-3 11 0,4 15-3952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4:26.3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3 208 2080,'-2'-1'388,"4"-18"2515,-2-27-2768,0 29 9,0 26 387,0 2-414,0-8-53,0-1-10,5 166 1332,-1-21-991,4-51-160,-3 97 389,-5-141-294,-5-117-260,5 55-92,-1 0 0,-4-15 0,3 15-20,0 0 0,0-18 0,-2-71 120,1 52-117,5-74 0,6 52 148,18-73 0,-21 122-340,-1 1 227,1 1 1,11-31-1,-14 45-22,0-1 0,1 1-1,-1-1 1,1 1 0,0 0 0,0 0 0,0 0 0,1 0 0,-1 0-1,1 1 1,0 0 0,0 0 0,0 0 0,9-5 0,-11 8 31,0-1-1,1 1 1,-1-1 0,0 1 0,0 0 0,0 0 0,0 0-1,1 0 1,-1 0 0,0 1 0,0-1 0,0 1 0,0-1-1,0 1 1,4 1 0,1 1-2,-1 1 1,0-1-1,10 8 0,-12-8 1,-1 0 1,0 0-1,0 1 0,0-1 0,0 1 0,-1 0 0,1 0 0,-1 0 0,0 0 0,0 0 0,-1 0 0,1 1 0,-1-1 0,0 1 0,0-1 0,0 1 0,-1-1 0,1 1 1,-1 0-1,-1 4 0,0 2 72,0 0 1,0 0 0,-1 0-1,-1 0 1,0-1 0,0 1-1,-8 13 1,6-14 31,-7 16 76,-21 33-1,32-57-159,0-1 0,0 1 1,-1-1-1,1 1 1,0-1-1,0 0 0,-1 1 1,1-1-1,-1 0 1,1 0-1,-1 0 0,1 0 1,-1 0-1,0-1 1,1 1-1,-1 0 0,0-1 1,0 1-1,0-1 0,-3 1 1,2-1 30,1-1 0,-1 1 1,0-1-1,1 0 0,-1 1 0,1-1 0,-1 0 1,1 0-1,-1-1 0,1 1 0,0 0 1,-1-1-1,-3-3 0,0 0 10,2 3-180,1 0 0,0-1 0,0 1 1,0-1-1,0 1 0,1-1 0,-5-6 1,7 9 70,0 0 1,-1 0 0,1 0-1,0 0 1,0 0 0,0 0 0,0 0-1,0 0 1,0 0 0,0 0-1,0 0 1,0-1 0,0 1-1,0 0 1,-1 0 0,1 0-1,0 0 1,0 0 0,0 0 0,0 0-1,0 0 1,0 0 0,0 0-1,0 0 1,-1 0 0,1 0-1,0 0 1,0 0 0,0 0 0,0 0-1,0 0 1,0 1 0,0-1-1,0 0 1,0 0 0,-1 0-1,1 0 1,0 0 0,0 0-1,0 0 1,0 0 0,0 0 0,0 0-1,0 0 1,0 0 0,0 0-1,0 1 1,0-1 0,0 0-1,17 26-2830,-8-15 346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4:27.5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133 24 1664,'3'0'649,"0"0"4654,-8 0-5109,0 0 1,0 0-1,0 1 0,0-1 1,0 1-1,1 0 1,-1 1-1,0-1 1,1 1-1,-6 2 0,4 2-205,0 0-1,0 1 1,0 0-1,1 0 1,0 0-1,0 0 1,-5 12-1,3-6-34,2-4 44,1 1-1,1-1 1,0 1 0,0 0 0,1-1 0,0 1 0,1 0 0,0 0 0,0 0-1,1 1 1,0-1 0,1 0 0,0 0 0,5 17 0,-5-23-9,1-1 0,-1 1 0,1 0 0,0-1 0,0 0 1,0 1-1,1-1 0,-1 0 0,5 4 0,1 1 46,0-1-1,12 9 0,-17-15 3,0 1-1,0 0 1,1-1-1,-1 1 0,1-1 1,0 0-1,-1 0 1,1-1-1,0 1 0,-1-1 1,1 1-1,0-1 1,0 0-1,-1-1 0,1 1 1,0-1-1,-1 0 1,1 1-1,0-2 0,-1 1 1,1 0-1,-1-1 0,1 1 1,2-3-1,-1 1-26,-1 1 1,0-1-1,0 0 0,0 0 0,-1 0 0,1 0 1,-1-1-1,0 0 0,0 1 0,0-1 0,0 0 1,-1-1-1,1 1 0,-1 0 0,0-1 0,0 1 0,2-10 1,-3 5 60,-1 1 1,0-1-1,0 1 1,-1-1-1,0 1 0,0 0 1,-1-1-1,0 1 1,-4-9-1,4 9-36,0 0 1,-1-15-1,2 17-76,0-1 0,0 1 1,0-1-1,-1 1 0,-3-9 1,-2 1-212,-1 1 1,0 0-1,-1 1 0,-1-1 1,-15-15-1,24 27-238,1 1-225,1 17-1354,3-6 85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4:28.6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324 106 2912,'0'-1'96,"-1"0"-1,1 1 1,0-1 0,0 0-1,0 1 1,-1-1 0,1 0-1,0 0 1,0 1 0,0-1 0,0 0-1,0 0 1,0 1 0,0-1-1,1-1 1,-1 1 55,0 0-1,0 0 1,1 0 0,-1 1 0,0-1-1,0 0 1,0 0 0,0 0-1,-1 0 1,1 0 0,0 0-1,0 0 1,-1 0 0,1 0 0,0 0-1,-1 1 1,1-1 0,-1-1-1,-3-3 155,1-1-65,0 1 0,-1 1 0,0-1 0,0 0 0,0 1 0,0 0 0,-1 0-1,0 0 1,1 0 0,-1 1 0,-11-5 0,10 5-248,0 1-1,0 0 0,0 0 0,0 1 1,0 0-1,-1 0 0,1 0 0,-1 1 1,1 0-1,0 0 0,-1 1 0,1 0 0,0 0 1,-1 0-1,1 1 0,0 0 0,-10 4 1,4 0 51,0 1 0,0 0 0,0 1 0,1 0 0,0 1 0,1 0 0,-12 12 0,19-16-67,-1-1 0,1 0 0,0 0 0,0 1 0,1 0 1,-1-1-1,1 1 0,-3 10 0,4-13 25,1 0 0,-1 0 0,1 0 1,0 0-1,0 0 0,-1 0 0,1 0 0,0 0 1,1 0-1,-1 0 0,0 0 0,0 0 1,1 0-1,-1-1 0,1 1 0,0 0 0,0 0 1,-1 0-1,1-1 0,0 1 0,1 0 0,-1-1 1,0 1-1,0-1 0,1 1 0,-1-1 0,2 2 1,1-2 33,-1 0 1,0 1 0,1-2 0,-1 1 0,1 0 0,-1-1-1,1 1 1,0-1 0,-1 0 0,1 0 0,4-1-1,6 0 5,-6 1-15,13-1-15,1 2 1,-1 0-1,0 1 1,32 8 0,-48-8 0,1 0 1,-1 0-1,1 0 0,-1 1 1,0 0-1,0 0 1,0 0-1,0 1 1,4 4-1,-5-5 21,-2 0 0,1 1-1,0-1 1,-1 1-1,1 0 1,-1 0 0,0 0-1,-1 0 1,1 0-1,-1 0 1,1 1-1,-1-1 1,0 8 0,0 0 31,-1 0 0,0 0 0,-1 0 0,-1 1 0,0-1 0,-1 0 0,0-1 0,0 1 0,-2-1 0,-6 15 0,10-24-39,0 0 0,0 0 1,0-1-1,-1 1 0,1 0 1,0-1-1,-1 1 0,1-1 0,-1 0 1,0 1-1,1-1 0,-1 0 0,0 0 1,0 0-1,0 0 0,0 0 1,0 0-1,0-1 0,0 1 0,0-1 1,0 1-1,0-1 0,-4 0 0,-10 4 98,10-3-210,0-1 0,0 1 0,0-1 1,-1 0-1,-5-1 0,-6 0-1129,17 1 1141,1 0-1,-1 1 1,0-1 0,0 0 0,0 0 0,1 0-1,-1 1 1,0-1 0,0 0 0,1 1-1,-1-1 1,0 1 0,1-1 0,-1 1-1,0 0 1,0 0-84,0-1-1,1 1 1,-1-1-1,1 1 1,-1-1 0,0 0-1,1 1 1,-1-1-1,0 0 1,0 1 0,1-1-1,-1 0 1,0 0-1,0 0 1,-1 0-1,2 2-1305,0 4-1686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4:29.4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 4736,'7'2'1618,"-14"-4"-202,7 2-1106,0 0-150,0 0-22,0 0 182,0 0-10,0 0 218,0 0-128,21 3 2016,-20-3-2502,-1 0 28,0 0 74,0 0 26,0 0 33,0 1-57,0-1 1,0 1 0,0-1-1,0 0 1,0 1-1,0-1 1,0 1-1,0-1 1,0 1-1,0-1 1,0 0-1,0 1 1,0-1-1,1 1 1,-1-1 0,0 0-1,0 1 1,0-1-1,1 0 1,-1 1-1,0-1 1,0 0-1,1 1 1,-1-1-1,0 0 1,0 1-1,1-1 1,-1 0-1,1 0 1,-1 0 0,0 1-1,1-1 1,-1 0-1,0 0 1,1 0-1,-1 0 1,1 0-1,-1 1 1,0-1-1,1 0 1,-1 0-1,1 0 1,-1 0-1,1 0 1,-1 0 0,0-1-1,1 1 1,-1 0-1,1 0 1,-1 0-1,0 0 1,1 0-1,-1-1 1,1 1-1,-1 0 1,0 0-1,1 0 1,-1-1-1,0 1 1,1-1 0,-1 1 1,1 0 1,-1 0 0,0 0 0,0-1 0,1 1-1,-1 0 1,0 0 0,0 0 0,0-1-1,1 1 1,-1 0 0,0 0 0,0-1 0,0 1-1,0 0 1,0 0 0,1-1 0,-1 1-1,0 0 1,0-1 0,0 1 0,0 0 0,0 0-1,0-1 1,0 1 0,0 0 0,0-1 0,0 1-1,0 0 1,0-1 0,0 1 0,0 0-1,0 0 1,0-1 0,-1 1 0,1 0 0,0-1-1,0 1 1,-1 0-16,1-1 0,0 1 0,-1 0 0,1 0 0,-1 0 0,1 0-1,-1 0 1,1 0 0,0 0 0,-1 0 0,1 0 0,-1 0 0,1 0 0,0 0 0,-1 0 0,1 0 0,-1 0 0,1 0-1,-1 0 1,1 1 0,0-1 0,-1 0 0,1 0 0,-1 1 0,0-1-42,1 0 122,0 0-64,-3-4-364,3 4 299,0-1 0,0 1 0,0 0 0,0 0 1,0-1-1,0 1 0,0 0 0,0-1 0,0 1 0,-1 0 1,1 0-1,0-1 0,0 1 0,0 0 0,0 0 0,-1-1 1,1 1-1,0 0 0,0 0 0,-1 0 0,1-1 0,0 1 0,0 0 1,-1 0-1,1 0 0,0 0 0,0 0 0,-1-1 0,0 1 1,1 0-66,0 0 0,0 1 0,-1-1 1,1 0-1,0 0 0,-1 0 0,1 0 1,0 1-1,0-1 0,-1 0 0,1 0 0,0 1 1,0-1-1,0 0 0,-1 0 0,1 1 1,0-1-1,0 0 0,0 1 0,0-1 1,0 0-1,-1 1 0,1-1 0,0 0 1,0 1-1,0-1 0,0 0 0,0 0 1,0 1-1,0-1 0,0 0 0,0 1 0,-1 6-931,-9 7-3274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46.8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28 736,'2'-15'1883,"-5"14"-1348,2 1-458,1 0 0,0 0 0,0 0 0,0 0 1,0 0-1,0 0 0,0 0 0,-1 0 0,1 0 1,0 0-1,0 0 0,0 0 0,0 0 0,0 0 1,0 0-1,0 0 0,-1 0 0,1 0 0,0 0 1,0 0-1,0 0 0,0 0 0,0 0 0,0 0 0,0 0 1,0 0-1,-1 0 0,1-1 0,0 1 0,0 0 1,0 0-1,0 0 0,0 0 0,0 0 0,0 0 1,0 0-1,0-1 0,0 1 0,0 0 0,0 0 1,0 0-1,0 0 0,0 0 0,0 0 0,0 0 1,0-1-1,0 1 0,0 0 0,0 0 0,0 0 1,0 0-1,0 0-53,0-1 1,-1 1-1,1 0 1,0 0-1,0 0 1,0 0-1,0-1 1,0 1-1,0 0 1,0 0-1,0 0 1,0-1-1,0 1 1,-1 0-1,1 0 0,0 0 1,0-1-1,0 1 1,0 0-1,0 0 1,0 0-1,1 0 1,-1-1-1,0 1 1,0 0-1,0 0 1,0 0-1,0-1 1,0 1-1,0 0 1,0 0-1,0 0 1,0 0-1,1-1 1,-1 1-1,0 0 1,0 0-1,0 0 1,0 0-1,0 0 0,1 0 1,-1-1-1,0 1 1,0 0-1,0 0 1,1 0-1,-1 0 1,0 0-1,0 0 1,0 0-1,0 0 1,1 0-1,-1 0 1,0 0-1,0 0 1,0 0-1,1 0 1,-1 0-1,0 0 1,1 0-1,-1 0 269,0 0-101,0 0 38,0 0-49,0 0 144,0 0-69,0 0 38,0 0-44,0 0 156,0 0-118,0 0-16,0 0-86,0 0 44,0 0-97,0 0-21,0 0-11,0 0 75,0 0-42,0 0 26,0 0 0,0 0 144,-13 1 1344,7 3-1596,1 0 0,0 0 0,0 0 1,0 1-1,0-1 0,1 1 1,0 0-1,0 1 0,0-1 1,1 1-1,0 0 0,0-1 1,0 1-1,0 1 0,1-1 1,0 0-1,1 1 0,0-1 1,0 1-1,-1 7 0,-5 51 39,-1 27 16,8-56-152,-1 1 104,2 0 0,1 0 0,9 46 0,22 31-106,-3-13-1,-20-63 40,24 58-1,-20-65-47,5 13 86,33 55-1,-44-86-14,1 1-1,1-1 1,0-1-1,1 0 1,0-1-1,1 0 1,0 0-1,14 8 1,35 19-45,-30-20 21,-2 1 0,0 2 0,-1 0 0,25 28 0,-29-22 5,-1 1 0,20 32 0,33 66 165,-34-54-187,-8-14 12,44 69 28,116 175 146,-98-152-281,15 28 254,-85-132-110,38 97 0,60 270 111,-87-230-66,-26-113-104,14 76 148,6 158 0,-29-261-104,1 466 250,-39-40-2,20-301-302,-5 78 210,-1 161 81,4-271-3087,15-122 1338,2-8-800,-3-15-2272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4:30.6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6 736,'0'0'256,"-5"-5"-192,-3 5 0,8 0-384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4:31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243 134 1728,'-3'-5'1760,"2"3"-1152,0 0 0,-1 0 0,1 0 1,0 0-1,-1 0 0,1 1 0,-3-3 0,4 4-624,-1-1 0,0 0 0,0 1 0,0-1 0,0 1 0,0 0 0,0-1 0,0 1-1,0-1 1,0 1 0,0 0 0,0 0 0,0 0 0,-1 0 0,-25-5 632,23 4-514,1 0 0,-1 1 0,0-1 1,0 1-1,1-1 0,-1 1 0,0 0 0,0 0 0,-3 1 0,-5 2-112,9-2-4,0-1 1,0 1-1,0 0 0,0 0 0,0 1 1,0-1-1,0 0 0,-4 4 1,-22 18-253,-12 8 788,38-28-565,0 0-1,0 0 1,0 0 0,0 0 0,0 1 0,1-1 0,0 1-1,0 0 1,0 0 0,-2 5 0,4-7 67,0 0 1,1 0-1,-1 0 0,1 0 0,0 0 1,-1 0-1,1 0 0,0 0 0,0-1 1,0 1-1,1 0 0,-1 0 0,0-1 1,1 1-1,-1-1 0,0 0 0,1 1 1,0-1-1,-1 0 0,1 0 0,2 1 1,5 3 22,0 0 0,17 5 1,-23-9-20,5 3 5,1-2 0,-1 1 0,1-1 0,0-1 0,0 1 0,0-1 0,0-1 1,0 0-1,12-1 0,-4 0 78,0-1 0,0-1-1,0-1 1,22-7 0,-35 10-71,0-1 1,0 0-1,-1 0 0,1 0 0,0 0 0,6-5 0,-10 6-24,1 0-1,0 1 1,-1-1-1,1 1 1,-1-1-1,1 0 1,-1 1-1,1-1 1,-1 0-1,1 0 1,-1 0-1,0 1 1,1-1-1,-1 0 1,0 0-1,0 0 1,1 0-1,-1 1 1,0-1-1,0 0 1,0 0-1,0 0 1,0 0-1,0 0 1,-1 0-1,1 1 1,0-1-1,0 0 1,-1 0-1,1 0 1,0 0-1,-1 1 1,1-1-1,-1 0 1,1 0-1,-1 1 1,1-1-1,-2 0 1,-1-4 36,-1 1 0,0-1 0,-1 1 0,1 1 0,-1-1 0,1 1 0,-1-1 0,0 1 0,0 1 0,-1-1 0,-9-3 0,-14-3-122,22 6 45,0 0 1,0 1 0,0 0-1,0 1 1,0 0 0,-11-1 0,-8 0-261,15 1 198,15 1 21,11-1 170,-1-1-1,1 0 0,-1 0 1,0-2-1,0 0 0,0 0 1,17-9-1,-20 7-16,-1 0-1,0 0 1,-1-2 0,1 1-1,-1-1 1,-1 0 0,12-14-1,10-14 149,-30 36-253,0-1 0,1 1-1,-1 0 1,1 0 0,-1-1 0,1 1 0,-1 0 0,1 0-1,-1 0 1,1 0 0,-1-1 0,1 1 0,-1 0 0,1 0-1,-1 0 1,1 0 0,-1 0 0,1 0 0,-1 1 0,1-1-1,-1 0 1,1 0 0,-1 0 0,1 0 0,-1 0 0,1 1-1,-1-1 1,1 0 0,-1 1 0,1-1 0,-1 0 0,0 1-1,1-1 1,-1 0 0,1 1 0,16 15 135,-16-14-135,2 1 37,-1 1 0,1 0 1,-1 0-1,4 8 0,3 6 147,4 11 268,-12-25-329,1 1 0,0-1 0,0 1 0,4 6 1,10 17 275,-14-24-377,-1 0 1,1-1 0,0 1 0,0 0 0,1-1-1,-1 1 1,1-1 0,-1 0 0,1 0 0,0 0 0,0 0-1,1-1 1,-1 1 0,7 3 0,-2-2-121,0 0 0,0-1-1,0 0 1,0-1 0,1 0 0,-1 0 0,1-1 0,16 1 0,26-2-4780,-34 0 3312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4:33.8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83 3552,'1'-1'148,"0"0"1,-1 0-1,1-1 1,-1 1-1,1 0 1,-1 0-1,0-1 1,1 1-1,-1 0 1,0-1-1,0 1 1,0-2-1,0 2 492,0 1-186,0 0 47,0 0-197,0 0-123,0 0-138,1 0 0,-1 0 0,0 0 0,1-1 0,-1 1 0,0 0 0,1 0 0,-1-1 0,0 1 0,1 0 0,-1 0 0,0-1 0,0 1 0,1 0-1,-1-1 1,0 1 0,0-1 0,0 1 0,1 0 0,-1-1 0,0 1 0,0 0 0,0-1 0,0 1 0,0-1 0,0 1 0,0 0 0,0-1 0,0 1 0,0-1-1,2-7 1409,-1 8-1435,-1 0-1,0 0 1,0 0-1,1 0 1,-1 0-1,0 0 1,1 0 0,-1 0-1,0 0 1,0 0-1,1 0 1,-1 0-1,0 0 1,0 0 0,1 0-1,-1 0 1,0 0-1,1 0 1,-1 0-1,0 1 1,0-1 0,0 0-1,1 0 1,-1 0-1,0 0 1,0 1-1,1-1 1,-1 0 0,0 0-1,0 1 1,0-1-1,1 1 5,-1-1-1,1 1 1,-1 0-1,1-1 1,-1 1-1,0 0 0,1-1 1,-1 1-1,0 0 1,1 0-1,-1-1 1,0 1-1,0 1 1,0-1-12,0 0 1,1 0-1,-1 0 1,0 0 0,0-1-1,1 1 1,-1 0-1,1 0 1,-1 0 0,0 0-1,1-1 1,0 2-1,4 3-18,-1 0 0,0 0 0,-1 1 1,1 0-1,-1 0 0,3 6 0,13 42 394,-16-47-315,-2-6-15,-1-1 47,2 2-7,8 15-156,-9-16 62,0 1 1,-1-1-1,1 1 1,-1 0-1,1-1 0,-1 1 1,0-1-1,0 1 0,1 0 1,-1-1-1,-1 1 1,1 0-1,0-1 0,0 1 1,-1 1-1,-1 23 117,2-25-16,0-1 6,0 0 90,0 0-58,0-16 298,0 5-428,-1-4-82,2 0 0,0-1 0,3-14 0,-3 25 56,0 0 1,1 0 0,-1 0-1,1 1 1,1-1 0,-1 0-1,0 1 1,1 0 0,0 0-1,0 0 1,0 0 0,1 0-1,4-4 1,9-8-130,-14 12 134,1 0 0,1 0 0,-1 1 0,1-1 0,-1 1 1,9-5-1,-2 3 22,-1 0-46,-1 1 0,1 0 0,0 0-1,0 1 1,0 0 0,0 1 0,0 0 0,17-1 0,-16 2 12,-9 1 42,0 0 1,0 0-1,0 0 0,0 0 0,0 0 1,0 0-1,1 0 0,-1 1 0,0-1 0,0 1 1,0-1-1,0 1 0,0 0 0,-1 0 1,1 0-1,0 0 0,0 0 0,0 0 1,-1 0-1,1 1 0,-1-1 0,1 1 0,-1-1 1,2 3-1,-1-1 5,-1-1-1,1 1 1,-1-1 0,0 1-1,0-1 1,0 1 0,-1 0 0,1 0-1,0-1 1,-1 1 0,0 0-1,0 0 1,0 0 0,0-1 0,0 1-1,-1 5 1,0-3-39,1-1-1,0 1 1,0 0-1,1 6 1,16 65 112,-11-59-64,-5-14-1,0 1 1,0-1-1,0 0 0,0 1 0,0-1 0,-1 7 1,5 15 162,0 4-175,-5 1-5358,0-23 2689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4:35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14 150 1248,'3'-3'-1412,"-1"4"5183,-2 0-3486,0-1-1,1 0 1,-1 1 0,0-1-1,0 0 1,1 1 0,-1-1 0,0 0-1,1 0 1,-1 1 0,0-1 0,1 0-1,-1 0 1,1 0 0,-1 0-1,0 1 1,1-1 0,-1 0 0,1 0-1,-1 0 1,1 0 0,-1 0 0,0 0-1,1 0 1,17 1-348,16 1 767,-33-2-665,0 0-1,1 0 0,-1-1 1,1 1-1,-1 0 0,0-1 1,1 1-1,-1-1 0,0 0 1,0 1-1,1-1 0,-1 0 1,0 0-1,0 1 0,0-1 1,0 0-1,0 0 0,0 0 1,2-3-1,2-2 123,2-7 9,-3 3-107,-3 9-57,0-1-1,-1 1 1,1-1 0,-1 1-1,1-1 1,-1 1-1,0-1 1,1 1 0,-1-1-1,0 1 1,0-1-1,0 1 1,0-1-1,0 1 1,0-1 0,-1 1-1,1-1 1,0 1-1,-1-1 1,0 1-1,1-1 1,-2-1 0,-8-16 99,9 16-131,-1-1 0,0 1 0,0-1 1,0 1-1,0 0 0,0 0 0,-1 0 0,0 0 1,1 0-1,-1 0 0,0 1 0,0-1 0,-7-3 1,8 5-18,-22-8-343,23 9 378,0-1-1,0 1 1,0 0 0,0 0 0,0 0 0,0 0 0,0 0 0,0 0-1,0 1 1,0-1 0,0 0 0,0 1 0,0-1 0,0 0 0,0 1-1,0-1 1,0 1 0,0-1 0,0 1 0,0 0 0,-1 1 0,-7 5 64,8-6-53,1-1 1,-1 1-1,0-1 1,0 1-1,1-1 1,-1 1-1,0 0 1,1 0-1,-1-1 0,1 1 1,-1 0-1,1 0 1,-1 1-1,0 2-16,0 0 0,0 0 0,1 0 0,-1 0 0,1 7 0,0 1 21,0-7 17,0 0 0,0-1 0,0 1 0,0 0 0,1-1 0,0 1 0,2 7 0,-1-6-15,-1-1 1,0 1-1,0-1 0,0 1 0,0-1 0,-1 8 0,2 14 223,0 17-35,-2-36-162,0 1-1,0-1 0,1 0 1,0 1-1,3 9 1,0 3 128,-4-19-142,1 1 1,-1 0-1,0 0 1,1-1-1,0 1 0,0 0 1,0-1-1,0 1 1,0-1-1,2 4 1,3 1-7,-3-3 120,0 0-1,0 0 1,8 7 0,-10-10-104,0 0 0,1-1 0,-1 1 0,0 0 0,1 0 0,-1-1 0,1 1 0,-1-1 0,1 1 0,-1-1 0,1 0 0,-1 1 0,1-1 0,-1 0 0,1 0 1,-1 0-1,3-1 0,5 0 45,-1-1 0,0 0 1,0 0-1,1-1 0,-2 0 1,1-1-1,9-5 0,48-21 126,-50 21 33,-9 3-3192,-7 17-217,-2 1 773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4:36.7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349 72 2976,'-8'4'882,"11"-7"-143,-3 2-189,1 0 17,-1-1 0,-1 1 1,1 0-1,0-1 1,0 1-1,0-1 1,-1 1-1,1 0 1,-2-3-1,1 2-364,1 0 0,-1 1 1,0-1-1,0 0 0,-1 1 0,1-1 0,0 1 0,0-1 1,-1 1-1,1 0 0,-1-1 0,-2 0 0,1-1-175,0 1-1,-1-1 0,1 1 1,-1 0-1,-6-2 0,-10-2 80,9 3-82,0 0 1,0 0 0,-1 2-1,-12-2 1,21 3-56,-1 1 0,1-1 0,0 1 0,0 0 1,0 0-1,0 0 0,0 0 0,0 1 0,0-1 0,0 1 0,1 0 1,-1 0-1,-3 3 0,5-4 3,-1 0 1,1 0 0,0 0-1,0 0 1,0 0-1,0 0 1,0 0-1,1 1 1,-1-1 0,0 0-1,0 1 1,1-1-1,-1 1 1,1-1-1,-1 0 1,1 1 0,0-1-1,0 1 1,-1-1-1,1 1 1,0-1-1,0 1 1,0 0 0,1-1-1,-1 1 1,0-1-1,1 0 1,-1 1-1,1-1 1,0 3 0,51 75-127,-15-24 98,-32-48 120,0 0 0,0 0 1,0-1-1,1 1 0,0-1 1,0 0-1,13 8 0,-18-13-74,0-1-1,0 1 1,0-1-1,-1 1 1,1-1-1,0 1 1,0-1-1,0 0 1,0 0-1,0 1 1,0-1-1,1 0 1,-1 0-1,0 0 1,0 0-1,0 0 1,0 0-1,0-1 1,0 1-1,0 0 1,1-1-1,0 0 24,0 0 1,-1 0-1,1 0 0,-1 0 0,1 0 0,-1-1 1,1 1-1,-1-1 0,0 1 0,2-4 0,0 1 74,0-1 0,-1 0 0,0 0 0,0 0 0,0 0 0,0 0 0,1-10 0,-1 1-39,-2 10 3,1 0 0,0 0 1,-1 0-1,0 0 0,0 0 0,0 0 0,-1 0 0,1 0 0,-2-5 1,0 4 22,2 3-73,-1 0 1,1 1-1,-1-1 1,0 0 0,1 1-1,-1-1 1,0 1 0,0-1-1,0 1 1,0-1 0,-2-1-1,0-4 37,3 7-35,0 0 0,0 0 0,0-1 0,0 1 0,0 0 0,0 0-1,0 0 1,0-1 0,-1 1 0,1 0 0,0 0 0,0 0 0,0-1 0,0 1-1,0 0 1,0 0 0,0 0 0,0-1 0,-1 1 0,1 0 0,0 0 0,0 0 0,0 0-1,0 0 1,-1-1 0,1 1 0,0 0 0,0 0 0,0 0 0,-1 0 0,1 0 0,0 0-1,0 0 1,0 0 0,-1 0 0,1 0 0,0 0 0,-2-1 41,1 1 1,0-1 0,0 1-1,0-1 1,0 1-1,0-1 1,0 0-1,1 0 1,-1 1-1,0-1 1,0 0 0,0 0-1,1 0 1,-1 0-1,0 0 1,1 0-1,-1 0 1,1 0-1,-1 0 1,1 0 0,0 0-1,-1 0 1,1-2-1,3 1-50,-1 0-1,1 1 0,0-1 1,-1 1-1,5-2 0,-6 3 56,3-3-679,2 30 550,1 3-93,4 56-91,18 103-50,7-7 222,-31-146 295,-1 1 0,-2-1 0,-3 40 1,0-72-160,1 0 0,-1 0 0,1 0 0,-1 0 0,0-1 0,-1 1 0,1 0 0,-1 0 0,0-1 0,1 1 0,-2-1 0,-3 6 0,4-7-8,1-1 0,-1 1 0,1-1 0,-1 0 0,0 1 0,0-1 0,0 0 0,0 0-1,0 0 1,0 0 0,0-1 0,0 1 0,0-1 0,0 1 0,-1-1 0,1 1 0,0-1 0,0 0 0,0 0 0,-1 0 0,1-1 0,0 1 0,0 0 0,-3-2 0,-179-58 356,85 25-429,91 33-7,1-1 0,-1-1-1,0 1 1,1-1 0,0-1 0,0 1-1,0-1 1,-7-7 0,6 9-765,8 3 740,0 0-1,0 0 0,0 0 0,-1 0 0,1 0 0,0 0 0,0 0 0,0-1 1,0 1-1,-1 0 0,1 0 0,0 0 0,0 0 0,0 0 0,0 0 1,-1 0-1,1 0 0,0 0 0,0 0 0,0 0 0,0-1 0,0 1 0,-1 0 1,1 0-1,0 0 0,0 0 0,0 0 0,0-1 0,0 1 0,0 0 1,0 0-1,0 0 0,0 0 0,0-1 0,0 1 0,0 0 0,0 0 0,0-1 1,20 13-4967,-7-5 3190,1 1-1339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4:37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78 3904,'0'-1'98,"1"1"0,-1-1-1,0 1 1,1-1 0,-1 1 0,1-1 0,-1 1 0,1-1-1,-1 1 1,0-1 0,1 1 0,0 0 0,-1-1 0,1 1-1,-1 0 1,1 0 0,-1-1 0,1 1 0,0 0 0,-1 0-1,1 0 1,-1 0 0,1 0 0,0 0 0,-1 0 0,1 0-1,-1 0 1,2 0 0,0 0 147,9-6 8106,-4-4-5228,0-15-4133,-3 8 1847,-4 6-962,0 10-366,2 7-82,9 19-4381,-7-13 3210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10.1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0 832,'4'340'2464,"-3"-329"-2425,0 0 1,4 17-1,-3-18 14,0 0 0,0 17 0,6 44 315,-3 23 464,4 111-506,-7-108 1795,-9-114-1898,-4-28-280,7 28 162,-14-65 101,-9-87 1,26 150-246,0 1 1,1-1 0,1 0-1,4-27 1,-4 42 7,1 0 0,-1 0 0,1 0 0,0 0 0,0 0 0,0 0 0,0 0 1,0 1-1,1-1 0,0 1 0,0 0 0,6-5 0,-2 2-545,0 0 1,1 1-1,0 0 0,16-6 1,-3-1-1777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15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52 64,'24'-7'2459,"-20"5"-2145,-8 2-62,3 1-190,6 1-493,-4-2 439,1 0 0,-1 0 0,0 0 1,0 0-1,0 0 0,0-1 0,1 1 0,-1 0 0,0-1 1,0 1-1,0 0 0,0-1 0,0 0 0,0 1 0,0-1 0,0 0 1,0 1-1,0-1 0,0 0 0,0 0 0,-1 0 0,1 0 1,0 0-1,-1 0 0,2-1 0,7-8-44,-9 10-7,5-6-64,-5 6 121,0 0-1,1 0 0,-1-1 0,1 1 0,-1 0 1,0-1-1,1 1 0,-1-1 0,0 1 0,0 0 1,1-1-1,-1 1 0,0-1 0,0 1 0,1-1 1,-1 1-1,0-1 0,1-1 246,-12 1-46,11 1-213,-3-1-11,1 2 0,-1-1 1,1 0-1,-1 1 0,0-1 1,1 1-1,-1 0 1,1-1-1,0 1 0,-3 2 1,3-3 44,0 0 0,1 1 0,-1-1 0,0 0 0,0 0-1,1 0 1,-1 0 0,0 0 0,1-1 0,-1 1 0,0 0 0,-1-2 0,-12 0 175,-29-5 271,32 7-316,5 0-118,0 0 0,0 0 0,0 1 1,-7 1-1,-11-1 306,42 1-1088,-2 2 736,6 1 0,-5-2 111,11 5 13,-24-8-128,-1 0 0,0 1 1,0-1-1,0 0 1,1 0-1,-1 0 1,0 0-1,0-1 1,1 1-1,-1-1 0,5-1 113,-6 2-125,4-1-11,-3-1 246,0 2-367,-2 1 174,1-1-1,0 0 1,-1 0-1,1 0 1,0 0-1,-1 0 1,1 0-1,0 0 1,-1 0-1,1 0 1,0-1-1,-1 1 1,1 0-1,0 0 1,-1 0-1,1-1 0,-1 1 1,1 0-1,0-1 1,-1 1-1,1-1 1,-1 1-1,1-1 1,-1 0-42,4-2 80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17.2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0 576,'0'26'320,"-5"-12"101,5-14-410,0 0 0,0 0 0,0 0 0,0 1 0,0-1 0,1 0 0,-1 0 0,0 0 0,-1 1 0,1-1 0,0 0 0,0 0 0,0 0 0,0 1 0,0-1 0,0 0 0,0 0 0,0 0 0,0 1 0,0-1 0,0 0 0,0 0 0,-1 0 0,1 0 0,0 1 0,0-1 0,0 0 0,0 0 0,0 0 0,-1 0 0,1 0 0,0 0 0,0 0 0,0 1 0,0-1 0,-1 0 0,1 0 0,0 0 0,0 0 0,0 0 0,-1 0 0,1 0 0,0 0 0,0 0 0,0 0 0,-1 0 0,1 0 0,0 0 0,0 0 0,0 0 0,-1 0 0,1 0 0,0-1 0,-1 1 11,1 0 1,-1 0 0,1-1-1,0 1 1,-1 0 0,1-1-1,-1 1 1,1-1 0,0 1-1,-1-1 1,1 1 0,0 0-1,0-1 1,-1 1 0,1-1-1,0 1 1,0-1 0,0 1-1,-1-1 1,1 1 0,0-1-1,0-1 1,-5-21 94,5 12-426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17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18 992,'-3'-2'106,"1"0"0,0 1 0,-1 0 0,1 0 0,-1 0 0,0 0-1,1 0 1,-1 0 0,0 0 0,-5 0 0,-34 0 1333,32 1-1289,1 0 1,-15-2 0,22 1-152,-1 1 0,1 0 1,-1-1-1,1 1 0,-1 0 1,1 0-1,-1 0 0,1 0 0,0 1 1,-1-1-1,1 1 0,-1-1 1,1 1-1,-3 1 0,4-1-95,6 7-506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49.1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281 97 832,'-3'0'92,"0"0"150,1-2-107,2 1 159,0 1-76,0 0 22,0 0-26,0 0 164,0 0-74,0 0 70,0 0-44,0 0 182,0 0-80,0 0 203,-9 5 2202,10-5-2721,-1 1-1,0-1 1,1 1 0,-1-1 0,1 1-1,-1-1 1,0 1 0,1-1-1,-1 1 1,0 0 0,0-1 0,0 1-1,1 0 1,-1-1 0,0 1-1,0 0 1,0-1 0,0 1-1,0 0 1,0-1 0,0 1 0,0 0-1,0-1 1,-1 1 0,1-1-1,0 1 1,0 0 0,-1-1-1,1 1 1,0-1 0,-1 1 0,1 0-1,0-1 1,-1 1 0,0 0-1,-8 15 435,-25 54-617,-5 13 667,17-33-327,-29 47 0,-2 4-147,34-64-102,11-22 63,1-1 0,0 1 1,-7 23-1,14-38-69,0 0-1,0 0 1,0 0-1,0 0 1,0 0-1,0 1 1,0-1-1,0 0 1,0 0-1,0 0 0,0 0 1,0 0-1,0 1 1,-1-1-1,1 0 1,0 0-1,0 0 1,0 0-1,0 0 1,1 1-1,-1-1 1,0 0-1,0 0 1,0 0-1,0 0 1,0 0-1,0 1 1,0-1-1,0 0 1,0 0-1,0 0 0,0 0 1,0 0-1,0 0 1,0 0-1,1 1 1,-1-1-1,0 0 1,0 0-1,0 0 1,0 0-1,0 0 1,1 0-1,5-4 238,8-9-191,8-21-50,2-2 17,-1 0 0,-3-1 1,24-57-1,68-182-116,-64 164 319,-48 111-212,7-15-124,-3 13 7,-2 11 57,-2 0 34,2-1-1,-1 0 1,1 0 0,0 0 0,0 0 0,1 0-1,0-1 1,4 8 0,-1-3-24,-1 1-1,4 13 1,43 180-132,-8-70 413,-34-108-142,2-1 1,30 47-1,-42-72-86,1 0-1,0 0 1,-1 0 0,1 0 0,-1 1-1,0-1 1,1 0 0,-1 0 0,0 0-1,0 0 1,1 0 0,-1 1-1,0 1 1,0-3-12,-1 1 0,1-1-1,0 0 1,0 1 0,0-1 0,0 1-1,-1-1 1,1 0 0,0 1-1,0-1 1,-1 0 0,1 1 0,0-1-1,0 0 1,-1 1 0,1-1 0,-1 0-1,1 1 1,0-1 0,-1 0-1,1 0 1,0 0 0,-1 1 0,1-1-1,-1 0 1,1 0 0,-1 0 0,1 0-1,0 0 1,-1 0 0,1 0-1,-1 0 1,1 0 0,-1 0 0,1 0-1,-1 0 1,1 0 0,-1-1-1,-23-1 111,1 1 0,-1 0 0,-33 5-1,-72 15-657,89-13 766,-21 6-383,-67 22 0,120-31 120,0 0 92,12-6 51,35-25 399,48-37-336,-73 54-165,-1-2 0,0 0 0,21-28 0,-21 24 9,-1 0 1,-1-1 0,-1 0-1,-1-1 1,14-37 0,-2-26-78,-26 114-344,2-9 322,-10 37 0,-32 106 161,39-145 21,6-21-95,0 0 0,1 0-1,-1 0 1,0 0 0,0 0-1,0 0 1,0 0 0,0 0-1,0 0 1,0 0 0,0 0-1,0-1 1,0 1 0,0 0 0,1 0-1,-1 0 1,0 0 0,0 0-1,0 0 1,0 0 0,0 0-1,0 0 1,0 0 0,0 0-1,0 0 1,1 0 0,-1 0 0,0 1-1,0-1 1,0 0 0,0 0-1,0 0 1,0 0 0,0 0-1,0 0 1,0 0 0,0 0-1,0 0 1,1 0 0,-1 0-1,0 0 1,0 0 0,0 0 0,0 0-1,0 1 1,0-1 0,0 0-1,0 0 1,0 0 0,0 0-1,0 0 1,0 0 0,0 0-1,0 0 1,0 0 0,0 0 0,0 1-1,0-1 1,0 0 0,0 0-1,0 0 1,0 0 0,0 0-1,0 0 1,0 0 0,0 0-1,0 0 1,0 1 0,11-9 144,12-15-197,-4-9 292,-16 27-259,-1 0-1,1 0 1,0 0 0,1 0 0,-1 0 0,1 0 0,0 1 0,8-7-1,-9 9-31,-1 0 31,0 1-1,-1-1 0,1 1 0,0 0 0,0 0 1,0 0-1,0 0 0,1 0 0,-1 1 0,0-1 1,0 1-1,0-1 0,1 1 0,-1 0 0,0 0 1,5 0-1,-2 0-583,0 1 0,0-1 0,0-1 1,0 1-1,-1-1 0,1 0 0,0 0 0,0 0 1,0 0-1,-1-1 0,1 0 0,-1 0 0,1 0 1,-1-1-1,0 0 0,0 1 0,7-8 0,28-29-3123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19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30 832,'13'2'336,"-12"-1"-235,22-4 1857,6 0-2120,-27 3 183,0 0-1,-1 0 0,1-1 1,-1 1-1,1-1 1,-1 1-1,1-1 1,-1 0-1,1 0 0,-1 1 1,1-1-1,-1 0 1,0 0-1,0-1 0,3-1 1,22-1 102,-11-1 26,-13 4-142,0 0 1,0 0-1,1 1 1,-1 0-1,0-1 0,0 1 1,0 0-1,0 0 1,1 0-1,-1 0 0,4 1 1,3-1 282,-9 2-356,1 0 38,0-1-1,0 1 1,0 0 0,0-1 0,0 1-1,0-1 1,0 1 0,3 2 0,-3-4 124,5 4 224,-1 0-395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20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1 576,'5'36'363,"-3"16"277,-1-27-252,-1-1-1,-3 31 0,-24 131 984,24-166-1351,2 1 0,1 30-1,0-22 130,1-20-181,1 2-256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21.2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1 576,'0'53'288,"-1"-5"598,6 52-1,0 57-215,-6-113-439,0-13-146,-8 43 0,4-43-578,-1 43 0,6-49-851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23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75 640,'-1'1'98,"1"0"-86,-1-1 0,1 0 0,0 1 0,-1-1 0,1 0 0,0 1 0,-1-1-1,1 0 1,-1 1 0,1-1 0,0 0 0,-1 0 0,1 1 0,-1-1 0,1 0 0,-1 0 0,1 0 0,-1 0 0,1 0 0,-1 0 0,1 0 0,-1 0 0,0 1 0,0-1-1,0 1 1,0 0-1,0-1 1,0 1-1,0 0 1,0 0 0,0-1-1,0 1 1,1 0-1,-1 0 1,0 0-1,1 0 1,-2 2-1,0 0 131,-9 12-46,10-14-53,0 18 1242,0-16-1277,0-1 0,0 1-1,1 0 1,-1 0 0,0-1 0,1 1 0,-1 5 0,1-5 6,0 0 1,0-1 0,0 1 0,-1 0 0,0-1 0,1 1-1,-4 5 540,4-8-550,0 0-1,-1 0 1,1 0 0,0 0 0,-1 0 0,1 0-1,0 0 1,0 0 0,-1 0 0,1 0 0,0 0-1,-1 0 1,1 0 0,0 0 0,-1 0-1,1 0 1,0 0 0,-1 0 0,1 0 0,0-1-1,0 1 1,-1 0 0,1 0 0,0 0 0,0 0-1,-1-1 1,1 1 0,0 0 0,0 0-1,0-1 1,-1 1 0,1 0 0,0 0 0,0-1-1,0 1 1,0 0 0,0 0 0,-1-1 0,1 1-1,0 0 1,0-1 0,0 1 0,0 0-1,0-1 1,0 1 0,0 0 0,0-1 0,0 1-1,0 0 1,0-1 0,0 1 0,1 0-1,-1 0 1,0-1 0,0 1 0,0 0 0,0-1-1,0 1 1,1 0 0,-1 0 0,0-1 0,0 1-1,1 0 1,1-11-187,3-16 380,-4 21-222,0 1 1,0 0 0,0 0-1,1 0 1,-1 1 0,1-1-1,0 0 1,1 1-1,-1-1 1,7-8 0,5-11 121,-8 17-150,-5 6 65,-1 0 1,1 1 0,0-1 0,-1 0 0,1 1 0,-1-1-1,1 0 1,-1 0 0,0 0 0,1 1 0,-1-1-1,0 0 1,1 0 0,-1-1 0,0 2-21,0-1 0,0 1 0,0-1 0,1 0 0,-1 1 0,0-1 0,0 1 0,0-1 0,1 1 0,-1 0 0,0-1 0,1 1 0,-1-1 0,0 1 0,1-1 0,-1 1 0,1-1 0,-1 1-4,1-1-1,-1 1 1,1 0-1,-1-1 1,0 1-1,1-1 1,-1 0 0,0 1-1,1-1 1,-1 1-1,0-1 1,0 1-1,0-1 1,1 0-1,-1 1 1,0-1-1,0 0 1,0 0 15,0 1 1,0-1 0,0 1-1,0-1 1,0 1-1,0-1 1,0 1 0,0-1-1,0 1 1,0-1-1,0 1 1,0 0 0,-1-1-1,1 1 1,0-1-1,0 1 1,0-1-1,-1 1 1,1 0 0,0-1-1,-1 1 1,0-1-1,-7 2 122,-2 1-124,1 14 47,3-6-64,0 0 1,1 0-1,0 0 1,1 0-1,0 1 0,1 0 1,0-1-1,0 1 1,1 1-1,1-1 0,0 0 1,0 15-1,1-26 16,0 0-1,0 0 0,0 0 1,0 1-1,0-1 1,0 0-1,0 0 1,0 0-1,0 0 0,0 1 1,0-1-1,0 0 1,0 0-1,0 0 0,0 0 1,0 0-1,0 1 1,-1-1-1,1 0 1,0 0-1,0 0 0,0 0 1,0 0-1,0 0 1,0 1-1,-1-1 1,1 0-1,0 0 0,0 0 1,0 0-1,0 0 1,-1 0-1,1 0 0,0 0 1,0 0-1,0 0 1,0 0-1,-1 0 1,1 0-1,0 0 0,0 0 1,0 0-1,-1 0 10,1 0 0,0 0 0,0 0 0,-1 0-1,1 0 1,0 0 0,0 0 0,-1 0 0,1 0-1,0 0 1,0 0 0,0 0 0,-1 1 0,1-1 0,0 0-1,0 0 1,0 0 0,-1 0 0,1 0 0,0 1 0,0-1-1,0 0 1,0 0 0,-1 0 0,1 0 0,0 1 0,-7 26-228,6-17 234,1-9-18,0-1-1,0 1 1,0 0-1,0 0 1,0 0-1,0 0 1,-1-1-1,1 1 1,0 0-1,0 0 1,-1 0-1,1-1 1,-2 4 321,1-4-354,1 0 37,0 0 0,0 0 0,0 0 1,0 0-1,0 0 0,0 0 1,0 0-1,0 0 0,0 0 0,0 0 1,0 0-1,0 0 0,-1 0 1,1 0-1,0 0 0,0 0 0,0 0 1,0 0-1,0 0 0,0 0 1,0 0-1,0 0 0,0 0 0,0 0 1,-1 0-1,1 0 0,0 0 0,0 0 1,0 0-1,0 0 0,0 0 1,0 0-1,0 0 0,0 0 0,0 0 1,0 0-1,0 0 0,0 0 1,0 0-1,0 0 0,0 0 0,-1-1 1,1 1-1,0 0 0,1-4-14,0 0 0,0 0 0,0 0 0,1 0 0,-1 0 0,1 0 0,0 1 0,0-1 0,2-3 0,6-10 15,28-79-546,-25 60-357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24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328 0 640,'-3'2'86,"-6"2"47,0 1 0,0 0 0,-14 12 1,16-13-94,0 0 0,0 0 0,-1 0 0,1-1 0,-1 0 1,0 0-1,-14 3 0,-23 8 300,34-10 3,0-1-1,0 0 1,-1-1 0,1 0-1,-1 0 1,1-2 0,-19 0-1,29 0-322,-1 0 0,1 0 0,-1 0 0,1-1-1,0 1 1,-1-1 0,1 1 0,0-1 0,-1 1 0,-1-2-1,2 1 14,-1 0-1,1 1 0,0-1 0,-1 0 0,1 1 0,-1-1 0,1 1 0,-1 0 0,1-1 0,-3 1 0,3 0-16,1 0 1,-1 0-1,0 0 1,1-1 0,-1 1-1,1 0 1,-1 0-1,1-1 1,-1 1-1,1 0 1,-1-1-1,1 1 1,-1 0-1,1-1 1,0 1-1,-1-1 1,1 1-33,-1 0 1,1 0-1,0 0 0,0-1 1,0 1-32,0 0 31,0 0 1,-1 0-1,1-1 0,0 1 1,0 0-1,0 0 0,0 0 1,0 0-1,0-1 0,0 1 1,0 0-1,0 0 0,0 0 1,0 0-1,0-1 1,0 1-1,0 0 0,0 0 1,0 0-1,0 0 0,0-1 1,0 1-1,0 0 0,0 0 1,0 0-1,0 0 1,1-1-1,-1 1 0,0 0 1,0 0-1,0 0 0,0 0 1,0-1-32,1 1 31,-1 0 0,0 0 1,0 0-1,0 0 1,6-2-65,10-3 197,15-3-224,43-1 449,-17 1-433,-39 8-869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28.9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0 896,'-1'0'55,"-1"1"141,2 5-84,0 4-91,0 181 1686,14-196-1585,-10 0-65,0 0 0,0 0 1,0 0-1,0 0 0,-1-1 0,0 1 0,0-1 0,0 0 0,3-11 0,7-15 103,-9 25-91,-3 5-48,0 1 0,-1 0 0,1 0 0,-1-1 0,1 1 0,-1 0 0,1-1 0,-1 1 0,0 0 0,1-1 0,-1 1 0,0 0 0,0-3 0,0 0-240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30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60 309 992,'-1'-2'85,"-1"-1"0,1 1 0,0-1 0,0 1 0,0-1 0,0 1 0,0-5 0,0 4-5,0 0-1,0 0 1,1 1-1,-2-1 1,1 1 0,-1-4-1,-1 2 102,1 0 0,0 0-1,1-1 1,-1 1-1,0-7 1,-4-9 367,3 11-495,1 0 0,0 0 0,1-1 0,-1-17 0,-2-14 93,3 30-29,0-1 0,0-12 0,-1-20-57,0 39-157,-1-4 143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34.1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0 736,'-8'1'380,"7"-1"-350,1 0 0,-1 0-1,1-1 1,-1 1 0,1 0-1,-1 0 1,1 0 0,-1 0-1,1 0 1,0 0 0,-1 0 0,1 0-1,-1 0 1,1 0 0,-1 1-1,1-1 1,-1 0 0,1 0-1,-1 0 1,1 0 0,0 1-1,-1-1 1,1 0 0,-1 1 0,1-1-1,0 0 1,-1 1 0,1-1-1,0 0 1,-1 1 0,1-1-1,0 0 1,0 1 0,-1-1-1,1 1 1,0-1 0,0 1 0,0-1-1,-1 1 1,-12 31 363,10-25-359,-1 0-1,1 1 1,-4 13 0,-6 73 30,0-7 299,0-17-226,-22 105 728,33-165-761,1 0-1,1 0 0,-1 0 1,3 18-1,-1 14 2111,-11-73-1346,3 9-772,-6-33 1,6-3-492,1-98 1,6 80-1238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41.5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67 416,'4'2'1782,"-4"-1"-1719,0 37 295,0-37-355,0 0 0,0-1 0,0 1 0,0 0 0,-1 0 0,1-1 1,0 1-1,-1 0 0,1 0 0,-1-1 0,1 1 0,-1 0 0,1-1 0,-1 1 1,1-1-1,-2 2 0,-4 6 13,0 1 191,6-8-161,-1 0 0,0 0 0,0 0 0,1 0 0,-1 0 0,0 0 0,1 1 0,0-1 0,-1 2 0,0-1 18,-3 0-22,4-1-39,0 0 0,-1-1 0,1 1 0,0-1-1,0 1 1,-1 0 0,1-1 0,0 1 0,0 0 0,0-1-1,0 1 1,0 0 0,0-1 0,0 1 0,0 0 0,0-1-1,0 2 1,1-1 4,-1 0 0,0-1 0,0 1 0,0 0-1,0 0 1,0-1 0,0 1 0,0 0 0,0 0 0,0-1 0,-1 1 0,1 0-1,0 0 1,0-1 0,-1 1 0,1 0 0,0-1 0,-1 2 0,0-1 41,2-1-229,0-1 184,-1 1 0,0 0 0,0 0 0,0 0 0,1 0 0,-1 0 0,0 0 0,0 0 0,1 0 0,-1 0 0,0 0 0,0 0 1,1 0-1,-1 0 0,0 0 0,0 0 0,1 0 0,-1 0 0,0 0 0,0 0 0,0 0 0,1 0 0,-1 0 0,0 0 0,0 1 0,1-1 0,-1 0 0,0 0 0,0 0 0,0 0 0,0 1 0,1-1 0,-1 0 0,0 0 0,0 0 0,0 1 0,0-1 0,0 0 0,0 0 0,1 0 0,-1 1 0,0-1 0,0 0 1,0 0-1,0 1 0,0-1 0,0 0 0,0 0 0,0 1 0,0-1 0,0 0 0,0 0 0,0 1 0,0-1 0,0 0 0,0 2-3,0 1-76,0-3 90,1 0-1,-1 1 0,0-1 0,1 0 1,-1 1-1,0-1 0,0 1 1,1-1-1,-1 1 0,0-1 0,0 1 1,0-1-1,0 1 0,0-1 0,1 1 1,-1-1-1,0 1 0,0-1 0,0 1 1,0-1-1,0 1 0,-1-1 0,1 1 1,0-1-1,0 1 0,0 0 1,1 23 18,0-21-25,1 1 0,0-1 1,-1 1-1,1-1 0,-1 1 1,0 0-1,0-1 1,-1 1-1,1 0 0,-1 0 1,0 0-1,0 6 1,-4 16-72,0-22 101,4-4-35,-1 1 0,1-1 0,-1 1 0,1-1 0,0 1-1,-1-1 1,1 1 0,-1-1 0,1 1 0,0 0 0,0-1 0,-1 1 0,1 0 0,0-1 0,0 1 0,0 0 0,0-1 0,-1 1-1,1 0 1,0-1 0,0 1 0,0 0 0,1-1 0,-1 1 0,0 0 0,0-1 0,0 1 0,0 0 0,1-1 0,-1 2 0,1-2-4,-1 1 1,0 0-1,0-1 1,1 1 0,-1-1-1,0 1 1,0 0 0,0-1-1,0 1 1,0 0-1,0-1 1,0 1 0,0 0-1,0-1 1,0 1 0,0 0-1,0-1 1,-1 1-1,1-1 1,0 1 0,0 0-1,-1-1 1,1 1 0,-1 1-4,1 0 0,-1-1 0,1 1 1,0-1-1,0 1 0,0 0 1,0-1-1,0 1 0,0 2 1,1 2-93,4 20 315,-9-17-337,4-9 124,0 1 0,-1-1 0,1 0 0,0 0 0,0 1 0,0-1 0,-1 0 0,1 1 0,0-1 0,0 0 0,0 1 0,0-1 0,0 0 0,0 1 0,0-1 0,0 1 0,0-1 0,0 0 0,0 1 0,0-1 0,0 0 0,0 1 0,0-1 0,0 1 0,0 0 0,1 0-48,-1 20 203,-1-20-132,6 19 110,-5-19-142,1 1 1,-1-1 0,0 0 0,0 0 0,0 0 0,0 0 0,0 1 0,0-1 0,0 0 0,0 0 0,0 0 0,0 1 0,-1-1 0,1 2-1,-1 0 17,0 1 0,0 0 0,0 0 0,1 0 1,0 4-1,-2 2 40,1-9-58,1 1 0,-1-1 1,1 0-1,0 0 1,0 1-1,-1-1 0,1 0 1,0 1-1,0-1 1,0 0-1,1 1 0,-1-1 1,0 0-1,1 3 1,5 6 9,-6-9-5,1-1 1,-1 1-1,0 0 1,0-1 0,1 1-1,-1-1 1,0 1-1,0 0 1,0-1-1,0 1 1,0 0 0,0-1-1,0 1 1,0-1-1,0 1 1,0 0-1,0-1 1,0 2 0,0 75-49,-2-53-112,-1-1 432,3-22-310,0 15 124,0-11-70,0-3 32,0 2-11,0-3-26,0 13-113,0-12 103,0-1 0,0 1 0,0-1 0,0 0 0,0 1 0,1-1-1,-1 1 1,0-1 0,1 0 0,-1 1 0,2 0 0,-1 0 63,-6 4-107,5 1 347,5 0-709,-1 0 439,-4-5-26,1 0 0,-1-1 0,1 1 0,0-1 0,0 1 0,0-1 0,0 1 0,0-1 0,0 0 0,0 1 0,0-1 0,0 0 0,1 0 0,-1 0 1,0 0-1,2 1 0,-3 0-72,1 3 26,2 3 657,-3-2-458,1-6-151,-1 1 0,0-1 1,0 1-1,0-1 0,0 1 0,0-1 0,1 1 0,-1-1 0,0 1 0,0-1 0,0 1 0,0-1 0,-1 1 0,1-1 0,0 1 0,0-1 0,0 1 0,0-1 0,-1 1 0,1-1-9,0 0 0,0 0 0,-1 0 0,1 0 0,0-1 0,0 1 0,-1 0 0,1 0 0,0 0 0,0 0 0,0-1 0,0 1 0,-1 0 0,1 0 0,0 0 0,0-1-1,0 1 1,0 0 0,0 0 0,0-1 0,-1 1 0,1 0 0,0-1 0,0 1 0,0 0 0,0 0 0,0-1 0,0 1 0,0-1 0,0-10 7,0 9-7,-4-11 57,3 12-50,1 1 0,-1-1-1,1 0 1,-1 0 0,1 0-1,-1 0 1,1 0 0,0 0-1,0 0 1,-1 0 0,1 0-1,0 0 1,0-1 0,0 1-1,0-1 1,1 1-14,-1 0-1,1-1 1,-1 1-1,0 0 1,1 0-1,-1 0 1,0 0 0,0-1-1,0 1 1,0 0-1,0 0 1,0 0-1,0 0 1,-1-1-1,1 1 1,0 0-1,-1 0 1,0-2-1,-3-29-62,4 21 236,0 11-160,0-1 0,0 1 0,0-1 0,1 0 0,-1 1 0,0-1 0,0 0 0,0 1 0,0-1 0,0 0 0,0 1 0,-1-1 0,1 0 0,0 1 0,0-1 0,0 0 0,-1 0 0,0-1 22,0 0-1,1-1 1,-1 1-1,0 0 1,1 0-1,0 0 1,0-1-1,-1-3 1,-2-13 34,3 18-62,0 1 0,0-1 0,0 1 0,0-1 0,0 1 0,0-1 0,0 1 0,0-1 0,0 1 0,0-1 0,0 1 0,0-1 0,0 1 0,0-1 0,0 1 0,1-1 0,-1 1 0,0 0 0,1-1 0,-1 0-5,0 0 0,1 0-1,-1 1 1,0-1 0,0 0 0,1 1 0,-1-1-1,0 0 1,0 0 0,0 1 0,0-1-1,0 0 1,0 0 0,0 0 0,0 0-1,-4-10 5,3 9 23,0 0-1,0 0 1,1 0 0,-1 0 0,1 0-1,-1 0 1,1-4 0,-4-9 116,3 14-139,1 0-1,-1 0 1,1 0-1,-1 0 1,1 0 0,0 0-1,0 0 1,-1 0 0,1 0-1,0 0 1,0 0-1,0 0 1,0 0 0,0-2-1,2-4 2,-2 0-1,1 1 0,-1-1 1,0 0-1,-2-10 1,1-13 81,2 2-35,0 19-41,-1 0 0,1 0-1,-4-18 1,3 4 103,0 21-97,0 0-1,0 0 0,0-1 0,0 1 1,0 0-1,0-1 0,0 1 0,-1 0 1,1 0-1,-1 0 0,0 0 1,-1-4-1,1 4-1,-1 0 1,1 0-1,0-1 1,1 1-1,-1 0 1,0 0-1,0-5 1,0 4 6,1 1-1,-1 0 1,1-1 0,-1 1-1,0 0 1,0 0 0,0-1 0,-3-3-1,-9-28 320,-5-16-165,17 46-196,0 0 0,0 0 0,0 0 0,1 0 0,-1-4 0,-1-8 207,1 9-228,0 0 0,1-1 0,0-12 1,0-13-236,-1 17-1081,1-27 0,0 17-511,-3 2 337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42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1 105 224,'0'-3'28,"0"-1"-1,0 1 1,0 0-1,0-1 1,1 1 0,-1 0-1,1-1 1,1-3-1,4-20 472,-4-16 3126,-1 57-3362,-2 92 163,-1-31-3,2 48 295,3-115-1438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4:35.8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47 148 1472,'-9'-4'347,"5"1"85,12-4 122,4-3-342,-7 6-173,0 0-1,-1 0 0,1 0 0,-1 0 1,0-1-1,10-24 2318,-15 30-2338,1-1 15,-1 0-1,0 0 1,0 0-1,1 1 1,-1-1-1,0 0 1,0 1-1,1-1 1,-1 0-1,0 1 1,1-1-1,-1 1 1,0-1 0,1 1-1,-1 0 1,1-1-1,-1 1 1,1 0-1,-1 0 1,-9 18 346,6-12-97,-44 75 811,45-78-944,-10 18 89,13-21-227,0-1-1,-1 1 0,1-1 0,0 1 0,0-1 0,0 1 1,-1-1-1,1 1 0,0-1 0,0 1 0,0-1 0,0 1 1,0-1-1,0 1 0,0-1 0,0 1 0,0-1 0,0 1 1,0-1-1,0 1 0,0-1 0,1 1 0,-1-1 0,0 1 1,0-1-1,1 1 0,-1-1 0,0 1 0,0-1 0,1 1 1,-1-1-1,1 0 0,-1 1 0,0-1 0,1 0 0,-1 1 1,1-1-1,2 0 80,0-1 1,0 1-1,0-1 1,0 0-1,0 0 1,-1 0-1,1 0 1,5-4-1,-4 3-35,80-46 730,-55 30-601,1 1 1,42-17 0,-62 31-174,-8 2 4,1 1 0,-1-1 0,0 0 0,0 0 0,1 0-1,-1 0 1,0 0 0,0-1 0,2-1 0,14-25-3435,-10 0 1522,-3-2-1232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46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5 1312,'0'-1'44,"-1"1"1,0-1-1,1 1 1,-1 0-1,0-1 1,1 1-1,-1 0 1,0-1-1,1 1 1,-1 0-1,0 0 1,0 0-1,1 0 1,-1-1-1,0 1 1,0 0-1,1 0 1,-1 0-1,0 1 1,0-1-1,1 0 1,-1 0-1,0 0 1,1 1-1,-1-1 1,0 0-1,1 0 1,-1 1-1,0-1 1,1 1-1,-2 0 1,1-1-15,0 1 0,0 0 0,0 0 0,1-1 0,-1 1 0,0 0 0,0 0 0,0 0 0,1 0 0,-1 0 0,1 0 0,-1 0 0,0 0 0,1 0 0,0 0 0,-1 0 0,1 1 1,-1 0-1,1 12 218,0 8-119,0 1-1,2-1 0,0 1 1,7 29-1,-4-29-63,-2-1 0,-1 1 0,-1 0 0,-2 36 0,0-10 32,-8 281-113,10-227-240,3-49-475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47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5 1888,'-3'-4'607,"4"7"-272,1 14-322,3 30 419,-2 43-352,-4-14-23,1 59 52,2-102-93,1-1-1,7 34 1,0-33-95,-7-24 131,-1-1 0,0 0 0,0 1 0,1 17 0,5 99-990,-8-105-497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48.5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98 1248,'0'0'19,"-1"0"1,0 0 1,1 0-1,-1 0 1,1 0 0,-1 0-1,0 1 1,1-1-1,-1 0 1,0 0 0,1 1-1,-1-1 1,1 0-1,-1 0 1,1 1-1,-1-1 1,1 1 0,-1-1-1,1 1 1,-1-1-1,1 1 1,0-1-1,-1 1 1,1-1 0,0 1-1,-1-1 1,1 1-1,0-1 1,0 1 0,-1 0-1,1-1 1,-1 2 184,-1-1-20,1 0-1,-1 0 1,0 0 0,1-1 0,-1 1-1,1-1 1,-1 0 0,0 1-1,-3-1 1,3 0-113,0-1 0,-1 1 0,1-1 0,-1 0 0,1 0-1,0 0 1,-1 0 0,1 0 0,0-1 0,0 1 0,0-1 0,0 1 0,-3-4-1,2 2 87,0 1 0,0-1 0,0 1 0,0 0 0,-1 0 0,-4-2 0,3 0-71,4 4-77,1 0 0,0-1 0,-1 1 0,1 0 0,0 0 0,-1-1 0,1 1 0,0 0 0,-1 0 0,1-1 0,-1 1 0,1 0 1,0 0-1,-1 0 0,1 0 0,-1 0 0,1 0 0,-1 0 0,0-1 0,-1 1 53,0 0-1,0-1 1,0 0 0,0 1-1,0-1 1,0 0 0,0 0-1,-3-2 1,-8-3 120,9 3-315,-1 1 136,5 2-7,-1 0 1,1 0 0,0 0-1,-1 0 1,1 0 0,-1 0 0,1 0-1,0 0 1,-1-1 0,1 1-1,0 0 1,-1 0 0,1 0-1,0-1 1,-1 1 0,1 0-1,0 0 1,-1-1 0,1 1-1,0 0 1,0 0 0,-1-1-1,1 1 1,0 0 0,0-1-1,0 1 1,-1-1 0,-2-4 13,2 5 37,3-1-71,-1 1-1,1 0 1,-1-1-1,1 1 1,0-1-1,-1 1 0,0-1 1,1 0-1,-1 1 1,3-3-1,12-5 27,0 5-55,-6 0 23,0 1-1,1 0 0,17 0 1,-22 2 40,0 0 0,0 0 1,1-1-1,-1 0 0,0 0 0,0-1 1,0 1-1,6-4 0,4 2-6,-15 3-63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49.9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321 95 1728,'-2'0'119,"1"-1"1,-1 1-1,1-1 0,-1 1 1,1-1-1,-1 1 0,1-1 1,-1 0-1,1 0 0,0 0 1,0 0-1,-1 0 0,1 0 1,0 0-1,-1-2 0,-16-21 911,18 23-992,-1 0 0,0 1 0,0-1 0,0 0 0,0 0 1,0 0-1,0 1 0,0-1 0,0 1 0,-1-1 1,1 1-1,0-1 0,0 1 0,0-1 0,-1 1 0,1 0 1,0 0-1,-2 0 0,-14-6 212,14 5-171,1 0-1,0 0 1,-1 0-1,1 0 1,-1 0-1,1 1 0,-1-1 1,1 1-1,-1-1 1,0 1-1,1 0 1,-1 0-1,0 1 0,1-1 1,-1 0-1,-4 2 1,5-2-62,1 1 1,-1-1-1,1 0 0,-1 0 1,1 0-1,-1 0 1,1 0-1,-1 0 1,1-1-1,-1 1 0,-1-1 1,-7-1 130,7 3-245,3-1 99,0 1 0,0-1 1,-1 0-1,1 0 0,0 0 1,0 1-1,-1-1 0,1 0 1,0 0-1,0 0 0,-1 0 0,1 0 1,0 0-1,0 1 0,-1-1 1,1 0-1,0 0 0,-1 0 0,1 0 1,0 0-1,0 0 0,-1 0 1,1 0-1,0 0 0,-1 0 1,1-1-1,0 1 0,0 0 0,-1 0 1,1 0-1,0 0 0,0 0 1,-1 0-1,1-1 0,0 1 1,0 0-1,-1 0 0,1 0 0,0 0 1,0-1-1,0 1 0,0 0 1,-1 0-1,1-1 0,0 1 0,0 0 1,0-1-4,0 1 0,0 0 0,0 0 0,-1-1 0,1 1 0,0 0-1,0 0 1,0-1 0,0 1 0,0 0 0,-1 0 0,1 0 0,0-1 0,0 1 0,0 0 0,-1 0 0,1 0 0,0 0 0,0-1 0,-1 1 0,1 0 0,0 0 0,0 0 0,-1 0 0,1 0 0,0 0 0,0 0 0,-1 0 0,1 0 0,-1 0-1,-4-2 45,4 1-21,-13 1 74,6-1 14,7 0-111,1 1 1,-1 0-1,0 0 1,1 0 0,-1 0-1,1 0 1,-1-1-1,0 1 1,1 0 0,-1 0-1,0 0 1,1 1-1,-1-1 1,1 0 0,-1 0-1,0 0 1,1 0-1,-1 1 1,1-1 0,-2 0-1,-20 9 625,20-8-575,-1 0 0,1 0 0,-1 0 0,0-1 0,0 1 0,1-1 0,-1 0 0,0 1 0,0-1 0,1-1 0,-1 1 0,0 0 0,-4-2 0,-28-1-239,36-2-384,0 4 577,-1 0 0,1 0 0,0 1 1,-1-1-1,1 0 0,0 0 0,0 0 0,-1 1 0,1-1 0,0 0 0,0 1 1,2-2-1,2-1 20,7-3-62,-1 3-249,8-1 16,35 4-4011,-38 0 2454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53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0 1248,'-5'11'1619,"5"-10"-1559,0 19-344,0-13 569,0-4-259,1-1 37,-1 1 0,0-1 0,-1 1 0,1-1 0,0 1 0,-1-1 0,1 0 0,-1 1 0,-1 3 0,-33 52 4273,33-60-4327,1 0 0,-1 0 0,1 0 0,0-1 0,0 1 0,0 0 0,0-1 0,0 1 0,0-4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56.7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74 289 1984,'-5'-11'3503,"5"10"-3428,0-2 39,-1-1-1,1 0 1,-1 0-1,0 1 1,0-1-1,-1 1 1,1-1-1,-1 1 1,1-1-1,-5-5 1,-8-19 515,1-2-191,11 24-340,-1 0 1,0 0-1,1 0 0,0 0 0,1-1 1,-1 1-1,1 0 0,0-8 0,1 13-87,-5 1-196,2 0 46,6-4 79,9-6 86,22-11-1,-15 9-12,-13 8-13,-1 0 0,0-1-1,0 1 1,5-8 0,3-2 86,2 2-123,-11 7 273,-6 5-90,-11 9-42,-8 3-121,9-6 121,-33 16-154,38-17 20,6-4 34,1 0 0,-1-1 0,0 1 0,1-1 0,-1 1 0,0-1 0,0 0 0,1 1 0,-1-1 0,0 0-1,0 1 1,1-1 0,-1 0 0,0 0 0,0 0 0,-1 0 0,1 0-20,7 2-514,2-4 539,1 0-1,-1-1 1,0 0-1,1 0 1,-1-1 0,7-4-1,-6 3-7,47-30-3692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8:57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12 1248,'0'0'17,"0"0"0,0 0 0,0 0 1,-1 0-1,1 0 0,0 0 0,0 0 0,-1 0 1,1 0-1,0 0 0,0 0 0,-1 0 0,1 0 0,0 0 1,0 0-1,0 0 0,-1 0 0,1 0 0,0 0 1,0 0-1,0-1 0,-1 1 0,1 0 0,0 0 0,0 0 1,0 0-1,0-1 0,-1 1 0,1 0 0,0-1 1,-22-8 2186,4 39-838,13-20-1512,-13 29 471,-3-2 982,18-32-1251,1-2 237,6 25 2371,0-57-1853,3 6-882,-7 19 59,1 1 0,0-1 1,0 1-1,0 0 0,0-1 0,0 1 0,4-5 1,1-1-76,-5 7-131,1 0 0,-1 0 0,1 0 0,0 0 0,-1 0-1,1 0 1,0 0 0,0 1 0,0-1 0,0 1 0,4-2 0,15-9-1910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9:43.4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593 284 2144,'-4'-1'100,"0"1"1,0 0-1,0 0 1,0 1-1,0-1 1,0 1-1,1-1 1,-1 1-1,0 0 1,0 1-1,1-1 1,-1 1-1,1-1 1,-1 1-1,1 0 1,0 1-1,-1-1 1,-3 5-1,-30 27 359,0-1 0,-2-2-1,-55 34 1,-76 38-86,168-101-375,0-1 0,0 1 0,0-1 0,0 1 0,0 0 0,0 0 0,-2 4 0,17-8 103,5-3-76,-1 0 0,0-2 0,-1 0 0,1-1 0,-1 0 0,-1-1 0,0-1 0,25-20 0,4-10 429,52-60 1,-60 60-234,-8 9-68,-10 11 78,0 0 0,1 1 0,42-31 0,-69 62-263,-6 7 39,-22 27 226,-2-1-1,-70 65 0,89-94-168,5-3 108,-1-1 0,0-1 0,-27 16 0,41-26-166,1-1 1,0 0-1,-1 0 0,1 0 0,0 1 0,-1-1 0,1 0 0,0 0 0,-1 0 0,1 0 0,0 0 0,-1 0 1,1 0-1,-1 0 0,1 0 0,0 0 0,-1 0 0,1 0 0,0 0 0,-1 0 0,1 0 0,0 0 0,-1 0 1,1-7 31,9-10 28,21-26 606,32-63 0,28-49-176,-87 151-503,0 0 0,-1-1 0,1 1 0,-1-1-1,3-7 1,-6 10-167,-3 4 114,-4 6-4,-24 30-162,18-21 189,-24 25 1,10-18 79,-1-1 0,0-1-1,-42 22 1,-104 41 517,166-82-512,-28 11 153,34-13-177,1 0 0,-1-1 0,1 1 0,-1-1 0,1 0 0,-1 0 1,0 0-1,1 0 0,-1 0 0,1 0 0,-5-2 0,6 2-13,1 0 1,-1 0-1,1-1 0,-1 1 0,1 0 0,0 0 0,-1 0 1,1-1-1,-1 1 0,1 0 0,0-1 0,-1 1 1,1 0-1,0-1 0,-1 1 0,1 0 0,0-1 0,0 1 1,-1 0-1,1-1 0,0 1 0,0-1 0,0 1 0,0-1 1,0 1-1,-1 0 0,1-1 0,0 1 0,0-1 1,0 1-1,0-1 0,0 1 0,0-1 0,0 0 0,9-17 238,21-29-62,2 2 0,3 1-1,60-61 1,-62 73-79,2 2 1,45-32-1,-62 47 6,-14 12-98,0 0-1,0-1 1,1 1 0,4-2-1,3-4-71,-11 8 80,0-1 0,0 1 0,0 1 0,1-1 0,-1 0 0,0 0 0,0 0 0,1 1 0,-1-1 0,2 0 0,22-5 126,-24 6-193,-1 1 42,0-1-1,0 0 1,1 1 0,-1-1-1,0 0 1,0 1 0,0-1 0,0 0-1,0 1 1,0-1 0,0 0-1,0 0 1,0 1 0,0-1 0,-1 0-1,1 1 1,0-1 0,0 0-1,0 1 1,0-1 0,0 0 0,0 0-1,-1 1 1,1-1 0,0 0-1,0 0 1,0 1 0,-1-1 0,-9 13-101,-1 0 0,-22 19 0,10-8-46,-160 157-2412,179-177 2137,-13 14-1304,17-17 1590,-1-1 0,1 1 0,-1 0 0,0 0 0,1-1 0,-1 1 0,1 0 0,0 0 0,-1 0 0,1 0 0,0 0 0,-1 0 0,1 0 0,0 0 0,0 0-1,0 1 1,0-1-9,0-1 0,0 0 0,1 0 0,-1 0 0,0 0 0,1 1 0,-1-1 0,0 0 0,1 0 0,-1 0-1,0 0 1,1 0 0,-1 0 0,0 0 0,1 0 0,-1 0 0,0 0 0,1 0 0,-1 0 0,0 0 0,1 0-1,-1 0 1,0 0 0,1 0 0,-1 0 0,0-1 0,1 1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6:39:47.6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422 1 2560,'-6'1'225,"1"0"0,0 0 0,-1 1 0,1 0 0,0 0 0,0 0 0,0 1 0,0 0 0,0 0 0,-5 4 0,-8 6-213,1 1 0,0 1 0,1 0 0,0 2 0,1-1 1,-16 25-1,-4 21 29,-29 67-1,48-95-25,25-52 225,1 0 1,0 1-1,2 0 1,0 1-1,0 0 0,2 1 1,0 0-1,0 1 1,2 1-1,-1 0 1,29-17-1,-39 27-180,0 0 1,1 1-1,-1-1 0,1 1 0,-1 0 1,1 0-1,0 0 0,-1 1 0,9-1 1,-14 2-55,1 0 1,0 0-1,0 0 1,0 0-1,-1 0 1,1 1-1,0-1 1,0 0-1,0 0 1,-1 1-1,1-1 1,0 0-1,0 1 1,-1-1-1,1 0 1,0 1-1,-1-1 1,1 1-1,-1-1 0,1 1 1,0 0-1,-1-1 1,1 1-1,-1 0 1,0-1-1,1 1 1,-1 0-1,1 1 1,0 1 6,0 0-1,-1 0 1,1 1 0,-1-1 0,0 0-1,0 6 1,-2 9 2,0-1-1,-2 1 1,1 0 0,-2-1-1,-1 0 1,-13 30 0,-60 99 126,50-98-54,3-2 45,-67 122 434,99-178-530,0 1 0,1 0 0,0 1 0,13-13 0,-3 3 136,14-15 196,59-50 0,-82 77-376,2-1 0,-1 2 0,0-1 0,1 1 0,15-5 0,-23 9 12,-1 1-1,1-1 0,-1 1 0,1-1 1,-1 1-1,1 0 0,-1 0 1,1-1-1,-1 1 0,1 0 0,-1 0 1,1 0-1,-1 1 0,1-1 1,-1 0-1,1 1 0,-1-1 0,1 1 1,-1-1-1,0 1 0,1-1 1,-1 1-1,0 0 0,1 0 0,-1 0 1,0 0-1,0 0 0,0 0 0,2 1 1,-2 1 6,0-1 0,0 0 0,0 1 1,0-1-1,0 1 0,0 0 0,-1-1 0,1 1 1,-1-1-1,0 1 0,1 0 0,-1-1 0,0 1 1,-1 0-1,1-1 0,-1 4 0,-4 11 36,0 0 0,-2-1 0,-12 25 0,10-22 74,-7 12-10,12-25-131,0 0 1,1 0-1,-1 1 1,1 0-1,1 0 0,-1-1 1,1 2-1,0-1 1,0 8-1,2-14 20,0 0-1,0 0 0,0 0 1,0-1-1,0 1 1,0 0-1,0 0 0,1 0 1,-1-1-1,0 1 0,1 0 1,-1 0-1,1-1 1,-1 1-1,1 0 0,-1-1 1,1 1-1,-1 0 1,1-1-1,-1 1 0,1-1 1,0 1-1,0 0 0,20 6 77,-6-2-116,-11-3 37,-1 0 1,0 1-1,-1-1 1,1 1-1,0-1 0,-1 1 1,1 0-1,-1 0 1,0 0-1,0 0 0,0 1 1,-1-1-1,1 1 1,-1-1-1,1 1 1,-1-1-1,0 5 0,2 4 55,-1 1 0,0-1 0,-1 22 0,-1-21 38,0 0 1,-1-1-1,0 1 1,-6 22 0,7-34-92,0-1 0,0 0 0,0 0 0,0 0 0,0 0 1,0 0-1,0 0 0,0 0 0,0 0 0,0 1 1,0-1-1,0 0 0,0 0 0,0 0 0,0 0 0,0 0 1,0 0-1,0 0 0,0 0 0,0 0 0,0 0 0,0 1 1,-1-1-1,1 0 0,0 0 0,0 0 0,0 0 0,0 0 1,0 0-1,0 0 0,0 0 0,0 0 0,0 0 0,0 0 1,-1 0-1,1 0 0,0 0 0,0 0 0,0 0 0,0 0 1,0 0-1,0 0 0,0 0 0,0 0 0,-1 0 0,1 0 1,0 0-1,0 0 0,0 0 0,0 0 0,-4-6-117,-1-9-127,1-12 121,3 17 137,-1-1-1,-3-12 1,4 21-14,0 0 1,1 0-1,-1 0 1,0 0-1,0 1 0,0-1 1,0 0-1,0 0 1,-1 1-1,1-1 0,0 0 1,-1 1-1,1-1 0,-1 1 1,0 0-1,-3-2 1,4 2 4,0 1 0,-1-1 0,1 1 0,-1 0 1,1-1-1,-1 1 0,0 0 0,1 0 0,-1 0 0,1 0 1,-1 1-1,1-1 0,-1 0 0,1 0 0,0 1 0,-1-1 1,1 1-1,-1 0 0,1-1 0,0 1 0,-3 2 0,-2 1 1,0 1-1,0 0 1,-6 6-1,8-6-1,-82 95-157,10-9 321,74-89-142,0 0-27,1 0 1,-1 0-1,0-1 1,0 1-1,0-1 1,1 1-1,-4 0 0,5-2 2,-1 1 0,0-1-1,1 0 1,-1 0 0,0 0 0,1 0-1,-1 0 1,0 0 0,1 0-1,-1 0 1,0-1 0,1 1-1,-1 0 1,1 0 0,-1 0-1,0-1 1,1 1 0,-1 0-1,1-1 1,-1 1 0,1 0-1,-1-1 1,1 1 0,-1-1-1,1 1 1,-1-2 0,-1 15-111,-5 41 271,-17 60 0,17-83-88,-3 11 107,-38 213 316,47-251-486,1 0-1,-1 0 1,1 0-1,0 0 1,1 0 0,0 5-1,-1-9-9,0 1 0,0-1 0,0 0 0,0 0 0,0 1 0,0-1 0,1 0-1,-1 0 1,0 1 0,0-1 0,0 0 0,0 0 0,0 1 0,1-1 0,-1 0 0,0 0 0,0 0 0,0 1-1,1-1 1,-1 0 0,0 0 0,0 0 0,1 0 0,-1 1 0,0-1 0,0 0 0,1 0 0,-1 0-1,0 0 1,0 0 0,1 0 0,-1 0 0,0 0 0,0 0 0,1 0 0,-1 0 0,0 0 0,1 0-1,-1 0 1,0 0 0,0 0 0,1 0 0,-1 0 0,0-1 0,0 1 0,1 0 0,-1 0 0,0 0-1,0 0 1,0 0 0,1-1 0,-1 1 0,0 0 0,0 0 0,0 0 0,1-1 0,-1 1 0,0 0-1,0 0 1,0-1 0,22-36-655,-20 33 605,87-142-1436,-66 110 1109,241-395-1328,-146 234 2310,-62 101 1579,-50 83-1450,-11 23-168,-66 145 384,15-28-883,29-70-100,-52 115 86,77-168-43,-1 2-88,0 1-1,0 0 1,1 0 0,0 0-1,0 0 1,0 0 0,1 0 0,0 13-1,1-19 61,0-1-1,0 0 1,0 1 0,0-1-1,0 1 1,0-1-1,0 1 1,0-1-1,0 0 1,0 1 0,0-1-1,0 1 1,1-1-1,-1 0 1,0 1-1,0-1 1,0 1 0,1-1-1,-1 0 1,0 1-1,1-1 1,-1 0-1,0 0 1,1 1 0,-1-1-1,0 0 1,1 0-1,-1 1 1,1-1-1,-1 0 1,0 0 0,1 0-1,-1 0 1,1 0-1,-1 0 1,1 0 0,-1 1-1,0-1 1,1 0-1,17-8-836,-8 2 736,-1-1 1,0-1 0,-1 0-1,0 0 1,0 0 0,0-1-1,-1 0 1,0-1-1,-1 1 1,0-1 0,6-15-1,3-10 75,-2 0-1,10-42 1,-22 76 58,8-29 830,-2 0 0,-1-1 1,5-57-1,-11 87-798,0 0 0,0-1 0,0 1 0,0 0 0,0-1-1,-1 1 1,1 0 0,0-1 0,-1 1 0,1 0 0,-1 0 0,0-1 0,1 1 0,-1 0 0,0 0 0,0 0 0,-1-2 0,1 3-47,1 0 1,-1-1 0,1 1-1,-1 0 1,1 0 0,-1 0-1,1-1 1,-1 1 0,0 0 0,1 0-1,-1 0 1,1 0 0,-1 0-1,1 0 1,-1 0 0,0 0-1,1 1 1,-1-1 0,1 0 0,-1 0-1,1 0 1,-1 1 0,1-1-1,-1 0 1,1 0 0,-1 1-1,1-1 1,-1 0 0,1 1 0,0-1-1,-1 1 1,1-1 0,-1 1-1,1-1 1,0 1 0,-1-1-1,1 1 1,0-1 0,-1 1 0,0 1-40,1 0 1,-1-1-1,0 1 1,0 0-1,1 0 1,-1-1 0,1 1-1,-1 0 1,1 0-1,0 0 1,-1 0-1,1-1 1,0 1-1,0 0 1,1 4 0,-1-5-56,1-1 0,-1 1 0,0 0 0,1 0 0,-1-1 0,1 1 0,-1 0 0,1 0 0,-1-1 0,1 1 1,-1-1-1,1 1 0,0 0 0,-1-1 0,1 1 0,0-1 0,-1 1 0,1-1 0,0 0 0,0 1 0,-1-1 1,1 0-1,0 0 0,0 1 0,0-1 0,0 0 0,-1 0 0,1 0 0,0 0 0,0 0 0,0 0 0,0 0 1,-1 0-1,1 0 0,0-1 0,0 1 0,0 0 0,1-1 0,15-6-2692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9:43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471 1 480,'0'0'5,"-1"0"1,1 0-1,-1 0 0,1 0 1,0 0-1,-1 0 0,1 0 1,0 0-1,-1 0 0,1 1 1,0-1-1,-1 0 1,1 0-1,0 0 0,-1 1 1,1-1-1,0 0 0,-1 1 1,1-1-1,0 0 0,0 0 1,0 1-1,-1-1 0,1 0 1,0 1-1,0-1 0,0 1 1,0-1-1,0 0 1,-1 1-1,1-1 0,0 0 1,0 1-1,0-1 0,0 1 1,0-1-1,0 0 0,0 1 1,0-1-1,1 1 0,-1 0 3,0-1-1,0 1 0,0 0 0,0-1 0,0 1 0,0 0 1,0-1-1,0 1 0,0 0 0,0-1 0,-1 1 0,1 0 1,0-1-1,0 1 0,-1 0 0,1 0 0,-3 2 156,-1-1 0,1 1-1,0-1 1,-1 0-1,1 1 1,-1-2 0,-4 3-1,1-1-65,-36 21 249,-45 22 849,66-35-1075,1 1-1,0 0 1,0 2 0,2 0 0,0 1 0,0 1-1,2 1 1,0 1 0,0 0 0,2 1 0,1 0-1,-13 23 1,16-23-1906,-14 32-1,20-35 747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4:37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50 391 1312,'0'0'13,"-1"0"0,1 0 0,0 0 1,-1 0-1,1 0 0,-1-1 0,1 1 0,0 0 1,-1 0-1,1 0 0,0 0 0,-1 0 0,1 0 0,0-1 1,-1 1-1,1 0 0,0 0 0,-1-1 0,1 1 0,0 0 1,0 0-1,-1-1 0,1 1 0,0 0 0,0-1 0,-1 1 1,1 0-1,0-1 0,0 1 0,0 0 0,0-1 0,0 1 1,0-1-1,0 1 0,-1 0 0,1-1 0,0 1 0,0 0 1,0-1-1,1 1 0,-1-1 0,0 0 0,0 0 24,0 0-1,0 0 1,0 0-1,-1 0 1,1 0-1,0 0 0,0 0 1,-1 0-1,1 0 1,-1 0-1,1 0 1,-1 0-1,1 0 0,-1 0 1,1 0-1,-1 0 1,0 0-1,-1 0 1,1-1 59,0 0 1,-1 0-1,1 0 1,0 0-1,0-1 1,0 1-1,1 0 1,-1 0-1,0-1 1,0-2-1,-5-15 421,3 14-289,1 1-1,0 0 0,0 0 1,1-1-1,-1 1 0,1-1 1,0-9-1,1-43 328,0 28-257,1 21-248,0 0 0,0 0 1,3-9-1,-2 9-31,0 1 0,-1-1 0,0-9 0,0 11 69,0 0-1,0 0 1,0 0-1,3-6 0,1-5 111,2 4-215,-1 4 39,-6 10-4,1 1-1,0-1 1,-1 0-1,1 1 1,-1-1-1,1 0 1,-1 1-1,1-1 1,-1 1-1,0-1 0,1 1 1,-1-1-1,1 1 1,-1-1-1,0 1 1,0-1-1,1 1 1,-1 0-1,0 0 1,10 17 150,-2 9-36,-1 1 0,-2 0 0,4 49 0,-5-41-492,11 52 0,-10-65-440,-4-3-1600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9:45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1 416,'-1'0'21,"1"0"0,-1 0-1,0 1 1,0-1 0,1 0 0,-1 1 0,0-1-1,1 1 1,-1-1 0,0 1 0,1-1 0,-1 1-1,1 0 1,-1-1 0,1 1 0,-1 0 0,1-1-1,-1 1 1,1 0 0,0 0 0,-1-1 0,1 1-1,0 0 1,-1 1 0,-5 26 96,4-21 30,-1 15 103,1-1 0,1 1 0,2 32 0,0-9 147,-6 32 51,6-63-378,0-1-1,3 19 0,-2-25-23,0 0-1,1 0 1,0 0 0,0 0-1,1-1 1,0 1-1,0-1 1,0 0 0,9 9-1,-11-12-42,1 0 86,0 0 0,1 0-1,0 0 1,0 0 0,7 3 0,-7-4-72,-1 0-1,0 0 1,0 0-1,0 0 1,0 0 0,0 1-1,0-1 1,3 5 0,-4-2-16,0-1 0,-1 1 0,1 0 0,-1-1 0,0 1 0,0 0 0,-1 0 0,1 0 0,-1 0 0,0 0 0,-2 9 0,2-5 87,-1-1 1,3 15-1,9 51 227,-9-57-218,-1 0 0,-2 26 0,0-7 1,-4 16 136,-3-11 60,8 23 452,-9-78-431,5 3-287,1-1 0,-1 1-1,2-1 1,0 0 0,-1-20 0,4-63-99,-1 74 18,2-3-198,0 0 0,1 0 1,1 0-1,1 1 0,2-1 1,0 2-1,1-1 1,16-29-1,-12 32-1429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9:46.5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4 160,'-13'-3'64,"9"11"-64,-4-5 0,8 5-64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9:50.1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356 46 160,'-6'5'7,"1"0"1,1 0-1,-6 7 1,7-8 122,0 0 0,-1 0-1,1 0 1,-1 0 0,0-1 0,-6 5 0,8-7-121,0 0 0,1 0 0,-1 0 0,1 0 0,-1-1 0,0 1 0,0 0 0,0-1 0,1 0 0,-1 1 0,0-1 0,0 0 0,0 0 0,0 0 0,1 0 0,-1 0 0,0 0 1,0-1-1,0 1 0,0-1 0,1 1 0,-1-1 0,0 0 0,1 1 0,-1-1 0,0 0 0,1 0 0,-1 0 0,1 0 0,-1-1 0,1 1 0,-3-3 0,2-6 485,2 9-442,-1-1 0,1 0 0,0 1 0,-1-1 0,1 1 0,-1 0 0,1-1 0,-1 1 0,-1-2 0,2 1-116,-1 0 26,0 2 38,1 0 0,-1-1-1,0 1 1,1 0-1,-1 0 1,1 0 0,-1 0-1,0 0 1,1 0 0,-1 0-1,0 0 1,1 0-1,-1 0 1,0 0 0,1 0-1,-1 0 1,0 1 0,-4 1 1,-25-1 314,29-1-278,-17 0-37,2 5 243,11-3-225,-2 0 151,-5 1 78,12-3-241,-1 1 0,1-1-1,-1 1 1,0-1 0,0 0-1,1 1 1,-1-1 0,0 0-1,1 0 1,-1 1 0,0-1-1,0 0 1,1 0 0,-1 0-1,-1 0 1,3 0-4,-1 0-1,1-1 1,-1 1 0,0 0 0,1 0 0,-1 0-1,1-1 1,-1 1 0,0 0 0,1-1 0,-1 1-1,0 0 1,1-1 0,-1 1 0,0 0-1,0-1 1,1 1 0,-1-1 0,0 1 0,0-1-1,0 1 1,0 0 0,1-1 0,-1 1 0,0-1-1,0-15 777,0 10-477,-12 1-439,8 5 276,4 0-157,0 1 17,0-1 0,0 0 0,0 0 0,0 0 0,0 0 0,0 0 0,0 0 0,0 0 0,0 0-1,0 0 1,0 0 0,0 0 0,0 0 0,0 0 0,0 0 0,0 0 0,0 0 0,-1 0 0,1 0 0,0 0 0,0 0 0,0 0 0,0 0-1,0 0 1,0 0 0,0 0 0,0 0 0,0 0 0,0 0 0,0 0 0,0 0 0,0 0 0,0 0 0,0 0 0,0 0 0,0 0-1,0 0 1,0 0 0,0 0 0,0 0 0,-1 0 0,-1 6-264,0-3 420,-1 4-228,2-6 79,1 0 0,-1 0 0,1 0 0,-1 0 0,1 0 1,-1 0-1,1 0 0,-1 0 0,0 0 0,0 0 0,1 0 0,-1-1 0,0 1 0,0 0 0,0-1 1,0 1-1,0 0 0,0-1 0,0 1 0,0-1 0,0 1 0,0-1 0,0 0 0,0 0 1,-1 1-1,1-1 0,-2 0 0,2 0 16,3 1-154,3 1 165,-3-2 16,0 0-52,1 0 0,-1-1 0,1 1 0,0-1 0,-1 0 1,1 0-1,2-1 0,12-4-18,8-3 0,-22 7 33,-1 1-1,1 0 1,0 0 0,0 0-1,0 0 1,0 0 0,0 0 0,5 0-1,50-2-303,-54 3 304,0-1 1,1 0-1,-1 0 1,0-1-1,1 1 1,-1-1-1,0 0 1,0 0-1,0 0 1,4-4-1,21-9 28,1-2-87,-26 15 128,-4 2-80,0 0-1,1 0 1,-1 0 0,0 0-1,1 0 1,-1 0 0,0 0-1,1 0 1,-1 0 0,1 0-1,-1 0 1,0 0 0,1 0 0,-1 1-1,0-1 1,1 0 0,-1 0-1,0 0 1,1 0 0,-1 0-1,0 1 1,0-1 0,1 0-1,-1 0 1,0 1 0,0-1 0,1 1-1,4 2-70,5 2 64,-10-5 17,0 1 0,1-1-1,-1 0 1,0 0 0,0 0 0,0 0 0,0 0-1,0 0 1,1 0 0,-1 0 0,0 1 0,0-1-1,0 0 1,0 0 0,0 0 0,1 0 0,-1 0-1,0 0 1,0 0 0,0 0 0,0 0 0,1 0-1,-1 0 1,0 0 0,0 0 0,0 0 0,0 0-1,1 0 1,-1-1 0,0 1 0,0 0 0,0 0-1,0 0 1,0 0 0,1 0 0,-1 0 0,0 0-1,0 0 1,0-1 0,0 1 0,0 0 0,0 0-1,0 0 1,1 0 0,-1 0 0,0-1 0,0 0 27,-13-7-90,6 8 71,6 0-25,-1 0 0,1 0-1,0-1 1,-1 1-1,1 0 1,0 1 0,-1-1-1,1 0 1,0 0-1,-1 1 1,1-1 0,0 0-1,0 1 1,0-1 0,-1 1-1,-1 1 1,2-1 13,0-1 1,0 1 0,-1 0-1,1-1 1,0 1 0,-1-1-1,1 0 1,0 1 0,-1-1-1,1 0 1,-1 0-1,1 0 1,-1 0 0,1 0-1,0 0 1,-1 0 0,-1-1-1,2 1-10,-1-1 0,1 1 0,0 0 0,-1 0 0,1 0 0,-1 0 0,1 0 1,-1 0-1,1 0 0,0 1 0,-1-1 0,1 0 0,0 1 0,-1-1 0,1 1 0,0-1 0,-2 2 0,2-1-2,0 0 0,0-1-1,-1 1 1,1 0 0,0-1 0,0 1 0,-1-1 0,1 1-1,0-1 1,-1 0 0,1 1 0,0-1 0,-1 0 0,1 0 0,0 0-1,-1 0 1,-1 0 0,2 0 5,0 0 1,1 0-1,-1 0 1,0 0 0,0 0 0,1 0 0,-1 0-1,0 0 1,0 0 0,1 1 0,-1-1 0,0 0-1,1 0 1,-1 1 0,0 0 0,-5 1 120,-23 1-237,27-3 124,-1 1-1,1 0 1,0 0 0,-1 0 0,1 0 0,0 0 0,0 0-1,-3 2 1,-5 3-31,-12 7 71,18-10-90,-1 0-1,1-1 0,-10 5 0,-6-4 272,17-3-248,1 0-1,-1 1 1,1-1 0,0 0 0,-1 1 0,1 0-1,-1-1 1,1 1 0,0 0 0,-3 2 0,-29 11 84,22-13 586,11-13-229,-1 11-381,0 0-1,0 1 1,1-1-1,-1 1 1,0 0-1,0-1 1,0 1-1,0 0 1,0 0-1,-2 1 0,-3-1 279,23 8-696,-9-6 386,1 1-1,-1-1 1,0 0 0,16 1 0,17 4-250,-33-5 244,1 0 0,-1-1 0,0 0 0,0-1 0,1 0 0,-1 0 0,0 0 0,1-1-1,8-2 1,-1 0 12,-1-1 0,1-1 0,18-9 0,-12 3 668,-21 10-691,0 1-1,0-1 0,0 0 0,0 1 0,0-1 0,0 1 0,0-1 0,0 0 0,0 1 0,0-1 1,-1 1-1,1-1 0,0 0 0,0 1 0,-1-1 0,1 1 0,-1-1 0,1 1 0,0-1 0,-1 1 0,1 0 1,-1-1-1,-1 0 0,1 1 0,0-1 0,0 1 0,-1-1 0,1 1 1,0 0-1,-1 0 0,1 0 0,0 0 0,-2 0 0,3 0-23,-1 0-1,1 0 0,-1 0 0,1 0 1,-1 0-1,1 0 0,0 1 0,-1-1 0,1 0 1,-1 0-1,1 0 0,0 1 0,-1-1 1,1 0-1,0 1 0,-1-1 0,1 0 0,0 1 1,-1-1-1,1 0 0,0 1 0,0-1 1,0 1-1,-1-1 0,1 0 0,0 1 1,0-1-1,0 1 0,0-1 0,0 1 0,0-1 1,0 0-1,0 1 0,0-1 0,0 1 1,0-1-1,0 1 0,0-1 0,0 1 0,0-1 1,0 0-1,0 1 0,1-1 0,-1 1 1,0-1-1,0 0 0,0 1 0,1-1 0,-1 0 1,0 1-1,1-1 0,-1 0 0,0 1 1,1-1-1,-1 0 0,1 1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9:53.3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1 416,'-3'-1'661,"1"14"257,7 72 698,3-6-560,-8-59-1034,1 3 274,-2-1-1,0 1 1,-6 24 0,6-39-163,1 0-1,-1 0 1,1 0 0,1 0-1,1 10 1,0 15 111,3 17 177,-10 78-341,2-34 117,2-76 4,-5 28-1,0-8 242,2-9-237,2-19-190,0 0 0,0 14 1,-6 27 42,8-47-11,0 0-1,-1 0 0,0 0 0,-2 7 0,2-8-5,0 1-1,0 0 0,0-1 0,0 9 0,1-12-28,0 0 0,0 1-1,0-1 1,0 1 0,0-1-1,0 1 1,0-1-1,0 0 1,-1 1 0,1-1-1,0 1 1,0-1 0,0 0-1,-1 1 1,1-1-1,0 0 1,-1 1 0,1-1-1,0 0 1,-1 0 0,1 1-1,0-1 1,-1 0-1,1 0 1,0 1 0,-1-1-1,1 0 1,-1 0 0,1 0-1,-1 0 1,1 0-1,-1 0 1,0 1-10,0-1 1,0 0-1,1 0 0,-1 0 0,0 0 0,0 0 1,0-1-1,0 1 0,0 0 0,1 0 0,-1 0 1,0-1-1,0 1 0,1 0 0,-1-1 0,-1 0 1,-4-18 221,3 12-245,0 1 0,1 0 0,0-1 0,0 1 0,0-1 1,1 0-1,0 0 0,0 1 0,1-1 0,0-13 0,1 15 3,-1 0-1,1 1 0,0-1 0,0 1 1,0-1-1,4-6 0,3-14-63,1-17-282,20-79-1403,-23 105 1002,0 0 1,0 0-1,1 1 0,1 0 0,14-19 0,-18 28 476,1 1 0,-1 0 0,1 0 0,7-5 0,22-14-559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9:56.5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369 0 224,'-2'0'50,"0"0"0,0 1 0,-1-1 0,1 0 0,0 1 1,0 0-1,0-1 0,0 1 0,0 0 0,0 0 0,0 0 0,0 0 0,1 1 0,-1-1 0,0 0 1,-2 3-1,-13 7 490,-58 28 815,67-34-1288,6-4-42,0 0-1,1 0 1,-1-1-1,0 1 0,0 0 1,1-1-1,-1 1 0,0-1 1,0 0-1,-2 1 1,0-1 45,0 1 1,0 0-1,0 0 1,0 0-1,-6 2 1,-4 2 28,10-4-18,1 1 0,-1-1-1,1 1 1,0 0 0,-5 3 0,5-3-27,0 0 1,0 0 0,1-1 0,-2 1 0,1-1-1,0 0 1,-3 1 0,0 0-1,1-1 0,0 1 0,0 0 0,0 1 0,-5 2 0,-16 8 75,5-11 337,20-2-425,-1 0 1,0 0-1,0 0 0,0 0 1,0 0-1,1 0 1,-1 1-1,0-1 0,0 1 1,0-1-1,1 1 1,-1 0-1,-2 1 0,3-2 50,1 1-102,0-1-1,0 0 1,-1 0-1,1 1 1,0-1-1,0 0 1,-1 1 0,1-1-1,0 0 1,0 1-1,0-1 1,0 0-1,-1 1 1,1-1-1,0 0 1,0 1-1,0-1 1,0 0 0,0 1-1,0-1 1,0 1-1,0-1 1,0 0-1,0 1 1,0-1-1,0 0 1,0 1 0,0-1-1,1 1 1,-1-1-1,0 0 1,0 1-1,1-1 1,1 1 3,1 1 35,-1-1-1,1 0 1,-1 0-1,1 0 0,0-1 1,-1 1-1,1-1 1,0 1-1,0-1 1,0 0-1,-1 0 1,1 0-1,0 0 1,0-1-1,5 0 1,20-10 87,0-1-1,-1-2 1,37-24 0,-6 4-1311,-27 19-493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19:59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142 102 992,'-2'2'92,"1"1"0,-1-1 1,1 0-1,0 1 0,0-1 0,0 1 0,0-1 0,1 1 1,-1 2-1,-2 3-91,-37 120 415,39-125-327,0 0 1,0 0 0,0 0 0,-1 0 0,0-1-1,-1 4 1,2-5-26,0 0 0,0 0-1,1 0 1,-1-1 0,0 1 0,0 0-1,0 0 1,0-1 0,0 1 0,0 0-1,0-1 1,0 1 0,0-1 0,0 1 0,0-1-1,0 0 1,0 1 0,-2-1 0,3 0-46,0-1 0,-1 1 0,1 0 0,0-1 1,-1 1-1,1 0 0,0-1 0,0 1 0,-1-1 0,1 1 1,0 0-1,0-1 0,0 1 0,0-1 0,-1 1 1,1-1-1,0 1 0,0-1 0,0 1 0,0-1 1,0 1-1,0-1 0,0 1 0,0-1 0,1 0 1,0-14 41,0 9 46,1-1 1,1 1 0,-1 1-1,1-1 1,0 0-1,6-8 1,-2 2 16,4-3-90,0 0-1,1 0 0,0 2 1,1-1-1,21-16 0,-13 12 58,22-25-1,-37 35 47,-12 7 173,-2 1-215,-3 1-97,0 0-1,1 1 1,-1 0 0,1 0-1,0 1 1,0 1-1,0 0 1,0 0 0,1 1-1,-17 10 1,24-14 29,0 1 0,0-1 0,0 0 1,0 1-1,-1-1 0,1 0 0,0-1 1,-1 1-1,1 0 0,-1-1 0,-2 1 0,-9 8 17,-3 5 160,-1 1-341,-4 1 174,18-15-20,3-1 32,2 0-39,-1-1 0,1 0 0,-1 1 0,1-1 0,-1 1 0,1-1 0,0 1 0,-1-1 0,1 1 0,-1 0 0,1-1 0,0 1 0,0 0 0,0-1 0,3-1 43,113-75 519,-84 58-580,40-16 1,-63 31 94,-2-1 207,-12 9-213,-38 12-234,-100 41 191,137-54-44,0 0-1,0-1 1,-1 0 0,1 0-1,-1-1 1,1 1 0,-11 0-1,30-3-207,-1-1 229,-1 0 0,1-1 0,17-6 0,24-5-41,-21 6 114,-23 5-281,0 1 1,1 0 0,-1 0-1,14 0 1,-17 2 40,-3-1-215,-1 1 1,1 0-1,0 1 1,0-1-1,-1 1 1,1-1-1,6 3 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02.2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157 105 480,'-3'2'85,"2"-1"-67,0 0 0,0-1 0,0 1 0,-1-1 1,1 1-1,0-1 0,0 1 0,0-1 0,-3 1 1,3-1 55,-11 12 236,10-10-219,0-1 1,0 1-1,0 0 0,-1-1 1,1 1-1,0-1 1,-1 1-1,1-1 1,0 0-1,-1 0 1,1 0-1,-1-1 1,0 1-1,1-1 1,-1 1-1,0-1 1,1 0-1,-1 0 0,-4 0 1,7 0-65,-1 0-1,1-1 1,-1 1-1,1 0 1,-1 0-1,1-1 1,-1 1 0,1 0-1,-1-1 1,1 1-1,0 0 1,-1-1 0,1 1-1,-1-1 1,1 1-1,0-1 1,-1 0 0,1 0 2,-1 1 1,1-1 0,0 1 0,-1-1 0,1 1-1,0-1 1,-1 1 0,1 0 0,-1-1 0,1 1 0,-1-1-1,1 1 1,-1 0 0,1-1 0,-1 1 0,1 0 0,-1 0-1,0-1 1,-17-4 43,16 4-53,0 0-1,-1 0 0,1 0 0,-1 1 1,1-1-1,-6 0 0,7 1 29,-11-1 133,12 1-179,-1 0-1,1 0 1,0 0-1,0 0 1,0 0-1,0 0 1,0 0-1,-1 0 1,1 0-1,0 0 1,0 0 0,0-1-1,0 1 1,0 0-1,-1 0 1,1 0-1,0 0 1,0 0-1,0 0 1,0-1-1,0 1 1,0 0-1,0 0 1,0 0-1,0 0 1,0-1-1,-1 1 1,1 0 0,0 0-1,0 0 1,0 0-1,0-1 1,0 1-1,0 0 1,0 0-1,0 0 1,0 0-1,1-1 1,-1 1-1,0 0 1,0 0-1,0 0 1,0 0-1,0-1 1,0 1 0,0 0-1,0 0 1,0 0-1,0 0 1,0 0-1,1 0 1,-1-1-1,0 1 1,0 0-1,0 0 1,0 0-1,0 0 1,1 0-1,-1 0 1,0 0-1,0 0 1,0 0 0,1-1 24,0 0 0,-1-1 0,1 1 0,-1 0 0,1 0 0,-1 0 0,1 0 0,-1 0 0,0-1 0,0 1 0,0 0 0,0 0 0,1 0 0,-2-1 0,1 1 0,0 0 0,0-2 0,-1 2-2,1 0 1,0-1 0,0 1 0,0 0 0,0 0 0,0-1 0,0 1-1,0 0 1,0 0 0,1 0 0,-1-1 0,0 1 0,1 0 0,-1 0 0,1 0-1,-1 0 1,1 0 0,-1 0 0,2-2 0,6-3-58,1 0 1,-1 1 0,1 0-1,10-5 1,15-8-110,-12 6-1293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08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 0 992,'-4'12'244,"0"0"0,1 1 1,-2 13-1,4-19-133,-4 35 265,4-27-281,-1-1 0,-4 17 0,4-18-14,0 0-1,0 0 1,2 0 0,1 22-1,-1-5 237,1-23-240,0 1 0,0-1-1,1 0 1,0 1 0,1-1-1,-1 0 1,1 0 0,5 9 0,5 11 64,5 0 1283,-17-43-1511,0 1 74,6-24 1,-4 24 87,-1-1-1,2-23 1,-4 12 73,1 16-174,-1 0-1,0 0 1,0 0-1,-2 0 1,-2-12-1,4 4-303,9 10-443,0 9 250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10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0 1472,'-4'26'1287,"2"-21"-1179,1-1-1,0 1 0,1-1 1,-1 8-1,1-4 99,-1 0 0,0 0-1,0-1 1,-4 15 0,4-16-98,0 1 0,1 0 0,-1 0 0,1-1 0,2 13 0,-1 3 39,-2-11-102,1-8-9,0 1 1,0-1-1,0 1 1,0-1 0,0 1-1,1-1 1,0 0-1,-1 1 1,3 11 1170,-4-14-1169,1-1-26,0 0-1,0 0 0,0 0 1,-1-1-1,1 1 1,0 0-1,0 0 1,0 0-1,-1 0 0,1 0 1,0 0-1,0 0 1,0-1-1,0 1 1,-1 0-1,1 0 0,0 0 1,0 0-1,0 0 1,0-1-1,0 1 0,-1 0 1,1 0-1,0 0 1,0-1-1,0 1 1,0 0-1,0 0 0,0 0 1,0-1-1,0 1 1,0 0-1,0 0 0,0-1 1,0 1-1,0 0 1,0 0-1,0 0 1,0-1-1,0 1 0,0 0 1,0 0-1,0 0 1,1-1-1,-11-64 352,9 43 1,1 13-398,0 1 1,0-1-1,2-11 0,0 9-47,1 0 0,0 0 0,0 0 0,8-14 0,-10 23-20,0 1-1,1-1 1,-1 0 0,1 0 0,0 1-1,0-1 1,0 0 0,0 1 0,0 0-1,3-2 1,16 119-2550,-21-108 2628,0-6-127,-1 0-1,1 0 1,0-1-1,0 1 1,0 0-1,0 0 1,0 0-1,1 0 1,-1 0-1,1-1 1,-1 1-1,2 2 1,8 9-778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14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133 70 1312,'0'0'29,"0"0"0,0-1 0,0 1 0,0-1-1,0 1 1,0 0 0,0-1 0,0 1 0,0 0 0,0-1 0,0 1 0,0-1 0,1 1 0,-1 0 0,0-1-1,0 1 1,0 0 0,1 0 0,-1-1 0,0 1 0,0 0 0,1-1 0,-1 1 0,0 0 0,1 0 0,-1-1-1,0 1 1,1 0 0,-1 0 0,0 0 0,1 0 0,-1 0 0,0-1 0,1 1 0,-1 0 0,1 0 0,-1 0-1,0 0 1,1 0 0,-1 0 0,0 0 0,1 0 0,-1 0 0,1 0 0,-1 1 0,0-1 0,1 0 0,-1 0-1,0 0 1,1 0 0,-1 1 0,0-1 0,1 0 0,-1 0 0,0 0 0,1 1 0,2 1 145,-1-1 1,1 1-1,-1 0 1,1-1-1,-1 1 1,3 4-1,-2-2-75,1 1 1,-1 0-1,-1 0 0,1 0 0,-1 0 0,0 0 1,0 1-1,-1-1 0,1 1 0,-1-1 0,0 1 1,-1 0-1,1-1 0,-2 11 0,0 19 342,-2 0 1,-1-1-1,-15 57 0,-40 96 1106,51-161-1269,-6 40 0,10-43-213,-2 0 1,-11 33-1,9-30 47,4-33 96,5-23-95,2 0 0,9-38-1,0-6-45,5-67-119,29-196 158,-38 306-98,-6 23 25,1 0-1,-2-1 1,2-16-1,-3 25-35,0 0 1,0 0-1,0 0 0,0 0 0,0 0 0,0 0 0,0 0 0,0 0 1,0 0-1,0 0 0,0 0 0,0 0 0,0 0 0,0 0 0,0 0 1,0 0-1,0 0 0,0 0 0,0 0 0,0 0 0,-1 0 0,1 0 1,0 0-1,0 0 0,0 0 0,0 0 0,0 0 0,0-1 0,0 1 1,0 0-1,0 0 0,0 0 0,0 0 0,0 0 0,0 0 0,0 0 0,0 0 1,0 0-1,0 0 0,0 0 0,0 0 0,0 0 0,0 0 0,0 0 1,0 0-1,0 0 0,0 0 0,0 0 0,0 0 0,0 0 0,0 0 1,0-1-1,0 1 0,0 0 0,-3 7-81,-3 13-11,-23 199 223,10-62-256,-32 194 427,45-313-126,1 2 117,-15 52-1,15-74-209,2-13-32,1-8-38,-1-7-25,2-11-88,0 1 1,5-41 0,11-43 15,-6 51 177,34-185-80,-37 203-66,0 0 0,3 1 0,14-41 0,-19 65 64,1-5-19,1 0 0,0 1 0,1-1 0,0 1 0,2 0 0,13-18 0,-18 29-2,-1 0-1,1 0 1,0 0-1,0 1 1,0-1-1,0 1 1,0 0-1,0 0 1,1 0-1,-1 1 1,1-1-1,-1 1 1,1 0-1,0 1 1,-1-1-1,1 1 1,0 0-1,6 1 1,-9-1 18,0 1 0,0 0 0,0 0 0,-1 0 0,1 0 0,0 1 0,0-1 0,-1 0 0,1 1 0,-1-1 0,1 1 0,-1 0 0,0-1 0,0 1 0,1 0 0,-1 0 0,-1 0 0,1 0 0,1 3 0,2 4-31,-1 1-1,3 17 1,2 36 87,-3 1 0,-4 91-1,-1-81 478,-5 103-244,5-132-60,0-45-228,0 0-1,0 0 0,0 1 1,0-1-1,0 0 1,0 0-1,0 0 0,0 0 1,0 1-1,0-1 1,0 0-1,0 0 0,0 0 1,0 0-1,0 1 0,0-1 1,0 0-1,0 0 1,0 0-1,0 0 0,0 1 1,0-1-1,-1 0 1,1 0-1,0 0 0,0 0 1,0 0-1,0 0 0,0 1 1,0-1-1,0 0 1,-1 0-1,1 0 0,0 0 1,0 0-1,0 0 1,0 0-1,0 0 0,-1 0 1,1 0-1,0 0 0,0 0 1,0 0-1,0 0 1,-1 0-1,1 0 0,0 0 1,-1 0-5,1 0 0,0 0 0,0 0 0,-1-1 0,1 1 0,0 0 0,0 0 0,-1-1 0,1 1-1,0 0 1,0 0 0,0-1 0,-1 1 0,1 0 0,0-1 0,0 1 0,0 0 0,0-1 0,0 1 0,0 0 0,0-1 0,0 1 0,0 0 0,0-1 0,0-1-102,0 2 93,0 0-1,0 0 1,0-1-1,0 1 1,0 0 0,0 0-1,0 0 1,0-1-1,0 1 1,0 0-1,0 0 1,0-1 0,0 1-1,0 0 1,0 0-1,0 0 1,0-1 0,0 1-1,0 0 1,0 0-1,0 0 1,-1-1 0,1 1-1,0 0 1,0 0-1,0 0 1,0 0-1,0-1 1,-1 1 0,1 0-1,0 0 1,0 0-1,0 0 1,-1 0 0,1-1-1,0 1 1,0 0-1,0 0 1,-1 0 0,1 0-1,0 0 1,0 0-1,0 0 1,-1 0-1,1 0 1,0 0 0,0 0-1,-1 0 1,1 0-1,0 0 1,0 0 0,0 0-1,-1 0 1,1 0-1,0 0 1,0 1-1,-1-1 1,1 0-11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4:40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162 28 2496,'2'-7'420,"-2"5"-326,1 0 0,-1 0 0,1 0-1,-1 0 1,1 1 0,0-1-1,-1 0 1,4-3 181,-5 6-245,1 1 0,-1 0-1,0 0 1,0 0 0,0-1 0,0 1-1,0-1 1,0 1 0,0-1-1,0 1 1,-1-1 0,-2 3 0,-24 20 874,10-13-416,13-10-382,1 2 0,0-1 1,0 0-1,0 1 1,1 0-1,-1 0 0,1 0 1,-5 5-1,4-4 77,0 0 0,-1 0 0,1 0 0,-1 0-1,-7 3 1,-11 10 395,10-7 696,37-15-1102,0 1 0,0 1 0,32-1 0,30 2 336,-34 0-410,63 6 0,-104-4-78,0 0-1,0 0 1,-1-1-1,1-1 1,0 0-1,13-4 1,-8 2 7,24-3 1,30-2-348,-64 7 336,0 1 0,-1-1 0,1 0 0,0-1 0,10-5 0,-12 6 11,0 0 0,0 1-1,1-1 1,-1 1 0,1 0-1,-1 1 1,1-1 0,-1 1-1,6 0 1,42 4 549,70 4 517,-34-2-709,8 9-254,-60-8-286,46 10 188,-59-10-62,-21-6 34,1 0 1,0 0-1,0 0 0,0 0 0,0 0 0,5 0 1,25 7 5,-18-8-10,-13 0 96,5 4 507,-12 0-567,-1-1-1,0 0 1,1 0 0,-1 0 0,0 0 0,0-1-1,0 0 1,-1 0 0,-12 1 0,0 1 6,10-2-83,-4 3-94,-5-1-9,12 0 156,0-1 1,0 0-1,0-1 1,0 0-1,-12 3 1,11-3 19,1 1 0,0-1 1,-11 7-1,11-5 5,1-1 0,-1-1 0,-10 4 0,-51 18 278,48-20-210,14-4-348,31-12-2638,21-10-1961,-43 19 4519,-1 1-1,0-1 0,1 1 1,-1-1-1,0 0 1,-1 0-1,1 0 0,0 0 1,-1-1-1,0 1 1,2-5-1,1-5-644,7-25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16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1 416,'8'18'16,"-8"-18"-31,0 1-1,0 0 1,0-1-1,1 1 1,-1 0-1,0-1 1,0 1-1,0-1 1,1 1 0,-1-1-1,0 1 1,1 0-1,-1-1 1,1 1-1,0 0 1,3 6 75,4 23 1268,-8-26-1144,1-1-1,-1 1 0,1-1 1,-1 1-1,0-1 1,0 1-1,-1-1 0,1 1 1,-1 0-1,1-1 0,-1 0 1,-3 7-1,1 1 164,-10 59 362,10-34-504,1 0-1,1 0 1,6 42-1,0 23 269,-5-62-148,1-8 41,-1-1-1,-2 1 0,-6 30 0,-3-2-24,-12 50-20,12-69-344,5-16 133,-12 29 0,16-49-8,0 0 0,0 0 0,0 0-1,-5 7 1,6-10-65,0 0-1,0 0 0,0 0 1,0 0-1,0 0 0,0 0 1,0 0-1,0-1 1,0 1-1,-1-1 0,1 1 1,0 0-1,-1-1 0,1 0 1,0 1-1,0-1 0,-1 0 1,-5-1 649,7 1-683,0 0-1,-1 0 0,1-1 1,0 1-1,-1 0 0,1 0 0,0 0 1,0 0-1,-1 0 0,1 0 0,0-1 1,0 1-1,0 0 0,-1 0 1,1 0-1,0-1 0,0 1 0,0 0 1,0 0-1,-1-1 0,1 1 0,0 0 1,0 0-1,0-1 0,0 1 0,0 0 1,0-1-1,0 1 0,0 0 1,0 0-1,0-1 0,0 1 0,-3-39 4,2 27-6,0-1 0,2-17 0,4-27-72,24-110 0,-12 100 104,-15 56-47,-2 10-4,0 0-1,0-1 1,0 1-1,1-1 1,-1 1-1,0 0 1,1-1-1,-1 1 0,1 0 1,-1 0-1,1-1 1,0 1-1,1-2 1,3-13 152,-5 14-14,0 1-135,0 1 1,0-1-1,0 0 1,0 1-1,-1-1 1,1 1-1,0-1 1,1 0-1,-1 1 1,0-1-1,0 0 1,0 1-1,0-1 1,0 1-1,0-1 1,1 0-1,-1 1 0,0-1 1,1 1-1,-1-1 1,0 1-1,1-1 1,-1 1-1,1-1 1,-1 1-1,0-1 1,1 1-1,-1 0 1,2-1-1,-1 0 166,-1-2-60,5-3-100,-5 6 9,1 0 1,-1 0-1,0-1 0,1 1 0,-1 0 0,0 0 1,1-1-1,-1 1 0,0 0 0,0-1 1,1 1-1,-1 0 0,0-1 0,0 1 0,0 0 1,0-1-1,1 1 0,-1-1 0,0 1 0,0-1 1,0 0-3,0 0 1,1 1-1,-1-1 1,0 0-1,1 0 1,-1 0 0,1 1-1,-1-1 1,1 0-1,-1 0 1,1 1-1,-1-1 1,1 0-1,0 1 1,0-2 0,8-9-829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18.5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79 1472,'-2'-1'59,"1"1"-1,-1 0 1,1-1 0,-1 1-1,0 0 1,1 0 0,-1 0-1,1 1 1,-1-1 0,1 0-1,-1 1 1,1-1 0,-1 0-1,-2 2 1,-22 13 927,-2 0-52,12-12-434,0 1 1,0-2-1,0 0 0,0-1 1,-18-2-1,25 1-313,9 0-172,-1 1 0,1-1-1,0 0 1,-1 0 0,1 0 0,0 0-1,-1 0 1,1 0 0,0 0 0,-1 0-1,1 0 1,0 0 0,-1 0 0,1 0 0,0 0-1,-1 0 1,1-1 0,0 1 0,-1 0-1,1 0 1,0 0 0,-1 0 0,1-1-1,0 1 1,0 0 0,-1 0 0,1-1-1,0 1 1,0 0 0,-1 0 0,1-1-1,0 1 1,0 0 0,0-1 0,0 1 0,-1 0-1,1 0 1,0-1 0,0 1 0,0-1-1,0 1 1,0 0 0,0-1 0,0 0-1,0 1 7,1-1-1,-1 0 0,0 0 0,1 0 1,-1 1-1,1-1 0,-1 0 1,1 1-1,0-1 0,-1 0 0,1 1 1,0-1-1,-1 1 0,1-1 1,0 1-1,0-1 0,0 1 0,13-6-11,0 1-1,1 1 1,-1 1-1,30-4 0,-26 4 94,69-5 181,-62 4-170,-1-1 1,0 0-1,26-11 0,-45 15-107,1-1 6,39-15-110,-44 17 102,0-1 0,-1 1-1,1 0 1,0-1 0,-1 1-1,1-1 1,-1 1-1,1-1 1,-1 1 0,1-1-1,-1 0 1,1 1 0,-1-1-1,0 1 1,1-1-1,-1 0 1,0 1 0,1-1-1,-1 0 1,0 0 0,0 1-1,0-1 1,1 0-1,-1-1 230,-1 2-233,0 0-1,1 0 0,-1 0 1,0 1-1,1-1 0,-1 0 0,1 0 1,-1 1-1,0-1 0,1 1 1,-1-1-1,1 0 0,-1 1 0,0 0 1,-11 11-564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21.2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243 336 1472,'0'-1'18,"0"1"-1,0 0 1,0 0 0,-1 0-1,1 0 1,0 0-1,0 0 1,0 0 0,0 0-1,-1-1 1,1 1 0,0 0-1,0 0 1,0 0 0,-1 0-1,1 0 1,0 0-1,0 0 1,0 0 0,0 0-1,-1 0 1,1 0 0,0 0-1,0 1 1,0-1 0,-1 0-1,1 0 1,0 0 0,0 0-1,0 0 1,0 0-1,-1 0 1,1 0 0,0 1-1,-4 7 465,3-6-276,1 1-1,-1-1 1,0 0 0,0 0-1,-1 0 1,1 0-1,0 0 1,-3 3-1,-2 2 3,1 1 0,0-1 0,1 1 0,0 0 0,0 1 0,0-1 0,1 0 0,-2 11 0,1-7 112,-27 85 1275,24-46-1355,6-33-17,1-16-214,1-1 0,-1 0 0,0 0-1,0 0 1,0 0 0,0 0 0,0 1 0,0-1 0,0 0-1,-1 0 1,1 0 0,0 0 0,0 0 0,-1 0 0,1 0-1,-1 1 1,1-1 0,-1 0 0,0 0 0,-3 17 231,4-17-216,-1 1 1,1-1 0,-1 0 0,1 0-1,-1 1 1,0-1 0,0 0 0,0 0-1,1 0 1,-3 2 0,1-5 123,2-4-142,0-6 16,4-27 420,3-26-340,24-56-364,-10 59-138,-19 54 350,1 1-1,0-1 0,1 1 1,0 0-1,5-8 0,-8 15-34,-1 6 59,0 5 73,-2 3-55,-2 3 220,-6 22 0,-49 123 903,58-159-1105,1-2-7,0 0-1,0 0 0,0-1 1,-1 1-1,1 0 0,0 0 1,-1 0-1,1-1 0,0 1 1,-1 0-1,1 0 0,-1-1 1,1 1-1,-1 0 0,0-1 1,1 1-1,-1-1 0,0 1 1,1-1-1,-1 1 0,0-1 1,-1 1-1,2-1 7,0 0 0,-1 1 0,1-1-1,0 0 1,-1 0 0,1 0 0,0 0 0,-1 0 0,1 0 0,0 0-1,-1 0 1,1 0 0,0 0 0,-1 0 0,1 0 0,0 0 0,-1-1-1,1 1 1,0 0 0,-1 0 0,1 0 0,0 0 0,-1-1 0,1 1 0,0 0-1,0 0 1,-1 0 0,1-1 0,0 1 0,0 0 0,-1-1 0,-4-13 0,2-16-270,4 2 164,1 1-1,1-1 1,9-39 0,-8 49 30,0-1 0,-2 1 1,1-26-1,-2 42 82,-1 0 1,1 0-1,0 0 0,0 0 0,0 0 1,1 0-1,-1 0 0,3-2 0,6-11 93,-6 7-105,-1-1-1,0 0 0,-1 0 0,1 0 1,-2 0-1,2-15 0,0-11 9,2-54 112,-1 42-555,-4 47 428,0 0 0,0-1 1,0 1-1,0 0 0,0-1 1,0 1-1,0 0 0,0-1 1,0 1-1,1 0 0,-1 0 1,0-1-1,0 1 0,0 0 1,0-1-1,0 1 0,0 0 1,1 0-1,-1-1 0,0 1 1,0 0-1,0 0 0,0 0 1,1-1-1,-1 1 0,0 0 1,1 0-1,3-4-37,-1 15 12,-1 4-17,-8 47 2,4-42 66,0 1 0,-5 24-1,1-23-14,-15 56-72,-18 48 123,18-16 390,18-90-528,-3 10 320,-7 7-105,8-20-103,0 0-1,-2 0 1,-12 23 0,12-27-41,0 0 1,1 0-1,1 0 1,-5 17-1,10-29-62,0 1 0,-1-1 0,1 1-1,0-1 1,-1 1 0,1-1 0,0 1 0,0-1 0,0 1-1,0-1 1,1 1 0,-1-1 0,0 1 0,1-1 0,-1 1-1,1-1 1,-1 0 0,1 1 0,0 1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25.1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587 1 224,'2'-1'111,"-6"4"-83,3-2 29,0 0 0,0-1 0,0 1 0,0-1 0,0 1 0,0-1 0,0 1 0,0-1 0,-1 0 0,1 1 0,0-1 0,-2 0 0,-15 1 314,0 1 1,0 1-1,0 1 0,-31 10 0,27-7-143,-2 0-1,-23 2 1,3-2 130,24-3-52,-22 2 0,24-4-133,-31 7 1,-12 2 663,36-6-732,17-3-18,0 0 0,1-1 0,-9 0 0,11 0 68,0-1-1,0 1 0,1 0 1,-7 3-1,-2 0-280,0 2 873,20-7-625,31-14-321,-29 11 195,1 0-1,13-3 0,148-29-950,-124 25-554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27.9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54 480,'-1'0'15,"1"-1"-1,0 1 1,0 0 0,0 0-1,0 0 1,-1 0-1,1 0 1,0 0 0,0 0-1,0 0 1,0-1 0,0 1-1,-1 0 1,1 0 0,0 0-1,0 0 1,0-1 0,0 1-1,0 0 1,0 0-1,0 0 1,0 0 0,0-1-1,0 1 1,0 0 0,0 0-1,-1 0 1,1-1 0,0 1-1,0 0 1,0 0 0,1 0-1,-1 0 1,0-1 0,0 1-1,0 0 1,0 0-1,0 0 1,0-1 0,0 1-1,0 0 1,0 0 0,0 0-1,0 0 1,1-1 0,-1 1-1,0 0 1,0 0 0,12-7 1274,-4 2-1189,17-4 492,-24 9-534,0-1 1,0 1 0,-1-1 0,1 0-1,0 1 1,-1-1 0,1 0 0,-1 0-1,1 0 1,-1 0 0,0 1-1,1-1 1,-1 0 0,0 0 0,1 0-1,-1 0 1,0 0 0,0 0 0,0 0-1,0 0 1,0 0 0,0 0 0,0 0-1,0 1 1,0-3 0,0 2-120,0 0-3,-6 6 191,1 1 74,-1-2 1,-9 7-1,10-7-220,-6 4-1327,10-8 1196,-2 1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30.4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0 205 320,'10'-13'152,"-6"6"261,22-28 1230,-24 32-1668,0 0 1,0 1-1,0-1 0,0 1 1,4-4-1,9-11 56,-13 14 25,0 1-1,0-1 1,1 1 0,-1-1 0,1 1 0,3-2 0,-3 2-13,-1 0 0,1-1 0,0 1 0,-1 0 1,0-1-1,3-3 0,-2 3-48,-2 1 178,-1-1 0,1 0 0,-1 0 0,0 0 0,0 1 0,0-1 0,-1 0 0,0-3 0,-2 3-191,2 2 26,1 1 0,0 0-1,-1-1 1,1 1 0,-1-1 0,1 1-1,0 0 1,-1-1 0,1 1-1,0-1 1,0 1 0,-1-1 0,1 1-1,0-1 1,0 0 0,0 1 0,0-1-1,-1 1 1,1-4 428,6-3 172,-5 5-565,-1 1 0,1 0 1,0 0-1,-1-1 0,1 1 0,-1 0 0,0-1 0,1 1 1,-1-1-1,0-1 0,-1-1 99,-3 13-215,-2 7 46,-2 0 0,-14 25 1,14-29 28,1 1 0,0 1 0,1-1 1,-5 18-1,7-14-438,0-1 1,-1 21-1,5-14-1585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34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42 896,'0'3'3109,"-1"-3"-3008,0 0 0,-1 0 0,1 1 0,-1-1 0,1 0 0,0 0-1,-1 1 1,1-1 0,0 0 0,0 1 0,-3 1 0,-2 1 88,5-2-140,0-1 1,0 1 0,0 0 0,0-1-1,-1 1 1,1-1 0,0 0 0,-1 1-1,1-1 1,-3 0 357,10-4 185,4 3-331,-10 1-259,1 0 0,0-1-1,-1 1 1,1 0 0,-1 0-1,1-1 1,0 1 0,-1 0-1,1-1 1,-1 1-1,1-1 1,-1 1 0,1-1-1,-1 1 1,0-1 0,1 1-1,-1-1 1,0 1 0,1-2-1,5-4-423,38-21-4639,-23 16 4021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35.5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9 1248,'0'0'8,"0"0"0,0 0-1,0 0 1,0 0 0,0 0 0,0 0 0,0 0-1,0 1 1,0-1 0,0 0 0,0 0 0,0 0-1,0 0 1,0 0 0,0 0 0,0 0 0,0 0 7,0 0-7,-1 0 0,1 0 0,0 0 0,0 1-1,0-1 1,0 0 0,0 0 0,0 0 0,0 0-1,0 0 1,0 0 0,0 0 0,-1 0 0,1 0-1,0 0 1,0 0 0,0 0 0,0 0 0,0 0-1,0 0 1,0 0 0,0 0 0,0 0 0,-1 0-1,1 0 1,0 0 0,0 0 0,0 0 0,0 0 0,0-1-1,0 1 1,0 0 0,0 0 0,0 0 0,0 0-1,0 0 1,0 0 0,-1 0 0,1 0 0,0 0-1,0 0 1,0 0 0,0 0 0,0-1 0,0 1-1,0 0 1,0 0-4,0 0 1,0 0-1,0 0 0,1-8 968,2 16-785,-1 10 179,-2-14-294,1 0 1,-1 0 0,1 0-1,0 0 1,0-1 0,3 8-1,-2-6 43,-1 0 1,0 0-1,0 0 0,0 0 0,-1 0 1,1 9-1,0 3-4,1 30 292,-4 46 0,2-68-314,-17 265 103,14-227-1018,-2 0-1,-17 78 1,17-114-913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37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94 1248,'-1'-1'99,"0"1"0,0-1-1,0 0 1,0 1 0,0-1 0,0 1-1,-1 0 1,1-1 0,0 1 0,0 0 0,-1 0-1,1-1 1,0 1 0,0 0 0,-1 0 0,1 0-1,-2 1 1,-4-1-266,-12 5 897,17-5-736,2 0 25,0 0 0,0 0 0,-1 0 0,1 1-1,0-1 1,0 0 0,-1 0 0,1 0 0,0 0 0,0 0 0,0 0 0,-1 0 0,1 0 0,0 0 0,0-1 0,0 1 0,-1 0 0,1 0 0,0 0 0,0 0 0,-1 0 0,1 0 0,0 0-1,0 0 1,0-1 0,0 1 0,-1 0 0,1 0 0,0 0 0,0 0 0,0 0 0,0-1 0,0 1 0,0 0 0,-1 0 0,1 0 0,0-1 0,0 1 0,0 0 0,0 0 0,0-1 0,-21 0 706,20 1-683,1 0 0,-1 0 0,0 0 1,1 0-1,-1 0 0,0 0 0,1 0 0,-1-1 1,0 1-1,1 0 0,-1-1 0,1 1 0,-1 0 1,0-1-1,1 1 0,-1 0 0,1-1 0,-1 0 1,0 0-20,1 1 0,-1-1-1,0 1 1,1-1 0,-1 1 0,1-1 0,-1 1 0,0 0 0,1-1 0,-1 1 0,0 0 0,0 0 0,1-1 0,-1 1-1,0 0 1,1 0 0,-1 0 0,-1 0 0,-7-6 271,9 6-271,-1-1 1,1 1-1,-1-1 0,1 1 1,-1 0-1,1-1 1,-1 1-1,1-1 1,-1 1-1,0 0 1,1-1-1,-1 1 1,0 0-1,0 0 0,0 0-13,1 0 0,-1 0 0,0 0-1,1-1 1,-1 1 0,1 0 0,-1 0-1,0 0 1,1 0 0,-1-1 0,1 1-1,-1 0 1,1 0 0,-1-1 0,1 1-1,-1-1 1,1 1 0,-1 0 0,1-1-1,-1 0 1,0 1 14,1-1 1,-1 1-1,1-1 0,-1 1 0,1-1 1,-1 1-1,1-1 0,-1 1 1,0 0-1,1 0 0,-1-1 0,0 1 1,1 0-1,-1 0 0,0-1 1,1 1-1,-1 0 0,0 0 1,1 0-1,-2 0 0,1 0 4,0 0 0,0-1 0,1 1 0,-1 0 0,0-1 0,0 1 0,1-1 0,-1 1 0,0-1 0,1 0 0,-1 1 0,0-1 0,1 0 0,-1 1 0,1-1 0,-1 0 0,1 1 0,-1-1 0,1 0 0,0 0 0,-1 0 0,1 0 0,0-1 0,0 2-3,1 0-31,0 0-1,0 0 1,1 0 0,-1 0-1,0 0 1,0 1 0,0-1-1,0 0 1,1 1 0,-1-1-1,0 0 1,0 1-1,2 1 1,0-2-23,-2 0 31,0 0-1,0 0 1,0 0-1,-1 0 1,1 0-1,0 0 1,0 0-1,-1 0 1,1 0-1,0 0 1,0 1-1,0-1 1,-1 0-1,1 0 1,0 1 0,-1-1-1,1 1 1,1 0-1,14 6 415,-21-12-384,4 4 18,0 0 0,-1 0 1,1 0-1,0 0 0,0-1 0,0 1 0,0 0 0,-2-3 0,2 3-49,1 1-1,-1-1 1,1 0-1,-1 1 0,1-1 1,0 0-1,-1 0 0,1 0 1,0 1-1,-1-1 0,1 0 1,0 0-1,0 0 1,0 0-1,0 1 0,0-1 1,0 0-1,0 0 0,0-1 1,0 2 0,0-1 1,1 1-1,-1 0 1,0-1-1,0 1 1,0 0-1,0-1 1,0 1 0,0 0-1,0-1 1,0 1-1,0 0 1,0-1-1,0 1 1,0-1-1,0 1 1,0 0-1,0-1 1,0 1-1,-1 0 1,1 0-1,0-1 1,0 1-1,0 0 1,-1-1 0,-2-9 0,3 9-66,8 2-256,-6-1 325,-1 1-1,0-1 1,1 1-1,-1 0 1,0 0-1,0-1 1,1 1-1,-1 0 1,0 0-1,0 0 1,0 0-1,1 2 1,0-1-25,0-1 0,0 1 1,0 0-1,0 0 0,0-1 1,0 1-1,0-1 0,1 0 0,4 4 774,-31-6-941,19 21-351,5-17 357,0 1 1,0-1 0,0 1-1,0 0 1,0-1 0,1 1-1,0-1 1,0 1 0,0-1-1,2 5 1,2 9-1106,6 22-281,6 2-620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39.5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137 360 1152,'-3'-4'358,"-1"0"-1,1 0 1,1-1 0,-5-6-1,-9-13 692,12 18-846,-1-1 0,1 1-1,1-1 1,-1 0 0,1 0 0,0 0-1,-3-12 1,3 8-100,0 1-1,-1 1 1,-6-12-1,6 16-15,1 0 0,1 0 0,-1-1 0,1 1 0,0 0 0,0-1 0,1 0 0,-1 1 0,1-1 0,0 0 0,1 0 0,0-10 0,5-42 83,-9 51 16,4 7-185,-1-1 0,1 1 0,-1 0 0,1-1-1,0 1 1,0-1 0,-1 1 0,1-1 0,0 1 0,0-1 0,-1 1 0,1-1 0,0 1 0,0-1-1,0 1 1,0-1 0,0 1 0,0-1 0,-1-3 1,1 1-1,0 0 1,-1 0 0,1 0-1,-1 0 1,0 0-1,0 0 1,0 0 0,-2-4-1,3 7-5,-1 0 0,1 0 0,0 0 0,0 0 1,0 0-1,0 0 0,0 0 0,0 0 0,0 0 0,-1 0 0,1 0 0,0 0 0,0 0 0,0 0 0,0 0 1,0 0-1,0 0 0,0 0 0,-1 0 0,1 0 0,0 0 0,0 0 0,0 0 0,0 0 0,0 0 0,0 1 1,0-1-1,0 0 0,-1 0 0,1 0 0,0 0 0,0 0 0,0 0 0,0 0 0,0 0 0,0 0 1,0 1-1,0-1 0,0 0 0,0 0 0,0 0 0,0 0 0,0 0 0,0 0 0,0 0 0,0 1 0,0-1 1,0 0-1,0 0 0,0 0 0,0 0 0,-3 13 4,1 15-64,10 240-69,-8-262 134,0 16 61,0 0 1,-2 0-1,-4 23 1,4-36-386,1 0 0,0 0 1,0 1-1,1-1 0,0 0 1,1 0-1,2 13 1,-1-2-2078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4:42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106 156 320,'3'-4'-1,"-1"1"0,1-1-1,0 0 1,0 1 0,1 0 0,-1 0-1,1 0 1,-1 0 0,1 0 0,0 1-1,0-1 1,5-1 0,-5 1 55,1 0 1,0 0-1,30-54 6063,-38 56-6005,1-1-60,0 0 0,-1 0 0,0 0 0,1 1-1,-1-1 1,0 1 0,0-1 0,0 1 0,0 0 0,0 0 0,0 1 0,-7-2-1,3 3 108,-1 0 0,0 0 0,0 1 0,1 0 0,-1 0 0,1 1 0,0 0 0,-10 5 0,6-3 34,0 0 1,-16 4-1,5-8 545,13-2-580,9 4-196,0-3 34,0 0 1,0 0-1,0 1 1,0-1-1,0 0 1,-1 1-1,1-1 0,0 0 1,0 0-1,1 1 1,-1-1-1,0 0 1,0 1-1,0-1 1,0 0-1,0 0 1,0 1-1,0-1 1,0 0-1,0 0 1,1 1-1,-1-1 1,0 0-1,3 1 36,-1 0-1,1 0 0,-1 0 0,1 0 0,-1-1 0,1 0 1,-1 1-1,1-1 0,0 0 0,-1 0 0,1 0 1,-1-1-1,1 1 0,-1-1 0,1 1 0,3-2 0,-1 0 67,0 0 0,-1 0-1,0 0 1,1 0-1,-1 0 1,0-1-1,0 0 1,5-4-1,-8 5-48,0 0 0,0 0-1,-1 0 1,1 0 0,-1 0-1,1 0 1,-1 0-1,0 0 1,0 0 0,0 0-1,0-1 1,0 1 0,0 0-1,0 0 1,-1 0 0,1 0-1,-1 0 1,0 0-1,1 0 1,-1 0 0,0 1-1,0-1 1,0 0 0,-2-3-1,2 5-46,1 0 0,0 0 0,-1-1 0,1 1-1,0 0 1,-1 0 0,1 0 0,0 0 0,-1-1 0,1 1-1,-1 0 1,1 0 0,0 0 0,-1 0 0,1 0 0,-1 0-1,1 0 1,0 0 0,-1 0 0,1 0 0,0 0 0,-1 0-1,1 0 1,-1 0 0,1 1 0,0-1 0,-1 0 0,1 0-1,0 0 1,-1 1 0,0-1 0,1 1-21,-1 0-1,0 0 1,1 0-1,-1 0 1,0 0-1,1 0 1,-1 0-1,1 0 1,0 0 0,-1 3-1,-2 27-251,3-23 265,1 0 0,1-1 0,-1 1 1,1-1-1,1 1 0,-1-1 0,1 0 0,0 0 1,1 0-1,0 0 0,0-1 0,0 1 1,1-1-1,0 0 0,0-1 0,1 1 0,-1-1 1,1 0-1,0 0 0,1-1 0,-1 0 1,1 0-1,7 4 0,-3-4 101,2 3 13,0-2 0,0 1-1,1-2 1,-1 0 0,29 4-1,109-4 239,-118-4-420,-25 0 13,-2 1 87,1-1 0,-1-1-1,1 1 1,-1-1 0,1 0 0,-1-1-1,1 0 1,6-2 0,-10 3-32,0 0 0,0 1 0,0-1 0,0 1-1,0 0 1,0 0 0,0 0 0,0 1 0,0-1 0,5 2 0,9 0-12,14 2 149,-30-4-117,1 1 0,-1-1 0,1 0 0,-1 1 0,1-1 1,-1 0-1,1 0 0,-1 0 0,1 0 0,-1 0 0,1-1 0,-1 1 1,1 0-1,-1-1 0,1 1 0,-1-1 0,1 1 0,1-3 1,24-4 145,-14-1-10,25-10 0,-1 1 67,1-2-300,-21 12 116,0-2 0,29-19 0,32-25 154,-77 52-107,3 9-38,-2-2-19,0-1 0,0 1 0,1 9 0,-2-9 8,1-1 0,-1 0 0,1 0 0,-1 0 0,5 7 0,-6-11-20,1-1 0,-1 1 1,0-1-1,1 1 1,-1 0-1,0-1 0,1 1 1,-1-1-1,1 0 1,-1 1-1,1-1 0,-1 1 1,1-1-1,-1 0 1,1 1-1,1 0 0,20 13-108,-2 6 31,-16-15 96,1 0-1,0 0 1,9 6 0,3 5-24,-15-14-9,-1 0 0,0 0 0,1-1-1,0 1 1,-1-1 0,1 1 0,0-1 0,-1 0 0,1 0 0,0 0 0,0 0 0,0 0 0,3 1 0,0 0-437,0 0 0,1 1 0,-1-1 0,-1 1 0,1 0 0,0 1 0,-1-1 0,0 1 0,5 4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41.3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63 453 896,'0'-4'76,"-1"-1"1,1 0-1,0 1 0,0-1 1,1 0-1,-1 1 0,1-1 1,0 1-1,2-7 0,3-14 201,-3 9 196,2 0 0,0 1 0,10-22 0,-10 24-445,4-5 155,-7 15-100,0 0 0,0 0 0,-1 0 0,0 0 0,1-1 0,-1 1 0,0 0 0,-1-1 0,2-5 0,-2 6-39,1-1 1,-1 0-1,1 1 0,0-1 0,0 1 0,0 0 1,4-7-1,-3 7 3,-1-1 0,1 1 0,-1-1 1,0 1-1,0-1 0,0 0 0,0 1 1,0-5-1,-1-18 452,1 11-338,-1 0-1,-2-18 1,1 28-86,-1 0 0,0 0 1,-1 0-1,1 0 0,-1 1 0,0-1 0,0 1 0,0-1 0,0 1 1,-6-4-1,9 7-77,0 1 1,-1-1 0,1 0-1,-1 1 1,0-1 0,1 1-1,-1-1 1,1 1 0,-1-1-1,0 1 1,1 0 0,-1-1-1,0 1 1,1 0 0,-1-1-1,0 1 1,0 0-1,1 0 1,-1 0 0,0 0-1,0 0 1,0 0 0,1 0-1,-1 0 1,0 0 0,0 0-1,-1 0 1,1 1-9,0 1 0,-1-1-1,1 0 1,0 0 0,-1 1 0,1-1 0,0 0 0,0 1-1,0 0 1,0-1 0,-1 4 0,-18 37 319,-24 77 0,40-106-306,0 1 0,1 1-1,1-1 1,0 0 0,1 1-1,0-1 1,3 29 0,-1-41-43,-1 0 0,0-1 0,0 1 0,1-1 1,-1 1-1,1-1 0,-1 1 0,1-1 0,0 0 0,0 1 0,-1-1 1,1 0-1,0 1 0,0-1 0,0 0 0,1 0 0,-1 0 0,0 0 1,0 0-1,0 0 0,1 0 0,-1 0 0,2 0 0,2 0-341,-1 0-1,1 0 0,-1 0 1,1-1-1,-1 1 0,8-2 1,-6 1 89,16 0-1452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0:48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0 832,'-6'5'3225,"-8"16"-2728,3-4 218,5-9-498,1 0 1,-7 14-1,1-2-224,1 0 144,0 0 0,2 0 0,0 1 0,1 0 0,-5 29 0,-10 111 624,16-105-594,6-51-122,-1-1-1,1 1 1,1 0 0,1 8 0,0 7 109,-2-12-122,1 1-1,1-1 0,2 11 0,-3-14 2,1 0 0,-1 0 0,0 1 1,0-1-1,-1 0 0,0 0 0,0 1 0,0-1 0,0 0 1,-1 0-1,-2 8 0,-7 40 458,-1 3-358,10-42-154,2-12 46,-1-1 0,0 0 0,0 0 0,0 1 0,0-1-1,0 0 1,0 1 0,0-1 0,-1 0 0,1 0 0,0 1 0,-1-1-1,-3 6 821,0-17-22,4 8-808,-1 1-1,0-1 1,1 0-1,-1 1 1,1-1 0,0 0-1,-1 1 1,1-3-1,-10-69 248,10 52-262,0-14-459,7-59 1,-6 84-31,1 0 1,0 0 0,1 0 0,0 1-1,1-1 1,0 1 0,0 0 0,1 0-1,0 0 1,9-11 0,12-9-2376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02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184 742 416,'-30'-71'-16,"23"55"43,6 14 190,0 0 0,0-1 0,0 1 0,0 0 0,1-1 0,-1 1 0,1-1 0,-1 1 0,1-4 0,-3-9 824,2 15-1016,1 0 0,0-1 0,0 1 0,0 0 0,0-1 0,0 1 0,0-1 0,-1 1 0,1 0-1,0-1 1,0 1 0,-1 0 0,1 0 0,0-1 0,0 1 0,-1 0 0,1 0 0,0-1 0,-1 1 0,1 0-1,0 0 1,-1 0 0,1-1 0,0 1 0,-1 0 0,1 0 0,0 0 0,-1 0 0,1 0 0,-1 0-1,1 0 1,0 0 0,-1 0 0,0 1-29,0 0 1,0 0-1,0 0 0,1 0 1,-1 0-1,0 0 0,1 0 0,-1 0 1,1 0-1,-1 0 0,1 0 0,-1 0 1,1 1-1,0-1 0,0 0 0,-1 0 1,1 0-1,0 1 0,0 0 0,-3 14 63,-1-5 153,0 0 1,1 0-1,0 1 0,-2 21 0,3-17-20,-1-1-1,-1 1 1,0-1-1,-1 1 1,-1-1-1,-1-1 0,0 1 1,-14 21-1,11-18 78,-2 3-261,10-18 28,1 0-1,-1 0 0,1 0 1,0 0-1,0 0 0,0 0 1,1 0-1,-1 0 0,1 1 0,-1-1 1,1 0-1,0 0 0,1 5 1,-1-5-24,-1-1-76,-1 2 64,1-1 139,1 2-49,10 8 913,-10-13-985,1-1 0,-1 1-1,1 0 1,-1 0 0,1 0 0,-1 0 0,1-1 0,-1 1-1,1 0 1,-1-1 0,1 1 0,-1 0 0,0-1-1,1 1 1,-1 0 0,0-1 0,1 1 0,-1-1 0,0 1-1,1 0 1,-1-1 0,0 1 0,0-1 0,0 1-1,1-1 1,-1 1 0,0-1 0,0 1 0,0-1-1,0 1 1,0-2 0,1-25-116,0 2-49,6-16 260,16-90 73,-19 113-211,0-1-1,-2 0 1,1-18 0,-2 31 36,-1 0-1,1 1 1,0-1 0,3-8 0,-2 10-36,-1-1 0,0 0 1,0 1-1,0-8 0,3 9-441,-4 3 458,0 0 0,0 0 0,1 1 0,-1-1 0,0 21 36,-1 1 0,-1 0 0,-8 36 0,7-44-52,-1 26-1,2-13 26,-1 83-23,-7-52 140,10-54-137,-1 1 1,1 0 0,0-1 0,1 1 0,0 5-1,1 8 129,-6-10 588,5-9-685,-1 0-1,0 0 0,1 0 0,-1 0 1,0 0-1,0 0 0,0 0 1,0 0-1,0 0 0,0 0 0,0 0 1,-1-2-1,1 3-14,0-1-1,0 0 1,-1 1 0,1-1-1,0 0 1,0 1 0,0-1-1,0 0 1,0 0 0,0 1-1,0-1 1,1 0 0,-1 1-1,0-1 1,0 0 0,0 1-1,1-1 1,-1 0 0,0 1-1,1-1 1,-1 1 0,0-1-1,1 0 1,0 0 0,12-11-112,-11 9 81,0 1 1,1 0-1,-1-1 1,1 1-1,-1 0 1,7-3-1,2 0-77,0-1 0,0 0 0,0-1-1,-1 0 1,14-12 0,-19 13 128,0 0-1,0 0 0,-1 0 1,0-1-1,3-7 1,7-8 42,5-12-95,21-47-1,-21 40-37,18-50 201,-12 27 16,-17 39-142,-6 19-14,0 0 0,0 0 0,0 1 0,5-9 0,58-89-116,-25 29 128,-24 46 16,-2-1 0,16-46 1,-24 60 3,-3 7-61,5-16-18,2 0 0,0 1 0,25-38 0,-34 57-13,-1 4 79,0-1-1,0 1 0,0 0 0,1-1 0,-1 1 1,0-1-1,0 1 0,1-1 0,-1 1 0,0 0 1,0-1-1,1 1 0,-1-1 0,0 1 0,1 0 0,-1 0 1,1-1-1,-1 1 0,0 0 0,1-1 0,0 1-70,-6 4 38,5-1 2,1-1 0,-1 1 0,0-1 0,1 1 0,0-1 0,0 0 0,-1 1 0,1-1 0,3 5 0,0 2 154,-4-8-155,0 0 0,0-1 0,0 1-1,1 0 1,-1 0 0,0-1 0,0 1 0,1 0 0,-1 0 0,0-1-1,1 1 1,-1-1 0,1 1 0,-1 0 0,2 0 0,-1 0-20,0-1 0,0 1 0,1-1 0,-1 1 1,0-1-1,0 1 0,1-1 0,-1 0 0,0 0 1,1 0-1,-1 0 0,0 0 0,3 0 0,-2 0-47,15 27 12,-13-15 32,-3-10 58,0 0-1,0 1 1,0-1 0,0 1-1,-1-1 1,1 1 0,-1-1-1,0 1 1,1-1 0,-1 1-1,0-1 1,0 1-1,-1-1 1,1 1 0,-1 3-1,-1 0 4,1 1 0,0-1 0,0 0 0,0 1 0,1-1 0,1 8 0,-1-6 3,0 0 0,0-1 0,-1 1 0,-2 10 0,-10 51 21,11-63 4,2-4-27,0-1 1,0 1-1,0-1 1,-1 1-1,1-1 0,0 1 1,-1-1-1,1 0 1,-1 1-1,0-1 0,1 0 1,-1 1-1,0-1 1,0 0-1,0 0 1,0 0-1,0 0 0,0 1 1,0-2-1,0 1 1,0 0-1,-1 0 1,1 0-1,0 0 0,-1-1 1,1 1-1,0-1 1,-3 1-1,-6 3 154,8-3-141,1 0 1,-1 0-1,1-1 1,-1 1-1,0-1 1,1 0-1,-1 1 1,0-1-1,-3 0 1,2 0 20,-1 1 1,1-1-1,-1 1 0,1 0 1,-5 2-1,4-2-43,1 0 0,-1 0 0,0 0 0,0-1 0,-4 1 0,6-1-17,1 1 0,0-1 0,-1 0 1,1 0-1,0 1 0,-1-1 0,1 0 1,0 1-1,0 0 0,-1-1 0,1 1 0,0 0 1,0-1-1,0 1 0,0 0 0,0 0 1,-2 2-1,-13 21 16,8-9-58,7-13 31,-1 0-1,2 0 0,-1 0 1,0 1-1,0-1 0,1 0 0,-1 5 1,0-5 33,1-1 1,0 1-1,-1 0 1,1 0-1,-1 0 1,1-1-1,-1 1 1,0 0-1,0-1 1,0 1-1,0-1 1,-2 4-1,-4 4 19,-1 0-1,-8 15 1,8-12-120,6-7 98,-1 0 1,1 0 0,-1 1 0,2-1-1,-3 9 1,2-8-21,1 0-1,-1 0 1,-1 0-1,-2 5 0,-1 0 73,-1 0-80,-9 22-1,-63 165-794,66-162-896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09.1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1848 1079 1408,'0'-1'15,"0"-7"87,0-1 1,1 1-1,-1 0 1,2-1-1,3-12 0,26-102 1589,-27 99-1470,-4 22-198,0 1 0,0 0 0,0 0 0,0 0 0,0 0 0,-1 0-1,1 0 1,0 0 0,-1 0 0,1 0 0,-1 0 0,1 0 0,-1 0 0,1 0-1,-1 0 1,0 0 0,1 0 0,-3-1 0,-3 2 78,2 2-114,-1 0-1,0 0 1,1 0 0,0 1-1,-1 0 1,1 0-1,0 0 1,-5 6 0,-29 33-115,37-41 126,-88 112-55,-48 59 658,93-119-311,8-9 301,-1-1 0,-70 61 0,105-103-558,-3 4 79,-1-1 0,0 1 0,-1-1 0,-10 5 0,16-9-102,0 1-1,0-1 1,0 1 0,0-1-1,0 0 1,0 1 0,0-1-1,0 0 1,0 0 0,0 0-1,0 0 1,0 0 0,0 0-1,0 0 1,0 0 0,0 0-1,0 0 1,0-1 0,0 1-1,0 0 1,1-1 0,-1 1-1,0-1 1,0 1 0,0-1-1,0 1 1,0-1 0,1 0-1,-1 1 1,0-1-1,0 0 1,1 0 0,-1 1-1,1-1 1,-1 0 0,1 0-1,-1 0 1,1 0 0,-1 0-1,1 0 1,0 0 0,-1-1-1,0-5-12,-1 0-1,2 0 0,-1 0 1,1 0-1,0 0 0,0 0 1,3-11-1,-2 8 7,7-47 101,2-1 0,31-95 1,-15 79 138,54-106 1,-58 138-151,87-195 294,-106 231-337,-1 0 0,0 0 0,0 0 0,-1 0 0,0 0 1,0 0-1,0-1 0,0 1 0,-2-13 0,1 19-43,0-1 0,0 0 0,0 1 0,0-1-1,0 1 1,-1-1 0,1 0 0,0 1 0,0-1 0,-1 0 0,1 1 0,0-1 0,-1 1 0,1-1-1,-1 1 1,1-1 0,-1 1 0,1-1 0,-1 1 0,1 0 0,-1-1 0,1 1 0,-1 0-1,1-1 1,-1 1 0,0 0 0,1-1 0,-1 1 0,1 0 0,-1 0 0,-1 0 0,0 0-2,0 0 0,0 0 0,0 1 0,0-1 0,0 1 0,0 0 1,0 0-1,0-1 0,-2 3 0,-9 5-41,1 1 0,0 0 0,0 0 0,-13 15 0,7-6 19,-88 77 25,-46 45 261,-152 178-50,234-240 71,-93 79 1,154-149-277,-2 0 0,-20 11 1,27-17-99,4-6-19,34-65-249,-16 30 342,2 1 0,1 1 1,2 1-1,2 1 0,48-54 0,48-31 27,34-37-82,-93 86 14,91-100-121,-104 121 174,68-54 1,-99 90-12,53-38-36,-69 50 58,1 0 0,0 1 0,0 0 0,0-1 0,0 1 0,4-1 0,-6 2-11,-1 0-1,0 0 0,0 0 1,1 0-1,-1 0 1,0 0-1,0 0 1,0 0-1,1 0 1,-1 0-1,0 0 1,0 0-1,1 0 1,-1 0-1,0 1 1,0-1-1,0 0 1,1 0-1,-1 0 1,0 0-1,0 0 1,0 1-1,0-1 1,1 0-1,-1 0 1,0 0-1,0 0 1,0 1-1,0-1 0,0 0 1,0 0-1,1 1 1,-1-1-1,0 0 1,0 0-1,0 0 1,0 1-1,0-1 1,0 0-1,0 0 1,0 1-1,0-1 1,0 0-1,0 0 1,0 1-1,0-1 1,0 0-1,0 0 1,-1 1-1,1-1 1,0 0-1,0 0 1,0 1-1,-4 9 24,0 1 0,0-1 0,-1 0 0,-1 0 0,-10 15 0,12-18-15,-22 31 45,-1 0-1,-2-2 1,-1-1 0,-2-1-1,-1-2 1,-2-2 0,-64 45-1,-165 68 165,257-140-189,-24 12 182,-44 14-1,67-26-184,0-1 1,0 0-1,-1 0 0,1-1 0,-1 0 0,1-1 0,-1 1 1,0-2-1,1 1 0,-16-4 0,20 3-31,0 0 1,0-1-1,1 0 0,-1 1 0,0-1 1,1-1-1,-1 1 0,1-1 1,-1 1-1,1-1 0,0 0 0,0 0 1,1 0-1,-1-1 0,1 1 1,-1 0-1,1-1 0,0 0 0,0 0 1,1 1-1,-1-1 0,1 0 0,0 0 1,0-1-1,0 1 0,0-5 1,-1-9-82,2 1 1,0-1-1,0 1 1,7-36-1,0 16 30,1 1 0,1-1 1,2 1-1,2 1 0,1 0 0,2 1 0,1 1 0,2 0 0,29-39 0,167-169-71,-201 226 108,-2 3 5,-6 5-2,0 0 0,1 0 1,0 1-1,1 0 0,8-6 1,-15 12 10,-1 0 1,1-1 0,-1 1 0,1 0-1,-1-1 1,1 1 0,0 0-1,-1 0 1,1 0 0,-1 0-1,1-1 1,0 1 0,-1 0 0,1 0-1,0 0 1,-1 0 0,1 0-1,0 1 1,-1-1 0,1 0-1,0 0 1,0 0 0,-1 1-2,0 0 1,0-1 0,1 1-1,-1-1 1,0 1-1,0-1 1,0 1 0,0-1-1,0 1 1,0 0-1,0-1 1,0 1 0,-1-1-1,1 1 1,0-1-1,0 1 1,0-1 0,0 1-1,-1-1 1,1 1-1,0-1 1,-1 1 0,1-1-1,0 1 1,-1-1-1,1 0 1,-1 1-1,1-1 1,-1 1 0,-11 13-41,-22 19 0,-7 6 28,-12 23 161,-79 119-1,1 1 354,-13-17-270,31-38-139,70-77 122,-77 90 460,114-132-631,3-5-15,0 1-1,1-1 1,-1 0-1,0 0 1,-1 0-1,1 0 1,0-1 0,-1 1-1,0-1 1,-5 3-1,8-5-21,1 0-1,0 0 0,0 0 1,0 0-1,-1 0 1,1 0-1,0 0 0,0 0 1,0 0-1,-1 0 0,1 0 1,0 0-1,0 0 1,0 0-1,-1-1 0,1 1 1,0 0-1,0 0 0,0 0 1,0 0-1,0 0 1,-1 0-1,1-1 0,0 1 1,0 0-1,0 0 1,0 0-1,0 0 0,0-1 1,0 1-1,-1 0 0,1 0 1,0 0-1,0 0 1,0-1-1,0 1 0,0 0 1,0 0-1,0 0 0,0-1 1,0 1-1,0 0 1,0 0-1,0 0 0,0-1 1,0 1-1,0 0 0,1 0 1,-1 0-1,0-1 1,0 1-1,0 0 0,0 0 1,0 0-1,0 0 1,0-1-1,1 1 0,3-9 5,0 0 0,1 0 0,0 0 0,0 0 0,1 1 0,10-11 0,-13 15-10,44-54-107,66-91 3,-6-31 35,61-88 199,-103 174-51,-62 90-64,-1 0-1,0 0 1,1-1 0,-2 1-1,4-9 1,-5 12-14,0 1 1,0-1-1,1 0 1,-1 1-1,0-1 1,0 0-1,0 1 1,0-1-1,-1 0 1,1 0-1,0 1 1,0-1-1,0 0 1,0 1-1,-1-1 1,1 0-1,0 1 1,-1-1-1,1 0 1,-1 0-10,0 1 0,0-1 0,1 1 0,-1-1 0,0 1 0,0-1 1,0 1-1,0 0 0,0 0 0,1-1 0,-1 1 0,0 0 0,0 0 0,0 0 0,0 0 1,0 0-1,0 0 0,0 0 0,-1 0 0,-6 2-22,1 0 1,-1 1-1,1 0 1,-1 0-1,1 1 0,0-1 1,0 2-1,0-1 1,-6 7-1,-144 106 9,63-46 71,-240 200 365,279-225-326,-33 36 166,81-74-128,10-8-15,17-13 39,-12 8-120,100-68 109,178-158 0,-149 120-153,-109 92-42,1 1 1,0 1 0,37-14 0,-55 26 1,0 1 0,0 0 1,19-3-1,-28 6 43,1 1 0,0-1-1,-1 1 1,1 0 0,0 0 0,-1 0-1,1 0 1,0 1 0,-1-1 0,1 1-1,0-1 1,-1 1 0,1 0-1,-1 0 1,1 0 0,-1 1 0,0-1-1,0 0 1,1 1 0,-1-1-1,0 1 1,2 2 0,-2-1 1,1 1 1,-1-1-1,0 1 0,-1-1 1,1 1-1,-1 0 1,1 0-1,-1 0 0,0 0 1,-1-1-1,1 7 0,0 3-4,0 0 0,-3 19 0,-2 2-3,-2 0-1,-11 36 0,-26 69-213,10-37-190,-104 287-2749,137-388 3144,-84 227-3798,60-125 1390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14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0 832,'-4'1'1478,"4"-1"-1457,1 2 3,0-1 1,0 1 0,0-1 0,0 1 0,-1-1 0,1 1-1,0 0 1,-1-1 0,0 1 0,1 0 0,-1 0 0,0-1-1,0 1 1,1 0 0,-2 0 0,1-1 0,0 1-1,0 0 1,0 0 0,-1-1 0,1 1 0,-1 0 0,1-1-1,-1 1 1,0 0 0,0-1 0,0 1 0,-1 1 0,1-2 49,1 0-63,0 0-1,0-1 0,0 1 0,-1 0 1,1 0-1,0 0 0,-1 0 0,1-1 1,0 1-1,-1 0 0,1 0 1,-1-1-1,1 1 0,-1 0 0,0-1 1,1 1-1,-1-1 0,0 1 0,1-1 1,-1 1-1,0-1 0,1 1 1,-1-1-1,0 0 0,-1 1 0,2-1-9,-1 1 0,0-1 0,1 0 1,-1 1-1,0-1 0,1 0 0,-1 1 0,0-1 0,1 1 0,-1-1 0,1 1 0,-1-1 0,1 1 0,-1-1 0,1 1 0,0 0 0,-1-1 0,1 1 0,-1 0 0,1-1 0,0 1 0,0 0 0,0 0 1,-1 0-1,1 5 5,1-5 2,-1 0-1,0 0 0,0 0 1,0 0-1,0 1 1,0-1-1,0 0 1,-1 0-1,1 0 1,0 0-1,-1 0 1,1 1-1,0-1 1,-1 0-1,1 0 0,-1 0 1,0 0-1,1 0 1,-1 0-1,0 0 1,-1 1-1,1-1-18,-1 1 0,1 0 0,0 0-1,0 0 1,0 0 0,0 0 0,0 0-1,0 0 1,1 0 0,-1 0 0,1 0 0,-1 4-1,-5 14-12,-1-3-17,-7 21 1,13-34 73,-1 5-41,0-1 1,0 1 0,1 0 0,0-1 0,0 12 0,0-10 100,0-9-76,0 1 0,1 0 1,-1 0-1,1 0 1,0 0-1,0 0 0,-1 0 1,1 0-1,1 2 1,0 19-29,-1-21 39,0 0-1,0 1 1,1-1-1,-1 0 1,0 0-1,-1 0 0,1 0 1,0 0-1,-1 0 1,1 1-1,-1-1 1,-1 3-1,1-2-13,1-1-1,-1 0 1,1 0 0,0 0-1,0 0 1,0 0 0,0 1-1,0-1 1,1 3-1,-1 2 6,-4 55 328,4-61-294,-1 9 66,2 0-1,0-1 1,2 14 0,-3-21 14,0 14-58,-4 22 260,-1-26-244,5 0-66,0-4-5,0 1 1,0 0 0,-1-1-1,-2 13 1,0-13-4,1 1-1,1-1 1,-1 1-1,1-1 1,1 1-1,0 0 1,0 0-1,1-1 1,2 12-1,-3-18-4,0 0-1,0 1 0,0-1 0,0 0 0,0 1 0,0-1 1,-2 4-1,0 11 70,-6 171 218,3-151-65,5-35-271,0-1 58,0 6 273,-1-7-268,-3 0 380,14-55-54,-10 40-369,2-1-1,5-24 1,2-14 79,-1-4 61,-8 48-184,1-1 1,1 0-1,3-14 1,-2 15-204,-1-1 1,0 1 0,0-16-1,-2-57-2392,0 49 635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15.8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1 416,'-1'1'13,"0"0"0,0-1 1,0 1-1,1 0 0,-1 0 0,0 0 0,0 0 0,1 0 1,-1 0-1,1 0 0,-1 0 0,1 0 0,-1 1 0,1-1 1,0 0-1,-1 0 0,1 3 0,0 24 248,0-2 110,-8 33-226,0-3 119,-1 68-1,0 36 543,9-18-241,-1-134-570,0 1 0,-1-1 0,0 0 0,0 1 0,-7 14 0,-4 18-2,-5 59 380,15-74-452,-3 53 174,3 10-564,3-61-534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16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51 576,'-13'-12'192,"18"9"-128,-5-5-32,0 5 0,0-10-32,5 2-448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16.7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1 484 1312,'0'-2'24,"2"-45"461,-2 43-431,1 0 0,0 0-1,0-1 1,0 1-1,0 1 1,1-1 0,0 0-1,0 0 1,2-4-1,1 1 71,-1 0 0,0-1 0,4-10 0,2-5-6,-1 3-4,0 1 0,-2-1 0,0 0 0,5-29 0,9-54-386,-11 41-16,-7 28-389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17.5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1 832,'1'56'306,"0"-13"29,-8 76 0,-45 283 988,38-297-747,13-80-574,1 31 0,1-19 20,-1-35 46,0-1-51,0-1 0,0 1 1,0-1-1,0 0 0,0 1 1,0-1-1,0 0 1,0 1-1,-1-1 0,1 0 1,0 1-1,0-1 0,0 0 1,0 1-1,0-1 0,-1 0 1,1 1-1,0-1 0,0 0 1,-1 0-1,1 1 0,0-1 1,0 0-1,-1 0 0,1 1 1,0-1-1,-1 0 0,1 0 1,0 0-1,-1 0 0,1 0 1,0 1-1,-1-1 1,1 0-1,-1 0 0,0 0 1,-2 2 28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18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0 364 576,'9'-24'192,"0"12"-128,-1-4-32,-3 5 256,3-4-160,2-4 32,-2-6-96,2-2 384,-2-1-256,0 6 0,2-1-128,-2-5-64,-3 1 32,0-1-608,-5-3 320,-5 4-608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7:52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1804 1056,'0'0'752,"0"0"117,0 0-154,0 0 170,15-1 1851,-13 0-2558,1 0-1,-1-1 1,1 1 0,-1-1-1,0 0 1,0 1-1,0-1 1,0 0 0,0 0-1,0-1 1,0 1 0,-1 0-1,1-1 1,-1 1-1,1-1 1,-1 1 0,0-1-1,0 1 1,0-1-1,-1 0 1,1 0 0,0-4-1,-1-8 292,-1-1-1,0 0 0,-1 1 0,-4-18 1,-3 0-234,-72-252 1082,76 272-1352,1 0 0,1-1 1,0 1-1,1 0 0,0-1 1,1 1-1,1-1 0,0 0 1,0 1-1,2-1 0,2-14 1,50-144-462,-42 142 440,1 0 1,25-39 0,17-23 23,-51 84 31,1 2-1,0-1 1,0 0-1,0 1 1,1 0 0,0 0-1,0 1 1,1-1-1,-1 1 1,10-5-1,-3 2 14,17-14-1,8-4-39,14-2 132,85-31 0,-84 38-59,83-46 1,-78 31-122,-16 10 79,1 0 0,1 3 0,51-19 0,123-24-6,-15 5-122,-126 37 140,2 4-1,0 4 1,1 3 0,86-2 0,275-16 289,-311 31-156,4 0 152,333-20-332,-238 13 235,-19-12 157,11 1-149,-196 17-219,449 9-288,-431-4 273,81 10-46,-102-10 60,1 1 0,-1 1 0,30 12 0,-43-14 9,1 0 0,-1 1 0,0 0 0,0 1 0,0 0 0,-1 1 0,0-1 0,0 1 0,-1 1 0,0 0 0,0 0 0,-1 0 0,0 1 0,0 0 0,-1 0 0,5 12 0,5 19 17,-2 1 1,-1 0-1,-3 0 1,-1 1-1,-2 1 1,1 75-1,-1-5-11,0-22-6,-4 1-64,18 121 0,-13-169 122,2-1 1,2 1 0,18 47-1,-7-40 19,52 140-90,11 39 221,-68-185-190,-3 2 0,-1-1 1,-3 2-1,-2-1 0,-1 1 0,-3 1 0,-2-1 0,-2 0 0,-11 84 1,6-101-36,-1-2 0,-18 51 0,-30 54 25,-6 19-99,-27 60-160,70-175 129,-3 5 90,-2-2 1,-2 0-1,-39 49 1,12-26 243,-62 59 1,37-49-3,-135 102 0,153-135-224,-2-2-1,-1-3 1,-88 38-1,116-60 105,-31 12-15,-86 50 0,120-55-57,1 0-1,-36 37 1,-26 18 185,81-69-174,-1 0 0,-1-1 1,1 0-1,-1 0 0,0-1 0,0-1 0,-24 5 0,18-6 6,0 0 0,-1-2 0,1 0 0,-36-4 0,16-2-121,-1-3 1,1-1-1,0-2 0,-53-23 0,28 11-163,0 2 0,-82-15 0,-131-9 204,194 33 32,-50-11 13,-25-3 0,-204-12-27,297 31 4,14 1-51,-57-12 0,-94-16 159,106 21-116,20 0 92,-83-24 0,132 29 0,11 4 26,0 0-1,-21-10 0,35 13-80,-43-20 180,-82-54 1,101 56-175,0-1-1,1-1 1,2-1 0,-33-41 0,22 21-92,10 15 91,2-1-1,0 0 1,-23-46-1,21 26-164,-18-40 484,6-13-623,30 87 262,1-1-1,-5-27 1,1 6 18,4 9-605,4 27 614,0 0 0,0 0 0,-1 0 0,1 0 0,0 0 1,0 0-1,-1 0 0,1 0 0,0 0 0,0 0 1,0-1-1,-1 1 0,1 0 0,0 0 0,0 0 1,0 0-1,0 0 0,-1-1 0,1 1 0,0 0 1,0 0-1,0 0 0,0-1 0,0 1 0,-1 0 0,1 0 1,0-1-1,0 1 0,0 0 0,0 0 0,0-1 1,0 1-1,0 0 0,0 0 0,0 0 0,0-1 1,0 1-1,0 0 0,0 0 0,0-1 0,0 1 1,0 0-1,1 0 0,-1-1 0,0 1 0,0 0 0,0 0 1,0-1-1,1 1-436,20-15-7750,-18 13 7748,0-1-1,0 0 0,0 1 1,-1-1-1,1 0 1,-1 0-1,3-5 1,9-26-1521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20.6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83 244 1152,'-1'0'33,"0"-1"-1,1 0 1,-1 0-1,1 0 1,0 0-1,-1 0 1,1 1 0,-1-1-1,1 0 1,0 0-1,0 0 1,0 0 0,0 0-1,0 0 1,-1 0-1,2 0 1,-1 0-1,0 0 1,0 0 0,0 0-1,0 0 1,1 0-1,-1 0 1,0 0 0,1-1-1,0 1-27,-1-1 0,1 0 0,-1 0 0,0 0 0,0 0-1,0 0 1,0 1 0,0-1 0,0-3 0,-5-19 410,4 19-292,0 0-1,0 0 1,0 0 0,-2-5 0,-33-84 1275,34 88-1318,0-1 1,1 1 0,0 0 0,0-1 0,0-11 0,5 25-294,1 5 209,0-1 0,-1 0 1,-1 1-1,0 0 1,3 23-1,-4-9 62,-2 46-1,-1-29 633,0-49-476,-12-56-298,10 45 134,-1-1-1,-10-31 0,8 32-67,6 14-16,-1 0 1,0 0-1,0 0 1,0 0-1,-1 0 0,1 0 1,0 0-1,-3-2 1,3 32 1,0 33 16,0-23-22,1 0 1,7 50 0,-3-53 113,-2 1 0,-2 46 1,-1-28 275,4-30-336,-3-22 123,6 7 362,-5-6-538,-1-2 31,0 0-1,0 0 1,0 0-1,0 1 1,0-1 0,0 0-1,0 0 1,0 0-1,0 0 1,1 1 0,-1-1-1,0 0 1,0 0-1,0 0 1,0 0-1,1 0 1,-1 1 0,0-1-1,0 0 1,0 0-1,1 0 1,-1 0 0,0 0-1,0 0 1,0 0-1,1 0 1,-1 0 0,0 0-1,0 0 1,0 0-1,1 0 1,-1 0 0,0 0-1,0 0 1,1 0-1,-1 0 1,0 0 0,0 0-1,0 0 1,1 0-1,-1 0 1,0 0 0,0 0-1,0-1 1,0 1-1,1 0 1,-1 0 0,0 0-1,0-1 1,8-3-570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22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25 1056,'8'-12'717,"-2"6"61,-6 5-740,0 1 1,0 0-1,1-1 0,-1 1 0,0-1 0,0 1 1,1 0-1,-1-1 0,0 1 0,1 0 1,8-3 1149,8 12-9,-16-8-1142,0 0 0,0 1 0,0-1 0,0 0 0,0 0 0,0 0 0,0 1 0,-1-1 0,1 1 0,-1-1 0,1 0 0,-1 1 0,1-1 0,-1 1 0,0-1 0,0 1 0,0-1 0,0 1 0,0-1 0,0 1 0,0 2 0,-2 4 87,0 1 0,-4 13 0,1-8-36,-108 328 1656,90-266-1428,5-16-109,11-35-224,1 0 1,-4 27-1,3-13 19,-9 61 79,-12 54 606,24-128-431,3-21 272,2-10-22,0-2-361,0-1 0,-1 1 0,0 0 0,0-11 0,-1-13 69,9-96-710,2-8 139,-2 59 458,-4 45-379,1 1-1,1 1 1,1-1-1,19-45 1,-9 23-188,-12 34 138,1 0 0,9-19-1,-14 35 301,3-6-389,1-1-1,0 1 0,6-8 1,-9 13 174,0 1 0,1-1 0,-1 1-1,1 0 1,0 0 0,-1 0 0,1 0 0,0 0 0,0 0 0,0 1 0,1 0 0,3-2 0,7-1-957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24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470 1 1152,'-4'0'148,"-1"1"0,0 0 0,1-1 0,-1 2 0,1-1 0,-1 0 0,-6 5 1,-21 5 1135,8-5-676,0 2 0,-42 20 0,10-4-475,44-19 238,10-4-321,0 0 1,0 0-1,0 0 0,0-1 0,0 1 0,0-1 0,0 1 1,0-1-1,0 0 0,-2 0 0,-7 1 280,1-2-1,0 0 1,0 0-1,-15-4 1,21 5-293,0-1-1,0 1 0,0 0 1,0 1-1,1-1 1,-1 0-1,0 1 1,-5 2-1,-7 0 207,12-3-156,1 1-43,-1-1 0,0 1 1,1 0-1,-1 0 0,1 0 0,-1 0 1,1 0-1,-6 4 0,-2 0 224,-3 2 435,13-6-789,256-6 385,-229 4-463,0-1-1,0-1 1,28-7-1,-34 5-1274,0 0-1,22-11 1,-33 10 421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29.1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33 832,'0'6'155,"1"0"-1,0 0 1,0 1-1,2 5 1,-1-5 51,0-1 0,-1 1 0,0-1 0,0 9 0,-1-13-146,0 1 0,0-1 1,0 1-1,0-1 0,-1 1 1,1 0-1,-1-1 0,1 1 1,-1-1-1,0 0 0,0 1 1,0-1-1,0 0 0,0 1 1,-4 3-1,-10 21 42,14-24-6,0 1 1,-1-1-1,0 1 1,0-1-1,0 0 0,0 0 1,-1 0-1,1 0 0,-1 0 1,0 0-1,-6 4 1,7-5-44,-1 0 1,0 0 0,1 0 0,0 1-1,-1-1 1,1 1 0,0 0 0,0-1 0,0 1-1,1 0 1,-3 5 0,2-3 555,2-18 24,2 2-523,1-1-1,0 2 0,1-1 0,0 0 0,1 1 0,0 0 0,12-17 0,5-3-1129,27-29 0,-20 25-916,-8 10-11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30.5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1 320,'-2'7'25,"-1"0"-1,1 0 1,0 1 0,-1 11-1,-2 5-24,-17 64 1328,9-32-1280,9-36-523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32.6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61 178 1248,'0'0'389,"0"-21"865,0 19-1198,0 1 0,0-1 1,0 0-1,0 0 1,0 0-1,-1 0 0,1 1 1,-1-1-1,1 0 1,-1 0-1,0 1 1,-1-3-1,-17-15 938,18 19-977,1-1 3,-1 1 0,0-1 1,1 0-1,-1 1 1,1-1-1,-1 0 0,1 1 1,-1-1-1,1 0 1,-1 0-1,1 1 0,0-1 1,-1 0-1,1 0 1,0 0-1,0 1 0,-1-1 1,1 0-1,0 0 1,0 0-1,0 0 0,0-1 1,0 2-69,-5-13 1317,4 13-1247,1 0-1,-1-1 0,1 1 1,0 0-1,-1 0 1,1 0-1,-1 0 1,1 0-1,0-1 0,-1 1 1,1 0-1,0 0 1,-1 0-1,1-1 1,0 1-1,-1 0 1,1-1-1,0 1 0,0 0 1,-1-1-1,1 1 1,0 0-1,0-1 1,0 1-1,-1 0 0,1-1 1,0 1-1,0-1 1,0 1-1,0 0 1,0-1-1,0 1 0,0-1 1,0 1-1,0 0 1,0-2-1,-4-9 141,3 8-158,0-1 1,-1 1 0,1-1 0,0 1-1,0-1 1,1 1 0,-1-1 0,1 0-1,0 1 1,0-1 0,0-5-1,0-1-28,8 40 13,-8-19-68,0 2 265,3 25-1,-3-35-256,0 0 0,1 0 0,0 0 0,0 0-1,0 0 1,0 0 0,0-1 0,0 1 0,1 0 0,-1-1 0,1 1-1,0-1 1,4 5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38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63 736,'0'0'5,"0"0"0,0 0 0,0 0 0,0 0 0,0 0 1,0-1-1,0 1 0,0 0 0,0 0 0,-1 0 0,1 0 0,0-1 0,0 1 0,0 0 0,0 0 0,0 0 1,0 0-1,0 0 0,0 0 0,0-1 0,0 1 0,0 0 0,-1 0 0,1 0 0,0 0 0,0 0 1,0 0-1,0 0 0,0 0 0,0 0 0,-1 0 0,1-1 0,0 1 0,0 0 0,0 0 0,-1 0 0,-6 1 347,6 0-311,-1-1-1,1 0 1,0 0-1,0 1 0,0-1 1,0 0-1,-1 0 1,1 0-1,0 0 1,0-1-1,0 1 0,0 0 1,-1 0-1,-1-2 1,-9-6 417,10 8-452,1-1 1,0 1-1,-1 0 0,1 0 0,-1 0 0,1 0 0,0 0 1,-1 0-1,1 0 0,0 0 0,-1 0 0,1 1 1,-1-1-1,1 0 0,0 1 0,0-1 0,-1 1 0,0 0 1,0 0 54,1 0 1,0 0 0,-1-1 0,0 1 0,1-1 0,-1 1 0,1-1 0,-1 0-1,0 1 1,1-1 0,-1 0 0,1 0 0,-1 0 0,-2-1 0,4 1-58,0 0 0,0 0 0,-1 0 0,1-1 0,0 1 0,0 0 0,-1 0 0,1 0 0,0 0 0,-1 0 0,1 0 0,0-1 0,-1 1 1,1 0-1,0 0 0,-1 0 0,1 0 0,0 0 0,-1 0 0,1 0 0,0 0 0,0 1 0,-1-1 0,1 0 0,0 0 0,-1 0 0,1 0 1,0 0-1,-1 0 0,1 1 0,0-1 0,0 0 0,-1 0 0,1 0 0,0 1 0,0-1 0,-1 1 0,-5 1 236,5-3-200,-1 0-1,1 0 1,-1 0 0,1 1-1,0-1 1,-1 0 0,0 1-1,1-1 1,-1 1-1,1 0 1,-1 0 0,1-1-1,-3 1 1,0-3 66,4 2-100,0 1 0,0 0 1,0 0-1,0-1 1,0 1-1,0 0 1,0 0-1,0 0 1,-1-1-1,1 1 1,0 0-1,0 0 1,0 0-1,0 0 1,-1-1-1,1 1 1,0 0-1,0 0 0,0 0 1,-1 0-1,1 0 1,0 0-1,0-1 1,0 1-1,-1 0 1,1 0-1,0 0 1,-1 0-1,-4 0 102,4 1-64,0-1-1,0 0 0,0 0 1,0 0-1,0 0 1,0 0-1,0 0 0,0 0 1,0 0-1,0 0 1,0 0-1,0-1 0,0 1 1,1 0-1,-1-1 1,0 1-1,0 0 0,0-1 1,-1 0-1,2 0-36,0 1-1,0 0 0,-1-1 1,1 1-1,0 0 1,0 0-1,0-1 0,-1 1 1,1 0-1,0 0 1,0-1-1,0 1 0,-1 0 1,1 0-1,0 0 0,-1 0 1,1-1-1,0 1 1,0 0-1,-1 0 0,1 0 1,0 0-1,-1 0 1,1 0-1,0 0 0,-1 0 1,1 0-1,0 0 1,-1 0-1,1 0 0,0 0 1,-1 0-1,1 0 1,-1 0-1,-2 0 31,2 0-74,3 0 26,-1 0 21,0 0 1,0 0-1,0 1 0,0-1 1,1 0-1,-1 1 0,0-1 0,0 1 1,0-1-1,0 1 0,0-1 1,1 2-1,5 3-22,3 4-3,-6-3-28,-3-4-15,0-1 4,6 12 58,-6-10 7,1 1 0,-1-1 0,1 0-1,0 0 1,0 0 0,0 0 0,5 4 0,1 2-6,1 0 1,-1 0-1,0 1 0,7 11 1,-14-20-4,-1 0-1,1 0 1,0 0 0,0 0 0,-1 0-1,1 0 1,-1 0 0,1 0 0,-1 0-1,1 0 1,-1 0 0,0 0 0,1 0-1,-1 0 1,0 0 0,0 2 0,0 1 341,-13 5-226,8-11-104,1 1-1,0-1 0,-1 1 0,1-1 0,0 0 0,0-1 1,0 1-1,-4-4 0,2 2 76,-6-5-114,9 7 35,0 0-1,1 0 0,-1 0 0,0 1 0,0-1 1,-3 0-1,3 0-17,0 1 0,0-1 0,0 0 0,1 0 0,-6-4 0,7 4 11,-1 1 0,1-1 1,-1 1-1,0 0 0,0-1 1,0 1-1,0 0 0,0 0 1,0 0-1,0 0 0,0 1 1,0-1-1,-4 0 0,2-16-130,4 14 62,0 2 73,0 1-1,0-1 1,0 0-1,0 0 1,0 1-1,0-1 1,0 0-1,0 0 1,0 1-1,-1-1 1,1 0-1,0 0 1,0 1-1,-1-1 1,1 0-1,0 1 1,-1-1-1,1 0 1,-1 0-1,0 0-64,1-2 26,0 3 45,0-1 1,-1 0 0,1 0-1,0 0 1,0 1 0,0-1 0,-1 0-1,1 0 1,0 1 0,-1-1-1,1 0 1,-1 0 0,1 1-1,-1-1 1,1 0 0,-1 1-1,0-2 1,0 2-14,1-1-1,-1 1 1,1 0 0,-1-1-1,1 1 1,-1-1 0,1 1-1,0-1 1,-1 0 0,1 1-1,0-1 1,0 1-1,-1-1 1,1 0 0,0 1-1,0-1 1,0 0 0,0 0 4,0 1 0,0-1 0,0 1 0,-1 0 0,1-1 0,0 1 0,0-1 0,0 1 0,0-1 0,-1 1 0,1 0 0,0-1 0,0 1 0,-1 0 0,1-1 0,0 1 1,-1 0-1,1-1 0,0 1 0,-1 0 0,1 0 0,0-1 0,-2 1 0,2 0-4,0-1-1,-1 1 1,1 0 0,-1 0 0,1-1-1,0 1 1,-1 0 0,1-1 0,0 1-1,-1 0 1,1-1 0,0 1 0,-1-1-1,1 1 1,0 0 0,0-1-1,0 1 1,-1-1 0,1 1 0,0-1-1,0 1 1,0-1 0,0 1 0,0-1-1,-1 0-121,1 1 122,-1 0 0,1 0 0,0 0 0,0 0 0,0 0 0,-1 0 0,1 0 0,0 0 0,0 0 0,0 0 0,0 0 0,-1 0 0,1-1 0,0 1 0,0 0 0,0 0 0,0 0 0,0 0 0,-1 0 0,1 0 0,0-1 0,0 1 0,0 0 0,0 0 0,0 0 0,0 0 0,0-1 0,0 1 0,0 0 0,0 0 0,0 0 0,0 0 0,-1-1 0,1 1 0,0 0 0,0 0 0,0 0 0,1-1 0,-1 1 0,0 0 0,0 0 0,0 0 0,0 0 0,0-1 0,0 0-22,0 0 81,-5-2 373,4 1-356,-1-4-77,7 15-617,0-5 632,-1 0-1,1-1 1,1 0 0,6 4-1,-10-6-18,0 0-1,-1 0 1,1 0-1,-1 0 0,1 0 1,-1 0-1,1 0 1,-1 1-1,0-1 0,2 2 1,7 7 50,-7-8-52,0 1 0,0-1-1,0 1 1,-1 0-1,3 3 1,11 11 19,-13-14-19,1 1 0,-1-1 0,-1 1 0,1 0 0,0 0 0,-1 0-1,3 6 1,5 7 112,7-1-46,-3 1-182,-12-16 110,-1-1 12,0 0 0,-1 1 0,1-1 0,-1 0 1,1 1-1,-1-1 0,1 1 0,-1-1 0,1 1 0,-1 0 1,1-1-1,-1 1 0,1-1 0,-1 1 0,0 0 0,1-1 1,-1 1-1,0 0 0,0-1 0,0 1 0,1 1 0,-1-1 49,5 5-116,-1-1-7,-8-8 128,-29-19-22,18 12-30,9 6 32,0 0 0,0-1 1,1 1-1,-1-1 0,1-1 1,1 1-1,-6-8 0,-3-1-71,11 13 26,1 0 0,0 0-1,-1 0 1,1-1 0,0 1 0,0-1 0,-1 1 0,1-1 0,-1-2-1,-1-1-12,2 5 24,1 0 0,0 0 0,-1 0 0,1-1 0,0 1 0,-1 0 0,1-1 0,0 1 0,-1 0 0,1-1 0,0 1 0,0 0 0,0-1 0,-1 1 0,1-1 0,0 1 0,0 0 0,0-1 0,0 1 0,0-1-1,0-1 119,-8-17-37,8 17-64,0-1 0,-1 1 0,1-1 0,0 1 0,-1-1 0,0 1 0,1-1 1,-1 1-1,-2-5 0,1 2 9,0 0-13,1 4-14,1 0-1,0 0 1,0 0 0,-1 0 0,1 0-1,0 0 1,-1 0 0,1 0 0,-1 0-1,1 1 1,-1-1 0,0 0 0,1 0-1,-1 0 1,0 1 0,1-1 0,-1 0-1,0 1 1,0-1 0,0 1 0,0-1-1,0 1 1,-1-1 0,1 1 10,0-1 0,1 1 1,-1 0-1,0 0 0,1-1 1,-1 1-1,0 0 0,1 0 1,-1-1-1,1 1 0,-1-1 1,0 1-1,1-1 0,-1 1 1,1-1-1,-1 1 0,1-1 1,-1 0-1,1 0 0,-1 1-1,1-1 1,-1 1 0,1-1 0,0 1 0,-1-1 0,1 1-1,-1 0 1,1-1 0,-1 1 0,1 0 0,-1-1-1,1 1 1,-1 0 0,1 0 0,-1-1 0,0 1-1,0 0 31,0-4-282,0 7 69,-2 9 114,3-7 44,0-1 1,1 0-1,-1 0 0,1 0 1,0 0-1,0 0 0,0 0 1,1 0-1,0 0 1,-1 0-1,1-1 0,0 1 1,1-1-1,-1 1 1,5 4-1,3 6 11,-5-9 33,-1 1-1,1-1 1,0 0 0,1 0 0,6 5 0,-4-5-52,-2 1-1,12 11 1,35 36-28,-52-49 63,-1-4-7,0 1 0,0-1 0,0 1-1,0 0 1,1-1 0,-1 1 0,0-1-1,0 1 1,1-1 0,-1 1 0,0-1 0,0 1-1,1-1 1,-1 1 0,1-1 0,-1 1 0,0-1-1,1 0 1,-1 1 0,1-1 0,-1 0-1,1 1 1,-1-1 0,2 1 0,0 0 7,8 9-4,-8-8-28,1 1 1,0-1 0,-1 0-1,1-1 1,0 1 0,6 2-1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45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1 832,'-1'0'14,"1"0"0,0 0 0,0 1 0,-1-1 0,1 0 0,0 0 0,0 0 0,0 1 0,-1-1 0,1 0-1,0 1 1,0-1 0,0 0 0,0 0 0,0 1 0,-1-1 0,1 0 0,0 1 0,0-1 0,0 0 0,0 1 0,0-1 0,0 0 0,0 1 0,0-1 0,0 1 0,0 14 51,1-10 53,-1 21 211,0-4-13,0 0 1,-1-1-1,-8 43 1,7-56-246,1 0 0,0 0 1,0 0-1,1 0 1,0 0-1,0 0 1,3 12-1,1 2 175,10 28 0,0-4 141,-13-40-308,0 1 0,-1 0 0,0 12 0,0-13 15,0 0 1,0 0-1,3 12 1,-3-16-40,1 1 0,-1 0 1,1-1-1,-1 1 1,0 0-1,0-1 1,-1 1-1,1 0 1,0-1-1,-1 1 1,1 0-1,-1-1 1,0 1-1,0-1 0,0 1 1,0-1-1,-1 1 1,1-1-1,-3 3 1,3-3 0,0-1 0,0 1 1,0-1-1,-1 1 0,1-1 0,0 0 0,-1 0 1,1 1-1,-1-1 0,1 0 0,-1-1 1,1 1-1,-1 0 0,0 0 0,1-1 1,-1 1-1,0-1 0,0 1 0,1-1 1,-1 0-1,-3 1 0,0 2-141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48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10 640,'-2'1'2577,"4"1"-2434,-1-2-10,16 0 257,-16 0-268,37-7 540,-38 7-625,1-1-16,0 1 0,-1-1 0,1 1 1,0-1-1,0 1 0,-1-1 0,1 1 1,0 0-1,0-1 0,0 1 0,-1 0 0,1 0 1,0 0-1,0 0 0,0-1 0,0 1 0,0 0 1,0 1-1,-1-1 0,1 0 0,2 0 0,-2 1 105,0-1-67,5 0-310,0 0 240,-2 0 37,-1 0 0,1 0 0,-1 1 0,1 0 0,-1 0 0,7 2 0,-6-2 6,0 0-4,0 0 0,0-1 0,0 1 0,0-1 0,1 0 0,6-1 0,4 0 586,-1 4-571,-14-3-48,0 0 0,1 0-1,-1 0 1,0 0 0,0 0 0,0 0 0,1 0 0,-1 0 0,0 0 0,0 0 0,1 0-1,-1 0 1,0 0 0,0 0 0,1 0 0,-1 0 0,0 0 0,0 0 0,0 1 0,1-1-1,-1 0 1,0 0 0,0 0 0,0 0 0,0 0 0,1 1 0,-1-1 0,0 0-1,0 0 1,0 0 0,0 1 0,0-1 0,0 0 0,1 0 0,-1 0 0,0 1 0,0-1-1,0 0 1,0 0 0,0 4 455,2-1-543,-2-3 90,0 1 0,0-1 0,0 0 0,0 0 0,0 0 0,0 1 0,0-1 0,0 0 0,0 0 0,0 0 0,0 0 0,0 1 0,0-1 0,0 0 0,1 0 0,-1 0 0,0 0 1,0 0-1,0 1 0,0-1 0,0 0 0,0 0 0,1 0 0,-1 0 0,0 0 0,0 0 0,0 0 0,0 0 0,1 0 0,-1 1 0,0-1 0,0 0 0,0 0 0,1 0 0,9-7 484,-13 10-290,2-1-333,2-1 125,-7 0 442,-7-8-654,11 8 205,6-3 267,13-5-206,-13 6-32,1-5 234,-4 3-429,-7 5-387,-3 3-239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50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0 320,'1'8'364,"1"-1"-1,0 1 1,0-1 0,4 10 0,22 45 3834,-28-62-4149,3 0 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7:46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0 295 1248,'0'0'389,"0"0"-239,0 0 36,0 0 390,0 0-122,14-15 4260,-4 6-4162,-7 6-414,0 1-1,0-1 0,-1 1 0,1-1 1,3-5-1,7-20 1031,-6 11-838,-6 15-301,1-1 1,-1 1-1,0-1 1,0 0-1,0 0 0,0 0 1,-1 0-1,1 1 1,-1-6-1,1 4-15,-1 0 0,1 0 0,0 0 0,0 0 0,0 0 0,0 0 0,1 0 0,-1 1 0,1-1 0,0 1 0,0-1 0,1 1 0,-1-1 0,1 1 0,3-3 0,-1 0 39,0 0 1,-1 0-1,6-10 0,-9 14-52,0 0 0,0-1 0,1 1 0,-1 0 0,1 0 0,-1 0-1,1 0 1,0 0 0,0 1 0,0-1 0,0 0 0,0 1 0,0-1 0,1 1 0,-1 0-1,0 0 1,1 0 0,-1 0 0,1 0 0,3 0 0,-3 1 5,0-1 0,1 1 0,-1 0 1,0 1-1,1-1 0,-1 1 0,0-1 0,0 1 0,0 0 1,1 0-1,-1 0 0,0 1 0,0-1 0,-1 1 0,6 2 1,-3-1-14,-4-3 6,0 0-1,0 0 1,0 1 0,0-1-1,0 0 1,-1 1 0,1-1-1,0 1 1,0-1 0,0 1-1,-1-1 1,1 1 0,0 0-1,-1-1 1,1 1 0,-1 0-1,1-1 1,-1 1 0,1 0-1,-1 0 1,1 0 0,0 1-1,9 14 150,-8-14-121,0 1 0,0-1 0,0 1 0,-1 0-1,1 0 1,-1 0 0,0 0 0,2 4 0,5 11 53,-7-17-65,0 1 1,0-1-1,0 1 1,0-1-1,0 1 1,0 0-1,-1 0 1,1-1-1,-1 1 1,1 2-1,-1-3 5,0-1 1,0 1-1,0-1 0,0 1 0,0-1 0,0 1 0,0 0 1,0-1-1,0 1 0,1-1 0,-1 1 0,0-1 0,0 1 1,1-1-1,-1 0 0,0 1 0,1-1 0,-1 1 0,0-1 1,1 1-1,0 0 0,0-1-16,0 1 0,0 0 1,0 0-1,-1 1 0,1-1 1,0 0-1,0 0 0,-1 0 0,1 0 1,-1 1-1,1-1 0,-1 0 0,0 0 1,1 1-1,-1 1 0,10 19 108,-8-10-97,-2-10-11,1 0 0,-1 0 1,1 0-1,-1 0 0,1 0 0,0 0 0,2 3 0,-1 0 25,-1 1 0,1-1 0,-1 1 0,0 0 0,0 0 0,0-1 1,-1 1-1,0 7 0,4-4-141,-2-6 116,-1 1 0,1-1 1,1 1-1,-1-1 1,4 4-1,1 5 28,-6-12-21,2 2-25,-1 9 156,-1-10-131,1 0-1,-1 0 1,0 0 0,1 0-1,-1 0 1,1-1 0,-1 1-1,1 0 1,-1-1 0,1 1-1,-1 0 1,1-1 0,0 0-1,-1 1 1,1-1 0,0 0-1,-1 0 1,1 0 0,0 0-1,-1 0 1,3-1 0,1-4 51,-1 0 1,0-1 0,0 1-1,-1-1 1,1 0 0,-1 0-1,4-11 1,-5 13-54,-1 1 1,0 0-1,0-1 1,0 0-1,0 1 1,-1-1-1,1 0 1,-1-5-1,5-46 487,-4 19-362,7-51-1,-4 69-93,1-9-37,3-23-974,-8 50 352,9 20-2629,8 17-1109,-5-18 1360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52.6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 2 896,'-8'-2'1298,"-7"9"-25,5-2-1102,1 1 1,0 0 0,1 1 0,-1 0 0,1 0 0,1 1-1,-1 0 1,-7 11 0,-8 12 66,-26 50 0,41-66-144,1 1 0,0 0 0,1 1 0,1-1 0,-5 30 0,5-12 10,0 11 68,-3-1-1,-17 55 1,22-84-47,3-13-64,0-1-1,0 1 1,0-1-1,-1 1 1,1-1-1,0 1 1,-1 0-1,1-1 1,-1 0-1,1 1 1,-1-1-1,0 1 1,0-1-1,1 0 0,-1 1 1,0-1-1,0 0 1,0 0-1,0 0 1,-1 1-1,0 0 1,1-2-34,1 0 0,0 0 1,-1 0-1,1 0 0,-1 0 1,1 0-1,-1 0 0,1 0 1,0 0-1,-1 0 0,1-1 1,0 1-1,-1 0 0,1 0 0,-1 0 1,1 0-1,0-1 0,-1 1 1,1 0-1,0 0 0,-1-1 1,1 1-1,0 0 0,0 0 1,-1-1-1,1 1 0,0 0 1,0-1-1,-1 1 0,1 0 1,0-1-1,0 1 0,0-1 0,-6-15 448,6 15-454,-20-106 820,14 66-776,-16-122-17,18 105-80,3 56-66,1 1 0,0-1 0,0 0 0,-1 0 0,1 1 0,1-1 0,-1 0 0,0 0 0,0 1 0,1-1 0,0-2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55.3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676 5 992,'-10'-1'507,"-1"-1"0,0 1 1,1 1-1,-1 0 0,1 1 0,-1-1 0,0 2 0,1 0 1,-18 5-1,-29 1 639,38-2-939,12-5-170,1 1-1,0 0 1,0 0 0,0 1-1,-9 4 1,-46 24 326,51-25-296,-1 0 1,-14 4 0,-13 7 177,-93 43 214,60-29-97,10-12 449,59-18-758,0-1 1,0 1-1,0-1 0,0 1 1,0-1-1,0 0 1,0 1-1,-5-2 224,23-2 619,85-15-119,-69 14-800,-1-1 0,-1-2 0,1-1-1,39-16 1,-62 21-39,16-7-665,0-2 1,-1 0-1,0-1 0,38-30 0,-56 38 374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1:57.1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518 9 1472,'-3'-2'178,"-1"1"1,1 0-1,-1-1 1,0 2-1,1-1 1,-1 0-1,0 1 1,1-1-1,-8 1 1,-36 3 997,45-3-1177,-14 3 189,1 1 0,0 0 0,0 1 0,0 0 0,-26 15 0,38-19-132,-52 28 598,1 2 0,-81 60 0,113-70-569,18-17-55,0 0 0,0-1 0,0 1 0,0-1 0,-1 0 1,1 0-1,-6 3 0,26-9 676,26-6-452,156-80 75,-166 73-306,-8 3-473,40-30 1,-44 29-1262,0 0 0,37-18 0,-36 24-65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00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337 181 640,'-2'-7'294,"3"0"-215,2-6 303,-3 11-370,1 1 0,-1 0 0,0 0 0,1-1-1,-1 1 1,0 0 0,1 0 0,0 0 0,-1 0-1,2-2 1,9-10 782,-11 13-713,1-1 0,-1 0 1,0 1-1,1-1 0,-8-19 2355,5 19-2354,-8-7 408,0-1 1,-1 1-1,1 0 1,-2 1 0,-21-10-1,-46-10 1493,46 16-1528,26 9-442,0 1 1,-1-1 0,1 2-1,-1-1 1,1 1 0,-1 0-1,1 0 1,-1 1 0,1 0-1,-1 0 1,1 1 0,0 0-1,0 1 1,0-1 0,-9 5-1,12-5-46,2-1-10,0 0-1,0-1 1,0 1 0,0 0-1,1 1 1,-1-1-1,-3 3 1,5-4 33,0 1 0,-1-1 0,1 1 0,0-1 1,-1 1-1,1 0 0,0-1 0,0 1 0,0 0 0,-1-1 0,1 1 0,0 0 0,0-1 0,0 1 1,0 0-1,0-1 0,0 1 0,1 0 0,-1 0 0,0-1 0,0 1 0,0-1 0,1 1 0,-1 0 1,0-1-1,1 1 0,-1-1 0,0 1 0,1 0 0,2 3-19,1 0 1,-1 0-1,1-1 0,0 0 0,0 0 1,0 0-1,0 0 0,1 0 0,8 3 1,0 1 11,5 4 74,1-1-1,0-1 1,0-1 0,1-1-1,0 0 1,0-2 0,29 5-1,-13-7 52,86 13 67,-113-15-319,-7-1-97,1 0-1,0 1 0,-1-1 0,1 1 0,0 0 1,-1 0-1,1 0 0,3 2 0,37 26-3336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02.9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16 640,'-21'-16'320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03.6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491 0 1248,'-1'10'196,"-1"-1"0,0 1 0,0-1 1,-1 0-1,-1 0 0,1 0 0,-1-1 0,-6 9 0,-20 35 648,-3-3-1,-42 51 0,-41 62-88,6 28-312,88-155-49,14-23-300,0 0 1,-11 27-1,16-33-98,0 0 0,0 0 0,-1 0-1,-4 6 1,-10 15 815,26-46-728,-1 0 0,0-1 1,5-29-1,-2 7-160,47-141-287,-42 147 385,1 0 1,39-62 0,-48 87-71,0 0 0,-1 0 0,0-1 0,7-22 0,-13 34 42,0 0 0,0 0 0,0 1 0,0-1 0,0 0 0,0 0-8,0 0 8,0 0 0,0 0 0,0 0 0,0 0 0,0 0 0,-1 0 0,1 0 0,0 0 0,0 0 0,0 0 0,0 0 0,0 0 0,0 0 0,0 0 0,0 0 0,0 0 0,0 0 0,-1 0 0,1 0 0,0 0 0,0 0-1,0 0 1,0 0 0,0 0 0,0 0 0,0 0 0,0 0 0,0 0 0,0 0 0,0 0 0,0 0 0,-1 0 0,1-1 0,0 1 0,0 0 0,0 0 0,0 0 0,0 0 0,0 0 0,0 0 0,0 0 0,0 0 0,0 0 0,0 0-1,0 0 1,0-1 0,0 1 0,0 0 0,0 0 0,0 0 0,0 0 0,0 0 0,0 0 0,0 0 0,0 0 0,-11 8-112,-14 16 145,6-3 138,0 1 0,2 0 1,0 2-1,-20 39 0,19-29 62,11-21-156,0 0 0,1 1 1,-7 21-1,10-29-59,1-6 30,2 0-42,0-1 0,-1 0 0,1 1 1,0-1-1,0 1 0,0-1 0,0 1 1,0-1-1,0 1 0,0-1 0,0 1 0,0-1 1,0 1-1,1-1 0,-1 1 0,0-1 1,0 1-1,1-2 0,6-16-219,-6 14 49,0 0 0,0 0-1,1 0 1,0 0 0,0 1 0,3-5-1,16-27-3161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06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1 576,'2'15'603,"-4"-7"-643,0 0 0,1 0 0,0 1 0,0-1 0,1 10 0,0-16 91,0-1 0,-1 1 0,1 0 0,0-1 0,-1 1 0,1-1 0,-1 1 0,-1 2 0,1-2 11,0 0-1,1-1 1,-1 1-1,1-1 1,-1 1-1,1 0 1,0 0-1,-1 3 1,1-3-3,0-1-1,0 1 1,-1 0 0,1 0-1,-1-1 1,1 1 0,-1 0-1,0-1 1,1 1 0,-1-1-1,0 1 1,0 0 0,0-1-1,0 0 1,0 1 0,-1-1-1,-1 2 1,-11 17 656,9-7-550,5-8-128,0-1 0,-1 1 0,0 0 0,1 0-1,-2 0 1,1-1 0,0 1 0,-1 0 0,0-1 0,0 0 0,-1 1 0,-4 7 0,-7 13 166,12-21-191,0 0 1,0 0-1,0 0 1,-2 8 0,-1 1 41,4-1-114,1-11 65,0 0 0,0-1 0,0 1 0,0 0 0,0 0 0,0 0 0,0 0 0,-1 0 0,1 0 0,0 0 0,0-1 0,-1 1 0,0 1 1,-8 33 15,5 3-96,-10-3 470,6-10-32,7-24-367,0 1 1,0 0 0,0 0-1,0 1 1,1-1 0,-1 0-1,1 0 1,0 4 0,-1-4-3,1 0 1,0 0-1,0-1 1,0 1-1,-1 0 1,1-1-1,-1 1 1,0 0-1,1-1 1,-1 1-1,-1 2 1,-5 8 117,6-10-101,0-1 0,1 1 1,-1-1-1,0 1 0,0-1 0,0 0 0,0 1 0,0-1 0,-2 2 0,1 0 26,0 0 0,0 0 0,1 0 0,0 0 0,-2 4 0,1-2-93,-2 1 44,0 0 0,1 1 1,0-1-1,-3 11 0,0 0 7,1-6 22,-1-1 0,0 0 0,-10 12 0,-8 15-187,23-36 36,1 1 0,-1-1 0,0 1-1,1-1 1,-1 0 0,1 1-1,0-1 1,0 1 0,-1-1 0,1 3-1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12.1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471 39 992,'0'0'13,"0"-1"1,0 1 0,0-1-1,0 1 1,0-1-1,0 0 1,0 1-1,0-1 1,0 1-1,0-1 1,0 1-1,0-1 1,0 0-1,-1 1 1,1-1-1,0 1 1,0-1-1,-1 1 1,1-1 0,0 1-1,-1-1 1,1 1-1,0 0 1,-1-1-1,1 1 1,-1-1-1,1 1 1,-1 0-1,1-1 1,-1 1-1,-8-7 96,4-2 75,5 9-179,0-1-1,0 1 0,-1 0 0,1-1 0,0 1 0,0-1 0,0 1 0,0 0 0,-1-1 1,1 1-1,0 0 0,0 0 0,-1-1 0,1 1 0,0 0 0,0-1 0,-1 1 0,1 0 0,0 0 1,-1 0-1,1-1 0,0 1 0,-1 0 0,1 0 0,0 0 0,-1 0 0,1 0 0,-1 0 1,1 0-1,0 0 0,-1 0 0,0 0 0,0 2-22,0 1 0,0-1 0,0 1 0,1 0 0,-1 0 0,0 4 1,-1 5 35,0-3 101,0 1 0,1-1 0,1 1 0,-1-1-1,1 1 1,1-1 0,1 12 0,1 21 88,-3 14-39,-5 239 1824,2-274-1522,0-1 0,-9 30 0,-3 18-291,14-63-167,0-1 0,0 1-1,-1 0 1,0-1 0,1 1 0,-1-1 0,-1 0 0,-3 7 0,-26 27 141,24-30-136,1 0 1,0 1-1,1-1 0,-9 15 0,-14 26 229,21-45 194,7-3-331,4-2 163,-20 18 251,11-8-399,-1-2 0,1 1 0,-1-1 0,0 0 1,-1 0-1,-8 5 0,14-11-59,0 0 0,0 0 0,0 0 0,0-1 0,0 1 0,0-1 0,-1 1 1,1-1-1,0 0 0,0 0 0,0 0 0,0 0 0,-1 0 0,1-1 0,0 1 0,0-1 0,0 1 0,-4-2 0,-2-1 60,0-1-1,1 0 0,-9-5 0,-9-6 47,14 9 40,0 0-1,-14-12 1,22 16-182,0-1 0,1 1 1,-1-1-1,1 0 0,-1 0 1,1 0-1,0 0 1,0-1-1,0 1 0,0-1 1,1 1-1,-2-6 0,1 4-70,1-1-1,0 1 1,0-1-1,0 0 1,1-9-1,0 12 15,1 0 0,0-1 1,-1 1-1,1 0 0,1 0 0,-1 0 1,0 0-1,1 0 0,-1 0 0,1 0 0,2-3 1,3-2-482,0 0 1,1 0-1,12-10 0,17-17-1760,-3-12-1705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23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531 102 416,'0'-16'2048,"0"16"-2034,0 0 0,0 0-1,0-1 1,0 1 0,0 0 0,-1 0 0,1 0 0,0-1-1,0 1 1,0 0 0,0 0 0,0 0 0,0-1 0,-1 1 0,1 0-1,0 0 1,0 0 0,0 0 0,-1 0 0,1-1 0,0 1-1,0 0 1,0 0 0,-1 0 0,1 0 0,0 0 0,0 0-1,-1 0 1,1 0 0,0 0 0,0 0 0,-1 0 0,1 0-1,0 0 1,0 0 0,0 0 0,-1 0 0,1 0 0,0 0 0,0 0-1,-1 0 1,1 0 0,0 1-4,-1-1 0,1 0 0,0 0 0,0 0 1,0 0-1,-1 0 0,1 0 0,0 0 0,0 0 0,-1 0 0,1 0 0,0 0 0,0 0 0,-1 0 1,1 0-1,0 0 0,0 0 0,-1 0 0,1 0 0,0 0 0,0 0 0,0-1 0,-1 1 0,1 0 0,0 0 1,0 0-1,0 0 0,-1 0 0,1-1 0,0 1 0,0 0 0,0 0 0,0 0 0,-1-1 0,1 1 1,0 0-1,0 0 0,0 0 0,0-1 0,0 1 0,0 0 0,0-1 0,-18-3 934,13 4-826,-1 0-1,1 0 0,0 1 1,0 0-1,-1 0 0,1 0 1,-7 3-1,-2-1 395,13-3-491,0 0 0,0 0 0,0 0 0,0 0 0,0 0 0,0 0 0,0 1 0,0-1 0,0 0 0,0 1 0,0-1 0,0 1-1,0-1 1,-2 2 0,1 0 72,-1 0-1,-1-1 1,1 0-1,0 1 0,0-1 1,0 0-1,-1 0 0,1-1 1,0 1-1,-1-1 1,1 0-1,-1 0 0,-6 0 1,6 0-21,-20-16 280,15 10-110,-1 0 1,0 1 0,-1 0-1,1 1 1,-18-5 0,-13-7 31,32 12-228,0 0 1,0 1-1,0 0 1,-11-2-1,-55-3 169,-3 0-1422,70 8 839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26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1 992,'0'11'1787,"-1"-9"-1655,1 1 1,0-1 0,-1 0 0,0 0-1,1 0 1,-1 1 0,0-1 0,0 0 0,0 0-1,-3 3 1,2-3-75,1 0 1,0 1-1,-1-1 0,1 0 0,0 1 1,0-1-1,0 1 0,1-1 1,-1 1-1,1 0 0,-1 2 1,0 6 141,0-1 0,-3 17 1,1-16-14,1-1 0,0 18 0,-1 113 485,3-133-594,1 0 0,0 0 0,1 0 0,0 0 1,5 12-1,2 10 104,-6-18-173,11 39-227,-12-45 247,0 0 1,1-1 0,-1 0 0,1 1 0,0-1 0,8 9 0,-8-11-27,4 6 15,4 8 57,15 30 154,-25-46-184,-1 0 0,1 1 1,-1-1-1,0 1 0,0-1 0,1 1 0,-1-1 0,0 1 1,0-1-1,-1 3 0,1 6 50,4 17 364,-4-26-518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28.1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6 164 576,'-5'-7'2267,"6"7"-2183,0-1 1,0 1-1,0 0 1,0 0-1,0-1 1,0 1 0,0 0-1,0-1 1,0 1-1,0-1 1,0 1-1,0-1 1,1 0 0,0-1-14,-1-1 1,1 1-1,-1 0 1,1-1-1,-1 1 1,1-5-1,3-3 47,-5 10-150,5-15 1104,-7 8-1123,2 7 55,0 0 0,-1 0 0,1 0 0,0 0 1,0 0-1,0-1 0,0 1 0,0 0 0,0 0 1,0 0-1,0 0 0,0 0 0,0-1 0,0 1 0,0 0 1,0 0-1,0 0 0,0 0 0,0-1 0,0 1 0,0 0 1,0 0-1,0 0 0,0 0 0,0-1 0,0 1 0,0 0 1,0 0-1,0 0 0,0 0 0,0 0 0,0-1 0,0 1 1,1 0-1,-1 0 0,0 0 0,0 0 0,0 0 0,0 0 1,0 0-1,0-1 0,1 1 0,-12-6-27,11 6 29,-1 0 1,1 0-1,0 0 0,-1 0 0,1 0 0,0 0 0,0 0 1,-1-1-1,1 1 0,0 0 0,0 0 0,-1 0 1,1-1-1,0 1 0,0 0 0,-1 0 0,1 0 1,0-1-1,0 1 0,0 0 0,0-1 0,-1 1 1,1 0-1,0 0 0,0-1 0,0 1 0,0 0 1,0-1-1,0 1 0,0 0 0,0-1 0,-1 0 75,-1 0-38,2-2-6,-1 3-43,1 0-1,0 0 1,0 0-1,-1 0 0,1 0 1,0 0-1,0 0 1,0-1-1,-1 1 1,1 0-1,0 0 1,0 0-1,0 0 1,-1-1-1,1 1 1,0 0-1,0 0 1,0 0-1,0 0 0,0-1 1,0 1-1,-1 0 1,1 0-1,0-1 1,0 1-1,0 0 1,0 0-1,0 0 1,0-1-1,0 1 1,0 0-1,0 0 1,0-1-1,0 1 0,0 0 1,0 0-1,0-1 1,0 1-1,0 0 1,6-7-47,-6 6 97,1 0 0,0 0 0,-1 1 0,1-1-1,-1 0 1,1 0 0,-1 0 0,1 0 0,-1 0 0,0 0 0,1 0 0,-1 0 0,0 0-1,0 0 1,1 0 0,-1-1 0,-1 1-51,1 1 0,-1 0-1,1 0 1,0 0 0,-1 0-1,1 0 1,-1-1 0,1 1-1,0 0 1,-1 0 0,1-1-1,0 1 1,-1 0 0,1-1 0,0 1-1,-1 0 1,1-1 0,0 1-1,0-1 1,0 1 0,-1 0-1,1-1 1,0 1 0,0-1-1,0 1 1,0-1 0,0-25 39,4 25-139,-3 1 103,-1 0 0,1 0-1,-1 0 1,1 0 0,-1 0 0,0 0-1,1 0 1,-1 0 0,1 0-1,-1 0 1,1 0 0,-1-1 0,0 1-1,1 0 1,-1 0 0,1 0 0,-1-1-1,0 1 1,1 0 0,-1 0 0,0-1-1,1 1 1,-1 0 0,0-1-1,1 1 1,-1 0 0,0-1 0,0 1-1,1-1 1,-1 0-44,1 3 10,1-1 1,-1 1-1,0 0 0,0 0 0,0-1 0,0 1 0,0 0 1,0 0-1,1 2 0,-1-1 107,2 4-65,0 0 0,0 0 0,-1 0 0,0 1 0,0-1 0,-1 0 1,0 1-1,0-1 0,-1 1 0,0-1 0,0 1 0,-3 13 0,1 3 66,2-20-110,0 0 1,0 1-1,-1-1 1,-1 7-1,1 2-1432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7:49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969 96 2080,'-5'-1'776,"1"0"1,-1 0-1,1 0 1,-7-3-1,-8-2 67,9 3-461,1-1 1,-19-8-1,-11-5 156,10 9-13,11 3-193,0-1 0,-21-9-1,32 12-283,0 1 0,0 0 0,0 0 0,0 1 0,-1 0 0,1 1 0,-9-1 0,-39 4 294,47-2-301,0 0 0,0 0 0,0 1-1,-14 4 1,-9 3 27,-5-1-58,0 1 1,1 2 0,0 2-1,1 1 1,-49 27 0,64-30 4,1 1 0,-20 15 1,29-20 21,1 1 1,1-1 0,-1 2-1,2-1 1,-1 1-1,-7 12 1,-6 18 1,1 1-1,1 1 1,-19 72 0,7 24 190,27-119-5,0 0 1,1 27-1,2-37-207,1 1-1,0 0 1,0-1 0,1 1-1,0-1 1,7 16-1,9 5 96,-13-17-80,1-1 0,0 0-1,1-1 1,1 1 0,-1-1 0,17 15-1,-5-4-13,0-2 25,0-2 1,2 0-1,0-1 0,44 25 0,-34-22 72,-21-13-103,2 0-1,-1-1 1,1 0 0,-1-1-1,15 3 1,61 10 60,-79-16-59,19 2-5,1-1 0,0-1 0,31-4 0,-35 0 94,0-2 0,0 0 0,39-15 1,0 0 16,69-27 277,-118 41-371,7-4 97,0-1 1,-1-1-1,28-21 0,-16 11-30,-19 12-68,0-1 0,0 0 0,13-16 0,-20 19 49,0 1-1,-1-1 1,0 0 0,4-10-1,-2 3-131,-4 8 50,0 0-1,-1 0 1,1 0-1,-2-1 1,1 1-1,0-12 1,0-46-37,-2 41 110,-2 0 0,0 0 0,-10-41 0,6 41-23,-27-92 29,28 103-44,-1-1 0,0 1 0,-1 0 0,-1 1 0,0 0 0,-13-16 1,8 14-36,0 1 0,-1 0 1,-1 1-1,-22-14 1,-69-32-109,82 46 174,15 6 24,-1 2-1,-16-7 0,9 4-3,-26-13 0,30 13-60,6 3-146,0 0 0,-1 1 0,1 0 0,-1 0 0,0 0-1,0 1 1,0 0 0,0 1 0,-14-2 0,22 3 51,0 0 0,0 0 0,0 0 0,-1 0 1,1 0-1,0 0 0,0 0 0,0 0 0,0 0 0,-1 0 0,1 0 0,0 0 0,0 0 0,0 0 0,0 0 0,-1 1 0,1-1 0,0 0 0,0 0 0,0 0 1,0 0-1,0 0 0,-1 0 0,1 0 0,0 0 0,0 0 0,0 1 0,0-1 0,0 0 0,0 0 0,-1 0 0,1 0 0,0 0 0,0 1 0,0-1 0,0 0 1,0 0-1,0 0 0,0 0 0,0 1 0,0-1 0,0 0 0,0 0 0,0 0 0,0 1 0,0-1 0,0 0 0,0 0 0,0 0 0,0 0 0,0 1 0,0-1 1,0 0-1,0 0 0,0 0 0,1 0 0,-1 0 0,0 1 0,0-1 0,0 0 0,0 1-140,1-1-1,-1 1 0,0-1 1,1 0-1,-1 1 1,1-1-1,-1 1 1,0-1-1,1 0 1,-1 1-1,1-1 1,-1 0-1,1 1 1,-1-1-1,1 0 1,0 0-1,0 1 0,0-1 7,0-1-1,0 1 1,0 0-1,0-1 1,0 1-1,0-1 1,0 1-1,0-1 1,0 1-1,0-1 1,0 0-1,1 0 1,17-17-1932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31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0 416,'-9'0'2592,"10"8"-2181,5 14-135,-1-1 1,-1 1 0,1 26 0,-4-25-170,2 0 0,12 44 1,9 26 340,-13-45-155,7 37 246,-15-75-438,0 1 0,-1 0 1,0 0-1,-1 0 0,1 14 1,-3 45 1162,1-70-1258,-1 0 0,1 0 0,0 0 0,0 0-1,-1 1 1,1-1 0,0 0 0,-1 0 0,1 0 0,0 1 0,0-1 0,0 0 0,-1 0 0,1 1 0,0-1 0,0 0 0,0 1 0,0-1 0,-1 0 0,1 0 0,0 1-1,0-1 1,0 0 0,0 1 0,0-1 0,0 0 0,0 1 0,0-1 0,0 0 0,0 1 0,0-1 0,0 0 0,0 1 0,0-1 0,0 1 0,1-1-3,-1 1 1,0-1-1,0 1 1,0-1 0,0 0-1,0 1 1,0-1-1,0 1 1,0-1 0,0 1-1,0-1 1,0 1-1,0-1 1,-1 1 0,1-1-1,0 1 1,0-1-1,0 0 1,-1 1 0,1-1-1,0 1 1,0-1-1,-1 0 1,1 1 0,0-1-1,-1 0 1,0 1-1,1 0 66,-1 0 0,0 0 0,1 0 0,-1-1-1,0 1 1,0 0 0,0-1 0,1 1 0,-1 0 0,0-1-1,0 1 1,0-1 0,0 0 0,0 1 0,0-1-1,0 0 1,0 1 0,0-1 0,0 0 0,-1 0-1,0 0 1,0-1 32,1 1 0,-1-1-1,1 0 1,0 0 0,0 0-1,0 0 1,0 0 0,-1 0-1,1-1 1,0 1 0,1 0-1,-1 0 1,0-1 0,-1-1-1,-4-10 12,1-1 0,0 1-1,0-1 1,1 1 0,1-1 0,-1-15-1,1 12-98,-7-55-788,0-92 1,9 149 563,1-47-1426,4 3 485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33.9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236 114 3136,'-2'-1'146,"1"1"-85,0 0 0,0-1 0,0 1 0,0-1 0,0 1-1,0 0 1,0-1 0,0 1 0,0-1 0,0 0 0,1 1 0,-1-1 0,0 0 0,0 1 0,1-1 0,-17-28 3507,16 29-3511,-1 1-43,0-1 0,0 1-1,0-1 1,0 1 0,1 0-1,-1 0 1,0-1-1,-2 3 1,-1 0 41,0 1 1,0 0-1,1 0 1,-1 0-1,1 0 0,0 1 1,0 0-1,0 0 1,1 0-1,-1 0 0,1 1 1,-3 8-1,2-4 236,0-1-1,-1 1 1,0-1 0,0 0-1,-14 16 230,19-24-463,-1-1 0,1 0 0,-1 1 1,1-1-1,-1 0 0,0 0 0,1 1 1,-1-1-1,1 0 0,-1 0 0,1 0 0,-1 0 1,0 0-1,1 0 0,-1 0 0,1 0 0,-1 0 1,1 0-1,-1 0 0,0 0 0,-1-1 25,1 0 0,0 1 0,-1-1-1,1 0 1,0 0 0,-1 0 0,1 0 0,0 0-1,-2-1 1,1-1 20,-1 0 0,0-1-1,1 1 1,-1-1 0,1 0-1,-2-4 1,-18-73 31,19 72-177,-11-31-665,15-2-3983,7 26 2879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34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1 2976,'-16'5'3926,"15"-4"-3825,-13 23-801,11-19 962,-11 19 187,-14 36-1,24-50-286,0 0 0,1 1 0,1 0 1,0-1-1,0 1 0,0 17 0,1-20 49,1 0-1,-2 0 1,1 0 0,-1-1-1,-5 16 902,20-31 355,1-6-1715,20-25 1,-8 8-1290,10-9-1951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36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24 1312,'-1'-6'199,"1"5"-192,0 0 0,-1 0-1,1 0 1,0 1 0,0-1-1,0 0 1,0 0 0,0 0 0,0 0-1,0 0 1,0 0 0,0 0-1,0 0 1,0 0 0,1 0 0,-1 1-1,1-3 1,-2 11 964,-4 6 169,-3 15-291,6-5-696,2 49-1,1-30 348,-2-18 103,-4 29 1,4-47-494,0 20 297,1-20-264,-1 1 1,0 0 0,-1 8 0,-12 51 266,13-60-269,-1 0-1,1 0 1,-1 10-1,0-1 1245,8-31-140,-3 9-970,13-35 344,9-19-811,43-60-2118,-46 78-308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22:44.2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64 992,'-1'-1'123,"0"0"1,0 0-1,0 0 0,0 0 1,-1 0-1,1 0 0,0 0 1,-1 0-1,1 1 1,-1-1-1,1 0 0,-1 1 1,1-1-1,-1 1 0,0 0 1,1-1-1,-1 1 0,1 0 1,-1 0-1,0 0 0,1 0 1,-2 0-1,-4-1 109,6 1-223,1 0-1,-1 0 1,1 0-1,-1 0 0,1 0 1,-1 0-1,0-1 1,1 1-1,-1 1 1,1-1-1,-1 0 1,1 0-1,-1 0 0,0 0 1,1 0-1,-1 0 1,0 1-1,-3 1 199,0-1 0,0 1-1,-1-1 1,1 0 0,-1-1-1,1 1 1,-7 0-1,-19 8 696,24-7-812,5-2-50,0 1 0,0 0 1,-1-1-1,1 1 1,-1-1-1,1 1 0,-1-1 1,1 0-1,-1 1 1,1-1-1,-1 0 1,1 0-1,-1 0 0,1 0 1,-1 0-1,1-1 1,-1 1-1,1 0 1,0-1-1,-3 0 0,-1-2 149,2 1-144,5-6 47,-1 1-174,2 2 68,-2 3 73,-1 0 1,0 0-1,0 0 0,0 0 1,0 0-1,-1 1 0,1-1 1,0 0-1,-1 0 1,0 0-1,1 1 0,-1-1 1,0 0-1,-1-2 0,1 4-49,1 0-16,0 0 0,-1-1 0,1 1 0,0 0 0,-1 0 0,1 0 0,0 0 0,0-1 0,-1 1 0,1 0 0,0 0 0,0-1 0,-1 1 0,1 0 0,0 0 0,0-1 0,0 1 0,-1 0 0,1-1 0,0 1-1,0 0 1,0 0 0,0-1 0,0 1 0,0 0 0,0-1 0,0 1 0,-1 0 0,1-1 0,0 1 0,0-1 0,1 1 0,-1 0 0,0-1 0,0 1 0,0 0 0,0-1 0,0 1 0,0 0 0,0 0 0,1-1 0,-1 1-1,0-1 1,1 1-14,0-1 0,0 1 0,0-1 0,0 1 0,0-1 0,0 1 0,0 0 0,1-1 0,-1 1 0,0 0 0,0 0 0,0 0 0,0 0 0,0 0 0,1 0 0,-1 0 0,0 0 0,0 1 0,0-1 0,0 0 0,0 1 0,1 0 0,31 13-156,-19-7 178,-2-2 40,-1 0 1,20 14-1,-20-13 12,0 1-1,13 5 1,-23-12 4,1 1-26,4 3 726,-18 3-721,7-6-17,0 0 0,0-1 0,0 1 0,0-1 0,0 0 0,1-1 0,-10-1 0,-47-9 1111,8 4-1355,48 6 281,5 1-55,0 0-1,0 0 0,-1 0 1,1 0-1,0 0 1,0 0-1,0 0 0,0 0 1,0 0-1,0 0 0,-1 0 1,1 0-1,0 0 0,0 0 1,0 0-1,0 0 0,0 0 1,0 0-1,-1 0 0,1 0 1,0 0-1,0 0 1,0 0-1,0-1 0,0 1 1,0 0-1,0 0 0,0 0 1,0 0-1,0 0 0,-1 0 1,1 0-1,0 0 0,0-1 1,0 1-1,0 0 0,0 0 1,0 0-1,0 0 1,0 0-1,0 0 0,0-1 1,0 1-1,0 0 0,0 0 1,0 0-1,0 0 0,7 18-2087,1-6 940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7:59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447 88 2400,'3'-4'686,"-6"5"-119,3-1-289,0 0-70,-12-15 1541,9 12-1558,1 1 0,-1 0 0,0 0 1,0 1-1,0-1 0,0 0 0,0 1 1,0 0-1,-1 0 0,1 0 0,0 0 0,0 0 1,-5 0-1,-6 1 251,-28 0-1,16 1-300,5-2 90,0-2-1,0 0 1,1-2-1,-1 0 1,-27-11 0,10 3-68,35 12-171,0 1 1,1-1-1,-1 1 1,0-1-1,0 1 1,0 0-1,0 0 1,0 0-1,0 0 1,1 0-1,-1 1 1,0 0-1,0-1 1,0 1-1,1 0 1,-1 0 0,0 0-1,1 1 1,-1-1-1,1 1 1,-1-1-1,-2 4 1,2-2-10,0 0 1,-1 1 0,2-1 0,-1 1-1,0 0 1,1 0 0,0 0-1,-1 0 1,2 0 0,-1 1 0,0-1-1,1 1 1,-1 4 0,-4 17-32,2 1 0,0 0 0,2 0 0,2 45 0,0-66 61,1 0 1,0-1 0,1 1 0,-1-1-1,1 0 1,0 0 0,0 0-1,1 1 1,0-2 0,0 1 0,0 0-1,0-1 1,1 1 0,-1-1-1,1 0 1,0 0 0,1-1 0,-1 1-1,1-1 1,-1 0 0,1 0-1,0 0 1,0-1 0,0 0 0,0 0-1,1 0 1,6 1 0,2 0 4,-1-1 0,1 0 0,-1-1 1,1-1-1,0 0 0,-1-1 0,27-4 0,-16-1 71,0 0 0,0-2 0,32-15 0,-53 22-51,0-1 0,0 0 0,0 0 1,0 0-1,-1 0 0,4-3 0,6-6 180,-12 11-214,0 0-1,0 0 1,0 0-1,1 0 1,-1 0-1,0 0 1,0 0-1,0 0 1,0 0-1,0 0 1,0-1-1,1 1 1,-1 0-1,0 0 1,0 0-1,0 0 1,0 0-1,0 0 1,0 0-1,0-1 1,0 1-1,0 0 1,0 0-1,0 0 1,0 0-1,0-1 1,0 1-1,0 0 1,0 0-1,0 0 1,0 0-1,0 0 1,0-1-1,0 1 1,0 0-1,0 0 1,0 0-1,0 0 1,0-1-1,0 1 1,0 0-1,0 0 1,0 0-1,0 0 1,0 0-1,0 0 1,0-1-1,-1 1 1,1 0-1,0 0 1,0 0 0,0 0-1,0 0 1,0 0-1,0 0 1,-1 0-1,1 0 1,0 0-1,0 0 1,0-1-1,0 1 1,-1 0-1,1 0 1,0 0-1,0 0 1,0 0-1,0 0 1,-1 0-1,-12 1 17,7 2-76,0 0 0,0 0 0,1 0 0,-10 9 1,-11 6 46,-10 3 20,-53 41 1,78-53 18,1 0-1,0 1 0,0 0 1,1 1-1,0 0 1,1 0-1,0 1 0,-11 21 1,12-18-9,0 1 1,1 0 0,1 0 0,0 1 0,1 0 0,1-1 0,1 1 0,0 0-1,1 18 1,1-31 29,0 0 0,1 0 1,0 0-1,-1 0 0,1 0 0,1-1 0,-1 1 0,0 0 0,1-1 0,0 1 0,0-1 0,0 1 0,0-1 1,1 0-1,4 5 0,-3-4 19,0-1 1,0 0 0,0-1-1,1 1 1,-1-1-1,1 0 1,-1 0 0,1 0-1,0-1 1,0 1-1,5 0 1,4-1 18,1 1 1,-1-2-1,1 0 0,-1-1 0,1 0 0,-1-2 1,22-5-1,34-14-1243,100-45 0,-52 18-5167,-63 27 2945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8:0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30 147 2400,'0'0'39,"0"0"1,-1 0-1,1 0 1,-1 0-1,1-1 0,0 1 1,0 0-1,-1 0 1,1-1-1,0 1 0,-1 0 1,1 0-1,0-1 1,0 1-1,-1 0 0,1-1 1,0 1-1,0 0 1,0-1-1,-1 1 0,1 0 1,0-1-1,0 1 1,0-1-1,0 1 1,0 0-1,0-1 0,0 1 1,0-1-1,0 1 1,0 0-1,0-1 0,0 1 16,0-1 0,0 1-1,0-1 1,0 1 0,0 0-1,0-1 1,0 1 0,0 0-1,0-1 1,0 1 0,0 0-1,0-1 1,0 1 0,-1 0-1,1 0 1,0-1 0,0 1-1,0 0 1,-1-1-1,1 1 1,0 0 0,0 0-1,0-1 1,-1 1 0,1 0-1,0 0 1,-1 0 0,1-1-1,0 1 1,-1 0 0,1 0-1,0 0 1,-1 0 0,1 0-1,0 0 1,-1 0 0,1-1-1,0 1 1,-1 0 0,1 0-1,0 0 1,-1 0 0,1 1-1,0-1 1,-1 0 0,1 0-1,0 0 1,-1 0-1,0 0 34,1 0-1,-1 0 1,1 0-1,0 0 0,-1 0 1,1 0-1,-1 0 1,1 0-1,-1 0 0,1 0 1,-1 0-1,1 0 1,0 0-1,-1 1 0,1-1 1,-1 0-1,1 0 0,-1 0 1,1 1-1,0-1 1,-1 0-1,1 0 0,0 1 1,-1-1-1,1 0 1,0 1-1,-1-1 0,1 0 1,0 1-1,-1 0 1,4 13 633,-1-10-776,3 16 217,-1-1 0,5 38 0,-2-4-152,5 45 118,-1-4 160,-2-25-173,6 30 69,16 57 547,-30-138-628,1 2-9,-2-19 2,0 0 368,-3-6 176,-1-7-497,0-1 1,-3-17-1,5 18-38,-1-1 1,-7-17 0,4 12-1,1 0-1,0 0 1,2-1 0,0 1 0,0-21 0,-2-12 119,-3-31-238,4-1-1,12-141 1,-7 211-1,0 0 0,1 0 0,1 1 0,0-1 0,1 1 0,6-15 0,-8 23-32,0-1-1,1 1 1,-1-1 0,1 1 0,0 0 0,0 0-1,0 0 1,1 0 0,0 1 0,-1 0-1,1-1 1,0 1 0,1 1 0,-1-1-1,0 0 1,1 1 0,0 0 0,5-2 0,-6 4 29,0-1-1,0 1 1,0 0 0,0 0 0,-1 0 0,1 0 0,0 1 0,0-1 0,0 1 0,-1 0 0,1 0 0,0 1 0,-1-1-1,1 1 1,-1 0 0,1 0 0,-1 0 0,0 0 0,0 0 0,4 4 0,-1-1 36,-1 0-1,0 1 1,0-1 0,0 1-1,-1 0 1,0 0 0,0 1 0,0-1-1,4 14 1,-5-10-29,-1-1-1,0 1 1,-1 0 0,0 0 0,-1 0-1,0 0 1,0 0 0,-3 13-1,0-5 75,-1 0 0,0-1 0,-13 30-1,10-32-15,-1 0 0,0-1 0,-2 0 0,1 0 0,-2-1 0,0 0 0,0-1 0,-1 0 0,-20 15 0,30-26-31,0 0 0,0 1 1,-1-1-1,1 0 0,0 0 0,-1-1 1,1 1-1,0 0 0,-1-1 1,1 1-1,-1-1 0,1 0 1,0 0-1,-1 0 0,1 0 1,-3-1-1,10 4 103,0-1 1,0 1-1,-1 0 1,7 6-1,18 9 137,-22-14-263,0 1 0,0 0-1,0 0 1,0 0 0,-1 1 0,0 0-1,0 0 1,8 12 0,9 9 99,7 13 283,-22-30-386,-1 0 0,11 12-1,-14-18 21,0 1 0,0 0-1,-1 0 1,0 1 0,0-1 0,3 10 0,-3-9 75,0 1 1,0-1 0,6 8-1,-8-12-158,-1-1 1,1 1-1,0 0 0,-1-1 0,1 1 1,-1 0-1,1-1 0,-1 1 0,0 0 1,0 0-1,0-1 0,0 1 0,0 0 1,-1 3-1,2 10-585,0-5 54,1 0 0,-1 1 0,-1-1 0,0 11 1,-1-3-2639,1-10 1809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8:03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6 3232,'0'-1'47,"0"1"1,0 0 0,0 0-1,0 0 1,0 0-1,0-1 1,0 1 0,0 0-1,0 0 1,0 0-1,0 0 1,0-1 0,1 1-1,-1 0 1,0 0-1,0 0 1,0 0 0,0-1-1,0 1 1,0 0-1,0 0 1,0 0 0,0 0-1,1 0 1,-1-1-1,0 1 1,0 0-1,0 0 1,0 0 0,0 0-1,1 0 1,-1 0-1,0 0 1,0 0 0,0 0-1,0 0 1,1 0-1,-1 0 1,0 0 0,0 0-1,0 0 1,0 0-1,1 0 1,-1 0 0,0 0-1,0 0 1,0 0-1,0 0 1,1 0-1,-1 0 1,0 0 19,0 0 0,1 0 0,-1 1 1,0-1-1,0 0 0,0 0 0,1 0 0,-1 1 0,0-1 0,0 0 0,0 0 1,0 0-1,1 1 0,-1-1 0,0 0 0,0 0 0,0 1 0,0-1 1,0 0-1,0 0 0,0 1 0,0-1 0,0 0 0,0 0 0,0 1 0,0-1 1,0 0-1,0 0 0,0 1 0,0-1 0,0 0 0,0 0 0,-1 1 0,1-1 1,0 0-1,0 0 0,0 1 0,0-1 0,-12 28 546,8-21 150,4-7-738,0 1-1,0-1 1,0 0 0,0 1-1,0-1 1,0 0 0,-1 1 0,1-1-1,0 0 1,0 1 0,-1-1-1,1 0 1,0 0 0,0 1 0,-1-1-1,1 0 1,0 0 0,-1 1-1,1-1 1,0 0 0,-1 0 0,1 0-1,0 0 1,-1 0 0,1 1-1,-1-1 1,1 0 0,0 0 0,-1 0-1,0 0 259,1 0 128,0-8-6,0 8-386,0 0 0,0 0-1,0 0 1,0 0-1,0 0 1,0-1 0,0 1-1,0 0 1,0 0-1,0 0 1,0 0 0,0 0-1,0-1 1,0 1-1,0 0 1,0 0 0,0 0-1,0 0 1,0 0 0,0-1-1,0 1 1,0 0-1,0 0 1,0 0 0,0 0-1,0 0 1,0-1-1,-1 1 1,1 0 0,0 0-1,0 0 1,0 0-1,0 0 1,0 0 0,0 0-1,0-1 1,-1 1-1,1 0 1,0 0 0,0 0-1,0 0 1,0 0 0,0 0-1,-1 0 1,1 0-1,0 0 1,0 0 0,0 0-1,0 0 1,-1 0-1,1 0 1,0 0 0,-14-15 775,9 10-765,-7-6-127,12 11 80,-1 0 1,1 0 0,-1 0-1,1-1 1,0 1-1,-1 0 1,1 0-1,-1 0 1,1 0-1,-1 0 1,1 0-1,0 0 1,-1 0-1,1 0 1,-1 0-1,1 0 1,-1 0-1,1 0 1,-1 0 0,1 0-1,0 0 1,-1 0-1,1 0 1,-1 1-1,1-1 1,0 0-1,-1 0 1,0 1-1,-3 3-55,1-2 135,1 0 1,0 1-1,-1-1 0,0 0 1,1-1-1,-1 1 1,0 0-1,0-1 0,0 0 1,0 0-1,0 0 0,0 0 1,-4 1-1,6-2 168,1 0-70,0 0 64,0 0-123,0 0-138,0 0-1,0 0 102,0 0-10,0 0-70,9 4 101,-5 0-21,0 1 0,0 0 0,-1 0 1,1 0-1,-1 0 0,0 1 0,2 5 0,4 8 31,8 10 73,38 79 587,-52-101-751,-1 1 0,0-1 0,0 1 0,0-1 0,-1 1 0,0 0 0,-1-1 0,0 1 0,0 0 0,-1 0 0,0-1 0,0 1 1,-1 0-1,1-1 0,-2 1 0,-5 12 0,5-15-212,0-1 0,0 0 1,0 0-1,-1 0 0,0 0 0,0-1 1,0 0-1,0 1 0,0-1 1,-1-1-1,-5 4 0,-7 1-1644,-33 11 0,10-4-1492,14-3 1291,4 0-390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8:05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 2496,'0'0'86,"0"0"1,0 1-1,0-1 0,0 1 0,0-1 1,0 0-1,0 1 0,0-1 1,0 0-1,0 1 0,0-1 1,-1 0-1,1 1 0,0-1 0,0 0 1,0 1-1,-1-1 0,1 0 1,0 0-1,0 1 0,-1-1 1,1 0-1,0 0 0,-1 1 0,1-1 1,0 0-1,-1 0 0,1 0 1,0 0-1,-1 1 0,1-1 1,0 0-1,-1 0 0,1 0 1,-1 0-1,1 0 0,0 0 0,-1 0 1,-11 4 2163,11-4-2125,1 1 0,-1-1 1,0 0-1,1 1 0,-1-1 1,1 0-1,-1 1 0,1-1 1,-1 1-1,1-1 0,-1 1 1,1-1-1,0 1 0,-1 0 1,1-1-1,0 1 0,-1-1 1,1 1-1,0 0 0,0-1 1,0 1-1,0 0 0,-1-1 1,1 1-1,0 0 0,0-1 1,0 1-1,0 0 0,1-1 1,-1 1-1,0 1 0,-16 326 393,-2-204-391,6-49 12,-3-5-66,0 2 420,14-61-104,0 1 0,1-1 1,2 16-1,11-31 182,13-7-423,0 0 0,0 2 0,1 1 0,1 1 0,-1 2-1,1 0 1,36 0 0,24-3-62,-53 7 31,54-8 0,-67 8-740,-19 1-67,1 0 0,-1 0 0,0 0 1,0 0-1,1-1 0,-1 1 0,0-1 0,5-2 1,2-3-4751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08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4 992,'-3'-3'356,"6"3"584,-3 0-407,0 0 118,7 14 880,-6-8-1233,1-1 0,-1 1 0,1-1 1,0 1-1,4 5 0,-5-9-181,1 0-1,-1 1 0,1-1 0,0 0 1,0 0-1,0 0 0,0 0 0,0 0 1,1-1-1,-1 1 0,0-1 0,5 3 1,1 1-38,1 1 0,-1 0 1,-1 0-1,1 1 0,-1 0 1,0 0-1,8 14 0,-1-3 75,1 0 0,0-1 0,1 0-1,1-2 1,19 15 0,182 110 753,-135-91-727,33 19-475,-86-53-1830,0-2 0,39 12-1,-9-6-71,0 0 789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10.0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1354 576,'7'7'4477,"-4"-4"-4214,0 0 1,-1-1-1,1 1 0,0-1 0,0 1 1,5 2-1,3-2-72,0 0 1,15 3 0,15 3-202,26 7 170,-44-11 83,29 10-1,-27-8-87,0-1 0,1-1-1,50 3 1,87-6 155,-89-3-284,-1 1 191,272-12 83,-25-15 47,161-38 405,-349 39-501,-1-6-1,179-68 1,-274 87-200,363-153 223,-81 36 81,-210 91-167,151-76 0,-43-18-74,-10-13-108,-24 17 439,-29 12-206,-20 15 189,-76 54-269,-44 35-229,2 1-1,0 0 1,19-11-1,-34 23 65,0 0-1,1 0 1,-1 0-1,0 0 0,0 0 1,0 0-1,1 0 1,-1 0-1,0 0 1,0-1-1,0 1 0,0 0 1,1 0-1,-1 0 1,0 0-1,0 0 1,0 0-1,0 0 1,0 0-1,1-1 0,-1 1 1,0 0-1,0 0 1,0 0-1,0 0 1,0-1-1,0 1 0,0 0 1,0 0-1,0 0 1,0 0-1,0-1 1,0 1-1,0 0 1,0 0-1,0 0 0,0 0 1,0-1-1,-8 0-220,-14 4 60,-60 26-90,-10 2 60,71-24 306,16-5-77,1-1 0,-1 1-1,0-1 1,0 0 0,0 0-1,-6 0 1,-3 1 86,13-1-98,0-1-1,0 0 1,0 1-1,-1-1 1,1 0-1,0 0 1,0 0-1,0 0 1,-1 0-1,1 0 0,-2 0 1,3 0-23,0-1-1,0 1 1,0 0 0,0 0-1,0 0 1,0 0 0,0-1-1,0 1 1,0 0 0,1 0 0,-1 0-1,0 0 1,0 0 0,0-1-1,0 1 1,0 0 0,0 0-1,0 0 1,0 0 0,1 0-1,-1-1 1,0 1 0,0 0 0,0 0-1,0 0 1,0 0 0,0 0-1,1 0 1,-1 0 0,0 0-1,0 0 1,0 0 0,0 0-1,1 0 1,-1 0 0,0 0 0,0 0-1,0 0 1,0 0 0,1 0-1,-1 0 1,11-4-9,-10 4 8,48-14 93,0 2 0,98-11 0,-29 17-110,-97 6-64,0 2-1,0 0 1,33 7-1,-49-7 67,1-1 0,-1 1 0,1 1 1,-1-1-1,0 1 0,0 0 0,6 4 0,-10-7 17,0 1 0,0 0 1,0 0-1,0 0 0,-1 0 1,1-1-1,0 1 0,0 0 1,0 1-1,-1-1 0,1 0 1,0 0-1,-1 0 0,1 0 1,-1 0-1,0 1 0,1-1 1,-1 0-1,0 0 0,0 1 1,0-1-1,1 0 0,-1 0 1,-1 1-1,1-1 0,0 0 1,0 0-1,0 1 0,-1-1 1,1 0-1,0 0 0,-1 0 1,1 1-1,-1-1 0,0 0 1,-1 2-1,-1 1-58,-1 1 0,0-1 1,-1 1-1,1-1 0,-1 0 0,-9 5 1,-36 18-659,29-16 393,-15 7-1297,-48 34 1,24-5-2160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11.7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0 376 1984,'1'0'41,"-1"-1"0,0 0 0,0 0 0,0 0-1,0 0 1,1 0 0,-1 0 0,0 0 0,1 1 0,-1-1 0,0 0 0,1 0 0,-1 0 0,1 1-1,0-1 1,-1 0 0,1 1 0,0-1 0,-1 0 0,1 1 0,0-1 0,-1 1 0,1-1 0,2 0-1,24-7-51,-4 1 440,3-5 2755,-22 10-3006,0 1 0,0-1 1,0 0-1,0 0 0,0 0 0,3-3 1,3-2 204,1 1 1,0 0 0,22-8-1,-19 8 39,27-15 0,8-9 466,75-33 0,35 5 298,-116 44-1102,185-54-1460,-207 62 25,-1 2-1,26-3 1,-4 4-2819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13.3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89 2144,'0'-1'47,"-1"1"0,1-1-1,-1 0 1,1 0 0,-1 1 0,1-1 0,0 0-1,-1 0 1,1 0 0,0 1 0,0-1 0,-1 0-1,1 0 1,0 0 0,0 0 0,0 0 0,0 1-1,0-1 1,1 0 0,-1 0 0,0 0 0,0 0-1,0 0 1,1 1 0,-1-1 0,0 0 0,1 0-1,-1 1 1,1-1 0,-1 0 0,1 0 0,-1 1-1,2-2 1,-1 1-60,-1 1 1,1-1-1,-1 0 0,1 0 0,0 0 0,-1 0 0,0 0 0,1 0 0,-1 1 1,0-1-1,1 0 0,-1-2 0,5-24 1800,-5 26-1334,1 1-305,0 0 1,1 0 0,-1 0-1,0-1 1,0 1-1,0 0 1,1-1 0,-1 1-1,0-1 1,1 0-1,-1 0-108,0 1-1,0-1 0,0 1 0,0-1 0,-1 1 0,1 0 1,0 0-1,0-1 0,0 1 0,0 0 0,0 0 0,0 0 1,0 0-1,0 0 0,1 0 0,6 1 106,0-1 0,0 0 0,0-1 1,0 1-1,11-3 0,4-1-211,177 0 708,-129 4-212,138 11 554,-79-2-592,445-18 866,-299-1-1012,142 28-169,-311-10 65,422 42 1429,-418-39-1345,244 34 20,-168-20 4,467 79 513,-447-50-572,-160-38-109,-1 2 0,58 31 0,10 18-64,3 3 17,-89-55 52,1-1 1,37 11-1,115 27 106,-130-40-138,82 7 1,-127-18-34,-1-1 1,0 1-1,0-1 0,1-1 1,-1 1-1,0-1 1,0 0-1,0 0 0,9-3 1,-14 3-33,1 1 0,-1-1 0,1 0 1,-1 0-1,1 1 0,-1-1 0,1 0 0,-1 0 1,0 0-1,0 0 0,1 0 0,-1 0 0,0 0 1,0 0-1,0 0 0,0 1 0,0-3 0,-1-19 39,0 18-31,-1-7-56,-1 0 0,0 0 0,-1 0 0,-1 0 0,1 1 0,-1 0-1,-11-15 1,12 18 49,-16-23-48,-1 0 0,-1 1-1,-2 1 1,-1 1 0,-1 2 0,-50-38 0,37 27-434,52 34 86,0 6 392,-1 0 0,0 0 0,0 1 0,0 0 0,-1 1 0,21 14 0,-11-7 13,-5-3 2,-1 1-1,-1 0 1,0 1-1,0 1 0,22 26 1,-12-8 242,35 60-1,-58-89-219,0 1 0,1 0 1,-1-1-1,0 1 0,0 0 0,0 0 0,-1 0 0,1 0 0,-1 0 0,1 0 0,-1 0 1,0 0-1,0 0 0,-1 6 0,0-5 12,-1 0 0,1 0 0,-1 0 1,1 0-1,-1 0 0,0 0 0,-1 0 1,1-1-1,-4 5 0,-3 1-72,1 0-1,-1-1 1,-1 0 0,1-1-1,-1 0 1,-17 8 0,-56 25-1488,24-13-446,26-8-814,2 4 822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18.7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0 175 3968,'4'-6'1791,"-3"5"2284,4 9-3994,-1-1-1,0 1 0,-1 0 1,0 0-1,0 0 1,2 16-1,5 56-120,-4-31 109,20 177 340,12 72 1070,-36-280-1345,0 1-1,-2 19 0,0-37 27,0-1 112,-4-19 182,-25-75-634,15 43 274,5 15 12,1 1 0,2-1 0,-3-67 0,8 47-86,13-99 0,-6 121 92,1 0 0,2 1 0,1 0 0,23-51 0,-23 63-1,2 1 0,1 0 0,0 1 0,20-21 0,-32 39-93,4-5 4,0 0 0,1 1-1,-1-1 1,9-5 0,-12 9-37,-1 1 1,1 0 0,0 0 0,-1 1 0,1-1 0,0 0-1,0 1 1,0-1 0,0 1 0,0-1 0,-1 1 0,1 0-1,0 0 1,0 0 0,0 0 0,0 0 0,0 0 0,0 0-1,0 1 1,0-1 0,0 1 0,-1-1 0,3 2 0,0 0-26,0 0 0,-1 0 1,1 0-1,-1 1 1,1-1-1,-1 1 1,0 0-1,0 0 0,0 0 1,0 0-1,-1 1 1,0-1-1,1 1 1,2 7-1,-2-4 23,-1-1 1,0 1-1,0 0 1,-1 0-1,0 1 1,0-1-1,-1 0 0,0 8 1,-2 8 26,-2 0 0,0 0-1,-1 0 1,-11 30 0,7-26-32,2-5 150,0 0 0,-1-1 0,-2 0 1,-13 22-1,10-24-116,9-14 50,-1 1 1,1 1 0,0-1-1,-5 13 1,9-18-64,0 0-1,0-1 0,0 1 1,0-1-1,0 1 1,1 0-1,-1-1 0,0 1 1,0 0-1,0-1 1,1 1-1,-1-1 0,0 1 1,1-1-1,-1 1 1,0-1-1,1 1 0,-1-1 1,1 1-1,-1-1 1,1 0-1,-1 1 0,1-1 1,-1 0-1,1 1 1,0-1-1,21 11-145,-18-9 124,4 3-28,0 0-1,0 1 1,0 0-1,-1 0 1,0 0 0,-1 1-1,9 10 1,-2-2-50,-5-5 103,-1 0 0,-1 0 0,1 0 0,-2 1 0,0 0 1,0 0-1,3 13 0,6 13 194,-12-32-143,0 1 0,-1 0 0,0 1 0,0-1-1,-1 0 1,0 0 0,0 0 0,0 0 0,-1 0 0,1 1 0,-2-1-1,1 0 1,-1-1 0,0 1 0,0 0 0,0 0 0,-1-1-1,0 1 1,0-1 0,0 0 0,-6 6 0,4-5 54,0-1-1,0 0 1,-1 0 0,0-1-1,0 1 1,-1-1 0,1-1-1,-1 1 1,0-1-1,-11 4 1,-8-3-280,-1 0 0,1-1 0,-1-2-1,0-1 1,-28-3 0,-22 0-3934,66 5 1333,13 4 876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32.8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1 832,'-1'2'122,"0"0"0,0 0 0,0 0-1,0 0 1,0 0 0,0 0 0,1 0 0,-1 0 0,1 0 0,-1 0-1,1 0 1,0 1 0,0-1 0,0 0 0,0 0 0,0 0 0,1 3 0,0-3-34,-1 0 0,0 1 0,0-1 0,0 0 1,0 0-1,0 0 0,0 1 0,0-1 0,-1 0 1,1 0-1,-1 0 0,1 0 0,-1 0 0,0 0 1,0 0-1,0 0 0,-2 2 0,3-3-26,0 0 0,-1 0-1,1 0 1,0 0 0,0 0 0,-1-1-1,1 1 1,0 0 0,0 0 0,0 0-1,0 0 1,0 0 0,1 0 0,-1 0-1,0 1 1,1-1-25,-1 0-1,0 0 0,0 1 0,0-1 1,0 0-1,0 0 0,0 0 1,0 1-1,0-1 0,0 0 1,-1 2-1,-7 11 65,6-9 72,0-1 1,-1 0-1,-20 23 3105,22-25-3076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19.8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 1 2976,'-4'2'1126,"3"1"5737,0 6-6667,0 0 1,-1 1-1,-1-1 0,0 0 0,0 0 1,-6 11-1,-3 10 25,-28 114 146,19-58-68,-6 1 147,-15 60 111,27-85-200,9-44-326,2-1 0,0 1 1,0 0-1,2 0 0,0 0 1,2 24-1,0-39 3,1 0-1,-1 1 1,1-1 0,0 0 0,0 0 0,0-1-1,1 1 1,-1 0 0,1 0 0,0 0 0,-1-1-1,1 1 1,0-1 0,0 0 0,1 1 0,-1-1-1,0 0 1,1 0 0,0 0 0,-1-1 0,1 1-1,0-1 1,0 1 0,0-1 0,0 0 0,0 0-1,0 0 1,3 0 0,3 1 35,1-1 0,0 1 0,-1-2-1,1 0 1,0 0 0,-1 0 0,1-1 0,10-3 0,-1 0-419,-2-2 1,23-9 0,31-19-4399,-67 33 4421,-3 0 63,0 0 0,0 0 0,0 1-1,0-1 1,0 0 0,-1 0 0,1 0 0,0 0-1,0 0 1,-1 0 0,1 0 0,0-1 0,-1 1-1,1 0 1,-1 0 0,0 0 0,1-1 0,-1 1-1,0 0 1,0 0 0,0-1 0,1 1-1,-2-2 1,1-4-1885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20.2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55 2240,'0'-1'34,"-1"1"1,1 0-1,-1 0 0,1 0 1,-1-1-1,1 1 1,-1 0-1,1 0 0,-1 0 1,1 0-1,-1 0 1,1 0-1,-1 0 0,1 0 1,-1 0-1,1 0 0,-1 0 1,1 0-1,-1 1 1,1-1-1,-1 0 0,1 0 1,-1 0-1,1 1 0,0-1 1,-1 0-1,1 0 1,-1 1-1,1-1 0,0 1 1,-1-1-1,1 0 1,0 1-1,-1-1 0,1 0 1,0 1-1,0-1 0,-1 1 1,1-1-1,0 1 1,0-1-1,0 1 0,0-1 1,0 1-1,-1-1 1,1 1-1,-1 4 1310,0-4 1259,4 0-870,12-2-599,-1-1 1,0 0-1,25-8 1,1 0-169,-25 7-672,38-8 279,59-5-1,-80 13-1669,22-2-4605,-32 1 1309,-14 1 2850,0 2-537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20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464 0 3072,'-12'4'180,"1"1"-1,-1 0 1,1 0-1,0 2 1,1-1 0,-1 1-1,-10 10 1,-19 12 47,-1-4-75,10-7 362,0 2 0,-27 24 0,48-36-380,1 1 1,0 1-1,0 0 1,1 0 0,0 1-1,1-1 1,0 2 0,1-1-1,-7 19 1,0 9 226,1 0 1,-10 76-1,0 88 1,21-188-342,-4 50 7,3-1 0,3 1-1,15 108 1,-13-152-217,2-2-1,0 1 1,1 0 0,1-1-1,11 20 1,-11-26-85,1 0 1,0 0-1,2 0 1,-1-1-1,1-1 1,1 1-1,15 12 0,-5-9-740,-1 0-1,2 0 0,41 19 0,-5-12-227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21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18 5216,'-1'-1'59,"1"1"1,0-1 0,0 1-1,-1-1 1,1 1-1,0 0 1,0-1 0,0 1-1,0-1 1,0 1-1,0-1 1,0 1 0,0-1-1,0 1 1,0-1-1,0 1 1,0-1-1,0 1 1,0-1 0,0 1-1,1-1 1,-1 1-1,0-1 1,0 1 0,0 0-1,1-1 1,-1 1-1,0-1 1,1 1 0,-1 0-1,0-1 1,1 1-1,-1 0 1,0-1 0,1 1-1,-1 0 1,1 0-1,-1-1 1,1 1 0,-1 0-1,1 0 1,-1 0-1,1-1 1,1 1-55,-1 0 1,1 1-1,0-1 1,-1 0-1,1 0 1,0 1-1,-1-1 1,1 1-1,-1-1 1,1 1-1,-1-1 0,1 1 1,1 1-1,4 3-62,-1 0 0,1 0-1,-1 1 1,0 0 0,9 12-1,23 38-116,-7-10 282,38 53 556,-56-78-396,-1 2-1,17 44 0,-2 19 309,-5 1 0,-3 1 0,8 102 0,-21-131-385,-2 0-1,-6 79 0,-1-111-359,0 0-1,-1-1 1,-2 1 0,-1-1-1,-1 0 1,-1-1 0,-17 34-1,18-44-103,-1-1 0,-1 1-1,-13 14 1,-40 34-2264,63-62 2525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29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1152,'0'0'13,"2"-4"163,3 3 1776,5 3 5517,168 77-6613,-148-65-682,4 2-10,-1 2 0,0 1 0,33 26 0,-60-40-161,0 1 1,0 0-1,-1-1 1,0 2-1,0-1 1,0 1 0,-1 0-1,0 0 1,0 0-1,-1 0 1,0 0-1,0 1 1,-1 0-1,0 0 1,0-1 0,-1 1-1,1 14 1,4 42 433,-6-60-408,0-1 0,0 0 1,1 1-1,-1-1 0,1 0 0,0 0 1,0 0-1,0 0 0,0 0 0,1 0 1,-1 0-1,1 0 0,0 0 0,0 0 1,0-1-1,0 1 0,0-1 0,1 1 1,-1-1-1,1 0 0,-1 0 0,1 0 1,0-1-1,0 1 0,3 1 0,8 3 89,-1-1 0,1-1 0,0-1-1,21 4 1,-23-5-134,35 6-59,53 11 11,-87-16 58,1 2 0,0-1 0,-1 2 0,0 0-1,13 8 1,59 33 230,13 10 85,-86-49-264,0 1 0,-1 1 0,0 0 0,-1 0 0,0 1 0,8 12 0,7 16 70,27 55 1,12 23 155,-51-99-168,0 1 1,2-2 0,17 19 0,-23-28-77,0 0 1,1-1-1,-1 0 1,1 0-1,1-1 0,-1 0 1,17 6-1,79 21-13,-16-6-182,-74-21 144,-1 1 0,1 1 0,-1 0 0,0 1 0,-1 1 0,0 0 0,18 17 0,-30-26 78,0 1 0,0 0 1,0-1-1,0 1 1,0-1-1,0 1 0,0-1 1,1 0-1,4 1 1,-16-17 350,6 8-426,-1 0 0,-1 1-1,1 0 1,-1 0 0,0 1 0,-1-1 0,-11-8 0,-48-30-124,42 30 208,17 11-77,-1-1-1,1 0 1,0-1-1,1 0 1,-1 0-1,-6-7 1,12 11 1,0 1 1,0 0 0,0-1-1,0 1 1,0 0 0,-1-1-1,1 1 1,0 0 0,0-1-1,0 1 1,0 0 0,0-1-1,0 1 1,0 0 0,0-1-1,1 1 1,-1 0 0,0 0-1,0-1 1,0 1 0,0 0-1,0-1 1,0 1-1,1 0 1,-1-1 0,0 1-1,0 0 1,0 0 0,1-1-1,-1 1 1,0 0 0,0 0-1,1 0 1,-1-1 0,0 1-1,1 0 1,-1 0 0,14-5-346,-6 5 210,0-1 88,0 1 0,0 0 1,0 1-1,0 0 0,0 0 0,1 0 0,-2 1 0,1 1 0,14 5 1,-10-2 52,1 1 0,-1 1 0,13 10 0,-22-15 5,1 0 0,0 1 1,-1 0-1,0 0 1,0 0-1,0 0 1,0 0-1,-1 0 1,0 1-1,0-1 1,0 1-1,2 7 1,-3-7 56,0-1 0,0 0 0,-1 0 0,1 1 0,-1-1 0,0 0 0,0 0 0,0 1 1,-1-1-1,0 0 0,0 0 0,0 1 0,0-1 0,0 0 0,-1 0 0,0 0 0,0 0 1,0-1-1,0 1 0,-5 5 0,-13 14-247,-1 0 1,-1-2-1,0 0 0,-33 21 1,2 0-2190,24-18 45,-1 3 742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31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2656,'43'4'6619,"11"7"-4688,56 18-1611,-101-26-1,8 1-103,-1 2 0,1 0 0,27 15 0,-37-16-226,1 0 0,0 0 0,-1 1-1,0 0 1,-1 0 0,1 0 0,-1 1 0,0 0 0,5 8 0,48 89 416,-50-85-407,-1 1-1,0-1 0,6 35 1,-12-45-24,19 77-69,-17-73 85,0 0-1,1-1 1,1 0 0,11 19-1,-14-27 17,0 0 0,1-1 0,0 1 0,0-1 0,0 1 0,0-1 0,0 0 0,1-1 0,-1 1 0,1-1 0,-1 0 0,9 3 0,-5-3-1,-1 2 1,0-1-1,0 1 0,9 6 1,-9-4-11,1 0 0,-2 0 1,1 1-1,-1-1 0,0 2 1,0-1-1,0 1 0,-1 0 0,7 15 1,3 11 35,-5-12 17,21 38 1,-27-54-17,0 0 0,0 0 0,1-1 0,0 1 1,0-1-1,0 0 0,1-1 0,-1 1 0,1-1 0,10 5 1,2-2-48,0-1 1,1 0-1,-1-2 1,36 4-1,-24-3-30,-20-4 16,8 2-1,0 1 1,24 7-1,-36-9 16,-1 0 0,1 1-1,-1 0 1,0 0 0,0 0 0,0 1 0,0-1-1,0 1 1,-1 0 0,0 0 0,5 7 0,4 9-6,-1 0 0,-1 1 1,-1 0-1,-1 1 0,7 24 1,9 22 18,-17-49-1,1 0 0,1-1 0,0-1-1,16 21 1,-18-28 9,1 0 0,0-1 0,1 0 0,0 0 0,0-1 0,1 0 0,19 10 0,75 31-13,9 6-43,-94-42 84,0 1 0,-1 1 0,-1 1 0,27 29 0,-26-26-56,-8-9 3,-7-7 54,0 1 1,-1-1-1,1 1 1,-1 0-1,0 0 1,4 6-1,-7-9 49,0-1 42,0 0-54,0 0-36,0 0 10,-13-11 208,-35-47 145,27 31-143,-43-42 0,35 41-154,2-2 0,1 0 0,-29-44 0,52 70-138,1 0 1,1-1 0,-1 1-1,1-1 1,-1 1-1,1-1 1,1 1-1,-1-1 1,0 0-1,1 1 1,0-1-1,1-6 1,-1 1-129,0 9 76,8 2-68,57 29 58,-48-23 273,5 1 19,-10-5-214,-1 1 0,-1 0 0,1 0 0,-1 1 0,1 1 0,-1-1-1,-1 2 1,12 8 0,68 66-212,-85-76 223,3 3 53,-1 0-1,8 11 1,2 3 158,-8 8-145,-8-29-38,0 0 0,0 0 0,0 0 0,-1-1-1,1 1 1,0 0 0,0 0 0,-1-1 0,1 1 0,0 0 0,-1 0 0,1-1 0,0 1 0,-1 0 0,1-1-1,-1 1 1,1-1 0,-1 1 0,0 0 0,1-1 0,-1 1 0,0-1 0,1 0 0,-1 1 0,0-1 0,1 1-1,-1-1 1,0 0 0,0 0 0,-1 1 0,-2 1-59,0-1 0,-1 0 0,1 1 0,-7 0 1,-64 5-66,-91 13 44,140-15 42,1 1 0,-1 2 1,1 0-1,-31 15 0,39-15-579,0 2 0,1 0-1,0 0 1,-21 20 0,36-29 386,0-1 1,0 1-1,1 0 1,-1 0-1,0 0 1,1 0-1,-1 0 1,1 0 0,-1 0-1,1 0 1,-1 0-1,1 1 1,0-2 123,0 1 1,0-1-1,0 0 1,0 1 0,0-1-1,0 1 1,0-1 0,0 0-1,0 1 1,0-1-1,0 0 1,1 1 0,-1-1-1,0 0 1,0 1 0,1-1-1,-1 0 1,0 1-1,0-1 1,1 0 0,-1 0-1,0 1 1,0-1 0,1 0-1,-1 0 1,1 0-1,-1 1 1,0-1 0,1 0-1,-1 0 1,0 0 0,1 0-1,-1 0 1,0 0-1,1 0 1,-1 0 0,1 0-1,-1 0 1,0 0 0,1 0-1,0 0 1,25-3-3051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33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564 81 3072,'0'-4'273,"0"0"0,0 0 0,1 1-1,-1-1 1,3-7 0,-3 11-279,0 0 1,0-1-1,0 1 0,0 0 0,0-1 1,0 1-1,0 0 0,0-1 0,0 1 1,0 0-1,0 0 0,0-1 0,0 1 0,0 0 1,0-1-1,0 1 0,0 0 0,0 0 1,0-1-1,-1 1 0,1 0 0,0 0 1,0-1-1,0 1 0,-1-1 0,1 1 16,0 0-1,0 0 1,-1 0-1,1-1 1,0 1-1,0 0 0,0 0 1,0-1-1,0 1 1,0 0-1,-1 0 1,1-1-1,0 1 1,0 0-1,0-1 1,0 1-1,0 0 0,0 0 1,0-1-1,0 1 1,0 0-1,0-1 1,0 1-1,0 0 1,1-1-1,-1 1 73,0-1 0,1 0 0,-1 1 0,0-1-1,0 0 1,0 0 0,0 1 0,1-1 0,-1 0 0,0 0 0,0 1-1,0-1 1,-1 0 0,1 0 0,0 1 0,0-1 0,0 0-1,0 0 1,-1 1 0,1-1 0,0 0 0,-1 1 0,1-1 0,0 1-1,-1-2 1,-1 1 65,1 0-1,0 0 0,-1 0 0,1 0 1,-1 0-1,1 0 0,-1 0 1,1 0-1,-1 1 0,-2-2 0,-2 1 60,1-1-1,-1 1 0,1 1 0,-1-1 0,0 1 0,-9 1 0,-13 4 159,-1 1 0,-33 13 0,13-4-85,22-7-179,0 1 0,1 1 0,0 2 0,0 0 0,1 2 0,1 0 0,-28 22 0,44-28-93,1 0 1,-1 0-1,1 0 1,1 1-1,-1 0 1,2 1-1,-1-1 1,1 1-1,1 0 1,0 0-1,0 1 1,-4 20-1,2-4 39,2 0 0,1 1-1,2-1 1,1 29-1,1-36 105,0 0-1,2 0 0,1 0 0,9 31 1,-10-41-98,1 0 0,0-1-1,0 0 1,1 0 0,1 0 0,-1 0 0,1-1 0,1 0 0,-1 0 0,15 13 0,-3-8 89,-1-1 0,2 0 0,0-1 0,0-1 1,1-1-1,23 7 0,128 29 164,-143-39-217,-5-2-51,1 0 0,0-2 0,0 0 0,0-2 1,0-1-1,28-3 0,-21-2-52,0 0 0,-1-2 1,1-1-1,34-16 1,-54 20 13,-1 0 1,0-1 0,0 0-1,0-1 1,-1 0 0,0 0-1,0-1 1,-1 0 0,0 0 0,0-1-1,-1 0 1,0-1 0,-1 0-1,0 0 1,0 0 0,-1 0-1,7-23 1,-4 7 67,-2 0 1,-1 0-1,-1 0 0,-1-1 0,-1 1 0,-2-1 1,0 0-1,-2 1 0,-8-42 0,7 57-63,0 0-1,0 0 1,-1 0-1,-1 0 1,0 1-1,0 0 1,-1 0-1,0 0 1,-1 0-1,-12-13 1,8 12 44,0 1 0,0 0-1,-1 0 1,0 2 0,-1-1 0,0 2 0,-22-11 0,13 9-277,0 1 0,-40-9 1,50 14-16,-1 1 1,0 1 0,0 0-1,0 1 1,0 0 0,-19 3-1,22-1-596,0 0 0,-18 6-1,25-7 564,1 0 1,-1 0-1,1 0 0,-1 1 0,1-1 1,0 1-1,-1-1 0,1 1 0,0 0 1,0 0-1,0 0 0,1 0 0,-1 0 1,0 0-1,-2 5 0,-2 15-3472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33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28 5728,'0'0'185,"-1"0"1,1 0 0,-1-1-1,1 1 1,0 0-1,-1-1 1,1 1-1,-1 0 1,1-1-1,0 1 1,-1-1 0,1 1-1,0 0 1,0-1-1,-1 1 1,1-1-1,0 1 1,0-2 0,0 2-189,0-1 0,0 0 1,0 1-1,0-1 1,1 0-1,-1 1 1,0-1-1,1 1 1,-1-1-1,0 0 0,1 1 1,-1-1-1,1 1 1,-1-1-1,1 1 1,-1 0-1,1-1 1,0 0-1,1 0 72,-1 0 1,0 0-1,0 1 0,1-1 0,-1 0 1,0 1-1,1-1 0,-1 0 1,0 1-1,1 0 0,-1-1 0,1 1 1,-1 0-1,1 0 0,-1 0 1,1-1-1,-1 2 0,1-1 0,-1 0 1,1 0-1,-1 0 0,1 1 0,1 0 1,2 1-28,0 1 0,0 0 0,0 0 0,9 8 0,-8-7-22,94 80 807,-71-57-312,-17-15-49,0-1 1,1 0 0,0-1-1,24 14 1,-12-10-70,-12-7-274,1 1 1,20 6 0,-18-8-92,0 1-1,28 17 1,5 3-1354,-45-25 906,0-1 0,0 0-1,0 0 1,0 0 0,0 0-1,0-1 1,0 1-1,0-1 1,0 0 0,0 0-1,0-1 1,0 1 0,0-1-1,5-1 1,8-5-3845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36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2656,'0'-1'299,"0"1"0,1 0 1,-1 0-1,1 0 0,-1-1 1,0 1-1,1 0 0,-1 0 0,1 0 1,-1 0-1,0 0 0,1 0 0,-1 0 1,1 0-1,-1 0 0,0 0 0,1 0 1,-1 0-1,1 0 0,-1 0 0,1 0 1,-1 0-1,0 0 0,1 1 1,8 8 2000,3 24-3962,-7-19 2342,13 40-798,11 25 161,0-4 80,-3 1-1,22 101 1,29 80 261,-71-240-256,1 1 0,14 23 0,-21-40-64,5 6 427,-3-39-545,1 0 0,15-61 0,-11 60-94,-2 10 65,1 1 0,1 0-1,14-33 1,-15 44 23,0 0 0,0 0 0,1 0-1,1 1 1,0 0 0,0 1 0,1 0 0,10-10 0,-6 9-37,-3 1 72,0 1-1,13-8 1,-20 14 50,-1 1 0,0-1 0,1 1 0,-1 0-1,1 0 1,0 0 0,-1 1 0,1-1 0,0 0 0,-1 1 0,1 0 0,0 0 0,-1-1 0,1 2-1,0-1 1,3 1 0,-4-1 4,0 1 0,0 0 0,0 1 0,1-1 0,-2 0 0,1 1 0,0-1 0,0 1 0,0-1 0,-1 1-1,1 0 1,-1 0 0,1 0 0,-1 0 0,0 0 0,2 4 0,0-1 14,-1 0 1,0 1-1,0 0 1,-1-1-1,2 11 0,4 31 96,-3-20-6,2 43 1,0 22-4,0 0 33,-5-76-197,-1 0 0,7 29 1,-6-35-143,2 6-422,-2-15 76,-1-1 26,2 5-620,1 3-2275,-3-2 618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38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0 414 3552,'0'0'1147,"6"9"298,5-5-1105,0 0 0,-1 0 0,1-1 0,0 0 0,1 0 0,-1-2 0,15 2 0,-9-3-114,-1-1 0,28-4 1,-38 4-200,0-1 1,0 0-1,0 0 1,0 0-1,0-1 1,-1 1-1,1-2 1,-1 1-1,0 0 1,6-6-1,-2 1-33,-1-1 1,0 0-1,0 0 1,-1 0-1,0-1 0,-1 0 1,0 0-1,0-1 1,-2 0-1,1 0 0,-1 0 1,-1 0-1,0-1 1,0 1-1,-1-1 0,-1 0 1,0 0-1,0 1 1,-2-15-1,0 23 12,1-1 0,-1 1 0,0-1 1,0 1-1,-1 0 0,1-1 0,-1 1 0,0 0 0,1 0 0,-2 0 1,1 0-1,0 0 0,0 1 0,-1-1 0,1 1 0,-1-1 0,0 1 1,0 0-1,0 0 0,0 0 0,-6-2 0,4 2-12,0 0 0,0 0 1,0 1-1,-1-1 0,1 1 0,0 0 0,0 1 0,-1-1 1,1 1-1,0 0 0,-1 1 0,1-1 0,-10 3 0,8-1 23,1 0 0,-1 0 0,1 1 0,0 0 0,0 0 0,0 0 0,0 1 0,0 0 0,1 0 0,0 0 0,0 1 0,0 0 0,0 0 0,1 0-1,0 1 1,-5 6 0,0 6 20,1 0 0,0 0 0,1 1 0,1 0 0,1 0 0,0 0 0,2 1 0,0-1 0,1 1 0,1 0-1,1 0 1,4 30 0,-2-37 25,1-1 0,0 0 1,0 0-1,2-1 0,-1 1 0,1-1 0,1 0 0,0 0 0,1-1 0,9 13 0,-11-18 17,-1-1 0,1 1 0,0-1 1,0 0-1,0-1 0,1 1 0,0-1 0,-1 0 0,1-1 0,6 3 0,7 3 86,-12-5-80,0 0 0,0-1 0,0 0 0,0-1 0,0 1 0,0-1 0,1-1 0,9 0 0,-11 0-71,-1 0 0,0-1-1,1 1 1,-1-1 0,0-1 0,0 1-1,0-1 1,0 0 0,0 0-1,0 0 1,-1 0 0,7-5 0,5-5-119,0-1 0,-1-1 0,-1 0 0,0 0 0,22-33 0,-28 36 84,16-20 0,-16 22-32,-1 0-1,11-19 1,-16 25 29,-1 0 0,1 0 0,0 1 1,0-1-1,0 1 0,0-1 0,1 1 1,-1 0-1,0 0 0,1 0 0,0 0 1,-1 0-1,6-2 0,-5 3 35,-1 0 0,0 1 0,1-1 0,-1 1 0,1-1 0,-1 1 0,1 0 0,-1 0 0,1 0 0,0 0 0,-1 1 0,1-1 1,-1 1-1,0-1 0,1 1 0,-1 0 0,1 0 0,-1 0 0,3 2 0,63 41 255,-64-41-224,0-1-1,0 1 0,0-1 1,0 0-1,1 0 0,-1 0 1,10 2-1,-12-9 95,-2 5-141,0 0 0,1-1 0,-1 1 0,0-1 0,0 1 0,0-1 0,1 1 0,-1-1 0,0 1 0,0-1 0,0 1 0,0-1 0,0 1 0,0-1 0,0 1 0,0-1 0,0 1 0,0-1 0,0 1 1,0-1-1,0 0 0,-1-2-39,0 0 1,-1 0 0,1 1 0,-1-1 0,-2-4 0,-6-11 19,3 5 9,0-1 0,-13-18 0,16 27 8,1 0-1,-1 1 1,0-1-1,0 1 0,0 0 1,-1 0-1,1 1 1,-1 0-1,0-1 1,-6-1-1,10 4-14,-1 0 1,0 1-1,0 0 0,1-1 1,-1 1-1,0 0 1,0 0-1,0 0 0,1 0 1,-1 0-1,0 0 0,0 1 1,1-1-1,-1 0 0,0 1 1,0 0-1,1-1 1,-1 1-1,0 0 0,1 0 1,-1 0-1,1 0 0,-1 0 1,1 0-1,0 0 1,-1 0-1,1 1 0,-1 1 1,-3 3 28,0 1 0,0-1 0,1 1 0,-6 14 0,3-7 15,1 0 1,1 1-1,0 0 0,1 0 0,1 0 1,0 0-1,1 1 0,1-1 1,0 0-1,3 27 0,-1-25 47,-1-13-53,0-1 1,0 1 0,0-1 0,0 0 0,1 1-1,0-1 1,1 6 0,-1-7-40,2 4 129,-1 0-1,1 1 1,1-1 0,4 6 0,-7-11-88,0 0 0,-1 1 1,1-1-1,0 0 0,1 0 0,-1 0 1,0 0-1,0-1 0,0 1 1,0 0-1,1 0 0,-1-1 0,0 1 1,1-1-1,-1 1 0,1-1 1,-1 1-1,0-1 0,1 0 0,-1 0 1,1 0-1,-1 0 0,1 0 1,-1 0-1,3-1 0,3-1-27,-1 0 0,0 0 1,0-1-1,0 0 0,0-1 0,0 1 0,-1-1 0,9-8 0,-1 0-73,-1 0 1,12-16-1,-21 25 92,8-12-35,14-21-1,-23 32 102,1-1-1,-1 0 1,0 1 0,0-1-1,-1 0 1,1 0-1,-1 0 1,0 0-1,1-10 1,-2 15-78,0 0 1,0 0 0,0 0 0,0 0 0,0-1 0,0 1-1,0 0 1,0 0 0,0 0 0,0-1 0,0 1 0,0 0 0,0 0-1,0 0 1,0-1 0,0 1 0,0 0 0,0 0 0,0 0-1,0-1 1,0 1 0,0 0 0,0 0 0,-1 0 0,1 0-1,0-1 1,0 1 0,0 0 0,0 0 0,0 0 0,0 0-1,-1-1 1,1 1 0,0 0 0,0 0 0,0 0 0,0 0 0,-1 0-1,1 0 1,0 0 0,0 0 0,0 0 0,-1 0 0,-7 7-184,-5 16-107,9-15 291,1 0 1,0 0-1,1 1 1,0 0 0,0-1-1,0 18 1,1-20 1,1 0 0,0-1 0,1 1 0,0 0 0,-1-1 1,2 1-1,-1-1 0,1 1 0,0-1 0,0 0 0,5 9 0,-4-9 52,1 0 0,0-1 0,0 0 0,0 0 0,1 0 0,-1-1 0,1 1-1,0-1 1,0 0 0,0 0 0,1-1 0,-1 1 0,0-1 0,1-1 0,0 1 0,-1-1 0,1 0-1,0 0 1,7 0 0,8 0 61,0-1 0,0-1-1,-1-1 1,24-6 0,-35 6-135,0 0 0,0-1 0,0 0 0,-1-1 0,1 0 0,-1 0 0,0-1 0,0 0 0,0 0 0,-1-1 0,0 0 0,0-1 0,0 1 0,-1-1 0,9-13 0,-4 5-41,-1-1 0,-1-1 1,-1 0-1,0 0 0,-2-1 1,10-33-1,0-24 51,12-144 1,-17 115 154,-8 85 72,-2 16-256,0 0 0,0 0 0,-1 0 0,1 0 0,-1 0 0,0-1 0,0 1 0,-1-6 0,1 9 34,0 0 0,0 0 0,0 0 0,0 0 0,0 0 0,0 0 0,0 0 1,0 0-1,0 0 0,0 0 0,0 1 0,0-1 0,0 0 0,0 0 0,0 0 1,0 0-1,0 0 0,-1 0 0,1 0 0,0 0 0,0 0 0,0 0 0,0 0 1,0 0-1,0 0 0,0 0 0,0 0 0,0 0 0,0 0 0,0 0 0,0 0 1,0 0-1,0 0 0,0 0 0,0 0 0,0 0 0,0 0 0,-1 0 0,1 0 1,0 0-1,0 0 0,0 0 0,0 0 0,0 0 0,0 0 0,0 0 1,0 0-1,0 0 0,0 0 0,0 0 0,0-1 0,0 1 0,0 0 0,0 0 1,0 0-1,0 0 0,0 0 0,0 0 0,0 0 0,0 0 0,0 0 0,-2 8-138,0 11 61,-6 85 141,16 86 246,-6-158-162,0 1-1,2-1 0,2 0 1,1-1-1,21 61 0,-25-84-69,0-1-1,1 1 1,0-1-1,0 0 0,0 0 1,1-1-1,0 0 1,0 1-1,1-2 1,0 1-1,0-1 0,0 1 1,1-2-1,-1 1 1,1-1-1,0 0 1,1 0-1,8 3 1,3-1-82,0-1 1,0-1-1,0 0 0,0-1 1,1-1-1,28-1 1,-39-1-282,-3 0-52,0 1-1,-1-1 1,1-1-1,0 1 1,-1-1-1,1 0 1,0 0-1,-1-1 1,1 1-1,5-4 1,-10 5 170,-1-1 1,1 1 0,-1-1 0,1 1-1,-1 0 1,1-1 0,-1 1 0,1-1-1,-1 1 1,1-1 0,-1 0 0,0 1-1,1-1 1,-1 1 0,0-1-1,0 0 1,1 1 0,-1-1 0,0 0-1,1-7-1341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2:34.7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469 130 1984,'-30'-4'2816,"28"4"-2692,1 0 1,0-1-1,0 1 1,0-1-1,0 1 1,0-1-1,-2-1 250,0-1-249,2 2-49,0 1 0,1-1 0,-1 0 0,-1 0 1,1 1-1,0-1 0,0 0 0,0 1 0,0-1 1,-2 0-1,2 1-1,0 0 1,0 0 0,1 0-1,-1 0 1,0-1-1,0 1 1,1 0-1,-1 0 1,0-1 0,-4-3 604,4 3-605,1 1 1,-1-1 0,1 0-1,-1 1 1,1-1-1,0 0 1,-1 1 0,1-1-1,0-1 1,-13-4-18,10 5-13,1 0-1,0 0 0,0-1 0,0 1 0,0-1 0,0 1 0,0-1 0,0 0 0,1 0 1,-1 0-1,0 0 0,1 0 0,0 0 0,-1 0 0,1 0 0,0 0 0,0-1 1,0 1-1,1-1 0,-1 1 0,0-5 0,-1 0 148,1 6-174,1 0 0,-1 0-1,1 0 1,0-1 0,-1 1 0,1 0-1,0 0 1,0-1 0,0 1 0,0 0 0,0-2-1,0-1 194,0 4-215,0-1 0,0 0 0,0 0 0,0 1 0,0-1 0,0 0 0,0 1 0,0-1 0,0 0 0,1 1 0,-1-1 1,0 1-1,1-1 0,-1 0 0,0 1 0,1-1 0,-1 1 0,1-1 0,-1 1 0,1-1 0,-1 1 0,1-1 0,-1 1 0,1-1 0,0 1-7,-1 0 0,1-1 0,-1 1 0,1 0 0,-1 0 0,1 0-1,-1 0 1,1-1 0,-1 1 0,1 0 0,-1 0 0,1 0 0,-1 0 0,1 0-1,-1 0 1,1 0 0,-1 0 0,1 1 0,-1-1 0,1 0 0,-1 0 0,1 0-1,-1 1 1,1-1 0,-1 0 0,0 0 0,1 1 0,0-1 0,11 10-287,-12-10 300,8 7 33,1-1 0,0 0 0,0 0 0,16 7 1,-24-12-39,0-1 0,-1 1 0,1 0 0,0-1 1,-1 1-1,1 0 0,-1-1 0,1 1 0,-1 0 1,1 0-1,-1-1 0,1 1 0,0 2 0,2 2 37,0-1 19,-1 0 0,1 0 0,0 0 0,-1 0 0,0 0 0,0 1 0,1 5 0,-2-9-38,-1 1 0,1-1 0,-1 0 0,0 1 0,0-1 0,0 1 0,0-1 0,0 1 0,0-1 0,0 1 0,0-1 0,0 0 0,-1 1 0,1-1 0,-1 1 0,1-1 0,-1 0 0,0 1 0,1-1 0,-1 0 0,0 0 0,0 0 0,0 1 0,0-1 0,0 0 0,0 0 0,0 0 0,-2 1 0,-6 7-166,-2 1 57,7-8 165,1 0-70,1-1 1,-1 0-1,1 0 1,-1 0-1,1 0 1,-1 0-1,0-1 1,1 1-1,-1-1 1,0 1-1,0-1 1,-3 0-1,2-1 17,0 1 0,0-1 0,0 0 0,0 0 0,-3-1 0,-17-4 66,-18-1-204,25 4 217,0 0 0,-21 0 0,26 3-150,6 1 20,0-1-1,0 0 1,0-1 0,1 0-1,-1 1 1,0-2-1,-6-1 1,-8 3-52,17 0 17,3 0 80,0 0 0,0 0 0,-1 0 1,1 0-1,0 0 0,-1 0 0,1 0 1,0 0-1,0 0 0,-1 0 0,1 0 1,0 0-1,-1 0 0,1 0 0,0 0 0,0 0 1,-1 0-1,1 0 0,0 0 0,-1 0 1,1 0-1,0-1 0,0 1 0,0 0 1,-1 0-1,1 0 0,0-1 0,0 1 0,-1 0 1,1 0-1,0 0 0,0-1 0,0 1 1,0 0-1,0 0 0,-1-1 0,1 1 1,0 0-1,0-1 0,0 1-2,0 0 0,0-1 0,0 1-1,0 0 1,-1 0 0,1-1 0,0 1 0,0 0 0,0 0-1,0 0 1,0 0 0,0-1 0,-1 1 0,1 0 0,0 0-1,0 0 1,0 0 0,-1-1 0,1 1 0,0 0 0,0 0-1,0 0 1,-1 0 0,1 0 0,0 0 0,0 0 0,-1 0-1,1 0 1,-1 0 0,1 0-8,0 0-1,-1 0 1,1 0-1,0 0 1,0 0 0,-1-1-1,1 1 1,0 0-1,-1 0 1,1 0-1,0 0 1,-1 0-1,1-1 1,0 1 0,0 0-1,-1 0 1,1 0-1,0-1 1,0 1-1,0 0 1,-1 0-1,1-1 1,0 1 0,0 0-1,0 0 1,0-1-1,-1 1 1,1 0-1,0-1 1,0 1 0,0 0-1,0-1 1,-18-7-248,15 7 298,1 1-1,-1-1 1,0 1-1,0 0 1,0 0-1,1 0 1,-1 0-1,0 0 1,0 1-1,0-1 0,1 1 1,-1 0-1,0-1 1,1 1-1,-1 0 1,0 1-1,1-1 1,-1 1-1,-2 1 1,-17 9-20,20-11-27,1-1 0,-1 1 1,0-1-1,1 1 0,-1-1 1,0 1-1,1-1 0,-1 0 1,0 0-1,-2 0 0,12 16-975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38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66 7712,'5'0'2880,"-5"0"-2240,8-5-192,5 2 384,9 0-544,3-5 256,11-3-320,-3-2 576,7 5-448,8 5 256,-2 0-352,1 3-160,6 3-32,-2 0-1920,-3 2 1024,-1-5-3040,4-5 2176,-16-9-2592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9:55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1368 2656,'-5'-2'697,"5"2"-636,-1-1 0,1 1 0,0 0 1,0 0-1,-1 0 0,1 0 0,0 0 1,0 0-1,-1-1 0,1 1 0,0 0 0,0 0 1,0 0-1,-1-1 0,1 1 0,0 0 1,0 0-1,0-1 0,0 1 0,0 0 1,-1 0-1,1-1 0,0 1 0,0 0 1,0 0-1,0-1 0,0 1 0,0 0 0,0 0 1,0-1-1,0 1 0,0 0 0,0 0 1,0-1-1,0 1 0,0-1 520,1 0-354,0 0 0,0 0-1,0 0 1,0-1 0,0 1-1,0 1 1,1-1 0,-1 0-1,2-1 1,68-34 594,16-7-245,-33 20-293,87-39 311,-102 43-477,56-38-1,44-49 258,25-16-98,172-56 174,-287 155-430,73-31-148,-88 42 33,-33 11 88,1 0 0,-1 1 0,1 0 1,0-1-1,-1 1 0,1 0 0,-1-1 0,1 1 1,-1 0-1,1 0 0,0 1 0,-1-1 0,1 0 1,-1 0-1,1 1 0,-1-1 0,1 1 0,1 0 1,-2 0 13,-1 0 0,1-1 0,-1 1 1,1 0-1,-1 0 0,0 0 0,1 0 1,-1 0-1,0 0 0,1 0 0,-1 0 1,0 0-1,0 0 0,0 0 0,0 0 1,0 0-1,0 2 0,-5 18-56,5-18 37,-28 87 92,-73 158 0,79-204-72,14-29-22,0 0 0,1 1 1,1 0-1,0 0 0,-5 30 0,10-44 34,1 0 0,0 0 0,0-1-1,-1 1 1,1 0 0,0 0 0,1 0 0,-1-1-1,0 1 1,0 0 0,1 0 0,-1 0 0,1-1-1,0 1 1,-1 0 0,1-1 0,0 1 0,0-1-1,0 1 1,0-1 0,0 1 0,1-1 0,-1 0-1,0 1 1,1-1 0,-1 0 0,0 0 0,1 0-1,0 0 1,-1 0 0,1 0 0,-1-1 0,4 2-1,0-1 57,0 0-1,0-1 1,-1 1-1,1-1 0,0 0 1,0 0-1,-1-1 1,1 1-1,0-1 0,-1 0 1,1-1-1,4-1 1,65-31 497,-17 6-368,36-15 0,-1-4-1,151-105 1,-133 80 163,231-110 0,-66 36-112,-180 78-80,-33 22-203,-15 8 120,-28 22-20,23-15 1,-36 26-39,-1 1 0,1-1 0,-1 0-1,0 0 1,-1-1 0,1 0 0,-1 0 0,0 0 0,0 0 0,3-9 0,-2-14 135,-5 28-181,0 0-1,1 0 1,-1-1-1,0 1 1,0 0-1,0 0 0,0 0 1,0 0-1,0 0 1,-1-1-1,1 1 0,0 0 1,-1 0-1,1 0 1,0 0-1,-1 0 1,1 0-1,-1 0 0,0 0 1,1 0-1,-1 0 1,0 0-1,1 0 0,-1 1 1,0-1-1,0 0 1,0 0-1,0 1 1,0-1-1,-1 0 0,-3-2 5,1 0 0,-1 1 0,0 0 0,-10-4 0,-2 2-37,-1 0-1,-25-2 1,23 4 188,10 0-54,-1-1 0,1 0 0,-16-7 0,2 1-179,21 7 5,3 1 68,-1 1 0,1-1 0,0 1 0,-1 0 0,1 0 0,-1-1 0,1 1 0,0 0 0,-1 0-1,1-1 1,-1 1 0,1 0 0,-1 0 0,1 0 0,-1 0 0,1 0 0,-1 0 0,1 0 0,-1 0 0,1 0 0,-1 0 0,0 0 64,-17 0-96,14 2 15,0-1 0,0 1 1,0-1-1,0 1 0,-5 4 0,9-6 24,-1 0-1,1 0 1,0 0 0,0 0-1,0 0 1,0 0 0,0 0-1,0 0 1,0 0 0,-1 0 0,1 0-1,0 0 1,0 0 0,0 0-1,0 1 1,0-1 0,0 0-1,0 0 1,0 0 0,0 0 0,0 0-1,-1 0 1,1 0 0,0 0-1,0 1 1,0-1 0,0 0-1,0 0 1,0 0 0,0 0 0,0 0-1,0 0 1,0 1 0,0-1-1,0 0 1,0 0 0,0 0-1,0 0 1,0 0 0,0 0 0,0 1-1,0-1 1,0 0 0,1 0-1,-1 0 1,0 0 0,0 0-1,8 3-6,13-2 260,-8-2-177,0-1 0,0 0-1,0-1 1,-1 0-1,1-1 1,18-9 0,20-5 202,-19 8-111,167-45 111,-187 52-240,11-2-67,0 0 0,39-1-1,-60 6 2,-2 0-22,-2 0 62,0 1-1,0 0 0,0-1 0,0 1 0,0 0 0,1 0 0,-4 3 0,0-1 8,-18 8 10,1 1 0,0 0 1,1 2-1,1 0 0,0 2 0,1 0 0,1 1 0,-27 33 0,19-16-42,-33 58-1,-13 43-163,56-103 252,9-17-34,0 0 0,2 0 0,-6 24 0,10-34 6,0 0-1,1 0 1,0 0 0,1 10-1,-1-1 346,1-14-234,-1 0-129,1 0 0,-1 0-1,0 0 1,1 0 0,-1 0 0,1 0 0,-1 0 0,1 0 0,-1 0 0,1 0 0,-1 0 0,0 0 0,1 0 0,-1-1 0,1 1 0,-1 0 0,0 0 0,1 0 0,-1-1 0,0 1 0,1 0 0,0-1 0,1-5 58,0 0 1,-1 0 0,1 0-1,-1 0 1,0 0 0,0 0-1,-1 0 1,0 0 0,0-1-1,0 1 1,-3-11 0,-5-21 31,-1 1 0,-17-45 0,20 64-172,4 12-88,0 0 0,0 1 0,0-1 0,-1 1 0,0 0 0,0 0-1,0 0 1,-5-6 0,21 38-714,-1-9 962,0 0 0,1-1 0,1 0-1,0-1 1,1-1 0,18 15 0,-18-16-234,-3-6-305,-10-7-44,0 0-1,0 1 1,-1-1-1,1 1 1,0-1-1,-1 1 1,2 2-1,-1-3 133,-2 0 178,1 0-1,-1-1 1,1 1-1,-1 0 0,1-1 1,-1 1-1,1 0 1,0-1-1,-1 1 1,1-1-1,0 1 0,-1-1 1,1 1-1,1-1 1,-1 0-137,-1 0 0,1-1 0,0 1 0,0-1 0,-1 0 0,1 1 0,-1-1 0,1 0 0,0 1 0,-1-1 0,1 0 0,-1 1 0,0-1 0,1 0 0,-1 0 0,0 0 0,1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50:03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6000 1984,'-10'5'498,"-1"-2"2263,2-14 854,9 9-3505,1 1-1,-1-1 0,0 1 0,1 0 0,-1-1 0,1 1 0,-1 0 0,1 0 0,0-1 1,0 1-1,-1 0 0,1 0 0,0 0 0,0 0 0,2-2 0,20-15 406,-19 15-376,5-2 22,0 0 0,0 0-1,1 0 1,-1 1-1,1 1 1,12-4 0,67-10 378,-27 6-283,-29 4-219,104-26 281,-110 25-204,0-1 1,49-25 0,220-158 320,-165 102-555,-70 50 56,51-35 281,-91 59-163,-2-1-1,1 0 1,20-26 0,-2-6 5,-2-2 0,47-86 0,42-119 322,-125 255-379,30-63 138,-4-1 0,22-80 1,69-313-136,-46 43 21,-70 407-20,15-166-174,-10-280 0,-78-232 254,31 488-200,5 22 4,15 51 93,-71-324-62,47 239 93,21 81-124,-23-87 531,21 94 6,0-20-257,18 77-63,7 59 92,0-1 1,1 1 0,-1-1-1,1 1 1,1-12-1,1-5-84,-2-12-29,1-1 89,-6-49 1,3 52-346,2 26 207,0 1-1,-1-1 1,0 1-1,0-1 1,0 1-1,-2-7 0,2 10-89,0 0 0,0-1-1,0 1 1,1 0 0,-1-7-1,1 9 25,0-1-3,-7 1-83,7 2 93,-1-1 0,0 1 0,0 0-1,0 0 1,0 0 0,1 0 0,-1 0-1,0 0 1,1 0 0,-1 0 0,1 1-1,-1-1 1,0 2 0,0 0-8,-6 10 20,1 1 0,0 1-1,1-1 1,-6 25 0,-6 62-49,14-79-28,-40 173 108,29-128-27,10-44 33,-13 44 0,15-58 152,2-8-137,0 0-1,-1 1 1,1-1-1,0 0 0,-1 0 1,1 0-1,0 0 1,-1 0-1,0 0 0,0 2 1,-1-9 230,1-4-252,-1 0 0,2-1 1,0 1-1,0 0 0,2-15 1,1-6 22,-3 15-18,12-330 265,-21 220-175,0 0 95,8 109-179,0 15-47,1 0 1,0-1-1,-1 1 1,1 0-1,0-1 0,0 1 1,1-1-1,-1 1 1,0 0-1,1 0 0,-1-1 1,1 1-1,0 0 1,0 0-1,1-3 0,8 10-560,5 8 530,0 0 1,0 0-1,12 16 0,-13-13-37,1-1 0,27 21 0,90 68 222,-115-88-31,-1 0 1,-1 0-1,0 2 1,-1 0-1,16 27 1,-26-37-90,0 0 0,0 0 0,-1 0 0,0 0 0,-1 1 0,3 12 0,-4-18 14,-1 1 0,0 0 0,0 0 1,0 0-1,0 0 0,0 0 1,-1-1-1,0 1 0,0 0 0,0-1 1,0 1-1,0 0 0,-1-1 1,0 1-1,1-1 0,-6 6 0,-1 1 19,-2 0 0,1-1 0,-1 0 0,0-1-1,-1 0 1,0-1 0,-19 10 0,-91 34 364,59-27-361,55-20 2,0-1 0,-1-1-1,1 1 1,-1-1 0,1 0 0,-1-1 0,0 0 0,-11 0 0,19-1-60,-1 0 0,1 0 0,0-1 0,-1 1 0,1 0 1,-1 0-1,1-1 0,0 1 0,-1 0 0,1-1 0,0 1 0,0-1 0,-1 1 1,1 0-1,0-1 0,0 1 0,0-1 0,0 1 0,-1-1 0,1 1 1,0 0-1,0-1 0,0 1 0,0-1 0,0 1 0,0-1 0,0 1 0,0-1 1,0 1-1,0-1 0,0 1 0,1 0 0,-1-1 0,0 1 0,0-1 1,6-20 46,-2 8-4,0 0 0,-1 0 0,2-17-1,4-15 314,34-129-732,-43 171 354,1 1-1,0-1 0,-1 0 1,1 1-1,0-1 0,0 1 1,1-1-1,1-2 0,-3 5 19,0 0-1,0-1 0,0 1 0,1 0 1,-1 0-1,0 0 0,0 0 0,0 0 0,1-1 1,-1 1-1,0 0 0,0 0 0,1 0 1,-1 0-1,0 0 0,0 0 0,1 0 1,-1 0-1,0 0 0,0 0 0,0 0 0,1 0 1,-1 0-1,0 0 0,0 0 0,1 0 1,-1 0-1,0 0 0,0 0 0,1 1 0,8 10-90,5 12-452,29 37 1,-39-56 202,0 0-1,0 0 0,0 0 1,1 0-1,0-1 1,-1 0-1,1 0 1,0 0-1,1 0 1,-1-1-1,7 2 1,41 12-1813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5:54.5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5 119 1472,'10'7'2123,"-11"2"-1462,0-5-520,-1 0 0,1 0 1,0 0-1,0 0 0,0 9 0,-1 3 292,-1 3-194,2-1 1,0 33 0,2-25 38,3 59 207,-3-81-496,-1 1-1,1 0 0,0-1 0,1 7 0,3 16 391,-1-35 3,0-1-188,-4 3-55,0-4-89,0 1 0,0 0 0,-1 0 1,-2-10-1,-2-6 93,2 0 0,0-1 0,2 0 0,3-35 0,-1 7-74,0 36-38,-1-8 119,0 22-184,0-1 0,0 1 0,0-1 0,0 1 0,1 0 0,1-8 0,2-15 133,-2 20 47,-2 6-144,0 1-1,0 0 1,0 0-1,0 0 0,1-1 1,-1 1-1,0 0 0,0 0 1,0 0-1,0-1 0,0 1 1,0 0-1,0 0 0,0 0 1,0-1-1,0 1 0,0 0 1,0 0-1,-1 0 1,1-1-1,0 1 0,0 0 1,0 0-1,0 0 0,0-1 1,0 1-1,0 0 0,0 0 1,-1 0-1,1-1-5,-1-2 16,1-6-207,0 9 199,0 0 0,0-1 0,0 1 0,1 0 0,-1-1-1,0 1 1,0-1 0,0 1 0,0 0 0,0-1 0,1 1-1,-1 0 1,0-1 0,0 1 0,0 0 0,1 0 0,-1-1-1,0 1 1,0 0 0,1 0 0,-1-1 0,1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6:10.6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5 1248,'0'0'1280,"-3"12"-1083,-7-12 833,11-1-1014,-1 1 1,1 0 0,-1 0 0,1-1 0,-1 1 0,1 0 1,-1 0-1,1-1 0,-1 1 0,1 0 0,-1-1 1,0 1-1,1 0 0,-1-1 0,0 1 0,1-1 0,-1 1 1,0-1-1,1 1 0,-1 0 0,0-1 0,0 1 1,0-1-1,1 1 0,-1-1 0,0 1 0,0-1 0,0 0 1,0 1-1,0-1 0,0 1 8,-1-1 1,1 1-1,0 0 1,-1-1-1,1 1 1,0 0-1,-1 0 0,1-1 1,-1 1-1,1 0 1,-1 0-1,1 0 1,0 0-1,-1-1 0,1 1 1,-1 0-1,1 0 1,-1 0-1,-1 1 262,-7 15 154,0-5-253,1 8 409,8-19-564,-1 1-1,1-1 1,0 1-1,-1-1 1,1 1-1,-1-1 1,1 1-1,-1-1 1,0 0-1,1 1 1,-1-1-1,1 0 1,-1 0-1,1 1 1,-1-1-1,0 0 1,1 0-1,-1 0 1,0 0-1,1 0 1,-1 0-1,0 0 1,0 0-1,-1 0 11,1 1 0,0-1 0,-1 0 0,1 0 0,0 0 0,-1-1 1,1 1-1,0 0 0,-1 0 0,-1-2 0,2 1-158,0-1 1,0 0-1,1 1 1,-1-1-1,1 0 1,-1 0-1,1 0 0,0 0 1,0 1-1,0-1 1,0 0-1,0 0 1,0-2-1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6:12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1 992,'-7'2'758,"5"-1"-593,0-1 1,0 1 0,-1 0 0,1 0 0,0 0 0,0 0 0,-2 2 0,-6 1-3,10-4-142,0 0 0,-1 1-1,1-1 1,-1 0 0,1 0 0,0 0-1,-1 0 1,1 0 0,-1 1-1,1-1 1,0 0 0,-1 0 0,1 1-1,0-1 1,-1 0 0,1 1 0,0-1-1,0 0 1,-1 1 0,1-1-1,0 0 1,0 1 0,0-1 0,-1 0-1,1 1 1,0-1 0,0 1-1,0-1 1,0 0 0,0 1 0,0-1-1,0 1 1,0-1 0,0 0 0,0 1-1,0-1 1,0 1 0,0-1-1,0 1 1,-5 40 843,6-37-806,-1 0 0,1 0 0,-1 0-1,1 0 1,1 0 0,-1-1 0,3 7 0,3 11-142,-5-12 7,-2 0 0,1 0 0,-1 1 0,-1-1 0,1 0 0,-2 0 0,1 0-1,-5 14 1,1-3-616,0-3-75,1-2-853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6:14.1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3 480,'-23'-2'3803,"5"14"-2990,17-11-704,-1 0 0,1 1 0,-1-1 0,0 0 0,1 0 0,-1 0 0,0 0 0,0 0 0,0-1 0,1 1 0,-1 0 0,0-1 0,0 1 0,-3-1 175,3 1-212,0-1 0,1 1 0,-1 0 0,0 0 0,0 0-1,1 0 1,-1 0 0,1 1 0,-1-1 0,1 0-1,0 1 1,-1-1 0,1 0 0,-2 4 0,0 0 18,0 0 1,0 1 0,-3 10-1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6:22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1 992,'-5'20'2642,"2"-13"-2201,1-1-339,1-1 0,-1 1 0,1 0 0,0-1 1,1 1-1,-1 0 0,1 0 0,0 0 0,2 10 0,-1 6 205,-1-16-244,0-1-25,1-4-36,0 0 0,0 1-1,0-1 1,0 0 0,0 1 0,-1-1-1,1 1 1,0-1 0,-1 1 0,0-1-1,1 4 1,-1-5 26,0 1-1,0 0 1,0 0-1,0 0 0,0 0 1,0 0-1,0-1 1,0 1-1,0 0 1,-1 0-1,1 0 1,0 0-1,-1-1 1,1 1-1,0 0 1,-1 0-1,1-1 0,-1 1 1,1 0-1,-1-1 1,0 1-1,1 0 1,-2 0-1,-1 3-35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20:06:25.9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0 1312,'-10'8'3632,"10"3"-3765,0-7 147,1-1 1,-1 1 0,1-1 0,0 1 0,0-1 0,1 0-1,1 4 1,5 17 224,0 74 1243,-7-32-186,-5-74-479,4 7-803,-1 1 1,1-1 0,-1 0 0,1 0 0,0 1 0,-1-1-1,1 0 1,0 0 0,-1 0 0,1 0 0,0 1 0,0-1 0,0-1-1,0-168 328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50:39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326 147 832,'-10'-1'208,"8"3"-43,6 4 385,-3-6-557,-1 1 0,0-1 1,0 1-1,0 0 0,0-1 1,1 1-1,-1-1 1,0 1-1,0 0 0,0-1 1,0 1-1,-1-1 0,1 1 1,0 0-1,0-1 0,0 1 1,0-1-1,-1 1 1,1-1-1,0 1 0,0-1 1,-1 1-1,1-1 0,0 1 1,-1-1-1,1 1 0,-1-1 1,1 1-1,-1-1 1,1 0-1,-1 1 0,1-1 1,-1 1-1,-1 0 25,-2 7 70,4-7-55,0 0-1,-1 0 1,1 0-1,-1 0 1,1 0-1,-1 0 0,1 0 1,-1-1-1,1 1 1,-1 0-1,0 0 1,1 0-1,-1-1 1,0 1-1,0 0 0,0-1 1,0 1-1,0 0 1,1-1-1,-1 1 1,0-1-1,0 0 1,0 1-1,0-1 1,0 0-1,-1 1 0,0-1 1,1 0-102,1 0 53,0 0 106,0 0-42,0 0-112,0 0 22,0 0 106,0 0 37,0 0 96,0 0-58,0 0 21,0 0-48,2 1-21,-1-1-417,0 0 362,-1 0-1,0 0 0,0 0 1,0 0-1,0 0 0,0 0 1,1 0-1,-1 0 0,0 0 1,0 0-1,0 0 0,0 0 1,0 0-1,1 0 0,-1 1 1,0-1-1,0 0 0,0 0 1,0 0-1,0 0 0,0 0 1,1 0-1,-1 0 0,0 0 1,0 0-1,0 0 0,0 1 1,0-1-1,0 0 0,0 0 1,0 0-1,0 0 0,0 0 1,0 0-1,0 1 0,1-1 1,-1 0-1,0 0 0,0 0 1,0 0-1,0 0 0,0 1 1,0-1-1,0 0 0,0 0 1,0 0-1,-1 0 0,1 0 1,0 1-1,0-1 0,0 0 1,0 0-1,0 0 0,0 0 1,0 0-1,0 0 0,0 1 1,0-1-1,0 0 0,0 0 1,-1 0-1,1 0 0,0 0 1,-1 1 38,1-1-175,0 0 48,0 0 111,0 0 0,-1-1-54,1 1-1,-1 0 1,1 0 0,0 0-1,-1-1 1,1 1 0,-1 0 0,1 0-1,0-1 1,-1 1 0,1 0-1,0-1 1,0 1 0,-1 0 0,1-1-1,0 1 1,-1-1 0,1 1-1,0 0 1,0-1 0,0 1 0,0-1-1,0 1 1,-1-1 0,1 1-1,0-1 1,0 1 0,0-1-1,-5-4 366,4 5-368,1-1 0,0 1 0,-1-1-1,1 1 1,0 0 0,-1-1 0,1 1 0,0-1 0,-1 1 0,1-1 0,0 1 0,0-1 0,0 1 0,-1-1 0,1 1 0,0-1 0,0 1 0,0-1 0,0 1 0,0-1 0,0 1-1,0-1 1,0 1 0,0-1 0,0 1 0,0-1 0,1 0 0,-1 1 84,-1 0-70,1 0-1,0 0 1,0 0-1,-1 0 0,1 0 1,0 0-1,0 0 0,-1 0 1,1 0-1,0 0 0,0 0 1,-1 0-1,1 0 0,0 0 1,-1 0-1,1 0 0,0 0 1,0 0-1,-1 0 0,1 0 1,0 0-1,0 0 0,-1 0 1,1-1-1,0 1 0,0 0 1,-1 0-1,0-1-8,0 1 1,1-1-1,-1 1 0,0-1 1,0 1-1,0 0 1,0 0-1,0-1 0,0 1 1,1 0-1,-1 0 0,0 0 1,-1 0-1,0 0-20,-10 2 162,-5 12 65,17-13-230,-1-1 12,1 1-1,0-1 1,-1 1 0,1-1-1,0 1 1,-1-1 0,1 1 0,-1-1-1,1 0 1,-1 1 0,1-1-1,-1 0 1,1 0 0,-1 1 0,1-1-1,-1 0 1,0 0 0,1 0-1,-1 1 1,0-1 0,0 0 15,1 0-74,0 0 59,0 0 144,0 0-49,0 0-74,0 0 75,0 0-22,0 0-31,0 0 10,0 0 53,0 0-53,0 0-112,0 0 21,0 0 107,-1 1-65,0 0 0,0 0 0,0-1 0,0 1 0,0 0-1,0 0 1,0 0 0,0-1 0,0 1 0,0-1-1,0 1 1,-1-1 0,1 1 0,0-1 0,0 0-1,-1 1 1,0-1 0,0 0 22,-1 0 27,2 0 144,1 0-117,0 0-76,0 0 0,0 0 0,0 0 0,0 0 0,0-1 0,0 1 0,0 0 0,0 0 0,0 0 0,1 0 0,-1 0 0,0 0 0,0 0 0,0 0 0,0 0 0,0 0 0,0 0 0,0 0 0,0-1 0,0 1 0,0 0 0,0 0 0,0 0 0,0 0 0,0 0 1,0 0-1,0 0 0,0 0 0,0 0 0,0 0 0,-1-1 0,1 1 0,0 0 0,0 0 0,0 0 0,0 0 0,0 0 0,0 0 0,0 0 0,0 0 0,0 0 0,0 0 0,0 0 0,0 0 0,0 0 0,0 0 0,0 0 0,-1 0 0,1 0 0,0 0 0,0 0 0,0 0 0,0 0 0,0-1 0,0 1 0,0 0 0,0 0 0,0 0 0,0 0 0,0 1 0,-1-1 0,1 0 0,0 0 0,0 0 0,6-3 267,-6 3-260,0 0 0,0 0 0,-1-1 0,1 1 0,0 0 0,0 0 0,0 0 0,0 0 0,-1 0 0,1-1 0,0 1 0,0 0 0,0 0 0,-1 0 0,1 0 0,0 0 0,0 0 0,0 0 0,-1 0 0,1 0 0,0 0 0,0-1 1,0 1-1,-1 0 0,1 0 0,0 0 0,0 1 0,-1-1 0,1 0 0,0 0 0,-1 0 0,1 0 36,0 0 33,-10-4-118,10 5 91,0-1-10,-43 0 634,51 0-662,-6 0 38,-2 0-26,0 0-65,0 0 32,0 0 102,0 0-11,0 0 5,0 0-21,0 0-48,0 0-80,0 0 38,0 0 68,1 0-12,0 0-29,-1 0 1,0 0-1,1 1 0,-1-1 1,1 0-1,-1 0 0,0 0 1,1 0-1,-1 0 0,1 0 1,-1-1-1,1 1 0,-1 0 1,0 0-1,1 0 0,-1 0 1,1 0-1,-1-1 0,0 1 0,1 0 1,-1 0-1,0-1 0,1 1 1,-1 0-1,1-1 0,0 0-81,-1 1 91,0 0 192,0 0-113,0 0-170,0 0 22,0 0 58,0 0-43,0 0 22,0 0 63,0 0 17,0 0 64,0 0-81,0 0-154,0 0 38,0 0 127,0 0 0,0 0 27,-5 0-69,1 0-59,3 0-27,1 0 11,0 0-58,0 0 84,0 0 166,0 0-64,0 0-106,0 0-6,0 0 64,0 0 0,0 0-59,0 0 32,-3 2 37,1-1 0,0 1 0,-1-1-1,1 1 1,0 0 0,0 0-1,0 0 1,0 0 0,0 0-1,-2 5 1,-4 2-63,-13 10 5,20-19-38,1 0 22,0 0-10,0 0-22,0 0-48,0 0 74,0 0 118,17 0 160,-12-3-208,-5 3-12,0 0 0,1 0 0,-1 0 0,0 0 0,0 0 0,1-1 0,-1 1 0,0 0 0,0 0 0,0 0 0,1-1 0,-1 1 0,0 0-1,0 0 1,0-1 0,0 1 0,1 0 0,-1 0 0,0-1 0,0 1 0,0 0 0,0-1 0,0 1 0,0 0 0,0 0 0,0-1 0,0 1 0,0 0 0,0-1-1,0 1 1,0 0 0,0 0 0,0-1 0,0 1 0,0 0 0,0-1 0,0 1 0,-1 0 0,1 0 0,0-1 0,0 1 0,-1-1 0,-8-6 161,8 6-105,0 1-161,-12-8 74,7 8-264,19 0 204,23-4 92,-11-4-5,-17 6 0,1-1 0,-1 0 0,0 0 0,0-1 0,8-4 0,-9 3-16,1 1 0,15-7 0,-15 8-4,-1-1 0,0 1 0,11-9 0,25-11-82,-34 19 209,-7 3-102,0 0-1,0 0 0,0 0 1,0 0-1,0-1 1,0 1-1,0 0 1,0-1-1,-1 1 1,1-1-1,2-3 0,-4 5 2,0 0-1,0 0 1,0-1-1,0 1 1,0 0-1,0 0 1,1 0-1,-1-1 1,0 1-1,0 0 1,0 0-1,0-1 1,0 1-1,0 0 1,0 0-1,0-1 1,0 1-1,0 0 1,0 0-1,0 0 1,0-1-1,0 1 1,-1 0-1,1 0 0,0-1 1,0 1-1,0 0 1,0 0-1,0 0 1,0-1-1,-1 1 1,1 0-1,0 0 1,0 0-1,0 0 1,0 0-1,-1-1 1,1 1-1,0 0 1,0 0-1,0 0 1,-1 0-1,1 0 1,0 0-1,0 0 1,-1 0-1,1-1 1,-12-1 93,11 2-163,1 0 21,-1-5 145,1 5-103,0 0 0,0 1-1,-1-1 1,1 0 0,0 0 0,0 0 0,0 0 0,-1 0 0,1 0 0,0 0 0,0 0 0,-1 0 0,1 0-1,0 0 1,0 0 0,0 0 0,-1 0 0,1-1 0,0 1 0,0 0 0,0 0 0,0 0 0,-1 0 0,1 0-1,0 0 1,0 0 0,0-1 0,0 1 0,-1 0 0,1 0 0,0 0 0,0 0 0,0-1 0,0 1 0,0 0 0,0 0-8,-1-1-61,1 1 54,0 0 107,-1 0-78,0 0 1,0 0-1,1 0 0,-1-1 0,0 1 1,0 0-1,0-1 0,0 1 1,1 0-1,-1-1 0,0 1 0,0-1 1,1 1-1,-1-1 0,0 0 1,1 1-1,-2-2 0,2 1-11,-1 1 0,1-1 0,-1 1 1,0-1-1,1 0 0,-1 1 0,0-1 0,0 1 0,1-1 0,-1 1 0,0 0 1,0-1-1,0 1 0,0 0 0,1 0 0,-1-1 0,-1 1 0,1 0 105,-25 20-112,-27 11-70,38-26-107,14-4 189,-1-1 0,0 1 0,1-1-1,-1 1 1,1-1 0,-1 1 0,1 0 0,-1 0 0,1 0 0,-3 2-1,-9 3-30,1-2-16,11-3 104,-16 11-186,12-4-44,5-7 169,-1 0 0,1-1 0,0 1 0,0-1 0,-1 1 0,1 0 0,0-1 0,-1 1 0,1-1 0,-1 1 0,1-1 0,0 1 0,-1-1 0,1 1 0,-1-1 0,1 0 0,-1 1 0,0-1 1,1 0-1,-1 1 0,1-1 0,-2 0 0,5 26-57,-3-25 28,0-1 68,0 14-116,0-13 4,-4 11 337,-4-4-231,0 0 0,-1-1 0,-17 12 0,15-14 10,0 2 0,-15 11 1,24-16-35,0-1 0,1 0 1,-1 0-1,0 0 0,0 0 1,0 0-1,0 0 0,0-1 1,0 1-1,0-1 0,0 1 1,0-1-1,0 0 0,0 0 1,-3 0-1,18-11 271,-8 8-293,-1 0 1,0 0 0,0 0 0,0-1 0,0 1-1,0-1 1,-1 0 0,0 0 0,5-9-1,-4 7-12,0 1-1,0 0 1,0 0-1,0 0 0,1 0 1,5-4-1,32-29 23,-22 21-74,-15 13 52,1-1 1,-1 1 0,1 0-1,8-4 1,-12 7 22,0 0-1,0-1 1,0 1 0,-1 0 0,1-1 0,0 1 0,1-4-1,12-8 74,-8 9-109,-6 4 33,0-1-1,0 1 1,0-1-1,0 1 1,0-1-1,-1 0 1,1 1-1,0-1 0,0 0 1,0 0-1,-1 0 1,1 1-1,0-1 1,-1 0-1,1 0 1,-1 0-1,1-1 1,-1 1 2,0 1 0,0-1 0,0 1 0,0 0 0,1-1 0,-1 1 0,0 0 0,0-1 0,0 1 0,0 0 0,0-1 0,1 1 0,-1 0 0,0-1 0,0 1 0,1 0 0,-1 0 0,0-1 0,0 1 0,1 0 0,-1 0 0,0-1 0,1 1 0,-1 0 0,0 0 0,1 0 0,-1 0 0,0-1 0,1 1 0,-1 0 0,0 0 0,1 0 0,0 0 0,2-4-33,2 0 124,-3 1-122,0 1 0,0 0 0,0-1 0,-1 0 0,1 1 0,2-6 0,-1 1 115,-2 5-128,0 1 29,0-1 1,0 1-1,-1 0 0,1 0 0,1 0 1,-1-1-1,0 1 0,0 0 0,0 0 1,0 0-1,1 1 0,-1-1 0,0 0 1,1 0-1,-1 1 0,1-1 0,1 0 1,15-7 14,-18 8-2,1 0 2,-1 0 0,0 0-1,0 0 1,1 0 0,-1 0-1,0 0 1,0 0 0,0 0-1,1 0 1,-1 0 0,0 0-1,0-1 1,0 1-1,1 0 1,-1 0 0,0 0-1,0 0 1,0 0 0,0-1-1,0 1 1,1 0 0,-1 0-1,0 0 1,0 0 0,0-1-1,0 1 1,0 0 0,0 0-1,0-1 1,0 1 0,0 0-1,0 0 1,0 0 0,0-1-1,0 1 1,0 0-1,0 0 1,0 0 0,0-1-1,0 1 1,0 0 0,0-1-70,0 1 65,0 0 144,0 0-54,3 8-181,-2-4 55,-1 0 0,1 0 0,-1 0 0,0 0 0,0 1 0,-1 5 0,0 0 45,1 50 7,0-59 85,0 15-80,-3 20-123,-2-25 77,1-2 188,4-7-110,0-2-85,0 1 5,1 0 32,-1-1 0,1 1 0,-1-1 0,1 1 0,-1 0 0,0 0 0,1-1 0,-1 1 0,0 0 1,1-1-1,-1 1 0,0 0 0,0 0 0,0-1 0,0 1 0,0 0 0,0 0 0,0 0 0,0-1 0,0 1 0,0 0 0,0 0 0,-1-1 0,1 1 0,0 0 0,-1-1 0,0 2 0,-1 7 180,1 8-265,1-17 84,0 0-1,0 0 0,0 0 1,0 0-1,0 0 1,1 0-1,-1 1 1,0-1-1,0 0 1,0 0-1,0 0 1,0 0-1,0 0 1,0 0-1,0 0 0,0 0 1,0 0-1,0 1 1,0-1-1,0 0 1,0 0-1,0 0 1,0 0-1,0 0 1,0 0-1,0 0 1,0 0-1,0 0 1,0 0-1,-1 1 0,1-1 1,0 0-1,0 0 1,0 0-1,0 0 1,0 0-1,0 0 1,0 0-1,0 0 1,0 0-1,0 0 1,0 0-1,0 0 0,0 0 1,-1 0-1,1 0 1,0 0-1,0 0 1,0 0-1,0 0 1,0 0-1,0 0 1,0 0-1,0 0 1,0 0-1,-1 0 0,1 0 2,0 0 0,0 0-1,0 0 1,0 0-1,0 0 1,0 0-1,0-1 1,0 1-1,0 0 1,0 0-1,0 0 1,0 0-1,0 0 1,0-1-1,0 1 1,0 0-1,0 0 1,0 0-1,0 0 1,0 0-1,0-1 1,0 1-1,0 0 1,0 0-1,0 0 1,0 0-1,0 0 1,0-1-1,0 1 1,0 0-1,0 0 1,1 0-1,-1 0 1,0 0-1,0 0 1,0 0-1,0-1 1,0 1-1,0 0 1,0 0-1,1 0 1,-1 0-1,0 0 1,0 0 0,0 0-1,0 0 1,0 0-1,1 0 1,-1 0-1,3-2 54,-3 1-56,1 1 0,0 0 0,-1-1 0,1 1-1,0-1 1,-1 1 0,1-1 0,-1 0 0,1 1-1,-1-1 1,1 1 0,-1-1 0,1 0 0,-1 1-1,0-1 1,0 0 0,1 0 0,-1 1 0,0-2-1,0 1 79,0 1-48,0 0-70,5-6 102,-5 6-1,0 0 92,0 0-60,0 0-122,0 0-90,0 0 47,0 0 64,0 0 102,0 0-32,0 0-75,0 0 10,0 0 97,0 0-11,0 0 5,0 0-37,0 0-85,-1-13-592,-1 6 328,1 0 0,-1 1 1,1-1-1,1 0 0,-1 1 1,1-13-1,0 18 310,-5-35-591,3 24-938,0-2-538,6 2 458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79536-302D-413C-846D-9454455D7C2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7D1A4-FB9B-4628-88F9-9115ED75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0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4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8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6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29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53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0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20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22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64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8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2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1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88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6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4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0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D1A4-FB9B-4628-88F9-9115ED75B6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5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8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6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6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F8AD-8459-4443-8B36-B443FE4DC8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7925-D89A-4EC5-B07A-F2C27E40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8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customXml" Target="../ink/ink171.xml"/><Relationship Id="rId26" Type="http://schemas.openxmlformats.org/officeDocument/2006/relationships/customXml" Target="../ink/ink175.xml"/><Relationship Id="rId39" Type="http://schemas.openxmlformats.org/officeDocument/2006/relationships/image" Target="../media/image154.png"/><Relationship Id="rId21" Type="http://schemas.openxmlformats.org/officeDocument/2006/relationships/image" Target="../media/image145.png"/><Relationship Id="rId34" Type="http://schemas.openxmlformats.org/officeDocument/2006/relationships/customXml" Target="../ink/ink179.xml"/><Relationship Id="rId42" Type="http://schemas.openxmlformats.org/officeDocument/2006/relationships/customXml" Target="../ink/ink183.xml"/><Relationship Id="rId47" Type="http://schemas.openxmlformats.org/officeDocument/2006/relationships/image" Target="../media/image158.png"/><Relationship Id="rId50" Type="http://schemas.openxmlformats.org/officeDocument/2006/relationships/customXml" Target="../ink/ink187.xml"/><Relationship Id="rId55" Type="http://schemas.openxmlformats.org/officeDocument/2006/relationships/image" Target="../media/image162.png"/><Relationship Id="rId63" Type="http://schemas.openxmlformats.org/officeDocument/2006/relationships/image" Target="../media/image166.png"/><Relationship Id="rId68" Type="http://schemas.openxmlformats.org/officeDocument/2006/relationships/customXml" Target="../ink/ink196.xml"/><Relationship Id="rId7" Type="http://schemas.openxmlformats.org/officeDocument/2006/relationships/image" Target="../media/image138.png"/><Relationship Id="rId71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70.xml"/><Relationship Id="rId29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5.xml"/><Relationship Id="rId11" Type="http://schemas.openxmlformats.org/officeDocument/2006/relationships/image" Target="../media/image140.png"/><Relationship Id="rId24" Type="http://schemas.openxmlformats.org/officeDocument/2006/relationships/customXml" Target="../ink/ink174.xml"/><Relationship Id="rId32" Type="http://schemas.openxmlformats.org/officeDocument/2006/relationships/customXml" Target="../ink/ink178.xml"/><Relationship Id="rId37" Type="http://schemas.openxmlformats.org/officeDocument/2006/relationships/image" Target="../media/image153.png"/><Relationship Id="rId40" Type="http://schemas.openxmlformats.org/officeDocument/2006/relationships/customXml" Target="../ink/ink182.xml"/><Relationship Id="rId45" Type="http://schemas.openxmlformats.org/officeDocument/2006/relationships/image" Target="../media/image157.png"/><Relationship Id="rId53" Type="http://schemas.openxmlformats.org/officeDocument/2006/relationships/image" Target="../media/image161.png"/><Relationship Id="rId58" Type="http://schemas.openxmlformats.org/officeDocument/2006/relationships/customXml" Target="../ink/ink191.xml"/><Relationship Id="rId66" Type="http://schemas.openxmlformats.org/officeDocument/2006/relationships/customXml" Target="../ink/ink195.xml"/><Relationship Id="rId5" Type="http://schemas.openxmlformats.org/officeDocument/2006/relationships/image" Target="../media/image137.png"/><Relationship Id="rId15" Type="http://schemas.openxmlformats.org/officeDocument/2006/relationships/image" Target="../media/image142.png"/><Relationship Id="rId23" Type="http://schemas.openxmlformats.org/officeDocument/2006/relationships/image" Target="../media/image146.png"/><Relationship Id="rId28" Type="http://schemas.openxmlformats.org/officeDocument/2006/relationships/customXml" Target="../ink/ink176.xml"/><Relationship Id="rId36" Type="http://schemas.openxmlformats.org/officeDocument/2006/relationships/customXml" Target="../ink/ink180.xml"/><Relationship Id="rId49" Type="http://schemas.openxmlformats.org/officeDocument/2006/relationships/image" Target="../media/image159.png"/><Relationship Id="rId57" Type="http://schemas.openxmlformats.org/officeDocument/2006/relationships/image" Target="../media/image163.png"/><Relationship Id="rId61" Type="http://schemas.openxmlformats.org/officeDocument/2006/relationships/image" Target="../media/image165.png"/><Relationship Id="rId10" Type="http://schemas.openxmlformats.org/officeDocument/2006/relationships/customXml" Target="../ink/ink167.xml"/><Relationship Id="rId19" Type="http://schemas.openxmlformats.org/officeDocument/2006/relationships/image" Target="../media/image144.png"/><Relationship Id="rId31" Type="http://schemas.openxmlformats.org/officeDocument/2006/relationships/image" Target="../media/image150.png"/><Relationship Id="rId44" Type="http://schemas.openxmlformats.org/officeDocument/2006/relationships/customXml" Target="../ink/ink184.xml"/><Relationship Id="rId52" Type="http://schemas.openxmlformats.org/officeDocument/2006/relationships/customXml" Target="../ink/ink188.xml"/><Relationship Id="rId60" Type="http://schemas.openxmlformats.org/officeDocument/2006/relationships/customXml" Target="../ink/ink192.xml"/><Relationship Id="rId65" Type="http://schemas.openxmlformats.org/officeDocument/2006/relationships/image" Target="../media/image167.png"/><Relationship Id="rId4" Type="http://schemas.openxmlformats.org/officeDocument/2006/relationships/customXml" Target="../ink/ink164.xml"/><Relationship Id="rId9" Type="http://schemas.openxmlformats.org/officeDocument/2006/relationships/image" Target="../media/image139.png"/><Relationship Id="rId14" Type="http://schemas.openxmlformats.org/officeDocument/2006/relationships/customXml" Target="../ink/ink169.xml"/><Relationship Id="rId22" Type="http://schemas.openxmlformats.org/officeDocument/2006/relationships/customXml" Target="../ink/ink173.xml"/><Relationship Id="rId27" Type="http://schemas.openxmlformats.org/officeDocument/2006/relationships/image" Target="../media/image148.png"/><Relationship Id="rId30" Type="http://schemas.openxmlformats.org/officeDocument/2006/relationships/customXml" Target="../ink/ink177.xml"/><Relationship Id="rId35" Type="http://schemas.openxmlformats.org/officeDocument/2006/relationships/image" Target="../media/image152.png"/><Relationship Id="rId43" Type="http://schemas.openxmlformats.org/officeDocument/2006/relationships/image" Target="../media/image156.png"/><Relationship Id="rId48" Type="http://schemas.openxmlformats.org/officeDocument/2006/relationships/customXml" Target="../ink/ink186.xml"/><Relationship Id="rId56" Type="http://schemas.openxmlformats.org/officeDocument/2006/relationships/customXml" Target="../ink/ink190.xml"/><Relationship Id="rId64" Type="http://schemas.openxmlformats.org/officeDocument/2006/relationships/customXml" Target="../ink/ink194.xml"/><Relationship Id="rId69" Type="http://schemas.openxmlformats.org/officeDocument/2006/relationships/image" Target="../media/image169.png"/><Relationship Id="rId8" Type="http://schemas.openxmlformats.org/officeDocument/2006/relationships/customXml" Target="../ink/ink166.xml"/><Relationship Id="rId51" Type="http://schemas.openxmlformats.org/officeDocument/2006/relationships/image" Target="../media/image160.png"/><Relationship Id="rId3" Type="http://schemas.openxmlformats.org/officeDocument/2006/relationships/image" Target="../media/image136.png"/><Relationship Id="rId12" Type="http://schemas.openxmlformats.org/officeDocument/2006/relationships/customXml" Target="../ink/ink168.xml"/><Relationship Id="rId17" Type="http://schemas.openxmlformats.org/officeDocument/2006/relationships/image" Target="../media/image143.png"/><Relationship Id="rId25" Type="http://schemas.openxmlformats.org/officeDocument/2006/relationships/image" Target="../media/image147.png"/><Relationship Id="rId33" Type="http://schemas.openxmlformats.org/officeDocument/2006/relationships/image" Target="../media/image151.png"/><Relationship Id="rId38" Type="http://schemas.openxmlformats.org/officeDocument/2006/relationships/customXml" Target="../ink/ink181.xml"/><Relationship Id="rId46" Type="http://schemas.openxmlformats.org/officeDocument/2006/relationships/customXml" Target="../ink/ink185.xml"/><Relationship Id="rId59" Type="http://schemas.openxmlformats.org/officeDocument/2006/relationships/image" Target="../media/image164.png"/><Relationship Id="rId67" Type="http://schemas.openxmlformats.org/officeDocument/2006/relationships/image" Target="../media/image168.png"/><Relationship Id="rId20" Type="http://schemas.openxmlformats.org/officeDocument/2006/relationships/customXml" Target="../ink/ink172.xml"/><Relationship Id="rId41" Type="http://schemas.openxmlformats.org/officeDocument/2006/relationships/image" Target="../media/image155.png"/><Relationship Id="rId54" Type="http://schemas.openxmlformats.org/officeDocument/2006/relationships/customXml" Target="../ink/ink189.xml"/><Relationship Id="rId62" Type="http://schemas.openxmlformats.org/officeDocument/2006/relationships/customXml" Target="../ink/ink193.xml"/><Relationship Id="rId70" Type="http://schemas.openxmlformats.org/officeDocument/2006/relationships/customXml" Target="../ink/ink1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png"/><Relationship Id="rId18" Type="http://schemas.openxmlformats.org/officeDocument/2006/relationships/customXml" Target="../ink/ink206.xml"/><Relationship Id="rId26" Type="http://schemas.openxmlformats.org/officeDocument/2006/relationships/customXml" Target="../ink/ink210.xml"/><Relationship Id="rId39" Type="http://schemas.openxmlformats.org/officeDocument/2006/relationships/image" Target="../media/image190.png"/><Relationship Id="rId21" Type="http://schemas.openxmlformats.org/officeDocument/2006/relationships/image" Target="../media/image181.png"/><Relationship Id="rId34" Type="http://schemas.openxmlformats.org/officeDocument/2006/relationships/customXml" Target="../ink/ink214.xml"/><Relationship Id="rId42" Type="http://schemas.openxmlformats.org/officeDocument/2006/relationships/customXml" Target="../ink/ink218.xml"/><Relationship Id="rId47" Type="http://schemas.openxmlformats.org/officeDocument/2006/relationships/image" Target="../media/image194.png"/><Relationship Id="rId50" Type="http://schemas.openxmlformats.org/officeDocument/2006/relationships/customXml" Target="../ink/ink222.xml"/><Relationship Id="rId55" Type="http://schemas.openxmlformats.org/officeDocument/2006/relationships/image" Target="../media/image198.png"/><Relationship Id="rId63" Type="http://schemas.openxmlformats.org/officeDocument/2006/relationships/image" Target="../media/image202.png"/><Relationship Id="rId68" Type="http://schemas.openxmlformats.org/officeDocument/2006/relationships/customXml" Target="../ink/ink231.xml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205.xml"/><Relationship Id="rId29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0.xml"/><Relationship Id="rId11" Type="http://schemas.openxmlformats.org/officeDocument/2006/relationships/image" Target="../media/image176.png"/><Relationship Id="rId24" Type="http://schemas.openxmlformats.org/officeDocument/2006/relationships/customXml" Target="../ink/ink209.xml"/><Relationship Id="rId32" Type="http://schemas.openxmlformats.org/officeDocument/2006/relationships/customXml" Target="../ink/ink213.xml"/><Relationship Id="rId37" Type="http://schemas.openxmlformats.org/officeDocument/2006/relationships/image" Target="../media/image189.png"/><Relationship Id="rId40" Type="http://schemas.openxmlformats.org/officeDocument/2006/relationships/customXml" Target="../ink/ink217.xml"/><Relationship Id="rId45" Type="http://schemas.openxmlformats.org/officeDocument/2006/relationships/image" Target="../media/image193.png"/><Relationship Id="rId53" Type="http://schemas.openxmlformats.org/officeDocument/2006/relationships/image" Target="../media/image197.png"/><Relationship Id="rId58" Type="http://schemas.openxmlformats.org/officeDocument/2006/relationships/customXml" Target="../ink/ink226.xml"/><Relationship Id="rId66" Type="http://schemas.openxmlformats.org/officeDocument/2006/relationships/customXml" Target="../ink/ink230.xml"/><Relationship Id="rId5" Type="http://schemas.openxmlformats.org/officeDocument/2006/relationships/image" Target="../media/image1730.png"/><Relationship Id="rId15" Type="http://schemas.openxmlformats.org/officeDocument/2006/relationships/image" Target="../media/image178.png"/><Relationship Id="rId23" Type="http://schemas.openxmlformats.org/officeDocument/2006/relationships/image" Target="../media/image182.png"/><Relationship Id="rId28" Type="http://schemas.openxmlformats.org/officeDocument/2006/relationships/customXml" Target="../ink/ink211.xml"/><Relationship Id="rId36" Type="http://schemas.openxmlformats.org/officeDocument/2006/relationships/customXml" Target="../ink/ink215.xml"/><Relationship Id="rId49" Type="http://schemas.openxmlformats.org/officeDocument/2006/relationships/image" Target="../media/image195.png"/><Relationship Id="rId57" Type="http://schemas.openxmlformats.org/officeDocument/2006/relationships/image" Target="../media/image199.png"/><Relationship Id="rId61" Type="http://schemas.openxmlformats.org/officeDocument/2006/relationships/image" Target="../media/image201.png"/><Relationship Id="rId10" Type="http://schemas.openxmlformats.org/officeDocument/2006/relationships/customXml" Target="../ink/ink202.xml"/><Relationship Id="rId19" Type="http://schemas.openxmlformats.org/officeDocument/2006/relationships/image" Target="../media/image180.png"/><Relationship Id="rId31" Type="http://schemas.openxmlformats.org/officeDocument/2006/relationships/image" Target="../media/image186.png"/><Relationship Id="rId44" Type="http://schemas.openxmlformats.org/officeDocument/2006/relationships/customXml" Target="../ink/ink219.xml"/><Relationship Id="rId52" Type="http://schemas.openxmlformats.org/officeDocument/2006/relationships/customXml" Target="../ink/ink223.xml"/><Relationship Id="rId60" Type="http://schemas.openxmlformats.org/officeDocument/2006/relationships/customXml" Target="../ink/ink227.xml"/><Relationship Id="rId65" Type="http://schemas.openxmlformats.org/officeDocument/2006/relationships/image" Target="../media/image203.png"/><Relationship Id="rId4" Type="http://schemas.openxmlformats.org/officeDocument/2006/relationships/customXml" Target="../ink/ink199.xml"/><Relationship Id="rId9" Type="http://schemas.openxmlformats.org/officeDocument/2006/relationships/image" Target="../media/image175.png"/><Relationship Id="rId14" Type="http://schemas.openxmlformats.org/officeDocument/2006/relationships/customXml" Target="../ink/ink204.xml"/><Relationship Id="rId22" Type="http://schemas.openxmlformats.org/officeDocument/2006/relationships/customXml" Target="../ink/ink208.xml"/><Relationship Id="rId27" Type="http://schemas.openxmlformats.org/officeDocument/2006/relationships/image" Target="../media/image184.png"/><Relationship Id="rId30" Type="http://schemas.openxmlformats.org/officeDocument/2006/relationships/customXml" Target="../ink/ink212.xml"/><Relationship Id="rId35" Type="http://schemas.openxmlformats.org/officeDocument/2006/relationships/image" Target="../media/image188.png"/><Relationship Id="rId43" Type="http://schemas.openxmlformats.org/officeDocument/2006/relationships/image" Target="../media/image192.png"/><Relationship Id="rId48" Type="http://schemas.openxmlformats.org/officeDocument/2006/relationships/customXml" Target="../ink/ink221.xml"/><Relationship Id="rId56" Type="http://schemas.openxmlformats.org/officeDocument/2006/relationships/customXml" Target="../ink/ink225.xml"/><Relationship Id="rId64" Type="http://schemas.openxmlformats.org/officeDocument/2006/relationships/customXml" Target="../ink/ink229.xml"/><Relationship Id="rId69" Type="http://schemas.openxmlformats.org/officeDocument/2006/relationships/image" Target="../media/image205.png"/><Relationship Id="rId8" Type="http://schemas.openxmlformats.org/officeDocument/2006/relationships/customXml" Target="../ink/ink201.xml"/><Relationship Id="rId51" Type="http://schemas.openxmlformats.org/officeDocument/2006/relationships/image" Target="../media/image196.png"/><Relationship Id="rId3" Type="http://schemas.openxmlformats.org/officeDocument/2006/relationships/image" Target="../media/image173.png"/><Relationship Id="rId12" Type="http://schemas.openxmlformats.org/officeDocument/2006/relationships/customXml" Target="../ink/ink203.xml"/><Relationship Id="rId17" Type="http://schemas.openxmlformats.org/officeDocument/2006/relationships/image" Target="../media/image179.png"/><Relationship Id="rId25" Type="http://schemas.openxmlformats.org/officeDocument/2006/relationships/image" Target="../media/image183.png"/><Relationship Id="rId33" Type="http://schemas.openxmlformats.org/officeDocument/2006/relationships/image" Target="../media/image187.png"/><Relationship Id="rId38" Type="http://schemas.openxmlformats.org/officeDocument/2006/relationships/customXml" Target="../ink/ink216.xml"/><Relationship Id="rId46" Type="http://schemas.openxmlformats.org/officeDocument/2006/relationships/customXml" Target="../ink/ink220.xml"/><Relationship Id="rId59" Type="http://schemas.openxmlformats.org/officeDocument/2006/relationships/image" Target="../media/image200.png"/><Relationship Id="rId67" Type="http://schemas.openxmlformats.org/officeDocument/2006/relationships/image" Target="../media/image204.png"/><Relationship Id="rId20" Type="http://schemas.openxmlformats.org/officeDocument/2006/relationships/customXml" Target="../ink/ink207.xml"/><Relationship Id="rId41" Type="http://schemas.openxmlformats.org/officeDocument/2006/relationships/image" Target="../media/image191.png"/><Relationship Id="rId54" Type="http://schemas.openxmlformats.org/officeDocument/2006/relationships/customXml" Target="../ink/ink224.xml"/><Relationship Id="rId62" Type="http://schemas.openxmlformats.org/officeDocument/2006/relationships/customXml" Target="../ink/ink2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5.xml"/><Relationship Id="rId13" Type="http://schemas.openxmlformats.org/officeDocument/2006/relationships/image" Target="../media/image2000.png"/><Relationship Id="rId18" Type="http://schemas.openxmlformats.org/officeDocument/2006/relationships/customXml" Target="../ink/ink240.xml"/><Relationship Id="rId26" Type="http://schemas.openxmlformats.org/officeDocument/2006/relationships/customXml" Target="../ink/ink244.xml"/><Relationship Id="rId39" Type="http://schemas.openxmlformats.org/officeDocument/2006/relationships/image" Target="../media/image212.png"/><Relationship Id="rId3" Type="http://schemas.openxmlformats.org/officeDocument/2006/relationships/image" Target="../media/image1950.png"/><Relationship Id="rId21" Type="http://schemas.openxmlformats.org/officeDocument/2006/relationships/image" Target="../media/image2040.png"/><Relationship Id="rId34" Type="http://schemas.openxmlformats.org/officeDocument/2006/relationships/customXml" Target="../ink/ink248.xml"/><Relationship Id="rId42" Type="http://schemas.openxmlformats.org/officeDocument/2006/relationships/customXml" Target="../ink/ink252.xml"/><Relationship Id="rId7" Type="http://schemas.openxmlformats.org/officeDocument/2006/relationships/image" Target="../media/image1970.png"/><Relationship Id="rId12" Type="http://schemas.openxmlformats.org/officeDocument/2006/relationships/customXml" Target="../ink/ink237.xml"/><Relationship Id="rId17" Type="http://schemas.openxmlformats.org/officeDocument/2006/relationships/image" Target="../media/image2020.png"/><Relationship Id="rId25" Type="http://schemas.openxmlformats.org/officeDocument/2006/relationships/image" Target="../media/image206.png"/><Relationship Id="rId33" Type="http://schemas.openxmlformats.org/officeDocument/2006/relationships/image" Target="../media/image210.png"/><Relationship Id="rId38" Type="http://schemas.openxmlformats.org/officeDocument/2006/relationships/customXml" Target="../ink/ink250.xml"/><Relationship Id="rId2" Type="http://schemas.openxmlformats.org/officeDocument/2006/relationships/customXml" Target="../ink/ink232.xml"/><Relationship Id="rId16" Type="http://schemas.openxmlformats.org/officeDocument/2006/relationships/customXml" Target="../ink/ink239.xml"/><Relationship Id="rId20" Type="http://schemas.openxmlformats.org/officeDocument/2006/relationships/customXml" Target="../ink/ink241.xml"/><Relationship Id="rId29" Type="http://schemas.openxmlformats.org/officeDocument/2006/relationships/image" Target="../media/image208.png"/><Relationship Id="rId41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4.xml"/><Relationship Id="rId11" Type="http://schemas.openxmlformats.org/officeDocument/2006/relationships/image" Target="../media/image1990.png"/><Relationship Id="rId24" Type="http://schemas.openxmlformats.org/officeDocument/2006/relationships/customXml" Target="../ink/ink243.xml"/><Relationship Id="rId32" Type="http://schemas.openxmlformats.org/officeDocument/2006/relationships/customXml" Target="../ink/ink247.xml"/><Relationship Id="rId37" Type="http://schemas.openxmlformats.org/officeDocument/2006/relationships/image" Target="../media/image211.png"/><Relationship Id="rId40" Type="http://schemas.openxmlformats.org/officeDocument/2006/relationships/customXml" Target="../ink/ink251.xml"/><Relationship Id="rId45" Type="http://schemas.openxmlformats.org/officeDocument/2006/relationships/image" Target="../media/image215.png"/><Relationship Id="rId5" Type="http://schemas.openxmlformats.org/officeDocument/2006/relationships/image" Target="../media/image1960.png"/><Relationship Id="rId15" Type="http://schemas.openxmlformats.org/officeDocument/2006/relationships/image" Target="../media/image2011.png"/><Relationship Id="rId23" Type="http://schemas.openxmlformats.org/officeDocument/2006/relationships/image" Target="../media/image2050.png"/><Relationship Id="rId28" Type="http://schemas.openxmlformats.org/officeDocument/2006/relationships/customXml" Target="../ink/ink245.xml"/><Relationship Id="rId36" Type="http://schemas.openxmlformats.org/officeDocument/2006/relationships/customXml" Target="../ink/ink249.xml"/><Relationship Id="rId10" Type="http://schemas.openxmlformats.org/officeDocument/2006/relationships/customXml" Target="../ink/ink236.xml"/><Relationship Id="rId19" Type="http://schemas.openxmlformats.org/officeDocument/2006/relationships/image" Target="../media/image2030.png"/><Relationship Id="rId31" Type="http://schemas.openxmlformats.org/officeDocument/2006/relationships/image" Target="../media/image209.png"/><Relationship Id="rId44" Type="http://schemas.openxmlformats.org/officeDocument/2006/relationships/customXml" Target="../ink/ink253.xml"/><Relationship Id="rId4" Type="http://schemas.openxmlformats.org/officeDocument/2006/relationships/customXml" Target="../ink/ink233.xml"/><Relationship Id="rId9" Type="http://schemas.openxmlformats.org/officeDocument/2006/relationships/image" Target="../media/image1980.png"/><Relationship Id="rId14" Type="http://schemas.openxmlformats.org/officeDocument/2006/relationships/customXml" Target="../ink/ink238.xml"/><Relationship Id="rId22" Type="http://schemas.openxmlformats.org/officeDocument/2006/relationships/customXml" Target="../ink/ink242.xml"/><Relationship Id="rId27" Type="http://schemas.openxmlformats.org/officeDocument/2006/relationships/image" Target="../media/image207.png"/><Relationship Id="rId30" Type="http://schemas.openxmlformats.org/officeDocument/2006/relationships/customXml" Target="../ink/ink246.xml"/><Relationship Id="rId35" Type="http://schemas.openxmlformats.org/officeDocument/2006/relationships/image" Target="../media/image157.png"/><Relationship Id="rId43" Type="http://schemas.openxmlformats.org/officeDocument/2006/relationships/image" Target="../media/image214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5.xml"/><Relationship Id="rId117" Type="http://schemas.openxmlformats.org/officeDocument/2006/relationships/image" Target="../media/image273.png"/><Relationship Id="rId21" Type="http://schemas.openxmlformats.org/officeDocument/2006/relationships/image" Target="../media/image225.png"/><Relationship Id="rId42" Type="http://schemas.openxmlformats.org/officeDocument/2006/relationships/customXml" Target="../ink/ink273.xml"/><Relationship Id="rId47" Type="http://schemas.openxmlformats.org/officeDocument/2006/relationships/image" Target="../media/image238.png"/><Relationship Id="rId63" Type="http://schemas.openxmlformats.org/officeDocument/2006/relationships/image" Target="../media/image246.png"/><Relationship Id="rId68" Type="http://schemas.openxmlformats.org/officeDocument/2006/relationships/customXml" Target="../ink/ink286.xml"/><Relationship Id="rId84" Type="http://schemas.openxmlformats.org/officeDocument/2006/relationships/customXml" Target="../ink/ink294.xml"/><Relationship Id="rId89" Type="http://schemas.openxmlformats.org/officeDocument/2006/relationships/image" Target="../media/image259.png"/><Relationship Id="rId112" Type="http://schemas.openxmlformats.org/officeDocument/2006/relationships/customXml" Target="../ink/ink308.xml"/><Relationship Id="rId133" Type="http://schemas.openxmlformats.org/officeDocument/2006/relationships/image" Target="../media/image281.png"/><Relationship Id="rId138" Type="http://schemas.openxmlformats.org/officeDocument/2006/relationships/customXml" Target="../ink/ink321.xml"/><Relationship Id="rId16" Type="http://schemas.openxmlformats.org/officeDocument/2006/relationships/customXml" Target="../ink/ink260.xml"/><Relationship Id="rId107" Type="http://schemas.openxmlformats.org/officeDocument/2006/relationships/image" Target="../media/image268.png"/><Relationship Id="rId11" Type="http://schemas.openxmlformats.org/officeDocument/2006/relationships/image" Target="../media/image220.png"/><Relationship Id="rId32" Type="http://schemas.openxmlformats.org/officeDocument/2006/relationships/customXml" Target="../ink/ink268.xml"/><Relationship Id="rId37" Type="http://schemas.openxmlformats.org/officeDocument/2006/relationships/image" Target="../media/image233.png"/><Relationship Id="rId53" Type="http://schemas.openxmlformats.org/officeDocument/2006/relationships/image" Target="../media/image241.png"/><Relationship Id="rId58" Type="http://schemas.openxmlformats.org/officeDocument/2006/relationships/customXml" Target="../ink/ink281.xml"/><Relationship Id="rId74" Type="http://schemas.openxmlformats.org/officeDocument/2006/relationships/customXml" Target="../ink/ink289.xml"/><Relationship Id="rId79" Type="http://schemas.openxmlformats.org/officeDocument/2006/relationships/image" Target="../media/image254.png"/><Relationship Id="rId102" Type="http://schemas.openxmlformats.org/officeDocument/2006/relationships/customXml" Target="../ink/ink303.xml"/><Relationship Id="rId123" Type="http://schemas.openxmlformats.org/officeDocument/2006/relationships/image" Target="../media/image276.png"/><Relationship Id="rId128" Type="http://schemas.openxmlformats.org/officeDocument/2006/relationships/customXml" Target="../ink/ink316.xml"/><Relationship Id="rId5" Type="http://schemas.openxmlformats.org/officeDocument/2006/relationships/image" Target="../media/image217.png"/><Relationship Id="rId90" Type="http://schemas.openxmlformats.org/officeDocument/2006/relationships/customXml" Target="../ink/ink297.xml"/><Relationship Id="rId95" Type="http://schemas.openxmlformats.org/officeDocument/2006/relationships/image" Target="../media/image262.png"/><Relationship Id="rId22" Type="http://schemas.openxmlformats.org/officeDocument/2006/relationships/customXml" Target="../ink/ink263.xml"/><Relationship Id="rId27" Type="http://schemas.openxmlformats.org/officeDocument/2006/relationships/image" Target="../media/image228.png"/><Relationship Id="rId43" Type="http://schemas.openxmlformats.org/officeDocument/2006/relationships/image" Target="../media/image236.png"/><Relationship Id="rId48" Type="http://schemas.openxmlformats.org/officeDocument/2006/relationships/customXml" Target="../ink/ink276.xml"/><Relationship Id="rId64" Type="http://schemas.openxmlformats.org/officeDocument/2006/relationships/customXml" Target="../ink/ink284.xml"/><Relationship Id="rId69" Type="http://schemas.openxmlformats.org/officeDocument/2006/relationships/image" Target="../media/image249.png"/><Relationship Id="rId113" Type="http://schemas.openxmlformats.org/officeDocument/2006/relationships/image" Target="../media/image271.png"/><Relationship Id="rId118" Type="http://schemas.openxmlformats.org/officeDocument/2006/relationships/customXml" Target="../ink/ink311.xml"/><Relationship Id="rId134" Type="http://schemas.openxmlformats.org/officeDocument/2006/relationships/customXml" Target="../ink/ink319.xml"/><Relationship Id="rId139" Type="http://schemas.openxmlformats.org/officeDocument/2006/relationships/image" Target="../media/image284.png"/><Relationship Id="rId8" Type="http://schemas.openxmlformats.org/officeDocument/2006/relationships/customXml" Target="../ink/ink256.xml"/><Relationship Id="rId51" Type="http://schemas.openxmlformats.org/officeDocument/2006/relationships/image" Target="../media/image240.png"/><Relationship Id="rId72" Type="http://schemas.openxmlformats.org/officeDocument/2006/relationships/customXml" Target="../ink/ink288.xml"/><Relationship Id="rId80" Type="http://schemas.openxmlformats.org/officeDocument/2006/relationships/customXml" Target="../ink/ink292.xml"/><Relationship Id="rId85" Type="http://schemas.openxmlformats.org/officeDocument/2006/relationships/image" Target="../media/image257.png"/><Relationship Id="rId93" Type="http://schemas.openxmlformats.org/officeDocument/2006/relationships/image" Target="../media/image261.png"/><Relationship Id="rId98" Type="http://schemas.openxmlformats.org/officeDocument/2006/relationships/customXml" Target="../ink/ink301.xml"/><Relationship Id="rId121" Type="http://schemas.openxmlformats.org/officeDocument/2006/relationships/image" Target="../media/image275.png"/><Relationship Id="rId3" Type="http://schemas.openxmlformats.org/officeDocument/2006/relationships/image" Target="../media/image216.png"/><Relationship Id="rId12" Type="http://schemas.openxmlformats.org/officeDocument/2006/relationships/customXml" Target="../ink/ink258.xml"/><Relationship Id="rId17" Type="http://schemas.openxmlformats.org/officeDocument/2006/relationships/image" Target="../media/image223.png"/><Relationship Id="rId25" Type="http://schemas.openxmlformats.org/officeDocument/2006/relationships/image" Target="../media/image227.png"/><Relationship Id="rId33" Type="http://schemas.openxmlformats.org/officeDocument/2006/relationships/image" Target="../media/image231.png"/><Relationship Id="rId38" Type="http://schemas.openxmlformats.org/officeDocument/2006/relationships/customXml" Target="../ink/ink271.xml"/><Relationship Id="rId46" Type="http://schemas.openxmlformats.org/officeDocument/2006/relationships/customXml" Target="../ink/ink275.xml"/><Relationship Id="rId59" Type="http://schemas.openxmlformats.org/officeDocument/2006/relationships/image" Target="../media/image244.png"/><Relationship Id="rId67" Type="http://schemas.openxmlformats.org/officeDocument/2006/relationships/image" Target="../media/image248.png"/><Relationship Id="rId103" Type="http://schemas.openxmlformats.org/officeDocument/2006/relationships/image" Target="../media/image266.png"/><Relationship Id="rId108" Type="http://schemas.openxmlformats.org/officeDocument/2006/relationships/customXml" Target="../ink/ink306.xml"/><Relationship Id="rId116" Type="http://schemas.openxmlformats.org/officeDocument/2006/relationships/customXml" Target="../ink/ink310.xml"/><Relationship Id="rId124" Type="http://schemas.openxmlformats.org/officeDocument/2006/relationships/customXml" Target="../ink/ink314.xml"/><Relationship Id="rId129" Type="http://schemas.openxmlformats.org/officeDocument/2006/relationships/image" Target="../media/image279.png"/><Relationship Id="rId137" Type="http://schemas.openxmlformats.org/officeDocument/2006/relationships/image" Target="../media/image283.png"/><Relationship Id="rId20" Type="http://schemas.openxmlformats.org/officeDocument/2006/relationships/customXml" Target="../ink/ink262.xml"/><Relationship Id="rId41" Type="http://schemas.openxmlformats.org/officeDocument/2006/relationships/image" Target="../media/image235.png"/><Relationship Id="rId54" Type="http://schemas.openxmlformats.org/officeDocument/2006/relationships/customXml" Target="../ink/ink279.xml"/><Relationship Id="rId62" Type="http://schemas.openxmlformats.org/officeDocument/2006/relationships/customXml" Target="../ink/ink283.xml"/><Relationship Id="rId70" Type="http://schemas.openxmlformats.org/officeDocument/2006/relationships/customXml" Target="../ink/ink287.xml"/><Relationship Id="rId75" Type="http://schemas.openxmlformats.org/officeDocument/2006/relationships/image" Target="../media/image252.png"/><Relationship Id="rId83" Type="http://schemas.openxmlformats.org/officeDocument/2006/relationships/image" Target="../media/image256.png"/><Relationship Id="rId88" Type="http://schemas.openxmlformats.org/officeDocument/2006/relationships/customXml" Target="../ink/ink296.xml"/><Relationship Id="rId91" Type="http://schemas.openxmlformats.org/officeDocument/2006/relationships/image" Target="../media/image260.png"/><Relationship Id="rId96" Type="http://schemas.openxmlformats.org/officeDocument/2006/relationships/customXml" Target="../ink/ink300.xml"/><Relationship Id="rId111" Type="http://schemas.openxmlformats.org/officeDocument/2006/relationships/image" Target="../media/image270.png"/><Relationship Id="rId132" Type="http://schemas.openxmlformats.org/officeDocument/2006/relationships/customXml" Target="../ink/ink3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5.xml"/><Relationship Id="rId15" Type="http://schemas.openxmlformats.org/officeDocument/2006/relationships/image" Target="../media/image222.png"/><Relationship Id="rId23" Type="http://schemas.openxmlformats.org/officeDocument/2006/relationships/image" Target="../media/image226.png"/><Relationship Id="rId28" Type="http://schemas.openxmlformats.org/officeDocument/2006/relationships/customXml" Target="../ink/ink266.xml"/><Relationship Id="rId36" Type="http://schemas.openxmlformats.org/officeDocument/2006/relationships/customXml" Target="../ink/ink270.xml"/><Relationship Id="rId49" Type="http://schemas.openxmlformats.org/officeDocument/2006/relationships/image" Target="../media/image239.png"/><Relationship Id="rId57" Type="http://schemas.openxmlformats.org/officeDocument/2006/relationships/image" Target="../media/image243.png"/><Relationship Id="rId106" Type="http://schemas.openxmlformats.org/officeDocument/2006/relationships/customXml" Target="../ink/ink305.xml"/><Relationship Id="rId114" Type="http://schemas.openxmlformats.org/officeDocument/2006/relationships/customXml" Target="../ink/ink309.xml"/><Relationship Id="rId119" Type="http://schemas.openxmlformats.org/officeDocument/2006/relationships/image" Target="../media/image274.png"/><Relationship Id="rId127" Type="http://schemas.openxmlformats.org/officeDocument/2006/relationships/image" Target="../media/image278.png"/><Relationship Id="rId10" Type="http://schemas.openxmlformats.org/officeDocument/2006/relationships/customXml" Target="../ink/ink257.xml"/><Relationship Id="rId31" Type="http://schemas.openxmlformats.org/officeDocument/2006/relationships/image" Target="../media/image230.png"/><Relationship Id="rId44" Type="http://schemas.openxmlformats.org/officeDocument/2006/relationships/customXml" Target="../ink/ink274.xml"/><Relationship Id="rId52" Type="http://schemas.openxmlformats.org/officeDocument/2006/relationships/customXml" Target="../ink/ink278.xml"/><Relationship Id="rId60" Type="http://schemas.openxmlformats.org/officeDocument/2006/relationships/customXml" Target="../ink/ink282.xml"/><Relationship Id="rId65" Type="http://schemas.openxmlformats.org/officeDocument/2006/relationships/image" Target="../media/image247.png"/><Relationship Id="rId73" Type="http://schemas.openxmlformats.org/officeDocument/2006/relationships/image" Target="../media/image251.png"/><Relationship Id="rId78" Type="http://schemas.openxmlformats.org/officeDocument/2006/relationships/customXml" Target="../ink/ink291.xml"/><Relationship Id="rId81" Type="http://schemas.openxmlformats.org/officeDocument/2006/relationships/image" Target="../media/image255.png"/><Relationship Id="rId86" Type="http://schemas.openxmlformats.org/officeDocument/2006/relationships/customXml" Target="../ink/ink295.xml"/><Relationship Id="rId94" Type="http://schemas.openxmlformats.org/officeDocument/2006/relationships/customXml" Target="../ink/ink299.xml"/><Relationship Id="rId99" Type="http://schemas.openxmlformats.org/officeDocument/2006/relationships/image" Target="../media/image264.png"/><Relationship Id="rId101" Type="http://schemas.openxmlformats.org/officeDocument/2006/relationships/image" Target="../media/image265.png"/><Relationship Id="rId122" Type="http://schemas.openxmlformats.org/officeDocument/2006/relationships/customXml" Target="../ink/ink313.xml"/><Relationship Id="rId130" Type="http://schemas.openxmlformats.org/officeDocument/2006/relationships/customXml" Target="../ink/ink317.xml"/><Relationship Id="rId135" Type="http://schemas.openxmlformats.org/officeDocument/2006/relationships/image" Target="../media/image282.png"/><Relationship Id="rId4" Type="http://schemas.openxmlformats.org/officeDocument/2006/relationships/customXml" Target="../ink/ink254.xml"/><Relationship Id="rId9" Type="http://schemas.openxmlformats.org/officeDocument/2006/relationships/image" Target="../media/image219.png"/><Relationship Id="rId13" Type="http://schemas.openxmlformats.org/officeDocument/2006/relationships/image" Target="../media/image221.png"/><Relationship Id="rId18" Type="http://schemas.openxmlformats.org/officeDocument/2006/relationships/customXml" Target="../ink/ink261.xml"/><Relationship Id="rId39" Type="http://schemas.openxmlformats.org/officeDocument/2006/relationships/image" Target="../media/image234.png"/><Relationship Id="rId109" Type="http://schemas.openxmlformats.org/officeDocument/2006/relationships/image" Target="../media/image269.png"/><Relationship Id="rId34" Type="http://schemas.openxmlformats.org/officeDocument/2006/relationships/customXml" Target="../ink/ink269.xml"/><Relationship Id="rId50" Type="http://schemas.openxmlformats.org/officeDocument/2006/relationships/customXml" Target="../ink/ink277.xml"/><Relationship Id="rId55" Type="http://schemas.openxmlformats.org/officeDocument/2006/relationships/image" Target="../media/image242.png"/><Relationship Id="rId76" Type="http://schemas.openxmlformats.org/officeDocument/2006/relationships/customXml" Target="../ink/ink290.xml"/><Relationship Id="rId97" Type="http://schemas.openxmlformats.org/officeDocument/2006/relationships/image" Target="../media/image263.png"/><Relationship Id="rId104" Type="http://schemas.openxmlformats.org/officeDocument/2006/relationships/customXml" Target="../ink/ink304.xml"/><Relationship Id="rId120" Type="http://schemas.openxmlformats.org/officeDocument/2006/relationships/customXml" Target="../ink/ink312.xml"/><Relationship Id="rId125" Type="http://schemas.openxmlformats.org/officeDocument/2006/relationships/image" Target="../media/image277.png"/><Relationship Id="rId7" Type="http://schemas.openxmlformats.org/officeDocument/2006/relationships/image" Target="../media/image218.png"/><Relationship Id="rId71" Type="http://schemas.openxmlformats.org/officeDocument/2006/relationships/image" Target="../media/image250.png"/><Relationship Id="rId92" Type="http://schemas.openxmlformats.org/officeDocument/2006/relationships/customXml" Target="../ink/ink298.xml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229.png"/><Relationship Id="rId24" Type="http://schemas.openxmlformats.org/officeDocument/2006/relationships/customXml" Target="../ink/ink264.xml"/><Relationship Id="rId40" Type="http://schemas.openxmlformats.org/officeDocument/2006/relationships/customXml" Target="../ink/ink272.xml"/><Relationship Id="rId45" Type="http://schemas.openxmlformats.org/officeDocument/2006/relationships/image" Target="../media/image237.png"/><Relationship Id="rId66" Type="http://schemas.openxmlformats.org/officeDocument/2006/relationships/customXml" Target="../ink/ink285.xml"/><Relationship Id="rId87" Type="http://schemas.openxmlformats.org/officeDocument/2006/relationships/image" Target="../media/image258.png"/><Relationship Id="rId110" Type="http://schemas.openxmlformats.org/officeDocument/2006/relationships/customXml" Target="../ink/ink307.xml"/><Relationship Id="rId115" Type="http://schemas.openxmlformats.org/officeDocument/2006/relationships/image" Target="../media/image272.png"/><Relationship Id="rId131" Type="http://schemas.openxmlformats.org/officeDocument/2006/relationships/image" Target="../media/image280.png"/><Relationship Id="rId136" Type="http://schemas.openxmlformats.org/officeDocument/2006/relationships/customXml" Target="../ink/ink320.xml"/><Relationship Id="rId61" Type="http://schemas.openxmlformats.org/officeDocument/2006/relationships/image" Target="../media/image245.png"/><Relationship Id="rId82" Type="http://schemas.openxmlformats.org/officeDocument/2006/relationships/customXml" Target="../ink/ink293.xml"/><Relationship Id="rId19" Type="http://schemas.openxmlformats.org/officeDocument/2006/relationships/image" Target="../media/image224.png"/><Relationship Id="rId14" Type="http://schemas.openxmlformats.org/officeDocument/2006/relationships/customXml" Target="../ink/ink259.xml"/><Relationship Id="rId30" Type="http://schemas.openxmlformats.org/officeDocument/2006/relationships/customXml" Target="../ink/ink267.xml"/><Relationship Id="rId35" Type="http://schemas.openxmlformats.org/officeDocument/2006/relationships/image" Target="../media/image232.png"/><Relationship Id="rId56" Type="http://schemas.openxmlformats.org/officeDocument/2006/relationships/customXml" Target="../ink/ink280.xml"/><Relationship Id="rId77" Type="http://schemas.openxmlformats.org/officeDocument/2006/relationships/image" Target="../media/image253.png"/><Relationship Id="rId100" Type="http://schemas.openxmlformats.org/officeDocument/2006/relationships/customXml" Target="../ink/ink302.xml"/><Relationship Id="rId105" Type="http://schemas.openxmlformats.org/officeDocument/2006/relationships/image" Target="../media/image267.png"/><Relationship Id="rId126" Type="http://schemas.openxmlformats.org/officeDocument/2006/relationships/customXml" Target="../ink/ink315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3.xml"/><Relationship Id="rId117" Type="http://schemas.openxmlformats.org/officeDocument/2006/relationships/image" Target="../media/image334.png"/><Relationship Id="rId21" Type="http://schemas.openxmlformats.org/officeDocument/2006/relationships/image" Target="../media/image286.png"/><Relationship Id="rId42" Type="http://schemas.openxmlformats.org/officeDocument/2006/relationships/customXml" Target="../ink/ink341.xml"/><Relationship Id="rId47" Type="http://schemas.openxmlformats.org/officeDocument/2006/relationships/image" Target="../media/image299.png"/><Relationship Id="rId63" Type="http://schemas.openxmlformats.org/officeDocument/2006/relationships/image" Target="../media/image307.png"/><Relationship Id="rId68" Type="http://schemas.openxmlformats.org/officeDocument/2006/relationships/customXml" Target="../ink/ink354.xml"/><Relationship Id="rId84" Type="http://schemas.openxmlformats.org/officeDocument/2006/relationships/customXml" Target="../ink/ink362.xml"/><Relationship Id="rId89" Type="http://schemas.openxmlformats.org/officeDocument/2006/relationships/image" Target="../media/image320.png"/><Relationship Id="rId112" Type="http://schemas.openxmlformats.org/officeDocument/2006/relationships/customXml" Target="../ink/ink376.xml"/><Relationship Id="rId16" Type="http://schemas.openxmlformats.org/officeDocument/2006/relationships/customXml" Target="../ink/ink328.xml"/><Relationship Id="rId107" Type="http://schemas.openxmlformats.org/officeDocument/2006/relationships/image" Target="../media/image329.png"/><Relationship Id="rId11" Type="http://schemas.openxmlformats.org/officeDocument/2006/relationships/image" Target="../media/image2340.png"/><Relationship Id="rId32" Type="http://schemas.openxmlformats.org/officeDocument/2006/relationships/customXml" Target="../ink/ink336.xml"/><Relationship Id="rId37" Type="http://schemas.openxmlformats.org/officeDocument/2006/relationships/image" Target="../media/image294.png"/><Relationship Id="rId53" Type="http://schemas.openxmlformats.org/officeDocument/2006/relationships/image" Target="../media/image302.png"/><Relationship Id="rId58" Type="http://schemas.openxmlformats.org/officeDocument/2006/relationships/customXml" Target="../ink/ink349.xml"/><Relationship Id="rId74" Type="http://schemas.openxmlformats.org/officeDocument/2006/relationships/customXml" Target="../ink/ink357.xml"/><Relationship Id="rId79" Type="http://schemas.openxmlformats.org/officeDocument/2006/relationships/image" Target="../media/image315.png"/><Relationship Id="rId102" Type="http://schemas.openxmlformats.org/officeDocument/2006/relationships/customXml" Target="../ink/ink371.xml"/><Relationship Id="rId123" Type="http://schemas.openxmlformats.org/officeDocument/2006/relationships/image" Target="../media/image337.png"/><Relationship Id="rId128" Type="http://schemas.openxmlformats.org/officeDocument/2006/relationships/customXml" Target="../ink/ink384.xml"/><Relationship Id="rId5" Type="http://schemas.openxmlformats.org/officeDocument/2006/relationships/image" Target="../media/image2311.png"/><Relationship Id="rId90" Type="http://schemas.openxmlformats.org/officeDocument/2006/relationships/customXml" Target="../ink/ink365.xml"/><Relationship Id="rId95" Type="http://schemas.openxmlformats.org/officeDocument/2006/relationships/image" Target="../media/image323.png"/><Relationship Id="rId19" Type="http://schemas.openxmlformats.org/officeDocument/2006/relationships/image" Target="../media/image2380.png"/><Relationship Id="rId14" Type="http://schemas.openxmlformats.org/officeDocument/2006/relationships/customXml" Target="../ink/ink327.xml"/><Relationship Id="rId22" Type="http://schemas.openxmlformats.org/officeDocument/2006/relationships/customXml" Target="../ink/ink331.xml"/><Relationship Id="rId27" Type="http://schemas.openxmlformats.org/officeDocument/2006/relationships/image" Target="../media/image289.png"/><Relationship Id="rId30" Type="http://schemas.openxmlformats.org/officeDocument/2006/relationships/customXml" Target="../ink/ink335.xml"/><Relationship Id="rId35" Type="http://schemas.openxmlformats.org/officeDocument/2006/relationships/image" Target="../media/image293.png"/><Relationship Id="rId43" Type="http://schemas.openxmlformats.org/officeDocument/2006/relationships/image" Target="../media/image297.png"/><Relationship Id="rId48" Type="http://schemas.openxmlformats.org/officeDocument/2006/relationships/customXml" Target="../ink/ink344.xml"/><Relationship Id="rId56" Type="http://schemas.openxmlformats.org/officeDocument/2006/relationships/customXml" Target="../ink/ink348.xml"/><Relationship Id="rId64" Type="http://schemas.openxmlformats.org/officeDocument/2006/relationships/customXml" Target="../ink/ink352.xml"/><Relationship Id="rId69" Type="http://schemas.openxmlformats.org/officeDocument/2006/relationships/image" Target="../media/image310.png"/><Relationship Id="rId77" Type="http://schemas.openxmlformats.org/officeDocument/2006/relationships/image" Target="../media/image314.png"/><Relationship Id="rId100" Type="http://schemas.openxmlformats.org/officeDocument/2006/relationships/customXml" Target="../ink/ink370.xml"/><Relationship Id="rId105" Type="http://schemas.openxmlformats.org/officeDocument/2006/relationships/image" Target="../media/image328.png"/><Relationship Id="rId113" Type="http://schemas.openxmlformats.org/officeDocument/2006/relationships/image" Target="../media/image332.png"/><Relationship Id="rId118" Type="http://schemas.openxmlformats.org/officeDocument/2006/relationships/customXml" Target="../ink/ink379.xml"/><Relationship Id="rId126" Type="http://schemas.openxmlformats.org/officeDocument/2006/relationships/customXml" Target="../ink/ink383.xml"/><Relationship Id="rId8" Type="http://schemas.openxmlformats.org/officeDocument/2006/relationships/customXml" Target="../ink/ink324.xml"/><Relationship Id="rId51" Type="http://schemas.openxmlformats.org/officeDocument/2006/relationships/image" Target="../media/image301.png"/><Relationship Id="rId72" Type="http://schemas.openxmlformats.org/officeDocument/2006/relationships/customXml" Target="../ink/ink356.xml"/><Relationship Id="rId80" Type="http://schemas.openxmlformats.org/officeDocument/2006/relationships/customXml" Target="../ink/ink360.xml"/><Relationship Id="rId85" Type="http://schemas.openxmlformats.org/officeDocument/2006/relationships/image" Target="../media/image318.png"/><Relationship Id="rId93" Type="http://schemas.openxmlformats.org/officeDocument/2006/relationships/image" Target="../media/image322.png"/><Relationship Id="rId98" Type="http://schemas.openxmlformats.org/officeDocument/2006/relationships/customXml" Target="../ink/ink369.xml"/><Relationship Id="rId121" Type="http://schemas.openxmlformats.org/officeDocument/2006/relationships/image" Target="../media/image336.png"/><Relationship Id="rId3" Type="http://schemas.openxmlformats.org/officeDocument/2006/relationships/image" Target="../media/image285.png"/><Relationship Id="rId12" Type="http://schemas.openxmlformats.org/officeDocument/2006/relationships/customXml" Target="../ink/ink326.xml"/><Relationship Id="rId17" Type="http://schemas.openxmlformats.org/officeDocument/2006/relationships/image" Target="../media/image2370.png"/><Relationship Id="rId25" Type="http://schemas.openxmlformats.org/officeDocument/2006/relationships/image" Target="../media/image288.png"/><Relationship Id="rId33" Type="http://schemas.openxmlformats.org/officeDocument/2006/relationships/image" Target="../media/image292.png"/><Relationship Id="rId38" Type="http://schemas.openxmlformats.org/officeDocument/2006/relationships/customXml" Target="../ink/ink339.xml"/><Relationship Id="rId46" Type="http://schemas.openxmlformats.org/officeDocument/2006/relationships/customXml" Target="../ink/ink343.xml"/><Relationship Id="rId59" Type="http://schemas.openxmlformats.org/officeDocument/2006/relationships/image" Target="../media/image305.png"/><Relationship Id="rId67" Type="http://schemas.openxmlformats.org/officeDocument/2006/relationships/image" Target="../media/image309.png"/><Relationship Id="rId103" Type="http://schemas.openxmlformats.org/officeDocument/2006/relationships/image" Target="../media/image327.png"/><Relationship Id="rId108" Type="http://schemas.openxmlformats.org/officeDocument/2006/relationships/customXml" Target="../ink/ink374.xml"/><Relationship Id="rId116" Type="http://schemas.openxmlformats.org/officeDocument/2006/relationships/customXml" Target="../ink/ink378.xml"/><Relationship Id="rId124" Type="http://schemas.openxmlformats.org/officeDocument/2006/relationships/customXml" Target="../ink/ink382.xml"/><Relationship Id="rId129" Type="http://schemas.openxmlformats.org/officeDocument/2006/relationships/image" Target="../media/image340.png"/><Relationship Id="rId20" Type="http://schemas.openxmlformats.org/officeDocument/2006/relationships/customXml" Target="../ink/ink330.xml"/><Relationship Id="rId41" Type="http://schemas.openxmlformats.org/officeDocument/2006/relationships/image" Target="../media/image296.png"/><Relationship Id="rId54" Type="http://schemas.openxmlformats.org/officeDocument/2006/relationships/customXml" Target="../ink/ink347.xml"/><Relationship Id="rId62" Type="http://schemas.openxmlformats.org/officeDocument/2006/relationships/customXml" Target="../ink/ink351.xml"/><Relationship Id="rId70" Type="http://schemas.openxmlformats.org/officeDocument/2006/relationships/customXml" Target="../ink/ink355.xml"/><Relationship Id="rId75" Type="http://schemas.openxmlformats.org/officeDocument/2006/relationships/image" Target="../media/image313.png"/><Relationship Id="rId83" Type="http://schemas.openxmlformats.org/officeDocument/2006/relationships/image" Target="../media/image317.png"/><Relationship Id="rId88" Type="http://schemas.openxmlformats.org/officeDocument/2006/relationships/customXml" Target="../ink/ink364.xml"/><Relationship Id="rId91" Type="http://schemas.openxmlformats.org/officeDocument/2006/relationships/image" Target="../media/image321.png"/><Relationship Id="rId96" Type="http://schemas.openxmlformats.org/officeDocument/2006/relationships/customXml" Target="../ink/ink368.xml"/><Relationship Id="rId111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3.xml"/><Relationship Id="rId15" Type="http://schemas.openxmlformats.org/officeDocument/2006/relationships/image" Target="../media/image2360.png"/><Relationship Id="rId23" Type="http://schemas.openxmlformats.org/officeDocument/2006/relationships/image" Target="../media/image287.png"/><Relationship Id="rId28" Type="http://schemas.openxmlformats.org/officeDocument/2006/relationships/customXml" Target="../ink/ink334.xml"/><Relationship Id="rId36" Type="http://schemas.openxmlformats.org/officeDocument/2006/relationships/customXml" Target="../ink/ink338.xml"/><Relationship Id="rId49" Type="http://schemas.openxmlformats.org/officeDocument/2006/relationships/image" Target="../media/image300.png"/><Relationship Id="rId57" Type="http://schemas.openxmlformats.org/officeDocument/2006/relationships/image" Target="../media/image304.png"/><Relationship Id="rId106" Type="http://schemas.openxmlformats.org/officeDocument/2006/relationships/customXml" Target="../ink/ink373.xml"/><Relationship Id="rId114" Type="http://schemas.openxmlformats.org/officeDocument/2006/relationships/customXml" Target="../ink/ink377.xml"/><Relationship Id="rId119" Type="http://schemas.openxmlformats.org/officeDocument/2006/relationships/image" Target="../media/image335.png"/><Relationship Id="rId127" Type="http://schemas.openxmlformats.org/officeDocument/2006/relationships/image" Target="../media/image339.png"/><Relationship Id="rId10" Type="http://schemas.openxmlformats.org/officeDocument/2006/relationships/customXml" Target="../ink/ink325.xml"/><Relationship Id="rId31" Type="http://schemas.openxmlformats.org/officeDocument/2006/relationships/image" Target="../media/image291.png"/><Relationship Id="rId44" Type="http://schemas.openxmlformats.org/officeDocument/2006/relationships/customXml" Target="../ink/ink342.xml"/><Relationship Id="rId52" Type="http://schemas.openxmlformats.org/officeDocument/2006/relationships/customXml" Target="../ink/ink346.xml"/><Relationship Id="rId60" Type="http://schemas.openxmlformats.org/officeDocument/2006/relationships/customXml" Target="../ink/ink350.xml"/><Relationship Id="rId65" Type="http://schemas.openxmlformats.org/officeDocument/2006/relationships/image" Target="../media/image308.png"/><Relationship Id="rId73" Type="http://schemas.openxmlformats.org/officeDocument/2006/relationships/image" Target="../media/image312.png"/><Relationship Id="rId78" Type="http://schemas.openxmlformats.org/officeDocument/2006/relationships/customXml" Target="../ink/ink359.xml"/><Relationship Id="rId81" Type="http://schemas.openxmlformats.org/officeDocument/2006/relationships/image" Target="../media/image316.png"/><Relationship Id="rId86" Type="http://schemas.openxmlformats.org/officeDocument/2006/relationships/customXml" Target="../ink/ink363.xml"/><Relationship Id="rId94" Type="http://schemas.openxmlformats.org/officeDocument/2006/relationships/customXml" Target="../ink/ink367.xml"/><Relationship Id="rId99" Type="http://schemas.openxmlformats.org/officeDocument/2006/relationships/image" Target="../media/image325.png"/><Relationship Id="rId101" Type="http://schemas.openxmlformats.org/officeDocument/2006/relationships/image" Target="../media/image326.png"/><Relationship Id="rId122" Type="http://schemas.openxmlformats.org/officeDocument/2006/relationships/customXml" Target="../ink/ink381.xml"/><Relationship Id="rId4" Type="http://schemas.openxmlformats.org/officeDocument/2006/relationships/customXml" Target="../ink/ink322.xml"/><Relationship Id="rId9" Type="http://schemas.openxmlformats.org/officeDocument/2006/relationships/image" Target="../media/image2330.png"/><Relationship Id="rId13" Type="http://schemas.openxmlformats.org/officeDocument/2006/relationships/image" Target="../media/image2350.png"/><Relationship Id="rId18" Type="http://schemas.openxmlformats.org/officeDocument/2006/relationships/customXml" Target="../ink/ink329.xml"/><Relationship Id="rId39" Type="http://schemas.openxmlformats.org/officeDocument/2006/relationships/image" Target="../media/image295.png"/><Relationship Id="rId109" Type="http://schemas.openxmlformats.org/officeDocument/2006/relationships/image" Target="../media/image330.png"/><Relationship Id="rId34" Type="http://schemas.openxmlformats.org/officeDocument/2006/relationships/customXml" Target="../ink/ink337.xml"/><Relationship Id="rId50" Type="http://schemas.openxmlformats.org/officeDocument/2006/relationships/customXml" Target="../ink/ink345.xml"/><Relationship Id="rId55" Type="http://schemas.openxmlformats.org/officeDocument/2006/relationships/image" Target="../media/image303.png"/><Relationship Id="rId76" Type="http://schemas.openxmlformats.org/officeDocument/2006/relationships/customXml" Target="../ink/ink358.xml"/><Relationship Id="rId97" Type="http://schemas.openxmlformats.org/officeDocument/2006/relationships/image" Target="../media/image324.png"/><Relationship Id="rId104" Type="http://schemas.openxmlformats.org/officeDocument/2006/relationships/customXml" Target="../ink/ink372.xml"/><Relationship Id="rId120" Type="http://schemas.openxmlformats.org/officeDocument/2006/relationships/customXml" Target="../ink/ink380.xml"/><Relationship Id="rId125" Type="http://schemas.openxmlformats.org/officeDocument/2006/relationships/image" Target="../media/image338.png"/><Relationship Id="rId7" Type="http://schemas.openxmlformats.org/officeDocument/2006/relationships/image" Target="../media/image2320.png"/><Relationship Id="rId71" Type="http://schemas.openxmlformats.org/officeDocument/2006/relationships/image" Target="../media/image311.png"/><Relationship Id="rId92" Type="http://schemas.openxmlformats.org/officeDocument/2006/relationships/customXml" Target="../ink/ink366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290.png"/><Relationship Id="rId24" Type="http://schemas.openxmlformats.org/officeDocument/2006/relationships/customXml" Target="../ink/ink332.xml"/><Relationship Id="rId40" Type="http://schemas.openxmlformats.org/officeDocument/2006/relationships/customXml" Target="../ink/ink340.xml"/><Relationship Id="rId45" Type="http://schemas.openxmlformats.org/officeDocument/2006/relationships/image" Target="../media/image298.png"/><Relationship Id="rId66" Type="http://schemas.openxmlformats.org/officeDocument/2006/relationships/customXml" Target="../ink/ink353.xml"/><Relationship Id="rId87" Type="http://schemas.openxmlformats.org/officeDocument/2006/relationships/image" Target="../media/image319.png"/><Relationship Id="rId110" Type="http://schemas.openxmlformats.org/officeDocument/2006/relationships/customXml" Target="../ink/ink375.xml"/><Relationship Id="rId115" Type="http://schemas.openxmlformats.org/officeDocument/2006/relationships/image" Target="../media/image333.png"/><Relationship Id="rId61" Type="http://schemas.openxmlformats.org/officeDocument/2006/relationships/image" Target="../media/image306.png"/><Relationship Id="rId82" Type="http://schemas.openxmlformats.org/officeDocument/2006/relationships/customXml" Target="../ink/ink36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0.png"/><Relationship Id="rId13" Type="http://schemas.openxmlformats.org/officeDocument/2006/relationships/customXml" Target="../ink/ink389.xml"/><Relationship Id="rId18" Type="http://schemas.openxmlformats.org/officeDocument/2006/relationships/image" Target="../media/image2470.png"/><Relationship Id="rId26" Type="http://schemas.openxmlformats.org/officeDocument/2006/relationships/image" Target="../media/image346.png"/><Relationship Id="rId3" Type="http://schemas.openxmlformats.org/officeDocument/2006/relationships/image" Target="../media/image341.png"/><Relationship Id="rId21" Type="http://schemas.openxmlformats.org/officeDocument/2006/relationships/customXml" Target="../ink/ink393.xml"/><Relationship Id="rId34" Type="http://schemas.openxmlformats.org/officeDocument/2006/relationships/image" Target="../media/image350.png"/><Relationship Id="rId7" Type="http://schemas.openxmlformats.org/officeDocument/2006/relationships/customXml" Target="../ink/ink386.xml"/><Relationship Id="rId12" Type="http://schemas.openxmlformats.org/officeDocument/2006/relationships/image" Target="../media/image2440.png"/><Relationship Id="rId17" Type="http://schemas.openxmlformats.org/officeDocument/2006/relationships/customXml" Target="../ink/ink391.xml"/><Relationship Id="rId25" Type="http://schemas.openxmlformats.org/officeDocument/2006/relationships/customXml" Target="../ink/ink395.xml"/><Relationship Id="rId33" Type="http://schemas.openxmlformats.org/officeDocument/2006/relationships/customXml" Target="../ink/ink399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460.png"/><Relationship Id="rId20" Type="http://schemas.openxmlformats.org/officeDocument/2006/relationships/image" Target="../media/image343.png"/><Relationship Id="rId29" Type="http://schemas.openxmlformats.org/officeDocument/2006/relationships/customXml" Target="../ink/ink3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1.png"/><Relationship Id="rId11" Type="http://schemas.openxmlformats.org/officeDocument/2006/relationships/customXml" Target="../ink/ink388.xml"/><Relationship Id="rId24" Type="http://schemas.openxmlformats.org/officeDocument/2006/relationships/image" Target="../media/image345.png"/><Relationship Id="rId32" Type="http://schemas.openxmlformats.org/officeDocument/2006/relationships/image" Target="../media/image349.png"/><Relationship Id="rId5" Type="http://schemas.openxmlformats.org/officeDocument/2006/relationships/customXml" Target="../ink/ink385.xml"/><Relationship Id="rId15" Type="http://schemas.openxmlformats.org/officeDocument/2006/relationships/customXml" Target="../ink/ink390.xml"/><Relationship Id="rId23" Type="http://schemas.openxmlformats.org/officeDocument/2006/relationships/customXml" Target="../ink/ink394.xml"/><Relationship Id="rId28" Type="http://schemas.openxmlformats.org/officeDocument/2006/relationships/image" Target="../media/image347.png"/><Relationship Id="rId10" Type="http://schemas.openxmlformats.org/officeDocument/2006/relationships/image" Target="../media/image2430.png"/><Relationship Id="rId19" Type="http://schemas.openxmlformats.org/officeDocument/2006/relationships/customXml" Target="../ink/ink392.xml"/><Relationship Id="rId31" Type="http://schemas.openxmlformats.org/officeDocument/2006/relationships/customXml" Target="../ink/ink398.xml"/><Relationship Id="rId4" Type="http://schemas.openxmlformats.org/officeDocument/2006/relationships/image" Target="../media/image342.png"/><Relationship Id="rId9" Type="http://schemas.openxmlformats.org/officeDocument/2006/relationships/customXml" Target="../ink/ink387.xml"/><Relationship Id="rId14" Type="http://schemas.openxmlformats.org/officeDocument/2006/relationships/image" Target="../media/image2450.png"/><Relationship Id="rId22" Type="http://schemas.openxmlformats.org/officeDocument/2006/relationships/image" Target="../media/image344.png"/><Relationship Id="rId27" Type="http://schemas.openxmlformats.org/officeDocument/2006/relationships/customXml" Target="../ink/ink396.xml"/><Relationship Id="rId30" Type="http://schemas.openxmlformats.org/officeDocument/2006/relationships/image" Target="../media/image348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30.png"/><Relationship Id="rId117" Type="http://schemas.openxmlformats.org/officeDocument/2006/relationships/customXml" Target="../ink/ink451.xml"/><Relationship Id="rId21" Type="http://schemas.openxmlformats.org/officeDocument/2006/relationships/customXml" Target="../ink/ink403.xml"/><Relationship Id="rId42" Type="http://schemas.openxmlformats.org/officeDocument/2006/relationships/image" Target="../media/image364.png"/><Relationship Id="rId47" Type="http://schemas.openxmlformats.org/officeDocument/2006/relationships/customXml" Target="../ink/ink416.xml"/><Relationship Id="rId63" Type="http://schemas.openxmlformats.org/officeDocument/2006/relationships/customXml" Target="../ink/ink424.xml"/><Relationship Id="rId68" Type="http://schemas.openxmlformats.org/officeDocument/2006/relationships/image" Target="../media/image377.png"/><Relationship Id="rId84" Type="http://schemas.openxmlformats.org/officeDocument/2006/relationships/image" Target="../media/image385.png"/><Relationship Id="rId89" Type="http://schemas.openxmlformats.org/officeDocument/2006/relationships/customXml" Target="../ink/ink437.xml"/><Relationship Id="rId112" Type="http://schemas.openxmlformats.org/officeDocument/2006/relationships/image" Target="../media/image399.png"/><Relationship Id="rId133" Type="http://schemas.openxmlformats.org/officeDocument/2006/relationships/customXml" Target="../ink/ink459.xml"/><Relationship Id="rId138" Type="http://schemas.openxmlformats.org/officeDocument/2006/relationships/image" Target="../media/image412.png"/><Relationship Id="rId16" Type="http://schemas.openxmlformats.org/officeDocument/2006/relationships/image" Target="../media/image2580.png"/><Relationship Id="rId107" Type="http://schemas.openxmlformats.org/officeDocument/2006/relationships/customXml" Target="../ink/ink446.xml"/><Relationship Id="rId11" Type="http://schemas.openxmlformats.org/officeDocument/2006/relationships/image" Target="../media/image359.png"/><Relationship Id="rId32" Type="http://schemas.openxmlformats.org/officeDocument/2006/relationships/image" Target="../media/image2660.png"/><Relationship Id="rId37" Type="http://schemas.openxmlformats.org/officeDocument/2006/relationships/customXml" Target="../ink/ink411.xml"/><Relationship Id="rId53" Type="http://schemas.openxmlformats.org/officeDocument/2006/relationships/customXml" Target="../ink/ink419.xml"/><Relationship Id="rId58" Type="http://schemas.openxmlformats.org/officeDocument/2006/relationships/image" Target="../media/image372.png"/><Relationship Id="rId74" Type="http://schemas.openxmlformats.org/officeDocument/2006/relationships/image" Target="../media/image380.png"/><Relationship Id="rId79" Type="http://schemas.openxmlformats.org/officeDocument/2006/relationships/customXml" Target="../ink/ink432.xml"/><Relationship Id="rId102" Type="http://schemas.openxmlformats.org/officeDocument/2006/relationships/image" Target="../media/image394.png"/><Relationship Id="rId123" Type="http://schemas.openxmlformats.org/officeDocument/2006/relationships/customXml" Target="../ink/ink454.xml"/><Relationship Id="rId128" Type="http://schemas.openxmlformats.org/officeDocument/2006/relationships/image" Target="../media/image407.png"/><Relationship Id="rId144" Type="http://schemas.openxmlformats.org/officeDocument/2006/relationships/image" Target="../media/image415.png"/><Relationship Id="rId149" Type="http://schemas.openxmlformats.org/officeDocument/2006/relationships/customXml" Target="../ink/ink467.xml"/><Relationship Id="rId5" Type="http://schemas.openxmlformats.org/officeDocument/2006/relationships/image" Target="../media/image353.png"/><Relationship Id="rId90" Type="http://schemas.openxmlformats.org/officeDocument/2006/relationships/image" Target="../media/image388.png"/><Relationship Id="rId95" Type="http://schemas.openxmlformats.org/officeDocument/2006/relationships/customXml" Target="../ink/ink440.xml"/><Relationship Id="rId22" Type="http://schemas.openxmlformats.org/officeDocument/2006/relationships/image" Target="../media/image2611.png"/><Relationship Id="rId27" Type="http://schemas.openxmlformats.org/officeDocument/2006/relationships/customXml" Target="../ink/ink406.xml"/><Relationship Id="rId43" Type="http://schemas.openxmlformats.org/officeDocument/2006/relationships/customXml" Target="../ink/ink414.xml"/><Relationship Id="rId48" Type="http://schemas.openxmlformats.org/officeDocument/2006/relationships/image" Target="../media/image367.png"/><Relationship Id="rId64" Type="http://schemas.openxmlformats.org/officeDocument/2006/relationships/image" Target="../media/image375.png"/><Relationship Id="rId69" Type="http://schemas.openxmlformats.org/officeDocument/2006/relationships/customXml" Target="../ink/ink427.xml"/><Relationship Id="rId113" Type="http://schemas.openxmlformats.org/officeDocument/2006/relationships/customXml" Target="../ink/ink449.xml"/><Relationship Id="rId118" Type="http://schemas.openxmlformats.org/officeDocument/2006/relationships/image" Target="../media/image402.png"/><Relationship Id="rId134" Type="http://schemas.openxmlformats.org/officeDocument/2006/relationships/image" Target="../media/image410.png"/><Relationship Id="rId139" Type="http://schemas.openxmlformats.org/officeDocument/2006/relationships/customXml" Target="../ink/ink462.xml"/><Relationship Id="rId80" Type="http://schemas.openxmlformats.org/officeDocument/2006/relationships/image" Target="../media/image383.png"/><Relationship Id="rId85" Type="http://schemas.openxmlformats.org/officeDocument/2006/relationships/customXml" Target="../ink/ink435.xml"/><Relationship Id="rId150" Type="http://schemas.openxmlformats.org/officeDocument/2006/relationships/image" Target="../media/image418.png"/><Relationship Id="rId3" Type="http://schemas.openxmlformats.org/officeDocument/2006/relationships/image" Target="../media/image351.png"/><Relationship Id="rId12" Type="http://schemas.openxmlformats.org/officeDocument/2006/relationships/image" Target="../media/image75.png"/><Relationship Id="rId17" Type="http://schemas.openxmlformats.org/officeDocument/2006/relationships/customXml" Target="../ink/ink401.xml"/><Relationship Id="rId25" Type="http://schemas.openxmlformats.org/officeDocument/2006/relationships/customXml" Target="../ink/ink405.xml"/><Relationship Id="rId33" Type="http://schemas.openxmlformats.org/officeDocument/2006/relationships/customXml" Target="../ink/ink409.xml"/><Relationship Id="rId38" Type="http://schemas.openxmlformats.org/officeDocument/2006/relationships/image" Target="../media/image362.png"/><Relationship Id="rId46" Type="http://schemas.openxmlformats.org/officeDocument/2006/relationships/image" Target="../media/image366.png"/><Relationship Id="rId59" Type="http://schemas.openxmlformats.org/officeDocument/2006/relationships/customXml" Target="../ink/ink422.xml"/><Relationship Id="rId67" Type="http://schemas.openxmlformats.org/officeDocument/2006/relationships/customXml" Target="../ink/ink426.xml"/><Relationship Id="rId103" Type="http://schemas.openxmlformats.org/officeDocument/2006/relationships/customXml" Target="../ink/ink444.xml"/><Relationship Id="rId108" Type="http://schemas.openxmlformats.org/officeDocument/2006/relationships/image" Target="../media/image397.png"/><Relationship Id="rId116" Type="http://schemas.openxmlformats.org/officeDocument/2006/relationships/image" Target="../media/image401.png"/><Relationship Id="rId124" Type="http://schemas.openxmlformats.org/officeDocument/2006/relationships/image" Target="../media/image405.png"/><Relationship Id="rId129" Type="http://schemas.openxmlformats.org/officeDocument/2006/relationships/customXml" Target="../ink/ink457.xml"/><Relationship Id="rId137" Type="http://schemas.openxmlformats.org/officeDocument/2006/relationships/customXml" Target="../ink/ink461.xml"/><Relationship Id="rId20" Type="http://schemas.openxmlformats.org/officeDocument/2006/relationships/image" Target="../media/image2600.png"/><Relationship Id="rId41" Type="http://schemas.openxmlformats.org/officeDocument/2006/relationships/customXml" Target="../ink/ink413.xml"/><Relationship Id="rId54" Type="http://schemas.openxmlformats.org/officeDocument/2006/relationships/image" Target="../media/image370.png"/><Relationship Id="rId62" Type="http://schemas.openxmlformats.org/officeDocument/2006/relationships/image" Target="../media/image374.png"/><Relationship Id="rId70" Type="http://schemas.openxmlformats.org/officeDocument/2006/relationships/image" Target="../media/image378.png"/><Relationship Id="rId75" Type="http://schemas.openxmlformats.org/officeDocument/2006/relationships/customXml" Target="../ink/ink430.xml"/><Relationship Id="rId83" Type="http://schemas.openxmlformats.org/officeDocument/2006/relationships/customXml" Target="../ink/ink434.xml"/><Relationship Id="rId88" Type="http://schemas.openxmlformats.org/officeDocument/2006/relationships/image" Target="../media/image387.png"/><Relationship Id="rId91" Type="http://schemas.openxmlformats.org/officeDocument/2006/relationships/customXml" Target="../ink/ink438.xml"/><Relationship Id="rId96" Type="http://schemas.openxmlformats.org/officeDocument/2006/relationships/image" Target="../media/image391.png"/><Relationship Id="rId111" Type="http://schemas.openxmlformats.org/officeDocument/2006/relationships/customXml" Target="../ink/ink448.xml"/><Relationship Id="rId132" Type="http://schemas.openxmlformats.org/officeDocument/2006/relationships/image" Target="../media/image409.png"/><Relationship Id="rId140" Type="http://schemas.openxmlformats.org/officeDocument/2006/relationships/image" Target="../media/image413.png"/><Relationship Id="rId145" Type="http://schemas.openxmlformats.org/officeDocument/2006/relationships/customXml" Target="../ink/ink4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400.xml"/><Relationship Id="rId23" Type="http://schemas.openxmlformats.org/officeDocument/2006/relationships/customXml" Target="../ink/ink404.xml"/><Relationship Id="rId28" Type="http://schemas.openxmlformats.org/officeDocument/2006/relationships/image" Target="../media/image2640.png"/><Relationship Id="rId36" Type="http://schemas.openxmlformats.org/officeDocument/2006/relationships/image" Target="../media/image361.png"/><Relationship Id="rId49" Type="http://schemas.openxmlformats.org/officeDocument/2006/relationships/customXml" Target="../ink/ink417.xml"/><Relationship Id="rId57" Type="http://schemas.openxmlformats.org/officeDocument/2006/relationships/customXml" Target="../ink/ink421.xml"/><Relationship Id="rId106" Type="http://schemas.openxmlformats.org/officeDocument/2006/relationships/image" Target="../media/image396.png"/><Relationship Id="rId114" Type="http://schemas.openxmlformats.org/officeDocument/2006/relationships/image" Target="../media/image400.png"/><Relationship Id="rId119" Type="http://schemas.openxmlformats.org/officeDocument/2006/relationships/customXml" Target="../ink/ink452.xml"/><Relationship Id="rId127" Type="http://schemas.openxmlformats.org/officeDocument/2006/relationships/customXml" Target="../ink/ink456.xml"/><Relationship Id="rId10" Type="http://schemas.openxmlformats.org/officeDocument/2006/relationships/image" Target="../media/image358.png"/><Relationship Id="rId31" Type="http://schemas.openxmlformats.org/officeDocument/2006/relationships/customXml" Target="../ink/ink408.xml"/><Relationship Id="rId44" Type="http://schemas.openxmlformats.org/officeDocument/2006/relationships/image" Target="../media/image365.png"/><Relationship Id="rId52" Type="http://schemas.openxmlformats.org/officeDocument/2006/relationships/image" Target="../media/image369.png"/><Relationship Id="rId60" Type="http://schemas.openxmlformats.org/officeDocument/2006/relationships/image" Target="../media/image373.png"/><Relationship Id="rId65" Type="http://schemas.openxmlformats.org/officeDocument/2006/relationships/customXml" Target="../ink/ink425.xml"/><Relationship Id="rId73" Type="http://schemas.openxmlformats.org/officeDocument/2006/relationships/customXml" Target="../ink/ink429.xml"/><Relationship Id="rId78" Type="http://schemas.openxmlformats.org/officeDocument/2006/relationships/image" Target="../media/image382.png"/><Relationship Id="rId81" Type="http://schemas.openxmlformats.org/officeDocument/2006/relationships/customXml" Target="../ink/ink433.xml"/><Relationship Id="rId86" Type="http://schemas.openxmlformats.org/officeDocument/2006/relationships/image" Target="../media/image386.png"/><Relationship Id="rId94" Type="http://schemas.openxmlformats.org/officeDocument/2006/relationships/image" Target="../media/image390.png"/><Relationship Id="rId99" Type="http://schemas.openxmlformats.org/officeDocument/2006/relationships/customXml" Target="../ink/ink442.xml"/><Relationship Id="rId101" Type="http://schemas.openxmlformats.org/officeDocument/2006/relationships/customXml" Target="../ink/ink443.xml"/><Relationship Id="rId122" Type="http://schemas.openxmlformats.org/officeDocument/2006/relationships/image" Target="../media/image404.png"/><Relationship Id="rId130" Type="http://schemas.openxmlformats.org/officeDocument/2006/relationships/image" Target="../media/image408.png"/><Relationship Id="rId135" Type="http://schemas.openxmlformats.org/officeDocument/2006/relationships/customXml" Target="../ink/ink460.xml"/><Relationship Id="rId143" Type="http://schemas.openxmlformats.org/officeDocument/2006/relationships/customXml" Target="../ink/ink464.xml"/><Relationship Id="rId148" Type="http://schemas.openxmlformats.org/officeDocument/2006/relationships/image" Target="../media/image417.png"/><Relationship Id="rId4" Type="http://schemas.openxmlformats.org/officeDocument/2006/relationships/image" Target="../media/image352.png"/><Relationship Id="rId9" Type="http://schemas.openxmlformats.org/officeDocument/2006/relationships/image" Target="../media/image357.png"/><Relationship Id="rId13" Type="http://schemas.openxmlformats.org/officeDocument/2006/relationships/image" Target="../media/image76.png"/><Relationship Id="rId18" Type="http://schemas.openxmlformats.org/officeDocument/2006/relationships/image" Target="../media/image2590.png"/><Relationship Id="rId39" Type="http://schemas.openxmlformats.org/officeDocument/2006/relationships/customXml" Target="../ink/ink412.xml"/><Relationship Id="rId109" Type="http://schemas.openxmlformats.org/officeDocument/2006/relationships/customXml" Target="../ink/ink447.xml"/><Relationship Id="rId34" Type="http://schemas.openxmlformats.org/officeDocument/2006/relationships/image" Target="../media/image2670.png"/><Relationship Id="rId50" Type="http://schemas.openxmlformats.org/officeDocument/2006/relationships/image" Target="../media/image368.png"/><Relationship Id="rId55" Type="http://schemas.openxmlformats.org/officeDocument/2006/relationships/customXml" Target="../ink/ink420.xml"/><Relationship Id="rId76" Type="http://schemas.openxmlformats.org/officeDocument/2006/relationships/image" Target="../media/image381.png"/><Relationship Id="rId97" Type="http://schemas.openxmlformats.org/officeDocument/2006/relationships/customXml" Target="../ink/ink441.xml"/><Relationship Id="rId104" Type="http://schemas.openxmlformats.org/officeDocument/2006/relationships/image" Target="../media/image395.png"/><Relationship Id="rId120" Type="http://schemas.openxmlformats.org/officeDocument/2006/relationships/image" Target="../media/image403.png"/><Relationship Id="rId125" Type="http://schemas.openxmlformats.org/officeDocument/2006/relationships/customXml" Target="../ink/ink455.xml"/><Relationship Id="rId141" Type="http://schemas.openxmlformats.org/officeDocument/2006/relationships/customXml" Target="../ink/ink463.xml"/><Relationship Id="rId146" Type="http://schemas.openxmlformats.org/officeDocument/2006/relationships/image" Target="../media/image416.png"/><Relationship Id="rId7" Type="http://schemas.openxmlformats.org/officeDocument/2006/relationships/image" Target="../media/image355.png"/><Relationship Id="rId71" Type="http://schemas.openxmlformats.org/officeDocument/2006/relationships/customXml" Target="../ink/ink428.xml"/><Relationship Id="rId92" Type="http://schemas.openxmlformats.org/officeDocument/2006/relationships/image" Target="../media/image389.png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407.xml"/><Relationship Id="rId24" Type="http://schemas.openxmlformats.org/officeDocument/2006/relationships/image" Target="../media/image2620.png"/><Relationship Id="rId40" Type="http://schemas.openxmlformats.org/officeDocument/2006/relationships/image" Target="../media/image363.png"/><Relationship Id="rId45" Type="http://schemas.openxmlformats.org/officeDocument/2006/relationships/customXml" Target="../ink/ink415.xml"/><Relationship Id="rId66" Type="http://schemas.openxmlformats.org/officeDocument/2006/relationships/image" Target="../media/image376.png"/><Relationship Id="rId87" Type="http://schemas.openxmlformats.org/officeDocument/2006/relationships/customXml" Target="../ink/ink436.xml"/><Relationship Id="rId110" Type="http://schemas.openxmlformats.org/officeDocument/2006/relationships/image" Target="../media/image398.png"/><Relationship Id="rId115" Type="http://schemas.openxmlformats.org/officeDocument/2006/relationships/customXml" Target="../ink/ink450.xml"/><Relationship Id="rId131" Type="http://schemas.openxmlformats.org/officeDocument/2006/relationships/customXml" Target="../ink/ink458.xml"/><Relationship Id="rId136" Type="http://schemas.openxmlformats.org/officeDocument/2006/relationships/image" Target="../media/image411.png"/><Relationship Id="rId61" Type="http://schemas.openxmlformats.org/officeDocument/2006/relationships/customXml" Target="../ink/ink423.xml"/><Relationship Id="rId82" Type="http://schemas.openxmlformats.org/officeDocument/2006/relationships/image" Target="../media/image384.png"/><Relationship Id="rId19" Type="http://schemas.openxmlformats.org/officeDocument/2006/relationships/customXml" Target="../ink/ink402.xml"/><Relationship Id="rId14" Type="http://schemas.openxmlformats.org/officeDocument/2006/relationships/image" Target="../media/image360.png"/><Relationship Id="rId30" Type="http://schemas.openxmlformats.org/officeDocument/2006/relationships/image" Target="../media/image2650.png"/><Relationship Id="rId35" Type="http://schemas.openxmlformats.org/officeDocument/2006/relationships/customXml" Target="../ink/ink410.xml"/><Relationship Id="rId56" Type="http://schemas.openxmlformats.org/officeDocument/2006/relationships/image" Target="../media/image371.png"/><Relationship Id="rId77" Type="http://schemas.openxmlformats.org/officeDocument/2006/relationships/customXml" Target="../ink/ink431.xml"/><Relationship Id="rId100" Type="http://schemas.openxmlformats.org/officeDocument/2006/relationships/image" Target="../media/image393.png"/><Relationship Id="rId105" Type="http://schemas.openxmlformats.org/officeDocument/2006/relationships/customXml" Target="../ink/ink445.xml"/><Relationship Id="rId126" Type="http://schemas.openxmlformats.org/officeDocument/2006/relationships/image" Target="../media/image406.png"/><Relationship Id="rId147" Type="http://schemas.openxmlformats.org/officeDocument/2006/relationships/customXml" Target="../ink/ink466.xml"/><Relationship Id="rId8" Type="http://schemas.openxmlformats.org/officeDocument/2006/relationships/image" Target="../media/image356.png"/><Relationship Id="rId51" Type="http://schemas.openxmlformats.org/officeDocument/2006/relationships/customXml" Target="../ink/ink418.xml"/><Relationship Id="rId72" Type="http://schemas.openxmlformats.org/officeDocument/2006/relationships/image" Target="../media/image379.png"/><Relationship Id="rId93" Type="http://schemas.openxmlformats.org/officeDocument/2006/relationships/customXml" Target="../ink/ink439.xml"/><Relationship Id="rId98" Type="http://schemas.openxmlformats.org/officeDocument/2006/relationships/image" Target="../media/image392.png"/><Relationship Id="rId121" Type="http://schemas.openxmlformats.org/officeDocument/2006/relationships/customXml" Target="../ink/ink453.xml"/><Relationship Id="rId142" Type="http://schemas.openxmlformats.org/officeDocument/2006/relationships/image" Target="../media/image41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2.xml"/><Relationship Id="rId18" Type="http://schemas.openxmlformats.org/officeDocument/2006/relationships/image" Target="../media/image427.png"/><Relationship Id="rId26" Type="http://schemas.openxmlformats.org/officeDocument/2006/relationships/image" Target="../media/image431.png"/><Relationship Id="rId39" Type="http://schemas.openxmlformats.org/officeDocument/2006/relationships/customXml" Target="../ink/ink485.xml"/><Relationship Id="rId21" Type="http://schemas.openxmlformats.org/officeDocument/2006/relationships/customXml" Target="../ink/ink476.xml"/><Relationship Id="rId34" Type="http://schemas.openxmlformats.org/officeDocument/2006/relationships/image" Target="../media/image435.png"/><Relationship Id="rId42" Type="http://schemas.openxmlformats.org/officeDocument/2006/relationships/image" Target="../media/image439.png"/><Relationship Id="rId47" Type="http://schemas.openxmlformats.org/officeDocument/2006/relationships/customXml" Target="../ink/ink489.xml"/><Relationship Id="rId50" Type="http://schemas.openxmlformats.org/officeDocument/2006/relationships/image" Target="../media/image443.png"/><Relationship Id="rId55" Type="http://schemas.openxmlformats.org/officeDocument/2006/relationships/customXml" Target="../ink/ink493.xml"/><Relationship Id="rId63" Type="http://schemas.openxmlformats.org/officeDocument/2006/relationships/customXml" Target="../ink/ink497.xml"/><Relationship Id="rId68" Type="http://schemas.openxmlformats.org/officeDocument/2006/relationships/image" Target="../media/image452.png"/><Relationship Id="rId76" Type="http://schemas.openxmlformats.org/officeDocument/2006/relationships/image" Target="../media/image456.png"/><Relationship Id="rId84" Type="http://schemas.openxmlformats.org/officeDocument/2006/relationships/image" Target="../media/image460.png"/><Relationship Id="rId7" Type="http://schemas.openxmlformats.org/officeDocument/2006/relationships/customXml" Target="../ink/ink469.xml"/><Relationship Id="rId71" Type="http://schemas.openxmlformats.org/officeDocument/2006/relationships/customXml" Target="../ink/ink501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26.png"/><Relationship Id="rId29" Type="http://schemas.openxmlformats.org/officeDocument/2006/relationships/customXml" Target="../ink/ink480.xml"/><Relationship Id="rId11" Type="http://schemas.openxmlformats.org/officeDocument/2006/relationships/customXml" Target="../ink/ink471.xml"/><Relationship Id="rId24" Type="http://schemas.openxmlformats.org/officeDocument/2006/relationships/image" Target="../media/image430.png"/><Relationship Id="rId32" Type="http://schemas.openxmlformats.org/officeDocument/2006/relationships/image" Target="../media/image434.png"/><Relationship Id="rId37" Type="http://schemas.openxmlformats.org/officeDocument/2006/relationships/customXml" Target="../ink/ink484.xml"/><Relationship Id="rId40" Type="http://schemas.openxmlformats.org/officeDocument/2006/relationships/image" Target="../media/image438.png"/><Relationship Id="rId45" Type="http://schemas.openxmlformats.org/officeDocument/2006/relationships/customXml" Target="../ink/ink488.xml"/><Relationship Id="rId53" Type="http://schemas.openxmlformats.org/officeDocument/2006/relationships/customXml" Target="../ink/ink492.xml"/><Relationship Id="rId58" Type="http://schemas.openxmlformats.org/officeDocument/2006/relationships/image" Target="../media/image447.png"/><Relationship Id="rId66" Type="http://schemas.openxmlformats.org/officeDocument/2006/relationships/image" Target="../media/image451.png"/><Relationship Id="rId74" Type="http://schemas.openxmlformats.org/officeDocument/2006/relationships/image" Target="../media/image455.png"/><Relationship Id="rId79" Type="http://schemas.openxmlformats.org/officeDocument/2006/relationships/customXml" Target="../ink/ink505.xml"/><Relationship Id="rId87" Type="http://schemas.openxmlformats.org/officeDocument/2006/relationships/customXml" Target="../ink/ink509.xml"/><Relationship Id="rId5" Type="http://schemas.openxmlformats.org/officeDocument/2006/relationships/customXml" Target="../ink/ink468.xml"/><Relationship Id="rId61" Type="http://schemas.openxmlformats.org/officeDocument/2006/relationships/customXml" Target="../ink/ink496.xml"/><Relationship Id="rId82" Type="http://schemas.openxmlformats.org/officeDocument/2006/relationships/image" Target="../media/image459.png"/><Relationship Id="rId19" Type="http://schemas.openxmlformats.org/officeDocument/2006/relationships/customXml" Target="../ink/ink475.xml"/><Relationship Id="rId4" Type="http://schemas.openxmlformats.org/officeDocument/2006/relationships/image" Target="../media/image420.png"/><Relationship Id="rId9" Type="http://schemas.openxmlformats.org/officeDocument/2006/relationships/customXml" Target="../ink/ink470.xml"/><Relationship Id="rId14" Type="http://schemas.openxmlformats.org/officeDocument/2006/relationships/image" Target="../media/image425.png"/><Relationship Id="rId22" Type="http://schemas.openxmlformats.org/officeDocument/2006/relationships/image" Target="../media/image429.png"/><Relationship Id="rId27" Type="http://schemas.openxmlformats.org/officeDocument/2006/relationships/customXml" Target="../ink/ink479.xml"/><Relationship Id="rId30" Type="http://schemas.openxmlformats.org/officeDocument/2006/relationships/image" Target="../media/image433.png"/><Relationship Id="rId35" Type="http://schemas.openxmlformats.org/officeDocument/2006/relationships/customXml" Target="../ink/ink483.xml"/><Relationship Id="rId43" Type="http://schemas.openxmlformats.org/officeDocument/2006/relationships/customXml" Target="../ink/ink487.xml"/><Relationship Id="rId48" Type="http://schemas.openxmlformats.org/officeDocument/2006/relationships/image" Target="../media/image442.png"/><Relationship Id="rId56" Type="http://schemas.openxmlformats.org/officeDocument/2006/relationships/image" Target="../media/image446.png"/><Relationship Id="rId64" Type="http://schemas.openxmlformats.org/officeDocument/2006/relationships/image" Target="../media/image450.png"/><Relationship Id="rId69" Type="http://schemas.openxmlformats.org/officeDocument/2006/relationships/customXml" Target="../ink/ink500.xml"/><Relationship Id="rId77" Type="http://schemas.openxmlformats.org/officeDocument/2006/relationships/customXml" Target="../ink/ink504.xml"/><Relationship Id="rId8" Type="http://schemas.openxmlformats.org/officeDocument/2006/relationships/image" Target="../media/image422.png"/><Relationship Id="rId51" Type="http://schemas.openxmlformats.org/officeDocument/2006/relationships/customXml" Target="../ink/ink491.xml"/><Relationship Id="rId72" Type="http://schemas.openxmlformats.org/officeDocument/2006/relationships/image" Target="../media/image454.png"/><Relationship Id="rId80" Type="http://schemas.openxmlformats.org/officeDocument/2006/relationships/image" Target="../media/image458.png"/><Relationship Id="rId85" Type="http://schemas.openxmlformats.org/officeDocument/2006/relationships/customXml" Target="../ink/ink508.xml"/><Relationship Id="rId3" Type="http://schemas.openxmlformats.org/officeDocument/2006/relationships/image" Target="../media/image419.png"/><Relationship Id="rId12" Type="http://schemas.openxmlformats.org/officeDocument/2006/relationships/image" Target="../media/image424.png"/><Relationship Id="rId17" Type="http://schemas.openxmlformats.org/officeDocument/2006/relationships/customXml" Target="../ink/ink474.xml"/><Relationship Id="rId25" Type="http://schemas.openxmlformats.org/officeDocument/2006/relationships/customXml" Target="../ink/ink478.xml"/><Relationship Id="rId33" Type="http://schemas.openxmlformats.org/officeDocument/2006/relationships/customXml" Target="../ink/ink482.xml"/><Relationship Id="rId38" Type="http://schemas.openxmlformats.org/officeDocument/2006/relationships/image" Target="../media/image437.png"/><Relationship Id="rId46" Type="http://schemas.openxmlformats.org/officeDocument/2006/relationships/image" Target="../media/image441.png"/><Relationship Id="rId59" Type="http://schemas.openxmlformats.org/officeDocument/2006/relationships/customXml" Target="../ink/ink495.xml"/><Relationship Id="rId67" Type="http://schemas.openxmlformats.org/officeDocument/2006/relationships/customXml" Target="../ink/ink499.xml"/><Relationship Id="rId20" Type="http://schemas.openxmlformats.org/officeDocument/2006/relationships/image" Target="../media/image428.png"/><Relationship Id="rId41" Type="http://schemas.openxmlformats.org/officeDocument/2006/relationships/customXml" Target="../ink/ink486.xml"/><Relationship Id="rId54" Type="http://schemas.openxmlformats.org/officeDocument/2006/relationships/image" Target="../media/image445.png"/><Relationship Id="rId62" Type="http://schemas.openxmlformats.org/officeDocument/2006/relationships/image" Target="../media/image449.png"/><Relationship Id="rId70" Type="http://schemas.openxmlformats.org/officeDocument/2006/relationships/image" Target="../media/image453.png"/><Relationship Id="rId75" Type="http://schemas.openxmlformats.org/officeDocument/2006/relationships/customXml" Target="../ink/ink503.xml"/><Relationship Id="rId83" Type="http://schemas.openxmlformats.org/officeDocument/2006/relationships/customXml" Target="../ink/ink507.xml"/><Relationship Id="rId88" Type="http://schemas.openxmlformats.org/officeDocument/2006/relationships/image" Target="../media/image4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5" Type="http://schemas.openxmlformats.org/officeDocument/2006/relationships/customXml" Target="../ink/ink473.xml"/><Relationship Id="rId23" Type="http://schemas.openxmlformats.org/officeDocument/2006/relationships/customXml" Target="../ink/ink477.xml"/><Relationship Id="rId28" Type="http://schemas.openxmlformats.org/officeDocument/2006/relationships/image" Target="../media/image432.png"/><Relationship Id="rId36" Type="http://schemas.openxmlformats.org/officeDocument/2006/relationships/image" Target="../media/image436.png"/><Relationship Id="rId49" Type="http://schemas.openxmlformats.org/officeDocument/2006/relationships/customXml" Target="../ink/ink490.xml"/><Relationship Id="rId57" Type="http://schemas.openxmlformats.org/officeDocument/2006/relationships/customXml" Target="../ink/ink494.xml"/><Relationship Id="rId10" Type="http://schemas.openxmlformats.org/officeDocument/2006/relationships/image" Target="../media/image423.png"/><Relationship Id="rId31" Type="http://schemas.openxmlformats.org/officeDocument/2006/relationships/customXml" Target="../ink/ink481.xml"/><Relationship Id="rId44" Type="http://schemas.openxmlformats.org/officeDocument/2006/relationships/image" Target="../media/image440.png"/><Relationship Id="rId52" Type="http://schemas.openxmlformats.org/officeDocument/2006/relationships/image" Target="../media/image444.png"/><Relationship Id="rId60" Type="http://schemas.openxmlformats.org/officeDocument/2006/relationships/image" Target="../media/image448.png"/><Relationship Id="rId65" Type="http://schemas.openxmlformats.org/officeDocument/2006/relationships/customXml" Target="../ink/ink498.xml"/><Relationship Id="rId73" Type="http://schemas.openxmlformats.org/officeDocument/2006/relationships/customXml" Target="../ink/ink502.xml"/><Relationship Id="rId78" Type="http://schemas.openxmlformats.org/officeDocument/2006/relationships/image" Target="../media/image457.png"/><Relationship Id="rId81" Type="http://schemas.openxmlformats.org/officeDocument/2006/relationships/customXml" Target="../ink/ink506.xml"/><Relationship Id="rId86" Type="http://schemas.openxmlformats.org/officeDocument/2006/relationships/image" Target="../media/image4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60.png"/><Relationship Id="rId18" Type="http://schemas.openxmlformats.org/officeDocument/2006/relationships/customXml" Target="../ink/ink516.xml"/><Relationship Id="rId26" Type="http://schemas.openxmlformats.org/officeDocument/2006/relationships/customXml" Target="../ink/ink520.xml"/><Relationship Id="rId39" Type="http://schemas.openxmlformats.org/officeDocument/2006/relationships/image" Target="../media/image468.png"/><Relationship Id="rId21" Type="http://schemas.openxmlformats.org/officeDocument/2006/relationships/image" Target="../media/image2800.png"/><Relationship Id="rId34" Type="http://schemas.openxmlformats.org/officeDocument/2006/relationships/customXml" Target="../ink/ink524.xml"/><Relationship Id="rId42" Type="http://schemas.openxmlformats.org/officeDocument/2006/relationships/customXml" Target="../ink/ink528.xml"/><Relationship Id="rId47" Type="http://schemas.openxmlformats.org/officeDocument/2006/relationships/image" Target="../media/image472.png"/><Relationship Id="rId50" Type="http://schemas.openxmlformats.org/officeDocument/2006/relationships/customXml" Target="../ink/ink532.xml"/><Relationship Id="rId55" Type="http://schemas.openxmlformats.org/officeDocument/2006/relationships/image" Target="../media/image476.png"/><Relationship Id="rId63" Type="http://schemas.openxmlformats.org/officeDocument/2006/relationships/image" Target="../media/image480.png"/><Relationship Id="rId68" Type="http://schemas.openxmlformats.org/officeDocument/2006/relationships/customXml" Target="../ink/ink541.xml"/><Relationship Id="rId76" Type="http://schemas.openxmlformats.org/officeDocument/2006/relationships/customXml" Target="../ink/ink545.xml"/><Relationship Id="rId84" Type="http://schemas.openxmlformats.org/officeDocument/2006/relationships/customXml" Target="../ink/ink549.xml"/><Relationship Id="rId7" Type="http://schemas.openxmlformats.org/officeDocument/2006/relationships/image" Target="../media/image2730.png"/><Relationship Id="rId71" Type="http://schemas.openxmlformats.org/officeDocument/2006/relationships/image" Target="../media/image484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515.xml"/><Relationship Id="rId29" Type="http://schemas.openxmlformats.org/officeDocument/2006/relationships/image" Target="../media/image2840.png"/><Relationship Id="rId11" Type="http://schemas.openxmlformats.org/officeDocument/2006/relationships/image" Target="../media/image2750.png"/><Relationship Id="rId24" Type="http://schemas.openxmlformats.org/officeDocument/2006/relationships/customXml" Target="../ink/ink519.xml"/><Relationship Id="rId32" Type="http://schemas.openxmlformats.org/officeDocument/2006/relationships/customXml" Target="../ink/ink523.xml"/><Relationship Id="rId37" Type="http://schemas.openxmlformats.org/officeDocument/2006/relationships/image" Target="../media/image467.png"/><Relationship Id="rId40" Type="http://schemas.openxmlformats.org/officeDocument/2006/relationships/customXml" Target="../ink/ink527.xml"/><Relationship Id="rId45" Type="http://schemas.openxmlformats.org/officeDocument/2006/relationships/image" Target="../media/image471.png"/><Relationship Id="rId53" Type="http://schemas.openxmlformats.org/officeDocument/2006/relationships/image" Target="../media/image475.png"/><Relationship Id="rId58" Type="http://schemas.openxmlformats.org/officeDocument/2006/relationships/customXml" Target="../ink/ink536.xml"/><Relationship Id="rId66" Type="http://schemas.openxmlformats.org/officeDocument/2006/relationships/customXml" Target="../ink/ink540.xml"/><Relationship Id="rId74" Type="http://schemas.openxmlformats.org/officeDocument/2006/relationships/customXml" Target="../ink/ink544.xml"/><Relationship Id="rId79" Type="http://schemas.openxmlformats.org/officeDocument/2006/relationships/image" Target="../media/image488.png"/><Relationship Id="rId87" Type="http://schemas.openxmlformats.org/officeDocument/2006/relationships/image" Target="../media/image492.png"/><Relationship Id="rId5" Type="http://schemas.openxmlformats.org/officeDocument/2006/relationships/image" Target="../media/image465.png"/><Relationship Id="rId61" Type="http://schemas.openxmlformats.org/officeDocument/2006/relationships/image" Target="../media/image479.png"/><Relationship Id="rId82" Type="http://schemas.openxmlformats.org/officeDocument/2006/relationships/customXml" Target="../ink/ink548.xml"/><Relationship Id="rId19" Type="http://schemas.openxmlformats.org/officeDocument/2006/relationships/image" Target="../media/image2790.png"/><Relationship Id="rId4" Type="http://schemas.openxmlformats.org/officeDocument/2006/relationships/image" Target="../media/image464.png"/><Relationship Id="rId9" Type="http://schemas.openxmlformats.org/officeDocument/2006/relationships/image" Target="../media/image2740.png"/><Relationship Id="rId14" Type="http://schemas.openxmlformats.org/officeDocument/2006/relationships/customXml" Target="../ink/ink514.xml"/><Relationship Id="rId22" Type="http://schemas.openxmlformats.org/officeDocument/2006/relationships/customXml" Target="../ink/ink518.xml"/><Relationship Id="rId27" Type="http://schemas.openxmlformats.org/officeDocument/2006/relationships/image" Target="../media/image2830.png"/><Relationship Id="rId30" Type="http://schemas.openxmlformats.org/officeDocument/2006/relationships/customXml" Target="../ink/ink522.xml"/><Relationship Id="rId35" Type="http://schemas.openxmlformats.org/officeDocument/2006/relationships/image" Target="../media/image466.png"/><Relationship Id="rId43" Type="http://schemas.openxmlformats.org/officeDocument/2006/relationships/image" Target="../media/image470.png"/><Relationship Id="rId48" Type="http://schemas.openxmlformats.org/officeDocument/2006/relationships/customXml" Target="../ink/ink531.xml"/><Relationship Id="rId56" Type="http://schemas.openxmlformats.org/officeDocument/2006/relationships/customXml" Target="../ink/ink535.xml"/><Relationship Id="rId64" Type="http://schemas.openxmlformats.org/officeDocument/2006/relationships/customXml" Target="../ink/ink539.xml"/><Relationship Id="rId69" Type="http://schemas.openxmlformats.org/officeDocument/2006/relationships/image" Target="../media/image483.png"/><Relationship Id="rId77" Type="http://schemas.openxmlformats.org/officeDocument/2006/relationships/image" Target="../media/image487.png"/><Relationship Id="rId8" Type="http://schemas.openxmlformats.org/officeDocument/2006/relationships/customXml" Target="../ink/ink511.xml"/><Relationship Id="rId51" Type="http://schemas.openxmlformats.org/officeDocument/2006/relationships/image" Target="../media/image474.png"/><Relationship Id="rId72" Type="http://schemas.openxmlformats.org/officeDocument/2006/relationships/customXml" Target="../ink/ink543.xml"/><Relationship Id="rId80" Type="http://schemas.openxmlformats.org/officeDocument/2006/relationships/customXml" Target="../ink/ink547.xml"/><Relationship Id="rId85" Type="http://schemas.openxmlformats.org/officeDocument/2006/relationships/image" Target="../media/image491.png"/><Relationship Id="rId3" Type="http://schemas.openxmlformats.org/officeDocument/2006/relationships/image" Target="../media/image463.png"/><Relationship Id="rId12" Type="http://schemas.openxmlformats.org/officeDocument/2006/relationships/customXml" Target="../ink/ink513.xml"/><Relationship Id="rId17" Type="http://schemas.openxmlformats.org/officeDocument/2006/relationships/image" Target="../media/image2780.png"/><Relationship Id="rId25" Type="http://schemas.openxmlformats.org/officeDocument/2006/relationships/image" Target="../media/image2820.png"/><Relationship Id="rId33" Type="http://schemas.openxmlformats.org/officeDocument/2006/relationships/image" Target="../media/image2860.png"/><Relationship Id="rId38" Type="http://schemas.openxmlformats.org/officeDocument/2006/relationships/customXml" Target="../ink/ink526.xml"/><Relationship Id="rId46" Type="http://schemas.openxmlformats.org/officeDocument/2006/relationships/customXml" Target="../ink/ink530.xml"/><Relationship Id="rId59" Type="http://schemas.openxmlformats.org/officeDocument/2006/relationships/image" Target="../media/image478.png"/><Relationship Id="rId67" Type="http://schemas.openxmlformats.org/officeDocument/2006/relationships/image" Target="../media/image482.png"/><Relationship Id="rId20" Type="http://schemas.openxmlformats.org/officeDocument/2006/relationships/customXml" Target="../ink/ink517.xml"/><Relationship Id="rId41" Type="http://schemas.openxmlformats.org/officeDocument/2006/relationships/image" Target="../media/image469.png"/><Relationship Id="rId54" Type="http://schemas.openxmlformats.org/officeDocument/2006/relationships/customXml" Target="../ink/ink534.xml"/><Relationship Id="rId62" Type="http://schemas.openxmlformats.org/officeDocument/2006/relationships/customXml" Target="../ink/ink538.xml"/><Relationship Id="rId70" Type="http://schemas.openxmlformats.org/officeDocument/2006/relationships/customXml" Target="../ink/ink542.xml"/><Relationship Id="rId75" Type="http://schemas.openxmlformats.org/officeDocument/2006/relationships/image" Target="../media/image486.png"/><Relationship Id="rId83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0.xml"/><Relationship Id="rId15" Type="http://schemas.openxmlformats.org/officeDocument/2006/relationships/image" Target="../media/image2770.png"/><Relationship Id="rId23" Type="http://schemas.openxmlformats.org/officeDocument/2006/relationships/image" Target="../media/image2811.png"/><Relationship Id="rId28" Type="http://schemas.openxmlformats.org/officeDocument/2006/relationships/customXml" Target="../ink/ink521.xml"/><Relationship Id="rId36" Type="http://schemas.openxmlformats.org/officeDocument/2006/relationships/customXml" Target="../ink/ink525.xml"/><Relationship Id="rId49" Type="http://schemas.openxmlformats.org/officeDocument/2006/relationships/image" Target="../media/image473.png"/><Relationship Id="rId57" Type="http://schemas.openxmlformats.org/officeDocument/2006/relationships/image" Target="../media/image477.png"/><Relationship Id="rId10" Type="http://schemas.openxmlformats.org/officeDocument/2006/relationships/customXml" Target="../ink/ink512.xml"/><Relationship Id="rId31" Type="http://schemas.openxmlformats.org/officeDocument/2006/relationships/image" Target="../media/image2850.png"/><Relationship Id="rId44" Type="http://schemas.openxmlformats.org/officeDocument/2006/relationships/customXml" Target="../ink/ink529.xml"/><Relationship Id="rId52" Type="http://schemas.openxmlformats.org/officeDocument/2006/relationships/customXml" Target="../ink/ink533.xml"/><Relationship Id="rId60" Type="http://schemas.openxmlformats.org/officeDocument/2006/relationships/customXml" Target="../ink/ink537.xml"/><Relationship Id="rId65" Type="http://schemas.openxmlformats.org/officeDocument/2006/relationships/image" Target="../media/image481.png"/><Relationship Id="rId73" Type="http://schemas.openxmlformats.org/officeDocument/2006/relationships/image" Target="../media/image485.png"/><Relationship Id="rId78" Type="http://schemas.openxmlformats.org/officeDocument/2006/relationships/customXml" Target="../ink/ink546.xml"/><Relationship Id="rId81" Type="http://schemas.openxmlformats.org/officeDocument/2006/relationships/image" Target="../media/image489.png"/><Relationship Id="rId86" Type="http://schemas.openxmlformats.org/officeDocument/2006/relationships/customXml" Target="../ink/ink550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6.png"/><Relationship Id="rId18" Type="http://schemas.openxmlformats.org/officeDocument/2006/relationships/customXml" Target="../ink/ink558.xml"/><Relationship Id="rId26" Type="http://schemas.openxmlformats.org/officeDocument/2006/relationships/customXml" Target="../ink/ink562.xml"/><Relationship Id="rId39" Type="http://schemas.openxmlformats.org/officeDocument/2006/relationships/image" Target="../media/image509.png"/><Relationship Id="rId21" Type="http://schemas.openxmlformats.org/officeDocument/2006/relationships/image" Target="../media/image500.png"/><Relationship Id="rId34" Type="http://schemas.openxmlformats.org/officeDocument/2006/relationships/customXml" Target="../ink/ink566.xml"/><Relationship Id="rId42" Type="http://schemas.openxmlformats.org/officeDocument/2006/relationships/customXml" Target="../ink/ink570.xml"/><Relationship Id="rId47" Type="http://schemas.openxmlformats.org/officeDocument/2006/relationships/image" Target="../media/image513.png"/><Relationship Id="rId50" Type="http://schemas.openxmlformats.org/officeDocument/2006/relationships/customXml" Target="../ink/ink574.xml"/><Relationship Id="rId55" Type="http://schemas.openxmlformats.org/officeDocument/2006/relationships/image" Target="../media/image517.png"/><Relationship Id="rId7" Type="http://schemas.openxmlformats.org/officeDocument/2006/relationships/image" Target="../media/image2890.png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557.xml"/><Relationship Id="rId20" Type="http://schemas.openxmlformats.org/officeDocument/2006/relationships/customXml" Target="../ink/ink559.xml"/><Relationship Id="rId29" Type="http://schemas.openxmlformats.org/officeDocument/2006/relationships/image" Target="../media/image504.png"/><Relationship Id="rId41" Type="http://schemas.openxmlformats.org/officeDocument/2006/relationships/image" Target="../media/image510.png"/><Relationship Id="rId54" Type="http://schemas.openxmlformats.org/officeDocument/2006/relationships/customXml" Target="../ink/ink5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2.xml"/><Relationship Id="rId11" Type="http://schemas.openxmlformats.org/officeDocument/2006/relationships/image" Target="../media/image495.png"/><Relationship Id="rId24" Type="http://schemas.openxmlformats.org/officeDocument/2006/relationships/customXml" Target="../ink/ink561.xml"/><Relationship Id="rId32" Type="http://schemas.openxmlformats.org/officeDocument/2006/relationships/customXml" Target="../ink/ink565.xml"/><Relationship Id="rId37" Type="http://schemas.openxmlformats.org/officeDocument/2006/relationships/image" Target="../media/image508.png"/><Relationship Id="rId40" Type="http://schemas.openxmlformats.org/officeDocument/2006/relationships/customXml" Target="../ink/ink569.xml"/><Relationship Id="rId45" Type="http://schemas.openxmlformats.org/officeDocument/2006/relationships/image" Target="../media/image512.png"/><Relationship Id="rId53" Type="http://schemas.openxmlformats.org/officeDocument/2006/relationships/image" Target="../media/image516.png"/><Relationship Id="rId58" Type="http://schemas.openxmlformats.org/officeDocument/2006/relationships/customXml" Target="../ink/ink578.xml"/><Relationship Id="rId5" Type="http://schemas.openxmlformats.org/officeDocument/2006/relationships/image" Target="../media/image2880.png"/><Relationship Id="rId15" Type="http://schemas.openxmlformats.org/officeDocument/2006/relationships/image" Target="../media/image497.png"/><Relationship Id="rId23" Type="http://schemas.openxmlformats.org/officeDocument/2006/relationships/image" Target="../media/image501.png"/><Relationship Id="rId28" Type="http://schemas.openxmlformats.org/officeDocument/2006/relationships/customXml" Target="../ink/ink563.xml"/><Relationship Id="rId36" Type="http://schemas.openxmlformats.org/officeDocument/2006/relationships/customXml" Target="../ink/ink567.xml"/><Relationship Id="rId49" Type="http://schemas.openxmlformats.org/officeDocument/2006/relationships/image" Target="../media/image514.png"/><Relationship Id="rId57" Type="http://schemas.openxmlformats.org/officeDocument/2006/relationships/image" Target="../media/image518.png"/><Relationship Id="rId61" Type="http://schemas.openxmlformats.org/officeDocument/2006/relationships/image" Target="../media/image520.png"/><Relationship Id="rId10" Type="http://schemas.openxmlformats.org/officeDocument/2006/relationships/customXml" Target="../ink/ink554.xml"/><Relationship Id="rId19" Type="http://schemas.openxmlformats.org/officeDocument/2006/relationships/image" Target="../media/image499.png"/><Relationship Id="rId31" Type="http://schemas.openxmlformats.org/officeDocument/2006/relationships/image" Target="../media/image505.png"/><Relationship Id="rId44" Type="http://schemas.openxmlformats.org/officeDocument/2006/relationships/customXml" Target="../ink/ink571.xml"/><Relationship Id="rId52" Type="http://schemas.openxmlformats.org/officeDocument/2006/relationships/customXml" Target="../ink/ink575.xml"/><Relationship Id="rId60" Type="http://schemas.openxmlformats.org/officeDocument/2006/relationships/customXml" Target="../ink/ink579.xml"/><Relationship Id="rId4" Type="http://schemas.openxmlformats.org/officeDocument/2006/relationships/customXml" Target="../ink/ink551.xml"/><Relationship Id="rId9" Type="http://schemas.openxmlformats.org/officeDocument/2006/relationships/image" Target="../media/image494.png"/><Relationship Id="rId14" Type="http://schemas.openxmlformats.org/officeDocument/2006/relationships/customXml" Target="../ink/ink556.xml"/><Relationship Id="rId22" Type="http://schemas.openxmlformats.org/officeDocument/2006/relationships/customXml" Target="../ink/ink560.xml"/><Relationship Id="rId27" Type="http://schemas.openxmlformats.org/officeDocument/2006/relationships/image" Target="../media/image503.png"/><Relationship Id="rId30" Type="http://schemas.openxmlformats.org/officeDocument/2006/relationships/customXml" Target="../ink/ink564.xml"/><Relationship Id="rId35" Type="http://schemas.openxmlformats.org/officeDocument/2006/relationships/image" Target="../media/image507.png"/><Relationship Id="rId43" Type="http://schemas.openxmlformats.org/officeDocument/2006/relationships/image" Target="../media/image511.png"/><Relationship Id="rId48" Type="http://schemas.openxmlformats.org/officeDocument/2006/relationships/customXml" Target="../ink/ink573.xml"/><Relationship Id="rId56" Type="http://schemas.openxmlformats.org/officeDocument/2006/relationships/customXml" Target="../ink/ink577.xml"/><Relationship Id="rId8" Type="http://schemas.openxmlformats.org/officeDocument/2006/relationships/customXml" Target="../ink/ink553.xml"/><Relationship Id="rId51" Type="http://schemas.openxmlformats.org/officeDocument/2006/relationships/image" Target="../media/image515.png"/><Relationship Id="rId3" Type="http://schemas.openxmlformats.org/officeDocument/2006/relationships/image" Target="../media/image493.png"/><Relationship Id="rId12" Type="http://schemas.openxmlformats.org/officeDocument/2006/relationships/customXml" Target="../ink/ink555.xml"/><Relationship Id="rId17" Type="http://schemas.openxmlformats.org/officeDocument/2006/relationships/image" Target="../media/image498.png"/><Relationship Id="rId25" Type="http://schemas.openxmlformats.org/officeDocument/2006/relationships/image" Target="../media/image502.png"/><Relationship Id="rId33" Type="http://schemas.openxmlformats.org/officeDocument/2006/relationships/image" Target="../media/image506.png"/><Relationship Id="rId38" Type="http://schemas.openxmlformats.org/officeDocument/2006/relationships/customXml" Target="../ink/ink568.xml"/><Relationship Id="rId46" Type="http://schemas.openxmlformats.org/officeDocument/2006/relationships/customXml" Target="../ink/ink572.xml"/><Relationship Id="rId59" Type="http://schemas.openxmlformats.org/officeDocument/2006/relationships/image" Target="../media/image51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50.png"/><Relationship Id="rId18" Type="http://schemas.openxmlformats.org/officeDocument/2006/relationships/customXml" Target="../ink/ink588.xml"/><Relationship Id="rId26" Type="http://schemas.openxmlformats.org/officeDocument/2006/relationships/customXml" Target="../ink/ink592.xml"/><Relationship Id="rId39" Type="http://schemas.openxmlformats.org/officeDocument/2006/relationships/image" Target="../media/image3080.png"/><Relationship Id="rId21" Type="http://schemas.openxmlformats.org/officeDocument/2006/relationships/image" Target="../media/image2990.png"/><Relationship Id="rId34" Type="http://schemas.openxmlformats.org/officeDocument/2006/relationships/customXml" Target="../ink/ink596.xml"/><Relationship Id="rId42" Type="http://schemas.openxmlformats.org/officeDocument/2006/relationships/customXml" Target="../ink/ink600.xml"/><Relationship Id="rId47" Type="http://schemas.openxmlformats.org/officeDocument/2006/relationships/image" Target="../media/image3120.png"/><Relationship Id="rId50" Type="http://schemas.openxmlformats.org/officeDocument/2006/relationships/customXml" Target="../ink/ink604.xml"/><Relationship Id="rId55" Type="http://schemas.openxmlformats.org/officeDocument/2006/relationships/image" Target="../media/image3160.png"/><Relationship Id="rId63" Type="http://schemas.openxmlformats.org/officeDocument/2006/relationships/image" Target="../media/image3200.png"/><Relationship Id="rId68" Type="http://schemas.openxmlformats.org/officeDocument/2006/relationships/customXml" Target="../ink/ink613.xml"/><Relationship Id="rId7" Type="http://schemas.openxmlformats.org/officeDocument/2006/relationships/image" Target="../media/image2920.png"/><Relationship Id="rId71" Type="http://schemas.openxmlformats.org/officeDocument/2006/relationships/image" Target="../media/image3240.png"/><Relationship Id="rId2" Type="http://schemas.openxmlformats.org/officeDocument/2006/relationships/customXml" Target="../ink/ink580.xml"/><Relationship Id="rId16" Type="http://schemas.openxmlformats.org/officeDocument/2006/relationships/customXml" Target="../ink/ink587.xml"/><Relationship Id="rId29" Type="http://schemas.openxmlformats.org/officeDocument/2006/relationships/image" Target="../media/image3030.png"/><Relationship Id="rId11" Type="http://schemas.openxmlformats.org/officeDocument/2006/relationships/image" Target="../media/image2940.png"/><Relationship Id="rId24" Type="http://schemas.openxmlformats.org/officeDocument/2006/relationships/customXml" Target="../ink/ink591.xml"/><Relationship Id="rId32" Type="http://schemas.openxmlformats.org/officeDocument/2006/relationships/customXml" Target="../ink/ink595.xml"/><Relationship Id="rId37" Type="http://schemas.openxmlformats.org/officeDocument/2006/relationships/image" Target="../media/image3070.png"/><Relationship Id="rId40" Type="http://schemas.openxmlformats.org/officeDocument/2006/relationships/customXml" Target="../ink/ink599.xml"/><Relationship Id="rId45" Type="http://schemas.openxmlformats.org/officeDocument/2006/relationships/image" Target="../media/image3111.png"/><Relationship Id="rId53" Type="http://schemas.openxmlformats.org/officeDocument/2006/relationships/image" Target="../media/image3150.png"/><Relationship Id="rId58" Type="http://schemas.openxmlformats.org/officeDocument/2006/relationships/customXml" Target="../ink/ink608.xml"/><Relationship Id="rId66" Type="http://schemas.openxmlformats.org/officeDocument/2006/relationships/customXml" Target="../ink/ink612.xml"/><Relationship Id="rId5" Type="http://schemas.openxmlformats.org/officeDocument/2006/relationships/image" Target="../media/image2911.png"/><Relationship Id="rId15" Type="http://schemas.openxmlformats.org/officeDocument/2006/relationships/image" Target="../media/image2960.png"/><Relationship Id="rId23" Type="http://schemas.openxmlformats.org/officeDocument/2006/relationships/image" Target="../media/image3000.png"/><Relationship Id="rId28" Type="http://schemas.openxmlformats.org/officeDocument/2006/relationships/customXml" Target="../ink/ink593.xml"/><Relationship Id="rId36" Type="http://schemas.openxmlformats.org/officeDocument/2006/relationships/customXml" Target="../ink/ink597.xml"/><Relationship Id="rId49" Type="http://schemas.openxmlformats.org/officeDocument/2006/relationships/image" Target="../media/image3130.png"/><Relationship Id="rId57" Type="http://schemas.openxmlformats.org/officeDocument/2006/relationships/image" Target="../media/image3170.png"/><Relationship Id="rId61" Type="http://schemas.openxmlformats.org/officeDocument/2006/relationships/image" Target="../media/image3190.png"/><Relationship Id="rId10" Type="http://schemas.openxmlformats.org/officeDocument/2006/relationships/customXml" Target="../ink/ink584.xml"/><Relationship Id="rId19" Type="http://schemas.openxmlformats.org/officeDocument/2006/relationships/image" Target="../media/image2980.png"/><Relationship Id="rId31" Type="http://schemas.openxmlformats.org/officeDocument/2006/relationships/image" Target="../media/image3040.png"/><Relationship Id="rId44" Type="http://schemas.openxmlformats.org/officeDocument/2006/relationships/customXml" Target="../ink/ink601.xml"/><Relationship Id="rId52" Type="http://schemas.openxmlformats.org/officeDocument/2006/relationships/customXml" Target="../ink/ink605.xml"/><Relationship Id="rId60" Type="http://schemas.openxmlformats.org/officeDocument/2006/relationships/customXml" Target="../ink/ink609.xml"/><Relationship Id="rId65" Type="http://schemas.openxmlformats.org/officeDocument/2006/relationships/image" Target="../media/image3211.png"/><Relationship Id="rId73" Type="http://schemas.openxmlformats.org/officeDocument/2006/relationships/image" Target="../media/image3250.png"/><Relationship Id="rId4" Type="http://schemas.openxmlformats.org/officeDocument/2006/relationships/customXml" Target="../ink/ink581.xml"/><Relationship Id="rId9" Type="http://schemas.openxmlformats.org/officeDocument/2006/relationships/image" Target="../media/image2930.png"/><Relationship Id="rId14" Type="http://schemas.openxmlformats.org/officeDocument/2006/relationships/customXml" Target="../ink/ink586.xml"/><Relationship Id="rId22" Type="http://schemas.openxmlformats.org/officeDocument/2006/relationships/customXml" Target="../ink/ink590.xml"/><Relationship Id="rId27" Type="http://schemas.openxmlformats.org/officeDocument/2006/relationships/image" Target="../media/image3020.png"/><Relationship Id="rId30" Type="http://schemas.openxmlformats.org/officeDocument/2006/relationships/customXml" Target="../ink/ink594.xml"/><Relationship Id="rId35" Type="http://schemas.openxmlformats.org/officeDocument/2006/relationships/image" Target="../media/image3060.png"/><Relationship Id="rId43" Type="http://schemas.openxmlformats.org/officeDocument/2006/relationships/image" Target="../media/image3100.png"/><Relationship Id="rId48" Type="http://schemas.openxmlformats.org/officeDocument/2006/relationships/customXml" Target="../ink/ink603.xml"/><Relationship Id="rId56" Type="http://schemas.openxmlformats.org/officeDocument/2006/relationships/customXml" Target="../ink/ink607.xml"/><Relationship Id="rId64" Type="http://schemas.openxmlformats.org/officeDocument/2006/relationships/customXml" Target="../ink/ink611.xml"/><Relationship Id="rId69" Type="http://schemas.openxmlformats.org/officeDocument/2006/relationships/image" Target="../media/image3230.png"/><Relationship Id="rId8" Type="http://schemas.openxmlformats.org/officeDocument/2006/relationships/customXml" Target="../ink/ink583.xml"/><Relationship Id="rId51" Type="http://schemas.openxmlformats.org/officeDocument/2006/relationships/image" Target="../media/image3140.png"/><Relationship Id="rId72" Type="http://schemas.openxmlformats.org/officeDocument/2006/relationships/customXml" Target="../ink/ink615.xml"/><Relationship Id="rId3" Type="http://schemas.openxmlformats.org/officeDocument/2006/relationships/image" Target="../media/image2900.png"/><Relationship Id="rId12" Type="http://schemas.openxmlformats.org/officeDocument/2006/relationships/customXml" Target="../ink/ink585.xml"/><Relationship Id="rId17" Type="http://schemas.openxmlformats.org/officeDocument/2006/relationships/image" Target="../media/image2970.png"/><Relationship Id="rId25" Type="http://schemas.openxmlformats.org/officeDocument/2006/relationships/image" Target="../media/image3011.png"/><Relationship Id="rId33" Type="http://schemas.openxmlformats.org/officeDocument/2006/relationships/image" Target="../media/image3050.png"/><Relationship Id="rId38" Type="http://schemas.openxmlformats.org/officeDocument/2006/relationships/customXml" Target="../ink/ink598.xml"/><Relationship Id="rId46" Type="http://schemas.openxmlformats.org/officeDocument/2006/relationships/customXml" Target="../ink/ink602.xml"/><Relationship Id="rId59" Type="http://schemas.openxmlformats.org/officeDocument/2006/relationships/image" Target="../media/image3180.png"/><Relationship Id="rId67" Type="http://schemas.openxmlformats.org/officeDocument/2006/relationships/image" Target="../media/image3220.png"/><Relationship Id="rId20" Type="http://schemas.openxmlformats.org/officeDocument/2006/relationships/customXml" Target="../ink/ink589.xml"/><Relationship Id="rId41" Type="http://schemas.openxmlformats.org/officeDocument/2006/relationships/image" Target="../media/image3090.png"/><Relationship Id="rId54" Type="http://schemas.openxmlformats.org/officeDocument/2006/relationships/customXml" Target="../ink/ink606.xml"/><Relationship Id="rId62" Type="http://schemas.openxmlformats.org/officeDocument/2006/relationships/customXml" Target="../ink/ink610.xml"/><Relationship Id="rId70" Type="http://schemas.openxmlformats.org/officeDocument/2006/relationships/customXml" Target="../ink/ink6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0.xml"/><Relationship Id="rId18" Type="http://schemas.openxmlformats.org/officeDocument/2006/relationships/image" Target="../media/image3340.png"/><Relationship Id="rId26" Type="http://schemas.openxmlformats.org/officeDocument/2006/relationships/image" Target="../media/image523.png"/><Relationship Id="rId39" Type="http://schemas.openxmlformats.org/officeDocument/2006/relationships/customXml" Target="../ink/ink633.xml"/><Relationship Id="rId21" Type="http://schemas.openxmlformats.org/officeDocument/2006/relationships/customXml" Target="../ink/ink624.xml"/><Relationship Id="rId34" Type="http://schemas.openxmlformats.org/officeDocument/2006/relationships/image" Target="../media/image527.png"/><Relationship Id="rId42" Type="http://schemas.openxmlformats.org/officeDocument/2006/relationships/image" Target="../media/image531.png"/><Relationship Id="rId47" Type="http://schemas.openxmlformats.org/officeDocument/2006/relationships/customXml" Target="../ink/ink637.xml"/><Relationship Id="rId50" Type="http://schemas.openxmlformats.org/officeDocument/2006/relationships/image" Target="../media/image535.png"/><Relationship Id="rId55" Type="http://schemas.openxmlformats.org/officeDocument/2006/relationships/customXml" Target="../ink/ink641.xml"/><Relationship Id="rId63" Type="http://schemas.openxmlformats.org/officeDocument/2006/relationships/customXml" Target="../ink/ink645.xml"/><Relationship Id="rId7" Type="http://schemas.openxmlformats.org/officeDocument/2006/relationships/customXml" Target="../ink/ink617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330.png"/><Relationship Id="rId20" Type="http://schemas.openxmlformats.org/officeDocument/2006/relationships/image" Target="../media/image3350.png"/><Relationship Id="rId29" Type="http://schemas.openxmlformats.org/officeDocument/2006/relationships/customXml" Target="../ink/ink628.xml"/><Relationship Id="rId41" Type="http://schemas.openxmlformats.org/officeDocument/2006/relationships/customXml" Target="../ink/ink634.xml"/><Relationship Id="rId54" Type="http://schemas.openxmlformats.org/officeDocument/2006/relationships/image" Target="../media/image537.png"/><Relationship Id="rId6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0.png"/><Relationship Id="rId11" Type="http://schemas.openxmlformats.org/officeDocument/2006/relationships/customXml" Target="../ink/ink619.xml"/><Relationship Id="rId24" Type="http://schemas.openxmlformats.org/officeDocument/2006/relationships/image" Target="../media/image3370.png"/><Relationship Id="rId32" Type="http://schemas.openxmlformats.org/officeDocument/2006/relationships/image" Target="../media/image526.png"/><Relationship Id="rId37" Type="http://schemas.openxmlformats.org/officeDocument/2006/relationships/customXml" Target="../ink/ink632.xml"/><Relationship Id="rId40" Type="http://schemas.openxmlformats.org/officeDocument/2006/relationships/image" Target="../media/image530.png"/><Relationship Id="rId45" Type="http://schemas.openxmlformats.org/officeDocument/2006/relationships/customXml" Target="../ink/ink636.xml"/><Relationship Id="rId53" Type="http://schemas.openxmlformats.org/officeDocument/2006/relationships/customXml" Target="../ink/ink640.xml"/><Relationship Id="rId58" Type="http://schemas.openxmlformats.org/officeDocument/2006/relationships/image" Target="../media/image539.png"/><Relationship Id="rId66" Type="http://schemas.openxmlformats.org/officeDocument/2006/relationships/image" Target="../media/image543.png"/><Relationship Id="rId5" Type="http://schemas.openxmlformats.org/officeDocument/2006/relationships/customXml" Target="../ink/ink616.xml"/><Relationship Id="rId15" Type="http://schemas.openxmlformats.org/officeDocument/2006/relationships/customXml" Target="../ink/ink621.xml"/><Relationship Id="rId23" Type="http://schemas.openxmlformats.org/officeDocument/2006/relationships/customXml" Target="../ink/ink625.xml"/><Relationship Id="rId28" Type="http://schemas.openxmlformats.org/officeDocument/2006/relationships/image" Target="../media/image524.png"/><Relationship Id="rId36" Type="http://schemas.openxmlformats.org/officeDocument/2006/relationships/image" Target="../media/image528.png"/><Relationship Id="rId49" Type="http://schemas.openxmlformats.org/officeDocument/2006/relationships/customXml" Target="../ink/ink638.xml"/><Relationship Id="rId57" Type="http://schemas.openxmlformats.org/officeDocument/2006/relationships/customXml" Target="../ink/ink642.xml"/><Relationship Id="rId61" Type="http://schemas.openxmlformats.org/officeDocument/2006/relationships/customXml" Target="../ink/ink644.xml"/><Relationship Id="rId10" Type="http://schemas.openxmlformats.org/officeDocument/2006/relationships/image" Target="../media/image3300.png"/><Relationship Id="rId19" Type="http://schemas.openxmlformats.org/officeDocument/2006/relationships/customXml" Target="../ink/ink623.xml"/><Relationship Id="rId31" Type="http://schemas.openxmlformats.org/officeDocument/2006/relationships/customXml" Target="../ink/ink629.xml"/><Relationship Id="rId44" Type="http://schemas.openxmlformats.org/officeDocument/2006/relationships/image" Target="../media/image532.png"/><Relationship Id="rId52" Type="http://schemas.openxmlformats.org/officeDocument/2006/relationships/image" Target="../media/image536.png"/><Relationship Id="rId60" Type="http://schemas.openxmlformats.org/officeDocument/2006/relationships/image" Target="../media/image540.png"/><Relationship Id="rId65" Type="http://schemas.openxmlformats.org/officeDocument/2006/relationships/customXml" Target="../ink/ink646.xml"/><Relationship Id="rId4" Type="http://schemas.openxmlformats.org/officeDocument/2006/relationships/image" Target="../media/image522.png"/><Relationship Id="rId9" Type="http://schemas.openxmlformats.org/officeDocument/2006/relationships/customXml" Target="../ink/ink618.xml"/><Relationship Id="rId14" Type="http://schemas.openxmlformats.org/officeDocument/2006/relationships/image" Target="../media/image3320.png"/><Relationship Id="rId22" Type="http://schemas.openxmlformats.org/officeDocument/2006/relationships/image" Target="../media/image3360.png"/><Relationship Id="rId27" Type="http://schemas.openxmlformats.org/officeDocument/2006/relationships/customXml" Target="../ink/ink627.xml"/><Relationship Id="rId30" Type="http://schemas.openxmlformats.org/officeDocument/2006/relationships/image" Target="../media/image525.png"/><Relationship Id="rId35" Type="http://schemas.openxmlformats.org/officeDocument/2006/relationships/customXml" Target="../ink/ink631.xml"/><Relationship Id="rId43" Type="http://schemas.openxmlformats.org/officeDocument/2006/relationships/customXml" Target="../ink/ink635.xml"/><Relationship Id="rId48" Type="http://schemas.openxmlformats.org/officeDocument/2006/relationships/image" Target="../media/image534.png"/><Relationship Id="rId56" Type="http://schemas.openxmlformats.org/officeDocument/2006/relationships/image" Target="../media/image538.png"/><Relationship Id="rId64" Type="http://schemas.openxmlformats.org/officeDocument/2006/relationships/image" Target="../media/image542.png"/><Relationship Id="rId8" Type="http://schemas.openxmlformats.org/officeDocument/2006/relationships/image" Target="../media/image3290.png"/><Relationship Id="rId51" Type="http://schemas.openxmlformats.org/officeDocument/2006/relationships/customXml" Target="../ink/ink639.xml"/><Relationship Id="rId3" Type="http://schemas.openxmlformats.org/officeDocument/2006/relationships/image" Target="../media/image521.png"/><Relationship Id="rId12" Type="http://schemas.openxmlformats.org/officeDocument/2006/relationships/image" Target="../media/image3310.png"/><Relationship Id="rId17" Type="http://schemas.openxmlformats.org/officeDocument/2006/relationships/customXml" Target="../ink/ink622.xml"/><Relationship Id="rId25" Type="http://schemas.openxmlformats.org/officeDocument/2006/relationships/customXml" Target="../ink/ink626.xml"/><Relationship Id="rId33" Type="http://schemas.openxmlformats.org/officeDocument/2006/relationships/customXml" Target="../ink/ink630.xml"/><Relationship Id="rId38" Type="http://schemas.openxmlformats.org/officeDocument/2006/relationships/image" Target="../media/image529.png"/><Relationship Id="rId46" Type="http://schemas.openxmlformats.org/officeDocument/2006/relationships/image" Target="../media/image533.png"/><Relationship Id="rId59" Type="http://schemas.openxmlformats.org/officeDocument/2006/relationships/customXml" Target="../ink/ink6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6.png"/><Relationship Id="rId4" Type="http://schemas.openxmlformats.org/officeDocument/2006/relationships/image" Target="../media/image54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0.png"/><Relationship Id="rId18" Type="http://schemas.openxmlformats.org/officeDocument/2006/relationships/customXml" Target="../ink/ink654.xml"/><Relationship Id="rId26" Type="http://schemas.openxmlformats.org/officeDocument/2006/relationships/customXml" Target="../ink/ink658.xml"/><Relationship Id="rId39" Type="http://schemas.openxmlformats.org/officeDocument/2006/relationships/image" Target="../media/image563.png"/><Relationship Id="rId3" Type="http://schemas.openxmlformats.org/officeDocument/2006/relationships/image" Target="../media/image547.png"/><Relationship Id="rId21" Type="http://schemas.openxmlformats.org/officeDocument/2006/relationships/image" Target="../media/image554.png"/><Relationship Id="rId34" Type="http://schemas.openxmlformats.org/officeDocument/2006/relationships/customXml" Target="../ink/ink662.xml"/><Relationship Id="rId42" Type="http://schemas.openxmlformats.org/officeDocument/2006/relationships/customXml" Target="../ink/ink666.xml"/><Relationship Id="rId47" Type="http://schemas.openxmlformats.org/officeDocument/2006/relationships/image" Target="../media/image567.png"/><Relationship Id="rId50" Type="http://schemas.openxmlformats.org/officeDocument/2006/relationships/customXml" Target="../ink/ink670.xml"/><Relationship Id="rId7" Type="http://schemas.openxmlformats.org/officeDocument/2006/relationships/image" Target="../media/image3430.png"/><Relationship Id="rId12" Type="http://schemas.openxmlformats.org/officeDocument/2006/relationships/customXml" Target="../ink/ink651.xml"/><Relationship Id="rId17" Type="http://schemas.openxmlformats.org/officeDocument/2006/relationships/image" Target="../media/image552.png"/><Relationship Id="rId25" Type="http://schemas.openxmlformats.org/officeDocument/2006/relationships/image" Target="../media/image556.png"/><Relationship Id="rId33" Type="http://schemas.openxmlformats.org/officeDocument/2006/relationships/image" Target="../media/image560.png"/><Relationship Id="rId38" Type="http://schemas.openxmlformats.org/officeDocument/2006/relationships/customXml" Target="../ink/ink664.xml"/><Relationship Id="rId46" Type="http://schemas.openxmlformats.org/officeDocument/2006/relationships/customXml" Target="../ink/ink668.xml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653.xml"/><Relationship Id="rId20" Type="http://schemas.openxmlformats.org/officeDocument/2006/relationships/customXml" Target="../ink/ink655.xml"/><Relationship Id="rId29" Type="http://schemas.openxmlformats.org/officeDocument/2006/relationships/image" Target="../media/image558.png"/><Relationship Id="rId41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8.xml"/><Relationship Id="rId11" Type="http://schemas.openxmlformats.org/officeDocument/2006/relationships/image" Target="../media/image549.png"/><Relationship Id="rId24" Type="http://schemas.openxmlformats.org/officeDocument/2006/relationships/customXml" Target="../ink/ink657.xml"/><Relationship Id="rId32" Type="http://schemas.openxmlformats.org/officeDocument/2006/relationships/customXml" Target="../ink/ink661.xml"/><Relationship Id="rId37" Type="http://schemas.openxmlformats.org/officeDocument/2006/relationships/image" Target="../media/image562.png"/><Relationship Id="rId40" Type="http://schemas.openxmlformats.org/officeDocument/2006/relationships/customXml" Target="../ink/ink665.xml"/><Relationship Id="rId45" Type="http://schemas.openxmlformats.org/officeDocument/2006/relationships/image" Target="../media/image566.png"/><Relationship Id="rId53" Type="http://schemas.openxmlformats.org/officeDocument/2006/relationships/image" Target="../media/image570.png"/><Relationship Id="rId5" Type="http://schemas.openxmlformats.org/officeDocument/2006/relationships/image" Target="../media/image3420.png"/><Relationship Id="rId15" Type="http://schemas.openxmlformats.org/officeDocument/2006/relationships/image" Target="../media/image551.png"/><Relationship Id="rId23" Type="http://schemas.openxmlformats.org/officeDocument/2006/relationships/image" Target="../media/image555.png"/><Relationship Id="rId28" Type="http://schemas.openxmlformats.org/officeDocument/2006/relationships/customXml" Target="../ink/ink659.xml"/><Relationship Id="rId36" Type="http://schemas.openxmlformats.org/officeDocument/2006/relationships/customXml" Target="../ink/ink663.xml"/><Relationship Id="rId49" Type="http://schemas.openxmlformats.org/officeDocument/2006/relationships/image" Target="../media/image568.png"/><Relationship Id="rId10" Type="http://schemas.openxmlformats.org/officeDocument/2006/relationships/customXml" Target="../ink/ink650.xml"/><Relationship Id="rId19" Type="http://schemas.openxmlformats.org/officeDocument/2006/relationships/image" Target="../media/image553.png"/><Relationship Id="rId31" Type="http://schemas.openxmlformats.org/officeDocument/2006/relationships/image" Target="../media/image559.png"/><Relationship Id="rId44" Type="http://schemas.openxmlformats.org/officeDocument/2006/relationships/customXml" Target="../ink/ink667.xml"/><Relationship Id="rId52" Type="http://schemas.openxmlformats.org/officeDocument/2006/relationships/customXml" Target="../ink/ink671.xml"/><Relationship Id="rId4" Type="http://schemas.openxmlformats.org/officeDocument/2006/relationships/customXml" Target="../ink/ink647.xml"/><Relationship Id="rId9" Type="http://schemas.openxmlformats.org/officeDocument/2006/relationships/image" Target="../media/image548.png"/><Relationship Id="rId14" Type="http://schemas.openxmlformats.org/officeDocument/2006/relationships/customXml" Target="../ink/ink652.xml"/><Relationship Id="rId22" Type="http://schemas.openxmlformats.org/officeDocument/2006/relationships/customXml" Target="../ink/ink656.xml"/><Relationship Id="rId27" Type="http://schemas.openxmlformats.org/officeDocument/2006/relationships/image" Target="../media/image557.png"/><Relationship Id="rId30" Type="http://schemas.openxmlformats.org/officeDocument/2006/relationships/customXml" Target="../ink/ink660.xml"/><Relationship Id="rId35" Type="http://schemas.openxmlformats.org/officeDocument/2006/relationships/image" Target="../media/image561.png"/><Relationship Id="rId43" Type="http://schemas.openxmlformats.org/officeDocument/2006/relationships/image" Target="../media/image565.png"/><Relationship Id="rId48" Type="http://schemas.openxmlformats.org/officeDocument/2006/relationships/customXml" Target="../ink/ink669.xml"/><Relationship Id="rId8" Type="http://schemas.openxmlformats.org/officeDocument/2006/relationships/customXml" Target="../ink/ink649.xml"/><Relationship Id="rId51" Type="http://schemas.openxmlformats.org/officeDocument/2006/relationships/image" Target="../media/image569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7.png"/><Relationship Id="rId18" Type="http://schemas.openxmlformats.org/officeDocument/2006/relationships/customXml" Target="../ink/ink678.xml"/><Relationship Id="rId26" Type="http://schemas.openxmlformats.org/officeDocument/2006/relationships/customXml" Target="../ink/ink682.xml"/><Relationship Id="rId39" Type="http://schemas.openxmlformats.org/officeDocument/2006/relationships/image" Target="../media/image590.png"/><Relationship Id="rId21" Type="http://schemas.openxmlformats.org/officeDocument/2006/relationships/image" Target="../media/image581.png"/><Relationship Id="rId34" Type="http://schemas.openxmlformats.org/officeDocument/2006/relationships/customXml" Target="../ink/ink686.xml"/><Relationship Id="rId42" Type="http://schemas.openxmlformats.org/officeDocument/2006/relationships/customXml" Target="../ink/ink690.xml"/><Relationship Id="rId47" Type="http://schemas.openxmlformats.org/officeDocument/2006/relationships/image" Target="../media/image594.png"/><Relationship Id="rId50" Type="http://schemas.openxmlformats.org/officeDocument/2006/relationships/customXml" Target="../ink/ink694.xml"/><Relationship Id="rId55" Type="http://schemas.openxmlformats.org/officeDocument/2006/relationships/image" Target="../media/image598.png"/><Relationship Id="rId63" Type="http://schemas.openxmlformats.org/officeDocument/2006/relationships/image" Target="../media/image602.png"/><Relationship Id="rId68" Type="http://schemas.openxmlformats.org/officeDocument/2006/relationships/customXml" Target="../ink/ink703.xml"/><Relationship Id="rId7" Type="http://schemas.openxmlformats.org/officeDocument/2006/relationships/image" Target="../media/image574.png"/><Relationship Id="rId71" Type="http://schemas.openxmlformats.org/officeDocument/2006/relationships/image" Target="../media/image606.png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677.xml"/><Relationship Id="rId29" Type="http://schemas.openxmlformats.org/officeDocument/2006/relationships/image" Target="../media/image58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2.xml"/><Relationship Id="rId11" Type="http://schemas.openxmlformats.org/officeDocument/2006/relationships/image" Target="../media/image576.png"/><Relationship Id="rId24" Type="http://schemas.openxmlformats.org/officeDocument/2006/relationships/customXml" Target="../ink/ink681.xml"/><Relationship Id="rId32" Type="http://schemas.openxmlformats.org/officeDocument/2006/relationships/customXml" Target="../ink/ink685.xml"/><Relationship Id="rId37" Type="http://schemas.openxmlformats.org/officeDocument/2006/relationships/image" Target="../media/image589.png"/><Relationship Id="rId40" Type="http://schemas.openxmlformats.org/officeDocument/2006/relationships/customXml" Target="../ink/ink689.xml"/><Relationship Id="rId45" Type="http://schemas.openxmlformats.org/officeDocument/2006/relationships/image" Target="../media/image593.png"/><Relationship Id="rId53" Type="http://schemas.openxmlformats.org/officeDocument/2006/relationships/image" Target="../media/image597.png"/><Relationship Id="rId58" Type="http://schemas.openxmlformats.org/officeDocument/2006/relationships/customXml" Target="../ink/ink698.xml"/><Relationship Id="rId66" Type="http://schemas.openxmlformats.org/officeDocument/2006/relationships/customXml" Target="../ink/ink702.xml"/><Relationship Id="rId5" Type="http://schemas.openxmlformats.org/officeDocument/2006/relationships/image" Target="../media/image573.png"/><Relationship Id="rId15" Type="http://schemas.openxmlformats.org/officeDocument/2006/relationships/image" Target="../media/image578.png"/><Relationship Id="rId23" Type="http://schemas.openxmlformats.org/officeDocument/2006/relationships/image" Target="../media/image582.png"/><Relationship Id="rId28" Type="http://schemas.openxmlformats.org/officeDocument/2006/relationships/customXml" Target="../ink/ink683.xml"/><Relationship Id="rId36" Type="http://schemas.openxmlformats.org/officeDocument/2006/relationships/customXml" Target="../ink/ink687.xml"/><Relationship Id="rId49" Type="http://schemas.openxmlformats.org/officeDocument/2006/relationships/image" Target="../media/image595.png"/><Relationship Id="rId57" Type="http://schemas.openxmlformats.org/officeDocument/2006/relationships/image" Target="../media/image599.png"/><Relationship Id="rId61" Type="http://schemas.openxmlformats.org/officeDocument/2006/relationships/image" Target="../media/image601.png"/><Relationship Id="rId10" Type="http://schemas.openxmlformats.org/officeDocument/2006/relationships/customXml" Target="../ink/ink674.xml"/><Relationship Id="rId19" Type="http://schemas.openxmlformats.org/officeDocument/2006/relationships/image" Target="../media/image580.png"/><Relationship Id="rId31" Type="http://schemas.openxmlformats.org/officeDocument/2006/relationships/image" Target="../media/image586.png"/><Relationship Id="rId44" Type="http://schemas.openxmlformats.org/officeDocument/2006/relationships/customXml" Target="../ink/ink691.xml"/><Relationship Id="rId52" Type="http://schemas.openxmlformats.org/officeDocument/2006/relationships/customXml" Target="../ink/ink695.xml"/><Relationship Id="rId60" Type="http://schemas.openxmlformats.org/officeDocument/2006/relationships/customXml" Target="../ink/ink699.xml"/><Relationship Id="rId65" Type="http://schemas.openxmlformats.org/officeDocument/2006/relationships/image" Target="../media/image603.png"/><Relationship Id="rId4" Type="http://schemas.openxmlformats.org/officeDocument/2006/relationships/image" Target="../media/image572.png"/><Relationship Id="rId9" Type="http://schemas.openxmlformats.org/officeDocument/2006/relationships/image" Target="../media/image575.png"/><Relationship Id="rId14" Type="http://schemas.openxmlformats.org/officeDocument/2006/relationships/customXml" Target="../ink/ink676.xml"/><Relationship Id="rId22" Type="http://schemas.openxmlformats.org/officeDocument/2006/relationships/customXml" Target="../ink/ink680.xml"/><Relationship Id="rId27" Type="http://schemas.openxmlformats.org/officeDocument/2006/relationships/image" Target="../media/image584.png"/><Relationship Id="rId30" Type="http://schemas.openxmlformats.org/officeDocument/2006/relationships/customXml" Target="../ink/ink684.xml"/><Relationship Id="rId35" Type="http://schemas.openxmlformats.org/officeDocument/2006/relationships/image" Target="../media/image588.png"/><Relationship Id="rId43" Type="http://schemas.openxmlformats.org/officeDocument/2006/relationships/image" Target="../media/image592.png"/><Relationship Id="rId48" Type="http://schemas.openxmlformats.org/officeDocument/2006/relationships/customXml" Target="../ink/ink693.xml"/><Relationship Id="rId56" Type="http://schemas.openxmlformats.org/officeDocument/2006/relationships/customXml" Target="../ink/ink697.xml"/><Relationship Id="rId64" Type="http://schemas.openxmlformats.org/officeDocument/2006/relationships/customXml" Target="../ink/ink701.xml"/><Relationship Id="rId69" Type="http://schemas.openxmlformats.org/officeDocument/2006/relationships/image" Target="../media/image605.png"/><Relationship Id="rId8" Type="http://schemas.openxmlformats.org/officeDocument/2006/relationships/customXml" Target="../ink/ink673.xml"/><Relationship Id="rId51" Type="http://schemas.openxmlformats.org/officeDocument/2006/relationships/image" Target="../media/image596.png"/><Relationship Id="rId3" Type="http://schemas.openxmlformats.org/officeDocument/2006/relationships/image" Target="../media/image571.png"/><Relationship Id="rId12" Type="http://schemas.openxmlformats.org/officeDocument/2006/relationships/customXml" Target="../ink/ink675.xml"/><Relationship Id="rId17" Type="http://schemas.openxmlformats.org/officeDocument/2006/relationships/image" Target="../media/image579.png"/><Relationship Id="rId25" Type="http://schemas.openxmlformats.org/officeDocument/2006/relationships/image" Target="../media/image583.png"/><Relationship Id="rId33" Type="http://schemas.openxmlformats.org/officeDocument/2006/relationships/image" Target="../media/image587.png"/><Relationship Id="rId38" Type="http://schemas.openxmlformats.org/officeDocument/2006/relationships/customXml" Target="../ink/ink688.xml"/><Relationship Id="rId46" Type="http://schemas.openxmlformats.org/officeDocument/2006/relationships/customXml" Target="../ink/ink692.xml"/><Relationship Id="rId59" Type="http://schemas.openxmlformats.org/officeDocument/2006/relationships/image" Target="../media/image600.png"/><Relationship Id="rId67" Type="http://schemas.openxmlformats.org/officeDocument/2006/relationships/image" Target="../media/image604.png"/><Relationship Id="rId20" Type="http://schemas.openxmlformats.org/officeDocument/2006/relationships/customXml" Target="../ink/ink679.xml"/><Relationship Id="rId41" Type="http://schemas.openxmlformats.org/officeDocument/2006/relationships/image" Target="../media/image591.png"/><Relationship Id="rId54" Type="http://schemas.openxmlformats.org/officeDocument/2006/relationships/customXml" Target="../ink/ink696.xml"/><Relationship Id="rId62" Type="http://schemas.openxmlformats.org/officeDocument/2006/relationships/customXml" Target="../ink/ink700.xml"/><Relationship Id="rId70" Type="http://schemas.openxmlformats.org/officeDocument/2006/relationships/customXml" Target="../ink/ink7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png"/><Relationship Id="rId30" Type="http://schemas.openxmlformats.org/officeDocument/2006/relationships/customXml" Target="../ink/ink1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9" Type="http://schemas.openxmlformats.org/officeDocument/2006/relationships/customXml" Target="../ink/ink32.xml"/><Relationship Id="rId21" Type="http://schemas.openxmlformats.org/officeDocument/2006/relationships/customXml" Target="../ink/ink23.xml"/><Relationship Id="rId34" Type="http://schemas.openxmlformats.org/officeDocument/2006/relationships/image" Target="../media/image31.png"/><Relationship Id="rId42" Type="http://schemas.openxmlformats.org/officeDocument/2006/relationships/image" Target="../media/image35.png"/><Relationship Id="rId47" Type="http://schemas.openxmlformats.org/officeDocument/2006/relationships/customXml" Target="../ink/ink36.xml"/><Relationship Id="rId50" Type="http://schemas.openxmlformats.org/officeDocument/2006/relationships/image" Target="../media/image39.png"/><Relationship Id="rId55" Type="http://schemas.openxmlformats.org/officeDocument/2006/relationships/customXml" Target="../ink/ink40.xml"/><Relationship Id="rId7" Type="http://schemas.openxmlformats.org/officeDocument/2006/relationships/customXml" Target="../ink/ink16.xml"/><Relationship Id="rId12" Type="http://schemas.openxmlformats.org/officeDocument/2006/relationships/image" Target="../media/image910.png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33" Type="http://schemas.openxmlformats.org/officeDocument/2006/relationships/customXml" Target="../ink/ink29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customXml" Target="../ink/ink27.xml"/><Relationship Id="rId41" Type="http://schemas.openxmlformats.org/officeDocument/2006/relationships/customXml" Target="../ink/ink33.xml"/><Relationship Id="rId5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18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customXml" Target="../ink/ink31.xml"/><Relationship Id="rId40" Type="http://schemas.openxmlformats.org/officeDocument/2006/relationships/image" Target="../media/image34.png"/><Relationship Id="rId45" Type="http://schemas.openxmlformats.org/officeDocument/2006/relationships/customXml" Target="../ink/ink35.xml"/><Relationship Id="rId53" Type="http://schemas.openxmlformats.org/officeDocument/2006/relationships/customXml" Target="../ink/ink39.xml"/><Relationship Id="rId5" Type="http://schemas.openxmlformats.org/officeDocument/2006/relationships/image" Target="../media/image19.png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49" Type="http://schemas.openxmlformats.org/officeDocument/2006/relationships/customXml" Target="../ink/ink37.xml"/><Relationship Id="rId10" Type="http://schemas.openxmlformats.org/officeDocument/2006/relationships/image" Target="../media/image810.png"/><Relationship Id="rId19" Type="http://schemas.openxmlformats.org/officeDocument/2006/relationships/customXml" Target="../ink/ink22.xml"/><Relationship Id="rId31" Type="http://schemas.openxmlformats.org/officeDocument/2006/relationships/customXml" Target="../ink/ink28.xml"/><Relationship Id="rId44" Type="http://schemas.openxmlformats.org/officeDocument/2006/relationships/image" Target="../media/image36.png"/><Relationship Id="rId52" Type="http://schemas.openxmlformats.org/officeDocument/2006/relationships/image" Target="../media/image40.png"/><Relationship Id="rId4" Type="http://schemas.openxmlformats.org/officeDocument/2006/relationships/image" Target="../media/image18.png"/><Relationship Id="rId9" Type="http://schemas.openxmlformats.org/officeDocument/2006/relationships/customXml" Target="../ink/ink17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customXml" Target="../ink/ink26.xml"/><Relationship Id="rId30" Type="http://schemas.openxmlformats.org/officeDocument/2006/relationships/image" Target="../media/image29.png"/><Relationship Id="rId35" Type="http://schemas.openxmlformats.org/officeDocument/2006/relationships/customXml" Target="../ink/ink30.xml"/><Relationship Id="rId43" Type="http://schemas.openxmlformats.org/officeDocument/2006/relationships/customXml" Target="../ink/ink34.xml"/><Relationship Id="rId48" Type="http://schemas.openxmlformats.org/officeDocument/2006/relationships/image" Target="../media/image38.png"/><Relationship Id="rId56" Type="http://schemas.openxmlformats.org/officeDocument/2006/relationships/image" Target="../media/image42.png"/><Relationship Id="rId8" Type="http://schemas.openxmlformats.org/officeDocument/2006/relationships/image" Target="../media/image710.png"/><Relationship Id="rId51" Type="http://schemas.openxmlformats.org/officeDocument/2006/relationships/customXml" Target="../ink/ink38.xml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0.png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9" Type="http://schemas.openxmlformats.org/officeDocument/2006/relationships/image" Target="../media/image2810.png"/><Relationship Id="rId21" Type="http://schemas.openxmlformats.org/officeDocument/2006/relationships/image" Target="../media/image1910.png"/><Relationship Id="rId34" Type="http://schemas.openxmlformats.org/officeDocument/2006/relationships/customXml" Target="../ink/ink57.xml"/><Relationship Id="rId42" Type="http://schemas.openxmlformats.org/officeDocument/2006/relationships/customXml" Target="../ink/ink61.xml"/><Relationship Id="rId47" Type="http://schemas.openxmlformats.org/officeDocument/2006/relationships/image" Target="../media/image3210.png"/><Relationship Id="rId50" Type="http://schemas.openxmlformats.org/officeDocument/2006/relationships/customXml" Target="../ink/ink65.xml"/><Relationship Id="rId55" Type="http://schemas.openxmlformats.org/officeDocument/2006/relationships/image" Target="../media/image46.png"/><Relationship Id="rId7" Type="http://schemas.openxmlformats.org/officeDocument/2006/relationships/image" Target="../media/image1210.png"/><Relationship Id="rId12" Type="http://schemas.openxmlformats.org/officeDocument/2006/relationships/customXml" Target="../ink/ink46.xml"/><Relationship Id="rId17" Type="http://schemas.openxmlformats.org/officeDocument/2006/relationships/image" Target="../media/image1710.png"/><Relationship Id="rId25" Type="http://schemas.openxmlformats.org/officeDocument/2006/relationships/image" Target="../media/image2110.png"/><Relationship Id="rId33" Type="http://schemas.openxmlformats.org/officeDocument/2006/relationships/image" Target="../media/image2510.png"/><Relationship Id="rId38" Type="http://schemas.openxmlformats.org/officeDocument/2006/relationships/customXml" Target="../ink/ink59.xml"/><Relationship Id="rId46" Type="http://schemas.openxmlformats.org/officeDocument/2006/relationships/customXml" Target="../ink/ink63.xml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29" Type="http://schemas.openxmlformats.org/officeDocument/2006/relationships/image" Target="../media/image2310.png"/><Relationship Id="rId41" Type="http://schemas.openxmlformats.org/officeDocument/2006/relationships/image" Target="../media/image2910.png"/><Relationship Id="rId54" Type="http://schemas.openxmlformats.org/officeDocument/2006/relationships/customXml" Target="../ink/ink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.xml"/><Relationship Id="rId11" Type="http://schemas.openxmlformats.org/officeDocument/2006/relationships/image" Target="../media/image1410.png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2710.png"/><Relationship Id="rId40" Type="http://schemas.openxmlformats.org/officeDocument/2006/relationships/customXml" Target="../ink/ink60.xml"/><Relationship Id="rId45" Type="http://schemas.openxmlformats.org/officeDocument/2006/relationships/image" Target="../media/image3110.png"/><Relationship Id="rId53" Type="http://schemas.openxmlformats.org/officeDocument/2006/relationships/image" Target="../media/image45.png"/><Relationship Id="rId5" Type="http://schemas.openxmlformats.org/officeDocument/2006/relationships/image" Target="../media/image1110.png"/><Relationship Id="rId15" Type="http://schemas.openxmlformats.org/officeDocument/2006/relationships/image" Target="../media/image1610.png"/><Relationship Id="rId23" Type="http://schemas.openxmlformats.org/officeDocument/2006/relationships/image" Target="../media/image2010.png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49" Type="http://schemas.openxmlformats.org/officeDocument/2006/relationships/image" Target="../media/image43.png"/><Relationship Id="rId10" Type="http://schemas.openxmlformats.org/officeDocument/2006/relationships/customXml" Target="../ink/ink45.xml"/><Relationship Id="rId19" Type="http://schemas.openxmlformats.org/officeDocument/2006/relationships/image" Target="../media/image1810.png"/><Relationship Id="rId31" Type="http://schemas.openxmlformats.org/officeDocument/2006/relationships/image" Target="../media/image2410.png"/><Relationship Id="rId44" Type="http://schemas.openxmlformats.org/officeDocument/2006/relationships/customXml" Target="../ink/ink62.xml"/><Relationship Id="rId52" Type="http://schemas.openxmlformats.org/officeDocument/2006/relationships/customXml" Target="../ink/ink66.xml"/><Relationship Id="rId4" Type="http://schemas.openxmlformats.org/officeDocument/2006/relationships/customXml" Target="../ink/ink42.xml"/><Relationship Id="rId9" Type="http://schemas.openxmlformats.org/officeDocument/2006/relationships/image" Target="../media/image1310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2210.png"/><Relationship Id="rId30" Type="http://schemas.openxmlformats.org/officeDocument/2006/relationships/customXml" Target="../ink/ink55.xml"/><Relationship Id="rId35" Type="http://schemas.openxmlformats.org/officeDocument/2006/relationships/image" Target="../media/image2610.png"/><Relationship Id="rId43" Type="http://schemas.openxmlformats.org/officeDocument/2006/relationships/image" Target="../media/image3010.png"/><Relationship Id="rId48" Type="http://schemas.openxmlformats.org/officeDocument/2006/relationships/customXml" Target="../ink/ink64.xml"/><Relationship Id="rId8" Type="http://schemas.openxmlformats.org/officeDocument/2006/relationships/customXml" Target="../ink/ink44.xml"/><Relationship Id="rId51" Type="http://schemas.openxmlformats.org/officeDocument/2006/relationships/image" Target="../media/image44.png"/><Relationship Id="rId3" Type="http://schemas.openxmlformats.org/officeDocument/2006/relationships/image" Target="../media/image10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10.png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9" Type="http://schemas.openxmlformats.org/officeDocument/2006/relationships/image" Target="../media/image51.png"/><Relationship Id="rId21" Type="http://schemas.openxmlformats.org/officeDocument/2006/relationships/image" Target="../media/image4210.png"/><Relationship Id="rId34" Type="http://schemas.openxmlformats.org/officeDocument/2006/relationships/customXml" Target="../ink/ink83.xml"/><Relationship Id="rId42" Type="http://schemas.openxmlformats.org/officeDocument/2006/relationships/customXml" Target="../ink/ink87.xml"/><Relationship Id="rId47" Type="http://schemas.openxmlformats.org/officeDocument/2006/relationships/image" Target="../media/image55.png"/><Relationship Id="rId50" Type="http://schemas.openxmlformats.org/officeDocument/2006/relationships/customXml" Target="../ink/ink91.xml"/><Relationship Id="rId55" Type="http://schemas.openxmlformats.org/officeDocument/2006/relationships/image" Target="../media/image59.png"/><Relationship Id="rId63" Type="http://schemas.openxmlformats.org/officeDocument/2006/relationships/image" Target="../media/image63.png"/><Relationship Id="rId7" Type="http://schemas.openxmlformats.org/officeDocument/2006/relationships/image" Target="../media/image3510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4610.png"/><Relationship Id="rId41" Type="http://schemas.openxmlformats.org/officeDocument/2006/relationships/image" Target="../media/image52.png"/><Relationship Id="rId54" Type="http://schemas.openxmlformats.org/officeDocument/2006/relationships/customXml" Target="../ink/ink93.xml"/><Relationship Id="rId62" Type="http://schemas.openxmlformats.org/officeDocument/2006/relationships/customXml" Target="../ink/ink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3710.png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37" Type="http://schemas.openxmlformats.org/officeDocument/2006/relationships/image" Target="../media/image50.png"/><Relationship Id="rId40" Type="http://schemas.openxmlformats.org/officeDocument/2006/relationships/customXml" Target="../ink/ink86.xml"/><Relationship Id="rId45" Type="http://schemas.openxmlformats.org/officeDocument/2006/relationships/image" Target="../media/image54.png"/><Relationship Id="rId53" Type="http://schemas.openxmlformats.org/officeDocument/2006/relationships/image" Target="../media/image58.png"/><Relationship Id="rId58" Type="http://schemas.openxmlformats.org/officeDocument/2006/relationships/customXml" Target="../ink/ink95.xml"/><Relationship Id="rId5" Type="http://schemas.openxmlformats.org/officeDocument/2006/relationships/image" Target="../media/image3410.png"/><Relationship Id="rId15" Type="http://schemas.openxmlformats.org/officeDocument/2006/relationships/image" Target="../media/image3910.png"/><Relationship Id="rId23" Type="http://schemas.openxmlformats.org/officeDocument/2006/relationships/image" Target="../media/image4310.png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49" Type="http://schemas.openxmlformats.org/officeDocument/2006/relationships/image" Target="../media/image56.png"/><Relationship Id="rId57" Type="http://schemas.openxmlformats.org/officeDocument/2006/relationships/image" Target="../media/image60.png"/><Relationship Id="rId61" Type="http://schemas.openxmlformats.org/officeDocument/2006/relationships/image" Target="../media/image62.png"/><Relationship Id="rId10" Type="http://schemas.openxmlformats.org/officeDocument/2006/relationships/customXml" Target="../ink/ink71.xml"/><Relationship Id="rId19" Type="http://schemas.openxmlformats.org/officeDocument/2006/relationships/image" Target="../media/image4110.png"/><Relationship Id="rId31" Type="http://schemas.openxmlformats.org/officeDocument/2006/relationships/image" Target="../media/image4710.png"/><Relationship Id="rId44" Type="http://schemas.openxmlformats.org/officeDocument/2006/relationships/customXml" Target="../ink/ink88.xml"/><Relationship Id="rId52" Type="http://schemas.openxmlformats.org/officeDocument/2006/relationships/customXml" Target="../ink/ink92.xml"/><Relationship Id="rId60" Type="http://schemas.openxmlformats.org/officeDocument/2006/relationships/customXml" Target="../ink/ink96.xml"/><Relationship Id="rId65" Type="http://schemas.openxmlformats.org/officeDocument/2006/relationships/image" Target="../media/image64.png"/><Relationship Id="rId4" Type="http://schemas.openxmlformats.org/officeDocument/2006/relationships/customXml" Target="../ink/ink68.xml"/><Relationship Id="rId9" Type="http://schemas.openxmlformats.org/officeDocument/2006/relationships/image" Target="../media/image3610.png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4510.png"/><Relationship Id="rId30" Type="http://schemas.openxmlformats.org/officeDocument/2006/relationships/customXml" Target="../ink/ink81.xml"/><Relationship Id="rId35" Type="http://schemas.openxmlformats.org/officeDocument/2006/relationships/image" Target="../media/image49.png"/><Relationship Id="rId43" Type="http://schemas.openxmlformats.org/officeDocument/2006/relationships/image" Target="../media/image53.png"/><Relationship Id="rId48" Type="http://schemas.openxmlformats.org/officeDocument/2006/relationships/customXml" Target="../ink/ink90.xml"/><Relationship Id="rId56" Type="http://schemas.openxmlformats.org/officeDocument/2006/relationships/customXml" Target="../ink/ink94.xml"/><Relationship Id="rId64" Type="http://schemas.openxmlformats.org/officeDocument/2006/relationships/customXml" Target="../ink/ink98.xml"/><Relationship Id="rId8" Type="http://schemas.openxmlformats.org/officeDocument/2006/relationships/customXml" Target="../ink/ink70.xml"/><Relationship Id="rId51" Type="http://schemas.openxmlformats.org/officeDocument/2006/relationships/image" Target="../media/image57.png"/><Relationship Id="rId3" Type="http://schemas.openxmlformats.org/officeDocument/2006/relationships/image" Target="../media/image47.png"/><Relationship Id="rId12" Type="http://schemas.openxmlformats.org/officeDocument/2006/relationships/customXml" Target="../ink/ink72.xml"/><Relationship Id="rId17" Type="http://schemas.openxmlformats.org/officeDocument/2006/relationships/image" Target="../media/image4010.png"/><Relationship Id="rId25" Type="http://schemas.openxmlformats.org/officeDocument/2006/relationships/image" Target="../media/image4410.png"/><Relationship Id="rId33" Type="http://schemas.openxmlformats.org/officeDocument/2006/relationships/image" Target="../media/image48.png"/><Relationship Id="rId38" Type="http://schemas.openxmlformats.org/officeDocument/2006/relationships/customXml" Target="../ink/ink85.xml"/><Relationship Id="rId46" Type="http://schemas.openxmlformats.org/officeDocument/2006/relationships/customXml" Target="../ink/ink89.xml"/><Relationship Id="rId59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650.png"/><Relationship Id="rId18" Type="http://schemas.openxmlformats.org/officeDocument/2006/relationships/customXml" Target="../ink/ink105.xml"/><Relationship Id="rId3" Type="http://schemas.openxmlformats.org/officeDocument/2006/relationships/image" Target="../media/image65.png"/><Relationship Id="rId21" Type="http://schemas.openxmlformats.org/officeDocument/2006/relationships/image" Target="../media/image69.png"/><Relationship Id="rId7" Type="http://schemas.openxmlformats.org/officeDocument/2006/relationships/image" Target="../media/image620.png"/><Relationship Id="rId12" Type="http://schemas.openxmlformats.org/officeDocument/2006/relationships/customXml" Target="../ink/ink102.xml"/><Relationship Id="rId17" Type="http://schemas.openxmlformats.org/officeDocument/2006/relationships/image" Target="../media/image67.png"/><Relationship Id="rId25" Type="http://schemas.openxmlformats.org/officeDocument/2006/relationships/image" Target="../media/image607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04.xml"/><Relationship Id="rId20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40.png"/><Relationship Id="rId24" Type="http://schemas.openxmlformats.org/officeDocument/2006/relationships/customXml" Target="../ink/ink108.xml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10" Type="http://schemas.openxmlformats.org/officeDocument/2006/relationships/customXml" Target="../ink/ink101.xml"/><Relationship Id="rId19" Type="http://schemas.openxmlformats.org/officeDocument/2006/relationships/image" Target="../media/image68.png"/><Relationship Id="rId4" Type="http://schemas.openxmlformats.org/officeDocument/2006/relationships/customXml" Target="../ink/ink99.xml"/><Relationship Id="rId9" Type="http://schemas.openxmlformats.org/officeDocument/2006/relationships/image" Target="../media/image630.png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0.xml"/><Relationship Id="rId18" Type="http://schemas.openxmlformats.org/officeDocument/2006/relationships/image" Target="../media/image81.png"/><Relationship Id="rId26" Type="http://schemas.openxmlformats.org/officeDocument/2006/relationships/image" Target="../media/image85.png"/><Relationship Id="rId39" Type="http://schemas.openxmlformats.org/officeDocument/2006/relationships/customXml" Target="../ink/ink123.xml"/><Relationship Id="rId21" Type="http://schemas.openxmlformats.org/officeDocument/2006/relationships/customXml" Target="../ink/ink114.xml"/><Relationship Id="rId34" Type="http://schemas.openxmlformats.org/officeDocument/2006/relationships/image" Target="../media/image89.png"/><Relationship Id="rId42" Type="http://schemas.openxmlformats.org/officeDocument/2006/relationships/image" Target="../media/image93.png"/><Relationship Id="rId47" Type="http://schemas.openxmlformats.org/officeDocument/2006/relationships/customXml" Target="../ink/ink127.xml"/><Relationship Id="rId50" Type="http://schemas.openxmlformats.org/officeDocument/2006/relationships/image" Target="../media/image97.png"/><Relationship Id="rId55" Type="http://schemas.openxmlformats.org/officeDocument/2006/relationships/customXml" Target="../ink/ink131.xml"/><Relationship Id="rId63" Type="http://schemas.openxmlformats.org/officeDocument/2006/relationships/customXml" Target="../ink/ink135.xml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0.png"/><Relationship Id="rId20" Type="http://schemas.openxmlformats.org/officeDocument/2006/relationships/image" Target="../media/image82.png"/><Relationship Id="rId29" Type="http://schemas.openxmlformats.org/officeDocument/2006/relationships/customXml" Target="../ink/ink118.xml"/><Relationship Id="rId41" Type="http://schemas.openxmlformats.org/officeDocument/2006/relationships/customXml" Target="../ink/ink124.xml"/><Relationship Id="rId54" Type="http://schemas.openxmlformats.org/officeDocument/2006/relationships/image" Target="../media/image99.png"/><Relationship Id="rId6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customXml" Target="../ink/ink109.xml"/><Relationship Id="rId24" Type="http://schemas.openxmlformats.org/officeDocument/2006/relationships/image" Target="../media/image84.png"/><Relationship Id="rId32" Type="http://schemas.openxmlformats.org/officeDocument/2006/relationships/image" Target="../media/image88.png"/><Relationship Id="rId37" Type="http://schemas.openxmlformats.org/officeDocument/2006/relationships/customXml" Target="../ink/ink122.xml"/><Relationship Id="rId40" Type="http://schemas.openxmlformats.org/officeDocument/2006/relationships/image" Target="../media/image92.png"/><Relationship Id="rId45" Type="http://schemas.openxmlformats.org/officeDocument/2006/relationships/customXml" Target="../ink/ink126.xml"/><Relationship Id="rId53" Type="http://schemas.openxmlformats.org/officeDocument/2006/relationships/customXml" Target="../ink/ink130.xml"/><Relationship Id="rId58" Type="http://schemas.openxmlformats.org/officeDocument/2006/relationships/image" Target="../media/image101.png"/><Relationship Id="rId66" Type="http://schemas.openxmlformats.org/officeDocument/2006/relationships/image" Target="../media/image106.png"/><Relationship Id="rId5" Type="http://schemas.openxmlformats.org/officeDocument/2006/relationships/image" Target="../media/image73.png"/><Relationship Id="rId15" Type="http://schemas.openxmlformats.org/officeDocument/2006/relationships/customXml" Target="../ink/ink111.xml"/><Relationship Id="rId23" Type="http://schemas.openxmlformats.org/officeDocument/2006/relationships/customXml" Target="../ink/ink115.xml"/><Relationship Id="rId28" Type="http://schemas.openxmlformats.org/officeDocument/2006/relationships/image" Target="../media/image86.png"/><Relationship Id="rId36" Type="http://schemas.openxmlformats.org/officeDocument/2006/relationships/image" Target="../media/image90.png"/><Relationship Id="rId49" Type="http://schemas.openxmlformats.org/officeDocument/2006/relationships/customXml" Target="../ink/ink128.xml"/><Relationship Id="rId57" Type="http://schemas.openxmlformats.org/officeDocument/2006/relationships/customXml" Target="../ink/ink132.xml"/><Relationship Id="rId61" Type="http://schemas.openxmlformats.org/officeDocument/2006/relationships/customXml" Target="../ink/ink134.xml"/><Relationship Id="rId10" Type="http://schemas.openxmlformats.org/officeDocument/2006/relationships/image" Target="../media/image78.png"/><Relationship Id="rId19" Type="http://schemas.openxmlformats.org/officeDocument/2006/relationships/customXml" Target="../ink/ink113.xml"/><Relationship Id="rId31" Type="http://schemas.openxmlformats.org/officeDocument/2006/relationships/customXml" Target="../ink/ink119.xml"/><Relationship Id="rId44" Type="http://schemas.openxmlformats.org/officeDocument/2006/relationships/image" Target="../media/image94.png"/><Relationship Id="rId52" Type="http://schemas.openxmlformats.org/officeDocument/2006/relationships/image" Target="../media/image98.png"/><Relationship Id="rId60" Type="http://schemas.openxmlformats.org/officeDocument/2006/relationships/image" Target="../media/image102.png"/><Relationship Id="rId65" Type="http://schemas.openxmlformats.org/officeDocument/2006/relationships/image" Target="../media/image105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79.png"/><Relationship Id="rId22" Type="http://schemas.openxmlformats.org/officeDocument/2006/relationships/image" Target="../media/image83.png"/><Relationship Id="rId27" Type="http://schemas.openxmlformats.org/officeDocument/2006/relationships/customXml" Target="../ink/ink117.xml"/><Relationship Id="rId30" Type="http://schemas.openxmlformats.org/officeDocument/2006/relationships/image" Target="../media/image87.png"/><Relationship Id="rId35" Type="http://schemas.openxmlformats.org/officeDocument/2006/relationships/customXml" Target="../ink/ink121.xml"/><Relationship Id="rId43" Type="http://schemas.openxmlformats.org/officeDocument/2006/relationships/customXml" Target="../ink/ink125.xml"/><Relationship Id="rId48" Type="http://schemas.openxmlformats.org/officeDocument/2006/relationships/image" Target="../media/image96.png"/><Relationship Id="rId56" Type="http://schemas.openxmlformats.org/officeDocument/2006/relationships/image" Target="../media/image100.png"/><Relationship Id="rId64" Type="http://schemas.openxmlformats.org/officeDocument/2006/relationships/image" Target="../media/image104.png"/><Relationship Id="rId8" Type="http://schemas.openxmlformats.org/officeDocument/2006/relationships/image" Target="../media/image76.png"/><Relationship Id="rId51" Type="http://schemas.openxmlformats.org/officeDocument/2006/relationships/customXml" Target="../ink/ink129.xml"/><Relationship Id="rId3" Type="http://schemas.openxmlformats.org/officeDocument/2006/relationships/image" Target="../media/image71.png"/><Relationship Id="rId12" Type="http://schemas.openxmlformats.org/officeDocument/2006/relationships/image" Target="../media/image780.png"/><Relationship Id="rId17" Type="http://schemas.openxmlformats.org/officeDocument/2006/relationships/customXml" Target="../ink/ink112.xml"/><Relationship Id="rId25" Type="http://schemas.openxmlformats.org/officeDocument/2006/relationships/customXml" Target="../ink/ink116.xml"/><Relationship Id="rId33" Type="http://schemas.openxmlformats.org/officeDocument/2006/relationships/customXml" Target="../ink/ink120.xml"/><Relationship Id="rId38" Type="http://schemas.openxmlformats.org/officeDocument/2006/relationships/image" Target="../media/image91.png"/><Relationship Id="rId46" Type="http://schemas.openxmlformats.org/officeDocument/2006/relationships/image" Target="../media/image95.png"/><Relationship Id="rId59" Type="http://schemas.openxmlformats.org/officeDocument/2006/relationships/customXml" Target="../ink/ink13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customXml" Target="../ink/ink143.xml"/><Relationship Id="rId26" Type="http://schemas.openxmlformats.org/officeDocument/2006/relationships/customXml" Target="../ink/ink147.xml"/><Relationship Id="rId39" Type="http://schemas.openxmlformats.org/officeDocument/2006/relationships/image" Target="../media/image125.png"/><Relationship Id="rId21" Type="http://schemas.openxmlformats.org/officeDocument/2006/relationships/image" Target="../media/image116.png"/><Relationship Id="rId34" Type="http://schemas.openxmlformats.org/officeDocument/2006/relationships/customXml" Target="../ink/ink151.xml"/><Relationship Id="rId42" Type="http://schemas.openxmlformats.org/officeDocument/2006/relationships/customXml" Target="../ink/ink155.xml"/><Relationship Id="rId47" Type="http://schemas.openxmlformats.org/officeDocument/2006/relationships/image" Target="../media/image129.png"/><Relationship Id="rId50" Type="http://schemas.openxmlformats.org/officeDocument/2006/relationships/customXml" Target="../ink/ink159.xml"/><Relationship Id="rId55" Type="http://schemas.openxmlformats.org/officeDocument/2006/relationships/image" Target="../media/image133.png"/><Relationship Id="rId7" Type="http://schemas.openxmlformats.org/officeDocument/2006/relationships/image" Target="../media/image109.png"/><Relationship Id="rId12" Type="http://schemas.openxmlformats.org/officeDocument/2006/relationships/customXml" Target="../ink/ink140.xml"/><Relationship Id="rId17" Type="http://schemas.openxmlformats.org/officeDocument/2006/relationships/image" Target="../media/image114.png"/><Relationship Id="rId25" Type="http://schemas.openxmlformats.org/officeDocument/2006/relationships/image" Target="../media/image118.png"/><Relationship Id="rId33" Type="http://schemas.openxmlformats.org/officeDocument/2006/relationships/image" Target="../media/image122.png"/><Relationship Id="rId38" Type="http://schemas.openxmlformats.org/officeDocument/2006/relationships/customXml" Target="../ink/ink153.xml"/><Relationship Id="rId46" Type="http://schemas.openxmlformats.org/officeDocument/2006/relationships/customXml" Target="../ink/ink157.xml"/><Relationship Id="rId59" Type="http://schemas.openxmlformats.org/officeDocument/2006/relationships/image" Target="../media/image135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42.xml"/><Relationship Id="rId20" Type="http://schemas.openxmlformats.org/officeDocument/2006/relationships/customXml" Target="../ink/ink144.xml"/><Relationship Id="rId29" Type="http://schemas.openxmlformats.org/officeDocument/2006/relationships/image" Target="../media/image120.png"/><Relationship Id="rId41" Type="http://schemas.openxmlformats.org/officeDocument/2006/relationships/image" Target="../media/image126.png"/><Relationship Id="rId54" Type="http://schemas.openxmlformats.org/officeDocument/2006/relationships/customXml" Target="../ink/ink1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7.xml"/><Relationship Id="rId11" Type="http://schemas.openxmlformats.org/officeDocument/2006/relationships/image" Target="../media/image111.png"/><Relationship Id="rId24" Type="http://schemas.openxmlformats.org/officeDocument/2006/relationships/customXml" Target="../ink/ink146.xml"/><Relationship Id="rId32" Type="http://schemas.openxmlformats.org/officeDocument/2006/relationships/customXml" Target="../ink/ink150.xml"/><Relationship Id="rId37" Type="http://schemas.openxmlformats.org/officeDocument/2006/relationships/image" Target="../media/image124.png"/><Relationship Id="rId40" Type="http://schemas.openxmlformats.org/officeDocument/2006/relationships/customXml" Target="../ink/ink154.xml"/><Relationship Id="rId45" Type="http://schemas.openxmlformats.org/officeDocument/2006/relationships/image" Target="../media/image128.png"/><Relationship Id="rId53" Type="http://schemas.openxmlformats.org/officeDocument/2006/relationships/image" Target="../media/image132.png"/><Relationship Id="rId58" Type="http://schemas.openxmlformats.org/officeDocument/2006/relationships/customXml" Target="../ink/ink163.xml"/><Relationship Id="rId5" Type="http://schemas.openxmlformats.org/officeDocument/2006/relationships/image" Target="../media/image108.png"/><Relationship Id="rId15" Type="http://schemas.openxmlformats.org/officeDocument/2006/relationships/image" Target="../media/image113.png"/><Relationship Id="rId23" Type="http://schemas.openxmlformats.org/officeDocument/2006/relationships/image" Target="../media/image117.png"/><Relationship Id="rId28" Type="http://schemas.openxmlformats.org/officeDocument/2006/relationships/customXml" Target="../ink/ink148.xml"/><Relationship Id="rId36" Type="http://schemas.openxmlformats.org/officeDocument/2006/relationships/customXml" Target="../ink/ink152.xml"/><Relationship Id="rId49" Type="http://schemas.openxmlformats.org/officeDocument/2006/relationships/image" Target="../media/image130.png"/><Relationship Id="rId57" Type="http://schemas.openxmlformats.org/officeDocument/2006/relationships/image" Target="../media/image134.png"/><Relationship Id="rId10" Type="http://schemas.openxmlformats.org/officeDocument/2006/relationships/customXml" Target="../ink/ink139.xml"/><Relationship Id="rId19" Type="http://schemas.openxmlformats.org/officeDocument/2006/relationships/image" Target="../media/image115.png"/><Relationship Id="rId31" Type="http://schemas.openxmlformats.org/officeDocument/2006/relationships/image" Target="../media/image121.png"/><Relationship Id="rId44" Type="http://schemas.openxmlformats.org/officeDocument/2006/relationships/customXml" Target="../ink/ink156.xml"/><Relationship Id="rId52" Type="http://schemas.openxmlformats.org/officeDocument/2006/relationships/customXml" Target="../ink/ink160.xml"/><Relationship Id="rId4" Type="http://schemas.openxmlformats.org/officeDocument/2006/relationships/customXml" Target="../ink/ink136.xml"/><Relationship Id="rId9" Type="http://schemas.openxmlformats.org/officeDocument/2006/relationships/image" Target="../media/image110.png"/><Relationship Id="rId14" Type="http://schemas.openxmlformats.org/officeDocument/2006/relationships/customXml" Target="../ink/ink141.xml"/><Relationship Id="rId22" Type="http://schemas.openxmlformats.org/officeDocument/2006/relationships/customXml" Target="../ink/ink145.xml"/><Relationship Id="rId27" Type="http://schemas.openxmlformats.org/officeDocument/2006/relationships/image" Target="../media/image119.png"/><Relationship Id="rId30" Type="http://schemas.openxmlformats.org/officeDocument/2006/relationships/customXml" Target="../ink/ink149.xml"/><Relationship Id="rId35" Type="http://schemas.openxmlformats.org/officeDocument/2006/relationships/image" Target="../media/image123.png"/><Relationship Id="rId43" Type="http://schemas.openxmlformats.org/officeDocument/2006/relationships/image" Target="../media/image127.png"/><Relationship Id="rId48" Type="http://schemas.openxmlformats.org/officeDocument/2006/relationships/customXml" Target="../ink/ink158.xml"/><Relationship Id="rId56" Type="http://schemas.openxmlformats.org/officeDocument/2006/relationships/customXml" Target="../ink/ink162.xml"/><Relationship Id="rId8" Type="http://schemas.openxmlformats.org/officeDocument/2006/relationships/customXml" Target="../ink/ink138.xml"/><Relationship Id="rId51" Type="http://schemas.openxmlformats.org/officeDocument/2006/relationships/image" Target="../media/image131.png"/><Relationship Id="rId3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Complex Resistance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61</a:t>
            </a:r>
          </a:p>
        </p:txBody>
      </p:sp>
    </p:spTree>
    <p:extLst>
      <p:ext uri="{BB962C8B-B14F-4D97-AF65-F5344CB8AC3E}">
        <p14:creationId xmlns:p14="http://schemas.microsoft.com/office/powerpoint/2010/main" val="5808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" b="19766"/>
          <a:stretch/>
        </p:blipFill>
        <p:spPr bwMode="auto">
          <a:xfrm>
            <a:off x="184500" y="1633491"/>
            <a:ext cx="8774998" cy="294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12954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25146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Phase difference between current and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7DF71E8-D613-40C2-9DB2-1E6D59F2C1AA}"/>
                  </a:ext>
                </a:extLst>
              </p14:cNvPr>
              <p14:cNvContentPartPr/>
              <p14:nvPr/>
            </p14:nvContentPartPr>
            <p14:xfrm>
              <a:off x="2747837" y="4669423"/>
              <a:ext cx="1636560" cy="1169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7DF71E8-D613-40C2-9DB2-1E6D59F2C1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0197" y="4651423"/>
                <a:ext cx="1672200" cy="120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04" name="Group 8203">
            <a:extLst>
              <a:ext uri="{FF2B5EF4-FFF2-40B4-BE49-F238E27FC236}">
                <a16:creationId xmlns:a16="http://schemas.microsoft.com/office/drawing/2014/main" id="{E5A70ABE-22F7-4950-8A86-D5E0B48E1D9B}"/>
              </a:ext>
            </a:extLst>
          </p:cNvPr>
          <p:cNvGrpSpPr/>
          <p:nvPr/>
        </p:nvGrpSpPr>
        <p:grpSpPr>
          <a:xfrm>
            <a:off x="2415917" y="4464943"/>
            <a:ext cx="3350880" cy="2040480"/>
            <a:chOff x="2415917" y="4464943"/>
            <a:chExt cx="3350880" cy="20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E0B181E-CB80-43C3-B40C-ACFA3CC0FC99}"/>
                    </a:ext>
                  </a:extLst>
                </p14:cNvPr>
                <p14:cNvContentPartPr/>
                <p14:nvPr/>
              </p14:nvContentPartPr>
              <p14:xfrm>
                <a:off x="2415917" y="4993423"/>
                <a:ext cx="2890440" cy="1152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E0B181E-CB80-43C3-B40C-ACFA3CC0FC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98277" y="4975423"/>
                  <a:ext cx="2926080" cy="11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29C22FF-12CA-4C2D-9E00-351A6C62A8C3}"/>
                    </a:ext>
                  </a:extLst>
                </p14:cNvPr>
                <p14:cNvContentPartPr/>
                <p14:nvPr/>
              </p14:nvContentPartPr>
              <p14:xfrm>
                <a:off x="4060397" y="5576623"/>
                <a:ext cx="99360" cy="500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29C22FF-12CA-4C2D-9E00-351A6C62A8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42757" y="5558623"/>
                  <a:ext cx="13500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E6125F-5D36-48D4-A370-A6D92A5EE157}"/>
                    </a:ext>
                  </a:extLst>
                </p14:cNvPr>
                <p14:cNvContentPartPr/>
                <p14:nvPr/>
              </p14:nvContentPartPr>
              <p14:xfrm>
                <a:off x="4315277" y="5555743"/>
                <a:ext cx="174960" cy="217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E6125F-5D36-48D4-A370-A6D92A5EE15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97277" y="5537743"/>
                  <a:ext cx="210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F3DF1E-2C28-4EE6-9C06-C7414092DD5E}"/>
                    </a:ext>
                  </a:extLst>
                </p14:cNvPr>
                <p14:cNvContentPartPr/>
                <p14:nvPr/>
              </p14:nvContentPartPr>
              <p14:xfrm>
                <a:off x="4372157" y="5471863"/>
                <a:ext cx="56160" cy="37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F3DF1E-2C28-4EE6-9C06-C7414092DD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54517" y="5453863"/>
                  <a:ext cx="918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FD1312-6041-470A-ADF5-BFA72E256C6B}"/>
                    </a:ext>
                  </a:extLst>
                </p14:cNvPr>
                <p14:cNvContentPartPr/>
                <p14:nvPr/>
              </p14:nvContentPartPr>
              <p14:xfrm>
                <a:off x="5335517" y="5314543"/>
                <a:ext cx="173520" cy="14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FD1312-6041-470A-ADF5-BFA72E256C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17877" y="5296543"/>
                  <a:ext cx="209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61AEAC-3902-4E1D-8508-0CEECFA41D7F}"/>
                    </a:ext>
                  </a:extLst>
                </p14:cNvPr>
                <p14:cNvContentPartPr/>
                <p14:nvPr/>
              </p14:nvContentPartPr>
              <p14:xfrm>
                <a:off x="5577077" y="5219863"/>
                <a:ext cx="173880" cy="23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61AEAC-3902-4E1D-8508-0CEECFA41D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59077" y="5202223"/>
                  <a:ext cx="209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435B30-180A-44BB-8B95-BA519A6688AF}"/>
                    </a:ext>
                  </a:extLst>
                </p14:cNvPr>
                <p14:cNvContentPartPr/>
                <p14:nvPr/>
              </p14:nvContentPartPr>
              <p14:xfrm>
                <a:off x="5305637" y="5546023"/>
                <a:ext cx="46116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435B30-180A-44BB-8B95-BA519A6688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87637" y="5528023"/>
                  <a:ext cx="496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B9EC2F-123E-44F8-8BD9-6B4D3D7739B5}"/>
                    </a:ext>
                  </a:extLst>
                </p14:cNvPr>
                <p14:cNvContentPartPr/>
                <p14:nvPr/>
              </p14:nvContentPartPr>
              <p14:xfrm>
                <a:off x="5400677" y="5729623"/>
                <a:ext cx="122760" cy="12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B9EC2F-123E-44F8-8BD9-6B4D3D7739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2677" y="5711623"/>
                  <a:ext cx="158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B07CCB-40AC-4C14-B381-A634019D9280}"/>
                    </a:ext>
                  </a:extLst>
                </p14:cNvPr>
                <p14:cNvContentPartPr/>
                <p14:nvPr/>
              </p14:nvContentPartPr>
              <p14:xfrm>
                <a:off x="5539637" y="5603263"/>
                <a:ext cx="167760" cy="134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B07CCB-40AC-4C14-B381-A634019D92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21637" y="5585263"/>
                  <a:ext cx="203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5C57565-AAA1-4F3D-8002-9D30FA3830FD}"/>
                    </a:ext>
                  </a:extLst>
                </p14:cNvPr>
                <p14:cNvContentPartPr/>
                <p14:nvPr/>
              </p14:nvContentPartPr>
              <p14:xfrm>
                <a:off x="3982637" y="6202303"/>
                <a:ext cx="25560" cy="281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5C57565-AAA1-4F3D-8002-9D30FA3830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64637" y="6184303"/>
                  <a:ext cx="61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CEB189D-9FDD-4432-A6D5-502666A2C591}"/>
                    </a:ext>
                  </a:extLst>
                </p14:cNvPr>
                <p14:cNvContentPartPr/>
                <p14:nvPr/>
              </p14:nvContentPartPr>
              <p14:xfrm>
                <a:off x="3995597" y="6203023"/>
                <a:ext cx="175320" cy="30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CEB189D-9FDD-4432-A6D5-502666A2C5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77597" y="6185023"/>
                  <a:ext cx="2109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56A442-FCF5-4E49-B37F-FEECE4409DDD}"/>
                    </a:ext>
                  </a:extLst>
                </p14:cNvPr>
                <p14:cNvContentPartPr/>
                <p14:nvPr/>
              </p14:nvContentPartPr>
              <p14:xfrm>
                <a:off x="3069317" y="5304103"/>
                <a:ext cx="296280" cy="361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56A442-FCF5-4E49-B37F-FEECE4409D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51677" y="5286103"/>
                  <a:ext cx="331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77BDEE-C6B3-41F7-852C-FB49A23AB5F1}"/>
                    </a:ext>
                  </a:extLst>
                </p14:cNvPr>
                <p14:cNvContentPartPr/>
                <p14:nvPr/>
              </p14:nvContentPartPr>
              <p14:xfrm>
                <a:off x="3300437" y="5219143"/>
                <a:ext cx="128520" cy="11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77BDEE-C6B3-41F7-852C-FB49A23AB5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2797" y="5201503"/>
                  <a:ext cx="164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BDA7FE-FA81-4736-BDEC-F351AFB9BDE4}"/>
                    </a:ext>
                  </a:extLst>
                </p14:cNvPr>
                <p14:cNvContentPartPr/>
                <p14:nvPr/>
              </p14:nvContentPartPr>
              <p14:xfrm>
                <a:off x="3632717" y="5298343"/>
                <a:ext cx="70920" cy="231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BDA7FE-FA81-4736-BDEC-F351AFB9BD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14717" y="5280343"/>
                  <a:ext cx="106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9B5EE5-BE98-41E5-B8E4-D482AF6AC4D0}"/>
                    </a:ext>
                  </a:extLst>
                </p14:cNvPr>
                <p14:cNvContentPartPr/>
                <p14:nvPr/>
              </p14:nvContentPartPr>
              <p14:xfrm>
                <a:off x="3629477" y="5348743"/>
                <a:ext cx="149040" cy="95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9B5EE5-BE98-41E5-B8E4-D482AF6AC4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11477" y="5331103"/>
                  <a:ext cx="184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09AD24-6576-40CD-9F16-BAA802FD0403}"/>
                    </a:ext>
                  </a:extLst>
                </p14:cNvPr>
                <p14:cNvContentPartPr/>
                <p14:nvPr/>
              </p14:nvContentPartPr>
              <p14:xfrm>
                <a:off x="3832157" y="5082703"/>
                <a:ext cx="189720" cy="204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09AD24-6576-40CD-9F16-BAA802FD040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14517" y="5065063"/>
                  <a:ext cx="225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B30E74-6ADB-46D9-8C80-DDCDDB8F0048}"/>
                    </a:ext>
                  </a:extLst>
                </p14:cNvPr>
                <p14:cNvContentPartPr/>
                <p14:nvPr/>
              </p14:nvContentPartPr>
              <p14:xfrm>
                <a:off x="4033037" y="4936543"/>
                <a:ext cx="78840" cy="110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B30E74-6ADB-46D9-8C80-DDCDDB8F00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15037" y="4918903"/>
                  <a:ext cx="11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909C60-B975-4D8F-9C98-F15F5236A18F}"/>
                    </a:ext>
                  </a:extLst>
                </p14:cNvPr>
                <p14:cNvContentPartPr/>
                <p14:nvPr/>
              </p14:nvContentPartPr>
              <p14:xfrm>
                <a:off x="4203317" y="4880743"/>
                <a:ext cx="148680" cy="245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909C60-B975-4D8F-9C98-F15F5236A1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85317" y="4863103"/>
                  <a:ext cx="184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4811A042-98FC-4410-9FBA-A29CDEAE0951}"/>
                    </a:ext>
                  </a:extLst>
                </p14:cNvPr>
                <p14:cNvContentPartPr/>
                <p14:nvPr/>
              </p14:nvContentPartPr>
              <p14:xfrm>
                <a:off x="4325357" y="4801903"/>
                <a:ext cx="123120" cy="7668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4811A042-98FC-4410-9FBA-A29CDEAE09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07357" y="4784263"/>
                  <a:ext cx="158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F0BC2625-8F36-484B-B022-663EC0B5291D}"/>
                    </a:ext>
                  </a:extLst>
                </p14:cNvPr>
                <p14:cNvContentPartPr/>
                <p14:nvPr/>
              </p14:nvContentPartPr>
              <p14:xfrm>
                <a:off x="4599677" y="4846543"/>
                <a:ext cx="3960" cy="792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F0BC2625-8F36-484B-B022-663EC0B5291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82037" y="4828903"/>
                  <a:ext cx="39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22F8D04A-E49F-4539-BC47-36C5FF5F98B0}"/>
                    </a:ext>
                  </a:extLst>
                </p14:cNvPr>
                <p14:cNvContentPartPr/>
                <p14:nvPr/>
              </p14:nvContentPartPr>
              <p14:xfrm>
                <a:off x="4386557" y="4837903"/>
                <a:ext cx="230760" cy="39636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22F8D04A-E49F-4539-BC47-36C5FF5F98B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68557" y="4819903"/>
                  <a:ext cx="2664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97" name="Ink 8196">
                  <a:extLst>
                    <a:ext uri="{FF2B5EF4-FFF2-40B4-BE49-F238E27FC236}">
                      <a16:creationId xmlns:a16="http://schemas.microsoft.com/office/drawing/2014/main" id="{13A106FD-CBD6-4F93-9BC5-874F693D141E}"/>
                    </a:ext>
                  </a:extLst>
                </p14:cNvPr>
                <p14:cNvContentPartPr/>
                <p14:nvPr/>
              </p14:nvContentPartPr>
              <p14:xfrm>
                <a:off x="4617677" y="4976863"/>
                <a:ext cx="165960" cy="204120"/>
              </p14:xfrm>
            </p:contentPart>
          </mc:Choice>
          <mc:Fallback xmlns="">
            <p:pic>
              <p:nvPicPr>
                <p:cNvPr id="8197" name="Ink 8196">
                  <a:extLst>
                    <a:ext uri="{FF2B5EF4-FFF2-40B4-BE49-F238E27FC236}">
                      <a16:creationId xmlns:a16="http://schemas.microsoft.com/office/drawing/2014/main" id="{13A106FD-CBD6-4F93-9BC5-874F693D14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00037" y="4959223"/>
                  <a:ext cx="201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198" name="Ink 8197">
                  <a:extLst>
                    <a:ext uri="{FF2B5EF4-FFF2-40B4-BE49-F238E27FC236}">
                      <a16:creationId xmlns:a16="http://schemas.microsoft.com/office/drawing/2014/main" id="{40A6D911-0412-4872-96C8-E8BF5A452879}"/>
                    </a:ext>
                  </a:extLst>
                </p14:cNvPr>
                <p14:cNvContentPartPr/>
                <p14:nvPr/>
              </p14:nvContentPartPr>
              <p14:xfrm>
                <a:off x="4863917" y="4820983"/>
                <a:ext cx="40320" cy="151560"/>
              </p14:xfrm>
            </p:contentPart>
          </mc:Choice>
          <mc:Fallback xmlns="">
            <p:pic>
              <p:nvPicPr>
                <p:cNvPr id="8198" name="Ink 8197">
                  <a:extLst>
                    <a:ext uri="{FF2B5EF4-FFF2-40B4-BE49-F238E27FC236}">
                      <a16:creationId xmlns:a16="http://schemas.microsoft.com/office/drawing/2014/main" id="{40A6D911-0412-4872-96C8-E8BF5A4528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46277" y="4802983"/>
                  <a:ext cx="75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C7E77C78-CC83-4419-A0CE-0A514A864CD5}"/>
                    </a:ext>
                  </a:extLst>
                </p14:cNvPr>
                <p14:cNvContentPartPr/>
                <p14:nvPr/>
              </p14:nvContentPartPr>
              <p14:xfrm>
                <a:off x="4804877" y="4817023"/>
                <a:ext cx="130320" cy="9792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C7E77C78-CC83-4419-A0CE-0A514A864C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87237" y="4799023"/>
                  <a:ext cx="165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C4FFC8F4-7DCC-4F58-A24D-6E46EE5662AC}"/>
                    </a:ext>
                  </a:extLst>
                </p14:cNvPr>
                <p14:cNvContentPartPr/>
                <p14:nvPr/>
              </p14:nvContentPartPr>
              <p14:xfrm>
                <a:off x="4304477" y="4464943"/>
                <a:ext cx="612000" cy="23760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C4FFC8F4-7DCC-4F58-A24D-6E46EE5662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86837" y="4447303"/>
                  <a:ext cx="647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37A4B1B5-697C-47D4-974A-29A2374ACE3C}"/>
                    </a:ext>
                  </a:extLst>
                </p14:cNvPr>
                <p14:cNvContentPartPr/>
                <p14:nvPr/>
              </p14:nvContentPartPr>
              <p14:xfrm>
                <a:off x="3579437" y="5371783"/>
                <a:ext cx="83880" cy="5292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37A4B1B5-697C-47D4-974A-29A2374ACE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61797" y="5354143"/>
                  <a:ext cx="11952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205" name="Ink 8204">
                <a:extLst>
                  <a:ext uri="{FF2B5EF4-FFF2-40B4-BE49-F238E27FC236}">
                    <a16:creationId xmlns:a16="http://schemas.microsoft.com/office/drawing/2014/main" id="{8E23E13E-AFA2-4CFF-B9A8-F817E5ED6625}"/>
                  </a:ext>
                </a:extLst>
              </p14:cNvPr>
              <p14:cNvContentPartPr/>
              <p14:nvPr/>
            </p14:nvContentPartPr>
            <p14:xfrm>
              <a:off x="2812997" y="5627023"/>
              <a:ext cx="1289520" cy="408960"/>
            </p14:xfrm>
          </p:contentPart>
        </mc:Choice>
        <mc:Fallback xmlns="">
          <p:pic>
            <p:nvPicPr>
              <p:cNvPr id="8205" name="Ink 8204">
                <a:extLst>
                  <a:ext uri="{FF2B5EF4-FFF2-40B4-BE49-F238E27FC236}">
                    <a16:creationId xmlns:a16="http://schemas.microsoft.com/office/drawing/2014/main" id="{8E23E13E-AFA2-4CFF-B9A8-F817E5ED662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77357" y="5555383"/>
                <a:ext cx="136116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206" name="Ink 8205">
                <a:extLst>
                  <a:ext uri="{FF2B5EF4-FFF2-40B4-BE49-F238E27FC236}">
                    <a16:creationId xmlns:a16="http://schemas.microsoft.com/office/drawing/2014/main" id="{35730C39-ABDD-4980-B602-44474F4E9CD9}"/>
                  </a:ext>
                </a:extLst>
              </p14:cNvPr>
              <p14:cNvContentPartPr/>
              <p14:nvPr/>
            </p14:nvContentPartPr>
            <p14:xfrm>
              <a:off x="2873837" y="5609743"/>
              <a:ext cx="1190880" cy="433440"/>
            </p14:xfrm>
          </p:contentPart>
        </mc:Choice>
        <mc:Fallback xmlns="">
          <p:pic>
            <p:nvPicPr>
              <p:cNvPr id="8206" name="Ink 8205">
                <a:extLst>
                  <a:ext uri="{FF2B5EF4-FFF2-40B4-BE49-F238E27FC236}">
                    <a16:creationId xmlns:a16="http://schemas.microsoft.com/office/drawing/2014/main" id="{35730C39-ABDD-4980-B602-44474F4E9CD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38197" y="5538103"/>
                <a:ext cx="126252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07" name="Ink 8206">
                <a:extLst>
                  <a:ext uri="{FF2B5EF4-FFF2-40B4-BE49-F238E27FC236}">
                    <a16:creationId xmlns:a16="http://schemas.microsoft.com/office/drawing/2014/main" id="{07CE6C2C-633B-4C66-91B7-CAA929E3BD99}"/>
                  </a:ext>
                </a:extLst>
              </p14:cNvPr>
              <p14:cNvContentPartPr/>
              <p14:nvPr/>
            </p14:nvContentPartPr>
            <p14:xfrm>
              <a:off x="3014957" y="5987023"/>
              <a:ext cx="1041840" cy="55800"/>
            </p14:xfrm>
          </p:contentPart>
        </mc:Choice>
        <mc:Fallback xmlns="">
          <p:pic>
            <p:nvPicPr>
              <p:cNvPr id="8207" name="Ink 8206">
                <a:extLst>
                  <a:ext uri="{FF2B5EF4-FFF2-40B4-BE49-F238E27FC236}">
                    <a16:creationId xmlns:a16="http://schemas.microsoft.com/office/drawing/2014/main" id="{07CE6C2C-633B-4C66-91B7-CAA929E3BD9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79317" y="5915383"/>
                <a:ext cx="1113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208" name="Ink 8207">
                <a:extLst>
                  <a:ext uri="{FF2B5EF4-FFF2-40B4-BE49-F238E27FC236}">
                    <a16:creationId xmlns:a16="http://schemas.microsoft.com/office/drawing/2014/main" id="{A204F47C-C535-4FE0-8B1B-AB519A588878}"/>
                  </a:ext>
                </a:extLst>
              </p14:cNvPr>
              <p14:cNvContentPartPr/>
              <p14:nvPr/>
            </p14:nvContentPartPr>
            <p14:xfrm>
              <a:off x="2640917" y="5854543"/>
              <a:ext cx="557280" cy="240480"/>
            </p14:xfrm>
          </p:contentPart>
        </mc:Choice>
        <mc:Fallback xmlns="">
          <p:pic>
            <p:nvPicPr>
              <p:cNvPr id="8208" name="Ink 8207">
                <a:extLst>
                  <a:ext uri="{FF2B5EF4-FFF2-40B4-BE49-F238E27FC236}">
                    <a16:creationId xmlns:a16="http://schemas.microsoft.com/office/drawing/2014/main" id="{A204F47C-C535-4FE0-8B1B-AB519A58887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22917" y="5818903"/>
                <a:ext cx="5929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209" name="Ink 8208">
                <a:extLst>
                  <a:ext uri="{FF2B5EF4-FFF2-40B4-BE49-F238E27FC236}">
                    <a16:creationId xmlns:a16="http://schemas.microsoft.com/office/drawing/2014/main" id="{AE0FAE5D-93D8-45BB-A9D2-05E6BDD30113}"/>
                  </a:ext>
                </a:extLst>
              </p14:cNvPr>
              <p14:cNvContentPartPr/>
              <p14:nvPr/>
            </p14:nvContentPartPr>
            <p14:xfrm>
              <a:off x="2621117" y="5569423"/>
              <a:ext cx="1482480" cy="556560"/>
            </p14:xfrm>
          </p:contentPart>
        </mc:Choice>
        <mc:Fallback xmlns="">
          <p:pic>
            <p:nvPicPr>
              <p:cNvPr id="8209" name="Ink 8208">
                <a:extLst>
                  <a:ext uri="{FF2B5EF4-FFF2-40B4-BE49-F238E27FC236}">
                    <a16:creationId xmlns:a16="http://schemas.microsoft.com/office/drawing/2014/main" id="{AE0FAE5D-93D8-45BB-A9D2-05E6BDD3011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03477" y="5533423"/>
                <a:ext cx="151812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10" name="Ink 8209">
                <a:extLst>
                  <a:ext uri="{FF2B5EF4-FFF2-40B4-BE49-F238E27FC236}">
                    <a16:creationId xmlns:a16="http://schemas.microsoft.com/office/drawing/2014/main" id="{27679731-A68C-4BCD-804E-1565990CE145}"/>
                  </a:ext>
                </a:extLst>
              </p14:cNvPr>
              <p14:cNvContentPartPr/>
              <p14:nvPr/>
            </p14:nvContentPartPr>
            <p14:xfrm>
              <a:off x="7669757" y="1673863"/>
              <a:ext cx="1225080" cy="970920"/>
            </p14:xfrm>
          </p:contentPart>
        </mc:Choice>
        <mc:Fallback xmlns="">
          <p:pic>
            <p:nvPicPr>
              <p:cNvPr id="8210" name="Ink 8209">
                <a:extLst>
                  <a:ext uri="{FF2B5EF4-FFF2-40B4-BE49-F238E27FC236}">
                    <a16:creationId xmlns:a16="http://schemas.microsoft.com/office/drawing/2014/main" id="{27679731-A68C-4BCD-804E-1565990CE14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07117" y="1611223"/>
                <a:ext cx="1350720" cy="10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11" name="Ink 8210">
                <a:extLst>
                  <a:ext uri="{FF2B5EF4-FFF2-40B4-BE49-F238E27FC236}">
                    <a16:creationId xmlns:a16="http://schemas.microsoft.com/office/drawing/2014/main" id="{93CDC939-6998-4832-8C97-66DAA27B51E8}"/>
                  </a:ext>
                </a:extLst>
              </p14:cNvPr>
              <p14:cNvContentPartPr/>
              <p14:nvPr/>
            </p14:nvContentPartPr>
            <p14:xfrm>
              <a:off x="256277" y="2312503"/>
              <a:ext cx="2489760" cy="951480"/>
            </p14:xfrm>
          </p:contentPart>
        </mc:Choice>
        <mc:Fallback xmlns="">
          <p:pic>
            <p:nvPicPr>
              <p:cNvPr id="8211" name="Ink 8210">
                <a:extLst>
                  <a:ext uri="{FF2B5EF4-FFF2-40B4-BE49-F238E27FC236}">
                    <a16:creationId xmlns:a16="http://schemas.microsoft.com/office/drawing/2014/main" id="{93CDC939-6998-4832-8C97-66DAA27B51E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2637" y="2204503"/>
                <a:ext cx="2597400" cy="11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585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838200"/>
            <a:ext cx="2930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Low frequency impedance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406135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Re[Z] = R, which determines energy dissipation.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4073"/>
            <a:ext cx="2171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2590800"/>
            <a:ext cx="5281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DC values.  </a:t>
            </a:r>
          </a:p>
          <a:p>
            <a:r>
              <a:rPr lang="en-US" sz="2000" dirty="0"/>
              <a:t>Neglects skin effect, which changes both R and 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962400"/>
            <a:ext cx="53033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increases, Z = Z’ + </a:t>
            </a:r>
            <a:r>
              <a:rPr lang="en-US" sz="2000" dirty="0" err="1"/>
              <a:t>iZ</a:t>
            </a:r>
            <a:r>
              <a:rPr lang="en-US" sz="2000" dirty="0"/>
              <a:t>” becomes less simple.</a:t>
            </a:r>
          </a:p>
          <a:p>
            <a:endParaRPr lang="en-US" sz="2000" dirty="0"/>
          </a:p>
          <a:p>
            <a:r>
              <a:rPr lang="en-US" sz="2000" dirty="0"/>
              <a:t>For example, Re[Z] = Z’ &gt; R due to skin effect.</a:t>
            </a:r>
          </a:p>
          <a:p>
            <a:endParaRPr lang="en-US" sz="2000" dirty="0"/>
          </a:p>
          <a:p>
            <a:r>
              <a:rPr lang="en-US" sz="2000" dirty="0"/>
              <a:t>But still, Re[Z] determines the energy dissipation.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3791ED-C553-46B7-84B1-16E755153656}"/>
              </a:ext>
            </a:extLst>
          </p:cNvPr>
          <p:cNvSpPr txBox="1"/>
          <p:nvPr/>
        </p:nvSpPr>
        <p:spPr>
          <a:xfrm>
            <a:off x="176367" y="8673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 Energy dissipation is determined by Re[Z].</a:t>
            </a:r>
          </a:p>
        </p:txBody>
      </p:sp>
    </p:spTree>
    <p:extLst>
      <p:ext uri="{BB962C8B-B14F-4D97-AF65-F5344CB8AC3E}">
        <p14:creationId xmlns:p14="http://schemas.microsoft.com/office/powerpoint/2010/main" val="14083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1483" y="152400"/>
            <a:ext cx="5511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Proof that Re[Z] determines the energy dissipation.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5226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e</a:t>
            </a:r>
            <a:r>
              <a:rPr lang="en-US" sz="2000" dirty="0" err="1"/>
              <a:t>J</a:t>
            </a:r>
            <a:r>
              <a:rPr lang="en-US" sz="2000" dirty="0"/>
              <a:t> = power required to maintain periodic current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2014" y="1981200"/>
            <a:ext cx="398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&lt;part lost to dissipation&gt;</a:t>
            </a:r>
            <a:r>
              <a:rPr lang="en-US" sz="2000" baseline="-25000" dirty="0"/>
              <a:t>t</a:t>
            </a:r>
            <a:r>
              <a:rPr lang="en-US" sz="2000" dirty="0"/>
              <a:t> = nonzero.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4931" y="2514600"/>
            <a:ext cx="655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&lt;part goes to charging and discharging magnetic energy&gt;</a:t>
            </a:r>
            <a:r>
              <a:rPr lang="en-US" sz="2000" baseline="-25000" dirty="0"/>
              <a:t>t</a:t>
            </a:r>
            <a:r>
              <a:rPr lang="en-US" sz="2000" dirty="0"/>
              <a:t> 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200400"/>
            <a:ext cx="3663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Rate of energy dissipation = &lt;</a:t>
            </a:r>
            <a:r>
              <a:rPr lang="en-US" sz="2000" dirty="0">
                <a:latin typeface="Symbol" pitchFamily="18" charset="2"/>
              </a:rPr>
              <a:t>e </a:t>
            </a:r>
            <a:r>
              <a:rPr lang="en-US" sz="2000" dirty="0"/>
              <a:t>J&gt;</a:t>
            </a:r>
            <a:r>
              <a:rPr lang="en-US" sz="2000" baseline="-25000" dirty="0"/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5904" y="4248090"/>
            <a:ext cx="174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(1/2) Re[</a:t>
            </a:r>
            <a:r>
              <a:rPr lang="en-US" sz="2000" dirty="0">
                <a:latin typeface="Symbol" pitchFamily="18" charset="2"/>
              </a:rPr>
              <a:t>e</a:t>
            </a:r>
            <a:r>
              <a:rPr lang="en-US" sz="2000" dirty="0"/>
              <a:t> J*]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276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Have to take real parts of both factors in product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4800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complex form of each factor</a:t>
            </a:r>
          </a:p>
        </p:txBody>
      </p:sp>
      <p:sp>
        <p:nvSpPr>
          <p:cNvPr id="13" name="Freeform 12"/>
          <p:cNvSpPr/>
          <p:nvPr/>
        </p:nvSpPr>
        <p:spPr>
          <a:xfrm>
            <a:off x="4025900" y="3594100"/>
            <a:ext cx="1638300" cy="228600"/>
          </a:xfrm>
          <a:custGeom>
            <a:avLst/>
            <a:gdLst>
              <a:gd name="connsiteX0" fmla="*/ 1638300 w 1638300"/>
              <a:gd name="connsiteY0" fmla="*/ 25400 h 228600"/>
              <a:gd name="connsiteX1" fmla="*/ 1562100 w 1638300"/>
              <a:gd name="connsiteY1" fmla="*/ 63500 h 228600"/>
              <a:gd name="connsiteX2" fmla="*/ 1473200 w 1638300"/>
              <a:gd name="connsiteY2" fmla="*/ 114300 h 228600"/>
              <a:gd name="connsiteX3" fmla="*/ 1422400 w 1638300"/>
              <a:gd name="connsiteY3" fmla="*/ 127000 h 228600"/>
              <a:gd name="connsiteX4" fmla="*/ 1308100 w 1638300"/>
              <a:gd name="connsiteY4" fmla="*/ 165100 h 228600"/>
              <a:gd name="connsiteX5" fmla="*/ 1219200 w 1638300"/>
              <a:gd name="connsiteY5" fmla="*/ 190500 h 228600"/>
              <a:gd name="connsiteX6" fmla="*/ 1143000 w 1638300"/>
              <a:gd name="connsiteY6" fmla="*/ 215900 h 228600"/>
              <a:gd name="connsiteX7" fmla="*/ 787400 w 1638300"/>
              <a:gd name="connsiteY7" fmla="*/ 228600 h 228600"/>
              <a:gd name="connsiteX8" fmla="*/ 292100 w 1638300"/>
              <a:gd name="connsiteY8" fmla="*/ 203200 h 228600"/>
              <a:gd name="connsiteX9" fmla="*/ 165100 w 1638300"/>
              <a:gd name="connsiteY9" fmla="*/ 165100 h 228600"/>
              <a:gd name="connsiteX10" fmla="*/ 88900 w 1638300"/>
              <a:gd name="connsiteY10" fmla="*/ 114300 h 228600"/>
              <a:gd name="connsiteX11" fmla="*/ 50800 w 1638300"/>
              <a:gd name="connsiteY11" fmla="*/ 88900 h 228600"/>
              <a:gd name="connsiteX12" fmla="*/ 38100 w 1638300"/>
              <a:gd name="connsiteY12" fmla="*/ 50800 h 228600"/>
              <a:gd name="connsiteX13" fmla="*/ 0 w 1638300"/>
              <a:gd name="connsiteY1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8300" h="228600">
                <a:moveTo>
                  <a:pt x="1638300" y="25400"/>
                </a:moveTo>
                <a:cubicBezTo>
                  <a:pt x="1612900" y="38100"/>
                  <a:pt x="1586924" y="49709"/>
                  <a:pt x="1562100" y="63500"/>
                </a:cubicBezTo>
                <a:cubicBezTo>
                  <a:pt x="1511082" y="91843"/>
                  <a:pt x="1534136" y="91449"/>
                  <a:pt x="1473200" y="114300"/>
                </a:cubicBezTo>
                <a:cubicBezTo>
                  <a:pt x="1456857" y="120429"/>
                  <a:pt x="1439118" y="121984"/>
                  <a:pt x="1422400" y="127000"/>
                </a:cubicBezTo>
                <a:lnTo>
                  <a:pt x="1308100" y="165100"/>
                </a:lnTo>
                <a:cubicBezTo>
                  <a:pt x="1180057" y="207781"/>
                  <a:pt x="1378668" y="142660"/>
                  <a:pt x="1219200" y="190500"/>
                </a:cubicBezTo>
                <a:cubicBezTo>
                  <a:pt x="1193555" y="198193"/>
                  <a:pt x="1169757" y="214944"/>
                  <a:pt x="1143000" y="215900"/>
                </a:cubicBezTo>
                <a:lnTo>
                  <a:pt x="787400" y="228600"/>
                </a:lnTo>
                <a:cubicBezTo>
                  <a:pt x="491405" y="219894"/>
                  <a:pt x="473207" y="243446"/>
                  <a:pt x="292100" y="203200"/>
                </a:cubicBezTo>
                <a:cubicBezTo>
                  <a:pt x="265477" y="197284"/>
                  <a:pt x="180929" y="175653"/>
                  <a:pt x="165100" y="165100"/>
                </a:cubicBezTo>
                <a:lnTo>
                  <a:pt x="88900" y="114300"/>
                </a:lnTo>
                <a:lnTo>
                  <a:pt x="50800" y="88900"/>
                </a:lnTo>
                <a:cubicBezTo>
                  <a:pt x="46567" y="76200"/>
                  <a:pt x="44087" y="62774"/>
                  <a:pt x="38100" y="50800"/>
                </a:cubicBezTo>
                <a:cubicBezTo>
                  <a:pt x="23740" y="22079"/>
                  <a:pt x="17860" y="17860"/>
                  <a:pt x="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40400" y="508000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14866" y="4610100"/>
            <a:ext cx="787434" cy="469900"/>
          </a:xfrm>
          <a:custGeom>
            <a:avLst/>
            <a:gdLst>
              <a:gd name="connsiteX0" fmla="*/ 787434 w 787434"/>
              <a:gd name="connsiteY0" fmla="*/ 469900 h 469900"/>
              <a:gd name="connsiteX1" fmla="*/ 571534 w 787434"/>
              <a:gd name="connsiteY1" fmla="*/ 457200 h 469900"/>
              <a:gd name="connsiteX2" fmla="*/ 508034 w 787434"/>
              <a:gd name="connsiteY2" fmla="*/ 431800 h 469900"/>
              <a:gd name="connsiteX3" fmla="*/ 381034 w 787434"/>
              <a:gd name="connsiteY3" fmla="*/ 381000 h 469900"/>
              <a:gd name="connsiteX4" fmla="*/ 342934 w 787434"/>
              <a:gd name="connsiteY4" fmla="*/ 368300 h 469900"/>
              <a:gd name="connsiteX5" fmla="*/ 215934 w 787434"/>
              <a:gd name="connsiteY5" fmla="*/ 304800 h 469900"/>
              <a:gd name="connsiteX6" fmla="*/ 190534 w 787434"/>
              <a:gd name="connsiteY6" fmla="*/ 266700 h 469900"/>
              <a:gd name="connsiteX7" fmla="*/ 114334 w 787434"/>
              <a:gd name="connsiteY7" fmla="*/ 241300 h 469900"/>
              <a:gd name="connsiteX8" fmla="*/ 50834 w 787434"/>
              <a:gd name="connsiteY8" fmla="*/ 165100 h 469900"/>
              <a:gd name="connsiteX9" fmla="*/ 25434 w 787434"/>
              <a:gd name="connsiteY9" fmla="*/ 88900 h 469900"/>
              <a:gd name="connsiteX10" fmla="*/ 12734 w 787434"/>
              <a:gd name="connsiteY10" fmla="*/ 50800 h 469900"/>
              <a:gd name="connsiteX11" fmla="*/ 34 w 787434"/>
              <a:gd name="connsiteY11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7434" h="469900">
                <a:moveTo>
                  <a:pt x="787434" y="469900"/>
                </a:moveTo>
                <a:cubicBezTo>
                  <a:pt x="715467" y="465667"/>
                  <a:pt x="642964" y="466940"/>
                  <a:pt x="571534" y="457200"/>
                </a:cubicBezTo>
                <a:cubicBezTo>
                  <a:pt x="548946" y="454120"/>
                  <a:pt x="529459" y="439591"/>
                  <a:pt x="508034" y="431800"/>
                </a:cubicBezTo>
                <a:cubicBezTo>
                  <a:pt x="253652" y="339298"/>
                  <a:pt x="569075" y="461589"/>
                  <a:pt x="381034" y="381000"/>
                </a:cubicBezTo>
                <a:cubicBezTo>
                  <a:pt x="368729" y="375727"/>
                  <a:pt x="354908" y="374287"/>
                  <a:pt x="342934" y="368300"/>
                </a:cubicBezTo>
                <a:cubicBezTo>
                  <a:pt x="176837" y="285252"/>
                  <a:pt x="379052" y="370047"/>
                  <a:pt x="215934" y="304800"/>
                </a:cubicBezTo>
                <a:cubicBezTo>
                  <a:pt x="207467" y="292100"/>
                  <a:pt x="203477" y="274790"/>
                  <a:pt x="190534" y="266700"/>
                </a:cubicBezTo>
                <a:cubicBezTo>
                  <a:pt x="167830" y="252510"/>
                  <a:pt x="114334" y="241300"/>
                  <a:pt x="114334" y="241300"/>
                </a:cubicBezTo>
                <a:cubicBezTo>
                  <a:pt x="90408" y="217374"/>
                  <a:pt x="64979" y="196926"/>
                  <a:pt x="50834" y="165100"/>
                </a:cubicBezTo>
                <a:cubicBezTo>
                  <a:pt x="39960" y="140634"/>
                  <a:pt x="33901" y="114300"/>
                  <a:pt x="25434" y="88900"/>
                </a:cubicBezTo>
                <a:lnTo>
                  <a:pt x="12734" y="50800"/>
                </a:lnTo>
                <a:cubicBezTo>
                  <a:pt x="-1305" y="8684"/>
                  <a:pt x="34" y="26087"/>
                  <a:pt x="34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6FE22B-5B06-4732-9521-18CB859DB235}"/>
                  </a:ext>
                </a:extLst>
              </p14:cNvPr>
              <p14:cNvContentPartPr/>
              <p14:nvPr/>
            </p14:nvContentPartPr>
            <p14:xfrm>
              <a:off x="6339556" y="4059393"/>
              <a:ext cx="458640" cy="13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6FE22B-5B06-4732-9521-18CB859DB2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1556" y="4041393"/>
                <a:ext cx="494280" cy="1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08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8" t="39655" r="18041" b="8301"/>
          <a:stretch/>
        </p:blipFill>
        <p:spPr bwMode="auto">
          <a:xfrm>
            <a:off x="4660900" y="457200"/>
            <a:ext cx="2959099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65532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48006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Energy dissipation is determined by the real part of Z, whatever it is.</a:t>
            </a:r>
          </a:p>
          <a:p>
            <a:r>
              <a:rPr lang="en-US" sz="2000" dirty="0"/>
              <a:t>Proof complete.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31783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use the real parts of 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3088" y="457200"/>
            <a:ext cx="2882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Rate of energy dissipation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F00140-D750-4B80-8830-E724BE2AD056}"/>
                  </a:ext>
                </a:extLst>
              </p14:cNvPr>
              <p14:cNvContentPartPr/>
              <p14:nvPr/>
            </p14:nvContentPartPr>
            <p14:xfrm>
              <a:off x="7700717" y="746863"/>
              <a:ext cx="6840" cy="2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F00140-D750-4B80-8830-E724BE2AD0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7717" y="683863"/>
                <a:ext cx="1324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038CA2-AF19-46FD-9BC4-D7B81C4948C4}"/>
                  </a:ext>
                </a:extLst>
              </p14:cNvPr>
              <p14:cNvContentPartPr/>
              <p14:nvPr/>
            </p14:nvContentPartPr>
            <p14:xfrm>
              <a:off x="6928157" y="453823"/>
              <a:ext cx="774360" cy="41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038CA2-AF19-46FD-9BC4-D7B81C4948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65517" y="390823"/>
                <a:ext cx="90000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4D97BB-5A62-4B90-8BCA-79538423C791}"/>
                  </a:ext>
                </a:extLst>
              </p14:cNvPr>
              <p14:cNvContentPartPr/>
              <p14:nvPr/>
            </p14:nvContentPartPr>
            <p14:xfrm>
              <a:off x="7360157" y="1430503"/>
              <a:ext cx="50760" cy="200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4D97BB-5A62-4B90-8BCA-79538423C7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97517" y="1367863"/>
                <a:ext cx="1764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5C2F72-2FDA-462E-B172-36416904026B}"/>
                  </a:ext>
                </a:extLst>
              </p14:cNvPr>
              <p14:cNvContentPartPr/>
              <p14:nvPr/>
            </p14:nvContentPartPr>
            <p14:xfrm>
              <a:off x="7379597" y="906343"/>
              <a:ext cx="42120" cy="4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5C2F72-2FDA-462E-B172-3641690402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6957" y="843343"/>
                <a:ext cx="167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A3C2987-27D3-4BA3-9ACC-474468992E1D}"/>
                  </a:ext>
                </a:extLst>
              </p14:cNvPr>
              <p14:cNvContentPartPr/>
              <p14:nvPr/>
            </p14:nvContentPartPr>
            <p14:xfrm>
              <a:off x="7396157" y="1453183"/>
              <a:ext cx="42840" cy="19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A3C2987-27D3-4BA3-9ACC-474468992E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33517" y="1390183"/>
                <a:ext cx="168480" cy="3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2C2706A-0003-4774-BA50-350285781ECD}"/>
              </a:ext>
            </a:extLst>
          </p:cNvPr>
          <p:cNvGrpSpPr/>
          <p:nvPr/>
        </p:nvGrpSpPr>
        <p:grpSpPr>
          <a:xfrm>
            <a:off x="7083677" y="207943"/>
            <a:ext cx="733680" cy="280080"/>
            <a:chOff x="7083677" y="207943"/>
            <a:chExt cx="73368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A021B75-0D82-4007-B155-827C6EDD9A44}"/>
                    </a:ext>
                  </a:extLst>
                </p14:cNvPr>
                <p14:cNvContentPartPr/>
                <p14:nvPr/>
              </p14:nvContentPartPr>
              <p14:xfrm>
                <a:off x="7083677" y="242503"/>
                <a:ext cx="161640" cy="18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A021B75-0D82-4007-B155-827C6EDD9A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65677" y="224503"/>
                  <a:ext cx="197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C573D0-BB42-438C-9636-7AF040A62141}"/>
                    </a:ext>
                  </a:extLst>
                </p14:cNvPr>
                <p14:cNvContentPartPr/>
                <p14:nvPr/>
              </p14:nvContentPartPr>
              <p14:xfrm>
                <a:off x="7304717" y="211183"/>
                <a:ext cx="80280" cy="236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C573D0-BB42-438C-9636-7AF040A6214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87077" y="193183"/>
                  <a:ext cx="115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003024-FE0D-413C-A13C-D511001D1E06}"/>
                    </a:ext>
                  </a:extLst>
                </p14:cNvPr>
                <p14:cNvContentPartPr/>
                <p14:nvPr/>
              </p14:nvContentPartPr>
              <p14:xfrm>
                <a:off x="7430717" y="334663"/>
                <a:ext cx="181800" cy="123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003024-FE0D-413C-A13C-D511001D1E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12717" y="317023"/>
                  <a:ext cx="217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011433-0EE9-4F85-BB8E-BFEC1EF88392}"/>
                    </a:ext>
                  </a:extLst>
                </p14:cNvPr>
                <p14:cNvContentPartPr/>
                <p14:nvPr/>
              </p14:nvContentPartPr>
              <p14:xfrm>
                <a:off x="7641677" y="207943"/>
                <a:ext cx="14040" cy="52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011433-0EE9-4F85-BB8E-BFEC1EF883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3677" y="189943"/>
                  <a:ext cx="49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DF2FC51-903C-4C7A-A99B-51D94E7E5531}"/>
                    </a:ext>
                  </a:extLst>
                </p14:cNvPr>
                <p14:cNvContentPartPr/>
                <p14:nvPr/>
              </p14:nvContentPartPr>
              <p14:xfrm>
                <a:off x="7704317" y="328183"/>
                <a:ext cx="113040" cy="159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DF2FC51-903C-4C7A-A99B-51D94E7E55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86677" y="310183"/>
                  <a:ext cx="14868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F3D47D-E92A-468D-9ED5-6A26E8117437}"/>
              </a:ext>
            </a:extLst>
          </p:cNvPr>
          <p:cNvGrpSpPr/>
          <p:nvPr/>
        </p:nvGrpSpPr>
        <p:grpSpPr>
          <a:xfrm>
            <a:off x="8061077" y="214423"/>
            <a:ext cx="569160" cy="250920"/>
            <a:chOff x="8061077" y="214423"/>
            <a:chExt cx="56916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3EB3052-67B6-4263-86F9-D738733A0A9E}"/>
                    </a:ext>
                  </a:extLst>
                </p14:cNvPr>
                <p14:cNvContentPartPr/>
                <p14:nvPr/>
              </p14:nvContentPartPr>
              <p14:xfrm>
                <a:off x="8061077" y="214423"/>
                <a:ext cx="97560" cy="241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3EB3052-67B6-4263-86F9-D738733A0A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43077" y="196423"/>
                  <a:ext cx="133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FF7CC8-D5DA-4433-8AA5-EC2D6211E94B}"/>
                    </a:ext>
                  </a:extLst>
                </p14:cNvPr>
                <p14:cNvContentPartPr/>
                <p14:nvPr/>
              </p14:nvContentPartPr>
              <p14:xfrm>
                <a:off x="8228117" y="295783"/>
                <a:ext cx="402120" cy="169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FF7CC8-D5DA-4433-8AA5-EC2D6211E9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10477" y="277783"/>
                  <a:ext cx="43776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54B123-15D5-4070-A842-D6E66C856014}"/>
              </a:ext>
            </a:extLst>
          </p:cNvPr>
          <p:cNvGrpSpPr/>
          <p:nvPr/>
        </p:nvGrpSpPr>
        <p:grpSpPr>
          <a:xfrm>
            <a:off x="7882157" y="592423"/>
            <a:ext cx="997200" cy="321840"/>
            <a:chOff x="7882157" y="592423"/>
            <a:chExt cx="99720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E69516-33A5-4E8A-8A50-08C1F424F162}"/>
                    </a:ext>
                  </a:extLst>
                </p14:cNvPr>
                <p14:cNvContentPartPr/>
                <p14:nvPr/>
              </p14:nvContentPartPr>
              <p14:xfrm>
                <a:off x="7882157" y="592423"/>
                <a:ext cx="219600" cy="321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E69516-33A5-4E8A-8A50-08C1F424F1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64157" y="574423"/>
                  <a:ext cx="2552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1F7515-C12F-4A62-BD8D-D5887F8A0DB6}"/>
                    </a:ext>
                  </a:extLst>
                </p14:cNvPr>
                <p14:cNvContentPartPr/>
                <p14:nvPr/>
              </p14:nvContentPartPr>
              <p14:xfrm>
                <a:off x="8143517" y="713743"/>
                <a:ext cx="182160" cy="1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1F7515-C12F-4A62-BD8D-D5887F8A0D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5517" y="695743"/>
                  <a:ext cx="217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8017B41-4B07-4F4F-8232-0CEAE2723629}"/>
                    </a:ext>
                  </a:extLst>
                </p14:cNvPr>
                <p14:cNvContentPartPr/>
                <p14:nvPr/>
              </p14:nvContentPartPr>
              <p14:xfrm>
                <a:off x="8178797" y="818503"/>
                <a:ext cx="146880" cy="1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8017B41-4B07-4F4F-8232-0CEAE27236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61157" y="800503"/>
                  <a:ext cx="182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AA6B697-E76C-4144-845D-0ACC29685D4B}"/>
                    </a:ext>
                  </a:extLst>
                </p14:cNvPr>
                <p14:cNvContentPartPr/>
                <p14:nvPr/>
              </p14:nvContentPartPr>
              <p14:xfrm>
                <a:off x="8372477" y="641023"/>
                <a:ext cx="248760" cy="252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AA6B697-E76C-4144-845D-0ACC29685D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54477" y="623023"/>
                  <a:ext cx="284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F9F1AB-D422-4FD6-87C0-CFD7A1FC8824}"/>
                    </a:ext>
                  </a:extLst>
                </p14:cNvPr>
                <p14:cNvContentPartPr/>
                <p14:nvPr/>
              </p14:nvContentPartPr>
              <p14:xfrm>
                <a:off x="8682437" y="624463"/>
                <a:ext cx="159480" cy="267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F9F1AB-D422-4FD6-87C0-CFD7A1FC88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64437" y="606823"/>
                  <a:ext cx="1951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57319BF-89BE-4A4A-A5CB-20DE1A14D249}"/>
                    </a:ext>
                  </a:extLst>
                </p14:cNvPr>
                <p14:cNvContentPartPr/>
                <p14:nvPr/>
              </p14:nvContentPartPr>
              <p14:xfrm>
                <a:off x="8703317" y="625183"/>
                <a:ext cx="176040" cy="20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57319BF-89BE-4A4A-A5CB-20DE1A14D2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85677" y="607543"/>
                  <a:ext cx="21168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53444CA-BFAF-4879-8D97-703F374691D1}"/>
                  </a:ext>
                </a:extLst>
              </p14:cNvPr>
              <p14:cNvContentPartPr/>
              <p14:nvPr/>
            </p14:nvContentPartPr>
            <p14:xfrm>
              <a:off x="5509757" y="894103"/>
              <a:ext cx="438480" cy="65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53444CA-BFAF-4879-8D97-703F374691D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92117" y="876463"/>
                <a:ext cx="47412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1" name="Group 10240">
            <a:extLst>
              <a:ext uri="{FF2B5EF4-FFF2-40B4-BE49-F238E27FC236}">
                <a16:creationId xmlns:a16="http://schemas.microsoft.com/office/drawing/2014/main" id="{FD676C0A-270A-47EA-8CED-D851FF138724}"/>
              </a:ext>
            </a:extLst>
          </p:cNvPr>
          <p:cNvGrpSpPr/>
          <p:nvPr/>
        </p:nvGrpSpPr>
        <p:grpSpPr>
          <a:xfrm>
            <a:off x="3358037" y="3655663"/>
            <a:ext cx="3090960" cy="529920"/>
            <a:chOff x="3358037" y="3655663"/>
            <a:chExt cx="309096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D6AA23-50E2-4716-9DF2-B5A56AAD032E}"/>
                    </a:ext>
                  </a:extLst>
                </p14:cNvPr>
                <p14:cNvContentPartPr/>
                <p14:nvPr/>
              </p14:nvContentPartPr>
              <p14:xfrm>
                <a:off x="3358037" y="3655663"/>
                <a:ext cx="2941920" cy="46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D6AA23-50E2-4716-9DF2-B5A56AAD03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40397" y="3637663"/>
                  <a:ext cx="29775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240" name="Ink 10239">
                  <a:extLst>
                    <a:ext uri="{FF2B5EF4-FFF2-40B4-BE49-F238E27FC236}">
                      <a16:creationId xmlns:a16="http://schemas.microsoft.com/office/drawing/2014/main" id="{31A6A3B7-2AB2-4C57-BFF4-F2360E7A7412}"/>
                    </a:ext>
                  </a:extLst>
                </p14:cNvPr>
                <p14:cNvContentPartPr/>
                <p14:nvPr/>
              </p14:nvContentPartPr>
              <p14:xfrm>
                <a:off x="6078917" y="3949783"/>
                <a:ext cx="370080" cy="235800"/>
              </p14:xfrm>
            </p:contentPart>
          </mc:Choice>
          <mc:Fallback xmlns="">
            <p:pic>
              <p:nvPicPr>
                <p:cNvPr id="10240" name="Ink 10239">
                  <a:extLst>
                    <a:ext uri="{FF2B5EF4-FFF2-40B4-BE49-F238E27FC236}">
                      <a16:creationId xmlns:a16="http://schemas.microsoft.com/office/drawing/2014/main" id="{31A6A3B7-2AB2-4C57-BFF4-F2360E7A74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60917" y="3931783"/>
                  <a:ext cx="40572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243" name="Ink 10242">
                <a:extLst>
                  <a:ext uri="{FF2B5EF4-FFF2-40B4-BE49-F238E27FC236}">
                    <a16:creationId xmlns:a16="http://schemas.microsoft.com/office/drawing/2014/main" id="{124119C4-3AC0-4708-9AE7-307868FE7245}"/>
                  </a:ext>
                </a:extLst>
              </p14:cNvPr>
              <p14:cNvContentPartPr/>
              <p14:nvPr/>
            </p14:nvContentPartPr>
            <p14:xfrm>
              <a:off x="5363237" y="4696423"/>
              <a:ext cx="651600" cy="693360"/>
            </p14:xfrm>
          </p:contentPart>
        </mc:Choice>
        <mc:Fallback xmlns="">
          <p:pic>
            <p:nvPicPr>
              <p:cNvPr id="10243" name="Ink 10242">
                <a:extLst>
                  <a:ext uri="{FF2B5EF4-FFF2-40B4-BE49-F238E27FC236}">
                    <a16:creationId xmlns:a16="http://schemas.microsoft.com/office/drawing/2014/main" id="{124119C4-3AC0-4708-9AE7-307868FE724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45597" y="4678783"/>
                <a:ext cx="687240" cy="72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2E78C16-A432-4634-B410-9361E0327EF4}"/>
              </a:ext>
            </a:extLst>
          </p:cNvPr>
          <p:cNvGrpSpPr/>
          <p:nvPr/>
        </p:nvGrpSpPr>
        <p:grpSpPr>
          <a:xfrm>
            <a:off x="6529276" y="3123753"/>
            <a:ext cx="162720" cy="216000"/>
            <a:chOff x="6529276" y="3123753"/>
            <a:chExt cx="16272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8F9FBB-DB8D-4F4D-A659-4A06CC9B280E}"/>
                    </a:ext>
                  </a:extLst>
                </p14:cNvPr>
                <p14:cNvContentPartPr/>
                <p14:nvPr/>
              </p14:nvContentPartPr>
              <p14:xfrm>
                <a:off x="6529276" y="3123753"/>
                <a:ext cx="61560" cy="112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8F9FBB-DB8D-4F4D-A659-4A06CC9B280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66636" y="3060753"/>
                  <a:ext cx="187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D079F4-E5E3-4B90-A274-06B89C1883AC}"/>
                    </a:ext>
                  </a:extLst>
                </p14:cNvPr>
                <p14:cNvContentPartPr/>
                <p14:nvPr/>
              </p14:nvContentPartPr>
              <p14:xfrm>
                <a:off x="6643036" y="3256593"/>
                <a:ext cx="48960" cy="83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D079F4-E5E3-4B90-A274-06B89C1883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80036" y="3193953"/>
                  <a:ext cx="17460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244" name="Ink 10243">
                <a:extLst>
                  <a:ext uri="{FF2B5EF4-FFF2-40B4-BE49-F238E27FC236}">
                    <a16:creationId xmlns:a16="http://schemas.microsoft.com/office/drawing/2014/main" id="{0BE336B0-0319-4929-B359-C7BB5780831A}"/>
                  </a:ext>
                </a:extLst>
              </p14:cNvPr>
              <p14:cNvContentPartPr/>
              <p14:nvPr/>
            </p14:nvContentPartPr>
            <p14:xfrm>
              <a:off x="6547636" y="3684993"/>
              <a:ext cx="110520" cy="74520"/>
            </p14:xfrm>
          </p:contentPart>
        </mc:Choice>
        <mc:Fallback xmlns="">
          <p:pic>
            <p:nvPicPr>
              <p:cNvPr id="10244" name="Ink 10243">
                <a:extLst>
                  <a:ext uri="{FF2B5EF4-FFF2-40B4-BE49-F238E27FC236}">
                    <a16:creationId xmlns:a16="http://schemas.microsoft.com/office/drawing/2014/main" id="{0BE336B0-0319-4929-B359-C7BB5780831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84996" y="3622353"/>
                <a:ext cx="23616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7" name="Group 10246">
            <a:extLst>
              <a:ext uri="{FF2B5EF4-FFF2-40B4-BE49-F238E27FC236}">
                <a16:creationId xmlns:a16="http://schemas.microsoft.com/office/drawing/2014/main" id="{84334D83-4D3D-4E0C-B5B2-3699E4D1AE6F}"/>
              </a:ext>
            </a:extLst>
          </p:cNvPr>
          <p:cNvGrpSpPr/>
          <p:nvPr/>
        </p:nvGrpSpPr>
        <p:grpSpPr>
          <a:xfrm>
            <a:off x="6045076" y="3181713"/>
            <a:ext cx="110520" cy="108000"/>
            <a:chOff x="6045076" y="3181713"/>
            <a:chExt cx="11052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245" name="Ink 10244">
                  <a:extLst>
                    <a:ext uri="{FF2B5EF4-FFF2-40B4-BE49-F238E27FC236}">
                      <a16:creationId xmlns:a16="http://schemas.microsoft.com/office/drawing/2014/main" id="{14A9C6E5-B272-4D39-BA86-FE169179A4C7}"/>
                    </a:ext>
                  </a:extLst>
                </p14:cNvPr>
                <p14:cNvContentPartPr/>
                <p14:nvPr/>
              </p14:nvContentPartPr>
              <p14:xfrm>
                <a:off x="6057316" y="3181713"/>
                <a:ext cx="98280" cy="106200"/>
              </p14:xfrm>
            </p:contentPart>
          </mc:Choice>
          <mc:Fallback xmlns="">
            <p:pic>
              <p:nvPicPr>
                <p:cNvPr id="10245" name="Ink 10244">
                  <a:extLst>
                    <a:ext uri="{FF2B5EF4-FFF2-40B4-BE49-F238E27FC236}">
                      <a16:creationId xmlns:a16="http://schemas.microsoft.com/office/drawing/2014/main" id="{14A9C6E5-B272-4D39-BA86-FE169179A4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94676" y="3119073"/>
                  <a:ext cx="223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46" name="Ink 10245">
                  <a:extLst>
                    <a:ext uri="{FF2B5EF4-FFF2-40B4-BE49-F238E27FC236}">
                      <a16:creationId xmlns:a16="http://schemas.microsoft.com/office/drawing/2014/main" id="{F04B10BD-30E7-4F23-920D-262A84303EC7}"/>
                    </a:ext>
                  </a:extLst>
                </p14:cNvPr>
                <p14:cNvContentPartPr/>
                <p14:nvPr/>
              </p14:nvContentPartPr>
              <p14:xfrm>
                <a:off x="6045076" y="3223473"/>
                <a:ext cx="40320" cy="66240"/>
              </p14:xfrm>
            </p:contentPart>
          </mc:Choice>
          <mc:Fallback xmlns="">
            <p:pic>
              <p:nvPicPr>
                <p:cNvPr id="10246" name="Ink 10245">
                  <a:extLst>
                    <a:ext uri="{FF2B5EF4-FFF2-40B4-BE49-F238E27FC236}">
                      <a16:creationId xmlns:a16="http://schemas.microsoft.com/office/drawing/2014/main" id="{F04B10BD-30E7-4F23-920D-262A84303E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82436" y="3160833"/>
                  <a:ext cx="16596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248" name="Ink 10247">
                <a:extLst>
                  <a:ext uri="{FF2B5EF4-FFF2-40B4-BE49-F238E27FC236}">
                    <a16:creationId xmlns:a16="http://schemas.microsoft.com/office/drawing/2014/main" id="{0F7DAE2B-FE2C-4F3B-852B-8B2ADA20410F}"/>
                  </a:ext>
                </a:extLst>
              </p14:cNvPr>
              <p14:cNvContentPartPr/>
              <p14:nvPr/>
            </p14:nvContentPartPr>
            <p14:xfrm>
              <a:off x="6641236" y="4047513"/>
              <a:ext cx="92520" cy="101160"/>
            </p14:xfrm>
          </p:contentPart>
        </mc:Choice>
        <mc:Fallback xmlns="">
          <p:pic>
            <p:nvPicPr>
              <p:cNvPr id="10248" name="Ink 10247">
                <a:extLst>
                  <a:ext uri="{FF2B5EF4-FFF2-40B4-BE49-F238E27FC236}">
                    <a16:creationId xmlns:a16="http://schemas.microsoft.com/office/drawing/2014/main" id="{0F7DAE2B-FE2C-4F3B-852B-8B2ADA20410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78236" y="3984873"/>
                <a:ext cx="2181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249" name="Ink 10248">
                <a:extLst>
                  <a:ext uri="{FF2B5EF4-FFF2-40B4-BE49-F238E27FC236}">
                    <a16:creationId xmlns:a16="http://schemas.microsoft.com/office/drawing/2014/main" id="{A19BA2BF-6A4A-4FB5-B58F-D40CAD4F8DF5}"/>
                  </a:ext>
                </a:extLst>
              </p14:cNvPr>
              <p14:cNvContentPartPr/>
              <p14:nvPr/>
            </p14:nvContentPartPr>
            <p14:xfrm>
              <a:off x="5562676" y="4527033"/>
              <a:ext cx="437400" cy="133560"/>
            </p14:xfrm>
          </p:contentPart>
        </mc:Choice>
        <mc:Fallback xmlns="">
          <p:pic>
            <p:nvPicPr>
              <p:cNvPr id="10249" name="Ink 10248">
                <a:extLst>
                  <a:ext uri="{FF2B5EF4-FFF2-40B4-BE49-F238E27FC236}">
                    <a16:creationId xmlns:a16="http://schemas.microsoft.com/office/drawing/2014/main" id="{A19BA2BF-6A4A-4FB5-B58F-D40CAD4F8D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00036" y="4464033"/>
                <a:ext cx="5630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250" name="Ink 10249">
                <a:extLst>
                  <a:ext uri="{FF2B5EF4-FFF2-40B4-BE49-F238E27FC236}">
                    <a16:creationId xmlns:a16="http://schemas.microsoft.com/office/drawing/2014/main" id="{555DABE6-7D38-4C44-AC5C-D7F7DC7A9911}"/>
                  </a:ext>
                </a:extLst>
              </p14:cNvPr>
              <p14:cNvContentPartPr/>
              <p14:nvPr/>
            </p14:nvContentPartPr>
            <p14:xfrm>
              <a:off x="5673556" y="4153713"/>
              <a:ext cx="178920" cy="93240"/>
            </p14:xfrm>
          </p:contentPart>
        </mc:Choice>
        <mc:Fallback xmlns="">
          <p:pic>
            <p:nvPicPr>
              <p:cNvPr id="10250" name="Ink 10249">
                <a:extLst>
                  <a:ext uri="{FF2B5EF4-FFF2-40B4-BE49-F238E27FC236}">
                    <a16:creationId xmlns:a16="http://schemas.microsoft.com/office/drawing/2014/main" id="{555DABE6-7D38-4C44-AC5C-D7F7DC7A991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610916" y="4091073"/>
                <a:ext cx="3045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251" name="Ink 10250">
                <a:extLst>
                  <a:ext uri="{FF2B5EF4-FFF2-40B4-BE49-F238E27FC236}">
                    <a16:creationId xmlns:a16="http://schemas.microsoft.com/office/drawing/2014/main" id="{E7792026-8818-4095-A552-C9E10AEE8992}"/>
                  </a:ext>
                </a:extLst>
              </p14:cNvPr>
              <p14:cNvContentPartPr/>
              <p14:nvPr/>
            </p14:nvContentPartPr>
            <p14:xfrm>
              <a:off x="5762836" y="4703793"/>
              <a:ext cx="47520" cy="32760"/>
            </p14:xfrm>
          </p:contentPart>
        </mc:Choice>
        <mc:Fallback xmlns="">
          <p:pic>
            <p:nvPicPr>
              <p:cNvPr id="10251" name="Ink 10250">
                <a:extLst>
                  <a:ext uri="{FF2B5EF4-FFF2-40B4-BE49-F238E27FC236}">
                    <a16:creationId xmlns:a16="http://schemas.microsoft.com/office/drawing/2014/main" id="{E7792026-8818-4095-A552-C9E10AEE899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00196" y="4641153"/>
                <a:ext cx="17316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4" name="Group 10253">
            <a:extLst>
              <a:ext uri="{FF2B5EF4-FFF2-40B4-BE49-F238E27FC236}">
                <a16:creationId xmlns:a16="http://schemas.microsoft.com/office/drawing/2014/main" id="{2610D5AA-790A-4B35-AD66-1B536DD68EAB}"/>
              </a:ext>
            </a:extLst>
          </p:cNvPr>
          <p:cNvGrpSpPr/>
          <p:nvPr/>
        </p:nvGrpSpPr>
        <p:grpSpPr>
          <a:xfrm>
            <a:off x="5657356" y="3211953"/>
            <a:ext cx="107640" cy="142560"/>
            <a:chOff x="5657356" y="3211953"/>
            <a:chExt cx="10764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52" name="Ink 10251">
                  <a:extLst>
                    <a:ext uri="{FF2B5EF4-FFF2-40B4-BE49-F238E27FC236}">
                      <a16:creationId xmlns:a16="http://schemas.microsoft.com/office/drawing/2014/main" id="{A0AC033B-DF5F-48F1-B382-0AE54F1019DB}"/>
                    </a:ext>
                  </a:extLst>
                </p14:cNvPr>
                <p14:cNvContentPartPr/>
                <p14:nvPr/>
              </p14:nvContentPartPr>
              <p14:xfrm>
                <a:off x="5674996" y="3248673"/>
                <a:ext cx="90000" cy="105840"/>
              </p14:xfrm>
            </p:contentPart>
          </mc:Choice>
          <mc:Fallback xmlns="">
            <p:pic>
              <p:nvPicPr>
                <p:cNvPr id="10252" name="Ink 10251">
                  <a:extLst>
                    <a:ext uri="{FF2B5EF4-FFF2-40B4-BE49-F238E27FC236}">
                      <a16:creationId xmlns:a16="http://schemas.microsoft.com/office/drawing/2014/main" id="{A0AC033B-DF5F-48F1-B382-0AE54F1019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11996" y="3185673"/>
                  <a:ext cx="215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253" name="Ink 10252">
                  <a:extLst>
                    <a:ext uri="{FF2B5EF4-FFF2-40B4-BE49-F238E27FC236}">
                      <a16:creationId xmlns:a16="http://schemas.microsoft.com/office/drawing/2014/main" id="{5189294F-09B7-4853-96A4-EE739EBC9C12}"/>
                    </a:ext>
                  </a:extLst>
                </p14:cNvPr>
                <p14:cNvContentPartPr/>
                <p14:nvPr/>
              </p14:nvContentPartPr>
              <p14:xfrm>
                <a:off x="5657356" y="3211953"/>
                <a:ext cx="41040" cy="122400"/>
              </p14:xfrm>
            </p:contentPart>
          </mc:Choice>
          <mc:Fallback xmlns="">
            <p:pic>
              <p:nvPicPr>
                <p:cNvPr id="10253" name="Ink 10252">
                  <a:extLst>
                    <a:ext uri="{FF2B5EF4-FFF2-40B4-BE49-F238E27FC236}">
                      <a16:creationId xmlns:a16="http://schemas.microsoft.com/office/drawing/2014/main" id="{5189294F-09B7-4853-96A4-EE739EBC9C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94356" y="3148953"/>
                  <a:ext cx="166680" cy="24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995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81002B-49BF-4A3D-9808-490E475F9D01}"/>
              </a:ext>
            </a:extLst>
          </p:cNvPr>
          <p:cNvSpPr txBox="1"/>
          <p:nvPr/>
        </p:nvSpPr>
        <p:spPr>
          <a:xfrm>
            <a:off x="4205477" y="4648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Z’ &gt;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919ABD-77F4-4EFF-9F91-6135299F846F}"/>
                  </a:ext>
                </a:extLst>
              </p14:cNvPr>
              <p14:cNvContentPartPr/>
              <p14:nvPr/>
            </p14:nvContentPartPr>
            <p14:xfrm>
              <a:off x="4205477" y="4744755"/>
              <a:ext cx="759600" cy="22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919ABD-77F4-4EFF-9F91-6135299F84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7477" y="4708755"/>
                <a:ext cx="795240" cy="2966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2AD467D-F541-4D3F-9908-D60E1821D4C4}"/>
              </a:ext>
            </a:extLst>
          </p:cNvPr>
          <p:cNvSpPr txBox="1"/>
          <p:nvPr/>
        </p:nvSpPr>
        <p:spPr>
          <a:xfrm>
            <a:off x="457200" y="228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 The real part of the impedance is always positive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64ED4-74F1-41BB-99A2-60E52DF2A1CC}"/>
              </a:ext>
            </a:extLst>
          </p:cNvPr>
          <p:cNvSpPr txBox="1"/>
          <p:nvPr/>
        </p:nvSpPr>
        <p:spPr>
          <a:xfrm>
            <a:off x="1524000" y="1528345"/>
            <a:ext cx="2882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Rate of energy dissipation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34C3F2-BE35-44E3-8C5F-EE2D824CD41A}"/>
                  </a:ext>
                </a:extLst>
              </p14:cNvPr>
              <p14:cNvContentPartPr/>
              <p14:nvPr/>
            </p14:nvContentPartPr>
            <p14:xfrm>
              <a:off x="4509677" y="1703383"/>
              <a:ext cx="158400" cy="33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34C3F2-BE35-44E3-8C5F-EE2D824CD4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2037" y="1685383"/>
                <a:ext cx="1940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67A72-F585-43FD-86D4-EA07A6651198}"/>
                  </a:ext>
                </a:extLst>
              </p14:cNvPr>
              <p14:cNvContentPartPr/>
              <p14:nvPr/>
            </p14:nvContentPartPr>
            <p14:xfrm>
              <a:off x="4531637" y="1813903"/>
              <a:ext cx="13104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67A72-F585-43FD-86D4-EA07A66511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3637" y="1795903"/>
                <a:ext cx="1666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085A163-F49F-4FA7-BBD4-E6946A3E1887}"/>
              </a:ext>
            </a:extLst>
          </p:cNvPr>
          <p:cNvGrpSpPr/>
          <p:nvPr/>
        </p:nvGrpSpPr>
        <p:grpSpPr>
          <a:xfrm>
            <a:off x="4857797" y="1462543"/>
            <a:ext cx="833040" cy="419760"/>
            <a:chOff x="4857797" y="1462543"/>
            <a:chExt cx="83304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0D16883-5B64-45CC-8ACB-8C1D72BAD30F}"/>
                    </a:ext>
                  </a:extLst>
                </p14:cNvPr>
                <p14:cNvContentPartPr/>
                <p14:nvPr/>
              </p14:nvContentPartPr>
              <p14:xfrm>
                <a:off x="4857797" y="1611223"/>
                <a:ext cx="330840" cy="248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0D16883-5B64-45CC-8ACB-8C1D72BAD3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39797" y="1593223"/>
                  <a:ext cx="366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47794BA-BE6F-4636-8165-8E79F8622280}"/>
                    </a:ext>
                  </a:extLst>
                </p14:cNvPr>
                <p14:cNvContentPartPr/>
                <p14:nvPr/>
              </p14:nvContentPartPr>
              <p14:xfrm>
                <a:off x="5254517" y="1462543"/>
                <a:ext cx="50760" cy="120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47794BA-BE6F-4636-8165-8E79F86222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36517" y="1444903"/>
                  <a:ext cx="86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746FC2-151B-47D3-B3E7-124F41680BE0}"/>
                    </a:ext>
                  </a:extLst>
                </p14:cNvPr>
                <p14:cNvContentPartPr/>
                <p14:nvPr/>
              </p14:nvContentPartPr>
              <p14:xfrm>
                <a:off x="5336957" y="1655863"/>
                <a:ext cx="203400" cy="143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746FC2-151B-47D3-B3E7-124F41680B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19317" y="1638223"/>
                  <a:ext cx="239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45EEB4F-9FB1-4103-A70F-01C66126EB2F}"/>
                    </a:ext>
                  </a:extLst>
                </p14:cNvPr>
                <p14:cNvContentPartPr/>
                <p14:nvPr/>
              </p14:nvContentPartPr>
              <p14:xfrm>
                <a:off x="5264237" y="1589623"/>
                <a:ext cx="88560" cy="270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45EEB4F-9FB1-4103-A70F-01C66126EB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46597" y="1571983"/>
                  <a:ext cx="124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FD7AE3-CDD6-4898-A13E-6222079EB943}"/>
                    </a:ext>
                  </a:extLst>
                </p14:cNvPr>
                <p14:cNvContentPartPr/>
                <p14:nvPr/>
              </p14:nvContentPartPr>
              <p14:xfrm>
                <a:off x="5587877" y="1601503"/>
                <a:ext cx="102960" cy="28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FD7AE3-CDD6-4898-A13E-6222079EB9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70237" y="1583503"/>
                  <a:ext cx="13860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B409EA-CA74-442C-A557-8E99A71BFC27}"/>
              </a:ext>
            </a:extLst>
          </p:cNvPr>
          <p:cNvGrpSpPr/>
          <p:nvPr/>
        </p:nvGrpSpPr>
        <p:grpSpPr>
          <a:xfrm>
            <a:off x="5812517" y="1439863"/>
            <a:ext cx="1182960" cy="576720"/>
            <a:chOff x="5812517" y="1439863"/>
            <a:chExt cx="118296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DAAB66-58E6-451A-A140-6AAD2CCAE356}"/>
                    </a:ext>
                  </a:extLst>
                </p14:cNvPr>
                <p14:cNvContentPartPr/>
                <p14:nvPr/>
              </p14:nvContentPartPr>
              <p14:xfrm>
                <a:off x="5812517" y="1494223"/>
                <a:ext cx="192960" cy="387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DAAB66-58E6-451A-A140-6AAD2CCAE35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94517" y="1476583"/>
                  <a:ext cx="2286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80A2DC2-BE40-4345-BE05-AFE7D90A57E6}"/>
                    </a:ext>
                  </a:extLst>
                </p14:cNvPr>
                <p14:cNvContentPartPr/>
                <p14:nvPr/>
              </p14:nvContentPartPr>
              <p14:xfrm>
                <a:off x="6150557" y="1580263"/>
                <a:ext cx="108000" cy="26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80A2DC2-BE40-4345-BE05-AFE7D90A57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32557" y="1562263"/>
                  <a:ext cx="143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B075BC-AEE7-4FF2-9B05-D679310241C8}"/>
                    </a:ext>
                  </a:extLst>
                </p14:cNvPr>
                <p14:cNvContentPartPr/>
                <p14:nvPr/>
              </p14:nvContentPartPr>
              <p14:xfrm>
                <a:off x="6174317" y="1577743"/>
                <a:ext cx="161280" cy="1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B075BC-AEE7-4FF2-9B05-D679310241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56317" y="1559743"/>
                  <a:ext cx="196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01E623-71DA-45EC-99F4-868135B2AD03}"/>
                    </a:ext>
                  </a:extLst>
                </p14:cNvPr>
                <p14:cNvContentPartPr/>
                <p14:nvPr/>
              </p14:nvContentPartPr>
              <p14:xfrm>
                <a:off x="6429557" y="1485943"/>
                <a:ext cx="95760" cy="13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01E623-71DA-45EC-99F4-868135B2AD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11917" y="1467943"/>
                  <a:ext cx="131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B4A0D9-A5DE-4F45-B9DD-6B5AC449347F}"/>
                    </a:ext>
                  </a:extLst>
                </p14:cNvPr>
                <p14:cNvContentPartPr/>
                <p14:nvPr/>
              </p14:nvContentPartPr>
              <p14:xfrm>
                <a:off x="6563477" y="1439863"/>
                <a:ext cx="225360" cy="466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B4A0D9-A5DE-4F45-B9DD-6B5AC44934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45837" y="1422223"/>
                  <a:ext cx="2610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DB19D4-2629-415B-9B74-5B9BED501454}"/>
                    </a:ext>
                  </a:extLst>
                </p14:cNvPr>
                <p14:cNvContentPartPr/>
                <p14:nvPr/>
              </p14:nvContentPartPr>
              <p14:xfrm>
                <a:off x="6853277" y="1810663"/>
                <a:ext cx="93960" cy="205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DB19D4-2629-415B-9B74-5B9BED5014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35277" y="1793023"/>
                  <a:ext cx="129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BB2592-AD39-4ACA-8C0D-26524BD0B9E4}"/>
                    </a:ext>
                  </a:extLst>
                </p14:cNvPr>
                <p14:cNvContentPartPr/>
                <p14:nvPr/>
              </p14:nvContentPartPr>
              <p14:xfrm>
                <a:off x="6800717" y="1877263"/>
                <a:ext cx="194760" cy="32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BB2592-AD39-4ACA-8C0D-26524BD0B9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82717" y="1859263"/>
                  <a:ext cx="230400" cy="68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19701B1-A07A-4015-BDF2-2D776607E8C6}"/>
              </a:ext>
            </a:extLst>
          </p:cNvPr>
          <p:cNvSpPr/>
          <p:nvPr/>
        </p:nvSpPr>
        <p:spPr>
          <a:xfrm>
            <a:off x="589423" y="26662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rate of energy dissipation must always be positive by the 2</a:t>
            </a:r>
            <a:r>
              <a:rPr lang="en-US" baseline="30000" dirty="0"/>
              <a:t>nd</a:t>
            </a:r>
            <a:r>
              <a:rPr lang="en-US" dirty="0"/>
              <a:t> law of thermodynamics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4BB205-3F88-47BA-8815-9D56682F746C}"/>
              </a:ext>
            </a:extLst>
          </p:cNvPr>
          <p:cNvGrpSpPr/>
          <p:nvPr/>
        </p:nvGrpSpPr>
        <p:grpSpPr>
          <a:xfrm>
            <a:off x="6348197" y="2669263"/>
            <a:ext cx="599040" cy="536040"/>
            <a:chOff x="6348197" y="2669263"/>
            <a:chExt cx="59904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36971DE-9CF3-4310-B476-860B78F25F81}"/>
                    </a:ext>
                  </a:extLst>
                </p14:cNvPr>
                <p14:cNvContentPartPr/>
                <p14:nvPr/>
              </p14:nvContentPartPr>
              <p14:xfrm>
                <a:off x="6348197" y="2861863"/>
                <a:ext cx="182880" cy="343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36971DE-9CF3-4310-B476-860B78F25F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0557" y="2844223"/>
                  <a:ext cx="2185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8A18F7-75C3-4FF7-A53E-E34A2802D0C2}"/>
                    </a:ext>
                  </a:extLst>
                </p14:cNvPr>
                <p14:cNvContentPartPr/>
                <p14:nvPr/>
              </p14:nvContentPartPr>
              <p14:xfrm>
                <a:off x="6486077" y="2801023"/>
                <a:ext cx="5040" cy="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8A18F7-75C3-4FF7-A53E-E34A2802D0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68437" y="2783383"/>
                  <a:ext cx="4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D39834-366F-4392-931D-9036149C1FF2}"/>
                    </a:ext>
                  </a:extLst>
                </p14:cNvPr>
                <p14:cNvContentPartPr/>
                <p14:nvPr/>
              </p14:nvContentPartPr>
              <p14:xfrm>
                <a:off x="6431357" y="2815783"/>
                <a:ext cx="266040" cy="29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D39834-366F-4392-931D-9036149C1F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13717" y="2798143"/>
                  <a:ext cx="301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2C7BF0-48B8-4617-B177-D88151CEC36A}"/>
                    </a:ext>
                  </a:extLst>
                </p14:cNvPr>
                <p14:cNvContentPartPr/>
                <p14:nvPr/>
              </p14:nvContentPartPr>
              <p14:xfrm>
                <a:off x="6765077" y="2669263"/>
                <a:ext cx="182160" cy="20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2C7BF0-48B8-4617-B177-D88151CEC3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47437" y="2651623"/>
                  <a:ext cx="21780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F1B035-DBE9-459C-8DFC-25BC2EC6132F}"/>
              </a:ext>
            </a:extLst>
          </p:cNvPr>
          <p:cNvGrpSpPr/>
          <p:nvPr/>
        </p:nvGrpSpPr>
        <p:grpSpPr>
          <a:xfrm>
            <a:off x="7233797" y="2902903"/>
            <a:ext cx="538200" cy="267840"/>
            <a:chOff x="7233797" y="2902903"/>
            <a:chExt cx="53820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3006501-B9F7-4023-B7C4-89795F85A38B}"/>
                    </a:ext>
                  </a:extLst>
                </p14:cNvPr>
                <p14:cNvContentPartPr/>
                <p14:nvPr/>
              </p14:nvContentPartPr>
              <p14:xfrm>
                <a:off x="7233797" y="2902903"/>
                <a:ext cx="158400" cy="267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3006501-B9F7-4023-B7C4-89795F85A3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16157" y="2885263"/>
                  <a:ext cx="194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0E2016-EF11-4C56-AF27-39DE92DB750E}"/>
                    </a:ext>
                  </a:extLst>
                </p14:cNvPr>
                <p14:cNvContentPartPr/>
                <p14:nvPr/>
              </p14:nvContentPartPr>
              <p14:xfrm>
                <a:off x="7584437" y="2985703"/>
                <a:ext cx="187560" cy="175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0E2016-EF11-4C56-AF27-39DE92DB75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66437" y="2967703"/>
                  <a:ext cx="22320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D7C706-CF3D-4D2B-96EB-2A216DA5A7BE}"/>
                  </a:ext>
                </a:extLst>
              </p14:cNvPr>
              <p14:cNvContentPartPr/>
              <p14:nvPr/>
            </p14:nvContentPartPr>
            <p14:xfrm>
              <a:off x="5287637" y="2671783"/>
              <a:ext cx="353520" cy="561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D7C706-CF3D-4D2B-96EB-2A216DA5A7B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69997" y="2654143"/>
                <a:ext cx="38916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60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0" t="9159" r="8110" b="63618"/>
          <a:stretch/>
        </p:blipFill>
        <p:spPr bwMode="auto">
          <a:xfrm>
            <a:off x="6324600" y="543339"/>
            <a:ext cx="1775791" cy="12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9" t="52864" r="24331" b="2604"/>
          <a:stretch/>
        </p:blipFill>
        <p:spPr bwMode="auto">
          <a:xfrm>
            <a:off x="1447800" y="4194023"/>
            <a:ext cx="4465982" cy="197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92" y="-8301"/>
            <a:ext cx="802969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8.  Straight wire, circular cross section, quasi-static conditions.  </a:t>
            </a:r>
          </a:p>
          <a:p>
            <a:r>
              <a:rPr lang="en-US" sz="2400" dirty="0"/>
              <a:t>What does the skin effect do to the complex resistance?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806714"/>
            <a:ext cx="9000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Power = </a:t>
            </a:r>
            <a:r>
              <a:rPr lang="en-US" sz="2000" dirty="0">
                <a:latin typeface="Symbol" pitchFamily="18" charset="2"/>
              </a:rPr>
              <a:t>e</a:t>
            </a:r>
            <a:r>
              <a:rPr lang="en-US" sz="2000" dirty="0"/>
              <a:t> J		(use real parts in products)</a:t>
            </a:r>
          </a:p>
          <a:p>
            <a:r>
              <a:rPr lang="en-US" sz="2000" dirty="0"/>
              <a:t>             =(external magnetic energy part) + (internal magnetic energy and dissipation)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3501742"/>
            <a:ext cx="1868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Fields at surface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7064" y="4064959"/>
            <a:ext cx="226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area of wire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5105400"/>
            <a:ext cx="3505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Energy flux density entering wire through surface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16BCC5-67DA-4004-ABFA-047FFBD45D86}"/>
                  </a:ext>
                </a:extLst>
              </p14:cNvPr>
              <p14:cNvContentPartPr/>
              <p14:nvPr/>
            </p14:nvContentPartPr>
            <p14:xfrm>
              <a:off x="6853277" y="567583"/>
              <a:ext cx="1387440" cy="93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16BCC5-67DA-4004-ABFA-047FFBD45D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9277" y="459943"/>
                <a:ext cx="1495080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24E40D-2116-443E-BD0B-954DAC6D0F4E}"/>
                  </a:ext>
                </a:extLst>
              </p14:cNvPr>
              <p14:cNvContentPartPr/>
              <p14:nvPr/>
            </p14:nvContentPartPr>
            <p14:xfrm>
              <a:off x="6779477" y="812743"/>
              <a:ext cx="1483560" cy="77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24E40D-2116-443E-BD0B-954DAC6D0F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5837" y="705103"/>
                <a:ext cx="159120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60F133-C687-47AE-B85B-7B2E0064ECBD}"/>
                  </a:ext>
                </a:extLst>
              </p14:cNvPr>
              <p14:cNvContentPartPr/>
              <p14:nvPr/>
            </p14:nvContentPartPr>
            <p14:xfrm>
              <a:off x="2140157" y="6138583"/>
              <a:ext cx="113400" cy="10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60F133-C687-47AE-B85B-7B2E0064EC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2517" y="6120943"/>
                <a:ext cx="14904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2AEF44C-9A32-4855-BCA5-4E79384B4E97}"/>
              </a:ext>
            </a:extLst>
          </p:cNvPr>
          <p:cNvGrpSpPr/>
          <p:nvPr/>
        </p:nvGrpSpPr>
        <p:grpSpPr>
          <a:xfrm>
            <a:off x="2941517" y="6006103"/>
            <a:ext cx="335520" cy="250560"/>
            <a:chOff x="2941517" y="6006103"/>
            <a:chExt cx="33552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2841DE9-82DF-4FB8-8473-4AD3F4C82959}"/>
                    </a:ext>
                  </a:extLst>
                </p14:cNvPr>
                <p14:cNvContentPartPr/>
                <p14:nvPr/>
              </p14:nvContentPartPr>
              <p14:xfrm>
                <a:off x="2941517" y="6006103"/>
                <a:ext cx="172800" cy="250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2841DE9-82DF-4FB8-8473-4AD3F4C8295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23517" y="5988103"/>
                  <a:ext cx="208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7F248C2-533F-4CE7-ADC6-38F2C5FA6CBB}"/>
                    </a:ext>
                  </a:extLst>
                </p14:cNvPr>
                <p14:cNvContentPartPr/>
                <p14:nvPr/>
              </p14:nvContentPartPr>
              <p14:xfrm>
                <a:off x="3181997" y="6011863"/>
                <a:ext cx="95040" cy="241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7F248C2-533F-4CE7-ADC6-38F2C5FA6C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4357" y="5993863"/>
                  <a:ext cx="13068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62A013-4070-4A5C-90D2-2CD912B54F7A}"/>
                  </a:ext>
                </a:extLst>
              </p14:cNvPr>
              <p14:cNvContentPartPr/>
              <p14:nvPr/>
            </p14:nvContentPartPr>
            <p14:xfrm>
              <a:off x="3923597" y="6032383"/>
              <a:ext cx="216360" cy="19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62A013-4070-4A5C-90D2-2CD912B54F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05597" y="6014743"/>
                <a:ext cx="25200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CFC85D1-C7C1-4705-B5CB-09E379640250}"/>
              </a:ext>
            </a:extLst>
          </p:cNvPr>
          <p:cNvGrpSpPr/>
          <p:nvPr/>
        </p:nvGrpSpPr>
        <p:grpSpPr>
          <a:xfrm>
            <a:off x="5009717" y="6057223"/>
            <a:ext cx="316800" cy="207360"/>
            <a:chOff x="5009717" y="6057223"/>
            <a:chExt cx="31680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6AC2312-22D8-4E2E-A76D-7FE59E5274CC}"/>
                    </a:ext>
                  </a:extLst>
                </p14:cNvPr>
                <p14:cNvContentPartPr/>
                <p14:nvPr/>
              </p14:nvContentPartPr>
              <p14:xfrm>
                <a:off x="5009717" y="6057223"/>
                <a:ext cx="164880" cy="179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6AC2312-22D8-4E2E-A76D-7FE59E5274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91717" y="6039223"/>
                  <a:ext cx="200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1F0B6B-F4E9-41AC-AE27-38D08CABE4BD}"/>
                    </a:ext>
                  </a:extLst>
                </p14:cNvPr>
                <p14:cNvContentPartPr/>
                <p14:nvPr/>
              </p14:nvContentPartPr>
              <p14:xfrm>
                <a:off x="5205197" y="6068743"/>
                <a:ext cx="121320" cy="19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1F0B6B-F4E9-41AC-AE27-38D08CABE4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87197" y="6050743"/>
                  <a:ext cx="15696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287DFB0-29BA-490B-8B61-16088240C3E2}"/>
                  </a:ext>
                </a:extLst>
              </p14:cNvPr>
              <p14:cNvContentPartPr/>
              <p14:nvPr/>
            </p14:nvContentPartPr>
            <p14:xfrm>
              <a:off x="4522277" y="6155143"/>
              <a:ext cx="178560" cy="5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287DFB0-29BA-490B-8B61-16088240C3E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04637" y="6137503"/>
                <a:ext cx="2142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C991D59-23A0-463D-8A87-EB345F8B2A17}"/>
              </a:ext>
            </a:extLst>
          </p:cNvPr>
          <p:cNvGrpSpPr/>
          <p:nvPr/>
        </p:nvGrpSpPr>
        <p:grpSpPr>
          <a:xfrm>
            <a:off x="4769957" y="6039583"/>
            <a:ext cx="153000" cy="206280"/>
            <a:chOff x="4769957" y="6039583"/>
            <a:chExt cx="1530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55F680D-3996-4592-A390-F87A0EF20F81}"/>
                    </a:ext>
                  </a:extLst>
                </p14:cNvPr>
                <p14:cNvContentPartPr/>
                <p14:nvPr/>
              </p14:nvContentPartPr>
              <p14:xfrm>
                <a:off x="4769957" y="6039583"/>
                <a:ext cx="21240" cy="20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55F680D-3996-4592-A390-F87A0EF20F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52317" y="6021583"/>
                  <a:ext cx="56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D42CD9-5F5F-4AA5-84F9-8C70A2AD76FB}"/>
                    </a:ext>
                  </a:extLst>
                </p14:cNvPr>
                <p14:cNvContentPartPr/>
                <p14:nvPr/>
              </p14:nvContentPartPr>
              <p14:xfrm>
                <a:off x="4888757" y="6044983"/>
                <a:ext cx="34200" cy="190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D42CD9-5F5F-4AA5-84F9-8C70A2AD76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70757" y="6027343"/>
                  <a:ext cx="6984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856935C-B20F-42BE-8697-1CE55F7CACBF}"/>
                  </a:ext>
                </a:extLst>
              </p14:cNvPr>
              <p14:cNvContentPartPr/>
              <p14:nvPr/>
            </p14:nvContentPartPr>
            <p14:xfrm>
              <a:off x="5034917" y="3917743"/>
              <a:ext cx="367200" cy="403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856935C-B20F-42BE-8697-1CE55F7CAC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16917" y="3899743"/>
                <a:ext cx="40284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DD5A405-215C-405D-A20D-F283E8D8EABB}"/>
                  </a:ext>
                </a:extLst>
              </p14:cNvPr>
              <p14:cNvContentPartPr/>
              <p14:nvPr/>
            </p14:nvContentPartPr>
            <p14:xfrm>
              <a:off x="5543237" y="4339303"/>
              <a:ext cx="1178640" cy="715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DD5A405-215C-405D-A20D-F283E8D8EAB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5597" y="4321663"/>
                <a:ext cx="1214280" cy="75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94091D2-D1D5-424B-A5E7-A7D08FCB4D51}"/>
              </a:ext>
            </a:extLst>
          </p:cNvPr>
          <p:cNvGrpSpPr/>
          <p:nvPr/>
        </p:nvGrpSpPr>
        <p:grpSpPr>
          <a:xfrm>
            <a:off x="7651756" y="633207"/>
            <a:ext cx="126720" cy="172080"/>
            <a:chOff x="7651756" y="633207"/>
            <a:chExt cx="12672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3FE447-600A-474B-AB8C-F4D7487D0B3F}"/>
                    </a:ext>
                  </a:extLst>
                </p14:cNvPr>
                <p14:cNvContentPartPr/>
                <p14:nvPr/>
              </p14:nvContentPartPr>
              <p14:xfrm>
                <a:off x="7675516" y="708087"/>
                <a:ext cx="17280" cy="9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3FE447-600A-474B-AB8C-F4D7487D0B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57876" y="690447"/>
                  <a:ext cx="52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65EB8F-E8F1-46CD-8FCB-AFCBF9D84603}"/>
                    </a:ext>
                  </a:extLst>
                </p14:cNvPr>
                <p14:cNvContentPartPr/>
                <p14:nvPr/>
              </p14:nvContentPartPr>
              <p14:xfrm>
                <a:off x="7702156" y="737607"/>
                <a:ext cx="68040" cy="22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65EB8F-E8F1-46CD-8FCB-AFCBF9D846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84156" y="719967"/>
                  <a:ext cx="103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E85604-A259-40AE-BF19-F92CFD580EBA}"/>
                    </a:ext>
                  </a:extLst>
                </p14:cNvPr>
                <p14:cNvContentPartPr/>
                <p14:nvPr/>
              </p14:nvContentPartPr>
              <p14:xfrm>
                <a:off x="7762276" y="680007"/>
                <a:ext cx="16200" cy="12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E85604-A259-40AE-BF19-F92CFD580E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44276" y="662007"/>
                  <a:ext cx="51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99D672-A54D-40B9-9E40-935C587F596D}"/>
                    </a:ext>
                  </a:extLst>
                </p14:cNvPr>
                <p14:cNvContentPartPr/>
                <p14:nvPr/>
              </p14:nvContentPartPr>
              <p14:xfrm>
                <a:off x="7651756" y="633207"/>
                <a:ext cx="88560" cy="1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99D672-A54D-40B9-9E40-935C587F59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34116" y="615567"/>
                  <a:ext cx="12420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9581F49-4CF9-42F6-8C98-A20960047598}"/>
                  </a:ext>
                </a:extLst>
              </p14:cNvPr>
              <p14:cNvContentPartPr/>
              <p14:nvPr/>
            </p14:nvContentPartPr>
            <p14:xfrm>
              <a:off x="7284916" y="1041087"/>
              <a:ext cx="123840" cy="47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9581F49-4CF9-42F6-8C98-A2096004759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67276" y="1023447"/>
                <a:ext cx="15948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65" name="Group 11264">
            <a:extLst>
              <a:ext uri="{FF2B5EF4-FFF2-40B4-BE49-F238E27FC236}">
                <a16:creationId xmlns:a16="http://schemas.microsoft.com/office/drawing/2014/main" id="{D87CDFEF-D1DC-4B44-8372-5899C72D0A0E}"/>
              </a:ext>
            </a:extLst>
          </p:cNvPr>
          <p:cNvGrpSpPr/>
          <p:nvPr/>
        </p:nvGrpSpPr>
        <p:grpSpPr>
          <a:xfrm>
            <a:off x="4373236" y="4133127"/>
            <a:ext cx="682920" cy="529200"/>
            <a:chOff x="4373236" y="4133127"/>
            <a:chExt cx="68292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0D792C-AD88-4C28-A665-EDD3BE8F226A}"/>
                    </a:ext>
                  </a:extLst>
                </p14:cNvPr>
                <p14:cNvContentPartPr/>
                <p14:nvPr/>
              </p14:nvContentPartPr>
              <p14:xfrm>
                <a:off x="4373236" y="4133127"/>
                <a:ext cx="682920" cy="529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0D792C-AD88-4C28-A665-EDD3BE8F22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10596" y="4070127"/>
                  <a:ext cx="80856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264" name="Ink 11263">
                  <a:extLst>
                    <a:ext uri="{FF2B5EF4-FFF2-40B4-BE49-F238E27FC236}">
                      <a16:creationId xmlns:a16="http://schemas.microsoft.com/office/drawing/2014/main" id="{F9D164A9-8297-4E16-BB2C-5BAEFBFE43CF}"/>
                    </a:ext>
                  </a:extLst>
                </p14:cNvPr>
                <p14:cNvContentPartPr/>
                <p14:nvPr/>
              </p14:nvContentPartPr>
              <p14:xfrm>
                <a:off x="4380436" y="4506447"/>
                <a:ext cx="40320" cy="151560"/>
              </p14:xfrm>
            </p:contentPart>
          </mc:Choice>
          <mc:Fallback xmlns="">
            <p:pic>
              <p:nvPicPr>
                <p:cNvPr id="11264" name="Ink 11263">
                  <a:extLst>
                    <a:ext uri="{FF2B5EF4-FFF2-40B4-BE49-F238E27FC236}">
                      <a16:creationId xmlns:a16="http://schemas.microsoft.com/office/drawing/2014/main" id="{F9D164A9-8297-4E16-BB2C-5BAEFBFE43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17796" y="4443807"/>
                  <a:ext cx="165960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267" name="Ink 11266">
                <a:extLst>
                  <a:ext uri="{FF2B5EF4-FFF2-40B4-BE49-F238E27FC236}">
                    <a16:creationId xmlns:a16="http://schemas.microsoft.com/office/drawing/2014/main" id="{8B1779AF-822B-4FC7-B00A-82E462FE35D1}"/>
                  </a:ext>
                </a:extLst>
              </p14:cNvPr>
              <p14:cNvContentPartPr/>
              <p14:nvPr/>
            </p14:nvContentPartPr>
            <p14:xfrm>
              <a:off x="4657996" y="4576647"/>
              <a:ext cx="243360" cy="39240"/>
            </p14:xfrm>
          </p:contentPart>
        </mc:Choice>
        <mc:Fallback xmlns="">
          <p:pic>
            <p:nvPicPr>
              <p:cNvPr id="11267" name="Ink 11266">
                <a:extLst>
                  <a:ext uri="{FF2B5EF4-FFF2-40B4-BE49-F238E27FC236}">
                    <a16:creationId xmlns:a16="http://schemas.microsoft.com/office/drawing/2014/main" id="{8B1779AF-822B-4FC7-B00A-82E462FE35D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94996" y="4513647"/>
                <a:ext cx="3690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270" name="Ink 11269">
                <a:extLst>
                  <a:ext uri="{FF2B5EF4-FFF2-40B4-BE49-F238E27FC236}">
                    <a16:creationId xmlns:a16="http://schemas.microsoft.com/office/drawing/2014/main" id="{6D9130F7-08C8-4EA3-961A-AF921133F4FB}"/>
                  </a:ext>
                </a:extLst>
              </p14:cNvPr>
              <p14:cNvContentPartPr/>
              <p14:nvPr/>
            </p14:nvContentPartPr>
            <p14:xfrm>
              <a:off x="4777516" y="4611207"/>
              <a:ext cx="117360" cy="28800"/>
            </p14:xfrm>
          </p:contentPart>
        </mc:Choice>
        <mc:Fallback xmlns="">
          <p:pic>
            <p:nvPicPr>
              <p:cNvPr id="11270" name="Ink 11269">
                <a:extLst>
                  <a:ext uri="{FF2B5EF4-FFF2-40B4-BE49-F238E27FC236}">
                    <a16:creationId xmlns:a16="http://schemas.microsoft.com/office/drawing/2014/main" id="{6D9130F7-08C8-4EA3-961A-AF921133F4F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14516" y="4548567"/>
                <a:ext cx="2430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272" name="Ink 11271">
                <a:extLst>
                  <a:ext uri="{FF2B5EF4-FFF2-40B4-BE49-F238E27FC236}">
                    <a16:creationId xmlns:a16="http://schemas.microsoft.com/office/drawing/2014/main" id="{921D1B89-5662-4CC3-9C91-0D5D81E2A08C}"/>
                  </a:ext>
                </a:extLst>
              </p14:cNvPr>
              <p14:cNvContentPartPr/>
              <p14:nvPr/>
            </p14:nvContentPartPr>
            <p14:xfrm>
              <a:off x="4633876" y="5039967"/>
              <a:ext cx="6480" cy="3240"/>
            </p14:xfrm>
          </p:contentPart>
        </mc:Choice>
        <mc:Fallback xmlns="">
          <p:pic>
            <p:nvPicPr>
              <p:cNvPr id="11272" name="Ink 11271">
                <a:extLst>
                  <a:ext uri="{FF2B5EF4-FFF2-40B4-BE49-F238E27FC236}">
                    <a16:creationId xmlns:a16="http://schemas.microsoft.com/office/drawing/2014/main" id="{921D1B89-5662-4CC3-9C91-0D5D81E2A08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70876" y="4976967"/>
                <a:ext cx="13212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74" name="Group 11273">
            <a:extLst>
              <a:ext uri="{FF2B5EF4-FFF2-40B4-BE49-F238E27FC236}">
                <a16:creationId xmlns:a16="http://schemas.microsoft.com/office/drawing/2014/main" id="{C0B05094-CC32-4CD1-8C8B-834A71912540}"/>
              </a:ext>
            </a:extLst>
          </p:cNvPr>
          <p:cNvGrpSpPr/>
          <p:nvPr/>
        </p:nvGrpSpPr>
        <p:grpSpPr>
          <a:xfrm>
            <a:off x="4552156" y="4783287"/>
            <a:ext cx="326880" cy="43560"/>
            <a:chOff x="4552156" y="4783287"/>
            <a:chExt cx="326880" cy="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271" name="Ink 11270">
                  <a:extLst>
                    <a:ext uri="{FF2B5EF4-FFF2-40B4-BE49-F238E27FC236}">
                      <a16:creationId xmlns:a16="http://schemas.microsoft.com/office/drawing/2014/main" id="{88BCA3D1-9B51-4094-A514-121711718EC2}"/>
                    </a:ext>
                  </a:extLst>
                </p14:cNvPr>
                <p14:cNvContentPartPr/>
                <p14:nvPr/>
              </p14:nvContentPartPr>
              <p14:xfrm>
                <a:off x="4835836" y="4783287"/>
                <a:ext cx="43200" cy="43560"/>
              </p14:xfrm>
            </p:contentPart>
          </mc:Choice>
          <mc:Fallback xmlns="">
            <p:pic>
              <p:nvPicPr>
                <p:cNvPr id="11271" name="Ink 11270">
                  <a:extLst>
                    <a:ext uri="{FF2B5EF4-FFF2-40B4-BE49-F238E27FC236}">
                      <a16:creationId xmlns:a16="http://schemas.microsoft.com/office/drawing/2014/main" id="{88BCA3D1-9B51-4094-A514-121711718E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73196" y="4720287"/>
                  <a:ext cx="168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273" name="Ink 11272">
                  <a:extLst>
                    <a:ext uri="{FF2B5EF4-FFF2-40B4-BE49-F238E27FC236}">
                      <a16:creationId xmlns:a16="http://schemas.microsoft.com/office/drawing/2014/main" id="{FEB8F9B2-AD62-44C1-9C4C-F45E787AC475}"/>
                    </a:ext>
                  </a:extLst>
                </p14:cNvPr>
                <p14:cNvContentPartPr/>
                <p14:nvPr/>
              </p14:nvContentPartPr>
              <p14:xfrm>
                <a:off x="4552156" y="4784367"/>
                <a:ext cx="15840" cy="9000"/>
              </p14:xfrm>
            </p:contentPart>
          </mc:Choice>
          <mc:Fallback xmlns="">
            <p:pic>
              <p:nvPicPr>
                <p:cNvPr id="11273" name="Ink 11272">
                  <a:extLst>
                    <a:ext uri="{FF2B5EF4-FFF2-40B4-BE49-F238E27FC236}">
                      <a16:creationId xmlns:a16="http://schemas.microsoft.com/office/drawing/2014/main" id="{FEB8F9B2-AD62-44C1-9C4C-F45E787AC4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89156" y="4721367"/>
                  <a:ext cx="14148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275" name="Ink 11274">
                <a:extLst>
                  <a:ext uri="{FF2B5EF4-FFF2-40B4-BE49-F238E27FC236}">
                    <a16:creationId xmlns:a16="http://schemas.microsoft.com/office/drawing/2014/main" id="{FC7186C5-B5B8-4A98-B937-0B49652F5D89}"/>
                  </a:ext>
                </a:extLst>
              </p14:cNvPr>
              <p14:cNvContentPartPr/>
              <p14:nvPr/>
            </p14:nvContentPartPr>
            <p14:xfrm>
              <a:off x="5696236" y="4541367"/>
              <a:ext cx="28080" cy="37080"/>
            </p14:xfrm>
          </p:contentPart>
        </mc:Choice>
        <mc:Fallback xmlns="">
          <p:pic>
            <p:nvPicPr>
              <p:cNvPr id="11275" name="Ink 11274">
                <a:extLst>
                  <a:ext uri="{FF2B5EF4-FFF2-40B4-BE49-F238E27FC236}">
                    <a16:creationId xmlns:a16="http://schemas.microsoft.com/office/drawing/2014/main" id="{FC7186C5-B5B8-4A98-B937-0B49652F5D8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33236" y="4478727"/>
                <a:ext cx="1537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276" name="Ink 11275">
                <a:extLst>
                  <a:ext uri="{FF2B5EF4-FFF2-40B4-BE49-F238E27FC236}">
                    <a16:creationId xmlns:a16="http://schemas.microsoft.com/office/drawing/2014/main" id="{01794FB0-8BD9-4CEA-81E0-5FC81591B72F}"/>
                  </a:ext>
                </a:extLst>
              </p14:cNvPr>
              <p14:cNvContentPartPr/>
              <p14:nvPr/>
            </p14:nvContentPartPr>
            <p14:xfrm>
              <a:off x="5361796" y="4789047"/>
              <a:ext cx="19800" cy="13680"/>
            </p14:xfrm>
          </p:contentPart>
        </mc:Choice>
        <mc:Fallback xmlns="">
          <p:pic>
            <p:nvPicPr>
              <p:cNvPr id="11276" name="Ink 11275">
                <a:extLst>
                  <a:ext uri="{FF2B5EF4-FFF2-40B4-BE49-F238E27FC236}">
                    <a16:creationId xmlns:a16="http://schemas.microsoft.com/office/drawing/2014/main" id="{01794FB0-8BD9-4CEA-81E0-5FC81591B72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99156" y="4726407"/>
                <a:ext cx="145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277" name="Ink 11276">
                <a:extLst>
                  <a:ext uri="{FF2B5EF4-FFF2-40B4-BE49-F238E27FC236}">
                    <a16:creationId xmlns:a16="http://schemas.microsoft.com/office/drawing/2014/main" id="{FAC493D8-9B4E-439A-B593-3B3F153BE92C}"/>
                  </a:ext>
                </a:extLst>
              </p14:cNvPr>
              <p14:cNvContentPartPr/>
              <p14:nvPr/>
            </p14:nvContentPartPr>
            <p14:xfrm>
              <a:off x="5911156" y="4680327"/>
              <a:ext cx="43560" cy="54000"/>
            </p14:xfrm>
          </p:contentPart>
        </mc:Choice>
        <mc:Fallback xmlns="">
          <p:pic>
            <p:nvPicPr>
              <p:cNvPr id="11277" name="Ink 11276">
                <a:extLst>
                  <a:ext uri="{FF2B5EF4-FFF2-40B4-BE49-F238E27FC236}">
                    <a16:creationId xmlns:a16="http://schemas.microsoft.com/office/drawing/2014/main" id="{FAC493D8-9B4E-439A-B593-3B3F153BE92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48156" y="4617687"/>
                <a:ext cx="169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78" name="Ink 11277">
                <a:extLst>
                  <a:ext uri="{FF2B5EF4-FFF2-40B4-BE49-F238E27FC236}">
                    <a16:creationId xmlns:a16="http://schemas.microsoft.com/office/drawing/2014/main" id="{E8FBBF8C-39CB-42BA-9AFC-A297B1D2B4AD}"/>
                  </a:ext>
                </a:extLst>
              </p14:cNvPr>
              <p14:cNvContentPartPr/>
              <p14:nvPr/>
            </p14:nvContentPartPr>
            <p14:xfrm>
              <a:off x="3766996" y="5649087"/>
              <a:ext cx="80640" cy="55080"/>
            </p14:xfrm>
          </p:contentPart>
        </mc:Choice>
        <mc:Fallback xmlns="">
          <p:pic>
            <p:nvPicPr>
              <p:cNvPr id="11278" name="Ink 11277">
                <a:extLst>
                  <a:ext uri="{FF2B5EF4-FFF2-40B4-BE49-F238E27FC236}">
                    <a16:creationId xmlns:a16="http://schemas.microsoft.com/office/drawing/2014/main" id="{E8FBBF8C-39CB-42BA-9AFC-A297B1D2B4A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04356" y="5586447"/>
                <a:ext cx="20628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81" name="Group 11280">
            <a:extLst>
              <a:ext uri="{FF2B5EF4-FFF2-40B4-BE49-F238E27FC236}">
                <a16:creationId xmlns:a16="http://schemas.microsoft.com/office/drawing/2014/main" id="{B61037ED-7D7B-422A-A6DE-1A2D0BC27188}"/>
              </a:ext>
            </a:extLst>
          </p:cNvPr>
          <p:cNvGrpSpPr/>
          <p:nvPr/>
        </p:nvGrpSpPr>
        <p:grpSpPr>
          <a:xfrm>
            <a:off x="3653236" y="5923047"/>
            <a:ext cx="167760" cy="111600"/>
            <a:chOff x="3653236" y="5923047"/>
            <a:chExt cx="16776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279" name="Ink 11278">
                  <a:extLst>
                    <a:ext uri="{FF2B5EF4-FFF2-40B4-BE49-F238E27FC236}">
                      <a16:creationId xmlns:a16="http://schemas.microsoft.com/office/drawing/2014/main" id="{3E66780E-7734-442D-8ECF-EA9EDEEBA039}"/>
                    </a:ext>
                  </a:extLst>
                </p14:cNvPr>
                <p14:cNvContentPartPr/>
                <p14:nvPr/>
              </p14:nvContentPartPr>
              <p14:xfrm>
                <a:off x="3653236" y="5923047"/>
                <a:ext cx="15840" cy="7200"/>
              </p14:xfrm>
            </p:contentPart>
          </mc:Choice>
          <mc:Fallback xmlns="">
            <p:pic>
              <p:nvPicPr>
                <p:cNvPr id="11279" name="Ink 11278">
                  <a:extLst>
                    <a:ext uri="{FF2B5EF4-FFF2-40B4-BE49-F238E27FC236}">
                      <a16:creationId xmlns:a16="http://schemas.microsoft.com/office/drawing/2014/main" id="{3E66780E-7734-442D-8ECF-EA9EDEEBA0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90236" y="5860047"/>
                  <a:ext cx="141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280" name="Ink 11279">
                  <a:extLst>
                    <a:ext uri="{FF2B5EF4-FFF2-40B4-BE49-F238E27FC236}">
                      <a16:creationId xmlns:a16="http://schemas.microsoft.com/office/drawing/2014/main" id="{35046C1A-AABB-4985-BAAA-88E5B304E79A}"/>
                    </a:ext>
                  </a:extLst>
                </p14:cNvPr>
                <p14:cNvContentPartPr/>
                <p14:nvPr/>
              </p14:nvContentPartPr>
              <p14:xfrm>
                <a:off x="3692476" y="6013767"/>
                <a:ext cx="128520" cy="20880"/>
              </p14:xfrm>
            </p:contentPart>
          </mc:Choice>
          <mc:Fallback xmlns="">
            <p:pic>
              <p:nvPicPr>
                <p:cNvPr id="11280" name="Ink 11279">
                  <a:extLst>
                    <a:ext uri="{FF2B5EF4-FFF2-40B4-BE49-F238E27FC236}">
                      <a16:creationId xmlns:a16="http://schemas.microsoft.com/office/drawing/2014/main" id="{35046C1A-AABB-4985-BAAA-88E5B304E7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29476" y="5950767"/>
                  <a:ext cx="25416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282" name="Ink 11281">
                <a:extLst>
                  <a:ext uri="{FF2B5EF4-FFF2-40B4-BE49-F238E27FC236}">
                    <a16:creationId xmlns:a16="http://schemas.microsoft.com/office/drawing/2014/main" id="{0F47423A-853C-4C84-88B2-C92681A3520C}"/>
                  </a:ext>
                </a:extLst>
              </p14:cNvPr>
              <p14:cNvContentPartPr/>
              <p14:nvPr/>
            </p14:nvContentPartPr>
            <p14:xfrm>
              <a:off x="2354716" y="5001807"/>
              <a:ext cx="42480" cy="211320"/>
            </p14:xfrm>
          </p:contentPart>
        </mc:Choice>
        <mc:Fallback xmlns="">
          <p:pic>
            <p:nvPicPr>
              <p:cNvPr id="11282" name="Ink 11281">
                <a:extLst>
                  <a:ext uri="{FF2B5EF4-FFF2-40B4-BE49-F238E27FC236}">
                    <a16:creationId xmlns:a16="http://schemas.microsoft.com/office/drawing/2014/main" id="{0F47423A-853C-4C84-88B2-C92681A3520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91716" y="4939167"/>
                <a:ext cx="16812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87" name="Group 11286">
            <a:extLst>
              <a:ext uri="{FF2B5EF4-FFF2-40B4-BE49-F238E27FC236}">
                <a16:creationId xmlns:a16="http://schemas.microsoft.com/office/drawing/2014/main" id="{DE7AAB78-6784-4334-A92F-B0292596E14D}"/>
              </a:ext>
            </a:extLst>
          </p:cNvPr>
          <p:cNvGrpSpPr/>
          <p:nvPr/>
        </p:nvGrpSpPr>
        <p:grpSpPr>
          <a:xfrm>
            <a:off x="2612116" y="4205127"/>
            <a:ext cx="167400" cy="295920"/>
            <a:chOff x="2612116" y="4205127"/>
            <a:chExt cx="1674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283" name="Ink 11282">
                  <a:extLst>
                    <a:ext uri="{FF2B5EF4-FFF2-40B4-BE49-F238E27FC236}">
                      <a16:creationId xmlns:a16="http://schemas.microsoft.com/office/drawing/2014/main" id="{69F5AE30-8029-45FC-9035-481F811B061C}"/>
                    </a:ext>
                  </a:extLst>
                </p14:cNvPr>
                <p14:cNvContentPartPr/>
                <p14:nvPr/>
              </p14:nvContentPartPr>
              <p14:xfrm>
                <a:off x="2670076" y="4298727"/>
                <a:ext cx="109440" cy="56160"/>
              </p14:xfrm>
            </p:contentPart>
          </mc:Choice>
          <mc:Fallback xmlns="">
            <p:pic>
              <p:nvPicPr>
                <p:cNvPr id="11283" name="Ink 11282">
                  <a:extLst>
                    <a:ext uri="{FF2B5EF4-FFF2-40B4-BE49-F238E27FC236}">
                      <a16:creationId xmlns:a16="http://schemas.microsoft.com/office/drawing/2014/main" id="{69F5AE30-8029-45FC-9035-481F811B061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07436" y="4236087"/>
                  <a:ext cx="235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284" name="Ink 11283">
                  <a:extLst>
                    <a:ext uri="{FF2B5EF4-FFF2-40B4-BE49-F238E27FC236}">
                      <a16:creationId xmlns:a16="http://schemas.microsoft.com/office/drawing/2014/main" id="{E330F3F5-127E-4EF5-AD2B-E8EA9AB30246}"/>
                    </a:ext>
                  </a:extLst>
                </p14:cNvPr>
                <p14:cNvContentPartPr/>
                <p14:nvPr/>
              </p14:nvContentPartPr>
              <p14:xfrm>
                <a:off x="2618236" y="4205127"/>
                <a:ext cx="122400" cy="140400"/>
              </p14:xfrm>
            </p:contentPart>
          </mc:Choice>
          <mc:Fallback xmlns="">
            <p:pic>
              <p:nvPicPr>
                <p:cNvPr id="11284" name="Ink 11283">
                  <a:extLst>
                    <a:ext uri="{FF2B5EF4-FFF2-40B4-BE49-F238E27FC236}">
                      <a16:creationId xmlns:a16="http://schemas.microsoft.com/office/drawing/2014/main" id="{E330F3F5-127E-4EF5-AD2B-E8EA9AB302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55596" y="4142487"/>
                  <a:ext cx="248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286" name="Ink 11285">
                  <a:extLst>
                    <a:ext uri="{FF2B5EF4-FFF2-40B4-BE49-F238E27FC236}">
                      <a16:creationId xmlns:a16="http://schemas.microsoft.com/office/drawing/2014/main" id="{862ECB2B-3B06-49A0-986A-487BAA75E2DA}"/>
                    </a:ext>
                  </a:extLst>
                </p14:cNvPr>
                <p14:cNvContentPartPr/>
                <p14:nvPr/>
              </p14:nvContentPartPr>
              <p14:xfrm>
                <a:off x="2612116" y="4295847"/>
                <a:ext cx="24120" cy="205200"/>
              </p14:xfrm>
            </p:contentPart>
          </mc:Choice>
          <mc:Fallback xmlns="">
            <p:pic>
              <p:nvPicPr>
                <p:cNvPr id="11286" name="Ink 11285">
                  <a:extLst>
                    <a:ext uri="{FF2B5EF4-FFF2-40B4-BE49-F238E27FC236}">
                      <a16:creationId xmlns:a16="http://schemas.microsoft.com/office/drawing/2014/main" id="{862ECB2B-3B06-49A0-986A-487BAA75E2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49116" y="4232847"/>
                  <a:ext cx="14976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90" name="Group 11289">
            <a:extLst>
              <a:ext uri="{FF2B5EF4-FFF2-40B4-BE49-F238E27FC236}">
                <a16:creationId xmlns:a16="http://schemas.microsoft.com/office/drawing/2014/main" id="{F3B5EEA7-8ECA-43BF-BEA0-A3921DF99290}"/>
              </a:ext>
            </a:extLst>
          </p:cNvPr>
          <p:cNvGrpSpPr/>
          <p:nvPr/>
        </p:nvGrpSpPr>
        <p:grpSpPr>
          <a:xfrm>
            <a:off x="3357316" y="4082727"/>
            <a:ext cx="48240" cy="186840"/>
            <a:chOff x="3357316" y="4082727"/>
            <a:chExt cx="4824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288" name="Ink 11287">
                  <a:extLst>
                    <a:ext uri="{FF2B5EF4-FFF2-40B4-BE49-F238E27FC236}">
                      <a16:creationId xmlns:a16="http://schemas.microsoft.com/office/drawing/2014/main" id="{A66179D7-2C66-4420-9728-AA7D6F86D4A2}"/>
                    </a:ext>
                  </a:extLst>
                </p14:cNvPr>
                <p14:cNvContentPartPr/>
                <p14:nvPr/>
              </p14:nvContentPartPr>
              <p14:xfrm>
                <a:off x="3371716" y="4227087"/>
                <a:ext cx="33840" cy="42480"/>
              </p14:xfrm>
            </p:contentPart>
          </mc:Choice>
          <mc:Fallback xmlns="">
            <p:pic>
              <p:nvPicPr>
                <p:cNvPr id="11288" name="Ink 11287">
                  <a:extLst>
                    <a:ext uri="{FF2B5EF4-FFF2-40B4-BE49-F238E27FC236}">
                      <a16:creationId xmlns:a16="http://schemas.microsoft.com/office/drawing/2014/main" id="{A66179D7-2C66-4420-9728-AA7D6F86D4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09076" y="4164087"/>
                  <a:ext cx="159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289" name="Ink 11288">
                  <a:extLst>
                    <a:ext uri="{FF2B5EF4-FFF2-40B4-BE49-F238E27FC236}">
                      <a16:creationId xmlns:a16="http://schemas.microsoft.com/office/drawing/2014/main" id="{F27531E5-D9D6-48F0-BD87-0AAA68B30993}"/>
                    </a:ext>
                  </a:extLst>
                </p14:cNvPr>
                <p14:cNvContentPartPr/>
                <p14:nvPr/>
              </p14:nvContentPartPr>
              <p14:xfrm>
                <a:off x="3357316" y="4082727"/>
                <a:ext cx="46440" cy="167400"/>
              </p14:xfrm>
            </p:contentPart>
          </mc:Choice>
          <mc:Fallback xmlns="">
            <p:pic>
              <p:nvPicPr>
                <p:cNvPr id="11289" name="Ink 11288">
                  <a:extLst>
                    <a:ext uri="{FF2B5EF4-FFF2-40B4-BE49-F238E27FC236}">
                      <a16:creationId xmlns:a16="http://schemas.microsoft.com/office/drawing/2014/main" id="{F27531E5-D9D6-48F0-BD87-0AAA68B309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94316" y="4020087"/>
                  <a:ext cx="17208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291" name="Ink 11290">
                <a:extLst>
                  <a:ext uri="{FF2B5EF4-FFF2-40B4-BE49-F238E27FC236}">
                    <a16:creationId xmlns:a16="http://schemas.microsoft.com/office/drawing/2014/main" id="{4D89002F-0CE4-4A70-A837-C1ADEAA9102F}"/>
                  </a:ext>
                </a:extLst>
              </p14:cNvPr>
              <p14:cNvContentPartPr/>
              <p14:nvPr/>
            </p14:nvContentPartPr>
            <p14:xfrm>
              <a:off x="3345436" y="5190807"/>
              <a:ext cx="61920" cy="18360"/>
            </p14:xfrm>
          </p:contentPart>
        </mc:Choice>
        <mc:Fallback xmlns="">
          <p:pic>
            <p:nvPicPr>
              <p:cNvPr id="11291" name="Ink 11290">
                <a:extLst>
                  <a:ext uri="{FF2B5EF4-FFF2-40B4-BE49-F238E27FC236}">
                    <a16:creationId xmlns:a16="http://schemas.microsoft.com/office/drawing/2014/main" id="{4D89002F-0CE4-4A70-A837-C1ADEAA9102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82436" y="5127807"/>
                <a:ext cx="187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292" name="Ink 11291">
                <a:extLst>
                  <a:ext uri="{FF2B5EF4-FFF2-40B4-BE49-F238E27FC236}">
                    <a16:creationId xmlns:a16="http://schemas.microsoft.com/office/drawing/2014/main" id="{52BAB33A-7EB8-4020-8A27-06B8F4081D30}"/>
                  </a:ext>
                </a:extLst>
              </p14:cNvPr>
              <p14:cNvContentPartPr/>
              <p14:nvPr/>
            </p14:nvContentPartPr>
            <p14:xfrm>
              <a:off x="3828196" y="4530567"/>
              <a:ext cx="44640" cy="14400"/>
            </p14:xfrm>
          </p:contentPart>
        </mc:Choice>
        <mc:Fallback xmlns="">
          <p:pic>
            <p:nvPicPr>
              <p:cNvPr id="11292" name="Ink 11291">
                <a:extLst>
                  <a:ext uri="{FF2B5EF4-FFF2-40B4-BE49-F238E27FC236}">
                    <a16:creationId xmlns:a16="http://schemas.microsoft.com/office/drawing/2014/main" id="{52BAB33A-7EB8-4020-8A27-06B8F4081D3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5556" y="4467567"/>
                <a:ext cx="170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293" name="Ink 11292">
                <a:extLst>
                  <a:ext uri="{FF2B5EF4-FFF2-40B4-BE49-F238E27FC236}">
                    <a16:creationId xmlns:a16="http://schemas.microsoft.com/office/drawing/2014/main" id="{3B556E19-925F-4C38-A5F2-EA7802604A39}"/>
                  </a:ext>
                </a:extLst>
              </p14:cNvPr>
              <p14:cNvContentPartPr/>
              <p14:nvPr/>
            </p14:nvContentPartPr>
            <p14:xfrm>
              <a:off x="3716236" y="4710207"/>
              <a:ext cx="12960" cy="53640"/>
            </p14:xfrm>
          </p:contentPart>
        </mc:Choice>
        <mc:Fallback xmlns="">
          <p:pic>
            <p:nvPicPr>
              <p:cNvPr id="11293" name="Ink 11292">
                <a:extLst>
                  <a:ext uri="{FF2B5EF4-FFF2-40B4-BE49-F238E27FC236}">
                    <a16:creationId xmlns:a16="http://schemas.microsoft.com/office/drawing/2014/main" id="{3B556E19-925F-4C38-A5F2-EA7802604A3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653236" y="4647207"/>
                <a:ext cx="1386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294" name="Ink 11293">
                <a:extLst>
                  <a:ext uri="{FF2B5EF4-FFF2-40B4-BE49-F238E27FC236}">
                    <a16:creationId xmlns:a16="http://schemas.microsoft.com/office/drawing/2014/main" id="{3939BAB8-13A1-409F-8B5E-B7E726B60530}"/>
                  </a:ext>
                </a:extLst>
              </p14:cNvPr>
              <p14:cNvContentPartPr/>
              <p14:nvPr/>
            </p14:nvContentPartPr>
            <p14:xfrm>
              <a:off x="3965356" y="4704087"/>
              <a:ext cx="13680" cy="34560"/>
            </p14:xfrm>
          </p:contentPart>
        </mc:Choice>
        <mc:Fallback xmlns="">
          <p:pic>
            <p:nvPicPr>
              <p:cNvPr id="11294" name="Ink 11293">
                <a:extLst>
                  <a:ext uri="{FF2B5EF4-FFF2-40B4-BE49-F238E27FC236}">
                    <a16:creationId xmlns:a16="http://schemas.microsoft.com/office/drawing/2014/main" id="{3939BAB8-13A1-409F-8B5E-B7E726B6053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902716" y="4641087"/>
                <a:ext cx="1393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295" name="Ink 11294">
                <a:extLst>
                  <a:ext uri="{FF2B5EF4-FFF2-40B4-BE49-F238E27FC236}">
                    <a16:creationId xmlns:a16="http://schemas.microsoft.com/office/drawing/2014/main" id="{7A4256AD-DE3B-4C6D-854E-5CE2826E07D5}"/>
                  </a:ext>
                </a:extLst>
              </p14:cNvPr>
              <p14:cNvContentPartPr/>
              <p14:nvPr/>
            </p14:nvContentPartPr>
            <p14:xfrm>
              <a:off x="3850516" y="4558287"/>
              <a:ext cx="18720" cy="10080"/>
            </p14:xfrm>
          </p:contentPart>
        </mc:Choice>
        <mc:Fallback xmlns="">
          <p:pic>
            <p:nvPicPr>
              <p:cNvPr id="11295" name="Ink 11294">
                <a:extLst>
                  <a:ext uri="{FF2B5EF4-FFF2-40B4-BE49-F238E27FC236}">
                    <a16:creationId xmlns:a16="http://schemas.microsoft.com/office/drawing/2014/main" id="{7A4256AD-DE3B-4C6D-854E-5CE2826E07D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87876" y="4495647"/>
                <a:ext cx="144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296" name="Ink 11295">
                <a:extLst>
                  <a:ext uri="{FF2B5EF4-FFF2-40B4-BE49-F238E27FC236}">
                    <a16:creationId xmlns:a16="http://schemas.microsoft.com/office/drawing/2014/main" id="{471151F2-B97D-45CF-B831-77035CC60220}"/>
                  </a:ext>
                </a:extLst>
              </p14:cNvPr>
              <p14:cNvContentPartPr/>
              <p14:nvPr/>
            </p14:nvContentPartPr>
            <p14:xfrm>
              <a:off x="3670156" y="4151127"/>
              <a:ext cx="81360" cy="119880"/>
            </p14:xfrm>
          </p:contentPart>
        </mc:Choice>
        <mc:Fallback xmlns="">
          <p:pic>
            <p:nvPicPr>
              <p:cNvPr id="11296" name="Ink 11295">
                <a:extLst>
                  <a:ext uri="{FF2B5EF4-FFF2-40B4-BE49-F238E27FC236}">
                    <a16:creationId xmlns:a16="http://schemas.microsoft.com/office/drawing/2014/main" id="{471151F2-B97D-45CF-B831-77035CC6022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07516" y="4088127"/>
                <a:ext cx="20700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99" name="Group 11298">
            <a:extLst>
              <a:ext uri="{FF2B5EF4-FFF2-40B4-BE49-F238E27FC236}">
                <a16:creationId xmlns:a16="http://schemas.microsoft.com/office/drawing/2014/main" id="{51BAEC34-9C16-4918-8790-216D67473023}"/>
              </a:ext>
            </a:extLst>
          </p:cNvPr>
          <p:cNvGrpSpPr/>
          <p:nvPr/>
        </p:nvGrpSpPr>
        <p:grpSpPr>
          <a:xfrm>
            <a:off x="4178836" y="5107287"/>
            <a:ext cx="110880" cy="89280"/>
            <a:chOff x="4178836" y="5107287"/>
            <a:chExt cx="11088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297" name="Ink 11296">
                  <a:extLst>
                    <a:ext uri="{FF2B5EF4-FFF2-40B4-BE49-F238E27FC236}">
                      <a16:creationId xmlns:a16="http://schemas.microsoft.com/office/drawing/2014/main" id="{30AAF1C7-35F8-41C8-B435-B31268C26686}"/>
                    </a:ext>
                  </a:extLst>
                </p14:cNvPr>
                <p14:cNvContentPartPr/>
                <p14:nvPr/>
              </p14:nvContentPartPr>
              <p14:xfrm>
                <a:off x="4261276" y="5142567"/>
                <a:ext cx="28440" cy="54000"/>
              </p14:xfrm>
            </p:contentPart>
          </mc:Choice>
          <mc:Fallback xmlns="">
            <p:pic>
              <p:nvPicPr>
                <p:cNvPr id="11297" name="Ink 11296">
                  <a:extLst>
                    <a:ext uri="{FF2B5EF4-FFF2-40B4-BE49-F238E27FC236}">
                      <a16:creationId xmlns:a16="http://schemas.microsoft.com/office/drawing/2014/main" id="{30AAF1C7-35F8-41C8-B435-B31268C266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98276" y="5079927"/>
                  <a:ext cx="154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298" name="Ink 11297">
                  <a:extLst>
                    <a:ext uri="{FF2B5EF4-FFF2-40B4-BE49-F238E27FC236}">
                      <a16:creationId xmlns:a16="http://schemas.microsoft.com/office/drawing/2014/main" id="{107A7CA4-6148-46F6-B4F4-71CBB77374B1}"/>
                    </a:ext>
                  </a:extLst>
                </p14:cNvPr>
                <p14:cNvContentPartPr/>
                <p14:nvPr/>
              </p14:nvContentPartPr>
              <p14:xfrm>
                <a:off x="4178836" y="5107287"/>
                <a:ext cx="61560" cy="63720"/>
              </p14:xfrm>
            </p:contentPart>
          </mc:Choice>
          <mc:Fallback xmlns="">
            <p:pic>
              <p:nvPicPr>
                <p:cNvPr id="11298" name="Ink 11297">
                  <a:extLst>
                    <a:ext uri="{FF2B5EF4-FFF2-40B4-BE49-F238E27FC236}">
                      <a16:creationId xmlns:a16="http://schemas.microsoft.com/office/drawing/2014/main" id="{107A7CA4-6148-46F6-B4F4-71CBB77374B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16196" y="5044287"/>
                  <a:ext cx="18720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300" name="Ink 11299">
                <a:extLst>
                  <a:ext uri="{FF2B5EF4-FFF2-40B4-BE49-F238E27FC236}">
                    <a16:creationId xmlns:a16="http://schemas.microsoft.com/office/drawing/2014/main" id="{33BC9831-DD3C-4234-AA50-8BCEEBE02D49}"/>
                  </a:ext>
                </a:extLst>
              </p14:cNvPr>
              <p14:cNvContentPartPr/>
              <p14:nvPr/>
            </p14:nvContentPartPr>
            <p14:xfrm>
              <a:off x="4780756" y="5104767"/>
              <a:ext cx="74520" cy="16920"/>
            </p14:xfrm>
          </p:contentPart>
        </mc:Choice>
        <mc:Fallback xmlns="">
          <p:pic>
            <p:nvPicPr>
              <p:cNvPr id="11300" name="Ink 11299">
                <a:extLst>
                  <a:ext uri="{FF2B5EF4-FFF2-40B4-BE49-F238E27FC236}">
                    <a16:creationId xmlns:a16="http://schemas.microsoft.com/office/drawing/2014/main" id="{33BC9831-DD3C-4234-AA50-8BCEEBE02D4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717756" y="5041767"/>
                <a:ext cx="200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301" name="Ink 11300">
                <a:extLst>
                  <a:ext uri="{FF2B5EF4-FFF2-40B4-BE49-F238E27FC236}">
                    <a16:creationId xmlns:a16="http://schemas.microsoft.com/office/drawing/2014/main" id="{8B1D3A82-1693-42D7-AFA2-9C8EC084ABAD}"/>
                  </a:ext>
                </a:extLst>
              </p14:cNvPr>
              <p14:cNvContentPartPr/>
              <p14:nvPr/>
            </p14:nvContentPartPr>
            <p14:xfrm>
              <a:off x="4816396" y="5761047"/>
              <a:ext cx="157320" cy="51480"/>
            </p14:xfrm>
          </p:contentPart>
        </mc:Choice>
        <mc:Fallback xmlns="">
          <p:pic>
            <p:nvPicPr>
              <p:cNvPr id="11301" name="Ink 11300">
                <a:extLst>
                  <a:ext uri="{FF2B5EF4-FFF2-40B4-BE49-F238E27FC236}">
                    <a16:creationId xmlns:a16="http://schemas.microsoft.com/office/drawing/2014/main" id="{8B1D3A82-1693-42D7-AFA2-9C8EC084ABA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753396" y="5698407"/>
                <a:ext cx="2829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302" name="Ink 11301">
                <a:extLst>
                  <a:ext uri="{FF2B5EF4-FFF2-40B4-BE49-F238E27FC236}">
                    <a16:creationId xmlns:a16="http://schemas.microsoft.com/office/drawing/2014/main" id="{81467C9A-DFB3-4D0B-8A81-6238EFD08AC2}"/>
                  </a:ext>
                </a:extLst>
              </p14:cNvPr>
              <p14:cNvContentPartPr/>
              <p14:nvPr/>
            </p14:nvContentPartPr>
            <p14:xfrm>
              <a:off x="3329236" y="6009807"/>
              <a:ext cx="54000" cy="102600"/>
            </p14:xfrm>
          </p:contentPart>
        </mc:Choice>
        <mc:Fallback xmlns="">
          <p:pic>
            <p:nvPicPr>
              <p:cNvPr id="11302" name="Ink 11301">
                <a:extLst>
                  <a:ext uri="{FF2B5EF4-FFF2-40B4-BE49-F238E27FC236}">
                    <a16:creationId xmlns:a16="http://schemas.microsoft.com/office/drawing/2014/main" id="{81467C9A-DFB3-4D0B-8A81-6238EFD08A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66236" y="5947167"/>
                <a:ext cx="179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303" name="Ink 11302">
                <a:extLst>
                  <a:ext uri="{FF2B5EF4-FFF2-40B4-BE49-F238E27FC236}">
                    <a16:creationId xmlns:a16="http://schemas.microsoft.com/office/drawing/2014/main" id="{B8416DFA-525C-4B1F-BE60-1E55CAF231BD}"/>
                  </a:ext>
                </a:extLst>
              </p14:cNvPr>
              <p14:cNvContentPartPr/>
              <p14:nvPr/>
            </p14:nvContentPartPr>
            <p14:xfrm>
              <a:off x="4074796" y="5789487"/>
              <a:ext cx="27000" cy="43200"/>
            </p14:xfrm>
          </p:contentPart>
        </mc:Choice>
        <mc:Fallback xmlns="">
          <p:pic>
            <p:nvPicPr>
              <p:cNvPr id="11303" name="Ink 11302">
                <a:extLst>
                  <a:ext uri="{FF2B5EF4-FFF2-40B4-BE49-F238E27FC236}">
                    <a16:creationId xmlns:a16="http://schemas.microsoft.com/office/drawing/2014/main" id="{B8416DFA-525C-4B1F-BE60-1E55CAF231B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011796" y="5726847"/>
                <a:ext cx="1526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304" name="Ink 11303">
                <a:extLst>
                  <a:ext uri="{FF2B5EF4-FFF2-40B4-BE49-F238E27FC236}">
                    <a16:creationId xmlns:a16="http://schemas.microsoft.com/office/drawing/2014/main" id="{24195D35-BBFD-4D65-A383-CD8DDBF0D8CF}"/>
                  </a:ext>
                </a:extLst>
              </p14:cNvPr>
              <p14:cNvContentPartPr/>
              <p14:nvPr/>
            </p14:nvContentPartPr>
            <p14:xfrm>
              <a:off x="3922876" y="6141927"/>
              <a:ext cx="86040" cy="46800"/>
            </p14:xfrm>
          </p:contentPart>
        </mc:Choice>
        <mc:Fallback xmlns="">
          <p:pic>
            <p:nvPicPr>
              <p:cNvPr id="11304" name="Ink 11303">
                <a:extLst>
                  <a:ext uri="{FF2B5EF4-FFF2-40B4-BE49-F238E27FC236}">
                    <a16:creationId xmlns:a16="http://schemas.microsoft.com/office/drawing/2014/main" id="{24195D35-BBFD-4D65-A383-CD8DDBF0D8C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859876" y="6079287"/>
                <a:ext cx="211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305" name="Ink 11304">
                <a:extLst>
                  <a:ext uri="{FF2B5EF4-FFF2-40B4-BE49-F238E27FC236}">
                    <a16:creationId xmlns:a16="http://schemas.microsoft.com/office/drawing/2014/main" id="{99353FEC-A1BE-4CF4-8D8E-ED5968449395}"/>
                  </a:ext>
                </a:extLst>
              </p14:cNvPr>
              <p14:cNvContentPartPr/>
              <p14:nvPr/>
            </p14:nvContentPartPr>
            <p14:xfrm>
              <a:off x="4764556" y="5783007"/>
              <a:ext cx="201600" cy="523440"/>
            </p14:xfrm>
          </p:contentPart>
        </mc:Choice>
        <mc:Fallback xmlns="">
          <p:pic>
            <p:nvPicPr>
              <p:cNvPr id="11305" name="Ink 11304">
                <a:extLst>
                  <a:ext uri="{FF2B5EF4-FFF2-40B4-BE49-F238E27FC236}">
                    <a16:creationId xmlns:a16="http://schemas.microsoft.com/office/drawing/2014/main" id="{99353FEC-A1BE-4CF4-8D8E-ED59684493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10916" y="5675367"/>
                <a:ext cx="30924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06" name="Ink 11305">
                <a:extLst>
                  <a:ext uri="{FF2B5EF4-FFF2-40B4-BE49-F238E27FC236}">
                    <a16:creationId xmlns:a16="http://schemas.microsoft.com/office/drawing/2014/main" id="{E694AC92-C38B-4B6C-9391-1C9AE80A2471}"/>
                  </a:ext>
                </a:extLst>
              </p14:cNvPr>
              <p14:cNvContentPartPr/>
              <p14:nvPr/>
            </p14:nvContentPartPr>
            <p14:xfrm>
              <a:off x="4743676" y="4145727"/>
              <a:ext cx="125640" cy="397080"/>
            </p14:xfrm>
          </p:contentPart>
        </mc:Choice>
        <mc:Fallback xmlns="">
          <p:pic>
            <p:nvPicPr>
              <p:cNvPr id="11306" name="Ink 11305">
                <a:extLst>
                  <a:ext uri="{FF2B5EF4-FFF2-40B4-BE49-F238E27FC236}">
                    <a16:creationId xmlns:a16="http://schemas.microsoft.com/office/drawing/2014/main" id="{E694AC92-C38B-4B6C-9391-1C9AE80A247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89676" y="4038087"/>
                <a:ext cx="233280" cy="61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25" name="Group 11324">
            <a:extLst>
              <a:ext uri="{FF2B5EF4-FFF2-40B4-BE49-F238E27FC236}">
                <a16:creationId xmlns:a16="http://schemas.microsoft.com/office/drawing/2014/main" id="{FBB5C0C0-698A-48DC-8BA5-6C98E234FEBC}"/>
              </a:ext>
            </a:extLst>
          </p:cNvPr>
          <p:cNvGrpSpPr/>
          <p:nvPr/>
        </p:nvGrpSpPr>
        <p:grpSpPr>
          <a:xfrm>
            <a:off x="7272676" y="5469447"/>
            <a:ext cx="1186920" cy="669600"/>
            <a:chOff x="7272676" y="5469447"/>
            <a:chExt cx="1186920" cy="66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307" name="Ink 11306">
                  <a:extLst>
                    <a:ext uri="{FF2B5EF4-FFF2-40B4-BE49-F238E27FC236}">
                      <a16:creationId xmlns:a16="http://schemas.microsoft.com/office/drawing/2014/main" id="{34E387F3-10D0-4196-A5CE-C77FA89318EC}"/>
                    </a:ext>
                  </a:extLst>
                </p14:cNvPr>
                <p14:cNvContentPartPr/>
                <p14:nvPr/>
              </p14:nvContentPartPr>
              <p14:xfrm>
                <a:off x="7393996" y="5497887"/>
                <a:ext cx="87480" cy="230400"/>
              </p14:xfrm>
            </p:contentPart>
          </mc:Choice>
          <mc:Fallback xmlns="">
            <p:pic>
              <p:nvPicPr>
                <p:cNvPr id="11307" name="Ink 11306">
                  <a:extLst>
                    <a:ext uri="{FF2B5EF4-FFF2-40B4-BE49-F238E27FC236}">
                      <a16:creationId xmlns:a16="http://schemas.microsoft.com/office/drawing/2014/main" id="{34E387F3-10D0-4196-A5CE-C77FA89318E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75996" y="5479887"/>
                  <a:ext cx="123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308" name="Ink 11307">
                  <a:extLst>
                    <a:ext uri="{FF2B5EF4-FFF2-40B4-BE49-F238E27FC236}">
                      <a16:creationId xmlns:a16="http://schemas.microsoft.com/office/drawing/2014/main" id="{5BCE6346-E7E2-4C39-96E6-711A1AED6C51}"/>
                    </a:ext>
                  </a:extLst>
                </p14:cNvPr>
                <p14:cNvContentPartPr/>
                <p14:nvPr/>
              </p14:nvContentPartPr>
              <p14:xfrm>
                <a:off x="7511356" y="5642247"/>
                <a:ext cx="97920" cy="56520"/>
              </p14:xfrm>
            </p:contentPart>
          </mc:Choice>
          <mc:Fallback xmlns="">
            <p:pic>
              <p:nvPicPr>
                <p:cNvPr id="11308" name="Ink 11307">
                  <a:extLst>
                    <a:ext uri="{FF2B5EF4-FFF2-40B4-BE49-F238E27FC236}">
                      <a16:creationId xmlns:a16="http://schemas.microsoft.com/office/drawing/2014/main" id="{5BCE6346-E7E2-4C39-96E6-711A1AED6C5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93356" y="5624607"/>
                  <a:ext cx="133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309" name="Ink 11308">
                  <a:extLst>
                    <a:ext uri="{FF2B5EF4-FFF2-40B4-BE49-F238E27FC236}">
                      <a16:creationId xmlns:a16="http://schemas.microsoft.com/office/drawing/2014/main" id="{2753A717-8227-49CC-8284-1A763C43756F}"/>
                    </a:ext>
                  </a:extLst>
                </p14:cNvPr>
                <p14:cNvContentPartPr/>
                <p14:nvPr/>
              </p14:nvContentPartPr>
              <p14:xfrm>
                <a:off x="7659676" y="5628207"/>
                <a:ext cx="95040" cy="191160"/>
              </p14:xfrm>
            </p:contentPart>
          </mc:Choice>
          <mc:Fallback xmlns="">
            <p:pic>
              <p:nvPicPr>
                <p:cNvPr id="11309" name="Ink 11308">
                  <a:extLst>
                    <a:ext uri="{FF2B5EF4-FFF2-40B4-BE49-F238E27FC236}">
                      <a16:creationId xmlns:a16="http://schemas.microsoft.com/office/drawing/2014/main" id="{2753A717-8227-49CC-8284-1A763C43756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41676" y="5610207"/>
                  <a:ext cx="130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310" name="Ink 11309">
                  <a:extLst>
                    <a:ext uri="{FF2B5EF4-FFF2-40B4-BE49-F238E27FC236}">
                      <a16:creationId xmlns:a16="http://schemas.microsoft.com/office/drawing/2014/main" id="{6CA61D23-B499-43C2-8DC4-412C78AF81BD}"/>
                    </a:ext>
                  </a:extLst>
                </p14:cNvPr>
                <p14:cNvContentPartPr/>
                <p14:nvPr/>
              </p14:nvContentPartPr>
              <p14:xfrm>
                <a:off x="7689196" y="5614167"/>
                <a:ext cx="21240" cy="102600"/>
              </p14:xfrm>
            </p:contentPart>
          </mc:Choice>
          <mc:Fallback xmlns="">
            <p:pic>
              <p:nvPicPr>
                <p:cNvPr id="11310" name="Ink 11309">
                  <a:extLst>
                    <a:ext uri="{FF2B5EF4-FFF2-40B4-BE49-F238E27FC236}">
                      <a16:creationId xmlns:a16="http://schemas.microsoft.com/office/drawing/2014/main" id="{6CA61D23-B499-43C2-8DC4-412C78AF81B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71556" y="5596167"/>
                  <a:ext cx="56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311" name="Ink 11310">
                  <a:extLst>
                    <a:ext uri="{FF2B5EF4-FFF2-40B4-BE49-F238E27FC236}">
                      <a16:creationId xmlns:a16="http://schemas.microsoft.com/office/drawing/2014/main" id="{43A97A6C-A553-42C1-9C2F-213EA48CC11D}"/>
                    </a:ext>
                  </a:extLst>
                </p14:cNvPr>
                <p14:cNvContentPartPr/>
                <p14:nvPr/>
              </p14:nvContentPartPr>
              <p14:xfrm>
                <a:off x="7791436" y="5608047"/>
                <a:ext cx="102600" cy="96480"/>
              </p14:xfrm>
            </p:contentPart>
          </mc:Choice>
          <mc:Fallback xmlns="">
            <p:pic>
              <p:nvPicPr>
                <p:cNvPr id="11311" name="Ink 11310">
                  <a:extLst>
                    <a:ext uri="{FF2B5EF4-FFF2-40B4-BE49-F238E27FC236}">
                      <a16:creationId xmlns:a16="http://schemas.microsoft.com/office/drawing/2014/main" id="{43A97A6C-A553-42C1-9C2F-213EA48CC1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73436" y="5590047"/>
                  <a:ext cx="138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312" name="Ink 11311">
                  <a:extLst>
                    <a:ext uri="{FF2B5EF4-FFF2-40B4-BE49-F238E27FC236}">
                      <a16:creationId xmlns:a16="http://schemas.microsoft.com/office/drawing/2014/main" id="{048DB55D-CF92-41D1-89F9-B993C50FF799}"/>
                    </a:ext>
                  </a:extLst>
                </p14:cNvPr>
                <p14:cNvContentPartPr/>
                <p14:nvPr/>
              </p14:nvContentPartPr>
              <p14:xfrm>
                <a:off x="7974676" y="5480607"/>
                <a:ext cx="108000" cy="244800"/>
              </p14:xfrm>
            </p:contentPart>
          </mc:Choice>
          <mc:Fallback xmlns="">
            <p:pic>
              <p:nvPicPr>
                <p:cNvPr id="11312" name="Ink 11311">
                  <a:extLst>
                    <a:ext uri="{FF2B5EF4-FFF2-40B4-BE49-F238E27FC236}">
                      <a16:creationId xmlns:a16="http://schemas.microsoft.com/office/drawing/2014/main" id="{048DB55D-CF92-41D1-89F9-B993C50FF7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57036" y="5462607"/>
                  <a:ext cx="143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313" name="Ink 11312">
                  <a:extLst>
                    <a:ext uri="{FF2B5EF4-FFF2-40B4-BE49-F238E27FC236}">
                      <a16:creationId xmlns:a16="http://schemas.microsoft.com/office/drawing/2014/main" id="{B2B56CA0-134B-440A-B3C1-F1DA734034CF}"/>
                    </a:ext>
                  </a:extLst>
                </p14:cNvPr>
                <p14:cNvContentPartPr/>
                <p14:nvPr/>
              </p14:nvContentPartPr>
              <p14:xfrm>
                <a:off x="7921396" y="5540727"/>
                <a:ext cx="158760" cy="62640"/>
              </p14:xfrm>
            </p:contentPart>
          </mc:Choice>
          <mc:Fallback xmlns="">
            <p:pic>
              <p:nvPicPr>
                <p:cNvPr id="11313" name="Ink 11312">
                  <a:extLst>
                    <a:ext uri="{FF2B5EF4-FFF2-40B4-BE49-F238E27FC236}">
                      <a16:creationId xmlns:a16="http://schemas.microsoft.com/office/drawing/2014/main" id="{B2B56CA0-134B-440A-B3C1-F1DA734034C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03396" y="5523087"/>
                  <a:ext cx="194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314" name="Ink 11313">
                  <a:extLst>
                    <a:ext uri="{FF2B5EF4-FFF2-40B4-BE49-F238E27FC236}">
                      <a16:creationId xmlns:a16="http://schemas.microsoft.com/office/drawing/2014/main" id="{B532FEF5-FF77-4058-8602-1EBF36FD1073}"/>
                    </a:ext>
                  </a:extLst>
                </p14:cNvPr>
                <p14:cNvContentPartPr/>
                <p14:nvPr/>
              </p14:nvContentPartPr>
              <p14:xfrm>
                <a:off x="8139916" y="5587167"/>
                <a:ext cx="5040" cy="112320"/>
              </p14:xfrm>
            </p:contentPart>
          </mc:Choice>
          <mc:Fallback xmlns="">
            <p:pic>
              <p:nvPicPr>
                <p:cNvPr id="11314" name="Ink 11313">
                  <a:extLst>
                    <a:ext uri="{FF2B5EF4-FFF2-40B4-BE49-F238E27FC236}">
                      <a16:creationId xmlns:a16="http://schemas.microsoft.com/office/drawing/2014/main" id="{B532FEF5-FF77-4058-8602-1EBF36FD10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21916" y="5569527"/>
                  <a:ext cx="40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315" name="Ink 11314">
                  <a:extLst>
                    <a:ext uri="{FF2B5EF4-FFF2-40B4-BE49-F238E27FC236}">
                      <a16:creationId xmlns:a16="http://schemas.microsoft.com/office/drawing/2014/main" id="{0AFF0A5E-2CC3-4906-B10B-E0E05EC06689}"/>
                    </a:ext>
                  </a:extLst>
                </p14:cNvPr>
                <p14:cNvContentPartPr/>
                <p14:nvPr/>
              </p14:nvContentPartPr>
              <p14:xfrm>
                <a:off x="8139916" y="5510127"/>
                <a:ext cx="6840" cy="7200"/>
              </p14:xfrm>
            </p:contentPart>
          </mc:Choice>
          <mc:Fallback xmlns="">
            <p:pic>
              <p:nvPicPr>
                <p:cNvPr id="11315" name="Ink 11314">
                  <a:extLst>
                    <a:ext uri="{FF2B5EF4-FFF2-40B4-BE49-F238E27FC236}">
                      <a16:creationId xmlns:a16="http://schemas.microsoft.com/office/drawing/2014/main" id="{0AFF0A5E-2CC3-4906-B10B-E0E05EC066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21916" y="5492487"/>
                  <a:ext cx="4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316" name="Ink 11315">
                  <a:extLst>
                    <a:ext uri="{FF2B5EF4-FFF2-40B4-BE49-F238E27FC236}">
                      <a16:creationId xmlns:a16="http://schemas.microsoft.com/office/drawing/2014/main" id="{D792327E-F30D-4ECF-8586-22D5E093F903}"/>
                    </a:ext>
                  </a:extLst>
                </p14:cNvPr>
                <p14:cNvContentPartPr/>
                <p14:nvPr/>
              </p14:nvContentPartPr>
              <p14:xfrm>
                <a:off x="8210476" y="5558727"/>
                <a:ext cx="102960" cy="111960"/>
              </p14:xfrm>
            </p:contentPart>
          </mc:Choice>
          <mc:Fallback xmlns="">
            <p:pic>
              <p:nvPicPr>
                <p:cNvPr id="11316" name="Ink 11315">
                  <a:extLst>
                    <a:ext uri="{FF2B5EF4-FFF2-40B4-BE49-F238E27FC236}">
                      <a16:creationId xmlns:a16="http://schemas.microsoft.com/office/drawing/2014/main" id="{D792327E-F30D-4ECF-8586-22D5E093F9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92836" y="5540727"/>
                  <a:ext cx="138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317" name="Ink 11316">
                  <a:extLst>
                    <a:ext uri="{FF2B5EF4-FFF2-40B4-BE49-F238E27FC236}">
                      <a16:creationId xmlns:a16="http://schemas.microsoft.com/office/drawing/2014/main" id="{CA57EA73-7E84-4776-BB99-94B0904CBEE4}"/>
                    </a:ext>
                  </a:extLst>
                </p14:cNvPr>
                <p14:cNvContentPartPr/>
                <p14:nvPr/>
              </p14:nvContentPartPr>
              <p14:xfrm>
                <a:off x="8385076" y="5541087"/>
                <a:ext cx="74520" cy="298800"/>
              </p14:xfrm>
            </p:contentPart>
          </mc:Choice>
          <mc:Fallback xmlns="">
            <p:pic>
              <p:nvPicPr>
                <p:cNvPr id="11317" name="Ink 11316">
                  <a:extLst>
                    <a:ext uri="{FF2B5EF4-FFF2-40B4-BE49-F238E27FC236}">
                      <a16:creationId xmlns:a16="http://schemas.microsoft.com/office/drawing/2014/main" id="{CA57EA73-7E84-4776-BB99-94B0904CBE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67436" y="5523447"/>
                  <a:ext cx="110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319" name="Ink 11318">
                  <a:extLst>
                    <a:ext uri="{FF2B5EF4-FFF2-40B4-BE49-F238E27FC236}">
                      <a16:creationId xmlns:a16="http://schemas.microsoft.com/office/drawing/2014/main" id="{C72C0203-5067-42F8-AA1B-03894B542328}"/>
                    </a:ext>
                  </a:extLst>
                </p14:cNvPr>
                <p14:cNvContentPartPr/>
                <p14:nvPr/>
              </p14:nvContentPartPr>
              <p14:xfrm>
                <a:off x="7442596" y="5865447"/>
                <a:ext cx="114480" cy="109800"/>
              </p14:xfrm>
            </p:contentPart>
          </mc:Choice>
          <mc:Fallback xmlns="">
            <p:pic>
              <p:nvPicPr>
                <p:cNvPr id="11319" name="Ink 11318">
                  <a:extLst>
                    <a:ext uri="{FF2B5EF4-FFF2-40B4-BE49-F238E27FC236}">
                      <a16:creationId xmlns:a16="http://schemas.microsoft.com/office/drawing/2014/main" id="{C72C0203-5067-42F8-AA1B-03894B54232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24956" y="5847447"/>
                  <a:ext cx="150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320" name="Ink 11319">
                  <a:extLst>
                    <a:ext uri="{FF2B5EF4-FFF2-40B4-BE49-F238E27FC236}">
                      <a16:creationId xmlns:a16="http://schemas.microsoft.com/office/drawing/2014/main" id="{3412FC28-20C5-4BE2-9701-39B0240834FD}"/>
                    </a:ext>
                  </a:extLst>
                </p14:cNvPr>
                <p14:cNvContentPartPr/>
                <p14:nvPr/>
              </p14:nvContentPartPr>
              <p14:xfrm>
                <a:off x="7621876" y="5767887"/>
                <a:ext cx="606600" cy="231120"/>
              </p14:xfrm>
            </p:contentPart>
          </mc:Choice>
          <mc:Fallback xmlns="">
            <p:pic>
              <p:nvPicPr>
                <p:cNvPr id="11320" name="Ink 11319">
                  <a:extLst>
                    <a:ext uri="{FF2B5EF4-FFF2-40B4-BE49-F238E27FC236}">
                      <a16:creationId xmlns:a16="http://schemas.microsoft.com/office/drawing/2014/main" id="{3412FC28-20C5-4BE2-9701-39B0240834F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03876" y="5750247"/>
                  <a:ext cx="642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321" name="Ink 11320">
                  <a:extLst>
                    <a:ext uri="{FF2B5EF4-FFF2-40B4-BE49-F238E27FC236}">
                      <a16:creationId xmlns:a16="http://schemas.microsoft.com/office/drawing/2014/main" id="{626B93BE-478E-4217-B2E9-F641D0D99F99}"/>
                    </a:ext>
                  </a:extLst>
                </p14:cNvPr>
                <p14:cNvContentPartPr/>
                <p14:nvPr/>
              </p14:nvContentPartPr>
              <p14:xfrm>
                <a:off x="7871716" y="5844207"/>
                <a:ext cx="137160" cy="44280"/>
              </p14:xfrm>
            </p:contentPart>
          </mc:Choice>
          <mc:Fallback xmlns="">
            <p:pic>
              <p:nvPicPr>
                <p:cNvPr id="11321" name="Ink 11320">
                  <a:extLst>
                    <a:ext uri="{FF2B5EF4-FFF2-40B4-BE49-F238E27FC236}">
                      <a16:creationId xmlns:a16="http://schemas.microsoft.com/office/drawing/2014/main" id="{626B93BE-478E-4217-B2E9-F641D0D99F9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54076" y="5826207"/>
                  <a:ext cx="172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323" name="Ink 11322">
                  <a:extLst>
                    <a:ext uri="{FF2B5EF4-FFF2-40B4-BE49-F238E27FC236}">
                      <a16:creationId xmlns:a16="http://schemas.microsoft.com/office/drawing/2014/main" id="{9591A01A-DD96-4939-A74F-A01FFDEA5CE8}"/>
                    </a:ext>
                  </a:extLst>
                </p14:cNvPr>
                <p14:cNvContentPartPr/>
                <p14:nvPr/>
              </p14:nvContentPartPr>
              <p14:xfrm>
                <a:off x="7272676" y="5469447"/>
                <a:ext cx="76320" cy="266040"/>
              </p14:xfrm>
            </p:contentPart>
          </mc:Choice>
          <mc:Fallback xmlns="">
            <p:pic>
              <p:nvPicPr>
                <p:cNvPr id="11323" name="Ink 11322">
                  <a:extLst>
                    <a:ext uri="{FF2B5EF4-FFF2-40B4-BE49-F238E27FC236}">
                      <a16:creationId xmlns:a16="http://schemas.microsoft.com/office/drawing/2014/main" id="{9591A01A-DD96-4939-A74F-A01FFDEA5CE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54676" y="5451447"/>
                  <a:ext cx="111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324" name="Ink 11323">
                  <a:extLst>
                    <a:ext uri="{FF2B5EF4-FFF2-40B4-BE49-F238E27FC236}">
                      <a16:creationId xmlns:a16="http://schemas.microsoft.com/office/drawing/2014/main" id="{56D3A6C7-C784-4D6A-8DA0-1199B676DE62}"/>
                    </a:ext>
                  </a:extLst>
                </p14:cNvPr>
                <p14:cNvContentPartPr/>
                <p14:nvPr/>
              </p14:nvContentPartPr>
              <p14:xfrm>
                <a:off x="8205436" y="5782647"/>
                <a:ext cx="83520" cy="356400"/>
              </p14:xfrm>
            </p:contentPart>
          </mc:Choice>
          <mc:Fallback xmlns="">
            <p:pic>
              <p:nvPicPr>
                <p:cNvPr id="11324" name="Ink 11323">
                  <a:extLst>
                    <a:ext uri="{FF2B5EF4-FFF2-40B4-BE49-F238E27FC236}">
                      <a16:creationId xmlns:a16="http://schemas.microsoft.com/office/drawing/2014/main" id="{56D3A6C7-C784-4D6A-8DA0-1199B676DE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87796" y="5765007"/>
                  <a:ext cx="119160" cy="39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033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1" r="37717"/>
          <a:stretch/>
        </p:blipFill>
        <p:spPr bwMode="auto">
          <a:xfrm>
            <a:off x="256736" y="1074197"/>
            <a:ext cx="5203032" cy="55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228600"/>
            <a:ext cx="2756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H-field at surface = 2J/c</a:t>
            </a:r>
            <a:r>
              <a:rPr lang="en-US" sz="2000" i="1" dirty="0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981200"/>
            <a:ext cx="31242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Now we have a linear equation. </a:t>
            </a:r>
          </a:p>
          <a:p>
            <a:r>
              <a:rPr lang="en-US" sz="2000" dirty="0"/>
              <a:t>Replace the real quantities by complex ones.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6096000"/>
            <a:ext cx="2756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H-field at surface = 2J/c</a:t>
            </a:r>
            <a:r>
              <a:rPr lang="en-US" sz="2000" i="1" dirty="0"/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753D1D-F530-475A-8CCD-73568F03A1CB}"/>
                  </a:ext>
                </a:extLst>
              </p14:cNvPr>
              <p14:cNvContentPartPr/>
              <p14:nvPr/>
            </p14:nvContentPartPr>
            <p14:xfrm>
              <a:off x="4761317" y="475063"/>
              <a:ext cx="371160" cy="48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753D1D-F530-475A-8CCD-73568F03A1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3677" y="457423"/>
                <a:ext cx="40680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931256-FC4D-4536-A8EE-A27E2D7660E9}"/>
                  </a:ext>
                </a:extLst>
              </p14:cNvPr>
              <p14:cNvContentPartPr/>
              <p14:nvPr/>
            </p14:nvContentPartPr>
            <p14:xfrm>
              <a:off x="5087477" y="3819463"/>
              <a:ext cx="145440" cy="63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931256-FC4D-4536-A8EE-A27E2D7660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4477" y="3756823"/>
                <a:ext cx="2710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DB7135E-4AB2-4F0B-A736-43B416FDE2C7}"/>
                  </a:ext>
                </a:extLst>
              </p14:cNvPr>
              <p14:cNvContentPartPr/>
              <p14:nvPr/>
            </p14:nvContentPartPr>
            <p14:xfrm>
              <a:off x="5275757" y="6440623"/>
              <a:ext cx="221040" cy="205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DB7135E-4AB2-4F0B-A736-43B416FDE2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12757" y="6377983"/>
                <a:ext cx="3466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EE30BB-BA87-431F-8AC5-AD2F539549B9}"/>
                  </a:ext>
                </a:extLst>
              </p14:cNvPr>
              <p14:cNvContentPartPr/>
              <p14:nvPr/>
            </p14:nvContentPartPr>
            <p14:xfrm>
              <a:off x="4932317" y="6286543"/>
              <a:ext cx="744480" cy="37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EE30BB-BA87-431F-8AC5-AD2F539549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4317" y="6268543"/>
                <a:ext cx="7801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E2088CB-D5EB-4F0E-BD66-855E35DE7160}"/>
                  </a:ext>
                </a:extLst>
              </p14:cNvPr>
              <p14:cNvContentPartPr/>
              <p14:nvPr/>
            </p14:nvContentPartPr>
            <p14:xfrm>
              <a:off x="4270637" y="1093903"/>
              <a:ext cx="494280" cy="968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E2088CB-D5EB-4F0E-BD66-855E35DE71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16997" y="986263"/>
                <a:ext cx="60192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5EA1DE-2795-4B2B-8868-3DBC97B24D5A}"/>
                  </a:ext>
                </a:extLst>
              </p14:cNvPr>
              <p14:cNvContentPartPr/>
              <p14:nvPr/>
            </p14:nvContentPartPr>
            <p14:xfrm>
              <a:off x="4317797" y="989143"/>
              <a:ext cx="486720" cy="382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5EA1DE-2795-4B2B-8868-3DBC97B24D5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64157" y="881503"/>
                <a:ext cx="59436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BBB517-CA1A-4A49-AA49-B83357EF630D}"/>
                  </a:ext>
                </a:extLst>
              </p14:cNvPr>
              <p14:cNvContentPartPr/>
              <p14:nvPr/>
            </p14:nvContentPartPr>
            <p14:xfrm>
              <a:off x="1654877" y="5753023"/>
              <a:ext cx="347760" cy="31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BBB517-CA1A-4A49-AA49-B83357EF63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36877" y="5735023"/>
                <a:ext cx="38340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51DA5F5-531A-4EBE-8326-29F4FFE811B1}"/>
                  </a:ext>
                </a:extLst>
              </p14:cNvPr>
              <p14:cNvContentPartPr/>
              <p14:nvPr/>
            </p14:nvContentPartPr>
            <p14:xfrm>
              <a:off x="1275797" y="5392663"/>
              <a:ext cx="4252320" cy="1249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51DA5F5-531A-4EBE-8326-29F4FFE811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22157" y="5285023"/>
                <a:ext cx="4359960" cy="14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ECD456-DC97-4F9A-9A15-077D8B0B7138}"/>
                  </a:ext>
                </a:extLst>
              </p14:cNvPr>
              <p14:cNvContentPartPr/>
              <p14:nvPr/>
            </p14:nvContentPartPr>
            <p14:xfrm>
              <a:off x="1216036" y="2239233"/>
              <a:ext cx="111600" cy="394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ECD456-DC97-4F9A-9A15-077D8B0B713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3036" y="2176593"/>
                <a:ext cx="23724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85EE0F-08A5-44CA-AA02-2625FA7FCFB0}"/>
                  </a:ext>
                </a:extLst>
              </p14:cNvPr>
              <p14:cNvContentPartPr/>
              <p14:nvPr/>
            </p14:nvContentPartPr>
            <p14:xfrm>
              <a:off x="1138996" y="1260753"/>
              <a:ext cx="40680" cy="27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85EE0F-08A5-44CA-AA02-2625FA7FCFB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5996" y="1198113"/>
                <a:ext cx="166320" cy="39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410B8CE-C319-4598-B018-5CCD31D8D632}"/>
              </a:ext>
            </a:extLst>
          </p:cNvPr>
          <p:cNvGrpSpPr/>
          <p:nvPr/>
        </p:nvGrpSpPr>
        <p:grpSpPr>
          <a:xfrm>
            <a:off x="746236" y="2379993"/>
            <a:ext cx="210600" cy="305640"/>
            <a:chOff x="746236" y="2379993"/>
            <a:chExt cx="21060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E5AF8D-E3B9-41C9-B0B3-94A262946E87}"/>
                    </a:ext>
                  </a:extLst>
                </p14:cNvPr>
                <p14:cNvContentPartPr/>
                <p14:nvPr/>
              </p14:nvContentPartPr>
              <p14:xfrm>
                <a:off x="746236" y="2408793"/>
                <a:ext cx="97920" cy="2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E5AF8D-E3B9-41C9-B0B3-94A262946E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3236" y="2346153"/>
                  <a:ext cx="223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296445-3F04-41EC-B39E-F9288DD3B0FC}"/>
                    </a:ext>
                  </a:extLst>
                </p14:cNvPr>
                <p14:cNvContentPartPr/>
                <p14:nvPr/>
              </p14:nvContentPartPr>
              <p14:xfrm>
                <a:off x="916876" y="2379993"/>
                <a:ext cx="39960" cy="30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296445-3F04-41EC-B39E-F9288DD3B0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4236" y="2317353"/>
                  <a:ext cx="165600" cy="43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B4ABECC-D0E2-44F7-AA6B-88BAF918D570}"/>
                  </a:ext>
                </a:extLst>
              </p14:cNvPr>
              <p14:cNvContentPartPr/>
              <p14:nvPr/>
            </p14:nvContentPartPr>
            <p14:xfrm>
              <a:off x="538516" y="1473873"/>
              <a:ext cx="10008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B4ABECC-D0E2-44F7-AA6B-88BAF918D57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5876" y="1411233"/>
                <a:ext cx="225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E3A1A10-4848-49F6-9C47-4B312F99A6C1}"/>
                  </a:ext>
                </a:extLst>
              </p14:cNvPr>
              <p14:cNvContentPartPr/>
              <p14:nvPr/>
            </p14:nvContentPartPr>
            <p14:xfrm>
              <a:off x="4190716" y="4051473"/>
              <a:ext cx="138600" cy="62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E3A1A10-4848-49F6-9C47-4B312F99A6C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28076" y="3988833"/>
                <a:ext cx="264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FB1E14-4719-4D36-A985-46BD5E78AC27}"/>
                  </a:ext>
                </a:extLst>
              </p14:cNvPr>
              <p14:cNvContentPartPr/>
              <p14:nvPr/>
            </p14:nvContentPartPr>
            <p14:xfrm>
              <a:off x="3257956" y="3459633"/>
              <a:ext cx="115920" cy="29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FB1E14-4719-4D36-A985-46BD5E78AC2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95316" y="3396633"/>
                <a:ext cx="2415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4CC6E01-19CE-443E-99E0-91429FB8F27A}"/>
                  </a:ext>
                </a:extLst>
              </p14:cNvPr>
              <p14:cNvContentPartPr/>
              <p14:nvPr/>
            </p14:nvContentPartPr>
            <p14:xfrm>
              <a:off x="4112236" y="3391593"/>
              <a:ext cx="102960" cy="47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4CC6E01-19CE-443E-99E0-91429FB8F27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49596" y="3328593"/>
                <a:ext cx="2286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6132875-0682-4DF3-AC98-7C104C8105BB}"/>
                  </a:ext>
                </a:extLst>
              </p14:cNvPr>
              <p14:cNvContentPartPr/>
              <p14:nvPr/>
            </p14:nvContentPartPr>
            <p14:xfrm>
              <a:off x="4914316" y="3996753"/>
              <a:ext cx="65160" cy="5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6132875-0682-4DF3-AC98-7C104C8105B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51676" y="3933753"/>
                <a:ext cx="19080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C93FC6B-FB62-4EDB-A5E1-3398F5538514}"/>
              </a:ext>
            </a:extLst>
          </p:cNvPr>
          <p:cNvGrpSpPr/>
          <p:nvPr/>
        </p:nvGrpSpPr>
        <p:grpSpPr>
          <a:xfrm>
            <a:off x="4561516" y="3584193"/>
            <a:ext cx="190800" cy="221760"/>
            <a:chOff x="4561516" y="3584193"/>
            <a:chExt cx="19080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B3E54B-2EF9-40CF-AF22-A21CEDFE9EFA}"/>
                    </a:ext>
                  </a:extLst>
                </p14:cNvPr>
                <p14:cNvContentPartPr/>
                <p14:nvPr/>
              </p14:nvContentPartPr>
              <p14:xfrm>
                <a:off x="4701916" y="3584193"/>
                <a:ext cx="50400" cy="221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B3E54B-2EF9-40CF-AF22-A21CEDFE9EF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39276" y="3521193"/>
                  <a:ext cx="176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FFD1DCC-B198-4FA1-A610-5E262DB2A0C7}"/>
                    </a:ext>
                  </a:extLst>
                </p14:cNvPr>
                <p14:cNvContentPartPr/>
                <p14:nvPr/>
              </p14:nvContentPartPr>
              <p14:xfrm>
                <a:off x="4561516" y="3589233"/>
                <a:ext cx="77040" cy="24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FFD1DCC-B198-4FA1-A610-5E262DB2A0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98876" y="3526593"/>
                  <a:ext cx="2026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19D2BB-62B8-44E4-8E0D-E0BFFD2AF2F0}"/>
              </a:ext>
            </a:extLst>
          </p:cNvPr>
          <p:cNvGrpSpPr/>
          <p:nvPr/>
        </p:nvGrpSpPr>
        <p:grpSpPr>
          <a:xfrm>
            <a:off x="4294036" y="4450353"/>
            <a:ext cx="180720" cy="279720"/>
            <a:chOff x="4294036" y="4450353"/>
            <a:chExt cx="1807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4CE2E91-2483-4683-A159-C0D28BE92632}"/>
                    </a:ext>
                  </a:extLst>
                </p14:cNvPr>
                <p14:cNvContentPartPr/>
                <p14:nvPr/>
              </p14:nvContentPartPr>
              <p14:xfrm>
                <a:off x="4362436" y="4497873"/>
                <a:ext cx="112320" cy="27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4CE2E91-2483-4683-A159-C0D28BE926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99436" y="4435233"/>
                  <a:ext cx="23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0A32F47-2DF9-4043-AC01-2AF988CF224C}"/>
                    </a:ext>
                  </a:extLst>
                </p14:cNvPr>
                <p14:cNvContentPartPr/>
                <p14:nvPr/>
              </p14:nvContentPartPr>
              <p14:xfrm>
                <a:off x="4294036" y="4450353"/>
                <a:ext cx="42120" cy="279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0A32F47-2DF9-4043-AC01-2AF988CF22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31036" y="4387353"/>
                  <a:ext cx="1677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E061DC-F91B-4E2E-A567-AF8999A5FB43}"/>
                    </a:ext>
                  </a:extLst>
                </p14:cNvPr>
                <p14:cNvContentPartPr/>
                <p14:nvPr/>
              </p14:nvContentPartPr>
              <p14:xfrm>
                <a:off x="4376476" y="4465473"/>
                <a:ext cx="88920" cy="61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8E061DC-F91B-4E2E-A567-AF8999A5FB4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13836" y="4402473"/>
                  <a:ext cx="2145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89" name="Group 12288">
            <a:extLst>
              <a:ext uri="{FF2B5EF4-FFF2-40B4-BE49-F238E27FC236}">
                <a16:creationId xmlns:a16="http://schemas.microsoft.com/office/drawing/2014/main" id="{FAA2BB6A-9C87-496C-BC40-4C590C180DE4}"/>
              </a:ext>
            </a:extLst>
          </p:cNvPr>
          <p:cNvGrpSpPr/>
          <p:nvPr/>
        </p:nvGrpSpPr>
        <p:grpSpPr>
          <a:xfrm>
            <a:off x="3924316" y="4651953"/>
            <a:ext cx="168120" cy="315000"/>
            <a:chOff x="3924316" y="4651953"/>
            <a:chExt cx="168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8A9C678-3540-433A-B306-5AB424BA2F6E}"/>
                    </a:ext>
                  </a:extLst>
                </p14:cNvPr>
                <p14:cNvContentPartPr/>
                <p14:nvPr/>
              </p14:nvContentPartPr>
              <p14:xfrm>
                <a:off x="3924316" y="4651953"/>
                <a:ext cx="33840" cy="213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8A9C678-3540-433A-B306-5AB424BA2F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61676" y="4589313"/>
                  <a:ext cx="1594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288" name="Ink 12287">
                  <a:extLst>
                    <a:ext uri="{FF2B5EF4-FFF2-40B4-BE49-F238E27FC236}">
                      <a16:creationId xmlns:a16="http://schemas.microsoft.com/office/drawing/2014/main" id="{296FD5E6-C2C0-4038-B96F-6E21181DE040}"/>
                    </a:ext>
                  </a:extLst>
                </p14:cNvPr>
                <p14:cNvContentPartPr/>
                <p14:nvPr/>
              </p14:nvContentPartPr>
              <p14:xfrm>
                <a:off x="4040596" y="4935633"/>
                <a:ext cx="51840" cy="31320"/>
              </p14:xfrm>
            </p:contentPart>
          </mc:Choice>
          <mc:Fallback xmlns="">
            <p:pic>
              <p:nvPicPr>
                <p:cNvPr id="12288" name="Ink 12287">
                  <a:extLst>
                    <a:ext uri="{FF2B5EF4-FFF2-40B4-BE49-F238E27FC236}">
                      <a16:creationId xmlns:a16="http://schemas.microsoft.com/office/drawing/2014/main" id="{296FD5E6-C2C0-4038-B96F-6E21181DE0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7596" y="4872633"/>
                  <a:ext cx="17748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291" name="Ink 12290">
                <a:extLst>
                  <a:ext uri="{FF2B5EF4-FFF2-40B4-BE49-F238E27FC236}">
                    <a16:creationId xmlns:a16="http://schemas.microsoft.com/office/drawing/2014/main" id="{1CA2362B-62DC-46C6-8A38-BBE3FC21ABF5}"/>
                  </a:ext>
                </a:extLst>
              </p14:cNvPr>
              <p14:cNvContentPartPr/>
              <p14:nvPr/>
            </p14:nvContentPartPr>
            <p14:xfrm>
              <a:off x="2065636" y="4768953"/>
              <a:ext cx="51840" cy="295200"/>
            </p14:xfrm>
          </p:contentPart>
        </mc:Choice>
        <mc:Fallback xmlns="">
          <p:pic>
            <p:nvPicPr>
              <p:cNvPr id="12291" name="Ink 12290">
                <a:extLst>
                  <a:ext uri="{FF2B5EF4-FFF2-40B4-BE49-F238E27FC236}">
                    <a16:creationId xmlns:a16="http://schemas.microsoft.com/office/drawing/2014/main" id="{1CA2362B-62DC-46C6-8A38-BBE3FC21AB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02996" y="4705953"/>
                <a:ext cx="1774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292" name="Ink 12291">
                <a:extLst>
                  <a:ext uri="{FF2B5EF4-FFF2-40B4-BE49-F238E27FC236}">
                    <a16:creationId xmlns:a16="http://schemas.microsoft.com/office/drawing/2014/main" id="{94DBBA70-1776-418B-951C-E097040EAF9F}"/>
                  </a:ext>
                </a:extLst>
              </p14:cNvPr>
              <p14:cNvContentPartPr/>
              <p14:nvPr/>
            </p14:nvContentPartPr>
            <p14:xfrm>
              <a:off x="2334916" y="4779753"/>
              <a:ext cx="43920" cy="352800"/>
            </p14:xfrm>
          </p:contentPart>
        </mc:Choice>
        <mc:Fallback xmlns="">
          <p:pic>
            <p:nvPicPr>
              <p:cNvPr id="12292" name="Ink 12291">
                <a:extLst>
                  <a:ext uri="{FF2B5EF4-FFF2-40B4-BE49-F238E27FC236}">
                    <a16:creationId xmlns:a16="http://schemas.microsoft.com/office/drawing/2014/main" id="{94DBBA70-1776-418B-951C-E097040EAF9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72276" y="4717113"/>
                <a:ext cx="16956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293" name="Ink 12292">
                <a:extLst>
                  <a:ext uri="{FF2B5EF4-FFF2-40B4-BE49-F238E27FC236}">
                    <a16:creationId xmlns:a16="http://schemas.microsoft.com/office/drawing/2014/main" id="{FE21735B-5BB5-40C4-8E3B-C563F2EA2E2C}"/>
                  </a:ext>
                </a:extLst>
              </p14:cNvPr>
              <p14:cNvContentPartPr/>
              <p14:nvPr/>
            </p14:nvContentPartPr>
            <p14:xfrm>
              <a:off x="2949796" y="4830153"/>
              <a:ext cx="30960" cy="45720"/>
            </p14:xfrm>
          </p:contentPart>
        </mc:Choice>
        <mc:Fallback xmlns="">
          <p:pic>
            <p:nvPicPr>
              <p:cNvPr id="12293" name="Ink 12292">
                <a:extLst>
                  <a:ext uri="{FF2B5EF4-FFF2-40B4-BE49-F238E27FC236}">
                    <a16:creationId xmlns:a16="http://schemas.microsoft.com/office/drawing/2014/main" id="{FE21735B-5BB5-40C4-8E3B-C563F2EA2E2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86796" y="4767513"/>
                <a:ext cx="15660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96" name="Group 12295">
            <a:extLst>
              <a:ext uri="{FF2B5EF4-FFF2-40B4-BE49-F238E27FC236}">
                <a16:creationId xmlns:a16="http://schemas.microsoft.com/office/drawing/2014/main" id="{707E05FC-C5AA-49FC-8234-F6CDE5559FF6}"/>
              </a:ext>
            </a:extLst>
          </p:cNvPr>
          <p:cNvGrpSpPr/>
          <p:nvPr/>
        </p:nvGrpSpPr>
        <p:grpSpPr>
          <a:xfrm>
            <a:off x="3299356" y="5116713"/>
            <a:ext cx="30240" cy="68040"/>
            <a:chOff x="3299356" y="5116713"/>
            <a:chExt cx="3024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294" name="Ink 12293">
                  <a:extLst>
                    <a:ext uri="{FF2B5EF4-FFF2-40B4-BE49-F238E27FC236}">
                      <a16:creationId xmlns:a16="http://schemas.microsoft.com/office/drawing/2014/main" id="{45933AA7-E55C-4B07-A947-CD8B621E7D0A}"/>
                    </a:ext>
                  </a:extLst>
                </p14:cNvPr>
                <p14:cNvContentPartPr/>
                <p14:nvPr/>
              </p14:nvContentPartPr>
              <p14:xfrm>
                <a:off x="3299356" y="5139393"/>
                <a:ext cx="30240" cy="45360"/>
              </p14:xfrm>
            </p:contentPart>
          </mc:Choice>
          <mc:Fallback xmlns="">
            <p:pic>
              <p:nvPicPr>
                <p:cNvPr id="12294" name="Ink 12293">
                  <a:extLst>
                    <a:ext uri="{FF2B5EF4-FFF2-40B4-BE49-F238E27FC236}">
                      <a16:creationId xmlns:a16="http://schemas.microsoft.com/office/drawing/2014/main" id="{45933AA7-E55C-4B07-A947-CD8B621E7D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36716" y="5076753"/>
                  <a:ext cx="155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295" name="Ink 12294">
                  <a:extLst>
                    <a:ext uri="{FF2B5EF4-FFF2-40B4-BE49-F238E27FC236}">
                      <a16:creationId xmlns:a16="http://schemas.microsoft.com/office/drawing/2014/main" id="{7EFBEF39-9C26-4738-895F-C332F1800DB3}"/>
                    </a:ext>
                  </a:extLst>
                </p14:cNvPr>
                <p14:cNvContentPartPr/>
                <p14:nvPr/>
              </p14:nvContentPartPr>
              <p14:xfrm>
                <a:off x="3315196" y="5116713"/>
                <a:ext cx="11520" cy="51120"/>
              </p14:xfrm>
            </p:contentPart>
          </mc:Choice>
          <mc:Fallback xmlns="">
            <p:pic>
              <p:nvPicPr>
                <p:cNvPr id="12295" name="Ink 12294">
                  <a:extLst>
                    <a:ext uri="{FF2B5EF4-FFF2-40B4-BE49-F238E27FC236}">
                      <a16:creationId xmlns:a16="http://schemas.microsoft.com/office/drawing/2014/main" id="{7EFBEF39-9C26-4738-895F-C332F1800D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52556" y="5053713"/>
                  <a:ext cx="13716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297" name="Ink 12296">
                <a:extLst>
                  <a:ext uri="{FF2B5EF4-FFF2-40B4-BE49-F238E27FC236}">
                    <a16:creationId xmlns:a16="http://schemas.microsoft.com/office/drawing/2014/main" id="{6D7D8803-7787-4F78-858D-4577AB5E0094}"/>
                  </a:ext>
                </a:extLst>
              </p14:cNvPr>
              <p14:cNvContentPartPr/>
              <p14:nvPr/>
            </p14:nvContentPartPr>
            <p14:xfrm>
              <a:off x="3168316" y="5699553"/>
              <a:ext cx="52200" cy="24480"/>
            </p14:xfrm>
          </p:contentPart>
        </mc:Choice>
        <mc:Fallback xmlns="">
          <p:pic>
            <p:nvPicPr>
              <p:cNvPr id="12297" name="Ink 12296">
                <a:extLst>
                  <a:ext uri="{FF2B5EF4-FFF2-40B4-BE49-F238E27FC236}">
                    <a16:creationId xmlns:a16="http://schemas.microsoft.com/office/drawing/2014/main" id="{6D7D8803-7787-4F78-858D-4577AB5E009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05316" y="5636913"/>
                <a:ext cx="1778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298" name="Ink 12297">
                <a:extLst>
                  <a:ext uri="{FF2B5EF4-FFF2-40B4-BE49-F238E27FC236}">
                    <a16:creationId xmlns:a16="http://schemas.microsoft.com/office/drawing/2014/main" id="{EE989621-9923-4358-BB56-BFB9A3BDFAFB}"/>
                  </a:ext>
                </a:extLst>
              </p14:cNvPr>
              <p14:cNvContentPartPr/>
              <p14:nvPr/>
            </p14:nvContentPartPr>
            <p14:xfrm>
              <a:off x="3097036" y="5955153"/>
              <a:ext cx="28800" cy="67680"/>
            </p14:xfrm>
          </p:contentPart>
        </mc:Choice>
        <mc:Fallback xmlns="">
          <p:pic>
            <p:nvPicPr>
              <p:cNvPr id="12298" name="Ink 12297">
                <a:extLst>
                  <a:ext uri="{FF2B5EF4-FFF2-40B4-BE49-F238E27FC236}">
                    <a16:creationId xmlns:a16="http://schemas.microsoft.com/office/drawing/2014/main" id="{EE989621-9923-4358-BB56-BFB9A3BDFAF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34036" y="5892513"/>
                <a:ext cx="1544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299" name="Ink 12298">
                <a:extLst>
                  <a:ext uri="{FF2B5EF4-FFF2-40B4-BE49-F238E27FC236}">
                    <a16:creationId xmlns:a16="http://schemas.microsoft.com/office/drawing/2014/main" id="{2D813C2E-BD82-4001-9157-03045E30520D}"/>
                  </a:ext>
                </a:extLst>
              </p14:cNvPr>
              <p14:cNvContentPartPr/>
              <p14:nvPr/>
            </p14:nvContentPartPr>
            <p14:xfrm>
              <a:off x="3117916" y="6379953"/>
              <a:ext cx="115200" cy="20160"/>
            </p14:xfrm>
          </p:contentPart>
        </mc:Choice>
        <mc:Fallback xmlns="">
          <p:pic>
            <p:nvPicPr>
              <p:cNvPr id="12299" name="Ink 12298">
                <a:extLst>
                  <a:ext uri="{FF2B5EF4-FFF2-40B4-BE49-F238E27FC236}">
                    <a16:creationId xmlns:a16="http://schemas.microsoft.com/office/drawing/2014/main" id="{2D813C2E-BD82-4001-9157-03045E30520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55276" y="6317313"/>
                <a:ext cx="2408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300" name="Ink 12299">
                <a:extLst>
                  <a:ext uri="{FF2B5EF4-FFF2-40B4-BE49-F238E27FC236}">
                    <a16:creationId xmlns:a16="http://schemas.microsoft.com/office/drawing/2014/main" id="{C830B2CA-7BD6-4300-B33D-2044B9A1BB1A}"/>
                  </a:ext>
                </a:extLst>
              </p14:cNvPr>
              <p14:cNvContentPartPr/>
              <p14:nvPr/>
            </p14:nvContentPartPr>
            <p14:xfrm>
              <a:off x="5848156" y="5505873"/>
              <a:ext cx="59400" cy="145080"/>
            </p14:xfrm>
          </p:contentPart>
        </mc:Choice>
        <mc:Fallback xmlns="">
          <p:pic>
            <p:nvPicPr>
              <p:cNvPr id="12300" name="Ink 12299">
                <a:extLst>
                  <a:ext uri="{FF2B5EF4-FFF2-40B4-BE49-F238E27FC236}">
                    <a16:creationId xmlns:a16="http://schemas.microsoft.com/office/drawing/2014/main" id="{C830B2CA-7BD6-4300-B33D-2044B9A1BB1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785156" y="5443233"/>
                <a:ext cx="18504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23" name="Group 12322">
            <a:extLst>
              <a:ext uri="{FF2B5EF4-FFF2-40B4-BE49-F238E27FC236}">
                <a16:creationId xmlns:a16="http://schemas.microsoft.com/office/drawing/2014/main" id="{0ADD06D6-A744-47BF-A522-5FC97FC2E6B8}"/>
              </a:ext>
            </a:extLst>
          </p:cNvPr>
          <p:cNvGrpSpPr/>
          <p:nvPr/>
        </p:nvGrpSpPr>
        <p:grpSpPr>
          <a:xfrm>
            <a:off x="8120476" y="5271153"/>
            <a:ext cx="317160" cy="289080"/>
            <a:chOff x="8120476" y="5271153"/>
            <a:chExt cx="31716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320" name="Ink 12319">
                  <a:extLst>
                    <a:ext uri="{FF2B5EF4-FFF2-40B4-BE49-F238E27FC236}">
                      <a16:creationId xmlns:a16="http://schemas.microsoft.com/office/drawing/2014/main" id="{3428F02D-0741-4825-AD82-AB37D17C02A0}"/>
                    </a:ext>
                  </a:extLst>
                </p14:cNvPr>
                <p14:cNvContentPartPr/>
                <p14:nvPr/>
              </p14:nvContentPartPr>
              <p14:xfrm>
                <a:off x="8181676" y="5288073"/>
                <a:ext cx="4320" cy="215640"/>
              </p14:xfrm>
            </p:contentPart>
          </mc:Choice>
          <mc:Fallback xmlns="">
            <p:pic>
              <p:nvPicPr>
                <p:cNvPr id="12320" name="Ink 12319">
                  <a:extLst>
                    <a:ext uri="{FF2B5EF4-FFF2-40B4-BE49-F238E27FC236}">
                      <a16:creationId xmlns:a16="http://schemas.microsoft.com/office/drawing/2014/main" id="{3428F02D-0741-4825-AD82-AB37D17C02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63676" y="5270433"/>
                  <a:ext cx="39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321" name="Ink 12320">
                  <a:extLst>
                    <a:ext uri="{FF2B5EF4-FFF2-40B4-BE49-F238E27FC236}">
                      <a16:creationId xmlns:a16="http://schemas.microsoft.com/office/drawing/2014/main" id="{CDAC8761-70A9-45D8-A3E2-A5AF650EA0A1}"/>
                    </a:ext>
                  </a:extLst>
                </p14:cNvPr>
                <p14:cNvContentPartPr/>
                <p14:nvPr/>
              </p14:nvContentPartPr>
              <p14:xfrm>
                <a:off x="8120476" y="5402193"/>
                <a:ext cx="125280" cy="35280"/>
              </p14:xfrm>
            </p:contentPart>
          </mc:Choice>
          <mc:Fallback xmlns="">
            <p:pic>
              <p:nvPicPr>
                <p:cNvPr id="12321" name="Ink 12320">
                  <a:extLst>
                    <a:ext uri="{FF2B5EF4-FFF2-40B4-BE49-F238E27FC236}">
                      <a16:creationId xmlns:a16="http://schemas.microsoft.com/office/drawing/2014/main" id="{CDAC8761-70A9-45D8-A3E2-A5AF650EA0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02836" y="5384193"/>
                  <a:ext cx="160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322" name="Ink 12321">
                  <a:extLst>
                    <a:ext uri="{FF2B5EF4-FFF2-40B4-BE49-F238E27FC236}">
                      <a16:creationId xmlns:a16="http://schemas.microsoft.com/office/drawing/2014/main" id="{FCDD3D6B-0CD3-46D4-A724-AE127213E895}"/>
                    </a:ext>
                  </a:extLst>
                </p14:cNvPr>
                <p14:cNvContentPartPr/>
                <p14:nvPr/>
              </p14:nvContentPartPr>
              <p14:xfrm>
                <a:off x="8328916" y="5271153"/>
                <a:ext cx="108720" cy="289080"/>
              </p14:xfrm>
            </p:contentPart>
          </mc:Choice>
          <mc:Fallback xmlns="">
            <p:pic>
              <p:nvPicPr>
                <p:cNvPr id="12322" name="Ink 12321">
                  <a:extLst>
                    <a:ext uri="{FF2B5EF4-FFF2-40B4-BE49-F238E27FC236}">
                      <a16:creationId xmlns:a16="http://schemas.microsoft.com/office/drawing/2014/main" id="{FCDD3D6B-0CD3-46D4-A724-AE127213E8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10916" y="5253513"/>
                  <a:ext cx="14436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36" name="Group 12335">
            <a:extLst>
              <a:ext uri="{FF2B5EF4-FFF2-40B4-BE49-F238E27FC236}">
                <a16:creationId xmlns:a16="http://schemas.microsoft.com/office/drawing/2014/main" id="{BA01B7E6-2729-4E61-B676-A884EE616EAC}"/>
              </a:ext>
            </a:extLst>
          </p:cNvPr>
          <p:cNvGrpSpPr/>
          <p:nvPr/>
        </p:nvGrpSpPr>
        <p:grpSpPr>
          <a:xfrm>
            <a:off x="5773996" y="5043633"/>
            <a:ext cx="2211480" cy="1096200"/>
            <a:chOff x="5773996" y="5043633"/>
            <a:chExt cx="2211480" cy="10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301" name="Ink 12300">
                  <a:extLst>
                    <a:ext uri="{FF2B5EF4-FFF2-40B4-BE49-F238E27FC236}">
                      <a16:creationId xmlns:a16="http://schemas.microsoft.com/office/drawing/2014/main" id="{CA01AF7C-E658-4374-AD49-58B04C0751E4}"/>
                    </a:ext>
                  </a:extLst>
                </p14:cNvPr>
                <p14:cNvContentPartPr/>
                <p14:nvPr/>
              </p14:nvContentPartPr>
              <p14:xfrm>
                <a:off x="5789836" y="5299233"/>
                <a:ext cx="66960" cy="167400"/>
              </p14:xfrm>
            </p:contentPart>
          </mc:Choice>
          <mc:Fallback xmlns="">
            <p:pic>
              <p:nvPicPr>
                <p:cNvPr id="12301" name="Ink 12300">
                  <a:extLst>
                    <a:ext uri="{FF2B5EF4-FFF2-40B4-BE49-F238E27FC236}">
                      <a16:creationId xmlns:a16="http://schemas.microsoft.com/office/drawing/2014/main" id="{CA01AF7C-E658-4374-AD49-58B04C0751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71836" y="5281233"/>
                  <a:ext cx="102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302" name="Ink 12301">
                  <a:extLst>
                    <a:ext uri="{FF2B5EF4-FFF2-40B4-BE49-F238E27FC236}">
                      <a16:creationId xmlns:a16="http://schemas.microsoft.com/office/drawing/2014/main" id="{BF1F817C-FD90-44F9-B35F-4D0D40828386}"/>
                    </a:ext>
                  </a:extLst>
                </p14:cNvPr>
                <p14:cNvContentPartPr/>
                <p14:nvPr/>
              </p14:nvContentPartPr>
              <p14:xfrm>
                <a:off x="5942476" y="5313273"/>
                <a:ext cx="92880" cy="150120"/>
              </p14:xfrm>
            </p:contentPart>
          </mc:Choice>
          <mc:Fallback xmlns="">
            <p:pic>
              <p:nvPicPr>
                <p:cNvPr id="12302" name="Ink 12301">
                  <a:extLst>
                    <a:ext uri="{FF2B5EF4-FFF2-40B4-BE49-F238E27FC236}">
                      <a16:creationId xmlns:a16="http://schemas.microsoft.com/office/drawing/2014/main" id="{BF1F817C-FD90-44F9-B35F-4D0D408283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24836" y="5295633"/>
                  <a:ext cx="128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305" name="Ink 12304">
                  <a:extLst>
                    <a:ext uri="{FF2B5EF4-FFF2-40B4-BE49-F238E27FC236}">
                      <a16:creationId xmlns:a16="http://schemas.microsoft.com/office/drawing/2014/main" id="{9787329E-DB9D-40EC-9D92-0BF46D707C5D}"/>
                    </a:ext>
                  </a:extLst>
                </p14:cNvPr>
                <p14:cNvContentPartPr/>
                <p14:nvPr/>
              </p14:nvContentPartPr>
              <p14:xfrm>
                <a:off x="5798836" y="5225073"/>
                <a:ext cx="3960" cy="5760"/>
              </p14:xfrm>
            </p:contentPart>
          </mc:Choice>
          <mc:Fallback xmlns="">
            <p:pic>
              <p:nvPicPr>
                <p:cNvPr id="12305" name="Ink 12304">
                  <a:extLst>
                    <a:ext uri="{FF2B5EF4-FFF2-40B4-BE49-F238E27FC236}">
                      <a16:creationId xmlns:a16="http://schemas.microsoft.com/office/drawing/2014/main" id="{9787329E-DB9D-40EC-9D92-0BF46D707C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81196" y="5207433"/>
                  <a:ext cx="39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303" name="Ink 12302">
                  <a:extLst>
                    <a:ext uri="{FF2B5EF4-FFF2-40B4-BE49-F238E27FC236}">
                      <a16:creationId xmlns:a16="http://schemas.microsoft.com/office/drawing/2014/main" id="{F7B69C0D-B66D-4582-AC4A-4558B19322F5}"/>
                    </a:ext>
                  </a:extLst>
                </p14:cNvPr>
                <p14:cNvContentPartPr/>
                <p14:nvPr/>
              </p14:nvContentPartPr>
              <p14:xfrm>
                <a:off x="6118156" y="5043633"/>
                <a:ext cx="627120" cy="421200"/>
              </p14:xfrm>
            </p:contentPart>
          </mc:Choice>
          <mc:Fallback xmlns="">
            <p:pic>
              <p:nvPicPr>
                <p:cNvPr id="12303" name="Ink 12302">
                  <a:extLst>
                    <a:ext uri="{FF2B5EF4-FFF2-40B4-BE49-F238E27FC236}">
                      <a16:creationId xmlns:a16="http://schemas.microsoft.com/office/drawing/2014/main" id="{F7B69C0D-B66D-4582-AC4A-4558B19322F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00516" y="5025993"/>
                  <a:ext cx="6627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304" name="Ink 12303">
                  <a:extLst>
                    <a:ext uri="{FF2B5EF4-FFF2-40B4-BE49-F238E27FC236}">
                      <a16:creationId xmlns:a16="http://schemas.microsoft.com/office/drawing/2014/main" id="{69FE0E1D-D568-421C-9547-C3182A308D65}"/>
                    </a:ext>
                  </a:extLst>
                </p14:cNvPr>
                <p14:cNvContentPartPr/>
                <p14:nvPr/>
              </p14:nvContentPartPr>
              <p14:xfrm>
                <a:off x="6283036" y="5198793"/>
                <a:ext cx="131040" cy="31680"/>
              </p14:xfrm>
            </p:contentPart>
          </mc:Choice>
          <mc:Fallback xmlns="">
            <p:pic>
              <p:nvPicPr>
                <p:cNvPr id="12304" name="Ink 12303">
                  <a:extLst>
                    <a:ext uri="{FF2B5EF4-FFF2-40B4-BE49-F238E27FC236}">
                      <a16:creationId xmlns:a16="http://schemas.microsoft.com/office/drawing/2014/main" id="{69FE0E1D-D568-421C-9547-C3182A308D6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65036" y="5181153"/>
                  <a:ext cx="166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307" name="Ink 12306">
                  <a:extLst>
                    <a:ext uri="{FF2B5EF4-FFF2-40B4-BE49-F238E27FC236}">
                      <a16:creationId xmlns:a16="http://schemas.microsoft.com/office/drawing/2014/main" id="{5953BD51-CF30-4105-85A7-C5939A3309E0}"/>
                    </a:ext>
                  </a:extLst>
                </p14:cNvPr>
                <p14:cNvContentPartPr/>
                <p14:nvPr/>
              </p14:nvContentPartPr>
              <p14:xfrm>
                <a:off x="6904396" y="5205993"/>
                <a:ext cx="131760" cy="416160"/>
              </p14:xfrm>
            </p:contentPart>
          </mc:Choice>
          <mc:Fallback xmlns="">
            <p:pic>
              <p:nvPicPr>
                <p:cNvPr id="12307" name="Ink 12306">
                  <a:extLst>
                    <a:ext uri="{FF2B5EF4-FFF2-40B4-BE49-F238E27FC236}">
                      <a16:creationId xmlns:a16="http://schemas.microsoft.com/office/drawing/2014/main" id="{5953BD51-CF30-4105-85A7-C5939A3309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86396" y="5188353"/>
                  <a:ext cx="1674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311" name="Ink 12310">
                  <a:extLst>
                    <a:ext uri="{FF2B5EF4-FFF2-40B4-BE49-F238E27FC236}">
                      <a16:creationId xmlns:a16="http://schemas.microsoft.com/office/drawing/2014/main" id="{C9E925C1-DB30-40B5-A1DE-E29E9979F934}"/>
                    </a:ext>
                  </a:extLst>
                </p14:cNvPr>
                <p14:cNvContentPartPr/>
                <p14:nvPr/>
              </p14:nvContentPartPr>
              <p14:xfrm>
                <a:off x="7463836" y="5115633"/>
                <a:ext cx="9720" cy="24120"/>
              </p14:xfrm>
            </p:contentPart>
          </mc:Choice>
          <mc:Fallback xmlns="">
            <p:pic>
              <p:nvPicPr>
                <p:cNvPr id="12311" name="Ink 12310">
                  <a:extLst>
                    <a:ext uri="{FF2B5EF4-FFF2-40B4-BE49-F238E27FC236}">
                      <a16:creationId xmlns:a16="http://schemas.microsoft.com/office/drawing/2014/main" id="{C9E925C1-DB30-40B5-A1DE-E29E9979F93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46196" y="5097633"/>
                  <a:ext cx="45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309" name="Ink 12308">
                  <a:extLst>
                    <a:ext uri="{FF2B5EF4-FFF2-40B4-BE49-F238E27FC236}">
                      <a16:creationId xmlns:a16="http://schemas.microsoft.com/office/drawing/2014/main" id="{C3D2B6BB-2F6C-4B12-BB77-6218775D7AF4}"/>
                    </a:ext>
                  </a:extLst>
                </p14:cNvPr>
                <p14:cNvContentPartPr/>
                <p14:nvPr/>
              </p14:nvContentPartPr>
              <p14:xfrm>
                <a:off x="7219036" y="5343153"/>
                <a:ext cx="90360" cy="27000"/>
              </p14:xfrm>
            </p:contentPart>
          </mc:Choice>
          <mc:Fallback xmlns="">
            <p:pic>
              <p:nvPicPr>
                <p:cNvPr id="12309" name="Ink 12308">
                  <a:extLst>
                    <a:ext uri="{FF2B5EF4-FFF2-40B4-BE49-F238E27FC236}">
                      <a16:creationId xmlns:a16="http://schemas.microsoft.com/office/drawing/2014/main" id="{C3D2B6BB-2F6C-4B12-BB77-6218775D7A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01036" y="5325153"/>
                  <a:ext cx="126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310" name="Ink 12309">
                  <a:extLst>
                    <a:ext uri="{FF2B5EF4-FFF2-40B4-BE49-F238E27FC236}">
                      <a16:creationId xmlns:a16="http://schemas.microsoft.com/office/drawing/2014/main" id="{BD7BAA6E-15B4-4400-99E4-C58FDC579289}"/>
                    </a:ext>
                  </a:extLst>
                </p14:cNvPr>
                <p14:cNvContentPartPr/>
                <p14:nvPr/>
              </p14:nvContentPartPr>
              <p14:xfrm>
                <a:off x="7442236" y="5244513"/>
                <a:ext cx="18720" cy="94320"/>
              </p14:xfrm>
            </p:contentPart>
          </mc:Choice>
          <mc:Fallback xmlns="">
            <p:pic>
              <p:nvPicPr>
                <p:cNvPr id="12310" name="Ink 12309">
                  <a:extLst>
                    <a:ext uri="{FF2B5EF4-FFF2-40B4-BE49-F238E27FC236}">
                      <a16:creationId xmlns:a16="http://schemas.microsoft.com/office/drawing/2014/main" id="{BD7BAA6E-15B4-4400-99E4-C58FDC5792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24236" y="5226513"/>
                  <a:ext cx="54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313" name="Ink 12312">
                  <a:extLst>
                    <a:ext uri="{FF2B5EF4-FFF2-40B4-BE49-F238E27FC236}">
                      <a16:creationId xmlns:a16="http://schemas.microsoft.com/office/drawing/2014/main" id="{40706B39-72DA-4190-AD39-66CCFBAEEBE6}"/>
                    </a:ext>
                  </a:extLst>
                </p14:cNvPr>
                <p14:cNvContentPartPr/>
                <p14:nvPr/>
              </p14:nvContentPartPr>
              <p14:xfrm>
                <a:off x="7454116" y="5486073"/>
                <a:ext cx="5040" cy="7200"/>
              </p14:xfrm>
            </p:contentPart>
          </mc:Choice>
          <mc:Fallback xmlns="">
            <p:pic>
              <p:nvPicPr>
                <p:cNvPr id="12313" name="Ink 12312">
                  <a:extLst>
                    <a:ext uri="{FF2B5EF4-FFF2-40B4-BE49-F238E27FC236}">
                      <a16:creationId xmlns:a16="http://schemas.microsoft.com/office/drawing/2014/main" id="{40706B39-72DA-4190-AD39-66CCFBAEEB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36116" y="5468073"/>
                  <a:ext cx="4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314" name="Ink 12313">
                  <a:extLst>
                    <a:ext uri="{FF2B5EF4-FFF2-40B4-BE49-F238E27FC236}">
                      <a16:creationId xmlns:a16="http://schemas.microsoft.com/office/drawing/2014/main" id="{4F5D0B92-B122-451A-8305-B6FB7B08FD95}"/>
                    </a:ext>
                  </a:extLst>
                </p14:cNvPr>
                <p14:cNvContentPartPr/>
                <p14:nvPr/>
              </p14:nvContentPartPr>
              <p14:xfrm>
                <a:off x="7375276" y="5468073"/>
                <a:ext cx="131760" cy="21240"/>
              </p14:xfrm>
            </p:contentPart>
          </mc:Choice>
          <mc:Fallback xmlns="">
            <p:pic>
              <p:nvPicPr>
                <p:cNvPr id="12314" name="Ink 12313">
                  <a:extLst>
                    <a:ext uri="{FF2B5EF4-FFF2-40B4-BE49-F238E27FC236}">
                      <a16:creationId xmlns:a16="http://schemas.microsoft.com/office/drawing/2014/main" id="{4F5D0B92-B122-451A-8305-B6FB7B08FD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57636" y="5450073"/>
                  <a:ext cx="167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315" name="Ink 12314">
                  <a:extLst>
                    <a:ext uri="{FF2B5EF4-FFF2-40B4-BE49-F238E27FC236}">
                      <a16:creationId xmlns:a16="http://schemas.microsoft.com/office/drawing/2014/main" id="{9A4D232D-B5F0-4875-81F8-018C3BC3DCEA}"/>
                    </a:ext>
                  </a:extLst>
                </p14:cNvPr>
                <p14:cNvContentPartPr/>
                <p14:nvPr/>
              </p14:nvContentPartPr>
              <p14:xfrm>
                <a:off x="7369516" y="5609913"/>
                <a:ext cx="105480" cy="149040"/>
              </p14:xfrm>
            </p:contentPart>
          </mc:Choice>
          <mc:Fallback xmlns="">
            <p:pic>
              <p:nvPicPr>
                <p:cNvPr id="12315" name="Ink 12314">
                  <a:extLst>
                    <a:ext uri="{FF2B5EF4-FFF2-40B4-BE49-F238E27FC236}">
                      <a16:creationId xmlns:a16="http://schemas.microsoft.com/office/drawing/2014/main" id="{9A4D232D-B5F0-4875-81F8-018C3BC3DCE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51516" y="5591913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316" name="Ink 12315">
                  <a:extLst>
                    <a:ext uri="{FF2B5EF4-FFF2-40B4-BE49-F238E27FC236}">
                      <a16:creationId xmlns:a16="http://schemas.microsoft.com/office/drawing/2014/main" id="{35D2847D-3D1B-4BAD-877A-DF3028AEFF41}"/>
                    </a:ext>
                  </a:extLst>
                </p14:cNvPr>
                <p14:cNvContentPartPr/>
                <p14:nvPr/>
              </p14:nvContentPartPr>
              <p14:xfrm>
                <a:off x="7520716" y="5574633"/>
                <a:ext cx="92160" cy="85320"/>
              </p14:xfrm>
            </p:contentPart>
          </mc:Choice>
          <mc:Fallback xmlns="">
            <p:pic>
              <p:nvPicPr>
                <p:cNvPr id="12316" name="Ink 12315">
                  <a:extLst>
                    <a:ext uri="{FF2B5EF4-FFF2-40B4-BE49-F238E27FC236}">
                      <a16:creationId xmlns:a16="http://schemas.microsoft.com/office/drawing/2014/main" id="{35D2847D-3D1B-4BAD-877A-DF3028AEFF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02716" y="5556993"/>
                  <a:ext cx="127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317" name="Ink 12316">
                  <a:extLst>
                    <a:ext uri="{FF2B5EF4-FFF2-40B4-BE49-F238E27FC236}">
                      <a16:creationId xmlns:a16="http://schemas.microsoft.com/office/drawing/2014/main" id="{B7E18174-3714-48CE-97F2-ACE02A221BEA}"/>
                    </a:ext>
                  </a:extLst>
                </p14:cNvPr>
                <p14:cNvContentPartPr/>
                <p14:nvPr/>
              </p14:nvContentPartPr>
              <p14:xfrm>
                <a:off x="7638796" y="5383473"/>
                <a:ext cx="115920" cy="113040"/>
              </p14:xfrm>
            </p:contentPart>
          </mc:Choice>
          <mc:Fallback xmlns="">
            <p:pic>
              <p:nvPicPr>
                <p:cNvPr id="12317" name="Ink 12316">
                  <a:extLst>
                    <a:ext uri="{FF2B5EF4-FFF2-40B4-BE49-F238E27FC236}">
                      <a16:creationId xmlns:a16="http://schemas.microsoft.com/office/drawing/2014/main" id="{B7E18174-3714-48CE-97F2-ACE02A221B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20796" y="5365473"/>
                  <a:ext cx="151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318" name="Ink 12317">
                  <a:extLst>
                    <a:ext uri="{FF2B5EF4-FFF2-40B4-BE49-F238E27FC236}">
                      <a16:creationId xmlns:a16="http://schemas.microsoft.com/office/drawing/2014/main" id="{A0C7EC98-CE20-4055-9EDC-133898D32348}"/>
                    </a:ext>
                  </a:extLst>
                </p14:cNvPr>
                <p14:cNvContentPartPr/>
                <p14:nvPr/>
              </p14:nvContentPartPr>
              <p14:xfrm>
                <a:off x="7823836" y="5268273"/>
                <a:ext cx="129960" cy="255960"/>
              </p14:xfrm>
            </p:contentPart>
          </mc:Choice>
          <mc:Fallback xmlns="">
            <p:pic>
              <p:nvPicPr>
                <p:cNvPr id="12318" name="Ink 12317">
                  <a:extLst>
                    <a:ext uri="{FF2B5EF4-FFF2-40B4-BE49-F238E27FC236}">
                      <a16:creationId xmlns:a16="http://schemas.microsoft.com/office/drawing/2014/main" id="{A0C7EC98-CE20-4055-9EDC-133898D323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06196" y="5250633"/>
                  <a:ext cx="165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324" name="Ink 12323">
                  <a:extLst>
                    <a:ext uri="{FF2B5EF4-FFF2-40B4-BE49-F238E27FC236}">
                      <a16:creationId xmlns:a16="http://schemas.microsoft.com/office/drawing/2014/main" id="{F402286D-581D-4CD7-BB56-4EE43D7F7640}"/>
                    </a:ext>
                  </a:extLst>
                </p14:cNvPr>
                <p14:cNvContentPartPr/>
                <p14:nvPr/>
              </p14:nvContentPartPr>
              <p14:xfrm>
                <a:off x="5773996" y="5707473"/>
                <a:ext cx="128160" cy="223200"/>
              </p14:xfrm>
            </p:contentPart>
          </mc:Choice>
          <mc:Fallback xmlns="">
            <p:pic>
              <p:nvPicPr>
                <p:cNvPr id="12324" name="Ink 12323">
                  <a:extLst>
                    <a:ext uri="{FF2B5EF4-FFF2-40B4-BE49-F238E27FC236}">
                      <a16:creationId xmlns:a16="http://schemas.microsoft.com/office/drawing/2014/main" id="{F402286D-581D-4CD7-BB56-4EE43D7F76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55996" y="5689473"/>
                  <a:ext cx="163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325" name="Ink 12324">
                  <a:extLst>
                    <a:ext uri="{FF2B5EF4-FFF2-40B4-BE49-F238E27FC236}">
                      <a16:creationId xmlns:a16="http://schemas.microsoft.com/office/drawing/2014/main" id="{9C5F3707-839E-4B49-BD3A-16B23B97FFDD}"/>
                    </a:ext>
                  </a:extLst>
                </p14:cNvPr>
                <p14:cNvContentPartPr/>
                <p14:nvPr/>
              </p14:nvContentPartPr>
              <p14:xfrm>
                <a:off x="5968396" y="5786313"/>
                <a:ext cx="68040" cy="90720"/>
              </p14:xfrm>
            </p:contentPart>
          </mc:Choice>
          <mc:Fallback xmlns="">
            <p:pic>
              <p:nvPicPr>
                <p:cNvPr id="12325" name="Ink 12324">
                  <a:extLst>
                    <a:ext uri="{FF2B5EF4-FFF2-40B4-BE49-F238E27FC236}">
                      <a16:creationId xmlns:a16="http://schemas.microsoft.com/office/drawing/2014/main" id="{9C5F3707-839E-4B49-BD3A-16B23B97FF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50396" y="5768313"/>
                  <a:ext cx="103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326" name="Ink 12325">
                  <a:extLst>
                    <a:ext uri="{FF2B5EF4-FFF2-40B4-BE49-F238E27FC236}">
                      <a16:creationId xmlns:a16="http://schemas.microsoft.com/office/drawing/2014/main" id="{F689C369-00F0-48C2-915A-1C367EF1C0D6}"/>
                    </a:ext>
                  </a:extLst>
                </p14:cNvPr>
                <p14:cNvContentPartPr/>
                <p14:nvPr/>
              </p14:nvContentPartPr>
              <p14:xfrm>
                <a:off x="6065236" y="5780193"/>
                <a:ext cx="146520" cy="128880"/>
              </p14:xfrm>
            </p:contentPart>
          </mc:Choice>
          <mc:Fallback xmlns="">
            <p:pic>
              <p:nvPicPr>
                <p:cNvPr id="12326" name="Ink 12325">
                  <a:extLst>
                    <a:ext uri="{FF2B5EF4-FFF2-40B4-BE49-F238E27FC236}">
                      <a16:creationId xmlns:a16="http://schemas.microsoft.com/office/drawing/2014/main" id="{F689C369-00F0-48C2-915A-1C367EF1C0D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47596" y="5762193"/>
                  <a:ext cx="182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327" name="Ink 12326">
                  <a:extLst>
                    <a:ext uri="{FF2B5EF4-FFF2-40B4-BE49-F238E27FC236}">
                      <a16:creationId xmlns:a16="http://schemas.microsoft.com/office/drawing/2014/main" id="{88CC1F51-8855-49FC-8715-01669D44F4D7}"/>
                    </a:ext>
                  </a:extLst>
                </p14:cNvPr>
                <p14:cNvContentPartPr/>
                <p14:nvPr/>
              </p14:nvContentPartPr>
              <p14:xfrm>
                <a:off x="6350356" y="5712873"/>
                <a:ext cx="104040" cy="218160"/>
              </p14:xfrm>
            </p:contentPart>
          </mc:Choice>
          <mc:Fallback xmlns="">
            <p:pic>
              <p:nvPicPr>
                <p:cNvPr id="12327" name="Ink 12326">
                  <a:extLst>
                    <a:ext uri="{FF2B5EF4-FFF2-40B4-BE49-F238E27FC236}">
                      <a16:creationId xmlns:a16="http://schemas.microsoft.com/office/drawing/2014/main" id="{88CC1F51-8855-49FC-8715-01669D44F4D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32716" y="5694873"/>
                  <a:ext cx="139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328" name="Ink 12327">
                  <a:extLst>
                    <a:ext uri="{FF2B5EF4-FFF2-40B4-BE49-F238E27FC236}">
                      <a16:creationId xmlns:a16="http://schemas.microsoft.com/office/drawing/2014/main" id="{9B18A075-4652-45B0-8E70-C39D9CC8127F}"/>
                    </a:ext>
                  </a:extLst>
                </p14:cNvPr>
                <p14:cNvContentPartPr/>
                <p14:nvPr/>
              </p14:nvContentPartPr>
              <p14:xfrm>
                <a:off x="6310756" y="5784873"/>
                <a:ext cx="127800" cy="19080"/>
              </p14:xfrm>
            </p:contentPart>
          </mc:Choice>
          <mc:Fallback xmlns="">
            <p:pic>
              <p:nvPicPr>
                <p:cNvPr id="12328" name="Ink 12327">
                  <a:extLst>
                    <a:ext uri="{FF2B5EF4-FFF2-40B4-BE49-F238E27FC236}">
                      <a16:creationId xmlns:a16="http://schemas.microsoft.com/office/drawing/2014/main" id="{9B18A075-4652-45B0-8E70-C39D9CC8127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92756" y="5766873"/>
                  <a:ext cx="163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329" name="Ink 12328">
                  <a:extLst>
                    <a:ext uri="{FF2B5EF4-FFF2-40B4-BE49-F238E27FC236}">
                      <a16:creationId xmlns:a16="http://schemas.microsoft.com/office/drawing/2014/main" id="{BBE7D458-73DE-46A2-AEF6-18B67DB32E9F}"/>
                    </a:ext>
                  </a:extLst>
                </p14:cNvPr>
                <p14:cNvContentPartPr/>
                <p14:nvPr/>
              </p14:nvContentPartPr>
              <p14:xfrm>
                <a:off x="6506956" y="5875233"/>
                <a:ext cx="47880" cy="61200"/>
              </p14:xfrm>
            </p:contentPart>
          </mc:Choice>
          <mc:Fallback xmlns="">
            <p:pic>
              <p:nvPicPr>
                <p:cNvPr id="12329" name="Ink 12328">
                  <a:extLst>
                    <a:ext uri="{FF2B5EF4-FFF2-40B4-BE49-F238E27FC236}">
                      <a16:creationId xmlns:a16="http://schemas.microsoft.com/office/drawing/2014/main" id="{BBE7D458-73DE-46A2-AEF6-18B67DB32E9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88956" y="5857233"/>
                  <a:ext cx="83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330" name="Ink 12329">
                  <a:extLst>
                    <a:ext uri="{FF2B5EF4-FFF2-40B4-BE49-F238E27FC236}">
                      <a16:creationId xmlns:a16="http://schemas.microsoft.com/office/drawing/2014/main" id="{0A753BF6-F12F-4ACE-956B-BB38EE9796B2}"/>
                    </a:ext>
                  </a:extLst>
                </p14:cNvPr>
                <p14:cNvContentPartPr/>
                <p14:nvPr/>
              </p14:nvContentPartPr>
              <p14:xfrm>
                <a:off x="6745636" y="5881713"/>
                <a:ext cx="55440" cy="121680"/>
              </p14:xfrm>
            </p:contentPart>
          </mc:Choice>
          <mc:Fallback xmlns="">
            <p:pic>
              <p:nvPicPr>
                <p:cNvPr id="12330" name="Ink 12329">
                  <a:extLst>
                    <a:ext uri="{FF2B5EF4-FFF2-40B4-BE49-F238E27FC236}">
                      <a16:creationId xmlns:a16="http://schemas.microsoft.com/office/drawing/2014/main" id="{0A753BF6-F12F-4ACE-956B-BB38EE9796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27636" y="5864073"/>
                  <a:ext cx="91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331" name="Ink 12330">
                  <a:extLst>
                    <a:ext uri="{FF2B5EF4-FFF2-40B4-BE49-F238E27FC236}">
                      <a16:creationId xmlns:a16="http://schemas.microsoft.com/office/drawing/2014/main" id="{556A910C-BD11-41BD-8F18-0848C20528CE}"/>
                    </a:ext>
                  </a:extLst>
                </p14:cNvPr>
                <p14:cNvContentPartPr/>
                <p14:nvPr/>
              </p14:nvContentPartPr>
              <p14:xfrm>
                <a:off x="6875236" y="5762553"/>
                <a:ext cx="100800" cy="219240"/>
              </p14:xfrm>
            </p:contentPart>
          </mc:Choice>
          <mc:Fallback xmlns="">
            <p:pic>
              <p:nvPicPr>
                <p:cNvPr id="12331" name="Ink 12330">
                  <a:extLst>
                    <a:ext uri="{FF2B5EF4-FFF2-40B4-BE49-F238E27FC236}">
                      <a16:creationId xmlns:a16="http://schemas.microsoft.com/office/drawing/2014/main" id="{556A910C-BD11-41BD-8F18-0848C20528C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57596" y="5744913"/>
                  <a:ext cx="136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332" name="Ink 12331">
                  <a:extLst>
                    <a:ext uri="{FF2B5EF4-FFF2-40B4-BE49-F238E27FC236}">
                      <a16:creationId xmlns:a16="http://schemas.microsoft.com/office/drawing/2014/main" id="{7BB2921C-1AC2-4B5E-BEDD-94D266DB3475}"/>
                    </a:ext>
                  </a:extLst>
                </p14:cNvPr>
                <p14:cNvContentPartPr/>
                <p14:nvPr/>
              </p14:nvContentPartPr>
              <p14:xfrm>
                <a:off x="6983596" y="5860833"/>
                <a:ext cx="9720" cy="96120"/>
              </p14:xfrm>
            </p:contentPart>
          </mc:Choice>
          <mc:Fallback xmlns="">
            <p:pic>
              <p:nvPicPr>
                <p:cNvPr id="12332" name="Ink 12331">
                  <a:extLst>
                    <a:ext uri="{FF2B5EF4-FFF2-40B4-BE49-F238E27FC236}">
                      <a16:creationId xmlns:a16="http://schemas.microsoft.com/office/drawing/2014/main" id="{7BB2921C-1AC2-4B5E-BEDD-94D266DB347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65956" y="5842833"/>
                  <a:ext cx="45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333" name="Ink 12332">
                  <a:extLst>
                    <a:ext uri="{FF2B5EF4-FFF2-40B4-BE49-F238E27FC236}">
                      <a16:creationId xmlns:a16="http://schemas.microsoft.com/office/drawing/2014/main" id="{9ED3C781-F178-4CDC-849E-270A6138CC87}"/>
                    </a:ext>
                  </a:extLst>
                </p14:cNvPr>
                <p14:cNvContentPartPr/>
                <p14:nvPr/>
              </p14:nvContentPartPr>
              <p14:xfrm>
                <a:off x="7006636" y="5915553"/>
                <a:ext cx="75600" cy="70560"/>
              </p14:xfrm>
            </p:contentPart>
          </mc:Choice>
          <mc:Fallback xmlns="">
            <p:pic>
              <p:nvPicPr>
                <p:cNvPr id="12333" name="Ink 12332">
                  <a:extLst>
                    <a:ext uri="{FF2B5EF4-FFF2-40B4-BE49-F238E27FC236}">
                      <a16:creationId xmlns:a16="http://schemas.microsoft.com/office/drawing/2014/main" id="{9ED3C781-F178-4CDC-849E-270A6138CC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88636" y="5897913"/>
                  <a:ext cx="111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334" name="Ink 12333">
                  <a:extLst>
                    <a:ext uri="{FF2B5EF4-FFF2-40B4-BE49-F238E27FC236}">
                      <a16:creationId xmlns:a16="http://schemas.microsoft.com/office/drawing/2014/main" id="{E98A95F8-BBE9-48A3-9FEB-B0E4861E8B07}"/>
                    </a:ext>
                  </a:extLst>
                </p14:cNvPr>
                <p14:cNvContentPartPr/>
                <p14:nvPr/>
              </p14:nvContentPartPr>
              <p14:xfrm>
                <a:off x="7223716" y="5732673"/>
                <a:ext cx="686520" cy="407160"/>
              </p14:xfrm>
            </p:contentPart>
          </mc:Choice>
          <mc:Fallback xmlns="">
            <p:pic>
              <p:nvPicPr>
                <p:cNvPr id="12334" name="Ink 12333">
                  <a:extLst>
                    <a:ext uri="{FF2B5EF4-FFF2-40B4-BE49-F238E27FC236}">
                      <a16:creationId xmlns:a16="http://schemas.microsoft.com/office/drawing/2014/main" id="{E98A95F8-BBE9-48A3-9FEB-B0E4861E8B0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05716" y="5715033"/>
                  <a:ext cx="7221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335" name="Ink 12334">
                  <a:extLst>
                    <a:ext uri="{FF2B5EF4-FFF2-40B4-BE49-F238E27FC236}">
                      <a16:creationId xmlns:a16="http://schemas.microsoft.com/office/drawing/2014/main" id="{3751F0BE-0302-48DA-A041-96D43E8C6876}"/>
                    </a:ext>
                  </a:extLst>
                </p14:cNvPr>
                <p14:cNvContentPartPr/>
                <p14:nvPr/>
              </p14:nvContentPartPr>
              <p14:xfrm>
                <a:off x="7765156" y="5762553"/>
                <a:ext cx="220320" cy="36720"/>
              </p14:xfrm>
            </p:contentPart>
          </mc:Choice>
          <mc:Fallback xmlns="">
            <p:pic>
              <p:nvPicPr>
                <p:cNvPr id="12335" name="Ink 12334">
                  <a:extLst>
                    <a:ext uri="{FF2B5EF4-FFF2-40B4-BE49-F238E27FC236}">
                      <a16:creationId xmlns:a16="http://schemas.microsoft.com/office/drawing/2014/main" id="{3751F0BE-0302-48DA-A041-96D43E8C68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47156" y="5744913"/>
                  <a:ext cx="255960" cy="7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05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4400" dirty="0"/>
              <a:t>Z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10929" b="11718"/>
          <a:stretch/>
        </p:blipFill>
        <p:spPr bwMode="auto">
          <a:xfrm>
            <a:off x="1905000" y="2743200"/>
            <a:ext cx="679839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2743200"/>
            <a:ext cx="7391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3286" y="5149026"/>
            <a:ext cx="108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Complex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52" y="5715000"/>
            <a:ext cx="878048" cy="9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F88BA03-A8B2-489C-890D-51D6A13B8577}"/>
                  </a:ext>
                </a:extLst>
              </p14:cNvPr>
              <p14:cNvContentPartPr/>
              <p14:nvPr/>
            </p14:nvContentPartPr>
            <p14:xfrm>
              <a:off x="6636197" y="5825743"/>
              <a:ext cx="188640" cy="38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F88BA03-A8B2-489C-890D-51D6A13B85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8197" y="5807743"/>
                <a:ext cx="22428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9EA69D-4B29-4405-B0B1-EA280B3100D8}"/>
                  </a:ext>
                </a:extLst>
              </p14:cNvPr>
              <p14:cNvContentPartPr/>
              <p14:nvPr/>
            </p14:nvContentPartPr>
            <p14:xfrm>
              <a:off x="7409117" y="5985583"/>
              <a:ext cx="12960" cy="4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9EA69D-4B29-4405-B0B1-EA280B3100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46117" y="5922583"/>
                <a:ext cx="1386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A7BF4AE-E202-402E-8EA4-3476DC6811A7}"/>
                  </a:ext>
                </a:extLst>
              </p14:cNvPr>
              <p14:cNvContentPartPr/>
              <p14:nvPr/>
            </p14:nvContentPartPr>
            <p14:xfrm>
              <a:off x="7106717" y="2933503"/>
              <a:ext cx="66960" cy="1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A7BF4AE-E202-402E-8EA4-3476DC6811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44077" y="2870503"/>
                <a:ext cx="192600" cy="1454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7E1A2BD-F1A5-4FC2-8BC4-2D49D51C55FD}"/>
              </a:ext>
            </a:extLst>
          </p:cNvPr>
          <p:cNvSpPr txBox="1"/>
          <p:nvPr/>
        </p:nvSpPr>
        <p:spPr>
          <a:xfrm>
            <a:off x="457200" y="457200"/>
            <a:ext cx="857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9.  Impedance of cylindrical wire for general quasistatic frequencies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333115-7F75-4F7E-90E6-667D6362405A}"/>
                  </a:ext>
                </a:extLst>
              </p14:cNvPr>
              <p14:cNvContentPartPr/>
              <p14:nvPr/>
            </p14:nvContentPartPr>
            <p14:xfrm>
              <a:off x="6150917" y="2923063"/>
              <a:ext cx="208800" cy="52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333115-7F75-4F7E-90E6-667D6362405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96917" y="2815423"/>
                <a:ext cx="31644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187AB1-7BE7-46A3-9DDE-63DAD75F91A8}"/>
                  </a:ext>
                </a:extLst>
              </p14:cNvPr>
              <p14:cNvContentPartPr/>
              <p14:nvPr/>
            </p14:nvContentPartPr>
            <p14:xfrm>
              <a:off x="7731317" y="2913343"/>
              <a:ext cx="169560" cy="469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187AB1-7BE7-46A3-9DDE-63DAD75F91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77677" y="2805703"/>
                <a:ext cx="27720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826D815-5F7D-4E4F-AD71-CBDB78010800}"/>
                  </a:ext>
                </a:extLst>
              </p14:cNvPr>
              <p14:cNvContentPartPr/>
              <p14:nvPr/>
            </p14:nvContentPartPr>
            <p14:xfrm>
              <a:off x="7666517" y="3688423"/>
              <a:ext cx="198360" cy="43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826D815-5F7D-4E4F-AD71-CBDB7801080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12517" y="3580783"/>
                <a:ext cx="30600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765347-298B-41EE-8834-DEBEB02E27F1}"/>
                  </a:ext>
                </a:extLst>
              </p14:cNvPr>
              <p14:cNvContentPartPr/>
              <p14:nvPr/>
            </p14:nvContentPartPr>
            <p14:xfrm>
              <a:off x="5450717" y="5128063"/>
              <a:ext cx="1051200" cy="360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765347-298B-41EE-8834-DEBEB02E27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96717" y="5020423"/>
                <a:ext cx="11588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F81E30-9A0C-4E4E-BA21-71B72AC0D2BA}"/>
                  </a:ext>
                </a:extLst>
              </p14:cNvPr>
              <p14:cNvContentPartPr/>
              <p14:nvPr/>
            </p14:nvContentPartPr>
            <p14:xfrm>
              <a:off x="7247476" y="3058953"/>
              <a:ext cx="52200" cy="7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F81E30-9A0C-4E4E-BA21-71B72AC0D2B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84836" y="2995953"/>
                <a:ext cx="1778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5EA70C5-0B51-4B75-9010-15F44EF7DFEA}"/>
                  </a:ext>
                </a:extLst>
              </p14:cNvPr>
              <p14:cNvContentPartPr/>
              <p14:nvPr/>
            </p14:nvContentPartPr>
            <p14:xfrm>
              <a:off x="7339636" y="3745473"/>
              <a:ext cx="119520" cy="11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5EA70C5-0B51-4B75-9010-15F44EF7DFE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76996" y="3682473"/>
                <a:ext cx="245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94C4E2-0069-4E54-AC0F-8CF2EF4A8D14}"/>
                  </a:ext>
                </a:extLst>
              </p14:cNvPr>
              <p14:cNvContentPartPr/>
              <p14:nvPr/>
            </p14:nvContentPartPr>
            <p14:xfrm>
              <a:off x="6952276" y="3909633"/>
              <a:ext cx="61560" cy="253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94C4E2-0069-4E54-AC0F-8CF2EF4A8D1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89276" y="3846993"/>
                <a:ext cx="18720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112E695-7E46-4285-94CE-A43C9529B3B0}"/>
                  </a:ext>
                </a:extLst>
              </p14:cNvPr>
              <p14:cNvContentPartPr/>
              <p14:nvPr/>
            </p14:nvContentPartPr>
            <p14:xfrm>
              <a:off x="7681636" y="2883273"/>
              <a:ext cx="22680" cy="39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112E695-7E46-4285-94CE-A43C9529B3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18996" y="2820273"/>
                <a:ext cx="148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16F401-A1B4-434D-ABD0-20127ADDFA83}"/>
                  </a:ext>
                </a:extLst>
              </p14:cNvPr>
              <p14:cNvContentPartPr/>
              <p14:nvPr/>
            </p14:nvContentPartPr>
            <p14:xfrm>
              <a:off x="7633756" y="3382593"/>
              <a:ext cx="17280" cy="6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16F401-A1B4-434D-ABD0-20127ADDFA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71116" y="3319953"/>
                <a:ext cx="14292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91A2D1B-6BD1-4D41-B737-05BA48C18930}"/>
              </a:ext>
            </a:extLst>
          </p:cNvPr>
          <p:cNvGrpSpPr/>
          <p:nvPr/>
        </p:nvGrpSpPr>
        <p:grpSpPr>
          <a:xfrm>
            <a:off x="8113276" y="4287633"/>
            <a:ext cx="114840" cy="30960"/>
            <a:chOff x="8113276" y="4287633"/>
            <a:chExt cx="114840" cy="3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274552F-CD0D-4D23-AED7-F8FED21E4D46}"/>
                    </a:ext>
                  </a:extLst>
                </p14:cNvPr>
                <p14:cNvContentPartPr/>
                <p14:nvPr/>
              </p14:nvContentPartPr>
              <p14:xfrm>
                <a:off x="8224876" y="4315353"/>
                <a:ext cx="3240" cy="3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274552F-CD0D-4D23-AED7-F8FED21E4D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62236" y="4252713"/>
                  <a:ext cx="128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EBE6C2-5035-4BC8-90DC-662FD9477A44}"/>
                    </a:ext>
                  </a:extLst>
                </p14:cNvPr>
                <p14:cNvContentPartPr/>
                <p14:nvPr/>
              </p14:nvContentPartPr>
              <p14:xfrm>
                <a:off x="8113276" y="4287633"/>
                <a:ext cx="105840" cy="1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EBE6C2-5035-4BC8-90DC-662FD9477A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50276" y="4224633"/>
                  <a:ext cx="23148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BF3710-4FBB-4E47-B95A-19FF0574CA90}"/>
                  </a:ext>
                </a:extLst>
              </p14:cNvPr>
              <p14:cNvContentPartPr/>
              <p14:nvPr/>
            </p14:nvContentPartPr>
            <p14:xfrm>
              <a:off x="8112916" y="3624513"/>
              <a:ext cx="104400" cy="19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BF3710-4FBB-4E47-B95A-19FF0574CA9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49916" y="3561513"/>
                <a:ext cx="23004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162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1" b="12025"/>
          <a:stretch/>
        </p:blipFill>
        <p:spPr bwMode="auto">
          <a:xfrm>
            <a:off x="533400" y="609600"/>
            <a:ext cx="6790898" cy="101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120" y="381000"/>
            <a:ext cx="59512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Low frequencies = weak skin effect = large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8137"/>
            <a:ext cx="333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563469"/>
            <a:ext cx="3002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small increase in resistance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1343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2895600"/>
            <a:ext cx="361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		&lt;&lt;12, then Z’ ~ 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810000"/>
            <a:ext cx="487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neglecting all powers of 	          (no skin effect)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390043" cy="4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38329"/>
            <a:ext cx="1382882" cy="56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11" y="3491751"/>
            <a:ext cx="1404937" cy="59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80" y="4223266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/>
          <a:stretch/>
        </p:blipFill>
        <p:spPr bwMode="auto">
          <a:xfrm>
            <a:off x="7086600" y="5181730"/>
            <a:ext cx="2011686" cy="60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4580" y="5301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6172200"/>
            <a:ext cx="138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Typo in book</a:t>
            </a:r>
          </a:p>
        </p:txBody>
      </p:sp>
      <p:sp>
        <p:nvSpPr>
          <p:cNvPr id="12" name="Freeform 11"/>
          <p:cNvSpPr/>
          <p:nvPr/>
        </p:nvSpPr>
        <p:spPr>
          <a:xfrm>
            <a:off x="8022162" y="5752730"/>
            <a:ext cx="74273" cy="452761"/>
          </a:xfrm>
          <a:custGeom>
            <a:avLst/>
            <a:gdLst>
              <a:gd name="connsiteX0" fmla="*/ 74273 w 74273"/>
              <a:gd name="connsiteY0" fmla="*/ 452761 h 452761"/>
              <a:gd name="connsiteX1" fmla="*/ 38762 w 74273"/>
              <a:gd name="connsiteY1" fmla="*/ 399495 h 452761"/>
              <a:gd name="connsiteX2" fmla="*/ 21007 w 74273"/>
              <a:gd name="connsiteY2" fmla="*/ 310719 h 452761"/>
              <a:gd name="connsiteX3" fmla="*/ 3252 w 74273"/>
              <a:gd name="connsiteY3" fmla="*/ 0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73" h="452761">
                <a:moveTo>
                  <a:pt x="74273" y="452761"/>
                </a:moveTo>
                <a:cubicBezTo>
                  <a:pt x="62436" y="435006"/>
                  <a:pt x="49125" y="418149"/>
                  <a:pt x="38762" y="399495"/>
                </a:cubicBezTo>
                <a:cubicBezTo>
                  <a:pt x="26505" y="377432"/>
                  <a:pt x="23972" y="327519"/>
                  <a:pt x="21007" y="310719"/>
                </a:cubicBezTo>
                <a:cubicBezTo>
                  <a:pt x="-11256" y="127893"/>
                  <a:pt x="3252" y="304839"/>
                  <a:pt x="325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5638800" y="2895600"/>
            <a:ext cx="609600" cy="2242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2590800"/>
            <a:ext cx="69144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1400175" cy="5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5674310"/>
            <a:ext cx="175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Requires Z”/Z’&lt;&lt;</a:t>
            </a:r>
          </a:p>
        </p:txBody>
      </p:sp>
      <p:sp>
        <p:nvSpPr>
          <p:cNvPr id="16" name="Freeform 15"/>
          <p:cNvSpPr/>
          <p:nvPr/>
        </p:nvSpPr>
        <p:spPr>
          <a:xfrm>
            <a:off x="24273" y="3160450"/>
            <a:ext cx="854616" cy="2566163"/>
          </a:xfrm>
          <a:custGeom>
            <a:avLst/>
            <a:gdLst>
              <a:gd name="connsiteX0" fmla="*/ 419610 w 854616"/>
              <a:gd name="connsiteY0" fmla="*/ 0 h 2566163"/>
              <a:gd name="connsiteX1" fmla="*/ 375222 w 854616"/>
              <a:gd name="connsiteY1" fmla="*/ 88777 h 2566163"/>
              <a:gd name="connsiteX2" fmla="*/ 348589 w 854616"/>
              <a:gd name="connsiteY2" fmla="*/ 115410 h 2566163"/>
              <a:gd name="connsiteX3" fmla="*/ 304201 w 854616"/>
              <a:gd name="connsiteY3" fmla="*/ 177554 h 2566163"/>
              <a:gd name="connsiteX4" fmla="*/ 277568 w 854616"/>
              <a:gd name="connsiteY4" fmla="*/ 221942 h 2566163"/>
              <a:gd name="connsiteX5" fmla="*/ 242057 w 854616"/>
              <a:gd name="connsiteY5" fmla="*/ 257453 h 2566163"/>
              <a:gd name="connsiteX6" fmla="*/ 197669 w 854616"/>
              <a:gd name="connsiteY6" fmla="*/ 328474 h 2566163"/>
              <a:gd name="connsiteX7" fmla="*/ 171036 w 854616"/>
              <a:gd name="connsiteY7" fmla="*/ 363985 h 2566163"/>
              <a:gd name="connsiteX8" fmla="*/ 153280 w 854616"/>
              <a:gd name="connsiteY8" fmla="*/ 390618 h 2566163"/>
              <a:gd name="connsiteX9" fmla="*/ 126647 w 854616"/>
              <a:gd name="connsiteY9" fmla="*/ 426129 h 2566163"/>
              <a:gd name="connsiteX10" fmla="*/ 108892 w 854616"/>
              <a:gd name="connsiteY10" fmla="*/ 461639 h 2566163"/>
              <a:gd name="connsiteX11" fmla="*/ 73381 w 854616"/>
              <a:gd name="connsiteY11" fmla="*/ 559294 h 2566163"/>
              <a:gd name="connsiteX12" fmla="*/ 55626 w 854616"/>
              <a:gd name="connsiteY12" fmla="*/ 594804 h 2566163"/>
              <a:gd name="connsiteX13" fmla="*/ 28993 w 854616"/>
              <a:gd name="connsiteY13" fmla="*/ 674703 h 2566163"/>
              <a:gd name="connsiteX14" fmla="*/ 20115 w 854616"/>
              <a:gd name="connsiteY14" fmla="*/ 701336 h 2566163"/>
              <a:gd name="connsiteX15" fmla="*/ 11238 w 854616"/>
              <a:gd name="connsiteY15" fmla="*/ 1003177 h 2566163"/>
              <a:gd name="connsiteX16" fmla="*/ 20115 w 854616"/>
              <a:gd name="connsiteY16" fmla="*/ 1029810 h 2566163"/>
              <a:gd name="connsiteX17" fmla="*/ 37871 w 854616"/>
              <a:gd name="connsiteY17" fmla="*/ 1100832 h 2566163"/>
              <a:gd name="connsiteX18" fmla="*/ 55626 w 854616"/>
              <a:gd name="connsiteY18" fmla="*/ 1136342 h 2566163"/>
              <a:gd name="connsiteX19" fmla="*/ 73381 w 854616"/>
              <a:gd name="connsiteY19" fmla="*/ 1189608 h 2566163"/>
              <a:gd name="connsiteX20" fmla="*/ 108892 w 854616"/>
              <a:gd name="connsiteY20" fmla="*/ 1251752 h 2566163"/>
              <a:gd name="connsiteX21" fmla="*/ 117770 w 854616"/>
              <a:gd name="connsiteY21" fmla="*/ 1278385 h 2566163"/>
              <a:gd name="connsiteX22" fmla="*/ 135525 w 854616"/>
              <a:gd name="connsiteY22" fmla="*/ 1313896 h 2566163"/>
              <a:gd name="connsiteX23" fmla="*/ 153280 w 854616"/>
              <a:gd name="connsiteY23" fmla="*/ 1358284 h 2566163"/>
              <a:gd name="connsiteX24" fmla="*/ 171036 w 854616"/>
              <a:gd name="connsiteY24" fmla="*/ 1393795 h 2566163"/>
              <a:gd name="connsiteX25" fmla="*/ 197669 w 854616"/>
              <a:gd name="connsiteY25" fmla="*/ 1464816 h 2566163"/>
              <a:gd name="connsiteX26" fmla="*/ 215424 w 854616"/>
              <a:gd name="connsiteY26" fmla="*/ 1491449 h 2566163"/>
              <a:gd name="connsiteX27" fmla="*/ 250935 w 854616"/>
              <a:gd name="connsiteY27" fmla="*/ 1562470 h 2566163"/>
              <a:gd name="connsiteX28" fmla="*/ 286445 w 854616"/>
              <a:gd name="connsiteY28" fmla="*/ 1660125 h 2566163"/>
              <a:gd name="connsiteX29" fmla="*/ 304201 w 854616"/>
              <a:gd name="connsiteY29" fmla="*/ 1713391 h 2566163"/>
              <a:gd name="connsiteX30" fmla="*/ 321956 w 854616"/>
              <a:gd name="connsiteY30" fmla="*/ 1748901 h 2566163"/>
              <a:gd name="connsiteX31" fmla="*/ 339711 w 854616"/>
              <a:gd name="connsiteY31" fmla="*/ 1802167 h 2566163"/>
              <a:gd name="connsiteX32" fmla="*/ 366344 w 854616"/>
              <a:gd name="connsiteY32" fmla="*/ 1855433 h 2566163"/>
              <a:gd name="connsiteX33" fmla="*/ 384100 w 854616"/>
              <a:gd name="connsiteY33" fmla="*/ 1899822 h 2566163"/>
              <a:gd name="connsiteX34" fmla="*/ 401855 w 854616"/>
              <a:gd name="connsiteY34" fmla="*/ 1953088 h 2566163"/>
              <a:gd name="connsiteX35" fmla="*/ 419610 w 854616"/>
              <a:gd name="connsiteY35" fmla="*/ 1979721 h 2566163"/>
              <a:gd name="connsiteX36" fmla="*/ 437366 w 854616"/>
              <a:gd name="connsiteY36" fmla="*/ 2050742 h 2566163"/>
              <a:gd name="connsiteX37" fmla="*/ 455121 w 854616"/>
              <a:gd name="connsiteY37" fmla="*/ 2068498 h 2566163"/>
              <a:gd name="connsiteX38" fmla="*/ 463999 w 854616"/>
              <a:gd name="connsiteY38" fmla="*/ 2112886 h 2566163"/>
              <a:gd name="connsiteX39" fmla="*/ 481754 w 854616"/>
              <a:gd name="connsiteY39" fmla="*/ 2148397 h 2566163"/>
              <a:gd name="connsiteX40" fmla="*/ 490632 w 854616"/>
              <a:gd name="connsiteY40" fmla="*/ 2175030 h 2566163"/>
              <a:gd name="connsiteX41" fmla="*/ 508387 w 854616"/>
              <a:gd name="connsiteY41" fmla="*/ 2201663 h 2566163"/>
              <a:gd name="connsiteX42" fmla="*/ 526143 w 854616"/>
              <a:gd name="connsiteY42" fmla="*/ 2246051 h 2566163"/>
              <a:gd name="connsiteX43" fmla="*/ 535020 w 854616"/>
              <a:gd name="connsiteY43" fmla="*/ 2281562 h 2566163"/>
              <a:gd name="connsiteX44" fmla="*/ 579409 w 854616"/>
              <a:gd name="connsiteY44" fmla="*/ 2325950 h 2566163"/>
              <a:gd name="connsiteX45" fmla="*/ 597164 w 854616"/>
              <a:gd name="connsiteY45" fmla="*/ 2352583 h 2566163"/>
              <a:gd name="connsiteX46" fmla="*/ 606042 w 854616"/>
              <a:gd name="connsiteY46" fmla="*/ 2379216 h 2566163"/>
              <a:gd name="connsiteX47" fmla="*/ 632675 w 854616"/>
              <a:gd name="connsiteY47" fmla="*/ 2396971 h 2566163"/>
              <a:gd name="connsiteX48" fmla="*/ 685941 w 854616"/>
              <a:gd name="connsiteY48" fmla="*/ 2467993 h 2566163"/>
              <a:gd name="connsiteX49" fmla="*/ 721451 w 854616"/>
              <a:gd name="connsiteY49" fmla="*/ 2485748 h 2566163"/>
              <a:gd name="connsiteX50" fmla="*/ 756962 w 854616"/>
              <a:gd name="connsiteY50" fmla="*/ 2521259 h 2566163"/>
              <a:gd name="connsiteX51" fmla="*/ 836861 w 854616"/>
              <a:gd name="connsiteY51" fmla="*/ 2565647 h 2566163"/>
              <a:gd name="connsiteX52" fmla="*/ 854616 w 854616"/>
              <a:gd name="connsiteY52" fmla="*/ 2565647 h 256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54616" h="2566163">
                <a:moveTo>
                  <a:pt x="419610" y="0"/>
                </a:moveTo>
                <a:cubicBezTo>
                  <a:pt x="404637" y="37433"/>
                  <a:pt x="400103" y="55602"/>
                  <a:pt x="375222" y="88777"/>
                </a:cubicBezTo>
                <a:cubicBezTo>
                  <a:pt x="367689" y="98821"/>
                  <a:pt x="357467" y="106532"/>
                  <a:pt x="348589" y="115410"/>
                </a:cubicBezTo>
                <a:cubicBezTo>
                  <a:pt x="306253" y="200085"/>
                  <a:pt x="358185" y="105575"/>
                  <a:pt x="304201" y="177554"/>
                </a:cubicBezTo>
                <a:cubicBezTo>
                  <a:pt x="293848" y="191358"/>
                  <a:pt x="288162" y="208322"/>
                  <a:pt x="277568" y="221942"/>
                </a:cubicBezTo>
                <a:cubicBezTo>
                  <a:pt x="267291" y="235156"/>
                  <a:pt x="252951" y="244743"/>
                  <a:pt x="242057" y="257453"/>
                </a:cubicBezTo>
                <a:cubicBezTo>
                  <a:pt x="232128" y="269036"/>
                  <a:pt x="201656" y="322494"/>
                  <a:pt x="197669" y="328474"/>
                </a:cubicBezTo>
                <a:cubicBezTo>
                  <a:pt x="189462" y="340785"/>
                  <a:pt x="179636" y="351945"/>
                  <a:pt x="171036" y="363985"/>
                </a:cubicBezTo>
                <a:cubicBezTo>
                  <a:pt x="164834" y="372667"/>
                  <a:pt x="159482" y="381936"/>
                  <a:pt x="153280" y="390618"/>
                </a:cubicBezTo>
                <a:cubicBezTo>
                  <a:pt x="144680" y="402658"/>
                  <a:pt x="134489" y="413582"/>
                  <a:pt x="126647" y="426129"/>
                </a:cubicBezTo>
                <a:cubicBezTo>
                  <a:pt x="119633" y="437351"/>
                  <a:pt x="114267" y="449546"/>
                  <a:pt x="108892" y="461639"/>
                </a:cubicBezTo>
                <a:cubicBezTo>
                  <a:pt x="70077" y="548974"/>
                  <a:pt x="112747" y="460881"/>
                  <a:pt x="73381" y="559294"/>
                </a:cubicBezTo>
                <a:cubicBezTo>
                  <a:pt x="68466" y="571581"/>
                  <a:pt x="60377" y="582452"/>
                  <a:pt x="55626" y="594804"/>
                </a:cubicBezTo>
                <a:cubicBezTo>
                  <a:pt x="45548" y="621006"/>
                  <a:pt x="37871" y="648070"/>
                  <a:pt x="28993" y="674703"/>
                </a:cubicBezTo>
                <a:lnTo>
                  <a:pt x="20115" y="701336"/>
                </a:lnTo>
                <a:cubicBezTo>
                  <a:pt x="-5372" y="854261"/>
                  <a:pt x="-4672" y="804292"/>
                  <a:pt x="11238" y="1003177"/>
                </a:cubicBezTo>
                <a:cubicBezTo>
                  <a:pt x="11984" y="1012505"/>
                  <a:pt x="17845" y="1020732"/>
                  <a:pt x="20115" y="1029810"/>
                </a:cubicBezTo>
                <a:cubicBezTo>
                  <a:pt x="28452" y="1063160"/>
                  <a:pt x="25695" y="1072421"/>
                  <a:pt x="37871" y="1100832"/>
                </a:cubicBezTo>
                <a:cubicBezTo>
                  <a:pt x="43084" y="1112996"/>
                  <a:pt x="50711" y="1124055"/>
                  <a:pt x="55626" y="1136342"/>
                </a:cubicBezTo>
                <a:cubicBezTo>
                  <a:pt x="62577" y="1153719"/>
                  <a:pt x="62999" y="1174036"/>
                  <a:pt x="73381" y="1189608"/>
                </a:cubicBezTo>
                <a:cubicBezTo>
                  <a:pt x="91215" y="1216358"/>
                  <a:pt x="95374" y="1220210"/>
                  <a:pt x="108892" y="1251752"/>
                </a:cubicBezTo>
                <a:cubicBezTo>
                  <a:pt x="112578" y="1260353"/>
                  <a:pt x="114084" y="1269784"/>
                  <a:pt x="117770" y="1278385"/>
                </a:cubicBezTo>
                <a:cubicBezTo>
                  <a:pt x="122983" y="1290549"/>
                  <a:pt x="130150" y="1301802"/>
                  <a:pt x="135525" y="1313896"/>
                </a:cubicBezTo>
                <a:cubicBezTo>
                  <a:pt x="141997" y="1328458"/>
                  <a:pt x="146808" y="1343722"/>
                  <a:pt x="153280" y="1358284"/>
                </a:cubicBezTo>
                <a:cubicBezTo>
                  <a:pt x="158655" y="1370378"/>
                  <a:pt x="165823" y="1381631"/>
                  <a:pt x="171036" y="1393795"/>
                </a:cubicBezTo>
                <a:cubicBezTo>
                  <a:pt x="194094" y="1447597"/>
                  <a:pt x="160870" y="1391218"/>
                  <a:pt x="197669" y="1464816"/>
                </a:cubicBezTo>
                <a:cubicBezTo>
                  <a:pt x="202441" y="1474359"/>
                  <a:pt x="210652" y="1481906"/>
                  <a:pt x="215424" y="1491449"/>
                </a:cubicBezTo>
                <a:cubicBezTo>
                  <a:pt x="258856" y="1578313"/>
                  <a:pt x="209801" y="1500771"/>
                  <a:pt x="250935" y="1562470"/>
                </a:cubicBezTo>
                <a:cubicBezTo>
                  <a:pt x="302726" y="1717847"/>
                  <a:pt x="237049" y="1524286"/>
                  <a:pt x="286445" y="1660125"/>
                </a:cubicBezTo>
                <a:cubicBezTo>
                  <a:pt x="292841" y="1677714"/>
                  <a:pt x="297250" y="1696014"/>
                  <a:pt x="304201" y="1713391"/>
                </a:cubicBezTo>
                <a:cubicBezTo>
                  <a:pt x="309116" y="1725678"/>
                  <a:pt x="317041" y="1736614"/>
                  <a:pt x="321956" y="1748901"/>
                </a:cubicBezTo>
                <a:cubicBezTo>
                  <a:pt x="328907" y="1766278"/>
                  <a:pt x="332513" y="1784891"/>
                  <a:pt x="339711" y="1802167"/>
                </a:cubicBezTo>
                <a:cubicBezTo>
                  <a:pt x="347346" y="1820491"/>
                  <a:pt x="358130" y="1837361"/>
                  <a:pt x="366344" y="1855433"/>
                </a:cubicBezTo>
                <a:cubicBezTo>
                  <a:pt x="372938" y="1869941"/>
                  <a:pt x="378654" y="1884845"/>
                  <a:pt x="384100" y="1899822"/>
                </a:cubicBezTo>
                <a:cubicBezTo>
                  <a:pt x="390496" y="1917411"/>
                  <a:pt x="394254" y="1935985"/>
                  <a:pt x="401855" y="1953088"/>
                </a:cubicBezTo>
                <a:cubicBezTo>
                  <a:pt x="406188" y="1962838"/>
                  <a:pt x="413692" y="1970843"/>
                  <a:pt x="419610" y="1979721"/>
                </a:cubicBezTo>
                <a:cubicBezTo>
                  <a:pt x="425529" y="2003395"/>
                  <a:pt x="428303" y="2028085"/>
                  <a:pt x="437366" y="2050742"/>
                </a:cubicBezTo>
                <a:cubicBezTo>
                  <a:pt x="440475" y="2058513"/>
                  <a:pt x="451824" y="2060805"/>
                  <a:pt x="455121" y="2068498"/>
                </a:cubicBezTo>
                <a:cubicBezTo>
                  <a:pt x="461065" y="2082367"/>
                  <a:pt x="459227" y="2098571"/>
                  <a:pt x="463999" y="2112886"/>
                </a:cubicBezTo>
                <a:cubicBezTo>
                  <a:pt x="468184" y="2125441"/>
                  <a:pt x="476541" y="2136233"/>
                  <a:pt x="481754" y="2148397"/>
                </a:cubicBezTo>
                <a:cubicBezTo>
                  <a:pt x="485440" y="2156998"/>
                  <a:pt x="486447" y="2166660"/>
                  <a:pt x="490632" y="2175030"/>
                </a:cubicBezTo>
                <a:cubicBezTo>
                  <a:pt x="495404" y="2184573"/>
                  <a:pt x="503615" y="2192120"/>
                  <a:pt x="508387" y="2201663"/>
                </a:cubicBezTo>
                <a:cubicBezTo>
                  <a:pt x="515514" y="2215916"/>
                  <a:pt x="521104" y="2230933"/>
                  <a:pt x="526143" y="2246051"/>
                </a:cubicBezTo>
                <a:cubicBezTo>
                  <a:pt x="530001" y="2257626"/>
                  <a:pt x="528252" y="2271410"/>
                  <a:pt x="535020" y="2281562"/>
                </a:cubicBezTo>
                <a:cubicBezTo>
                  <a:pt x="546627" y="2298973"/>
                  <a:pt x="567802" y="2308539"/>
                  <a:pt x="579409" y="2325950"/>
                </a:cubicBezTo>
                <a:cubicBezTo>
                  <a:pt x="585327" y="2334828"/>
                  <a:pt x="592392" y="2343040"/>
                  <a:pt x="597164" y="2352583"/>
                </a:cubicBezTo>
                <a:cubicBezTo>
                  <a:pt x="601349" y="2360953"/>
                  <a:pt x="600196" y="2371909"/>
                  <a:pt x="606042" y="2379216"/>
                </a:cubicBezTo>
                <a:cubicBezTo>
                  <a:pt x="612707" y="2387547"/>
                  <a:pt x="623797" y="2391053"/>
                  <a:pt x="632675" y="2396971"/>
                </a:cubicBezTo>
                <a:cubicBezTo>
                  <a:pt x="639335" y="2406962"/>
                  <a:pt x="666233" y="2454854"/>
                  <a:pt x="685941" y="2467993"/>
                </a:cubicBezTo>
                <a:cubicBezTo>
                  <a:pt x="696952" y="2475334"/>
                  <a:pt x="710864" y="2477808"/>
                  <a:pt x="721451" y="2485748"/>
                </a:cubicBezTo>
                <a:cubicBezTo>
                  <a:pt x="734843" y="2495792"/>
                  <a:pt x="743033" y="2511973"/>
                  <a:pt x="756962" y="2521259"/>
                </a:cubicBezTo>
                <a:cubicBezTo>
                  <a:pt x="787471" y="2541598"/>
                  <a:pt x="803378" y="2558950"/>
                  <a:pt x="836861" y="2565647"/>
                </a:cubicBezTo>
                <a:cubicBezTo>
                  <a:pt x="842664" y="2566808"/>
                  <a:pt x="848698" y="2565647"/>
                  <a:pt x="854616" y="256564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25771" y="5743852"/>
            <a:ext cx="3009530" cy="239698"/>
          </a:xfrm>
          <a:custGeom>
            <a:avLst/>
            <a:gdLst>
              <a:gd name="connsiteX0" fmla="*/ 3009530 w 3009530"/>
              <a:gd name="connsiteY0" fmla="*/ 0 h 239698"/>
              <a:gd name="connsiteX1" fmla="*/ 2947386 w 3009530"/>
              <a:gd name="connsiteY1" fmla="*/ 26633 h 239698"/>
              <a:gd name="connsiteX2" fmla="*/ 2929631 w 3009530"/>
              <a:gd name="connsiteY2" fmla="*/ 44389 h 239698"/>
              <a:gd name="connsiteX3" fmla="*/ 2885243 w 3009530"/>
              <a:gd name="connsiteY3" fmla="*/ 62144 h 239698"/>
              <a:gd name="connsiteX4" fmla="*/ 2778711 w 3009530"/>
              <a:gd name="connsiteY4" fmla="*/ 97655 h 239698"/>
              <a:gd name="connsiteX5" fmla="*/ 2752078 w 3009530"/>
              <a:gd name="connsiteY5" fmla="*/ 115410 h 239698"/>
              <a:gd name="connsiteX6" fmla="*/ 2689934 w 3009530"/>
              <a:gd name="connsiteY6" fmla="*/ 133165 h 239698"/>
              <a:gd name="connsiteX7" fmla="*/ 2663301 w 3009530"/>
              <a:gd name="connsiteY7" fmla="*/ 142043 h 239698"/>
              <a:gd name="connsiteX8" fmla="*/ 2592279 w 3009530"/>
              <a:gd name="connsiteY8" fmla="*/ 177554 h 239698"/>
              <a:gd name="connsiteX9" fmla="*/ 2539013 w 3009530"/>
              <a:gd name="connsiteY9" fmla="*/ 186431 h 239698"/>
              <a:gd name="connsiteX10" fmla="*/ 2450237 w 3009530"/>
              <a:gd name="connsiteY10" fmla="*/ 204187 h 239698"/>
              <a:gd name="connsiteX11" fmla="*/ 2405848 w 3009530"/>
              <a:gd name="connsiteY11" fmla="*/ 213065 h 239698"/>
              <a:gd name="connsiteX12" fmla="*/ 2343705 w 3009530"/>
              <a:gd name="connsiteY12" fmla="*/ 221942 h 239698"/>
              <a:gd name="connsiteX13" fmla="*/ 2308194 w 3009530"/>
              <a:gd name="connsiteY13" fmla="*/ 230820 h 239698"/>
              <a:gd name="connsiteX14" fmla="*/ 2228295 w 3009530"/>
              <a:gd name="connsiteY14" fmla="*/ 239698 h 239698"/>
              <a:gd name="connsiteX15" fmla="*/ 1393794 w 3009530"/>
              <a:gd name="connsiteY15" fmla="*/ 230820 h 239698"/>
              <a:gd name="connsiteX16" fmla="*/ 1305017 w 3009530"/>
              <a:gd name="connsiteY16" fmla="*/ 213065 h 239698"/>
              <a:gd name="connsiteX17" fmla="*/ 1260629 w 3009530"/>
              <a:gd name="connsiteY17" fmla="*/ 204187 h 239698"/>
              <a:gd name="connsiteX18" fmla="*/ 1180730 w 3009530"/>
              <a:gd name="connsiteY18" fmla="*/ 186431 h 239698"/>
              <a:gd name="connsiteX19" fmla="*/ 1074198 w 3009530"/>
              <a:gd name="connsiteY19" fmla="*/ 168676 h 239698"/>
              <a:gd name="connsiteX20" fmla="*/ 1003177 w 3009530"/>
              <a:gd name="connsiteY20" fmla="*/ 150921 h 239698"/>
              <a:gd name="connsiteX21" fmla="*/ 923278 w 3009530"/>
              <a:gd name="connsiteY21" fmla="*/ 142043 h 239698"/>
              <a:gd name="connsiteX22" fmla="*/ 878889 w 3009530"/>
              <a:gd name="connsiteY22" fmla="*/ 133165 h 239698"/>
              <a:gd name="connsiteX23" fmla="*/ 852256 w 3009530"/>
              <a:gd name="connsiteY23" fmla="*/ 124288 h 239698"/>
              <a:gd name="connsiteX24" fmla="*/ 754602 w 3009530"/>
              <a:gd name="connsiteY24" fmla="*/ 115410 h 239698"/>
              <a:gd name="connsiteX25" fmla="*/ 106532 w 3009530"/>
              <a:gd name="connsiteY25" fmla="*/ 106532 h 239698"/>
              <a:gd name="connsiteX26" fmla="*/ 0 w 3009530"/>
              <a:gd name="connsiteY26" fmla="*/ 115410 h 23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09530" h="239698">
                <a:moveTo>
                  <a:pt x="3009530" y="0"/>
                </a:moveTo>
                <a:cubicBezTo>
                  <a:pt x="2988815" y="8878"/>
                  <a:pt x="2967087" y="15688"/>
                  <a:pt x="2947386" y="26633"/>
                </a:cubicBezTo>
                <a:cubicBezTo>
                  <a:pt x="2940069" y="30698"/>
                  <a:pt x="2936898" y="40236"/>
                  <a:pt x="2929631" y="44389"/>
                </a:cubicBezTo>
                <a:cubicBezTo>
                  <a:pt x="2915795" y="52295"/>
                  <a:pt x="2899805" y="55672"/>
                  <a:pt x="2885243" y="62144"/>
                </a:cubicBezTo>
                <a:cubicBezTo>
                  <a:pt x="2811524" y="94907"/>
                  <a:pt x="2892778" y="69137"/>
                  <a:pt x="2778711" y="97655"/>
                </a:cubicBezTo>
                <a:cubicBezTo>
                  <a:pt x="2769833" y="103573"/>
                  <a:pt x="2761621" y="110638"/>
                  <a:pt x="2752078" y="115410"/>
                </a:cubicBezTo>
                <a:cubicBezTo>
                  <a:pt x="2737882" y="122508"/>
                  <a:pt x="2703215" y="129370"/>
                  <a:pt x="2689934" y="133165"/>
                </a:cubicBezTo>
                <a:cubicBezTo>
                  <a:pt x="2680936" y="135736"/>
                  <a:pt x="2671671" y="137858"/>
                  <a:pt x="2663301" y="142043"/>
                </a:cubicBezTo>
                <a:cubicBezTo>
                  <a:pt x="2614514" y="166436"/>
                  <a:pt x="2659858" y="159123"/>
                  <a:pt x="2592279" y="177554"/>
                </a:cubicBezTo>
                <a:cubicBezTo>
                  <a:pt x="2574913" y="182290"/>
                  <a:pt x="2556705" y="183114"/>
                  <a:pt x="2539013" y="186431"/>
                </a:cubicBezTo>
                <a:cubicBezTo>
                  <a:pt x="2509352" y="191993"/>
                  <a:pt x="2479829" y="198268"/>
                  <a:pt x="2450237" y="204187"/>
                </a:cubicBezTo>
                <a:cubicBezTo>
                  <a:pt x="2435441" y="207146"/>
                  <a:pt x="2420786" y="210931"/>
                  <a:pt x="2405848" y="213065"/>
                </a:cubicBezTo>
                <a:cubicBezTo>
                  <a:pt x="2385134" y="216024"/>
                  <a:pt x="2364292" y="218199"/>
                  <a:pt x="2343705" y="221942"/>
                </a:cubicBezTo>
                <a:cubicBezTo>
                  <a:pt x="2331700" y="224125"/>
                  <a:pt x="2320253" y="228965"/>
                  <a:pt x="2308194" y="230820"/>
                </a:cubicBezTo>
                <a:cubicBezTo>
                  <a:pt x="2281709" y="234895"/>
                  <a:pt x="2254928" y="236739"/>
                  <a:pt x="2228295" y="239698"/>
                </a:cubicBezTo>
                <a:lnTo>
                  <a:pt x="1393794" y="230820"/>
                </a:lnTo>
                <a:cubicBezTo>
                  <a:pt x="1365128" y="230247"/>
                  <a:pt x="1333158" y="219318"/>
                  <a:pt x="1305017" y="213065"/>
                </a:cubicBezTo>
                <a:cubicBezTo>
                  <a:pt x="1290287" y="209792"/>
                  <a:pt x="1275359" y="207460"/>
                  <a:pt x="1260629" y="204187"/>
                </a:cubicBezTo>
                <a:cubicBezTo>
                  <a:pt x="1203478" y="191486"/>
                  <a:pt x="1245741" y="197904"/>
                  <a:pt x="1180730" y="186431"/>
                </a:cubicBezTo>
                <a:cubicBezTo>
                  <a:pt x="1145277" y="180175"/>
                  <a:pt x="1108351" y="180061"/>
                  <a:pt x="1074198" y="168676"/>
                </a:cubicBezTo>
                <a:cubicBezTo>
                  <a:pt x="1043214" y="158347"/>
                  <a:pt x="1040676" y="156278"/>
                  <a:pt x="1003177" y="150921"/>
                </a:cubicBezTo>
                <a:cubicBezTo>
                  <a:pt x="976649" y="147131"/>
                  <a:pt x="949806" y="145833"/>
                  <a:pt x="923278" y="142043"/>
                </a:cubicBezTo>
                <a:cubicBezTo>
                  <a:pt x="908340" y="139909"/>
                  <a:pt x="893528" y="136825"/>
                  <a:pt x="878889" y="133165"/>
                </a:cubicBezTo>
                <a:cubicBezTo>
                  <a:pt x="869811" y="130895"/>
                  <a:pt x="861520" y="125611"/>
                  <a:pt x="852256" y="124288"/>
                </a:cubicBezTo>
                <a:cubicBezTo>
                  <a:pt x="819899" y="119666"/>
                  <a:pt x="787153" y="118369"/>
                  <a:pt x="754602" y="115410"/>
                </a:cubicBezTo>
                <a:cubicBezTo>
                  <a:pt x="513221" y="34951"/>
                  <a:pt x="720050" y="97376"/>
                  <a:pt x="106532" y="106532"/>
                </a:cubicBezTo>
                <a:lnTo>
                  <a:pt x="0" y="11541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93266" y="6293644"/>
            <a:ext cx="1941989" cy="514350"/>
            <a:chOff x="1593266" y="6293644"/>
            <a:chExt cx="1941989" cy="514350"/>
          </a:xfrm>
        </p:grpSpPr>
        <p:grpSp>
          <p:nvGrpSpPr>
            <p:cNvPr id="26" name="Group 25"/>
            <p:cNvGrpSpPr/>
            <p:nvPr/>
          </p:nvGrpSpPr>
          <p:grpSpPr>
            <a:xfrm>
              <a:off x="2258905" y="6324600"/>
              <a:ext cx="1276350" cy="452438"/>
              <a:chOff x="4467225" y="2886075"/>
              <a:chExt cx="1790700" cy="619125"/>
            </a:xfrm>
          </p:grpSpPr>
          <p:pic>
            <p:nvPicPr>
              <p:cNvPr id="27" name="Picture 7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2886075"/>
                <a:ext cx="1304925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7225" y="3052762"/>
                <a:ext cx="2857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266" y="6293644"/>
              <a:ext cx="8858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944251" y="64008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6412468"/>
            <a:ext cx="219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DC values of R, 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1000" y="5638800"/>
            <a:ext cx="5715000" cy="1169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2A2AAE7B-08C6-47BF-86A5-C0414AAC2F66}"/>
                  </a:ext>
                </a:extLst>
              </p14:cNvPr>
              <p14:cNvContentPartPr/>
              <p14:nvPr/>
            </p14:nvContentPartPr>
            <p14:xfrm>
              <a:off x="8590997" y="4067143"/>
              <a:ext cx="141120" cy="140040"/>
            </p14:xfrm>
          </p:contentPart>
        </mc:Choice>
        <mc:Fallback xmlns=""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2A2AAE7B-08C6-47BF-86A5-C0414AAC2F6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73357" y="4049503"/>
                <a:ext cx="17676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40787C8A-B75B-4233-8461-3B4A3E908C29}"/>
              </a:ext>
            </a:extLst>
          </p:cNvPr>
          <p:cNvGrpSpPr/>
          <p:nvPr/>
        </p:nvGrpSpPr>
        <p:grpSpPr>
          <a:xfrm>
            <a:off x="8038037" y="3026743"/>
            <a:ext cx="768960" cy="1208880"/>
            <a:chOff x="8038037" y="3026743"/>
            <a:chExt cx="768960" cy="12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6A2F533-CF7B-433A-997B-C07B91799627}"/>
                    </a:ext>
                  </a:extLst>
                </p14:cNvPr>
                <p14:cNvContentPartPr/>
                <p14:nvPr/>
              </p14:nvContentPartPr>
              <p14:xfrm>
                <a:off x="8547077" y="3784183"/>
                <a:ext cx="122760" cy="451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6A2F533-CF7B-433A-997B-C07B9179962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29437" y="3766183"/>
                  <a:ext cx="1584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A1BCC21-717F-41C6-A589-06CDA35B68B0}"/>
                    </a:ext>
                  </a:extLst>
                </p14:cNvPr>
                <p14:cNvContentPartPr/>
                <p14:nvPr/>
              </p14:nvContentPartPr>
              <p14:xfrm>
                <a:off x="8135237" y="3300343"/>
                <a:ext cx="173880" cy="273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A1BCC21-717F-41C6-A589-06CDA35B68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17237" y="3282343"/>
                  <a:ext cx="2095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7A9CFEB-3AA9-4F25-88B2-ED093EBD70D5}"/>
                    </a:ext>
                  </a:extLst>
                </p14:cNvPr>
                <p14:cNvContentPartPr/>
                <p14:nvPr/>
              </p14:nvContentPartPr>
              <p14:xfrm>
                <a:off x="8375357" y="3236623"/>
                <a:ext cx="80280" cy="279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7A9CFEB-3AA9-4F25-88B2-ED093EBD70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57357" y="3218983"/>
                  <a:ext cx="115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976733-D9F1-46AF-8BA9-68F934CE26F9}"/>
                    </a:ext>
                  </a:extLst>
                </p14:cNvPr>
                <p14:cNvContentPartPr/>
                <p14:nvPr/>
              </p14:nvContentPartPr>
              <p14:xfrm>
                <a:off x="8360237" y="3220063"/>
                <a:ext cx="137880" cy="19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976733-D9F1-46AF-8BA9-68F934CE26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42597" y="3202063"/>
                  <a:ext cx="173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E3EE3BA-0463-419B-998C-4D5D5E8B3225}"/>
                    </a:ext>
                  </a:extLst>
                </p14:cNvPr>
                <p14:cNvContentPartPr/>
                <p14:nvPr/>
              </p14:nvContentPartPr>
              <p14:xfrm>
                <a:off x="8551757" y="3479263"/>
                <a:ext cx="34920" cy="27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E3EE3BA-0463-419B-998C-4D5D5E8B32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34117" y="3461263"/>
                  <a:ext cx="70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9D1FAC-F8FB-4CF6-B63C-1B7736277196}"/>
                    </a:ext>
                  </a:extLst>
                </p14:cNvPr>
                <p14:cNvContentPartPr/>
                <p14:nvPr/>
              </p14:nvContentPartPr>
              <p14:xfrm>
                <a:off x="8038037" y="3220783"/>
                <a:ext cx="135720" cy="42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9D1FAC-F8FB-4CF6-B63C-1B77362771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20037" y="3202783"/>
                  <a:ext cx="1713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DA05C6-1EF5-41FE-AECC-346CBAE59323}"/>
                    </a:ext>
                  </a:extLst>
                </p14:cNvPr>
                <p14:cNvContentPartPr/>
                <p14:nvPr/>
              </p14:nvContentPartPr>
              <p14:xfrm>
                <a:off x="8606117" y="3026743"/>
                <a:ext cx="200880" cy="495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DA05C6-1EF5-41FE-AECC-346CBAE593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88477" y="3008743"/>
                  <a:ext cx="2365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DB92B322-BE01-4A33-A537-E8AECF3D22AF}"/>
                    </a:ext>
                  </a:extLst>
                </p14:cNvPr>
                <p14:cNvContentPartPr/>
                <p14:nvPr/>
              </p14:nvContentPartPr>
              <p14:xfrm>
                <a:off x="8554997" y="3652783"/>
                <a:ext cx="34200" cy="19908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DB92B322-BE01-4A33-A537-E8AECF3D22A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37357" y="3634783"/>
                  <a:ext cx="69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4076DA2F-500D-4085-A24E-A1E1BB36D43A}"/>
                    </a:ext>
                  </a:extLst>
                </p14:cNvPr>
                <p14:cNvContentPartPr/>
                <p14:nvPr/>
              </p14:nvContentPartPr>
              <p14:xfrm>
                <a:off x="8593157" y="3200263"/>
                <a:ext cx="99000" cy="25740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4076DA2F-500D-4085-A24E-A1E1BB36D4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75157" y="3182623"/>
                  <a:ext cx="13464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E8222CCA-7175-4DEA-BDCA-46EEAA0ADC84}"/>
              </a:ext>
            </a:extLst>
          </p:cNvPr>
          <p:cNvGrpSpPr/>
          <p:nvPr/>
        </p:nvGrpSpPr>
        <p:grpSpPr>
          <a:xfrm>
            <a:off x="5380156" y="305313"/>
            <a:ext cx="2105640" cy="396000"/>
            <a:chOff x="5380156" y="305313"/>
            <a:chExt cx="210564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465C77-44CE-43CC-9F55-7F0D52D85CD6}"/>
                    </a:ext>
                  </a:extLst>
                </p14:cNvPr>
                <p14:cNvContentPartPr/>
                <p14:nvPr/>
              </p14:nvContentPartPr>
              <p14:xfrm>
                <a:off x="5380156" y="443553"/>
                <a:ext cx="287640" cy="153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465C77-44CE-43CC-9F55-7F0D52D85C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62516" y="425913"/>
                  <a:ext cx="323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DBF1A4-747E-4CB4-AA77-8F3F5C9D7195}"/>
                    </a:ext>
                  </a:extLst>
                </p14:cNvPr>
                <p14:cNvContentPartPr/>
                <p14:nvPr/>
              </p14:nvContentPartPr>
              <p14:xfrm>
                <a:off x="5554396" y="495753"/>
                <a:ext cx="115200" cy="13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DBF1A4-747E-4CB4-AA77-8F3F5C9D71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36756" y="478113"/>
                  <a:ext cx="150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02CC8D-7E74-4A8C-9A3E-6418DFD100DA}"/>
                    </a:ext>
                  </a:extLst>
                </p14:cNvPr>
                <p14:cNvContentPartPr/>
                <p14:nvPr/>
              </p14:nvContentPartPr>
              <p14:xfrm>
                <a:off x="5732596" y="333033"/>
                <a:ext cx="538920" cy="368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02CC8D-7E74-4A8C-9A3E-6418DFD100D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14956" y="315033"/>
                  <a:ext cx="5745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211BCC-E712-4C73-AAB6-1530E2152785}"/>
                    </a:ext>
                  </a:extLst>
                </p14:cNvPr>
                <p14:cNvContentPartPr/>
                <p14:nvPr/>
              </p14:nvContentPartPr>
              <p14:xfrm>
                <a:off x="6388516" y="318993"/>
                <a:ext cx="371520" cy="243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211BCC-E712-4C73-AAB6-1530E21527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70516" y="301353"/>
                  <a:ext cx="407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12091E4-745C-416B-BD85-711BA2288BFA}"/>
                    </a:ext>
                  </a:extLst>
                </p14:cNvPr>
                <p14:cNvContentPartPr/>
                <p14:nvPr/>
              </p14:nvContentPartPr>
              <p14:xfrm>
                <a:off x="6411916" y="439953"/>
                <a:ext cx="106560" cy="1044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12091E4-745C-416B-BD85-711BA2288BF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93916" y="421953"/>
                  <a:ext cx="142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A083B9B1-4BFD-43FE-B77F-C39389042597}"/>
                    </a:ext>
                  </a:extLst>
                </p14:cNvPr>
                <p14:cNvContentPartPr/>
                <p14:nvPr/>
              </p14:nvContentPartPr>
              <p14:xfrm>
                <a:off x="6849316" y="305313"/>
                <a:ext cx="636480" cy="22608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A083B9B1-4BFD-43FE-B77F-C3938904259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31676" y="287673"/>
                  <a:ext cx="67212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51006181-C3D9-4F57-80E0-EF90BC69B590}"/>
              </a:ext>
            </a:extLst>
          </p:cNvPr>
          <p:cNvGrpSpPr/>
          <p:nvPr/>
        </p:nvGrpSpPr>
        <p:grpSpPr>
          <a:xfrm>
            <a:off x="7518916" y="251673"/>
            <a:ext cx="1129680" cy="320400"/>
            <a:chOff x="7518916" y="251673"/>
            <a:chExt cx="112968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369596BF-E519-419B-8552-C61F00DCD477}"/>
                    </a:ext>
                  </a:extLst>
                </p14:cNvPr>
                <p14:cNvContentPartPr/>
                <p14:nvPr/>
              </p14:nvContentPartPr>
              <p14:xfrm>
                <a:off x="7518916" y="251673"/>
                <a:ext cx="1129680" cy="32040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369596BF-E519-419B-8552-C61F00DCD4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01276" y="233673"/>
                  <a:ext cx="11653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556EAE76-DFED-41A9-9D8F-C94D2628BBAF}"/>
                    </a:ext>
                  </a:extLst>
                </p14:cNvPr>
                <p14:cNvContentPartPr/>
                <p14:nvPr/>
              </p14:nvContentPartPr>
              <p14:xfrm>
                <a:off x="8220196" y="300993"/>
                <a:ext cx="5040" cy="972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556EAE76-DFED-41A9-9D8F-C94D2628BBA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02556" y="282993"/>
                  <a:ext cx="40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B39D9425-EA67-4034-A22E-B1891E6CC40F}"/>
                    </a:ext>
                  </a:extLst>
                </p14:cNvPr>
                <p14:cNvContentPartPr/>
                <p14:nvPr/>
              </p14:nvContentPartPr>
              <p14:xfrm>
                <a:off x="8052796" y="278313"/>
                <a:ext cx="264240" cy="4644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B39D9425-EA67-4034-A22E-B1891E6CC4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35156" y="260313"/>
                  <a:ext cx="29988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28052D39-F1E4-4830-8AD5-48DA5D6DFC77}"/>
              </a:ext>
            </a:extLst>
          </p:cNvPr>
          <p:cNvGrpSpPr/>
          <p:nvPr/>
        </p:nvGrpSpPr>
        <p:grpSpPr>
          <a:xfrm>
            <a:off x="6860476" y="1288473"/>
            <a:ext cx="188280" cy="242640"/>
            <a:chOff x="6860476" y="1288473"/>
            <a:chExt cx="18828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3811C50A-240A-47C1-9407-8AE3D45F76EF}"/>
                    </a:ext>
                  </a:extLst>
                </p14:cNvPr>
                <p14:cNvContentPartPr/>
                <p14:nvPr/>
              </p14:nvContentPartPr>
              <p14:xfrm>
                <a:off x="6860476" y="1310073"/>
                <a:ext cx="84600" cy="14616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3811C50A-240A-47C1-9407-8AE3D45F76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97836" y="1247073"/>
                  <a:ext cx="210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61DCB46C-CB84-400F-B409-40D7E2BD4352}"/>
                    </a:ext>
                  </a:extLst>
                </p14:cNvPr>
                <p14:cNvContentPartPr/>
                <p14:nvPr/>
              </p14:nvContentPartPr>
              <p14:xfrm>
                <a:off x="6992956" y="1288473"/>
                <a:ext cx="55800" cy="24264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61DCB46C-CB84-400F-B409-40D7E2BD43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30316" y="1225473"/>
                  <a:ext cx="18144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71" name="Ink 2070">
                <a:extLst>
                  <a:ext uri="{FF2B5EF4-FFF2-40B4-BE49-F238E27FC236}">
                    <a16:creationId xmlns:a16="http://schemas.microsoft.com/office/drawing/2014/main" id="{0C7543E9-2048-4AAD-BE7B-C03D408F847B}"/>
                  </a:ext>
                </a:extLst>
              </p14:cNvPr>
              <p14:cNvContentPartPr/>
              <p14:nvPr/>
            </p14:nvContentPartPr>
            <p14:xfrm>
              <a:off x="7141276" y="596913"/>
              <a:ext cx="46800" cy="51840"/>
            </p14:xfrm>
          </p:contentPart>
        </mc:Choice>
        <mc:Fallback xmlns="">
          <p:pic>
            <p:nvPicPr>
              <p:cNvPr id="2071" name="Ink 2070">
                <a:extLst>
                  <a:ext uri="{FF2B5EF4-FFF2-40B4-BE49-F238E27FC236}">
                    <a16:creationId xmlns:a16="http://schemas.microsoft.com/office/drawing/2014/main" id="{0C7543E9-2048-4AAD-BE7B-C03D408F847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78636" y="533913"/>
                <a:ext cx="172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72" name="Ink 2071">
                <a:extLst>
                  <a:ext uri="{FF2B5EF4-FFF2-40B4-BE49-F238E27FC236}">
                    <a16:creationId xmlns:a16="http://schemas.microsoft.com/office/drawing/2014/main" id="{B684B27F-A42C-4292-9365-DAFB08D1AF74}"/>
                  </a:ext>
                </a:extLst>
              </p14:cNvPr>
              <p14:cNvContentPartPr/>
              <p14:nvPr/>
            </p14:nvContentPartPr>
            <p14:xfrm>
              <a:off x="5140756" y="822993"/>
              <a:ext cx="104400" cy="66240"/>
            </p14:xfrm>
          </p:contentPart>
        </mc:Choice>
        <mc:Fallback xmlns="">
          <p:pic>
            <p:nvPicPr>
              <p:cNvPr id="2072" name="Ink 2071">
                <a:extLst>
                  <a:ext uri="{FF2B5EF4-FFF2-40B4-BE49-F238E27FC236}">
                    <a16:creationId xmlns:a16="http://schemas.microsoft.com/office/drawing/2014/main" id="{B684B27F-A42C-4292-9365-DAFB08D1AF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77756" y="759993"/>
                <a:ext cx="2300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026A69C3-13CB-4FEB-87AF-B08D5E013CE9}"/>
                  </a:ext>
                </a:extLst>
              </p14:cNvPr>
              <p14:cNvContentPartPr/>
              <p14:nvPr/>
            </p14:nvContentPartPr>
            <p14:xfrm>
              <a:off x="5136076" y="1407273"/>
              <a:ext cx="73080" cy="85680"/>
            </p14:xfrm>
          </p:contentPart>
        </mc:Choice>
        <mc:Fallback xmlns=""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026A69C3-13CB-4FEB-87AF-B08D5E013CE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73076" y="1344633"/>
                <a:ext cx="1987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74" name="Ink 2073">
                <a:extLst>
                  <a:ext uri="{FF2B5EF4-FFF2-40B4-BE49-F238E27FC236}">
                    <a16:creationId xmlns:a16="http://schemas.microsoft.com/office/drawing/2014/main" id="{4191E6DE-5D76-4D25-9DC3-95698715E355}"/>
                  </a:ext>
                </a:extLst>
              </p14:cNvPr>
              <p14:cNvContentPartPr/>
              <p14:nvPr/>
            </p14:nvContentPartPr>
            <p14:xfrm>
              <a:off x="3545236" y="1573593"/>
              <a:ext cx="351000" cy="96120"/>
            </p14:xfrm>
          </p:contentPart>
        </mc:Choice>
        <mc:Fallback xmlns="">
          <p:pic>
            <p:nvPicPr>
              <p:cNvPr id="2074" name="Ink 2073">
                <a:extLst>
                  <a:ext uri="{FF2B5EF4-FFF2-40B4-BE49-F238E27FC236}">
                    <a16:creationId xmlns:a16="http://schemas.microsoft.com/office/drawing/2014/main" id="{4191E6DE-5D76-4D25-9DC3-95698715E35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82236" y="1510953"/>
                <a:ext cx="4766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75" name="Ink 2074">
                <a:extLst>
                  <a:ext uri="{FF2B5EF4-FFF2-40B4-BE49-F238E27FC236}">
                    <a16:creationId xmlns:a16="http://schemas.microsoft.com/office/drawing/2014/main" id="{6F01CECA-2C51-4D78-8989-8E20F5CEFC73}"/>
                  </a:ext>
                </a:extLst>
              </p14:cNvPr>
              <p14:cNvContentPartPr/>
              <p14:nvPr/>
            </p14:nvContentPartPr>
            <p14:xfrm>
              <a:off x="3861316" y="1303953"/>
              <a:ext cx="17640" cy="41040"/>
            </p14:xfrm>
          </p:contentPart>
        </mc:Choice>
        <mc:Fallback xmlns="">
          <p:pic>
            <p:nvPicPr>
              <p:cNvPr id="2075" name="Ink 2074">
                <a:extLst>
                  <a:ext uri="{FF2B5EF4-FFF2-40B4-BE49-F238E27FC236}">
                    <a16:creationId xmlns:a16="http://schemas.microsoft.com/office/drawing/2014/main" id="{6F01CECA-2C51-4D78-8989-8E20F5CEFC7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98676" y="1241313"/>
                <a:ext cx="1432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076" name="Ink 2075">
                <a:extLst>
                  <a:ext uri="{FF2B5EF4-FFF2-40B4-BE49-F238E27FC236}">
                    <a16:creationId xmlns:a16="http://schemas.microsoft.com/office/drawing/2014/main" id="{BAD91B17-000D-47FA-BB11-A223634D7BAB}"/>
                  </a:ext>
                </a:extLst>
              </p14:cNvPr>
              <p14:cNvContentPartPr/>
              <p14:nvPr/>
            </p14:nvContentPartPr>
            <p14:xfrm>
              <a:off x="5995036" y="803553"/>
              <a:ext cx="27360" cy="180000"/>
            </p14:xfrm>
          </p:contentPart>
        </mc:Choice>
        <mc:Fallback xmlns="">
          <p:pic>
            <p:nvPicPr>
              <p:cNvPr id="2076" name="Ink 2075">
                <a:extLst>
                  <a:ext uri="{FF2B5EF4-FFF2-40B4-BE49-F238E27FC236}">
                    <a16:creationId xmlns:a16="http://schemas.microsoft.com/office/drawing/2014/main" id="{BAD91B17-000D-47FA-BB11-A223634D7BA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32396" y="740553"/>
                <a:ext cx="153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77" name="Ink 2076">
                <a:extLst>
                  <a:ext uri="{FF2B5EF4-FFF2-40B4-BE49-F238E27FC236}">
                    <a16:creationId xmlns:a16="http://schemas.microsoft.com/office/drawing/2014/main" id="{F1E27454-779B-4331-856E-553473F525C5}"/>
                  </a:ext>
                </a:extLst>
              </p14:cNvPr>
              <p14:cNvContentPartPr/>
              <p14:nvPr/>
            </p14:nvContentPartPr>
            <p14:xfrm>
              <a:off x="6127516" y="1063113"/>
              <a:ext cx="71640" cy="24120"/>
            </p14:xfrm>
          </p:contentPart>
        </mc:Choice>
        <mc:Fallback xmlns="">
          <p:pic>
            <p:nvPicPr>
              <p:cNvPr id="2077" name="Ink 2076">
                <a:extLst>
                  <a:ext uri="{FF2B5EF4-FFF2-40B4-BE49-F238E27FC236}">
                    <a16:creationId xmlns:a16="http://schemas.microsoft.com/office/drawing/2014/main" id="{F1E27454-779B-4331-856E-553473F525C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64876" y="1000113"/>
                <a:ext cx="197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78" name="Ink 2077">
                <a:extLst>
                  <a:ext uri="{FF2B5EF4-FFF2-40B4-BE49-F238E27FC236}">
                    <a16:creationId xmlns:a16="http://schemas.microsoft.com/office/drawing/2014/main" id="{941F3CEF-FD2B-4CCE-BEB6-E31365B4CAAC}"/>
                  </a:ext>
                </a:extLst>
              </p14:cNvPr>
              <p14:cNvContentPartPr/>
              <p14:nvPr/>
            </p14:nvContentPartPr>
            <p14:xfrm>
              <a:off x="7276276" y="4492473"/>
              <a:ext cx="16200" cy="30960"/>
            </p14:xfrm>
          </p:contentPart>
        </mc:Choice>
        <mc:Fallback xmlns="">
          <p:pic>
            <p:nvPicPr>
              <p:cNvPr id="2078" name="Ink 2077">
                <a:extLst>
                  <a:ext uri="{FF2B5EF4-FFF2-40B4-BE49-F238E27FC236}">
                    <a16:creationId xmlns:a16="http://schemas.microsoft.com/office/drawing/2014/main" id="{941F3CEF-FD2B-4CCE-BEB6-E31365B4CAA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13276" y="4429473"/>
                <a:ext cx="1418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364" name="Ink 15363">
                <a:extLst>
                  <a:ext uri="{FF2B5EF4-FFF2-40B4-BE49-F238E27FC236}">
                    <a16:creationId xmlns:a16="http://schemas.microsoft.com/office/drawing/2014/main" id="{7B8C5B46-80F2-43BC-A2A5-B63058D7D0F5}"/>
                  </a:ext>
                </a:extLst>
              </p14:cNvPr>
              <p14:cNvContentPartPr/>
              <p14:nvPr/>
            </p14:nvContentPartPr>
            <p14:xfrm>
              <a:off x="7294996" y="4464033"/>
              <a:ext cx="4680" cy="7200"/>
            </p14:xfrm>
          </p:contentPart>
        </mc:Choice>
        <mc:Fallback xmlns="">
          <p:pic>
            <p:nvPicPr>
              <p:cNvPr id="15364" name="Ink 15363">
                <a:extLst>
                  <a:ext uri="{FF2B5EF4-FFF2-40B4-BE49-F238E27FC236}">
                    <a16:creationId xmlns:a16="http://schemas.microsoft.com/office/drawing/2014/main" id="{7B8C5B46-80F2-43BC-A2A5-B63058D7D0F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232356" y="4401393"/>
                <a:ext cx="130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5370" name="Ink 15369">
                <a:extLst>
                  <a:ext uri="{FF2B5EF4-FFF2-40B4-BE49-F238E27FC236}">
                    <a16:creationId xmlns:a16="http://schemas.microsoft.com/office/drawing/2014/main" id="{4362CB54-78FF-49EA-AD37-9D0DA536384F}"/>
                  </a:ext>
                </a:extLst>
              </p14:cNvPr>
              <p14:cNvContentPartPr/>
              <p14:nvPr/>
            </p14:nvContentPartPr>
            <p14:xfrm>
              <a:off x="7365556" y="4407873"/>
              <a:ext cx="106560" cy="176760"/>
            </p14:xfrm>
          </p:contentPart>
        </mc:Choice>
        <mc:Fallback xmlns="">
          <p:pic>
            <p:nvPicPr>
              <p:cNvPr id="15370" name="Ink 15369">
                <a:extLst>
                  <a:ext uri="{FF2B5EF4-FFF2-40B4-BE49-F238E27FC236}">
                    <a16:creationId xmlns:a16="http://schemas.microsoft.com/office/drawing/2014/main" id="{4362CB54-78FF-49EA-AD37-9D0DA536384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347556" y="4390233"/>
                <a:ext cx="1422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5371" name="Ink 15370">
                <a:extLst>
                  <a:ext uri="{FF2B5EF4-FFF2-40B4-BE49-F238E27FC236}">
                    <a16:creationId xmlns:a16="http://schemas.microsoft.com/office/drawing/2014/main" id="{4B0DB26A-6E11-476E-9305-A9075F9C01AB}"/>
                  </a:ext>
                </a:extLst>
              </p14:cNvPr>
              <p14:cNvContentPartPr/>
              <p14:nvPr/>
            </p14:nvContentPartPr>
            <p14:xfrm>
              <a:off x="7464916" y="4649073"/>
              <a:ext cx="29160" cy="30240"/>
            </p14:xfrm>
          </p:contentPart>
        </mc:Choice>
        <mc:Fallback xmlns="">
          <p:pic>
            <p:nvPicPr>
              <p:cNvPr id="15371" name="Ink 15370">
                <a:extLst>
                  <a:ext uri="{FF2B5EF4-FFF2-40B4-BE49-F238E27FC236}">
                    <a16:creationId xmlns:a16="http://schemas.microsoft.com/office/drawing/2014/main" id="{4B0DB26A-6E11-476E-9305-A9075F9C01A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02276" y="4586433"/>
                <a:ext cx="154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5373" name="Ink 15372">
                <a:extLst>
                  <a:ext uri="{FF2B5EF4-FFF2-40B4-BE49-F238E27FC236}">
                    <a16:creationId xmlns:a16="http://schemas.microsoft.com/office/drawing/2014/main" id="{C665C306-83C8-4E8A-959B-3C79219A699E}"/>
                  </a:ext>
                </a:extLst>
              </p14:cNvPr>
              <p14:cNvContentPartPr/>
              <p14:nvPr/>
            </p14:nvContentPartPr>
            <p14:xfrm>
              <a:off x="8098516" y="4694793"/>
              <a:ext cx="41400" cy="34920"/>
            </p14:xfrm>
          </p:contentPart>
        </mc:Choice>
        <mc:Fallback xmlns="">
          <p:pic>
            <p:nvPicPr>
              <p:cNvPr id="15373" name="Ink 15372">
                <a:extLst>
                  <a:ext uri="{FF2B5EF4-FFF2-40B4-BE49-F238E27FC236}">
                    <a16:creationId xmlns:a16="http://schemas.microsoft.com/office/drawing/2014/main" id="{C665C306-83C8-4E8A-959B-3C79219A699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035876" y="4632153"/>
                <a:ext cx="1670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5374" name="Ink 15373">
                <a:extLst>
                  <a:ext uri="{FF2B5EF4-FFF2-40B4-BE49-F238E27FC236}">
                    <a16:creationId xmlns:a16="http://schemas.microsoft.com/office/drawing/2014/main" id="{D82B41A9-9B11-47DF-B3F6-3C195D0624E9}"/>
                  </a:ext>
                </a:extLst>
              </p14:cNvPr>
              <p14:cNvContentPartPr/>
              <p14:nvPr/>
            </p14:nvContentPartPr>
            <p14:xfrm>
              <a:off x="8411356" y="4709553"/>
              <a:ext cx="25560" cy="5760"/>
            </p14:xfrm>
          </p:contentPart>
        </mc:Choice>
        <mc:Fallback xmlns="">
          <p:pic>
            <p:nvPicPr>
              <p:cNvPr id="15374" name="Ink 15373">
                <a:extLst>
                  <a:ext uri="{FF2B5EF4-FFF2-40B4-BE49-F238E27FC236}">
                    <a16:creationId xmlns:a16="http://schemas.microsoft.com/office/drawing/2014/main" id="{D82B41A9-9B11-47DF-B3F6-3C195D0624E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348356" y="4646553"/>
                <a:ext cx="1512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5375" name="Ink 15374">
                <a:extLst>
                  <a:ext uri="{FF2B5EF4-FFF2-40B4-BE49-F238E27FC236}">
                    <a16:creationId xmlns:a16="http://schemas.microsoft.com/office/drawing/2014/main" id="{943A73AA-A9BC-498D-BC04-6A039686EC4E}"/>
                  </a:ext>
                </a:extLst>
              </p14:cNvPr>
              <p14:cNvContentPartPr/>
              <p14:nvPr/>
            </p14:nvContentPartPr>
            <p14:xfrm>
              <a:off x="8471476" y="4337673"/>
              <a:ext cx="29880" cy="6120"/>
            </p14:xfrm>
          </p:contentPart>
        </mc:Choice>
        <mc:Fallback xmlns="">
          <p:pic>
            <p:nvPicPr>
              <p:cNvPr id="15375" name="Ink 15374">
                <a:extLst>
                  <a:ext uri="{FF2B5EF4-FFF2-40B4-BE49-F238E27FC236}">
                    <a16:creationId xmlns:a16="http://schemas.microsoft.com/office/drawing/2014/main" id="{943A73AA-A9BC-498D-BC04-6A039686EC4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408836" y="4274673"/>
                <a:ext cx="1555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5376" name="Ink 15375">
                <a:extLst>
                  <a:ext uri="{FF2B5EF4-FFF2-40B4-BE49-F238E27FC236}">
                    <a16:creationId xmlns:a16="http://schemas.microsoft.com/office/drawing/2014/main" id="{6F707EF7-A754-43DB-8C08-EE1599FF98B3}"/>
                  </a:ext>
                </a:extLst>
              </p14:cNvPr>
              <p14:cNvContentPartPr/>
              <p14:nvPr/>
            </p14:nvContentPartPr>
            <p14:xfrm>
              <a:off x="8168716" y="4332273"/>
              <a:ext cx="31680" cy="11520"/>
            </p14:xfrm>
          </p:contentPart>
        </mc:Choice>
        <mc:Fallback xmlns="">
          <p:pic>
            <p:nvPicPr>
              <p:cNvPr id="15376" name="Ink 15375">
                <a:extLst>
                  <a:ext uri="{FF2B5EF4-FFF2-40B4-BE49-F238E27FC236}">
                    <a16:creationId xmlns:a16="http://schemas.microsoft.com/office/drawing/2014/main" id="{6F707EF7-A754-43DB-8C08-EE1599FF98B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105716" y="4269633"/>
                <a:ext cx="15732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85" name="Group 15384">
            <a:extLst>
              <a:ext uri="{FF2B5EF4-FFF2-40B4-BE49-F238E27FC236}">
                <a16:creationId xmlns:a16="http://schemas.microsoft.com/office/drawing/2014/main" id="{E4EEDDCE-1AC1-457F-BF7E-021805A3BA7E}"/>
              </a:ext>
            </a:extLst>
          </p:cNvPr>
          <p:cNvGrpSpPr/>
          <p:nvPr/>
        </p:nvGrpSpPr>
        <p:grpSpPr>
          <a:xfrm>
            <a:off x="7731676" y="4804953"/>
            <a:ext cx="214920" cy="321840"/>
            <a:chOff x="7731676" y="4804953"/>
            <a:chExt cx="21492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5377" name="Ink 15376">
                  <a:extLst>
                    <a:ext uri="{FF2B5EF4-FFF2-40B4-BE49-F238E27FC236}">
                      <a16:creationId xmlns:a16="http://schemas.microsoft.com/office/drawing/2014/main" id="{71807AEB-F32F-490B-9F79-544DAC7F0143}"/>
                    </a:ext>
                  </a:extLst>
                </p14:cNvPr>
                <p14:cNvContentPartPr/>
                <p14:nvPr/>
              </p14:nvContentPartPr>
              <p14:xfrm>
                <a:off x="7864876" y="4921593"/>
                <a:ext cx="6840" cy="1440"/>
              </p14:xfrm>
            </p:contentPart>
          </mc:Choice>
          <mc:Fallback xmlns="">
            <p:pic>
              <p:nvPicPr>
                <p:cNvPr id="15377" name="Ink 15376">
                  <a:extLst>
                    <a:ext uri="{FF2B5EF4-FFF2-40B4-BE49-F238E27FC236}">
                      <a16:creationId xmlns:a16="http://schemas.microsoft.com/office/drawing/2014/main" id="{71807AEB-F32F-490B-9F79-544DAC7F014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02236" y="4858953"/>
                  <a:ext cx="132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378" name="Ink 15377">
                  <a:extLst>
                    <a:ext uri="{FF2B5EF4-FFF2-40B4-BE49-F238E27FC236}">
                      <a16:creationId xmlns:a16="http://schemas.microsoft.com/office/drawing/2014/main" id="{31EDC21D-20F7-413F-A95D-34AC47A4BF7C}"/>
                    </a:ext>
                  </a:extLst>
                </p14:cNvPr>
                <p14:cNvContentPartPr/>
                <p14:nvPr/>
              </p14:nvContentPartPr>
              <p14:xfrm>
                <a:off x="7861276" y="4930233"/>
                <a:ext cx="3960" cy="12600"/>
              </p14:xfrm>
            </p:contentPart>
          </mc:Choice>
          <mc:Fallback xmlns="">
            <p:pic>
              <p:nvPicPr>
                <p:cNvPr id="15378" name="Ink 15377">
                  <a:extLst>
                    <a:ext uri="{FF2B5EF4-FFF2-40B4-BE49-F238E27FC236}">
                      <a16:creationId xmlns:a16="http://schemas.microsoft.com/office/drawing/2014/main" id="{31EDC21D-20F7-413F-A95D-34AC47A4BF7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98636" y="4867233"/>
                  <a:ext cx="129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5380" name="Ink 15379">
                  <a:extLst>
                    <a:ext uri="{FF2B5EF4-FFF2-40B4-BE49-F238E27FC236}">
                      <a16:creationId xmlns:a16="http://schemas.microsoft.com/office/drawing/2014/main" id="{361C5710-D639-425D-AC84-DB228876F47B}"/>
                    </a:ext>
                  </a:extLst>
                </p14:cNvPr>
                <p14:cNvContentPartPr/>
                <p14:nvPr/>
              </p14:nvContentPartPr>
              <p14:xfrm>
                <a:off x="7731676" y="4804953"/>
                <a:ext cx="26280" cy="321840"/>
              </p14:xfrm>
            </p:contentPart>
          </mc:Choice>
          <mc:Fallback xmlns="">
            <p:pic>
              <p:nvPicPr>
                <p:cNvPr id="15380" name="Ink 15379">
                  <a:extLst>
                    <a:ext uri="{FF2B5EF4-FFF2-40B4-BE49-F238E27FC236}">
                      <a16:creationId xmlns:a16="http://schemas.microsoft.com/office/drawing/2014/main" id="{361C5710-D639-425D-AC84-DB228876F4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69036" y="4742313"/>
                  <a:ext cx="1519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5382" name="Ink 15381">
                  <a:extLst>
                    <a:ext uri="{FF2B5EF4-FFF2-40B4-BE49-F238E27FC236}">
                      <a16:creationId xmlns:a16="http://schemas.microsoft.com/office/drawing/2014/main" id="{02FF6A96-7E84-4D9B-ABBD-BCB22FF5BC43}"/>
                    </a:ext>
                  </a:extLst>
                </p14:cNvPr>
                <p14:cNvContentPartPr/>
                <p14:nvPr/>
              </p14:nvContentPartPr>
              <p14:xfrm>
                <a:off x="7887916" y="4902153"/>
                <a:ext cx="7200" cy="41400"/>
              </p14:xfrm>
            </p:contentPart>
          </mc:Choice>
          <mc:Fallback xmlns="">
            <p:pic>
              <p:nvPicPr>
                <p:cNvPr id="15382" name="Ink 15381">
                  <a:extLst>
                    <a:ext uri="{FF2B5EF4-FFF2-40B4-BE49-F238E27FC236}">
                      <a16:creationId xmlns:a16="http://schemas.microsoft.com/office/drawing/2014/main" id="{02FF6A96-7E84-4D9B-ABBD-BCB22FF5BC4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24916" y="4839153"/>
                  <a:ext cx="132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5384" name="Ink 15383">
                  <a:extLst>
                    <a:ext uri="{FF2B5EF4-FFF2-40B4-BE49-F238E27FC236}">
                      <a16:creationId xmlns:a16="http://schemas.microsoft.com/office/drawing/2014/main" id="{054BC580-02E8-401A-9FF3-AE173392DBAB}"/>
                    </a:ext>
                  </a:extLst>
                </p14:cNvPr>
                <p14:cNvContentPartPr/>
                <p14:nvPr/>
              </p14:nvContentPartPr>
              <p14:xfrm>
                <a:off x="7937236" y="4812153"/>
                <a:ext cx="9360" cy="68040"/>
              </p14:xfrm>
            </p:contentPart>
          </mc:Choice>
          <mc:Fallback xmlns="">
            <p:pic>
              <p:nvPicPr>
                <p:cNvPr id="15384" name="Ink 15383">
                  <a:extLst>
                    <a:ext uri="{FF2B5EF4-FFF2-40B4-BE49-F238E27FC236}">
                      <a16:creationId xmlns:a16="http://schemas.microsoft.com/office/drawing/2014/main" id="{054BC580-02E8-401A-9FF3-AE173392DBA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74596" y="4749153"/>
                  <a:ext cx="13500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88" name="Group 15387">
            <a:extLst>
              <a:ext uri="{FF2B5EF4-FFF2-40B4-BE49-F238E27FC236}">
                <a16:creationId xmlns:a16="http://schemas.microsoft.com/office/drawing/2014/main" id="{A6B0237C-89FD-4E2D-BB68-F7D9C1CA240C}"/>
              </a:ext>
            </a:extLst>
          </p:cNvPr>
          <p:cNvGrpSpPr/>
          <p:nvPr/>
        </p:nvGrpSpPr>
        <p:grpSpPr>
          <a:xfrm>
            <a:off x="7918876" y="5062353"/>
            <a:ext cx="18000" cy="81720"/>
            <a:chOff x="7918876" y="5062353"/>
            <a:chExt cx="1800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5386" name="Ink 15385">
                  <a:extLst>
                    <a:ext uri="{FF2B5EF4-FFF2-40B4-BE49-F238E27FC236}">
                      <a16:creationId xmlns:a16="http://schemas.microsoft.com/office/drawing/2014/main" id="{A5B993CF-6688-4277-9E60-CF88221576A0}"/>
                    </a:ext>
                  </a:extLst>
                </p14:cNvPr>
                <p14:cNvContentPartPr/>
                <p14:nvPr/>
              </p14:nvContentPartPr>
              <p14:xfrm>
                <a:off x="7918876" y="5062353"/>
                <a:ext cx="18000" cy="59400"/>
              </p14:xfrm>
            </p:contentPart>
          </mc:Choice>
          <mc:Fallback xmlns="">
            <p:pic>
              <p:nvPicPr>
                <p:cNvPr id="15386" name="Ink 15385">
                  <a:extLst>
                    <a:ext uri="{FF2B5EF4-FFF2-40B4-BE49-F238E27FC236}">
                      <a16:creationId xmlns:a16="http://schemas.microsoft.com/office/drawing/2014/main" id="{A5B993CF-6688-4277-9E60-CF88221576A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56236" y="4999353"/>
                  <a:ext cx="143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387" name="Ink 15386">
                  <a:extLst>
                    <a:ext uri="{FF2B5EF4-FFF2-40B4-BE49-F238E27FC236}">
                      <a16:creationId xmlns:a16="http://schemas.microsoft.com/office/drawing/2014/main" id="{F78E1E12-7050-490A-8A93-E25701846194}"/>
                    </a:ext>
                  </a:extLst>
                </p14:cNvPr>
                <p14:cNvContentPartPr/>
                <p14:nvPr/>
              </p14:nvContentPartPr>
              <p14:xfrm>
                <a:off x="7931476" y="5133633"/>
                <a:ext cx="5040" cy="10440"/>
              </p14:xfrm>
            </p:contentPart>
          </mc:Choice>
          <mc:Fallback xmlns="">
            <p:pic>
              <p:nvPicPr>
                <p:cNvPr id="15387" name="Ink 15386">
                  <a:extLst>
                    <a:ext uri="{FF2B5EF4-FFF2-40B4-BE49-F238E27FC236}">
                      <a16:creationId xmlns:a16="http://schemas.microsoft.com/office/drawing/2014/main" id="{F78E1E12-7050-490A-8A93-E2570184619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68476" y="5070633"/>
                  <a:ext cx="13068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5389" name="Ink 15388">
                <a:extLst>
                  <a:ext uri="{FF2B5EF4-FFF2-40B4-BE49-F238E27FC236}">
                    <a16:creationId xmlns:a16="http://schemas.microsoft.com/office/drawing/2014/main" id="{6E9F62F3-131E-4A19-B650-EA734C2D2B59}"/>
                  </a:ext>
                </a:extLst>
              </p14:cNvPr>
              <p14:cNvContentPartPr/>
              <p14:nvPr/>
            </p14:nvContentPartPr>
            <p14:xfrm>
              <a:off x="8527996" y="4804953"/>
              <a:ext cx="11520" cy="41040"/>
            </p14:xfrm>
          </p:contentPart>
        </mc:Choice>
        <mc:Fallback xmlns="">
          <p:pic>
            <p:nvPicPr>
              <p:cNvPr id="15389" name="Ink 15388">
                <a:extLst>
                  <a:ext uri="{FF2B5EF4-FFF2-40B4-BE49-F238E27FC236}">
                    <a16:creationId xmlns:a16="http://schemas.microsoft.com/office/drawing/2014/main" id="{6E9F62F3-131E-4A19-B650-EA734C2D2B5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464996" y="4742313"/>
                <a:ext cx="137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390" name="Ink 15389">
                <a:extLst>
                  <a:ext uri="{FF2B5EF4-FFF2-40B4-BE49-F238E27FC236}">
                    <a16:creationId xmlns:a16="http://schemas.microsoft.com/office/drawing/2014/main" id="{07CBBB2F-CAC9-4C06-A36A-ACB418FB4F1D}"/>
                  </a:ext>
                </a:extLst>
              </p14:cNvPr>
              <p14:cNvContentPartPr/>
              <p14:nvPr/>
            </p14:nvContentPartPr>
            <p14:xfrm>
              <a:off x="8292556" y="5506953"/>
              <a:ext cx="39960" cy="178920"/>
            </p14:xfrm>
          </p:contentPart>
        </mc:Choice>
        <mc:Fallback xmlns="">
          <p:pic>
            <p:nvPicPr>
              <p:cNvPr id="15390" name="Ink 15389">
                <a:extLst>
                  <a:ext uri="{FF2B5EF4-FFF2-40B4-BE49-F238E27FC236}">
                    <a16:creationId xmlns:a16="http://schemas.microsoft.com/office/drawing/2014/main" id="{07CBBB2F-CAC9-4C06-A36A-ACB418FB4F1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229916" y="5444313"/>
                <a:ext cx="1656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391" name="Ink 15390">
                <a:extLst>
                  <a:ext uri="{FF2B5EF4-FFF2-40B4-BE49-F238E27FC236}">
                    <a16:creationId xmlns:a16="http://schemas.microsoft.com/office/drawing/2014/main" id="{E9C4D21E-FA92-4509-8A61-8D898972DF62}"/>
                  </a:ext>
                </a:extLst>
              </p14:cNvPr>
              <p14:cNvContentPartPr/>
              <p14:nvPr/>
            </p14:nvContentPartPr>
            <p14:xfrm>
              <a:off x="8875756" y="5506233"/>
              <a:ext cx="28800" cy="48960"/>
            </p14:xfrm>
          </p:contentPart>
        </mc:Choice>
        <mc:Fallback xmlns="">
          <p:pic>
            <p:nvPicPr>
              <p:cNvPr id="15391" name="Ink 15390">
                <a:extLst>
                  <a:ext uri="{FF2B5EF4-FFF2-40B4-BE49-F238E27FC236}">
                    <a16:creationId xmlns:a16="http://schemas.microsoft.com/office/drawing/2014/main" id="{E9C4D21E-FA92-4509-8A61-8D898972DF6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812756" y="5443233"/>
                <a:ext cx="15444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94" name="Group 15393">
            <a:extLst>
              <a:ext uri="{FF2B5EF4-FFF2-40B4-BE49-F238E27FC236}">
                <a16:creationId xmlns:a16="http://schemas.microsoft.com/office/drawing/2014/main" id="{8211C517-B3EE-448D-823B-237D7A0D5CBC}"/>
              </a:ext>
            </a:extLst>
          </p:cNvPr>
          <p:cNvGrpSpPr/>
          <p:nvPr/>
        </p:nvGrpSpPr>
        <p:grpSpPr>
          <a:xfrm>
            <a:off x="7588396" y="5639073"/>
            <a:ext cx="31680" cy="135000"/>
            <a:chOff x="7588396" y="5639073"/>
            <a:chExt cx="3168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5392" name="Ink 15391">
                  <a:extLst>
                    <a:ext uri="{FF2B5EF4-FFF2-40B4-BE49-F238E27FC236}">
                      <a16:creationId xmlns:a16="http://schemas.microsoft.com/office/drawing/2014/main" id="{5EF42E48-FFDA-40E8-8B60-4A52B3EFACE5}"/>
                    </a:ext>
                  </a:extLst>
                </p14:cNvPr>
                <p14:cNvContentPartPr/>
                <p14:nvPr/>
              </p14:nvContentPartPr>
              <p14:xfrm>
                <a:off x="7588396" y="5639073"/>
                <a:ext cx="2520" cy="33120"/>
              </p14:xfrm>
            </p:contentPart>
          </mc:Choice>
          <mc:Fallback xmlns="">
            <p:pic>
              <p:nvPicPr>
                <p:cNvPr id="15392" name="Ink 15391">
                  <a:extLst>
                    <a:ext uri="{FF2B5EF4-FFF2-40B4-BE49-F238E27FC236}">
                      <a16:creationId xmlns:a16="http://schemas.microsoft.com/office/drawing/2014/main" id="{5EF42E48-FFDA-40E8-8B60-4A52B3EFACE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25396" y="5576073"/>
                  <a:ext cx="128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393" name="Ink 15392">
                  <a:extLst>
                    <a:ext uri="{FF2B5EF4-FFF2-40B4-BE49-F238E27FC236}">
                      <a16:creationId xmlns:a16="http://schemas.microsoft.com/office/drawing/2014/main" id="{79A7D780-2E5E-48AB-AFDA-F7887A69FCD4}"/>
                    </a:ext>
                  </a:extLst>
                </p14:cNvPr>
                <p14:cNvContentPartPr/>
                <p14:nvPr/>
              </p14:nvContentPartPr>
              <p14:xfrm>
                <a:off x="7605676" y="5744553"/>
                <a:ext cx="14400" cy="29520"/>
              </p14:xfrm>
            </p:contentPart>
          </mc:Choice>
          <mc:Fallback xmlns="">
            <p:pic>
              <p:nvPicPr>
                <p:cNvPr id="15393" name="Ink 15392">
                  <a:extLst>
                    <a:ext uri="{FF2B5EF4-FFF2-40B4-BE49-F238E27FC236}">
                      <a16:creationId xmlns:a16="http://schemas.microsoft.com/office/drawing/2014/main" id="{79A7D780-2E5E-48AB-AFDA-F7887A69FCD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43036" y="5681913"/>
                  <a:ext cx="1400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98" name="Group 15397">
            <a:extLst>
              <a:ext uri="{FF2B5EF4-FFF2-40B4-BE49-F238E27FC236}">
                <a16:creationId xmlns:a16="http://schemas.microsoft.com/office/drawing/2014/main" id="{876F9ECC-2290-4937-B409-52A125F420CF}"/>
              </a:ext>
            </a:extLst>
          </p:cNvPr>
          <p:cNvGrpSpPr/>
          <p:nvPr/>
        </p:nvGrpSpPr>
        <p:grpSpPr>
          <a:xfrm>
            <a:off x="7503076" y="5293473"/>
            <a:ext cx="210600" cy="143640"/>
            <a:chOff x="7503076" y="5293473"/>
            <a:chExt cx="21060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395" name="Ink 15394">
                  <a:extLst>
                    <a:ext uri="{FF2B5EF4-FFF2-40B4-BE49-F238E27FC236}">
                      <a16:creationId xmlns:a16="http://schemas.microsoft.com/office/drawing/2014/main" id="{E9872DC4-F762-4A31-A05E-6EF71F6BF0A7}"/>
                    </a:ext>
                  </a:extLst>
                </p14:cNvPr>
                <p14:cNvContentPartPr/>
                <p14:nvPr/>
              </p14:nvContentPartPr>
              <p14:xfrm>
                <a:off x="7503076" y="5375193"/>
                <a:ext cx="11520" cy="61920"/>
              </p14:xfrm>
            </p:contentPart>
          </mc:Choice>
          <mc:Fallback xmlns="">
            <p:pic>
              <p:nvPicPr>
                <p:cNvPr id="15395" name="Ink 15394">
                  <a:extLst>
                    <a:ext uri="{FF2B5EF4-FFF2-40B4-BE49-F238E27FC236}">
                      <a16:creationId xmlns:a16="http://schemas.microsoft.com/office/drawing/2014/main" id="{E9872DC4-F762-4A31-A05E-6EF71F6BF0A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40436" y="5312193"/>
                  <a:ext cx="137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396" name="Ink 15395">
                  <a:extLst>
                    <a:ext uri="{FF2B5EF4-FFF2-40B4-BE49-F238E27FC236}">
                      <a16:creationId xmlns:a16="http://schemas.microsoft.com/office/drawing/2014/main" id="{7FF9A338-69B0-40E9-BC38-6FD5FEB9E82B}"/>
                    </a:ext>
                  </a:extLst>
                </p14:cNvPr>
                <p14:cNvContentPartPr/>
                <p14:nvPr/>
              </p14:nvContentPartPr>
              <p14:xfrm>
                <a:off x="7628356" y="5293473"/>
                <a:ext cx="20160" cy="10440"/>
              </p14:xfrm>
            </p:contentPart>
          </mc:Choice>
          <mc:Fallback xmlns="">
            <p:pic>
              <p:nvPicPr>
                <p:cNvPr id="15396" name="Ink 15395">
                  <a:extLst>
                    <a:ext uri="{FF2B5EF4-FFF2-40B4-BE49-F238E27FC236}">
                      <a16:creationId xmlns:a16="http://schemas.microsoft.com/office/drawing/2014/main" id="{7FF9A338-69B0-40E9-BC38-6FD5FEB9E82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65716" y="5230833"/>
                  <a:ext cx="145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397" name="Ink 15396">
                  <a:extLst>
                    <a:ext uri="{FF2B5EF4-FFF2-40B4-BE49-F238E27FC236}">
                      <a16:creationId xmlns:a16="http://schemas.microsoft.com/office/drawing/2014/main" id="{33E9D373-8112-4D9D-A92F-9941216C8201}"/>
                    </a:ext>
                  </a:extLst>
                </p14:cNvPr>
                <p14:cNvContentPartPr/>
                <p14:nvPr/>
              </p14:nvContentPartPr>
              <p14:xfrm>
                <a:off x="7706836" y="5298153"/>
                <a:ext cx="6840" cy="4320"/>
              </p14:xfrm>
            </p:contentPart>
          </mc:Choice>
          <mc:Fallback xmlns="">
            <p:pic>
              <p:nvPicPr>
                <p:cNvPr id="15397" name="Ink 15396">
                  <a:extLst>
                    <a:ext uri="{FF2B5EF4-FFF2-40B4-BE49-F238E27FC236}">
                      <a16:creationId xmlns:a16="http://schemas.microsoft.com/office/drawing/2014/main" id="{33E9D373-8112-4D9D-A92F-9941216C820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43836" y="5235153"/>
                  <a:ext cx="13248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5399" name="Ink 15398">
                <a:extLst>
                  <a:ext uri="{FF2B5EF4-FFF2-40B4-BE49-F238E27FC236}">
                    <a16:creationId xmlns:a16="http://schemas.microsoft.com/office/drawing/2014/main" id="{B6214D5C-31F7-47FD-8530-A937B0B6F613}"/>
                  </a:ext>
                </a:extLst>
              </p14:cNvPr>
              <p14:cNvContentPartPr/>
              <p14:nvPr/>
            </p14:nvContentPartPr>
            <p14:xfrm>
              <a:off x="7909156" y="5423073"/>
              <a:ext cx="6120" cy="19440"/>
            </p14:xfrm>
          </p:contentPart>
        </mc:Choice>
        <mc:Fallback xmlns="">
          <p:pic>
            <p:nvPicPr>
              <p:cNvPr id="15399" name="Ink 15398">
                <a:extLst>
                  <a:ext uri="{FF2B5EF4-FFF2-40B4-BE49-F238E27FC236}">
                    <a16:creationId xmlns:a16="http://schemas.microsoft.com/office/drawing/2014/main" id="{B6214D5C-31F7-47FD-8530-A937B0B6F61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46516" y="5360073"/>
                <a:ext cx="13176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01" name="Group 15400">
            <a:extLst>
              <a:ext uri="{FF2B5EF4-FFF2-40B4-BE49-F238E27FC236}">
                <a16:creationId xmlns:a16="http://schemas.microsoft.com/office/drawing/2014/main" id="{5A0EC297-8ADA-4188-9DA6-B00AA4358D14}"/>
              </a:ext>
            </a:extLst>
          </p:cNvPr>
          <p:cNvGrpSpPr/>
          <p:nvPr/>
        </p:nvGrpSpPr>
        <p:grpSpPr>
          <a:xfrm>
            <a:off x="7294636" y="4388793"/>
            <a:ext cx="169560" cy="264600"/>
            <a:chOff x="7294636" y="4388793"/>
            <a:chExt cx="16956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367" name="Ink 15366">
                  <a:extLst>
                    <a:ext uri="{FF2B5EF4-FFF2-40B4-BE49-F238E27FC236}">
                      <a16:creationId xmlns:a16="http://schemas.microsoft.com/office/drawing/2014/main" id="{39D0F3FD-13A0-4BA7-8E8E-964918EB6920}"/>
                    </a:ext>
                  </a:extLst>
                </p14:cNvPr>
                <p14:cNvContentPartPr/>
                <p14:nvPr/>
              </p14:nvContentPartPr>
              <p14:xfrm>
                <a:off x="7294636" y="4388793"/>
                <a:ext cx="162360" cy="212400"/>
              </p14:xfrm>
            </p:contentPart>
          </mc:Choice>
          <mc:Fallback xmlns="">
            <p:pic>
              <p:nvPicPr>
                <p:cNvPr id="15367" name="Ink 15366">
                  <a:extLst>
                    <a:ext uri="{FF2B5EF4-FFF2-40B4-BE49-F238E27FC236}">
                      <a16:creationId xmlns:a16="http://schemas.microsoft.com/office/drawing/2014/main" id="{39D0F3FD-13A0-4BA7-8E8E-964918EB692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31996" y="4325793"/>
                  <a:ext cx="288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368" name="Ink 15367">
                  <a:extLst>
                    <a:ext uri="{FF2B5EF4-FFF2-40B4-BE49-F238E27FC236}">
                      <a16:creationId xmlns:a16="http://schemas.microsoft.com/office/drawing/2014/main" id="{422F17D0-FD5C-4E09-814D-02E22927F0BD}"/>
                    </a:ext>
                  </a:extLst>
                </p14:cNvPr>
                <p14:cNvContentPartPr/>
                <p14:nvPr/>
              </p14:nvContentPartPr>
              <p14:xfrm>
                <a:off x="7296436" y="4569153"/>
                <a:ext cx="16200" cy="21600"/>
              </p14:xfrm>
            </p:contentPart>
          </mc:Choice>
          <mc:Fallback xmlns="">
            <p:pic>
              <p:nvPicPr>
                <p:cNvPr id="15368" name="Ink 15367">
                  <a:extLst>
                    <a:ext uri="{FF2B5EF4-FFF2-40B4-BE49-F238E27FC236}">
                      <a16:creationId xmlns:a16="http://schemas.microsoft.com/office/drawing/2014/main" id="{422F17D0-FD5C-4E09-814D-02E22927F0B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3796" y="4506513"/>
                  <a:ext cx="141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5400" name="Ink 15399">
                  <a:extLst>
                    <a:ext uri="{FF2B5EF4-FFF2-40B4-BE49-F238E27FC236}">
                      <a16:creationId xmlns:a16="http://schemas.microsoft.com/office/drawing/2014/main" id="{763C0A1E-902C-4309-9B5B-835ACD11051D}"/>
                    </a:ext>
                  </a:extLst>
                </p14:cNvPr>
                <p14:cNvContentPartPr/>
                <p14:nvPr/>
              </p14:nvContentPartPr>
              <p14:xfrm>
                <a:off x="7437196" y="4465473"/>
                <a:ext cx="27000" cy="187920"/>
              </p14:xfrm>
            </p:contentPart>
          </mc:Choice>
          <mc:Fallback xmlns="">
            <p:pic>
              <p:nvPicPr>
                <p:cNvPr id="15400" name="Ink 15399">
                  <a:extLst>
                    <a:ext uri="{FF2B5EF4-FFF2-40B4-BE49-F238E27FC236}">
                      <a16:creationId xmlns:a16="http://schemas.microsoft.com/office/drawing/2014/main" id="{763C0A1E-902C-4309-9B5B-835ACD11051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74556" y="4402473"/>
                  <a:ext cx="152640" cy="31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402" name="Ink 15401">
                <a:extLst>
                  <a:ext uri="{FF2B5EF4-FFF2-40B4-BE49-F238E27FC236}">
                    <a16:creationId xmlns:a16="http://schemas.microsoft.com/office/drawing/2014/main" id="{DEBB853B-8C1F-4A5F-97E2-114235A8CE33}"/>
                  </a:ext>
                </a:extLst>
              </p14:cNvPr>
              <p14:cNvContentPartPr/>
              <p14:nvPr/>
            </p14:nvContentPartPr>
            <p14:xfrm>
              <a:off x="7312276" y="4363953"/>
              <a:ext cx="123480" cy="197640"/>
            </p14:xfrm>
          </p:contentPart>
        </mc:Choice>
        <mc:Fallback xmlns="">
          <p:pic>
            <p:nvPicPr>
              <p:cNvPr id="15402" name="Ink 15401">
                <a:extLst>
                  <a:ext uri="{FF2B5EF4-FFF2-40B4-BE49-F238E27FC236}">
                    <a16:creationId xmlns:a16="http://schemas.microsoft.com/office/drawing/2014/main" id="{DEBB853B-8C1F-4A5F-97E2-114235A8CE3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294276" y="4345953"/>
                <a:ext cx="1591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403" name="Ink 15402">
                <a:extLst>
                  <a:ext uri="{FF2B5EF4-FFF2-40B4-BE49-F238E27FC236}">
                    <a16:creationId xmlns:a16="http://schemas.microsoft.com/office/drawing/2014/main" id="{DF46A0BC-D73F-4998-B048-BB6232604F00}"/>
                  </a:ext>
                </a:extLst>
              </p14:cNvPr>
              <p14:cNvContentPartPr/>
              <p14:nvPr/>
            </p14:nvContentPartPr>
            <p14:xfrm>
              <a:off x="1930636" y="6701793"/>
              <a:ext cx="91080" cy="45360"/>
            </p14:xfrm>
          </p:contentPart>
        </mc:Choice>
        <mc:Fallback xmlns="">
          <p:pic>
            <p:nvPicPr>
              <p:cNvPr id="15403" name="Ink 15402">
                <a:extLst>
                  <a:ext uri="{FF2B5EF4-FFF2-40B4-BE49-F238E27FC236}">
                    <a16:creationId xmlns:a16="http://schemas.microsoft.com/office/drawing/2014/main" id="{DF46A0BC-D73F-4998-B048-BB6232604F0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867636" y="6638793"/>
                <a:ext cx="21672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06" name="Group 15405">
            <a:extLst>
              <a:ext uri="{FF2B5EF4-FFF2-40B4-BE49-F238E27FC236}">
                <a16:creationId xmlns:a16="http://schemas.microsoft.com/office/drawing/2014/main" id="{B13003E2-43BC-47DC-A621-9B7C82EF6240}"/>
              </a:ext>
            </a:extLst>
          </p:cNvPr>
          <p:cNvGrpSpPr/>
          <p:nvPr/>
        </p:nvGrpSpPr>
        <p:grpSpPr>
          <a:xfrm>
            <a:off x="1964836" y="6438120"/>
            <a:ext cx="202320" cy="23760"/>
            <a:chOff x="1964836" y="6438120"/>
            <a:chExt cx="202320" cy="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404" name="Ink 15403">
                  <a:extLst>
                    <a:ext uri="{FF2B5EF4-FFF2-40B4-BE49-F238E27FC236}">
                      <a16:creationId xmlns:a16="http://schemas.microsoft.com/office/drawing/2014/main" id="{DA9E86E7-FCC6-4C1A-8A9D-958AB47C8A95}"/>
                    </a:ext>
                  </a:extLst>
                </p14:cNvPr>
                <p14:cNvContentPartPr/>
                <p14:nvPr/>
              </p14:nvContentPartPr>
              <p14:xfrm>
                <a:off x="1964836" y="6438120"/>
                <a:ext cx="94680" cy="23760"/>
              </p14:xfrm>
            </p:contentPart>
          </mc:Choice>
          <mc:Fallback xmlns="">
            <p:pic>
              <p:nvPicPr>
                <p:cNvPr id="15404" name="Ink 15403">
                  <a:extLst>
                    <a:ext uri="{FF2B5EF4-FFF2-40B4-BE49-F238E27FC236}">
                      <a16:creationId xmlns:a16="http://schemas.microsoft.com/office/drawing/2014/main" id="{DA9E86E7-FCC6-4C1A-8A9D-958AB47C8A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01836" y="6375480"/>
                  <a:ext cx="220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5405" name="Ink 15404">
                  <a:extLst>
                    <a:ext uri="{FF2B5EF4-FFF2-40B4-BE49-F238E27FC236}">
                      <a16:creationId xmlns:a16="http://schemas.microsoft.com/office/drawing/2014/main" id="{193803C9-F196-4045-961D-93A2D9B7FE1A}"/>
                    </a:ext>
                  </a:extLst>
                </p14:cNvPr>
                <p14:cNvContentPartPr/>
                <p14:nvPr/>
              </p14:nvContentPartPr>
              <p14:xfrm>
                <a:off x="2141956" y="6447120"/>
                <a:ext cx="25200" cy="9000"/>
              </p14:xfrm>
            </p:contentPart>
          </mc:Choice>
          <mc:Fallback xmlns="">
            <p:pic>
              <p:nvPicPr>
                <p:cNvPr id="15405" name="Ink 15404">
                  <a:extLst>
                    <a:ext uri="{FF2B5EF4-FFF2-40B4-BE49-F238E27FC236}">
                      <a16:creationId xmlns:a16="http://schemas.microsoft.com/office/drawing/2014/main" id="{193803C9-F196-4045-961D-93A2D9B7FE1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78956" y="6384120"/>
                  <a:ext cx="15084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407" name="Ink 15406">
                <a:extLst>
                  <a:ext uri="{FF2B5EF4-FFF2-40B4-BE49-F238E27FC236}">
                    <a16:creationId xmlns:a16="http://schemas.microsoft.com/office/drawing/2014/main" id="{F30B66EF-1A2F-4DC6-86E6-48E882D2DE02}"/>
                  </a:ext>
                </a:extLst>
              </p14:cNvPr>
              <p14:cNvContentPartPr/>
              <p14:nvPr/>
            </p14:nvContentPartPr>
            <p14:xfrm>
              <a:off x="2128636" y="6695520"/>
              <a:ext cx="8640" cy="16200"/>
            </p14:xfrm>
          </p:contentPart>
        </mc:Choice>
        <mc:Fallback xmlns="">
          <p:pic>
            <p:nvPicPr>
              <p:cNvPr id="15407" name="Ink 15406">
                <a:extLst>
                  <a:ext uri="{FF2B5EF4-FFF2-40B4-BE49-F238E27FC236}">
                    <a16:creationId xmlns:a16="http://schemas.microsoft.com/office/drawing/2014/main" id="{F30B66EF-1A2F-4DC6-86E6-48E882D2DE0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065996" y="6632880"/>
                <a:ext cx="134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408" name="Ink 15407">
                <a:extLst>
                  <a:ext uri="{FF2B5EF4-FFF2-40B4-BE49-F238E27FC236}">
                    <a16:creationId xmlns:a16="http://schemas.microsoft.com/office/drawing/2014/main" id="{8B5A0ECD-7D6B-4484-ADB9-83128CB3F558}"/>
                  </a:ext>
                </a:extLst>
              </p14:cNvPr>
              <p14:cNvContentPartPr/>
              <p14:nvPr/>
            </p14:nvContentPartPr>
            <p14:xfrm>
              <a:off x="2269396" y="6410760"/>
              <a:ext cx="4320" cy="132120"/>
            </p14:xfrm>
          </p:contentPart>
        </mc:Choice>
        <mc:Fallback xmlns="">
          <p:pic>
            <p:nvPicPr>
              <p:cNvPr id="15408" name="Ink 15407">
                <a:extLst>
                  <a:ext uri="{FF2B5EF4-FFF2-40B4-BE49-F238E27FC236}">
                    <a16:creationId xmlns:a16="http://schemas.microsoft.com/office/drawing/2014/main" id="{8B5A0ECD-7D6B-4484-ADB9-83128CB3F55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206756" y="6347760"/>
                <a:ext cx="1299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413" name="Ink 15412">
                <a:extLst>
                  <a:ext uri="{FF2B5EF4-FFF2-40B4-BE49-F238E27FC236}">
                    <a16:creationId xmlns:a16="http://schemas.microsoft.com/office/drawing/2014/main" id="{5BB2C6A1-9EAD-4CC1-BEF9-CD84A99A5CDA}"/>
                  </a:ext>
                </a:extLst>
              </p14:cNvPr>
              <p14:cNvContentPartPr/>
              <p14:nvPr/>
            </p14:nvContentPartPr>
            <p14:xfrm>
              <a:off x="3311956" y="6479520"/>
              <a:ext cx="6840" cy="7560"/>
            </p14:xfrm>
          </p:contentPart>
        </mc:Choice>
        <mc:Fallback xmlns="">
          <p:pic>
            <p:nvPicPr>
              <p:cNvPr id="15413" name="Ink 15412">
                <a:extLst>
                  <a:ext uri="{FF2B5EF4-FFF2-40B4-BE49-F238E27FC236}">
                    <a16:creationId xmlns:a16="http://schemas.microsoft.com/office/drawing/2014/main" id="{5BB2C6A1-9EAD-4CC1-BEF9-CD84A99A5CD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48956" y="6416880"/>
                <a:ext cx="13248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15" name="Group 15414">
            <a:extLst>
              <a:ext uri="{FF2B5EF4-FFF2-40B4-BE49-F238E27FC236}">
                <a16:creationId xmlns:a16="http://schemas.microsoft.com/office/drawing/2014/main" id="{CB7BA6FA-4B9A-42EB-8B47-CD535EA6B5E8}"/>
              </a:ext>
            </a:extLst>
          </p:cNvPr>
          <p:cNvGrpSpPr/>
          <p:nvPr/>
        </p:nvGrpSpPr>
        <p:grpSpPr>
          <a:xfrm>
            <a:off x="3499516" y="6493560"/>
            <a:ext cx="65520" cy="179640"/>
            <a:chOff x="3499516" y="6493560"/>
            <a:chExt cx="6552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5409" name="Ink 15408">
                  <a:extLst>
                    <a:ext uri="{FF2B5EF4-FFF2-40B4-BE49-F238E27FC236}">
                      <a16:creationId xmlns:a16="http://schemas.microsoft.com/office/drawing/2014/main" id="{BE5CFE2F-AEB0-4185-8D63-A512F3EAE384}"/>
                    </a:ext>
                  </a:extLst>
                </p14:cNvPr>
                <p14:cNvContentPartPr/>
                <p14:nvPr/>
              </p14:nvContentPartPr>
              <p14:xfrm>
                <a:off x="3528316" y="6615240"/>
                <a:ext cx="36720" cy="42480"/>
              </p14:xfrm>
            </p:contentPart>
          </mc:Choice>
          <mc:Fallback xmlns="">
            <p:pic>
              <p:nvPicPr>
                <p:cNvPr id="15409" name="Ink 15408">
                  <a:extLst>
                    <a:ext uri="{FF2B5EF4-FFF2-40B4-BE49-F238E27FC236}">
                      <a16:creationId xmlns:a16="http://schemas.microsoft.com/office/drawing/2014/main" id="{BE5CFE2F-AEB0-4185-8D63-A512F3EAE38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65316" y="6552600"/>
                  <a:ext cx="162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410" name="Ink 15409">
                  <a:extLst>
                    <a:ext uri="{FF2B5EF4-FFF2-40B4-BE49-F238E27FC236}">
                      <a16:creationId xmlns:a16="http://schemas.microsoft.com/office/drawing/2014/main" id="{4FE4D1A4-6B70-4D8A-A752-B45210F2AF6E}"/>
                    </a:ext>
                  </a:extLst>
                </p14:cNvPr>
                <p14:cNvContentPartPr/>
                <p14:nvPr/>
              </p14:nvContentPartPr>
              <p14:xfrm>
                <a:off x="3527236" y="6493560"/>
                <a:ext cx="33480" cy="179640"/>
              </p14:xfrm>
            </p:contentPart>
          </mc:Choice>
          <mc:Fallback xmlns="">
            <p:pic>
              <p:nvPicPr>
                <p:cNvPr id="15410" name="Ink 15409">
                  <a:extLst>
                    <a:ext uri="{FF2B5EF4-FFF2-40B4-BE49-F238E27FC236}">
                      <a16:creationId xmlns:a16="http://schemas.microsoft.com/office/drawing/2014/main" id="{4FE4D1A4-6B70-4D8A-A752-B45210F2AF6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64596" y="6430920"/>
                  <a:ext cx="159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411" name="Ink 15410">
                  <a:extLst>
                    <a:ext uri="{FF2B5EF4-FFF2-40B4-BE49-F238E27FC236}">
                      <a16:creationId xmlns:a16="http://schemas.microsoft.com/office/drawing/2014/main" id="{BA1FA440-76C7-4029-9553-4F9098770DBC}"/>
                    </a:ext>
                  </a:extLst>
                </p14:cNvPr>
                <p14:cNvContentPartPr/>
                <p14:nvPr/>
              </p14:nvContentPartPr>
              <p14:xfrm>
                <a:off x="3518956" y="6631440"/>
                <a:ext cx="5040" cy="21240"/>
              </p14:xfrm>
            </p:contentPart>
          </mc:Choice>
          <mc:Fallback xmlns="">
            <p:pic>
              <p:nvPicPr>
                <p:cNvPr id="15411" name="Ink 15410">
                  <a:extLst>
                    <a:ext uri="{FF2B5EF4-FFF2-40B4-BE49-F238E27FC236}">
                      <a16:creationId xmlns:a16="http://schemas.microsoft.com/office/drawing/2014/main" id="{BA1FA440-76C7-4029-9553-4F9098770D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55956" y="6568440"/>
                  <a:ext cx="130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414" name="Ink 15413">
                  <a:extLst>
                    <a:ext uri="{FF2B5EF4-FFF2-40B4-BE49-F238E27FC236}">
                      <a16:creationId xmlns:a16="http://schemas.microsoft.com/office/drawing/2014/main" id="{E12C1D0B-E374-4442-9483-61CBFBDDE6C9}"/>
                    </a:ext>
                  </a:extLst>
                </p14:cNvPr>
                <p14:cNvContentPartPr/>
                <p14:nvPr/>
              </p14:nvContentPartPr>
              <p14:xfrm>
                <a:off x="3499516" y="6631440"/>
                <a:ext cx="56160" cy="12600"/>
              </p14:xfrm>
            </p:contentPart>
          </mc:Choice>
          <mc:Fallback xmlns="">
            <p:pic>
              <p:nvPicPr>
                <p:cNvPr id="15414" name="Ink 15413">
                  <a:extLst>
                    <a:ext uri="{FF2B5EF4-FFF2-40B4-BE49-F238E27FC236}">
                      <a16:creationId xmlns:a16="http://schemas.microsoft.com/office/drawing/2014/main" id="{E12C1D0B-E374-4442-9483-61CBFBDDE6C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36516" y="6568440"/>
                  <a:ext cx="18180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416" name="Ink 15415">
                <a:extLst>
                  <a:ext uri="{FF2B5EF4-FFF2-40B4-BE49-F238E27FC236}">
                    <a16:creationId xmlns:a16="http://schemas.microsoft.com/office/drawing/2014/main" id="{7058C694-F003-44E1-8D35-3BF70E6BAF4F}"/>
                  </a:ext>
                </a:extLst>
              </p14:cNvPr>
              <p14:cNvContentPartPr/>
              <p14:nvPr/>
            </p14:nvContentPartPr>
            <p14:xfrm>
              <a:off x="7203196" y="5261640"/>
              <a:ext cx="766080" cy="500040"/>
            </p14:xfrm>
          </p:contentPart>
        </mc:Choice>
        <mc:Fallback xmlns="">
          <p:pic>
            <p:nvPicPr>
              <p:cNvPr id="15416" name="Ink 15415">
                <a:extLst>
                  <a:ext uri="{FF2B5EF4-FFF2-40B4-BE49-F238E27FC236}">
                    <a16:creationId xmlns:a16="http://schemas.microsoft.com/office/drawing/2014/main" id="{7058C694-F003-44E1-8D35-3BF70E6BAF4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149196" y="5154000"/>
                <a:ext cx="87372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417" name="Ink 15416">
                <a:extLst>
                  <a:ext uri="{FF2B5EF4-FFF2-40B4-BE49-F238E27FC236}">
                    <a16:creationId xmlns:a16="http://schemas.microsoft.com/office/drawing/2014/main" id="{050B409C-61BC-4DA3-90E6-C4D6AE45BC05}"/>
                  </a:ext>
                </a:extLst>
              </p14:cNvPr>
              <p14:cNvContentPartPr/>
              <p14:nvPr/>
            </p14:nvContentPartPr>
            <p14:xfrm>
              <a:off x="2596276" y="5677440"/>
              <a:ext cx="437760" cy="313920"/>
            </p14:xfrm>
          </p:contentPart>
        </mc:Choice>
        <mc:Fallback xmlns="">
          <p:pic>
            <p:nvPicPr>
              <p:cNvPr id="15417" name="Ink 15416">
                <a:extLst>
                  <a:ext uri="{FF2B5EF4-FFF2-40B4-BE49-F238E27FC236}">
                    <a16:creationId xmlns:a16="http://schemas.microsoft.com/office/drawing/2014/main" id="{050B409C-61BC-4DA3-90E6-C4D6AE45BC0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542276" y="5569440"/>
                <a:ext cx="545400" cy="52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053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3"/>
          <a:stretch/>
        </p:blipFill>
        <p:spPr bwMode="auto">
          <a:xfrm>
            <a:off x="429254" y="2514600"/>
            <a:ext cx="6920764" cy="223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543887"/>
            <a:ext cx="142813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4658434"/>
            <a:ext cx="1752600" cy="152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4818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frequencies = strong skin effect = small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82" y="685800"/>
            <a:ext cx="933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13630" y="2438400"/>
            <a:ext cx="16349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Need to Ag-coat wires to reduce loss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93819-5780-47FF-B184-34722F83E708}"/>
                  </a:ext>
                </a:extLst>
              </p14:cNvPr>
              <p14:cNvContentPartPr/>
              <p14:nvPr/>
            </p14:nvContentPartPr>
            <p14:xfrm>
              <a:off x="5382316" y="631473"/>
              <a:ext cx="132840" cy="256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93819-5780-47FF-B184-34722F83E7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9676" y="568473"/>
                <a:ext cx="2584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A7F97C-2E57-41B6-B183-BB480828BC9D}"/>
                  </a:ext>
                </a:extLst>
              </p14:cNvPr>
              <p14:cNvContentPartPr/>
              <p14:nvPr/>
            </p14:nvContentPartPr>
            <p14:xfrm>
              <a:off x="5637196" y="839553"/>
              <a:ext cx="35280" cy="6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A7F97C-2E57-41B6-B183-BB480828BC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4556" y="776913"/>
                <a:ext cx="160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8AFE8E-4B81-4D70-B2C6-91656AD51C3E}"/>
                  </a:ext>
                </a:extLst>
              </p14:cNvPr>
              <p14:cNvContentPartPr/>
              <p14:nvPr/>
            </p14:nvContentPartPr>
            <p14:xfrm>
              <a:off x="954316" y="3344073"/>
              <a:ext cx="116640" cy="8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8AFE8E-4B81-4D70-B2C6-91656AD51C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1676" y="3281073"/>
                <a:ext cx="24228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74A85C2-66B9-4B8C-9B71-4376F381B144}"/>
              </a:ext>
            </a:extLst>
          </p:cNvPr>
          <p:cNvGrpSpPr/>
          <p:nvPr/>
        </p:nvGrpSpPr>
        <p:grpSpPr>
          <a:xfrm>
            <a:off x="2774476" y="3201873"/>
            <a:ext cx="128520" cy="158760"/>
            <a:chOff x="2774476" y="3201873"/>
            <a:chExt cx="12852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88D1A2-8ABA-465F-BC06-18C18771F67F}"/>
                    </a:ext>
                  </a:extLst>
                </p14:cNvPr>
                <p14:cNvContentPartPr/>
                <p14:nvPr/>
              </p14:nvContentPartPr>
              <p14:xfrm>
                <a:off x="2774476" y="3245793"/>
                <a:ext cx="128520" cy="11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88D1A2-8ABA-465F-BC06-18C18771F6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11836" y="3182793"/>
                  <a:ext cx="254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A043C8-4C82-4870-9772-CD3A67FEA933}"/>
                    </a:ext>
                  </a:extLst>
                </p14:cNvPr>
                <p14:cNvContentPartPr/>
                <p14:nvPr/>
              </p14:nvContentPartPr>
              <p14:xfrm>
                <a:off x="2853676" y="3201873"/>
                <a:ext cx="39960" cy="13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A043C8-4C82-4870-9772-CD3A67FEA9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90676" y="3138873"/>
                  <a:ext cx="16560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1D571D3-A750-4C33-AB76-27FBCDDAFC1F}"/>
                  </a:ext>
                </a:extLst>
              </p14:cNvPr>
              <p14:cNvContentPartPr/>
              <p14:nvPr/>
            </p14:nvContentPartPr>
            <p14:xfrm>
              <a:off x="3498076" y="2594553"/>
              <a:ext cx="92160" cy="103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1D571D3-A750-4C33-AB76-27FBCDDAFC1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35076" y="2531553"/>
                <a:ext cx="217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071BBCB-EB47-41D6-8555-CAFEB9BD245C}"/>
                  </a:ext>
                </a:extLst>
              </p14:cNvPr>
              <p14:cNvContentPartPr/>
              <p14:nvPr/>
            </p14:nvContentPartPr>
            <p14:xfrm>
              <a:off x="3841156" y="2653233"/>
              <a:ext cx="72720" cy="3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071BBCB-EB47-41D6-8555-CAFEB9BD24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78156" y="2590593"/>
                <a:ext cx="1983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E057FC-69A5-40DF-9416-996B2EE8F281}"/>
                  </a:ext>
                </a:extLst>
              </p14:cNvPr>
              <p14:cNvContentPartPr/>
              <p14:nvPr/>
            </p14:nvContentPartPr>
            <p14:xfrm>
              <a:off x="3907036" y="3475833"/>
              <a:ext cx="167040" cy="42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E057FC-69A5-40DF-9416-996B2EE8F28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44036" y="3412833"/>
                <a:ext cx="292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16D316-F2D3-46D0-A76C-6AE3F363CC00}"/>
                  </a:ext>
                </a:extLst>
              </p14:cNvPr>
              <p14:cNvContentPartPr/>
              <p14:nvPr/>
            </p14:nvContentPartPr>
            <p14:xfrm>
              <a:off x="3870676" y="3203673"/>
              <a:ext cx="13320" cy="124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16D316-F2D3-46D0-A76C-6AE3F363CC0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08036" y="3140673"/>
                <a:ext cx="13896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4CB3A24-E35A-46E9-944E-9C928C04566E}"/>
              </a:ext>
            </a:extLst>
          </p:cNvPr>
          <p:cNvGrpSpPr/>
          <p:nvPr/>
        </p:nvGrpSpPr>
        <p:grpSpPr>
          <a:xfrm>
            <a:off x="3381076" y="2923953"/>
            <a:ext cx="268920" cy="623880"/>
            <a:chOff x="3381076" y="2923953"/>
            <a:chExt cx="26892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65EFAE-4E3C-45F1-8256-FD96E4BE65E9}"/>
                    </a:ext>
                  </a:extLst>
                </p14:cNvPr>
                <p14:cNvContentPartPr/>
                <p14:nvPr/>
              </p14:nvContentPartPr>
              <p14:xfrm>
                <a:off x="3381076" y="3456033"/>
                <a:ext cx="139320" cy="9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65EFAE-4E3C-45F1-8256-FD96E4BE65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18436" y="3393393"/>
                  <a:ext cx="264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E68CE7-786B-416A-8C80-33192E048C55}"/>
                    </a:ext>
                  </a:extLst>
                </p14:cNvPr>
                <p14:cNvContentPartPr/>
                <p14:nvPr/>
              </p14:nvContentPartPr>
              <p14:xfrm>
                <a:off x="3413116" y="2923953"/>
                <a:ext cx="101520" cy="146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E68CE7-786B-416A-8C80-33192E048C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50116" y="2861313"/>
                  <a:ext cx="227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DFD1873-55FA-4466-99E4-53A52C78ACC5}"/>
                    </a:ext>
                  </a:extLst>
                </p14:cNvPr>
                <p14:cNvContentPartPr/>
                <p14:nvPr/>
              </p14:nvContentPartPr>
              <p14:xfrm>
                <a:off x="3611836" y="3157593"/>
                <a:ext cx="12960" cy="23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DFD1873-55FA-4466-99E4-53A52C78AC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48836" y="3094593"/>
                  <a:ext cx="138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EBCE91-59C0-4734-92FC-275D5C2A683D}"/>
                    </a:ext>
                  </a:extLst>
                </p14:cNvPr>
                <p14:cNvContentPartPr/>
                <p14:nvPr/>
              </p14:nvContentPartPr>
              <p14:xfrm>
                <a:off x="3620476" y="3292233"/>
                <a:ext cx="29520" cy="13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EBCE91-59C0-4734-92FC-275D5C2A683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57836" y="3229233"/>
                  <a:ext cx="155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18AC9BC-BDF0-4906-887B-A65A5B99A0D3}"/>
                    </a:ext>
                  </a:extLst>
                </p14:cNvPr>
                <p14:cNvContentPartPr/>
                <p14:nvPr/>
              </p14:nvContentPartPr>
              <p14:xfrm>
                <a:off x="3602476" y="3257313"/>
                <a:ext cx="14400" cy="4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18AC9BC-BDF0-4906-887B-A65A5B99A0D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39476" y="3194313"/>
                  <a:ext cx="14004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8E585B8-7205-494C-BB95-D998AB5FC73D}"/>
                  </a:ext>
                </a:extLst>
              </p14:cNvPr>
              <p14:cNvContentPartPr/>
              <p14:nvPr/>
            </p14:nvContentPartPr>
            <p14:xfrm>
              <a:off x="4080196" y="2885073"/>
              <a:ext cx="7200" cy="115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8E585B8-7205-494C-BB95-D998AB5FC73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17556" y="2822073"/>
                <a:ext cx="1328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44B620E-7241-40DA-8CF1-651226A3CE7A}"/>
                  </a:ext>
                </a:extLst>
              </p14:cNvPr>
              <p14:cNvContentPartPr/>
              <p14:nvPr/>
            </p14:nvContentPartPr>
            <p14:xfrm>
              <a:off x="4688956" y="3352713"/>
              <a:ext cx="7812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44B620E-7241-40DA-8CF1-651226A3CE7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25956" y="3289713"/>
                <a:ext cx="2037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6116BAE-B323-4D58-AAE9-F6B5BB6DB780}"/>
                  </a:ext>
                </a:extLst>
              </p14:cNvPr>
              <p14:cNvContentPartPr/>
              <p14:nvPr/>
            </p14:nvContentPartPr>
            <p14:xfrm>
              <a:off x="5103316" y="3032313"/>
              <a:ext cx="83160" cy="111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6116BAE-B323-4D58-AAE9-F6B5BB6DB78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40316" y="2969313"/>
                <a:ext cx="20880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95064A5-9A0D-4426-9554-9572277514AF}"/>
              </a:ext>
            </a:extLst>
          </p:cNvPr>
          <p:cNvGrpSpPr/>
          <p:nvPr/>
        </p:nvGrpSpPr>
        <p:grpSpPr>
          <a:xfrm>
            <a:off x="5930596" y="3072273"/>
            <a:ext cx="85320" cy="33840"/>
            <a:chOff x="5930596" y="3072273"/>
            <a:chExt cx="8532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82CE81-9783-44E6-9A0E-13363C8BF90B}"/>
                    </a:ext>
                  </a:extLst>
                </p14:cNvPr>
                <p14:cNvContentPartPr/>
                <p14:nvPr/>
              </p14:nvContentPartPr>
              <p14:xfrm>
                <a:off x="5930596" y="3096033"/>
                <a:ext cx="61560" cy="1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82CE81-9783-44E6-9A0E-13363C8BF9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67596" y="3033033"/>
                  <a:ext cx="187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3A726E-9437-4C9D-9BC4-8E1DB34BB063}"/>
                    </a:ext>
                  </a:extLst>
                </p14:cNvPr>
                <p14:cNvContentPartPr/>
                <p14:nvPr/>
              </p14:nvContentPartPr>
              <p14:xfrm>
                <a:off x="5932036" y="3072273"/>
                <a:ext cx="83880" cy="1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3A726E-9437-4C9D-9BC4-8E1DB34BB06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69036" y="3009633"/>
                  <a:ext cx="20952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2D9C88-2C17-4EB0-87B2-EFE21110C693}"/>
                  </a:ext>
                </a:extLst>
              </p14:cNvPr>
              <p14:cNvContentPartPr/>
              <p14:nvPr/>
            </p14:nvContentPartPr>
            <p14:xfrm>
              <a:off x="5151196" y="2484753"/>
              <a:ext cx="136800" cy="486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2D9C88-2C17-4EB0-87B2-EFE21110C69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88556" y="2421753"/>
                <a:ext cx="26244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0A4B7D9-933E-436A-8D2A-8F80CB15632F}"/>
                  </a:ext>
                </a:extLst>
              </p14:cNvPr>
              <p14:cNvContentPartPr/>
              <p14:nvPr/>
            </p14:nvContentPartPr>
            <p14:xfrm>
              <a:off x="3946636" y="4051473"/>
              <a:ext cx="30600" cy="42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0A4B7D9-933E-436A-8D2A-8F80CB15632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83996" y="3988833"/>
                <a:ext cx="156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8894CEF-F06B-4B4C-B2EC-C3DC5D60A803}"/>
                  </a:ext>
                </a:extLst>
              </p14:cNvPr>
              <p14:cNvContentPartPr/>
              <p14:nvPr/>
            </p14:nvContentPartPr>
            <p14:xfrm>
              <a:off x="6879196" y="3727113"/>
              <a:ext cx="116280" cy="278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8894CEF-F06B-4B4C-B2EC-C3DC5D60A80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16196" y="3664473"/>
                <a:ext cx="24192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A67EF0-DAA5-4019-A8F5-63A8F6BCF8A1}"/>
                  </a:ext>
                </a:extLst>
              </p14:cNvPr>
              <p14:cNvContentPartPr/>
              <p14:nvPr/>
            </p14:nvContentPartPr>
            <p14:xfrm>
              <a:off x="6986836" y="4555113"/>
              <a:ext cx="39960" cy="145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A67EF0-DAA5-4019-A8F5-63A8F6BCF8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23836" y="4492473"/>
                <a:ext cx="1656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384" name="Ink 16383">
                <a:extLst>
                  <a:ext uri="{FF2B5EF4-FFF2-40B4-BE49-F238E27FC236}">
                    <a16:creationId xmlns:a16="http://schemas.microsoft.com/office/drawing/2014/main" id="{5DD8AFEA-3DA8-4F2C-B749-6E21D66C0B5A}"/>
                  </a:ext>
                </a:extLst>
              </p14:cNvPr>
              <p14:cNvContentPartPr/>
              <p14:nvPr/>
            </p14:nvContentPartPr>
            <p14:xfrm>
              <a:off x="5610916" y="3915033"/>
              <a:ext cx="111240" cy="189000"/>
            </p14:xfrm>
          </p:contentPart>
        </mc:Choice>
        <mc:Fallback xmlns="">
          <p:pic>
            <p:nvPicPr>
              <p:cNvPr id="16384" name="Ink 16383">
                <a:extLst>
                  <a:ext uri="{FF2B5EF4-FFF2-40B4-BE49-F238E27FC236}">
                    <a16:creationId xmlns:a16="http://schemas.microsoft.com/office/drawing/2014/main" id="{5DD8AFEA-3DA8-4F2C-B749-6E21D66C0B5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548276" y="3852393"/>
                <a:ext cx="236880" cy="3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88" name="Group 16387">
            <a:extLst>
              <a:ext uri="{FF2B5EF4-FFF2-40B4-BE49-F238E27FC236}">
                <a16:creationId xmlns:a16="http://schemas.microsoft.com/office/drawing/2014/main" id="{12BB7BD3-DC23-468B-A552-B7571567204F}"/>
              </a:ext>
            </a:extLst>
          </p:cNvPr>
          <p:cNvGrpSpPr/>
          <p:nvPr/>
        </p:nvGrpSpPr>
        <p:grpSpPr>
          <a:xfrm>
            <a:off x="6003316" y="4083513"/>
            <a:ext cx="157680" cy="352080"/>
            <a:chOff x="6003316" y="4083513"/>
            <a:chExt cx="1576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6385" name="Ink 16384">
                  <a:extLst>
                    <a:ext uri="{FF2B5EF4-FFF2-40B4-BE49-F238E27FC236}">
                      <a16:creationId xmlns:a16="http://schemas.microsoft.com/office/drawing/2014/main" id="{3145CE7B-8A7F-4069-A2B6-C1E60A98FA2D}"/>
                    </a:ext>
                  </a:extLst>
                </p14:cNvPr>
                <p14:cNvContentPartPr/>
                <p14:nvPr/>
              </p14:nvContentPartPr>
              <p14:xfrm>
                <a:off x="6003316" y="4083513"/>
                <a:ext cx="157680" cy="239040"/>
              </p14:xfrm>
            </p:contentPart>
          </mc:Choice>
          <mc:Fallback xmlns="">
            <p:pic>
              <p:nvPicPr>
                <p:cNvPr id="16385" name="Ink 16384">
                  <a:extLst>
                    <a:ext uri="{FF2B5EF4-FFF2-40B4-BE49-F238E27FC236}">
                      <a16:creationId xmlns:a16="http://schemas.microsoft.com/office/drawing/2014/main" id="{3145CE7B-8A7F-4069-A2B6-C1E60A98FA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40676" y="4020873"/>
                  <a:ext cx="2833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6387" name="Ink 16386">
                  <a:extLst>
                    <a:ext uri="{FF2B5EF4-FFF2-40B4-BE49-F238E27FC236}">
                      <a16:creationId xmlns:a16="http://schemas.microsoft.com/office/drawing/2014/main" id="{F76A9EAF-CE54-4F24-9CF0-72D2464687BF}"/>
                    </a:ext>
                  </a:extLst>
                </p14:cNvPr>
                <p14:cNvContentPartPr/>
                <p14:nvPr/>
              </p14:nvContentPartPr>
              <p14:xfrm>
                <a:off x="6005836" y="4373313"/>
                <a:ext cx="66600" cy="62280"/>
              </p14:xfrm>
            </p:contentPart>
          </mc:Choice>
          <mc:Fallback xmlns="">
            <p:pic>
              <p:nvPicPr>
                <p:cNvPr id="16387" name="Ink 16386">
                  <a:extLst>
                    <a:ext uri="{FF2B5EF4-FFF2-40B4-BE49-F238E27FC236}">
                      <a16:creationId xmlns:a16="http://schemas.microsoft.com/office/drawing/2014/main" id="{F76A9EAF-CE54-4F24-9CF0-72D2464687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43196" y="4310313"/>
                  <a:ext cx="19224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93" name="Group 16392">
            <a:extLst>
              <a:ext uri="{FF2B5EF4-FFF2-40B4-BE49-F238E27FC236}">
                <a16:creationId xmlns:a16="http://schemas.microsoft.com/office/drawing/2014/main" id="{C5A4A292-A4BB-45F9-8E78-06E57AD83982}"/>
              </a:ext>
            </a:extLst>
          </p:cNvPr>
          <p:cNvGrpSpPr/>
          <p:nvPr/>
        </p:nvGrpSpPr>
        <p:grpSpPr>
          <a:xfrm>
            <a:off x="4282876" y="3929073"/>
            <a:ext cx="64800" cy="194400"/>
            <a:chOff x="4282876" y="3929073"/>
            <a:chExt cx="6480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6389" name="Ink 16388">
                  <a:extLst>
                    <a:ext uri="{FF2B5EF4-FFF2-40B4-BE49-F238E27FC236}">
                      <a16:creationId xmlns:a16="http://schemas.microsoft.com/office/drawing/2014/main" id="{C6836925-2C94-4812-88CD-7791FA333306}"/>
                    </a:ext>
                  </a:extLst>
                </p14:cNvPr>
                <p14:cNvContentPartPr/>
                <p14:nvPr/>
              </p14:nvContentPartPr>
              <p14:xfrm>
                <a:off x="4300516" y="3930873"/>
                <a:ext cx="31680" cy="192600"/>
              </p14:xfrm>
            </p:contentPart>
          </mc:Choice>
          <mc:Fallback xmlns="">
            <p:pic>
              <p:nvPicPr>
                <p:cNvPr id="16389" name="Ink 16388">
                  <a:extLst>
                    <a:ext uri="{FF2B5EF4-FFF2-40B4-BE49-F238E27FC236}">
                      <a16:creationId xmlns:a16="http://schemas.microsoft.com/office/drawing/2014/main" id="{C6836925-2C94-4812-88CD-7791FA3333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37516" y="3867873"/>
                  <a:ext cx="1573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390" name="Ink 16389">
                  <a:extLst>
                    <a:ext uri="{FF2B5EF4-FFF2-40B4-BE49-F238E27FC236}">
                      <a16:creationId xmlns:a16="http://schemas.microsoft.com/office/drawing/2014/main" id="{D2773A37-B719-4A75-8BDF-3866EC72AD12}"/>
                    </a:ext>
                  </a:extLst>
                </p14:cNvPr>
                <p14:cNvContentPartPr/>
                <p14:nvPr/>
              </p14:nvContentPartPr>
              <p14:xfrm>
                <a:off x="4297276" y="3948873"/>
                <a:ext cx="50400" cy="159120"/>
              </p14:xfrm>
            </p:contentPart>
          </mc:Choice>
          <mc:Fallback xmlns="">
            <p:pic>
              <p:nvPicPr>
                <p:cNvPr id="16390" name="Ink 16389">
                  <a:extLst>
                    <a:ext uri="{FF2B5EF4-FFF2-40B4-BE49-F238E27FC236}">
                      <a16:creationId xmlns:a16="http://schemas.microsoft.com/office/drawing/2014/main" id="{D2773A37-B719-4A75-8BDF-3866EC72AD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34636" y="3886233"/>
                  <a:ext cx="176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392" name="Ink 16391">
                  <a:extLst>
                    <a:ext uri="{FF2B5EF4-FFF2-40B4-BE49-F238E27FC236}">
                      <a16:creationId xmlns:a16="http://schemas.microsoft.com/office/drawing/2014/main" id="{69C41C72-D884-435B-AE3B-6AE6201647AC}"/>
                    </a:ext>
                  </a:extLst>
                </p14:cNvPr>
                <p14:cNvContentPartPr/>
                <p14:nvPr/>
              </p14:nvContentPartPr>
              <p14:xfrm>
                <a:off x="4282876" y="3929073"/>
                <a:ext cx="38160" cy="154800"/>
              </p14:xfrm>
            </p:contentPart>
          </mc:Choice>
          <mc:Fallback xmlns="">
            <p:pic>
              <p:nvPicPr>
                <p:cNvPr id="16392" name="Ink 16391">
                  <a:extLst>
                    <a:ext uri="{FF2B5EF4-FFF2-40B4-BE49-F238E27FC236}">
                      <a16:creationId xmlns:a16="http://schemas.microsoft.com/office/drawing/2014/main" id="{69C41C72-D884-435B-AE3B-6AE6201647A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20236" y="3866073"/>
                  <a:ext cx="163800" cy="28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6394" name="Ink 16393">
                <a:extLst>
                  <a:ext uri="{FF2B5EF4-FFF2-40B4-BE49-F238E27FC236}">
                    <a16:creationId xmlns:a16="http://schemas.microsoft.com/office/drawing/2014/main" id="{2F2AABFA-4CB9-48DC-88D5-DC3B2A1557F0}"/>
                  </a:ext>
                </a:extLst>
              </p14:cNvPr>
              <p14:cNvContentPartPr/>
              <p14:nvPr/>
            </p14:nvContentPartPr>
            <p14:xfrm>
              <a:off x="3626236" y="4121673"/>
              <a:ext cx="19080" cy="55080"/>
            </p14:xfrm>
          </p:contentPart>
        </mc:Choice>
        <mc:Fallback xmlns="">
          <p:pic>
            <p:nvPicPr>
              <p:cNvPr id="16394" name="Ink 16393">
                <a:extLst>
                  <a:ext uri="{FF2B5EF4-FFF2-40B4-BE49-F238E27FC236}">
                    <a16:creationId xmlns:a16="http://schemas.microsoft.com/office/drawing/2014/main" id="{2F2AABFA-4CB9-48DC-88D5-DC3B2A1557F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63596" y="4059033"/>
                <a:ext cx="14472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97" name="Group 16396">
            <a:extLst>
              <a:ext uri="{FF2B5EF4-FFF2-40B4-BE49-F238E27FC236}">
                <a16:creationId xmlns:a16="http://schemas.microsoft.com/office/drawing/2014/main" id="{541AE76C-8D30-4607-A2FF-EA1E5C2D3F60}"/>
              </a:ext>
            </a:extLst>
          </p:cNvPr>
          <p:cNvGrpSpPr/>
          <p:nvPr/>
        </p:nvGrpSpPr>
        <p:grpSpPr>
          <a:xfrm>
            <a:off x="3814156" y="4486353"/>
            <a:ext cx="82080" cy="113040"/>
            <a:chOff x="3814156" y="4486353"/>
            <a:chExt cx="8208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395" name="Ink 16394">
                  <a:extLst>
                    <a:ext uri="{FF2B5EF4-FFF2-40B4-BE49-F238E27FC236}">
                      <a16:creationId xmlns:a16="http://schemas.microsoft.com/office/drawing/2014/main" id="{9BF8433B-E9AE-4809-9C71-11CD97F4B21A}"/>
                    </a:ext>
                  </a:extLst>
                </p14:cNvPr>
                <p14:cNvContentPartPr/>
                <p14:nvPr/>
              </p14:nvContentPartPr>
              <p14:xfrm>
                <a:off x="3814156" y="4499313"/>
                <a:ext cx="77400" cy="100080"/>
              </p14:xfrm>
            </p:contentPart>
          </mc:Choice>
          <mc:Fallback xmlns="">
            <p:pic>
              <p:nvPicPr>
                <p:cNvPr id="16395" name="Ink 16394">
                  <a:extLst>
                    <a:ext uri="{FF2B5EF4-FFF2-40B4-BE49-F238E27FC236}">
                      <a16:creationId xmlns:a16="http://schemas.microsoft.com/office/drawing/2014/main" id="{9BF8433B-E9AE-4809-9C71-11CD97F4B21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51516" y="4436313"/>
                  <a:ext cx="203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396" name="Ink 16395">
                  <a:extLst>
                    <a:ext uri="{FF2B5EF4-FFF2-40B4-BE49-F238E27FC236}">
                      <a16:creationId xmlns:a16="http://schemas.microsoft.com/office/drawing/2014/main" id="{DEEC4017-EA59-4286-8B09-5712F5D52D53}"/>
                    </a:ext>
                  </a:extLst>
                </p14:cNvPr>
                <p14:cNvContentPartPr/>
                <p14:nvPr/>
              </p14:nvContentPartPr>
              <p14:xfrm>
                <a:off x="3820636" y="4486353"/>
                <a:ext cx="75600" cy="100080"/>
              </p14:xfrm>
            </p:contentPart>
          </mc:Choice>
          <mc:Fallback xmlns="">
            <p:pic>
              <p:nvPicPr>
                <p:cNvPr id="16396" name="Ink 16395">
                  <a:extLst>
                    <a:ext uri="{FF2B5EF4-FFF2-40B4-BE49-F238E27FC236}">
                      <a16:creationId xmlns:a16="http://schemas.microsoft.com/office/drawing/2014/main" id="{DEEC4017-EA59-4286-8B09-5712F5D52D5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57996" y="4423713"/>
                  <a:ext cx="20124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6398" name="Ink 16397">
                <a:extLst>
                  <a:ext uri="{FF2B5EF4-FFF2-40B4-BE49-F238E27FC236}">
                    <a16:creationId xmlns:a16="http://schemas.microsoft.com/office/drawing/2014/main" id="{FEA0D9C1-3A3C-4884-BDB0-9149746A99EE}"/>
                  </a:ext>
                </a:extLst>
              </p14:cNvPr>
              <p14:cNvContentPartPr/>
              <p14:nvPr/>
            </p14:nvContentPartPr>
            <p14:xfrm>
              <a:off x="2948716" y="4000713"/>
              <a:ext cx="57240" cy="92880"/>
            </p14:xfrm>
          </p:contentPart>
        </mc:Choice>
        <mc:Fallback xmlns="">
          <p:pic>
            <p:nvPicPr>
              <p:cNvPr id="16398" name="Ink 16397">
                <a:extLst>
                  <a:ext uri="{FF2B5EF4-FFF2-40B4-BE49-F238E27FC236}">
                    <a16:creationId xmlns:a16="http://schemas.microsoft.com/office/drawing/2014/main" id="{FEA0D9C1-3A3C-4884-BDB0-9149746A99E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885716" y="3938073"/>
                <a:ext cx="1828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6399" name="Ink 16398">
                <a:extLst>
                  <a:ext uri="{FF2B5EF4-FFF2-40B4-BE49-F238E27FC236}">
                    <a16:creationId xmlns:a16="http://schemas.microsoft.com/office/drawing/2014/main" id="{992224B7-EE56-47A8-AE76-05C5ACE5B23D}"/>
                  </a:ext>
                </a:extLst>
              </p14:cNvPr>
              <p14:cNvContentPartPr/>
              <p14:nvPr/>
            </p14:nvContentPartPr>
            <p14:xfrm>
              <a:off x="2962396" y="4570593"/>
              <a:ext cx="43560" cy="33120"/>
            </p14:xfrm>
          </p:contentPart>
        </mc:Choice>
        <mc:Fallback xmlns="">
          <p:pic>
            <p:nvPicPr>
              <p:cNvPr id="16399" name="Ink 16398">
                <a:extLst>
                  <a:ext uri="{FF2B5EF4-FFF2-40B4-BE49-F238E27FC236}">
                    <a16:creationId xmlns:a16="http://schemas.microsoft.com/office/drawing/2014/main" id="{992224B7-EE56-47A8-AE76-05C5ACE5B23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99396" y="4507593"/>
                <a:ext cx="16920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02" name="Group 16401">
            <a:extLst>
              <a:ext uri="{FF2B5EF4-FFF2-40B4-BE49-F238E27FC236}">
                <a16:creationId xmlns:a16="http://schemas.microsoft.com/office/drawing/2014/main" id="{CD0590F4-D8A3-484F-831B-3073F6753C5E}"/>
              </a:ext>
            </a:extLst>
          </p:cNvPr>
          <p:cNvGrpSpPr/>
          <p:nvPr/>
        </p:nvGrpSpPr>
        <p:grpSpPr>
          <a:xfrm>
            <a:off x="2582596" y="4597233"/>
            <a:ext cx="113760" cy="169560"/>
            <a:chOff x="2582596" y="4597233"/>
            <a:chExt cx="11376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400" name="Ink 16399">
                  <a:extLst>
                    <a:ext uri="{FF2B5EF4-FFF2-40B4-BE49-F238E27FC236}">
                      <a16:creationId xmlns:a16="http://schemas.microsoft.com/office/drawing/2014/main" id="{E4C98C8D-24DA-44B5-9458-FB19FED655C5}"/>
                    </a:ext>
                  </a:extLst>
                </p14:cNvPr>
                <p14:cNvContentPartPr/>
                <p14:nvPr/>
              </p14:nvContentPartPr>
              <p14:xfrm>
                <a:off x="2648116" y="4637193"/>
                <a:ext cx="45000" cy="129600"/>
              </p14:xfrm>
            </p:contentPart>
          </mc:Choice>
          <mc:Fallback xmlns="">
            <p:pic>
              <p:nvPicPr>
                <p:cNvPr id="16400" name="Ink 16399">
                  <a:extLst>
                    <a:ext uri="{FF2B5EF4-FFF2-40B4-BE49-F238E27FC236}">
                      <a16:creationId xmlns:a16="http://schemas.microsoft.com/office/drawing/2014/main" id="{E4C98C8D-24DA-44B5-9458-FB19FED655C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85116" y="4574553"/>
                  <a:ext cx="170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401" name="Ink 16400">
                  <a:extLst>
                    <a:ext uri="{FF2B5EF4-FFF2-40B4-BE49-F238E27FC236}">
                      <a16:creationId xmlns:a16="http://schemas.microsoft.com/office/drawing/2014/main" id="{5D54E0BB-61EB-4035-ADCB-E1F2D45F57EE}"/>
                    </a:ext>
                  </a:extLst>
                </p14:cNvPr>
                <p14:cNvContentPartPr/>
                <p14:nvPr/>
              </p14:nvContentPartPr>
              <p14:xfrm>
                <a:off x="2582596" y="4597233"/>
                <a:ext cx="113760" cy="69120"/>
              </p14:xfrm>
            </p:contentPart>
          </mc:Choice>
          <mc:Fallback xmlns="">
            <p:pic>
              <p:nvPicPr>
                <p:cNvPr id="16401" name="Ink 16400">
                  <a:extLst>
                    <a:ext uri="{FF2B5EF4-FFF2-40B4-BE49-F238E27FC236}">
                      <a16:creationId xmlns:a16="http://schemas.microsoft.com/office/drawing/2014/main" id="{5D54E0BB-61EB-4035-ADCB-E1F2D45F57E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19596" y="4534593"/>
                  <a:ext cx="23940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6403" name="Ink 16402">
                <a:extLst>
                  <a:ext uri="{FF2B5EF4-FFF2-40B4-BE49-F238E27FC236}">
                    <a16:creationId xmlns:a16="http://schemas.microsoft.com/office/drawing/2014/main" id="{35F4F4A4-BF47-45C9-AC44-1C24DB12580E}"/>
                  </a:ext>
                </a:extLst>
              </p14:cNvPr>
              <p14:cNvContentPartPr/>
              <p14:nvPr/>
            </p14:nvContentPartPr>
            <p14:xfrm>
              <a:off x="2710036" y="4083513"/>
              <a:ext cx="44640" cy="20520"/>
            </p14:xfrm>
          </p:contentPart>
        </mc:Choice>
        <mc:Fallback xmlns="">
          <p:pic>
            <p:nvPicPr>
              <p:cNvPr id="16403" name="Ink 16402">
                <a:extLst>
                  <a:ext uri="{FF2B5EF4-FFF2-40B4-BE49-F238E27FC236}">
                    <a16:creationId xmlns:a16="http://schemas.microsoft.com/office/drawing/2014/main" id="{35F4F4A4-BF47-45C9-AC44-1C24DB12580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47036" y="4020513"/>
                <a:ext cx="1702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404" name="Ink 16403">
                <a:extLst>
                  <a:ext uri="{FF2B5EF4-FFF2-40B4-BE49-F238E27FC236}">
                    <a16:creationId xmlns:a16="http://schemas.microsoft.com/office/drawing/2014/main" id="{FDA15A77-EB50-4FAF-918D-66E5CD77E1D2}"/>
                  </a:ext>
                </a:extLst>
              </p14:cNvPr>
              <p14:cNvContentPartPr/>
              <p14:nvPr/>
            </p14:nvContentPartPr>
            <p14:xfrm>
              <a:off x="2224036" y="4345953"/>
              <a:ext cx="82080" cy="72360"/>
            </p14:xfrm>
          </p:contentPart>
        </mc:Choice>
        <mc:Fallback xmlns="">
          <p:pic>
            <p:nvPicPr>
              <p:cNvPr id="16404" name="Ink 16403">
                <a:extLst>
                  <a:ext uri="{FF2B5EF4-FFF2-40B4-BE49-F238E27FC236}">
                    <a16:creationId xmlns:a16="http://schemas.microsoft.com/office/drawing/2014/main" id="{FDA15A77-EB50-4FAF-918D-66E5CD77E1D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61036" y="4283313"/>
                <a:ext cx="2077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6405" name="Ink 16404">
                <a:extLst>
                  <a:ext uri="{FF2B5EF4-FFF2-40B4-BE49-F238E27FC236}">
                    <a16:creationId xmlns:a16="http://schemas.microsoft.com/office/drawing/2014/main" id="{08E7F6DC-0195-4B08-B7D8-EBA33C4106D3}"/>
                  </a:ext>
                </a:extLst>
              </p14:cNvPr>
              <p14:cNvContentPartPr/>
              <p14:nvPr/>
            </p14:nvContentPartPr>
            <p14:xfrm>
              <a:off x="1831996" y="4107633"/>
              <a:ext cx="70200" cy="139320"/>
            </p14:xfrm>
          </p:contentPart>
        </mc:Choice>
        <mc:Fallback xmlns="">
          <p:pic>
            <p:nvPicPr>
              <p:cNvPr id="16405" name="Ink 16404">
                <a:extLst>
                  <a:ext uri="{FF2B5EF4-FFF2-40B4-BE49-F238E27FC236}">
                    <a16:creationId xmlns:a16="http://schemas.microsoft.com/office/drawing/2014/main" id="{08E7F6DC-0195-4B08-B7D8-EBA33C4106D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769356" y="4044993"/>
                <a:ext cx="195840" cy="2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08" name="Group 16407">
            <a:extLst>
              <a:ext uri="{FF2B5EF4-FFF2-40B4-BE49-F238E27FC236}">
                <a16:creationId xmlns:a16="http://schemas.microsoft.com/office/drawing/2014/main" id="{27C26B3B-A339-4064-B8F2-BC3F315888B1}"/>
              </a:ext>
            </a:extLst>
          </p:cNvPr>
          <p:cNvGrpSpPr/>
          <p:nvPr/>
        </p:nvGrpSpPr>
        <p:grpSpPr>
          <a:xfrm>
            <a:off x="1851076" y="4172433"/>
            <a:ext cx="174240" cy="167040"/>
            <a:chOff x="1851076" y="4172433"/>
            <a:chExt cx="17424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406" name="Ink 16405">
                  <a:extLst>
                    <a:ext uri="{FF2B5EF4-FFF2-40B4-BE49-F238E27FC236}">
                      <a16:creationId xmlns:a16="http://schemas.microsoft.com/office/drawing/2014/main" id="{FC022679-24AD-4671-8E33-FC051A7AC632}"/>
                    </a:ext>
                  </a:extLst>
                </p14:cNvPr>
                <p14:cNvContentPartPr/>
                <p14:nvPr/>
              </p14:nvContentPartPr>
              <p14:xfrm>
                <a:off x="1875556" y="4172433"/>
                <a:ext cx="149760" cy="49320"/>
              </p14:xfrm>
            </p:contentPart>
          </mc:Choice>
          <mc:Fallback xmlns="">
            <p:pic>
              <p:nvPicPr>
                <p:cNvPr id="16406" name="Ink 16405">
                  <a:extLst>
                    <a:ext uri="{FF2B5EF4-FFF2-40B4-BE49-F238E27FC236}">
                      <a16:creationId xmlns:a16="http://schemas.microsoft.com/office/drawing/2014/main" id="{FC022679-24AD-4671-8E33-FC051A7AC6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12556" y="4109433"/>
                  <a:ext cx="275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407" name="Ink 16406">
                  <a:extLst>
                    <a:ext uri="{FF2B5EF4-FFF2-40B4-BE49-F238E27FC236}">
                      <a16:creationId xmlns:a16="http://schemas.microsoft.com/office/drawing/2014/main" id="{9C558A30-998A-4689-B0A4-6FBA6BDC9E57}"/>
                    </a:ext>
                  </a:extLst>
                </p14:cNvPr>
                <p14:cNvContentPartPr/>
                <p14:nvPr/>
              </p14:nvContentPartPr>
              <p14:xfrm>
                <a:off x="1851076" y="4304193"/>
                <a:ext cx="24120" cy="35280"/>
              </p14:xfrm>
            </p:contentPart>
          </mc:Choice>
          <mc:Fallback xmlns="">
            <p:pic>
              <p:nvPicPr>
                <p:cNvPr id="16407" name="Ink 16406">
                  <a:extLst>
                    <a:ext uri="{FF2B5EF4-FFF2-40B4-BE49-F238E27FC236}">
                      <a16:creationId xmlns:a16="http://schemas.microsoft.com/office/drawing/2014/main" id="{9C558A30-998A-4689-B0A4-6FBA6BDC9E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88076" y="4241553"/>
                  <a:ext cx="14976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6409" name="Ink 16408">
                <a:extLst>
                  <a:ext uri="{FF2B5EF4-FFF2-40B4-BE49-F238E27FC236}">
                    <a16:creationId xmlns:a16="http://schemas.microsoft.com/office/drawing/2014/main" id="{41E15267-E7CE-461D-8F9B-85787BBB44FB}"/>
                  </a:ext>
                </a:extLst>
              </p14:cNvPr>
              <p14:cNvContentPartPr/>
              <p14:nvPr/>
            </p14:nvContentPartPr>
            <p14:xfrm>
              <a:off x="6312556" y="4011873"/>
              <a:ext cx="50760" cy="52200"/>
            </p14:xfrm>
          </p:contentPart>
        </mc:Choice>
        <mc:Fallback xmlns="">
          <p:pic>
            <p:nvPicPr>
              <p:cNvPr id="16409" name="Ink 16408">
                <a:extLst>
                  <a:ext uri="{FF2B5EF4-FFF2-40B4-BE49-F238E27FC236}">
                    <a16:creationId xmlns:a16="http://schemas.microsoft.com/office/drawing/2014/main" id="{41E15267-E7CE-461D-8F9B-85787BBB44F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49916" y="3949233"/>
                <a:ext cx="17640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085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840" y="2590800"/>
            <a:ext cx="33223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circuit </a:t>
            </a:r>
          </a:p>
          <a:p>
            <a:pPr lvl="1"/>
            <a:r>
              <a:rPr lang="en-US" dirty="0"/>
              <a:t>Zero frequency</a:t>
            </a:r>
          </a:p>
          <a:p>
            <a:pPr lvl="2"/>
            <a:r>
              <a:rPr lang="en-US" dirty="0" err="1"/>
              <a:t>emf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 = RJ   (Ohm’s law)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Low frequencies</a:t>
            </a:r>
          </a:p>
          <a:p>
            <a:pPr lvl="1"/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(t) = R J(t)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3558" y="4878449"/>
            <a:ext cx="215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 resistance of wire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4878449"/>
            <a:ext cx="215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Instantaneous values</a:t>
            </a:r>
          </a:p>
        </p:txBody>
      </p:sp>
      <p:sp>
        <p:nvSpPr>
          <p:cNvPr id="7" name="Freeform 6"/>
          <p:cNvSpPr/>
          <p:nvPr/>
        </p:nvSpPr>
        <p:spPr>
          <a:xfrm>
            <a:off x="3927333" y="4303379"/>
            <a:ext cx="159798" cy="736918"/>
          </a:xfrm>
          <a:custGeom>
            <a:avLst/>
            <a:gdLst>
              <a:gd name="connsiteX0" fmla="*/ 0 w 159798"/>
              <a:gd name="connsiteY0" fmla="*/ 728040 h 736918"/>
              <a:gd name="connsiteX1" fmla="*/ 44389 w 159798"/>
              <a:gd name="connsiteY1" fmla="*/ 736918 h 736918"/>
              <a:gd name="connsiteX2" fmla="*/ 97655 w 159798"/>
              <a:gd name="connsiteY2" fmla="*/ 710285 h 736918"/>
              <a:gd name="connsiteX3" fmla="*/ 115410 w 159798"/>
              <a:gd name="connsiteY3" fmla="*/ 639264 h 736918"/>
              <a:gd name="connsiteX4" fmla="*/ 124288 w 159798"/>
              <a:gd name="connsiteY4" fmla="*/ 612631 h 736918"/>
              <a:gd name="connsiteX5" fmla="*/ 133165 w 159798"/>
              <a:gd name="connsiteY5" fmla="*/ 568242 h 736918"/>
              <a:gd name="connsiteX6" fmla="*/ 150921 w 159798"/>
              <a:gd name="connsiteY6" fmla="*/ 514976 h 736918"/>
              <a:gd name="connsiteX7" fmla="*/ 159798 w 159798"/>
              <a:gd name="connsiteY7" fmla="*/ 488343 h 736918"/>
              <a:gd name="connsiteX8" fmla="*/ 133165 w 159798"/>
              <a:gd name="connsiteY8" fmla="*/ 346301 h 736918"/>
              <a:gd name="connsiteX9" fmla="*/ 115410 w 159798"/>
              <a:gd name="connsiteY9" fmla="*/ 328545 h 736918"/>
              <a:gd name="connsiteX10" fmla="*/ 115410 w 159798"/>
              <a:gd name="connsiteY10" fmla="*/ 26704 h 736918"/>
              <a:gd name="connsiteX11" fmla="*/ 133165 w 159798"/>
              <a:gd name="connsiteY11" fmla="*/ 71 h 73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798" h="736918">
                <a:moveTo>
                  <a:pt x="0" y="728040"/>
                </a:moveTo>
                <a:cubicBezTo>
                  <a:pt x="14796" y="730999"/>
                  <a:pt x="29300" y="736918"/>
                  <a:pt x="44389" y="736918"/>
                </a:cubicBezTo>
                <a:cubicBezTo>
                  <a:pt x="62765" y="736918"/>
                  <a:pt x="84190" y="719261"/>
                  <a:pt x="97655" y="710285"/>
                </a:cubicBezTo>
                <a:cubicBezTo>
                  <a:pt x="117950" y="649397"/>
                  <a:pt x="93980" y="724981"/>
                  <a:pt x="115410" y="639264"/>
                </a:cubicBezTo>
                <a:cubicBezTo>
                  <a:pt x="117680" y="630186"/>
                  <a:pt x="122018" y="621710"/>
                  <a:pt x="124288" y="612631"/>
                </a:cubicBezTo>
                <a:cubicBezTo>
                  <a:pt x="127948" y="597992"/>
                  <a:pt x="129195" y="582800"/>
                  <a:pt x="133165" y="568242"/>
                </a:cubicBezTo>
                <a:cubicBezTo>
                  <a:pt x="138089" y="550186"/>
                  <a:pt x="145003" y="532731"/>
                  <a:pt x="150921" y="514976"/>
                </a:cubicBezTo>
                <a:lnTo>
                  <a:pt x="159798" y="488343"/>
                </a:lnTo>
                <a:cubicBezTo>
                  <a:pt x="158648" y="476844"/>
                  <a:pt x="154291" y="367428"/>
                  <a:pt x="133165" y="346301"/>
                </a:cubicBezTo>
                <a:lnTo>
                  <a:pt x="115410" y="328545"/>
                </a:lnTo>
                <a:cubicBezTo>
                  <a:pt x="85827" y="210220"/>
                  <a:pt x="100011" y="280774"/>
                  <a:pt x="115410" y="26704"/>
                </a:cubicBezTo>
                <a:cubicBezTo>
                  <a:pt x="117194" y="-2736"/>
                  <a:pt x="117469" y="71"/>
                  <a:pt x="133165" y="7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89982" y="4330083"/>
            <a:ext cx="1953087" cy="781235"/>
          </a:xfrm>
          <a:custGeom>
            <a:avLst/>
            <a:gdLst>
              <a:gd name="connsiteX0" fmla="*/ 1953087 w 1953087"/>
              <a:gd name="connsiteY0" fmla="*/ 781235 h 781235"/>
              <a:gd name="connsiteX1" fmla="*/ 1908699 w 1953087"/>
              <a:gd name="connsiteY1" fmla="*/ 745725 h 781235"/>
              <a:gd name="connsiteX2" fmla="*/ 1855433 w 1953087"/>
              <a:gd name="connsiteY2" fmla="*/ 727969 h 781235"/>
              <a:gd name="connsiteX3" fmla="*/ 1802167 w 1953087"/>
              <a:gd name="connsiteY3" fmla="*/ 701336 h 781235"/>
              <a:gd name="connsiteX4" fmla="*/ 1784411 w 1953087"/>
              <a:gd name="connsiteY4" fmla="*/ 683581 h 781235"/>
              <a:gd name="connsiteX5" fmla="*/ 1722268 w 1953087"/>
              <a:gd name="connsiteY5" fmla="*/ 665826 h 781235"/>
              <a:gd name="connsiteX6" fmla="*/ 1660124 w 1953087"/>
              <a:gd name="connsiteY6" fmla="*/ 630315 h 781235"/>
              <a:gd name="connsiteX7" fmla="*/ 1633491 w 1953087"/>
              <a:gd name="connsiteY7" fmla="*/ 621437 h 781235"/>
              <a:gd name="connsiteX8" fmla="*/ 1589103 w 1953087"/>
              <a:gd name="connsiteY8" fmla="*/ 603682 h 781235"/>
              <a:gd name="connsiteX9" fmla="*/ 1562470 w 1953087"/>
              <a:gd name="connsiteY9" fmla="*/ 594804 h 781235"/>
              <a:gd name="connsiteX10" fmla="*/ 1518081 w 1953087"/>
              <a:gd name="connsiteY10" fmla="*/ 577049 h 781235"/>
              <a:gd name="connsiteX11" fmla="*/ 1455938 w 1953087"/>
              <a:gd name="connsiteY11" fmla="*/ 559294 h 781235"/>
              <a:gd name="connsiteX12" fmla="*/ 1438182 w 1953087"/>
              <a:gd name="connsiteY12" fmla="*/ 541538 h 781235"/>
              <a:gd name="connsiteX13" fmla="*/ 1349406 w 1953087"/>
              <a:gd name="connsiteY13" fmla="*/ 514905 h 781235"/>
              <a:gd name="connsiteX14" fmla="*/ 1313895 w 1953087"/>
              <a:gd name="connsiteY14" fmla="*/ 497150 h 781235"/>
              <a:gd name="connsiteX15" fmla="*/ 1278384 w 1953087"/>
              <a:gd name="connsiteY15" fmla="*/ 488272 h 781235"/>
              <a:gd name="connsiteX16" fmla="*/ 1242874 w 1953087"/>
              <a:gd name="connsiteY16" fmla="*/ 470517 h 781235"/>
              <a:gd name="connsiteX17" fmla="*/ 1162975 w 1953087"/>
              <a:gd name="connsiteY17" fmla="*/ 443884 h 781235"/>
              <a:gd name="connsiteX18" fmla="*/ 1136341 w 1953087"/>
              <a:gd name="connsiteY18" fmla="*/ 435006 h 781235"/>
              <a:gd name="connsiteX19" fmla="*/ 1091953 w 1953087"/>
              <a:gd name="connsiteY19" fmla="*/ 417251 h 781235"/>
              <a:gd name="connsiteX20" fmla="*/ 1029809 w 1953087"/>
              <a:gd name="connsiteY20" fmla="*/ 399496 h 781235"/>
              <a:gd name="connsiteX21" fmla="*/ 923277 w 1953087"/>
              <a:gd name="connsiteY21" fmla="*/ 381740 h 781235"/>
              <a:gd name="connsiteX22" fmla="*/ 870011 w 1953087"/>
              <a:gd name="connsiteY22" fmla="*/ 372863 h 781235"/>
              <a:gd name="connsiteX23" fmla="*/ 816745 w 1953087"/>
              <a:gd name="connsiteY23" fmla="*/ 363985 h 781235"/>
              <a:gd name="connsiteX24" fmla="*/ 745724 w 1953087"/>
              <a:gd name="connsiteY24" fmla="*/ 355107 h 781235"/>
              <a:gd name="connsiteX25" fmla="*/ 639192 w 1953087"/>
              <a:gd name="connsiteY25" fmla="*/ 328474 h 781235"/>
              <a:gd name="connsiteX26" fmla="*/ 594804 w 1953087"/>
              <a:gd name="connsiteY26" fmla="*/ 319597 h 781235"/>
              <a:gd name="connsiteX27" fmla="*/ 568171 w 1953087"/>
              <a:gd name="connsiteY27" fmla="*/ 310719 h 781235"/>
              <a:gd name="connsiteX28" fmla="*/ 523782 w 1953087"/>
              <a:gd name="connsiteY28" fmla="*/ 301841 h 781235"/>
              <a:gd name="connsiteX29" fmla="*/ 488272 w 1953087"/>
              <a:gd name="connsiteY29" fmla="*/ 292964 h 781235"/>
              <a:gd name="connsiteX30" fmla="*/ 408373 w 1953087"/>
              <a:gd name="connsiteY30" fmla="*/ 284086 h 781235"/>
              <a:gd name="connsiteX31" fmla="*/ 301841 w 1953087"/>
              <a:gd name="connsiteY31" fmla="*/ 266331 h 781235"/>
              <a:gd name="connsiteX32" fmla="*/ 230819 w 1953087"/>
              <a:gd name="connsiteY32" fmla="*/ 248575 h 781235"/>
              <a:gd name="connsiteX33" fmla="*/ 204186 w 1953087"/>
              <a:gd name="connsiteY33" fmla="*/ 230820 h 781235"/>
              <a:gd name="connsiteX34" fmla="*/ 186431 w 1953087"/>
              <a:gd name="connsiteY34" fmla="*/ 204187 h 781235"/>
              <a:gd name="connsiteX35" fmla="*/ 168675 w 1953087"/>
              <a:gd name="connsiteY35" fmla="*/ 186432 h 781235"/>
              <a:gd name="connsiteX36" fmla="*/ 133165 w 1953087"/>
              <a:gd name="connsiteY36" fmla="*/ 142043 h 781235"/>
              <a:gd name="connsiteX37" fmla="*/ 97654 w 1953087"/>
              <a:gd name="connsiteY37" fmla="*/ 97655 h 781235"/>
              <a:gd name="connsiteX38" fmla="*/ 88776 w 1953087"/>
              <a:gd name="connsiteY38" fmla="*/ 71022 h 781235"/>
              <a:gd name="connsiteX39" fmla="*/ 62143 w 1953087"/>
              <a:gd name="connsiteY39" fmla="*/ 53267 h 781235"/>
              <a:gd name="connsiteX40" fmla="*/ 44388 w 1953087"/>
              <a:gd name="connsiteY40" fmla="*/ 35511 h 781235"/>
              <a:gd name="connsiteX41" fmla="*/ 17755 w 1953087"/>
              <a:gd name="connsiteY41" fmla="*/ 17756 h 781235"/>
              <a:gd name="connsiteX42" fmla="*/ 0 w 1953087"/>
              <a:gd name="connsiteY42" fmla="*/ 0 h 78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53087" h="781235">
                <a:moveTo>
                  <a:pt x="1953087" y="781235"/>
                </a:moveTo>
                <a:cubicBezTo>
                  <a:pt x="1938291" y="769398"/>
                  <a:pt x="1925333" y="754798"/>
                  <a:pt x="1908699" y="745725"/>
                </a:cubicBezTo>
                <a:cubicBezTo>
                  <a:pt x="1892268" y="736763"/>
                  <a:pt x="1871006" y="738351"/>
                  <a:pt x="1855433" y="727969"/>
                </a:cubicBezTo>
                <a:cubicBezTo>
                  <a:pt x="1821014" y="705023"/>
                  <a:pt x="1838922" y="713588"/>
                  <a:pt x="1802167" y="701336"/>
                </a:cubicBezTo>
                <a:cubicBezTo>
                  <a:pt x="1796248" y="695418"/>
                  <a:pt x="1791588" y="687887"/>
                  <a:pt x="1784411" y="683581"/>
                </a:cubicBezTo>
                <a:cubicBezTo>
                  <a:pt x="1775311" y="678121"/>
                  <a:pt x="1728905" y="667485"/>
                  <a:pt x="1722268" y="665826"/>
                </a:cubicBezTo>
                <a:cubicBezTo>
                  <a:pt x="1695518" y="647992"/>
                  <a:pt x="1691666" y="643833"/>
                  <a:pt x="1660124" y="630315"/>
                </a:cubicBezTo>
                <a:cubicBezTo>
                  <a:pt x="1651523" y="626629"/>
                  <a:pt x="1642253" y="624723"/>
                  <a:pt x="1633491" y="621437"/>
                </a:cubicBezTo>
                <a:cubicBezTo>
                  <a:pt x="1618570" y="615842"/>
                  <a:pt x="1604024" y="609277"/>
                  <a:pt x="1589103" y="603682"/>
                </a:cubicBezTo>
                <a:cubicBezTo>
                  <a:pt x="1580341" y="600396"/>
                  <a:pt x="1571232" y="598090"/>
                  <a:pt x="1562470" y="594804"/>
                </a:cubicBezTo>
                <a:cubicBezTo>
                  <a:pt x="1547549" y="589209"/>
                  <a:pt x="1533002" y="582644"/>
                  <a:pt x="1518081" y="577049"/>
                </a:cubicBezTo>
                <a:cubicBezTo>
                  <a:pt x="1492603" y="567495"/>
                  <a:pt x="1483929" y="566291"/>
                  <a:pt x="1455938" y="559294"/>
                </a:cubicBezTo>
                <a:cubicBezTo>
                  <a:pt x="1450019" y="553375"/>
                  <a:pt x="1445669" y="545281"/>
                  <a:pt x="1438182" y="541538"/>
                </a:cubicBezTo>
                <a:cubicBezTo>
                  <a:pt x="1377485" y="511189"/>
                  <a:pt x="1400372" y="534017"/>
                  <a:pt x="1349406" y="514905"/>
                </a:cubicBezTo>
                <a:cubicBezTo>
                  <a:pt x="1337015" y="510258"/>
                  <a:pt x="1326286" y="501797"/>
                  <a:pt x="1313895" y="497150"/>
                </a:cubicBezTo>
                <a:cubicBezTo>
                  <a:pt x="1302471" y="492866"/>
                  <a:pt x="1289808" y="492556"/>
                  <a:pt x="1278384" y="488272"/>
                </a:cubicBezTo>
                <a:cubicBezTo>
                  <a:pt x="1265993" y="483625"/>
                  <a:pt x="1255226" y="475268"/>
                  <a:pt x="1242874" y="470517"/>
                </a:cubicBezTo>
                <a:cubicBezTo>
                  <a:pt x="1216672" y="460439"/>
                  <a:pt x="1189608" y="452762"/>
                  <a:pt x="1162975" y="443884"/>
                </a:cubicBezTo>
                <a:cubicBezTo>
                  <a:pt x="1154097" y="440925"/>
                  <a:pt x="1145030" y="438482"/>
                  <a:pt x="1136341" y="435006"/>
                </a:cubicBezTo>
                <a:cubicBezTo>
                  <a:pt x="1121545" y="429088"/>
                  <a:pt x="1106874" y="422846"/>
                  <a:pt x="1091953" y="417251"/>
                </a:cubicBezTo>
                <a:cubicBezTo>
                  <a:pt x="1073629" y="410379"/>
                  <a:pt x="1048473" y="402995"/>
                  <a:pt x="1029809" y="399496"/>
                </a:cubicBezTo>
                <a:cubicBezTo>
                  <a:pt x="994425" y="392862"/>
                  <a:pt x="958788" y="387658"/>
                  <a:pt x="923277" y="381740"/>
                </a:cubicBezTo>
                <a:lnTo>
                  <a:pt x="870011" y="372863"/>
                </a:lnTo>
                <a:cubicBezTo>
                  <a:pt x="852256" y="369904"/>
                  <a:pt x="834606" y="366218"/>
                  <a:pt x="816745" y="363985"/>
                </a:cubicBezTo>
                <a:cubicBezTo>
                  <a:pt x="793071" y="361026"/>
                  <a:pt x="769173" y="359504"/>
                  <a:pt x="745724" y="355107"/>
                </a:cubicBezTo>
                <a:cubicBezTo>
                  <a:pt x="603395" y="328420"/>
                  <a:pt x="728113" y="346257"/>
                  <a:pt x="639192" y="328474"/>
                </a:cubicBezTo>
                <a:cubicBezTo>
                  <a:pt x="624396" y="325515"/>
                  <a:pt x="609442" y="323257"/>
                  <a:pt x="594804" y="319597"/>
                </a:cubicBezTo>
                <a:cubicBezTo>
                  <a:pt x="585725" y="317327"/>
                  <a:pt x="577249" y="312989"/>
                  <a:pt x="568171" y="310719"/>
                </a:cubicBezTo>
                <a:cubicBezTo>
                  <a:pt x="553532" y="307059"/>
                  <a:pt x="538512" y="305114"/>
                  <a:pt x="523782" y="301841"/>
                </a:cubicBezTo>
                <a:cubicBezTo>
                  <a:pt x="511872" y="299194"/>
                  <a:pt x="500331" y="294819"/>
                  <a:pt x="488272" y="292964"/>
                </a:cubicBezTo>
                <a:cubicBezTo>
                  <a:pt x="461787" y="288889"/>
                  <a:pt x="435006" y="287045"/>
                  <a:pt x="408373" y="284086"/>
                </a:cubicBezTo>
                <a:cubicBezTo>
                  <a:pt x="307203" y="258793"/>
                  <a:pt x="468098" y="297504"/>
                  <a:pt x="301841" y="266331"/>
                </a:cubicBezTo>
                <a:cubicBezTo>
                  <a:pt x="277856" y="261834"/>
                  <a:pt x="230819" y="248575"/>
                  <a:pt x="230819" y="248575"/>
                </a:cubicBezTo>
                <a:cubicBezTo>
                  <a:pt x="221941" y="242657"/>
                  <a:pt x="211731" y="238365"/>
                  <a:pt x="204186" y="230820"/>
                </a:cubicBezTo>
                <a:cubicBezTo>
                  <a:pt x="196641" y="223275"/>
                  <a:pt x="193096" y="212518"/>
                  <a:pt x="186431" y="204187"/>
                </a:cubicBezTo>
                <a:cubicBezTo>
                  <a:pt x="181202" y="197651"/>
                  <a:pt x="173904" y="192968"/>
                  <a:pt x="168675" y="186432"/>
                </a:cubicBezTo>
                <a:cubicBezTo>
                  <a:pt x="123868" y="130424"/>
                  <a:pt x="176044" y="184924"/>
                  <a:pt x="133165" y="142043"/>
                </a:cubicBezTo>
                <a:cubicBezTo>
                  <a:pt x="110850" y="75100"/>
                  <a:pt x="143547" y="155020"/>
                  <a:pt x="97654" y="97655"/>
                </a:cubicBezTo>
                <a:cubicBezTo>
                  <a:pt x="91808" y="90348"/>
                  <a:pt x="94622" y="78329"/>
                  <a:pt x="88776" y="71022"/>
                </a:cubicBezTo>
                <a:cubicBezTo>
                  <a:pt x="82111" y="62691"/>
                  <a:pt x="70474" y="59932"/>
                  <a:pt x="62143" y="53267"/>
                </a:cubicBezTo>
                <a:cubicBezTo>
                  <a:pt x="55607" y="48038"/>
                  <a:pt x="50924" y="40740"/>
                  <a:pt x="44388" y="35511"/>
                </a:cubicBezTo>
                <a:cubicBezTo>
                  <a:pt x="36057" y="28846"/>
                  <a:pt x="26086" y="24421"/>
                  <a:pt x="17755" y="17756"/>
                </a:cubicBezTo>
                <a:cubicBezTo>
                  <a:pt x="11219" y="12527"/>
                  <a:pt x="0" y="0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64685" y="4312328"/>
            <a:ext cx="1251751" cy="772357"/>
          </a:xfrm>
          <a:custGeom>
            <a:avLst/>
            <a:gdLst>
              <a:gd name="connsiteX0" fmla="*/ 1251751 w 1251751"/>
              <a:gd name="connsiteY0" fmla="*/ 772357 h 772357"/>
              <a:gd name="connsiteX1" fmla="*/ 1207363 w 1251751"/>
              <a:gd name="connsiteY1" fmla="*/ 745724 h 772357"/>
              <a:gd name="connsiteX2" fmla="*/ 1154097 w 1251751"/>
              <a:gd name="connsiteY2" fmla="*/ 727969 h 772357"/>
              <a:gd name="connsiteX3" fmla="*/ 1083075 w 1251751"/>
              <a:gd name="connsiteY3" fmla="*/ 701336 h 772357"/>
              <a:gd name="connsiteX4" fmla="*/ 1056442 w 1251751"/>
              <a:gd name="connsiteY4" fmla="*/ 692458 h 772357"/>
              <a:gd name="connsiteX5" fmla="*/ 1029809 w 1251751"/>
              <a:gd name="connsiteY5" fmla="*/ 674703 h 772357"/>
              <a:gd name="connsiteX6" fmla="*/ 976543 w 1251751"/>
              <a:gd name="connsiteY6" fmla="*/ 656948 h 772357"/>
              <a:gd name="connsiteX7" fmla="*/ 949910 w 1251751"/>
              <a:gd name="connsiteY7" fmla="*/ 648070 h 772357"/>
              <a:gd name="connsiteX8" fmla="*/ 914400 w 1251751"/>
              <a:gd name="connsiteY8" fmla="*/ 630315 h 772357"/>
              <a:gd name="connsiteX9" fmla="*/ 870011 w 1251751"/>
              <a:gd name="connsiteY9" fmla="*/ 612559 h 772357"/>
              <a:gd name="connsiteX10" fmla="*/ 798990 w 1251751"/>
              <a:gd name="connsiteY10" fmla="*/ 577049 h 772357"/>
              <a:gd name="connsiteX11" fmla="*/ 772357 w 1251751"/>
              <a:gd name="connsiteY11" fmla="*/ 568171 h 772357"/>
              <a:gd name="connsiteX12" fmla="*/ 701336 w 1251751"/>
              <a:gd name="connsiteY12" fmla="*/ 541538 h 772357"/>
              <a:gd name="connsiteX13" fmla="*/ 665825 w 1251751"/>
              <a:gd name="connsiteY13" fmla="*/ 523783 h 772357"/>
              <a:gd name="connsiteX14" fmla="*/ 612559 w 1251751"/>
              <a:gd name="connsiteY14" fmla="*/ 506027 h 772357"/>
              <a:gd name="connsiteX15" fmla="*/ 585926 w 1251751"/>
              <a:gd name="connsiteY15" fmla="*/ 488272 h 772357"/>
              <a:gd name="connsiteX16" fmla="*/ 559293 w 1251751"/>
              <a:gd name="connsiteY16" fmla="*/ 479394 h 772357"/>
              <a:gd name="connsiteX17" fmla="*/ 532660 w 1251751"/>
              <a:gd name="connsiteY17" fmla="*/ 461639 h 772357"/>
              <a:gd name="connsiteX18" fmla="*/ 461638 w 1251751"/>
              <a:gd name="connsiteY18" fmla="*/ 408373 h 772357"/>
              <a:gd name="connsiteX19" fmla="*/ 417250 w 1251751"/>
              <a:gd name="connsiteY19" fmla="*/ 372862 h 772357"/>
              <a:gd name="connsiteX20" fmla="*/ 355106 w 1251751"/>
              <a:gd name="connsiteY20" fmla="*/ 328474 h 772357"/>
              <a:gd name="connsiteX21" fmla="*/ 337351 w 1251751"/>
              <a:gd name="connsiteY21" fmla="*/ 301841 h 772357"/>
              <a:gd name="connsiteX22" fmla="*/ 310718 w 1251751"/>
              <a:gd name="connsiteY22" fmla="*/ 292963 h 772357"/>
              <a:gd name="connsiteX23" fmla="*/ 284085 w 1251751"/>
              <a:gd name="connsiteY23" fmla="*/ 275208 h 772357"/>
              <a:gd name="connsiteX24" fmla="*/ 230819 w 1251751"/>
              <a:gd name="connsiteY24" fmla="*/ 221942 h 772357"/>
              <a:gd name="connsiteX25" fmla="*/ 150920 w 1251751"/>
              <a:gd name="connsiteY25" fmla="*/ 168676 h 772357"/>
              <a:gd name="connsiteX26" fmla="*/ 124287 w 1251751"/>
              <a:gd name="connsiteY26" fmla="*/ 150921 h 772357"/>
              <a:gd name="connsiteX27" fmla="*/ 88776 w 1251751"/>
              <a:gd name="connsiteY27" fmla="*/ 115410 h 772357"/>
              <a:gd name="connsiteX28" fmla="*/ 71021 w 1251751"/>
              <a:gd name="connsiteY28" fmla="*/ 88777 h 772357"/>
              <a:gd name="connsiteX29" fmla="*/ 44388 w 1251751"/>
              <a:gd name="connsiteY29" fmla="*/ 71022 h 772357"/>
              <a:gd name="connsiteX30" fmla="*/ 17755 w 1251751"/>
              <a:gd name="connsiteY30" fmla="*/ 26633 h 772357"/>
              <a:gd name="connsiteX31" fmla="*/ 0 w 1251751"/>
              <a:gd name="connsiteY31" fmla="*/ 0 h 77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51751" h="772357">
                <a:moveTo>
                  <a:pt x="1251751" y="772357"/>
                </a:moveTo>
                <a:cubicBezTo>
                  <a:pt x="1236955" y="763479"/>
                  <a:pt x="1223071" y="752864"/>
                  <a:pt x="1207363" y="745724"/>
                </a:cubicBezTo>
                <a:cubicBezTo>
                  <a:pt x="1190325" y="737979"/>
                  <a:pt x="1171852" y="733887"/>
                  <a:pt x="1154097" y="727969"/>
                </a:cubicBezTo>
                <a:cubicBezTo>
                  <a:pt x="1093663" y="707824"/>
                  <a:pt x="1167968" y="733171"/>
                  <a:pt x="1083075" y="701336"/>
                </a:cubicBezTo>
                <a:cubicBezTo>
                  <a:pt x="1074313" y="698050"/>
                  <a:pt x="1064812" y="696643"/>
                  <a:pt x="1056442" y="692458"/>
                </a:cubicBezTo>
                <a:cubicBezTo>
                  <a:pt x="1046899" y="687686"/>
                  <a:pt x="1039559" y="679036"/>
                  <a:pt x="1029809" y="674703"/>
                </a:cubicBezTo>
                <a:cubicBezTo>
                  <a:pt x="1012706" y="667102"/>
                  <a:pt x="994298" y="662866"/>
                  <a:pt x="976543" y="656948"/>
                </a:cubicBezTo>
                <a:cubicBezTo>
                  <a:pt x="967665" y="653989"/>
                  <a:pt x="958280" y="652255"/>
                  <a:pt x="949910" y="648070"/>
                </a:cubicBezTo>
                <a:cubicBezTo>
                  <a:pt x="938073" y="642152"/>
                  <a:pt x="926493" y="635690"/>
                  <a:pt x="914400" y="630315"/>
                </a:cubicBezTo>
                <a:cubicBezTo>
                  <a:pt x="899837" y="623843"/>
                  <a:pt x="884480" y="619237"/>
                  <a:pt x="870011" y="612559"/>
                </a:cubicBezTo>
                <a:cubicBezTo>
                  <a:pt x="845979" y="601467"/>
                  <a:pt x="824100" y="585419"/>
                  <a:pt x="798990" y="577049"/>
                </a:cubicBezTo>
                <a:cubicBezTo>
                  <a:pt x="790112" y="574090"/>
                  <a:pt x="780727" y="572356"/>
                  <a:pt x="772357" y="568171"/>
                </a:cubicBezTo>
                <a:cubicBezTo>
                  <a:pt x="711399" y="537692"/>
                  <a:pt x="786974" y="558666"/>
                  <a:pt x="701336" y="541538"/>
                </a:cubicBezTo>
                <a:cubicBezTo>
                  <a:pt x="689499" y="535620"/>
                  <a:pt x="678113" y="528698"/>
                  <a:pt x="665825" y="523783"/>
                </a:cubicBezTo>
                <a:cubicBezTo>
                  <a:pt x="648448" y="516832"/>
                  <a:pt x="628132" y="516409"/>
                  <a:pt x="612559" y="506027"/>
                </a:cubicBezTo>
                <a:cubicBezTo>
                  <a:pt x="603681" y="500109"/>
                  <a:pt x="595469" y="493044"/>
                  <a:pt x="585926" y="488272"/>
                </a:cubicBezTo>
                <a:cubicBezTo>
                  <a:pt x="577556" y="484087"/>
                  <a:pt x="567663" y="483579"/>
                  <a:pt x="559293" y="479394"/>
                </a:cubicBezTo>
                <a:cubicBezTo>
                  <a:pt x="549750" y="474622"/>
                  <a:pt x="541289" y="467914"/>
                  <a:pt x="532660" y="461639"/>
                </a:cubicBezTo>
                <a:cubicBezTo>
                  <a:pt x="508727" y="444234"/>
                  <a:pt x="486261" y="424788"/>
                  <a:pt x="461638" y="408373"/>
                </a:cubicBezTo>
                <a:cubicBezTo>
                  <a:pt x="395787" y="364473"/>
                  <a:pt x="467851" y="415031"/>
                  <a:pt x="417250" y="372862"/>
                </a:cubicBezTo>
                <a:cubicBezTo>
                  <a:pt x="395229" y="354510"/>
                  <a:pt x="378168" y="343848"/>
                  <a:pt x="355106" y="328474"/>
                </a:cubicBezTo>
                <a:cubicBezTo>
                  <a:pt x="349188" y="319596"/>
                  <a:pt x="345682" y="308506"/>
                  <a:pt x="337351" y="301841"/>
                </a:cubicBezTo>
                <a:cubicBezTo>
                  <a:pt x="330044" y="295995"/>
                  <a:pt x="319088" y="297148"/>
                  <a:pt x="310718" y="292963"/>
                </a:cubicBezTo>
                <a:cubicBezTo>
                  <a:pt x="301175" y="288191"/>
                  <a:pt x="292060" y="282296"/>
                  <a:pt x="284085" y="275208"/>
                </a:cubicBezTo>
                <a:cubicBezTo>
                  <a:pt x="265318" y="258526"/>
                  <a:pt x="251712" y="235871"/>
                  <a:pt x="230819" y="221942"/>
                </a:cubicBezTo>
                <a:lnTo>
                  <a:pt x="150920" y="168676"/>
                </a:lnTo>
                <a:cubicBezTo>
                  <a:pt x="142042" y="162758"/>
                  <a:pt x="131832" y="158466"/>
                  <a:pt x="124287" y="150921"/>
                </a:cubicBezTo>
                <a:cubicBezTo>
                  <a:pt x="112450" y="139084"/>
                  <a:pt x="98062" y="129339"/>
                  <a:pt x="88776" y="115410"/>
                </a:cubicBezTo>
                <a:cubicBezTo>
                  <a:pt x="82858" y="106532"/>
                  <a:pt x="78566" y="96322"/>
                  <a:pt x="71021" y="88777"/>
                </a:cubicBezTo>
                <a:cubicBezTo>
                  <a:pt x="63476" y="81232"/>
                  <a:pt x="53266" y="76940"/>
                  <a:pt x="44388" y="71022"/>
                </a:cubicBezTo>
                <a:cubicBezTo>
                  <a:pt x="28970" y="24771"/>
                  <a:pt x="45609" y="61451"/>
                  <a:pt x="17755" y="26633"/>
                </a:cubicBezTo>
                <a:cubicBezTo>
                  <a:pt x="11090" y="18301"/>
                  <a:pt x="0" y="0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6CF7C-786B-4684-AE32-B92CAF06CAB1}"/>
              </a:ext>
            </a:extLst>
          </p:cNvPr>
          <p:cNvSpPr txBox="1"/>
          <p:nvPr/>
        </p:nvSpPr>
        <p:spPr>
          <a:xfrm>
            <a:off x="533401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In AC circuits at low frequencies, the relation between current and voltage is the same as at DC</a:t>
            </a:r>
          </a:p>
        </p:txBody>
      </p:sp>
    </p:spTree>
    <p:extLst>
      <p:ext uri="{BB962C8B-B14F-4D97-AF65-F5344CB8AC3E}">
        <p14:creationId xmlns:p14="http://schemas.microsoft.com/office/powerpoint/2010/main" val="112227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79302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circuit has coils, the self-inductance of the circuit is much higher than for straight wire.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019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Then the main part of L comes from the coils and doesn’t depend on skin effect.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02226" y="2514600"/>
            <a:ext cx="1941989" cy="514350"/>
            <a:chOff x="1593266" y="6293644"/>
            <a:chExt cx="1941989" cy="514350"/>
          </a:xfrm>
        </p:grpSpPr>
        <p:grpSp>
          <p:nvGrpSpPr>
            <p:cNvPr id="8" name="Group 7"/>
            <p:cNvGrpSpPr/>
            <p:nvPr/>
          </p:nvGrpSpPr>
          <p:grpSpPr>
            <a:xfrm>
              <a:off x="2258905" y="6324600"/>
              <a:ext cx="1276350" cy="452438"/>
              <a:chOff x="4467225" y="2886075"/>
              <a:chExt cx="1790700" cy="619125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2886075"/>
                <a:ext cx="1304925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7225" y="3052762"/>
                <a:ext cx="2857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266" y="6293644"/>
              <a:ext cx="8858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840226" y="2590800"/>
            <a:ext cx="5627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Then			holds to higher frequency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DD51F-3017-4A0A-9A90-2062AFC25C63}"/>
              </a:ext>
            </a:extLst>
          </p:cNvPr>
          <p:cNvSpPr txBox="1"/>
          <p:nvPr/>
        </p:nvSpPr>
        <p:spPr>
          <a:xfrm>
            <a:off x="73219" y="4911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10.  Circuits with coils</a:t>
            </a:r>
          </a:p>
        </p:txBody>
      </p:sp>
    </p:spTree>
    <p:extLst>
      <p:ext uri="{BB962C8B-B14F-4D97-AF65-F5344CB8AC3E}">
        <p14:creationId xmlns:p14="http://schemas.microsoft.com/office/powerpoint/2010/main" val="404318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0696" r="41942" b="-1"/>
          <a:stretch/>
        </p:blipFill>
        <p:spPr bwMode="auto">
          <a:xfrm>
            <a:off x="639192" y="3197550"/>
            <a:ext cx="4598633" cy="36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97" y="1943472"/>
            <a:ext cx="5715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EMF = circulation of </a:t>
            </a:r>
            <a:r>
              <a:rPr lang="en-US" sz="2000" b="1" dirty="0" err="1"/>
              <a:t>E</a:t>
            </a:r>
            <a:r>
              <a:rPr lang="en-US" sz="2000" b="1" baseline="-25000" dirty="0" err="1"/>
              <a:t>e</a:t>
            </a:r>
            <a:r>
              <a:rPr lang="en-US" sz="2000" dirty="0"/>
              <a:t> around the wire circuit.</a:t>
            </a:r>
          </a:p>
          <a:p>
            <a:r>
              <a:rPr lang="en-US" sz="2000" dirty="0"/>
              <a:t>It doesn’t depend much on the exact contour chosen.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3197550"/>
            <a:ext cx="30469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EMF induced in wire by </a:t>
            </a:r>
            <a:r>
              <a:rPr lang="en-US" sz="2000" b="1" dirty="0"/>
              <a:t>H</a:t>
            </a:r>
            <a:r>
              <a:rPr lang="en-US" sz="2000" b="1" baseline="-25000" dirty="0"/>
              <a:t>e</a:t>
            </a:r>
            <a:r>
              <a:rPr lang="en-US" sz="2000" dirty="0"/>
              <a:t>.                                  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40024"/>
            <a:ext cx="1714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98" y="5258458"/>
            <a:ext cx="1210677" cy="137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20050" y="5190418"/>
            <a:ext cx="40748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38726"/>
            <a:ext cx="197919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Faraday’s law       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896036"/>
            <a:ext cx="18287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Flux of </a:t>
            </a:r>
            <a:r>
              <a:rPr lang="en-US" sz="2000" b="1" dirty="0"/>
              <a:t>H</a:t>
            </a:r>
            <a:r>
              <a:rPr lang="en-US" sz="2000" b="1" baseline="-25000" dirty="0"/>
              <a:t>e</a:t>
            </a:r>
            <a:r>
              <a:rPr lang="en-US" sz="2000" b="1" dirty="0"/>
              <a:t> </a:t>
            </a:r>
            <a:r>
              <a:rPr lang="en-US" sz="2000" dirty="0"/>
              <a:t>through circuit.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134" y="5559750"/>
            <a:ext cx="71846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But   </a:t>
            </a:r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EC577-F842-4494-A538-BAEBCC97FD6D}"/>
              </a:ext>
            </a:extLst>
          </p:cNvPr>
          <p:cNvSpPr txBox="1"/>
          <p:nvPr/>
        </p:nvSpPr>
        <p:spPr>
          <a:xfrm>
            <a:off x="33397" y="585981"/>
            <a:ext cx="916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variable external field </a:t>
            </a:r>
            <a:r>
              <a:rPr lang="en-US" sz="2000" b="1" dirty="0"/>
              <a:t>H</a:t>
            </a:r>
            <a:r>
              <a:rPr lang="en-US" sz="2000" b="1" baseline="-25000" dirty="0"/>
              <a:t>e</a:t>
            </a:r>
            <a:r>
              <a:rPr lang="en-US" sz="2000" dirty="0"/>
              <a:t> induces a field “</a:t>
            </a:r>
            <a:r>
              <a:rPr lang="en-US" sz="2000" b="1" dirty="0" err="1"/>
              <a:t>E</a:t>
            </a:r>
            <a:r>
              <a:rPr lang="en-US" sz="2000" b="1" baseline="-25000" dirty="0" err="1"/>
              <a:t>e</a:t>
            </a:r>
            <a:r>
              <a:rPr lang="en-US" sz="2000" dirty="0"/>
              <a:t>” in the absence of wires.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B65B7-4C61-46E2-BA9A-1710660F77FD}"/>
              </a:ext>
            </a:extLst>
          </p:cNvPr>
          <p:cNvSpPr txBox="1"/>
          <p:nvPr/>
        </p:nvSpPr>
        <p:spPr>
          <a:xfrm>
            <a:off x="33396" y="1120914"/>
            <a:ext cx="8729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b="1" baseline="-25000" dirty="0"/>
              <a:t>e</a:t>
            </a:r>
            <a:r>
              <a:rPr lang="en-US" sz="2000" dirty="0"/>
              <a:t> and </a:t>
            </a:r>
            <a:r>
              <a:rPr lang="en-US" sz="2000" b="1" dirty="0" err="1"/>
              <a:t>E</a:t>
            </a:r>
            <a:r>
              <a:rPr lang="en-US" sz="2000" b="1" baseline="-25000" dirty="0" err="1"/>
              <a:t>e</a:t>
            </a:r>
            <a:r>
              <a:rPr lang="en-US" sz="2000" b="1" baseline="-25000" dirty="0"/>
              <a:t> </a:t>
            </a:r>
            <a:r>
              <a:rPr lang="en-US" sz="2000" dirty="0"/>
              <a:t>vary only slightly over the thickness of a wire, though the fields induced in a wire vary a lot over the wire.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3DC40D-2BCE-4A95-8E6D-ACA7E9342EFB}"/>
              </a:ext>
            </a:extLst>
          </p:cNvPr>
          <p:cNvSpPr txBox="1"/>
          <p:nvPr/>
        </p:nvSpPr>
        <p:spPr>
          <a:xfrm>
            <a:off x="76200" y="121780"/>
            <a:ext cx="752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11.  Ohm’s law in terms of total time-dependent flux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274DC1-5DED-4548-B28D-7064E9FDE318}"/>
                  </a:ext>
                </a:extLst>
              </p14:cNvPr>
              <p14:cNvContentPartPr/>
              <p14:nvPr/>
            </p14:nvContentPartPr>
            <p14:xfrm>
              <a:off x="7334237" y="1853503"/>
              <a:ext cx="1322280" cy="94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274DC1-5DED-4548-B28D-7064E9FDE3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8597" y="1781503"/>
                <a:ext cx="1393920" cy="10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819375-9941-4227-8758-F314B814B2BE}"/>
                  </a:ext>
                </a:extLst>
              </p14:cNvPr>
              <p14:cNvContentPartPr/>
              <p14:nvPr/>
            </p14:nvContentPartPr>
            <p14:xfrm>
              <a:off x="7131557" y="5574823"/>
              <a:ext cx="581400" cy="73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819375-9941-4227-8758-F314B814B2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13917" y="5539183"/>
                <a:ext cx="61704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9979B3-FB20-4E96-9FD0-CF9C5A72020B}"/>
                  </a:ext>
                </a:extLst>
              </p14:cNvPr>
              <p14:cNvContentPartPr/>
              <p14:nvPr/>
            </p14:nvContentPartPr>
            <p14:xfrm>
              <a:off x="7324157" y="5167663"/>
              <a:ext cx="120600" cy="18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9979B3-FB20-4E96-9FD0-CF9C5A72020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61157" y="5105023"/>
                <a:ext cx="2462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D0CCA7F-FC95-4E5B-AAE7-768FD645C9B0}"/>
                  </a:ext>
                </a:extLst>
              </p14:cNvPr>
              <p14:cNvContentPartPr/>
              <p14:nvPr/>
            </p14:nvContentPartPr>
            <p14:xfrm>
              <a:off x="8153237" y="5531263"/>
              <a:ext cx="76680" cy="114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D0CCA7F-FC95-4E5B-AAE7-768FD645C9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90237" y="5468623"/>
                <a:ext cx="202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1317FD-4439-4ED1-9D3D-E8FA3DE9E2C8}"/>
                  </a:ext>
                </a:extLst>
              </p14:cNvPr>
              <p14:cNvContentPartPr/>
              <p14:nvPr/>
            </p14:nvContentPartPr>
            <p14:xfrm>
              <a:off x="7762637" y="5330743"/>
              <a:ext cx="183960" cy="25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1317FD-4439-4ED1-9D3D-E8FA3DE9E2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99637" y="5267743"/>
                <a:ext cx="30960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F20D838-5FA6-46E1-BFD0-70921FD8A73A}"/>
              </a:ext>
            </a:extLst>
          </p:cNvPr>
          <p:cNvGrpSpPr/>
          <p:nvPr/>
        </p:nvGrpSpPr>
        <p:grpSpPr>
          <a:xfrm>
            <a:off x="8152877" y="6013303"/>
            <a:ext cx="204480" cy="184320"/>
            <a:chOff x="8152877" y="6013303"/>
            <a:chExt cx="20448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A5BB2D-B2BC-4499-8BDF-E6472FBE29F8}"/>
                    </a:ext>
                  </a:extLst>
                </p14:cNvPr>
                <p14:cNvContentPartPr/>
                <p14:nvPr/>
              </p14:nvContentPartPr>
              <p14:xfrm>
                <a:off x="8152877" y="6064063"/>
                <a:ext cx="190080" cy="13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A5BB2D-B2BC-4499-8BDF-E6472FBE29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90237" y="6001423"/>
                  <a:ext cx="315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41292F9-AF47-46D1-95BC-78B06F6D3226}"/>
                    </a:ext>
                  </a:extLst>
                </p14:cNvPr>
                <p14:cNvContentPartPr/>
                <p14:nvPr/>
              </p14:nvContentPartPr>
              <p14:xfrm>
                <a:off x="8351957" y="6031303"/>
                <a:ext cx="5400" cy="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41292F9-AF47-46D1-95BC-78B06F6D32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88957" y="5968663"/>
                  <a:ext cx="131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831B8BE-68A4-4ABE-865A-317516E52958}"/>
                    </a:ext>
                  </a:extLst>
                </p14:cNvPr>
                <p14:cNvContentPartPr/>
                <p14:nvPr/>
              </p14:nvContentPartPr>
              <p14:xfrm>
                <a:off x="8200037" y="6013303"/>
                <a:ext cx="150840" cy="131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831B8BE-68A4-4ABE-865A-317516E529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37037" y="5950663"/>
                  <a:ext cx="27648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B4BFB6D-FA8E-4670-91F8-01779F635767}"/>
                  </a:ext>
                </a:extLst>
              </p14:cNvPr>
              <p14:cNvContentPartPr/>
              <p14:nvPr/>
            </p14:nvContentPartPr>
            <p14:xfrm>
              <a:off x="8100677" y="5730343"/>
              <a:ext cx="145800" cy="116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B4BFB6D-FA8E-4670-91F8-01779F6357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38037" y="5667703"/>
                <a:ext cx="2714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1502481-9930-4DDC-86CA-87135F8AE9FB}"/>
                  </a:ext>
                </a:extLst>
              </p14:cNvPr>
              <p14:cNvContentPartPr/>
              <p14:nvPr/>
            </p14:nvContentPartPr>
            <p14:xfrm>
              <a:off x="8364197" y="1951783"/>
              <a:ext cx="7200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1502481-9930-4DDC-86CA-87135F8AE9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46557" y="1916143"/>
                <a:ext cx="107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E604E9-1A3E-429F-A2B8-7ED246C0D790}"/>
                  </a:ext>
                </a:extLst>
              </p14:cNvPr>
              <p14:cNvContentPartPr/>
              <p14:nvPr/>
            </p14:nvContentPartPr>
            <p14:xfrm>
              <a:off x="7684877" y="2096863"/>
              <a:ext cx="213120" cy="26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E604E9-1A3E-429F-A2B8-7ED246C0D7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66877" y="2061223"/>
                <a:ext cx="2487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D668F71-EE53-4C35-A354-9C3EB62FEF56}"/>
                  </a:ext>
                </a:extLst>
              </p14:cNvPr>
              <p14:cNvContentPartPr/>
              <p14:nvPr/>
            </p14:nvContentPartPr>
            <p14:xfrm>
              <a:off x="8614397" y="2400343"/>
              <a:ext cx="93960" cy="12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D668F71-EE53-4C35-A354-9C3EB62FEF5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96757" y="2364343"/>
                <a:ext cx="1296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DB45FB5-2002-4831-A55F-59590F51E172}"/>
                  </a:ext>
                </a:extLst>
              </p14:cNvPr>
              <p14:cNvContentPartPr/>
              <p14:nvPr/>
            </p14:nvContentPartPr>
            <p14:xfrm>
              <a:off x="4285037" y="5082703"/>
              <a:ext cx="457920" cy="36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DB45FB5-2002-4831-A55F-59590F51E17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67397" y="5065063"/>
                <a:ext cx="4935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606E45-E94B-4484-A4C7-DE94923EE981}"/>
                  </a:ext>
                </a:extLst>
              </p14:cNvPr>
              <p14:cNvContentPartPr/>
              <p14:nvPr/>
            </p14:nvContentPartPr>
            <p14:xfrm>
              <a:off x="6253517" y="5094223"/>
              <a:ext cx="909720" cy="452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606E45-E94B-4484-A4C7-DE94923EE9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35517" y="5076223"/>
                <a:ext cx="94536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F7544B-59A7-4555-BA2E-8CE95E7AB61A}"/>
                  </a:ext>
                </a:extLst>
              </p14:cNvPr>
              <p14:cNvContentPartPr/>
              <p14:nvPr/>
            </p14:nvContentPartPr>
            <p14:xfrm>
              <a:off x="3509596" y="4066953"/>
              <a:ext cx="64440" cy="6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F7544B-59A7-4555-BA2E-8CE95E7AB61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46596" y="4004313"/>
                <a:ext cx="1900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C10B3A-5365-4E30-8A50-8E36801A0DB6}"/>
                  </a:ext>
                </a:extLst>
              </p14:cNvPr>
              <p14:cNvContentPartPr/>
              <p14:nvPr/>
            </p14:nvContentPartPr>
            <p14:xfrm>
              <a:off x="3796516" y="4471233"/>
              <a:ext cx="25560" cy="10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C10B3A-5365-4E30-8A50-8E36801A0DB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33876" y="4408233"/>
                <a:ext cx="151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1450C6E-C3A1-44BE-843F-8F610610756A}"/>
                  </a:ext>
                </a:extLst>
              </p14:cNvPr>
              <p14:cNvContentPartPr/>
              <p14:nvPr/>
            </p14:nvContentPartPr>
            <p14:xfrm>
              <a:off x="4347676" y="4156593"/>
              <a:ext cx="100080" cy="9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1450C6E-C3A1-44BE-843F-8F610610756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85036" y="4093953"/>
                <a:ext cx="225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420C71E-91FF-465D-8EEA-099CD86AF070}"/>
                  </a:ext>
                </a:extLst>
              </p14:cNvPr>
              <p14:cNvContentPartPr/>
              <p14:nvPr/>
            </p14:nvContentPartPr>
            <p14:xfrm>
              <a:off x="5211676" y="4136793"/>
              <a:ext cx="79200" cy="146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420C71E-91FF-465D-8EEA-099CD86AF0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48676" y="4074153"/>
                <a:ext cx="2048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5C57F87-902E-4EDB-B88E-4D239AE2F856}"/>
                  </a:ext>
                </a:extLst>
              </p14:cNvPr>
              <p14:cNvContentPartPr/>
              <p14:nvPr/>
            </p14:nvContentPartPr>
            <p14:xfrm>
              <a:off x="4883716" y="4077393"/>
              <a:ext cx="134280" cy="14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5C57F87-902E-4EDB-B88E-4D239AE2F85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20716" y="4014753"/>
                <a:ext cx="2599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1ACFF94-02B4-4243-B5BE-10EC60DF1F86}"/>
                  </a:ext>
                </a:extLst>
              </p14:cNvPr>
              <p14:cNvContentPartPr/>
              <p14:nvPr/>
            </p14:nvContentPartPr>
            <p14:xfrm>
              <a:off x="3548836" y="4916193"/>
              <a:ext cx="27360" cy="9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1ACFF94-02B4-4243-B5BE-10EC60DF1F8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85836" y="4853193"/>
                <a:ext cx="15300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6" name="Group 4105">
            <a:extLst>
              <a:ext uri="{FF2B5EF4-FFF2-40B4-BE49-F238E27FC236}">
                <a16:creationId xmlns:a16="http://schemas.microsoft.com/office/drawing/2014/main" id="{55F7D3A5-564F-4D91-B8D9-3AE87328017D}"/>
              </a:ext>
            </a:extLst>
          </p:cNvPr>
          <p:cNvGrpSpPr/>
          <p:nvPr/>
        </p:nvGrpSpPr>
        <p:grpSpPr>
          <a:xfrm>
            <a:off x="3254716" y="5264313"/>
            <a:ext cx="893880" cy="421920"/>
            <a:chOff x="3254716" y="5264313"/>
            <a:chExt cx="89388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9F184A48-EAE7-4D29-909D-0F770D534FD4}"/>
                    </a:ext>
                  </a:extLst>
                </p14:cNvPr>
                <p14:cNvContentPartPr/>
                <p14:nvPr/>
              </p14:nvContentPartPr>
              <p14:xfrm>
                <a:off x="3621556" y="5459433"/>
                <a:ext cx="38160" cy="2592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9F184A48-EAE7-4D29-909D-0F770D534F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58916" y="5396793"/>
                  <a:ext cx="163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109348E1-34B1-4824-9DA9-6D60F8C28E7B}"/>
                    </a:ext>
                  </a:extLst>
                </p14:cNvPr>
                <p14:cNvContentPartPr/>
                <p14:nvPr/>
              </p14:nvContentPartPr>
              <p14:xfrm>
                <a:off x="3413116" y="5264313"/>
                <a:ext cx="98280" cy="136440"/>
              </p14:xfrm>
            </p:contentPart>
          </mc:Choice>
          <mc:Fallback xmlns=""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109348E1-34B1-4824-9DA9-6D60F8C28E7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50116" y="5201313"/>
                  <a:ext cx="223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00" name="Ink 4099">
                  <a:extLst>
                    <a:ext uri="{FF2B5EF4-FFF2-40B4-BE49-F238E27FC236}">
                      <a16:creationId xmlns:a16="http://schemas.microsoft.com/office/drawing/2014/main" id="{53734406-DCDC-4D32-90E1-709AA267AB0A}"/>
                    </a:ext>
                  </a:extLst>
                </p14:cNvPr>
                <p14:cNvContentPartPr/>
                <p14:nvPr/>
              </p14:nvContentPartPr>
              <p14:xfrm>
                <a:off x="3444796" y="5270073"/>
                <a:ext cx="140400" cy="92520"/>
              </p14:xfrm>
            </p:contentPart>
          </mc:Choice>
          <mc:Fallback xmlns=""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53734406-DCDC-4D32-90E1-709AA267AB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81796" y="5207433"/>
                  <a:ext cx="266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F64EC8E9-711C-4BE0-8317-1BC064DA2FD6}"/>
                    </a:ext>
                  </a:extLst>
                </p14:cNvPr>
                <p14:cNvContentPartPr/>
                <p14:nvPr/>
              </p14:nvContentPartPr>
              <p14:xfrm>
                <a:off x="4064716" y="5453313"/>
                <a:ext cx="83880" cy="232920"/>
              </p14:xfrm>
            </p:contentPart>
          </mc:Choice>
          <mc:Fallback xmlns=""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F64EC8E9-711C-4BE0-8317-1BC064DA2FD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02076" y="5390313"/>
                  <a:ext cx="2095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03" name="Ink 4102">
                  <a:extLst>
                    <a:ext uri="{FF2B5EF4-FFF2-40B4-BE49-F238E27FC236}">
                      <a16:creationId xmlns:a16="http://schemas.microsoft.com/office/drawing/2014/main" id="{F1AEF96E-70AF-4617-9700-8AA109F04ED8}"/>
                    </a:ext>
                  </a:extLst>
                </p14:cNvPr>
                <p14:cNvContentPartPr/>
                <p14:nvPr/>
              </p14:nvContentPartPr>
              <p14:xfrm>
                <a:off x="3852676" y="5461953"/>
                <a:ext cx="20160" cy="162000"/>
              </p14:xfrm>
            </p:contentPart>
          </mc:Choice>
          <mc:Fallback xmlns=""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F1AEF96E-70AF-4617-9700-8AA109F04E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90036" y="5399313"/>
                  <a:ext cx="145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05" name="Ink 4104">
                  <a:extLst>
                    <a:ext uri="{FF2B5EF4-FFF2-40B4-BE49-F238E27FC236}">
                      <a16:creationId xmlns:a16="http://schemas.microsoft.com/office/drawing/2014/main" id="{E6F17744-4A60-4B47-AD5E-14699E4A7B9D}"/>
                    </a:ext>
                  </a:extLst>
                </p14:cNvPr>
                <p14:cNvContentPartPr/>
                <p14:nvPr/>
              </p14:nvContentPartPr>
              <p14:xfrm>
                <a:off x="3254716" y="5400393"/>
                <a:ext cx="66600" cy="147240"/>
              </p14:xfrm>
            </p:contentPart>
          </mc:Choice>
          <mc:Fallback xmlns=""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E6F17744-4A60-4B47-AD5E-14699E4A7B9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92076" y="5337393"/>
                  <a:ext cx="19224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09" name="Ink 4108">
                <a:extLst>
                  <a:ext uri="{FF2B5EF4-FFF2-40B4-BE49-F238E27FC236}">
                    <a16:creationId xmlns:a16="http://schemas.microsoft.com/office/drawing/2014/main" id="{48A925D7-3EE9-4ED0-ADAE-05CCE965F3C9}"/>
                  </a:ext>
                </a:extLst>
              </p14:cNvPr>
              <p14:cNvContentPartPr/>
              <p14:nvPr/>
            </p14:nvContentPartPr>
            <p14:xfrm>
              <a:off x="4094956" y="3921873"/>
              <a:ext cx="76320" cy="110160"/>
            </p14:xfrm>
          </p:contentPart>
        </mc:Choice>
        <mc:Fallback xmlns="">
          <p:pic>
            <p:nvPicPr>
              <p:cNvPr id="4109" name="Ink 4108">
                <a:extLst>
                  <a:ext uri="{FF2B5EF4-FFF2-40B4-BE49-F238E27FC236}">
                    <a16:creationId xmlns:a16="http://schemas.microsoft.com/office/drawing/2014/main" id="{48A925D7-3EE9-4ED0-ADAE-05CCE965F3C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31956" y="3859233"/>
                <a:ext cx="20196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7009E01A-FD2B-4165-BF5A-795DC85B9C4A}"/>
              </a:ext>
            </a:extLst>
          </p:cNvPr>
          <p:cNvGrpSpPr/>
          <p:nvPr/>
        </p:nvGrpSpPr>
        <p:grpSpPr>
          <a:xfrm>
            <a:off x="3834676" y="4690113"/>
            <a:ext cx="213120" cy="127800"/>
            <a:chOff x="3834676" y="4690113"/>
            <a:chExt cx="21312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31E71049-AB2B-4E05-A101-BBFE35D741F6}"/>
                    </a:ext>
                  </a:extLst>
                </p14:cNvPr>
                <p14:cNvContentPartPr/>
                <p14:nvPr/>
              </p14:nvContentPartPr>
              <p14:xfrm>
                <a:off x="3834676" y="4734033"/>
                <a:ext cx="112320" cy="79200"/>
              </p14:xfrm>
            </p:contentPart>
          </mc:Choice>
          <mc:Fallback xmlns=""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31E71049-AB2B-4E05-A101-BBFE35D741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71676" y="4671033"/>
                  <a:ext cx="237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3EA40C5B-10C5-4BCB-A8B4-782DB27DB31F}"/>
                    </a:ext>
                  </a:extLst>
                </p14:cNvPr>
                <p14:cNvContentPartPr/>
                <p14:nvPr/>
              </p14:nvContentPartPr>
              <p14:xfrm>
                <a:off x="3875356" y="4734033"/>
                <a:ext cx="172440" cy="83880"/>
              </p14:xfrm>
            </p:contentPart>
          </mc:Choice>
          <mc:Fallback xmlns=""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3EA40C5B-10C5-4BCB-A8B4-782DB27DB31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12716" y="4671033"/>
                  <a:ext cx="298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79E79090-AECF-4FAD-BA2B-259B8507CCB6}"/>
                    </a:ext>
                  </a:extLst>
                </p14:cNvPr>
                <p14:cNvContentPartPr/>
                <p14:nvPr/>
              </p14:nvContentPartPr>
              <p14:xfrm>
                <a:off x="3892996" y="4690113"/>
                <a:ext cx="118800" cy="92160"/>
              </p14:xfrm>
            </p:contentPart>
          </mc:Choice>
          <mc:Fallback xmlns=""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79E79090-AECF-4FAD-BA2B-259B8507CC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29996" y="4627113"/>
                  <a:ext cx="24444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13" name="Ink 4112">
                <a:extLst>
                  <a:ext uri="{FF2B5EF4-FFF2-40B4-BE49-F238E27FC236}">
                    <a16:creationId xmlns:a16="http://schemas.microsoft.com/office/drawing/2014/main" id="{2EF41D54-D6D2-495E-B6A6-26E1A7506D7F}"/>
                  </a:ext>
                </a:extLst>
              </p14:cNvPr>
              <p14:cNvContentPartPr/>
              <p14:nvPr/>
            </p14:nvContentPartPr>
            <p14:xfrm>
              <a:off x="4612996" y="6433593"/>
              <a:ext cx="136440" cy="278280"/>
            </p14:xfrm>
          </p:contentPart>
        </mc:Choice>
        <mc:Fallback xmlns="">
          <p:pic>
            <p:nvPicPr>
              <p:cNvPr id="4113" name="Ink 4112">
                <a:extLst>
                  <a:ext uri="{FF2B5EF4-FFF2-40B4-BE49-F238E27FC236}">
                    <a16:creationId xmlns:a16="http://schemas.microsoft.com/office/drawing/2014/main" id="{2EF41D54-D6D2-495E-B6A6-26E1A7506D7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49996" y="6370953"/>
                <a:ext cx="26208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7" name="Group 4126">
            <a:extLst>
              <a:ext uri="{FF2B5EF4-FFF2-40B4-BE49-F238E27FC236}">
                <a16:creationId xmlns:a16="http://schemas.microsoft.com/office/drawing/2014/main" id="{4FC93CA1-EF8F-4FEC-A565-83EE97CF4AFE}"/>
              </a:ext>
            </a:extLst>
          </p:cNvPr>
          <p:cNvGrpSpPr/>
          <p:nvPr/>
        </p:nvGrpSpPr>
        <p:grpSpPr>
          <a:xfrm>
            <a:off x="2997676" y="6210033"/>
            <a:ext cx="650880" cy="512280"/>
            <a:chOff x="2997676" y="6210033"/>
            <a:chExt cx="65088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18" name="Ink 4117">
                  <a:extLst>
                    <a:ext uri="{FF2B5EF4-FFF2-40B4-BE49-F238E27FC236}">
                      <a16:creationId xmlns:a16="http://schemas.microsoft.com/office/drawing/2014/main" id="{699D42A2-8571-4710-B977-1B5E70453F03}"/>
                    </a:ext>
                  </a:extLst>
                </p14:cNvPr>
                <p14:cNvContentPartPr/>
                <p14:nvPr/>
              </p14:nvContentPartPr>
              <p14:xfrm>
                <a:off x="3553156" y="6533673"/>
                <a:ext cx="95400" cy="188640"/>
              </p14:xfrm>
            </p:contentPart>
          </mc:Choice>
          <mc:Fallback xmlns=""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699D42A2-8571-4710-B977-1B5E70453F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90516" y="6470673"/>
                  <a:ext cx="221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19" name="Ink 4118">
                  <a:extLst>
                    <a:ext uri="{FF2B5EF4-FFF2-40B4-BE49-F238E27FC236}">
                      <a16:creationId xmlns:a16="http://schemas.microsoft.com/office/drawing/2014/main" id="{5372FA32-F58F-4149-A34D-60BC713CB04A}"/>
                    </a:ext>
                  </a:extLst>
                </p14:cNvPr>
                <p14:cNvContentPartPr/>
                <p14:nvPr/>
              </p14:nvContentPartPr>
              <p14:xfrm>
                <a:off x="3540916" y="6443673"/>
                <a:ext cx="36360" cy="4320"/>
              </p14:xfrm>
            </p:contentPart>
          </mc:Choice>
          <mc:Fallback xmlns=""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5372FA32-F58F-4149-A34D-60BC713CB0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78276" y="6381033"/>
                  <a:ext cx="162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21" name="Ink 4120">
                  <a:extLst>
                    <a:ext uri="{FF2B5EF4-FFF2-40B4-BE49-F238E27FC236}">
                      <a16:creationId xmlns:a16="http://schemas.microsoft.com/office/drawing/2014/main" id="{366B89D3-B4DA-452A-87A1-D8076633A548}"/>
                    </a:ext>
                  </a:extLst>
                </p14:cNvPr>
                <p14:cNvContentPartPr/>
                <p14:nvPr/>
              </p14:nvContentPartPr>
              <p14:xfrm>
                <a:off x="2997676" y="6319833"/>
                <a:ext cx="91080" cy="230400"/>
              </p14:xfrm>
            </p:contentPart>
          </mc:Choice>
          <mc:Fallback xmlns=""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366B89D3-B4DA-452A-87A1-D8076633A54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35036" y="6257193"/>
                  <a:ext cx="2167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67340AE0-3AED-4D4D-8E10-37248E2A5280}"/>
                    </a:ext>
                  </a:extLst>
                </p14:cNvPr>
                <p14:cNvContentPartPr/>
                <p14:nvPr/>
              </p14:nvContentPartPr>
              <p14:xfrm>
                <a:off x="3174076" y="6210033"/>
                <a:ext cx="169560" cy="25920"/>
              </p14:xfrm>
            </p:contentPart>
          </mc:Choice>
          <mc:Fallback xmlns=""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67340AE0-3AED-4D4D-8E10-37248E2A52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11076" y="6147033"/>
                  <a:ext cx="295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24" name="Ink 4123">
                  <a:extLst>
                    <a:ext uri="{FF2B5EF4-FFF2-40B4-BE49-F238E27FC236}">
                      <a16:creationId xmlns:a16="http://schemas.microsoft.com/office/drawing/2014/main" id="{5E40FFE3-B2A1-430C-9CDA-D0E15C343CC9}"/>
                    </a:ext>
                  </a:extLst>
                </p14:cNvPr>
                <p14:cNvContentPartPr/>
                <p14:nvPr/>
              </p14:nvContentPartPr>
              <p14:xfrm>
                <a:off x="3154636" y="6500553"/>
                <a:ext cx="102600" cy="25920"/>
              </p14:xfrm>
            </p:contentPart>
          </mc:Choice>
          <mc:Fallback xmlns=""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5E40FFE3-B2A1-430C-9CDA-D0E15C343C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91636" y="6437553"/>
                  <a:ext cx="228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26" name="Ink 4125">
                  <a:extLst>
                    <a:ext uri="{FF2B5EF4-FFF2-40B4-BE49-F238E27FC236}">
                      <a16:creationId xmlns:a16="http://schemas.microsoft.com/office/drawing/2014/main" id="{98A53FC9-90F8-46C6-B96D-1F3456B65181}"/>
                    </a:ext>
                  </a:extLst>
                </p14:cNvPr>
                <p14:cNvContentPartPr/>
                <p14:nvPr/>
              </p14:nvContentPartPr>
              <p14:xfrm>
                <a:off x="3363796" y="6311193"/>
                <a:ext cx="10440" cy="124560"/>
              </p14:xfrm>
            </p:contentPart>
          </mc:Choice>
          <mc:Fallback xmlns="">
            <p:pic>
              <p:nvPicPr>
                <p:cNvPr id="4126" name="Ink 4125">
                  <a:extLst>
                    <a:ext uri="{FF2B5EF4-FFF2-40B4-BE49-F238E27FC236}">
                      <a16:creationId xmlns:a16="http://schemas.microsoft.com/office/drawing/2014/main" id="{98A53FC9-90F8-46C6-B96D-1F3456B651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00796" y="6248553"/>
                  <a:ext cx="13608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480" name="Ink 20479">
                <a:extLst>
                  <a:ext uri="{FF2B5EF4-FFF2-40B4-BE49-F238E27FC236}">
                    <a16:creationId xmlns:a16="http://schemas.microsoft.com/office/drawing/2014/main" id="{8177911F-50FD-40FF-905A-DF86D98304DF}"/>
                  </a:ext>
                </a:extLst>
              </p14:cNvPr>
              <p14:cNvContentPartPr/>
              <p14:nvPr/>
            </p14:nvContentPartPr>
            <p14:xfrm>
              <a:off x="2918476" y="6101313"/>
              <a:ext cx="37080" cy="242640"/>
            </p14:xfrm>
          </p:contentPart>
        </mc:Choice>
        <mc:Fallback xmlns="">
          <p:pic>
            <p:nvPicPr>
              <p:cNvPr id="20480" name="Ink 20479">
                <a:extLst>
                  <a:ext uri="{FF2B5EF4-FFF2-40B4-BE49-F238E27FC236}">
                    <a16:creationId xmlns:a16="http://schemas.microsoft.com/office/drawing/2014/main" id="{8177911F-50FD-40FF-905A-DF86D98304D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855836" y="6038313"/>
                <a:ext cx="162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481" name="Ink 20480">
                <a:extLst>
                  <a:ext uri="{FF2B5EF4-FFF2-40B4-BE49-F238E27FC236}">
                    <a16:creationId xmlns:a16="http://schemas.microsoft.com/office/drawing/2014/main" id="{B97A01F1-4647-4BD0-A577-D829841314CB}"/>
                  </a:ext>
                </a:extLst>
              </p14:cNvPr>
              <p14:cNvContentPartPr/>
              <p14:nvPr/>
            </p14:nvContentPartPr>
            <p14:xfrm>
              <a:off x="2608516" y="6185193"/>
              <a:ext cx="48240" cy="142920"/>
            </p14:xfrm>
          </p:contentPart>
        </mc:Choice>
        <mc:Fallback xmlns="">
          <p:pic>
            <p:nvPicPr>
              <p:cNvPr id="20481" name="Ink 20480">
                <a:extLst>
                  <a:ext uri="{FF2B5EF4-FFF2-40B4-BE49-F238E27FC236}">
                    <a16:creationId xmlns:a16="http://schemas.microsoft.com/office/drawing/2014/main" id="{B97A01F1-4647-4BD0-A577-D829841314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45876" y="6122553"/>
                <a:ext cx="1738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483" name="Ink 20482">
                <a:extLst>
                  <a:ext uri="{FF2B5EF4-FFF2-40B4-BE49-F238E27FC236}">
                    <a16:creationId xmlns:a16="http://schemas.microsoft.com/office/drawing/2014/main" id="{22B48B0F-5047-4C8A-A0E1-A97886DC592B}"/>
                  </a:ext>
                </a:extLst>
              </p14:cNvPr>
              <p14:cNvContentPartPr/>
              <p14:nvPr/>
            </p14:nvContentPartPr>
            <p14:xfrm>
              <a:off x="2659996" y="6455913"/>
              <a:ext cx="14400" cy="185760"/>
            </p14:xfrm>
          </p:contentPart>
        </mc:Choice>
        <mc:Fallback xmlns="">
          <p:pic>
            <p:nvPicPr>
              <p:cNvPr id="20483" name="Ink 20482">
                <a:extLst>
                  <a:ext uri="{FF2B5EF4-FFF2-40B4-BE49-F238E27FC236}">
                    <a16:creationId xmlns:a16="http://schemas.microsoft.com/office/drawing/2014/main" id="{22B48B0F-5047-4C8A-A0E1-A97886DC592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96996" y="6393273"/>
                <a:ext cx="1400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484" name="Ink 20483">
                <a:extLst>
                  <a:ext uri="{FF2B5EF4-FFF2-40B4-BE49-F238E27FC236}">
                    <a16:creationId xmlns:a16="http://schemas.microsoft.com/office/drawing/2014/main" id="{03580103-2AF0-4BA2-A93E-42C30F6F5E16}"/>
                  </a:ext>
                </a:extLst>
              </p14:cNvPr>
              <p14:cNvContentPartPr/>
              <p14:nvPr/>
            </p14:nvContentPartPr>
            <p14:xfrm>
              <a:off x="3930796" y="6023553"/>
              <a:ext cx="121680" cy="91080"/>
            </p14:xfrm>
          </p:contentPart>
        </mc:Choice>
        <mc:Fallback xmlns="">
          <p:pic>
            <p:nvPicPr>
              <p:cNvPr id="20484" name="Ink 20483">
                <a:extLst>
                  <a:ext uri="{FF2B5EF4-FFF2-40B4-BE49-F238E27FC236}">
                    <a16:creationId xmlns:a16="http://schemas.microsoft.com/office/drawing/2014/main" id="{03580103-2AF0-4BA2-A93E-42C30F6F5E1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68156" y="5960553"/>
                <a:ext cx="247320" cy="2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087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1" b="18341"/>
          <a:stretch/>
        </p:blipFill>
        <p:spPr bwMode="auto">
          <a:xfrm>
            <a:off x="728369" y="0"/>
            <a:ext cx="6755507" cy="557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3477161"/>
            <a:ext cx="23622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Total magnetic  flux from </a:t>
            </a:r>
            <a:r>
              <a:rPr lang="en-US" sz="2000" b="1" dirty="0"/>
              <a:t>H</a:t>
            </a:r>
            <a:r>
              <a:rPr lang="en-US" sz="2000" b="1" baseline="-25000" dirty="0"/>
              <a:t>e</a:t>
            </a:r>
            <a:r>
              <a:rPr lang="en-US" sz="2000" dirty="0"/>
              <a:t> and field of current           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628584"/>
            <a:ext cx="1600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Ohm’s law</a:t>
            </a:r>
          </a:p>
          <a:p>
            <a:r>
              <a:rPr lang="en-US" sz="2000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7229" y="5410200"/>
            <a:ext cx="23927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Total EMF in circuit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5B9EAC-61DF-495B-9591-1A8850958238}"/>
                  </a:ext>
                </a:extLst>
              </p14:cNvPr>
              <p14:cNvContentPartPr/>
              <p14:nvPr/>
            </p14:nvContentPartPr>
            <p14:xfrm>
              <a:off x="2717957" y="4587369"/>
              <a:ext cx="3001680" cy="68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5B9EAC-61DF-495B-9591-1A88509582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317" y="4479369"/>
                <a:ext cx="310932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1AC1C2-3D24-4233-ABD5-BEB2121509FF}"/>
                  </a:ext>
                </a:extLst>
              </p14:cNvPr>
              <p14:cNvContentPartPr/>
              <p14:nvPr/>
            </p14:nvContentPartPr>
            <p14:xfrm>
              <a:off x="4670237" y="5557569"/>
              <a:ext cx="609480" cy="143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1AC1C2-3D24-4233-ABD5-BEB2121509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2237" y="5539929"/>
                <a:ext cx="645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9AEA82-B0E8-4D74-A9DE-ACCBC03BAA77}"/>
                  </a:ext>
                </a:extLst>
              </p14:cNvPr>
              <p14:cNvContentPartPr/>
              <p14:nvPr/>
            </p14:nvContentPartPr>
            <p14:xfrm>
              <a:off x="5155516" y="478473"/>
              <a:ext cx="276120" cy="28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9AEA82-B0E8-4D74-A9DE-ACCBC03BAA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2876" y="415833"/>
                <a:ext cx="4017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4EB7F72-D86E-4802-8DE0-A71D94DEBE35}"/>
                  </a:ext>
                </a:extLst>
              </p14:cNvPr>
              <p14:cNvContentPartPr/>
              <p14:nvPr/>
            </p14:nvContentPartPr>
            <p14:xfrm>
              <a:off x="6419476" y="1203873"/>
              <a:ext cx="65160" cy="22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4EB7F72-D86E-4802-8DE0-A71D94DEBE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56836" y="1140873"/>
                <a:ext cx="190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59888F4-C774-4F72-A499-8026B49C4204}"/>
                  </a:ext>
                </a:extLst>
              </p14:cNvPr>
              <p14:cNvContentPartPr/>
              <p14:nvPr/>
            </p14:nvContentPartPr>
            <p14:xfrm>
              <a:off x="6720076" y="1782033"/>
              <a:ext cx="67680" cy="230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59888F4-C774-4F72-A499-8026B49C42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57436" y="1719393"/>
                <a:ext cx="1933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1DB07F-95F2-4F03-85EE-DD71D5610148}"/>
                  </a:ext>
                </a:extLst>
              </p14:cNvPr>
              <p14:cNvContentPartPr/>
              <p14:nvPr/>
            </p14:nvContentPartPr>
            <p14:xfrm>
              <a:off x="5303836" y="1750713"/>
              <a:ext cx="46440" cy="22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1DB07F-95F2-4F03-85EE-DD71D56101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0836" y="1688073"/>
                <a:ext cx="1720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D1455DF-A545-462D-A0AC-0693930BE122}"/>
                  </a:ext>
                </a:extLst>
              </p14:cNvPr>
              <p14:cNvContentPartPr/>
              <p14:nvPr/>
            </p14:nvContentPartPr>
            <p14:xfrm>
              <a:off x="4514716" y="1344273"/>
              <a:ext cx="41040" cy="156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D1455DF-A545-462D-A0AC-0693930BE1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52076" y="1281273"/>
                <a:ext cx="1666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815C3E-C208-4C57-8994-A93B027D3F89}"/>
                  </a:ext>
                </a:extLst>
              </p14:cNvPr>
              <p14:cNvContentPartPr/>
              <p14:nvPr/>
            </p14:nvContentPartPr>
            <p14:xfrm>
              <a:off x="5334076" y="1815513"/>
              <a:ext cx="55080" cy="9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815C3E-C208-4C57-8994-A93B027D3F8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71076" y="1752513"/>
                <a:ext cx="1807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1EB9929-CD84-4E76-A385-C06E556E7CA0}"/>
                  </a:ext>
                </a:extLst>
              </p14:cNvPr>
              <p14:cNvContentPartPr/>
              <p14:nvPr/>
            </p14:nvContentPartPr>
            <p14:xfrm>
              <a:off x="5055436" y="1961313"/>
              <a:ext cx="45000" cy="13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1EB9929-CD84-4E76-A385-C06E556E7CA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92796" y="1898313"/>
                <a:ext cx="1706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96A4C2-0A89-43DE-BB13-D17D45206F99}"/>
                  </a:ext>
                </a:extLst>
              </p14:cNvPr>
              <p14:cNvContentPartPr/>
              <p14:nvPr/>
            </p14:nvContentPartPr>
            <p14:xfrm>
              <a:off x="5314996" y="2612553"/>
              <a:ext cx="34200" cy="49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96A4C2-0A89-43DE-BB13-D17D45206F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52356" y="2549553"/>
                <a:ext cx="159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601EC3-6250-4B37-8FE3-59ECBD14B291}"/>
                  </a:ext>
                </a:extLst>
              </p14:cNvPr>
              <p14:cNvContentPartPr/>
              <p14:nvPr/>
            </p14:nvContentPartPr>
            <p14:xfrm>
              <a:off x="5399956" y="2925753"/>
              <a:ext cx="167760" cy="198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601EC3-6250-4B37-8FE3-59ECBD14B29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956" y="2863113"/>
                <a:ext cx="293400" cy="32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BE704FA-0E08-4972-A9AE-6E0D724F81F0}"/>
              </a:ext>
            </a:extLst>
          </p:cNvPr>
          <p:cNvGrpSpPr/>
          <p:nvPr/>
        </p:nvGrpSpPr>
        <p:grpSpPr>
          <a:xfrm>
            <a:off x="5883076" y="2511393"/>
            <a:ext cx="52200" cy="58320"/>
            <a:chOff x="5883076" y="2511393"/>
            <a:chExt cx="52200" cy="5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4180A6-8FC0-4938-873C-F3C4338453E2}"/>
                    </a:ext>
                  </a:extLst>
                </p14:cNvPr>
                <p14:cNvContentPartPr/>
                <p14:nvPr/>
              </p14:nvContentPartPr>
              <p14:xfrm>
                <a:off x="5890636" y="2511393"/>
                <a:ext cx="44640" cy="4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4180A6-8FC0-4938-873C-F3C4338453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27636" y="2448753"/>
                  <a:ext cx="170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90F6647-07F6-4205-BF65-ADA9012DE844}"/>
                    </a:ext>
                  </a:extLst>
                </p14:cNvPr>
                <p14:cNvContentPartPr/>
                <p14:nvPr/>
              </p14:nvContentPartPr>
              <p14:xfrm>
                <a:off x="5883076" y="2536593"/>
                <a:ext cx="39600" cy="33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90F6647-07F6-4205-BF65-ADA9012DE8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20076" y="2473953"/>
                  <a:ext cx="16524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04ECCBA-BB68-4CFC-9523-220471752F64}"/>
                  </a:ext>
                </a:extLst>
              </p14:cNvPr>
              <p14:cNvContentPartPr/>
              <p14:nvPr/>
            </p14:nvContentPartPr>
            <p14:xfrm>
              <a:off x="6526036" y="2466753"/>
              <a:ext cx="57240" cy="3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04ECCBA-BB68-4CFC-9523-220471752F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63036" y="2403753"/>
                <a:ext cx="18288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AE967A5-72A9-4BE3-B305-208BDECF7A25}"/>
              </a:ext>
            </a:extLst>
          </p:cNvPr>
          <p:cNvGrpSpPr/>
          <p:nvPr/>
        </p:nvGrpSpPr>
        <p:grpSpPr>
          <a:xfrm>
            <a:off x="6364396" y="2654313"/>
            <a:ext cx="234720" cy="184320"/>
            <a:chOff x="6364396" y="2654313"/>
            <a:chExt cx="23472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6F564C-5553-40FC-822E-FC91D6195DE5}"/>
                    </a:ext>
                  </a:extLst>
                </p14:cNvPr>
                <p14:cNvContentPartPr/>
                <p14:nvPr/>
              </p14:nvContentPartPr>
              <p14:xfrm>
                <a:off x="6545116" y="2796153"/>
                <a:ext cx="54000" cy="4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6F564C-5553-40FC-822E-FC91D6195DE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82116" y="2733513"/>
                  <a:ext cx="179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ED2235-995A-4315-A57D-FBA0C0EAEB0C}"/>
                    </a:ext>
                  </a:extLst>
                </p14:cNvPr>
                <p14:cNvContentPartPr/>
                <p14:nvPr/>
              </p14:nvContentPartPr>
              <p14:xfrm>
                <a:off x="6364396" y="2654313"/>
                <a:ext cx="58680" cy="10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ED2235-995A-4315-A57D-FBA0C0EAEB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01756" y="2591673"/>
                  <a:ext cx="18432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19FC037-7308-4384-9206-6410B2C3EF63}"/>
                  </a:ext>
                </a:extLst>
              </p14:cNvPr>
              <p14:cNvContentPartPr/>
              <p14:nvPr/>
            </p14:nvContentPartPr>
            <p14:xfrm>
              <a:off x="7279156" y="2422113"/>
              <a:ext cx="63360" cy="110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19FC037-7308-4384-9206-6410B2C3EF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16156" y="2359113"/>
                <a:ext cx="1890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D0DA0A3-ED5C-4A4B-848C-0CF034D0F090}"/>
                  </a:ext>
                </a:extLst>
              </p14:cNvPr>
              <p14:cNvContentPartPr/>
              <p14:nvPr/>
            </p14:nvContentPartPr>
            <p14:xfrm>
              <a:off x="7299316" y="2146353"/>
              <a:ext cx="27360" cy="22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D0DA0A3-ED5C-4A4B-848C-0CF034D0F0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6316" y="2083713"/>
                <a:ext cx="15300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D5CB02F-A92D-4818-B153-BCEA32E6C375}"/>
              </a:ext>
            </a:extLst>
          </p:cNvPr>
          <p:cNvGrpSpPr/>
          <p:nvPr/>
        </p:nvGrpSpPr>
        <p:grpSpPr>
          <a:xfrm>
            <a:off x="7034356" y="2963553"/>
            <a:ext cx="267480" cy="302040"/>
            <a:chOff x="7034356" y="2963553"/>
            <a:chExt cx="2674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04B98D6-2833-4A2C-8AE9-C24E74F4A791}"/>
                    </a:ext>
                  </a:extLst>
                </p14:cNvPr>
                <p14:cNvContentPartPr/>
                <p14:nvPr/>
              </p14:nvContentPartPr>
              <p14:xfrm>
                <a:off x="7034356" y="2963553"/>
                <a:ext cx="155160" cy="142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04B98D6-2833-4A2C-8AE9-C24E74F4A7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71716" y="2900553"/>
                  <a:ext cx="280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C85786-E18E-425A-B2EF-0D0175B4749A}"/>
                    </a:ext>
                  </a:extLst>
                </p14:cNvPr>
                <p14:cNvContentPartPr/>
                <p14:nvPr/>
              </p14:nvContentPartPr>
              <p14:xfrm>
                <a:off x="7265116" y="3080913"/>
                <a:ext cx="12960" cy="114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C85786-E18E-425A-B2EF-0D0175B4749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02116" y="3017913"/>
                  <a:ext cx="138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78FCE0-36C3-40BB-A9D9-52DFD0CAFE06}"/>
                    </a:ext>
                  </a:extLst>
                </p14:cNvPr>
                <p14:cNvContentPartPr/>
                <p14:nvPr/>
              </p14:nvContentPartPr>
              <p14:xfrm>
                <a:off x="7262236" y="3108273"/>
                <a:ext cx="39600" cy="157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78FCE0-36C3-40BB-A9D9-52DFD0CAFE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99596" y="3045633"/>
                  <a:ext cx="16524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C69D3B9-850A-4E45-807B-59F7C7515A49}"/>
                  </a:ext>
                </a:extLst>
              </p14:cNvPr>
              <p14:cNvContentPartPr/>
              <p14:nvPr/>
            </p14:nvContentPartPr>
            <p14:xfrm>
              <a:off x="5784076" y="3087753"/>
              <a:ext cx="19800" cy="110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C69D3B9-850A-4E45-807B-59F7C7515A4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21076" y="3024753"/>
                <a:ext cx="1454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5CEC072-3AD9-4ACB-83DB-6EBB9C3D6338}"/>
                  </a:ext>
                </a:extLst>
              </p14:cNvPr>
              <p14:cNvContentPartPr/>
              <p14:nvPr/>
            </p14:nvContentPartPr>
            <p14:xfrm>
              <a:off x="5178556" y="3816753"/>
              <a:ext cx="39600" cy="14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5CEC072-3AD9-4ACB-83DB-6EBB9C3D633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15916" y="3754113"/>
                <a:ext cx="165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504" name="Ink 21503">
                <a:extLst>
                  <a:ext uri="{FF2B5EF4-FFF2-40B4-BE49-F238E27FC236}">
                    <a16:creationId xmlns:a16="http://schemas.microsoft.com/office/drawing/2014/main" id="{8B440671-FA9D-42C5-8B69-424ACD49F6DF}"/>
                  </a:ext>
                </a:extLst>
              </p14:cNvPr>
              <p14:cNvContentPartPr/>
              <p14:nvPr/>
            </p14:nvContentPartPr>
            <p14:xfrm>
              <a:off x="5510116" y="3766353"/>
              <a:ext cx="31320" cy="365760"/>
            </p14:xfrm>
          </p:contentPart>
        </mc:Choice>
        <mc:Fallback xmlns="">
          <p:pic>
            <p:nvPicPr>
              <p:cNvPr id="21504" name="Ink 21503">
                <a:extLst>
                  <a:ext uri="{FF2B5EF4-FFF2-40B4-BE49-F238E27FC236}">
                    <a16:creationId xmlns:a16="http://schemas.microsoft.com/office/drawing/2014/main" id="{8B440671-FA9D-42C5-8B69-424ACD49F6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47476" y="3703353"/>
                <a:ext cx="15696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505" name="Ink 21504">
                <a:extLst>
                  <a:ext uri="{FF2B5EF4-FFF2-40B4-BE49-F238E27FC236}">
                    <a16:creationId xmlns:a16="http://schemas.microsoft.com/office/drawing/2014/main" id="{EAE6D29F-8B73-4F9F-ADBC-022C262FA2D4}"/>
                  </a:ext>
                </a:extLst>
              </p14:cNvPr>
              <p14:cNvContentPartPr/>
              <p14:nvPr/>
            </p14:nvContentPartPr>
            <p14:xfrm>
              <a:off x="5756356" y="3753393"/>
              <a:ext cx="39960" cy="300960"/>
            </p14:xfrm>
          </p:contentPart>
        </mc:Choice>
        <mc:Fallback xmlns="">
          <p:pic>
            <p:nvPicPr>
              <p:cNvPr id="21505" name="Ink 21504">
                <a:extLst>
                  <a:ext uri="{FF2B5EF4-FFF2-40B4-BE49-F238E27FC236}">
                    <a16:creationId xmlns:a16="http://schemas.microsoft.com/office/drawing/2014/main" id="{EAE6D29F-8B73-4F9F-ADBC-022C262FA2D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93716" y="3690393"/>
                <a:ext cx="16560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507" name="Ink 21506">
                <a:extLst>
                  <a:ext uri="{FF2B5EF4-FFF2-40B4-BE49-F238E27FC236}">
                    <a16:creationId xmlns:a16="http://schemas.microsoft.com/office/drawing/2014/main" id="{D9E9DDAD-AFDC-445D-831E-C6B37A7C5999}"/>
                  </a:ext>
                </a:extLst>
              </p14:cNvPr>
              <p14:cNvContentPartPr/>
              <p14:nvPr/>
            </p14:nvContentPartPr>
            <p14:xfrm>
              <a:off x="5438116" y="4153353"/>
              <a:ext cx="115200" cy="107640"/>
            </p14:xfrm>
          </p:contentPart>
        </mc:Choice>
        <mc:Fallback xmlns="">
          <p:pic>
            <p:nvPicPr>
              <p:cNvPr id="21507" name="Ink 21506">
                <a:extLst>
                  <a:ext uri="{FF2B5EF4-FFF2-40B4-BE49-F238E27FC236}">
                    <a16:creationId xmlns:a16="http://schemas.microsoft.com/office/drawing/2014/main" id="{D9E9DDAD-AFDC-445D-831E-C6B37A7C599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5116" y="4090353"/>
                <a:ext cx="24084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11" name="Group 21510">
            <a:extLst>
              <a:ext uri="{FF2B5EF4-FFF2-40B4-BE49-F238E27FC236}">
                <a16:creationId xmlns:a16="http://schemas.microsoft.com/office/drawing/2014/main" id="{65DED313-286D-4EDA-A1D8-CB3BE55F53AC}"/>
              </a:ext>
            </a:extLst>
          </p:cNvPr>
          <p:cNvGrpSpPr/>
          <p:nvPr/>
        </p:nvGrpSpPr>
        <p:grpSpPr>
          <a:xfrm>
            <a:off x="5408956" y="3619113"/>
            <a:ext cx="79200" cy="156240"/>
            <a:chOff x="5408956" y="3619113"/>
            <a:chExt cx="7920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508" name="Ink 21507">
                  <a:extLst>
                    <a:ext uri="{FF2B5EF4-FFF2-40B4-BE49-F238E27FC236}">
                      <a16:creationId xmlns:a16="http://schemas.microsoft.com/office/drawing/2014/main" id="{2FAE3B95-0A15-4E95-8A77-304F5B768204}"/>
                    </a:ext>
                  </a:extLst>
                </p14:cNvPr>
                <p14:cNvContentPartPr/>
                <p14:nvPr/>
              </p14:nvContentPartPr>
              <p14:xfrm>
                <a:off x="5484916" y="3646113"/>
                <a:ext cx="3240" cy="1440"/>
              </p14:xfrm>
            </p:contentPart>
          </mc:Choice>
          <mc:Fallback xmlns="">
            <p:pic>
              <p:nvPicPr>
                <p:cNvPr id="21508" name="Ink 21507">
                  <a:extLst>
                    <a:ext uri="{FF2B5EF4-FFF2-40B4-BE49-F238E27FC236}">
                      <a16:creationId xmlns:a16="http://schemas.microsoft.com/office/drawing/2014/main" id="{2FAE3B95-0A15-4E95-8A77-304F5B7682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22276" y="3583113"/>
                  <a:ext cx="128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509" name="Ink 21508">
                  <a:extLst>
                    <a:ext uri="{FF2B5EF4-FFF2-40B4-BE49-F238E27FC236}">
                      <a16:creationId xmlns:a16="http://schemas.microsoft.com/office/drawing/2014/main" id="{74EE1A04-7585-4B84-ADC2-F3C41AF53442}"/>
                    </a:ext>
                  </a:extLst>
                </p14:cNvPr>
                <p14:cNvContentPartPr/>
                <p14:nvPr/>
              </p14:nvContentPartPr>
              <p14:xfrm>
                <a:off x="5464036" y="3619113"/>
                <a:ext cx="14760" cy="156240"/>
              </p14:xfrm>
            </p:contentPart>
          </mc:Choice>
          <mc:Fallback xmlns="">
            <p:pic>
              <p:nvPicPr>
                <p:cNvPr id="21509" name="Ink 21508">
                  <a:extLst>
                    <a:ext uri="{FF2B5EF4-FFF2-40B4-BE49-F238E27FC236}">
                      <a16:creationId xmlns:a16="http://schemas.microsoft.com/office/drawing/2014/main" id="{74EE1A04-7585-4B84-ADC2-F3C41AF534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01396" y="3556473"/>
                  <a:ext cx="140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510" name="Ink 21509">
                  <a:extLst>
                    <a:ext uri="{FF2B5EF4-FFF2-40B4-BE49-F238E27FC236}">
                      <a16:creationId xmlns:a16="http://schemas.microsoft.com/office/drawing/2014/main" id="{E38EDB94-84F9-41FC-889D-131E47972A00}"/>
                    </a:ext>
                  </a:extLst>
                </p14:cNvPr>
                <p14:cNvContentPartPr/>
                <p14:nvPr/>
              </p14:nvContentPartPr>
              <p14:xfrm>
                <a:off x="5408956" y="3648273"/>
                <a:ext cx="68400" cy="102960"/>
              </p14:xfrm>
            </p:contentPart>
          </mc:Choice>
          <mc:Fallback xmlns="">
            <p:pic>
              <p:nvPicPr>
                <p:cNvPr id="21510" name="Ink 21509">
                  <a:extLst>
                    <a:ext uri="{FF2B5EF4-FFF2-40B4-BE49-F238E27FC236}">
                      <a16:creationId xmlns:a16="http://schemas.microsoft.com/office/drawing/2014/main" id="{E38EDB94-84F9-41FC-889D-131E47972A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45956" y="3585633"/>
                  <a:ext cx="194040" cy="22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5389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A76C41-A43F-4099-958D-311C65B7D4E6}"/>
              </a:ext>
            </a:extLst>
          </p:cNvPr>
          <p:cNvSpPr txBox="1"/>
          <p:nvPr/>
        </p:nvSpPr>
        <p:spPr>
          <a:xfrm>
            <a:off x="381000" y="304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  If shape of circuit changes, so does L, and time derivative cannot treat L as constant in LJ term.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F4BF3F-7E6E-4582-89A3-8A8A44342F50}"/>
              </a:ext>
            </a:extLst>
          </p:cNvPr>
          <p:cNvGrpSpPr/>
          <p:nvPr/>
        </p:nvGrpSpPr>
        <p:grpSpPr>
          <a:xfrm>
            <a:off x="1950437" y="2049343"/>
            <a:ext cx="585720" cy="395280"/>
            <a:chOff x="1950437" y="2049343"/>
            <a:chExt cx="58572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C08CF5E-75F9-4CA0-9DA6-5E8E9CE97529}"/>
                    </a:ext>
                  </a:extLst>
                </p14:cNvPr>
                <p14:cNvContentPartPr/>
                <p14:nvPr/>
              </p14:nvContentPartPr>
              <p14:xfrm>
                <a:off x="1950437" y="2049343"/>
                <a:ext cx="214560" cy="39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C08CF5E-75F9-4CA0-9DA6-5E8E9CE9752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32797" y="2031703"/>
                  <a:ext cx="2502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9DC20E-BF5E-4497-B8CE-4E95F9590A12}"/>
                    </a:ext>
                  </a:extLst>
                </p14:cNvPr>
                <p14:cNvContentPartPr/>
                <p14:nvPr/>
              </p14:nvContentPartPr>
              <p14:xfrm>
                <a:off x="2303237" y="2070583"/>
                <a:ext cx="172440" cy="357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9DC20E-BF5E-4497-B8CE-4E95F9590A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5237" y="2052583"/>
                  <a:ext cx="2080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899B99C-3FC7-47FF-8A40-CAC868547593}"/>
                    </a:ext>
                  </a:extLst>
                </p14:cNvPr>
                <p14:cNvContentPartPr/>
                <p14:nvPr/>
              </p14:nvContentPartPr>
              <p14:xfrm>
                <a:off x="2330597" y="2075983"/>
                <a:ext cx="205560" cy="34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899B99C-3FC7-47FF-8A40-CAC8685475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2597" y="2058343"/>
                  <a:ext cx="2412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CB2560-38C8-4FF8-9C4F-ED97EEE04CA1}"/>
              </a:ext>
            </a:extLst>
          </p:cNvPr>
          <p:cNvGrpSpPr/>
          <p:nvPr/>
        </p:nvGrpSpPr>
        <p:grpSpPr>
          <a:xfrm>
            <a:off x="2789237" y="1826143"/>
            <a:ext cx="2311200" cy="849600"/>
            <a:chOff x="2789237" y="1826143"/>
            <a:chExt cx="2311200" cy="84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492EE9-C2C0-4EC6-9567-0F0C7EFB07FE}"/>
                    </a:ext>
                  </a:extLst>
                </p14:cNvPr>
                <p14:cNvContentPartPr/>
                <p14:nvPr/>
              </p14:nvContentPartPr>
              <p14:xfrm>
                <a:off x="2789237" y="2117383"/>
                <a:ext cx="217800" cy="26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492EE9-C2C0-4EC6-9567-0F0C7EFB07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71597" y="2099383"/>
                  <a:ext cx="253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392444-7BE9-492D-B197-1A18E151F6B5}"/>
                    </a:ext>
                  </a:extLst>
                </p14:cNvPr>
                <p14:cNvContentPartPr/>
                <p14:nvPr/>
              </p14:nvContentPartPr>
              <p14:xfrm>
                <a:off x="2823437" y="2253823"/>
                <a:ext cx="178920" cy="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392444-7BE9-492D-B197-1A18E151F6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05797" y="2235823"/>
                  <a:ext cx="21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51802A-F2AB-4ED7-8730-2AE27566A66D}"/>
                    </a:ext>
                  </a:extLst>
                </p14:cNvPr>
                <p14:cNvContentPartPr/>
                <p14:nvPr/>
              </p14:nvContentPartPr>
              <p14:xfrm>
                <a:off x="3148517" y="2145823"/>
                <a:ext cx="217080" cy="3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51802A-F2AB-4ED7-8730-2AE27566A6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30517" y="2128183"/>
                  <a:ext cx="252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46BB58-DD8A-40DE-8D2F-9881D3DB8A75}"/>
                    </a:ext>
                  </a:extLst>
                </p14:cNvPr>
                <p14:cNvContentPartPr/>
                <p14:nvPr/>
              </p14:nvContentPartPr>
              <p14:xfrm>
                <a:off x="3542357" y="1852423"/>
                <a:ext cx="24120" cy="317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46BB58-DD8A-40DE-8D2F-9881D3DB8A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24357" y="1834783"/>
                  <a:ext cx="59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2E7B4C-7226-41F8-859D-1E5D44784638}"/>
                    </a:ext>
                  </a:extLst>
                </p14:cNvPr>
                <p14:cNvContentPartPr/>
                <p14:nvPr/>
              </p14:nvContentPartPr>
              <p14:xfrm>
                <a:off x="3408797" y="2240863"/>
                <a:ext cx="307080" cy="23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2E7B4C-7226-41F8-859D-1E5D447846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0797" y="2222863"/>
                  <a:ext cx="342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A2163FB-BB5E-487F-BD92-2C83A635819C}"/>
                    </a:ext>
                  </a:extLst>
                </p14:cNvPr>
                <p14:cNvContentPartPr/>
                <p14:nvPr/>
              </p14:nvContentPartPr>
              <p14:xfrm>
                <a:off x="3417797" y="2420503"/>
                <a:ext cx="168480" cy="21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A2163FB-BB5E-487F-BD92-2C83A63581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00157" y="2402863"/>
                  <a:ext cx="204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CEE50B6-2C82-45E6-AE6B-6C354B49554E}"/>
                    </a:ext>
                  </a:extLst>
                </p14:cNvPr>
                <p14:cNvContentPartPr/>
                <p14:nvPr/>
              </p14:nvContentPartPr>
              <p14:xfrm>
                <a:off x="3603197" y="2336263"/>
                <a:ext cx="113400" cy="112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CEE50B6-2C82-45E6-AE6B-6C354B4955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85197" y="2318623"/>
                  <a:ext cx="149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8C46CC-292D-4238-903B-15D25121AF20}"/>
                    </a:ext>
                  </a:extLst>
                </p14:cNvPr>
                <p14:cNvContentPartPr/>
                <p14:nvPr/>
              </p14:nvContentPartPr>
              <p14:xfrm>
                <a:off x="3942317" y="1826143"/>
                <a:ext cx="152280" cy="337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8C46CC-292D-4238-903B-15D25121AF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24317" y="1808503"/>
                  <a:ext cx="187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D31012-7358-4EA4-A8B2-B936DF52C0B2}"/>
                    </a:ext>
                  </a:extLst>
                </p14:cNvPr>
                <p14:cNvContentPartPr/>
                <p14:nvPr/>
              </p14:nvContentPartPr>
              <p14:xfrm>
                <a:off x="3872117" y="2270383"/>
                <a:ext cx="394920" cy="1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D31012-7358-4EA4-A8B2-B936DF52C0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54117" y="2252383"/>
                  <a:ext cx="430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5D974D6-74EB-41B9-AB10-54A6C1E30113}"/>
                    </a:ext>
                  </a:extLst>
                </p14:cNvPr>
                <p14:cNvContentPartPr/>
                <p14:nvPr/>
              </p14:nvContentPartPr>
              <p14:xfrm>
                <a:off x="3867437" y="2364343"/>
                <a:ext cx="156960" cy="311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5D974D6-74EB-41B9-AB10-54A6C1E301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49437" y="2346703"/>
                  <a:ext cx="1926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4B2CEE-3B0E-46C0-A714-47E12F8695FA}"/>
                    </a:ext>
                  </a:extLst>
                </p14:cNvPr>
                <p14:cNvContentPartPr/>
                <p14:nvPr/>
              </p14:nvContentPartPr>
              <p14:xfrm>
                <a:off x="4096757" y="2381983"/>
                <a:ext cx="95760" cy="278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4B2CEE-3B0E-46C0-A714-47E12F8695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79117" y="2364343"/>
                  <a:ext cx="131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04BEB3-2EED-47A6-B501-57748CE133AB}"/>
                    </a:ext>
                  </a:extLst>
                </p14:cNvPr>
                <p14:cNvContentPartPr/>
                <p14:nvPr/>
              </p14:nvContentPartPr>
              <p14:xfrm>
                <a:off x="4077317" y="2477383"/>
                <a:ext cx="146160" cy="2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04BEB3-2EED-47A6-B501-57748CE133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59677" y="2459383"/>
                  <a:ext cx="181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D9499D-55A0-44C8-B1EE-310A499FD6D7}"/>
                    </a:ext>
                  </a:extLst>
                </p14:cNvPr>
                <p14:cNvContentPartPr/>
                <p14:nvPr/>
              </p14:nvContentPartPr>
              <p14:xfrm>
                <a:off x="4332917" y="2022343"/>
                <a:ext cx="162000" cy="49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D9499D-55A0-44C8-B1EE-310A499FD6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14917" y="2004343"/>
                  <a:ext cx="19764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AA5D6B-ABF6-41ED-9D2C-E0C3D4731E09}"/>
                    </a:ext>
                  </a:extLst>
                </p14:cNvPr>
                <p14:cNvContentPartPr/>
                <p14:nvPr/>
              </p14:nvContentPartPr>
              <p14:xfrm>
                <a:off x="4531637" y="2121343"/>
                <a:ext cx="133920" cy="28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AA5D6B-ABF6-41ED-9D2C-E0C3D4731E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13637" y="2103703"/>
                  <a:ext cx="1695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0D623C-EB8B-4E4A-AD98-09836EB806F4}"/>
                    </a:ext>
                  </a:extLst>
                </p14:cNvPr>
                <p14:cNvContentPartPr/>
                <p14:nvPr/>
              </p14:nvContentPartPr>
              <p14:xfrm>
                <a:off x="4747277" y="2124223"/>
                <a:ext cx="109080" cy="297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0D623C-EB8B-4E4A-AD98-09836EB806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29637" y="2106223"/>
                  <a:ext cx="144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C9EF9B-F168-4991-A2DE-86D354B050B9}"/>
                    </a:ext>
                  </a:extLst>
                </p14:cNvPr>
                <p14:cNvContentPartPr/>
                <p14:nvPr/>
              </p14:nvContentPartPr>
              <p14:xfrm>
                <a:off x="4741517" y="2099743"/>
                <a:ext cx="174600" cy="2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FC9EF9B-F168-4991-A2DE-86D354B050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23517" y="2081743"/>
                  <a:ext cx="210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73D71AF-3DE6-4423-8E4F-DB8FE7EA43BA}"/>
                    </a:ext>
                  </a:extLst>
                </p14:cNvPr>
                <p14:cNvContentPartPr/>
                <p14:nvPr/>
              </p14:nvContentPartPr>
              <p14:xfrm>
                <a:off x="4941317" y="2033503"/>
                <a:ext cx="159120" cy="522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73D71AF-3DE6-4423-8E4F-DB8FE7EA43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23677" y="2015503"/>
                  <a:ext cx="194760" cy="55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3D6C66-A0ED-499E-BD06-D8E5DDC2C0B8}"/>
                  </a:ext>
                </a:extLst>
              </p14:cNvPr>
              <p14:cNvContentPartPr/>
              <p14:nvPr/>
            </p14:nvContentPartPr>
            <p14:xfrm>
              <a:off x="5351717" y="2248063"/>
              <a:ext cx="334440" cy="29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3D6C66-A0ED-499E-BD06-D8E5DDC2C0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4077" y="2230063"/>
                <a:ext cx="3700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02E7674-9DF9-4B45-B68E-5A1A6DF81D07}"/>
                  </a:ext>
                </a:extLst>
              </p14:cNvPr>
              <p14:cNvContentPartPr/>
              <p14:nvPr/>
            </p14:nvContentPartPr>
            <p14:xfrm>
              <a:off x="5990717" y="1940983"/>
              <a:ext cx="8640" cy="225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02E7674-9DF9-4B45-B68E-5A1A6DF81D0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72717" y="1922983"/>
                <a:ext cx="442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83A2737-737D-4350-95D8-4C20C14FF64E}"/>
                  </a:ext>
                </a:extLst>
              </p14:cNvPr>
              <p14:cNvContentPartPr/>
              <p14:nvPr/>
            </p14:nvContentPartPr>
            <p14:xfrm>
              <a:off x="5888837" y="2253823"/>
              <a:ext cx="254880" cy="29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83A2737-737D-4350-95D8-4C20C14FF6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71197" y="2236183"/>
                <a:ext cx="2905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E20D840-34E9-48E3-AEAD-6FB9614F9DF5}"/>
                  </a:ext>
                </a:extLst>
              </p14:cNvPr>
              <p14:cNvContentPartPr/>
              <p14:nvPr/>
            </p14:nvContentPartPr>
            <p14:xfrm>
              <a:off x="5972717" y="2421223"/>
              <a:ext cx="147600" cy="141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E20D840-34E9-48E3-AEAD-6FB9614F9DF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54717" y="2403583"/>
                <a:ext cx="18324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F1AA5E1-7F35-4553-93BD-A1A5370F3B06}"/>
              </a:ext>
            </a:extLst>
          </p:cNvPr>
          <p:cNvGrpSpPr/>
          <p:nvPr/>
        </p:nvGrpSpPr>
        <p:grpSpPr>
          <a:xfrm>
            <a:off x="6310757" y="1669183"/>
            <a:ext cx="854640" cy="956520"/>
            <a:chOff x="6310757" y="1669183"/>
            <a:chExt cx="854640" cy="9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4666E60-56C2-4EA6-9937-D6BF85DBABE4}"/>
                    </a:ext>
                  </a:extLst>
                </p14:cNvPr>
                <p14:cNvContentPartPr/>
                <p14:nvPr/>
              </p14:nvContentPartPr>
              <p14:xfrm>
                <a:off x="6347837" y="1844863"/>
                <a:ext cx="120240" cy="281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4666E60-56C2-4EA6-9937-D6BF85DBABE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29837" y="1826863"/>
                  <a:ext cx="155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D3681A-F930-4932-BDA3-FB8B514267B2}"/>
                    </a:ext>
                  </a:extLst>
                </p14:cNvPr>
                <p14:cNvContentPartPr/>
                <p14:nvPr/>
              </p14:nvContentPartPr>
              <p14:xfrm>
                <a:off x="6636197" y="1803103"/>
                <a:ext cx="254880" cy="258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D3681A-F930-4932-BDA3-FB8B514267B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18557" y="1785463"/>
                  <a:ext cx="290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937A20-1547-4FAD-9D8F-CCD1C7D97A4E}"/>
                    </a:ext>
                  </a:extLst>
                </p14:cNvPr>
                <p14:cNvContentPartPr/>
                <p14:nvPr/>
              </p14:nvContentPartPr>
              <p14:xfrm>
                <a:off x="6708917" y="1669183"/>
                <a:ext cx="107640" cy="438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937A20-1547-4FAD-9D8F-CCD1C7D97A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91277" y="1651183"/>
                  <a:ext cx="1432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60281C1-41DC-4EF0-89CF-2FE0BE977EA0}"/>
                    </a:ext>
                  </a:extLst>
                </p14:cNvPr>
                <p14:cNvContentPartPr/>
                <p14:nvPr/>
              </p14:nvContentPartPr>
              <p14:xfrm>
                <a:off x="6694157" y="1684663"/>
                <a:ext cx="156960" cy="45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60281C1-41DC-4EF0-89CF-2FE0BE977E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76517" y="1666663"/>
                  <a:ext cx="192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74B68A-1EAB-4C2F-A1EB-76E8ADA56C0E}"/>
                    </a:ext>
                  </a:extLst>
                </p14:cNvPr>
                <p14:cNvContentPartPr/>
                <p14:nvPr/>
              </p14:nvContentPartPr>
              <p14:xfrm>
                <a:off x="6905117" y="2034943"/>
                <a:ext cx="74880" cy="107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74B68A-1EAB-4C2F-A1EB-76E8ADA56C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87117" y="2017303"/>
                  <a:ext cx="110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6DEDFB-F81A-4F25-9A46-42F8BDDC3B06}"/>
                    </a:ext>
                  </a:extLst>
                </p14:cNvPr>
                <p14:cNvContentPartPr/>
                <p14:nvPr/>
              </p14:nvContentPartPr>
              <p14:xfrm>
                <a:off x="7003037" y="2046463"/>
                <a:ext cx="129960" cy="60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6DEDFB-F81A-4F25-9A46-42F8BDDC3B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85397" y="2028823"/>
                  <a:ext cx="165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191FBDE-6A51-40A9-9EF9-8E678CEE0763}"/>
                    </a:ext>
                  </a:extLst>
                </p14:cNvPr>
                <p14:cNvContentPartPr/>
                <p14:nvPr/>
              </p14:nvContentPartPr>
              <p14:xfrm>
                <a:off x="6973157" y="2024863"/>
                <a:ext cx="192240" cy="117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191FBDE-6A51-40A9-9EF9-8E678CEE07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55517" y="2007223"/>
                  <a:ext cx="227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65D479-C89C-485B-AB5C-F2900DC62B7E}"/>
                    </a:ext>
                  </a:extLst>
                </p14:cNvPr>
                <p14:cNvContentPartPr/>
                <p14:nvPr/>
              </p14:nvContentPartPr>
              <p14:xfrm>
                <a:off x="6310757" y="2234023"/>
                <a:ext cx="811800" cy="4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65D479-C89C-485B-AB5C-F2900DC62B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92757" y="2216383"/>
                  <a:ext cx="847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1F5DA3-83D9-4901-BE60-859577CD8BFB}"/>
                    </a:ext>
                  </a:extLst>
                </p14:cNvPr>
                <p14:cNvContentPartPr/>
                <p14:nvPr/>
              </p14:nvContentPartPr>
              <p14:xfrm>
                <a:off x="6458717" y="2356783"/>
                <a:ext cx="109440" cy="268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1F5DA3-83D9-4901-BE60-859577CD8B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41077" y="2339143"/>
                  <a:ext cx="145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9C5162-640B-41DF-83D0-E10A171E93CB}"/>
                    </a:ext>
                  </a:extLst>
                </p14:cNvPr>
                <p14:cNvContentPartPr/>
                <p14:nvPr/>
              </p14:nvContentPartPr>
              <p14:xfrm>
                <a:off x="6763637" y="2347423"/>
                <a:ext cx="151920" cy="232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9C5162-640B-41DF-83D0-E10A171E93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45997" y="2329783"/>
                  <a:ext cx="187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6F0D6A6-3FB4-441B-AA4A-4CC0F53B2633}"/>
                    </a:ext>
                  </a:extLst>
                </p14:cNvPr>
                <p14:cNvContentPartPr/>
                <p14:nvPr/>
              </p14:nvContentPartPr>
              <p14:xfrm>
                <a:off x="6704957" y="2468743"/>
                <a:ext cx="220320" cy="5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6F0D6A6-3FB4-441B-AA4A-4CC0F53B26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87317" y="2450743"/>
                  <a:ext cx="25596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2F9623D-C0B8-48EF-AED6-E338B3C032C2}"/>
                  </a:ext>
                </a:extLst>
              </p14:cNvPr>
              <p14:cNvContentPartPr/>
              <p14:nvPr/>
            </p14:nvContentPartPr>
            <p14:xfrm>
              <a:off x="4435517" y="2086063"/>
              <a:ext cx="560160" cy="417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2F9623D-C0B8-48EF-AED6-E338B3C032C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1517" y="1978063"/>
                <a:ext cx="667800" cy="6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128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413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13.  Multiple interacting circuits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7713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/>
              <a:t>e</a:t>
            </a:r>
            <a:r>
              <a:rPr lang="en-US" sz="2000" dirty="0"/>
              <a:t> in each = sum of flux from all other circuits and from external </a:t>
            </a:r>
            <a:r>
              <a:rPr lang="en-US" sz="2000" b="1" dirty="0"/>
              <a:t>H</a:t>
            </a:r>
            <a:r>
              <a:rPr lang="en-US" sz="2000" b="1" baseline="-25000" dirty="0"/>
              <a:t>e</a:t>
            </a:r>
            <a:r>
              <a:rPr lang="en-US" sz="2000" dirty="0"/>
              <a:t> field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286000"/>
            <a:ext cx="601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Flux through </a:t>
            </a:r>
            <a:r>
              <a:rPr lang="en-US" i="1" dirty="0" err="1"/>
              <a:t>a</a:t>
            </a:r>
            <a:r>
              <a:rPr lang="en-US" baseline="30000" dirty="0" err="1"/>
              <a:t>th</a:t>
            </a:r>
            <a:r>
              <a:rPr lang="en-US" dirty="0"/>
              <a:t> circuit to due the current </a:t>
            </a:r>
            <a:r>
              <a:rPr lang="en-US" dirty="0" err="1"/>
              <a:t>J</a:t>
            </a:r>
            <a:r>
              <a:rPr lang="en-US" baseline="-25000" dirty="0" err="1"/>
              <a:t>b</a:t>
            </a:r>
            <a:r>
              <a:rPr lang="en-US" dirty="0"/>
              <a:t> in the </a:t>
            </a:r>
            <a:r>
              <a:rPr lang="en-US" i="1" dirty="0" err="1"/>
              <a:t>b</a:t>
            </a:r>
            <a:r>
              <a:rPr lang="en-US" baseline="30000" dirty="0" err="1"/>
              <a:t>th</a:t>
            </a:r>
            <a:r>
              <a:rPr lang="en-US" dirty="0"/>
              <a:t> circuit =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01" y="2209800"/>
            <a:ext cx="904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3124200"/>
            <a:ext cx="195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 inductance</a:t>
            </a:r>
          </a:p>
        </p:txBody>
      </p:sp>
      <p:sp>
        <p:nvSpPr>
          <p:cNvPr id="9" name="Freeform 8"/>
          <p:cNvSpPr/>
          <p:nvPr/>
        </p:nvSpPr>
        <p:spPr>
          <a:xfrm>
            <a:off x="6477766" y="2860895"/>
            <a:ext cx="230925" cy="298764"/>
          </a:xfrm>
          <a:custGeom>
            <a:avLst/>
            <a:gdLst>
              <a:gd name="connsiteX0" fmla="*/ 13569 w 230925"/>
              <a:gd name="connsiteY0" fmla="*/ 298764 h 298764"/>
              <a:gd name="connsiteX1" fmla="*/ 13569 w 230925"/>
              <a:gd name="connsiteY1" fmla="*/ 117695 h 298764"/>
              <a:gd name="connsiteX2" fmla="*/ 67889 w 230925"/>
              <a:gd name="connsiteY2" fmla="*/ 90535 h 298764"/>
              <a:gd name="connsiteX3" fmla="*/ 122210 w 230925"/>
              <a:gd name="connsiteY3" fmla="*/ 54321 h 298764"/>
              <a:gd name="connsiteX4" fmla="*/ 149371 w 230925"/>
              <a:gd name="connsiteY4" fmla="*/ 36214 h 298764"/>
              <a:gd name="connsiteX5" fmla="*/ 203691 w 230925"/>
              <a:gd name="connsiteY5" fmla="*/ 18107 h 298764"/>
              <a:gd name="connsiteX6" fmla="*/ 230852 w 230925"/>
              <a:gd name="connsiteY6" fmla="*/ 0 h 2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25" h="298764">
                <a:moveTo>
                  <a:pt x="13569" y="298764"/>
                </a:moveTo>
                <a:cubicBezTo>
                  <a:pt x="-411" y="228870"/>
                  <a:pt x="-8220" y="210298"/>
                  <a:pt x="13569" y="117695"/>
                </a:cubicBezTo>
                <a:cubicBezTo>
                  <a:pt x="16556" y="104998"/>
                  <a:pt x="58571" y="93641"/>
                  <a:pt x="67889" y="90535"/>
                </a:cubicBezTo>
                <a:lnTo>
                  <a:pt x="122210" y="54321"/>
                </a:lnTo>
                <a:cubicBezTo>
                  <a:pt x="131264" y="48285"/>
                  <a:pt x="139048" y="39655"/>
                  <a:pt x="149371" y="36214"/>
                </a:cubicBezTo>
                <a:lnTo>
                  <a:pt x="203691" y="18107"/>
                </a:lnTo>
                <a:cubicBezTo>
                  <a:pt x="233715" y="8099"/>
                  <a:pt x="230852" y="18598"/>
                  <a:pt x="23085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25" y="3962400"/>
            <a:ext cx="3638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9263" y="5029200"/>
            <a:ext cx="279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EMF due to H</a:t>
            </a:r>
            <a:r>
              <a:rPr lang="en-US" baseline="-25000" dirty="0"/>
              <a:t>e</a:t>
            </a:r>
            <a:r>
              <a:rPr lang="en-US" dirty="0"/>
              <a:t> in </a:t>
            </a:r>
            <a:r>
              <a:rPr lang="en-US" i="1" dirty="0" err="1"/>
              <a:t>a</a:t>
            </a:r>
            <a:r>
              <a:rPr lang="en-US" baseline="30000" dirty="0" err="1"/>
              <a:t>th</a:t>
            </a:r>
            <a:r>
              <a:rPr lang="en-US" dirty="0"/>
              <a:t> circuit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406" y="5498068"/>
            <a:ext cx="31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Includes self-inductance term </a:t>
            </a:r>
            <a:r>
              <a:rPr lang="en-US" i="1" dirty="0"/>
              <a:t>a</a:t>
            </a:r>
          </a:p>
        </p:txBody>
      </p:sp>
      <p:sp>
        <p:nvSpPr>
          <p:cNvPr id="12" name="Freeform 11"/>
          <p:cNvSpPr/>
          <p:nvPr/>
        </p:nvSpPr>
        <p:spPr>
          <a:xfrm>
            <a:off x="3250046" y="4843604"/>
            <a:ext cx="646320" cy="832919"/>
          </a:xfrm>
          <a:custGeom>
            <a:avLst/>
            <a:gdLst>
              <a:gd name="connsiteX0" fmla="*/ 407554 w 646320"/>
              <a:gd name="connsiteY0" fmla="*/ 832919 h 832919"/>
              <a:gd name="connsiteX1" fmla="*/ 534303 w 646320"/>
              <a:gd name="connsiteY1" fmla="*/ 814812 h 832919"/>
              <a:gd name="connsiteX2" fmla="*/ 588623 w 646320"/>
              <a:gd name="connsiteY2" fmla="*/ 778598 h 832919"/>
              <a:gd name="connsiteX3" fmla="*/ 615784 w 646320"/>
              <a:gd name="connsiteY3" fmla="*/ 760491 h 832919"/>
              <a:gd name="connsiteX4" fmla="*/ 633891 w 646320"/>
              <a:gd name="connsiteY4" fmla="*/ 733331 h 832919"/>
              <a:gd name="connsiteX5" fmla="*/ 633891 w 646320"/>
              <a:gd name="connsiteY5" fmla="*/ 579422 h 832919"/>
              <a:gd name="connsiteX6" fmla="*/ 606730 w 646320"/>
              <a:gd name="connsiteY6" fmla="*/ 561315 h 832919"/>
              <a:gd name="connsiteX7" fmla="*/ 588623 w 646320"/>
              <a:gd name="connsiteY7" fmla="*/ 525101 h 832919"/>
              <a:gd name="connsiteX8" fmla="*/ 516196 w 646320"/>
              <a:gd name="connsiteY8" fmla="*/ 470780 h 832919"/>
              <a:gd name="connsiteX9" fmla="*/ 434714 w 646320"/>
              <a:gd name="connsiteY9" fmla="*/ 407406 h 832919"/>
              <a:gd name="connsiteX10" fmla="*/ 407554 w 646320"/>
              <a:gd name="connsiteY10" fmla="*/ 398352 h 832919"/>
              <a:gd name="connsiteX11" fmla="*/ 317019 w 646320"/>
              <a:gd name="connsiteY11" fmla="*/ 380246 h 832919"/>
              <a:gd name="connsiteX12" fmla="*/ 135950 w 646320"/>
              <a:gd name="connsiteY12" fmla="*/ 371192 h 832919"/>
              <a:gd name="connsiteX13" fmla="*/ 18255 w 646320"/>
              <a:gd name="connsiteY13" fmla="*/ 344032 h 832919"/>
              <a:gd name="connsiteX14" fmla="*/ 148 w 646320"/>
              <a:gd name="connsiteY14" fmla="*/ 289711 h 832919"/>
              <a:gd name="connsiteX15" fmla="*/ 18255 w 646320"/>
              <a:gd name="connsiteY15" fmla="*/ 162962 h 832919"/>
              <a:gd name="connsiteX16" fmla="*/ 36362 w 646320"/>
              <a:gd name="connsiteY16" fmla="*/ 135802 h 832919"/>
              <a:gd name="connsiteX17" fmla="*/ 63522 w 646320"/>
              <a:gd name="connsiteY17" fmla="*/ 117695 h 832919"/>
              <a:gd name="connsiteX18" fmla="*/ 99736 w 646320"/>
              <a:gd name="connsiteY18" fmla="*/ 63374 h 832919"/>
              <a:gd name="connsiteX19" fmla="*/ 108790 w 646320"/>
              <a:gd name="connsiteY19" fmla="*/ 36214 h 832919"/>
              <a:gd name="connsiteX20" fmla="*/ 135950 w 646320"/>
              <a:gd name="connsiteY20" fmla="*/ 0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6320" h="832919">
                <a:moveTo>
                  <a:pt x="407554" y="832919"/>
                </a:moveTo>
                <a:cubicBezTo>
                  <a:pt x="418439" y="831929"/>
                  <a:pt x="503637" y="831849"/>
                  <a:pt x="534303" y="814812"/>
                </a:cubicBezTo>
                <a:cubicBezTo>
                  <a:pt x="553326" y="804244"/>
                  <a:pt x="570516" y="790669"/>
                  <a:pt x="588623" y="778598"/>
                </a:cubicBezTo>
                <a:lnTo>
                  <a:pt x="615784" y="760491"/>
                </a:lnTo>
                <a:cubicBezTo>
                  <a:pt x="621820" y="751438"/>
                  <a:pt x="629025" y="743063"/>
                  <a:pt x="633891" y="733331"/>
                </a:cubicBezTo>
                <a:cubicBezTo>
                  <a:pt x="656424" y="688264"/>
                  <a:pt x="643239" y="616814"/>
                  <a:pt x="633891" y="579422"/>
                </a:cubicBezTo>
                <a:cubicBezTo>
                  <a:pt x="631252" y="568866"/>
                  <a:pt x="615784" y="567351"/>
                  <a:pt x="606730" y="561315"/>
                </a:cubicBezTo>
                <a:cubicBezTo>
                  <a:pt x="600694" y="549244"/>
                  <a:pt x="596467" y="536083"/>
                  <a:pt x="588623" y="525101"/>
                </a:cubicBezTo>
                <a:cubicBezTo>
                  <a:pt x="563948" y="490556"/>
                  <a:pt x="551925" y="497576"/>
                  <a:pt x="516196" y="470780"/>
                </a:cubicBezTo>
                <a:cubicBezTo>
                  <a:pt x="478701" y="442659"/>
                  <a:pt x="491098" y="426202"/>
                  <a:pt x="434714" y="407406"/>
                </a:cubicBezTo>
                <a:cubicBezTo>
                  <a:pt x="425661" y="404388"/>
                  <a:pt x="416730" y="400974"/>
                  <a:pt x="407554" y="398352"/>
                </a:cubicBezTo>
                <a:cubicBezTo>
                  <a:pt x="382176" y="391101"/>
                  <a:pt x="341354" y="382118"/>
                  <a:pt x="317019" y="380246"/>
                </a:cubicBezTo>
                <a:cubicBezTo>
                  <a:pt x="256765" y="375611"/>
                  <a:pt x="196306" y="374210"/>
                  <a:pt x="135950" y="371192"/>
                </a:cubicBezTo>
                <a:cubicBezTo>
                  <a:pt x="36057" y="351213"/>
                  <a:pt x="74612" y="362817"/>
                  <a:pt x="18255" y="344032"/>
                </a:cubicBezTo>
                <a:cubicBezTo>
                  <a:pt x="12219" y="325925"/>
                  <a:pt x="-1580" y="308719"/>
                  <a:pt x="148" y="289711"/>
                </a:cubicBezTo>
                <a:cubicBezTo>
                  <a:pt x="2460" y="264278"/>
                  <a:pt x="839" y="197794"/>
                  <a:pt x="18255" y="162962"/>
                </a:cubicBezTo>
                <a:cubicBezTo>
                  <a:pt x="23121" y="153230"/>
                  <a:pt x="28668" y="143496"/>
                  <a:pt x="36362" y="135802"/>
                </a:cubicBezTo>
                <a:cubicBezTo>
                  <a:pt x="44056" y="128108"/>
                  <a:pt x="54469" y="123731"/>
                  <a:pt x="63522" y="117695"/>
                </a:cubicBezTo>
                <a:cubicBezTo>
                  <a:pt x="75593" y="99588"/>
                  <a:pt x="92854" y="84019"/>
                  <a:pt x="99736" y="63374"/>
                </a:cubicBezTo>
                <a:cubicBezTo>
                  <a:pt x="102754" y="54321"/>
                  <a:pt x="104522" y="44750"/>
                  <a:pt x="108790" y="36214"/>
                </a:cubicBezTo>
                <a:cubicBezTo>
                  <a:pt x="119028" y="15738"/>
                  <a:pt x="123218" y="12732"/>
                  <a:pt x="13595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86762" y="4771176"/>
            <a:ext cx="961365" cy="479672"/>
          </a:xfrm>
          <a:custGeom>
            <a:avLst/>
            <a:gdLst>
              <a:gd name="connsiteX0" fmla="*/ 961365 w 961365"/>
              <a:gd name="connsiteY0" fmla="*/ 461727 h 479672"/>
              <a:gd name="connsiteX1" fmla="*/ 191820 w 961365"/>
              <a:gd name="connsiteY1" fmla="*/ 461727 h 479672"/>
              <a:gd name="connsiteX2" fmla="*/ 146553 w 961365"/>
              <a:gd name="connsiteY2" fmla="*/ 452674 h 479672"/>
              <a:gd name="connsiteX3" fmla="*/ 74125 w 961365"/>
              <a:gd name="connsiteY3" fmla="*/ 443620 h 479672"/>
              <a:gd name="connsiteX4" fmla="*/ 10751 w 961365"/>
              <a:gd name="connsiteY4" fmla="*/ 425513 h 479672"/>
              <a:gd name="connsiteX5" fmla="*/ 10751 w 961365"/>
              <a:gd name="connsiteY5" fmla="*/ 316872 h 479672"/>
              <a:gd name="connsiteX6" fmla="*/ 28858 w 961365"/>
              <a:gd name="connsiteY6" fmla="*/ 289711 h 479672"/>
              <a:gd name="connsiteX7" fmla="*/ 56018 w 961365"/>
              <a:gd name="connsiteY7" fmla="*/ 280658 h 479672"/>
              <a:gd name="connsiteX8" fmla="*/ 83179 w 961365"/>
              <a:gd name="connsiteY8" fmla="*/ 262551 h 479672"/>
              <a:gd name="connsiteX9" fmla="*/ 101286 w 961365"/>
              <a:gd name="connsiteY9" fmla="*/ 235390 h 479672"/>
              <a:gd name="connsiteX10" fmla="*/ 128446 w 961365"/>
              <a:gd name="connsiteY10" fmla="*/ 226337 h 479672"/>
              <a:gd name="connsiteX11" fmla="*/ 146553 w 961365"/>
              <a:gd name="connsiteY11" fmla="*/ 172016 h 479672"/>
              <a:gd name="connsiteX12" fmla="*/ 137499 w 961365"/>
              <a:gd name="connsiteY12" fmla="*/ 0 h 47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1365" h="479672">
                <a:moveTo>
                  <a:pt x="961365" y="461727"/>
                </a:moveTo>
                <a:cubicBezTo>
                  <a:pt x="654467" y="492415"/>
                  <a:pt x="834951" y="477804"/>
                  <a:pt x="191820" y="461727"/>
                </a:cubicBezTo>
                <a:cubicBezTo>
                  <a:pt x="176437" y="461342"/>
                  <a:pt x="161762" y="455014"/>
                  <a:pt x="146553" y="452674"/>
                </a:cubicBezTo>
                <a:cubicBezTo>
                  <a:pt x="122505" y="448974"/>
                  <a:pt x="98125" y="447620"/>
                  <a:pt x="74125" y="443620"/>
                </a:cubicBezTo>
                <a:cubicBezTo>
                  <a:pt x="51382" y="439829"/>
                  <a:pt x="32283" y="432691"/>
                  <a:pt x="10751" y="425513"/>
                </a:cubicBezTo>
                <a:cubicBezTo>
                  <a:pt x="-1141" y="377947"/>
                  <a:pt x="-5836" y="377689"/>
                  <a:pt x="10751" y="316872"/>
                </a:cubicBezTo>
                <a:cubicBezTo>
                  <a:pt x="13614" y="306374"/>
                  <a:pt x="20361" y="296508"/>
                  <a:pt x="28858" y="289711"/>
                </a:cubicBezTo>
                <a:cubicBezTo>
                  <a:pt x="36310" y="283749"/>
                  <a:pt x="46965" y="283676"/>
                  <a:pt x="56018" y="280658"/>
                </a:cubicBezTo>
                <a:cubicBezTo>
                  <a:pt x="65072" y="274622"/>
                  <a:pt x="75485" y="270245"/>
                  <a:pt x="83179" y="262551"/>
                </a:cubicBezTo>
                <a:cubicBezTo>
                  <a:pt x="90873" y="254857"/>
                  <a:pt x="92789" y="242187"/>
                  <a:pt x="101286" y="235390"/>
                </a:cubicBezTo>
                <a:cubicBezTo>
                  <a:pt x="108738" y="229428"/>
                  <a:pt x="119393" y="229355"/>
                  <a:pt x="128446" y="226337"/>
                </a:cubicBezTo>
                <a:cubicBezTo>
                  <a:pt x="134482" y="208230"/>
                  <a:pt x="147612" y="191073"/>
                  <a:pt x="146553" y="172016"/>
                </a:cubicBezTo>
                <a:cubicBezTo>
                  <a:pt x="137332" y="6041"/>
                  <a:pt x="137499" y="63458"/>
                  <a:pt x="13749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09BFA7-29B7-4230-B801-1CAC59171635}"/>
              </a:ext>
            </a:extLst>
          </p:cNvPr>
          <p:cNvGrpSpPr/>
          <p:nvPr/>
        </p:nvGrpSpPr>
        <p:grpSpPr>
          <a:xfrm>
            <a:off x="8113637" y="2312503"/>
            <a:ext cx="464760" cy="290520"/>
            <a:chOff x="8113637" y="2312503"/>
            <a:chExt cx="46476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127099E-AA97-4EB3-ADA5-D86B3222C40B}"/>
                    </a:ext>
                  </a:extLst>
                </p14:cNvPr>
                <p14:cNvContentPartPr/>
                <p14:nvPr/>
              </p14:nvContentPartPr>
              <p14:xfrm>
                <a:off x="8113637" y="2312503"/>
                <a:ext cx="84600" cy="290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127099E-AA97-4EB3-ADA5-D86B3222C40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95997" y="2294503"/>
                  <a:ext cx="120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EC7974-EF42-40F3-80E6-2436274B42C3}"/>
                    </a:ext>
                  </a:extLst>
                </p14:cNvPr>
                <p14:cNvContentPartPr/>
                <p14:nvPr/>
              </p14:nvContentPartPr>
              <p14:xfrm>
                <a:off x="8264117" y="2345983"/>
                <a:ext cx="79200" cy="130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EC7974-EF42-40F3-80E6-2436274B42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46117" y="2327983"/>
                  <a:ext cx="114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BA0DF1-670E-4487-AC74-C7B8FA4397FC}"/>
                    </a:ext>
                  </a:extLst>
                </p14:cNvPr>
                <p14:cNvContentPartPr/>
                <p14:nvPr/>
              </p14:nvContentPartPr>
              <p14:xfrm>
                <a:off x="8368877" y="2324743"/>
                <a:ext cx="117000" cy="180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BA0DF1-670E-4487-AC74-C7B8FA4397F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50877" y="2307103"/>
                  <a:ext cx="152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48EE7F-4FA9-4566-AEC6-49C10672415F}"/>
                    </a:ext>
                  </a:extLst>
                </p14:cNvPr>
                <p14:cNvContentPartPr/>
                <p14:nvPr/>
              </p14:nvContentPartPr>
              <p14:xfrm>
                <a:off x="8562557" y="2478463"/>
                <a:ext cx="15840" cy="11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48EE7F-4FA9-4566-AEC6-49C1067241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44917" y="2460463"/>
                  <a:ext cx="51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753426-8BA2-42A4-AAF1-4DEB1F6C0DEC}"/>
              </a:ext>
            </a:extLst>
          </p:cNvPr>
          <p:cNvGrpSpPr/>
          <p:nvPr/>
        </p:nvGrpSpPr>
        <p:grpSpPr>
          <a:xfrm>
            <a:off x="8224517" y="2688343"/>
            <a:ext cx="245520" cy="102960"/>
            <a:chOff x="8224517" y="2688343"/>
            <a:chExt cx="24552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48F29F-0197-4A1A-A8A2-4D4615404E8B}"/>
                    </a:ext>
                  </a:extLst>
                </p14:cNvPr>
                <p14:cNvContentPartPr/>
                <p14:nvPr/>
              </p14:nvContentPartPr>
              <p14:xfrm>
                <a:off x="8313437" y="2730463"/>
                <a:ext cx="5040" cy="2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48F29F-0197-4A1A-A8A2-4D4615404E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95437" y="2712823"/>
                  <a:ext cx="40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F5074C-B956-4055-BE8E-09721F1C476B}"/>
                    </a:ext>
                  </a:extLst>
                </p14:cNvPr>
                <p14:cNvContentPartPr/>
                <p14:nvPr/>
              </p14:nvContentPartPr>
              <p14:xfrm>
                <a:off x="8224517" y="2688343"/>
                <a:ext cx="245520" cy="10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F5074C-B956-4055-BE8E-09721F1C47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06877" y="2670343"/>
                  <a:ext cx="2811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D4B93A-BADD-4E34-91A3-A2A7F4366F4A}"/>
              </a:ext>
            </a:extLst>
          </p:cNvPr>
          <p:cNvGrpSpPr/>
          <p:nvPr/>
        </p:nvGrpSpPr>
        <p:grpSpPr>
          <a:xfrm>
            <a:off x="8094557" y="2970943"/>
            <a:ext cx="589680" cy="313920"/>
            <a:chOff x="8094557" y="2970943"/>
            <a:chExt cx="5896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5DC061-8021-4BDC-92B4-37FFBD3159EF}"/>
                    </a:ext>
                  </a:extLst>
                </p14:cNvPr>
                <p14:cNvContentPartPr/>
                <p14:nvPr/>
              </p14:nvContentPartPr>
              <p14:xfrm>
                <a:off x="8094557" y="2978143"/>
                <a:ext cx="151200" cy="113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5DC061-8021-4BDC-92B4-37FFBD3159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76557" y="2960503"/>
                  <a:ext cx="186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4EBBE9F-DC4C-4112-9DD0-D6D7686B0E40}"/>
                    </a:ext>
                  </a:extLst>
                </p14:cNvPr>
                <p14:cNvContentPartPr/>
                <p14:nvPr/>
              </p14:nvContentPartPr>
              <p14:xfrm>
                <a:off x="8331437" y="2970943"/>
                <a:ext cx="90720" cy="137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4EBBE9F-DC4C-4112-9DD0-D6D7686B0E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13797" y="2952943"/>
                  <a:ext cx="126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0FB1FA-07AA-496A-8027-103FA8974F29}"/>
                    </a:ext>
                  </a:extLst>
                </p14:cNvPr>
                <p14:cNvContentPartPr/>
                <p14:nvPr/>
              </p14:nvContentPartPr>
              <p14:xfrm>
                <a:off x="8445197" y="2984983"/>
                <a:ext cx="159840" cy="299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0FB1FA-07AA-496A-8027-103FA8974F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27557" y="2966983"/>
                  <a:ext cx="195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23B22C-E84D-4F86-9C02-8C40CF1358DC}"/>
                    </a:ext>
                  </a:extLst>
                </p14:cNvPr>
                <p14:cNvContentPartPr/>
                <p14:nvPr/>
              </p14:nvContentPartPr>
              <p14:xfrm>
                <a:off x="8660837" y="3091903"/>
                <a:ext cx="23400" cy="28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23B22C-E84D-4F86-9C02-8C40CF1358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42837" y="3073903"/>
                  <a:ext cx="5904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C7CB92E-C099-4405-A9AC-189C8A719673}"/>
                  </a:ext>
                </a:extLst>
              </p14:cNvPr>
              <p14:cNvContentPartPr/>
              <p14:nvPr/>
            </p14:nvContentPartPr>
            <p14:xfrm>
              <a:off x="2447236" y="4143993"/>
              <a:ext cx="41760" cy="325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C7CB92E-C099-4405-A9AC-189C8A71967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84596" y="4080993"/>
                <a:ext cx="167400" cy="45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4" name="Group 5123">
            <a:extLst>
              <a:ext uri="{FF2B5EF4-FFF2-40B4-BE49-F238E27FC236}">
                <a16:creationId xmlns:a16="http://schemas.microsoft.com/office/drawing/2014/main" id="{FED237D2-E1F4-4CC3-98C3-EC5570550BB6}"/>
              </a:ext>
            </a:extLst>
          </p:cNvPr>
          <p:cNvGrpSpPr/>
          <p:nvPr/>
        </p:nvGrpSpPr>
        <p:grpSpPr>
          <a:xfrm>
            <a:off x="2530036" y="4309593"/>
            <a:ext cx="318240" cy="330480"/>
            <a:chOff x="2530036" y="4309593"/>
            <a:chExt cx="3182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661D95-176B-4A26-BBFC-AC5CD6EF730B}"/>
                    </a:ext>
                  </a:extLst>
                </p14:cNvPr>
                <p14:cNvContentPartPr/>
                <p14:nvPr/>
              </p14:nvContentPartPr>
              <p14:xfrm>
                <a:off x="2582596" y="4549713"/>
                <a:ext cx="73440" cy="18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661D95-176B-4A26-BBFC-AC5CD6EF730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19596" y="4487073"/>
                  <a:ext cx="199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51B50F7-4011-47E2-88A9-62B7F01D9EDF}"/>
                    </a:ext>
                  </a:extLst>
                </p14:cNvPr>
                <p14:cNvContentPartPr/>
                <p14:nvPr/>
              </p14:nvContentPartPr>
              <p14:xfrm>
                <a:off x="2839636" y="4547193"/>
                <a:ext cx="8640" cy="1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51B50F7-4011-47E2-88A9-62B7F01D9E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76636" y="4484193"/>
                  <a:ext cx="134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DE5090-FB11-4197-A933-E95B9B4C6B36}"/>
                    </a:ext>
                  </a:extLst>
                </p14:cNvPr>
                <p14:cNvContentPartPr/>
                <p14:nvPr/>
              </p14:nvContentPartPr>
              <p14:xfrm>
                <a:off x="2678356" y="4323273"/>
                <a:ext cx="57600" cy="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DE5090-FB11-4197-A933-E95B9B4C6B3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15716" y="4260273"/>
                  <a:ext cx="183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2712899-83EB-4289-8A31-8DB7E403C240}"/>
                    </a:ext>
                  </a:extLst>
                </p14:cNvPr>
                <p14:cNvContentPartPr/>
                <p14:nvPr/>
              </p14:nvContentPartPr>
              <p14:xfrm>
                <a:off x="2569276" y="4463673"/>
                <a:ext cx="70920" cy="11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2712899-83EB-4289-8A31-8DB7E403C2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06636" y="4401033"/>
                  <a:ext cx="196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994061-2F67-416B-9EC3-10C7C1EAFE6A}"/>
                    </a:ext>
                  </a:extLst>
                </p14:cNvPr>
                <p14:cNvContentPartPr/>
                <p14:nvPr/>
              </p14:nvContentPartPr>
              <p14:xfrm>
                <a:off x="2530036" y="4396353"/>
                <a:ext cx="12600" cy="18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994061-2F67-416B-9EC3-10C7C1EAFE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67396" y="4333713"/>
                  <a:ext cx="138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60BFE4A-0E7E-443D-9F24-C20A41F2C919}"/>
                    </a:ext>
                  </a:extLst>
                </p14:cNvPr>
                <p14:cNvContentPartPr/>
                <p14:nvPr/>
              </p14:nvContentPartPr>
              <p14:xfrm>
                <a:off x="2574676" y="4410393"/>
                <a:ext cx="7920" cy="22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60BFE4A-0E7E-443D-9F24-C20A41F2C9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11676" y="4347753"/>
                  <a:ext cx="133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8F08657E-28AB-441D-8FA5-E572BD8333AA}"/>
                    </a:ext>
                  </a:extLst>
                </p14:cNvPr>
                <p14:cNvContentPartPr/>
                <p14:nvPr/>
              </p14:nvContentPartPr>
              <p14:xfrm>
                <a:off x="2762596" y="4391313"/>
                <a:ext cx="36720" cy="8352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8F08657E-28AB-441D-8FA5-E572BD8333A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99596" y="4328673"/>
                  <a:ext cx="162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21" name="Ink 5120">
                  <a:extLst>
                    <a:ext uri="{FF2B5EF4-FFF2-40B4-BE49-F238E27FC236}">
                      <a16:creationId xmlns:a16="http://schemas.microsoft.com/office/drawing/2014/main" id="{5A2B8E3D-F0C3-49EE-8435-B04E9F6E45B8}"/>
                    </a:ext>
                  </a:extLst>
                </p14:cNvPr>
                <p14:cNvContentPartPr/>
                <p14:nvPr/>
              </p14:nvContentPartPr>
              <p14:xfrm>
                <a:off x="2660356" y="4309593"/>
                <a:ext cx="118080" cy="34200"/>
              </p14:xfrm>
            </p:contentPart>
          </mc:Choice>
          <mc:Fallback xmlns="">
            <p:pic>
              <p:nvPicPr>
                <p:cNvPr id="5121" name="Ink 5120">
                  <a:extLst>
                    <a:ext uri="{FF2B5EF4-FFF2-40B4-BE49-F238E27FC236}">
                      <a16:creationId xmlns:a16="http://schemas.microsoft.com/office/drawing/2014/main" id="{5A2B8E3D-F0C3-49EE-8435-B04E9F6E45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97716" y="4246593"/>
                  <a:ext cx="2437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CEEC8C6F-E22A-41A4-8946-FDDB349D6346}"/>
              </a:ext>
            </a:extLst>
          </p:cNvPr>
          <p:cNvGrpSpPr/>
          <p:nvPr/>
        </p:nvGrpSpPr>
        <p:grpSpPr>
          <a:xfrm>
            <a:off x="2186596" y="4382313"/>
            <a:ext cx="55440" cy="255240"/>
            <a:chOff x="2186596" y="4382313"/>
            <a:chExt cx="554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25" name="Ink 5124">
                  <a:extLst>
                    <a:ext uri="{FF2B5EF4-FFF2-40B4-BE49-F238E27FC236}">
                      <a16:creationId xmlns:a16="http://schemas.microsoft.com/office/drawing/2014/main" id="{A16C8C63-E1A7-478E-A90E-9DDCFF433A37}"/>
                    </a:ext>
                  </a:extLst>
                </p14:cNvPr>
                <p14:cNvContentPartPr/>
                <p14:nvPr/>
              </p14:nvContentPartPr>
              <p14:xfrm>
                <a:off x="2214676" y="4562313"/>
                <a:ext cx="27360" cy="75240"/>
              </p14:xfrm>
            </p:contentPart>
          </mc:Choice>
          <mc:Fallback xmlns="">
            <p:pic>
              <p:nvPicPr>
                <p:cNvPr id="5125" name="Ink 5124">
                  <a:extLst>
                    <a:ext uri="{FF2B5EF4-FFF2-40B4-BE49-F238E27FC236}">
                      <a16:creationId xmlns:a16="http://schemas.microsoft.com/office/drawing/2014/main" id="{A16C8C63-E1A7-478E-A90E-9DDCFF433A3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51676" y="4499313"/>
                  <a:ext cx="153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26" name="Ink 5125">
                  <a:extLst>
                    <a:ext uri="{FF2B5EF4-FFF2-40B4-BE49-F238E27FC236}">
                      <a16:creationId xmlns:a16="http://schemas.microsoft.com/office/drawing/2014/main" id="{7FCCB27C-9317-402C-B96B-3415B99EA5C0}"/>
                    </a:ext>
                  </a:extLst>
                </p14:cNvPr>
                <p14:cNvContentPartPr/>
                <p14:nvPr/>
              </p14:nvContentPartPr>
              <p14:xfrm>
                <a:off x="2186596" y="4382313"/>
                <a:ext cx="21600" cy="111240"/>
              </p14:xfrm>
            </p:contentPart>
          </mc:Choice>
          <mc:Fallback xmlns="">
            <p:pic>
              <p:nvPicPr>
                <p:cNvPr id="5126" name="Ink 5125">
                  <a:extLst>
                    <a:ext uri="{FF2B5EF4-FFF2-40B4-BE49-F238E27FC236}">
                      <a16:creationId xmlns:a16="http://schemas.microsoft.com/office/drawing/2014/main" id="{7FCCB27C-9317-402C-B96B-3415B99EA5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23956" y="4319673"/>
                  <a:ext cx="14724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28" name="Ink 5127">
                <a:extLst>
                  <a:ext uri="{FF2B5EF4-FFF2-40B4-BE49-F238E27FC236}">
                    <a16:creationId xmlns:a16="http://schemas.microsoft.com/office/drawing/2014/main" id="{02AE4DE8-1709-4AF7-9023-33C4E6A70DC0}"/>
                  </a:ext>
                </a:extLst>
              </p14:cNvPr>
              <p14:cNvContentPartPr/>
              <p14:nvPr/>
            </p14:nvContentPartPr>
            <p14:xfrm>
              <a:off x="3499516" y="4101873"/>
              <a:ext cx="62280" cy="223560"/>
            </p14:xfrm>
          </p:contentPart>
        </mc:Choice>
        <mc:Fallback xmlns="">
          <p:pic>
            <p:nvPicPr>
              <p:cNvPr id="5128" name="Ink 5127">
                <a:extLst>
                  <a:ext uri="{FF2B5EF4-FFF2-40B4-BE49-F238E27FC236}">
                    <a16:creationId xmlns:a16="http://schemas.microsoft.com/office/drawing/2014/main" id="{02AE4DE8-1709-4AF7-9023-33C4E6A70DC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36876" y="4038873"/>
                <a:ext cx="1879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29" name="Ink 5128">
                <a:extLst>
                  <a:ext uri="{FF2B5EF4-FFF2-40B4-BE49-F238E27FC236}">
                    <a16:creationId xmlns:a16="http://schemas.microsoft.com/office/drawing/2014/main" id="{B9831B87-E366-4D5B-AEE9-FF61036061C0}"/>
                  </a:ext>
                </a:extLst>
              </p14:cNvPr>
              <p14:cNvContentPartPr/>
              <p14:nvPr/>
            </p14:nvContentPartPr>
            <p14:xfrm>
              <a:off x="4289356" y="3993873"/>
              <a:ext cx="38880" cy="300960"/>
            </p14:xfrm>
          </p:contentPart>
        </mc:Choice>
        <mc:Fallback xmlns="">
          <p:pic>
            <p:nvPicPr>
              <p:cNvPr id="5129" name="Ink 5128">
                <a:extLst>
                  <a:ext uri="{FF2B5EF4-FFF2-40B4-BE49-F238E27FC236}">
                    <a16:creationId xmlns:a16="http://schemas.microsoft.com/office/drawing/2014/main" id="{B9831B87-E366-4D5B-AEE9-FF61036061C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26356" y="3930873"/>
                <a:ext cx="16452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30" name="Ink 5129">
                <a:extLst>
                  <a:ext uri="{FF2B5EF4-FFF2-40B4-BE49-F238E27FC236}">
                    <a16:creationId xmlns:a16="http://schemas.microsoft.com/office/drawing/2014/main" id="{3A2C6485-4905-4FF2-B4F3-55B6C2EB28D6}"/>
                  </a:ext>
                </a:extLst>
              </p14:cNvPr>
              <p14:cNvContentPartPr/>
              <p14:nvPr/>
            </p14:nvContentPartPr>
            <p14:xfrm>
              <a:off x="4557556" y="4032033"/>
              <a:ext cx="5040" cy="117720"/>
            </p14:xfrm>
          </p:contentPart>
        </mc:Choice>
        <mc:Fallback xmlns="">
          <p:pic>
            <p:nvPicPr>
              <p:cNvPr id="5130" name="Ink 5129">
                <a:extLst>
                  <a:ext uri="{FF2B5EF4-FFF2-40B4-BE49-F238E27FC236}">
                    <a16:creationId xmlns:a16="http://schemas.microsoft.com/office/drawing/2014/main" id="{3A2C6485-4905-4FF2-B4F3-55B6C2EB28D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94916" y="3969393"/>
                <a:ext cx="13068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6C8CE52A-9FA5-41B6-93EE-CD6EA15E8CA5}"/>
              </a:ext>
            </a:extLst>
          </p:cNvPr>
          <p:cNvGrpSpPr/>
          <p:nvPr/>
        </p:nvGrpSpPr>
        <p:grpSpPr>
          <a:xfrm>
            <a:off x="4625956" y="4285833"/>
            <a:ext cx="357120" cy="311760"/>
            <a:chOff x="4625956" y="4285833"/>
            <a:chExt cx="35712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31" name="Ink 5130">
                  <a:extLst>
                    <a:ext uri="{FF2B5EF4-FFF2-40B4-BE49-F238E27FC236}">
                      <a16:creationId xmlns:a16="http://schemas.microsoft.com/office/drawing/2014/main" id="{73C6330F-F8AD-4FCA-BBC6-189EBA05E57E}"/>
                    </a:ext>
                  </a:extLst>
                </p14:cNvPr>
                <p14:cNvContentPartPr/>
                <p14:nvPr/>
              </p14:nvContentPartPr>
              <p14:xfrm>
                <a:off x="4699756" y="4285833"/>
                <a:ext cx="13320" cy="311760"/>
              </p14:xfrm>
            </p:contentPart>
          </mc:Choice>
          <mc:Fallback xmlns="">
            <p:pic>
              <p:nvPicPr>
                <p:cNvPr id="5131" name="Ink 5130">
                  <a:extLst>
                    <a:ext uri="{FF2B5EF4-FFF2-40B4-BE49-F238E27FC236}">
                      <a16:creationId xmlns:a16="http://schemas.microsoft.com/office/drawing/2014/main" id="{73C6330F-F8AD-4FCA-BBC6-189EBA05E5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37116" y="4222833"/>
                  <a:ext cx="1389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32" name="Ink 5131">
                  <a:extLst>
                    <a:ext uri="{FF2B5EF4-FFF2-40B4-BE49-F238E27FC236}">
                      <a16:creationId xmlns:a16="http://schemas.microsoft.com/office/drawing/2014/main" id="{612AD42B-10AC-4882-B338-FC1E43DDF9AF}"/>
                    </a:ext>
                  </a:extLst>
                </p14:cNvPr>
                <p14:cNvContentPartPr/>
                <p14:nvPr/>
              </p14:nvContentPartPr>
              <p14:xfrm>
                <a:off x="4962916" y="4286913"/>
                <a:ext cx="20160" cy="265680"/>
              </p14:xfrm>
            </p:contentPart>
          </mc:Choice>
          <mc:Fallback xmlns="">
            <p:pic>
              <p:nvPicPr>
                <p:cNvPr id="5132" name="Ink 5131">
                  <a:extLst>
                    <a:ext uri="{FF2B5EF4-FFF2-40B4-BE49-F238E27FC236}">
                      <a16:creationId xmlns:a16="http://schemas.microsoft.com/office/drawing/2014/main" id="{612AD42B-10AC-4882-B338-FC1E43DDF9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99916" y="4224273"/>
                  <a:ext cx="1458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33" name="Ink 5132">
                  <a:extLst>
                    <a:ext uri="{FF2B5EF4-FFF2-40B4-BE49-F238E27FC236}">
                      <a16:creationId xmlns:a16="http://schemas.microsoft.com/office/drawing/2014/main" id="{1A746427-60EC-4B8B-ACFE-8939BD12CE4A}"/>
                    </a:ext>
                  </a:extLst>
                </p14:cNvPr>
                <p14:cNvContentPartPr/>
                <p14:nvPr/>
              </p14:nvContentPartPr>
              <p14:xfrm>
                <a:off x="4776076" y="4491033"/>
                <a:ext cx="68040" cy="42480"/>
              </p14:xfrm>
            </p:contentPart>
          </mc:Choice>
          <mc:Fallback xmlns="">
            <p:pic>
              <p:nvPicPr>
                <p:cNvPr id="5133" name="Ink 5132">
                  <a:extLst>
                    <a:ext uri="{FF2B5EF4-FFF2-40B4-BE49-F238E27FC236}">
                      <a16:creationId xmlns:a16="http://schemas.microsoft.com/office/drawing/2014/main" id="{1A746427-60EC-4B8B-ACFE-8939BD12CE4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13076" y="4428393"/>
                  <a:ext cx="193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C78E362E-961E-48C7-BB8F-E5419F24D3C8}"/>
                    </a:ext>
                  </a:extLst>
                </p14:cNvPr>
                <p14:cNvContentPartPr/>
                <p14:nvPr/>
              </p14:nvContentPartPr>
              <p14:xfrm>
                <a:off x="4752316" y="4507233"/>
                <a:ext cx="115560" cy="34200"/>
              </p14:xfrm>
            </p:contentPart>
          </mc:Choice>
          <mc:Fallback xmlns=""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C78E362E-961E-48C7-BB8F-E5419F24D3C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89676" y="4444593"/>
                  <a:ext cx="241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37" name="Ink 5136">
                  <a:extLst>
                    <a:ext uri="{FF2B5EF4-FFF2-40B4-BE49-F238E27FC236}">
                      <a16:creationId xmlns:a16="http://schemas.microsoft.com/office/drawing/2014/main" id="{EB77CFF3-AB08-45FD-9630-A69D18F43811}"/>
                    </a:ext>
                  </a:extLst>
                </p14:cNvPr>
                <p14:cNvContentPartPr/>
                <p14:nvPr/>
              </p14:nvContentPartPr>
              <p14:xfrm>
                <a:off x="4625956" y="4439193"/>
                <a:ext cx="20880" cy="46440"/>
              </p14:xfrm>
            </p:contentPart>
          </mc:Choice>
          <mc:Fallback xmlns="">
            <p:pic>
              <p:nvPicPr>
                <p:cNvPr id="5137" name="Ink 5136">
                  <a:extLst>
                    <a:ext uri="{FF2B5EF4-FFF2-40B4-BE49-F238E27FC236}">
                      <a16:creationId xmlns:a16="http://schemas.microsoft.com/office/drawing/2014/main" id="{EB77CFF3-AB08-45FD-9630-A69D18F4381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63316" y="4376193"/>
                  <a:ext cx="14652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1" name="Group 5140">
            <a:extLst>
              <a:ext uri="{FF2B5EF4-FFF2-40B4-BE49-F238E27FC236}">
                <a16:creationId xmlns:a16="http://schemas.microsoft.com/office/drawing/2014/main" id="{A0AB0D9C-F538-4454-B14A-BB988EEBA26C}"/>
              </a:ext>
            </a:extLst>
          </p:cNvPr>
          <p:cNvGrpSpPr/>
          <p:nvPr/>
        </p:nvGrpSpPr>
        <p:grpSpPr>
          <a:xfrm>
            <a:off x="5204116" y="4351713"/>
            <a:ext cx="67680" cy="181440"/>
            <a:chOff x="5204116" y="4351713"/>
            <a:chExt cx="6768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39" name="Ink 5138">
                  <a:extLst>
                    <a:ext uri="{FF2B5EF4-FFF2-40B4-BE49-F238E27FC236}">
                      <a16:creationId xmlns:a16="http://schemas.microsoft.com/office/drawing/2014/main" id="{DB0469DA-BB6F-495E-AE4A-DD5F9B6528E7}"/>
                    </a:ext>
                  </a:extLst>
                </p14:cNvPr>
                <p14:cNvContentPartPr/>
                <p14:nvPr/>
              </p14:nvContentPartPr>
              <p14:xfrm>
                <a:off x="5204116" y="4351713"/>
                <a:ext cx="55080" cy="104040"/>
              </p14:xfrm>
            </p:contentPart>
          </mc:Choice>
          <mc:Fallback xmlns="">
            <p:pic>
              <p:nvPicPr>
                <p:cNvPr id="5139" name="Ink 5138">
                  <a:extLst>
                    <a:ext uri="{FF2B5EF4-FFF2-40B4-BE49-F238E27FC236}">
                      <a16:creationId xmlns:a16="http://schemas.microsoft.com/office/drawing/2014/main" id="{DB0469DA-BB6F-495E-AE4A-DD5F9B6528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41476" y="4288713"/>
                  <a:ext cx="180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40" name="Ink 5139">
                  <a:extLst>
                    <a:ext uri="{FF2B5EF4-FFF2-40B4-BE49-F238E27FC236}">
                      <a16:creationId xmlns:a16="http://schemas.microsoft.com/office/drawing/2014/main" id="{8DD8E28A-9AB6-45B2-86F1-B76F6BF8F81E}"/>
                    </a:ext>
                  </a:extLst>
                </p14:cNvPr>
                <p14:cNvContentPartPr/>
                <p14:nvPr/>
              </p14:nvContentPartPr>
              <p14:xfrm>
                <a:off x="5237236" y="4478073"/>
                <a:ext cx="34560" cy="55080"/>
              </p14:xfrm>
            </p:contentPart>
          </mc:Choice>
          <mc:Fallback xmlns="">
            <p:pic>
              <p:nvPicPr>
                <p:cNvPr id="5140" name="Ink 5139">
                  <a:extLst>
                    <a:ext uri="{FF2B5EF4-FFF2-40B4-BE49-F238E27FC236}">
                      <a16:creationId xmlns:a16="http://schemas.microsoft.com/office/drawing/2014/main" id="{8DD8E28A-9AB6-45B2-86F1-B76F6BF8F81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74236" y="4415073"/>
                  <a:ext cx="160200" cy="18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0473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699" y="221995"/>
            <a:ext cx="861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14.  Multiple circuits with all currents periodic and at the same monochromatic frequency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/>
          <a:stretch/>
        </p:blipFill>
        <p:spPr bwMode="auto">
          <a:xfrm>
            <a:off x="1830457" y="1376038"/>
            <a:ext cx="3313043" cy="6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53" y="2104007"/>
            <a:ext cx="3600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8506" y="2602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66" y="3171825"/>
            <a:ext cx="1838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334827" y="2654423"/>
            <a:ext cx="1642369" cy="204187"/>
          </a:xfrm>
          <a:custGeom>
            <a:avLst/>
            <a:gdLst>
              <a:gd name="connsiteX0" fmla="*/ 0 w 1642369"/>
              <a:gd name="connsiteY0" fmla="*/ 71022 h 204187"/>
              <a:gd name="connsiteX1" fmla="*/ 44389 w 1642369"/>
              <a:gd name="connsiteY1" fmla="*/ 88777 h 204187"/>
              <a:gd name="connsiteX2" fmla="*/ 97655 w 1642369"/>
              <a:gd name="connsiteY2" fmla="*/ 106532 h 204187"/>
              <a:gd name="connsiteX3" fmla="*/ 168676 w 1642369"/>
              <a:gd name="connsiteY3" fmla="*/ 88777 h 204187"/>
              <a:gd name="connsiteX4" fmla="*/ 195309 w 1642369"/>
              <a:gd name="connsiteY4" fmla="*/ 62144 h 204187"/>
              <a:gd name="connsiteX5" fmla="*/ 319596 w 1642369"/>
              <a:gd name="connsiteY5" fmla="*/ 71022 h 204187"/>
              <a:gd name="connsiteX6" fmla="*/ 372862 w 1642369"/>
              <a:gd name="connsiteY6" fmla="*/ 88777 h 204187"/>
              <a:gd name="connsiteX7" fmla="*/ 417251 w 1642369"/>
              <a:gd name="connsiteY7" fmla="*/ 97655 h 204187"/>
              <a:gd name="connsiteX8" fmla="*/ 470517 w 1642369"/>
              <a:gd name="connsiteY8" fmla="*/ 115410 h 204187"/>
              <a:gd name="connsiteX9" fmla="*/ 479394 w 1642369"/>
              <a:gd name="connsiteY9" fmla="*/ 142043 h 204187"/>
              <a:gd name="connsiteX10" fmla="*/ 506027 w 1642369"/>
              <a:gd name="connsiteY10" fmla="*/ 150921 h 204187"/>
              <a:gd name="connsiteX11" fmla="*/ 523783 w 1642369"/>
              <a:gd name="connsiteY11" fmla="*/ 204187 h 204187"/>
              <a:gd name="connsiteX12" fmla="*/ 568171 w 1642369"/>
              <a:gd name="connsiteY12" fmla="*/ 142043 h 204187"/>
              <a:gd name="connsiteX13" fmla="*/ 603682 w 1642369"/>
              <a:gd name="connsiteY13" fmla="*/ 97655 h 204187"/>
              <a:gd name="connsiteX14" fmla="*/ 630315 w 1642369"/>
              <a:gd name="connsiteY14" fmla="*/ 88777 h 204187"/>
              <a:gd name="connsiteX15" fmla="*/ 772357 w 1642369"/>
              <a:gd name="connsiteY15" fmla="*/ 97655 h 204187"/>
              <a:gd name="connsiteX16" fmla="*/ 798990 w 1642369"/>
              <a:gd name="connsiteY16" fmla="*/ 106532 h 204187"/>
              <a:gd name="connsiteX17" fmla="*/ 834501 w 1642369"/>
              <a:gd name="connsiteY17" fmla="*/ 115410 h 204187"/>
              <a:gd name="connsiteX18" fmla="*/ 967666 w 1642369"/>
              <a:gd name="connsiteY18" fmla="*/ 124288 h 204187"/>
              <a:gd name="connsiteX19" fmla="*/ 1331651 w 1642369"/>
              <a:gd name="connsiteY19" fmla="*/ 115410 h 204187"/>
              <a:gd name="connsiteX20" fmla="*/ 1455938 w 1642369"/>
              <a:gd name="connsiteY20" fmla="*/ 88777 h 204187"/>
              <a:gd name="connsiteX21" fmla="*/ 1482571 w 1642369"/>
              <a:gd name="connsiteY21" fmla="*/ 79899 h 204187"/>
              <a:gd name="connsiteX22" fmla="*/ 1509204 w 1642369"/>
              <a:gd name="connsiteY22" fmla="*/ 71022 h 204187"/>
              <a:gd name="connsiteX23" fmla="*/ 1535837 w 1642369"/>
              <a:gd name="connsiteY23" fmla="*/ 53266 h 204187"/>
              <a:gd name="connsiteX24" fmla="*/ 1589103 w 1642369"/>
              <a:gd name="connsiteY24" fmla="*/ 35511 h 204187"/>
              <a:gd name="connsiteX25" fmla="*/ 1642369 w 1642369"/>
              <a:gd name="connsiteY25" fmla="*/ 8878 h 204187"/>
              <a:gd name="connsiteX26" fmla="*/ 1642369 w 1642369"/>
              <a:gd name="connsiteY26" fmla="*/ 0 h 20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42369" h="204187">
                <a:moveTo>
                  <a:pt x="0" y="71022"/>
                </a:moveTo>
                <a:cubicBezTo>
                  <a:pt x="14796" y="76940"/>
                  <a:pt x="29412" y="83331"/>
                  <a:pt x="44389" y="88777"/>
                </a:cubicBezTo>
                <a:cubicBezTo>
                  <a:pt x="61978" y="95173"/>
                  <a:pt x="97655" y="106532"/>
                  <a:pt x="97655" y="106532"/>
                </a:cubicBezTo>
                <a:cubicBezTo>
                  <a:pt x="104061" y="105251"/>
                  <a:pt x="156975" y="96578"/>
                  <a:pt x="168676" y="88777"/>
                </a:cubicBezTo>
                <a:cubicBezTo>
                  <a:pt x="179122" y="81813"/>
                  <a:pt x="186431" y="71022"/>
                  <a:pt x="195309" y="62144"/>
                </a:cubicBezTo>
                <a:cubicBezTo>
                  <a:pt x="236738" y="65103"/>
                  <a:pt x="278521" y="64861"/>
                  <a:pt x="319596" y="71022"/>
                </a:cubicBezTo>
                <a:cubicBezTo>
                  <a:pt x="338105" y="73798"/>
                  <a:pt x="354510" y="85106"/>
                  <a:pt x="372862" y="88777"/>
                </a:cubicBezTo>
                <a:cubicBezTo>
                  <a:pt x="387658" y="91736"/>
                  <a:pt x="402693" y="93685"/>
                  <a:pt x="417251" y="97655"/>
                </a:cubicBezTo>
                <a:cubicBezTo>
                  <a:pt x="435307" y="102579"/>
                  <a:pt x="470517" y="115410"/>
                  <a:pt x="470517" y="115410"/>
                </a:cubicBezTo>
                <a:cubicBezTo>
                  <a:pt x="473476" y="124288"/>
                  <a:pt x="472777" y="135426"/>
                  <a:pt x="479394" y="142043"/>
                </a:cubicBezTo>
                <a:cubicBezTo>
                  <a:pt x="486011" y="148660"/>
                  <a:pt x="500588" y="143306"/>
                  <a:pt x="506027" y="150921"/>
                </a:cubicBezTo>
                <a:cubicBezTo>
                  <a:pt x="516905" y="166151"/>
                  <a:pt x="523783" y="204187"/>
                  <a:pt x="523783" y="204187"/>
                </a:cubicBezTo>
                <a:cubicBezTo>
                  <a:pt x="581488" y="184951"/>
                  <a:pt x="520824" y="213065"/>
                  <a:pt x="568171" y="142043"/>
                </a:cubicBezTo>
                <a:cubicBezTo>
                  <a:pt x="576237" y="129944"/>
                  <a:pt x="589624" y="106090"/>
                  <a:pt x="603682" y="97655"/>
                </a:cubicBezTo>
                <a:cubicBezTo>
                  <a:pt x="611706" y="92840"/>
                  <a:pt x="621437" y="91736"/>
                  <a:pt x="630315" y="88777"/>
                </a:cubicBezTo>
                <a:cubicBezTo>
                  <a:pt x="677662" y="91736"/>
                  <a:pt x="725178" y="92689"/>
                  <a:pt x="772357" y="97655"/>
                </a:cubicBezTo>
                <a:cubicBezTo>
                  <a:pt x="781663" y="98635"/>
                  <a:pt x="789992" y="103961"/>
                  <a:pt x="798990" y="106532"/>
                </a:cubicBezTo>
                <a:cubicBezTo>
                  <a:pt x="810722" y="109884"/>
                  <a:pt x="822367" y="114133"/>
                  <a:pt x="834501" y="115410"/>
                </a:cubicBezTo>
                <a:cubicBezTo>
                  <a:pt x="878743" y="120067"/>
                  <a:pt x="923278" y="121329"/>
                  <a:pt x="967666" y="124288"/>
                </a:cubicBezTo>
                <a:lnTo>
                  <a:pt x="1331651" y="115410"/>
                </a:lnTo>
                <a:cubicBezTo>
                  <a:pt x="1395456" y="112806"/>
                  <a:pt x="1400268" y="107334"/>
                  <a:pt x="1455938" y="88777"/>
                </a:cubicBezTo>
                <a:lnTo>
                  <a:pt x="1482571" y="79899"/>
                </a:lnTo>
                <a:lnTo>
                  <a:pt x="1509204" y="71022"/>
                </a:lnTo>
                <a:cubicBezTo>
                  <a:pt x="1518082" y="65103"/>
                  <a:pt x="1526087" y="57599"/>
                  <a:pt x="1535837" y="53266"/>
                </a:cubicBezTo>
                <a:cubicBezTo>
                  <a:pt x="1552940" y="45665"/>
                  <a:pt x="1571348" y="41429"/>
                  <a:pt x="1589103" y="35511"/>
                </a:cubicBezTo>
                <a:cubicBezTo>
                  <a:pt x="1610763" y="28291"/>
                  <a:pt x="1625161" y="26086"/>
                  <a:pt x="1642369" y="8878"/>
                </a:cubicBezTo>
                <a:lnTo>
                  <a:pt x="1642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67487" y="2876365"/>
            <a:ext cx="1251988" cy="1233996"/>
          </a:xfrm>
          <a:custGeom>
            <a:avLst/>
            <a:gdLst>
              <a:gd name="connsiteX0" fmla="*/ 0 w 1251988"/>
              <a:gd name="connsiteY0" fmla="*/ 0 h 1233996"/>
              <a:gd name="connsiteX1" fmla="*/ 17756 w 1251988"/>
              <a:gd name="connsiteY1" fmla="*/ 106532 h 1233996"/>
              <a:gd name="connsiteX2" fmla="*/ 26633 w 1251988"/>
              <a:gd name="connsiteY2" fmla="*/ 159798 h 1233996"/>
              <a:gd name="connsiteX3" fmla="*/ 44389 w 1251988"/>
              <a:gd name="connsiteY3" fmla="*/ 213064 h 1233996"/>
              <a:gd name="connsiteX4" fmla="*/ 62144 w 1251988"/>
              <a:gd name="connsiteY4" fmla="*/ 275208 h 1233996"/>
              <a:gd name="connsiteX5" fmla="*/ 79899 w 1251988"/>
              <a:gd name="connsiteY5" fmla="*/ 363985 h 1233996"/>
              <a:gd name="connsiteX6" fmla="*/ 106532 w 1251988"/>
              <a:gd name="connsiteY6" fmla="*/ 497150 h 1233996"/>
              <a:gd name="connsiteX7" fmla="*/ 115410 w 1251988"/>
              <a:gd name="connsiteY7" fmla="*/ 585926 h 1233996"/>
              <a:gd name="connsiteX8" fmla="*/ 124288 w 1251988"/>
              <a:gd name="connsiteY8" fmla="*/ 621437 h 1233996"/>
              <a:gd name="connsiteX9" fmla="*/ 133165 w 1251988"/>
              <a:gd name="connsiteY9" fmla="*/ 674703 h 1233996"/>
              <a:gd name="connsiteX10" fmla="*/ 150921 w 1251988"/>
              <a:gd name="connsiteY10" fmla="*/ 745724 h 1233996"/>
              <a:gd name="connsiteX11" fmla="*/ 168676 w 1251988"/>
              <a:gd name="connsiteY11" fmla="*/ 772357 h 1233996"/>
              <a:gd name="connsiteX12" fmla="*/ 204187 w 1251988"/>
              <a:gd name="connsiteY12" fmla="*/ 807868 h 1233996"/>
              <a:gd name="connsiteX13" fmla="*/ 221942 w 1251988"/>
              <a:gd name="connsiteY13" fmla="*/ 843379 h 1233996"/>
              <a:gd name="connsiteX14" fmla="*/ 257453 w 1251988"/>
              <a:gd name="connsiteY14" fmla="*/ 870012 h 1233996"/>
              <a:gd name="connsiteX15" fmla="*/ 319596 w 1251988"/>
              <a:gd name="connsiteY15" fmla="*/ 914400 h 1233996"/>
              <a:gd name="connsiteX16" fmla="*/ 337352 w 1251988"/>
              <a:gd name="connsiteY16" fmla="*/ 932155 h 1233996"/>
              <a:gd name="connsiteX17" fmla="*/ 399496 w 1251988"/>
              <a:gd name="connsiteY17" fmla="*/ 976544 h 1233996"/>
              <a:gd name="connsiteX18" fmla="*/ 435006 w 1251988"/>
              <a:gd name="connsiteY18" fmla="*/ 1003177 h 1233996"/>
              <a:gd name="connsiteX19" fmla="*/ 488272 w 1251988"/>
              <a:gd name="connsiteY19" fmla="*/ 1038687 h 1233996"/>
              <a:gd name="connsiteX20" fmla="*/ 532661 w 1251988"/>
              <a:gd name="connsiteY20" fmla="*/ 1074198 h 1233996"/>
              <a:gd name="connsiteX21" fmla="*/ 559294 w 1251988"/>
              <a:gd name="connsiteY21" fmla="*/ 1083076 h 1233996"/>
              <a:gd name="connsiteX22" fmla="*/ 612560 w 1251988"/>
              <a:gd name="connsiteY22" fmla="*/ 1118586 h 1233996"/>
              <a:gd name="connsiteX23" fmla="*/ 665826 w 1251988"/>
              <a:gd name="connsiteY23" fmla="*/ 1136342 h 1233996"/>
              <a:gd name="connsiteX24" fmla="*/ 719092 w 1251988"/>
              <a:gd name="connsiteY24" fmla="*/ 1171852 h 1233996"/>
              <a:gd name="connsiteX25" fmla="*/ 772358 w 1251988"/>
              <a:gd name="connsiteY25" fmla="*/ 1189608 h 1233996"/>
              <a:gd name="connsiteX26" fmla="*/ 798991 w 1251988"/>
              <a:gd name="connsiteY26" fmla="*/ 1198485 h 1233996"/>
              <a:gd name="connsiteX27" fmla="*/ 816746 w 1251988"/>
              <a:gd name="connsiteY27" fmla="*/ 1216241 h 1233996"/>
              <a:gd name="connsiteX28" fmla="*/ 887767 w 1251988"/>
              <a:gd name="connsiteY28" fmla="*/ 1225118 h 1233996"/>
              <a:gd name="connsiteX29" fmla="*/ 932156 w 1251988"/>
              <a:gd name="connsiteY29" fmla="*/ 1233996 h 1233996"/>
              <a:gd name="connsiteX30" fmla="*/ 1162975 w 1251988"/>
              <a:gd name="connsiteY30" fmla="*/ 1225118 h 1233996"/>
              <a:gd name="connsiteX31" fmla="*/ 1216241 w 1251988"/>
              <a:gd name="connsiteY31" fmla="*/ 1207363 h 1233996"/>
              <a:gd name="connsiteX32" fmla="*/ 1251752 w 1251988"/>
              <a:gd name="connsiteY32" fmla="*/ 1154097 h 1233996"/>
              <a:gd name="connsiteX33" fmla="*/ 1242874 w 1251988"/>
              <a:gd name="connsiteY33" fmla="*/ 1091953 h 1233996"/>
              <a:gd name="connsiteX34" fmla="*/ 1225119 w 1251988"/>
              <a:gd name="connsiteY34" fmla="*/ 1065320 h 1233996"/>
              <a:gd name="connsiteX35" fmla="*/ 1216241 w 1251988"/>
              <a:gd name="connsiteY35" fmla="*/ 1038687 h 1233996"/>
              <a:gd name="connsiteX36" fmla="*/ 1207363 w 1251988"/>
              <a:gd name="connsiteY36" fmla="*/ 958788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51988" h="1233996">
                <a:moveTo>
                  <a:pt x="0" y="0"/>
                </a:moveTo>
                <a:cubicBezTo>
                  <a:pt x="15626" y="78128"/>
                  <a:pt x="3077" y="11116"/>
                  <a:pt x="17756" y="106532"/>
                </a:cubicBezTo>
                <a:cubicBezTo>
                  <a:pt x="20493" y="124323"/>
                  <a:pt x="22267" y="142335"/>
                  <a:pt x="26633" y="159798"/>
                </a:cubicBezTo>
                <a:cubicBezTo>
                  <a:pt x="31172" y="177955"/>
                  <a:pt x="38471" y="195309"/>
                  <a:pt x="44389" y="213064"/>
                </a:cubicBezTo>
                <a:cubicBezTo>
                  <a:pt x="53702" y="241003"/>
                  <a:pt x="55459" y="244009"/>
                  <a:pt x="62144" y="275208"/>
                </a:cubicBezTo>
                <a:cubicBezTo>
                  <a:pt x="68467" y="304716"/>
                  <a:pt x="74938" y="334217"/>
                  <a:pt x="79899" y="363985"/>
                </a:cubicBezTo>
                <a:cubicBezTo>
                  <a:pt x="99193" y="479747"/>
                  <a:pt x="86271" y="436364"/>
                  <a:pt x="106532" y="497150"/>
                </a:cubicBezTo>
                <a:cubicBezTo>
                  <a:pt x="109491" y="526742"/>
                  <a:pt x="111204" y="556485"/>
                  <a:pt x="115410" y="585926"/>
                </a:cubicBezTo>
                <a:cubicBezTo>
                  <a:pt x="117136" y="598005"/>
                  <a:pt x="121895" y="609473"/>
                  <a:pt x="124288" y="621437"/>
                </a:cubicBezTo>
                <a:cubicBezTo>
                  <a:pt x="127818" y="639088"/>
                  <a:pt x="129393" y="657102"/>
                  <a:pt x="133165" y="674703"/>
                </a:cubicBezTo>
                <a:cubicBezTo>
                  <a:pt x="138278" y="698564"/>
                  <a:pt x="137385" y="725420"/>
                  <a:pt x="150921" y="745724"/>
                </a:cubicBezTo>
                <a:cubicBezTo>
                  <a:pt x="156839" y="754602"/>
                  <a:pt x="161732" y="764256"/>
                  <a:pt x="168676" y="772357"/>
                </a:cubicBezTo>
                <a:cubicBezTo>
                  <a:pt x="179570" y="785067"/>
                  <a:pt x="204187" y="807868"/>
                  <a:pt x="204187" y="807868"/>
                </a:cubicBezTo>
                <a:cubicBezTo>
                  <a:pt x="210105" y="819705"/>
                  <a:pt x="213329" y="833331"/>
                  <a:pt x="221942" y="843379"/>
                </a:cubicBezTo>
                <a:cubicBezTo>
                  <a:pt x="231571" y="854613"/>
                  <a:pt x="245413" y="861412"/>
                  <a:pt x="257453" y="870012"/>
                </a:cubicBezTo>
                <a:cubicBezTo>
                  <a:pt x="289748" y="893080"/>
                  <a:pt x="284771" y="885379"/>
                  <a:pt x="319596" y="914400"/>
                </a:cubicBezTo>
                <a:cubicBezTo>
                  <a:pt x="326026" y="919758"/>
                  <a:pt x="330922" y="926797"/>
                  <a:pt x="337352" y="932155"/>
                </a:cubicBezTo>
                <a:cubicBezTo>
                  <a:pt x="372168" y="961167"/>
                  <a:pt x="367209" y="953481"/>
                  <a:pt x="399496" y="976544"/>
                </a:cubicBezTo>
                <a:cubicBezTo>
                  <a:pt x="411536" y="985144"/>
                  <a:pt x="422885" y="994692"/>
                  <a:pt x="435006" y="1003177"/>
                </a:cubicBezTo>
                <a:cubicBezTo>
                  <a:pt x="452488" y="1015414"/>
                  <a:pt x="473183" y="1023598"/>
                  <a:pt x="488272" y="1038687"/>
                </a:cubicBezTo>
                <a:cubicBezTo>
                  <a:pt x="504787" y="1055202"/>
                  <a:pt x="510262" y="1062998"/>
                  <a:pt x="532661" y="1074198"/>
                </a:cubicBezTo>
                <a:cubicBezTo>
                  <a:pt x="541031" y="1078383"/>
                  <a:pt x="551114" y="1078531"/>
                  <a:pt x="559294" y="1083076"/>
                </a:cubicBezTo>
                <a:cubicBezTo>
                  <a:pt x="577948" y="1093439"/>
                  <a:pt x="592316" y="1111838"/>
                  <a:pt x="612560" y="1118586"/>
                </a:cubicBezTo>
                <a:cubicBezTo>
                  <a:pt x="630315" y="1124505"/>
                  <a:pt x="650253" y="1125960"/>
                  <a:pt x="665826" y="1136342"/>
                </a:cubicBezTo>
                <a:cubicBezTo>
                  <a:pt x="683581" y="1148179"/>
                  <a:pt x="698848" y="1165104"/>
                  <a:pt x="719092" y="1171852"/>
                </a:cubicBezTo>
                <a:lnTo>
                  <a:pt x="772358" y="1189608"/>
                </a:lnTo>
                <a:lnTo>
                  <a:pt x="798991" y="1198485"/>
                </a:lnTo>
                <a:cubicBezTo>
                  <a:pt x="804909" y="1204404"/>
                  <a:pt x="808729" y="1213836"/>
                  <a:pt x="816746" y="1216241"/>
                </a:cubicBezTo>
                <a:cubicBezTo>
                  <a:pt x="839598" y="1223097"/>
                  <a:pt x="864187" y="1221490"/>
                  <a:pt x="887767" y="1225118"/>
                </a:cubicBezTo>
                <a:cubicBezTo>
                  <a:pt x="902681" y="1227412"/>
                  <a:pt x="917360" y="1231037"/>
                  <a:pt x="932156" y="1233996"/>
                </a:cubicBezTo>
                <a:cubicBezTo>
                  <a:pt x="1009096" y="1231037"/>
                  <a:pt x="1086315" y="1232305"/>
                  <a:pt x="1162975" y="1225118"/>
                </a:cubicBezTo>
                <a:cubicBezTo>
                  <a:pt x="1181609" y="1223371"/>
                  <a:pt x="1216241" y="1207363"/>
                  <a:pt x="1216241" y="1207363"/>
                </a:cubicBezTo>
                <a:cubicBezTo>
                  <a:pt x="1228078" y="1189608"/>
                  <a:pt x="1254770" y="1175222"/>
                  <a:pt x="1251752" y="1154097"/>
                </a:cubicBezTo>
                <a:cubicBezTo>
                  <a:pt x="1248793" y="1133382"/>
                  <a:pt x="1248887" y="1111996"/>
                  <a:pt x="1242874" y="1091953"/>
                </a:cubicBezTo>
                <a:cubicBezTo>
                  <a:pt x="1239808" y="1081733"/>
                  <a:pt x="1229891" y="1074863"/>
                  <a:pt x="1225119" y="1065320"/>
                </a:cubicBezTo>
                <a:cubicBezTo>
                  <a:pt x="1220934" y="1056950"/>
                  <a:pt x="1218271" y="1047822"/>
                  <a:pt x="1216241" y="1038687"/>
                </a:cubicBezTo>
                <a:cubicBezTo>
                  <a:pt x="1205903" y="992170"/>
                  <a:pt x="1207363" y="995774"/>
                  <a:pt x="1207363" y="9587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352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Impedance matrix:</a:t>
            </a:r>
          </a:p>
          <a:p>
            <a:r>
              <a:rPr lang="en-US" sz="2000" dirty="0"/>
              <a:t>First terms in the expansion of Z(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271396"/>
            <a:ext cx="801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15.  Ignores mutual effect of circuits on each others Re[Z].  </a:t>
            </a:r>
          </a:p>
          <a:p>
            <a:r>
              <a:rPr lang="en-US" sz="2000" dirty="0"/>
              <a:t>Actually, conductors induce eddy currents in each other causing additional dissipation, but the effect is negligible in linear circuits (thin wires). </a:t>
            </a:r>
          </a:p>
        </p:txBody>
      </p:sp>
    </p:spTree>
    <p:extLst>
      <p:ext uri="{BB962C8B-B14F-4D97-AF65-F5344CB8AC3E}">
        <p14:creationId xmlns:p14="http://schemas.microsoft.com/office/powerpoint/2010/main" val="71415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16758" r="24944"/>
          <a:stretch/>
        </p:blipFill>
        <p:spPr bwMode="auto">
          <a:xfrm>
            <a:off x="1701921" y="1194842"/>
            <a:ext cx="5076919" cy="291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823" y="353773"/>
            <a:ext cx="77849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16.  Constant EMF </a:t>
            </a:r>
            <a:r>
              <a:rPr lang="en-US" sz="2800" dirty="0">
                <a:latin typeface="Symbol" panose="05050102010706020507" pitchFamily="18" charset="2"/>
              </a:rPr>
              <a:t>e</a:t>
            </a:r>
            <a:r>
              <a:rPr lang="en-US" sz="2800" baseline="-25000" dirty="0"/>
              <a:t>0</a:t>
            </a:r>
            <a:r>
              <a:rPr lang="en-US" sz="2800" dirty="0"/>
              <a:t> suddenly removed at t = 0.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5223" y="1184665"/>
            <a:ext cx="23043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For t&lt;0, steady state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2B7224-3906-4331-BEEC-D96331B39CF4}"/>
                  </a:ext>
                </a:extLst>
              </p14:cNvPr>
              <p14:cNvContentPartPr/>
              <p14:nvPr/>
            </p14:nvContentPartPr>
            <p14:xfrm>
              <a:off x="2516357" y="1179583"/>
              <a:ext cx="226440" cy="21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2B7224-3906-4331-BEEC-D96331B39C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3357" y="1116583"/>
                <a:ext cx="3520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17CB59-D6D5-4957-9C90-06F2DB5B68DB}"/>
                  </a:ext>
                </a:extLst>
              </p14:cNvPr>
              <p14:cNvContentPartPr/>
              <p14:nvPr/>
            </p14:nvContentPartPr>
            <p14:xfrm>
              <a:off x="6690917" y="2290903"/>
              <a:ext cx="214200" cy="61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17CB59-D6D5-4957-9C90-06F2DB5B68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7917" y="2228263"/>
                <a:ext cx="339840" cy="74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79813C0-EAD7-4CF9-A556-8E30CDE8D85E}"/>
              </a:ext>
            </a:extLst>
          </p:cNvPr>
          <p:cNvGrpSpPr/>
          <p:nvPr/>
        </p:nvGrpSpPr>
        <p:grpSpPr>
          <a:xfrm>
            <a:off x="4311316" y="2319513"/>
            <a:ext cx="384480" cy="333000"/>
            <a:chOff x="4311316" y="2319513"/>
            <a:chExt cx="3844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48D179-B030-4E9D-9B30-7A20ACA52E8B}"/>
                    </a:ext>
                  </a:extLst>
                </p14:cNvPr>
                <p14:cNvContentPartPr/>
                <p14:nvPr/>
              </p14:nvContentPartPr>
              <p14:xfrm>
                <a:off x="4311316" y="2379633"/>
                <a:ext cx="169560" cy="155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48D179-B030-4E9D-9B30-7A20ACA52E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48676" y="2316993"/>
                  <a:ext cx="295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A47EDD-A595-499F-91FF-0A43361B3B33}"/>
                    </a:ext>
                  </a:extLst>
                </p14:cNvPr>
                <p14:cNvContentPartPr/>
                <p14:nvPr/>
              </p14:nvContentPartPr>
              <p14:xfrm>
                <a:off x="4635316" y="2319513"/>
                <a:ext cx="60480" cy="333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A47EDD-A595-499F-91FF-0A43361B3B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72316" y="2256873"/>
                  <a:ext cx="1861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6CAA44-1DD6-423C-BBF5-CB1250BB07CB}"/>
                    </a:ext>
                  </a:extLst>
                </p14:cNvPr>
                <p14:cNvContentPartPr/>
                <p14:nvPr/>
              </p14:nvContentPartPr>
              <p14:xfrm>
                <a:off x="4635316" y="2479353"/>
                <a:ext cx="9720" cy="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6CAA44-1DD6-423C-BBF5-CB1250BB07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72316" y="2416713"/>
                  <a:ext cx="135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C02369-C2BD-427B-AA55-D569EA5C9BE0}"/>
                    </a:ext>
                  </a:extLst>
                </p14:cNvPr>
                <p14:cNvContentPartPr/>
                <p14:nvPr/>
              </p14:nvContentPartPr>
              <p14:xfrm>
                <a:off x="4486996" y="2484033"/>
                <a:ext cx="135720" cy="42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C02369-C2BD-427B-AA55-D569EA5C9B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4356" y="2421033"/>
                  <a:ext cx="26136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98F9AF-116D-48F9-A315-4751F04A522F}"/>
                  </a:ext>
                </a:extLst>
              </p14:cNvPr>
              <p14:cNvContentPartPr/>
              <p14:nvPr/>
            </p14:nvContentPartPr>
            <p14:xfrm>
              <a:off x="4072996" y="3491313"/>
              <a:ext cx="63720" cy="347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98F9AF-116D-48F9-A315-4751F04A52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0356" y="3428313"/>
                <a:ext cx="18936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9AFA56B-9CF4-4840-9120-4FE9689DCB6B}"/>
                  </a:ext>
                </a:extLst>
              </p14:cNvPr>
              <p14:cNvContentPartPr/>
              <p14:nvPr/>
            </p14:nvContentPartPr>
            <p14:xfrm>
              <a:off x="3272356" y="3054993"/>
              <a:ext cx="132840" cy="62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9AFA56B-9CF4-4840-9120-4FE9689DCB6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9716" y="2991993"/>
                <a:ext cx="258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DE9AE2-40A9-4098-B1C3-A6ECAC85AAA4}"/>
                  </a:ext>
                </a:extLst>
              </p14:cNvPr>
              <p14:cNvContentPartPr/>
              <p14:nvPr/>
            </p14:nvContentPartPr>
            <p14:xfrm>
              <a:off x="1963036" y="2214033"/>
              <a:ext cx="104760" cy="10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DE9AE2-40A9-4098-B1C3-A6ECAC85AA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00036" y="2151033"/>
                <a:ext cx="2304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39AFE9-EFA0-4C3D-859F-4A488E7492B9}"/>
                  </a:ext>
                </a:extLst>
              </p14:cNvPr>
              <p14:cNvContentPartPr/>
              <p14:nvPr/>
            </p14:nvContentPartPr>
            <p14:xfrm>
              <a:off x="2798956" y="1491153"/>
              <a:ext cx="56880" cy="5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39AFE9-EFA0-4C3D-859F-4A488E7492B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35956" y="1428153"/>
                <a:ext cx="1825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F60DE8E-E3C6-4CF7-AEF9-DC6E91590C24}"/>
                  </a:ext>
                </a:extLst>
              </p14:cNvPr>
              <p14:cNvContentPartPr/>
              <p14:nvPr/>
            </p14:nvContentPartPr>
            <p14:xfrm>
              <a:off x="2917756" y="1420953"/>
              <a:ext cx="31320" cy="150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F60DE8E-E3C6-4CF7-AEF9-DC6E91590C2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55116" y="1357953"/>
                <a:ext cx="1569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370F9FC-E28D-4B51-A936-BEF0F44D231B}"/>
                  </a:ext>
                </a:extLst>
              </p14:cNvPr>
              <p14:cNvContentPartPr/>
              <p14:nvPr/>
            </p14:nvContentPartPr>
            <p14:xfrm>
              <a:off x="3374236" y="1437873"/>
              <a:ext cx="29520" cy="87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370F9FC-E28D-4B51-A936-BEF0F44D231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11596" y="1374873"/>
                <a:ext cx="15516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C9D0269-378F-4BB0-AB02-12D270F93729}"/>
              </a:ext>
            </a:extLst>
          </p:cNvPr>
          <p:cNvGrpSpPr/>
          <p:nvPr/>
        </p:nvGrpSpPr>
        <p:grpSpPr>
          <a:xfrm>
            <a:off x="5687236" y="2380713"/>
            <a:ext cx="441000" cy="459720"/>
            <a:chOff x="5687236" y="2380713"/>
            <a:chExt cx="44100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AAE6DE-500A-4613-A803-CE444C681A0C}"/>
                    </a:ext>
                  </a:extLst>
                </p14:cNvPr>
                <p14:cNvContentPartPr/>
                <p14:nvPr/>
              </p14:nvContentPartPr>
              <p14:xfrm>
                <a:off x="6010516" y="2462433"/>
                <a:ext cx="117720" cy="341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AAE6DE-500A-4613-A803-CE444C681A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47516" y="2399433"/>
                  <a:ext cx="2433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8625B8-F957-421B-B088-E14E3F18C14B}"/>
                    </a:ext>
                  </a:extLst>
                </p14:cNvPr>
                <p14:cNvContentPartPr/>
                <p14:nvPr/>
              </p14:nvContentPartPr>
              <p14:xfrm>
                <a:off x="5687236" y="2479353"/>
                <a:ext cx="54360" cy="36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8625B8-F957-421B-B088-E14E3F18C14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24236" y="2416713"/>
                  <a:ext cx="1800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AD93268-F79D-447E-8220-0FDD53C6426B}"/>
                    </a:ext>
                  </a:extLst>
                </p14:cNvPr>
                <p14:cNvContentPartPr/>
                <p14:nvPr/>
              </p14:nvContentPartPr>
              <p14:xfrm>
                <a:off x="5908636" y="2380713"/>
                <a:ext cx="146880" cy="44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AD93268-F79D-447E-8220-0FDD53C642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45996" y="2318073"/>
                  <a:ext cx="272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F37AAE6-D81E-4686-9880-7FC8BE7FF8D7}"/>
                    </a:ext>
                  </a:extLst>
                </p14:cNvPr>
                <p14:cNvContentPartPr/>
                <p14:nvPr/>
              </p14:nvContentPartPr>
              <p14:xfrm>
                <a:off x="5939236" y="2531553"/>
                <a:ext cx="87840" cy="28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F37AAE6-D81E-4686-9880-7FC8BE7FF8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76236" y="2468913"/>
                  <a:ext cx="21348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B132BB0-EF18-481C-94A1-D1B2F37DCF81}"/>
                  </a:ext>
                </a:extLst>
              </p14:cNvPr>
              <p14:cNvContentPartPr/>
              <p14:nvPr/>
            </p14:nvContentPartPr>
            <p14:xfrm>
              <a:off x="6271876" y="1684473"/>
              <a:ext cx="212040" cy="44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B132BB0-EF18-481C-94A1-D1B2F37DCF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09236" y="1621473"/>
                <a:ext cx="33768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C903C3A-6948-40D3-9956-AE247F4F46B7}"/>
              </a:ext>
            </a:extLst>
          </p:cNvPr>
          <p:cNvGrpSpPr/>
          <p:nvPr/>
        </p:nvGrpSpPr>
        <p:grpSpPr>
          <a:xfrm>
            <a:off x="5794516" y="1962393"/>
            <a:ext cx="42120" cy="93240"/>
            <a:chOff x="5794516" y="1962393"/>
            <a:chExt cx="4212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58D0F2-7312-4AB3-8DFC-03A598577AF8}"/>
                    </a:ext>
                  </a:extLst>
                </p14:cNvPr>
                <p14:cNvContentPartPr/>
                <p14:nvPr/>
              </p14:nvContentPartPr>
              <p14:xfrm>
                <a:off x="5806036" y="1963113"/>
                <a:ext cx="20520" cy="1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58D0F2-7312-4AB3-8DFC-03A598577A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43036" y="1900113"/>
                  <a:ext cx="146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8D573D-1877-458D-B244-4CC07727BDD9}"/>
                    </a:ext>
                  </a:extLst>
                </p14:cNvPr>
                <p14:cNvContentPartPr/>
                <p14:nvPr/>
              </p14:nvContentPartPr>
              <p14:xfrm>
                <a:off x="5794516" y="1962393"/>
                <a:ext cx="42120" cy="93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8D573D-1877-458D-B244-4CC07727BD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31516" y="1899393"/>
                  <a:ext cx="16776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E42C8BC-2247-461D-8EFE-3E7F62DAF7AD}"/>
                  </a:ext>
                </a:extLst>
              </p14:cNvPr>
              <p14:cNvContentPartPr/>
              <p14:nvPr/>
            </p14:nvContentPartPr>
            <p14:xfrm>
              <a:off x="4320676" y="2423553"/>
              <a:ext cx="35280" cy="21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E42C8BC-2247-461D-8EFE-3E7F62DAF7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58036" y="2360553"/>
                <a:ext cx="1609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777E99D-0ED6-4DA6-8C7A-E7D2D047F230}"/>
                  </a:ext>
                </a:extLst>
              </p14:cNvPr>
              <p14:cNvContentPartPr/>
              <p14:nvPr/>
            </p14:nvContentPartPr>
            <p14:xfrm>
              <a:off x="3841156" y="2156073"/>
              <a:ext cx="19800" cy="313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777E99D-0ED6-4DA6-8C7A-E7D2D047F2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78156" y="2093433"/>
                <a:ext cx="14544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00" name="Group 25599">
            <a:extLst>
              <a:ext uri="{FF2B5EF4-FFF2-40B4-BE49-F238E27FC236}">
                <a16:creationId xmlns:a16="http://schemas.microsoft.com/office/drawing/2014/main" id="{6BE8419F-1890-4A03-9285-0B9FD7AA2900}"/>
              </a:ext>
            </a:extLst>
          </p:cNvPr>
          <p:cNvGrpSpPr/>
          <p:nvPr/>
        </p:nvGrpSpPr>
        <p:grpSpPr>
          <a:xfrm>
            <a:off x="3306916" y="2173353"/>
            <a:ext cx="84600" cy="192960"/>
            <a:chOff x="3306916" y="2173353"/>
            <a:chExt cx="8460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E01187-D4EF-4A6B-8FD4-FBE563CCD63D}"/>
                    </a:ext>
                  </a:extLst>
                </p14:cNvPr>
                <p14:cNvContentPartPr/>
                <p14:nvPr/>
              </p14:nvContentPartPr>
              <p14:xfrm>
                <a:off x="3332116" y="2214033"/>
                <a:ext cx="59400" cy="69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E01187-D4EF-4A6B-8FD4-FBE563CCD6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69476" y="2151033"/>
                  <a:ext cx="185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77BA7C5-3A8F-4953-8BDD-0DBBFEA43409}"/>
                    </a:ext>
                  </a:extLst>
                </p14:cNvPr>
                <p14:cNvContentPartPr/>
                <p14:nvPr/>
              </p14:nvContentPartPr>
              <p14:xfrm>
                <a:off x="3306916" y="2173353"/>
                <a:ext cx="49320" cy="192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77BA7C5-3A8F-4953-8BDD-0DBBFEA434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44276" y="2110353"/>
                  <a:ext cx="17496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601" name="Ink 25600">
                <a:extLst>
                  <a:ext uri="{FF2B5EF4-FFF2-40B4-BE49-F238E27FC236}">
                    <a16:creationId xmlns:a16="http://schemas.microsoft.com/office/drawing/2014/main" id="{B68C57DD-7B65-4D39-854F-ECDB806BA65E}"/>
                  </a:ext>
                </a:extLst>
              </p14:cNvPr>
              <p14:cNvContentPartPr/>
              <p14:nvPr/>
            </p14:nvContentPartPr>
            <p14:xfrm>
              <a:off x="3638116" y="2133753"/>
              <a:ext cx="55080" cy="163440"/>
            </p14:xfrm>
          </p:contentPart>
        </mc:Choice>
        <mc:Fallback xmlns="">
          <p:pic>
            <p:nvPicPr>
              <p:cNvPr id="25601" name="Ink 25600">
                <a:extLst>
                  <a:ext uri="{FF2B5EF4-FFF2-40B4-BE49-F238E27FC236}">
                    <a16:creationId xmlns:a16="http://schemas.microsoft.com/office/drawing/2014/main" id="{B68C57DD-7B65-4D39-854F-ECDB806BA65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75116" y="2071113"/>
                <a:ext cx="1807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603" name="Ink 25602">
                <a:extLst>
                  <a:ext uri="{FF2B5EF4-FFF2-40B4-BE49-F238E27FC236}">
                    <a16:creationId xmlns:a16="http://schemas.microsoft.com/office/drawing/2014/main" id="{E1CD0AF3-7926-42A5-9D17-7A956E2155D7}"/>
                  </a:ext>
                </a:extLst>
              </p14:cNvPr>
              <p14:cNvContentPartPr/>
              <p14:nvPr/>
            </p14:nvContentPartPr>
            <p14:xfrm>
              <a:off x="2665396" y="3140673"/>
              <a:ext cx="65160" cy="282240"/>
            </p14:xfrm>
          </p:contentPart>
        </mc:Choice>
        <mc:Fallback xmlns="">
          <p:pic>
            <p:nvPicPr>
              <p:cNvPr id="25603" name="Ink 25602">
                <a:extLst>
                  <a:ext uri="{FF2B5EF4-FFF2-40B4-BE49-F238E27FC236}">
                    <a16:creationId xmlns:a16="http://schemas.microsoft.com/office/drawing/2014/main" id="{E1CD0AF3-7926-42A5-9D17-7A956E2155D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602756" y="3077673"/>
                <a:ext cx="190800" cy="4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111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6"/>
          <a:stretch/>
        </p:blipFill>
        <p:spPr bwMode="auto">
          <a:xfrm>
            <a:off x="914400" y="27585"/>
            <a:ext cx="7337972" cy="50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4517333"/>
            <a:ext cx="2209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Large inductance means slow decay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30416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Exact formulation is (58.10)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92" y="5791200"/>
            <a:ext cx="2876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31" y="5717662"/>
            <a:ext cx="1066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3386" y="6435593"/>
            <a:ext cx="119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Eigenvalue</a:t>
            </a:r>
          </a:p>
        </p:txBody>
      </p:sp>
      <p:sp>
        <p:nvSpPr>
          <p:cNvPr id="8" name="Freeform 7"/>
          <p:cNvSpPr/>
          <p:nvPr/>
        </p:nvSpPr>
        <p:spPr>
          <a:xfrm>
            <a:off x="4243526" y="6338656"/>
            <a:ext cx="230820" cy="301841"/>
          </a:xfrm>
          <a:custGeom>
            <a:avLst/>
            <a:gdLst>
              <a:gd name="connsiteX0" fmla="*/ 230820 w 230820"/>
              <a:gd name="connsiteY0" fmla="*/ 301841 h 301841"/>
              <a:gd name="connsiteX1" fmla="*/ 133165 w 230820"/>
              <a:gd name="connsiteY1" fmla="*/ 275208 h 301841"/>
              <a:gd name="connsiteX2" fmla="*/ 79899 w 230820"/>
              <a:gd name="connsiteY2" fmla="*/ 239697 h 301841"/>
              <a:gd name="connsiteX3" fmla="*/ 53266 w 230820"/>
              <a:gd name="connsiteY3" fmla="*/ 186431 h 301841"/>
              <a:gd name="connsiteX4" fmla="*/ 35511 w 230820"/>
              <a:gd name="connsiteY4" fmla="*/ 159798 h 301841"/>
              <a:gd name="connsiteX5" fmla="*/ 17756 w 230820"/>
              <a:gd name="connsiteY5" fmla="*/ 106532 h 301841"/>
              <a:gd name="connsiteX6" fmla="*/ 8878 w 230820"/>
              <a:gd name="connsiteY6" fmla="*/ 79899 h 301841"/>
              <a:gd name="connsiteX7" fmla="*/ 0 w 230820"/>
              <a:gd name="connsiteY7" fmla="*/ 53266 h 301841"/>
              <a:gd name="connsiteX8" fmla="*/ 0 w 230820"/>
              <a:gd name="connsiteY8" fmla="*/ 0 h 30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820" h="301841">
                <a:moveTo>
                  <a:pt x="230820" y="301841"/>
                </a:moveTo>
                <a:cubicBezTo>
                  <a:pt x="206999" y="297077"/>
                  <a:pt x="152472" y="288080"/>
                  <a:pt x="133165" y="275208"/>
                </a:cubicBezTo>
                <a:lnTo>
                  <a:pt x="79899" y="239697"/>
                </a:lnTo>
                <a:cubicBezTo>
                  <a:pt x="29016" y="163371"/>
                  <a:pt x="90021" y="259941"/>
                  <a:pt x="53266" y="186431"/>
                </a:cubicBezTo>
                <a:cubicBezTo>
                  <a:pt x="48494" y="176888"/>
                  <a:pt x="39844" y="169548"/>
                  <a:pt x="35511" y="159798"/>
                </a:cubicBezTo>
                <a:cubicBezTo>
                  <a:pt x="27910" y="142695"/>
                  <a:pt x="23674" y="124287"/>
                  <a:pt x="17756" y="106532"/>
                </a:cubicBezTo>
                <a:lnTo>
                  <a:pt x="8878" y="79899"/>
                </a:lnTo>
                <a:cubicBezTo>
                  <a:pt x="5919" y="71021"/>
                  <a:pt x="0" y="62624"/>
                  <a:pt x="0" y="53266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96200" y="6019800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(Smallest)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C0F9B9-4A48-4F51-874F-93E4FAEB6064}"/>
                  </a:ext>
                </a:extLst>
              </p14:cNvPr>
              <p14:cNvContentPartPr/>
              <p14:nvPr/>
            </p14:nvContentPartPr>
            <p14:xfrm>
              <a:off x="5755276" y="408480"/>
              <a:ext cx="245520" cy="37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C0F9B9-4A48-4F51-874F-93E4FAEB60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2276" y="345840"/>
                <a:ext cx="37116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08AEDC-85C7-40F7-A404-E19283AA077C}"/>
                  </a:ext>
                </a:extLst>
              </p14:cNvPr>
              <p14:cNvContentPartPr/>
              <p14:nvPr/>
            </p14:nvContentPartPr>
            <p14:xfrm>
              <a:off x="3864556" y="1946040"/>
              <a:ext cx="681120" cy="53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08AEDC-85C7-40F7-A404-E19283AA07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01556" y="1883040"/>
                <a:ext cx="806760" cy="66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56EA646-3C75-4301-BCA1-E7FB26BE4C4E}"/>
              </a:ext>
            </a:extLst>
          </p:cNvPr>
          <p:cNvGrpSpPr/>
          <p:nvPr/>
        </p:nvGrpSpPr>
        <p:grpSpPr>
          <a:xfrm>
            <a:off x="5411116" y="1740480"/>
            <a:ext cx="203760" cy="491040"/>
            <a:chOff x="5411116" y="1740480"/>
            <a:chExt cx="20376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E19251-655E-44DB-93D9-9F6A0B7BA228}"/>
                    </a:ext>
                  </a:extLst>
                </p14:cNvPr>
                <p14:cNvContentPartPr/>
                <p14:nvPr/>
              </p14:nvContentPartPr>
              <p14:xfrm>
                <a:off x="5557276" y="1740480"/>
                <a:ext cx="51120" cy="36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E19251-655E-44DB-93D9-9F6A0B7BA2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94636" y="1677480"/>
                  <a:ext cx="1767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841F70-05F2-43DD-B2A3-A28AE56550D0}"/>
                    </a:ext>
                  </a:extLst>
                </p14:cNvPr>
                <p14:cNvContentPartPr/>
                <p14:nvPr/>
              </p14:nvContentPartPr>
              <p14:xfrm>
                <a:off x="5556196" y="1744800"/>
                <a:ext cx="38160" cy="376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841F70-05F2-43DD-B2A3-A28AE56550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93556" y="1682160"/>
                  <a:ext cx="1638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577085-EEAD-4626-B586-F3E4456D053F}"/>
                    </a:ext>
                  </a:extLst>
                </p14:cNvPr>
                <p14:cNvContentPartPr/>
                <p14:nvPr/>
              </p14:nvContentPartPr>
              <p14:xfrm>
                <a:off x="5546476" y="2130720"/>
                <a:ext cx="5040" cy="1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577085-EEAD-4626-B586-F3E4456D05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83476" y="2068080"/>
                  <a:ext cx="130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44782A-E29A-4BF8-A7AF-04527AC7B7DD}"/>
                    </a:ext>
                  </a:extLst>
                </p14:cNvPr>
                <p14:cNvContentPartPr/>
                <p14:nvPr/>
              </p14:nvContentPartPr>
              <p14:xfrm>
                <a:off x="5554396" y="1894920"/>
                <a:ext cx="45720" cy="174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44782A-E29A-4BF8-A7AF-04527AC7B7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91756" y="1832280"/>
                  <a:ext cx="1713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C568DA-1347-4FC5-A6DF-49C91BACE6DA}"/>
                    </a:ext>
                  </a:extLst>
                </p14:cNvPr>
                <p14:cNvContentPartPr/>
                <p14:nvPr/>
              </p14:nvContentPartPr>
              <p14:xfrm>
                <a:off x="5573476" y="1830120"/>
                <a:ext cx="30960" cy="30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C568DA-1347-4FC5-A6DF-49C91BACE6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10836" y="1767480"/>
                  <a:ext cx="1566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3647B8-0026-4FDF-878A-517A8C4617E9}"/>
                    </a:ext>
                  </a:extLst>
                </p14:cNvPr>
                <p14:cNvContentPartPr/>
                <p14:nvPr/>
              </p14:nvContentPartPr>
              <p14:xfrm>
                <a:off x="5574916" y="1960800"/>
                <a:ext cx="39960" cy="13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3647B8-0026-4FDF-878A-517A8C4617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11916" y="1898160"/>
                  <a:ext cx="165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76C612-4E0A-457E-B3A6-6C289764E49F}"/>
                    </a:ext>
                  </a:extLst>
                </p14:cNvPr>
                <p14:cNvContentPartPr/>
                <p14:nvPr/>
              </p14:nvContentPartPr>
              <p14:xfrm>
                <a:off x="5411116" y="2040000"/>
                <a:ext cx="29880" cy="191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76C612-4E0A-457E-B3A6-6C289764E4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48476" y="1977000"/>
                  <a:ext cx="15552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491E9B-8A62-4903-AED3-4794D304D351}"/>
              </a:ext>
            </a:extLst>
          </p:cNvPr>
          <p:cNvGrpSpPr/>
          <p:nvPr/>
        </p:nvGrpSpPr>
        <p:grpSpPr>
          <a:xfrm>
            <a:off x="6214636" y="1886640"/>
            <a:ext cx="172440" cy="490320"/>
            <a:chOff x="6214636" y="1886640"/>
            <a:chExt cx="17244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C19C5A-1791-4B21-B93C-B5BA035E625A}"/>
                    </a:ext>
                  </a:extLst>
                </p14:cNvPr>
                <p14:cNvContentPartPr/>
                <p14:nvPr/>
              </p14:nvContentPartPr>
              <p14:xfrm>
                <a:off x="6258556" y="2016960"/>
                <a:ext cx="89640" cy="36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C19C5A-1791-4B21-B93C-B5BA035E62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95556" y="1953960"/>
                  <a:ext cx="2152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787019-3C35-4605-8F6F-A3FE273D379D}"/>
                    </a:ext>
                  </a:extLst>
                </p14:cNvPr>
                <p14:cNvContentPartPr/>
                <p14:nvPr/>
              </p14:nvContentPartPr>
              <p14:xfrm>
                <a:off x="6214636" y="1886640"/>
                <a:ext cx="172440" cy="45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787019-3C35-4605-8F6F-A3FE273D37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51636" y="1824000"/>
                  <a:ext cx="2980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143148-2040-460A-9579-2A5928EDBB8F}"/>
              </a:ext>
            </a:extLst>
          </p:cNvPr>
          <p:cNvGrpSpPr/>
          <p:nvPr/>
        </p:nvGrpSpPr>
        <p:grpSpPr>
          <a:xfrm>
            <a:off x="5069476" y="2654160"/>
            <a:ext cx="79200" cy="201240"/>
            <a:chOff x="5069476" y="2654160"/>
            <a:chExt cx="7920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E56A536-9CE4-4C1F-81F3-81B5332B2FAB}"/>
                    </a:ext>
                  </a:extLst>
                </p14:cNvPr>
                <p14:cNvContentPartPr/>
                <p14:nvPr/>
              </p14:nvContentPartPr>
              <p14:xfrm>
                <a:off x="5088916" y="2654160"/>
                <a:ext cx="59760" cy="9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E56A536-9CE4-4C1F-81F3-81B5332B2F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26276" y="2591520"/>
                  <a:ext cx="185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BFB5BB-496C-4726-8398-5EA5EC36BE49}"/>
                    </a:ext>
                  </a:extLst>
                </p14:cNvPr>
                <p14:cNvContentPartPr/>
                <p14:nvPr/>
              </p14:nvContentPartPr>
              <p14:xfrm>
                <a:off x="5069476" y="2769720"/>
                <a:ext cx="20880" cy="85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BFB5BB-496C-4726-8398-5EA5EC36BE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06836" y="2707080"/>
                  <a:ext cx="14652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C2FE151-D122-443F-9E57-240478FDF2EC}"/>
                  </a:ext>
                </a:extLst>
              </p14:cNvPr>
              <p14:cNvContentPartPr/>
              <p14:nvPr/>
            </p14:nvContentPartPr>
            <p14:xfrm>
              <a:off x="4632076" y="2847120"/>
              <a:ext cx="22320" cy="64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C2FE151-D122-443F-9E57-240478FDF2E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69436" y="2784120"/>
                <a:ext cx="147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06F212-2740-42B5-947C-C810E6BA319C}"/>
                  </a:ext>
                </a:extLst>
              </p14:cNvPr>
              <p14:cNvContentPartPr/>
              <p14:nvPr/>
            </p14:nvContentPartPr>
            <p14:xfrm>
              <a:off x="3667276" y="2886000"/>
              <a:ext cx="96840" cy="9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06F212-2740-42B5-947C-C810E6BA319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04276" y="2823360"/>
                <a:ext cx="2224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0784BB-6221-4091-B450-97956D590488}"/>
                  </a:ext>
                </a:extLst>
              </p14:cNvPr>
              <p14:cNvContentPartPr/>
              <p14:nvPr/>
            </p14:nvContentPartPr>
            <p14:xfrm>
              <a:off x="2994076" y="2753880"/>
              <a:ext cx="20160" cy="19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0784BB-6221-4091-B450-97956D5904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31436" y="2691240"/>
                <a:ext cx="14580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5BBDD79-74D8-4697-9A12-2102F9598C0E}"/>
              </a:ext>
            </a:extLst>
          </p:cNvPr>
          <p:cNvGrpSpPr/>
          <p:nvPr/>
        </p:nvGrpSpPr>
        <p:grpSpPr>
          <a:xfrm>
            <a:off x="3498796" y="2892480"/>
            <a:ext cx="80640" cy="174960"/>
            <a:chOff x="3498796" y="2892480"/>
            <a:chExt cx="8064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29E6E6-F382-4CE8-BA22-897988C0E45B}"/>
                    </a:ext>
                  </a:extLst>
                </p14:cNvPr>
                <p14:cNvContentPartPr/>
                <p14:nvPr/>
              </p14:nvContentPartPr>
              <p14:xfrm>
                <a:off x="3498796" y="2892480"/>
                <a:ext cx="80640" cy="1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29E6E6-F382-4CE8-BA22-897988C0E45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36156" y="2829480"/>
                  <a:ext cx="206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1BBE00-A843-4C17-AABB-3A3AA22C44B0}"/>
                    </a:ext>
                  </a:extLst>
                </p14:cNvPr>
                <p14:cNvContentPartPr/>
                <p14:nvPr/>
              </p14:nvContentPartPr>
              <p14:xfrm>
                <a:off x="3553156" y="3027840"/>
                <a:ext cx="16200" cy="39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1BBE00-A843-4C17-AABB-3A3AA22C44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90516" y="2964840"/>
                  <a:ext cx="14184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168" name="Ink 7167">
                <a:extLst>
                  <a:ext uri="{FF2B5EF4-FFF2-40B4-BE49-F238E27FC236}">
                    <a16:creationId xmlns:a16="http://schemas.microsoft.com/office/drawing/2014/main" id="{D1D8C8A3-A8F3-4980-8A5C-8AE66D37ABB3}"/>
                  </a:ext>
                </a:extLst>
              </p14:cNvPr>
              <p14:cNvContentPartPr/>
              <p14:nvPr/>
            </p14:nvContentPartPr>
            <p14:xfrm>
              <a:off x="3065356" y="3356880"/>
              <a:ext cx="127080" cy="211680"/>
            </p14:xfrm>
          </p:contentPart>
        </mc:Choice>
        <mc:Fallback xmlns="">
          <p:pic>
            <p:nvPicPr>
              <p:cNvPr id="7168" name="Ink 7167">
                <a:extLst>
                  <a:ext uri="{FF2B5EF4-FFF2-40B4-BE49-F238E27FC236}">
                    <a16:creationId xmlns:a16="http://schemas.microsoft.com/office/drawing/2014/main" id="{D1D8C8A3-A8F3-4980-8A5C-8AE66D37AB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2356" y="3293880"/>
                <a:ext cx="252720" cy="33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73" name="Group 7172">
            <a:extLst>
              <a:ext uri="{FF2B5EF4-FFF2-40B4-BE49-F238E27FC236}">
                <a16:creationId xmlns:a16="http://schemas.microsoft.com/office/drawing/2014/main" id="{BCDDA673-D56C-4891-ACB4-A823C0EEDA24}"/>
              </a:ext>
            </a:extLst>
          </p:cNvPr>
          <p:cNvGrpSpPr/>
          <p:nvPr/>
        </p:nvGrpSpPr>
        <p:grpSpPr>
          <a:xfrm>
            <a:off x="3428596" y="3316560"/>
            <a:ext cx="428400" cy="251640"/>
            <a:chOff x="3428596" y="3316560"/>
            <a:chExt cx="42840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169" name="Ink 7168">
                  <a:extLst>
                    <a:ext uri="{FF2B5EF4-FFF2-40B4-BE49-F238E27FC236}">
                      <a16:creationId xmlns:a16="http://schemas.microsoft.com/office/drawing/2014/main" id="{B09EE979-A79F-4C37-91E6-756A2EA746EF}"/>
                    </a:ext>
                  </a:extLst>
                </p14:cNvPr>
                <p14:cNvContentPartPr/>
                <p14:nvPr/>
              </p14:nvContentPartPr>
              <p14:xfrm>
                <a:off x="3428596" y="3316560"/>
                <a:ext cx="243720" cy="82080"/>
              </p14:xfrm>
            </p:contentPart>
          </mc:Choice>
          <mc:Fallback xmlns="">
            <p:pic>
              <p:nvPicPr>
                <p:cNvPr id="7169" name="Ink 7168">
                  <a:extLst>
                    <a:ext uri="{FF2B5EF4-FFF2-40B4-BE49-F238E27FC236}">
                      <a16:creationId xmlns:a16="http://schemas.microsoft.com/office/drawing/2014/main" id="{B09EE979-A79F-4C37-91E6-756A2EA746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65596" y="3253920"/>
                  <a:ext cx="369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172" name="Ink 7171">
                  <a:extLst>
                    <a:ext uri="{FF2B5EF4-FFF2-40B4-BE49-F238E27FC236}">
                      <a16:creationId xmlns:a16="http://schemas.microsoft.com/office/drawing/2014/main" id="{EE9898F6-B919-4B75-9892-09081A439809}"/>
                    </a:ext>
                  </a:extLst>
                </p14:cNvPr>
                <p14:cNvContentPartPr/>
                <p14:nvPr/>
              </p14:nvContentPartPr>
              <p14:xfrm>
                <a:off x="3670516" y="3479280"/>
                <a:ext cx="186480" cy="88920"/>
              </p14:xfrm>
            </p:contentPart>
          </mc:Choice>
          <mc:Fallback xmlns="">
            <p:pic>
              <p:nvPicPr>
                <p:cNvPr id="7172" name="Ink 7171">
                  <a:extLst>
                    <a:ext uri="{FF2B5EF4-FFF2-40B4-BE49-F238E27FC236}">
                      <a16:creationId xmlns:a16="http://schemas.microsoft.com/office/drawing/2014/main" id="{EE9898F6-B919-4B75-9892-09081A4398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07876" y="3416280"/>
                  <a:ext cx="31212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74" name="Ink 7173">
                <a:extLst>
                  <a:ext uri="{FF2B5EF4-FFF2-40B4-BE49-F238E27FC236}">
                    <a16:creationId xmlns:a16="http://schemas.microsoft.com/office/drawing/2014/main" id="{B57249DD-797A-46A5-994D-78EB3C1B0D50}"/>
                  </a:ext>
                </a:extLst>
              </p14:cNvPr>
              <p14:cNvContentPartPr/>
              <p14:nvPr/>
            </p14:nvContentPartPr>
            <p14:xfrm>
              <a:off x="3514636" y="4247160"/>
              <a:ext cx="174960" cy="78840"/>
            </p14:xfrm>
          </p:contentPart>
        </mc:Choice>
        <mc:Fallback xmlns="">
          <p:pic>
            <p:nvPicPr>
              <p:cNvPr id="7174" name="Ink 7173">
                <a:extLst>
                  <a:ext uri="{FF2B5EF4-FFF2-40B4-BE49-F238E27FC236}">
                    <a16:creationId xmlns:a16="http://schemas.microsoft.com/office/drawing/2014/main" id="{B57249DD-797A-46A5-994D-78EB3C1B0D5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51636" y="4184520"/>
                <a:ext cx="30060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8D9FD211-11D2-42BD-9318-577AEA26ED49}"/>
              </a:ext>
            </a:extLst>
          </p:cNvPr>
          <p:cNvGrpSpPr/>
          <p:nvPr/>
        </p:nvGrpSpPr>
        <p:grpSpPr>
          <a:xfrm>
            <a:off x="5205556" y="3350400"/>
            <a:ext cx="544680" cy="479520"/>
            <a:chOff x="5205556" y="3350400"/>
            <a:chExt cx="54468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175" name="Ink 7174">
                  <a:extLst>
                    <a:ext uri="{FF2B5EF4-FFF2-40B4-BE49-F238E27FC236}">
                      <a16:creationId xmlns:a16="http://schemas.microsoft.com/office/drawing/2014/main" id="{7918C072-C814-4C7F-8152-BD6FF9986B30}"/>
                    </a:ext>
                  </a:extLst>
                </p14:cNvPr>
                <p14:cNvContentPartPr/>
                <p14:nvPr/>
              </p14:nvContentPartPr>
              <p14:xfrm>
                <a:off x="5742316" y="3534360"/>
                <a:ext cx="7920" cy="6120"/>
              </p14:xfrm>
            </p:contentPart>
          </mc:Choice>
          <mc:Fallback xmlns="">
            <p:pic>
              <p:nvPicPr>
                <p:cNvPr id="7175" name="Ink 7174">
                  <a:extLst>
                    <a:ext uri="{FF2B5EF4-FFF2-40B4-BE49-F238E27FC236}">
                      <a16:creationId xmlns:a16="http://schemas.microsoft.com/office/drawing/2014/main" id="{7918C072-C814-4C7F-8152-BD6FF9986B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79676" y="3471360"/>
                  <a:ext cx="133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76" name="Ink 7175">
                  <a:extLst>
                    <a:ext uri="{FF2B5EF4-FFF2-40B4-BE49-F238E27FC236}">
                      <a16:creationId xmlns:a16="http://schemas.microsoft.com/office/drawing/2014/main" id="{43BFA948-BB87-4758-99A1-E8A1CAE8299B}"/>
                    </a:ext>
                  </a:extLst>
                </p14:cNvPr>
                <p14:cNvContentPartPr/>
                <p14:nvPr/>
              </p14:nvContentPartPr>
              <p14:xfrm>
                <a:off x="5529556" y="3540120"/>
                <a:ext cx="177120" cy="289800"/>
              </p14:xfrm>
            </p:contentPart>
          </mc:Choice>
          <mc:Fallback xmlns="">
            <p:pic>
              <p:nvPicPr>
                <p:cNvPr id="7176" name="Ink 7175">
                  <a:extLst>
                    <a:ext uri="{FF2B5EF4-FFF2-40B4-BE49-F238E27FC236}">
                      <a16:creationId xmlns:a16="http://schemas.microsoft.com/office/drawing/2014/main" id="{43BFA948-BB87-4758-99A1-E8A1CAE829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66556" y="3477120"/>
                  <a:ext cx="3027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178" name="Ink 7177">
                  <a:extLst>
                    <a:ext uri="{FF2B5EF4-FFF2-40B4-BE49-F238E27FC236}">
                      <a16:creationId xmlns:a16="http://schemas.microsoft.com/office/drawing/2014/main" id="{AB851400-BA1F-4A0C-9AB4-4A94D1268560}"/>
                    </a:ext>
                  </a:extLst>
                </p14:cNvPr>
                <p14:cNvContentPartPr/>
                <p14:nvPr/>
              </p14:nvContentPartPr>
              <p14:xfrm>
                <a:off x="5205556" y="3350400"/>
                <a:ext cx="99360" cy="263880"/>
              </p14:xfrm>
            </p:contentPart>
          </mc:Choice>
          <mc:Fallback xmlns="">
            <p:pic>
              <p:nvPicPr>
                <p:cNvPr id="7178" name="Ink 7177">
                  <a:extLst>
                    <a:ext uri="{FF2B5EF4-FFF2-40B4-BE49-F238E27FC236}">
                      <a16:creationId xmlns:a16="http://schemas.microsoft.com/office/drawing/2014/main" id="{AB851400-BA1F-4A0C-9AB4-4A94D126856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42556" y="3287760"/>
                  <a:ext cx="225000" cy="38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180" name="Ink 7179">
                <a:extLst>
                  <a:ext uri="{FF2B5EF4-FFF2-40B4-BE49-F238E27FC236}">
                    <a16:creationId xmlns:a16="http://schemas.microsoft.com/office/drawing/2014/main" id="{2DCC0E5E-4397-4AF5-BA7E-BCBCBA16DBFF}"/>
                  </a:ext>
                </a:extLst>
              </p14:cNvPr>
              <p14:cNvContentPartPr/>
              <p14:nvPr/>
            </p14:nvContentPartPr>
            <p14:xfrm>
              <a:off x="1514116" y="4097400"/>
              <a:ext cx="169920" cy="342000"/>
            </p14:xfrm>
          </p:contentPart>
        </mc:Choice>
        <mc:Fallback xmlns="">
          <p:pic>
            <p:nvPicPr>
              <p:cNvPr id="7180" name="Ink 7179">
                <a:extLst>
                  <a:ext uri="{FF2B5EF4-FFF2-40B4-BE49-F238E27FC236}">
                    <a16:creationId xmlns:a16="http://schemas.microsoft.com/office/drawing/2014/main" id="{2DCC0E5E-4397-4AF5-BA7E-BCBCBA16DBF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51116" y="4034760"/>
                <a:ext cx="29556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181" name="Ink 7180">
                <a:extLst>
                  <a:ext uri="{FF2B5EF4-FFF2-40B4-BE49-F238E27FC236}">
                    <a16:creationId xmlns:a16="http://schemas.microsoft.com/office/drawing/2014/main" id="{325C6D3E-5291-4154-ABBE-A4F26D0F1BB9}"/>
                  </a:ext>
                </a:extLst>
              </p14:cNvPr>
              <p14:cNvContentPartPr/>
              <p14:nvPr/>
            </p14:nvContentPartPr>
            <p14:xfrm>
              <a:off x="2248876" y="6079560"/>
              <a:ext cx="191160" cy="37080"/>
            </p14:xfrm>
          </p:contentPart>
        </mc:Choice>
        <mc:Fallback xmlns="">
          <p:pic>
            <p:nvPicPr>
              <p:cNvPr id="7181" name="Ink 7180">
                <a:extLst>
                  <a:ext uri="{FF2B5EF4-FFF2-40B4-BE49-F238E27FC236}">
                    <a16:creationId xmlns:a16="http://schemas.microsoft.com/office/drawing/2014/main" id="{325C6D3E-5291-4154-ABBE-A4F26D0F1BB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86236" y="6016560"/>
                <a:ext cx="3168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182" name="Ink 7181">
                <a:extLst>
                  <a:ext uri="{FF2B5EF4-FFF2-40B4-BE49-F238E27FC236}">
                    <a16:creationId xmlns:a16="http://schemas.microsoft.com/office/drawing/2014/main" id="{134563E9-59C8-4630-BD1E-BB1113CE3A56}"/>
                  </a:ext>
                </a:extLst>
              </p14:cNvPr>
              <p14:cNvContentPartPr/>
              <p14:nvPr/>
            </p14:nvContentPartPr>
            <p14:xfrm>
              <a:off x="2805076" y="6002160"/>
              <a:ext cx="42840" cy="230760"/>
            </p14:xfrm>
          </p:contentPart>
        </mc:Choice>
        <mc:Fallback xmlns="">
          <p:pic>
            <p:nvPicPr>
              <p:cNvPr id="7182" name="Ink 7181">
                <a:extLst>
                  <a:ext uri="{FF2B5EF4-FFF2-40B4-BE49-F238E27FC236}">
                    <a16:creationId xmlns:a16="http://schemas.microsoft.com/office/drawing/2014/main" id="{134563E9-59C8-4630-BD1E-BB1113CE3A5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2436" y="5939520"/>
                <a:ext cx="1684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83" name="Ink 7182">
                <a:extLst>
                  <a:ext uri="{FF2B5EF4-FFF2-40B4-BE49-F238E27FC236}">
                    <a16:creationId xmlns:a16="http://schemas.microsoft.com/office/drawing/2014/main" id="{7F14A4E0-3661-4A31-9429-BC90C4A253E8}"/>
                  </a:ext>
                </a:extLst>
              </p14:cNvPr>
              <p14:cNvContentPartPr/>
              <p14:nvPr/>
            </p14:nvContentPartPr>
            <p14:xfrm>
              <a:off x="4324276" y="5776440"/>
              <a:ext cx="38160" cy="231480"/>
            </p14:xfrm>
          </p:contentPart>
        </mc:Choice>
        <mc:Fallback xmlns="">
          <p:pic>
            <p:nvPicPr>
              <p:cNvPr id="7183" name="Ink 7182">
                <a:extLst>
                  <a:ext uri="{FF2B5EF4-FFF2-40B4-BE49-F238E27FC236}">
                    <a16:creationId xmlns:a16="http://schemas.microsoft.com/office/drawing/2014/main" id="{7F14A4E0-3661-4A31-9429-BC90C4A253E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61276" y="5713440"/>
                <a:ext cx="1638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84" name="Ink 7183">
                <a:extLst>
                  <a:ext uri="{FF2B5EF4-FFF2-40B4-BE49-F238E27FC236}">
                    <a16:creationId xmlns:a16="http://schemas.microsoft.com/office/drawing/2014/main" id="{27597BE2-E0F1-4BC9-9D7A-98983AE3B528}"/>
                  </a:ext>
                </a:extLst>
              </p14:cNvPr>
              <p14:cNvContentPartPr/>
              <p14:nvPr/>
            </p14:nvContentPartPr>
            <p14:xfrm>
              <a:off x="7541596" y="5933400"/>
              <a:ext cx="84960" cy="82080"/>
            </p14:xfrm>
          </p:contentPart>
        </mc:Choice>
        <mc:Fallback xmlns="">
          <p:pic>
            <p:nvPicPr>
              <p:cNvPr id="7184" name="Ink 7183">
                <a:extLst>
                  <a:ext uri="{FF2B5EF4-FFF2-40B4-BE49-F238E27FC236}">
                    <a16:creationId xmlns:a16="http://schemas.microsoft.com/office/drawing/2014/main" id="{27597BE2-E0F1-4BC9-9D7A-98983AE3B52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78596" y="5870400"/>
                <a:ext cx="21060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87" name="Group 7186">
            <a:extLst>
              <a:ext uri="{FF2B5EF4-FFF2-40B4-BE49-F238E27FC236}">
                <a16:creationId xmlns:a16="http://schemas.microsoft.com/office/drawing/2014/main" id="{EDCFCDD8-153B-497D-8E40-5249774397C8}"/>
              </a:ext>
            </a:extLst>
          </p:cNvPr>
          <p:cNvGrpSpPr/>
          <p:nvPr/>
        </p:nvGrpSpPr>
        <p:grpSpPr>
          <a:xfrm>
            <a:off x="6860476" y="5908200"/>
            <a:ext cx="77400" cy="171720"/>
            <a:chOff x="6860476" y="5908200"/>
            <a:chExt cx="7740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185" name="Ink 7184">
                  <a:extLst>
                    <a:ext uri="{FF2B5EF4-FFF2-40B4-BE49-F238E27FC236}">
                      <a16:creationId xmlns:a16="http://schemas.microsoft.com/office/drawing/2014/main" id="{21C3D5D0-A01B-4F62-8811-E6D0ED198537}"/>
                    </a:ext>
                  </a:extLst>
                </p14:cNvPr>
                <p14:cNvContentPartPr/>
                <p14:nvPr/>
              </p14:nvContentPartPr>
              <p14:xfrm>
                <a:off x="6860476" y="5908200"/>
                <a:ext cx="44640" cy="98280"/>
              </p14:xfrm>
            </p:contentPart>
          </mc:Choice>
          <mc:Fallback xmlns="">
            <p:pic>
              <p:nvPicPr>
                <p:cNvPr id="7185" name="Ink 7184">
                  <a:extLst>
                    <a:ext uri="{FF2B5EF4-FFF2-40B4-BE49-F238E27FC236}">
                      <a16:creationId xmlns:a16="http://schemas.microsoft.com/office/drawing/2014/main" id="{21C3D5D0-A01B-4F62-8811-E6D0ED1985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97836" y="5845560"/>
                  <a:ext cx="170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86" name="Ink 7185">
                  <a:extLst>
                    <a:ext uri="{FF2B5EF4-FFF2-40B4-BE49-F238E27FC236}">
                      <a16:creationId xmlns:a16="http://schemas.microsoft.com/office/drawing/2014/main" id="{6A2A659E-0274-44CC-8294-E9D74740A78A}"/>
                    </a:ext>
                  </a:extLst>
                </p14:cNvPr>
                <p14:cNvContentPartPr/>
                <p14:nvPr/>
              </p14:nvContentPartPr>
              <p14:xfrm>
                <a:off x="6887476" y="5912520"/>
                <a:ext cx="50400" cy="167400"/>
              </p14:xfrm>
            </p:contentPart>
          </mc:Choice>
          <mc:Fallback xmlns="">
            <p:pic>
              <p:nvPicPr>
                <p:cNvPr id="7186" name="Ink 7185">
                  <a:extLst>
                    <a:ext uri="{FF2B5EF4-FFF2-40B4-BE49-F238E27FC236}">
                      <a16:creationId xmlns:a16="http://schemas.microsoft.com/office/drawing/2014/main" id="{6A2A659E-0274-44CC-8294-E9D74740A78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4476" y="5849520"/>
                  <a:ext cx="17604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88" name="Ink 7187">
                <a:extLst>
                  <a:ext uri="{FF2B5EF4-FFF2-40B4-BE49-F238E27FC236}">
                    <a16:creationId xmlns:a16="http://schemas.microsoft.com/office/drawing/2014/main" id="{2F88F55D-67D1-43EF-883F-8D0B99DE2DE9}"/>
                  </a:ext>
                </a:extLst>
              </p14:cNvPr>
              <p14:cNvContentPartPr/>
              <p14:nvPr/>
            </p14:nvContentPartPr>
            <p14:xfrm>
              <a:off x="3147436" y="6199800"/>
              <a:ext cx="66600" cy="35640"/>
            </p14:xfrm>
          </p:contentPart>
        </mc:Choice>
        <mc:Fallback xmlns="">
          <p:pic>
            <p:nvPicPr>
              <p:cNvPr id="7188" name="Ink 7187">
                <a:extLst>
                  <a:ext uri="{FF2B5EF4-FFF2-40B4-BE49-F238E27FC236}">
                    <a16:creationId xmlns:a16="http://schemas.microsoft.com/office/drawing/2014/main" id="{2F88F55D-67D1-43EF-883F-8D0B99DE2DE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84436" y="6137160"/>
                <a:ext cx="192240" cy="1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19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t="50000" r="36219" b="16765"/>
          <a:stretch/>
        </p:blipFill>
        <p:spPr bwMode="auto">
          <a:xfrm>
            <a:off x="2876365" y="3429000"/>
            <a:ext cx="2920753" cy="141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19438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 In AC circuits at high frequencies, J(t) is not proportional to </a:t>
            </a:r>
            <a:r>
              <a:rPr lang="en-US" sz="2800" dirty="0">
                <a:latin typeface="Symbol" panose="05050102010706020507" pitchFamily="18" charset="2"/>
              </a:rPr>
              <a:t>e</a:t>
            </a:r>
            <a:r>
              <a:rPr lang="en-US" sz="2800" dirty="0"/>
              <a:t>(t) at the same instant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514822"/>
            <a:ext cx="645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Instead J(t) is a linear function of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(t) at all previous instants.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2024" y="3890665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complex number.  The imaginary part gives the time delay.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791200"/>
            <a:ext cx="23930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Some linear operator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BF47E2-1AEF-49E6-B2ED-C0E6AA3C7DF6}"/>
                  </a:ext>
                </a:extLst>
              </p14:cNvPr>
              <p14:cNvContentPartPr/>
              <p14:nvPr/>
            </p14:nvContentPartPr>
            <p14:xfrm>
              <a:off x="3646397" y="4717303"/>
              <a:ext cx="423720" cy="123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BF47E2-1AEF-49E6-B2ED-C0E6AA3C7D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8397" y="4699663"/>
                <a:ext cx="45936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BA63BB-CDBD-488B-BC1A-EDADF2357CD6}"/>
                  </a:ext>
                </a:extLst>
              </p14:cNvPr>
              <p14:cNvContentPartPr/>
              <p14:nvPr/>
            </p14:nvContentPartPr>
            <p14:xfrm>
              <a:off x="3485836" y="3888753"/>
              <a:ext cx="127800" cy="70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BA63BB-CDBD-488B-BC1A-EDADF2357C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3196" y="3826113"/>
                <a:ext cx="25344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7D5DBA5-DFE1-44CA-8915-445B4F1E4A66}"/>
              </a:ext>
            </a:extLst>
          </p:cNvPr>
          <p:cNvGrpSpPr/>
          <p:nvPr/>
        </p:nvGrpSpPr>
        <p:grpSpPr>
          <a:xfrm>
            <a:off x="3338956" y="3433713"/>
            <a:ext cx="398160" cy="153720"/>
            <a:chOff x="3338956" y="3433713"/>
            <a:chExt cx="39816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B9889D-A09F-4E4A-BCB2-1799439E8A96}"/>
                    </a:ext>
                  </a:extLst>
                </p14:cNvPr>
                <p14:cNvContentPartPr/>
                <p14:nvPr/>
              </p14:nvContentPartPr>
              <p14:xfrm>
                <a:off x="3403396" y="3433713"/>
                <a:ext cx="212040" cy="134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B9889D-A09F-4E4A-BCB2-1799439E8A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40396" y="3371073"/>
                  <a:ext cx="337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98B136-A730-4E5B-A401-26F9B4220FD9}"/>
                    </a:ext>
                  </a:extLst>
                </p14:cNvPr>
                <p14:cNvContentPartPr/>
                <p14:nvPr/>
              </p14:nvContentPartPr>
              <p14:xfrm>
                <a:off x="3607876" y="3440193"/>
                <a:ext cx="129240" cy="80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98B136-A730-4E5B-A401-26F9B4220F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44876" y="3377553"/>
                  <a:ext cx="254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1F8031-E019-4B12-9BF0-73DF74870BAB}"/>
                    </a:ext>
                  </a:extLst>
                </p14:cNvPr>
                <p14:cNvContentPartPr/>
                <p14:nvPr/>
              </p14:nvContentPartPr>
              <p14:xfrm>
                <a:off x="3338956" y="3443433"/>
                <a:ext cx="19440" cy="144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1F8031-E019-4B12-9BF0-73DF74870B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75956" y="3380793"/>
                  <a:ext cx="145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12388E-DC8E-4BF1-AC2F-C0469B55A2D6}"/>
                    </a:ext>
                  </a:extLst>
                </p14:cNvPr>
                <p14:cNvContentPartPr/>
                <p14:nvPr/>
              </p14:nvContentPartPr>
              <p14:xfrm>
                <a:off x="3611836" y="3439473"/>
                <a:ext cx="10440" cy="116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12388E-DC8E-4BF1-AC2F-C0469B55A2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48836" y="3376473"/>
                  <a:ext cx="13608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E072066-8DF9-40EC-8061-07AD0B1FDC15}"/>
                  </a:ext>
                </a:extLst>
              </p14:cNvPr>
              <p14:cNvContentPartPr/>
              <p14:nvPr/>
            </p14:nvContentPartPr>
            <p14:xfrm>
              <a:off x="3557836" y="3822873"/>
              <a:ext cx="22680" cy="71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E072066-8DF9-40EC-8061-07AD0B1FDC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95196" y="3759873"/>
                <a:ext cx="148320" cy="1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CB11C87-EDE8-478A-A7A8-96375E5C418D}"/>
              </a:ext>
            </a:extLst>
          </p:cNvPr>
          <p:cNvGrpSpPr/>
          <p:nvPr/>
        </p:nvGrpSpPr>
        <p:grpSpPr>
          <a:xfrm>
            <a:off x="5243356" y="3704793"/>
            <a:ext cx="185040" cy="213840"/>
            <a:chOff x="5243356" y="3704793"/>
            <a:chExt cx="18504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AC48D1-4C63-4BBA-8713-0F0774405F21}"/>
                    </a:ext>
                  </a:extLst>
                </p14:cNvPr>
                <p14:cNvContentPartPr/>
                <p14:nvPr/>
              </p14:nvContentPartPr>
              <p14:xfrm>
                <a:off x="5407876" y="3704793"/>
                <a:ext cx="20520" cy="60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AC48D1-4C63-4BBA-8713-0F0774405F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44876" y="3642153"/>
                  <a:ext cx="146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CBB83C-2FA4-4AE1-8FEF-C07B349739A2}"/>
                    </a:ext>
                  </a:extLst>
                </p14:cNvPr>
                <p14:cNvContentPartPr/>
                <p14:nvPr/>
              </p14:nvContentPartPr>
              <p14:xfrm>
                <a:off x="5243356" y="3854553"/>
                <a:ext cx="169920" cy="64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CBB83C-2FA4-4AE1-8FEF-C07B349739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80716" y="3791553"/>
                  <a:ext cx="29556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982942-048A-4AA8-8B6F-3F8CFC87420A}"/>
                  </a:ext>
                </a:extLst>
              </p14:cNvPr>
              <p14:cNvContentPartPr/>
              <p14:nvPr/>
            </p14:nvContentPartPr>
            <p14:xfrm>
              <a:off x="5208436" y="3428313"/>
              <a:ext cx="322560" cy="74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982942-048A-4AA8-8B6F-3F8CFC8742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5436" y="3365673"/>
                <a:ext cx="4482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FDAED4-8263-4099-8723-08003B261F0A}"/>
                  </a:ext>
                </a:extLst>
              </p14:cNvPr>
              <p14:cNvContentPartPr/>
              <p14:nvPr/>
            </p14:nvContentPartPr>
            <p14:xfrm>
              <a:off x="5013316" y="3664113"/>
              <a:ext cx="18720" cy="41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FDAED4-8263-4099-8723-08003B261F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50316" y="3601113"/>
                <a:ext cx="144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BA670D5-ADE3-42CE-9A97-CA2A8956CA03}"/>
                  </a:ext>
                </a:extLst>
              </p14:cNvPr>
              <p14:cNvContentPartPr/>
              <p14:nvPr/>
            </p14:nvContentPartPr>
            <p14:xfrm>
              <a:off x="5050756" y="3819993"/>
              <a:ext cx="63360" cy="59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BA670D5-ADE3-42CE-9A97-CA2A8956CA0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88116" y="3756993"/>
                <a:ext cx="1890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BD235D3-A2D3-4154-B717-A511361E9FDD}"/>
                  </a:ext>
                </a:extLst>
              </p14:cNvPr>
              <p14:cNvContentPartPr/>
              <p14:nvPr/>
            </p14:nvContentPartPr>
            <p14:xfrm>
              <a:off x="3344356" y="4632873"/>
              <a:ext cx="11880" cy="79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BD235D3-A2D3-4154-B717-A511361E9FD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1356" y="4569873"/>
                <a:ext cx="1375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6F394-4B9C-4197-AEEA-83894B1123CA}"/>
              </a:ext>
            </a:extLst>
          </p:cNvPr>
          <p:cNvGrpSpPr/>
          <p:nvPr/>
        </p:nvGrpSpPr>
        <p:grpSpPr>
          <a:xfrm>
            <a:off x="3318796" y="4478073"/>
            <a:ext cx="84960" cy="26280"/>
            <a:chOff x="3318796" y="4478073"/>
            <a:chExt cx="84960" cy="2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EF13F2A-9C19-4BC3-AFEA-FDDADC8B3A95}"/>
                    </a:ext>
                  </a:extLst>
                </p14:cNvPr>
                <p14:cNvContentPartPr/>
                <p14:nvPr/>
              </p14:nvContentPartPr>
              <p14:xfrm>
                <a:off x="3400516" y="4494993"/>
                <a:ext cx="3240" cy="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EF13F2A-9C19-4BC3-AFEA-FDDADC8B3A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37516" y="4432353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1BCBFA-3FC9-40BC-8461-D96801511B73}"/>
                    </a:ext>
                  </a:extLst>
                </p14:cNvPr>
                <p14:cNvContentPartPr/>
                <p14:nvPr/>
              </p14:nvContentPartPr>
              <p14:xfrm>
                <a:off x="3318796" y="4478073"/>
                <a:ext cx="69120" cy="2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1BCBFA-3FC9-40BC-8461-D96801511B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56156" y="4415433"/>
                  <a:ext cx="194760" cy="15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4214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J(t) and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(t) are generally not periodic.</a:t>
            </a:r>
          </a:p>
          <a:p>
            <a:r>
              <a:rPr lang="en-US" sz="2000" dirty="0"/>
              <a:t>But we can expand any time dependence as a series of monochromatic periodic Fourier components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85825"/>
            <a:ext cx="771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354" y="1701238"/>
            <a:ext cx="5090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each Fourier component the operator        reduces to multiplication by a complex number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8" y="1552450"/>
            <a:ext cx="26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71" y="2667370"/>
            <a:ext cx="1790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64" y="3414944"/>
            <a:ext cx="1847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5018" y="4781148"/>
            <a:ext cx="391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Complex resistance or “impedance”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BFB53B-4D2D-488B-89BF-8E682EFEADD1}"/>
                  </a:ext>
                </a:extLst>
              </p14:cNvPr>
              <p14:cNvContentPartPr/>
              <p14:nvPr/>
            </p14:nvContentPartPr>
            <p14:xfrm>
              <a:off x="3918917" y="4010983"/>
              <a:ext cx="538200" cy="154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BFB53B-4D2D-488B-89BF-8E682EFEAD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00917" y="3992983"/>
                <a:ext cx="5738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47E4A2-67CD-4938-9C0B-A04E754D6A48}"/>
                  </a:ext>
                </a:extLst>
              </p14:cNvPr>
              <p14:cNvContentPartPr/>
              <p14:nvPr/>
            </p14:nvContentPartPr>
            <p14:xfrm>
              <a:off x="4192877" y="4196743"/>
              <a:ext cx="376200" cy="79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47E4A2-67CD-4938-9C0B-A04E754D6A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75237" y="4178743"/>
                <a:ext cx="411840" cy="8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26427B-5E48-4E70-AB9E-329F37DEC971}"/>
                  </a:ext>
                </a:extLst>
              </p14:cNvPr>
              <p14:cNvContentPartPr/>
              <p14:nvPr/>
            </p14:nvContentPartPr>
            <p14:xfrm>
              <a:off x="6940757" y="4736383"/>
              <a:ext cx="1456920" cy="531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26427B-5E48-4E70-AB9E-329F37DEC9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22757" y="4718383"/>
                <a:ext cx="1492560" cy="56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A030-4736-48E9-BB37-FB9C546ED30A}"/>
              </a:ext>
            </a:extLst>
          </p:cNvPr>
          <p:cNvGrpSpPr/>
          <p:nvPr/>
        </p:nvGrpSpPr>
        <p:grpSpPr>
          <a:xfrm>
            <a:off x="3382876" y="2994153"/>
            <a:ext cx="216720" cy="255600"/>
            <a:chOff x="3382876" y="2994153"/>
            <a:chExt cx="21672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CC5A86-0207-4D42-AE29-B8BAAA8AE73D}"/>
                    </a:ext>
                  </a:extLst>
                </p14:cNvPr>
                <p14:cNvContentPartPr/>
                <p14:nvPr/>
              </p14:nvContentPartPr>
              <p14:xfrm>
                <a:off x="3556756" y="3192513"/>
                <a:ext cx="42840" cy="33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CC5A86-0207-4D42-AE29-B8BAAA8AE7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94116" y="3129513"/>
                  <a:ext cx="168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9B3728-23EF-4929-B61D-B9C272A3DEB4}"/>
                    </a:ext>
                  </a:extLst>
                </p14:cNvPr>
                <p14:cNvContentPartPr/>
                <p14:nvPr/>
              </p14:nvContentPartPr>
              <p14:xfrm>
                <a:off x="3382876" y="3210513"/>
                <a:ext cx="102960" cy="3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39B3728-23EF-4929-B61D-B9C272A3DE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20236" y="3147873"/>
                  <a:ext cx="228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43DE46-9497-4E84-B73C-7366698BDA8E}"/>
                    </a:ext>
                  </a:extLst>
                </p14:cNvPr>
                <p14:cNvContentPartPr/>
                <p14:nvPr/>
              </p14:nvContentPartPr>
              <p14:xfrm>
                <a:off x="3536236" y="2994153"/>
                <a:ext cx="38160" cy="17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43DE46-9497-4E84-B73C-7366698BDA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73596" y="2931153"/>
                  <a:ext cx="1638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52D7A5-7D31-4369-95A2-5B5C1BDFB54F}"/>
              </a:ext>
            </a:extLst>
          </p:cNvPr>
          <p:cNvGrpSpPr/>
          <p:nvPr/>
        </p:nvGrpSpPr>
        <p:grpSpPr>
          <a:xfrm>
            <a:off x="3392236" y="2789313"/>
            <a:ext cx="195480" cy="113400"/>
            <a:chOff x="3392236" y="2789313"/>
            <a:chExt cx="19548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771F7CC-7327-429A-A869-8D1BB25378ED}"/>
                    </a:ext>
                  </a:extLst>
                </p14:cNvPr>
                <p14:cNvContentPartPr/>
                <p14:nvPr/>
              </p14:nvContentPartPr>
              <p14:xfrm>
                <a:off x="3563236" y="2789313"/>
                <a:ext cx="24480" cy="82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771F7CC-7327-429A-A869-8D1BB25378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00236" y="2726313"/>
                  <a:ext cx="150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920F84-7DE4-417E-898D-FADE5DDDBE99}"/>
                    </a:ext>
                  </a:extLst>
                </p14:cNvPr>
                <p14:cNvContentPartPr/>
                <p14:nvPr/>
              </p14:nvContentPartPr>
              <p14:xfrm>
                <a:off x="3392236" y="2863833"/>
                <a:ext cx="22680" cy="1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920F84-7DE4-417E-898D-FADE5DDDBE9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29596" y="2801193"/>
                  <a:ext cx="148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BF244B-8E0D-4C5D-A33B-29EF7926445B}"/>
                    </a:ext>
                  </a:extLst>
                </p14:cNvPr>
                <p14:cNvContentPartPr/>
                <p14:nvPr/>
              </p14:nvContentPartPr>
              <p14:xfrm>
                <a:off x="3484036" y="2901993"/>
                <a:ext cx="20880" cy="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BF244B-8E0D-4C5D-A33B-29EF792644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21036" y="2838993"/>
                  <a:ext cx="14652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2F6B314-6A07-4CDB-B198-60E06F256149}"/>
                  </a:ext>
                </a:extLst>
              </p14:cNvPr>
              <p14:cNvContentPartPr/>
              <p14:nvPr/>
            </p14:nvContentPartPr>
            <p14:xfrm>
              <a:off x="3242116" y="2928273"/>
              <a:ext cx="15120" cy="1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2F6B314-6A07-4CDB-B198-60E06F25614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79476" y="2865273"/>
                <a:ext cx="1407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D98F13-CA44-4B85-8B03-0AC5E7E416E8}"/>
                  </a:ext>
                </a:extLst>
              </p14:cNvPr>
              <p14:cNvContentPartPr/>
              <p14:nvPr/>
            </p14:nvContentPartPr>
            <p14:xfrm>
              <a:off x="3286756" y="3119433"/>
              <a:ext cx="5040" cy="9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D98F13-CA44-4B85-8B03-0AC5E7E416E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23756" y="3056433"/>
                <a:ext cx="1306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08AAFA3-473C-4AAC-BA62-E9A73F2A6C66}"/>
                  </a:ext>
                </a:extLst>
              </p14:cNvPr>
              <p14:cNvContentPartPr/>
              <p14:nvPr/>
            </p14:nvContentPartPr>
            <p14:xfrm>
              <a:off x="4654396" y="2880753"/>
              <a:ext cx="146520" cy="43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08AAFA3-473C-4AAC-BA62-E9A73F2A6C6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91756" y="2817753"/>
                <a:ext cx="27216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C1E86C2-7DDF-470F-8470-846EBBF8436C}"/>
              </a:ext>
            </a:extLst>
          </p:cNvPr>
          <p:cNvGrpSpPr/>
          <p:nvPr/>
        </p:nvGrpSpPr>
        <p:grpSpPr>
          <a:xfrm>
            <a:off x="4512196" y="3061833"/>
            <a:ext cx="280080" cy="294120"/>
            <a:chOff x="4512196" y="3061833"/>
            <a:chExt cx="28008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4431B90-A43B-4172-BC37-3DB15EE9C95F}"/>
                    </a:ext>
                  </a:extLst>
                </p14:cNvPr>
                <p14:cNvContentPartPr/>
                <p14:nvPr/>
              </p14:nvContentPartPr>
              <p14:xfrm>
                <a:off x="4512196" y="3255513"/>
                <a:ext cx="280080" cy="10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4431B90-A43B-4172-BC37-3DB15EE9C9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49196" y="3192513"/>
                  <a:ext cx="405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EAC893C-6D3D-478B-ABB7-83AC1F34B185}"/>
                    </a:ext>
                  </a:extLst>
                </p14:cNvPr>
                <p14:cNvContentPartPr/>
                <p14:nvPr/>
              </p14:nvContentPartPr>
              <p14:xfrm>
                <a:off x="4603636" y="3135273"/>
                <a:ext cx="100080" cy="62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EAC893C-6D3D-478B-ABB7-83AC1F34B1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40996" y="3072273"/>
                  <a:ext cx="225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2B7232-3515-405D-9CD4-B557D57EB221}"/>
                    </a:ext>
                  </a:extLst>
                </p14:cNvPr>
                <p14:cNvContentPartPr/>
                <p14:nvPr/>
              </p14:nvContentPartPr>
              <p14:xfrm>
                <a:off x="4637476" y="3061833"/>
                <a:ext cx="36000" cy="32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2B7232-3515-405D-9CD4-B557D57EB2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74836" y="2999193"/>
                  <a:ext cx="16164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D57D29-661A-4CF0-AC78-1D715DF8487B}"/>
                  </a:ext>
                </a:extLst>
              </p14:cNvPr>
              <p14:cNvContentPartPr/>
              <p14:nvPr/>
            </p14:nvContentPartPr>
            <p14:xfrm>
              <a:off x="5286556" y="3466113"/>
              <a:ext cx="118080" cy="88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D57D29-661A-4CF0-AC78-1D715DF8487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23916" y="3403473"/>
                <a:ext cx="24372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37DE0D7-14AF-4437-957C-3BF1F133FBF3}"/>
              </a:ext>
            </a:extLst>
          </p:cNvPr>
          <p:cNvGrpSpPr/>
          <p:nvPr/>
        </p:nvGrpSpPr>
        <p:grpSpPr>
          <a:xfrm>
            <a:off x="5172436" y="3695073"/>
            <a:ext cx="320760" cy="324000"/>
            <a:chOff x="5172436" y="3695073"/>
            <a:chExt cx="32076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FD21263-AC36-495A-B185-CDD37E4BFCE5}"/>
                    </a:ext>
                  </a:extLst>
                </p14:cNvPr>
                <p14:cNvContentPartPr/>
                <p14:nvPr/>
              </p14:nvContentPartPr>
              <p14:xfrm>
                <a:off x="5172436" y="3873993"/>
                <a:ext cx="320760" cy="145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FD21263-AC36-495A-B185-CDD37E4BFCE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09436" y="3811353"/>
                  <a:ext cx="446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D927506-6889-476D-BC42-A567613ADE77}"/>
                    </a:ext>
                  </a:extLst>
                </p14:cNvPr>
                <p14:cNvContentPartPr/>
                <p14:nvPr/>
              </p14:nvContentPartPr>
              <p14:xfrm>
                <a:off x="5280796" y="3695073"/>
                <a:ext cx="28080" cy="175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D927506-6889-476D-BC42-A567613ADE7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17796" y="3632073"/>
                  <a:ext cx="153720" cy="30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88FE367-0C21-49CB-A56E-8BA3956CF489}"/>
                  </a:ext>
                </a:extLst>
              </p14:cNvPr>
              <p14:cNvContentPartPr/>
              <p14:nvPr/>
            </p14:nvContentPartPr>
            <p14:xfrm>
              <a:off x="5158396" y="3498153"/>
              <a:ext cx="33120" cy="13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88FE367-0C21-49CB-A56E-8BA3956CF48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95396" y="3435513"/>
                <a:ext cx="1587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30AB462-51F1-4715-A600-845221CA6657}"/>
                  </a:ext>
                </a:extLst>
              </p14:cNvPr>
              <p14:cNvContentPartPr/>
              <p14:nvPr/>
            </p14:nvContentPartPr>
            <p14:xfrm>
              <a:off x="4322476" y="3563673"/>
              <a:ext cx="250560" cy="50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30AB462-51F1-4715-A600-845221CA66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59836" y="3501033"/>
                <a:ext cx="3762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697A8FB-5DE5-455C-922A-50EC7079C845}"/>
                  </a:ext>
                </a:extLst>
              </p14:cNvPr>
              <p14:cNvContentPartPr/>
              <p14:nvPr/>
            </p14:nvContentPartPr>
            <p14:xfrm>
              <a:off x="4272436" y="3923313"/>
              <a:ext cx="96480" cy="52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697A8FB-5DE5-455C-922A-50EC7079C84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09436" y="3860313"/>
                <a:ext cx="222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AF274B43-7C06-4B4E-A56E-1DD3BD15EB18}"/>
                  </a:ext>
                </a:extLst>
              </p14:cNvPr>
              <p14:cNvContentPartPr/>
              <p14:nvPr/>
            </p14:nvContentPartPr>
            <p14:xfrm>
              <a:off x="4345156" y="3595353"/>
              <a:ext cx="172080" cy="14112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AF274B43-7C06-4B4E-A56E-1DD3BD15EB1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82156" y="3532353"/>
                <a:ext cx="2977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8FB6617F-27E3-4FD4-AE23-2AA75C1EEFBF}"/>
                  </a:ext>
                </a:extLst>
              </p14:cNvPr>
              <p14:cNvContentPartPr/>
              <p14:nvPr/>
            </p14:nvContentPartPr>
            <p14:xfrm>
              <a:off x="5009356" y="3398433"/>
              <a:ext cx="57600" cy="19692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8FB6617F-27E3-4FD4-AE23-2AA75C1EEFB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46716" y="3335793"/>
                <a:ext cx="183240" cy="32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44FCD24D-18D2-4E4B-AA1A-9FCDB6B1B3FA}"/>
              </a:ext>
            </a:extLst>
          </p:cNvPr>
          <p:cNvGrpSpPr/>
          <p:nvPr/>
        </p:nvGrpSpPr>
        <p:grpSpPr>
          <a:xfrm>
            <a:off x="4197556" y="983193"/>
            <a:ext cx="341280" cy="105480"/>
            <a:chOff x="4197556" y="983193"/>
            <a:chExt cx="34128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CAA157D2-2B49-40DF-816A-A7A2F1822006}"/>
                    </a:ext>
                  </a:extLst>
                </p14:cNvPr>
                <p14:cNvContentPartPr/>
                <p14:nvPr/>
              </p14:nvContentPartPr>
              <p14:xfrm>
                <a:off x="4469716" y="983193"/>
                <a:ext cx="69120" cy="10548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CAA157D2-2B49-40DF-816A-A7A2F18220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07076" y="920193"/>
                  <a:ext cx="194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51514FBF-1801-4333-BD69-454DEC0F6731}"/>
                    </a:ext>
                  </a:extLst>
                </p14:cNvPr>
                <p14:cNvContentPartPr/>
                <p14:nvPr/>
              </p14:nvContentPartPr>
              <p14:xfrm>
                <a:off x="4197556" y="1011273"/>
                <a:ext cx="89280" cy="1044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51514FBF-1801-4333-BD69-454DEC0F673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34916" y="948273"/>
                  <a:ext cx="214920" cy="13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412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431133-B003-42D6-8056-4BBBD1DD1DCC}"/>
              </a:ext>
            </a:extLst>
          </p:cNvPr>
          <p:cNvSpPr txBox="1"/>
          <p:nvPr/>
        </p:nvSpPr>
        <p:spPr>
          <a:xfrm>
            <a:off x="341892" y="336444"/>
            <a:ext cx="6277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3.  Z(</a:t>
            </a:r>
            <a:r>
              <a:rPr lang="en-US" sz="2800" dirty="0">
                <a:latin typeface="Symbol" panose="05050102010706020507" pitchFamily="18" charset="2"/>
              </a:rPr>
              <a:t>w</a:t>
            </a:r>
            <a:r>
              <a:rPr lang="en-US" sz="2800" dirty="0"/>
              <a:t>) can be expanded in powers of </a:t>
            </a:r>
            <a:r>
              <a:rPr lang="en-US" sz="2800" dirty="0">
                <a:latin typeface="Symbol" panose="05050102010706020507" pitchFamily="18" charset="2"/>
              </a:rPr>
              <a:t>w</a:t>
            </a:r>
            <a:r>
              <a:rPr lang="en-US" sz="2800" dirty="0"/>
              <a:t>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BC7FEE-4821-48A1-8E62-6B3813FCE833}"/>
              </a:ext>
            </a:extLst>
          </p:cNvPr>
          <p:cNvSpPr/>
          <p:nvPr/>
        </p:nvSpPr>
        <p:spPr>
          <a:xfrm>
            <a:off x="487323" y="3581400"/>
            <a:ext cx="2282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Zeroth order term = 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1F4075A-8A57-482F-AF66-BC7DE7A484DC}"/>
                  </a:ext>
                </a:extLst>
              </p14:cNvPr>
              <p14:cNvContentPartPr/>
              <p14:nvPr/>
            </p14:nvContentPartPr>
            <p14:xfrm>
              <a:off x="1002917" y="1890943"/>
              <a:ext cx="497160" cy="37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1F4075A-8A57-482F-AF66-BC7DE7A484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4917" y="1872943"/>
                <a:ext cx="532800" cy="41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62E62-844B-46C7-B16B-5C4C46DF8324}"/>
              </a:ext>
            </a:extLst>
          </p:cNvPr>
          <p:cNvGrpSpPr/>
          <p:nvPr/>
        </p:nvGrpSpPr>
        <p:grpSpPr>
          <a:xfrm>
            <a:off x="1564877" y="1878703"/>
            <a:ext cx="1055880" cy="427320"/>
            <a:chOff x="1564877" y="1878703"/>
            <a:chExt cx="105588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651237-2A0B-47AA-8768-83286BCE6030}"/>
                    </a:ext>
                  </a:extLst>
                </p14:cNvPr>
                <p14:cNvContentPartPr/>
                <p14:nvPr/>
              </p14:nvContentPartPr>
              <p14:xfrm>
                <a:off x="1682957" y="2029543"/>
                <a:ext cx="278280" cy="18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651237-2A0B-47AA-8768-83286BCE603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4957" y="2011543"/>
                  <a:ext cx="313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8F037B-BB93-4149-B22A-312E93446CF2}"/>
                    </a:ext>
                  </a:extLst>
                </p14:cNvPr>
                <p14:cNvContentPartPr/>
                <p14:nvPr/>
              </p14:nvContentPartPr>
              <p14:xfrm>
                <a:off x="1564877" y="1915783"/>
                <a:ext cx="127440" cy="37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8F037B-BB93-4149-B22A-312E93446C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46877" y="1898143"/>
                  <a:ext cx="1630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0AE465-D5A5-41CD-8C2C-4C78FBEDE8DB}"/>
                    </a:ext>
                  </a:extLst>
                </p14:cNvPr>
                <p14:cNvContentPartPr/>
                <p14:nvPr/>
              </p14:nvContentPartPr>
              <p14:xfrm>
                <a:off x="1993997" y="1878703"/>
                <a:ext cx="155520" cy="427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0AE465-D5A5-41CD-8C2C-4C78FBEDE8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5997" y="1861063"/>
                  <a:ext cx="1911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3CD51D-D6F9-413B-BC84-1991D644FC9B}"/>
                    </a:ext>
                  </a:extLst>
                </p14:cNvPr>
                <p14:cNvContentPartPr/>
                <p14:nvPr/>
              </p14:nvContentPartPr>
              <p14:xfrm>
                <a:off x="2398637" y="2055463"/>
                <a:ext cx="222120" cy="15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3CD51D-D6F9-413B-BC84-1991D644FC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80997" y="2037463"/>
                  <a:ext cx="257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F32681-CB3F-4FE3-BBFB-292EA32FDFEA}"/>
                    </a:ext>
                  </a:extLst>
                </p14:cNvPr>
                <p14:cNvContentPartPr/>
                <p14:nvPr/>
              </p14:nvContentPartPr>
              <p14:xfrm>
                <a:off x="2414837" y="2110903"/>
                <a:ext cx="178560" cy="20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5F32681-CB3F-4FE3-BBFB-292EA32FDF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97197" y="2092903"/>
                  <a:ext cx="21420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58DF059-51D7-4997-BBD9-CBBF13970334}"/>
                  </a:ext>
                </a:extLst>
              </p14:cNvPr>
              <p14:cNvContentPartPr/>
              <p14:nvPr/>
            </p14:nvContentPartPr>
            <p14:xfrm>
              <a:off x="2969237" y="1978423"/>
              <a:ext cx="200520" cy="135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58DF059-51D7-4997-BBD9-CBBF139703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1237" y="1960783"/>
                <a:ext cx="23616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D766882-9A2E-4C42-9AC4-169D8294C34E}"/>
              </a:ext>
            </a:extLst>
          </p:cNvPr>
          <p:cNvGrpSpPr/>
          <p:nvPr/>
        </p:nvGrpSpPr>
        <p:grpSpPr>
          <a:xfrm>
            <a:off x="3480797" y="1781503"/>
            <a:ext cx="802440" cy="327600"/>
            <a:chOff x="3480797" y="1781503"/>
            <a:chExt cx="80244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DFB298-6AEF-4894-AAC7-C53889001CB3}"/>
                    </a:ext>
                  </a:extLst>
                </p14:cNvPr>
                <p14:cNvContentPartPr/>
                <p14:nvPr/>
              </p14:nvContentPartPr>
              <p14:xfrm>
                <a:off x="3542357" y="1947463"/>
                <a:ext cx="42120" cy="16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DFB298-6AEF-4894-AAC7-C53889001C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24357" y="1929823"/>
                  <a:ext cx="77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11DEFE-DB8C-4FA2-84AC-F888A0C1AF73}"/>
                    </a:ext>
                  </a:extLst>
                </p14:cNvPr>
                <p14:cNvContentPartPr/>
                <p14:nvPr/>
              </p14:nvContentPartPr>
              <p14:xfrm>
                <a:off x="3480797" y="2026303"/>
                <a:ext cx="173520" cy="1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11DEFE-DB8C-4FA2-84AC-F888A0C1AF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63157" y="2008303"/>
                  <a:ext cx="209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AF5696-A46C-4464-B31D-68613B944EF4}"/>
                    </a:ext>
                  </a:extLst>
                </p14:cNvPr>
                <p14:cNvContentPartPr/>
                <p14:nvPr/>
              </p14:nvContentPartPr>
              <p14:xfrm>
                <a:off x="3850517" y="1781503"/>
                <a:ext cx="115920" cy="298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AF5696-A46C-4464-B31D-68613B944E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32517" y="1763863"/>
                  <a:ext cx="151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45E9AC-C835-4F18-8391-E215A41B18D5}"/>
                    </a:ext>
                  </a:extLst>
                </p14:cNvPr>
                <p14:cNvContentPartPr/>
                <p14:nvPr/>
              </p14:nvContentPartPr>
              <p14:xfrm>
                <a:off x="4081997" y="1947463"/>
                <a:ext cx="201240" cy="145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45E9AC-C835-4F18-8391-E215A41B18D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63997" y="1929823"/>
                  <a:ext cx="2368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9996A9D-7482-4281-AB6D-AE6C28EC6BB6}"/>
              </a:ext>
            </a:extLst>
          </p:cNvPr>
          <p:cNvGrpSpPr/>
          <p:nvPr/>
        </p:nvGrpSpPr>
        <p:grpSpPr>
          <a:xfrm>
            <a:off x="4607237" y="1914343"/>
            <a:ext cx="152280" cy="178560"/>
            <a:chOff x="4607237" y="1914343"/>
            <a:chExt cx="15228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06A69DD-A129-4848-9843-E2509378B53D}"/>
                    </a:ext>
                  </a:extLst>
                </p14:cNvPr>
                <p14:cNvContentPartPr/>
                <p14:nvPr/>
              </p14:nvContentPartPr>
              <p14:xfrm>
                <a:off x="4680677" y="1914343"/>
                <a:ext cx="19440" cy="17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06A69DD-A129-4848-9843-E2509378B5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62677" y="1896703"/>
                  <a:ext cx="55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774D43-53AA-4180-AFAB-A2876C643257}"/>
                    </a:ext>
                  </a:extLst>
                </p14:cNvPr>
                <p14:cNvContentPartPr/>
                <p14:nvPr/>
              </p14:nvContentPartPr>
              <p14:xfrm>
                <a:off x="4607237" y="2012263"/>
                <a:ext cx="152280" cy="1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774D43-53AA-4180-AFAB-A2876C6432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89237" y="1994623"/>
                  <a:ext cx="1879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6BDD40-A9B1-4151-99C2-AE87ADF1BD92}"/>
              </a:ext>
            </a:extLst>
          </p:cNvPr>
          <p:cNvGrpSpPr/>
          <p:nvPr/>
        </p:nvGrpSpPr>
        <p:grpSpPr>
          <a:xfrm>
            <a:off x="5009717" y="1779703"/>
            <a:ext cx="716760" cy="324360"/>
            <a:chOff x="5009717" y="1779703"/>
            <a:chExt cx="71676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F58C41-3DDA-4548-8258-0DEBA9813191}"/>
                    </a:ext>
                  </a:extLst>
                </p14:cNvPr>
                <p14:cNvContentPartPr/>
                <p14:nvPr/>
              </p14:nvContentPartPr>
              <p14:xfrm>
                <a:off x="5009717" y="1932343"/>
                <a:ext cx="186480" cy="171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F58C41-3DDA-4548-8258-0DEBA98131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91717" y="1914343"/>
                  <a:ext cx="222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C6D98E-6046-423F-ADC6-593943B8B0D8}"/>
                    </a:ext>
                  </a:extLst>
                </p14:cNvPr>
                <p14:cNvContentPartPr/>
                <p14:nvPr/>
              </p14:nvContentPartPr>
              <p14:xfrm>
                <a:off x="5253437" y="1937383"/>
                <a:ext cx="281880" cy="142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C6D98E-6046-423F-ADC6-593943B8B0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35797" y="1919383"/>
                  <a:ext cx="317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B5B2B52-C7EB-49C7-A96E-F35D06C2F66B}"/>
                    </a:ext>
                  </a:extLst>
                </p14:cNvPr>
                <p14:cNvContentPartPr/>
                <p14:nvPr/>
              </p14:nvContentPartPr>
              <p14:xfrm>
                <a:off x="5545397" y="1779703"/>
                <a:ext cx="181080" cy="79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B5B2B52-C7EB-49C7-A96E-F35D06C2F6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27397" y="1762063"/>
                  <a:ext cx="21672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025519-E083-4C6F-BAA4-DC93DF5B839B}"/>
              </a:ext>
            </a:extLst>
          </p:cNvPr>
          <p:cNvGrpSpPr/>
          <p:nvPr/>
        </p:nvGrpSpPr>
        <p:grpSpPr>
          <a:xfrm>
            <a:off x="5903237" y="1902823"/>
            <a:ext cx="181440" cy="196920"/>
            <a:chOff x="5903237" y="1902823"/>
            <a:chExt cx="18144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FAA10B-D329-4B88-82C8-003EB217CE7D}"/>
                    </a:ext>
                  </a:extLst>
                </p14:cNvPr>
                <p14:cNvContentPartPr/>
                <p14:nvPr/>
              </p14:nvContentPartPr>
              <p14:xfrm>
                <a:off x="5950757" y="1902823"/>
                <a:ext cx="15120" cy="196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FAA10B-D329-4B88-82C8-003EB217CE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32757" y="1885183"/>
                  <a:ext cx="50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A78DCDB-E70F-4732-A0C3-3F6B50781E5D}"/>
                    </a:ext>
                  </a:extLst>
                </p14:cNvPr>
                <p14:cNvContentPartPr/>
                <p14:nvPr/>
              </p14:nvContentPartPr>
              <p14:xfrm>
                <a:off x="5903237" y="2038903"/>
                <a:ext cx="181440" cy="1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A78DCDB-E70F-4732-A0C3-3F6B50781E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85237" y="2020903"/>
                  <a:ext cx="2170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94023A-E4B7-40D1-B32F-60A87D32C7E4}"/>
              </a:ext>
            </a:extLst>
          </p:cNvPr>
          <p:cNvGrpSpPr/>
          <p:nvPr/>
        </p:nvGrpSpPr>
        <p:grpSpPr>
          <a:xfrm>
            <a:off x="6270437" y="2004343"/>
            <a:ext cx="365040" cy="18000"/>
            <a:chOff x="6270437" y="2004343"/>
            <a:chExt cx="365040" cy="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E3A85EF-F287-4E55-9F54-4CEDFDC99A1A}"/>
                    </a:ext>
                  </a:extLst>
                </p14:cNvPr>
                <p14:cNvContentPartPr/>
                <p14:nvPr/>
              </p14:nvContentPartPr>
              <p14:xfrm>
                <a:off x="6270437" y="2013703"/>
                <a:ext cx="3240" cy="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E3A85EF-F287-4E55-9F54-4CEDFDC99A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52797" y="1995703"/>
                  <a:ext cx="38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763DFA3-9D83-4D04-9A83-26CA9604F9C2}"/>
                    </a:ext>
                  </a:extLst>
                </p14:cNvPr>
                <p14:cNvContentPartPr/>
                <p14:nvPr/>
              </p14:nvContentPartPr>
              <p14:xfrm>
                <a:off x="6424157" y="2004343"/>
                <a:ext cx="211320" cy="18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763DFA3-9D83-4D04-9A83-26CA9604F9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06517" y="1986703"/>
                  <a:ext cx="24696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DE2FA0B-3543-4391-896C-754154BA44D2}"/>
                  </a:ext>
                </a:extLst>
              </p14:cNvPr>
              <p14:cNvContentPartPr/>
              <p14:nvPr/>
            </p14:nvContentPartPr>
            <p14:xfrm>
              <a:off x="2798957" y="2307463"/>
              <a:ext cx="600840" cy="1384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DE2FA0B-3543-4391-896C-754154BA44D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80957" y="2289823"/>
                <a:ext cx="636480" cy="141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AC7D3AF-2674-4BC2-B0BD-A19902B178B0}"/>
              </a:ext>
            </a:extLst>
          </p:cNvPr>
          <p:cNvGrpSpPr/>
          <p:nvPr/>
        </p:nvGrpSpPr>
        <p:grpSpPr>
          <a:xfrm>
            <a:off x="3957797" y="2301343"/>
            <a:ext cx="654840" cy="2099520"/>
            <a:chOff x="3957797" y="2301343"/>
            <a:chExt cx="654840" cy="20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D654F65-EBD7-4B0A-AC98-ECC14B957A31}"/>
                    </a:ext>
                  </a:extLst>
                </p14:cNvPr>
                <p14:cNvContentPartPr/>
                <p14:nvPr/>
              </p14:nvContentPartPr>
              <p14:xfrm>
                <a:off x="4039877" y="2331943"/>
                <a:ext cx="572760" cy="206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D654F65-EBD7-4B0A-AC98-ECC14B957A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22237" y="2314303"/>
                  <a:ext cx="608400" cy="21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CE3D6A-C7D2-46FE-9675-08F2C6D3A709}"/>
                    </a:ext>
                  </a:extLst>
                </p14:cNvPr>
                <p14:cNvContentPartPr/>
                <p14:nvPr/>
              </p14:nvContentPartPr>
              <p14:xfrm>
                <a:off x="3957797" y="2301343"/>
                <a:ext cx="192960" cy="250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CE3D6A-C7D2-46FE-9675-08F2C6D3A7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39797" y="2283343"/>
                  <a:ext cx="228600" cy="285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D34F30F-2FBA-428D-857B-48F20800B657}"/>
              </a:ext>
            </a:extLst>
          </p:cNvPr>
          <p:cNvSpPr txBox="1"/>
          <p:nvPr/>
        </p:nvSpPr>
        <p:spPr>
          <a:xfrm flipH="1">
            <a:off x="4495800" y="4678681"/>
            <a:ext cx="380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term involves the self-inductance of the conductor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849926-255D-4226-9955-D7FAE54561CD}"/>
                  </a:ext>
                </a:extLst>
              </p14:cNvPr>
              <p14:cNvContentPartPr/>
              <p14:nvPr/>
            </p14:nvContentPartPr>
            <p14:xfrm>
              <a:off x="988156" y="1846113"/>
              <a:ext cx="115920" cy="8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849926-255D-4226-9955-D7FAE54561C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5516" y="1783473"/>
                <a:ext cx="241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99C5368-924A-4D63-88AB-AA83FB6B274D}"/>
                  </a:ext>
                </a:extLst>
              </p14:cNvPr>
              <p14:cNvContentPartPr/>
              <p14:nvPr/>
            </p14:nvContentPartPr>
            <p14:xfrm>
              <a:off x="1463716" y="2242113"/>
              <a:ext cx="40320" cy="14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99C5368-924A-4D63-88AB-AA83FB6B274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01076" y="2179113"/>
                <a:ext cx="1659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F6B423-1C83-4CD6-8993-E26B2EF76CF2}"/>
                  </a:ext>
                </a:extLst>
              </p14:cNvPr>
              <p14:cNvContentPartPr/>
              <p14:nvPr/>
            </p14:nvContentPartPr>
            <p14:xfrm>
              <a:off x="1672516" y="1857273"/>
              <a:ext cx="457920" cy="9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F6B423-1C83-4CD6-8993-E26B2EF76CF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09876" y="1794633"/>
                <a:ext cx="58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C9DD70-9935-4844-9AD7-A09DFFBED765}"/>
                  </a:ext>
                </a:extLst>
              </p14:cNvPr>
              <p14:cNvContentPartPr/>
              <p14:nvPr/>
            </p14:nvContentPartPr>
            <p14:xfrm>
              <a:off x="1680436" y="2303673"/>
              <a:ext cx="423360" cy="10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C9DD70-9935-4844-9AD7-A09DFFBED76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17436" y="2241033"/>
                <a:ext cx="549000" cy="2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208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3892" y="2740182"/>
            <a:ext cx="3819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 circuit with variable </a:t>
            </a:r>
            <a:r>
              <a:rPr lang="en-US" sz="2000" dirty="0" err="1"/>
              <a:t>emf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(t)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3892" y="3483192"/>
            <a:ext cx="5833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Power = work done by E-field on charges per unit time</a:t>
            </a:r>
          </a:p>
          <a:p>
            <a:r>
              <a:rPr lang="en-US" sz="2000" dirty="0"/>
              <a:t>             = </a:t>
            </a:r>
            <a:r>
              <a:rPr lang="en-US" sz="2000" dirty="0" err="1">
                <a:latin typeface="Symbol" panose="05050102010706020507" pitchFamily="18" charset="2"/>
              </a:rPr>
              <a:t>e</a:t>
            </a:r>
            <a:r>
              <a:rPr lang="en-US" sz="2000" dirty="0" err="1"/>
              <a:t>J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88349" y="4616637"/>
            <a:ext cx="464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 is lost as Joule heat per unit time = RJ</a:t>
            </a:r>
            <a:r>
              <a:rPr lang="en-US" sz="2000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5486400"/>
            <a:ext cx="5879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 causes change in magnetic energy per unit time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43" y="5350092"/>
            <a:ext cx="1019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08081-AC63-46B2-8C6E-5C62A1F0D7BF}"/>
              </a:ext>
            </a:extLst>
          </p:cNvPr>
          <p:cNvSpPr txBox="1"/>
          <p:nvPr/>
        </p:nvSpPr>
        <p:spPr>
          <a:xfrm>
            <a:off x="0" y="26760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 Obtain a differential equation for the current in a circuit driven by a period EMF, using energy conservation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2EFC4A8-D482-491D-BF97-3DA296230842}"/>
                  </a:ext>
                </a:extLst>
              </p14:cNvPr>
              <p14:cNvContentPartPr/>
              <p14:nvPr/>
            </p14:nvContentPartPr>
            <p14:xfrm>
              <a:off x="5928077" y="1616983"/>
              <a:ext cx="1821240" cy="150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2EFC4A8-D482-491D-BF97-3DA2962308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0437" y="1598983"/>
                <a:ext cx="1856880" cy="154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D00E687-4F08-483D-AC50-2B1E286AEF32}"/>
              </a:ext>
            </a:extLst>
          </p:cNvPr>
          <p:cNvGrpSpPr/>
          <p:nvPr/>
        </p:nvGrpSpPr>
        <p:grpSpPr>
          <a:xfrm>
            <a:off x="5315357" y="2260663"/>
            <a:ext cx="871920" cy="418320"/>
            <a:chOff x="5315357" y="2260663"/>
            <a:chExt cx="87192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CDE6C4D-2AA9-4E28-9D0F-B043EC4618B5}"/>
                    </a:ext>
                  </a:extLst>
                </p14:cNvPr>
                <p14:cNvContentPartPr/>
                <p14:nvPr/>
              </p14:nvContentPartPr>
              <p14:xfrm>
                <a:off x="5867237" y="2385943"/>
                <a:ext cx="185040" cy="132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CDE6C4D-2AA9-4E28-9D0F-B043EC4618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49237" y="2368303"/>
                  <a:ext cx="220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BE7D87-7931-4285-948F-CB9118AEAE61}"/>
                    </a:ext>
                  </a:extLst>
                </p14:cNvPr>
                <p14:cNvContentPartPr/>
                <p14:nvPr/>
              </p14:nvContentPartPr>
              <p14:xfrm>
                <a:off x="5748437" y="2260663"/>
                <a:ext cx="438840" cy="39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BE7D87-7931-4285-948F-CB9118AEAE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30437" y="2242663"/>
                  <a:ext cx="4744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666229-96E2-4535-8DCF-48AB6703EE35}"/>
                    </a:ext>
                  </a:extLst>
                </p14:cNvPr>
                <p14:cNvContentPartPr/>
                <p14:nvPr/>
              </p14:nvContentPartPr>
              <p14:xfrm>
                <a:off x="5315357" y="2385943"/>
                <a:ext cx="251280" cy="293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666229-96E2-4535-8DCF-48AB6703EE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97717" y="2368303"/>
                  <a:ext cx="28692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8A3B95-255F-4533-A8CD-F9B31006045E}"/>
              </a:ext>
            </a:extLst>
          </p:cNvPr>
          <p:cNvGrpSpPr/>
          <p:nvPr/>
        </p:nvGrpSpPr>
        <p:grpSpPr>
          <a:xfrm>
            <a:off x="7826357" y="1846663"/>
            <a:ext cx="588240" cy="476280"/>
            <a:chOff x="7826357" y="1846663"/>
            <a:chExt cx="58824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CDEB42-EA51-4C4C-92C8-A8664E86C387}"/>
                    </a:ext>
                  </a:extLst>
                </p14:cNvPr>
                <p14:cNvContentPartPr/>
                <p14:nvPr/>
              </p14:nvContentPartPr>
              <p14:xfrm>
                <a:off x="7826357" y="1847743"/>
                <a:ext cx="127800" cy="315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CDEB42-EA51-4C4C-92C8-A8664E86C3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08357" y="1830103"/>
                  <a:ext cx="1634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81E30A-D5A0-4DB5-B298-109D3842C1A7}"/>
                    </a:ext>
                  </a:extLst>
                </p14:cNvPr>
                <p14:cNvContentPartPr/>
                <p14:nvPr/>
              </p14:nvContentPartPr>
              <p14:xfrm>
                <a:off x="8013557" y="2145823"/>
                <a:ext cx="80640" cy="177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81E30A-D5A0-4DB5-B298-109D3842C1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95917" y="2128183"/>
                  <a:ext cx="116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3F64EE-509E-4B36-A7DC-5948B06D02B3}"/>
                    </a:ext>
                  </a:extLst>
                </p14:cNvPr>
                <p14:cNvContentPartPr/>
                <p14:nvPr/>
              </p14:nvContentPartPr>
              <p14:xfrm>
                <a:off x="8218397" y="1846663"/>
                <a:ext cx="196200" cy="275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3F64EE-509E-4B36-A7DC-5948B06D02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00397" y="1829023"/>
                  <a:ext cx="23184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5FBC69-2B2C-41C0-958F-ABE20CA34830}"/>
              </a:ext>
            </a:extLst>
          </p:cNvPr>
          <p:cNvGrpSpPr/>
          <p:nvPr/>
        </p:nvGrpSpPr>
        <p:grpSpPr>
          <a:xfrm>
            <a:off x="5720717" y="1327903"/>
            <a:ext cx="2577240" cy="528120"/>
            <a:chOff x="5720717" y="1327903"/>
            <a:chExt cx="257724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AA4302-5F2F-484C-BC85-98A86850886A}"/>
                    </a:ext>
                  </a:extLst>
                </p14:cNvPr>
                <p14:cNvContentPartPr/>
                <p14:nvPr/>
              </p14:nvContentPartPr>
              <p14:xfrm>
                <a:off x="5720717" y="1426543"/>
                <a:ext cx="325080" cy="21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AA4302-5F2F-484C-BC85-98A8685088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02717" y="1408903"/>
                  <a:ext cx="360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F7F452-ACC4-45D1-9B5F-E6030E896CBD}"/>
                    </a:ext>
                  </a:extLst>
                </p14:cNvPr>
                <p14:cNvContentPartPr/>
                <p14:nvPr/>
              </p14:nvContentPartPr>
              <p14:xfrm>
                <a:off x="6549797" y="1327903"/>
                <a:ext cx="1748160" cy="528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F7F452-ACC4-45D1-9B5F-E6030E896C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31797" y="1309903"/>
                  <a:ext cx="1783800" cy="56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C48FDE-8085-4073-B0D0-EA308F86068D}"/>
              </a:ext>
            </a:extLst>
          </p:cNvPr>
          <p:cNvGrpSpPr/>
          <p:nvPr/>
        </p:nvGrpSpPr>
        <p:grpSpPr>
          <a:xfrm>
            <a:off x="5617757" y="2702743"/>
            <a:ext cx="2722680" cy="312480"/>
            <a:chOff x="5617757" y="2702743"/>
            <a:chExt cx="272268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B99BD2-6B56-4E9A-8109-E3B6B0C63CD8}"/>
                    </a:ext>
                  </a:extLst>
                </p14:cNvPr>
                <p14:cNvContentPartPr/>
                <p14:nvPr/>
              </p14:nvContentPartPr>
              <p14:xfrm>
                <a:off x="5617757" y="2879503"/>
                <a:ext cx="350640" cy="135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B99BD2-6B56-4E9A-8109-E3B6B0C63C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99757" y="2861863"/>
                  <a:ext cx="386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95FA9E-D58B-4A7F-B9B4-A492544AFCE4}"/>
                    </a:ext>
                  </a:extLst>
                </p14:cNvPr>
                <p14:cNvContentPartPr/>
                <p14:nvPr/>
              </p14:nvContentPartPr>
              <p14:xfrm>
                <a:off x="6475277" y="2702743"/>
                <a:ext cx="1865160" cy="28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95FA9E-D58B-4A7F-B9B4-A492544AFC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57277" y="2685103"/>
                  <a:ext cx="190080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650ECCC1-D4DD-43F3-9F71-717A4705DDBC}"/>
              </a:ext>
            </a:extLst>
          </p:cNvPr>
          <p:cNvGrpSpPr/>
          <p:nvPr/>
        </p:nvGrpSpPr>
        <p:grpSpPr>
          <a:xfrm>
            <a:off x="8470037" y="2642983"/>
            <a:ext cx="561600" cy="555840"/>
            <a:chOff x="8470037" y="2642983"/>
            <a:chExt cx="56160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7A467B-DB98-4C42-8529-F76F745F1705}"/>
                    </a:ext>
                  </a:extLst>
                </p14:cNvPr>
                <p14:cNvContentPartPr/>
                <p14:nvPr/>
              </p14:nvContentPartPr>
              <p14:xfrm>
                <a:off x="8470037" y="2718583"/>
                <a:ext cx="140760" cy="348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7A467B-DB98-4C42-8529-F76F745F17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52037" y="2700943"/>
                  <a:ext cx="1764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E3CF70-F3E3-46BD-BB6B-376E78E31C7E}"/>
                    </a:ext>
                  </a:extLst>
                </p14:cNvPr>
                <p14:cNvContentPartPr/>
                <p14:nvPr/>
              </p14:nvContentPartPr>
              <p14:xfrm>
                <a:off x="8719877" y="2745943"/>
                <a:ext cx="116640" cy="308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E3CF70-F3E3-46BD-BB6B-376E78E31C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02237" y="2728303"/>
                  <a:ext cx="1522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946127-A66B-4AEF-B899-360295D0657C}"/>
                    </a:ext>
                  </a:extLst>
                </p14:cNvPr>
                <p14:cNvContentPartPr/>
                <p14:nvPr/>
              </p14:nvContentPartPr>
              <p14:xfrm>
                <a:off x="8673797" y="2924863"/>
                <a:ext cx="154800" cy="2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946127-A66B-4AEF-B899-360295D065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55797" y="2906863"/>
                  <a:ext cx="190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B47F928-5ABB-4198-8B62-74B23B911378}"/>
                    </a:ext>
                  </a:extLst>
                </p14:cNvPr>
                <p14:cNvContentPartPr/>
                <p14:nvPr/>
              </p14:nvContentPartPr>
              <p14:xfrm>
                <a:off x="8619437" y="2679703"/>
                <a:ext cx="167040" cy="519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B47F928-5ABB-4198-8B62-74B23B91137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01797" y="2661703"/>
                  <a:ext cx="20268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580DC6EB-C119-47C7-AC39-778C6258ED00}"/>
                    </a:ext>
                  </a:extLst>
                </p14:cNvPr>
                <p14:cNvContentPartPr/>
                <p14:nvPr/>
              </p14:nvContentPartPr>
              <p14:xfrm>
                <a:off x="8895557" y="2642983"/>
                <a:ext cx="136080" cy="52236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580DC6EB-C119-47C7-AC39-778C6258ED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77917" y="2624983"/>
                  <a:ext cx="171720" cy="55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CB7FBC85-C23C-42D3-A779-ED26016921F3}"/>
              </a:ext>
            </a:extLst>
          </p:cNvPr>
          <p:cNvGrpSpPr/>
          <p:nvPr/>
        </p:nvGrpSpPr>
        <p:grpSpPr>
          <a:xfrm>
            <a:off x="7191677" y="3055183"/>
            <a:ext cx="1555920" cy="1356480"/>
            <a:chOff x="7191677" y="3055183"/>
            <a:chExt cx="1555920" cy="13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CCCAAF95-7B0F-45DE-8293-74AC2E35FA34}"/>
                    </a:ext>
                  </a:extLst>
                </p14:cNvPr>
                <p14:cNvContentPartPr/>
                <p14:nvPr/>
              </p14:nvContentPartPr>
              <p14:xfrm>
                <a:off x="7441517" y="3055183"/>
                <a:ext cx="654840" cy="55836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CCCAAF95-7B0F-45DE-8293-74AC2E35FA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23877" y="3037543"/>
                  <a:ext cx="69048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DBFBDCCE-E870-431C-AF9E-76703E52B3EE}"/>
                    </a:ext>
                  </a:extLst>
                </p14:cNvPr>
                <p14:cNvContentPartPr/>
                <p14:nvPr/>
              </p14:nvContentPartPr>
              <p14:xfrm>
                <a:off x="7191677" y="3185503"/>
                <a:ext cx="671760" cy="61740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DBFBDCCE-E870-431C-AF9E-76703E52B3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74037" y="3167863"/>
                  <a:ext cx="70740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2FAB014A-50E1-45B7-99BE-3A1AB11DCDC8}"/>
                    </a:ext>
                  </a:extLst>
                </p14:cNvPr>
                <p14:cNvContentPartPr/>
                <p14:nvPr/>
              </p14:nvContentPartPr>
              <p14:xfrm>
                <a:off x="8150717" y="3630823"/>
                <a:ext cx="363960" cy="30780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2FAB014A-50E1-45B7-99BE-3A1AB11DCDC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33077" y="3613183"/>
                  <a:ext cx="399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E69B6649-2C90-4643-8812-FD32E3DBB9C8}"/>
                    </a:ext>
                  </a:extLst>
                </p14:cNvPr>
                <p14:cNvContentPartPr/>
                <p14:nvPr/>
              </p14:nvContentPartPr>
              <p14:xfrm>
                <a:off x="8343677" y="3859423"/>
                <a:ext cx="213480" cy="11628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E69B6649-2C90-4643-8812-FD32E3DBB9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26037" y="3841423"/>
                  <a:ext cx="249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219EBACA-745A-4D17-8607-CE240AD9FA2F}"/>
                    </a:ext>
                  </a:extLst>
                </p14:cNvPr>
                <p14:cNvContentPartPr/>
                <p14:nvPr/>
              </p14:nvContentPartPr>
              <p14:xfrm>
                <a:off x="7892597" y="4045183"/>
                <a:ext cx="231840" cy="33084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219EBACA-745A-4D17-8607-CE240AD9FA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74957" y="4027543"/>
                  <a:ext cx="267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7CC5ECB0-5964-4D80-9F36-53359540AF2A}"/>
                    </a:ext>
                  </a:extLst>
                </p14:cNvPr>
                <p14:cNvContentPartPr/>
                <p14:nvPr/>
              </p14:nvContentPartPr>
              <p14:xfrm>
                <a:off x="8167277" y="4154983"/>
                <a:ext cx="580320" cy="25668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7CC5ECB0-5964-4D80-9F36-53359540AF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49277" y="4137343"/>
                  <a:ext cx="615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D43F2B8D-3518-48A3-A808-DD6A18C85EFD}"/>
                    </a:ext>
                  </a:extLst>
                </p14:cNvPr>
                <p14:cNvContentPartPr/>
                <p14:nvPr/>
              </p14:nvContentPartPr>
              <p14:xfrm>
                <a:off x="8527277" y="4273423"/>
                <a:ext cx="219240" cy="2376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D43F2B8D-3518-48A3-A808-DD6A18C85EF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09277" y="4255783"/>
                  <a:ext cx="25488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61" name="Ink 2060">
                <a:extLst>
                  <a:ext uri="{FF2B5EF4-FFF2-40B4-BE49-F238E27FC236}">
                    <a16:creationId xmlns:a16="http://schemas.microsoft.com/office/drawing/2014/main" id="{5460A44D-788D-4D0C-9544-E580F15A5ACC}"/>
                  </a:ext>
                </a:extLst>
              </p14:cNvPr>
              <p14:cNvContentPartPr/>
              <p14:nvPr/>
            </p14:nvContentPartPr>
            <p14:xfrm>
              <a:off x="6447197" y="4179463"/>
              <a:ext cx="1128600" cy="492840"/>
            </p14:xfrm>
          </p:contentPart>
        </mc:Choice>
        <mc:Fallback xmlns="">
          <p:pic>
            <p:nvPicPr>
              <p:cNvPr id="2061" name="Ink 2060">
                <a:extLst>
                  <a:ext uri="{FF2B5EF4-FFF2-40B4-BE49-F238E27FC236}">
                    <a16:creationId xmlns:a16="http://schemas.microsoft.com/office/drawing/2014/main" id="{5460A44D-788D-4D0C-9544-E580F15A5AC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29197" y="4161823"/>
                <a:ext cx="116424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62" name="Ink 2061">
                <a:extLst>
                  <a:ext uri="{FF2B5EF4-FFF2-40B4-BE49-F238E27FC236}">
                    <a16:creationId xmlns:a16="http://schemas.microsoft.com/office/drawing/2014/main" id="{74837C6B-0641-452F-8633-FDC1FC33EFA0}"/>
                  </a:ext>
                </a:extLst>
              </p14:cNvPr>
              <p14:cNvContentPartPr/>
              <p14:nvPr/>
            </p14:nvContentPartPr>
            <p14:xfrm>
              <a:off x="8364557" y="3412303"/>
              <a:ext cx="671760" cy="2163240"/>
            </p14:xfrm>
          </p:contentPart>
        </mc:Choice>
        <mc:Fallback xmlns="">
          <p:pic>
            <p:nvPicPr>
              <p:cNvPr id="2062" name="Ink 2061">
                <a:extLst>
                  <a:ext uri="{FF2B5EF4-FFF2-40B4-BE49-F238E27FC236}">
                    <a16:creationId xmlns:a16="http://schemas.microsoft.com/office/drawing/2014/main" id="{74837C6B-0641-452F-8633-FDC1FC33EF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46557" y="3394663"/>
                <a:ext cx="707400" cy="21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31CE3F-B87B-41EE-83D7-C6FB3CB4C092}"/>
                  </a:ext>
                </a:extLst>
              </p14:cNvPr>
              <p14:cNvContentPartPr/>
              <p14:nvPr/>
            </p14:nvContentPartPr>
            <p14:xfrm>
              <a:off x="7700356" y="5916633"/>
              <a:ext cx="8640" cy="15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31CE3F-B87B-41EE-83D7-C6FB3CB4C09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37356" y="5853993"/>
                <a:ext cx="1342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3A2082-F27D-43B3-9718-67FE0DE93E7E}"/>
                  </a:ext>
                </a:extLst>
              </p14:cNvPr>
              <p14:cNvContentPartPr/>
              <p14:nvPr/>
            </p14:nvContentPartPr>
            <p14:xfrm>
              <a:off x="7512076" y="5798913"/>
              <a:ext cx="27360" cy="19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3A2082-F27D-43B3-9718-67FE0DE93E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49436" y="5735913"/>
                <a:ext cx="153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6C3003E-764D-4905-BC60-CDD60BDE8899}"/>
                  </a:ext>
                </a:extLst>
              </p14:cNvPr>
              <p14:cNvContentPartPr/>
              <p14:nvPr/>
            </p14:nvContentPartPr>
            <p14:xfrm>
              <a:off x="7507756" y="5980353"/>
              <a:ext cx="19440" cy="9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6C3003E-764D-4905-BC60-CDD60BDE889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45116" y="5917713"/>
                <a:ext cx="1450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4958CAE-C55E-490B-8593-2572F2E9955D}"/>
                  </a:ext>
                </a:extLst>
              </p14:cNvPr>
              <p14:cNvContentPartPr/>
              <p14:nvPr/>
            </p14:nvContentPartPr>
            <p14:xfrm>
              <a:off x="7642396" y="5834553"/>
              <a:ext cx="39600" cy="28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4958CAE-C55E-490B-8593-2572F2E9955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79396" y="5771913"/>
                <a:ext cx="165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E12692C-9915-497D-8B6A-859FFF8C8674}"/>
                  </a:ext>
                </a:extLst>
              </p14:cNvPr>
              <p14:cNvContentPartPr/>
              <p14:nvPr/>
            </p14:nvContentPartPr>
            <p14:xfrm>
              <a:off x="7963156" y="5634753"/>
              <a:ext cx="6120" cy="6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E12692C-9915-497D-8B6A-859FFF8C867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00156" y="5572113"/>
                <a:ext cx="1317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53" name="Ink 2052">
                <a:extLst>
                  <a:ext uri="{FF2B5EF4-FFF2-40B4-BE49-F238E27FC236}">
                    <a16:creationId xmlns:a16="http://schemas.microsoft.com/office/drawing/2014/main" id="{13667110-DF1C-4EB9-8A11-7D25704B3AB0}"/>
                  </a:ext>
                </a:extLst>
              </p14:cNvPr>
              <p14:cNvContentPartPr/>
              <p14:nvPr/>
            </p14:nvContentPartPr>
            <p14:xfrm>
              <a:off x="7728796" y="5811873"/>
              <a:ext cx="9720" cy="86040"/>
            </p14:xfrm>
          </p:contentPart>
        </mc:Choice>
        <mc:Fallback xmlns="">
          <p:pic>
            <p:nvPicPr>
              <p:cNvPr id="2053" name="Ink 2052">
                <a:extLst>
                  <a:ext uri="{FF2B5EF4-FFF2-40B4-BE49-F238E27FC236}">
                    <a16:creationId xmlns:a16="http://schemas.microsoft.com/office/drawing/2014/main" id="{13667110-DF1C-4EB9-8A11-7D25704B3AB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6156" y="5748873"/>
                <a:ext cx="135360" cy="2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3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9" t="9910" r="30520" b="36659"/>
          <a:stretch/>
        </p:blipFill>
        <p:spPr bwMode="auto">
          <a:xfrm>
            <a:off x="2209800" y="1038687"/>
            <a:ext cx="4114800" cy="313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38577"/>
            <a:ext cx="3214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Energy conservation requires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B40F9B-DB58-4512-8501-7B82DA4DB1C1}"/>
              </a:ext>
            </a:extLst>
          </p:cNvPr>
          <p:cNvGrpSpPr/>
          <p:nvPr/>
        </p:nvGrpSpPr>
        <p:grpSpPr>
          <a:xfrm>
            <a:off x="4065077" y="2519503"/>
            <a:ext cx="284400" cy="109440"/>
            <a:chOff x="4065077" y="2519503"/>
            <a:chExt cx="28440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AE3B11F-65CA-4FB9-B076-41FBE99D0BE0}"/>
                    </a:ext>
                  </a:extLst>
                </p14:cNvPr>
                <p14:cNvContentPartPr/>
                <p14:nvPr/>
              </p14:nvContentPartPr>
              <p14:xfrm>
                <a:off x="4218797" y="2519503"/>
                <a:ext cx="130680" cy="109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AE3B11F-65CA-4FB9-B076-41FBE99D0B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55797" y="2456863"/>
                  <a:ext cx="256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1C870D8-B928-44AF-824B-EC6548DFABBA}"/>
                    </a:ext>
                  </a:extLst>
                </p14:cNvPr>
                <p14:cNvContentPartPr/>
                <p14:nvPr/>
              </p14:nvContentPartPr>
              <p14:xfrm>
                <a:off x="4098197" y="2570263"/>
                <a:ext cx="9000" cy="1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1C870D8-B928-44AF-824B-EC6548DFAB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35557" y="2507263"/>
                  <a:ext cx="134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C1BCC4-C9C4-4CE1-B832-007B61A7ADC5}"/>
                    </a:ext>
                  </a:extLst>
                </p14:cNvPr>
                <p14:cNvContentPartPr/>
                <p14:nvPr/>
              </p14:nvContentPartPr>
              <p14:xfrm>
                <a:off x="4074077" y="2574583"/>
                <a:ext cx="37800" cy="35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C1BCC4-C9C4-4CE1-B832-007B61A7AD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11437" y="2511943"/>
                  <a:ext cx="163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633D7E9-8F01-4903-AA76-A78936FC6F3A}"/>
                    </a:ext>
                  </a:extLst>
                </p14:cNvPr>
                <p14:cNvContentPartPr/>
                <p14:nvPr/>
              </p14:nvContentPartPr>
              <p14:xfrm>
                <a:off x="4098917" y="2565943"/>
                <a:ext cx="12960" cy="5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633D7E9-8F01-4903-AA76-A78936FC6F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35917" y="2503303"/>
                  <a:ext cx="138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39BBC7-50F2-4694-BA22-0824B7E26E7B}"/>
                    </a:ext>
                  </a:extLst>
                </p14:cNvPr>
                <p14:cNvContentPartPr/>
                <p14:nvPr/>
              </p14:nvContentPartPr>
              <p14:xfrm>
                <a:off x="4065077" y="2571703"/>
                <a:ext cx="60480" cy="3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39BBC7-50F2-4694-BA22-0824B7E26E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02077" y="2508703"/>
                  <a:ext cx="18612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DE41F55-4884-4AD0-8D31-30ECC602982A}"/>
                  </a:ext>
                </a:extLst>
              </p14:cNvPr>
              <p14:cNvContentPartPr/>
              <p14:nvPr/>
            </p14:nvContentPartPr>
            <p14:xfrm>
              <a:off x="4331477" y="2570623"/>
              <a:ext cx="12960" cy="184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DE41F55-4884-4AD0-8D31-30ECC60298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68837" y="2507983"/>
                <a:ext cx="1386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5AD46B4-BBFB-4EF4-8DAD-9071B0962408}"/>
                  </a:ext>
                </a:extLst>
              </p14:cNvPr>
              <p14:cNvContentPartPr/>
              <p14:nvPr/>
            </p14:nvContentPartPr>
            <p14:xfrm>
              <a:off x="4295477" y="2585383"/>
              <a:ext cx="12240" cy="56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5AD46B4-BBFB-4EF4-8DAD-9071B09624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32477" y="2522743"/>
                <a:ext cx="13788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8683E35-1A83-4FEE-BEAA-F2585C2E73D5}"/>
              </a:ext>
            </a:extLst>
          </p:cNvPr>
          <p:cNvGrpSpPr/>
          <p:nvPr/>
        </p:nvGrpSpPr>
        <p:grpSpPr>
          <a:xfrm>
            <a:off x="5132837" y="2610583"/>
            <a:ext cx="74880" cy="219240"/>
            <a:chOff x="5132837" y="2610583"/>
            <a:chExt cx="7488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4990E4-D15E-4B94-8F87-D2657CD60C6E}"/>
                    </a:ext>
                  </a:extLst>
                </p14:cNvPr>
                <p14:cNvContentPartPr/>
                <p14:nvPr/>
              </p14:nvContentPartPr>
              <p14:xfrm>
                <a:off x="5189717" y="2641183"/>
                <a:ext cx="1440" cy="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4990E4-D15E-4B94-8F87-D2657CD60C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26717" y="2578183"/>
                  <a:ext cx="127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86EA04-644F-4354-A1A7-E9FFEC1284D3}"/>
                    </a:ext>
                  </a:extLst>
                </p14:cNvPr>
                <p14:cNvContentPartPr/>
                <p14:nvPr/>
              </p14:nvContentPartPr>
              <p14:xfrm>
                <a:off x="5132837" y="2610583"/>
                <a:ext cx="74880" cy="219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86EA04-644F-4354-A1A7-E9FFEC1284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69837" y="2547943"/>
                  <a:ext cx="20052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2372D0-90BF-461B-A383-801C0F186BDF}"/>
                  </a:ext>
                </a:extLst>
              </p14:cNvPr>
              <p14:cNvContentPartPr/>
              <p14:nvPr/>
            </p14:nvContentPartPr>
            <p14:xfrm>
              <a:off x="2238077" y="3249583"/>
              <a:ext cx="4179960" cy="9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2372D0-90BF-461B-A383-801C0F186B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84077" y="3141583"/>
                <a:ext cx="4287600" cy="11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017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2999868"/>
            <a:ext cx="152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161668"/>
            <a:ext cx="819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094993"/>
            <a:ext cx="130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9E5AD48A-6C72-4A10-BD50-D0E40F2893AA}"/>
              </a:ext>
            </a:extLst>
          </p:cNvPr>
          <p:cNvGrpSpPr/>
          <p:nvPr/>
        </p:nvGrpSpPr>
        <p:grpSpPr>
          <a:xfrm>
            <a:off x="5257800" y="3689776"/>
            <a:ext cx="2895600" cy="1319213"/>
            <a:chOff x="3810000" y="3357055"/>
            <a:chExt cx="2895600" cy="1319213"/>
          </a:xfrm>
        </p:grpSpPr>
        <p:sp>
          <p:nvSpPr>
            <p:cNvPr id="4" name="Rectangle 3"/>
            <p:cNvSpPr/>
            <p:nvPr/>
          </p:nvSpPr>
          <p:spPr>
            <a:xfrm>
              <a:off x="4876800" y="3866643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409443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357055"/>
              <a:ext cx="12192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4467225" y="4057143"/>
              <a:ext cx="1790700" cy="619125"/>
              <a:chOff x="4467225" y="2886075"/>
              <a:chExt cx="1790700" cy="619125"/>
            </a:xfrm>
          </p:grpSpPr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2886075"/>
                <a:ext cx="1304925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7225" y="3052762"/>
                <a:ext cx="2857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518582"/>
            <a:ext cx="1066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353050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6686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5857875"/>
            <a:ext cx="1304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4F682D-5C2F-4FF2-9919-9C63F61BBC5A}"/>
                  </a:ext>
                </a:extLst>
              </p14:cNvPr>
              <p14:cNvContentPartPr/>
              <p14:nvPr/>
            </p14:nvContentPartPr>
            <p14:xfrm>
              <a:off x="1467677" y="3196303"/>
              <a:ext cx="185760" cy="288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4F682D-5C2F-4FF2-9919-9C63F61BBC5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9677" y="3178303"/>
                <a:ext cx="22140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3995E6E-831D-4400-BBDA-E057519995E0}"/>
              </a:ext>
            </a:extLst>
          </p:cNvPr>
          <p:cNvGrpSpPr/>
          <p:nvPr/>
        </p:nvGrpSpPr>
        <p:grpSpPr>
          <a:xfrm>
            <a:off x="1065197" y="2979583"/>
            <a:ext cx="473760" cy="773280"/>
            <a:chOff x="1065197" y="2979583"/>
            <a:chExt cx="47376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C2E1B42-05AE-4530-9FD3-DD51063E1868}"/>
                    </a:ext>
                  </a:extLst>
                </p14:cNvPr>
                <p14:cNvContentPartPr/>
                <p14:nvPr/>
              </p14:nvContentPartPr>
              <p14:xfrm>
                <a:off x="1065197" y="3249223"/>
                <a:ext cx="177120" cy="15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C2E1B42-05AE-4530-9FD3-DD51063E186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7557" y="3231583"/>
                  <a:ext cx="212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37BB14-C9FE-40DB-9B86-DE81B80A4B52}"/>
                    </a:ext>
                  </a:extLst>
                </p14:cNvPr>
                <p14:cNvContentPartPr/>
                <p14:nvPr/>
              </p14:nvContentPartPr>
              <p14:xfrm>
                <a:off x="1102997" y="3361183"/>
                <a:ext cx="130320" cy="1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37BB14-C9FE-40DB-9B86-DE81B80A4B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4997" y="3343183"/>
                  <a:ext cx="165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3EAC82D-1E70-4618-BC3C-ABDDD9E5F425}"/>
                    </a:ext>
                  </a:extLst>
                </p14:cNvPr>
                <p14:cNvContentPartPr/>
                <p14:nvPr/>
              </p14:nvContentPartPr>
              <p14:xfrm>
                <a:off x="1401797" y="2979583"/>
                <a:ext cx="137160" cy="773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3EAC82D-1E70-4618-BC3C-ABDDD9E5F4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83797" y="2961943"/>
                  <a:ext cx="172800" cy="80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D24526-AC09-4287-8947-0889D59C5759}"/>
              </a:ext>
            </a:extLst>
          </p:cNvPr>
          <p:cNvGrpSpPr/>
          <p:nvPr/>
        </p:nvGrpSpPr>
        <p:grpSpPr>
          <a:xfrm>
            <a:off x="1839557" y="2951503"/>
            <a:ext cx="1581840" cy="805320"/>
            <a:chOff x="1839557" y="2951503"/>
            <a:chExt cx="1581840" cy="80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864817-00C3-4DC6-8DE6-DE38A09BA784}"/>
                    </a:ext>
                  </a:extLst>
                </p14:cNvPr>
                <p14:cNvContentPartPr/>
                <p14:nvPr/>
              </p14:nvContentPartPr>
              <p14:xfrm>
                <a:off x="1893197" y="3195943"/>
                <a:ext cx="30600" cy="248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864817-00C3-4DC6-8DE6-DE38A09BA78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75557" y="3177943"/>
                  <a:ext cx="66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BC2D52-9433-4B53-A8AE-DC1F45D07D0E}"/>
                    </a:ext>
                  </a:extLst>
                </p14:cNvPr>
                <p14:cNvContentPartPr/>
                <p14:nvPr/>
              </p14:nvContentPartPr>
              <p14:xfrm>
                <a:off x="1839557" y="3297463"/>
                <a:ext cx="13032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BC2D52-9433-4B53-A8AE-DC1F45D07D0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21557" y="3279463"/>
                  <a:ext cx="16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7AAF80-088C-4951-B26C-D01D225B3CFE}"/>
                    </a:ext>
                  </a:extLst>
                </p14:cNvPr>
                <p14:cNvContentPartPr/>
                <p14:nvPr/>
              </p14:nvContentPartPr>
              <p14:xfrm>
                <a:off x="2422397" y="3051943"/>
                <a:ext cx="8280" cy="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7AAF80-088C-4951-B26C-D01D225B3C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4397" y="3034303"/>
                  <a:ext cx="43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0C5F02-8CC8-44D2-8A6C-34ECF580DA5C}"/>
                    </a:ext>
                  </a:extLst>
                </p14:cNvPr>
                <p14:cNvContentPartPr/>
                <p14:nvPr/>
              </p14:nvContentPartPr>
              <p14:xfrm>
                <a:off x="2165717" y="3209623"/>
                <a:ext cx="126720" cy="13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0C5F02-8CC8-44D2-8A6C-34ECF580DA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48077" y="3191983"/>
                  <a:ext cx="162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44443E-A2EE-45A0-9564-DAD8E97774EB}"/>
                    </a:ext>
                  </a:extLst>
                </p14:cNvPr>
                <p14:cNvContentPartPr/>
                <p14:nvPr/>
              </p14:nvContentPartPr>
              <p14:xfrm>
                <a:off x="2397557" y="3168943"/>
                <a:ext cx="36000" cy="95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44443E-A2EE-45A0-9564-DAD8E97774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79557" y="3151303"/>
                  <a:ext cx="71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FE10237-44A3-444B-9B64-79BEBFA0566E}"/>
                    </a:ext>
                  </a:extLst>
                </p14:cNvPr>
                <p14:cNvContentPartPr/>
                <p14:nvPr/>
              </p14:nvContentPartPr>
              <p14:xfrm>
                <a:off x="2511677" y="3166063"/>
                <a:ext cx="153000" cy="75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FE10237-44A3-444B-9B64-79BEBFA056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93677" y="3148423"/>
                  <a:ext cx="188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660990-A533-4E07-A663-EF958E741A00}"/>
                    </a:ext>
                  </a:extLst>
                </p14:cNvPr>
                <p14:cNvContentPartPr/>
                <p14:nvPr/>
              </p14:nvContentPartPr>
              <p14:xfrm>
                <a:off x="2805077" y="3004423"/>
                <a:ext cx="122400" cy="250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660990-A533-4E07-A663-EF958E741A0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87437" y="2986783"/>
                  <a:ext cx="1580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F1AFCB-F8F3-4C3F-BF76-ED437415333A}"/>
                    </a:ext>
                  </a:extLst>
                </p14:cNvPr>
                <p14:cNvContentPartPr/>
                <p14:nvPr/>
              </p14:nvContentPartPr>
              <p14:xfrm>
                <a:off x="2294957" y="3335623"/>
                <a:ext cx="580320" cy="52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F1AFCB-F8F3-4C3F-BF76-ED43741533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77317" y="3317983"/>
                  <a:ext cx="615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C0222B-F656-46D5-BC6B-26F986B0F44B}"/>
                    </a:ext>
                  </a:extLst>
                </p14:cNvPr>
                <p14:cNvContentPartPr/>
                <p14:nvPr/>
              </p14:nvContentPartPr>
              <p14:xfrm>
                <a:off x="2480717" y="3484663"/>
                <a:ext cx="145080" cy="163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C0222B-F656-46D5-BC6B-26F986B0F4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62717" y="3467023"/>
                  <a:ext cx="180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D9A37D9-E7EE-4E38-99C8-7C2CF1E75B34}"/>
                    </a:ext>
                  </a:extLst>
                </p14:cNvPr>
                <p14:cNvContentPartPr/>
                <p14:nvPr/>
              </p14:nvContentPartPr>
              <p14:xfrm>
                <a:off x="2660357" y="3433903"/>
                <a:ext cx="146160" cy="51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D9A37D9-E7EE-4E38-99C8-7C2CF1E75B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42717" y="3416263"/>
                  <a:ext cx="181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36830DD-B3A1-4251-B1D7-54722635081E}"/>
                    </a:ext>
                  </a:extLst>
                </p14:cNvPr>
                <p14:cNvContentPartPr/>
                <p14:nvPr/>
              </p14:nvContentPartPr>
              <p14:xfrm>
                <a:off x="2900117" y="2951503"/>
                <a:ext cx="164160" cy="805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6830DD-B3A1-4251-B1D7-5472263508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82477" y="2933503"/>
                  <a:ext cx="199800" cy="8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C6916B-5BE1-492F-AB2B-560142340F90}"/>
                    </a:ext>
                  </a:extLst>
                </p14:cNvPr>
                <p14:cNvContentPartPr/>
                <p14:nvPr/>
              </p14:nvContentPartPr>
              <p14:xfrm>
                <a:off x="3147437" y="3213223"/>
                <a:ext cx="167400" cy="30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C6916B-5BE1-492F-AB2B-560142340F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29437" y="3195223"/>
                  <a:ext cx="2030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E2714B-C9EE-4709-91DC-F4EAB6F9E469}"/>
                    </a:ext>
                  </a:extLst>
                </p14:cNvPr>
                <p14:cNvContentPartPr/>
                <p14:nvPr/>
              </p14:nvContentPartPr>
              <p14:xfrm>
                <a:off x="3160397" y="3178663"/>
                <a:ext cx="261000" cy="22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E2714B-C9EE-4709-91DC-F4EAB6F9E46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42397" y="3161023"/>
                  <a:ext cx="29664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07" name="Ink 4106">
                <a:extLst>
                  <a:ext uri="{FF2B5EF4-FFF2-40B4-BE49-F238E27FC236}">
                    <a16:creationId xmlns:a16="http://schemas.microsoft.com/office/drawing/2014/main" id="{2EDE8A01-8A74-4AA9-91DF-02B2832E3584}"/>
                  </a:ext>
                </a:extLst>
              </p14:cNvPr>
              <p14:cNvContentPartPr/>
              <p14:nvPr/>
            </p14:nvContentPartPr>
            <p14:xfrm>
              <a:off x="556517" y="2247703"/>
              <a:ext cx="257760" cy="279720"/>
            </p14:xfrm>
          </p:contentPart>
        </mc:Choice>
        <mc:Fallback xmlns="">
          <p:pic>
            <p:nvPicPr>
              <p:cNvPr id="4107" name="Ink 4106">
                <a:extLst>
                  <a:ext uri="{FF2B5EF4-FFF2-40B4-BE49-F238E27FC236}">
                    <a16:creationId xmlns:a16="http://schemas.microsoft.com/office/drawing/2014/main" id="{2EDE8A01-8A74-4AA9-91DF-02B2832E358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8877" y="2230063"/>
                <a:ext cx="29340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1" name="Group 4120">
            <a:extLst>
              <a:ext uri="{FF2B5EF4-FFF2-40B4-BE49-F238E27FC236}">
                <a16:creationId xmlns:a16="http://schemas.microsoft.com/office/drawing/2014/main" id="{64C0BEDD-5EE8-4880-AC7A-71229DD0FFC6}"/>
              </a:ext>
            </a:extLst>
          </p:cNvPr>
          <p:cNvGrpSpPr/>
          <p:nvPr/>
        </p:nvGrpSpPr>
        <p:grpSpPr>
          <a:xfrm>
            <a:off x="1164917" y="3962023"/>
            <a:ext cx="1661400" cy="387360"/>
            <a:chOff x="1164917" y="3962023"/>
            <a:chExt cx="166140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16CE5FD9-E973-4B93-92DA-C6F1FFA1B530}"/>
                    </a:ext>
                  </a:extLst>
                </p14:cNvPr>
                <p14:cNvContentPartPr/>
                <p14:nvPr/>
              </p14:nvContentPartPr>
              <p14:xfrm>
                <a:off x="1164917" y="4089103"/>
                <a:ext cx="168840" cy="37080"/>
              </p14:xfrm>
            </p:contentPart>
          </mc:Choice>
          <mc:Fallback xmlns=""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16CE5FD9-E973-4B93-92DA-C6F1FFA1B5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6917" y="4071103"/>
                  <a:ext cx="204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30172FB8-D693-48A6-B4A1-FBC41FF282E6}"/>
                    </a:ext>
                  </a:extLst>
                </p14:cNvPr>
                <p14:cNvContentPartPr/>
                <p14:nvPr/>
              </p14:nvContentPartPr>
              <p14:xfrm>
                <a:off x="1181477" y="4193143"/>
                <a:ext cx="164880" cy="8280"/>
              </p14:xfrm>
            </p:contentPart>
          </mc:Choice>
          <mc:Fallback xmlns=""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30172FB8-D693-48A6-B4A1-FBC41FF282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3477" y="4175503"/>
                  <a:ext cx="200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13" name="Ink 4112">
                  <a:extLst>
                    <a:ext uri="{FF2B5EF4-FFF2-40B4-BE49-F238E27FC236}">
                      <a16:creationId xmlns:a16="http://schemas.microsoft.com/office/drawing/2014/main" id="{618925BF-215F-4109-88F6-B2B57230697D}"/>
                    </a:ext>
                  </a:extLst>
                </p14:cNvPr>
                <p14:cNvContentPartPr/>
                <p14:nvPr/>
              </p14:nvContentPartPr>
              <p14:xfrm>
                <a:off x="1486757" y="3989023"/>
                <a:ext cx="291600" cy="318600"/>
              </p14:xfrm>
            </p:contentPart>
          </mc:Choice>
          <mc:Fallback xmlns=""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618925BF-215F-4109-88F6-B2B57230697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68757" y="3971383"/>
                  <a:ext cx="327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33E4B230-9445-4763-96CD-8C54D90E2F7D}"/>
                    </a:ext>
                  </a:extLst>
                </p14:cNvPr>
                <p14:cNvContentPartPr/>
                <p14:nvPr/>
              </p14:nvContentPartPr>
              <p14:xfrm>
                <a:off x="1864037" y="3965983"/>
                <a:ext cx="83160" cy="37152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33E4B230-9445-4763-96CD-8C54D90E2F7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46397" y="3947983"/>
                  <a:ext cx="1188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16" name="Ink 4115">
                  <a:extLst>
                    <a:ext uri="{FF2B5EF4-FFF2-40B4-BE49-F238E27FC236}">
                      <a16:creationId xmlns:a16="http://schemas.microsoft.com/office/drawing/2014/main" id="{178E2EB8-CC99-446D-A6AC-6B5CA6509294}"/>
                    </a:ext>
                  </a:extLst>
                </p14:cNvPr>
                <p14:cNvContentPartPr/>
                <p14:nvPr/>
              </p14:nvContentPartPr>
              <p14:xfrm>
                <a:off x="1966997" y="4117183"/>
                <a:ext cx="209160" cy="96840"/>
              </p14:xfrm>
            </p:contentPart>
          </mc:Choice>
          <mc:Fallback xmlns=""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178E2EB8-CC99-446D-A6AC-6B5CA650929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48997" y="4099183"/>
                  <a:ext cx="244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16983559-D439-4B22-BF0A-948E50956837}"/>
                    </a:ext>
                  </a:extLst>
                </p14:cNvPr>
                <p14:cNvContentPartPr/>
                <p14:nvPr/>
              </p14:nvContentPartPr>
              <p14:xfrm>
                <a:off x="2196317" y="3962023"/>
                <a:ext cx="159480" cy="387360"/>
              </p14:xfrm>
            </p:contentPart>
          </mc:Choice>
          <mc:Fallback xmlns=""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16983559-D439-4B22-BF0A-948E5095683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78677" y="3944023"/>
                  <a:ext cx="1951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19" name="Ink 4118">
                  <a:extLst>
                    <a:ext uri="{FF2B5EF4-FFF2-40B4-BE49-F238E27FC236}">
                      <a16:creationId xmlns:a16="http://schemas.microsoft.com/office/drawing/2014/main" id="{4776378C-D770-42DC-BB4F-C14E240476E2}"/>
                    </a:ext>
                  </a:extLst>
                </p14:cNvPr>
                <p14:cNvContentPartPr/>
                <p14:nvPr/>
              </p14:nvContentPartPr>
              <p14:xfrm>
                <a:off x="2622557" y="3991543"/>
                <a:ext cx="145440" cy="279360"/>
              </p14:xfrm>
            </p:contentPart>
          </mc:Choice>
          <mc:Fallback xmlns=""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4776378C-D770-42DC-BB4F-C14E240476E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4917" y="3973903"/>
                  <a:ext cx="181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20" name="Ink 4119">
                  <a:extLst>
                    <a:ext uri="{FF2B5EF4-FFF2-40B4-BE49-F238E27FC236}">
                      <a16:creationId xmlns:a16="http://schemas.microsoft.com/office/drawing/2014/main" id="{5368A4BF-65B1-4889-AADA-E4BC00C4BD23}"/>
                    </a:ext>
                  </a:extLst>
                </p14:cNvPr>
                <p14:cNvContentPartPr/>
                <p14:nvPr/>
              </p14:nvContentPartPr>
              <p14:xfrm>
                <a:off x="2558117" y="3963463"/>
                <a:ext cx="268200" cy="14040"/>
              </p14:xfrm>
            </p:contentPart>
          </mc:Choice>
          <mc:Fallback xmlns="">
            <p:pic>
              <p:nvPicPr>
                <p:cNvPr id="4120" name="Ink 4119">
                  <a:extLst>
                    <a:ext uri="{FF2B5EF4-FFF2-40B4-BE49-F238E27FC236}">
                      <a16:creationId xmlns:a16="http://schemas.microsoft.com/office/drawing/2014/main" id="{5368A4BF-65B1-4889-AADA-E4BC00C4BD2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40117" y="3945463"/>
                  <a:ext cx="30384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22" name="Ink 4121">
                <a:extLst>
                  <a:ext uri="{FF2B5EF4-FFF2-40B4-BE49-F238E27FC236}">
                    <a16:creationId xmlns:a16="http://schemas.microsoft.com/office/drawing/2014/main" id="{FDE91833-41F5-423E-8A8A-4B5EF82DAA9D}"/>
                  </a:ext>
                </a:extLst>
              </p14:cNvPr>
              <p14:cNvContentPartPr/>
              <p14:nvPr/>
            </p14:nvContentPartPr>
            <p14:xfrm>
              <a:off x="3322397" y="3884983"/>
              <a:ext cx="1685880" cy="188640"/>
            </p14:xfrm>
          </p:contentPart>
        </mc:Choice>
        <mc:Fallback xmlns="">
          <p:pic>
            <p:nvPicPr>
              <p:cNvPr id="4122" name="Ink 4121">
                <a:extLst>
                  <a:ext uri="{FF2B5EF4-FFF2-40B4-BE49-F238E27FC236}">
                    <a16:creationId xmlns:a16="http://schemas.microsoft.com/office/drawing/2014/main" id="{FDE91833-41F5-423E-8A8A-4B5EF82DAA9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04397" y="3866983"/>
                <a:ext cx="1721520" cy="22428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CDFB8A16-FA71-42EF-9D59-1F47B970F5F8}"/>
              </a:ext>
            </a:extLst>
          </p:cNvPr>
          <p:cNvSpPr txBox="1"/>
          <p:nvPr/>
        </p:nvSpPr>
        <p:spPr>
          <a:xfrm>
            <a:off x="151808" y="809268"/>
            <a:ext cx="8877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the quadratic expressions </a:t>
            </a:r>
            <a:r>
              <a:rPr lang="en-US" sz="2000" dirty="0" err="1">
                <a:latin typeface="Symbol" panose="05050102010706020507" pitchFamily="18" charset="2"/>
              </a:rPr>
              <a:t>e</a:t>
            </a:r>
            <a:r>
              <a:rPr lang="en-US" sz="2000" dirty="0" err="1"/>
              <a:t>J</a:t>
            </a:r>
            <a:r>
              <a:rPr lang="en-US" sz="2000" dirty="0"/>
              <a:t> and J</a:t>
            </a:r>
            <a:r>
              <a:rPr lang="en-US" sz="2000" baseline="30000" dirty="0"/>
              <a:t>2</a:t>
            </a:r>
            <a:r>
              <a:rPr lang="en-US" sz="2000" dirty="0"/>
              <a:t>, we must find the real parts before multiplying.  But the final diff. eq. is linear in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and J, so we can work with the complex Fourier components</a:t>
            </a: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FD4D4B17-4CEB-4811-BE55-F898149E7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84" y="2394290"/>
            <a:ext cx="1504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187A90B6-25C1-4DDE-97F0-F1A23B65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32378"/>
            <a:ext cx="14954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2CF3005-5214-4E07-A52D-A275F9E739E6}"/>
              </a:ext>
            </a:extLst>
          </p:cNvPr>
          <p:cNvSpPr txBox="1"/>
          <p:nvPr/>
        </p:nvSpPr>
        <p:spPr>
          <a:xfrm>
            <a:off x="151808" y="100057"/>
            <a:ext cx="7947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5.  Current amplitude and phase with respect to EMF.</a:t>
            </a:r>
          </a:p>
        </p:txBody>
      </p:sp>
    </p:spTree>
    <p:extLst>
      <p:ext uri="{BB962C8B-B14F-4D97-AF65-F5344CB8AC3E}">
        <p14:creationId xmlns:p14="http://schemas.microsoft.com/office/powerpoint/2010/main" val="255625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0" y="232596"/>
            <a:ext cx="7715590" cy="6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0" y="762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76200"/>
            <a:ext cx="2209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5943600"/>
            <a:ext cx="335604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Amplitude of the current          </a:t>
            </a:r>
          </a:p>
          <a:p>
            <a:endParaRPr lang="en-US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C6D73C-D538-4427-B758-50C087C506A8}"/>
              </a:ext>
            </a:extLst>
          </p:cNvPr>
          <p:cNvGrpSpPr/>
          <p:nvPr/>
        </p:nvGrpSpPr>
        <p:grpSpPr>
          <a:xfrm>
            <a:off x="1126397" y="5388343"/>
            <a:ext cx="767520" cy="518040"/>
            <a:chOff x="1126397" y="5388343"/>
            <a:chExt cx="76752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B3C91BA-EAF2-4F87-BEEE-213F9019251D}"/>
                    </a:ext>
                  </a:extLst>
                </p14:cNvPr>
                <p14:cNvContentPartPr/>
                <p14:nvPr/>
              </p14:nvContentPartPr>
              <p14:xfrm>
                <a:off x="1126397" y="5492383"/>
                <a:ext cx="164520" cy="336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B3C91BA-EAF2-4F87-BEEE-213F901925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8757" y="5474383"/>
                  <a:ext cx="2001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EAEF37B-42BA-4BC3-B235-A05C2C9A55B5}"/>
                    </a:ext>
                  </a:extLst>
                </p14:cNvPr>
                <p14:cNvContentPartPr/>
                <p14:nvPr/>
              </p14:nvContentPartPr>
              <p14:xfrm>
                <a:off x="1140437" y="5488063"/>
                <a:ext cx="247320" cy="28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EAEF37B-42BA-4BC3-B235-A05C2C9A55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2797" y="5470063"/>
                  <a:ext cx="282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898C15-D56F-4251-9F8F-C33843EB2F6A}"/>
                    </a:ext>
                  </a:extLst>
                </p14:cNvPr>
                <p14:cNvContentPartPr/>
                <p14:nvPr/>
              </p14:nvContentPartPr>
              <p14:xfrm>
                <a:off x="1580357" y="5495983"/>
                <a:ext cx="151560" cy="290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898C15-D56F-4251-9F8F-C33843EB2F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2717" y="5478343"/>
                  <a:ext cx="187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5A49D2-4823-4348-921F-AD884BECDE8F}"/>
                    </a:ext>
                  </a:extLst>
                </p14:cNvPr>
                <p14:cNvContentPartPr/>
                <p14:nvPr/>
              </p14:nvContentPartPr>
              <p14:xfrm>
                <a:off x="1491437" y="5630983"/>
                <a:ext cx="186480" cy="45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5A49D2-4823-4348-921F-AD884BECDE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3797" y="5612983"/>
                  <a:ext cx="222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4DEBED-3808-4645-9E6B-7AB45FB754D4}"/>
                    </a:ext>
                  </a:extLst>
                </p14:cNvPr>
                <p14:cNvContentPartPr/>
                <p14:nvPr/>
              </p14:nvContentPartPr>
              <p14:xfrm>
                <a:off x="1447157" y="5432983"/>
                <a:ext cx="88200" cy="47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4DEBED-3808-4645-9E6B-7AB45FB754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29157" y="5415343"/>
                  <a:ext cx="1238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35C730-79CE-4B9A-850B-13B5F4DB0447}"/>
                    </a:ext>
                  </a:extLst>
                </p14:cNvPr>
                <p14:cNvContentPartPr/>
                <p14:nvPr/>
              </p14:nvContentPartPr>
              <p14:xfrm>
                <a:off x="1700597" y="5388343"/>
                <a:ext cx="193320" cy="473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35C730-79CE-4B9A-850B-13B5F4DB04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82957" y="5370703"/>
                  <a:ext cx="228960" cy="50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1333117-5792-414E-869C-3FF357E95722}"/>
                  </a:ext>
                </a:extLst>
              </p14:cNvPr>
              <p14:cNvContentPartPr/>
              <p14:nvPr/>
            </p14:nvContentPartPr>
            <p14:xfrm>
              <a:off x="953237" y="5155063"/>
              <a:ext cx="4401000" cy="1397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333117-5792-414E-869C-3FF357E957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9597" y="5047063"/>
                <a:ext cx="4508640" cy="16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AA7B089-2DFA-422E-B374-383ECCDD15B4}"/>
                  </a:ext>
                </a:extLst>
              </p14:cNvPr>
              <p14:cNvContentPartPr/>
              <p14:nvPr/>
            </p14:nvContentPartPr>
            <p14:xfrm>
              <a:off x="1998677" y="5754823"/>
              <a:ext cx="2192040" cy="88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AA7B089-2DFA-422E-B374-383ECCDD15B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45037" y="5646823"/>
                <a:ext cx="2299680" cy="11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24887F9-68B3-4506-83E8-231025739851}"/>
                  </a:ext>
                </a:extLst>
              </p14:cNvPr>
              <p14:cNvContentPartPr/>
              <p14:nvPr/>
            </p14:nvContentPartPr>
            <p14:xfrm>
              <a:off x="1030637" y="5006383"/>
              <a:ext cx="4589280" cy="368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24887F9-68B3-4506-83E8-2310257398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6997" y="4898743"/>
                <a:ext cx="469692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B13170-A22B-4957-8E80-4441FE21F13D}"/>
                  </a:ext>
                </a:extLst>
              </p14:cNvPr>
              <p14:cNvContentPartPr/>
              <p14:nvPr/>
            </p14:nvContentPartPr>
            <p14:xfrm>
              <a:off x="994637" y="5791543"/>
              <a:ext cx="990000" cy="486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B13170-A22B-4957-8E80-4441FE21F13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40997" y="5683903"/>
                <a:ext cx="109764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BCFFC44-7C66-4A8B-AFD8-BFA6ADE125A9}"/>
                  </a:ext>
                </a:extLst>
              </p14:cNvPr>
              <p14:cNvContentPartPr/>
              <p14:nvPr/>
            </p14:nvContentPartPr>
            <p14:xfrm>
              <a:off x="1896797" y="6483463"/>
              <a:ext cx="2278800" cy="105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BCFFC44-7C66-4A8B-AFD8-BFA6ADE125A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43157" y="6375823"/>
                <a:ext cx="23864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771D05-57D7-40B0-BDDB-D6814AD9AA17}"/>
                  </a:ext>
                </a:extLst>
              </p14:cNvPr>
              <p14:cNvContentPartPr/>
              <p14:nvPr/>
            </p14:nvContentPartPr>
            <p14:xfrm>
              <a:off x="3626597" y="5756983"/>
              <a:ext cx="1616760" cy="843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771D05-57D7-40B0-BDDB-D6814AD9AA1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72957" y="5649343"/>
                <a:ext cx="172440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449FEC0-73B9-4050-83EB-90512FECA302}"/>
                  </a:ext>
                </a:extLst>
              </p14:cNvPr>
              <p14:cNvContentPartPr/>
              <p14:nvPr/>
            </p14:nvContentPartPr>
            <p14:xfrm>
              <a:off x="4042037" y="6318223"/>
              <a:ext cx="127080" cy="119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449FEC0-73B9-4050-83EB-90512FECA30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88037" y="6210223"/>
                <a:ext cx="2347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79645E-B0AF-4CA3-8ABB-CF13272040E0}"/>
                  </a:ext>
                </a:extLst>
              </p14:cNvPr>
              <p14:cNvContentPartPr/>
              <p14:nvPr/>
            </p14:nvContentPartPr>
            <p14:xfrm>
              <a:off x="1964837" y="5426143"/>
              <a:ext cx="65160" cy="57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79645E-B0AF-4CA3-8ABB-CF13272040E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1197" y="5318143"/>
                <a:ext cx="17280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071D7-459D-4556-AAA7-CCD8E35F547B}"/>
              </a:ext>
            </a:extLst>
          </p:cNvPr>
          <p:cNvGrpSpPr/>
          <p:nvPr/>
        </p:nvGrpSpPr>
        <p:grpSpPr>
          <a:xfrm>
            <a:off x="5030237" y="5681023"/>
            <a:ext cx="1608120" cy="276120"/>
            <a:chOff x="5030237" y="5681023"/>
            <a:chExt cx="160812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06F1C1-BADD-4298-ACCE-C6DEB36A4838}"/>
                    </a:ext>
                  </a:extLst>
                </p14:cNvPr>
                <p14:cNvContentPartPr/>
                <p14:nvPr/>
              </p14:nvContentPartPr>
              <p14:xfrm>
                <a:off x="5061557" y="5681023"/>
                <a:ext cx="1576800" cy="276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06F1C1-BADD-4298-ACCE-C6DEB36A48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43557" y="5663383"/>
                  <a:ext cx="1612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4CEF71-F004-462F-AC3D-240C0480E403}"/>
                    </a:ext>
                  </a:extLst>
                </p14:cNvPr>
                <p14:cNvContentPartPr/>
                <p14:nvPr/>
              </p14:nvContentPartPr>
              <p14:xfrm>
                <a:off x="5030237" y="5745103"/>
                <a:ext cx="130320" cy="19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4CEF71-F004-462F-AC3D-240C0480E4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12597" y="5727463"/>
                  <a:ext cx="16596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0E1C66-75B1-408E-80AB-D7DA136528C6}"/>
                  </a:ext>
                </a:extLst>
              </p14:cNvPr>
              <p14:cNvContentPartPr/>
              <p14:nvPr/>
            </p14:nvContentPartPr>
            <p14:xfrm>
              <a:off x="6650597" y="4905223"/>
              <a:ext cx="648720" cy="437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0E1C66-75B1-408E-80AB-D7DA136528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32597" y="4887223"/>
                <a:ext cx="684360" cy="47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74" name="Group 7173">
            <a:extLst>
              <a:ext uri="{FF2B5EF4-FFF2-40B4-BE49-F238E27FC236}">
                <a16:creationId xmlns:a16="http://schemas.microsoft.com/office/drawing/2014/main" id="{029C1B86-EF5A-4529-919B-5B411B0024CA}"/>
              </a:ext>
            </a:extLst>
          </p:cNvPr>
          <p:cNvGrpSpPr/>
          <p:nvPr/>
        </p:nvGrpSpPr>
        <p:grpSpPr>
          <a:xfrm>
            <a:off x="6801077" y="4702543"/>
            <a:ext cx="1715040" cy="940680"/>
            <a:chOff x="6801077" y="4702543"/>
            <a:chExt cx="1715040" cy="94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FBBB35-3E76-48E1-8052-CB02EDE0020F}"/>
                    </a:ext>
                  </a:extLst>
                </p14:cNvPr>
                <p14:cNvContentPartPr/>
                <p14:nvPr/>
              </p14:nvContentPartPr>
              <p14:xfrm>
                <a:off x="7375997" y="4702543"/>
                <a:ext cx="1140120" cy="44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FBBB35-3E76-48E1-8052-CB02EDE002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57997" y="4684543"/>
                  <a:ext cx="11757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12BFAD-3F6B-4925-A231-005C086E1AB5}"/>
                    </a:ext>
                  </a:extLst>
                </p14:cNvPr>
                <p14:cNvContentPartPr/>
                <p14:nvPr/>
              </p14:nvContentPartPr>
              <p14:xfrm>
                <a:off x="7494437" y="4865983"/>
                <a:ext cx="17640" cy="2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12BFAD-3F6B-4925-A231-005C086E1A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76437" y="4848343"/>
                  <a:ext cx="53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0BE2E7-3396-463B-A321-513E137292D6}"/>
                    </a:ext>
                  </a:extLst>
                </p14:cNvPr>
                <p14:cNvContentPartPr/>
                <p14:nvPr/>
              </p14:nvContentPartPr>
              <p14:xfrm>
                <a:off x="6801077" y="5493823"/>
                <a:ext cx="232920" cy="149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0BE2E7-3396-463B-A321-513E137292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83077" y="5475823"/>
                  <a:ext cx="268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FDB7F7-B22C-4DF8-9D3F-4E86CAE94D96}"/>
                    </a:ext>
                  </a:extLst>
                </p14:cNvPr>
                <p14:cNvContentPartPr/>
                <p14:nvPr/>
              </p14:nvContentPartPr>
              <p14:xfrm>
                <a:off x="7125077" y="5218783"/>
                <a:ext cx="424800" cy="359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FDB7F7-B22C-4DF8-9D3F-4E86CAE94D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07437" y="5200783"/>
                  <a:ext cx="4604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4A3BE1-CBA3-43BD-AE3D-7A2621F0E7B0}"/>
                    </a:ext>
                  </a:extLst>
                </p14:cNvPr>
                <p14:cNvContentPartPr/>
                <p14:nvPr/>
              </p14:nvContentPartPr>
              <p14:xfrm>
                <a:off x="7165397" y="5324263"/>
                <a:ext cx="230040" cy="4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4A3BE1-CBA3-43BD-AE3D-7A2621F0E7B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47757" y="5306263"/>
                  <a:ext cx="265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5C5FA2-8748-4B60-9CBA-7E09082BFFFC}"/>
                    </a:ext>
                  </a:extLst>
                </p14:cNvPr>
                <p14:cNvContentPartPr/>
                <p14:nvPr/>
              </p14:nvContentPartPr>
              <p14:xfrm>
                <a:off x="7039757" y="5376103"/>
                <a:ext cx="37440" cy="3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5C5FA2-8748-4B60-9CBA-7E09082BFF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22117" y="5358463"/>
                  <a:ext cx="73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168" name="Ink 7167">
                  <a:extLst>
                    <a:ext uri="{FF2B5EF4-FFF2-40B4-BE49-F238E27FC236}">
                      <a16:creationId xmlns:a16="http://schemas.microsoft.com/office/drawing/2014/main" id="{B8F8F425-7325-46D5-AD01-695BE0DA7200}"/>
                    </a:ext>
                  </a:extLst>
                </p14:cNvPr>
                <p14:cNvContentPartPr/>
                <p14:nvPr/>
              </p14:nvContentPartPr>
              <p14:xfrm>
                <a:off x="7649597" y="5229583"/>
                <a:ext cx="183240" cy="297000"/>
              </p14:xfrm>
            </p:contentPart>
          </mc:Choice>
          <mc:Fallback xmlns="">
            <p:pic>
              <p:nvPicPr>
                <p:cNvPr id="7168" name="Ink 7167">
                  <a:extLst>
                    <a:ext uri="{FF2B5EF4-FFF2-40B4-BE49-F238E27FC236}">
                      <a16:creationId xmlns:a16="http://schemas.microsoft.com/office/drawing/2014/main" id="{B8F8F425-7325-46D5-AD01-695BE0DA720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31597" y="5211943"/>
                  <a:ext cx="2188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69" name="Ink 7168">
                  <a:extLst>
                    <a:ext uri="{FF2B5EF4-FFF2-40B4-BE49-F238E27FC236}">
                      <a16:creationId xmlns:a16="http://schemas.microsoft.com/office/drawing/2014/main" id="{6FEA3CE3-6D96-4768-84EC-F0E9C83588CA}"/>
                    </a:ext>
                  </a:extLst>
                </p14:cNvPr>
                <p14:cNvContentPartPr/>
                <p14:nvPr/>
              </p14:nvContentPartPr>
              <p14:xfrm>
                <a:off x="7861277" y="5218063"/>
                <a:ext cx="221400" cy="240480"/>
              </p14:xfrm>
            </p:contentPart>
          </mc:Choice>
          <mc:Fallback xmlns="">
            <p:pic>
              <p:nvPicPr>
                <p:cNvPr id="7169" name="Ink 7168">
                  <a:extLst>
                    <a:ext uri="{FF2B5EF4-FFF2-40B4-BE49-F238E27FC236}">
                      <a16:creationId xmlns:a16="http://schemas.microsoft.com/office/drawing/2014/main" id="{6FEA3CE3-6D96-4768-84EC-F0E9C83588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43637" y="5200063"/>
                  <a:ext cx="257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171" name="Ink 7170">
                  <a:extLst>
                    <a:ext uri="{FF2B5EF4-FFF2-40B4-BE49-F238E27FC236}">
                      <a16:creationId xmlns:a16="http://schemas.microsoft.com/office/drawing/2014/main" id="{A7E128B7-2417-46D7-9E59-2DF96E49C8CC}"/>
                    </a:ext>
                  </a:extLst>
                </p14:cNvPr>
                <p14:cNvContentPartPr/>
                <p14:nvPr/>
              </p14:nvContentPartPr>
              <p14:xfrm>
                <a:off x="8108597" y="5169463"/>
                <a:ext cx="54360" cy="199080"/>
              </p14:xfrm>
            </p:contentPart>
          </mc:Choice>
          <mc:Fallback xmlns="">
            <p:pic>
              <p:nvPicPr>
                <p:cNvPr id="7171" name="Ink 7170">
                  <a:extLst>
                    <a:ext uri="{FF2B5EF4-FFF2-40B4-BE49-F238E27FC236}">
                      <a16:creationId xmlns:a16="http://schemas.microsoft.com/office/drawing/2014/main" id="{A7E128B7-2417-46D7-9E59-2DF96E49C8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90957" y="5151463"/>
                  <a:ext cx="90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172" name="Ink 7171">
                  <a:extLst>
                    <a:ext uri="{FF2B5EF4-FFF2-40B4-BE49-F238E27FC236}">
                      <a16:creationId xmlns:a16="http://schemas.microsoft.com/office/drawing/2014/main" id="{E3CC5DDD-DFD8-40F5-9709-D327E82A0CBB}"/>
                    </a:ext>
                  </a:extLst>
                </p14:cNvPr>
                <p14:cNvContentPartPr/>
                <p14:nvPr/>
              </p14:nvContentPartPr>
              <p14:xfrm>
                <a:off x="8106797" y="5117263"/>
                <a:ext cx="117720" cy="68040"/>
              </p14:xfrm>
            </p:contentPart>
          </mc:Choice>
          <mc:Fallback xmlns="">
            <p:pic>
              <p:nvPicPr>
                <p:cNvPr id="7172" name="Ink 7171">
                  <a:extLst>
                    <a:ext uri="{FF2B5EF4-FFF2-40B4-BE49-F238E27FC236}">
                      <a16:creationId xmlns:a16="http://schemas.microsoft.com/office/drawing/2014/main" id="{E3CC5DDD-DFD8-40F5-9709-D327E82A0C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88797" y="5099263"/>
                  <a:ext cx="153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173" name="Ink 7172">
                  <a:extLst>
                    <a:ext uri="{FF2B5EF4-FFF2-40B4-BE49-F238E27FC236}">
                      <a16:creationId xmlns:a16="http://schemas.microsoft.com/office/drawing/2014/main" id="{0C563C05-FE49-44B7-8EAF-D4F8DF9D4298}"/>
                    </a:ext>
                  </a:extLst>
                </p14:cNvPr>
                <p14:cNvContentPartPr/>
                <p14:nvPr/>
              </p14:nvContentPartPr>
              <p14:xfrm>
                <a:off x="8095997" y="5256583"/>
                <a:ext cx="110520" cy="27720"/>
              </p14:xfrm>
            </p:contentPart>
          </mc:Choice>
          <mc:Fallback xmlns="">
            <p:pic>
              <p:nvPicPr>
                <p:cNvPr id="7173" name="Ink 7172">
                  <a:extLst>
                    <a:ext uri="{FF2B5EF4-FFF2-40B4-BE49-F238E27FC236}">
                      <a16:creationId xmlns:a16="http://schemas.microsoft.com/office/drawing/2014/main" id="{0C563C05-FE49-44B7-8EAF-D4F8DF9D42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78357" y="5238583"/>
                  <a:ext cx="14616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771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1072</Words>
  <Application>Microsoft Office PowerPoint</Application>
  <PresentationFormat>On-screen Show (4:3)</PresentationFormat>
  <Paragraphs>147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Symbol</vt:lpstr>
      <vt:lpstr>Office Theme</vt:lpstr>
      <vt:lpstr>The Complex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Complex Resistance</dc:title>
  <dc:creator>Robert Peale</dc:creator>
  <cp:lastModifiedBy>Robert Peale</cp:lastModifiedBy>
  <cp:revision>44</cp:revision>
  <dcterms:created xsi:type="dcterms:W3CDTF">2013-02-28T17:34:42Z</dcterms:created>
  <dcterms:modified xsi:type="dcterms:W3CDTF">2022-03-22T02:24:23Z</dcterms:modified>
</cp:coreProperties>
</file>